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ink/ink955.xml" ContentType="application/inkml+xml"/>
  <Override PartName="/ppt/ink/ink956.xml" ContentType="application/inkml+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ink/ink1007.xml" ContentType="application/inkml+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notesSlides/notesSlide2.xml" ContentType="application/vnd.openxmlformats-officedocument.presentationml.notesSlide+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notesSlides/notesSlide3.xml" ContentType="application/vnd.openxmlformats-officedocument.presentationml.notesSlide+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ink/ink1314.xml" ContentType="application/inkml+xml"/>
  <Override PartName="/ppt/ink/ink1315.xml" ContentType="application/inkml+xml"/>
  <Override PartName="/ppt/ink/ink1316.xml" ContentType="application/inkml+xml"/>
  <Override PartName="/ppt/ink/ink1317.xml" ContentType="application/inkml+xml"/>
  <Override PartName="/ppt/ink/ink1318.xml" ContentType="application/inkml+xml"/>
  <Override PartName="/ppt/ink/ink1319.xml" ContentType="application/inkml+xml"/>
  <Override PartName="/ppt/ink/ink1320.xml" ContentType="application/inkml+xml"/>
  <Override PartName="/ppt/ink/ink1321.xml" ContentType="application/inkml+xml"/>
  <Override PartName="/ppt/ink/ink1322.xml" ContentType="application/inkml+xml"/>
  <Override PartName="/ppt/ink/ink1323.xml" ContentType="application/inkml+xml"/>
  <Override PartName="/ppt/ink/ink1324.xml" ContentType="application/inkml+xml"/>
  <Override PartName="/ppt/ink/ink1325.xml" ContentType="application/inkml+xml"/>
  <Override PartName="/ppt/ink/ink1326.xml" ContentType="application/inkml+xml"/>
  <Override PartName="/ppt/ink/ink1327.xml" ContentType="application/inkml+xml"/>
  <Override PartName="/ppt/ink/ink1328.xml" ContentType="application/inkml+xml"/>
  <Override PartName="/ppt/ink/ink1329.xml" ContentType="application/inkml+xml"/>
  <Override PartName="/ppt/ink/ink1330.xml" ContentType="application/inkml+xml"/>
  <Override PartName="/ppt/ink/ink1331.xml" ContentType="application/inkml+xml"/>
  <Override PartName="/ppt/ink/ink1332.xml" ContentType="application/inkml+xml"/>
  <Override PartName="/ppt/ink/ink1333.xml" ContentType="application/inkml+xml"/>
  <Override PartName="/ppt/ink/ink1334.xml" ContentType="application/inkml+xml"/>
  <Override PartName="/ppt/ink/ink1335.xml" ContentType="application/inkml+xml"/>
  <Override PartName="/ppt/ink/ink1336.xml" ContentType="application/inkml+xml"/>
  <Override PartName="/ppt/ink/ink1337.xml" ContentType="application/inkml+xml"/>
  <Override PartName="/ppt/ink/ink1338.xml" ContentType="application/inkml+xml"/>
  <Override PartName="/ppt/notesSlides/notesSlide4.xml" ContentType="application/vnd.openxmlformats-officedocument.presentationml.notesSlide+xml"/>
  <Override PartName="/ppt/ink/ink1339.xml" ContentType="application/inkml+xml"/>
  <Override PartName="/ppt/ink/ink1340.xml" ContentType="application/inkml+xml"/>
  <Override PartName="/ppt/ink/ink1341.xml" ContentType="application/inkml+xml"/>
  <Override PartName="/ppt/ink/ink1342.xml" ContentType="application/inkml+xml"/>
  <Override PartName="/ppt/ink/ink1343.xml" ContentType="application/inkml+xml"/>
  <Override PartName="/ppt/ink/ink1344.xml" ContentType="application/inkml+xml"/>
  <Override PartName="/ppt/ink/ink1345.xml" ContentType="application/inkml+xml"/>
  <Override PartName="/ppt/ink/ink1346.xml" ContentType="application/inkml+xml"/>
  <Override PartName="/ppt/ink/ink1347.xml" ContentType="application/inkml+xml"/>
  <Override PartName="/ppt/ink/ink1348.xml" ContentType="application/inkml+xml"/>
  <Override PartName="/ppt/ink/ink1349.xml" ContentType="application/inkml+xml"/>
  <Override PartName="/ppt/ink/ink1350.xml" ContentType="application/inkml+xml"/>
  <Override PartName="/ppt/ink/ink1351.xml" ContentType="application/inkml+xml"/>
  <Override PartName="/ppt/ink/ink1352.xml" ContentType="application/inkml+xml"/>
  <Override PartName="/ppt/ink/ink1353.xml" ContentType="application/inkml+xml"/>
  <Override PartName="/ppt/ink/ink1354.xml" ContentType="application/inkml+xml"/>
  <Override PartName="/ppt/ink/ink1355.xml" ContentType="application/inkml+xml"/>
  <Override PartName="/ppt/ink/ink1356.xml" ContentType="application/inkml+xml"/>
  <Override PartName="/ppt/ink/ink1357.xml" ContentType="application/inkml+xml"/>
  <Override PartName="/ppt/ink/ink1358.xml" ContentType="application/inkml+xml"/>
  <Override PartName="/ppt/ink/ink1359.xml" ContentType="application/inkml+xml"/>
  <Override PartName="/ppt/ink/ink1360.xml" ContentType="application/inkml+xml"/>
  <Override PartName="/ppt/ink/ink1361.xml" ContentType="application/inkml+xml"/>
  <Override PartName="/ppt/ink/ink1362.xml" ContentType="application/inkml+xml"/>
  <Override PartName="/ppt/ink/ink1363.xml" ContentType="application/inkml+xml"/>
  <Override PartName="/ppt/ink/ink1364.xml" ContentType="application/inkml+xml"/>
  <Override PartName="/ppt/ink/ink1365.xml" ContentType="application/inkml+xml"/>
  <Override PartName="/ppt/ink/ink1366.xml" ContentType="application/inkml+xml"/>
  <Override PartName="/ppt/ink/ink1367.xml" ContentType="application/inkml+xml"/>
  <Override PartName="/ppt/ink/ink1368.xml" ContentType="application/inkml+xml"/>
  <Override PartName="/ppt/ink/ink1369.xml" ContentType="application/inkml+xml"/>
  <Override PartName="/ppt/ink/ink1370.xml" ContentType="application/inkml+xml"/>
  <Override PartName="/ppt/ink/ink1371.xml" ContentType="application/inkml+xml"/>
  <Override PartName="/ppt/ink/ink1372.xml" ContentType="application/inkml+xml"/>
  <Override PartName="/ppt/ink/ink1373.xml" ContentType="application/inkml+xml"/>
  <Override PartName="/ppt/ink/ink1374.xml" ContentType="application/inkml+xml"/>
  <Override PartName="/ppt/ink/ink1375.xml" ContentType="application/inkml+xml"/>
  <Override PartName="/ppt/ink/ink1376.xml" ContentType="application/inkml+xml"/>
  <Override PartName="/ppt/ink/ink1377.xml" ContentType="application/inkml+xml"/>
  <Override PartName="/ppt/ink/ink1378.xml" ContentType="application/inkml+xml"/>
  <Override PartName="/ppt/ink/ink1379.xml" ContentType="application/inkml+xml"/>
  <Override PartName="/ppt/ink/ink1380.xml" ContentType="application/inkml+xml"/>
  <Override PartName="/ppt/ink/ink1381.xml" ContentType="application/inkml+xml"/>
  <Override PartName="/ppt/ink/ink1382.xml" ContentType="application/inkml+xml"/>
  <Override PartName="/ppt/ink/ink1383.xml" ContentType="application/inkml+xml"/>
  <Override PartName="/ppt/ink/ink1384.xml" ContentType="application/inkml+xml"/>
  <Override PartName="/ppt/ink/ink1385.xml" ContentType="application/inkml+xml"/>
  <Override PartName="/ppt/ink/ink1386.xml" ContentType="application/inkml+xml"/>
  <Override PartName="/ppt/ink/ink1387.xml" ContentType="application/inkml+xml"/>
  <Override PartName="/ppt/ink/ink1388.xml" ContentType="application/inkml+xml"/>
  <Override PartName="/ppt/ink/ink1389.xml" ContentType="application/inkml+xml"/>
  <Override PartName="/ppt/ink/ink1390.xml" ContentType="application/inkml+xml"/>
  <Override PartName="/ppt/ink/ink1391.xml" ContentType="application/inkml+xml"/>
  <Override PartName="/ppt/ink/ink1392.xml" ContentType="application/inkml+xml"/>
  <Override PartName="/ppt/ink/ink1393.xml" ContentType="application/inkml+xml"/>
  <Override PartName="/ppt/ink/ink1394.xml" ContentType="application/inkml+xml"/>
  <Override PartName="/ppt/ink/ink1395.xml" ContentType="application/inkml+xml"/>
  <Override PartName="/ppt/ink/ink1396.xml" ContentType="application/inkml+xml"/>
  <Override PartName="/ppt/ink/ink1397.xml" ContentType="application/inkml+xml"/>
  <Override PartName="/ppt/ink/ink1398.xml" ContentType="application/inkml+xml"/>
  <Override PartName="/ppt/ink/ink1399.xml" ContentType="application/inkml+xml"/>
  <Override PartName="/ppt/ink/ink1400.xml" ContentType="application/inkml+xml"/>
  <Override PartName="/ppt/ink/ink1401.xml" ContentType="application/inkml+xml"/>
  <Override PartName="/ppt/ink/ink1402.xml" ContentType="application/inkml+xml"/>
  <Override PartName="/ppt/ink/ink1403.xml" ContentType="application/inkml+xml"/>
  <Override PartName="/ppt/ink/ink1404.xml" ContentType="application/inkml+xml"/>
  <Override PartName="/ppt/ink/ink1405.xml" ContentType="application/inkml+xml"/>
  <Override PartName="/ppt/ink/ink1406.xml" ContentType="application/inkml+xml"/>
  <Override PartName="/ppt/ink/ink1407.xml" ContentType="application/inkml+xml"/>
  <Override PartName="/ppt/ink/ink1408.xml" ContentType="application/inkml+xml"/>
  <Override PartName="/ppt/ink/ink1409.xml" ContentType="application/inkml+xml"/>
  <Override PartName="/ppt/ink/ink1410.xml" ContentType="application/inkml+xml"/>
  <Override PartName="/ppt/ink/ink1411.xml" ContentType="application/inkml+xml"/>
  <Override PartName="/ppt/ink/ink1412.xml" ContentType="application/inkml+xml"/>
  <Override PartName="/ppt/ink/ink1413.xml" ContentType="application/inkml+xml"/>
  <Override PartName="/ppt/ink/ink1414.xml" ContentType="application/inkml+xml"/>
  <Override PartName="/ppt/ink/ink1415.xml" ContentType="application/inkml+xml"/>
  <Override PartName="/ppt/ink/ink1416.xml" ContentType="application/inkml+xml"/>
  <Override PartName="/ppt/ink/ink1417.xml" ContentType="application/inkml+xml"/>
  <Override PartName="/ppt/ink/ink1418.xml" ContentType="application/inkml+xml"/>
  <Override PartName="/ppt/ink/ink1419.xml" ContentType="application/inkml+xml"/>
  <Override PartName="/ppt/ink/ink1420.xml" ContentType="application/inkml+xml"/>
  <Override PartName="/ppt/ink/ink1421.xml" ContentType="application/inkml+xml"/>
  <Override PartName="/ppt/ink/ink1422.xml" ContentType="application/inkml+xml"/>
  <Override PartName="/ppt/ink/ink1423.xml" ContentType="application/inkml+xml"/>
  <Override PartName="/ppt/ink/ink1424.xml" ContentType="application/inkml+xml"/>
  <Override PartName="/ppt/ink/ink1425.xml" ContentType="application/inkml+xml"/>
  <Override PartName="/ppt/ink/ink1426.xml" ContentType="application/inkml+xml"/>
  <Override PartName="/ppt/ink/ink1427.xml" ContentType="application/inkml+xml"/>
  <Override PartName="/ppt/ink/ink1428.xml" ContentType="application/inkml+xml"/>
  <Override PartName="/ppt/ink/ink1429.xml" ContentType="application/inkml+xml"/>
  <Override PartName="/ppt/ink/ink1430.xml" ContentType="application/inkml+xml"/>
  <Override PartName="/ppt/ink/ink1431.xml" ContentType="application/inkml+xml"/>
  <Override PartName="/ppt/ink/ink1432.xml" ContentType="application/inkml+xml"/>
  <Override PartName="/ppt/ink/ink1433.xml" ContentType="application/inkml+xml"/>
  <Override PartName="/ppt/ink/ink1434.xml" ContentType="application/inkml+xml"/>
  <Override PartName="/ppt/ink/ink1435.xml" ContentType="application/inkml+xml"/>
  <Override PartName="/ppt/ink/ink1436.xml" ContentType="application/inkml+xml"/>
  <Override PartName="/ppt/ink/ink1437.xml" ContentType="application/inkml+xml"/>
  <Override PartName="/ppt/ink/ink1438.xml" ContentType="application/inkml+xml"/>
  <Override PartName="/ppt/ink/ink1439.xml" ContentType="application/inkml+xml"/>
  <Override PartName="/ppt/ink/ink1440.xml" ContentType="application/inkml+xml"/>
  <Override PartName="/ppt/ink/ink1441.xml" ContentType="application/inkml+xml"/>
  <Override PartName="/ppt/ink/ink1442.xml" ContentType="application/inkml+xml"/>
  <Override PartName="/ppt/ink/ink1443.xml" ContentType="application/inkml+xml"/>
  <Override PartName="/ppt/ink/ink1444.xml" ContentType="application/inkml+xml"/>
  <Override PartName="/ppt/ink/ink1445.xml" ContentType="application/inkml+xml"/>
  <Override PartName="/ppt/ink/ink1446.xml" ContentType="application/inkml+xml"/>
  <Override PartName="/ppt/ink/ink1447.xml" ContentType="application/inkml+xml"/>
  <Override PartName="/ppt/ink/ink1448.xml" ContentType="application/inkml+xml"/>
  <Override PartName="/ppt/ink/ink1449.xml" ContentType="application/inkml+xml"/>
  <Override PartName="/ppt/ink/ink1450.xml" ContentType="application/inkml+xml"/>
  <Override PartName="/ppt/ink/ink1451.xml" ContentType="application/inkml+xml"/>
  <Override PartName="/ppt/ink/ink1452.xml" ContentType="application/inkml+xml"/>
  <Override PartName="/ppt/ink/ink1453.xml" ContentType="application/inkml+xml"/>
  <Override PartName="/ppt/ink/ink1454.xml" ContentType="application/inkml+xml"/>
  <Override PartName="/ppt/ink/ink1455.xml" ContentType="application/inkml+xml"/>
  <Override PartName="/ppt/ink/ink1456.xml" ContentType="application/inkml+xml"/>
  <Override PartName="/ppt/ink/ink1457.xml" ContentType="application/inkml+xml"/>
  <Override PartName="/ppt/ink/ink1458.xml" ContentType="application/inkml+xml"/>
  <Override PartName="/ppt/ink/ink1459.xml" ContentType="application/inkml+xml"/>
  <Override PartName="/ppt/ink/ink1460.xml" ContentType="application/inkml+xml"/>
  <Override PartName="/ppt/ink/ink1461.xml" ContentType="application/inkml+xml"/>
  <Override PartName="/ppt/ink/ink1462.xml" ContentType="application/inkml+xml"/>
  <Override PartName="/ppt/ink/ink1463.xml" ContentType="application/inkml+xml"/>
  <Override PartName="/ppt/ink/ink1464.xml" ContentType="application/inkml+xml"/>
  <Override PartName="/ppt/ink/ink1465.xml" ContentType="application/inkml+xml"/>
  <Override PartName="/ppt/ink/ink1466.xml" ContentType="application/inkml+xml"/>
  <Override PartName="/ppt/ink/ink1467.xml" ContentType="application/inkml+xml"/>
  <Override PartName="/ppt/ink/ink1468.xml" ContentType="application/inkml+xml"/>
  <Override PartName="/ppt/ink/ink1469.xml" ContentType="application/inkml+xml"/>
  <Override PartName="/ppt/ink/ink1470.xml" ContentType="application/inkml+xml"/>
  <Override PartName="/ppt/ink/ink1471.xml" ContentType="application/inkml+xml"/>
  <Override PartName="/ppt/ink/ink1472.xml" ContentType="application/inkml+xml"/>
  <Override PartName="/ppt/ink/ink1473.xml" ContentType="application/inkml+xml"/>
  <Override PartName="/ppt/ink/ink1474.xml" ContentType="application/inkml+xml"/>
  <Override PartName="/ppt/ink/ink1475.xml" ContentType="application/inkml+xml"/>
  <Override PartName="/ppt/ink/ink1476.xml" ContentType="application/inkml+xml"/>
  <Override PartName="/ppt/ink/ink1477.xml" ContentType="application/inkml+xml"/>
  <Override PartName="/ppt/ink/ink1478.xml" ContentType="application/inkml+xml"/>
  <Override PartName="/ppt/ink/ink1479.xml" ContentType="application/inkml+xml"/>
  <Override PartName="/ppt/ink/ink1480.xml" ContentType="application/inkml+xml"/>
  <Override PartName="/ppt/ink/ink1481.xml" ContentType="application/inkml+xml"/>
  <Override PartName="/ppt/ink/ink1482.xml" ContentType="application/inkml+xml"/>
  <Override PartName="/ppt/ink/ink1483.xml" ContentType="application/inkml+xml"/>
  <Override PartName="/ppt/ink/ink1484.xml" ContentType="application/inkml+xml"/>
  <Override PartName="/ppt/ink/ink1485.xml" ContentType="application/inkml+xml"/>
  <Override PartName="/ppt/ink/ink1486.xml" ContentType="application/inkml+xml"/>
  <Override PartName="/ppt/ink/ink1487.xml" ContentType="application/inkml+xml"/>
  <Override PartName="/ppt/ink/ink1488.xml" ContentType="application/inkml+xml"/>
  <Override PartName="/ppt/ink/ink1489.xml" ContentType="application/inkml+xml"/>
  <Override PartName="/ppt/ink/ink1490.xml" ContentType="application/inkml+xml"/>
  <Override PartName="/ppt/ink/ink1491.xml" ContentType="application/inkml+xml"/>
  <Override PartName="/ppt/ink/ink1492.xml" ContentType="application/inkml+xml"/>
  <Override PartName="/ppt/ink/ink1493.xml" ContentType="application/inkml+xml"/>
  <Override PartName="/ppt/ink/ink1494.xml" ContentType="application/inkml+xml"/>
  <Override PartName="/ppt/ink/ink1495.xml" ContentType="application/inkml+xml"/>
  <Override PartName="/ppt/ink/ink1496.xml" ContentType="application/inkml+xml"/>
  <Override PartName="/ppt/ink/ink1497.xml" ContentType="application/inkml+xml"/>
  <Override PartName="/ppt/ink/ink1498.xml" ContentType="application/inkml+xml"/>
  <Override PartName="/ppt/ink/ink1499.xml" ContentType="application/inkml+xml"/>
  <Override PartName="/ppt/ink/ink1500.xml" ContentType="application/inkml+xml"/>
  <Override PartName="/ppt/ink/ink1501.xml" ContentType="application/inkml+xml"/>
  <Override PartName="/ppt/ink/ink1502.xml" ContentType="application/inkml+xml"/>
  <Override PartName="/ppt/ink/ink1503.xml" ContentType="application/inkml+xml"/>
  <Override PartName="/ppt/ink/ink1504.xml" ContentType="application/inkml+xml"/>
  <Override PartName="/ppt/ink/ink1505.xml" ContentType="application/inkml+xml"/>
  <Override PartName="/ppt/ink/ink1506.xml" ContentType="application/inkml+xml"/>
  <Override PartName="/ppt/ink/ink1507.xml" ContentType="application/inkml+xml"/>
  <Override PartName="/ppt/ink/ink1508.xml" ContentType="application/inkml+xml"/>
  <Override PartName="/ppt/ink/ink1509.xml" ContentType="application/inkml+xml"/>
  <Override PartName="/ppt/ink/ink1510.xml" ContentType="application/inkml+xml"/>
  <Override PartName="/ppt/ink/ink1511.xml" ContentType="application/inkml+xml"/>
  <Override PartName="/ppt/ink/ink1512.xml" ContentType="application/inkml+xml"/>
  <Override PartName="/ppt/ink/ink1513.xml" ContentType="application/inkml+xml"/>
  <Override PartName="/ppt/ink/ink1514.xml" ContentType="application/inkml+xml"/>
  <Override PartName="/ppt/ink/ink1515.xml" ContentType="application/inkml+xml"/>
  <Override PartName="/ppt/ink/ink1516.xml" ContentType="application/inkml+xml"/>
  <Override PartName="/ppt/ink/ink1517.xml" ContentType="application/inkml+xml"/>
  <Override PartName="/ppt/ink/ink1518.xml" ContentType="application/inkml+xml"/>
  <Override PartName="/ppt/ink/ink1519.xml" ContentType="application/inkml+xml"/>
  <Override PartName="/ppt/ink/ink1520.xml" ContentType="application/inkml+xml"/>
  <Override PartName="/ppt/ink/ink1521.xml" ContentType="application/inkml+xml"/>
  <Override PartName="/ppt/ink/ink1522.xml" ContentType="application/inkml+xml"/>
  <Override PartName="/ppt/ink/ink1523.xml" ContentType="application/inkml+xml"/>
  <Override PartName="/ppt/ink/ink1524.xml" ContentType="application/inkml+xml"/>
  <Override PartName="/ppt/ink/ink1525.xml" ContentType="application/inkml+xml"/>
  <Override PartName="/ppt/ink/ink1526.xml" ContentType="application/inkml+xml"/>
  <Override PartName="/ppt/ink/ink1527.xml" ContentType="application/inkml+xml"/>
  <Override PartName="/ppt/ink/ink1528.xml" ContentType="application/inkml+xml"/>
  <Override PartName="/ppt/ink/ink1529.xml" ContentType="application/inkml+xml"/>
  <Override PartName="/ppt/ink/ink1530.xml" ContentType="application/inkml+xml"/>
  <Override PartName="/ppt/ink/ink1531.xml" ContentType="application/inkml+xml"/>
  <Override PartName="/ppt/ink/ink1532.xml" ContentType="application/inkml+xml"/>
  <Override PartName="/ppt/ink/ink1533.xml" ContentType="application/inkml+xml"/>
  <Override PartName="/ppt/ink/ink1534.xml" ContentType="application/inkml+xml"/>
  <Override PartName="/ppt/ink/ink1535.xml" ContentType="application/inkml+xml"/>
  <Override PartName="/ppt/ink/ink1536.xml" ContentType="application/inkml+xml"/>
  <Override PartName="/ppt/ink/ink1537.xml" ContentType="application/inkml+xml"/>
  <Override PartName="/ppt/ink/ink1538.xml" ContentType="application/inkml+xml"/>
  <Override PartName="/ppt/ink/ink1539.xml" ContentType="application/inkml+xml"/>
  <Override PartName="/ppt/ink/ink1540.xml" ContentType="application/inkml+xml"/>
  <Override PartName="/ppt/ink/ink1541.xml" ContentType="application/inkml+xml"/>
  <Override PartName="/ppt/ink/ink1542.xml" ContentType="application/inkml+xml"/>
  <Override PartName="/ppt/ink/ink1543.xml" ContentType="application/inkml+xml"/>
  <Override PartName="/ppt/ink/ink1544.xml" ContentType="application/inkml+xml"/>
  <Override PartName="/ppt/ink/ink1545.xml" ContentType="application/inkml+xml"/>
  <Override PartName="/ppt/ink/ink1546.xml" ContentType="application/inkml+xml"/>
  <Override PartName="/ppt/ink/ink1547.xml" ContentType="application/inkml+xml"/>
  <Override PartName="/ppt/ink/ink1548.xml" ContentType="application/inkml+xml"/>
  <Override PartName="/ppt/ink/ink1549.xml" ContentType="application/inkml+xml"/>
  <Override PartName="/ppt/ink/ink1550.xml" ContentType="application/inkml+xml"/>
  <Override PartName="/ppt/ink/ink1551.xml" ContentType="application/inkml+xml"/>
  <Override PartName="/ppt/ink/ink1552.xml" ContentType="application/inkml+xml"/>
  <Override PartName="/ppt/ink/ink1553.xml" ContentType="application/inkml+xml"/>
  <Override PartName="/ppt/ink/ink1554.xml" ContentType="application/inkml+xml"/>
  <Override PartName="/ppt/ink/ink1555.xml" ContentType="application/inkml+xml"/>
  <Override PartName="/ppt/ink/ink1556.xml" ContentType="application/inkml+xml"/>
  <Override PartName="/ppt/ink/ink1557.xml" ContentType="application/inkml+xml"/>
  <Override PartName="/ppt/ink/ink1558.xml" ContentType="application/inkml+xml"/>
  <Override PartName="/ppt/ink/ink1559.xml" ContentType="application/inkml+xml"/>
  <Override PartName="/ppt/ink/ink1560.xml" ContentType="application/inkml+xml"/>
  <Override PartName="/ppt/ink/ink1561.xml" ContentType="application/inkml+xml"/>
  <Override PartName="/ppt/ink/ink1562.xml" ContentType="application/inkml+xml"/>
  <Override PartName="/ppt/ink/ink1563.xml" ContentType="application/inkml+xml"/>
  <Override PartName="/ppt/ink/ink1564.xml" ContentType="application/inkml+xml"/>
  <Override PartName="/ppt/ink/ink1565.xml" ContentType="application/inkml+xml"/>
  <Override PartName="/ppt/ink/ink1566.xml" ContentType="application/inkml+xml"/>
  <Override PartName="/ppt/ink/ink1567.xml" ContentType="application/inkml+xml"/>
  <Override PartName="/ppt/ink/ink1568.xml" ContentType="application/inkml+xml"/>
  <Override PartName="/ppt/notesSlides/notesSlide5.xml" ContentType="application/vnd.openxmlformats-officedocument.presentationml.notesSlide+xml"/>
  <Override PartName="/ppt/ink/ink1569.xml" ContentType="application/inkml+xml"/>
  <Override PartName="/ppt/ink/ink1570.xml" ContentType="application/inkml+xml"/>
  <Override PartName="/ppt/ink/ink1571.xml" ContentType="application/inkml+xml"/>
  <Override PartName="/ppt/ink/ink1572.xml" ContentType="application/inkml+xml"/>
  <Override PartName="/ppt/ink/ink1573.xml" ContentType="application/inkml+xml"/>
  <Override PartName="/ppt/ink/ink1574.xml" ContentType="application/inkml+xml"/>
  <Override PartName="/ppt/ink/ink1575.xml" ContentType="application/inkml+xml"/>
  <Override PartName="/ppt/ink/ink1576.xml" ContentType="application/inkml+xml"/>
  <Override PartName="/ppt/ink/ink1577.xml" ContentType="application/inkml+xml"/>
  <Override PartName="/ppt/ink/ink1578.xml" ContentType="application/inkml+xml"/>
  <Override PartName="/ppt/ink/ink1579.xml" ContentType="application/inkml+xml"/>
  <Override PartName="/ppt/ink/ink1580.xml" ContentType="application/inkml+xml"/>
  <Override PartName="/ppt/ink/ink1581.xml" ContentType="application/inkml+xml"/>
  <Override PartName="/ppt/ink/ink1582.xml" ContentType="application/inkml+xml"/>
  <Override PartName="/ppt/ink/ink1583.xml" ContentType="application/inkml+xml"/>
  <Override PartName="/ppt/ink/ink1584.xml" ContentType="application/inkml+xml"/>
  <Override PartName="/ppt/ink/ink1585.xml" ContentType="application/inkml+xml"/>
  <Override PartName="/ppt/ink/ink1586.xml" ContentType="application/inkml+xml"/>
  <Override PartName="/ppt/ink/ink1587.xml" ContentType="application/inkml+xml"/>
  <Override PartName="/ppt/ink/ink1588.xml" ContentType="application/inkml+xml"/>
  <Override PartName="/ppt/ink/ink1589.xml" ContentType="application/inkml+xml"/>
  <Override PartName="/ppt/ink/ink1590.xml" ContentType="application/inkml+xml"/>
  <Override PartName="/ppt/ink/ink1591.xml" ContentType="application/inkml+xml"/>
  <Override PartName="/ppt/ink/ink1592.xml" ContentType="application/inkml+xml"/>
  <Override PartName="/ppt/ink/ink1593.xml" ContentType="application/inkml+xml"/>
  <Override PartName="/ppt/ink/ink1594.xml" ContentType="application/inkml+xml"/>
  <Override PartName="/ppt/ink/ink1595.xml" ContentType="application/inkml+xml"/>
  <Override PartName="/ppt/ink/ink1596.xml" ContentType="application/inkml+xml"/>
  <Override PartName="/ppt/ink/ink1597.xml" ContentType="application/inkml+xml"/>
  <Override PartName="/ppt/ink/ink1598.xml" ContentType="application/inkml+xml"/>
  <Override PartName="/ppt/ink/ink1599.xml" ContentType="application/inkml+xml"/>
  <Override PartName="/ppt/ink/ink1600.xml" ContentType="application/inkml+xml"/>
  <Override PartName="/ppt/ink/ink1601.xml" ContentType="application/inkml+xml"/>
  <Override PartName="/ppt/ink/ink1602.xml" ContentType="application/inkml+xml"/>
  <Override PartName="/ppt/ink/ink1603.xml" ContentType="application/inkml+xml"/>
  <Override PartName="/ppt/ink/ink1604.xml" ContentType="application/inkml+xml"/>
  <Override PartName="/ppt/ink/ink1605.xml" ContentType="application/inkml+xml"/>
  <Override PartName="/ppt/ink/ink1606.xml" ContentType="application/inkml+xml"/>
  <Override PartName="/ppt/ink/ink1607.xml" ContentType="application/inkml+xml"/>
  <Override PartName="/ppt/ink/ink1608.xml" ContentType="application/inkml+xml"/>
  <Override PartName="/ppt/ink/ink1609.xml" ContentType="application/inkml+xml"/>
  <Override PartName="/ppt/ink/ink1610.xml" ContentType="application/inkml+xml"/>
  <Override PartName="/ppt/ink/ink1611.xml" ContentType="application/inkml+xml"/>
  <Override PartName="/ppt/ink/ink1612.xml" ContentType="application/inkml+xml"/>
  <Override PartName="/ppt/ink/ink1613.xml" ContentType="application/inkml+xml"/>
  <Override PartName="/ppt/ink/ink1614.xml" ContentType="application/inkml+xml"/>
  <Override PartName="/ppt/ink/ink1615.xml" ContentType="application/inkml+xml"/>
  <Override PartName="/ppt/ink/ink1616.xml" ContentType="application/inkml+xml"/>
  <Override PartName="/ppt/ink/ink1617.xml" ContentType="application/inkml+xml"/>
  <Override PartName="/ppt/ink/ink1618.xml" ContentType="application/inkml+xml"/>
  <Override PartName="/ppt/ink/ink1619.xml" ContentType="application/inkml+xml"/>
  <Override PartName="/ppt/ink/ink1620.xml" ContentType="application/inkml+xml"/>
  <Override PartName="/ppt/ink/ink1621.xml" ContentType="application/inkml+xml"/>
  <Override PartName="/ppt/ink/ink1622.xml" ContentType="application/inkml+xml"/>
  <Override PartName="/ppt/ink/ink1623.xml" ContentType="application/inkml+xml"/>
  <Override PartName="/ppt/ink/ink1624.xml" ContentType="application/inkml+xml"/>
  <Override PartName="/ppt/ink/ink1625.xml" ContentType="application/inkml+xml"/>
  <Override PartName="/ppt/ink/ink1626.xml" ContentType="application/inkml+xml"/>
  <Override PartName="/ppt/ink/ink1627.xml" ContentType="application/inkml+xml"/>
  <Override PartName="/ppt/ink/ink1628.xml" ContentType="application/inkml+xml"/>
  <Override PartName="/ppt/ink/ink1629.xml" ContentType="application/inkml+xml"/>
  <Override PartName="/ppt/ink/ink1630.xml" ContentType="application/inkml+xml"/>
  <Override PartName="/ppt/ink/ink1631.xml" ContentType="application/inkml+xml"/>
  <Override PartName="/ppt/ink/ink1632.xml" ContentType="application/inkml+xml"/>
  <Override PartName="/ppt/ink/ink1633.xml" ContentType="application/inkml+xml"/>
  <Override PartName="/ppt/ink/ink1634.xml" ContentType="application/inkml+xml"/>
  <Override PartName="/ppt/ink/ink1635.xml" ContentType="application/inkml+xml"/>
  <Override PartName="/ppt/ink/ink1636.xml" ContentType="application/inkml+xml"/>
  <Override PartName="/ppt/ink/ink1637.xml" ContentType="application/inkml+xml"/>
  <Override PartName="/ppt/ink/ink1638.xml" ContentType="application/inkml+xml"/>
  <Override PartName="/ppt/ink/ink1639.xml" ContentType="application/inkml+xml"/>
  <Override PartName="/ppt/ink/ink1640.xml" ContentType="application/inkml+xml"/>
  <Override PartName="/ppt/ink/ink1641.xml" ContentType="application/inkml+xml"/>
  <Override PartName="/ppt/notesSlides/notesSlide6.xml" ContentType="application/vnd.openxmlformats-officedocument.presentationml.notesSlide+xml"/>
  <Override PartName="/ppt/ink/ink1642.xml" ContentType="application/inkml+xml"/>
  <Override PartName="/ppt/notesSlides/notesSlide7.xml" ContentType="application/vnd.openxmlformats-officedocument.presentationml.notesSlide+xml"/>
  <Override PartName="/ppt/ink/ink1643.xml" ContentType="application/inkml+xml"/>
  <Override PartName="/ppt/ink/ink1644.xml" ContentType="application/inkml+xml"/>
  <Override PartName="/ppt/ink/ink1645.xml" ContentType="application/inkml+xml"/>
  <Override PartName="/ppt/ink/ink1646.xml" ContentType="application/inkml+xml"/>
  <Override PartName="/ppt/ink/ink1647.xml" ContentType="application/inkml+xml"/>
  <Override PartName="/ppt/ink/ink1648.xml" ContentType="application/inkml+xml"/>
  <Override PartName="/ppt/ink/ink1649.xml" ContentType="application/inkml+xml"/>
  <Override PartName="/ppt/ink/ink1650.xml" ContentType="application/inkml+xml"/>
  <Override PartName="/ppt/ink/ink1651.xml" ContentType="application/inkml+xml"/>
  <Override PartName="/ppt/ink/ink1652.xml" ContentType="application/inkml+xml"/>
  <Override PartName="/ppt/ink/ink1653.xml" ContentType="application/inkml+xml"/>
  <Override PartName="/ppt/ink/ink1654.xml" ContentType="application/inkml+xml"/>
  <Override PartName="/ppt/ink/ink1655.xml" ContentType="application/inkml+xml"/>
  <Override PartName="/ppt/ink/ink1656.xml" ContentType="application/inkml+xml"/>
  <Override PartName="/ppt/ink/ink1657.xml" ContentType="application/inkml+xml"/>
  <Override PartName="/ppt/ink/ink1658.xml" ContentType="application/inkml+xml"/>
  <Override PartName="/ppt/ink/ink1659.xml" ContentType="application/inkml+xml"/>
  <Override PartName="/ppt/ink/ink1660.xml" ContentType="application/inkml+xml"/>
  <Override PartName="/ppt/ink/ink1661.xml" ContentType="application/inkml+xml"/>
  <Override PartName="/ppt/ink/ink1662.xml" ContentType="application/inkml+xml"/>
  <Override PartName="/ppt/ink/ink1663.xml" ContentType="application/inkml+xml"/>
  <Override PartName="/ppt/ink/ink1664.xml" ContentType="application/inkml+xml"/>
  <Override PartName="/ppt/ink/ink1665.xml" ContentType="application/inkml+xml"/>
  <Override PartName="/ppt/ink/ink1666.xml" ContentType="application/inkml+xml"/>
  <Override PartName="/ppt/ink/ink1667.xml" ContentType="application/inkml+xml"/>
  <Override PartName="/ppt/ink/ink1668.xml" ContentType="application/inkml+xml"/>
  <Override PartName="/ppt/ink/ink1669.xml" ContentType="application/inkml+xml"/>
  <Override PartName="/ppt/ink/ink1670.xml" ContentType="application/inkml+xml"/>
  <Override PartName="/ppt/ink/ink1671.xml" ContentType="application/inkml+xml"/>
  <Override PartName="/ppt/ink/ink1672.xml" ContentType="application/inkml+xml"/>
  <Override PartName="/ppt/ink/ink1673.xml" ContentType="application/inkml+xml"/>
  <Override PartName="/ppt/ink/ink1674.xml" ContentType="application/inkml+xml"/>
  <Override PartName="/ppt/ink/ink1675.xml" ContentType="application/inkml+xml"/>
  <Override PartName="/ppt/ink/ink1676.xml" ContentType="application/inkml+xml"/>
  <Override PartName="/ppt/ink/ink1677.xml" ContentType="application/inkml+xml"/>
  <Override PartName="/ppt/ink/ink1678.xml" ContentType="application/inkml+xml"/>
  <Override PartName="/ppt/ink/ink1679.xml" ContentType="application/inkml+xml"/>
  <Override PartName="/ppt/ink/ink1680.xml" ContentType="application/inkml+xml"/>
  <Override PartName="/ppt/ink/ink1681.xml" ContentType="application/inkml+xml"/>
  <Override PartName="/ppt/ink/ink1682.xml" ContentType="application/inkml+xml"/>
  <Override PartName="/ppt/ink/ink1683.xml" ContentType="application/inkml+xml"/>
  <Override PartName="/ppt/ink/ink1684.xml" ContentType="application/inkml+xml"/>
  <Override PartName="/ppt/ink/ink1685.xml" ContentType="application/inkml+xml"/>
  <Override PartName="/ppt/ink/ink1686.xml" ContentType="application/inkml+xml"/>
  <Override PartName="/ppt/ink/ink1687.xml" ContentType="application/inkml+xml"/>
  <Override PartName="/ppt/ink/ink1688.xml" ContentType="application/inkml+xml"/>
  <Override PartName="/ppt/ink/ink1689.xml" ContentType="application/inkml+xml"/>
  <Override PartName="/ppt/ink/ink1690.xml" ContentType="application/inkml+xml"/>
  <Override PartName="/ppt/ink/ink1691.xml" ContentType="application/inkml+xml"/>
  <Override PartName="/ppt/ink/ink1692.xml" ContentType="application/inkml+xml"/>
  <Override PartName="/ppt/ink/ink1693.xml" ContentType="application/inkml+xml"/>
  <Override PartName="/ppt/ink/ink1694.xml" ContentType="application/inkml+xml"/>
  <Override PartName="/ppt/ink/ink1695.xml" ContentType="application/inkml+xml"/>
  <Override PartName="/ppt/ink/ink1696.xml" ContentType="application/inkml+xml"/>
  <Override PartName="/ppt/ink/ink1697.xml" ContentType="application/inkml+xml"/>
  <Override PartName="/ppt/ink/ink1698.xml" ContentType="application/inkml+xml"/>
  <Override PartName="/ppt/ink/ink1699.xml" ContentType="application/inkml+xml"/>
  <Override PartName="/ppt/ink/ink1700.xml" ContentType="application/inkml+xml"/>
  <Override PartName="/ppt/ink/ink1701.xml" ContentType="application/inkml+xml"/>
  <Override PartName="/ppt/ink/ink1702.xml" ContentType="application/inkml+xml"/>
  <Override PartName="/ppt/ink/ink1703.xml" ContentType="application/inkml+xml"/>
  <Override PartName="/ppt/ink/ink1704.xml" ContentType="application/inkml+xml"/>
  <Override PartName="/ppt/ink/ink1705.xml" ContentType="application/inkml+xml"/>
  <Override PartName="/ppt/ink/ink1706.xml" ContentType="application/inkml+xml"/>
  <Override PartName="/ppt/ink/ink1707.xml" ContentType="application/inkml+xml"/>
  <Override PartName="/ppt/ink/ink1708.xml" ContentType="application/inkml+xml"/>
  <Override PartName="/ppt/ink/ink1709.xml" ContentType="application/inkml+xml"/>
  <Override PartName="/ppt/ink/ink1710.xml" ContentType="application/inkml+xml"/>
  <Override PartName="/ppt/ink/ink1711.xml" ContentType="application/inkml+xml"/>
  <Override PartName="/ppt/ink/ink1712.xml" ContentType="application/inkml+xml"/>
  <Override PartName="/ppt/ink/ink1713.xml" ContentType="application/inkml+xml"/>
  <Override PartName="/ppt/ink/ink1714.xml" ContentType="application/inkml+xml"/>
  <Override PartName="/ppt/ink/ink1715.xml" ContentType="application/inkml+xml"/>
  <Override PartName="/ppt/ink/ink1716.xml" ContentType="application/inkml+xml"/>
  <Override PartName="/ppt/ink/ink1717.xml" ContentType="application/inkml+xml"/>
  <Override PartName="/ppt/ink/ink1718.xml" ContentType="application/inkml+xml"/>
  <Override PartName="/ppt/ink/ink1719.xml" ContentType="application/inkml+xml"/>
  <Override PartName="/ppt/ink/ink1720.xml" ContentType="application/inkml+xml"/>
  <Override PartName="/ppt/ink/ink1721.xml" ContentType="application/inkml+xml"/>
  <Override PartName="/ppt/ink/ink1722.xml" ContentType="application/inkml+xml"/>
  <Override PartName="/ppt/ink/ink1723.xml" ContentType="application/inkml+xml"/>
  <Override PartName="/ppt/ink/ink1724.xml" ContentType="application/inkml+xml"/>
  <Override PartName="/ppt/ink/ink1725.xml" ContentType="application/inkml+xml"/>
  <Override PartName="/ppt/ink/ink1726.xml" ContentType="application/inkml+xml"/>
  <Override PartName="/ppt/ink/ink1727.xml" ContentType="application/inkml+xml"/>
  <Override PartName="/ppt/ink/ink1728.xml" ContentType="application/inkml+xml"/>
  <Override PartName="/ppt/ink/ink1729.xml" ContentType="application/inkml+xml"/>
  <Override PartName="/ppt/ink/ink1730.xml" ContentType="application/inkml+xml"/>
  <Override PartName="/ppt/ink/ink1731.xml" ContentType="application/inkml+xml"/>
  <Override PartName="/ppt/ink/ink1732.xml" ContentType="application/inkml+xml"/>
  <Override PartName="/ppt/ink/ink1733.xml" ContentType="application/inkml+xml"/>
  <Override PartName="/ppt/ink/ink1734.xml" ContentType="application/inkml+xml"/>
  <Override PartName="/ppt/ink/ink1735.xml" ContentType="application/inkml+xml"/>
  <Override PartName="/ppt/ink/ink1736.xml" ContentType="application/inkml+xml"/>
  <Override PartName="/ppt/ink/ink1737.xml" ContentType="application/inkml+xml"/>
  <Override PartName="/ppt/ink/ink1738.xml" ContentType="application/inkml+xml"/>
  <Override PartName="/ppt/ink/ink1739.xml" ContentType="application/inkml+xml"/>
  <Override PartName="/ppt/ink/ink1740.xml" ContentType="application/inkml+xml"/>
  <Override PartName="/ppt/ink/ink1741.xml" ContentType="application/inkml+xml"/>
  <Override PartName="/ppt/ink/ink1742.xml" ContentType="application/inkml+xml"/>
  <Override PartName="/ppt/ink/ink1743.xml" ContentType="application/inkml+xml"/>
  <Override PartName="/ppt/ink/ink1744.xml" ContentType="application/inkml+xml"/>
  <Override PartName="/ppt/ink/ink1745.xml" ContentType="application/inkml+xml"/>
  <Override PartName="/ppt/ink/ink1746.xml" ContentType="application/inkml+xml"/>
  <Override PartName="/ppt/ink/ink1747.xml" ContentType="application/inkml+xml"/>
  <Override PartName="/ppt/ink/ink1748.xml" ContentType="application/inkml+xml"/>
  <Override PartName="/ppt/ink/ink1749.xml" ContentType="application/inkml+xml"/>
  <Override PartName="/ppt/ink/ink1750.xml" ContentType="application/inkml+xml"/>
  <Override PartName="/ppt/ink/ink1751.xml" ContentType="application/inkml+xml"/>
  <Override PartName="/ppt/ink/ink1752.xml" ContentType="application/inkml+xml"/>
  <Override PartName="/ppt/ink/ink1753.xml" ContentType="application/inkml+xml"/>
  <Override PartName="/ppt/ink/ink1754.xml" ContentType="application/inkml+xml"/>
  <Override PartName="/ppt/ink/ink1755.xml" ContentType="application/inkml+xml"/>
  <Override PartName="/ppt/ink/ink1756.xml" ContentType="application/inkml+xml"/>
  <Override PartName="/ppt/notesSlides/notesSlide8.xml" ContentType="application/vnd.openxmlformats-officedocument.presentationml.notesSlide+xml"/>
  <Override PartName="/ppt/ink/ink1757.xml" ContentType="application/inkml+xml"/>
  <Override PartName="/ppt/ink/ink1758.xml" ContentType="application/inkml+xml"/>
  <Override PartName="/ppt/ink/ink1759.xml" ContentType="application/inkml+xml"/>
  <Override PartName="/ppt/ink/ink1760.xml" ContentType="application/inkml+xml"/>
  <Override PartName="/ppt/ink/ink1761.xml" ContentType="application/inkml+xml"/>
  <Override PartName="/ppt/ink/ink1762.xml" ContentType="application/inkml+xml"/>
  <Override PartName="/ppt/ink/ink1763.xml" ContentType="application/inkml+xml"/>
  <Override PartName="/ppt/ink/ink1764.xml" ContentType="application/inkml+xml"/>
  <Override PartName="/ppt/ink/ink1765.xml" ContentType="application/inkml+xml"/>
  <Override PartName="/ppt/ink/ink1766.xml" ContentType="application/inkml+xml"/>
  <Override PartName="/ppt/ink/ink1767.xml" ContentType="application/inkml+xml"/>
  <Override PartName="/ppt/ink/ink1768.xml" ContentType="application/inkml+xml"/>
  <Override PartName="/ppt/ink/ink1769.xml" ContentType="application/inkml+xml"/>
  <Override PartName="/ppt/ink/ink1770.xml" ContentType="application/inkml+xml"/>
  <Override PartName="/ppt/ink/ink1771.xml" ContentType="application/inkml+xml"/>
  <Override PartName="/ppt/ink/ink1772.xml" ContentType="application/inkml+xml"/>
  <Override PartName="/ppt/ink/ink1773.xml" ContentType="application/inkml+xml"/>
  <Override PartName="/ppt/ink/ink1774.xml" ContentType="application/inkml+xml"/>
  <Override PartName="/ppt/ink/ink1775.xml" ContentType="application/inkml+xml"/>
  <Override PartName="/ppt/ink/ink1776.xml" ContentType="application/inkml+xml"/>
  <Override PartName="/ppt/ink/ink1777.xml" ContentType="application/inkml+xml"/>
  <Override PartName="/ppt/ink/ink1778.xml" ContentType="application/inkml+xml"/>
  <Override PartName="/ppt/ink/ink1779.xml" ContentType="application/inkml+xml"/>
  <Override PartName="/ppt/ink/ink1780.xml" ContentType="application/inkml+xml"/>
  <Override PartName="/ppt/ink/ink1781.xml" ContentType="application/inkml+xml"/>
  <Override PartName="/ppt/ink/ink1782.xml" ContentType="application/inkml+xml"/>
  <Override PartName="/ppt/ink/ink1783.xml" ContentType="application/inkml+xml"/>
  <Override PartName="/ppt/ink/ink1784.xml" ContentType="application/inkml+xml"/>
  <Override PartName="/ppt/ink/ink1785.xml" ContentType="application/inkml+xml"/>
  <Override PartName="/ppt/ink/ink1786.xml" ContentType="application/inkml+xml"/>
  <Override PartName="/ppt/ink/ink1787.xml" ContentType="application/inkml+xml"/>
  <Override PartName="/ppt/ink/ink1788.xml" ContentType="application/inkml+xml"/>
  <Override PartName="/ppt/ink/ink1789.xml" ContentType="application/inkml+xml"/>
  <Override PartName="/ppt/ink/ink1790.xml" ContentType="application/inkml+xml"/>
  <Override PartName="/ppt/ink/ink1791.xml" ContentType="application/inkml+xml"/>
  <Override PartName="/ppt/ink/ink1792.xml" ContentType="application/inkml+xml"/>
  <Override PartName="/ppt/ink/ink1793.xml" ContentType="application/inkml+xml"/>
  <Override PartName="/ppt/ink/ink1794.xml" ContentType="application/inkml+xml"/>
  <Override PartName="/ppt/ink/ink1795.xml" ContentType="application/inkml+xml"/>
  <Override PartName="/ppt/ink/ink1796.xml" ContentType="application/inkml+xml"/>
  <Override PartName="/ppt/ink/ink1797.xml" ContentType="application/inkml+xml"/>
  <Override PartName="/ppt/ink/ink1798.xml" ContentType="application/inkml+xml"/>
  <Override PartName="/ppt/ink/ink1799.xml" ContentType="application/inkml+xml"/>
  <Override PartName="/ppt/ink/ink1800.xml" ContentType="application/inkml+xml"/>
  <Override PartName="/ppt/ink/ink1801.xml" ContentType="application/inkml+xml"/>
  <Override PartName="/ppt/ink/ink1802.xml" ContentType="application/inkml+xml"/>
  <Override PartName="/ppt/ink/ink1803.xml" ContentType="application/inkml+xml"/>
  <Override PartName="/ppt/ink/ink1804.xml" ContentType="application/inkml+xml"/>
  <Override PartName="/ppt/ink/ink1805.xml" ContentType="application/inkml+xml"/>
  <Override PartName="/ppt/ink/ink1806.xml" ContentType="application/inkml+xml"/>
  <Override PartName="/ppt/ink/ink1807.xml" ContentType="application/inkml+xml"/>
  <Override PartName="/ppt/ink/ink1808.xml" ContentType="application/inkml+xml"/>
  <Override PartName="/ppt/ink/ink1809.xml" ContentType="application/inkml+xml"/>
  <Override PartName="/ppt/ink/ink1810.xml" ContentType="application/inkml+xml"/>
  <Override PartName="/ppt/ink/ink1811.xml" ContentType="application/inkml+xml"/>
  <Override PartName="/ppt/ink/ink1812.xml" ContentType="application/inkml+xml"/>
  <Override PartName="/ppt/ink/ink1813.xml" ContentType="application/inkml+xml"/>
  <Override PartName="/ppt/ink/ink1814.xml" ContentType="application/inkml+xml"/>
  <Override PartName="/ppt/ink/ink1815.xml" ContentType="application/inkml+xml"/>
  <Override PartName="/ppt/ink/ink1816.xml" ContentType="application/inkml+xml"/>
  <Override PartName="/ppt/ink/ink1817.xml" ContentType="application/inkml+xml"/>
  <Override PartName="/ppt/ink/ink1818.xml" ContentType="application/inkml+xml"/>
  <Override PartName="/ppt/ink/ink1819.xml" ContentType="application/inkml+xml"/>
  <Override PartName="/ppt/ink/ink1820.xml" ContentType="application/inkml+xml"/>
  <Override PartName="/ppt/ink/ink1821.xml" ContentType="application/inkml+xml"/>
  <Override PartName="/ppt/ink/ink1822.xml" ContentType="application/inkml+xml"/>
  <Override PartName="/ppt/ink/ink1823.xml" ContentType="application/inkml+xml"/>
  <Override PartName="/ppt/ink/ink1824.xml" ContentType="application/inkml+xml"/>
  <Override PartName="/ppt/ink/ink1825.xml" ContentType="application/inkml+xml"/>
  <Override PartName="/ppt/ink/ink1826.xml" ContentType="application/inkml+xml"/>
  <Override PartName="/ppt/ink/ink1827.xml" ContentType="application/inkml+xml"/>
  <Override PartName="/ppt/ink/ink1828.xml" ContentType="application/inkml+xml"/>
  <Override PartName="/ppt/ink/ink1829.xml" ContentType="application/inkml+xml"/>
  <Override PartName="/ppt/ink/ink1830.xml" ContentType="application/inkml+xml"/>
  <Override PartName="/ppt/ink/ink1831.xml" ContentType="application/inkml+xml"/>
  <Override PartName="/ppt/ink/ink1832.xml" ContentType="application/inkml+xml"/>
  <Override PartName="/ppt/ink/ink1833.xml" ContentType="application/inkml+xml"/>
  <Override PartName="/ppt/ink/ink1834.xml" ContentType="application/inkml+xml"/>
  <Override PartName="/ppt/ink/ink1835.xml" ContentType="application/inkml+xml"/>
  <Override PartName="/ppt/ink/ink1836.xml" ContentType="application/inkml+xml"/>
  <Override PartName="/ppt/ink/ink1837.xml" ContentType="application/inkml+xml"/>
  <Override PartName="/ppt/ink/ink1838.xml" ContentType="application/inkml+xml"/>
  <Override PartName="/ppt/ink/ink1839.xml" ContentType="application/inkml+xml"/>
  <Override PartName="/ppt/ink/ink1840.xml" ContentType="application/inkml+xml"/>
  <Override PartName="/ppt/ink/ink1841.xml" ContentType="application/inkml+xml"/>
  <Override PartName="/ppt/ink/ink1842.xml" ContentType="application/inkml+xml"/>
  <Override PartName="/ppt/ink/ink1843.xml" ContentType="application/inkml+xml"/>
  <Override PartName="/ppt/notesSlides/notesSlide9.xml" ContentType="application/vnd.openxmlformats-officedocument.presentationml.notesSlide+xml"/>
  <Override PartName="/ppt/ink/ink1844.xml" ContentType="application/inkml+xml"/>
  <Override PartName="/ppt/ink/ink1845.xml" ContentType="application/inkml+xml"/>
  <Override PartName="/ppt/ink/ink1846.xml" ContentType="application/inkml+xml"/>
  <Override PartName="/ppt/ink/ink1847.xml" ContentType="application/inkml+xml"/>
  <Override PartName="/ppt/ink/ink1848.xml" ContentType="application/inkml+xml"/>
  <Override PartName="/ppt/ink/ink1849.xml" ContentType="application/inkml+xml"/>
  <Override PartName="/ppt/ink/ink1850.xml" ContentType="application/inkml+xml"/>
  <Override PartName="/ppt/ink/ink1851.xml" ContentType="application/inkml+xml"/>
  <Override PartName="/ppt/ink/ink1852.xml" ContentType="application/inkml+xml"/>
  <Override PartName="/ppt/ink/ink1853.xml" ContentType="application/inkml+xml"/>
  <Override PartName="/ppt/ink/ink1854.xml" ContentType="application/inkml+xml"/>
  <Override PartName="/ppt/ink/ink1855.xml" ContentType="application/inkml+xml"/>
  <Override PartName="/ppt/ink/ink1856.xml" ContentType="application/inkml+xml"/>
  <Override PartName="/ppt/ink/ink1857.xml" ContentType="application/inkml+xml"/>
  <Override PartName="/ppt/ink/ink1858.xml" ContentType="application/inkml+xml"/>
  <Override PartName="/ppt/ink/ink1859.xml" ContentType="application/inkml+xml"/>
  <Override PartName="/ppt/ink/ink1860.xml" ContentType="application/inkml+xml"/>
  <Override PartName="/ppt/ink/ink1861.xml" ContentType="application/inkml+xml"/>
  <Override PartName="/ppt/ink/ink1862.xml" ContentType="application/inkml+xml"/>
  <Override PartName="/ppt/ink/ink1863.xml" ContentType="application/inkml+xml"/>
  <Override PartName="/ppt/ink/ink1864.xml" ContentType="application/inkml+xml"/>
  <Override PartName="/ppt/ink/ink1865.xml" ContentType="application/inkml+xml"/>
  <Override PartName="/ppt/ink/ink1866.xml" ContentType="application/inkml+xml"/>
  <Override PartName="/ppt/ink/ink1867.xml" ContentType="application/inkml+xml"/>
  <Override PartName="/ppt/ink/ink1868.xml" ContentType="application/inkml+xml"/>
  <Override PartName="/ppt/ink/ink1869.xml" ContentType="application/inkml+xml"/>
  <Override PartName="/ppt/ink/ink1870.xml" ContentType="application/inkml+xml"/>
  <Override PartName="/ppt/ink/ink1871.xml" ContentType="application/inkml+xml"/>
  <Override PartName="/ppt/ink/ink1872.xml" ContentType="application/inkml+xml"/>
  <Override PartName="/ppt/ink/ink1873.xml" ContentType="application/inkml+xml"/>
  <Override PartName="/ppt/ink/ink1874.xml" ContentType="application/inkml+xml"/>
  <Override PartName="/ppt/ink/ink1875.xml" ContentType="application/inkml+xml"/>
  <Override PartName="/ppt/ink/ink1876.xml" ContentType="application/inkml+xml"/>
  <Override PartName="/ppt/ink/ink1877.xml" ContentType="application/inkml+xml"/>
  <Override PartName="/ppt/ink/ink1878.xml" ContentType="application/inkml+xml"/>
  <Override PartName="/ppt/ink/ink1879.xml" ContentType="application/inkml+xml"/>
  <Override PartName="/ppt/ink/ink1880.xml" ContentType="application/inkml+xml"/>
  <Override PartName="/ppt/ink/ink1881.xml" ContentType="application/inkml+xml"/>
  <Override PartName="/ppt/ink/ink1882.xml" ContentType="application/inkml+xml"/>
  <Override PartName="/ppt/ink/ink1883.xml" ContentType="application/inkml+xml"/>
  <Override PartName="/ppt/ink/ink1884.xml" ContentType="application/inkml+xml"/>
  <Override PartName="/ppt/ink/ink1885.xml" ContentType="application/inkml+xml"/>
  <Override PartName="/ppt/ink/ink1886.xml" ContentType="application/inkml+xml"/>
  <Override PartName="/ppt/ink/ink1887.xml" ContentType="application/inkml+xml"/>
  <Override PartName="/ppt/ink/ink1888.xml" ContentType="application/inkml+xml"/>
  <Override PartName="/ppt/ink/ink1889.xml" ContentType="application/inkml+xml"/>
  <Override PartName="/ppt/ink/ink1890.xml" ContentType="application/inkml+xml"/>
  <Override PartName="/ppt/ink/ink1891.xml" ContentType="application/inkml+xml"/>
  <Override PartName="/ppt/ink/ink1892.xml" ContentType="application/inkml+xml"/>
  <Override PartName="/ppt/ink/ink1893.xml" ContentType="application/inkml+xml"/>
  <Override PartName="/ppt/ink/ink1894.xml" ContentType="application/inkml+xml"/>
  <Override PartName="/ppt/ink/ink1895.xml" ContentType="application/inkml+xml"/>
  <Override PartName="/ppt/ink/ink1896.xml" ContentType="application/inkml+xml"/>
  <Override PartName="/ppt/ink/ink1897.xml" ContentType="application/inkml+xml"/>
  <Override PartName="/ppt/ink/ink1898.xml" ContentType="application/inkml+xml"/>
  <Override PartName="/ppt/ink/ink1899.xml" ContentType="application/inkml+xml"/>
  <Override PartName="/ppt/ink/ink1900.xml" ContentType="application/inkml+xml"/>
  <Override PartName="/ppt/ink/ink1901.xml" ContentType="application/inkml+xml"/>
  <Override PartName="/ppt/ink/ink1902.xml" ContentType="application/inkml+xml"/>
  <Override PartName="/ppt/ink/ink1903.xml" ContentType="application/inkml+xml"/>
  <Override PartName="/ppt/ink/ink1904.xml" ContentType="application/inkml+xml"/>
  <Override PartName="/ppt/ink/ink1905.xml" ContentType="application/inkml+xml"/>
  <Override PartName="/ppt/ink/ink1906.xml" ContentType="application/inkml+xml"/>
  <Override PartName="/ppt/ink/ink1907.xml" ContentType="application/inkml+xml"/>
  <Override PartName="/ppt/ink/ink1908.xml" ContentType="application/inkml+xml"/>
  <Override PartName="/ppt/ink/ink1909.xml" ContentType="application/inkml+xml"/>
  <Override PartName="/ppt/ink/ink1910.xml" ContentType="application/inkml+xml"/>
  <Override PartName="/ppt/ink/ink1911.xml" ContentType="application/inkml+xml"/>
  <Override PartName="/ppt/ink/ink1912.xml" ContentType="application/inkml+xml"/>
  <Override PartName="/ppt/ink/ink1913.xml" ContentType="application/inkml+xml"/>
  <Override PartName="/ppt/ink/ink1914.xml" ContentType="application/inkml+xml"/>
  <Override PartName="/ppt/ink/ink1915.xml" ContentType="application/inkml+xml"/>
  <Override PartName="/ppt/ink/ink1916.xml" ContentType="application/inkml+xml"/>
  <Override PartName="/ppt/ink/ink1917.xml" ContentType="application/inkml+xml"/>
  <Override PartName="/ppt/ink/ink1918.xml" ContentType="application/inkml+xml"/>
  <Override PartName="/ppt/ink/ink1919.xml" ContentType="application/inkml+xml"/>
  <Override PartName="/ppt/ink/ink1920.xml" ContentType="application/inkml+xml"/>
  <Override PartName="/ppt/ink/ink1921.xml" ContentType="application/inkml+xml"/>
  <Override PartName="/ppt/ink/ink1922.xml" ContentType="application/inkml+xml"/>
  <Override PartName="/ppt/ink/ink1923.xml" ContentType="application/inkml+xml"/>
  <Override PartName="/ppt/ink/ink1924.xml" ContentType="application/inkml+xml"/>
  <Override PartName="/ppt/ink/ink1925.xml" ContentType="application/inkml+xml"/>
  <Override PartName="/ppt/ink/ink1926.xml" ContentType="application/inkml+xml"/>
  <Override PartName="/ppt/ink/ink1927.xml" ContentType="application/inkml+xml"/>
  <Override PartName="/ppt/ink/ink1928.xml" ContentType="application/inkml+xml"/>
  <Override PartName="/ppt/ink/ink1929.xml" ContentType="application/inkml+xml"/>
  <Override PartName="/ppt/ink/ink1930.xml" ContentType="application/inkml+xml"/>
  <Override PartName="/ppt/ink/ink1931.xml" ContentType="application/inkml+xml"/>
  <Override PartName="/ppt/ink/ink1932.xml" ContentType="application/inkml+xml"/>
  <Override PartName="/ppt/ink/ink1933.xml" ContentType="application/inkml+xml"/>
  <Override PartName="/ppt/ink/ink1934.xml" ContentType="application/inkml+xml"/>
  <Override PartName="/ppt/ink/ink1935.xml" ContentType="application/inkml+xml"/>
  <Override PartName="/ppt/ink/ink1936.xml" ContentType="application/inkml+xml"/>
  <Override PartName="/ppt/ink/ink1937.xml" ContentType="application/inkml+xml"/>
  <Override PartName="/ppt/ink/ink1938.xml" ContentType="application/inkml+xml"/>
  <Override PartName="/ppt/ink/ink1939.xml" ContentType="application/inkml+xml"/>
  <Override PartName="/ppt/ink/ink1940.xml" ContentType="application/inkml+xml"/>
  <Override PartName="/ppt/ink/ink1941.xml" ContentType="application/inkml+xml"/>
  <Override PartName="/ppt/ink/ink1942.xml" ContentType="application/inkml+xml"/>
  <Override PartName="/ppt/ink/ink1943.xml" ContentType="application/inkml+xml"/>
  <Override PartName="/ppt/ink/ink1944.xml" ContentType="application/inkml+xml"/>
  <Override PartName="/ppt/ink/ink1945.xml" ContentType="application/inkml+xml"/>
  <Override PartName="/ppt/ink/ink1946.xml" ContentType="application/inkml+xml"/>
  <Override PartName="/ppt/ink/ink1947.xml" ContentType="application/inkml+xml"/>
  <Override PartName="/ppt/ink/ink1948.xml" ContentType="application/inkml+xml"/>
  <Override PartName="/ppt/ink/ink1949.xml" ContentType="application/inkml+xml"/>
  <Override PartName="/ppt/ink/ink1950.xml" ContentType="application/inkml+xml"/>
  <Override PartName="/ppt/ink/ink1951.xml" ContentType="application/inkml+xml"/>
  <Override PartName="/ppt/ink/ink1952.xml" ContentType="application/inkml+xml"/>
  <Override PartName="/ppt/ink/ink1953.xml" ContentType="application/inkml+xml"/>
  <Override PartName="/ppt/ink/ink1954.xml" ContentType="application/inkml+xml"/>
  <Override PartName="/ppt/ink/ink1955.xml" ContentType="application/inkml+xml"/>
  <Override PartName="/ppt/ink/ink1956.xml" ContentType="application/inkml+xml"/>
  <Override PartName="/ppt/ink/ink1957.xml" ContentType="application/inkml+xml"/>
  <Override PartName="/ppt/ink/ink1958.xml" ContentType="application/inkml+xml"/>
  <Override PartName="/ppt/ink/ink1959.xml" ContentType="application/inkml+xml"/>
  <Override PartName="/ppt/ink/ink1960.xml" ContentType="application/inkml+xml"/>
  <Override PartName="/ppt/ink/ink1961.xml" ContentType="application/inkml+xml"/>
  <Override PartName="/ppt/ink/ink1962.xml" ContentType="application/inkml+xml"/>
  <Override PartName="/ppt/ink/ink1963.xml" ContentType="application/inkml+xml"/>
  <Override PartName="/ppt/ink/ink1964.xml" ContentType="application/inkml+xml"/>
  <Override PartName="/ppt/ink/ink1965.xml" ContentType="application/inkml+xml"/>
  <Override PartName="/ppt/ink/ink1966.xml" ContentType="application/inkml+xml"/>
  <Override PartName="/ppt/ink/ink1967.xml" ContentType="application/inkml+xml"/>
  <Override PartName="/ppt/ink/ink1968.xml" ContentType="application/inkml+xml"/>
  <Override PartName="/ppt/ink/ink1969.xml" ContentType="application/inkml+xml"/>
  <Override PartName="/ppt/ink/ink1970.xml" ContentType="application/inkml+xml"/>
  <Override PartName="/ppt/ink/ink1971.xml" ContentType="application/inkml+xml"/>
  <Override PartName="/ppt/ink/ink1972.xml" ContentType="application/inkml+xml"/>
  <Override PartName="/ppt/ink/ink1973.xml" ContentType="application/inkml+xml"/>
  <Override PartName="/ppt/ink/ink1974.xml" ContentType="application/inkml+xml"/>
  <Override PartName="/ppt/ink/ink1975.xml" ContentType="application/inkml+xml"/>
  <Override PartName="/ppt/ink/ink1976.xml" ContentType="application/inkml+xml"/>
  <Override PartName="/ppt/ink/ink1977.xml" ContentType="application/inkml+xml"/>
  <Override PartName="/ppt/ink/ink1978.xml" ContentType="application/inkml+xml"/>
  <Override PartName="/ppt/ink/ink1979.xml" ContentType="application/inkml+xml"/>
  <Override PartName="/ppt/ink/ink1980.xml" ContentType="application/inkml+xml"/>
  <Override PartName="/ppt/ink/ink1981.xml" ContentType="application/inkml+xml"/>
  <Override PartName="/ppt/ink/ink1982.xml" ContentType="application/inkml+xml"/>
  <Override PartName="/ppt/ink/ink1983.xml" ContentType="application/inkml+xml"/>
  <Override PartName="/ppt/ink/ink1984.xml" ContentType="application/inkml+xml"/>
  <Override PartName="/ppt/ink/ink1985.xml" ContentType="application/inkml+xml"/>
  <Override PartName="/ppt/ink/ink1986.xml" ContentType="application/inkml+xml"/>
  <Override PartName="/ppt/ink/ink1987.xml" ContentType="application/inkml+xml"/>
  <Override PartName="/ppt/ink/ink1988.xml" ContentType="application/inkml+xml"/>
  <Override PartName="/ppt/ink/ink1989.xml" ContentType="application/inkml+xml"/>
  <Override PartName="/ppt/ink/ink1990.xml" ContentType="application/inkml+xml"/>
  <Override PartName="/ppt/ink/ink1991.xml" ContentType="application/inkml+xml"/>
  <Override PartName="/ppt/ink/ink1992.xml" ContentType="application/inkml+xml"/>
  <Override PartName="/ppt/ink/ink1993.xml" ContentType="application/inkml+xml"/>
  <Override PartName="/ppt/ink/ink1994.xml" ContentType="application/inkml+xml"/>
  <Override PartName="/ppt/ink/ink1995.xml" ContentType="application/inkml+xml"/>
  <Override PartName="/ppt/ink/ink1996.xml" ContentType="application/inkml+xml"/>
  <Override PartName="/ppt/ink/ink1997.xml" ContentType="application/inkml+xml"/>
  <Override PartName="/ppt/ink/ink1998.xml" ContentType="application/inkml+xml"/>
  <Override PartName="/ppt/ink/ink1999.xml" ContentType="application/inkml+xml"/>
  <Override PartName="/ppt/ink/ink2000.xml" ContentType="application/inkml+xml"/>
  <Override PartName="/ppt/ink/ink2001.xml" ContentType="application/inkml+xml"/>
  <Override PartName="/ppt/ink/ink2002.xml" ContentType="application/inkml+xml"/>
  <Override PartName="/ppt/ink/ink2003.xml" ContentType="application/inkml+xml"/>
  <Override PartName="/ppt/ink/ink2004.xml" ContentType="application/inkml+xml"/>
  <Override PartName="/ppt/ink/ink2005.xml" ContentType="application/inkml+xml"/>
  <Override PartName="/ppt/ink/ink2006.xml" ContentType="application/inkml+xml"/>
  <Override PartName="/ppt/ink/ink2007.xml" ContentType="application/inkml+xml"/>
  <Override PartName="/ppt/ink/ink2008.xml" ContentType="application/inkml+xml"/>
  <Override PartName="/ppt/ink/ink2009.xml" ContentType="application/inkml+xml"/>
  <Override PartName="/ppt/ink/ink2010.xml" ContentType="application/inkml+xml"/>
  <Override PartName="/ppt/ink/ink2011.xml" ContentType="application/inkml+xml"/>
  <Override PartName="/ppt/ink/ink2012.xml" ContentType="application/inkml+xml"/>
  <Override PartName="/ppt/ink/ink2013.xml" ContentType="application/inkml+xml"/>
  <Override PartName="/ppt/ink/ink2014.xml" ContentType="application/inkml+xml"/>
  <Override PartName="/ppt/ink/ink2015.xml" ContentType="application/inkml+xml"/>
  <Override PartName="/ppt/ink/ink2016.xml" ContentType="application/inkml+xml"/>
  <Override PartName="/ppt/ink/ink2017.xml" ContentType="application/inkml+xml"/>
  <Override PartName="/ppt/ink/ink2018.xml" ContentType="application/inkml+xml"/>
  <Override PartName="/ppt/ink/ink2019.xml" ContentType="application/inkml+xml"/>
  <Override PartName="/ppt/ink/ink2020.xml" ContentType="application/inkml+xml"/>
  <Override PartName="/ppt/ink/ink2021.xml" ContentType="application/inkml+xml"/>
  <Override PartName="/ppt/ink/ink2022.xml" ContentType="application/inkml+xml"/>
  <Override PartName="/ppt/ink/ink2023.xml" ContentType="application/inkml+xml"/>
  <Override PartName="/ppt/ink/ink2024.xml" ContentType="application/inkml+xml"/>
  <Override PartName="/ppt/ink/ink2025.xml" ContentType="application/inkml+xml"/>
  <Override PartName="/ppt/ink/ink2026.xml" ContentType="application/inkml+xml"/>
  <Override PartName="/ppt/ink/ink2027.xml" ContentType="application/inkml+xml"/>
  <Override PartName="/ppt/ink/ink2028.xml" ContentType="application/inkml+xml"/>
  <Override PartName="/ppt/ink/ink2029.xml" ContentType="application/inkml+xml"/>
  <Override PartName="/ppt/ink/ink2030.xml" ContentType="application/inkml+xml"/>
  <Override PartName="/ppt/ink/ink2031.xml" ContentType="application/inkml+xml"/>
  <Override PartName="/ppt/ink/ink2032.xml" ContentType="application/inkml+xml"/>
  <Override PartName="/ppt/ink/ink2033.xml" ContentType="application/inkml+xml"/>
  <Override PartName="/ppt/ink/ink2034.xml" ContentType="application/inkml+xml"/>
  <Override PartName="/ppt/ink/ink2035.xml" ContentType="application/inkml+xml"/>
  <Override PartName="/ppt/ink/ink2036.xml" ContentType="application/inkml+xml"/>
  <Override PartName="/ppt/ink/ink2037.xml" ContentType="application/inkml+xml"/>
  <Override PartName="/ppt/ink/ink2038.xml" ContentType="application/inkml+xml"/>
  <Override PartName="/ppt/ink/ink2039.xml" ContentType="application/inkml+xml"/>
  <Override PartName="/ppt/ink/ink2040.xml" ContentType="application/inkml+xml"/>
  <Override PartName="/ppt/ink/ink2041.xml" ContentType="application/inkml+xml"/>
  <Override PartName="/ppt/ink/ink2042.xml" ContentType="application/inkml+xml"/>
  <Override PartName="/ppt/ink/ink2043.xml" ContentType="application/inkml+xml"/>
  <Override PartName="/ppt/ink/ink2044.xml" ContentType="application/inkml+xml"/>
  <Override PartName="/ppt/ink/ink2045.xml" ContentType="application/inkml+xml"/>
  <Override PartName="/ppt/ink/ink2046.xml" ContentType="application/inkml+xml"/>
  <Override PartName="/ppt/ink/ink2047.xml" ContentType="application/inkml+xml"/>
  <Override PartName="/ppt/ink/ink2048.xml" ContentType="application/inkml+xml"/>
  <Override PartName="/ppt/ink/ink2049.xml" ContentType="application/inkml+xml"/>
  <Override PartName="/ppt/ink/ink2050.xml" ContentType="application/inkml+xml"/>
  <Override PartName="/ppt/ink/ink2051.xml" ContentType="application/inkml+xml"/>
  <Override PartName="/ppt/ink/ink2052.xml" ContentType="application/inkml+xml"/>
  <Override PartName="/ppt/ink/ink2053.xml" ContentType="application/inkml+xml"/>
  <Override PartName="/ppt/ink/ink2054.xml" ContentType="application/inkml+xml"/>
  <Override PartName="/ppt/ink/ink2055.xml" ContentType="application/inkml+xml"/>
  <Override PartName="/ppt/ink/ink2056.xml" ContentType="application/inkml+xml"/>
  <Override PartName="/ppt/ink/ink2057.xml" ContentType="application/inkml+xml"/>
  <Override PartName="/ppt/ink/ink2058.xml" ContentType="application/inkml+xml"/>
  <Override PartName="/ppt/ink/ink2059.xml" ContentType="application/inkml+xml"/>
  <Override PartName="/ppt/ink/ink2060.xml" ContentType="application/inkml+xml"/>
  <Override PartName="/ppt/ink/ink2061.xml" ContentType="application/inkml+xml"/>
  <Override PartName="/ppt/ink/ink2062.xml" ContentType="application/inkml+xml"/>
  <Override PartName="/ppt/ink/ink2063.xml" ContentType="application/inkml+xml"/>
  <Override PartName="/ppt/ink/ink2064.xml" ContentType="application/inkml+xml"/>
  <Override PartName="/ppt/ink/ink2065.xml" ContentType="application/inkml+xml"/>
  <Override PartName="/ppt/ink/ink2066.xml" ContentType="application/inkml+xml"/>
  <Override PartName="/ppt/ink/ink2067.xml" ContentType="application/inkml+xml"/>
  <Override PartName="/ppt/ink/ink2068.xml" ContentType="application/inkml+xml"/>
  <Override PartName="/ppt/ink/ink2069.xml" ContentType="application/inkml+xml"/>
  <Override PartName="/ppt/ink/ink2070.xml" ContentType="application/inkml+xml"/>
  <Override PartName="/ppt/ink/ink2071.xml" ContentType="application/inkml+xml"/>
  <Override PartName="/ppt/ink/ink2072.xml" ContentType="application/inkml+xml"/>
  <Override PartName="/ppt/ink/ink2073.xml" ContentType="application/inkml+xml"/>
  <Override PartName="/ppt/ink/ink2074.xml" ContentType="application/inkml+xml"/>
  <Override PartName="/ppt/ink/ink2075.xml" ContentType="application/inkml+xml"/>
  <Override PartName="/ppt/ink/ink2076.xml" ContentType="application/inkml+xml"/>
  <Override PartName="/ppt/ink/ink2077.xml" ContentType="application/inkml+xml"/>
  <Override PartName="/ppt/ink/ink2078.xml" ContentType="application/inkml+xml"/>
  <Override PartName="/ppt/ink/ink2079.xml" ContentType="application/inkml+xml"/>
  <Override PartName="/ppt/ink/ink2080.xml" ContentType="application/inkml+xml"/>
  <Override PartName="/ppt/ink/ink2081.xml" ContentType="application/inkml+xml"/>
  <Override PartName="/ppt/ink/ink2082.xml" ContentType="application/inkml+xml"/>
  <Override PartName="/ppt/ink/ink2083.xml" ContentType="application/inkml+xml"/>
  <Override PartName="/ppt/ink/ink2084.xml" ContentType="application/inkml+xml"/>
  <Override PartName="/ppt/ink/ink2085.xml" ContentType="application/inkml+xml"/>
  <Override PartName="/ppt/ink/ink2086.xml" ContentType="application/inkml+xml"/>
  <Override PartName="/ppt/ink/ink2087.xml" ContentType="application/inkml+xml"/>
  <Override PartName="/ppt/ink/ink2088.xml" ContentType="application/inkml+xml"/>
  <Override PartName="/ppt/ink/ink2089.xml" ContentType="application/inkml+xml"/>
  <Override PartName="/ppt/ink/ink2090.xml" ContentType="application/inkml+xml"/>
  <Override PartName="/ppt/ink/ink2091.xml" ContentType="application/inkml+xml"/>
  <Override PartName="/ppt/ink/ink2092.xml" ContentType="application/inkml+xml"/>
  <Override PartName="/ppt/ink/ink2093.xml" ContentType="application/inkml+xml"/>
  <Override PartName="/ppt/ink/ink2094.xml" ContentType="application/inkml+xml"/>
  <Override PartName="/ppt/ink/ink2095.xml" ContentType="application/inkml+xml"/>
  <Override PartName="/ppt/ink/ink2096.xml" ContentType="application/inkml+xml"/>
  <Override PartName="/ppt/ink/ink2097.xml" ContentType="application/inkml+xml"/>
  <Override PartName="/ppt/ink/ink2098.xml" ContentType="application/inkml+xml"/>
  <Override PartName="/ppt/ink/ink2099.xml" ContentType="application/inkml+xml"/>
  <Override PartName="/ppt/ink/ink2100.xml" ContentType="application/inkml+xml"/>
  <Override PartName="/ppt/ink/ink2101.xml" ContentType="application/inkml+xml"/>
  <Override PartName="/ppt/ink/ink2102.xml" ContentType="application/inkml+xml"/>
  <Override PartName="/ppt/ink/ink2103.xml" ContentType="application/inkml+xml"/>
  <Override PartName="/ppt/ink/ink2104.xml" ContentType="application/inkml+xml"/>
  <Override PartName="/ppt/ink/ink2105.xml" ContentType="application/inkml+xml"/>
  <Override PartName="/ppt/ink/ink2106.xml" ContentType="application/inkml+xml"/>
  <Override PartName="/ppt/ink/ink2107.xml" ContentType="application/inkml+xml"/>
  <Override PartName="/ppt/ink/ink2108.xml" ContentType="application/inkml+xml"/>
  <Override PartName="/ppt/ink/ink2109.xml" ContentType="application/inkml+xml"/>
  <Override PartName="/ppt/ink/ink2110.xml" ContentType="application/inkml+xml"/>
  <Override PartName="/ppt/ink/ink2111.xml" ContentType="application/inkml+xml"/>
  <Override PartName="/ppt/ink/ink2112.xml" ContentType="application/inkml+xml"/>
  <Override PartName="/ppt/ink/ink2113.xml" ContentType="application/inkml+xml"/>
  <Override PartName="/ppt/ink/ink2114.xml" ContentType="application/inkml+xml"/>
  <Override PartName="/ppt/ink/ink2115.xml" ContentType="application/inkml+xml"/>
  <Override PartName="/ppt/ink/ink2116.xml" ContentType="application/inkml+xml"/>
  <Override PartName="/ppt/ink/ink2117.xml" ContentType="application/inkml+xml"/>
  <Override PartName="/ppt/ink/ink2118.xml" ContentType="application/inkml+xml"/>
  <Override PartName="/ppt/ink/ink2119.xml" ContentType="application/inkml+xml"/>
  <Override PartName="/ppt/ink/ink2120.xml" ContentType="application/inkml+xml"/>
  <Override PartName="/ppt/ink/ink2121.xml" ContentType="application/inkml+xml"/>
  <Override PartName="/ppt/ink/ink2122.xml" ContentType="application/inkml+xml"/>
  <Override PartName="/ppt/ink/ink2123.xml" ContentType="application/inkml+xml"/>
  <Override PartName="/ppt/ink/ink2124.xml" ContentType="application/inkml+xml"/>
  <Override PartName="/ppt/ink/ink2125.xml" ContentType="application/inkml+xml"/>
  <Override PartName="/ppt/ink/ink2126.xml" ContentType="application/inkml+xml"/>
  <Override PartName="/ppt/ink/ink2127.xml" ContentType="application/inkml+xml"/>
  <Override PartName="/ppt/ink/ink2128.xml" ContentType="application/inkml+xml"/>
  <Override PartName="/ppt/ink/ink2129.xml" ContentType="application/inkml+xml"/>
  <Override PartName="/ppt/ink/ink2130.xml" ContentType="application/inkml+xml"/>
  <Override PartName="/ppt/ink/ink2131.xml" ContentType="application/inkml+xml"/>
  <Override PartName="/ppt/ink/ink2132.xml" ContentType="application/inkml+xml"/>
  <Override PartName="/ppt/ink/ink2133.xml" ContentType="application/inkml+xml"/>
  <Override PartName="/ppt/ink/ink2134.xml" ContentType="application/inkml+xml"/>
  <Override PartName="/ppt/ink/ink2135.xml" ContentType="application/inkml+xml"/>
  <Override PartName="/ppt/ink/ink2136.xml" ContentType="application/inkml+xml"/>
  <Override PartName="/ppt/ink/ink2137.xml" ContentType="application/inkml+xml"/>
  <Override PartName="/ppt/ink/ink2138.xml" ContentType="application/inkml+xml"/>
  <Override PartName="/ppt/ink/ink2139.xml" ContentType="application/inkml+xml"/>
  <Override PartName="/ppt/ink/ink2140.xml" ContentType="application/inkml+xml"/>
  <Override PartName="/ppt/ink/ink2141.xml" ContentType="application/inkml+xml"/>
  <Override PartName="/ppt/ink/ink2142.xml" ContentType="application/inkml+xml"/>
  <Override PartName="/ppt/ink/ink2143.xml" ContentType="application/inkml+xml"/>
  <Override PartName="/ppt/ink/ink2144.xml" ContentType="application/inkml+xml"/>
  <Override PartName="/ppt/ink/ink2145.xml" ContentType="application/inkml+xml"/>
  <Override PartName="/ppt/ink/ink2146.xml" ContentType="application/inkml+xml"/>
  <Override PartName="/ppt/ink/ink2147.xml" ContentType="application/inkml+xml"/>
  <Override PartName="/ppt/ink/ink2148.xml" ContentType="application/inkml+xml"/>
  <Override PartName="/ppt/ink/ink2149.xml" ContentType="application/inkml+xml"/>
  <Override PartName="/ppt/ink/ink2150.xml" ContentType="application/inkml+xml"/>
  <Override PartName="/ppt/ink/ink2151.xml" ContentType="application/inkml+xml"/>
  <Override PartName="/ppt/ink/ink2152.xml" ContentType="application/inkml+xml"/>
  <Override PartName="/ppt/ink/ink2153.xml" ContentType="application/inkml+xml"/>
  <Override PartName="/ppt/ink/ink2154.xml" ContentType="application/inkml+xml"/>
  <Override PartName="/ppt/ink/ink2155.xml" ContentType="application/inkml+xml"/>
  <Override PartName="/ppt/ink/ink2156.xml" ContentType="application/inkml+xml"/>
  <Override PartName="/ppt/ink/ink2157.xml" ContentType="application/inkml+xml"/>
  <Override PartName="/ppt/ink/ink2158.xml" ContentType="application/inkml+xml"/>
  <Override PartName="/ppt/ink/ink2159.xml" ContentType="application/inkml+xml"/>
  <Override PartName="/ppt/ink/ink2160.xml" ContentType="application/inkml+xml"/>
  <Override PartName="/ppt/ink/ink2161.xml" ContentType="application/inkml+xml"/>
  <Override PartName="/ppt/ink/ink2162.xml" ContentType="application/inkml+xml"/>
  <Override PartName="/ppt/ink/ink2163.xml" ContentType="application/inkml+xml"/>
  <Override PartName="/ppt/ink/ink2164.xml" ContentType="application/inkml+xml"/>
  <Override PartName="/ppt/ink/ink2165.xml" ContentType="application/inkml+xml"/>
  <Override PartName="/ppt/ink/ink2166.xml" ContentType="application/inkml+xml"/>
  <Override PartName="/ppt/ink/ink2167.xml" ContentType="application/inkml+xml"/>
  <Override PartName="/ppt/ink/ink2168.xml" ContentType="application/inkml+xml"/>
  <Override PartName="/ppt/ink/ink2169.xml" ContentType="application/inkml+xml"/>
  <Override PartName="/ppt/ink/ink2170.xml" ContentType="application/inkml+xml"/>
  <Override PartName="/ppt/ink/ink2171.xml" ContentType="application/inkml+xml"/>
  <Override PartName="/ppt/ink/ink2172.xml" ContentType="application/inkml+xml"/>
  <Override PartName="/ppt/ink/ink2173.xml" ContentType="application/inkml+xml"/>
  <Override PartName="/ppt/ink/ink2174.xml" ContentType="application/inkml+xml"/>
  <Override PartName="/ppt/ink/ink2175.xml" ContentType="application/inkml+xml"/>
  <Override PartName="/ppt/ink/ink2176.xml" ContentType="application/inkml+xml"/>
  <Override PartName="/ppt/ink/ink2177.xml" ContentType="application/inkml+xml"/>
  <Override PartName="/ppt/ink/ink2178.xml" ContentType="application/inkml+xml"/>
  <Override PartName="/ppt/ink/ink2179.xml" ContentType="application/inkml+xml"/>
  <Override PartName="/ppt/ink/ink2180.xml" ContentType="application/inkml+xml"/>
  <Override PartName="/ppt/ink/ink2181.xml" ContentType="application/inkml+xml"/>
  <Override PartName="/ppt/ink/ink2182.xml" ContentType="application/inkml+xml"/>
  <Override PartName="/ppt/ink/ink2183.xml" ContentType="application/inkml+xml"/>
  <Override PartName="/ppt/ink/ink2184.xml" ContentType="application/inkml+xml"/>
  <Override PartName="/ppt/ink/ink2185.xml" ContentType="application/inkml+xml"/>
  <Override PartName="/ppt/ink/ink2186.xml" ContentType="application/inkml+xml"/>
  <Override PartName="/ppt/ink/ink2187.xml" ContentType="application/inkml+xml"/>
  <Override PartName="/ppt/ink/ink2188.xml" ContentType="application/inkml+xml"/>
  <Override PartName="/ppt/ink/ink2189.xml" ContentType="application/inkml+xml"/>
  <Override PartName="/ppt/ink/ink2190.xml" ContentType="application/inkml+xml"/>
  <Override PartName="/ppt/ink/ink2191.xml" ContentType="application/inkml+xml"/>
  <Override PartName="/ppt/ink/ink2192.xml" ContentType="application/inkml+xml"/>
  <Override PartName="/ppt/ink/ink2193.xml" ContentType="application/inkml+xml"/>
  <Override PartName="/ppt/ink/ink2194.xml" ContentType="application/inkml+xml"/>
  <Override PartName="/ppt/ink/ink2195.xml" ContentType="application/inkml+xml"/>
  <Override PartName="/ppt/ink/ink2196.xml" ContentType="application/inkml+xml"/>
  <Override PartName="/ppt/ink/ink2197.xml" ContentType="application/inkml+xml"/>
  <Override PartName="/ppt/ink/ink2198.xml" ContentType="application/inkml+xml"/>
  <Override PartName="/ppt/ink/ink2199.xml" ContentType="application/inkml+xml"/>
  <Override PartName="/ppt/ink/ink2200.xml" ContentType="application/inkml+xml"/>
  <Override PartName="/ppt/ink/ink2201.xml" ContentType="application/inkml+xml"/>
  <Override PartName="/ppt/ink/ink2202.xml" ContentType="application/inkml+xml"/>
  <Override PartName="/ppt/ink/ink2203.xml" ContentType="application/inkml+xml"/>
  <Override PartName="/ppt/ink/ink2204.xml" ContentType="application/inkml+xml"/>
  <Override PartName="/ppt/ink/ink2205.xml" ContentType="application/inkml+xml"/>
  <Override PartName="/ppt/ink/ink2206.xml" ContentType="application/inkml+xml"/>
  <Override PartName="/ppt/ink/ink2207.xml" ContentType="application/inkml+xml"/>
  <Override PartName="/ppt/ink/ink2208.xml" ContentType="application/inkml+xml"/>
  <Override PartName="/ppt/ink/ink2209.xml" ContentType="application/inkml+xml"/>
  <Override PartName="/ppt/ink/ink2210.xml" ContentType="application/inkml+xml"/>
  <Override PartName="/ppt/ink/ink2211.xml" ContentType="application/inkml+xml"/>
  <Override PartName="/ppt/ink/ink2212.xml" ContentType="application/inkml+xml"/>
  <Override PartName="/ppt/ink/ink2213.xml" ContentType="application/inkml+xml"/>
  <Override PartName="/ppt/ink/ink2214.xml" ContentType="application/inkml+xml"/>
  <Override PartName="/ppt/ink/ink2215.xml" ContentType="application/inkml+xml"/>
  <Override PartName="/ppt/ink/ink2216.xml" ContentType="application/inkml+xml"/>
  <Override PartName="/ppt/ink/ink2217.xml" ContentType="application/inkml+xml"/>
  <Override PartName="/ppt/ink/ink2218.xml" ContentType="application/inkml+xml"/>
  <Override PartName="/ppt/ink/ink2219.xml" ContentType="application/inkml+xml"/>
  <Override PartName="/ppt/ink/ink2220.xml" ContentType="application/inkml+xml"/>
  <Override PartName="/ppt/ink/ink2221.xml" ContentType="application/inkml+xml"/>
  <Override PartName="/ppt/ink/ink2222.xml" ContentType="application/inkml+xml"/>
  <Override PartName="/ppt/ink/ink2223.xml" ContentType="application/inkml+xml"/>
  <Override PartName="/ppt/ink/ink2224.xml" ContentType="application/inkml+xml"/>
  <Override PartName="/ppt/ink/ink2225.xml" ContentType="application/inkml+xml"/>
  <Override PartName="/ppt/ink/ink2226.xml" ContentType="application/inkml+xml"/>
  <Override PartName="/ppt/ink/ink2227.xml" ContentType="application/inkml+xml"/>
  <Override PartName="/ppt/ink/ink2228.xml" ContentType="application/inkml+xml"/>
  <Override PartName="/ppt/ink/ink2229.xml" ContentType="application/inkml+xml"/>
  <Override PartName="/ppt/ink/ink2230.xml" ContentType="application/inkml+xml"/>
  <Override PartName="/ppt/ink/ink2231.xml" ContentType="application/inkml+xml"/>
  <Override PartName="/ppt/ink/ink2232.xml" ContentType="application/inkml+xml"/>
  <Override PartName="/ppt/ink/ink2233.xml" ContentType="application/inkml+xml"/>
  <Override PartName="/ppt/ink/ink2234.xml" ContentType="application/inkml+xml"/>
  <Override PartName="/ppt/ink/ink2235.xml" ContentType="application/inkml+xml"/>
  <Override PartName="/ppt/ink/ink2236.xml" ContentType="application/inkml+xml"/>
  <Override PartName="/ppt/ink/ink2237.xml" ContentType="application/inkml+xml"/>
  <Override PartName="/ppt/ink/ink2238.xml" ContentType="application/inkml+xml"/>
  <Override PartName="/ppt/ink/ink2239.xml" ContentType="application/inkml+xml"/>
  <Override PartName="/ppt/ink/ink2240.xml" ContentType="application/inkml+xml"/>
  <Override PartName="/ppt/ink/ink2241.xml" ContentType="application/inkml+xml"/>
  <Override PartName="/ppt/ink/ink2242.xml" ContentType="application/inkml+xml"/>
  <Override PartName="/ppt/ink/ink2243.xml" ContentType="application/inkml+xml"/>
  <Override PartName="/ppt/ink/ink2244.xml" ContentType="application/inkml+xml"/>
  <Override PartName="/ppt/ink/ink2245.xml" ContentType="application/inkml+xml"/>
  <Override PartName="/ppt/ink/ink2246.xml" ContentType="application/inkml+xml"/>
  <Override PartName="/ppt/ink/ink2247.xml" ContentType="application/inkml+xml"/>
  <Override PartName="/ppt/ink/ink2248.xml" ContentType="application/inkml+xml"/>
  <Override PartName="/ppt/ink/ink2249.xml" ContentType="application/inkml+xml"/>
  <Override PartName="/ppt/ink/ink2250.xml" ContentType="application/inkml+xml"/>
  <Override PartName="/ppt/ink/ink2251.xml" ContentType="application/inkml+xml"/>
  <Override PartName="/ppt/ink/ink2252.xml" ContentType="application/inkml+xml"/>
  <Override PartName="/ppt/ink/ink2253.xml" ContentType="application/inkml+xml"/>
  <Override PartName="/ppt/ink/ink2254.xml" ContentType="application/inkml+xml"/>
  <Override PartName="/ppt/ink/ink2255.xml" ContentType="application/inkml+xml"/>
  <Override PartName="/ppt/ink/ink2256.xml" ContentType="application/inkml+xml"/>
  <Override PartName="/ppt/ink/ink2257.xml" ContentType="application/inkml+xml"/>
  <Override PartName="/ppt/ink/ink2258.xml" ContentType="application/inkml+xml"/>
  <Override PartName="/ppt/ink/ink2259.xml" ContentType="application/inkml+xml"/>
  <Override PartName="/ppt/ink/ink2260.xml" ContentType="application/inkml+xml"/>
  <Override PartName="/ppt/ink/ink2261.xml" ContentType="application/inkml+xml"/>
  <Override PartName="/ppt/ink/ink2262.xml" ContentType="application/inkml+xml"/>
  <Override PartName="/ppt/ink/ink2263.xml" ContentType="application/inkml+xml"/>
  <Override PartName="/ppt/ink/ink2264.xml" ContentType="application/inkml+xml"/>
  <Override PartName="/ppt/ink/ink2265.xml" ContentType="application/inkml+xml"/>
  <Override PartName="/ppt/ink/ink2266.xml" ContentType="application/inkml+xml"/>
  <Override PartName="/ppt/ink/ink2267.xml" ContentType="application/inkml+xml"/>
  <Override PartName="/ppt/ink/ink2268.xml" ContentType="application/inkml+xml"/>
  <Override PartName="/ppt/ink/ink2269.xml" ContentType="application/inkml+xml"/>
  <Override PartName="/ppt/ink/ink2270.xml" ContentType="application/inkml+xml"/>
  <Override PartName="/ppt/ink/ink2271.xml" ContentType="application/inkml+xml"/>
  <Override PartName="/ppt/ink/ink2272.xml" ContentType="application/inkml+xml"/>
  <Override PartName="/ppt/ink/ink2273.xml" ContentType="application/inkml+xml"/>
  <Override PartName="/ppt/ink/ink2274.xml" ContentType="application/inkml+xml"/>
  <Override PartName="/ppt/ink/ink2275.xml" ContentType="application/inkml+xml"/>
  <Override PartName="/ppt/ink/ink2276.xml" ContentType="application/inkml+xml"/>
  <Override PartName="/ppt/ink/ink2277.xml" ContentType="application/inkml+xml"/>
  <Override PartName="/ppt/ink/ink2278.xml" ContentType="application/inkml+xml"/>
  <Override PartName="/ppt/ink/ink2279.xml" ContentType="application/inkml+xml"/>
  <Override PartName="/ppt/ink/ink2280.xml" ContentType="application/inkml+xml"/>
  <Override PartName="/ppt/ink/ink2281.xml" ContentType="application/inkml+xml"/>
  <Override PartName="/ppt/ink/ink2282.xml" ContentType="application/inkml+xml"/>
  <Override PartName="/ppt/ink/ink2283.xml" ContentType="application/inkml+xml"/>
  <Override PartName="/ppt/ink/ink2284.xml" ContentType="application/inkml+xml"/>
  <Override PartName="/ppt/ink/ink2285.xml" ContentType="application/inkml+xml"/>
  <Override PartName="/ppt/ink/ink2286.xml" ContentType="application/inkml+xml"/>
  <Override PartName="/ppt/ink/ink2287.xml" ContentType="application/inkml+xml"/>
  <Override PartName="/ppt/ink/ink2288.xml" ContentType="application/inkml+xml"/>
  <Override PartName="/ppt/ink/ink2289.xml" ContentType="application/inkml+xml"/>
  <Override PartName="/ppt/ink/ink2290.xml" ContentType="application/inkml+xml"/>
  <Override PartName="/ppt/ink/ink2291.xml" ContentType="application/inkml+xml"/>
  <Override PartName="/ppt/ink/ink2292.xml" ContentType="application/inkml+xml"/>
  <Override PartName="/ppt/ink/ink2293.xml" ContentType="application/inkml+xml"/>
  <Override PartName="/ppt/ink/ink2294.xml" ContentType="application/inkml+xml"/>
  <Override PartName="/ppt/ink/ink2295.xml" ContentType="application/inkml+xml"/>
  <Override PartName="/ppt/ink/ink2296.xml" ContentType="application/inkml+xml"/>
  <Override PartName="/ppt/ink/ink2297.xml" ContentType="application/inkml+xml"/>
  <Override PartName="/ppt/ink/ink2298.xml" ContentType="application/inkml+xml"/>
  <Override PartName="/ppt/ink/ink2299.xml" ContentType="application/inkml+xml"/>
  <Override PartName="/ppt/ink/ink2300.xml" ContentType="application/inkml+xml"/>
  <Override PartName="/ppt/ink/ink2301.xml" ContentType="application/inkml+xml"/>
  <Override PartName="/ppt/ink/ink2302.xml" ContentType="application/inkml+xml"/>
  <Override PartName="/ppt/ink/ink2303.xml" ContentType="application/inkml+xml"/>
  <Override PartName="/ppt/ink/ink2304.xml" ContentType="application/inkml+xml"/>
  <Override PartName="/ppt/ink/ink2305.xml" ContentType="application/inkml+xml"/>
  <Override PartName="/ppt/ink/ink2306.xml" ContentType="application/inkml+xml"/>
  <Override PartName="/ppt/ink/ink2307.xml" ContentType="application/inkml+xml"/>
  <Override PartName="/ppt/ink/ink2308.xml" ContentType="application/inkml+xml"/>
  <Override PartName="/ppt/ink/ink2309.xml" ContentType="application/inkml+xml"/>
  <Override PartName="/ppt/ink/ink2310.xml" ContentType="application/inkml+xml"/>
  <Override PartName="/ppt/ink/ink2311.xml" ContentType="application/inkml+xml"/>
  <Override PartName="/ppt/ink/ink2312.xml" ContentType="application/inkml+xml"/>
  <Override PartName="/ppt/ink/ink2313.xml" ContentType="application/inkml+xml"/>
  <Override PartName="/ppt/ink/ink2314.xml" ContentType="application/inkml+xml"/>
  <Override PartName="/ppt/ink/ink2315.xml" ContentType="application/inkml+xml"/>
  <Override PartName="/ppt/ink/ink2316.xml" ContentType="application/inkml+xml"/>
  <Override PartName="/ppt/ink/ink2317.xml" ContentType="application/inkml+xml"/>
  <Override PartName="/ppt/ink/ink2318.xml" ContentType="application/inkml+xml"/>
  <Override PartName="/ppt/ink/ink2319.xml" ContentType="application/inkml+xml"/>
  <Override PartName="/ppt/ink/ink2320.xml" ContentType="application/inkml+xml"/>
  <Override PartName="/ppt/ink/ink2321.xml" ContentType="application/inkml+xml"/>
  <Override PartName="/ppt/ink/ink2322.xml" ContentType="application/inkml+xml"/>
  <Override PartName="/ppt/ink/ink2323.xml" ContentType="application/inkml+xml"/>
  <Override PartName="/ppt/ink/ink2324.xml" ContentType="application/inkml+xml"/>
  <Override PartName="/ppt/ink/ink2325.xml" ContentType="application/inkml+xml"/>
  <Override PartName="/ppt/ink/ink2326.xml" ContentType="application/inkml+xml"/>
  <Override PartName="/ppt/ink/ink2327.xml" ContentType="application/inkml+xml"/>
  <Override PartName="/ppt/ink/ink2328.xml" ContentType="application/inkml+xml"/>
  <Override PartName="/ppt/ink/ink2329.xml" ContentType="application/inkml+xml"/>
  <Override PartName="/ppt/ink/ink2330.xml" ContentType="application/inkml+xml"/>
  <Override PartName="/ppt/ink/ink2331.xml" ContentType="application/inkml+xml"/>
  <Override PartName="/ppt/ink/ink2332.xml" ContentType="application/inkml+xml"/>
  <Override PartName="/ppt/ink/ink2333.xml" ContentType="application/inkml+xml"/>
  <Override PartName="/ppt/ink/ink2334.xml" ContentType="application/inkml+xml"/>
  <Override PartName="/ppt/ink/ink2335.xml" ContentType="application/inkml+xml"/>
  <Override PartName="/ppt/ink/ink2336.xml" ContentType="application/inkml+xml"/>
  <Override PartName="/ppt/ink/ink2337.xml" ContentType="application/inkml+xml"/>
  <Override PartName="/ppt/ink/ink2338.xml" ContentType="application/inkml+xml"/>
  <Override PartName="/ppt/ink/ink2339.xml" ContentType="application/inkml+xml"/>
  <Override PartName="/ppt/ink/ink2340.xml" ContentType="application/inkml+xml"/>
  <Override PartName="/ppt/ink/ink2341.xml" ContentType="application/inkml+xml"/>
  <Override PartName="/ppt/ink/ink2342.xml" ContentType="application/inkml+xml"/>
  <Override PartName="/ppt/ink/ink2343.xml" ContentType="application/inkml+xml"/>
  <Override PartName="/ppt/ink/ink2344.xml" ContentType="application/inkml+xml"/>
  <Override PartName="/ppt/ink/ink2345.xml" ContentType="application/inkml+xml"/>
  <Override PartName="/ppt/ink/ink2346.xml" ContentType="application/inkml+xml"/>
  <Override PartName="/ppt/ink/ink2347.xml" ContentType="application/inkml+xml"/>
  <Override PartName="/ppt/ink/ink2348.xml" ContentType="application/inkml+xml"/>
  <Override PartName="/ppt/ink/ink2349.xml" ContentType="application/inkml+xml"/>
  <Override PartName="/ppt/ink/ink2350.xml" ContentType="application/inkml+xml"/>
  <Override PartName="/ppt/ink/ink2351.xml" ContentType="application/inkml+xml"/>
  <Override PartName="/ppt/ink/ink2352.xml" ContentType="application/inkml+xml"/>
  <Override PartName="/ppt/ink/ink2353.xml" ContentType="application/inkml+xml"/>
  <Override PartName="/ppt/ink/ink2354.xml" ContentType="application/inkml+xml"/>
  <Override PartName="/ppt/ink/ink2355.xml" ContentType="application/inkml+xml"/>
  <Override PartName="/ppt/ink/ink2356.xml" ContentType="application/inkml+xml"/>
  <Override PartName="/ppt/ink/ink2357.xml" ContentType="application/inkml+xml"/>
  <Override PartName="/ppt/ink/ink2358.xml" ContentType="application/inkml+xml"/>
  <Override PartName="/ppt/ink/ink2359.xml" ContentType="application/inkml+xml"/>
  <Override PartName="/ppt/ink/ink2360.xml" ContentType="application/inkml+xml"/>
  <Override PartName="/ppt/ink/ink2361.xml" ContentType="application/inkml+xml"/>
  <Override PartName="/ppt/ink/ink2362.xml" ContentType="application/inkml+xml"/>
  <Override PartName="/ppt/ink/ink2363.xml" ContentType="application/inkml+xml"/>
  <Override PartName="/ppt/ink/ink2364.xml" ContentType="application/inkml+xml"/>
  <Override PartName="/ppt/ink/ink2365.xml" ContentType="application/inkml+xml"/>
  <Override PartName="/ppt/ink/ink2366.xml" ContentType="application/inkml+xml"/>
  <Override PartName="/ppt/ink/ink2367.xml" ContentType="application/inkml+xml"/>
  <Override PartName="/ppt/ink/ink2368.xml" ContentType="application/inkml+xml"/>
  <Override PartName="/ppt/ink/ink2369.xml" ContentType="application/inkml+xml"/>
  <Override PartName="/ppt/ink/ink2370.xml" ContentType="application/inkml+xml"/>
  <Override PartName="/ppt/ink/ink2371.xml" ContentType="application/inkml+xml"/>
  <Override PartName="/ppt/ink/ink2372.xml" ContentType="application/inkml+xml"/>
  <Override PartName="/ppt/ink/ink2373.xml" ContentType="application/inkml+xml"/>
  <Override PartName="/ppt/ink/ink2374.xml" ContentType="application/inkml+xml"/>
  <Override PartName="/ppt/ink/ink2375.xml" ContentType="application/inkml+xml"/>
  <Override PartName="/ppt/ink/ink2376.xml" ContentType="application/inkml+xml"/>
  <Override PartName="/ppt/ink/ink2377.xml" ContentType="application/inkml+xml"/>
  <Override PartName="/ppt/ink/ink2378.xml" ContentType="application/inkml+xml"/>
  <Override PartName="/ppt/ink/ink2379.xml" ContentType="application/inkml+xml"/>
  <Override PartName="/ppt/ink/ink2380.xml" ContentType="application/inkml+xml"/>
  <Override PartName="/ppt/ink/ink2381.xml" ContentType="application/inkml+xml"/>
  <Override PartName="/ppt/ink/ink2382.xml" ContentType="application/inkml+xml"/>
  <Override PartName="/ppt/ink/ink2383.xml" ContentType="application/inkml+xml"/>
  <Override PartName="/ppt/ink/ink2384.xml" ContentType="application/inkml+xml"/>
  <Override PartName="/ppt/ink/ink2385.xml" ContentType="application/inkml+xml"/>
  <Override PartName="/ppt/ink/ink2386.xml" ContentType="application/inkml+xml"/>
  <Override PartName="/ppt/ink/ink2387.xml" ContentType="application/inkml+xml"/>
  <Override PartName="/ppt/ink/ink2388.xml" ContentType="application/inkml+xml"/>
  <Override PartName="/ppt/ink/ink2389.xml" ContentType="application/inkml+xml"/>
  <Override PartName="/ppt/ink/ink2390.xml" ContentType="application/inkml+xml"/>
  <Override PartName="/ppt/ink/ink2391.xml" ContentType="application/inkml+xml"/>
  <Override PartName="/ppt/ink/ink2392.xml" ContentType="application/inkml+xml"/>
  <Override PartName="/ppt/ink/ink2393.xml" ContentType="application/inkml+xml"/>
  <Override PartName="/ppt/ink/ink2394.xml" ContentType="application/inkml+xml"/>
  <Override PartName="/ppt/ink/ink2395.xml" ContentType="application/inkml+xml"/>
  <Override PartName="/ppt/ink/ink2396.xml" ContentType="application/inkml+xml"/>
  <Override PartName="/ppt/ink/ink2397.xml" ContentType="application/inkml+xml"/>
  <Override PartName="/ppt/ink/ink2398.xml" ContentType="application/inkml+xml"/>
  <Override PartName="/ppt/ink/ink2399.xml" ContentType="application/inkml+xml"/>
  <Override PartName="/ppt/ink/ink2400.xml" ContentType="application/inkml+xml"/>
  <Override PartName="/ppt/ink/ink2401.xml" ContentType="application/inkml+xml"/>
  <Override PartName="/ppt/ink/ink2402.xml" ContentType="application/inkml+xml"/>
  <Override PartName="/ppt/ink/ink2403.xml" ContentType="application/inkml+xml"/>
  <Override PartName="/ppt/ink/ink2404.xml" ContentType="application/inkml+xml"/>
  <Override PartName="/ppt/ink/ink2405.xml" ContentType="application/inkml+xml"/>
  <Override PartName="/ppt/ink/ink2406.xml" ContentType="application/inkml+xml"/>
  <Override PartName="/ppt/ink/ink2407.xml" ContentType="application/inkml+xml"/>
  <Override PartName="/ppt/ink/ink2408.xml" ContentType="application/inkml+xml"/>
  <Override PartName="/ppt/ink/ink2409.xml" ContentType="application/inkml+xml"/>
  <Override PartName="/ppt/ink/ink2410.xml" ContentType="application/inkml+xml"/>
  <Override PartName="/ppt/ink/ink2411.xml" ContentType="application/inkml+xml"/>
  <Override PartName="/ppt/ink/ink2412.xml" ContentType="application/inkml+xml"/>
  <Override PartName="/ppt/ink/ink2413.xml" ContentType="application/inkml+xml"/>
  <Override PartName="/ppt/ink/ink2414.xml" ContentType="application/inkml+xml"/>
  <Override PartName="/ppt/ink/ink2415.xml" ContentType="application/inkml+xml"/>
  <Override PartName="/ppt/ink/ink2416.xml" ContentType="application/inkml+xml"/>
  <Override PartName="/ppt/ink/ink2417.xml" ContentType="application/inkml+xml"/>
  <Override PartName="/ppt/ink/ink2418.xml" ContentType="application/inkml+xml"/>
  <Override PartName="/ppt/ink/ink2419.xml" ContentType="application/inkml+xml"/>
  <Override PartName="/ppt/ink/ink2420.xml" ContentType="application/inkml+xml"/>
  <Override PartName="/ppt/ink/ink2421.xml" ContentType="application/inkml+xml"/>
  <Override PartName="/ppt/ink/ink2422.xml" ContentType="application/inkml+xml"/>
  <Override PartName="/ppt/ink/ink2423.xml" ContentType="application/inkml+xml"/>
  <Override PartName="/ppt/ink/ink2424.xml" ContentType="application/inkml+xml"/>
  <Override PartName="/ppt/ink/ink2425.xml" ContentType="application/inkml+xml"/>
  <Override PartName="/ppt/ink/ink2426.xml" ContentType="application/inkml+xml"/>
  <Override PartName="/ppt/ink/ink2427.xml" ContentType="application/inkml+xml"/>
  <Override PartName="/ppt/ink/ink2428.xml" ContentType="application/inkml+xml"/>
  <Override PartName="/ppt/ink/ink2429.xml" ContentType="application/inkml+xml"/>
  <Override PartName="/ppt/ink/ink2430.xml" ContentType="application/inkml+xml"/>
  <Override PartName="/ppt/ink/ink2431.xml" ContentType="application/inkml+xml"/>
  <Override PartName="/ppt/ink/ink2432.xml" ContentType="application/inkml+xml"/>
  <Override PartName="/ppt/ink/ink2433.xml" ContentType="application/inkml+xml"/>
  <Override PartName="/ppt/ink/ink2434.xml" ContentType="application/inkml+xml"/>
  <Override PartName="/ppt/ink/ink2435.xml" ContentType="application/inkml+xml"/>
  <Override PartName="/ppt/ink/ink2436.xml" ContentType="application/inkml+xml"/>
  <Override PartName="/ppt/ink/ink2437.xml" ContentType="application/inkml+xml"/>
  <Override PartName="/ppt/ink/ink2438.xml" ContentType="application/inkml+xml"/>
  <Override PartName="/ppt/ink/ink2439.xml" ContentType="application/inkml+xml"/>
  <Override PartName="/ppt/ink/ink2440.xml" ContentType="application/inkml+xml"/>
  <Override PartName="/ppt/ink/ink2441.xml" ContentType="application/inkml+xml"/>
  <Override PartName="/ppt/ink/ink2442.xml" ContentType="application/inkml+xml"/>
  <Override PartName="/ppt/ink/ink2443.xml" ContentType="application/inkml+xml"/>
  <Override PartName="/ppt/ink/ink2444.xml" ContentType="application/inkml+xml"/>
  <Override PartName="/ppt/ink/ink2445.xml" ContentType="application/inkml+xml"/>
  <Override PartName="/ppt/ink/ink2446.xml" ContentType="application/inkml+xml"/>
  <Override PartName="/ppt/ink/ink2447.xml" ContentType="application/inkml+xml"/>
  <Override PartName="/ppt/ink/ink2448.xml" ContentType="application/inkml+xml"/>
  <Override PartName="/ppt/ink/ink2449.xml" ContentType="application/inkml+xml"/>
  <Override PartName="/ppt/ink/ink2450.xml" ContentType="application/inkml+xml"/>
  <Override PartName="/ppt/ink/ink2451.xml" ContentType="application/inkml+xml"/>
  <Override PartName="/ppt/ink/ink2452.xml" ContentType="application/inkml+xml"/>
  <Override PartName="/ppt/ink/ink2453.xml" ContentType="application/inkml+xml"/>
  <Override PartName="/ppt/ink/ink2454.xml" ContentType="application/inkml+xml"/>
  <Override PartName="/ppt/ink/ink2455.xml" ContentType="application/inkml+xml"/>
  <Override PartName="/ppt/ink/ink2456.xml" ContentType="application/inkml+xml"/>
  <Override PartName="/ppt/ink/ink2457.xml" ContentType="application/inkml+xml"/>
  <Override PartName="/ppt/ink/ink2458.xml" ContentType="application/inkml+xml"/>
  <Override PartName="/ppt/ink/ink2459.xml" ContentType="application/inkml+xml"/>
  <Override PartName="/ppt/ink/ink2460.xml" ContentType="application/inkml+xml"/>
  <Override PartName="/ppt/ink/ink2461.xml" ContentType="application/inkml+xml"/>
  <Override PartName="/ppt/ink/ink2462.xml" ContentType="application/inkml+xml"/>
  <Override PartName="/ppt/ink/ink2463.xml" ContentType="application/inkml+xml"/>
  <Override PartName="/ppt/ink/ink2464.xml" ContentType="application/inkml+xml"/>
  <Override PartName="/ppt/ink/ink2465.xml" ContentType="application/inkml+xml"/>
  <Override PartName="/ppt/ink/ink2466.xml" ContentType="application/inkml+xml"/>
  <Override PartName="/ppt/ink/ink2467.xml" ContentType="application/inkml+xml"/>
  <Override PartName="/ppt/ink/ink2468.xml" ContentType="application/inkml+xml"/>
  <Override PartName="/ppt/ink/ink2469.xml" ContentType="application/inkml+xml"/>
  <Override PartName="/ppt/ink/ink2470.xml" ContentType="application/inkml+xml"/>
  <Override PartName="/ppt/ink/ink2471.xml" ContentType="application/inkml+xml"/>
  <Override PartName="/ppt/ink/ink2472.xml" ContentType="application/inkml+xml"/>
  <Override PartName="/ppt/ink/ink2473.xml" ContentType="application/inkml+xml"/>
  <Override PartName="/ppt/ink/ink2474.xml" ContentType="application/inkml+xml"/>
  <Override PartName="/ppt/ink/ink2475.xml" ContentType="application/inkml+xml"/>
  <Override PartName="/ppt/ink/ink2476.xml" ContentType="application/inkml+xml"/>
  <Override PartName="/ppt/ink/ink2477.xml" ContentType="application/inkml+xml"/>
  <Override PartName="/ppt/ink/ink2478.xml" ContentType="application/inkml+xml"/>
  <Override PartName="/ppt/ink/ink2479.xml" ContentType="application/inkml+xml"/>
  <Override PartName="/ppt/ink/ink2480.xml" ContentType="application/inkml+xml"/>
  <Override PartName="/ppt/ink/ink2481.xml" ContentType="application/inkml+xml"/>
  <Override PartName="/ppt/ink/ink2482.xml" ContentType="application/inkml+xml"/>
  <Override PartName="/ppt/ink/ink2483.xml" ContentType="application/inkml+xml"/>
  <Override PartName="/ppt/ink/ink2484.xml" ContentType="application/inkml+xml"/>
  <Override PartName="/ppt/ink/ink2485.xml" ContentType="application/inkml+xml"/>
  <Override PartName="/ppt/ink/ink2486.xml" ContentType="application/inkml+xml"/>
  <Override PartName="/ppt/ink/ink2487.xml" ContentType="application/inkml+xml"/>
  <Override PartName="/ppt/ink/ink2488.xml" ContentType="application/inkml+xml"/>
  <Override PartName="/ppt/ink/ink2489.xml" ContentType="application/inkml+xml"/>
  <Override PartName="/ppt/ink/ink2490.xml" ContentType="application/inkml+xml"/>
  <Override PartName="/ppt/ink/ink2491.xml" ContentType="application/inkml+xml"/>
  <Override PartName="/ppt/ink/ink2492.xml" ContentType="application/inkml+xml"/>
  <Override PartName="/ppt/ink/ink2493.xml" ContentType="application/inkml+xml"/>
  <Override PartName="/ppt/ink/ink2494.xml" ContentType="application/inkml+xml"/>
  <Override PartName="/ppt/ink/ink2495.xml" ContentType="application/inkml+xml"/>
  <Override PartName="/ppt/ink/ink2496.xml" ContentType="application/inkml+xml"/>
  <Override PartName="/ppt/ink/ink2497.xml" ContentType="application/inkml+xml"/>
  <Override PartName="/ppt/ink/ink2498.xml" ContentType="application/inkml+xml"/>
  <Override PartName="/ppt/ink/ink2499.xml" ContentType="application/inkml+xml"/>
  <Override PartName="/ppt/ink/ink2500.xml" ContentType="application/inkml+xml"/>
  <Override PartName="/ppt/ink/ink2501.xml" ContentType="application/inkml+xml"/>
  <Override PartName="/ppt/ink/ink2502.xml" ContentType="application/inkml+xml"/>
  <Override PartName="/ppt/ink/ink2503.xml" ContentType="application/inkml+xml"/>
  <Override PartName="/ppt/ink/ink2504.xml" ContentType="application/inkml+xml"/>
  <Override PartName="/ppt/ink/ink2505.xml" ContentType="application/inkml+xml"/>
  <Override PartName="/ppt/ink/ink2506.xml" ContentType="application/inkml+xml"/>
  <Override PartName="/ppt/ink/ink2507.xml" ContentType="application/inkml+xml"/>
  <Override PartName="/ppt/ink/ink2508.xml" ContentType="application/inkml+xml"/>
  <Override PartName="/ppt/ink/ink2509.xml" ContentType="application/inkml+xml"/>
  <Override PartName="/ppt/ink/ink2510.xml" ContentType="application/inkml+xml"/>
  <Override PartName="/ppt/ink/ink2511.xml" ContentType="application/inkml+xml"/>
  <Override PartName="/ppt/ink/ink2512.xml" ContentType="application/inkml+xml"/>
  <Override PartName="/ppt/ink/ink2513.xml" ContentType="application/inkml+xml"/>
  <Override PartName="/ppt/ink/ink2514.xml" ContentType="application/inkml+xml"/>
  <Override PartName="/ppt/ink/ink2515.xml" ContentType="application/inkml+xml"/>
  <Override PartName="/ppt/ink/ink2516.xml" ContentType="application/inkml+xml"/>
  <Override PartName="/ppt/ink/ink2517.xml" ContentType="application/inkml+xml"/>
  <Override PartName="/ppt/ink/ink2518.xml" ContentType="application/inkml+xml"/>
  <Override PartName="/ppt/ink/ink2519.xml" ContentType="application/inkml+xml"/>
  <Override PartName="/ppt/ink/ink2520.xml" ContentType="application/inkml+xml"/>
  <Override PartName="/ppt/ink/ink2521.xml" ContentType="application/inkml+xml"/>
  <Override PartName="/ppt/ink/ink2522.xml" ContentType="application/inkml+xml"/>
  <Override PartName="/ppt/ink/ink2523.xml" ContentType="application/inkml+xml"/>
  <Override PartName="/ppt/ink/ink2524.xml" ContentType="application/inkml+xml"/>
  <Override PartName="/ppt/ink/ink2525.xml" ContentType="application/inkml+xml"/>
  <Override PartName="/ppt/ink/ink2526.xml" ContentType="application/inkml+xml"/>
  <Override PartName="/ppt/ink/ink2527.xml" ContentType="application/inkml+xml"/>
  <Override PartName="/ppt/ink/ink2528.xml" ContentType="application/inkml+xml"/>
  <Override PartName="/ppt/ink/ink2529.xml" ContentType="application/inkml+xml"/>
  <Override PartName="/ppt/ink/ink2530.xml" ContentType="application/inkml+xml"/>
  <Override PartName="/ppt/ink/ink2531.xml" ContentType="application/inkml+xml"/>
  <Override PartName="/ppt/ink/ink2532.xml" ContentType="application/inkml+xml"/>
  <Override PartName="/ppt/ink/ink2533.xml" ContentType="application/inkml+xml"/>
  <Override PartName="/ppt/ink/ink2534.xml" ContentType="application/inkml+xml"/>
  <Override PartName="/ppt/ink/ink2535.xml" ContentType="application/inkml+xml"/>
  <Override PartName="/ppt/ink/ink2536.xml" ContentType="application/inkml+xml"/>
  <Override PartName="/ppt/ink/ink2537.xml" ContentType="application/inkml+xml"/>
  <Override PartName="/ppt/ink/ink2538.xml" ContentType="application/inkml+xml"/>
  <Override PartName="/ppt/ink/ink2539.xml" ContentType="application/inkml+xml"/>
  <Override PartName="/ppt/ink/ink2540.xml" ContentType="application/inkml+xml"/>
  <Override PartName="/ppt/ink/ink2541.xml" ContentType="application/inkml+xml"/>
  <Override PartName="/ppt/ink/ink2542.xml" ContentType="application/inkml+xml"/>
  <Override PartName="/ppt/ink/ink2543.xml" ContentType="application/inkml+xml"/>
  <Override PartName="/ppt/ink/ink2544.xml" ContentType="application/inkml+xml"/>
  <Override PartName="/ppt/ink/ink2545.xml" ContentType="application/inkml+xml"/>
  <Override PartName="/ppt/ink/ink2546.xml" ContentType="application/inkml+xml"/>
  <Override PartName="/ppt/ink/ink2547.xml" ContentType="application/inkml+xml"/>
  <Override PartName="/ppt/ink/ink2548.xml" ContentType="application/inkml+xml"/>
  <Override PartName="/ppt/ink/ink2549.xml" ContentType="application/inkml+xml"/>
  <Override PartName="/ppt/ink/ink2550.xml" ContentType="application/inkml+xml"/>
  <Override PartName="/ppt/ink/ink2551.xml" ContentType="application/inkml+xml"/>
  <Override PartName="/ppt/ink/ink2552.xml" ContentType="application/inkml+xml"/>
  <Override PartName="/ppt/ink/ink2553.xml" ContentType="application/inkml+xml"/>
  <Override PartName="/ppt/ink/ink2554.xml" ContentType="application/inkml+xml"/>
  <Override PartName="/ppt/ink/ink2555.xml" ContentType="application/inkml+xml"/>
  <Override PartName="/ppt/ink/ink2556.xml" ContentType="application/inkml+xml"/>
  <Override PartName="/ppt/ink/ink2557.xml" ContentType="application/inkml+xml"/>
  <Override PartName="/ppt/ink/ink2558.xml" ContentType="application/inkml+xml"/>
  <Override PartName="/ppt/ink/ink2559.xml" ContentType="application/inkml+xml"/>
  <Override PartName="/ppt/ink/ink2560.xml" ContentType="application/inkml+xml"/>
  <Override PartName="/ppt/ink/ink2561.xml" ContentType="application/inkml+xml"/>
  <Override PartName="/ppt/ink/ink2562.xml" ContentType="application/inkml+xml"/>
  <Override PartName="/ppt/ink/ink2563.xml" ContentType="application/inkml+xml"/>
  <Override PartName="/ppt/ink/ink2564.xml" ContentType="application/inkml+xml"/>
  <Override PartName="/ppt/ink/ink2565.xml" ContentType="application/inkml+xml"/>
  <Override PartName="/ppt/ink/ink2566.xml" ContentType="application/inkml+xml"/>
  <Override PartName="/ppt/ink/ink2567.xml" ContentType="application/inkml+xml"/>
  <Override PartName="/ppt/ink/ink2568.xml" ContentType="application/inkml+xml"/>
  <Override PartName="/ppt/ink/ink2569.xml" ContentType="application/inkml+xml"/>
  <Override PartName="/ppt/ink/ink2570.xml" ContentType="application/inkml+xml"/>
  <Override PartName="/ppt/ink/ink2571.xml" ContentType="application/inkml+xml"/>
  <Override PartName="/ppt/ink/ink2572.xml" ContentType="application/inkml+xml"/>
  <Override PartName="/ppt/ink/ink2573.xml" ContentType="application/inkml+xml"/>
  <Override PartName="/ppt/ink/ink2574.xml" ContentType="application/inkml+xml"/>
  <Override PartName="/ppt/ink/ink2575.xml" ContentType="application/inkml+xml"/>
  <Override PartName="/ppt/ink/ink2576.xml" ContentType="application/inkml+xml"/>
  <Override PartName="/ppt/ink/ink2577.xml" ContentType="application/inkml+xml"/>
  <Override PartName="/ppt/ink/ink2578.xml" ContentType="application/inkml+xml"/>
  <Override PartName="/ppt/ink/ink2579.xml" ContentType="application/inkml+xml"/>
  <Override PartName="/ppt/ink/ink2580.xml" ContentType="application/inkml+xml"/>
  <Override PartName="/ppt/ink/ink2581.xml" ContentType="application/inkml+xml"/>
  <Override PartName="/ppt/ink/ink2582.xml" ContentType="application/inkml+xml"/>
  <Override PartName="/ppt/ink/ink2583.xml" ContentType="application/inkml+xml"/>
  <Override PartName="/ppt/ink/ink2584.xml" ContentType="application/inkml+xml"/>
  <Override PartName="/ppt/ink/ink2585.xml" ContentType="application/inkml+xml"/>
  <Override PartName="/ppt/ink/ink2586.xml" ContentType="application/inkml+xml"/>
  <Override PartName="/ppt/ink/ink2587.xml" ContentType="application/inkml+xml"/>
  <Override PartName="/ppt/ink/ink2588.xml" ContentType="application/inkml+xml"/>
  <Override PartName="/ppt/ink/ink2589.xml" ContentType="application/inkml+xml"/>
  <Override PartName="/ppt/ink/ink2590.xml" ContentType="application/inkml+xml"/>
  <Override PartName="/ppt/ink/ink2591.xml" ContentType="application/inkml+xml"/>
  <Override PartName="/ppt/ink/ink2592.xml" ContentType="application/inkml+xml"/>
  <Override PartName="/ppt/ink/ink2593.xml" ContentType="application/inkml+xml"/>
  <Override PartName="/ppt/ink/ink2594.xml" ContentType="application/inkml+xml"/>
  <Override PartName="/ppt/ink/ink2595.xml" ContentType="application/inkml+xml"/>
  <Override PartName="/ppt/ink/ink2596.xml" ContentType="application/inkml+xml"/>
  <Override PartName="/ppt/ink/ink2597.xml" ContentType="application/inkml+xml"/>
  <Override PartName="/ppt/ink/ink2598.xml" ContentType="application/inkml+xml"/>
  <Override PartName="/ppt/ink/ink2599.xml" ContentType="application/inkml+xml"/>
  <Override PartName="/ppt/ink/ink2600.xml" ContentType="application/inkml+xml"/>
  <Override PartName="/ppt/ink/ink2601.xml" ContentType="application/inkml+xml"/>
  <Override PartName="/ppt/ink/ink2602.xml" ContentType="application/inkml+xml"/>
  <Override PartName="/ppt/ink/ink2603.xml" ContentType="application/inkml+xml"/>
  <Override PartName="/ppt/ink/ink2604.xml" ContentType="application/inkml+xml"/>
  <Override PartName="/ppt/ink/ink2605.xml" ContentType="application/inkml+xml"/>
  <Override PartName="/ppt/ink/ink2606.xml" ContentType="application/inkml+xml"/>
  <Override PartName="/ppt/ink/ink2607.xml" ContentType="application/inkml+xml"/>
  <Override PartName="/ppt/ink/ink2608.xml" ContentType="application/inkml+xml"/>
  <Override PartName="/ppt/ink/ink2609.xml" ContentType="application/inkml+xml"/>
  <Override PartName="/ppt/ink/ink2610.xml" ContentType="application/inkml+xml"/>
  <Override PartName="/ppt/ink/ink2611.xml" ContentType="application/inkml+xml"/>
  <Override PartName="/ppt/ink/ink2612.xml" ContentType="application/inkml+xml"/>
  <Override PartName="/ppt/ink/ink2613.xml" ContentType="application/inkml+xml"/>
  <Override PartName="/ppt/ink/ink2614.xml" ContentType="application/inkml+xml"/>
  <Override PartName="/ppt/ink/ink2615.xml" ContentType="application/inkml+xml"/>
  <Override PartName="/ppt/ink/ink2616.xml" ContentType="application/inkml+xml"/>
  <Override PartName="/ppt/ink/ink2617.xml" ContentType="application/inkml+xml"/>
  <Override PartName="/ppt/ink/ink2618.xml" ContentType="application/inkml+xml"/>
  <Override PartName="/ppt/ink/ink2619.xml" ContentType="application/inkml+xml"/>
  <Override PartName="/ppt/ink/ink2620.xml" ContentType="application/inkml+xml"/>
  <Override PartName="/ppt/ink/ink2621.xml" ContentType="application/inkml+xml"/>
  <Override PartName="/ppt/ink/ink2622.xml" ContentType="application/inkml+xml"/>
  <Override PartName="/ppt/ink/ink2623.xml" ContentType="application/inkml+xml"/>
  <Override PartName="/ppt/ink/ink2624.xml" ContentType="application/inkml+xml"/>
  <Override PartName="/ppt/ink/ink2625.xml" ContentType="application/inkml+xml"/>
  <Override PartName="/ppt/ink/ink2626.xml" ContentType="application/inkml+xml"/>
  <Override PartName="/ppt/ink/ink2627.xml" ContentType="application/inkml+xml"/>
  <Override PartName="/ppt/ink/ink2628.xml" ContentType="application/inkml+xml"/>
  <Override PartName="/ppt/ink/ink2629.xml" ContentType="application/inkml+xml"/>
  <Override PartName="/ppt/ink/ink2630.xml" ContentType="application/inkml+xml"/>
  <Override PartName="/ppt/ink/ink2631.xml" ContentType="application/inkml+xml"/>
  <Override PartName="/ppt/ink/ink2632.xml" ContentType="application/inkml+xml"/>
  <Override PartName="/ppt/ink/ink2633.xml" ContentType="application/inkml+xml"/>
  <Override PartName="/ppt/ink/ink2634.xml" ContentType="application/inkml+xml"/>
  <Override PartName="/ppt/ink/ink2635.xml" ContentType="application/inkml+xml"/>
  <Override PartName="/ppt/ink/ink2636.xml" ContentType="application/inkml+xml"/>
  <Override PartName="/ppt/ink/ink2637.xml" ContentType="application/inkml+xml"/>
  <Override PartName="/ppt/ink/ink2638.xml" ContentType="application/inkml+xml"/>
  <Override PartName="/ppt/ink/ink2639.xml" ContentType="application/inkml+xml"/>
  <Override PartName="/ppt/ink/ink2640.xml" ContentType="application/inkml+xml"/>
  <Override PartName="/ppt/ink/ink2641.xml" ContentType="application/inkml+xml"/>
  <Override PartName="/ppt/ink/ink2642.xml" ContentType="application/inkml+xml"/>
  <Override PartName="/ppt/ink/ink2643.xml" ContentType="application/inkml+xml"/>
  <Override PartName="/ppt/ink/ink2644.xml" ContentType="application/inkml+xml"/>
  <Override PartName="/ppt/ink/ink2645.xml" ContentType="application/inkml+xml"/>
  <Override PartName="/ppt/ink/ink2646.xml" ContentType="application/inkml+xml"/>
  <Override PartName="/ppt/ink/ink2647.xml" ContentType="application/inkml+xml"/>
  <Override PartName="/ppt/ink/ink2648.xml" ContentType="application/inkml+xml"/>
  <Override PartName="/ppt/ink/ink2649.xml" ContentType="application/inkml+xml"/>
  <Override PartName="/ppt/ink/ink2650.xml" ContentType="application/inkml+xml"/>
  <Override PartName="/ppt/ink/ink2651.xml" ContentType="application/inkml+xml"/>
  <Override PartName="/ppt/ink/ink2652.xml" ContentType="application/inkml+xml"/>
  <Override PartName="/ppt/ink/ink2653.xml" ContentType="application/inkml+xml"/>
  <Override PartName="/ppt/ink/ink2654.xml" ContentType="application/inkml+xml"/>
  <Override PartName="/ppt/ink/ink2655.xml" ContentType="application/inkml+xml"/>
  <Override PartName="/ppt/ink/ink2656.xml" ContentType="application/inkml+xml"/>
  <Override PartName="/ppt/ink/ink2657.xml" ContentType="application/inkml+xml"/>
  <Override PartName="/ppt/ink/ink2658.xml" ContentType="application/inkml+xml"/>
  <Override PartName="/ppt/ink/ink2659.xml" ContentType="application/inkml+xml"/>
  <Override PartName="/ppt/ink/ink2660.xml" ContentType="application/inkml+xml"/>
  <Override PartName="/ppt/ink/ink2661.xml" ContentType="application/inkml+xml"/>
  <Override PartName="/ppt/ink/ink2662.xml" ContentType="application/inkml+xml"/>
  <Override PartName="/ppt/ink/ink2663.xml" ContentType="application/inkml+xml"/>
  <Override PartName="/ppt/ink/ink2664.xml" ContentType="application/inkml+xml"/>
  <Override PartName="/ppt/ink/ink2665.xml" ContentType="application/inkml+xml"/>
  <Override PartName="/ppt/ink/ink2666.xml" ContentType="application/inkml+xml"/>
  <Override PartName="/ppt/ink/ink2667.xml" ContentType="application/inkml+xml"/>
  <Override PartName="/ppt/ink/ink2668.xml" ContentType="application/inkml+xml"/>
  <Override PartName="/ppt/ink/ink2669.xml" ContentType="application/inkml+xml"/>
  <Override PartName="/ppt/ink/ink2670.xml" ContentType="application/inkml+xml"/>
  <Override PartName="/ppt/ink/ink2671.xml" ContentType="application/inkml+xml"/>
  <Override PartName="/ppt/ink/ink2672.xml" ContentType="application/inkml+xml"/>
  <Override PartName="/ppt/ink/ink2673.xml" ContentType="application/inkml+xml"/>
  <Override PartName="/ppt/ink/ink2674.xml" ContentType="application/inkml+xml"/>
  <Override PartName="/ppt/ink/ink2675.xml" ContentType="application/inkml+xml"/>
  <Override PartName="/ppt/ink/ink2676.xml" ContentType="application/inkml+xml"/>
  <Override PartName="/ppt/ink/ink2677.xml" ContentType="application/inkml+xml"/>
  <Override PartName="/ppt/ink/ink2678.xml" ContentType="application/inkml+xml"/>
  <Override PartName="/ppt/ink/ink2679.xml" ContentType="application/inkml+xml"/>
  <Override PartName="/ppt/ink/ink2680.xml" ContentType="application/inkml+xml"/>
  <Override PartName="/ppt/ink/ink2681.xml" ContentType="application/inkml+xml"/>
  <Override PartName="/ppt/ink/ink2682.xml" ContentType="application/inkml+xml"/>
  <Override PartName="/ppt/ink/ink2683.xml" ContentType="application/inkml+xml"/>
  <Override PartName="/ppt/ink/ink2684.xml" ContentType="application/inkml+xml"/>
  <Override PartName="/ppt/ink/ink2685.xml" ContentType="application/inkml+xml"/>
  <Override PartName="/ppt/ink/ink2686.xml" ContentType="application/inkml+xml"/>
  <Override PartName="/ppt/ink/ink2687.xml" ContentType="application/inkml+xml"/>
  <Override PartName="/ppt/ink/ink2688.xml" ContentType="application/inkml+xml"/>
  <Override PartName="/ppt/ink/ink2689.xml" ContentType="application/inkml+xml"/>
  <Override PartName="/ppt/ink/ink2690.xml" ContentType="application/inkml+xml"/>
  <Override PartName="/ppt/ink/ink2691.xml" ContentType="application/inkml+xml"/>
  <Override PartName="/ppt/ink/ink2692.xml" ContentType="application/inkml+xml"/>
  <Override PartName="/ppt/ink/ink2693.xml" ContentType="application/inkml+xml"/>
  <Override PartName="/ppt/ink/ink2694.xml" ContentType="application/inkml+xml"/>
  <Override PartName="/ppt/ink/ink2695.xml" ContentType="application/inkml+xml"/>
  <Override PartName="/ppt/ink/ink2696.xml" ContentType="application/inkml+xml"/>
  <Override PartName="/ppt/ink/ink2697.xml" ContentType="application/inkml+xml"/>
  <Override PartName="/ppt/ink/ink2698.xml" ContentType="application/inkml+xml"/>
  <Override PartName="/ppt/ink/ink2699.xml" ContentType="application/inkml+xml"/>
  <Override PartName="/ppt/ink/ink2700.xml" ContentType="application/inkml+xml"/>
  <Override PartName="/ppt/ink/ink2701.xml" ContentType="application/inkml+xml"/>
  <Override PartName="/ppt/ink/ink2702.xml" ContentType="application/inkml+xml"/>
  <Override PartName="/ppt/ink/ink2703.xml" ContentType="application/inkml+xml"/>
  <Override PartName="/ppt/ink/ink2704.xml" ContentType="application/inkml+xml"/>
  <Override PartName="/ppt/ink/ink2705.xml" ContentType="application/inkml+xml"/>
  <Override PartName="/ppt/ink/ink2706.xml" ContentType="application/inkml+xml"/>
  <Override PartName="/ppt/ink/ink2707.xml" ContentType="application/inkml+xml"/>
  <Override PartName="/ppt/ink/ink2708.xml" ContentType="application/inkml+xml"/>
  <Override PartName="/ppt/ink/ink2709.xml" ContentType="application/inkml+xml"/>
  <Override PartName="/ppt/ink/ink2710.xml" ContentType="application/inkml+xml"/>
  <Override PartName="/ppt/ink/ink2711.xml" ContentType="application/inkml+xml"/>
  <Override PartName="/ppt/ink/ink2712.xml" ContentType="application/inkml+xml"/>
  <Override PartName="/ppt/ink/ink2713.xml" ContentType="application/inkml+xml"/>
  <Override PartName="/ppt/ink/ink2714.xml" ContentType="application/inkml+xml"/>
  <Override PartName="/ppt/ink/ink2715.xml" ContentType="application/inkml+xml"/>
  <Override PartName="/ppt/ink/ink2716.xml" ContentType="application/inkml+xml"/>
  <Override PartName="/ppt/ink/ink2717.xml" ContentType="application/inkml+xml"/>
  <Override PartName="/ppt/ink/ink2718.xml" ContentType="application/inkml+xml"/>
  <Override PartName="/ppt/ink/ink2719.xml" ContentType="application/inkml+xml"/>
  <Override PartName="/ppt/ink/ink2720.xml" ContentType="application/inkml+xml"/>
  <Override PartName="/ppt/ink/ink2721.xml" ContentType="application/inkml+xml"/>
  <Override PartName="/ppt/ink/ink2722.xml" ContentType="application/inkml+xml"/>
  <Override PartName="/ppt/ink/ink2723.xml" ContentType="application/inkml+xml"/>
  <Override PartName="/ppt/ink/ink2724.xml" ContentType="application/inkml+xml"/>
  <Override PartName="/ppt/ink/ink2725.xml" ContentType="application/inkml+xml"/>
  <Override PartName="/ppt/ink/ink2726.xml" ContentType="application/inkml+xml"/>
  <Override PartName="/ppt/ink/ink2727.xml" ContentType="application/inkml+xml"/>
  <Override PartName="/ppt/ink/ink2728.xml" ContentType="application/inkml+xml"/>
  <Override PartName="/ppt/ink/ink2729.xml" ContentType="application/inkml+xml"/>
  <Override PartName="/ppt/ink/ink2730.xml" ContentType="application/inkml+xml"/>
  <Override PartName="/ppt/ink/ink2731.xml" ContentType="application/inkml+xml"/>
  <Override PartName="/ppt/ink/ink2732.xml" ContentType="application/inkml+xml"/>
  <Override PartName="/ppt/ink/ink2733.xml" ContentType="application/inkml+xml"/>
  <Override PartName="/ppt/ink/ink2734.xml" ContentType="application/inkml+xml"/>
  <Override PartName="/ppt/ink/ink2735.xml" ContentType="application/inkml+xml"/>
  <Override PartName="/ppt/ink/ink2736.xml" ContentType="application/inkml+xml"/>
  <Override PartName="/ppt/ink/ink2737.xml" ContentType="application/inkml+xml"/>
  <Override PartName="/ppt/ink/ink2738.xml" ContentType="application/inkml+xml"/>
  <Override PartName="/ppt/ink/ink2739.xml" ContentType="application/inkml+xml"/>
  <Override PartName="/ppt/ink/ink2740.xml" ContentType="application/inkml+xml"/>
  <Override PartName="/ppt/ink/ink2741.xml" ContentType="application/inkml+xml"/>
  <Override PartName="/ppt/ink/ink2742.xml" ContentType="application/inkml+xml"/>
  <Override PartName="/ppt/ink/ink2743.xml" ContentType="application/inkml+xml"/>
  <Override PartName="/ppt/ink/ink2744.xml" ContentType="application/inkml+xml"/>
  <Override PartName="/ppt/ink/ink2745.xml" ContentType="application/inkml+xml"/>
  <Override PartName="/ppt/ink/ink2746.xml" ContentType="application/inkml+xml"/>
  <Override PartName="/ppt/ink/ink2747.xml" ContentType="application/inkml+xml"/>
  <Override PartName="/ppt/ink/ink2748.xml" ContentType="application/inkml+xml"/>
  <Override PartName="/ppt/ink/ink2749.xml" ContentType="application/inkml+xml"/>
  <Override PartName="/ppt/ink/ink2750.xml" ContentType="application/inkml+xml"/>
  <Override PartName="/ppt/ink/ink2751.xml" ContentType="application/inkml+xml"/>
  <Override PartName="/ppt/ink/ink2752.xml" ContentType="application/inkml+xml"/>
  <Override PartName="/ppt/ink/ink2753.xml" ContentType="application/inkml+xml"/>
  <Override PartName="/ppt/ink/ink2754.xml" ContentType="application/inkml+xml"/>
  <Override PartName="/ppt/ink/ink2755.xml" ContentType="application/inkml+xml"/>
  <Override PartName="/ppt/ink/ink2756.xml" ContentType="application/inkml+xml"/>
  <Override PartName="/ppt/ink/ink2757.xml" ContentType="application/inkml+xml"/>
  <Override PartName="/ppt/ink/ink2758.xml" ContentType="application/inkml+xml"/>
  <Override PartName="/ppt/ink/ink2759.xml" ContentType="application/inkml+xml"/>
  <Override PartName="/ppt/ink/ink2760.xml" ContentType="application/inkml+xml"/>
  <Override PartName="/ppt/ink/ink2761.xml" ContentType="application/inkml+xml"/>
  <Override PartName="/ppt/ink/ink2762.xml" ContentType="application/inkml+xml"/>
  <Override PartName="/ppt/ink/ink2763.xml" ContentType="application/inkml+xml"/>
  <Override PartName="/ppt/ink/ink2764.xml" ContentType="application/inkml+xml"/>
  <Override PartName="/ppt/ink/ink2765.xml" ContentType="application/inkml+xml"/>
  <Override PartName="/ppt/ink/ink2766.xml" ContentType="application/inkml+xml"/>
  <Override PartName="/ppt/ink/ink2767.xml" ContentType="application/inkml+xml"/>
  <Override PartName="/ppt/ink/ink2768.xml" ContentType="application/inkml+xml"/>
  <Override PartName="/ppt/ink/ink2769.xml" ContentType="application/inkml+xml"/>
  <Override PartName="/ppt/ink/ink2770.xml" ContentType="application/inkml+xml"/>
  <Override PartName="/ppt/ink/ink2771.xml" ContentType="application/inkml+xml"/>
  <Override PartName="/ppt/ink/ink2772.xml" ContentType="application/inkml+xml"/>
  <Override PartName="/ppt/ink/ink2773.xml" ContentType="application/inkml+xml"/>
  <Override PartName="/ppt/ink/ink2774.xml" ContentType="application/inkml+xml"/>
  <Override PartName="/ppt/ink/ink2775.xml" ContentType="application/inkml+xml"/>
  <Override PartName="/ppt/ink/ink2776.xml" ContentType="application/inkml+xml"/>
  <Override PartName="/ppt/ink/ink2777.xml" ContentType="application/inkml+xml"/>
  <Override PartName="/ppt/ink/ink2778.xml" ContentType="application/inkml+xml"/>
  <Override PartName="/ppt/ink/ink2779.xml" ContentType="application/inkml+xml"/>
  <Override PartName="/ppt/ink/ink2780.xml" ContentType="application/inkml+xml"/>
  <Override PartName="/ppt/ink/ink2781.xml" ContentType="application/inkml+xml"/>
  <Override PartName="/ppt/ink/ink2782.xml" ContentType="application/inkml+xml"/>
  <Override PartName="/ppt/ink/ink2783.xml" ContentType="application/inkml+xml"/>
  <Override PartName="/ppt/ink/ink2784.xml" ContentType="application/inkml+xml"/>
  <Override PartName="/ppt/ink/ink2785.xml" ContentType="application/inkml+xml"/>
  <Override PartName="/ppt/ink/ink2786.xml" ContentType="application/inkml+xml"/>
  <Override PartName="/ppt/ink/ink2787.xml" ContentType="application/inkml+xml"/>
  <Override PartName="/ppt/ink/ink2788.xml" ContentType="application/inkml+xml"/>
  <Override PartName="/ppt/ink/ink2789.xml" ContentType="application/inkml+xml"/>
  <Override PartName="/ppt/ink/ink2790.xml" ContentType="application/inkml+xml"/>
  <Override PartName="/ppt/ink/ink2791.xml" ContentType="application/inkml+xml"/>
  <Override PartName="/ppt/ink/ink2792.xml" ContentType="application/inkml+xml"/>
  <Override PartName="/ppt/ink/ink2793.xml" ContentType="application/inkml+xml"/>
  <Override PartName="/ppt/ink/ink2794.xml" ContentType="application/inkml+xml"/>
  <Override PartName="/ppt/ink/ink2795.xml" ContentType="application/inkml+xml"/>
  <Override PartName="/ppt/ink/ink2796.xml" ContentType="application/inkml+xml"/>
  <Override PartName="/ppt/ink/ink2797.xml" ContentType="application/inkml+xml"/>
  <Override PartName="/ppt/ink/ink2798.xml" ContentType="application/inkml+xml"/>
  <Override PartName="/ppt/ink/ink2799.xml" ContentType="application/inkml+xml"/>
  <Override PartName="/ppt/ink/ink2800.xml" ContentType="application/inkml+xml"/>
  <Override PartName="/ppt/ink/ink2801.xml" ContentType="application/inkml+xml"/>
  <Override PartName="/ppt/ink/ink2802.xml" ContentType="application/inkml+xml"/>
  <Override PartName="/ppt/ink/ink2803.xml" ContentType="application/inkml+xml"/>
  <Override PartName="/ppt/ink/ink2804.xml" ContentType="application/inkml+xml"/>
  <Override PartName="/ppt/ink/ink2805.xml" ContentType="application/inkml+xml"/>
  <Override PartName="/ppt/ink/ink2806.xml" ContentType="application/inkml+xml"/>
  <Override PartName="/ppt/ink/ink2807.xml" ContentType="application/inkml+xml"/>
  <Override PartName="/ppt/ink/ink2808.xml" ContentType="application/inkml+xml"/>
  <Override PartName="/ppt/ink/ink2809.xml" ContentType="application/inkml+xml"/>
  <Override PartName="/ppt/ink/ink2810.xml" ContentType="application/inkml+xml"/>
  <Override PartName="/ppt/ink/ink2811.xml" ContentType="application/inkml+xml"/>
  <Override PartName="/ppt/ink/ink2812.xml" ContentType="application/inkml+xml"/>
  <Override PartName="/ppt/ink/ink2813.xml" ContentType="application/inkml+xml"/>
  <Override PartName="/ppt/ink/ink2814.xml" ContentType="application/inkml+xml"/>
  <Override PartName="/ppt/ink/ink2815.xml" ContentType="application/inkml+xml"/>
  <Override PartName="/ppt/ink/ink2816.xml" ContentType="application/inkml+xml"/>
  <Override PartName="/ppt/ink/ink2817.xml" ContentType="application/inkml+xml"/>
  <Override PartName="/ppt/ink/ink2818.xml" ContentType="application/inkml+xml"/>
  <Override PartName="/ppt/ink/ink2819.xml" ContentType="application/inkml+xml"/>
  <Override PartName="/ppt/ink/ink2820.xml" ContentType="application/inkml+xml"/>
  <Override PartName="/ppt/ink/ink2821.xml" ContentType="application/inkml+xml"/>
  <Override PartName="/ppt/ink/ink2822.xml" ContentType="application/inkml+xml"/>
  <Override PartName="/ppt/ink/ink2823.xml" ContentType="application/inkml+xml"/>
  <Override PartName="/ppt/ink/ink2824.xml" ContentType="application/inkml+xml"/>
  <Override PartName="/ppt/ink/ink2825.xml" ContentType="application/inkml+xml"/>
  <Override PartName="/ppt/ink/ink2826.xml" ContentType="application/inkml+xml"/>
  <Override PartName="/ppt/ink/ink2827.xml" ContentType="application/inkml+xml"/>
  <Override PartName="/ppt/ink/ink2828.xml" ContentType="application/inkml+xml"/>
  <Override PartName="/ppt/ink/ink2829.xml" ContentType="application/inkml+xml"/>
  <Override PartName="/ppt/ink/ink2830.xml" ContentType="application/inkml+xml"/>
  <Override PartName="/ppt/ink/ink2831.xml" ContentType="application/inkml+xml"/>
  <Override PartName="/ppt/ink/ink2832.xml" ContentType="application/inkml+xml"/>
  <Override PartName="/ppt/ink/ink2833.xml" ContentType="application/inkml+xml"/>
  <Override PartName="/ppt/ink/ink2834.xml" ContentType="application/inkml+xml"/>
  <Override PartName="/ppt/ink/ink2835.xml" ContentType="application/inkml+xml"/>
  <Override PartName="/ppt/ink/ink2836.xml" ContentType="application/inkml+xml"/>
  <Override PartName="/ppt/ink/ink2837.xml" ContentType="application/inkml+xml"/>
  <Override PartName="/ppt/ink/ink2838.xml" ContentType="application/inkml+xml"/>
  <Override PartName="/ppt/ink/ink2839.xml" ContentType="application/inkml+xml"/>
  <Override PartName="/ppt/ink/ink2840.xml" ContentType="application/inkml+xml"/>
  <Override PartName="/ppt/ink/ink2841.xml" ContentType="application/inkml+xml"/>
  <Override PartName="/ppt/ink/ink2842.xml" ContentType="application/inkml+xml"/>
  <Override PartName="/ppt/ink/ink2843.xml" ContentType="application/inkml+xml"/>
  <Override PartName="/ppt/ink/ink2844.xml" ContentType="application/inkml+xml"/>
  <Override PartName="/ppt/ink/ink2845.xml" ContentType="application/inkml+xml"/>
  <Override PartName="/ppt/ink/ink2846.xml" ContentType="application/inkml+xml"/>
  <Override PartName="/ppt/ink/ink2847.xml" ContentType="application/inkml+xml"/>
  <Override PartName="/ppt/ink/ink2848.xml" ContentType="application/inkml+xml"/>
  <Override PartName="/ppt/ink/ink2849.xml" ContentType="application/inkml+xml"/>
  <Override PartName="/ppt/ink/ink2850.xml" ContentType="application/inkml+xml"/>
  <Override PartName="/ppt/ink/ink2851.xml" ContentType="application/inkml+xml"/>
  <Override PartName="/ppt/ink/ink2852.xml" ContentType="application/inkml+xml"/>
  <Override PartName="/ppt/ink/ink2853.xml" ContentType="application/inkml+xml"/>
  <Override PartName="/ppt/ink/ink2854.xml" ContentType="application/inkml+xml"/>
  <Override PartName="/ppt/ink/ink2855.xml" ContentType="application/inkml+xml"/>
  <Override PartName="/ppt/ink/ink2856.xml" ContentType="application/inkml+xml"/>
  <Override PartName="/ppt/ink/ink2857.xml" ContentType="application/inkml+xml"/>
  <Override PartName="/ppt/ink/ink2858.xml" ContentType="application/inkml+xml"/>
  <Override PartName="/ppt/ink/ink2859.xml" ContentType="application/inkml+xml"/>
  <Override PartName="/ppt/ink/ink2860.xml" ContentType="application/inkml+xml"/>
  <Override PartName="/ppt/ink/ink2861.xml" ContentType="application/inkml+xml"/>
  <Override PartName="/ppt/ink/ink2862.xml" ContentType="application/inkml+xml"/>
  <Override PartName="/ppt/ink/ink2863.xml" ContentType="application/inkml+xml"/>
  <Override PartName="/ppt/ink/ink2864.xml" ContentType="application/inkml+xml"/>
  <Override PartName="/ppt/ink/ink2865.xml" ContentType="application/inkml+xml"/>
  <Override PartName="/ppt/ink/ink2866.xml" ContentType="application/inkml+xml"/>
  <Override PartName="/ppt/ink/ink2867.xml" ContentType="application/inkml+xml"/>
  <Override PartName="/ppt/ink/ink2868.xml" ContentType="application/inkml+xml"/>
  <Override PartName="/ppt/ink/ink2869.xml" ContentType="application/inkml+xml"/>
  <Override PartName="/ppt/ink/ink2870.xml" ContentType="application/inkml+xml"/>
  <Override PartName="/ppt/ink/ink2871.xml" ContentType="application/inkml+xml"/>
  <Override PartName="/ppt/ink/ink2872.xml" ContentType="application/inkml+xml"/>
  <Override PartName="/ppt/ink/ink2873.xml" ContentType="application/inkml+xml"/>
  <Override PartName="/ppt/ink/ink2874.xml" ContentType="application/inkml+xml"/>
  <Override PartName="/ppt/ink/ink2875.xml" ContentType="application/inkml+xml"/>
  <Override PartName="/ppt/ink/ink2876.xml" ContentType="application/inkml+xml"/>
  <Override PartName="/ppt/ink/ink2877.xml" ContentType="application/inkml+xml"/>
  <Override PartName="/ppt/ink/ink2878.xml" ContentType="application/inkml+xml"/>
  <Override PartName="/ppt/ink/ink2879.xml" ContentType="application/inkml+xml"/>
  <Override PartName="/ppt/ink/ink2880.xml" ContentType="application/inkml+xml"/>
  <Override PartName="/ppt/ink/ink2881.xml" ContentType="application/inkml+xml"/>
  <Override PartName="/ppt/ink/ink2882.xml" ContentType="application/inkml+xml"/>
  <Override PartName="/ppt/ink/ink2883.xml" ContentType="application/inkml+xml"/>
  <Override PartName="/ppt/ink/ink2884.xml" ContentType="application/inkml+xml"/>
  <Override PartName="/ppt/ink/ink2885.xml" ContentType="application/inkml+xml"/>
  <Override PartName="/ppt/ink/ink2886.xml" ContentType="application/inkml+xml"/>
  <Override PartName="/ppt/ink/ink2887.xml" ContentType="application/inkml+xml"/>
  <Override PartName="/ppt/ink/ink2888.xml" ContentType="application/inkml+xml"/>
  <Override PartName="/ppt/ink/ink2889.xml" ContentType="application/inkml+xml"/>
  <Override PartName="/ppt/ink/ink2890.xml" ContentType="application/inkml+xml"/>
  <Override PartName="/ppt/ink/ink2891.xml" ContentType="application/inkml+xml"/>
  <Override PartName="/ppt/ink/ink2892.xml" ContentType="application/inkml+xml"/>
  <Override PartName="/ppt/ink/ink2893.xml" ContentType="application/inkml+xml"/>
  <Override PartName="/ppt/ink/ink2894.xml" ContentType="application/inkml+xml"/>
  <Override PartName="/ppt/ink/ink2895.xml" ContentType="application/inkml+xml"/>
  <Override PartName="/ppt/ink/ink2896.xml" ContentType="application/inkml+xml"/>
  <Override PartName="/ppt/ink/ink2897.xml" ContentType="application/inkml+xml"/>
  <Override PartName="/ppt/ink/ink2898.xml" ContentType="application/inkml+xml"/>
  <Override PartName="/ppt/ink/ink2899.xml" ContentType="application/inkml+xml"/>
  <Override PartName="/ppt/ink/ink2900.xml" ContentType="application/inkml+xml"/>
  <Override PartName="/ppt/ink/ink2901.xml" ContentType="application/inkml+xml"/>
  <Override PartName="/ppt/ink/ink2902.xml" ContentType="application/inkml+xml"/>
  <Override PartName="/ppt/ink/ink2903.xml" ContentType="application/inkml+xml"/>
  <Override PartName="/ppt/ink/ink2904.xml" ContentType="application/inkml+xml"/>
  <Override PartName="/ppt/ink/ink2905.xml" ContentType="application/inkml+xml"/>
  <Override PartName="/ppt/ink/ink2906.xml" ContentType="application/inkml+xml"/>
  <Override PartName="/ppt/ink/ink2907.xml" ContentType="application/inkml+xml"/>
  <Override PartName="/ppt/ink/ink2908.xml" ContentType="application/inkml+xml"/>
  <Override PartName="/ppt/ink/ink2909.xml" ContentType="application/inkml+xml"/>
  <Override PartName="/ppt/ink/ink2910.xml" ContentType="application/inkml+xml"/>
  <Override PartName="/ppt/ink/ink2911.xml" ContentType="application/inkml+xml"/>
  <Override PartName="/ppt/ink/ink2912.xml" ContentType="application/inkml+xml"/>
  <Override PartName="/ppt/ink/ink2913.xml" ContentType="application/inkml+xml"/>
  <Override PartName="/ppt/ink/ink2914.xml" ContentType="application/inkml+xml"/>
  <Override PartName="/ppt/ink/ink2915.xml" ContentType="application/inkml+xml"/>
  <Override PartName="/ppt/ink/ink2916.xml" ContentType="application/inkml+xml"/>
  <Override PartName="/ppt/ink/ink2917.xml" ContentType="application/inkml+xml"/>
  <Override PartName="/ppt/ink/ink2918.xml" ContentType="application/inkml+xml"/>
  <Override PartName="/ppt/ink/ink2919.xml" ContentType="application/inkml+xml"/>
  <Override PartName="/ppt/ink/ink2920.xml" ContentType="application/inkml+xml"/>
  <Override PartName="/ppt/ink/ink2921.xml" ContentType="application/inkml+xml"/>
  <Override PartName="/ppt/ink/ink2922.xml" ContentType="application/inkml+xml"/>
  <Override PartName="/ppt/ink/ink2923.xml" ContentType="application/inkml+xml"/>
  <Override PartName="/ppt/ink/ink2924.xml" ContentType="application/inkml+xml"/>
  <Override PartName="/ppt/ink/ink2925.xml" ContentType="application/inkml+xml"/>
  <Override PartName="/ppt/ink/ink2926.xml" ContentType="application/inkml+xml"/>
  <Override PartName="/ppt/ink/ink2927.xml" ContentType="application/inkml+xml"/>
  <Override PartName="/ppt/ink/ink2928.xml" ContentType="application/inkml+xml"/>
  <Override PartName="/ppt/ink/ink2929.xml" ContentType="application/inkml+xml"/>
  <Override PartName="/ppt/ink/ink2930.xml" ContentType="application/inkml+xml"/>
  <Override PartName="/ppt/ink/ink2931.xml" ContentType="application/inkml+xml"/>
  <Override PartName="/ppt/ink/ink2932.xml" ContentType="application/inkml+xml"/>
  <Override PartName="/ppt/ink/ink2933.xml" ContentType="application/inkml+xml"/>
  <Override PartName="/ppt/ink/ink2934.xml" ContentType="application/inkml+xml"/>
  <Override PartName="/ppt/ink/ink2935.xml" ContentType="application/inkml+xml"/>
  <Override PartName="/ppt/ink/ink2936.xml" ContentType="application/inkml+xml"/>
  <Override PartName="/ppt/ink/ink2937.xml" ContentType="application/inkml+xml"/>
  <Override PartName="/ppt/ink/ink2938.xml" ContentType="application/inkml+xml"/>
  <Override PartName="/ppt/ink/ink2939.xml" ContentType="application/inkml+xml"/>
  <Override PartName="/ppt/ink/ink2940.xml" ContentType="application/inkml+xml"/>
  <Override PartName="/ppt/ink/ink2941.xml" ContentType="application/inkml+xml"/>
  <Override PartName="/ppt/ink/ink2942.xml" ContentType="application/inkml+xml"/>
  <Override PartName="/ppt/ink/ink2943.xml" ContentType="application/inkml+xml"/>
  <Override PartName="/ppt/ink/ink2944.xml" ContentType="application/inkml+xml"/>
  <Override PartName="/ppt/ink/ink2945.xml" ContentType="application/inkml+xml"/>
  <Override PartName="/ppt/ink/ink2946.xml" ContentType="application/inkml+xml"/>
  <Override PartName="/ppt/ink/ink2947.xml" ContentType="application/inkml+xml"/>
  <Override PartName="/ppt/ink/ink2948.xml" ContentType="application/inkml+xml"/>
  <Override PartName="/ppt/ink/ink2949.xml" ContentType="application/inkml+xml"/>
  <Override PartName="/ppt/ink/ink2950.xml" ContentType="application/inkml+xml"/>
  <Override PartName="/ppt/ink/ink2951.xml" ContentType="application/inkml+xml"/>
  <Override PartName="/ppt/ink/ink2952.xml" ContentType="application/inkml+xml"/>
  <Override PartName="/ppt/ink/ink2953.xml" ContentType="application/inkml+xml"/>
  <Override PartName="/ppt/ink/ink2954.xml" ContentType="application/inkml+xml"/>
  <Override PartName="/ppt/ink/ink2955.xml" ContentType="application/inkml+xml"/>
  <Override PartName="/ppt/ink/ink2956.xml" ContentType="application/inkml+xml"/>
  <Override PartName="/ppt/ink/ink2957.xml" ContentType="application/inkml+xml"/>
  <Override PartName="/ppt/ink/ink2958.xml" ContentType="application/inkml+xml"/>
  <Override PartName="/ppt/ink/ink2959.xml" ContentType="application/inkml+xml"/>
  <Override PartName="/ppt/ink/ink2960.xml" ContentType="application/inkml+xml"/>
  <Override PartName="/ppt/ink/ink2961.xml" ContentType="application/inkml+xml"/>
  <Override PartName="/ppt/ink/ink2962.xml" ContentType="application/inkml+xml"/>
  <Override PartName="/ppt/ink/ink2963.xml" ContentType="application/inkml+xml"/>
  <Override PartName="/ppt/ink/ink2964.xml" ContentType="application/inkml+xml"/>
  <Override PartName="/ppt/ink/ink2965.xml" ContentType="application/inkml+xml"/>
  <Override PartName="/ppt/ink/ink2966.xml" ContentType="application/inkml+xml"/>
  <Override PartName="/ppt/ink/ink2967.xml" ContentType="application/inkml+xml"/>
  <Override PartName="/ppt/ink/ink2968.xml" ContentType="application/inkml+xml"/>
  <Override PartName="/ppt/ink/ink2969.xml" ContentType="application/inkml+xml"/>
  <Override PartName="/ppt/ink/ink2970.xml" ContentType="application/inkml+xml"/>
  <Override PartName="/ppt/ink/ink2971.xml" ContentType="application/inkml+xml"/>
  <Override PartName="/ppt/ink/ink2972.xml" ContentType="application/inkml+xml"/>
  <Override PartName="/ppt/ink/ink2973.xml" ContentType="application/inkml+xml"/>
  <Override PartName="/ppt/ink/ink2974.xml" ContentType="application/inkml+xml"/>
  <Override PartName="/ppt/ink/ink2975.xml" ContentType="application/inkml+xml"/>
  <Override PartName="/ppt/ink/ink2976.xml" ContentType="application/inkml+xml"/>
  <Override PartName="/ppt/ink/ink2977.xml" ContentType="application/inkml+xml"/>
  <Override PartName="/ppt/ink/ink2978.xml" ContentType="application/inkml+xml"/>
  <Override PartName="/ppt/ink/ink2979.xml" ContentType="application/inkml+xml"/>
  <Override PartName="/ppt/ink/ink2980.xml" ContentType="application/inkml+xml"/>
  <Override PartName="/ppt/ink/ink2981.xml" ContentType="application/inkml+xml"/>
  <Override PartName="/ppt/ink/ink2982.xml" ContentType="application/inkml+xml"/>
  <Override PartName="/ppt/ink/ink2983.xml" ContentType="application/inkml+xml"/>
  <Override PartName="/ppt/ink/ink2984.xml" ContentType="application/inkml+xml"/>
  <Override PartName="/ppt/ink/ink2985.xml" ContentType="application/inkml+xml"/>
  <Override PartName="/ppt/ink/ink2986.xml" ContentType="application/inkml+xml"/>
  <Override PartName="/ppt/ink/ink2987.xml" ContentType="application/inkml+xml"/>
  <Override PartName="/ppt/ink/ink2988.xml" ContentType="application/inkml+xml"/>
  <Override PartName="/ppt/ink/ink2989.xml" ContentType="application/inkml+xml"/>
  <Override PartName="/ppt/ink/ink2990.xml" ContentType="application/inkml+xml"/>
  <Override PartName="/ppt/ink/ink2991.xml" ContentType="application/inkml+xml"/>
  <Override PartName="/ppt/ink/ink2992.xml" ContentType="application/inkml+xml"/>
  <Override PartName="/ppt/ink/ink2993.xml" ContentType="application/inkml+xml"/>
  <Override PartName="/ppt/ink/ink2994.xml" ContentType="application/inkml+xml"/>
  <Override PartName="/ppt/ink/ink2995.xml" ContentType="application/inkml+xml"/>
  <Override PartName="/ppt/ink/ink2996.xml" ContentType="application/inkml+xml"/>
  <Override PartName="/ppt/ink/ink2997.xml" ContentType="application/inkml+xml"/>
  <Override PartName="/ppt/ink/ink2998.xml" ContentType="application/inkml+xml"/>
  <Override PartName="/ppt/ink/ink2999.xml" ContentType="application/inkml+xml"/>
  <Override PartName="/ppt/ink/ink3000.xml" ContentType="application/inkml+xml"/>
  <Override PartName="/ppt/ink/ink3001.xml" ContentType="application/inkml+xml"/>
  <Override PartName="/ppt/ink/ink3002.xml" ContentType="application/inkml+xml"/>
  <Override PartName="/ppt/ink/ink3003.xml" ContentType="application/inkml+xml"/>
  <Override PartName="/ppt/ink/ink3004.xml" ContentType="application/inkml+xml"/>
  <Override PartName="/ppt/ink/ink3005.xml" ContentType="application/inkml+xml"/>
  <Override PartName="/ppt/ink/ink3006.xml" ContentType="application/inkml+xml"/>
  <Override PartName="/ppt/ink/ink3007.xml" ContentType="application/inkml+xml"/>
  <Override PartName="/ppt/ink/ink3008.xml" ContentType="application/inkml+xml"/>
  <Override PartName="/ppt/ink/ink3009.xml" ContentType="application/inkml+xml"/>
  <Override PartName="/ppt/ink/ink3010.xml" ContentType="application/inkml+xml"/>
  <Override PartName="/ppt/ink/ink3011.xml" ContentType="application/inkml+xml"/>
  <Override PartName="/ppt/ink/ink3012.xml" ContentType="application/inkml+xml"/>
  <Override PartName="/ppt/ink/ink3013.xml" ContentType="application/inkml+xml"/>
  <Override PartName="/ppt/ink/ink3014.xml" ContentType="application/inkml+xml"/>
  <Override PartName="/ppt/ink/ink3015.xml" ContentType="application/inkml+xml"/>
  <Override PartName="/ppt/ink/ink3016.xml" ContentType="application/inkml+xml"/>
  <Override PartName="/ppt/ink/ink3017.xml" ContentType="application/inkml+xml"/>
  <Override PartName="/ppt/ink/ink3018.xml" ContentType="application/inkml+xml"/>
  <Override PartName="/ppt/ink/ink3019.xml" ContentType="application/inkml+xml"/>
  <Override PartName="/ppt/ink/ink3020.xml" ContentType="application/inkml+xml"/>
  <Override PartName="/ppt/ink/ink3021.xml" ContentType="application/inkml+xml"/>
  <Override PartName="/ppt/ink/ink3022.xml" ContentType="application/inkml+xml"/>
  <Override PartName="/ppt/ink/ink3023.xml" ContentType="application/inkml+xml"/>
  <Override PartName="/ppt/ink/ink3024.xml" ContentType="application/inkml+xml"/>
  <Override PartName="/ppt/ink/ink3025.xml" ContentType="application/inkml+xml"/>
  <Override PartName="/ppt/ink/ink3026.xml" ContentType="application/inkml+xml"/>
  <Override PartName="/ppt/ink/ink3027.xml" ContentType="application/inkml+xml"/>
  <Override PartName="/ppt/ink/ink3028.xml" ContentType="application/inkml+xml"/>
  <Override PartName="/ppt/ink/ink3029.xml" ContentType="application/inkml+xml"/>
  <Override PartName="/ppt/ink/ink3030.xml" ContentType="application/inkml+xml"/>
  <Override PartName="/ppt/ink/ink3031.xml" ContentType="application/inkml+xml"/>
  <Override PartName="/ppt/ink/ink3032.xml" ContentType="application/inkml+xml"/>
  <Override PartName="/ppt/ink/ink3033.xml" ContentType="application/inkml+xml"/>
  <Override PartName="/ppt/ink/ink3034.xml" ContentType="application/inkml+xml"/>
  <Override PartName="/ppt/ink/ink3035.xml" ContentType="application/inkml+xml"/>
  <Override PartName="/ppt/ink/ink3036.xml" ContentType="application/inkml+xml"/>
  <Override PartName="/ppt/ink/ink3037.xml" ContentType="application/inkml+xml"/>
  <Override PartName="/ppt/ink/ink3038.xml" ContentType="application/inkml+xml"/>
  <Override PartName="/ppt/ink/ink3039.xml" ContentType="application/inkml+xml"/>
  <Override PartName="/ppt/ink/ink3040.xml" ContentType="application/inkml+xml"/>
  <Override PartName="/ppt/ink/ink3041.xml" ContentType="application/inkml+xml"/>
  <Override PartName="/ppt/ink/ink3042.xml" ContentType="application/inkml+xml"/>
  <Override PartName="/ppt/ink/ink3043.xml" ContentType="application/inkml+xml"/>
  <Override PartName="/ppt/ink/ink3044.xml" ContentType="application/inkml+xml"/>
  <Override PartName="/ppt/ink/ink3045.xml" ContentType="application/inkml+xml"/>
  <Override PartName="/ppt/ink/ink3046.xml" ContentType="application/inkml+xml"/>
  <Override PartName="/ppt/ink/ink3047.xml" ContentType="application/inkml+xml"/>
  <Override PartName="/ppt/ink/ink3048.xml" ContentType="application/inkml+xml"/>
  <Override PartName="/ppt/ink/ink3049.xml" ContentType="application/inkml+xml"/>
  <Override PartName="/ppt/ink/ink3050.xml" ContentType="application/inkml+xml"/>
  <Override PartName="/ppt/ink/ink3051.xml" ContentType="application/inkml+xml"/>
  <Override PartName="/ppt/ink/ink3052.xml" ContentType="application/inkml+xml"/>
  <Override PartName="/ppt/ink/ink3053.xml" ContentType="application/inkml+xml"/>
  <Override PartName="/ppt/ink/ink3054.xml" ContentType="application/inkml+xml"/>
  <Override PartName="/ppt/ink/ink3055.xml" ContentType="application/inkml+xml"/>
  <Override PartName="/ppt/ink/ink3056.xml" ContentType="application/inkml+xml"/>
  <Override PartName="/ppt/ink/ink3057.xml" ContentType="application/inkml+xml"/>
  <Override PartName="/ppt/ink/ink3058.xml" ContentType="application/inkml+xml"/>
  <Override PartName="/ppt/ink/ink3059.xml" ContentType="application/inkml+xml"/>
  <Override PartName="/ppt/ink/ink3060.xml" ContentType="application/inkml+xml"/>
  <Override PartName="/ppt/ink/ink3061.xml" ContentType="application/inkml+xml"/>
  <Override PartName="/ppt/ink/ink3062.xml" ContentType="application/inkml+xml"/>
  <Override PartName="/ppt/ink/ink3063.xml" ContentType="application/inkml+xml"/>
  <Override PartName="/ppt/ink/ink3064.xml" ContentType="application/inkml+xml"/>
  <Override PartName="/ppt/ink/ink3065.xml" ContentType="application/inkml+xml"/>
  <Override PartName="/ppt/ink/ink3066.xml" ContentType="application/inkml+xml"/>
  <Override PartName="/ppt/ink/ink3067.xml" ContentType="application/inkml+xml"/>
  <Override PartName="/ppt/ink/ink3068.xml" ContentType="application/inkml+xml"/>
  <Override PartName="/ppt/ink/ink3069.xml" ContentType="application/inkml+xml"/>
  <Override PartName="/ppt/ink/ink3070.xml" ContentType="application/inkml+xml"/>
  <Override PartName="/ppt/ink/ink3071.xml" ContentType="application/inkml+xml"/>
  <Override PartName="/ppt/ink/ink3072.xml" ContentType="application/inkml+xml"/>
  <Override PartName="/ppt/ink/ink3073.xml" ContentType="application/inkml+xml"/>
  <Override PartName="/ppt/ink/ink3074.xml" ContentType="application/inkml+xml"/>
  <Override PartName="/ppt/ink/ink3075.xml" ContentType="application/inkml+xml"/>
  <Override PartName="/ppt/ink/ink3076.xml" ContentType="application/inkml+xml"/>
  <Override PartName="/ppt/ink/ink3077.xml" ContentType="application/inkml+xml"/>
  <Override PartName="/ppt/ink/ink3078.xml" ContentType="application/inkml+xml"/>
  <Override PartName="/ppt/ink/ink3079.xml" ContentType="application/inkml+xml"/>
  <Override PartName="/ppt/ink/ink3080.xml" ContentType="application/inkml+xml"/>
  <Override PartName="/ppt/ink/ink3081.xml" ContentType="application/inkml+xml"/>
  <Override PartName="/ppt/ink/ink3082.xml" ContentType="application/inkml+xml"/>
  <Override PartName="/ppt/ink/ink3083.xml" ContentType="application/inkml+xml"/>
  <Override PartName="/ppt/ink/ink3084.xml" ContentType="application/inkml+xml"/>
  <Override PartName="/ppt/ink/ink3085.xml" ContentType="application/inkml+xml"/>
  <Override PartName="/ppt/ink/ink3086.xml" ContentType="application/inkml+xml"/>
  <Override PartName="/ppt/ink/ink3087.xml" ContentType="application/inkml+xml"/>
  <Override PartName="/ppt/ink/ink3088.xml" ContentType="application/inkml+xml"/>
  <Override PartName="/ppt/ink/ink3089.xml" ContentType="application/inkml+xml"/>
  <Override PartName="/ppt/ink/ink3090.xml" ContentType="application/inkml+xml"/>
  <Override PartName="/ppt/ink/ink3091.xml" ContentType="application/inkml+xml"/>
  <Override PartName="/ppt/ink/ink3092.xml" ContentType="application/inkml+xml"/>
  <Override PartName="/ppt/ink/ink3093.xml" ContentType="application/inkml+xml"/>
  <Override PartName="/ppt/ink/ink3094.xml" ContentType="application/inkml+xml"/>
  <Override PartName="/ppt/ink/ink3095.xml" ContentType="application/inkml+xml"/>
  <Override PartName="/ppt/ink/ink3096.xml" ContentType="application/inkml+xml"/>
  <Override PartName="/ppt/ink/ink3097.xml" ContentType="application/inkml+xml"/>
  <Override PartName="/ppt/ink/ink3098.xml" ContentType="application/inkml+xml"/>
  <Override PartName="/ppt/ink/ink3099.xml" ContentType="application/inkml+xml"/>
  <Override PartName="/ppt/ink/ink3100.xml" ContentType="application/inkml+xml"/>
  <Override PartName="/ppt/ink/ink3101.xml" ContentType="application/inkml+xml"/>
  <Override PartName="/ppt/ink/ink3102.xml" ContentType="application/inkml+xml"/>
  <Override PartName="/ppt/ink/ink3103.xml" ContentType="application/inkml+xml"/>
  <Override PartName="/ppt/ink/ink3104.xml" ContentType="application/inkml+xml"/>
  <Override PartName="/ppt/ink/ink3105.xml" ContentType="application/inkml+xml"/>
  <Override PartName="/ppt/ink/ink3106.xml" ContentType="application/inkml+xml"/>
  <Override PartName="/ppt/ink/ink3107.xml" ContentType="application/inkml+xml"/>
  <Override PartName="/ppt/ink/ink3108.xml" ContentType="application/inkml+xml"/>
  <Override PartName="/ppt/ink/ink3109.xml" ContentType="application/inkml+xml"/>
  <Override PartName="/ppt/ink/ink3110.xml" ContentType="application/inkml+xml"/>
  <Override PartName="/ppt/ink/ink3111.xml" ContentType="application/inkml+xml"/>
  <Override PartName="/ppt/ink/ink3112.xml" ContentType="application/inkml+xml"/>
  <Override PartName="/ppt/ink/ink3113.xml" ContentType="application/inkml+xml"/>
  <Override PartName="/ppt/ink/ink3114.xml" ContentType="application/inkml+xml"/>
  <Override PartName="/ppt/ink/ink3115.xml" ContentType="application/inkml+xml"/>
  <Override PartName="/ppt/ink/ink3116.xml" ContentType="application/inkml+xml"/>
  <Override PartName="/ppt/ink/ink3117.xml" ContentType="application/inkml+xml"/>
  <Override PartName="/ppt/ink/ink3118.xml" ContentType="application/inkml+xml"/>
  <Override PartName="/ppt/ink/ink3119.xml" ContentType="application/inkml+xml"/>
  <Override PartName="/ppt/ink/ink3120.xml" ContentType="application/inkml+xml"/>
  <Override PartName="/ppt/ink/ink3121.xml" ContentType="application/inkml+xml"/>
  <Override PartName="/ppt/ink/ink3122.xml" ContentType="application/inkml+xml"/>
  <Override PartName="/ppt/ink/ink3123.xml" ContentType="application/inkml+xml"/>
  <Override PartName="/ppt/ink/ink3124.xml" ContentType="application/inkml+xml"/>
  <Override PartName="/ppt/ink/ink3125.xml" ContentType="application/inkml+xml"/>
  <Override PartName="/ppt/ink/ink3126.xml" ContentType="application/inkml+xml"/>
  <Override PartName="/ppt/ink/ink3127.xml" ContentType="application/inkml+xml"/>
  <Override PartName="/ppt/ink/ink3128.xml" ContentType="application/inkml+xml"/>
  <Override PartName="/ppt/ink/ink3129.xml" ContentType="application/inkml+xml"/>
  <Override PartName="/ppt/ink/ink3130.xml" ContentType="application/inkml+xml"/>
  <Override PartName="/ppt/ink/ink3131.xml" ContentType="application/inkml+xml"/>
  <Override PartName="/ppt/ink/ink3132.xml" ContentType="application/inkml+xml"/>
  <Override PartName="/ppt/ink/ink3133.xml" ContentType="application/inkml+xml"/>
  <Override PartName="/ppt/ink/ink3134.xml" ContentType="application/inkml+xml"/>
  <Override PartName="/ppt/ink/ink3135.xml" ContentType="application/inkml+xml"/>
  <Override PartName="/ppt/ink/ink3136.xml" ContentType="application/inkml+xml"/>
  <Override PartName="/ppt/ink/ink3137.xml" ContentType="application/inkml+xml"/>
  <Override PartName="/ppt/ink/ink3138.xml" ContentType="application/inkml+xml"/>
  <Override PartName="/ppt/ink/ink3139.xml" ContentType="application/inkml+xml"/>
  <Override PartName="/ppt/ink/ink3140.xml" ContentType="application/inkml+xml"/>
  <Override PartName="/ppt/ink/ink3141.xml" ContentType="application/inkml+xml"/>
  <Override PartName="/ppt/ink/ink3142.xml" ContentType="application/inkml+xml"/>
  <Override PartName="/ppt/ink/ink3143.xml" ContentType="application/inkml+xml"/>
  <Override PartName="/ppt/ink/ink3144.xml" ContentType="application/inkml+xml"/>
  <Override PartName="/ppt/ink/ink3145.xml" ContentType="application/inkml+xml"/>
  <Override PartName="/ppt/ink/ink3146.xml" ContentType="application/inkml+xml"/>
  <Override PartName="/ppt/ink/ink3147.xml" ContentType="application/inkml+xml"/>
  <Override PartName="/ppt/ink/ink3148.xml" ContentType="application/inkml+xml"/>
  <Override PartName="/ppt/ink/ink3149.xml" ContentType="application/inkml+xml"/>
  <Override PartName="/ppt/ink/ink3150.xml" ContentType="application/inkml+xml"/>
  <Override PartName="/ppt/ink/ink3151.xml" ContentType="application/inkml+xml"/>
  <Override PartName="/ppt/ink/ink3152.xml" ContentType="application/inkml+xml"/>
  <Override PartName="/ppt/ink/ink3153.xml" ContentType="application/inkml+xml"/>
  <Override PartName="/ppt/ink/ink3154.xml" ContentType="application/inkml+xml"/>
  <Override PartName="/ppt/ink/ink3155.xml" ContentType="application/inkml+xml"/>
  <Override PartName="/ppt/ink/ink3156.xml" ContentType="application/inkml+xml"/>
  <Override PartName="/ppt/ink/ink3157.xml" ContentType="application/inkml+xml"/>
  <Override PartName="/ppt/ink/ink3158.xml" ContentType="application/inkml+xml"/>
  <Override PartName="/ppt/ink/ink3159.xml" ContentType="application/inkml+xml"/>
  <Override PartName="/ppt/ink/ink3160.xml" ContentType="application/inkml+xml"/>
  <Override PartName="/ppt/ink/ink3161.xml" ContentType="application/inkml+xml"/>
  <Override PartName="/ppt/ink/ink3162.xml" ContentType="application/inkml+xml"/>
  <Override PartName="/ppt/ink/ink3163.xml" ContentType="application/inkml+xml"/>
  <Override PartName="/ppt/ink/ink3164.xml" ContentType="application/inkml+xml"/>
  <Override PartName="/ppt/ink/ink3165.xml" ContentType="application/inkml+xml"/>
  <Override PartName="/ppt/ink/ink3166.xml" ContentType="application/inkml+xml"/>
  <Override PartName="/ppt/ink/ink3167.xml" ContentType="application/inkml+xml"/>
  <Override PartName="/ppt/ink/ink3168.xml" ContentType="application/inkml+xml"/>
  <Override PartName="/ppt/ink/ink3169.xml" ContentType="application/inkml+xml"/>
  <Override PartName="/ppt/ink/ink3170.xml" ContentType="application/inkml+xml"/>
  <Override PartName="/ppt/ink/ink3171.xml" ContentType="application/inkml+xml"/>
  <Override PartName="/ppt/ink/ink3172.xml" ContentType="application/inkml+xml"/>
  <Override PartName="/ppt/ink/ink3173.xml" ContentType="application/inkml+xml"/>
  <Override PartName="/ppt/ink/ink3174.xml" ContentType="application/inkml+xml"/>
  <Override PartName="/ppt/ink/ink3175.xml" ContentType="application/inkml+xml"/>
  <Override PartName="/ppt/ink/ink3176.xml" ContentType="application/inkml+xml"/>
  <Override PartName="/ppt/ink/ink3177.xml" ContentType="application/inkml+xml"/>
  <Override PartName="/ppt/ink/ink3178.xml" ContentType="application/inkml+xml"/>
  <Override PartName="/ppt/ink/ink3179.xml" ContentType="application/inkml+xml"/>
  <Override PartName="/ppt/ink/ink3180.xml" ContentType="application/inkml+xml"/>
  <Override PartName="/ppt/ink/ink3181.xml" ContentType="application/inkml+xml"/>
  <Override PartName="/ppt/ink/ink3182.xml" ContentType="application/inkml+xml"/>
  <Override PartName="/ppt/ink/ink3183.xml" ContentType="application/inkml+xml"/>
  <Override PartName="/ppt/ink/ink3184.xml" ContentType="application/inkml+xml"/>
  <Override PartName="/ppt/ink/ink3185.xml" ContentType="application/inkml+xml"/>
  <Override PartName="/ppt/ink/ink3186.xml" ContentType="application/inkml+xml"/>
  <Override PartName="/ppt/ink/ink3187.xml" ContentType="application/inkml+xml"/>
  <Override PartName="/ppt/ink/ink3188.xml" ContentType="application/inkml+xml"/>
  <Override PartName="/ppt/ink/ink3189.xml" ContentType="application/inkml+xml"/>
  <Override PartName="/ppt/ink/ink3190.xml" ContentType="application/inkml+xml"/>
  <Override PartName="/ppt/ink/ink3191.xml" ContentType="application/inkml+xml"/>
  <Override PartName="/ppt/ink/ink3192.xml" ContentType="application/inkml+xml"/>
  <Override PartName="/ppt/ink/ink3193.xml" ContentType="application/inkml+xml"/>
  <Override PartName="/ppt/ink/ink3194.xml" ContentType="application/inkml+xml"/>
  <Override PartName="/ppt/ink/ink3195.xml" ContentType="application/inkml+xml"/>
  <Override PartName="/ppt/ink/ink3196.xml" ContentType="application/inkml+xml"/>
  <Override PartName="/ppt/ink/ink3197.xml" ContentType="application/inkml+xml"/>
  <Override PartName="/ppt/ink/ink3198.xml" ContentType="application/inkml+xml"/>
  <Override PartName="/ppt/ink/ink3199.xml" ContentType="application/inkml+xml"/>
  <Override PartName="/ppt/ink/ink3200.xml" ContentType="application/inkml+xml"/>
  <Override PartName="/ppt/ink/ink3201.xml" ContentType="application/inkml+xml"/>
  <Override PartName="/ppt/ink/ink3202.xml" ContentType="application/inkml+xml"/>
  <Override PartName="/ppt/ink/ink3203.xml" ContentType="application/inkml+xml"/>
  <Override PartName="/ppt/ink/ink3204.xml" ContentType="application/inkml+xml"/>
  <Override PartName="/ppt/ink/ink3205.xml" ContentType="application/inkml+xml"/>
  <Override PartName="/ppt/ink/ink3206.xml" ContentType="application/inkml+xml"/>
  <Override PartName="/ppt/ink/ink3207.xml" ContentType="application/inkml+xml"/>
  <Override PartName="/ppt/ink/ink3208.xml" ContentType="application/inkml+xml"/>
  <Override PartName="/ppt/ink/ink3209.xml" ContentType="application/inkml+xml"/>
  <Override PartName="/ppt/ink/ink3210.xml" ContentType="application/inkml+xml"/>
  <Override PartName="/ppt/ink/ink3211.xml" ContentType="application/inkml+xml"/>
  <Override PartName="/ppt/ink/ink3212.xml" ContentType="application/inkml+xml"/>
  <Override PartName="/ppt/ink/ink3213.xml" ContentType="application/inkml+xml"/>
  <Override PartName="/ppt/ink/ink3214.xml" ContentType="application/inkml+xml"/>
  <Override PartName="/ppt/ink/ink3215.xml" ContentType="application/inkml+xml"/>
  <Override PartName="/ppt/ink/ink3216.xml" ContentType="application/inkml+xml"/>
  <Override PartName="/ppt/ink/ink3217.xml" ContentType="application/inkml+xml"/>
  <Override PartName="/ppt/ink/ink3218.xml" ContentType="application/inkml+xml"/>
  <Override PartName="/ppt/ink/ink3219.xml" ContentType="application/inkml+xml"/>
  <Override PartName="/ppt/ink/ink3220.xml" ContentType="application/inkml+xml"/>
  <Override PartName="/ppt/ink/ink3221.xml" ContentType="application/inkml+xml"/>
  <Override PartName="/ppt/ink/ink3222.xml" ContentType="application/inkml+xml"/>
  <Override PartName="/ppt/ink/ink3223.xml" ContentType="application/inkml+xml"/>
  <Override PartName="/ppt/ink/ink3224.xml" ContentType="application/inkml+xml"/>
  <Override PartName="/ppt/ink/ink3225.xml" ContentType="application/inkml+xml"/>
  <Override PartName="/ppt/ink/ink3226.xml" ContentType="application/inkml+xml"/>
  <Override PartName="/ppt/ink/ink3227.xml" ContentType="application/inkml+xml"/>
  <Override PartName="/ppt/ink/ink3228.xml" ContentType="application/inkml+xml"/>
  <Override PartName="/ppt/ink/ink3229.xml" ContentType="application/inkml+xml"/>
  <Override PartName="/ppt/ink/ink3230.xml" ContentType="application/inkml+xml"/>
  <Override PartName="/ppt/ink/ink3231.xml" ContentType="application/inkml+xml"/>
  <Override PartName="/ppt/ink/ink3232.xml" ContentType="application/inkml+xml"/>
  <Override PartName="/ppt/ink/ink3233.xml" ContentType="application/inkml+xml"/>
  <Override PartName="/ppt/ink/ink3234.xml" ContentType="application/inkml+xml"/>
  <Override PartName="/ppt/ink/ink3235.xml" ContentType="application/inkml+xml"/>
  <Override PartName="/ppt/ink/ink3236.xml" ContentType="application/inkml+xml"/>
  <Override PartName="/ppt/ink/ink3237.xml" ContentType="application/inkml+xml"/>
  <Override PartName="/ppt/ink/ink3238.xml" ContentType="application/inkml+xml"/>
  <Override PartName="/ppt/ink/ink3239.xml" ContentType="application/inkml+xml"/>
  <Override PartName="/ppt/ink/ink3240.xml" ContentType="application/inkml+xml"/>
  <Override PartName="/ppt/ink/ink3241.xml" ContentType="application/inkml+xml"/>
  <Override PartName="/ppt/ink/ink3242.xml" ContentType="application/inkml+xml"/>
  <Override PartName="/ppt/ink/ink3243.xml" ContentType="application/inkml+xml"/>
  <Override PartName="/ppt/ink/ink3244.xml" ContentType="application/inkml+xml"/>
  <Override PartName="/ppt/ink/ink3245.xml" ContentType="application/inkml+xml"/>
  <Override PartName="/ppt/ink/ink3246.xml" ContentType="application/inkml+xml"/>
  <Override PartName="/ppt/ink/ink3247.xml" ContentType="application/inkml+xml"/>
  <Override PartName="/ppt/ink/ink3248.xml" ContentType="application/inkml+xml"/>
  <Override PartName="/ppt/ink/ink3249.xml" ContentType="application/inkml+xml"/>
  <Override PartName="/ppt/ink/ink3250.xml" ContentType="application/inkml+xml"/>
  <Override PartName="/ppt/ink/ink3251.xml" ContentType="application/inkml+xml"/>
  <Override PartName="/ppt/ink/ink3252.xml" ContentType="application/inkml+xml"/>
  <Override PartName="/ppt/ink/ink3253.xml" ContentType="application/inkml+xml"/>
  <Override PartName="/ppt/ink/ink3254.xml" ContentType="application/inkml+xml"/>
  <Override PartName="/ppt/ink/ink3255.xml" ContentType="application/inkml+xml"/>
  <Override PartName="/ppt/ink/ink3256.xml" ContentType="application/inkml+xml"/>
  <Override PartName="/ppt/ink/ink3257.xml" ContentType="application/inkml+xml"/>
  <Override PartName="/ppt/ink/ink3258.xml" ContentType="application/inkml+xml"/>
  <Override PartName="/ppt/ink/ink3259.xml" ContentType="application/inkml+xml"/>
  <Override PartName="/ppt/ink/ink3260.xml" ContentType="application/inkml+xml"/>
  <Override PartName="/ppt/ink/ink3261.xml" ContentType="application/inkml+xml"/>
  <Override PartName="/ppt/ink/ink3262.xml" ContentType="application/inkml+xml"/>
  <Override PartName="/ppt/ink/ink3263.xml" ContentType="application/inkml+xml"/>
  <Override PartName="/ppt/ink/ink3264.xml" ContentType="application/inkml+xml"/>
  <Override PartName="/ppt/ink/ink3265.xml" ContentType="application/inkml+xml"/>
  <Override PartName="/ppt/ink/ink3266.xml" ContentType="application/inkml+xml"/>
  <Override PartName="/ppt/ink/ink3267.xml" ContentType="application/inkml+xml"/>
  <Override PartName="/ppt/ink/ink3268.xml" ContentType="application/inkml+xml"/>
  <Override PartName="/ppt/ink/ink3269.xml" ContentType="application/inkml+xml"/>
  <Override PartName="/ppt/ink/ink3270.xml" ContentType="application/inkml+xml"/>
  <Override PartName="/ppt/ink/ink3271.xml" ContentType="application/inkml+xml"/>
  <Override PartName="/ppt/ink/ink3272.xml" ContentType="application/inkml+xml"/>
  <Override PartName="/ppt/ink/ink3273.xml" ContentType="application/inkml+xml"/>
  <Override PartName="/ppt/ink/ink3274.xml" ContentType="application/inkml+xml"/>
  <Override PartName="/ppt/ink/ink3275.xml" ContentType="application/inkml+xml"/>
  <Override PartName="/ppt/ink/ink3276.xml" ContentType="application/inkml+xml"/>
  <Override PartName="/ppt/ink/ink3277.xml" ContentType="application/inkml+xml"/>
  <Override PartName="/ppt/ink/ink3278.xml" ContentType="application/inkml+xml"/>
  <Override PartName="/ppt/ink/ink3279.xml" ContentType="application/inkml+xml"/>
  <Override PartName="/ppt/ink/ink3280.xml" ContentType="application/inkml+xml"/>
  <Override PartName="/ppt/ink/ink3281.xml" ContentType="application/inkml+xml"/>
  <Override PartName="/ppt/ink/ink3282.xml" ContentType="application/inkml+xml"/>
  <Override PartName="/ppt/ink/ink3283.xml" ContentType="application/inkml+xml"/>
  <Override PartName="/ppt/ink/ink3284.xml" ContentType="application/inkml+xml"/>
  <Override PartName="/ppt/ink/ink3285.xml" ContentType="application/inkml+xml"/>
  <Override PartName="/ppt/ink/ink3286.xml" ContentType="application/inkml+xml"/>
  <Override PartName="/ppt/ink/ink3287.xml" ContentType="application/inkml+xml"/>
  <Override PartName="/ppt/ink/ink3288.xml" ContentType="application/inkml+xml"/>
  <Override PartName="/ppt/ink/ink3289.xml" ContentType="application/inkml+xml"/>
  <Override PartName="/ppt/ink/ink3290.xml" ContentType="application/inkml+xml"/>
  <Override PartName="/ppt/ink/ink3291.xml" ContentType="application/inkml+xml"/>
  <Override PartName="/ppt/ink/ink3292.xml" ContentType="application/inkml+xml"/>
  <Override PartName="/ppt/ink/ink3293.xml" ContentType="application/inkml+xml"/>
  <Override PartName="/ppt/ink/ink3294.xml" ContentType="application/inkml+xml"/>
  <Override PartName="/ppt/ink/ink3295.xml" ContentType="application/inkml+xml"/>
  <Override PartName="/ppt/ink/ink3296.xml" ContentType="application/inkml+xml"/>
  <Override PartName="/ppt/ink/ink3297.xml" ContentType="application/inkml+xml"/>
  <Override PartName="/ppt/ink/ink3298.xml" ContentType="application/inkml+xml"/>
  <Override PartName="/ppt/ink/ink3299.xml" ContentType="application/inkml+xml"/>
  <Override PartName="/ppt/ink/ink3300.xml" ContentType="application/inkml+xml"/>
  <Override PartName="/ppt/ink/ink3301.xml" ContentType="application/inkml+xml"/>
  <Override PartName="/ppt/ink/ink3302.xml" ContentType="application/inkml+xml"/>
  <Override PartName="/ppt/ink/ink3303.xml" ContentType="application/inkml+xml"/>
  <Override PartName="/ppt/ink/ink3304.xml" ContentType="application/inkml+xml"/>
  <Override PartName="/ppt/ink/ink3305.xml" ContentType="application/inkml+xml"/>
  <Override PartName="/ppt/ink/ink3306.xml" ContentType="application/inkml+xml"/>
  <Override PartName="/ppt/ink/ink3307.xml" ContentType="application/inkml+xml"/>
  <Override PartName="/ppt/ink/ink3308.xml" ContentType="application/inkml+xml"/>
  <Override PartName="/ppt/ink/ink3309.xml" ContentType="application/inkml+xml"/>
  <Override PartName="/ppt/ink/ink3310.xml" ContentType="application/inkml+xml"/>
  <Override PartName="/ppt/ink/ink3311.xml" ContentType="application/inkml+xml"/>
  <Override PartName="/ppt/ink/ink3312.xml" ContentType="application/inkml+xml"/>
  <Override PartName="/ppt/ink/ink3313.xml" ContentType="application/inkml+xml"/>
  <Override PartName="/ppt/ink/ink3314.xml" ContentType="application/inkml+xml"/>
  <Override PartName="/ppt/ink/ink3315.xml" ContentType="application/inkml+xml"/>
  <Override PartName="/ppt/ink/ink3316.xml" ContentType="application/inkml+xml"/>
  <Override PartName="/ppt/ink/ink3317.xml" ContentType="application/inkml+xml"/>
  <Override PartName="/ppt/ink/ink3318.xml" ContentType="application/inkml+xml"/>
  <Override PartName="/ppt/ink/ink3319.xml" ContentType="application/inkml+xml"/>
  <Override PartName="/ppt/ink/ink3320.xml" ContentType="application/inkml+xml"/>
  <Override PartName="/ppt/ink/ink3321.xml" ContentType="application/inkml+xml"/>
  <Override PartName="/ppt/ink/ink3322.xml" ContentType="application/inkml+xml"/>
  <Override PartName="/ppt/ink/ink3323.xml" ContentType="application/inkml+xml"/>
  <Override PartName="/ppt/ink/ink3324.xml" ContentType="application/inkml+xml"/>
  <Override PartName="/ppt/ink/ink3325.xml" ContentType="application/inkml+xml"/>
  <Override PartName="/ppt/ink/ink3326.xml" ContentType="application/inkml+xml"/>
  <Override PartName="/ppt/ink/ink3327.xml" ContentType="application/inkml+xml"/>
  <Override PartName="/ppt/ink/ink3328.xml" ContentType="application/inkml+xml"/>
  <Override PartName="/ppt/ink/ink3329.xml" ContentType="application/inkml+xml"/>
  <Override PartName="/ppt/ink/ink3330.xml" ContentType="application/inkml+xml"/>
  <Override PartName="/ppt/ink/ink3331.xml" ContentType="application/inkml+xml"/>
  <Override PartName="/ppt/ink/ink3332.xml" ContentType="application/inkml+xml"/>
  <Override PartName="/ppt/ink/ink3333.xml" ContentType="application/inkml+xml"/>
  <Override PartName="/ppt/ink/ink3334.xml" ContentType="application/inkml+xml"/>
  <Override PartName="/ppt/ink/ink3335.xml" ContentType="application/inkml+xml"/>
  <Override PartName="/ppt/ink/ink3336.xml" ContentType="application/inkml+xml"/>
  <Override PartName="/ppt/ink/ink3337.xml" ContentType="application/inkml+xml"/>
  <Override PartName="/ppt/ink/ink3338.xml" ContentType="application/inkml+xml"/>
  <Override PartName="/ppt/ink/ink3339.xml" ContentType="application/inkml+xml"/>
  <Override PartName="/ppt/ink/ink3340.xml" ContentType="application/inkml+xml"/>
  <Override PartName="/ppt/ink/ink3341.xml" ContentType="application/inkml+xml"/>
  <Override PartName="/ppt/ink/ink3342.xml" ContentType="application/inkml+xml"/>
  <Override PartName="/ppt/ink/ink3343.xml" ContentType="application/inkml+xml"/>
  <Override PartName="/ppt/ink/ink3344.xml" ContentType="application/inkml+xml"/>
  <Override PartName="/ppt/ink/ink3345.xml" ContentType="application/inkml+xml"/>
  <Override PartName="/ppt/ink/ink3346.xml" ContentType="application/inkml+xml"/>
  <Override PartName="/ppt/ink/ink3347.xml" ContentType="application/inkml+xml"/>
  <Override PartName="/ppt/ink/ink3348.xml" ContentType="application/inkml+xml"/>
  <Override PartName="/ppt/ink/ink3349.xml" ContentType="application/inkml+xml"/>
  <Override PartName="/ppt/ink/ink3350.xml" ContentType="application/inkml+xml"/>
  <Override PartName="/ppt/ink/ink3351.xml" ContentType="application/inkml+xml"/>
  <Override PartName="/ppt/ink/ink3352.xml" ContentType="application/inkml+xml"/>
  <Override PartName="/ppt/ink/ink3353.xml" ContentType="application/inkml+xml"/>
  <Override PartName="/ppt/ink/ink3354.xml" ContentType="application/inkml+xml"/>
  <Override PartName="/ppt/ink/ink3355.xml" ContentType="application/inkml+xml"/>
  <Override PartName="/ppt/ink/ink3356.xml" ContentType="application/inkml+xml"/>
  <Override PartName="/ppt/ink/ink3357.xml" ContentType="application/inkml+xml"/>
  <Override PartName="/ppt/ink/ink3358.xml" ContentType="application/inkml+xml"/>
  <Override PartName="/ppt/ink/ink3359.xml" ContentType="application/inkml+xml"/>
  <Override PartName="/ppt/ink/ink3360.xml" ContentType="application/inkml+xml"/>
  <Override PartName="/ppt/ink/ink3361.xml" ContentType="application/inkml+xml"/>
  <Override PartName="/ppt/ink/ink3362.xml" ContentType="application/inkml+xml"/>
  <Override PartName="/ppt/ink/ink3363.xml" ContentType="application/inkml+xml"/>
  <Override PartName="/ppt/ink/ink3364.xml" ContentType="application/inkml+xml"/>
  <Override PartName="/ppt/ink/ink3365.xml" ContentType="application/inkml+xml"/>
  <Override PartName="/ppt/ink/ink3366.xml" ContentType="application/inkml+xml"/>
  <Override PartName="/ppt/ink/ink3367.xml" ContentType="application/inkml+xml"/>
  <Override PartName="/ppt/ink/ink3368.xml" ContentType="application/inkml+xml"/>
  <Override PartName="/ppt/ink/ink3369.xml" ContentType="application/inkml+xml"/>
  <Override PartName="/ppt/ink/ink3370.xml" ContentType="application/inkml+xml"/>
  <Override PartName="/ppt/ink/ink3371.xml" ContentType="application/inkml+xml"/>
  <Override PartName="/ppt/notesSlides/notesSlide10.xml" ContentType="application/vnd.openxmlformats-officedocument.presentationml.notesSlide+xml"/>
  <Override PartName="/ppt/ink/ink3372.xml" ContentType="application/inkml+xml"/>
  <Override PartName="/ppt/ink/ink3373.xml" ContentType="application/inkml+xml"/>
  <Override PartName="/ppt/ink/ink3374.xml" ContentType="application/inkml+xml"/>
  <Override PartName="/ppt/ink/ink3375.xml" ContentType="application/inkml+xml"/>
  <Override PartName="/ppt/ink/ink3376.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3377.xml" ContentType="application/inkml+xml"/>
  <Override PartName="/ppt/ink/ink3378.xml" ContentType="application/inkml+xml"/>
  <Override PartName="/ppt/ink/ink3379.xml" ContentType="application/inkml+xml"/>
  <Override PartName="/ppt/ink/ink3380.xml" ContentType="application/inkml+xml"/>
  <Override PartName="/ppt/ink/ink3381.xml" ContentType="application/inkml+xml"/>
  <Override PartName="/ppt/ink/ink3382.xml" ContentType="application/inkml+xml"/>
  <Override PartName="/ppt/ink/ink3383.xml" ContentType="application/inkml+xml"/>
  <Override PartName="/ppt/ink/ink3384.xml" ContentType="application/inkml+xml"/>
  <Override PartName="/ppt/ink/ink3385.xml" ContentType="application/inkml+xml"/>
  <Override PartName="/ppt/ink/ink3386.xml" ContentType="application/inkml+xml"/>
  <Override PartName="/ppt/ink/ink3387.xml" ContentType="application/inkml+xml"/>
  <Override PartName="/ppt/ink/ink3388.xml" ContentType="application/inkml+xml"/>
  <Override PartName="/ppt/ink/ink3389.xml" ContentType="application/inkml+xml"/>
  <Override PartName="/ppt/ink/ink3390.xml" ContentType="application/inkml+xml"/>
  <Override PartName="/ppt/ink/ink3391.xml" ContentType="application/inkml+xml"/>
  <Override PartName="/ppt/ink/ink3392.xml" ContentType="application/inkml+xml"/>
  <Override PartName="/ppt/ink/ink3393.xml" ContentType="application/inkml+xml"/>
  <Override PartName="/ppt/ink/ink3394.xml" ContentType="application/inkml+xml"/>
  <Override PartName="/ppt/ink/ink3395.xml" ContentType="application/inkml+xml"/>
  <Override PartName="/ppt/ink/ink3396.xml" ContentType="application/inkml+xml"/>
  <Override PartName="/ppt/ink/ink3397.xml" ContentType="application/inkml+xml"/>
  <Override PartName="/ppt/ink/ink3398.xml" ContentType="application/inkml+xml"/>
  <Override PartName="/ppt/ink/ink3399.xml" ContentType="application/inkml+xml"/>
  <Override PartName="/ppt/ink/ink3400.xml" ContentType="application/inkml+xml"/>
  <Override PartName="/ppt/ink/ink3401.xml" ContentType="application/inkml+xml"/>
  <Override PartName="/ppt/ink/ink3402.xml" ContentType="application/inkml+xml"/>
  <Override PartName="/ppt/ink/ink3403.xml" ContentType="application/inkml+xml"/>
  <Override PartName="/ppt/ink/ink3404.xml" ContentType="application/inkml+xml"/>
  <Override PartName="/ppt/ink/ink3405.xml" ContentType="application/inkml+xml"/>
  <Override PartName="/ppt/ink/ink3406.xml" ContentType="application/inkml+xml"/>
  <Override PartName="/ppt/ink/ink3407.xml" ContentType="application/inkml+xml"/>
  <Override PartName="/ppt/ink/ink3408.xml" ContentType="application/inkml+xml"/>
  <Override PartName="/ppt/ink/ink3409.xml" ContentType="application/inkml+xml"/>
  <Override PartName="/ppt/ink/ink3410.xml" ContentType="application/inkml+xml"/>
  <Override PartName="/ppt/ink/ink3411.xml" ContentType="application/inkml+xml"/>
  <Override PartName="/ppt/ink/ink3412.xml" ContentType="application/inkml+xml"/>
  <Override PartName="/ppt/ink/ink3413.xml" ContentType="application/inkml+xml"/>
  <Override PartName="/ppt/ink/ink3414.xml" ContentType="application/inkml+xml"/>
  <Override PartName="/ppt/ink/ink3415.xml" ContentType="application/inkml+xml"/>
  <Override PartName="/ppt/ink/ink3416.xml" ContentType="application/inkml+xml"/>
  <Override PartName="/ppt/ink/ink3417.xml" ContentType="application/inkml+xml"/>
  <Override PartName="/ppt/ink/ink3418.xml" ContentType="application/inkml+xml"/>
  <Override PartName="/ppt/ink/ink3419.xml" ContentType="application/inkml+xml"/>
  <Override PartName="/ppt/ink/ink3420.xml" ContentType="application/inkml+xml"/>
  <Override PartName="/ppt/ink/ink3421.xml" ContentType="application/inkml+xml"/>
  <Override PartName="/ppt/ink/ink3422.xml" ContentType="application/inkml+xml"/>
  <Override PartName="/ppt/ink/ink3423.xml" ContentType="application/inkml+xml"/>
  <Override PartName="/ppt/ink/ink3424.xml" ContentType="application/inkml+xml"/>
  <Override PartName="/ppt/ink/ink3425.xml" ContentType="application/inkml+xml"/>
  <Override PartName="/ppt/ink/ink3426.xml" ContentType="application/inkml+xml"/>
  <Override PartName="/ppt/ink/ink3427.xml" ContentType="application/inkml+xml"/>
  <Override PartName="/ppt/ink/ink3428.xml" ContentType="application/inkml+xml"/>
  <Override PartName="/ppt/ink/ink3429.xml" ContentType="application/inkml+xml"/>
  <Override PartName="/ppt/ink/ink3430.xml" ContentType="application/inkml+xml"/>
  <Override PartName="/ppt/ink/ink3431.xml" ContentType="application/inkml+xml"/>
  <Override PartName="/ppt/ink/ink3432.xml" ContentType="application/inkml+xml"/>
  <Override PartName="/ppt/ink/ink3433.xml" ContentType="application/inkml+xml"/>
  <Override PartName="/ppt/ink/ink3434.xml" ContentType="application/inkml+xml"/>
  <Override PartName="/ppt/ink/ink3435.xml" ContentType="application/inkml+xml"/>
  <Override PartName="/ppt/ink/ink3436.xml" ContentType="application/inkml+xml"/>
  <Override PartName="/ppt/ink/ink3437.xml" ContentType="application/inkml+xml"/>
  <Override PartName="/ppt/ink/ink3438.xml" ContentType="application/inkml+xml"/>
  <Override PartName="/ppt/ink/ink3439.xml" ContentType="application/inkml+xml"/>
  <Override PartName="/ppt/ink/ink3440.xml" ContentType="application/inkml+xml"/>
  <Override PartName="/ppt/ink/ink3441.xml" ContentType="application/inkml+xml"/>
  <Override PartName="/ppt/ink/ink3442.xml" ContentType="application/inkml+xml"/>
  <Override PartName="/ppt/ink/ink3443.xml" ContentType="application/inkml+xml"/>
  <Override PartName="/ppt/ink/ink3444.xml" ContentType="application/inkml+xml"/>
  <Override PartName="/ppt/ink/ink3445.xml" ContentType="application/inkml+xml"/>
  <Override PartName="/ppt/ink/ink3446.xml" ContentType="application/inkml+xml"/>
  <Override PartName="/ppt/ink/ink3447.xml" ContentType="application/inkml+xml"/>
  <Override PartName="/ppt/ink/ink3448.xml" ContentType="application/inkml+xml"/>
  <Override PartName="/ppt/ink/ink3449.xml" ContentType="application/inkml+xml"/>
  <Override PartName="/ppt/ink/ink3450.xml" ContentType="application/inkml+xml"/>
  <Override PartName="/ppt/ink/ink3451.xml" ContentType="application/inkml+xml"/>
  <Override PartName="/ppt/ink/ink3452.xml" ContentType="application/inkml+xml"/>
  <Override PartName="/ppt/ink/ink3453.xml" ContentType="application/inkml+xml"/>
  <Override PartName="/ppt/ink/ink3454.xml" ContentType="application/inkml+xml"/>
  <Override PartName="/ppt/ink/ink3455.xml" ContentType="application/inkml+xml"/>
  <Override PartName="/ppt/ink/ink3456.xml" ContentType="application/inkml+xml"/>
  <Override PartName="/ppt/ink/ink3457.xml" ContentType="application/inkml+xml"/>
  <Override PartName="/ppt/ink/ink3458.xml" ContentType="application/inkml+xml"/>
  <Override PartName="/ppt/ink/ink3459.xml" ContentType="application/inkml+xml"/>
  <Override PartName="/ppt/ink/ink3460.xml" ContentType="application/inkml+xml"/>
  <Override PartName="/ppt/ink/ink3461.xml" ContentType="application/inkml+xml"/>
  <Override PartName="/ppt/ink/ink3462.xml" ContentType="application/inkml+xml"/>
  <Override PartName="/ppt/ink/ink3463.xml" ContentType="application/inkml+xml"/>
  <Override PartName="/ppt/ink/ink3464.xml" ContentType="application/inkml+xml"/>
  <Override PartName="/ppt/ink/ink3465.xml" ContentType="application/inkml+xml"/>
  <Override PartName="/ppt/ink/ink3466.xml" ContentType="application/inkml+xml"/>
  <Override PartName="/ppt/ink/ink3467.xml" ContentType="application/inkml+xml"/>
  <Override PartName="/ppt/ink/ink3468.xml" ContentType="application/inkml+xml"/>
  <Override PartName="/ppt/ink/ink3469.xml" ContentType="application/inkml+xml"/>
  <Override PartName="/ppt/ink/ink3470.xml" ContentType="application/inkml+xml"/>
  <Override PartName="/ppt/ink/ink3471.xml" ContentType="application/inkml+xml"/>
  <Override PartName="/ppt/ink/ink3472.xml" ContentType="application/inkml+xml"/>
  <Override PartName="/ppt/ink/ink3473.xml" ContentType="application/inkml+xml"/>
  <Override PartName="/ppt/ink/ink3474.xml" ContentType="application/inkml+xml"/>
  <Override PartName="/ppt/ink/ink3475.xml" ContentType="application/inkml+xml"/>
  <Override PartName="/ppt/ink/ink3476.xml" ContentType="application/inkml+xml"/>
  <Override PartName="/ppt/ink/ink3477.xml" ContentType="application/inkml+xml"/>
  <Override PartName="/ppt/ink/ink3478.xml" ContentType="application/inkml+xml"/>
  <Override PartName="/ppt/ink/ink3479.xml" ContentType="application/inkml+xml"/>
  <Override PartName="/ppt/ink/ink3480.xml" ContentType="application/inkml+xml"/>
  <Override PartName="/ppt/ink/ink3481.xml" ContentType="application/inkml+xml"/>
  <Override PartName="/ppt/ink/ink3482.xml" ContentType="application/inkml+xml"/>
  <Override PartName="/ppt/ink/ink3483.xml" ContentType="application/inkml+xml"/>
  <Override PartName="/ppt/ink/ink3484.xml" ContentType="application/inkml+xml"/>
  <Override PartName="/ppt/ink/ink3485.xml" ContentType="application/inkml+xml"/>
  <Override PartName="/ppt/ink/ink3486.xml" ContentType="application/inkml+xml"/>
  <Override PartName="/ppt/ink/ink3487.xml" ContentType="application/inkml+xml"/>
  <Override PartName="/ppt/ink/ink3488.xml" ContentType="application/inkml+xml"/>
  <Override PartName="/ppt/ink/ink3489.xml" ContentType="application/inkml+xml"/>
  <Override PartName="/ppt/ink/ink3490.xml" ContentType="application/inkml+xml"/>
  <Override PartName="/ppt/ink/ink3491.xml" ContentType="application/inkml+xml"/>
  <Override PartName="/ppt/ink/ink3492.xml" ContentType="application/inkml+xml"/>
  <Override PartName="/ppt/ink/ink3493.xml" ContentType="application/inkml+xml"/>
  <Override PartName="/ppt/ink/ink3494.xml" ContentType="application/inkml+xml"/>
  <Override PartName="/ppt/ink/ink3495.xml" ContentType="application/inkml+xml"/>
  <Override PartName="/ppt/ink/ink3496.xml" ContentType="application/inkml+xml"/>
  <Override PartName="/ppt/ink/ink3497.xml" ContentType="application/inkml+xml"/>
  <Override PartName="/ppt/ink/ink3498.xml" ContentType="application/inkml+xml"/>
  <Override PartName="/ppt/ink/ink3499.xml" ContentType="application/inkml+xml"/>
  <Override PartName="/ppt/ink/ink3500.xml" ContentType="application/inkml+xml"/>
  <Override PartName="/ppt/ink/ink3501.xml" ContentType="application/inkml+xml"/>
  <Override PartName="/ppt/ink/ink3502.xml" ContentType="application/inkml+xml"/>
  <Override PartName="/ppt/ink/ink3503.xml" ContentType="application/inkml+xml"/>
  <Override PartName="/ppt/ink/ink3504.xml" ContentType="application/inkml+xml"/>
  <Override PartName="/ppt/ink/ink3505.xml" ContentType="application/inkml+xml"/>
  <Override PartName="/ppt/ink/ink3506.xml" ContentType="application/inkml+xml"/>
  <Override PartName="/ppt/ink/ink3507.xml" ContentType="application/inkml+xml"/>
  <Override PartName="/ppt/ink/ink3508.xml" ContentType="application/inkml+xml"/>
  <Override PartName="/ppt/ink/ink3509.xml" ContentType="application/inkml+xml"/>
  <Override PartName="/ppt/ink/ink3510.xml" ContentType="application/inkml+xml"/>
  <Override PartName="/ppt/ink/ink3511.xml" ContentType="application/inkml+xml"/>
  <Override PartName="/ppt/ink/ink3512.xml" ContentType="application/inkml+xml"/>
  <Override PartName="/ppt/ink/ink3513.xml" ContentType="application/inkml+xml"/>
  <Override PartName="/ppt/ink/ink3514.xml" ContentType="application/inkml+xml"/>
  <Override PartName="/ppt/ink/ink3515.xml" ContentType="application/inkml+xml"/>
  <Override PartName="/ppt/ink/ink3516.xml" ContentType="application/inkml+xml"/>
  <Override PartName="/ppt/ink/ink3517.xml" ContentType="application/inkml+xml"/>
  <Override PartName="/ppt/ink/ink3518.xml" ContentType="application/inkml+xml"/>
  <Override PartName="/ppt/ink/ink3519.xml" ContentType="application/inkml+xml"/>
  <Override PartName="/ppt/ink/ink3520.xml" ContentType="application/inkml+xml"/>
  <Override PartName="/ppt/ink/ink3521.xml" ContentType="application/inkml+xml"/>
  <Override PartName="/ppt/ink/ink3522.xml" ContentType="application/inkml+xml"/>
  <Override PartName="/ppt/ink/ink3523.xml" ContentType="application/inkml+xml"/>
  <Override PartName="/ppt/ink/ink3524.xml" ContentType="application/inkml+xml"/>
  <Override PartName="/ppt/ink/ink3525.xml" ContentType="application/inkml+xml"/>
  <Override PartName="/ppt/ink/ink3526.xml" ContentType="application/inkml+xml"/>
  <Override PartName="/ppt/ink/ink3527.xml" ContentType="application/inkml+xml"/>
  <Override PartName="/ppt/ink/ink3528.xml" ContentType="application/inkml+xml"/>
  <Override PartName="/ppt/ink/ink3529.xml" ContentType="application/inkml+xml"/>
  <Override PartName="/ppt/ink/ink3530.xml" ContentType="application/inkml+xml"/>
  <Override PartName="/ppt/ink/ink3531.xml" ContentType="application/inkml+xml"/>
  <Override PartName="/ppt/ink/ink3532.xml" ContentType="application/inkml+xml"/>
  <Override PartName="/ppt/ink/ink3533.xml" ContentType="application/inkml+xml"/>
  <Override PartName="/ppt/ink/ink3534.xml" ContentType="application/inkml+xml"/>
  <Override PartName="/ppt/ink/ink3535.xml" ContentType="application/inkml+xml"/>
  <Override PartName="/ppt/ink/ink3536.xml" ContentType="application/inkml+xml"/>
  <Override PartName="/ppt/ink/ink3537.xml" ContentType="application/inkml+xml"/>
  <Override PartName="/ppt/ink/ink3538.xml" ContentType="application/inkml+xml"/>
  <Override PartName="/ppt/ink/ink3539.xml" ContentType="application/inkml+xml"/>
  <Override PartName="/ppt/ink/ink3540.xml" ContentType="application/inkml+xml"/>
  <Override PartName="/ppt/ink/ink3541.xml" ContentType="application/inkml+xml"/>
  <Override PartName="/ppt/ink/ink3542.xml" ContentType="application/inkml+xml"/>
  <Override PartName="/ppt/ink/ink3543.xml" ContentType="application/inkml+xml"/>
  <Override PartName="/ppt/ink/ink3544.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1372" r:id="rId2"/>
    <p:sldId id="256" r:id="rId3"/>
    <p:sldId id="485" r:id="rId4"/>
    <p:sldId id="1026" r:id="rId5"/>
    <p:sldId id="1373" r:id="rId6"/>
    <p:sldId id="257" r:id="rId7"/>
    <p:sldId id="272" r:id="rId8"/>
    <p:sldId id="1030" r:id="rId9"/>
    <p:sldId id="261" r:id="rId10"/>
    <p:sldId id="488" r:id="rId11"/>
    <p:sldId id="1027" r:id="rId12"/>
    <p:sldId id="1645" r:id="rId13"/>
    <p:sldId id="1646" r:id="rId14"/>
    <p:sldId id="1404" r:id="rId15"/>
    <p:sldId id="1405" r:id="rId16"/>
    <p:sldId id="1406" r:id="rId17"/>
    <p:sldId id="1407" r:id="rId18"/>
    <p:sldId id="1408" r:id="rId19"/>
    <p:sldId id="1409" r:id="rId20"/>
    <p:sldId id="1410" r:id="rId21"/>
    <p:sldId id="1411" r:id="rId22"/>
    <p:sldId id="1412" r:id="rId23"/>
    <p:sldId id="1413" r:id="rId24"/>
    <p:sldId id="1414" r:id="rId25"/>
    <p:sldId id="1415" r:id="rId26"/>
    <p:sldId id="1416" r:id="rId27"/>
    <p:sldId id="1417" r:id="rId28"/>
    <p:sldId id="1418" r:id="rId29"/>
    <p:sldId id="1419" r:id="rId30"/>
    <p:sldId id="1420" r:id="rId31"/>
    <p:sldId id="1421" r:id="rId32"/>
    <p:sldId id="1422" r:id="rId33"/>
    <p:sldId id="1423" r:id="rId34"/>
    <p:sldId id="1424" r:id="rId35"/>
    <p:sldId id="1425" r:id="rId36"/>
    <p:sldId id="1426" r:id="rId37"/>
    <p:sldId id="1427" r:id="rId38"/>
    <p:sldId id="1428" r:id="rId39"/>
    <p:sldId id="1429" r:id="rId40"/>
    <p:sldId id="1430" r:id="rId41"/>
    <p:sldId id="1431" r:id="rId42"/>
    <p:sldId id="1432" r:id="rId43"/>
    <p:sldId id="1433" r:id="rId4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660"/>
  </p:normalViewPr>
  <p:slideViewPr>
    <p:cSldViewPr snapToGrid="0">
      <p:cViewPr varScale="1">
        <p:scale>
          <a:sx n="113" d="100"/>
          <a:sy n="113" d="100"/>
        </p:scale>
        <p:origin x="216" y="10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2:22.257"/>
    </inkml:context>
    <inkml:brush xml:id="br0">
      <inkml:brushProperty name="width" value="0.025" units="cm"/>
      <inkml:brushProperty name="height" value="0.025" units="cm"/>
    </inkml:brush>
  </inkml:definitions>
  <inkml:trace contextRef="#ctx0" brushRef="#br0">56 28 9449,'0'0'2290,"-9"-2"-69,2 2-1570,5 0-440,-1 0 0,0 0 0,0 0 1,1 0-1,-1-1 0,0 1 1,1-1-1,-1 0 0,1 1 0,-1-1 1,1-1-1,-1 1 0,-2-2 1,27 0 2062,336-10 890,481 45-2442,-197 8-497,360 29-407,-13-23 780,-590-52 715,-398 6-1347,0 1 0,0-1 0,-1 0 0,1 0-1,0 0 1,0 0 0,0 0 0,0 0 0,0 0 0,0 0 0,-1-1 0,1 1 0,0 0 0,0 0-1,0-1 1,0 1 0,-1-1 0,1 1 0,0-1 0,0 1 0,-1-1 0,1 1 0,0-1 0,-1 1 0,1-1-1,0-1 1,-1 1-240,-1 0-1,1-1 1,-1 1 0,1-1-1,-1 1 1,0 0-1,0 0 1,1-1-1,-1 1 1,0 0-1,0 0 1,0 0 0,0 0-1,0 0 1,-3-1-1,-17-18-6515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3:08.719"/>
    </inkml:context>
    <inkml:brush xml:id="br0">
      <inkml:brushProperty name="width" value="0.025" units="cm"/>
      <inkml:brushProperty name="height" value="0.025" units="cm"/>
    </inkml:brush>
  </inkml:definitions>
  <inkml:trace contextRef="#ctx0" brushRef="#br0">430 110 4068,'2'-6'1278,"1"1"-16,-1-2-1,1 1 0,-1 0 1,0 0-1,-1-1 1,0 1-1,0-1 1,0 1-1,-1-1 1,0 0-1,-1-7 0,0 13-1174,0-1-1,0 1 0,0 0 0,0 0 0,-1-1 1,1 1-1,0 0 0,-1 0 0,1 1 0,-1-1 0,1 0 1,-1 0-1,0 1 0,1-1 0,-1 1 0,0-1 1,1 1-1,-1 0 0,0 0 0,-3-1 0,-42 0 274,40 1-271,-33-1-53,16 0 472,1 1 1,-1 1-1,-32 6 1,49-6-458,0 1 1,0 0 0,1 0-1,-1 1 1,1 0-1,0 0 1,0 0-1,0 1 1,0 0-1,1 0 1,-1 0 0,1 1-1,0 0 1,0 0-1,1 0 1,-5 7-1,-2 4-12,-6 8 103,-24 45-1,38-63-107,0 1 1,1-1 0,-1 1-1,1-1 1,0 1-1,1 0 1,-1 0 0,1 0-1,1 0 1,-1-1 0,1 1-1,1 0 1,0 8-1,1-11 4,0 1-1,0-1 1,0 1-1,0-1 1,1 1-1,-1-1 1,1 0-1,0 0 1,1-1-1,3 5 1,44 37 93,-26-25-77,-7-4-24,0 0 1,1-2-1,1 0 0,29 14 0,-36-22 4,0 0-1,1-1 1,-1-1 0,1-1-1,0 0 1,0 0 0,1-1-1,23 0 1,-17-2 5,1-1 0,0-1-1,0-1 1,0-1 0,-1 0 0,35-14-1,-42 13-10,-1-1 0,0-1-1,-1-1 1,1 1 0,-2-2-1,1 0 1,-1 0 0,0-1-1,-1-1 1,0 1 0,9-15-1,-13 18 68,-1-1 0,0 0-1,0 0 1,-1-1 0,0 1 0,-1-1-1,1 0 1,-2 0 0,3-11 0,-4 16-55,-1 0 0,0 0 0,0 0 0,0 0 0,0 1 0,-1-1 0,0 0 0,1 0 0,-1 0 0,-1 1 0,1-1 0,0 1 0,-1-1 0,0 1 0,0-1 0,0 1 0,0 0 0,0 0 1,-1 0-1,1 0 0,-1 0 0,0 1 0,0-1 0,-5-3 0,-137-76-542,143 81 128,1 0-1,-1 0 1,1 0-1,-1 0 1,1 0 0,-1 0-1,1-1 1,0 1-1,0 0 1,-1-1 0,1 1-1,0-1 1,0 0-1,0-1 1,-1-10-6214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2.158"/>
    </inkml:context>
    <inkml:brush xml:id="br0">
      <inkml:brushProperty name="width" value="0.025" units="cm"/>
      <inkml:brushProperty name="height" value="0.025" units="cm"/>
    </inkml:brush>
  </inkml:definitions>
  <inkml:trace contextRef="#ctx0" brushRef="#br0">473 194 3972,'0'0'4281,"4"-8"-1948,-1 1-1373,19-43-1347,-15 21 1556,-11 5 3602,0 21-4628,-1 0-1,0 0 1,0 0 0,0 1-1,0-1 1,0 1 0,0 0 0,-1 1-1,1-1 1,-11 0 0,0-2 0,-13-4 677,0 2-1,-1 1 1,-47-3-1,61 8-725,0 0 0,1 1-1,-1 0 1,0 1 0,1 1 0,0 1-1,-1 0 1,-24 10 0,34-10-61,-1 1 0,1-1 0,-1 1 0,2 0 0,-1 1 0,0-1 0,1 1 0,0 0 0,0 1 0,1-1 1,0 1-1,0 0 0,0 0 0,1 0 0,0 0 0,0 1 0,1-1 0,0 1 0,1 0 0,-1-1 0,1 1 0,1 10 1,-1 2-26,0-1 1,2 0-1,1 0 1,0 0-1,1 0 1,1 0 0,1 0-1,8 19 1,-6-17-2,2-1 0,1 0-1,0-1 1,1 0 0,15 17 0,-21-29-7,0-1-1,1-1 1,0 1 0,0-1 0,0 0 0,1 0-1,-1-1 1,1 0 0,1 0 0,-1 0-1,0-1 1,1 0 0,0-1 0,-1 0 0,1 0-1,15 2 1,-4-3 22,1-1 0,0-1-1,-1-1 1,1 0 0,-1-1-1,0-2 1,0 0 0,0 0 0,34-17-1,-30 11 401,0-2-1,-1-1 0,0 0 0,-1-1 1,0-2-1,-2 0 0,19-20 1,-31 27-200,1 0 1,-1-1 0,-1 1 0,0-1 0,0-1 0,-1 1 0,0-1-1,-1 0 1,-1 0 0,0 0 0,-1 0 0,0 0 0,0-1 0,-1 1-1,-1-1 1,0 1 0,-1-1 0,-4-20 0,4 24-182,-1 0 0,0 1 1,-1-1-1,0 1 0,0 0 1,0 0-1,-1 0 0,-1 0 0,1 0 1,-1 1-1,0 0 0,-1 0 1,0 0-1,0 1 0,0 0 0,-1 0 1,0 0-1,0 1 0,0 0 1,-1 1-1,0 0 0,0 0 0,0 0 1,0 1-1,0 0 0,-16-3 1,13 4-264,0 1 1,0 0 0,0 0-1,0 1 1,0 1-1,0 0 1,0 0 0,0 1-1,0 0 1,0 1-1,1 0 1,-18 8 0,15-4-1292,0 1 1,1 0-1,0 1 1,0 0-1,-14 15 1,-5 9-7846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37.729"/>
    </inkml:context>
    <inkml:brush xml:id="br0">
      <inkml:brushProperty name="width" value="0.025" units="cm"/>
      <inkml:brushProperty name="height" value="0.025" units="cm"/>
    </inkml:brush>
  </inkml:definitions>
  <inkml:trace contextRef="#ctx0" brushRef="#br0">1 92 5765,'12'-4'2157,"51"-17"-1158,0 3 0,2 3 0,-1 2 0,2 4 0,-1 2 0,68 3 0,423 40 2968,-426-23-2526,842 1 517,-443-22-996,-515 8-961,-4-1-8,0 1 1,-1 1-1,1-1 0,-1 1 1,1 1-1,-1 0 1,1 0-1,10 5 1,-19-7 3,-1 0 0,0 0 0,1 0 0,-1 1 0,1-1 0,-1 0 0,0 0 0,1 1 0,-1-1 0,1 0 0,-1 1 0,0-1 0,0 0 0,1 1 0,-1-1 0,0 1 0,1-1 0,-1 0 1,0 1-1,0-1 0,0 1 0,0-1 0,1 1 0,-1-1 0,0 0 0,0 1 0,0-1 0,0 1 0,0-1 0,0 1 0,0-1 0,0 1 0,0-1 0,0 1 0,-1-1 0,1 1 0,0-1 0,0 0 1,0 1-1,0-1 0,-1 1 0,1-1 0,0 0 0,-1 1 0,1-1 0,0 1 0,0-1 0,-1 0 0,1 0 0,-1 1 0,1-1 0,0 0 0,-1 0 0,1 1 0,-1-1 0,1 0 0,0 0 0,-1 0 0,1 1 1,-2-1-1,-26 11-1926,8-9-3212,0-2-5669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3"/>
    </inkml:context>
    <inkml:brush xml:id="br0">
      <inkml:brushProperty name="width" value="0.025" units="cm"/>
      <inkml:brushProperty name="height" value="0.025" units="cm"/>
    </inkml:brush>
  </inkml:definitions>
  <inkml:trace contextRef="#ctx0" brushRef="#br0">870 89 8104,'0'0'9443,"-9"-9"-7868,2 3-1378,1 1-1,-1-1 0,0 1 1,0 0-1,0 1 1,-1 0-1,0 0 1,1 1-1,-2 0 1,1 0-1,0 1 1,0 0-1,-1 0 0,-16-1 1,-31 1-135,0 2 0,-1 3 1,1 2-1,-74 16 0,105-16 155,0 2-1,1 0 1,0 2-1,0 0 1,1 2-1,1 1 1,-1 0-1,2 2 1,0 0-1,1 2 1,-37 35-1,50-43-37,0 0 1,0 1-1,1 1 0,1-1 0,-1 1 0,1 0 0,1 0 0,0 0 1,0 0-1,1 1 0,1 0 0,-3 18 0,4-23-158,1 0 1,0 0-1,1 0 0,-1 0 1,1 0-1,0 0 0,0 0 1,1-1-1,0 1 0,0 0 0,0-1 1,1 1-1,0-1 0,0 0 1,0 0-1,1 0 0,0 0 1,-1 0-1,2-1 0,-1 0 0,0 0 1,1 0-1,0 0 0,7 3 1,8 4 63,1-1-1,0-1 1,0-1 0,1 0 0,1-2 0,-1-1 0,1-1-1,25 2 1,188-1 1699,-231-5-1721,29-1 115,0-1 1,-1-2-1,1-2 0,-1-1 0,-1-1 0,1-2 1,-1-1-1,-1-1 0,0-2 0,-1-1 1,-1-2-1,48-34 0,-68 43-183,-1 1-1,0-2 1,0 1-1,0-1 1,-1 0-1,-1-1 1,0 0-1,0 0 1,-1 0-1,6-14 1,-9 18-16,0 0-1,-1 1 1,0-1 0,0 0-1,0 0 1,0 0 0,-1 0 0,0 0-1,0 0 1,-1 0 0,0 0-1,0 1 1,0-1 0,-1 0 0,1 0-1,-2 1 1,1-1 0,0 1-1,-1 0 1,0-1 0,-6-6-1,0 1-305,-1 0-1,-1 1 1,0 0-1,0 1 1,-1 0-1,0 1 0,0 0 1,-1 1-1,-14-6 1,-49-16-3492,-1 6-4445,28 9-3555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8:25.473"/>
    </inkml:context>
    <inkml:brush xml:id="br0">
      <inkml:brushProperty name="width" value="0.025" units="cm"/>
      <inkml:brushProperty name="height" value="0.025" units="cm"/>
    </inkml:brush>
  </inkml:definitions>
  <inkml:trace contextRef="#ctx0" brushRef="#br0">95 103 9641,'0'0'2071,"-10"2"-63,1 0-1169,-37 7 519,19-2 5968,51-16-7066,1 2-1,1 0 0,-1 2 0,1 0 1,0 2-1,40 1 0,111 3-98,-184-8 36,-10 2-184,-1 0 0,0 1-1,-1 1 1,1 1 0,0 0 0,-1 2 0,-27 1 0,3 0 162,-14 1 105,40-1-30,0 0-1,0-1 0,0-1 0,-29-4 0,43 2 36,11 0-320,14-1-145,157 2 123,-118 4-259,108-12 0,-167 10 342,0 0-1,0-1 1,-1 1 0,1-1-1,0 0 1,-1 1 0,1-1-1,0 0 1,-1 0 0,1 0-1,-1 0 1,0 0 0,3-3-1,-4 4-7,1 0 0,-1-1 0,0 1 0,0-1 0,0 1 0,0-1 0,0 1 0,1 0 0,-1-1 0,0 1 1,0-1-1,0 1 0,0-1 0,0 1 0,0-1 0,-1 1 0,1-1 0,0 1 0,0 0 0,0-1 0,0 1 0,0-1 0,-1 1 0,1-1 0,0 1 0,0 0 0,-1-1 0,1 1 0,0 0 0,-1-1 0,1 1 0,0 0 0,-1-1 0,1 1 0,0 0 0,-1 0 0,1-1 0,-1 1 0,1 0 0,0 0 0,-1 0 0,1 0 0,-1-1 0,1 1 1,-1 0-1,1 0 0,-1 0 0,1 0 0,-1 0 0,1 0 0,0 0 0,-1 0 0,1 1 0,-2-1 0,-23-4 259,0 1 0,0 1 0,-1 1 1,-34 4-1,-100 18-1537,128-15-62,12-5-4545,11-1-4740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8:26.644"/>
    </inkml:context>
    <inkml:brush xml:id="br0">
      <inkml:brushProperty name="width" value="0.025" units="cm"/>
      <inkml:brushProperty name="height" value="0.025" units="cm"/>
    </inkml:brush>
  </inkml:definitions>
  <inkml:trace contextRef="#ctx0" brushRef="#br0">117 10 10634,'0'0'4532,"-8"-2"-2578,-94-5 4345,95 11-6178,13 6-171,14 6-21,3-8-151,0-1-1,0-1 0,0-1 1,1-1-1,0-1 0,0-2 0,0 0 1,25-3-1,-21 2 503,-137-11 1316,43 11-1577,40 0-2515,22-2-1790,3-5-3850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1.412"/>
    </inkml:context>
    <inkml:brush xml:id="br0">
      <inkml:brushProperty name="width" value="0.025" units="cm"/>
      <inkml:brushProperty name="height" value="0.025" units="cm"/>
    </inkml:brush>
  </inkml:definitions>
  <inkml:trace contextRef="#ctx0" brushRef="#br0">2465 46 6662,'-178'-4'7054,"104"7"-6734,0 3 0,1 3 0,-108 27 0,24 9 169,2 6 0,-267 128 0,313-122-277,1 5 1,4 4 0,2 5-1,-122 112 1,159-122-139,4 2 1,3 2-1,-92 134 0,126-163-42,2 2 1,2 0-1,1 1 0,3 1 0,0 0 0,3 2 1,2-1-1,1 1 0,-7 76 0,16-106-41,1 0 1,0 0-1,1 1 0,0-1 0,1 0 0,1 0 0,0 0 1,8 22-1,-7-26 5,0 0 0,1-1 0,0 1 0,0-1 0,0 0 1,1-1-1,0 1 0,0-1 0,1 0 0,-1-1 0,1 0 0,1 0 1,9 5-1,-2-2 40,1-1 0,1-1 0,-1-1 0,1 0 1,0-1-1,0-1 0,0-1 0,22 1 0,2-3 44,0-1 0,62-10 1,-39-1 18,0-3 0,95-35 0,121-68 153,-52 9-98,-5-10-1,-5-9 0,-6-10 1,-7-9-1,-6-9 0,188-191 0,-191 145-133,-158 158 182,-2-1-1,53-88 1,-83 122-126,0 0-1,-1 0 1,0-1-1,3-16 1,-7 25-69,0 1 1,0-1 0,-1 0 0,1 0-1,-1 1 1,0-1 0,0 0 0,0 0-1,0 0 1,0 0 0,-1 0 0,1 1-1,-1-1 1,1 0 0,-1 0 0,0 1-1,-1-1 1,1 1 0,0-1 0,-1 1-1,1-1 1,-1 1 0,0 0-1,-3-4 1,-3 2-21,-1 0 1,1 1-1,-1 0 0,0 1 0,1 0 0,-1 0 1,0 1-1,0 0 0,0 1 0,0 0 0,-15 2 1,15-2-16,-53 4-965,2 4 0,-1 2 1,1 2-1,-58 21 1,96-27 317,-128 37-6126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2.546"/>
    </inkml:context>
    <inkml:brush xml:id="br0">
      <inkml:brushProperty name="width" value="0.025" units="cm"/>
      <inkml:brushProperty name="height" value="0.025" units="cm"/>
    </inkml:brush>
  </inkml:definitions>
  <inkml:trace contextRef="#ctx0" brushRef="#br0">2440 50 6790,'-8'-4'1287,"-14"-5"-501,1 1 0,-1 1 0,0 1 0,-1 1 0,1 1 0,-1 1 0,-30 0 0,-179 6 691,206-2-1485,-257 25 160,-287 64 0,144-2 56,307-58 32,-173 71 1,263-90-86,1 2 1,1 1 0,0 2 0,1 0 0,-29 25 0,47-35-124,2 0 1,-1 0 0,1 0-1,0 1 1,0 0 0,1 0-1,0 0 1,0 1 0,0 0 0,1 0-1,0 0 1,1 0 0,0 1-1,1 0 1,-1-1 0,1 1-1,1 0 1,0 0 0,0 0-1,1 0 1,0 0 0,1 9 0,1-11-27,0 1 1,0-1 0,1 0 0,0 0-1,0 0 1,0 0 0,1-1 0,0 1 0,0-1-1,1 0 1,0-1 0,0 1 0,0-1 0,1 0-1,0 0 1,0 0 0,0-1 0,0 0-1,1 0 1,7 3 0,7 3 24,1-2-1,0 0 1,0-1-1,1-1 1,32 4-1,22-2 78,1-3-1,0-3 0,0-4 1,131-20-1,307-87 52,-422 87-150,25-6 10,231-60 618,-249 58-456,134-59 1,-214 80-149,1-1 0,-2-1 0,1 0-1,-2-2 1,1 0 0,-2-1-1,25-24 1,-41 36-25,0 1 1,0-1-1,0 0 1,-1 0-1,1 0 0,-1-1 1,1 1-1,-1 0 0,0-1 1,1 1-1,-1-1 0,-1 1 1,1-1-1,0 1 1,0-1-1,-1 1 0,0-1 1,1 0-1,-1 1 0,0-1 1,0 0-1,-1 1 1,1-1-1,0 0 0,-1 1 1,0-1-1,0 1 0,1-1 1,-3-3-1,-1 2 5,1 0 0,-1 0 0,0 1 0,0-1 0,0 1 0,0 0 0,0 0 0,-1 1 0,0-1 0,1 1 0,-1 0 0,0 0 0,0 1 0,0-1 0,-5 0 0,-41-7-11,1 2 0,-2 1 1,-79 4-1,-163 23-721,-48 22-993,2 1-3825,101-22-4713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07.692"/>
    </inkml:context>
    <inkml:brush xml:id="br0">
      <inkml:brushProperty name="width" value="0.025" units="cm"/>
      <inkml:brushProperty name="height" value="0.025" units="cm"/>
    </inkml:brush>
  </inkml:definitions>
  <inkml:trace contextRef="#ctx0" brushRef="#br0">173 0 9705,'0'0'9380,"-2"11"-9145,-30 338 2262,15-122-1775,-32 167-227,-21 298-147,69-673-342,0-3-34,1 0 0,0 1-1,5 27 1,5-25-475,-10-19 418,0 0 0,1 1 0,-1-1 0,0 0 0,1 1-1,-1-1 1,1 0 0,-1 0 0,0 0 0,1 1 0,-1-1 0,1 0-1,-1 0 1,0 0 0,1 0 0,-1 0 0,1 0 0,-1 0 0,1 0-1,-1 0 1,1 0 0,-1 0 0,0 0 0,1 0 0,-1 0 0,1 0 0,-1 0-1,0-1 1,1 1 0,-1 0 0,1 0 0,-1 0 0,0-1 0,1 1-1,-1 0 1,0-1 0,1 1 0,-1 0 0,0-1 0,0 1 0,1 0 0,-1-1-1,13-30-7398</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0.291"/>
    </inkml:context>
    <inkml:brush xml:id="br0">
      <inkml:brushProperty name="width" value="0.025" units="cm"/>
      <inkml:brushProperty name="height" value="0.025" units="cm"/>
    </inkml:brush>
  </inkml:definitions>
  <inkml:trace contextRef="#ctx0" brushRef="#br0">298 21 8360,'-3'-1'417,"-1"1"-1,1-1 1,0 0 0,0 0-1,0 0 1,0 0-1,0 0 1,1-1 0,-1 1-1,0-1 1,0 0 0,-3-3-1,4 4 158,2 1-514,-1-1 0,1 1 0,0 0 1,0 0-1,-1 0 0,1 0 0,0 0 1,-1 0-1,1 0 0,0 0 0,-1 0 1,1 0-1,0 1 0,-1-1 0,1 0 1,0 0-1,-1 0 0,1 0 0,0 0 1,0 0-1,-1 1 0,1-1 0,0 0 1,0 0-1,-1 0 0,1 1 0,0-1 1,0 0-1,0 0 0,-1 1 0,1-1 1,0 0-1,0 1 0,0-1 0,0 0 1,0 0-1,0 1 0,0-1 0,-1 0 1,1 1-1,0-1 0,0 0 0,0 1 1,0-1-1,0 1 0,-4 19 94,4-18-5,-148 950 2163,112-411-2106,35 1-178,3-240-32,-2-262-21,-3 1 0,-1 0 1,-2-1-1,-19 66 1,20-96-641,0-10-535,-1-21-2823,4-22-5224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6.922"/>
    </inkml:context>
    <inkml:brush xml:id="br0">
      <inkml:brushProperty name="width" value="0.025" units="cm"/>
      <inkml:brushProperty name="height" value="0.025" units="cm"/>
    </inkml:brush>
  </inkml:definitions>
  <inkml:trace contextRef="#ctx0" brushRef="#br0">1 0 7623,'0'0'16234,"7"14"-15139,-5-10-997,5 10 136,-1 0 1,0 1 0,0-1-1,-2 1 1,0 0-1,2 17 1,-1 30 407,-5-44-484,0 0 0,2 0 0,0 0 0,1-1 0,1 1 0,1-1 0,8 23 0,-12-39-149,-1 0 0,1 0 0,0 0 0,-1 0 0,1 0 0,0 0 0,0 0 0,0 0 0,-1 0 0,1 0 1,0-1-1,0 1 0,0 0 0,0-1 0,0 1 0,1 0 0,-1-1 0,0 0 0,0 1 0,0-1 0,0 0 0,1 1 0,-1-1 1,2 0-1,0 0 25,-1-1 1,1 1-1,0-1 1,0 0-1,-1 0 1,1 0-1,-1 0 1,1 0-1,-1 0 1,4-3-1,6-5 133,-1 0 0,0-1 0,12-14 0,-18 19-128,15-18 40,-16 16-76,1 1 1,-1 1 0,1-1-1,0 1 1,1 0 0,-1 0-1,1 0 1,0 1 0,1 0-1,-1 0 1,8-3 0,-14 7-4,1 1 0,0-1-1,0 0 1,0 1 0,0-1 0,-1 1 0,1-1 0,0 1 0,-1-1 0,1 1 0,0 0-1,-1-1 1,1 1 0,-1 0 0,1-1 0,-1 1 0,1 0 0,-1 0 0,1-1 0,-1 1-1,0 0 1,1 0 0,-1 0 0,0 0 0,0 0 0,0 0 0,0-1 0,1 1 0,-1 0-1,-1 0 1,1 0 0,0 0 0,0 1 0,1 43 415,-1-37-287,0 111 886,0-118-1031,-1-1-1,1 1 1,0 0 0,0-1-1,0 1 1,1 0-1,-1-1 1,0 1-1,0 0 1,0-1 0,0 1-1,1 0 1,-1-1-1,0 1 1,0-1 0,1 1-1,-1 0 1,1-1-1,-1 1 1,0-1-1,1 1 1,-1-1 0,1 1-1,-1-1 1,1 0-1,-1 1 1,1-1 0,0 1-1,-1-1 1,1 0-1,-1 0 1,1 1 0,0-1-1,-1 0 1,1 0-1,0 0 1,-1 0-1,1 0 1,0 0 0,-1 0-1,1 0 1,0 0-1,-1 0 1,1 0 0,0 0-1,-1 0 1,1-1-1,0 1 1,-1 0-1,1 0 1,0-1 0,-1 1-1,1 0 1,-1-1-1,1 1 1,-1-1 0,1 1-1,0-1 1,34-27-4155,-27 18 1131,0-1 1,-2 0 0,8-16 0,2-5-8016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7.672"/>
    </inkml:context>
    <inkml:brush xml:id="br0">
      <inkml:brushProperty name="width" value="0.025" units="cm"/>
      <inkml:brushProperty name="height" value="0.025" units="cm"/>
    </inkml:brush>
  </inkml:definitions>
  <inkml:trace contextRef="#ctx0" brushRef="#br0">51 315 17104,'0'0'5952,"-7"9"-3838,3-3-1906,0-1 50,0 0 1,0 0-1,0 0 0,1 1 0,-1-1 0,1 1 1,1 0-1,-1 0 0,1 0 0,0 0 0,1 0 0,-1 1 1,0 7-1,3-13-259,-1 1 0,1-1 0,-1 0 0,1 1 0,-1-1 0,1 0 0,0 0 0,0 1-1,0-1 1,0 0 0,0 0 0,0 0 0,0 0 0,0 0 0,0 0 0,0 0 0,1 0 0,-1-1 0,0 1 0,0 0 0,1-1 0,-1 1 0,1-1 0,-1 1 0,0-1 0,1 0 0,-1 0 0,1 1 0,-1-1 0,1 0 0,-1 0 0,1-1 0,-1 1 0,1 0 0,1-1 0,3 1 39,1-1 0,-1 0 0,1 0 0,-1-1 0,1 0 0,10-4 0,-9 2 97,-2-1 0,1 0 0,0 0 0,-1 0 0,0-1 0,0 1 0,-1-1 0,1-1 0,-1 1 0,-1-1 0,1 0 1,-1 0-1,0 0 0,-1-1 0,0 1 0,0-1 0,0 0 0,-1 0 0,-1 0 0,1 0 0,-1 0 0,0 0 0,-1-17 0,0 24-129,0 0-1,0 0 1,0 0 0,-1 0 0,1 0 0,0 0 0,0-1-1,-1 1 1,1 0 0,-1 0 0,1 0 0,0 1 0,-1-1-1,0 0 1,1 0 0,-1 0 0,0 0 0,1 0 0,-1 1-1,0-1 1,0 0 0,0 0 0,0 1 0,1-1 0,-1 1-1,0-1 1,0 1 0,0-1 0,0 1 0,0 0 0,0-1-1,-1 1 1,1 0 0,0 0 0,0 0 0,0 0-1,0 0 1,0 0 0,0 0 0,0 0 0,0 0 0,0 1-1,0-1 1,0 0 0,-2 1 0,0 0-3,-1 0 0,1 0-1,0 1 1,-1-1 0,1 1 0,0 0-1,0 0 1,0 0 0,0 0 0,0 0-1,0 1 1,-3 4 0,-7 28-1193,15-21 119,-1-14 1029,-1 0-1,1 0 1,0 0-1,0 0 1,0 0 0,-1 0-1,1 0 1,0-1 0,0 1-1,-1 0 1,1 0 0,0 0-1,-1-1 1,1 1-1,0 0 1,-1-1 0,1 1-1,0-1 1,-1 1 0,1-1-1,-1 1 1,1-1 0,0 0-1,6-6-932,0 0 0,-1 0 1,1 0-1,-2-1 0,1 0 0,-1 0 0,0-1 0,-1 0 0,0 1 0,0-1 1,3-16-1,0 0-1420,-1 1 0,-2-1-1,2-34 1,-6 58 1939,1-19-1653,0-6 6789,-3 21 1463,-3 27-2758,-2 13-1170,2-14-1109,0 1 0,2 0 0,0 0 0,2 0 0,0 0 0,3 23 0,-2-44-1084,0 0 0,0 0 0,0 0 0,1 0 0,-1 0 0,0 0 0,1-1 0,-1 1 0,0 0 0,1 0 0,-1 0 0,1-1 0,0 1 0,-1 0 0,1 0 0,-1-1 0,1 1 0,0 0 0,0-1 0,-1 1 0,1-1 0,0 1 0,0-1 0,0 0 0,0 1 0,-1-1 0,1 0 0,0 1 0,1-1 0,1 0 50,0 0 0,0 0 1,0 0-1,0 0 0,0-1 1,0 1-1,0-1 0,0 0 1,4-1-1,3-3 123,0 1 0,0-2 1,0 1-1,9-9 0,7-10-30,-22 19-166,1 0 0,-1 0 1,1 1-1,0 0 0,0 0 0,0 0 1,0 0-1,1 1 0,-1 0 0,1 0 0,0 1 1,9-4-1,-14 7-19,-1 0 0,1-1 0,0 1 0,-1 0 0,1-1 0,-1 1 0,1 0 0,-1 0 0,0 0 0,1-1 0,-1 1 0,0 0 0,1 0 0,-1 0 0,0 0 0,0 0 0,0 0 0,0 0 0,0-1 0,0 1 0,0 0 0,0 2-1,-1 32 459,1-27-202,0 1-171,0-1-32,0-1-1,0 1 1,1 0-1,2 13 1,-3-20-33,1-1 0,-1 1 0,0-1 1,0 0-1,0 1 0,0-1 0,0 1 0,1-1 1,-1 0-1,0 1 0,0-1 0,1 0 0,-1 1 0,0-1 1,0 0-1,1 0 0,-1 1 0,0-1 0,1 0 1,-1 0-1,1 0 0,-1 1 0,0-1 0,1 0 1,-1 0-1,0 0 0,1 0 0,-1 0 0,1 0 0,-1 0 1,0 0-1,1 0 0,-1 0 0,1 0 0,1-1 0,0 0 0,0 0-1,0 0 1,0 0 0,0-1-1,-1 1 1,1-1-1,-1 1 1,1-1 0,-1 1-1,2-4 1,71-106 0,-74 110 0,1 1 0,-1 0 0,0-1 0,0 1 0,1-1 0,-1 1 0,0-1 0,0 1 0,1 0 0,-1-1 0,1 1 0,-1 0 0,0-1 0,1 1 0,-1 0 0,1-1 0,-1 1 0,0 0 0,1 0 0,-1 0 0,1-1 0,-1 1 0,1 0 0,-1 0 0,1 0 0,-1 0 0,1 0 0,-1 0 0,1 0 0,-1 0 0,1 0 0,0 0 0,8 16 0,-2 29 0,-6-41 0,-1 2 1,1 0 0,0 0 0,0 0 0,0 0 0,1 0 0,3 6 0,-5-11-11,0-1 1,0 1-1,1-1 0,-1 1 1,0-1-1,1 1 1,-1-1-1,1 0 0,-1 1 1,1-1-1,-1 1 1,1-1-1,-1 0 0,1 1 1,-1-1-1,1 0 1,-1 0-1,1 1 0,-1-1 1,1 0-1,0 0 1,-1 0-1,1 0 1,-1 0-1,1 0 0,0 0 1,1 0-39,0-1 0,0 1 0,-1-1 0,1 0 0,0 0 0,-1 0 0,1 0 0,-1 0 0,1 0 0,-1 0 0,0-1 0,1 1 0,1-2 0,32-40-7782,-13 13-899,-1-2-6107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014"/>
    </inkml:context>
    <inkml:brush xml:id="br0">
      <inkml:brushProperty name="width" value="0.025" units="cm"/>
      <inkml:brushProperty name="height" value="0.025" units="cm"/>
    </inkml:brush>
  </inkml:definitions>
  <inkml:trace contextRef="#ctx0" brushRef="#br0">87 0 19026,'0'0'13592,"-9"1"-13464,-29 1-107,36-2-24,1 1 0,0-1 1,-1 0-1,1 1 0,0-1 0,-1 0 0,1 1 0,0 0 1,0-1-1,-1 1 0,1 0 0,0 0 0,0-1 1,0 1-1,0 0 0,0 0 0,0 0 0,0 0 0,0 0 1,1 1-1,-1-1 0,0 0 0,1 0 0,-1 0 1,0 3-1,-7 32-121,8-29 102,-2 5 15,1 1 0,0-1 0,1 1 0,1-1 0,4 25 0,-5-35-59,0 0-1,0 0 1,1 0-1,-1 0 1,1-1 0,0 1-1,-1 0 1,1 0-1,0 0 1,0-1 0,0 1-1,0 0 1,0-1-1,1 1 1,-1-1 0,0 1-1,1-1 1,-1 0-1,1 0 1,0 1 0,-1-1-1,1 0 1,0 0-1,0-1 1,-1 1-1,1 0 1,0-1 0,0 1-1,0-1 1,0 1-1,0-1 1,0 0 0,0 0-1,0 0 1,0 0-1,0 0 1,0 0 0,0-1-1,0 1 1,-1 0-1,1-1 1,0 0-1,0 1 1,0-1 0,0 0-1,-1 0 1,4-2-1,0 0-481,0 0 0,0-1 0,-1 1 0,1-1 0,-1 0 0,0 0-1,5-6 1,24-37-7596,-11 8-2591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337"/>
    </inkml:context>
    <inkml:brush xml:id="br0">
      <inkml:brushProperty name="width" value="0.025" units="cm"/>
      <inkml:brushProperty name="height" value="0.025" units="cm"/>
    </inkml:brush>
  </inkml:definitions>
  <inkml:trace contextRef="#ctx0" brushRef="#br0">205 1 5733,'0'0'10512,"-11"4"-5548,-174 70 6551,213-68-11718,22-2-85,-43-4 206,6 0-140,0 1 0,1 1 0,-1 0 0,0 1 0,20 6-1,-31-8 227,0 0-1,1 0 0,-1 0 1,0 0-1,0 1 0,0-1 0,0 0 1,0 1-1,0 0 0,-1-1 1,1 1-1,0 0 0,-1 0 0,1 0 1,-1 0-1,0 0 0,0 0 1,0 1-1,0-1 0,0 0 0,0 1 1,-1-1-1,1 0 0,-1 1 1,1-1-1,-1 1 0,0-1 0,0 0 1,0 1-1,0-1 0,-1 1 1,1-1-1,-1 1 0,1-1 0,-1 0 1,0 1-1,0-1 0,-1 2 1,-2 6 226,-1-1 1,0 0-1,0 0 1,-1-1 0,0 1-1,-1-1 1,1-1-1,-2 1 1,1-1 0,-17 12-1,-36 18-1433,-1-13-5987,42-18-2493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8.805"/>
    </inkml:context>
    <inkml:brush xml:id="br0">
      <inkml:brushProperty name="width" value="0.025" units="cm"/>
      <inkml:brushProperty name="height" value="0.025" units="cm"/>
    </inkml:brush>
  </inkml:definitions>
  <inkml:trace contextRef="#ctx0" brushRef="#br0">1 0 10698,'0'0'11969,"0"13"-10624,0 17-370,4 118 3465,-3-135-4211,1 0-1,0 0 0,1 0 0,1 0 1,0 0-1,0-1 0,1 0 0,1 0 1,9 15-1,-13-24-210,0 0 0,1 0-1,0-1 1,-1 1 0,1-1 0,0 0-1,0 1 1,0-1 0,1-1 0,6 4 0,8-6-4170,-22-5-1325,-20-16-299,-4 1-3038</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9.157"/>
    </inkml:context>
    <inkml:brush xml:id="br0">
      <inkml:brushProperty name="width" value="0.025" units="cm"/>
      <inkml:brushProperty name="height" value="0.025" units="cm"/>
    </inkml:brush>
  </inkml:definitions>
  <inkml:trace contextRef="#ctx0" brushRef="#br0">1 188 14542,'0'0'11627,"61"-64"-10634,-12 45-545,5-2-320,2-2-64,1 5-384,-3 1-1890,-8 3-1249,-8 5-2019,-15 7-4803</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19.908"/>
    </inkml:context>
    <inkml:brush xml:id="br0">
      <inkml:brushProperty name="width" value="0.025" units="cm"/>
      <inkml:brushProperty name="height" value="0.025" units="cm"/>
    </inkml:brush>
  </inkml:definitions>
  <inkml:trace contextRef="#ctx0" brushRef="#br0">1 324 6790,'0'0'12514,"13"6"-10945,-6-3-1353,-2-1-92,0 0 0,-1 0 1,1 0-1,0 0 0,0-1 1,0 0-1,0 0 1,0 0-1,0-1 0,1 0 1,-1 0-1,0 0 0,0 0 1,0-1-1,0 0 0,0 0 1,0 0-1,9-4 1,2-2 49,-1 0 1,0-1-1,-1-1 1,1 0-1,-2-1 1,1 0-1,-1-1 1,-1-1 0,20-23-1,-31 34-116,-1 0 1,1 0-1,0 0 0,0 0 1,-1 0-1,1-1 0,0 1 0,-1 0 1,1 0-1,-1 0 0,0-1 1,1 1-1,-1 0 0,0-1 1,0 1-1,0 0 0,0-1 0,0 1 1,0 0-1,0-1 0,0 1 1,-1 0-1,1-1 0,0 1 0,-1 0 1,1 0-1,-1-1 0,1 1 1,-1 0-1,-1-1 0,1 1-20,0 1-1,1 0 1,-1 0-1,0-1 0,0 1 1,0 0-1,0 0 1,0 0-1,0 0 1,0 1-1,0-1 0,0 0 1,0 0-1,0 0 1,0 1-1,1-1 1,-1 0-1,0 1 0,0-1 1,0 1-1,0-1 1,1 1-1,-1 0 1,0-1-1,1 1 1,-1 0-1,0-1 0,1 1 1,-1 0-1,1 0 1,-1-1-1,1 1 1,-1 0-1,1 0 0,0 0 1,-1 0-1,1 0 1,0 0-1,0 0 1,-1 1-1,-1 4-12,-1 0 0,1 0 0,-1 1 0,2-1 0,-1 1 0,1-1 0,0 1 0,0-1 0,1 1 0,0 0 1,0-1-1,2 13 0,-1-18-4,0 0 0,-1 0 0,1-1 0,0 1 0,0 0 0,0-1-1,-1 1 1,1-1 0,0 1 0,0-1 0,0 1 0,0-1 0,0 0 0,0 1 0,0-1 0,0 0 0,0 0 0,0 0 0,0 0 0,0 0 0,0 0 0,1 0 0,-1 0 0,0 0 0,0 0 0,0 0 0,0-1 0,0 1 0,0 0 0,0-1 0,-1 1 0,1-1 0,1 0 0,32-18 760,0-12-219,-29 25-549,1 0-1,-1 0 1,2 0 0,-1 1-1,0 0 1,1 0 0,0 1-1,0 0 1,1 0 0,-1 1-1,1-1 1,15-3-1,-20 8-7,0-1-1,0 1 1,-1 0-1,1 0 1,0 0 0,0 0-1,0 0 1,-1 1-1,1-1 1,-1 1-1,1-1 1,-1 1-1,0 0 1,1 0-1,-1 0 1,0 1-1,0-1 1,-1 0-1,1 1 1,0-1-1,-1 1 1,2 3-1,-1-2 76,1 0 0,-1 0 0,1-1 0,0 1 0,0-1 0,0 0-1,1 0 1,-1 0 0,1 0 0,-1 0 0,8 3 0,-8-5-47,0-1 0,0 1 0,0 0 0,0-1 0,0 0 0,0 1 0,0-1 0,0-1 0,0 1 0,0 0 0,0-1 0,0 1 0,0-1 1,0 0-1,0 0 0,4-2 0,-1-1-17,0 1 0,0-1-1,-1 0 1,1-1 0,-1 1 0,0-1 0,5-6 0,5-9-70,0-1-1,-1 0 0,10-24 1,-20 39 47,4 0-8913,6 3 4137,11-6 1190,-8-12-1740,-4-2 4962,2 2 6030,-14 23-5324,0-1 0,0 1 0,0-1-1,-1 1 1,1-1 0,-1 1-1,1 0 1,-1-1 0,1 1 0,-1 0-1,0-1 1,0 1 0,0 0 0,0-1-1,0 1 1,0 0 0,-1 0-1,1 1 1,-1 104 3465,5 208 1705,-4-390-5047,2 0-1,4 0 1,17-79 0,-21 142-458,0 1 0,1-1 0,1 1 0,5-12 0,-8 21 0,0 0 0,0-1 0,0 1 0,0 0 0,1 0 0,-1 0 0,1 0 0,-1 0 0,1 0 0,0 1 0,0-1 0,0 0 0,0 1 0,0-1 0,0 1 0,0 0 0,1 0 0,-1 0 0,0 0 0,1 0 0,-1 0 0,1 1 0,-1-1 0,5 0 0,-5 1-5,0 0 1,-1 0-1,1 0 0,0 0 0,-1 1 1,1-1-1,0 0 0,-1 1 0,1-1 1,0 1-1,-1 0 0,1-1 1,-1 1-1,1 0 0,-1 0 0,1 0 1,-1 0-1,0 0 0,1 0 1,-1 0-1,0 1 0,0-1 0,0 0 1,0 1-1,2 2 0,-2-1-1,-1 0 0,1 0 0,0 0 0,-1 0 0,0 0 0,1 0 0,-1 1 0,-1-1 0,1 0 0,0 0 0,-1 0 0,1 0 0,-1 0 0,-2 5-1,-1 1 20,0-1 0,0 0-1,0 0 1,-1-1-1,-1 1 1,1-1-1,-1 0 1,0-1 0,-1 1-1,0-1 1,0-1-1,0 1 1,0-1-1,-1 0 1,0-1-1,-13 6 1,20-10-22,1 0 1,0 0-1,-1 0 0,1 0 0,0 0 1,-1 0-1,1 0 0,0-1 0,0 1 1,-1 0-1,1 0 0,0 0 0,0 0 1,-1 0-1,1-1 0,0 1 0,0 0 1,-1 0-1,1 0 0,0-1 0,0 1 1,0 0-1,-1 0 0,1-1 0,0 1 1,0 0-1,0-1 0,0 1 0,0 0 1,0 0-1,0-1 0,0 1 0,-1 0 1,1-1-1,0 1 0,0 0 0,0-1 1,1 1-1,-1 0 0,0-1 0,0 1 1,0 0-1,0 0 0,0-1 0,0 1 1,0 0-1,0-1 0,1 1 0,-1 0 1,0 0-1,0-1 0,0 1 0,1 0 1,7-19-2179,1 9-49,1 0-1,0 1 0,0 0 0,1 0 1,0 1-1,13-7 0,16-9-6641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0.268"/>
    </inkml:context>
    <inkml:brush xml:id="br0">
      <inkml:brushProperty name="width" value="0.025" units="cm"/>
      <inkml:brushProperty name="height" value="0.025" units="cm"/>
    </inkml:brush>
  </inkml:definitions>
  <inkml:trace contextRef="#ctx0" brushRef="#br0">110 41 12172,'0'0'14600,"-11"6"-13789,2-1-591,1 0-1,-1 0 0,1 1 0,1 0 0,-10 9 1,14-12-122,0 0 0,1 1 0,-1-1 0,1 0 0,0 1 0,0 0 1,0-1-1,0 1 0,1 0 0,0 0 0,0 0 0,0 0 0,0 0 0,0 0 1,1 0-1,0 0 0,0 0 0,0 0 0,1 5 0,-1-7-75,1 0 1,0-1-1,0 1 0,0-1 0,0 0 1,0 1-1,0-1 0,1 0 0,-1 0 1,0 0-1,1 1 0,-1-1 0,0-1 1,1 1-1,-1 0 0,1 0 0,0 0 1,-1-1-1,1 1 0,0-1 0,-1 0 1,1 1-1,0-1 0,-1 0 0,1 0 1,0 0-1,0 0 0,-1 0 0,1 0 1,0 0-1,3-2 0,2 2 132,1-1-1,-1-1 1,0 1-1,1-1 1,-1 0-1,9-4 1,-8 1-143,-1 0 1,1-1-1,-1 0 1,0 0-1,-1-1 1,1 0 0,9-14-1,-13 18-13,-1 0 0,0 0 0,0-1 0,0 1 0,0-1 0,0 0 0,-1 0 0,0 1 0,1-1 0,-1 0 1,-1 0-1,1 0 0,-1 0 0,1 0 0,-1 0 0,0 0 0,0 0 0,-1 0 0,0 0 0,-1-6 0,1 8 1,0 0 0,-1 0 0,0 0 0,1 1 0,-1-1 0,0 0 0,0 1 0,0-1 0,0 1 0,0 0 0,0 0 0,0-1 0,0 1 0,-1 1 0,1-1 0,0 0 0,-1 0 0,1 1 0,0 0 0,-5-1 0,-56-2 0,52 4 0,1-2 24,-37 4 130,45-3-186,1 0 1,0 0-1,-1 1 0,1-1 0,0 0 1,-1 1-1,1-1 0,0 1 1,0-1-1,-1 1 0,1-1 0,0 1 1,0 0-1,0 0 0,0 0 0,0 0 1,0 0-1,0 0 0,0 0 1,0 0-1,0 0 0,1 0 0,-1 0 1,0 0-1,1 1 0,-1-1 0,1 0 1,-1 2-1,5 3-4394,15-5-3602</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157"/>
    </inkml:context>
    <inkml:brush xml:id="br0">
      <inkml:brushProperty name="width" value="0.025" units="cm"/>
      <inkml:brushProperty name="height" value="0.025" units="cm"/>
    </inkml:brush>
  </inkml:definitions>
  <inkml:trace contextRef="#ctx0" brushRef="#br0">23 263 16271,'0'0'3262,"-4"11"-753,-11 32-133,15-43-2297,-1 1-1,1-1 1,0 1 0,-1-1 0,1 1 0,0-1 0,0 1-1,-1-1 1,1 1 0,0 0 0,0-1 0,0 1 0,0-1-1,0 1 1,-1-1 0,1 1 0,0 0 0,1-1 0,-1 1-1,0-1 1,0 1 0,0-1 0,0 1 0,0 0 0,0-1-1,1 1 1,-1-1 0,0 1 0,1-1 0,-1 1 0,0-1 0,1 1-1,-1-1 1,0 1 0,1-1 0,-1 0 0,1 1 0,-1-1-1,1 0 1,-1 1 0,1-1 0,-1 0 0,1 1 0,20-6 1107,-11 1-904,-1-2-1,1 1 1,-1-1 0,0-1 0,0 0 0,14-14-1,49-58 518,-50 53-549,116-147 423,-138 173-673,0 0 0,0 0 0,0 0 0,0 0 0,0 1 0,0-1 0,0 0 0,0 0 0,0 0 0,0 0 0,0 0 0,0 0 0,0 0 0,0 0 0,1 0 0,-1 0 0,0 0 0,0 0 0,0 0 0,0 0 0,0 0 0,0 0 0,0 0 0,0 0 0,0 0 0,0 0 0,0 0 0,0 0 0,0 0 0,0 0 0,0 0 0,0 0 0,1 0 0,-1 0 0,0 0 0,0 0 0,0 0 0,0 0 0,0 0 0,0 0 0,0 0 0,0 0 0,0 0 0,0 0 0,0 0 0,0 0 0,0 0 0,-2 13 0,-6 16 0,-2-5 0,-38 88 0,-41 149 0,84-235-4311,6-17 226,7-15-128,2-12-5023</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486"/>
    </inkml:context>
    <inkml:brush xml:id="br0">
      <inkml:brushProperty name="width" value="0.025" units="cm"/>
      <inkml:brushProperty name="height" value="0.025" units="cm"/>
    </inkml:brush>
  </inkml:definitions>
  <inkml:trace contextRef="#ctx0" brushRef="#br0">154 0 13164,'0'0'16880,"2"11"-16015,-2 0-728,0-1 0,0 1-1,-1-1 1,0 0 0,-1 1 0,0-1-1,-1 0 1,0 0 0,0 0 0,-1-1-1,-1 1 1,-7 13 0,-26 39-51,25-42-87,0 1 0,1 0 0,1 0 0,2 2 0,-12 35 0,20-58-78,1 1 1,0-1-1,0 0 0,0 0 1,-1 1-1,1-1 0,0 0 1,0 1-1,0-1 0,0 0 1,0 1-1,0-1 0,-1 0 1,1 0-1,0 1 0,0-1 1,0 0-1,0 1 0,0-1 1,0 0-1,0 1 0,1-1 1,-1 0-1,0 1 0,0-1 1,0 0-1,0 1 0,0-1 1,0 0-1,0 0 0,1 1 1,-1-1-1,0 0 1,0 1-1,0-1 0,1 0 1,-1 0-1,0 0 0,0 1 1,1-1-1,-1 0 0,0 0 1,1 0-1,-1 0 0,0 1 1,1-1-1,-1 0 0,0 0 1,1 0-1,13-12-7482,-1-10-708</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5.843"/>
    </inkml:context>
    <inkml:brush xml:id="br0">
      <inkml:brushProperty name="width" value="0.025" units="cm"/>
      <inkml:brushProperty name="height" value="0.025" units="cm"/>
    </inkml:brush>
  </inkml:definitions>
  <inkml:trace contextRef="#ctx0" brushRef="#br0">196 57 13485,'-11'1'4148,"4"-1"-3728,0 1 1,0 0 0,0 1-1,0-1 1,0 1 0,0 1-1,1-1 1,-1 1 0,1 0-1,-1 1 1,1 0 0,0 0-1,1 0 1,-1 0 0,1 1-1,0 0 1,0 0 0,0 0-1,1 1 1,-1 0 0,1 0-1,1 0 1,-1 0 0,-4 13-1,7-17-338,1-1-1,-1 1 1,0 0 0,1-1-1,-1 1 1,1 0-1,0 0 1,-1 0 0,1-1-1,0 1 1,0 0-1,0 0 1,1 0 0,-1 0-1,0-1 1,1 1-1,-1 0 1,1 0 0,-1-1-1,1 1 1,0 0-1,0-1 1,0 1 0,0-1-1,0 1 1,0-1-1,0 1 1,0-1 0,3 2-1,-1-2-7,0 0-1,0 0 1,1 0-1,-1 0 1,1-1-1,-1 1 0,1-1 1,-1 0-1,1 0 1,-1 0-1,0 0 1,1-1-1,-1 1 1,7-3-1,-2 1-21,-1-1-1,0 0 0,0 0 0,0-1 1,0 0-1,0 0 0,-1 0 1,0-1-1,0 0 0,0 0 0,0 0 1,-1-1-1,5-7 0,-6 8-30,0 0-1,-1 0 1,1 0 0,-1-1-1,-1 1 1,1-1-1,-1 0 1,0 0-1,0 0 1,-1 0 0,1 0-1,-1 0 1,-1 0-1,1-1 1,-1 1-1,-1-12 1,0 16-21,0 0 0,1-1 0,-1 1 0,0 0 0,0 0 0,0 0 0,-1 0 0,1 0 0,0 0 0,-1 0 0,1 0 0,-1 0 0,0 1 0,0-1 0,1 1 0,-1-1 0,0 1 0,0 0 0,0 0 0,-1 0 0,1 0 0,0 0 0,0 0 0,-1 0 0,1 1 0,0-1 0,0 1 0,-1 0 0,1 0 0,-1 0 0,-3 0 0,0 0 0,0 0 0,0 1 0,0 0 0,0 0 0,0 0 0,0 1 0,0 0 0,0 0 0,1 0 0,-1 1 0,-8 5 0,4 0-690,-1 0 1,1 1-1,1 0 0,-1 1 1,2 0-1,-1 0 0,-8 16 1,15-24 415,1 0 0,0 1 0,-1 0 0,1-1 0,0 1 0,0-1 0,0 1 0,1 0 0,-1 0 0,1-1 0,0 1 0,-1 0 0,1 0 0,0 0 0,1 0 0,-1-1 0,0 1 0,1 0-1,0 0 1,-1-1 0,1 1 0,0 0 0,0-1 0,1 1 0,-1-1 0,1 1 0,-1-1 0,1 0 0,0 1 0,-1-1 0,1 0 0,0 0 0,1 0 0,-1-1 0,0 1 0,0 0 0,1-1 0,-1 0 0,1 1 0,3 0 0,22 11-14172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6.200"/>
    </inkml:context>
    <inkml:brush xml:id="br0">
      <inkml:brushProperty name="width" value="0.025" units="cm"/>
      <inkml:brushProperty name="height" value="0.025" units="cm"/>
    </inkml:brush>
  </inkml:definitions>
  <inkml:trace contextRef="#ctx0" brushRef="#br0">0 99 20788,'0'0'6491,"11"7"-6042,-4-2-340,0-1 1,0 0 0,0-1 0,1 0 0,-1 0 0,1 0 0,0-1-1,0 0 1,0-1 0,0 0 0,0 0 0,0-1 0,1 0 0,-1 0-1,0-1 1,0 0 0,0 0 0,12-4 0,-13 3 15,14-5 447,0 0 0,21-11 0,-38 17-517,-1-1 1,1 0-1,-1 0 1,0 0-1,1 0 1,-1 0 0,0-1-1,0 1 1,0-1-1,-1 0 1,1 0-1,-1 0 1,1 0 0,-1 0-1,0-1 1,0 1-1,-1-1 1,1 1-1,1-6 1,-3 7-56,0 1 0,0 0 0,0-1 0,-1 1 0,1-1 0,0 1 0,-1 0 0,1-1 0,-1 1 0,1 0 0,-1 0 0,0-1 0,0 1 0,1 0 0,-1 0 0,0 0 0,0 0 0,0 0 0,0 0 0,0 0 0,0 0 0,0 1 0,-1-1 0,1 0 0,0 1 0,0-1 0,-1 0 0,1 1 0,0 0 0,-1-1 0,1 1 0,0 0 0,-1 0 0,-2-1 0,-54-3 0,52 4 0,-50 6 0,54-6 0,0 1 0,-1-1 0,1 1 0,0 0 0,0 0 0,-1 0 0,1 0 0,0 0 0,0 0 0,0 1 0,0-1 0,0 1 0,1-1 0,-1 1 0,0 0 0,1-1 0,-1 1 0,1 0 0,0 0 0,-1 0 0,0 4 0,1-6-4,1 1 1,0-1-1,0 0 0,0 1 1,0-1-1,0 0 0,0 1 1,0-1-1,1 0 0,-1 1 1,0-1-1,0 0 0,0 0 0,0 1 1,0-1-1,0 0 0,1 1 1,-1-1-1,0 0 0,0 0 1,0 1-1,1-1 0,-1 0 1,0 0-1,0 1 0,1-1 1,-1 0-1,0 0 0,0 0 1,1 0-1,-1 1 0,0-1 1,1 0-1,-1 0 0,0 0 0,0 0 1,1 0-1,-1 0 0,0 0 1,1 0-1,0 0 0,18 1-2035,-15-1 784,25 0-6891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8.148"/>
    </inkml:context>
    <inkml:brush xml:id="br0">
      <inkml:brushProperty name="width" value="0.025" units="cm"/>
      <inkml:brushProperty name="height" value="0.025" units="cm"/>
    </inkml:brush>
  </inkml:definitions>
  <inkml:trace contextRef="#ctx0" brushRef="#br0">3 53 13004,'-1'-2'347,"1"1"-1,-1 0 0,1-1 1,0 1-1,0-1 0,0 1 0,-1-1 1,1 1-1,1-1 0,-1 1 1,0 0-1,0-1 0,0 1 1,1-1-1,-1 1 0,1 0 1,-1-1-1,1 1 0,0 0 1,-1-1-1,1 1 0,0 0 0,0 0 1,0 0-1,0 0 0,0-1 1,0 1-1,1 0 0,2-1 14,-1 0-1,1 0 0,0 1 1,0-1-1,-1 1 0,1 0 1,0 0-1,0 0 0,0 1 1,6 0-1,4-1-3,-1 2-1,1 0 1,-1 0-1,1 2 1,-1-1 0,13 6-1,-21-7-342,0 1 0,0 1-1,0-1 1,0 0 0,-1 1 0,1 0-1,-1 0 1,0 1 0,1-1 0,-1 1-1,-1 0 1,1 0 0,-1 0-1,1 1 1,-1-1 0,-1 1 0,1 0-1,-1-1 1,1 1 0,-1 0 0,-1 0-1,1 1 1,-1-1 0,0 0-1,0 1 1,0-1 0,-1 0 0,0 1-1,0 7 1,-2 2 17,0-1-1,-1 1 1,-1-1 0,0 0-1,-1-1 1,0 1-1,-1-1 1,-1 0 0,-15 24-1,-108 127 2486,129-163-2513,0 0 1,0-1-1,1 1 1,-1 0 0,0 0-1,1-1 1,-1 1-1,1 0 1,-1 0-1,0 0 1,1 0 0,0 0-1,-1 0 1,1 0-1,0 0 1,-1 0 0,1 0-1,0 0 1,0 0-1,0 0 1,0 0 0,0 0-1,0 0 1,0 0-1,0 0 1,1 0-1,-1 0 1,0 0 0,0 0-1,1 0 1,-1 0-1,2 2 1,0-2-2,0 0 1,0-1-1,0 1 1,0 0-1,0 0 1,0-1-1,1 1 0,-1-1 1,0 0-1,0 0 1,1 0-1,-1 0 0,0 0 1,3-1-1,14-1-8,0-1 0,28-9 0,-27 6-385,49-16-3732,-65 21 3683,-1-1 1,1 0-1,0 1 1,0-1 0,-1-1-1,1 1 1,-1 0-1,0-1 1,0 0 0,0 0-1,0 0 1,0 0-1,3-5 1,-3-6-7840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8.664"/>
    </inkml:context>
    <inkml:brush xml:id="br0">
      <inkml:brushProperty name="width" value="0.025" units="cm"/>
      <inkml:brushProperty name="height" value="0.025" units="cm"/>
    </inkml:brush>
  </inkml:definitions>
  <inkml:trace contextRef="#ctx0" brushRef="#br0">48 12 13869,'-9'-2'4634,"-2"0"-4245,-16-3 5160,27 3-3085,18 1-1930,-7 1-339,98 2-3555,-81-1-875,1 1 0,-1 2 1,49 12-1,-75-15 4878,0 0 0,1-1-1,-1 1 1,0 0 0,0 1 0,0-1 0,0 0 0,0 1 0,0-1-1,0 1 1,0-1 0,-1 1 0,1 0 0,-1 0 0,1 0-1,-1 0 1,0 0 0,1 0 0,-1 0 0,0 0 0,0 0-1,-1 1 1,1-1 0,0 0 0,-1 1 0,0-1 0,1 0 0,-1 1-1,0-1 1,0 1 0,0-1 0,-1 5 0,3 23 4023,-1-27-4712,0-1-1,-1 1 1,1-1-1,0 1 1,0-1 0,1 1-1,-1-1 1,0 1-1,4 2 1,-3-3 47,-1 0-1,1-1 1,0 1 0,0-1-1,0 0 1,0 0 0,1 0-1,-1 0 1,0 0 0,0 0-1,1-1 1,-1 1 0,0-1-1,1 1 1,-1-1 0,0 0-1,1 0 1,-1 0-1,1 0 1,-1-1 0,0 1-1,1-1 1,-1 1 0,0-1-1,1 0 1,-1 0 0,0 0-1,0 0 1,2-1 0,11-6-2,0 0 0,-1-1 1,14-13-1,-11 10 0,-10 7 1,0 1 0,-1 0 0,1 0 0,0 0 0,15-4 0,-21 8 0,0-1 0,0 1 0,0 0 0,0 0 0,0 0 0,1 0 0,-1 0 0,0 0 0,0 0 0,0 0 0,0 0 0,1 0 0,-1 0 0,0 1 0,0-1 0,0 1 0,0-1 0,0 1 0,0-1 0,0 1 0,0-1 0,0 1 0,0 0 0,0 0 0,0-1 0,0 1 0,-1 0 0,1 0 0,0 0 0,-1 0 0,1 0 0,0 0 0,-1 0 0,1 0 0,-1 0 0,0 0 0,1 0 0,-1 1 0,0-1 0,0 0 0,1 0 0,-1 0 0,0 0 0,0 1 0,0-1 0,-1 2 0,0 41 0,0-34 0,1 1 0,0-1 0,1 1 0,1 11 0,-1-21 0,-1 0 0,0-1 0,0 1 0,0-1 0,1 1 0,-1-1 0,0 1 0,1-1 0,-1 1 0,0-1 0,1 1 0,-1-1 0,1 1 0,-1-1 0,1 0 0,-1 1 0,1-1 0,-1 0 0,1 1 0,-1-1 0,1 0 0,0 0 0,-1 1 0,1-1 0,-1 0 0,1 0 0,0 0 0,-1 0 0,1 0 0,-1 0 0,1 0 0,0 0 0,-1 0 0,1 0 0,-1 0 0,1 0 0,0 0 0,-1-1 0,1 1 0,-1 0 0,1 0 0,-1-1 0,1 1 0,-1 0 0,1-1 0,-1 1 0,1-1 0,27-19 0,-1-6 0,-19 16 0,0 1 0,1 1 0,0-1 0,0 2 0,1-1 0,0 1 0,1 1 0,0-1 0,22-8 0,-32 15 0,1 0 0,-1 0 0,0 0 0,0 0 0,0 1 0,0-1 0,0 0 0,1 0 0,-1 1 0,0-1 0,0 1 0,0-1 0,0 1 0,0-1 0,0 1 0,0 0 0,-1 0 0,1-1 0,0 1 0,0 0 0,0 0 0,-1 0 0,1 0 0,0 0 0,-1 0 0,1 0 0,-1 0 0,1 0 0,-1 0 0,0 0 0,1 0 0,-1 0 0,0 0 0,0 0 0,0 1 0,0-1 0,0 0 0,0 0 0,0 0 0,0 2 0,0 62 0,-1-46 0,4 4-1503,-3-23 1411,1 0 0,-1 0 0,0 0 1,0 0-1,1 0 0,-1 0 0,0 0 1,0 0-1,1 0 0,-1 0 0,0 0 1,0 0-1,1 0 0,-1 0 0,0 0 1,0 0-1,1 0 0,-1 0 0,0 0 1,0-1-1,0 1 0,1 0 0,-1 0 1,0 0-1,0 0 0,0 0 0,1-1 1,-1 1-1,0 0 0,0 0 0,0 0 1,0-1-1,0 1 0,1 0 0,-1 0 1,0-1-1,0 1 0,0 0 1,0 0-1,0-1 0,15-40-9713,-7 7-781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005"/>
    </inkml:context>
    <inkml:brush xml:id="br0">
      <inkml:brushProperty name="width" value="0.025" units="cm"/>
      <inkml:brushProperty name="height" value="0.025" units="cm"/>
    </inkml:brush>
  </inkml:definitions>
  <inkml:trace contextRef="#ctx0" brushRef="#br0">0 0 13261,'0'0'7655,"62"28"-8008,-35-21-1761,0-1-2178,0-2-1921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351"/>
    </inkml:context>
    <inkml:brush xml:id="br0">
      <inkml:brushProperty name="width" value="0.025" units="cm"/>
      <inkml:brushProperty name="height" value="0.025" units="cm"/>
    </inkml:brush>
  </inkml:definitions>
  <inkml:trace contextRef="#ctx0" brushRef="#br0">187 0 8232,'0'0'20211,"-11"8"-18663,3-2-1352,-2 1 31,1 0-1,-1 0 0,1 1 0,1 0 0,-1 1 0,2 0 0,-1 0 0,-10 18 0,18-26-244,-1 0-1,1-1 1,0 1-1,0-1 0,0 1 1,0 0-1,0-1 0,0 1 1,0 0-1,0-1 1,0 1-1,0-1 0,1 1 1,-1 0-1,0-1 0,0 1 1,0-1-1,1 1 1,-1 0-1,0-1 0,1 1 1,-1-1-1,0 1 0,1-1 1,-1 1-1,1-1 1,-1 0-1,1 1 0,-1-1 1,1 1-1,-1-1 0,1 0 1,-1 0-1,1 1 0,0-1 1,-1 0-1,1 0 1,-1 0-1,1 1 0,0-1 1,-1 0-1,1 0 0,0 0 1,-1 0-1,2 0 1,44 3-1677,-14 0 120,-30-3 1606,0 0-1,0 0 1,0 1 0,0-1-1,-1 1 1,1 0 0,0 0 0,0-1-1,-1 1 1,1 0 0,0 0 0,-1 0-1,1 1 1,-1-1 0,1 0-1,-1 1 1,0-1 0,1 1 0,-1-1-1,0 1 1,0-1 0,0 1-1,0 0 1,0 0 0,-1-1 0,1 1-1,0 0 1,-1 0 0,0 0-1,1 0 1,-1 0 0,0 0 0,0 0-1,0 0 1,0 0 0,0 0-1,0 0 1,-1-1 0,1 1 0,-1 0-1,1 0 1,-1 0 0,0 0-1,0-1 1,0 1 0,0 0 0,-2 2-1,-2 5 361,-1 0-1,0-1 0,-1 1 0,0-1 1,0 0-1,0-1 0,-13 9 0,12-9-384,0-1 0,0 0 0,0-1-1,0 0 1,-1 0 0,0-1 0,0 0-1,0-1 1,0 0 0,-1 0 0,0-1-1,-10 1 1,20-3-107,-1 0 1,0 0-1,1 0 1,-1-1-1,0 1 1,0 0-1,1 0 1,-1-1-1,0 1 1,1-1-1,-1 1 1,1-1-1,-1 1 1,0-1-1,1 1 1,-1-1-1,1 1 1,-1-1-1,1 1 1,0-1-1,-1 0 1,1 1-1,0-1 1,-1 0-1,1 0 0,0 1 1,0-1-1,0 0 1,-1 1-1,1-1 1,0 0-1,0 0 1,0 0-1,0 1 1,0-1-1,0 0 1,1 0-1,-1 1 1,0-1-1,0 0 1,1 1-1,-1-1 1,0 0-1,0 1 1,1-1-1,0-1 1,17-35-9141,1 15-1585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0:59.688"/>
    </inkml:context>
    <inkml:brush xml:id="br0">
      <inkml:brushProperty name="width" value="0.025" units="cm"/>
      <inkml:brushProperty name="height" value="0.025" units="cm"/>
    </inkml:brush>
  </inkml:definitions>
  <inkml:trace contextRef="#ctx0" brushRef="#br0">0 0 10634,'0'0'6438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0.528"/>
    </inkml:context>
    <inkml:brush xml:id="br0">
      <inkml:brushProperty name="width" value="0.025" units="cm"/>
      <inkml:brushProperty name="height" value="0.025" units="cm"/>
    </inkml:brush>
  </inkml:definitions>
  <inkml:trace contextRef="#ctx0" brushRef="#br0">58 160 16752,'0'0'6299,"9"2"-4713,-3 0-1428,-1 0 1,1-1 0,0 0 0,0 0 0,0 0 0,0-1-1,0 0 1,0 0 0,1-1 0,-1 0 0,-1 0-1,1 0 1,0 0 0,0-1 0,0 0 0,-1 0 0,1-1-1,-1 0 1,8-4 0,-7 2 28,-1-1-1,1 1 1,-1-1-1,-1 0 1,1 0-1,-1 0 1,0 0 0,0-1-1,0 0 1,-1 0-1,3-10 1,-5 15-97,0-1 0,-1 1 0,1 0 0,-1 0 0,0 0 0,0-1 1,0 1-1,0 0 0,0 0 0,0-1 0,-1 1 0,1 0 0,-1 0 0,1 0 0,-1 0 0,0 0 1,-1-3-1,0 3-55,0 0 1,1 1-1,-1-1 1,0 0-1,0 1 1,0 0-1,0-1 1,0 1-1,0 0 1,0 0 0,-1 0-1,1 1 1,0-1-1,0 0 1,-1 1-1,1 0 1,-1-1-1,1 1 1,0 0-1,-3 0 1,-2 1-26,1 0-1,0 0 1,-1 0-1,1 1 1,0 0 0,0 0-1,0 0 1,0 1-1,0 0 1,0 0 0,1 1-1,0 0 1,-1-1-1,1 2 1,1-1 0,-1 1-1,1-1 1,-1 1-1,1 0 1,-5 10 0,-3 4 19,1 0 0,0 0 0,2 1 0,-13 39 0,19-50-29,0-1 0,1 1 0,1-1 0,-1 1 0,2 0 0,-1 0 0,2 13 0,-1-19 0,0-1 0,1 1 0,-1-1 0,1 0 0,0 1 0,-1-1 0,1 1 0,0-1 0,1 0 0,-1 0 0,0 0 0,1 1 0,-1-1 0,1 0 0,0-1 0,-1 1 0,1 0 0,0 0 0,0-1 0,0 1 0,0-1 0,1 0 0,-1 0 0,0 0 0,0 0 0,1 0 0,-1 0 0,1 0 0,4 0 0,4 1-338,1-1-1,0 0 1,-1-1-1,1 0 1,-1 0 0,18-4-1,-20 2-331,0-1 0,0 1 1,-1-1-1,1-1 0,-1 0 0,0 0 0,0 0 1,13-11-1,9-11-7685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0.861"/>
    </inkml:context>
    <inkml:brush xml:id="br0">
      <inkml:brushProperty name="width" value="0.025" units="cm"/>
      <inkml:brushProperty name="height" value="0.025" units="cm"/>
    </inkml:brush>
  </inkml:definitions>
  <inkml:trace contextRef="#ctx0" brushRef="#br0">144 4 18546,'0'0'5925,"-8"-1"-1328,0 0-3993,-1 0-216,0 1 0,0-1 0,0 2 0,0-1 0,-10 3-1,17-3-363,0 0-1,0 1 0,1-1 1,-1 1-1,0 0 0,0-1 0,0 1 1,1 0-1,-1 0 0,0 0 0,1 0 1,-1 1-1,1-1 0,-1 0 0,1 1 1,-1-1-1,1 1 0,0-1 0,0 1 1,0 0-1,0-1 0,0 1 0,0 0 1,0 0-1,1 0 0,-1 0 0,1-1 1,-1 1-1,1 0 0,0 0 0,0 0 1,0 3-1,1 1-23,0-1 0,0 1 0,0 0 0,1 0 0,0 0 0,1-1 0,-1 1 0,1-1 0,0 0 0,0 0 0,1 0 0,0 0 0,-1-1 0,2 1 0,-1-1 0,9 7 0,-8-7 0,0 0 0,-1 0 0,1 1 0,-1-1 0,0 1 0,-1 0 0,1 0 0,-1 1 0,0-1 0,0 0 0,-1 1 0,1 0 0,-1 0 0,0 0 0,1 7 0,-4-11-13,1 0 0,0 0 0,-1 1 0,0-1 0,1 0 1,-1 0-1,0 0 0,0 0 0,0 0 0,0 0 0,-1 0 0,1 0 0,0-1 0,-1 1 0,0 0 0,1-1 0,-1 1 1,0-1-1,1 0 0,-1 0 0,0 1 0,0-1 0,0 0 0,0-1 0,0 1 0,-1 0 0,1 0 0,0-1 0,0 0 1,-4 1-1,3 0-158,0 0-1,0-1 1,0 1 0,-1-1 0,1 0 0,0 0 0,0 0 0,-1 0 0,1 0 0,0-1 0,0 0 0,0 1 0,-1-1 0,1 0 0,0-1-1,0 1 1,0 0 0,1-1 0,-1 0 0,0 0 0,-2-2 0,-11-21-9118</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1.685"/>
    </inkml:context>
    <inkml:brush xml:id="br0">
      <inkml:brushProperty name="width" value="0.025" units="cm"/>
      <inkml:brushProperty name="height" value="0.025" units="cm"/>
    </inkml:brush>
  </inkml:definitions>
  <inkml:trace contextRef="#ctx0" brushRef="#br0">50 146 16271,'0'0'4650,"-9"-8"-1901,-24-25-400,32 32-2261,0-1 0,1 1-1,-1 0 1,0 0 0,1 0-1,-1 0 1,1-1 0,-1 1-1,1 0 1,-1 0 0,1-1-1,0 1 1,0 0 0,0-1-1,0 1 1,0 0-1,0-1 1,0 1 0,0 0-1,0 0 1,1-1 0,-1 1-1,0 0 1,1-1 0,-1 1-1,1 0 1,0 0 0,-1 0-1,1 0 1,0 0 0,0-1-1,-1 1 1,1 0 0,0 1-1,0-1 1,0 0 0,2-1-1,42-25 831,-41 25-773,6-3-23,1 1 0,-1-1 1,1 2-1,0 0 0,0 0 1,0 1-1,1 0 0,-1 1 0,0 0 1,15 1-1,-24 0-126,-1 1 1,1-1-1,-1 1 0,1-1 1,-1 1-1,0-1 0,1 1 1,-1 0-1,0 0 1,1 0-1,-1 0 0,0 0 1,0 0-1,0 0 0,0 0 1,0 0-1,0 1 0,0-1 1,0 0-1,0 1 0,-1-1 1,1 1-1,-1-1 0,1 0 1,-1 1-1,1-1 0,-1 1 1,0 0-1,0-1 0,0 1 1,0-1-1,0 1 0,0-1 1,0 1-1,0-1 0,0 1 1,-1 2-1,-1 4 40,1 1-1,-1-1 1,0 0 0,-1 0-1,-5 12 1,-10 12 57,12-22-69,1-1 1,0 1-1,0 0 1,1 0 0,-4 17-1,8-27-19,0 0 0,0 1 0,0-1 0,-1 1 1,1-1-1,0 1 0,0-1 0,0 0 0,0 1 0,1-1 0,-1 1 0,0-1 0,0 1 1,0-1-1,0 0 0,0 1 0,0-1 0,1 0 0,-1 1 0,0-1 0,0 1 0,1-1 1,-1 0-1,0 1 0,0-1 0,1 0 0,-1 0 0,0 1 0,1-1 0,-1 0 0,0 0 1,1 1-1,-1-1 0,1 0 0,-1 0 0,0 0 0,1 0 0,-1 0 0,1 1 0,-1-1 1,1 0-1,-1 0 0,0 0 0,1 0 0,0 0 0,21-5 160,5-9-155,-1-1 0,-1-1 0,-1-1 0,0-2 0,-1 0 0,-1-1 0,20-24 0,-25 28-344,-28 36-63,-8 16 467,17-32-31,0 1 0,1-1 0,-1 0 0,1 1 0,1-1 0,-1 1 1,1-1-1,-1 1 0,1 0 0,0-1 0,2 9 0,-2-12-25,1 0-1,-1 0 0,1 0 1,-1 0-1,1 0 1,-1 0-1,1-1 0,0 1 1,-1 0-1,1 0 0,0-1 1,0 1-1,0 0 1,-1-1-1,1 1 0,0-1 1,0 1-1,0-1 0,0 1 1,1 0-1,1-1 0,1 1-1,-1-1 1,0 0-1,0 0 1,0 0-1,0 0 1,0 0-1,0 0 1,6-2-1,2-2-12,0-1 0,0 1 0,0-2 0,-1 1 0,1-1 0,-1-1 0,-1 0 0,13-12 0,-9 9 0,0-1 0,1 2 0,20-12 0,-33 21 0,0-1 0,0 1 0,0 0 0,-1-1 0,1 1 0,0 0 0,0-1 0,0 1 0,0 0 0,0 0 0,0 0 0,0-1 0,0 1 0,0 0 0,0 1 0,0-1 0,-1 0 0,1 0 0,0 0 0,0 0 0,0 1 0,0-1 0,0 0 0,0 1 0,0-1 0,-1 1 0,1-1 0,0 1 0,0-1 0,-1 1 0,1 0 0,0-1 0,-1 1 0,1 0 0,0 0 0,-1-1 0,1 1 0,-1 0 0,1 0 0,-1 0 0,0 0 0,1 0 0,-1-1 0,0 1 0,0 0 0,0 0 0,1 0 0,-1 0 0,0 1 0,1 58 0,-2-43 0,0 5 0,0-16 0,0-1 0,1 1 0,0 0 0,0 0 0,0 0 0,1 0 0,0 0 0,0 0 0,0-1 0,1 1 0,3 7 0,-4-12 0,0-1 0,-1 1 0,1 0 0,0-1 0,0 1 0,0-1 0,0 1 0,1-1 0,-1 0 0,0 1 0,0-1 0,0 0 0,0 0 0,0 0 0,0 0 0,0 0 0,0 0 0,1 0 0,-1 0 0,0 0 0,0 0 0,0-1 0,0 1 0,0 0 0,0-1 0,0 1 0,0-1 0,0 1 0,0-1 0,0 0 0,0 1 0,0-1 0,0 0 0,-1 0 0,1 1 0,0-1 0,0-2 0,37-36 0,-33 33 0,19-25 0,-18 22 0,0 1 0,1 0 0,0 0 0,0 0 0,1 1 0,0 0 0,0 0 0,1 1 0,10-6 0,-18 11-4,-1 1 1,1 0-1,-1 0 0,0 0 1,1 0-1,-1 0 0,0 0 1,1 0-1,-1 0 0,0 0 0,1 0 1,-1 0-1,1 0 0,-1 0 1,0 0-1,1 0 0,-1 0 1,0 1-1,1-1 0,-1 0 1,0 0-1,1 0 0,-1 0 1,0 1-1,1-1 0,-1 0 0,0 0 1,0 1-1,1-1 0,-1 0 1,0 1-1,0-1 0,1 0 1,-1 1-1,0-1 0,0 0 1,0 1-1,0-1 0,0 0 1,0 1-1,0-1 0,1 1 1,1 26-430,-9 26-999,-1-8-5679</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2.047"/>
    </inkml:context>
    <inkml:brush xml:id="br0">
      <inkml:brushProperty name="width" value="0.025" units="cm"/>
      <inkml:brushProperty name="height" value="0.025" units="cm"/>
    </inkml:brush>
  </inkml:definitions>
  <inkml:trace contextRef="#ctx0" brushRef="#br0">0 0 18129,'0'0'8937,"49"6"-18194,-23 1 833</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2.404"/>
    </inkml:context>
    <inkml:brush xml:id="br0">
      <inkml:brushProperty name="width" value="0.025" units="cm"/>
      <inkml:brushProperty name="height" value="0.025" units="cm"/>
    </inkml:brush>
  </inkml:definitions>
  <inkml:trace contextRef="#ctx0" brushRef="#br0">151 0 15278,'0'0'13346,"-11"2"-12305,0 0-822,0 0 0,0 1 0,0 1 0,1 0 0,-16 8 0,22-10-160,0 0 0,0 0 0,0 1 0,0-1 0,1 1 0,-1 0 0,1 0 0,0 1 0,-1-1 0,2 1 0,-1-1 0,0 1 0,1 0-1,-1 0 1,1 0 0,0 0 0,1 1 0,-1-1 0,-1 8 0,3-11-77,0 0 1,1 1-1,-1-1 0,0 0 0,1 0 0,-1 1 0,1-1 0,0 0 0,-1 0 0,1 0 0,0 0 0,-1 0 0,1 0 0,0 0 0,0 0 0,0 0 0,0 0 0,0 0 0,0 0 0,0-1 0,0 1 0,1 0 0,-1-1 0,0 1 0,0-1 0,1 1 0,-1-1 1,0 0-1,0 0 0,1 1 0,-1-1 0,0 0 0,1 0 0,-1 0 0,2-1 0,63 2-1490,-51-2 935,-4 1 161,2 0 123,0 0 0,0 0 1,0 1-1,18 5 0,-30-6 317,1 0 0,-1 0 1,1 1-1,-1-1 0,1 1 0,-1-1 0,0 1 0,1-1 0,-1 1 0,0 0 0,0 0 0,1 0 0,-1 0 0,0 0 1,0 0-1,0 0 0,0 0 0,0 0 0,0 0 0,0 0 0,-1 1 0,1-1 0,0 0 0,-1 1 0,1-1 0,-1 1 1,1-1-1,-1 0 0,0 1 0,1-1 0,-1 1 0,0-1 0,0 1 0,0-1 0,0 1 0,0-1 0,-1 1 0,1-1 1,0 1-1,-1-1 0,1 1 0,-1-1 0,1 0 0,-1 1 0,0-1 0,0 0 0,-1 3 0,-3 3 197,0 0-1,-1-1 0,1 1 0,-1-1 0,-1 0 1,1-1-1,-1 1 0,0-1 0,-8 4 0,2-1 97,1-1-1,-1-1 0,-1 0 1,-22 7-1,8-9-1727,27-4 1028,-1 0 1,1 0-1,-1-1 0,1 1 0,-1 0 0,1-1 0,-1 1 1,1-1-1,-1 0 0,1 1 0,-1-1 0,1 0 0,0 0 0,-3-2 1,-9-13-10502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3.214"/>
    </inkml:context>
    <inkml:brush xml:id="br0">
      <inkml:brushProperty name="width" value="0.025" units="cm"/>
      <inkml:brushProperty name="height" value="0.025" units="cm"/>
    </inkml:brush>
  </inkml:definitions>
  <inkml:trace contextRef="#ctx0" brushRef="#br0">0 677 10954,'0'0'14238,"15"-4"-12455,-2 0-1469,1 0 1,-1-1-1,0-1 0,-1 0 1,0 0-1,0-1 0,0-1 1,17-14-1,22-25 261,-3-1 1,66-85-1,-93 105-398,-1-1-1,-2 0 1,-1-2 0,-1 0 0,-2-1-1,20-65 1,-30 84-177,-2-1 0,0 0 0,1-26 0,-3 39 0,0 0 0,0 1 0,1-1 0,-1 1 0,0-1 0,0 0 0,0 1 0,0-1 0,0 0 0,0 1 0,-1-1 0,1 1 0,0-1 0,0 0 0,0 1 0,0-1 0,-1 1 0,1-1 0,0 1 0,-1-1 0,1 1 0,0-1 0,-1 1 0,1-1 0,-1 1 0,1-1 0,-1 1 0,1 0 0,-1-1 0,1 1 0,-1 0 0,1-1 0,-1 1 0,1 0 0,-1 0 0,1-1 0,-2 1 0,0 0 0,1 1 0,0-1 0,-1 1 0,1 0 0,-1-1 0,1 1 0,0 0 0,-1 0 0,1 0 0,0 0 0,0 0 0,0 0 0,0 0 0,0 0 0,0 0 0,-1 3 0,-16 25 0,2 0 0,1 1 0,2 1 0,-10 34 0,0-5 0,-18 41 0,-73 212 0,109-297 0,2 0 0,0 0 0,-2 25 0,5-40 0,0 0 0,0-1 0,0 1 0,0 0 0,-1 0 0,1 0 0,0-1 0,0 1 0,1 0 0,-1 0 0,0 0 0,0-1 0,0 1 0,0 0 0,1 0 0,-1-1 0,0 1 0,1 0 0,-1-1 0,0 1 0,1 0 0,-1-1 0,1 1 0,-1 0 0,1-1 0,0 1 0,-1-1 0,1 1 0,-1-1 0,1 0 0,0 1 0,0-1 0,-1 1 0,1-1 0,0 0 0,0 0 0,-1 1 0,1-1 0,0 0 0,0 0 0,-1 0 0,1 0 0,0 0 0,0 0 0,0 0 0,-1 0 0,1 0 0,0 0 0,0-1 0,-1 1 0,1 0 0,0 0 0,0-1 0,-1 1 0,1-1 0,0 1 0,-1 0 0,2-2 0,5-1 0,-1-1 0,1-1 0,-1 1 0,0-1 0,7-6 0,22-28 0,-2-2 0,-1-1 0,-2-2 0,-3 0 0,25-53 0,-43 79-49,-15 34-51,-7 23 3,12-38 102,1 1 0,0-1-1,-1 1 1,1-1 0,0 1-1,0-1 1,0 1 0,0-1-1,0 1 1,1-1 0,-1 1 0,0-1-1,1 1 1,-1-1 0,1 1-1,-1-1 1,1 1 0,0-1-1,-1 0 1,1 1 0,0-1-1,0 0 1,0 0 0,0 0-1,0 0 1,0 0 0,2 2-1,0-3 2,-1 1 0,0-1 0,1 0 0,-1 0 0,0 0 0,0 0 1,1 0-1,-1-1 0,0 1 0,1-1 0,-1 1 0,0-1 0,0 0 0,0 0 0,1 0 0,-1 0 0,0 0 0,3-3 0,4-2-6,0-1 0,-1-1 0,0 1 0,10-12 0,-12 11 0,1 1 0,0 0 0,0 0 0,1 1 0,12-9 0,-19 16 0,-1-1 0,1 1 0,-1-1 0,1 1 0,-1-1 0,1 1 0,-1 0 0,0-1 0,1 1 0,-1-1 0,0 1 0,1 0 0,-1-1 0,0 1 0,0 0 0,0 0 0,0-1 0,0 1 0,0 0 0,0-1 0,0 1 0,0 0 0,0-1 0,0 1 0,0 1 0,0-2 0,-1 15 0,-1-1 0,0 1 0,-7 22 0,6-27 0,0 1 0,0 0 0,1 0 0,1 0 0,0 0 0,0 0 0,1 0 0,2 12 0,-2-22 0,0-1 0,1 1 0,-1-1 0,0 1 0,1-1 0,-1 1 0,0-1 0,1 1 0,-1-1 0,0 0 0,1 1 0,-1-1 0,1 0 0,-1 1 0,1-1 0,-1 0 0,1 1 0,-1-1 0,1 0 0,-1 0 0,1 0 0,-1 0 0,1 1 0,0-1 0,-1 0 0,1 0 0,-1 0 0,1 0 0,-1 0 0,1 0 0,0 0 0,-1-1 0,1 1 0,-1 0 0,1 0 0,-1 0 0,1 0 0,-1-1 0,1 1 0,-1 0 0,1-1 0,-1 1 0,1 0 0,-1-1 0,1 1 0,-1 0 0,0-1 0,1 1 0,-1-1 0,1 0 0,22-21 0,-15 8 0,0 0 0,-2-1 0,0 0 0,0 0 0,-2-1 0,0 1 0,0-1 0,-2 0 0,2-26 0,-4 41-141,0 0 0,0 0 0,0 1 0,0-1 1,1 0-1,-1 1 0,0-1 0,1 0 0,-1 1 0,0-1 0,1 1 0,-1-1 0,1 0 0,-1 1 1,1-1-1,-1 1 0,1 0 0,-1-1 0,1 1 0,0-1 0,0 1 0,30-9-10493,-15 5 5112,4-4-2928</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006"/>
    </inkml:context>
    <inkml:brush xml:id="br0">
      <inkml:brushProperty name="width" value="0.025" units="cm"/>
      <inkml:brushProperty name="height" value="0.025" units="cm"/>
    </inkml:brush>
  </inkml:definitions>
  <inkml:trace contextRef="#ctx0" brushRef="#br0">109 0 18898,'0'0'7068,"-6"12"-5168,-12 25-1287,2 1 0,1 1-1,3 0 1,0 1-1,3 1 1,1-1-1,-4 78 1,12-115-613,0 1 0,0-1 0,0 0 0,1 0 0,-1 1 0,1-1 0,0 0 0,0 0 0,0 1 0,0-1 0,0 0 0,1 0 0,0-1 0,-1 1 0,1 0 0,0 0 0,4 3 0,-5-5 0,1 0 0,0 0 0,1 1 0,-1-1 0,0-1 0,0 1 0,0 0 0,1-1 0,-1 1 0,0-1 0,0 1 0,1-1 0,-1 0 0,0 0 0,1 0 0,-1-1 0,0 1 0,1 0 0,-1-1 0,0 1 0,0-1 0,1 0 0,-1 0 0,0 0 0,0 0 0,2-2 0,6-3 0,-1-1 0,0 0 0,-1-1 0,1 0 0,-2 0 0,1-1 0,-1 0 0,0 0 0,-1-1 0,0 0 0,-1 0 0,0 0 0,4-13 0,-25 57 0,13-27 0,-1-1 0,1 1 0,0-1 0,0 1 0,1 0 0,0 0 0,0 0 0,-1 10 0,3-16 0,0 0 0,-1 0 0,1 0 0,0 0 0,0 0 0,0 0 0,0 0 0,0 0 0,0 0 0,0 0 0,0 0 0,0 0 0,1 0 0,-1 0 0,0 0 0,1 0 0,-1 0 0,1 0 0,-1 0 0,1-1 0,-1 1 0,1 0 0,-1 0 0,1 0 0,0-1 0,0 1 0,-1 0 0,1-1 0,0 1 0,0 0 0,0-1 0,0 1 0,-1-1 0,1 1 0,0-1 0,0 0 0,0 1 0,0-1 0,0 0 0,0 0 0,0 0 0,0 0 0,0 0 0,0 0 0,0 0 0,0 0 0,0 0 0,0 0 0,0 0 0,2-1 0,3-1 0,-1 0 0,0 0 0,0-1 0,0 1 0,0-1 0,0 0 0,0-1 0,5-5 0,12-12 0,-2-2 0,0 0 0,-2-1 0,0-1 0,15-30 0,-7 5 0,35-96 0,-51 112 0,-11 25 0,-9 19 0,1 7 0,0 0 0,2 0 0,-1 0 0,2 1 0,0 0 0,2 1 0,-4 20 0,-9 135 0,17-168 0,-3 20 0,2-14 0,0 0 0,0 0 0,1 0 0,0 0 0,1 0 0,0 0 0,4 11 0,-5-22 0,0 0 0,0-1 0,0 1 0,0 0 0,0-1 0,0 1 0,1 0 0,-1-1 0,0 1 0,0 0 0,1-1 0,-1 1 0,0-1 0,1 1 0,-1-1 0,0 1 0,1 0 0,-1-1 0,1 0 0,-1 1 0,1-1 0,-1 1 0,1-1 0,-1 0 0,1 1 0,0-1 0,-1 0 0,1 1 0,-1-1 0,1 0 0,0 0 0,-1 0 0,1 0 0,0 1 0,-1-1 0,1 0 0,0 0 0,-1 0 0,1-1 0,0 1 0,-1 0 0,1 0 0,0 0 0,-1 0 0,1-1 0,0 1 0,-1 0 0,1 0 0,-1-1 0,1 1 0,0-1 0,0 0 0,1-1 0,-1 0 0,1 0 0,0 0 0,-1 0 0,0 0 0,1 0 0,-1-1 0,0 1 0,0-1 0,-1 1 0,1-1 0,1-4 0,-2-4-10,1 0 1,-1 0-1,-1 0 0,0 0 1,-1 0-1,0 0 0,0 1 1,-1-1-1,-1 1 1,0-1-1,-9-17 0,-5-1-42,0 0-1,-34-37 1,-5-9 58,57 75-4,0 0-1,0 0 1,0-1 0,0 1-1,0 0 1,0 0-1,0 0 1,0-1 0,0 1-1,0 0 1,0 0-1,0 0 1,0-1 0,0 1-1,0 0 1,0 0-1,0 0 1,0-1 0,0 1-1,0 0 1,0 0-1,0 0 1,0-1 0,0 1-1,0 0 1,0 0-1,0 0 1,0 0 0,1-1-1,-1 1 1,0 0-1,0 0 1,0 0 0,0 0-1,0 0 1,1 0-1,-1-1 1,0 1 0,0 0-1,0 0 1,1 0 0,-1 0-1,0 0 1,0 0-1,0 0 1,0 0 0,1 0-1,17-3 78,25 2 27,-37 1-101,94 4-5884,-56-3-4177,-74-8-4950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350"/>
    </inkml:context>
    <inkml:brush xml:id="br0">
      <inkml:brushProperty name="width" value="0.025" units="cm"/>
      <inkml:brushProperty name="height" value="0.025" units="cm"/>
    </inkml:brush>
  </inkml:definitions>
  <inkml:trace contextRef="#ctx0" brushRef="#br0">5 97 18097,'0'0'4484,"-4"-54"-2434,30 41-1505,10 3-449,2 1-384,3-2-5926</inkml:trace>
  <inkml:trace contextRef="#ctx0" brushRef="#br0" timeOffset="1">1374 438 15439</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4.941"/>
    </inkml:context>
    <inkml:brush xml:id="br0">
      <inkml:brushProperty name="width" value="0.025" units="cm"/>
      <inkml:brushProperty name="height" value="0.025" units="cm"/>
    </inkml:brush>
  </inkml:definitions>
  <inkml:trace contextRef="#ctx0" brushRef="#br0">167 174 3876,'7'-170'19688,"-10"166"-16981,-4 13-2000,-5 16-598,-12 77 404,-12 117-1,19-101 209,-15 56 1517,-11 78-958,75-428-944,-5 32-624,-21 101 30,-2 13-88,1 0-1,12-41 0,-16 70 315,-1-1 0,1 1 0,-1-1 0,1 1 0,-1-1 0,1 1 0,0 0 0,0-1 0,0 1 0,0 0 0,0 0 0,0-1 0,0 1 0,0 0-1,0 0 1,1 0 0,-1 0 0,0 1 0,3-2 0,-4 2 20,1 0 0,0 0 1,0 0-1,0 0 0,-1 0 0,1 1 0,0-1 0,0 0 0,-1 0 0,1 1 1,0-1-1,0 0 0,-1 1 0,1-1 0,0 1 0,-1-1 0,1 1 0,-1-1 0,1 1 1,-1 0-1,1-1 0,-1 1 0,1-1 0,-1 1 0,1 0 0,-1 0 0,0-1 1,1 1-1,-1 0 0,0 0 0,0-1 0,0 1 0,0 0 0,1 1 0,6 31-178,-5-22 327,0 0 0,1 0 1,1 0-1,-1-1 0,2 1 1,6 12-1,-10-21-83,1 0 0,-1 0 0,1 0 0,0 0 0,0-1 0,-1 1 0,1-1-1,0 1 1,0-1 0,1 1 0,-1-1 0,0 0 0,0 0 0,1 0 0,-1-1 0,1 1 0,-1 0 0,0-1 0,1 1 0,-1-1 0,1 0 0,-1 0 0,1 0 0,-1 0-1,1-1 1,-1 1 0,1-1 0,-1 1 0,1-1 0,-1 0 0,0 0 0,1 0 0,-1 0 0,2-2 0,7-2-45,0-2 0,-1 0 0,0 0 0,0 0-1,-1-1 1,0-1 0,0 0 0,12-17 0,-6 6-13,-1 0 0,-2 0 0,17-35 0,-22 34 4,-7 21 0,0 0 0,0 0 0,-1 0 0,1 0 0,0 0 0,0 0 0,0 0 0,0 0 0,0 0 0,0 0 0,0 0 0,-1 0 0,1 0 0,0 1 0,0-1 0,0 0 0,0 0 0,0 0 0,0 0 0,-1 0 0,1-1 0,0 1 0,0 0 0,0 0 0,0 0 0,0 0 0,0 0 0,-1 0 0,1 0 0,0 0 0,0 0 0,0 0 0,0 0 0,0 0 0,0 0 0,0 0 0,0-1 0,0 1 0,-1 0 0,1 0 0,0 0 0,0 0 0,0 0 0,0 0 0,0 0 0,0-1 0,0 1 0,0 0 0,0 0 0,-9 11 0,-3 9 0,1 0 0,0 1 0,2 0 0,0 1 0,1 0 0,2 0 0,0 1 0,1-1 0,-2 31 0,7-52 0,0 0 0,0 0 0,0 0 0,0 0 0,0 0 0,0 0 0,1 0 0,-1 0 0,0 0 0,0 0 0,1 0 0,-1 0 0,1 0 0,-1-1 0,1 1 0,-1 0 0,1 0 0,0 0 0,-1-1 0,1 1 0,0 0 0,0 0 0,0-1 0,-1 1 0,1-1 0,0 1 0,0-1 0,0 1 0,0-1 0,0 0 0,0 1 0,0-1 0,0 0 0,0 0 0,0 1 0,0-1 0,0 0 0,0 0 0,0 0 0,0 0 0,0-1 0,0 1 0,0 0 0,1-1 0,3 0 0,1 0 0,-1 0 0,0-1 0,-1 0 0,1 0 0,0 0 0,0-1 0,3-3 0,11-9 0,-1-1 0,-1 0 0,-1-2 0,-1 0 0,0-1 0,-1 0 0,-1-1 0,-1-1 0,-1 0 0,12-31 0,-31 81-147,2 1-1,1 0 1,1-1 0,0 48-1,5-49-4699,4-12-5392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6.620"/>
    </inkml:context>
    <inkml:brush xml:id="br0">
      <inkml:brushProperty name="width" value="0.025" units="cm"/>
      <inkml:brushProperty name="height" value="0.025" units="cm"/>
    </inkml:brush>
  </inkml:definitions>
  <inkml:trace contextRef="#ctx0" brushRef="#br0">44 200 6406,'0'0'9310,"-3"-12"-6000,2 4-3291,-1-3 1246,0 0-1,0 0 1,2-1 0,0-22-1,0 30-894,1 0-1,0-1 1,0 1-1,0 0 1,1 0-1,-1 0 0,1-1 1,0 2-1,0-1 1,0 0-1,1 0 1,0 1-1,-1-1 1,1 1-1,0 0 1,1 0-1,-1 0 1,7-5-1,-4 5-344,0 0 0,0-1 1,0 2-1,0-1 0,1 1 0,-1 0 0,0 1 0,1-1 1,0 1-1,-1 0 0,1 1 0,-1 0 0,1 0 0,9 1 1,-13 0-26,1-1 0,-1 1 0,0 0 0,0 0 0,1 0 0,-1 0 0,0 1 0,0-1 0,0 1 0,-1 0 0,1 0 0,0 0 0,-1 0 0,1 0 0,-1 1 0,1-1 0,-1 1 0,0 0 1,0-1-1,-1 1 0,1 0 0,0 0 0,-1 0 0,0 0 0,1 1 0,-1-1 0,-1 0 0,1 0 0,0 6 0,0 0 0,-1 0 0,0 0 0,0 1 0,-1-1 0,0 0 0,-1 0 0,0 0 0,0 0 0,-1 0 0,0-1 0,-1 1 0,0-1 0,0 0 0,0 0 0,-9 10 0,-8 9 0,-1-1 0,-49 43 0,43-43 0,-31 36 0,58-61 0,0 0 0,0 0 0,0 0 0,1 0 0,-1 0 0,0 0 0,1 0 0,-1 0 0,1 0 0,-1 1 0,1-1 0,-1 0 0,1 0 0,0 1 0,0-1 0,0 3 0,0-4 0,0 1 0,0-1 0,1 1 0,-1 0 0,0-1 0,1 1 0,-1-1 0,0 1 0,1-1 0,-1 1 0,1-1 0,-1 0 0,1 1 0,-1-1 0,1 1 0,-1-1 0,1 0 0,-1 0 0,1 1 0,0-1 0,-1 0 0,1 0 0,0 1 0,49 0 0,-35-1 0,24-2 0,0-2 0,0-2 0,0-1 0,70-23 0,-108 29-128,1 1-1,-1-1 1,1 1-1,-1-1 1,1 1 0,-1-1-1,0 0 1,1 0-1,-1 0 1,0 1 0,1-1-1,-1-1 1,0 1 0,0 0-1,0 0 1,0 0-1,0 0 1,1-2 0,-2 2-151,0 0 0,0-1 0,0 1 0,0 0 1,0 0-1,0 0 0,0 0 0,0 0 0,0 0 1,0 0-1,0 0 0,-1 0 0,1 0 0,0 0 1,-1 0-1,1 0 0,-1 0 0,1 0 0,-1 0 1,-1 0-1,-3-6-1917,-1 1 0,-1 0 1,1 0-1,-1 0 0,-8-4 0,10 7 1036,-29-22-8305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6.994"/>
    </inkml:context>
    <inkml:brush xml:id="br0">
      <inkml:brushProperty name="width" value="0.025" units="cm"/>
      <inkml:brushProperty name="height" value="0.025" units="cm"/>
    </inkml:brush>
  </inkml:definitions>
  <inkml:trace contextRef="#ctx0" brushRef="#br0">1 7 11403,'0'0'18641,"64"15"-17455,-11-15-706,11 0-448,1 0-705,-6-5-4580,-5-11-6822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7.978"/>
    </inkml:context>
    <inkml:brush xml:id="br0">
      <inkml:brushProperty name="width" value="0.025" units="cm"/>
      <inkml:brushProperty name="height" value="0.025" units="cm"/>
    </inkml:brush>
  </inkml:definitions>
  <inkml:trace contextRef="#ctx0" brushRef="#br0">46 172 16848,'-7'10'4030,"4"-5"-3505,-22 36 1969,23-39-2275,1 0-1,0 1 0,0-1 0,0 1 0,0 0 0,0-1 0,0 1 0,1 0 1,-1-1-1,1 1 0,0 0 0,0-1 0,0 1 0,0 0 0,1 0 0,-1-1 1,1 4-1,0-4-164,1-1 0,-1 0 0,0 1-1,0-1 1,1 0 0,-1 0 0,1 0 0,-1 0 0,1 0 0,0 0 0,-1 0 0,1 0 0,0-1 0,-1 1 0,1-1 0,0 1 0,0-1 0,0 0 0,-1 0 0,1 0 0,0 0 0,2 0-1,44-5 500,-32-1-504,0 0-1,0-2 1,-1 0-1,0 0 0,-1-2 1,0 0-1,0 0 1,-1-1-1,0-1 0,-1 0 1,0-1-1,-1 0 1,-1-1-1,10-15 0,-18 25-34,1 0-1,-1 0 1,-1 0-1,1 0 0,-1 0 1,1-1-1,-1 1 1,0 0-1,-1-1 1,1 1-1,-1 0 0,0-1 1,0 1-1,0-1 1,-1 1-1,0-5 0,0 7-9,0-1 0,0 1-1,0 0 1,0-1 0,-1 1-1,1 0 1,-1 0-1,1 0 1,-1 0 0,0 0-1,0 0 1,0 1-1,0-1 1,0 0 0,0 1-1,0 0 1,-1-1 0,1 1-1,0 0 1,-1 0-1,1 0 1,-1 1 0,1-1-1,-1 1 1,0-1-1,-4 1 1,2-1-26,1 1 0,-1 0 0,1 0 0,-1 0 0,1 1 0,-1 0 0,1 0 0,0 0 0,-1 0 0,1 0 0,0 1 0,0 0 0,0 0 0,0 0 0,0 1 0,0-1 0,-6 7 0,4-3 4,0 0-1,1 1 1,-1 0-1,2 0 1,-1 0-1,1 1 1,0-1-1,-5 17 1,1 1 1,2 0 1,1 0-1,1 0 0,0 1 1,2 36-1,1-55 18,1 0 0,1 0 0,-1 0 0,1 0-1,0 0 1,1 0 0,0-1 0,3 10 0,-3-13 4,-1-1 1,1 0-1,-1 0 1,1 1-1,0-1 1,0 0-1,0 0 1,0-1-1,0 1 0,1 0 1,-1-1-1,0 1 1,1-1-1,-1 0 1,1 0-1,0 0 1,-1 0-1,1 0 1,0-1-1,-1 1 0,1-1 1,0 0-1,4 1 1,4-2 65,0 0 0,-1-1 0,1 0 0,-1 0 0,0-1 0,0 0 0,0-1 0,0 0-1,0-1 1,-1 0 0,0 0 0,0-1 0,0 0 0,-1-1 0,0 0 0,14-15 0,-3 2 63,-1-1-1,-1-1 1,-1 0-1,0-1 1,17-37-1,-20 25-229,-23 57 185,0-1-1,2 1 1,1 1 0,0-1 0,2 1 0,0 0-1,-2 47 1,7-69-89,0-1 0,1 1 0,-1 0 0,0-1 0,0 1 0,0-1 0,0 1 0,0-1 0,0 1 0,1-1 0,-1 1 0,0-1 0,1 1 0,-1-1 0,0 1 0,1-1 0,-1 0 0,0 1 0,1-1 0,-1 1 0,1-1 0,-1 0 0,0 1 0,1-1 0,-1 0 0,1 0 0,-1 1 0,1-1 0,-1 0 0,1 0 0,0 0 0,0 0 0,24-3 0,21-19 0,-21 2 0,-1-2 0,22-24 0,30-27 0,-76 73 0,0-1 0,1 1 0,-1-1 0,0 1 0,1 0 0,-1-1 0,1 1 0,-1 0 0,1 0 0,-1-1 0,0 1 0,1 0 0,-1 0 0,1 0 0,-1 0 0,1-1 0,-1 1 0,1 0 0,-1 0 0,1 0 0,-1 0 0,1 0 0,-1 0 0,1 0 0,-1 0 0,1 1 0,-1-1 0,1 0 0,-1 0 0,1 0 0,-1 0 0,1 1 0,-1-1 0,1 0 0,-1 0 0,1 1 0,-1-1 0,0 0 0,1 1 0,-1-1 0,0 1 0,1-1 0,-1 0 0,0 1 0,1-1 0,-1 1 0,0-1 0,0 1 0,0-1 0,0 1 0,1-1 0,-1 1 0,0-1 0,0 1 0,0-1 0,0 1 0,0-1 0,0 1 0,0-1 0,0 1 0,0-1 0,-1 1 0,2 46 0,-2-34 0,0 22 0,-1-23 0,2-1 0,-1 0 0,2 0 0,-1 1 0,1-1 0,5 20 0,-5-29 0,0 0 0,0-1 0,1 1 0,-1-1 0,0 1 0,0-1 0,1 1 0,-1-1 0,1 0 0,-1 0 0,1 0 0,0 0 0,-1 0 0,1 0 0,0 0 0,0-1 0,0 1 0,0 0 0,-1-1 0,1 0 0,0 1 0,0-1 0,0 0 0,0 0 0,0 0 0,0 0 0,0 0 0,0-1 0,0 1 0,0-1 0,0 1 0,-1-1 0,1 1 0,0-1 0,2-2 0,8-1 0,-2-1 0,1 0 0,0-1 0,12-9 0,39-34 0,26-18 0,-88 67 0,0 0 0,0 0 0,0-1 0,1 1 0,-1 0 0,0 0 0,0 0 0,0 0 0,1-1 0,-1 1 0,0 0 0,0 0 0,1 0 0,-1 0 0,0 0 0,0 0 0,1 0 0,-1 0 0,0 0 0,1 0 0,-1 0 0,0 0 0,0 0 0,1 0 0,-1 0 0,0 0 0,0 0 0,1 0 0,-1 0 0,0 0 0,0 0 0,1 0 0,-1 0 0,0 1 0,0-1 0,1 0 0,-1 0 0,0 0 0,0 1 0,0-1 0,1 0 0,-1 0 0,0 0 0,0 1 0,0-1 0,0 0 0,0 0 0,1 1 0,-1-1 0,0 1 0,-1 21 0,-12 29 0,12-48 0,-3 14-350,-4 13-1452,3-28 471,1-18-199,-4-41-10246,3 18 1788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8.304"/>
    </inkml:context>
    <inkml:brush xml:id="br0">
      <inkml:brushProperty name="width" value="0.025" units="cm"/>
      <inkml:brushProperty name="height" value="0.025" units="cm"/>
    </inkml:brush>
  </inkml:definitions>
  <inkml:trace contextRef="#ctx0" brushRef="#br0">1 0 10762,'0'0'4901,"45"60"-7688,-17-39-3299</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8.679"/>
    </inkml:context>
    <inkml:brush xml:id="br0">
      <inkml:brushProperty name="width" value="0.025" units="cm"/>
      <inkml:brushProperty name="height" value="0.025" units="cm"/>
    </inkml:brush>
  </inkml:definitions>
  <inkml:trace contextRef="#ctx0" brushRef="#br0">69 100 7559,'0'0'22720,"8"0"-22020,-5 0-719,-1 0 1,1 0 0,-1-1 0,0 1 0,1 0-1,-1-1 1,0 0 0,1 0 0,-1 1-1,0-1 1,0-1 0,1 1 0,-1 0-1,0 0 1,0-1 0,0 1 0,-1-1 0,1 0-1,0 1 1,-1-1 0,1 0 0,-1 0-1,1 0 1,-1 0 0,0 0 0,0-1-1,0 1 1,0 0 0,0 0 0,0-1 0,-1 1-1,1-1 1,-1 1 0,0 0 0,0-1-1,1 1 1,-2-1 0,1 1 0,0-1 0,-1-2-1,0 4-53,0 0-1,0 1 1,0-1-1,0 0 1,0 0-1,0 1 1,0-1-1,0 0 1,0 1-1,0-1 1,-1 1-1,1 0 1,0-1-1,0 1 1,-1 0-1,1 0 1,0 0-1,0 0 1,-1 0-1,1 0 1,0 0-1,-2 0 1,-32 3 36,31-1 132,0-1-1,0 1 0,0 0 0,0 0 0,0 0 0,1 1 1,-1-1-1,0 1 0,1 0 0,0 0 0,0 0 0,0 0 1,-3 5-1,4-5-7,0-1 1,0 1-1,0 0 1,1-1-1,-1 1 1,1 0-1,0 0 0,0 0 1,0 0-1,0 0 1,1 1-1,-1-1 1,1 0-1,0 0 1,-1 0-1,2 1 1,-1-1-1,0 0 0,1 4 1,1-5-58,-1 0-1,1-1 1,0 1-1,-1 0 1,1 0 0,0-1-1,0 1 1,0-1-1,0 1 1,0-1 0,1 0-1,-1 0 1,0 0-1,1 0 1,-1-1 0,0 1-1,1 0 1,-1-1-1,1 0 1,-1 0 0,1 1-1,-1-2 1,4 1 0,61-3 115,-11-8-54,-40 7-91,-1 1 0,1 0 0,20 0 0,-35 3-6,0 0 0,0 0 0,0 0 0,0 0 0,0 1 0,0-1 0,0 0 0,0 1 0,0-1 0,0 0 0,0 1 0,-1-1-1,1 1 1,0 0 0,0-1 0,-1 1 0,1 0 0,0-1 0,-1 1 0,1 0 0,0 0 0,-1 0 0,1-1 0,0 3 0,7 31 30,-10 38 88,2-68-120,0 7 17,5-12 9,10-27 34,16-45 20,-21 41-52,-7 20-12,1 1-1,0-1 1,1 1 0,8-14-1,-11 21-25,0 2-1,0-1 0,0 0 1,1 0-1,-1 1 1,1-1-1,0 1 0,-1 0 1,1 0-1,0 0 0,0 0 1,1 0-1,-1 1 0,0 0 1,0-1-1,1 1 1,-1 0-1,1 0 0,4 0 1,61-7-6128,-26 1-1611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9.067"/>
    </inkml:context>
    <inkml:brush xml:id="br0">
      <inkml:brushProperty name="width" value="0.025" units="cm"/>
      <inkml:brushProperty name="height" value="0.025" units="cm"/>
    </inkml:brush>
  </inkml:definitions>
  <inkml:trace contextRef="#ctx0" brushRef="#br0">36 36 19218,'0'0'2520,"-2"12"-1175,-13 82 1380,5 1-1,1 112 0,9-202-2654,0 0-1,1-1 1,-1 1-1,1-1 1,0 1-1,0-1 1,0 0-1,0 1 1,1-1-1,0 0 1,0 0-1,4 6 1,-5-8-49,1 0 0,-1-1 0,1 1 0,0-1-1,-1 0 1,1 1 0,0-1 0,0 0 0,0 0 0,0 0 0,0 0 0,0-1 0,0 1 0,1 0 0,-1-1 0,0 1 0,0-1 0,1 0 0,-1 0 0,0 0-1,0 0 1,0 0 0,1-1 0,-1 1 0,0-1 0,0 1 0,0-1 0,3-1 0,8-3-21,-1-1 0,1 0 0,-1-1 0,-1 0 0,1-1 0,-1-1 0,17-16 0,70-78 0,-87 90 0,24-25 0,-2-3 0,-1 0 0,-2-2 0,-3-2 0,25-50 0,-44 71 0,-8 24-1,0 0-1,0 0 1,0 0-1,0 0 1,0 0-1,-1 0 1,1 1-1,0-1 1,0 0-1,0 0 1,0 0-1,0 0 1,-1 0-1,1 0 1,0 0 0,0 0-1,0 0 1,0 0-1,0 0 1,-1-1-1,1 1 1,0 0-1,0 0 1,0 0-1,0 0 1,0 0-1,-1 0 1,1 0-1,0 0 1,0 0 0,0 0-1,0 0 1,0-1-1,0 1 1,0 0-1,0 0 1,-1 0-1,1 0 1,0 0-1,0 0 1,0-1-1,0 1 1,0 0-1,0 0 1,0 0 0,0 0-1,0 0 1,0-1-1,0 1 1,0 0-1,0 0 1,0 0-1,0 0 1,0 0-1,0-1 1,0 1-1,0 0 1,0 0-1,0 0 1,1-1 0,-10 8-1859,-6 14-3942,-2 5-3487</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09.565"/>
    </inkml:context>
    <inkml:brush xml:id="br0">
      <inkml:brushProperty name="width" value="0.025" units="cm"/>
      <inkml:brushProperty name="height" value="0.025" units="cm"/>
    </inkml:brush>
  </inkml:definitions>
  <inkml:trace contextRef="#ctx0" brushRef="#br0">170 219 19667,'0'0'7404,"1"-11"-5189,0 4-2019,1-5 154,0 0-1,-1 0 1,-1 0 0,0-1 0,-3-18 0,3 29-320,-1-1 0,1 1 1,-1-1-1,1 1 1,-1 0-1,0-1 1,0 1-1,0 0 0,0 0 1,-1 0-1,1 0 1,-1 0-1,1 0 0,-1 0 1,0 0-1,1 0 1,-1 1-1,0-1 1,0 1-1,0-1 0,0 1 1,0 0-1,-1 0 1,1 0-1,0 0 1,-1 0-1,1 1 0,0-1 1,-1 1-1,1-1 1,-1 1-1,1 0 0,-1 0 1,1 0-1,-1 0 1,1 0-1,0 1 1,-6 0-1,3 1-30,0 0 0,0 1 0,0-1 0,0 1 0,0 0 0,1 0 0,-1 0 0,1 1 0,0-1 0,0 1 0,0 0 0,0 1 0,1-1 0,-1 1 0,1-1 0,-4 10 0,4-9 0,-1 1 0,1 0 0,1 0 0,-1 0 0,1 0 0,0 0 0,1 1 0,-1-1 0,1 1 0,1-1 0,-1 1 0,1-1 0,0 1 0,1 7 0,0-12 0,0-1 0,1 1 0,-1-1 0,0 1 0,0-1 0,1 0 0,-1 0 0,0 1 0,1-1 0,-1 0 0,1 0 0,0 0 0,-1-1 0,1 1 0,0 0 0,-1-1 0,1 1 0,0-1 0,0 1 0,0-1 0,-1 0 0,1 0 0,0 0 0,0 0 0,0 0 0,3-1 0,51-5 0,-42 1 0,1 0 0,26-15 0,-33 16 0,1-1 0,0 1 0,-1 0 0,1 1 0,1 0 0,-1 0 0,0 1 0,1 0 0,-1 1 0,12-1 0,-20 2 0,0 0 0,1 1 0,-1-1 0,0 0 0,1 1 0,-1-1 0,0 1 0,0 0 0,0-1 0,1 1 0,-1 0 0,0 0 0,0-1 0,0 1 0,0 0 0,0 0 0,-1 0 0,1 0 0,0 0 0,0 0 0,-1 1 0,2 1 0,10 33 0,-1-3 0,-9-93 0,-4 37 0,-1 1 0,0-1 0,-2 1 0,-1-1 0,0 1 0,-12-26 0,16 43 0,2 5-9,0-1 1,0 1-1,0-1 1,0 1-1,0-1 1,0 1-1,0-1 1,0 1-1,0 0 1,1-1-1,-1 1 1,0-1-1,0 1 1,0-1-1,1 1 0,-1 0 1,0-1-1,0 1 1,1 0-1,-1-1 1,0 1-1,1 0 1,-1 0-1,1-1 1,-1 1-1,0 0 1,1 0-1,-1-1 0,1 1 1,-1 0-1,0 0 1,1 0-1,-1 0 1,1 0-1,-1 0 1,1 0-1,-1 0 1,1 0-1,-1 0 1,1 0-1,-1 0 1,1 0-1,31 0-1582,-21 0 127,20-2-4782,2-5-4169</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0.172"/>
    </inkml:context>
    <inkml:brush xml:id="br0">
      <inkml:brushProperty name="width" value="0.025" units="cm"/>
      <inkml:brushProperty name="height" value="0.025" units="cm"/>
    </inkml:brush>
  </inkml:definitions>
  <inkml:trace contextRef="#ctx0" brushRef="#br0">70 87 11082,'0'0'6316,"-9"7"-4074,-3 4-1504,8-7-385,0 0 0,-1 0 0,1-1-1,-1 0 1,0 0 0,1 0 0,-1 0-1,-7 2 1,11-4 747,4-3-268,182-81 3220,-184 82-4074,1 1 0,-1-1-1,0 1 1,0-1-1,0 1 1,0-1 0,1 1-1,-1-1 1,0 0 0,0 0-1,0 0 1,0 0-1,0 1 1,-1-1 0,1 0-1,0 0 1,0-1 0,0 0-1,-1 1-9,0 1-1,0-1 1,0 0-1,0 1 1,0-1-1,0 0 1,0 1 0,0-1-1,0 0 1,0 1-1,-1-1 1,1 0-1,0 1 1,0-1-1,-1 0 1,1 1-1,0-1 1,-1 1-1,1-1 1,-1 0 0,1 1-1,-1-1 1,0 0-1,-2-1 10,0 0 0,0 0 0,0 0 1,0 0-1,-1 0 0,1 1 0,-1-1 0,1 1 0,-1 0 0,1 0 0,-5 0 1,1 0 6,1 0 0,-1 1 1,1 0-1,-1 1 1,1-1-1,-10 3 1,14-3-278,0 1 1,0 0 0,-1 0 0,1 0 0,0 0-1,0 0 1,0 0 0,0 1 0,0-1-1,0 1 1,1-1 0,-4 4 0,-4 9-5634</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0.791"/>
    </inkml:context>
    <inkml:brush xml:id="br0">
      <inkml:brushProperty name="width" value="0.025" units="cm"/>
      <inkml:brushProperty name="height" value="0.025" units="cm"/>
    </inkml:brush>
  </inkml:definitions>
  <inkml:trace contextRef="#ctx0" brushRef="#br0">285 188 12364,'-10'-3'8530,"-6"-1"-7429,1 0 0,-1 1-1,1 1 1,-21-1-1,29 2-944,1 1 0,-1 1 0,0-1 0,0 1 0,1 0 0,-1 1 0,0 0 0,1 0 0,-1 0 0,1 0 0,0 1 0,0 0 0,0 1 0,-8 5 0,7-2-75,0 0 1,0 1 0,0 0 0,1 0 0,1 0 0,-1 1 0,-5 13 0,8-17-8,1 0 0,-1 1 0,2-1 0,-1 1 0,1-1 0,-1 1 0,1-1 1,1 1-1,-1 0 0,1 0 0,0-1 0,1 1 0,-1 0 0,3 8 1,-2-11-59,0-1 1,1 0 0,-1 0 0,1 0 0,0 0 0,-1 0 0,1-1 0,0 1 0,0-1 0,0 1 0,0-1 0,0 1-1,1-1 1,-1 0 0,0 0 0,0 0 0,1 0 0,-1-1 0,1 1 0,-1-1 0,1 1 0,-1-1 0,1 0 0,-1 0-1,1 0 1,-1 0 0,4-1 0,5 1 68,1-1-1,-1-1 1,0 0 0,21-6-1,-9-2 2,0-1-1,-1-1 1,0-1-1,0-1 0,-2-1 1,0 0-1,-1-2 1,0 0-1,-1-1 1,-1-1-1,-1-1 0,-1 0 1,-1-1-1,0-1 1,17-37-1,-16 17-85,-14 40 0,-1-1 0,1 1 0,0-1 0,-1 1 0,1-1 0,-1 0 0,0 1 0,0-1 0,0 1 0,0-1 0,0 0 0,-1 1 0,0-5 0,0 7 0,0 0 0,0 0 0,0 0 0,0 0 0,0 0 0,0 0 0,0 0 0,0 0 0,0 1 0,0-1 0,0 0 0,0 0 0,0 1 0,0-1 0,0 1 0,1-1 0,-1 1 0,0-1 0,0 1 0,0-1 0,1 1 0,-1 0 0,0-1 0,1 1 0,-1 0 0,0 0 0,1 0 0,-1 1 0,-7 9-11,1 1 1,0 0-1,1 1 1,1-1-1,0 1 1,0 0-1,-3 20 1,1 0-192,2 0 1,-1 34-1,5-55-470,1 1-1,0 0 0,1 0 1,4 18-1,-4-28 123,0 1 1,-1-1-1,2 0 1,-1 1-1,0-1 0,1 0 1,-1 0-1,1 0 1,0 0-1,0 0 0,0 0 1,1 0-1,-1-1 1,0 1-1,1-1 1,0 0-1,0 0 0,-1 0 1,1 0-1,6 3 1,22 1-6792</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134"/>
    </inkml:context>
    <inkml:brush xml:id="br0">
      <inkml:brushProperty name="width" value="0.025" units="cm"/>
      <inkml:brushProperty name="height" value="0.025" units="cm"/>
    </inkml:brush>
  </inkml:definitions>
  <inkml:trace contextRef="#ctx0" brushRef="#br0">149 69 17008,'-1'-10'2520,"1"7"-2342,-6-34 2297,6 35-2359,-1 1 0,1 0 0,-1 0 0,0 0-1,0 0 1,1 0 0,-1 0 0,0 0 0,0 0 0,0 0 0,0 0 0,0 1-1,0-1 1,0 0 0,0 1 0,0-1 0,-1 1 0,1-1 0,0 1 0,0-1-1,-1 1 1,1 0 0,0 0 0,0-1 0,-1 1 0,1 0 0,0 0-1,-1 0 1,1 1 0,0-1 0,0 0 0,-1 0 0,-1 1 0,-2 1-5,0 0 0,1 1-1,-1-1 1,1 1 0,0 0 0,0 0 0,0 0 0,0 0 0,0 1 0,1 0 0,-1-1-1,1 1 1,0 1 0,0-1 0,1 0 0,-1 1 0,-1 4 0,-3 5 86,2 0 1,-1 0 0,2 0-1,-5 25 1,7-33-78,1-1 0,1 1 0,-1 0 0,1 0 0,0 0-1,0 0 1,1 0 0,-1-1 0,4 12 0,-3-15-101,0 0 0,0 0 0,0 0 0,1 0 0,-1-1 0,1 1 0,-1-1 0,1 1-1,-1-1 1,1 1 0,0-1 0,0 0 0,0 0 0,0 0 0,0 0 0,0 0 0,0 0 0,0 0 0,0-1 0,0 1 0,0-1 0,0 0-1,1 1 1,-1-1 0,0 0 0,0 0 0,0-1 0,1 1 0,2-1 0,3 0 30,0-1 0,0-1 0,0 1-1,0-1 1,0-1 0,-1 1 0,1-1 0,-1-1 0,0 1 0,0-1 0,-1 0 0,1-1-1,-1 1 1,-1-1 0,8-10 0,0 1-718,-2 0-1,0-1 0,-1 0 1,0-1-1,12-31 1,-14 18-4497,-7 17-3778</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475"/>
    </inkml:context>
    <inkml:brush xml:id="br0">
      <inkml:brushProperty name="width" value="0.025" units="cm"/>
      <inkml:brushProperty name="height" value="0.025" units="cm"/>
    </inkml:brush>
  </inkml:definitions>
  <inkml:trace contextRef="#ctx0" brushRef="#br0">145 134 12139,'0'0'11611,"3"10"-11205,0 8-311,-1 1-1,-1-1 1,-1 0-1,0 0 1,-1 1-1,-1-1 1,-1 0-1,-1 0 0,-5 17 1,-62 170 2989,63-184-2634,-48 108 527,67-153-2650,-2-1-1,8-31 1,-1 6 976,-7 22 337,81-219-1656,-76 217 2743,0 1 0,2 1 0,1 0-1,1 2 1,1 0 0,24-25 0,-39 47-689,0-1 1,0 1 0,0 0 0,0 0-1,1 1 1,0-1 0,-1 1 0,1 0 0,0 0-1,1 1 1,-1-1 0,0 1 0,1 1 0,8-3-1,-13 4-33,0 0 0,0 0-1,-1 0 1,1 0 0,0 0-1,0 1 1,-1-1 0,1 0-1,0 0 1,-1 1 0,1-1-1,0 0 1,-1 1 0,1-1-1,-1 1 1,1-1 0,0 1-1,-1-1 1,1 1 0,-1-1-1,0 1 1,1-1 0,-1 1-1,1 0 1,-1-1 0,0 1-1,1 0 1,-1-1 0,0 1-1,0 0 1,0 0 0,1-1-1,-1 1 1,0 0 0,0 0-1,0-1 1,0 1 0,0 0-1,0 0 1,-1-1 0,1 1-1,0 0 1,0-1 0,0 1-1,-1 0 1,0 1 0,-15 37 293,-3-14 578,-1 0-1,-1-1 0,-1-2 1,-41 33-1,-7-1-1654,76-58-5816,0 1 3743,9-8-1335,11-12-5411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1.836"/>
    </inkml:context>
    <inkml:brush xml:id="br0">
      <inkml:brushProperty name="width" value="0.025" units="cm"/>
      <inkml:brushProperty name="height" value="0.025" units="cm"/>
    </inkml:brush>
  </inkml:definitions>
  <inkml:trace contextRef="#ctx0" brushRef="#br0">205 70 17264,'0'0'3001,"-7"9"196,-13 19-1859,2 0-1,1 1 0,-14 33 0,11-16-327,-22 80 0,28-68-1178,1 1 0,4 1 0,2 0 0,0 63 0,11-107-139,5-21 254,9-24 296,24-81 270,-5-2 1,35-173-1,-18 61-1594,-50 215 58,-2 13 431,2 28 297,-3 46 416,-2-66 49,0 1-1,-1-1 1,-1 0-1,0 0 1,-1 0-1,0-1 1,-1 1-1,0-1 1,0 0-1,-1 0 1,-1-1-1,0 0 1,0 0-1,-1 0 1,-1-1-1,1 0 1,-1-1-1,-1 0 1,-11 8-1,6-10-878,7-9-3344,2-14-5310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2.799"/>
    </inkml:context>
    <inkml:brush xml:id="br0">
      <inkml:brushProperty name="width" value="0.025" units="cm"/>
      <inkml:brushProperty name="height" value="0.025" units="cm"/>
    </inkml:brush>
  </inkml:definitions>
  <inkml:trace contextRef="#ctx0" brushRef="#br0">137 0 18610,'0'0'4009,"-9"7"-2360,-1 1-1425,1-1 0,1 2 0,-1-1-1,1 2 1,1-1 0,0 1 0,0 0-1,1 0 1,0 0 0,1 1 0,-5 13 0,2-3 141,1 1 0,1-1 0,1 1 0,1 1 0,1-1 0,1 1 0,2 37 0,0-57-330,0 0 1,0 0-1,0 1 0,1-1 1,0 0-1,0 0 1,0 0-1,0 0 1,0 0-1,0 0 1,1 0-1,0 0 1,-1 0-1,1-1 1,0 1-1,0-1 1,1 1-1,-1-1 1,5 4-1,-3-4 19,0 0 1,0 0-1,0 0 0,0-1 0,1 0 1,-1 0-1,0 0 0,1 0 0,-1 0 1,1-1-1,-1 0 0,9-1 0,1 0 80,0-2-1,0 0 1,-1-1-1,1 0 1,-1-1-1,0 0 0,0-1 1,15-10-1,97-78 145,-125 93-285,1 1 0,-1-1 0,1 1 1,0-1-1,-1 1 0,1 0 0,-1-1 0,1 1 0,0 0 1,-1 0-1,1-1 0,0 1 0,0 0 0,-1 0 0,1 0 1,0 0-1,-1 0 0,1 0 0,0 0 0,0 0 0,-1 0 1,1 0-1,0 1 0,-1-1 0,1 0 0,0 0 0,-1 1 1,1-1-1,0 0 0,-1 1 0,1-1 0,-1 1 0,1-1 1,-1 0-1,1 1 0,-1-1 0,1 1 0,-1 0 0,1-1 0,-1 1 1,0-1-1,1 1 0,-1 0 0,0-1 0,1 1 0,-1 0 1,0-1-1,0 1 0,0 0 0,0-1 0,0 1 0,1 0 1,-2 1-1,8 60-667,-2-16 345,-5-44 328,1 0 1,0 1-1,0-1 1,0 0-1,0 0 1,0 0-1,0 0 1,1-1-1,-1 1 1,1 0-1,-1-1 1,1 1-1,0-1 0,0 1 1,-1-1-1,1 0 1,0 1-1,0-1 1,0 0-1,3 0 1,-1 0 18,0 0 1,0 0 0,0 0-1,0-1 1,1 0 0,-1 0-1,0 0 1,0 0-1,1-1 1,3-1 0,11-3 55,-1-1 0,0-1 1,30-16-1,-38 18-111,22-13-82,29-14-364,-56 30 277,-1 0 0,1 1 0,0-1 0,0 1 1,0 0-1,0 0 0,0 1 0,0-1 0,0 1 0,7 1 0,-10 0 172,-1 0 1,0 0-1,0 1 0,1-1 0,-1 1 0,0-1 1,0 1-1,-1-1 0,1 1 0,0-1 0,0 1 1,-1 0-1,1 0 0,-1-1 0,0 1 0,1 0 1,-1 0-1,0-1 0,0 1 0,0 0 1,0 0-1,0-1 0,-1 3 0,-2 47 50,-10 34-27,5-39 270,-4 88 0,20-55-182,-5-59-352,0 0 0,-1 29 0,-2-42 267,-1-1 0,0 0 0,0 1 0,0-1 0,-1 0 0,0 0 0,0 0 0,0 0 0,-1 0 0,0 0 0,-7 9 0,3-5 230,-1 0-1,-1-1 0,-13 12 1,19-18-69,-1 0 0,1 0 0,-1-1 1,0 1-1,0-1 0,0 0 0,0 0 1,0-1-1,0 1 0,0-1 0,-1 0 0,-8 1 1,12-2-96,-1 0 1,1 0 0,-1-1-1,1 1 1,-1 0 0,1-1-1,-1 0 1,1 1 0,-1-1-1,1 0 1,0 1 0,-1-1-1,1 0 1,0 0 0,0 0-1,-1 0 1,1-1 0,0 1-1,0 0 1,0 0 0,1-1-1,-1 1 1,0 0 0,0-1-1,1 1 1,-1-1 0,1 1-1,-1-1 1,1 1 0,-1-2-1,-6-55 107,7 51-125,-2-20-87,2 1 1,1-1-1,1 1 1,1 0-1,1 0 1,2 0-1,13-40 1,-12 49-169,0 1 1,1 0-1,1 0 1,0 1-1,1 1 1,1-1-1,0 2 1,1-1 0,1 2-1,0 0 1,1 0-1,19-12 1,38-19-5215,3 2-4319</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3.716"/>
    </inkml:context>
    <inkml:brush xml:id="br0">
      <inkml:brushProperty name="width" value="0.025" units="cm"/>
      <inkml:brushProperty name="height" value="0.025" units="cm"/>
    </inkml:brush>
  </inkml:definitions>
  <inkml:trace contextRef="#ctx0" brushRef="#br0">261 217 19891,'0'-3'357,"0"0"0,0 0 0,-1 0 0,1 0 0,0 0 0,-1 0-1,0 1 1,0-1 0,0 0 0,0 0 0,0 1 0,0-1 0,-1 0 0,1 1 0,-1 0 0,0-1 0,0 1 0,-2-3 0,1 3-132,0 0 0,0 0 1,0 1-1,0-1 0,0 1 0,0-1 1,0 1-1,0 0 0,-1 1 0,1-1 0,0 0 1,0 1-1,-7 0 0,2 0-153,1 0 0,0 1 0,-1 0 0,1 1 0,0 0 0,0 0 0,0 0 0,0 1 0,1 0 0,-1 0 0,1 1 0,-1 0 0,-9 8 0,8-5-70,1 0-1,-1 1 0,2 0 1,-1 0-1,1 0 0,1 1 0,0 0 1,0 0-1,0 0 0,1 1 0,1-1 1,-1 1-1,2 0 0,-1 0 0,1 0 1,0 19-1,2-27-4,0 0 0,0 0 0,1 0 0,-1 1 0,1-1 0,-1 0 0,1 0 0,0 0 0,0 0 0,0 0 0,0 0 0,0 0 0,0-1 0,1 1 0,-1 0 0,1 0 0,-1-1 0,1 1 0,0-1 0,-1 0 0,1 1 0,0-1 0,0 0 0,0 0 0,0 0 0,0 0 0,0 0 0,0-1 0,0 1 0,0-1 0,1 1 0,-1-1 0,2 0 0,7 1 31,0 0-1,-1 0 1,1-2 0,0 1-1,19-5 1,-12 1 68,0-2 1,0 0-1,0-1 0,-1-1 1,-1-1-1,1 0 0,-1-1 1,-1-1-1,20-16 1,-13 7 50,-1 0 0,-1-1 0,-1-1 0,0 0 1,20-35-1,-38 56-147,35-67 0,-34 63 0,0 0 0,0 0 0,0 0 0,-1 0 0,1 0 0,-1-1 0,-1 1 0,1 0 0,-1-1 0,0 1 0,0-8 0,-1 12 0,1 1 0,-1 0 0,1-1 0,-1 1 0,1 0 0,-1-1 0,1 1 0,-1 0 0,0 0 0,1 0 0,-1-1 0,1 1 0,-1 0 0,0 0 0,1 0 0,-1 0 0,1 0 0,-1 0 0,0 0 0,1 0 0,-1 1 0,1-1 0,-1 0 0,0 0 0,1 0 0,-1 1 0,1-1 0,-1 0 0,1 1 0,-1-1 0,1 0 0,-1 1 0,1-1 0,-1 0 0,1 1 0,0-1 0,-1 1 0,-7 7 0,1 0 0,0 0 0,0 0 0,1 1 0,0 0 0,-7 13 0,-27 65 0,35-77 0,-27 77 0,30-81 0,0 1 0,0 0 0,1 0 0,0 0 0,1 0 0,-1 0 0,1 0 0,1 0 0,-1 0 0,4 13 0,-3-18 0,0 0 0,0 0 0,1-1 0,-1 1 0,1 0 0,-1 0 0,1-1 0,0 1 0,0-1 0,-1 0 0,1 1 0,0-1 0,0 0 0,0 0 0,1 0 0,-1 0 0,0-1 0,0 1 0,0 0 0,1-1 0,-1 0 0,0 1 0,0-1 0,1 0 0,-1 0 0,0 0 0,1-1 0,2 0 0,4 0 0,0 0 0,-1 0 0,1-1 0,0 0 0,-1-1 0,12-5 0,-4-1 0,0-1 0,-1 0 0,0-1 0,-1-1 0,0 0 0,20-24 0,-27 28 0,-1 1 0,1-1 0,-1-1 0,-1 1 0,0-1 0,0 0 0,-1-1 0,0 1 0,0-1 0,-1 1 0,-1-1 0,1 0 0,0-16 0,-3 25 0,0 1 0,0-1 0,0 1 0,0 0 0,0-1 0,0 1 0,0-1 0,0 1 0,0-1 0,0 1 0,0-1 0,-1 1 0,1-1 0,0 1 0,0 0 0,-1-1 0,1 1 0,0 0 0,-1-1 0,1 1 0,0 0 0,-1-1 0,1 1 0,0 0 0,-1-1 0,1 1 0,-1 0 0,1 0 0,0 0 0,-1-1 0,1 1 0,-1 0 0,1 0 0,-1 0 0,1 0 0,-1 0 0,1 0 0,-1 0 0,1 0 0,0 0 0,-1 0 0,1 0 0,-1 0 0,1 0 0,-1 0 0,1 0 0,-1 1 0,1-1 0,-1 0 0,1 0 0,0 0 0,-1 1 0,1-1 0,0 0 0,-1 1 0,0-1 0,-24 19 0,7 1 0,1 1 0,2 0 0,0 2 0,-18 35 0,24-41 0,1 1 0,1 0 0,0 1 0,2-1 0,0 1 0,-4 37 0,8-55 0,1 0 0,0 0 0,0 0 0,0 0 0,0 0 0,1 0 0,-1 0 0,0 0 0,0 0 0,0 0 0,1 0 0,-1 0 0,1 0 0,-1 0 0,0-1 0,1 1 0,0 0 0,-1 0 0,1 0 0,0 0 0,-1-1 0,1 1 0,0 0 0,0-1 0,-1 1 0,1-1 0,0 1 0,0-1 0,1 1 0,1 0 0,0 0 0,0 0 0,0-1 0,1 0 0,-1 0 0,0 1 0,0-2 0,0 1 0,6-1 0,2-1 0,0-1 0,0 0 0,0-1 0,18-9 0,38-33-2214,-7-11-4492,-21 9-3848</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4.057"/>
    </inkml:context>
    <inkml:brush xml:id="br0">
      <inkml:brushProperty name="width" value="0.025" units="cm"/>
      <inkml:brushProperty name="height" value="0.025" units="cm"/>
    </inkml:brush>
  </inkml:definitions>
  <inkml:trace contextRef="#ctx0" brushRef="#br0">250 0 21781,'0'0'4190,"-8"7"44,-3 3-2696,6-5-1368,0 0 1,-1 0 0,1-1 0,-1 0-1,-8 5 1,15-9-171,0-1 0,0 1 0,1 0 0,-1 0 0,0 0 0,0 0 0,0 0 0,0 0 0,0 0 0,1 0 0,-1 0 0,0 1 0,0-1 0,0 0 0,0 1 0,0-1 0,0 1 0,0-1 0,0 1 0,0 0 0,1 0 0,32 26 0,29 43 0,-61-69 0,-1 0 0,0 0 0,0 0 0,0 0 0,0 0 0,0 0 0,-1 0 0,1 0 0,0 0 0,0 1 0,-1-1 0,1 0 0,-1 1 0,1-1 0,-1 0 0,1 1 0,-1-1 0,0 1 0,0-1 0,0 1 0,0-1 0,0 1 0,0-1 0,0 0 0,0 1 0,-1-1 0,1 1 0,0-1 0,-1 0 0,1 1 0,-1-1 0,0 0 0,1 1 0,-1-1 0,0 0 0,0 0 0,0 0 0,0 0 0,0 0 0,0 0 0,0 0 0,0 0 0,0 0 0,0 0 0,-1 0 0,1-1 0,0 1 0,-1-1 0,1 1 0,0-1 0,-2 1 0,-11 4 0,1-1 0,-1-1 0,0 0 0,-17 1 0,19-3 0,-4 1-76,-70 7-2734,78-9 1705,-1 1 1,0-2-1,1 1 1,-1-1-1,1-1 0,-1 0 1,-12-4-1,2-5-17120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4.694"/>
    </inkml:context>
    <inkml:brush xml:id="br0">
      <inkml:brushProperty name="width" value="0.025" units="cm"/>
      <inkml:brushProperty name="height" value="0.025" units="cm"/>
    </inkml:brush>
  </inkml:definitions>
  <inkml:trace contextRef="#ctx0" brushRef="#br0">0 513 10794,'0'0'13853,"14"-4"-11792,-2 1-1782,-1-1-1,0 0 1,0-1-1,0-1 1,-1 1-1,0-2 1,0 1-1,0-1 1,-1-1 0,12-12-1,145-167 1496,-137 149-1469,-1-1 0,-2-2 1,25-52-1,-39 60-305,-12 33 0,0 0-1,0 0 1,0 0 0,0 0-1,-1 0 1,1 0 0,0 0-1,0 0 1,0 0-1,0 0 1,0 0 0,-1 0-1,1 0 1,0 0 0,0 0-1,0 0 1,0 0 0,0 0-1,0 0 1,-1 0 0,1 0-1,0-1 1,0 1 0,0 0-1,0 0 1,0 0-1,0 0 1,0 0 0,0 0-1,0 0 1,-1-1 0,1 1-1,0 0 1,-10 16-196,-4 20 43,1-1 0,2 1 0,2 1 0,1 0 1,-4 44-1,0 192 2,12-253 17,2 56 292,-2-73-281,0-1 0,0 1 0,1-1-1,-1 1 1,1-1 0,0 1 0,-1-1 0,1 1 0,0-1 0,1 0 0,-1 1-1,0-1 1,0 0 0,1 0 0,0 0 0,-1 0 0,1 0 0,0 0 0,0 0-1,0-1 1,0 1 0,4 1 0,-5-2-120,0-1-1,0 0 1,0 0-1,0 0 1,1 0-1,-1 0 1,0 0-1,0 0 1,0-1-1,0 1 1,0 0-1,0 0 1,0-1-1,0 1 1,0-1-1,0 1 1,0-1-1,0 1 1,0-1-1,0 0 1,0 0-1,0 1 1,0-1-1,-1 0 1,1 0-1,0 0 1,-1 0-1,1 0 1,-1 0-1,1 0 1,-1 0-1,1 0 1,-1 0-1,1 0 1,-1 0-1,0 0 1,0 0-1,0 0 1,1 0-1,-1 0 1,0-1-1,-1 1 1,1-2-1,1-27-6098</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037"/>
    </inkml:context>
    <inkml:brush xml:id="br0">
      <inkml:brushProperty name="width" value="0.025" units="cm"/>
      <inkml:brushProperty name="height" value="0.025" units="cm"/>
    </inkml:brush>
  </inkml:definitions>
  <inkml:trace contextRef="#ctx0" brushRef="#br0">1 0 6342,'0'0'19026,"65"59"-18994,-23-51-64,8-4-1762,-2-4-1825,-1 0-1378,-4-2-6630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394"/>
    </inkml:context>
    <inkml:brush xml:id="br0">
      <inkml:brushProperty name="width" value="0.025" units="cm"/>
      <inkml:brushProperty name="height" value="0.025" units="cm"/>
    </inkml:brush>
  </inkml:definitions>
  <inkml:trace contextRef="#ctx0" brushRef="#br0">99 1 14478,'0'0'3758,"-9"6"-1094,1 2-2317,0 0 0,0 1 1,1 0-1,0 0 1,0 1-1,1 0 0,1 0 1,-1 0-1,2 1 0,-1 0 1,2 0-1,-1 0 0,2 0 1,-3 18-1,3-19-144,0 1-1,1 0 1,1 0 0,0 0-1,1 0 1,0-1 0,2 14-1,-2-22-174,-1 0 0,1-1-1,0 1 1,-1 0 0,1 0-1,0-1 1,0 1 0,0 0 0,0-1-1,1 1 1,-1-1 0,0 1-1,1-1 1,-1 0 0,0 0-1,1 1 1,0-1 0,-1 0 0,3 1-1,-1-2 2,0 1-1,-1-1 1,1 1-1,0-1 0,0 0 1,0 0-1,0 0 1,0-1-1,0 1 1,0-1-1,0 0 0,0 1 1,-1-1-1,1 0 1,0-1-1,4-1 1,3-3 102,0-1 1,0 0 0,0-1 0,-1 0 0,0 0 0,-1-1-1,0 0 1,0 0 0,9-16 0,55-99 286,-68 117-361,7-19 404,6-10-747,-17 36 280,0 0 0,0 0-1,0 0 1,0 0 0,0 0-1,0 0 1,0 0 0,0 0-1,0 0 1,0 0 0,0 0-1,0 0 1,0 0-1,0 0 1,1 0 0,-1 0-1,0 0 1,0 0 0,0 0-1,0 0 1,0 0 0,0 0-1,0 0 1,0 0 0,0 0-1,0 0 1,0 0-1,1 0 1,-1 0 0,0 0-1,0 0 1,0 0 0,0 0-1,0 0 1,0 0 0,0 0-1,0 0 1,0 0 0,0 0-1,0 0 1,0 0 0,0-1-1,0 1 1,0 0-1,1 0 1,-1 0 0,0 0-1,0 0 1,-4 22-290,-13 45 379,10-47-102,2 1 0,0 0-1,1 0 1,2 0 0,-1 40 0,3-60-86,0 0-1,0 0 1,1 1 0,-1-1-1,0 0 1,1 0 0,0 0 0,-1 0-1,1 0 1,-1 1 0,1-1 0,0 0-1,0 0 1,0-1 0,0 1-1,0 0 1,0 0 0,0 0 0,0-1-1,0 1 1,0 0 0,0-1 0,0 1-1,0-1 1,1 1 0,-1-1 0,0 0-1,0 1 1,1-1 0,-1 0-1,0 0 1,0 0 0,1 0 0,-1 0-1,0 0 1,0 0 0,1-1 0,-1 1-1,0 0 1,0-1 0,1 1-1,-1-1 1,1 0 0,6-1-861,0-1 1,0 0-1,-1 0 0,1 0 1,12-9-1,26-26-2691,2-10 390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5.735"/>
    </inkml:context>
    <inkml:brush xml:id="br0">
      <inkml:brushProperty name="width" value="0.025" units="cm"/>
      <inkml:brushProperty name="height" value="0.025" units="cm"/>
    </inkml:brush>
  </inkml:definitions>
  <inkml:trace contextRef="#ctx0" brushRef="#br0">169 0 10250,'0'0'6785,"-12"9"-3363,-2 3-2858,-1 0 1,2 1 0,0 1 0,0 0 0,1 1-1,1 0 1,0 1 0,2 1 0,-12 22 0,20-35-388,-18 47 1613,18-48-1708,0 1 1,0-1-1,1 1 0,-1-1 1,1 1-1,0-1 0,-1 1 1,2-1-1,-1 1 0,0-1 1,1 1-1,1 3 0,-2-6-79,1 0 1,0-1-1,0 1 0,0-1 0,-1 1 0,1-1 1,0 1-1,0-1 0,0 1 0,0-1 0,0 0 1,0 1-1,0-1 0,0 0 0,0 0 0,0 0 1,0 0-1,0 0 0,0 0 0,0 0 0,0 0 1,0 0-1,0-1 0,0 1 0,0 0 1,0-1-1,0 1 0,0 0 0,0-1 0,1 0 1,31-14-574,-15 4-212,0 2 0,1 0 0,21-6 0,-34 13 735,0 0 0,1 1 0,0-1 0,-1 1 0,1 0 1,0 1-1,0 0 0,-1 0 0,1 0 0,0 1 0,-1 0 0,1 0 0,9 4 1,-13-4 122,-1 0 0,0 0 0,1 1 0,-1-1 0,0 1 0,0 0 0,0-1 1,0 1-1,0 0 0,-1 0 0,1 0 0,-1 0 0,1 0 0,-1 1 1,1-1-1,-1 0 0,0 1 0,0-1 0,-1 1 0,1-1 0,0 1 1,-1-1-1,1 1 0,-1 0 0,0-1 0,0 1 0,0-1 0,-1 5 1,1-5 1,0 1 0,-1-1 1,1 0-1,-1 0 0,0 0 1,1 1-1,-1-1 0,0 0 1,-1 0-1,1 0 0,0 0 1,0-1-1,-1 1 1,1 0-1,-1 0 0,1-1 1,-1 1-1,0-1 0,0 1 1,0-1-1,0 0 0,0 0 1,0 0-1,0 0 1,0 0-1,0 0 0,0-1 1,-1 1-1,1-1 0,0 1 1,0-1-1,-4 0 0,5 0-256,0 0-1,0 0 0,1 0 1,-1-1-1,0 1 0,0 0 1,0-1-1,0 1 0,1 0 1,-1-1-1,0 1 0,0-1 1,1 1-1,-1-1 0,0 0 1,1 1-1,-1-1 0,0 0 0,1 1 1,-1-1-1,1 0 0,-1 0 1,1 1-1,0-1 0,-1 0 1,1 0-1,0 0 0,-1 0 1,1 0-1,0 0 0,0 1 1,0-1-1,0 0 0,0 0 1,0 0-1,0 0 0,0 0 1,0 0-1,1 0 0,-1 1 1,1-3-1,-1-1-847,0-23-6832</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6.171"/>
    </inkml:context>
    <inkml:brush xml:id="br0">
      <inkml:brushProperty name="width" value="0.025" units="cm"/>
      <inkml:brushProperty name="height" value="0.025" units="cm"/>
    </inkml:brush>
  </inkml:definitions>
  <inkml:trace contextRef="#ctx0" brushRef="#br0">168 26 9673,'0'0'11536,"-8"0"-11253,5 0-272,2 0-2,-1 0 0,0-1 0,0 1 0,1 0 0,-1 0 1,0 0-1,1 0 0,-1 0 0,0 1 0,0-1 0,1 0 0,-1 1 0,0 0 0,1-1 0,-1 1 1,1 0-1,-1 0 0,1-1 0,-1 1 0,1 0 0,0 1 0,-1-1 0,1 0 0,0 0 0,0 1 1,0-1-1,0 0 0,0 1 0,0-1 0,0 1 0,0-1 0,1 1 0,-1 0 0,1-1 0,-1 1 1,1-1-1,-1 1 0,1 0 0,0 0 0,0-1 0,0 1 0,0 0 0,0 2 0,1 13 174,0-1-1,1 1 0,0-1 1,1 1-1,1-1 0,1 0 1,0 0-1,1-1 0,1 1 1,0-1-1,1-1 0,17 24 1,-16-24-315,0 1 0,-1 0 0,0 1 1,-1-1-1,-1 2 0,4 17 0,-8-27 334,-1 0 0,0 0 0,0 0 0,-1 0 0,0 0 0,0 0 0,-1 0 0,0 0-1,0 0 1,0 0 0,-1 0 0,0-1 0,-1 1 0,1-1 0,-1 1 0,0-1 0,-7 10 0,3-7 267,1-1 1,-1 0 0,0 0 0,-1 0 0,1-1 0,-2 0 0,-9 6-1,14-10-380,-1-1-1,1 1 0,-1-1 1,1 0-1,-1-1 1,0 1-1,0-1 0,0 0 1,0 0-1,0-1 0,0 1 1,0-1-1,0 0 0,0 0 1,0-1-1,0 0 0,-6-1 1,8 1-142,0 0 1,-1-1-1,1 1 1,0-1-1,0 0 1,0 0-1,1 0 1,-1 0 0,0 0-1,1-1 1,0 1-1,-1-1 1,1 0-1,0 0 1,0 1-1,0-1 1,1 0-1,-1-1 1,1 1 0,0 0-1,0 0 1,0-1-1,0 1 1,0 0-1,1-1 1,-1 1-1,1-1 1,0 1 0,1-7-1,-1 2-416,1-1 0,0 1 0,0-1 0,1 1 0,0 0 0,0-1 0,1 1 0,0 0 0,0 1 0,1-1 0,5-8 0,10-8-1697,2 0 1,29-28-1,53-36-1052,-65 57 4007,-1-2-1,-1-1 1,39-49-1,-71 79-499,-1 0-1,0 0 0,0 0 0,0 0 1,-1-1-1,0 0 0,1 1 0,-2-1 1,1 0-1,0 0 0,-1 0 1,0 0-1,1-8 0,-2 13-245,0-1-1,0 1 1,0 0 0,-1-1 0,1 1-1,0 0 1,0-1 0,0 1 0,0 0-1,0-1 1,-1 1 0,1 0-1,0-1 1,0 1 0,-1 0 0,1-1-1,0 1 1,0 0 0,-1 0-1,1 0 1,0-1 0,-1 1 0,1 0-1,0 0 1,-1 0 0,1 0 0,0-1-1,-1 1 1,1 0 0,0 0-1,-1 0 1,1 0 0,-1 0 0,1 0-1,0 0 1,-1 0 0,1 0-1,0 0 1,-1 0 0,1 0 0,-1 0-1,1 1 1,0-1 0,-1 0 0,1 0-1,0 0 1,-1 0 0,1 1-1,-1-1 1,-18 12 26,13-5-84,1 0 1,0 0-1,0 1 1,1-1-1,0 1 1,0 0-1,1 0 1,0 1-1,-3 13 1,4-16 22,1 1 0,-1 0 0,1-1 0,1 1 0,-1 0 0,1 0 0,0-1 0,1 1 0,0 0 1,0 0-1,0-1 0,1 1 0,3 8 0,-3-12 26,0 0 1,0-1-1,0 1 1,0-1-1,0 0 1,1 1-1,-1-1 1,1 0-1,-1 0 1,1-1-1,0 1 1,0-1-1,0 1 0,0-1 1,0 0-1,0 0 1,0 0-1,0 0 1,0-1-1,0 1 1,1-1-1,-1 0 1,0 0-1,0 0 1,1 0-1,-1-1 1,0 1-1,0-1 1,0 0-1,0 0 1,5-1-1,5-3 159,1 0 1,-1-1-1,0 0 1,0-1-1,18-13 0,34-35-7,-47 39-93,-1 1 0,35-23 0,-52 38-86,0 0 1,1 0 0,-1 0-1,0 0 1,0-1 0,1 1-1,-1 0 1,0 0 0,1 0 0,-1 0-1,0 0 1,1 0 0,-1 0-1,0 0 1,0 0 0,1 0-1,-1 0 1,0 0 0,1 0-1,-1 0 1,0 0 0,1 0-1,-1 0 1,0 0 0,1 0 0,-1 0-1,0 0 1,0 1 0,1-1-1,-1 0 1,0 0 0,1 0-1,-1 1 1,0-1 0,0 0-1,0 0 1,1 1 0,3 15 305,-5 32 326,-1-33-351,2-14-240,0 0 1,0 0-1,0-1 1,0 1-1,0 0 1,0-1 0,0 1-1,1 0 1,-1-1-1,0 1 1,0 0-1,0-1 1,1 1-1,-1 0 1,0-1-1,1 1 1,-1 0-1,0-1 1,1 1-1,-1-1 1,1 1 0,-1-1-1,1 1 1,-1-1-1,1 1 1,0-1-1,-1 0 1,1 1-1,0-1 1,23-3 719,36-31-385,-43 23-332,-7 6-132,1-1 0,0 1 0,-1 1-1,2 0 1,-1 1 0,0 0 0,21-3-1,19 6-9555</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6.825"/>
    </inkml:context>
    <inkml:brush xml:id="br0">
      <inkml:brushProperty name="width" value="0.025" units="cm"/>
      <inkml:brushProperty name="height" value="0.025" units="cm"/>
    </inkml:brush>
  </inkml:definitions>
  <inkml:trace contextRef="#ctx0" brushRef="#br0">244 49 19282,'0'0'3983,"-11"-8"-1090,8 6-2684,-6-4 197,1 1 1,0 0-1,-1 0 0,0 0 1,-12-3-1,18 7-367,1 0 0,-1 1-1,1-1 1,-1 1 0,1-1 0,-1 1 0,0 0-1,1 0 1,-1 0 0,1 0 0,-1 0-1,0 1 1,1-1 0,-1 1 0,1 0 0,-1 0-1,1 0 1,-1 0 0,1 0 0,0 0-1,0 1 1,-1-1 0,1 1 0,0-1-1,0 1 1,0 0 0,1 0 0,-1 0 0,0 0-1,-1 3 1,-3 5-89,0 1 0,1-1 1,1 1-1,-1 1 0,2-1 0,0 0 0,0 1 0,1 0 1,0 0-1,1-1 0,0 1 0,1 0 0,1 0 1,2 18-1,-1-27-79,-1 1 0,1-1 0,0 0 0,0 0 1,0 0-1,1 0 0,-1-1 0,1 1 0,-1-1 0,1 1 1,0-1-1,0 0 0,4 2 0,51 26-1701,-24-12 414,-23-12 791,0 1 1,-1 1-1,1 0 1,-2 1 0,1-1-1,-1 2 1,-1-1 0,1 2-1,-2-1 1,1 1 0,10 21-1,-14-23 577,-1-1-1,0 1 0,-1 0 1,0 0-1,0 0 1,-1 0-1,1 13 0,-2-12 415,-1-1-1,1 0 0,-2 1 0,0-1 1,0 0-1,0 0 0,-8 17 0,3-13 550,0 0 0,0-1 0,-2 0 0,1 0 0,-2-1-1,1 0 1,-23 18 0,28-25-645,0 0-1,0 0 1,-1-1-1,0 1 0,0-1 1,0 0-1,0-1 1,0 1-1,0-1 1,-1 0-1,1-1 1,-1 1-1,1-1 1,-1 0-1,0 0 1,0-1-1,1 0 1,-1 0-1,0 0 1,0-1-1,1 0 1,-12-2-1,13 0-269,0 0 0,0 0 0,0 0 0,0 0 0,0-1 0,0 1 0,1-1 0,0 0 0,0 0 0,0-1 0,0 1 0,1 0 0,0-1 0,-1 0 0,2 1 0,-3-7 0,-2-8 0,1 0 0,-6-36 0,8 34-307,1-1 1,1 0-1,0 0 1,2 0-1,1 0 1,0 0-1,2 0 1,10-36-1,-9 44 2,1 0 0,0 1 0,1 0 0,0 0 0,1 0 0,1 1-1,0 0 1,1 1 0,0 0 0,0 0 0,1 1 0,1 0-1,22-14 1,1 3-4411,57-24-1,-24 16-3578</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7.171"/>
    </inkml:context>
    <inkml:brush xml:id="br0">
      <inkml:brushProperty name="width" value="0.025" units="cm"/>
      <inkml:brushProperty name="height" value="0.025" units="cm"/>
    </inkml:brush>
  </inkml:definitions>
  <inkml:trace contextRef="#ctx0" brushRef="#br0">297 9 7976,'0'0'13095,"-14"-2"-8611,3 0-4098,-1 0 0,0 0 1,0 2-1,0-1 0,0 2 0,0-1 1,0 2-1,0-1 0,0 2 1,0 0-1,1 0 0,0 1 0,-21 10 1,20-7-331,0 1-1,1 1 1,-17 16 0,24-22-64,1 0 0,0 0 0,0 1 0,1-1 0,-1 1 0,1 0 0,-1 0 0,1 0 1,0 0-1,1 0 0,-1 1 0,1-1 0,0 0 0,0 1 0,-1 5 0,3-8-22,-1-1 0,0 0 0,1 0 0,-1 0 0,1 0 0,0 0 0,-1 0 0,1 0 0,0 0 0,-1 0 0,1 0 0,0 0 0,0 0 0,0 0 0,0 0 0,0-1 0,0 1 0,0 0 0,0-1 0,0 1 0,0-1 0,0 1 0,1-1 0,-1 0 0,0 1 0,0-1 0,0 0 0,1 0 0,-1 0 0,0 0 0,3 0 0,51 0-383,-39-1 227,45-1-756,-34 1 728,-1 0-1,0 2 1,39 5 0,-64-6 255,0 0 0,0 0 1,1 0-1,-1 0 0,0 0 0,0 0 0,0 1 1,0-1-1,0 0 0,0 1 0,0-1 1,0 1-1,0-1 0,0 1 0,0-1 0,-1 1 1,1 0-1,0-1 0,0 1 0,0 0 1,-1 0-1,1 0 0,0-1 0,-1 1 0,1 0 1,-1 0-1,1 0 0,-1 0 0,1 0 1,-1 0-1,0 0 0,1 0 0,-1 0 0,0 1 1,0-1-1,0 0 0,0 0 0,0 0 1,0 0-1,0 0 0,0 0 0,-1 0 0,1 0 1,-1 2-1,0 0 99,-1 1 1,0 0-1,0-1 1,-1 0-1,1 1 1,-1-1-1,0 0 1,0 0-1,0 0 1,-5 3-1,-14 10 196,-1-2-1,-48 24 0,6-16-1604,54-19-512,1-1-1,-1-1 1,-21 1 0,7-3-11106</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7.782"/>
    </inkml:context>
    <inkml:brush xml:id="br0">
      <inkml:brushProperty name="width" value="0.025" units="cm"/>
      <inkml:brushProperty name="height" value="0.025" units="cm"/>
    </inkml:brush>
  </inkml:definitions>
  <inkml:trace contextRef="#ctx0" brushRef="#br0">47 0 11499,'0'0'12823,"-2"16"-10982,-5 43-697,-29 378 3163,35-436-4295,1 0 0,0 0 0,0 0 0,0-1-1,-1 1 1,1 0 0,0 0 0,0 0 0,0-1 0,0 1 0,1 0 0,-1 0 0,0-1 0,0 1-1,0 0 1,0 0 0,1 0 0,-1-1 0,0 1 0,1 0 0,-1-1 0,1 1 0,-1 0 0,1-1-1,-1 1 1,1 0 0,-1-1 0,1 1 0,0-1 0,-1 1 0,1-1 0,0 0 0,-1 1 0,1-1-1,0 0 1,0 1 0,-1-1 0,1 0 0,0 0 0,0 1 0,-1-1 0,1 0 0,0 0 0,0 0-1,0 0 1,-1 0 0,1 0 0,0 0 0,0-1 0,0 1 0,-1 0 0,1 0 0,0-1 0,0 1-1,-1 0 1,1-1 0,0 1 0,0-1 0,5-3 46,0 1 1,-1-1-1,1 0 0,-1 0 1,0-1-1,5-5 0,20-27-41,0-2 0,-3-1 0,33-61-1,49-140-275,-140 321-19125,12-43 8959</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8.125"/>
    </inkml:context>
    <inkml:brush xml:id="br0">
      <inkml:brushProperty name="width" value="0.025" units="cm"/>
      <inkml:brushProperty name="height" value="0.025" units="cm"/>
    </inkml:brush>
  </inkml:definitions>
  <inkml:trace contextRef="#ctx0" brushRef="#br0">38 0 11339,'0'0'6150,"-33"52"-3204,28-31-127,5-2-993,14-4-833,11-3 224,13-1-480,4-7-545,5-4-449,5 0-2209,-2 0-1794,0-12-1826,-8 1-5092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8.606"/>
    </inkml:context>
    <inkml:brush xml:id="br0">
      <inkml:brushProperty name="width" value="0.025" units="cm"/>
      <inkml:brushProperty name="height" value="0.025" units="cm"/>
    </inkml:brush>
  </inkml:definitions>
  <inkml:trace contextRef="#ctx0" brushRef="#br0">135 117 18161,'0'0'2653,"-10"-1"65,2 1-2376,1 0 1,0 1 0,0 0-1,-1 0 1,1 1 0,0-1-1,0 2 1,-11 4 0,14-5-257,1-1 1,0 1-1,0 0 1,0 0 0,1 0-1,-1 1 1,0-1-1,1 0 1,-1 1-1,1 0 1,0 0-1,0 0 1,0 0-1,0 0 1,1 0-1,-1 0 1,1 0-1,0 1 1,0-1 0,0 1-1,0-1 1,1 1-1,-1-1 1,1 5-1,0-7-78,0-1 0,0 1 0,0 0 0,0 0 1,0-1-1,1 1 0,-1 0 0,0 0 0,1 0 0,-1-1 0,0 1 0,1 0 0,-1-1 0,1 1 0,-1 0 0,1-1 0,-1 1 0,1-1 0,-1 1 1,1-1-1,0 1 0,-1-1 0,1 1 0,0-1 0,-1 1 0,1-1 0,0 0 0,0 0 0,-1 1 0,1-1 0,0 0 0,0 0 0,0 0 0,-1 0 1,1 0-1,0 0 0,0 0 0,0 0 0,-1 0 0,1 0 0,0 0 0,0 0 0,0-1 0,1 1 0,38-14 254,-27 5-333,0 0 0,-1 0 1,0-1-1,0 0 0,-1-1 0,0-1 1,-1 0-1,-1 0 0,0-1 0,0 0 1,-1 0-1,-1-1 0,0 0 1,-1 0-1,5-19 0,-26 140-2171,8-72 1614,1 0 0,-1 51 0,7-85 583,0 0 0,-1 0 0,1 0 0,0 0 0,0 0 0,0 0 0,0 0 0,1 0 0,-1 0 0,0 0 0,0 0 0,1 0 0,-1 0 1,0 0-1,1 0 0,-1 0 0,1-1 0,-1 1 0,1 0 0,0 0 0,-1 0 0,1-1 0,0 1 0,-1 0 0,1-1 0,0 1 0,1 0 1,-1-1-41,1 1 0,-1-1 0,1 0-1,-1 0 1,1-1 0,-1 1 0,0 0 0,1 0 0,-1-1 0,1 1 0,-1-1 0,0 1 0,1-1 0,-1 0 0,0 1 0,2-2 0,6-4-486,-1 0 1,0-1-1,0 0 0,8-9 0,-2 0 12,-1 1 1,-1-2-1,0 0 0,-1 0 0,-1-1 1,0 0-1,-1-1 0,11-38 0,-34 87 5040,-4 10-3762,-9 39 358,4 1-1,3 1 1,4 1-1,3 0 1,-3 157 0,15-228-1490,-2-18 431,-2-22 462,8-15-180,2-1 1,1 1 0,3 0-1,1 0 1,3 1-1,1 1 1,2 0-1,2 1 1,32-55-1,-42 83-217,0 1-1,0 1 0,1-1 0,1 2 0,0-1 0,15-11 0,-21 18-124,0 1 0,1 0 0,0 0 0,-1 0 0,1 0 0,0 1-1,0 0 1,1 0 0,-1 0 0,0 0 0,1 1 0,-1 0 0,1 0 0,-1 1 0,1-1 0,-1 1 0,1 0 0,0 1 0,5 0 0,-11 0 35,0-1 0,1 0 0,-1 0 0,0 1 0,1-1 0,-1 0 0,0 1 0,1-1 0,-1 0 0,0 1 0,1-1 0,-1 1 0,0-1 0,0 0 0,0 1 0,0-1 0,1 1 0,-1-1 0,0 1 0,0-1 0,0 0 0,0 1 0,0-1 0,0 1 0,0-1 0,0 1 0,0-1 0,0 1 0,0-1 0,0 1 0,0-1 0,-1 0 0,1 1 0,0-1 0,0 1 0,0-1 0,-1 0 0,1 1 0,0-1 0,-1 1 0,1-1 0,-1 1-1,-11 17 342,-16 6 681,-1-1 1,0-2 0,-45 25 0,26-17-622,33-19-1435,36-23-10702,-4 1 8816,15-11-5342</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19.621"/>
    </inkml:context>
    <inkml:brush xml:id="br0">
      <inkml:brushProperty name="width" value="0.025" units="cm"/>
      <inkml:brushProperty name="height" value="0.025" units="cm"/>
    </inkml:brush>
  </inkml:definitions>
  <inkml:trace contextRef="#ctx0" brushRef="#br0">66 362 11179,'0'0'13965,"-8"11"-13853,-2 3-90,1 1 0,1 0 1,-8 18-1,14-27-68,-1 0 1,1 0 0,0 0-1,1 0 1,-1 1-1,1-1 1,0 0-1,1 1 1,0-1-1,0 1 1,0-1 0,1 0-1,0 1 1,2 7-1,-3-13-43,1 0-1,-1 0 0,1 0 0,0-1 0,-1 1 0,1 0 1,0 0-1,0 0 0,0-1 0,0 1 0,0 0 0,0-1 1,0 1-1,0-1 0,0 1 0,0-1 0,0 0 0,0 1 1,0-1-1,0 0 0,0 0 0,0 0 0,1 0 0,-1 0 1,0 0-1,0 0 0,0 0 0,0 0 0,0 0 0,0 0 1,0-1-1,1 1 0,-1-1 0,0 1 0,0-1 0,0 1 1,1-2-1,39-23-1985,-19 4-1013,0-1-1,28-39 0,-24 25 2943,26-51 0,-23 28 3449,-2-1 1,26-84 0,-44 107-562,-10 29 165,-8 24-1419,-40 85-351,5 2 0,-43 149 0,84-241-968,0-3-94,0 0 0,1 0 0,0 1 0,1-1 0,0 1 0,0-1 0,0 1 0,1 0 0,1-1-1,2 15 1,-3-22-70,0-1-1,1 1 0,-1 0 1,0 0-1,1-1 1,-1 1-1,1 0 0,-1 0 1,1-1-1,0 1 0,-1-1 1,1 1-1,0-1 0,-1 1 1,1-1-1,0 1 1,-1-1-1,1 1 0,0-1 1,0 0-1,0 1 0,0-1 1,-1 0-1,1 0 0,0 0 1,0 0-1,0 0 1,0 0-1,0 0 0,-1 0 1,1 0-1,0 0 0,0 0 1,0 0-1,0-1 0,-1 1 1,1 0-1,0 0 1,0-1-1,0 1 0,-1-1 1,1 1-1,0-1 0,-1 1 1,1-1-1,0 0 0,-1 1 1,2-2-1,2-1-67,0-1 0,0 1-1,0-1 1,0 0 0,-1 0-1,5-7 1,-3 0-81,0 0 0,-1-1 1,-1 1-1,0-1 0,0 0 0,-1 0 1,0 0-1,-1-24 0,0 28 135,-2 0-1,1 0 1,-1 0-1,0 0 1,0 0-1,-1 0 1,0 1-1,-1-1 1,0 1-1,0-1 1,0 1-1,-1 0 1,0 0-1,-8-9 1,11 14 6,0 1-1,0 0 1,0 0 0,0 0 0,0 0 0,0 0-1,0 1 1,-1-1 0,1 0 0,0 0 0,0 1-1,-1-1 1,1 1 0,-3-1 0,4 1-4,-1 0 1,1 0 0,-1 0-1,1 0 1,-1 0-1,1 0 1,-1 0 0,1 1-1,0-1 1,-1 0 0,1 0-1,0 0 1,-1 1-1,1-1 1,-1 0 0,1 0-1,0 1 1,-1-1 0,1 0-1,0 1 1,0-1-1,-1 0 1,1 1 0,0-1-1,0 1 1,0-1 0,-1 0-1,1 1 1,0 0-1,0 1-13,-1 0 0,1 1 0,0-1 0,0 0 0,0 0 0,0 0 0,1 0 1,-1 0-1,0 0 0,1 0 0,0 1 0,-1-1 0,1 0 0,0-1 0,0 1 0,0 0 0,0 0 0,2 2 0,2 1-214,0 0 1,0-1 0,0 1 0,1-1 0,0 0 0,0 0 0,0-1 0,0 0 0,0 0 0,1 0 0,-1-1-1,1 0 1,0 0 0,7 0 0,4 1-6,1-1 0,-1-1 0,1-1-1,20-2 1,-35 2 387,0 0 0,-1-1 0,1 1-1,0-1 1,0 0 0,-1 0 0,1-1 0,-1 1 0,1-1-1,-1 0 1,1 1 0,-1-2 0,0 1 0,0 0 0,0-1-1,0 1 1,0-1 0,-1 0 0,1 0 0,-1 0 0,0 0-1,0 0 1,0 0 0,0-1 0,1-4 0,-3 8-142,0 0 0,0 0-1,0 0 1,0-1 0,0 1 0,0 0 0,0 0 0,0 0 0,0 0 0,0 0 0,0 0 0,0-1 0,0 1-1,0 0 1,0 0 0,0 0 0,0 0 0,0 0 0,0 0 0,0 0 0,0-1 0,0 1 0,0 0 0,-1 0-1,1 0 1,0 0 0,0 0 0,0 0 0,0 0 0,0 0 0,0 0 0,0 0 0,-1 0 0,1 0 0,0 0-1,0 0 1,0-1 0,0 1 0,0 0 0,0 0 0,0 0 0,-1 0 0,1 0 0,0 0 0,0 0 0,0 1-1,0-1 1,0 0 0,0 0 0,-1 0 0,1 0 0,0 0 0,0 0 0,0 0 0,0 0 0,0 0 0,0 0-1,-1 0 1,-11 7 64,-11 11-67,13-8 209,0 1 0,1 0-1,1 0 1,-1 1-1,2 0 1,0 0 0,0 1-1,1 0 1,1 0-1,-7 25 1,11-37-208,1 0 1,0 0-1,0 0 0,0 0 0,0 0 1,0 0-1,0 0 0,0 0 1,0 0-1,0 0 0,0 0 1,1 0-1,-1-1 0,0 1 0,0 0 1,1 0-1,-1 0 0,1 0 1,-1 0-1,1-1 0,-1 1 0,1 0 1,0 0-1,-1-1 0,1 1 1,0 0-1,-1-1 0,2 1 0,0 0 6,0 0-1,0-1 0,0 1 1,0-1-1,0 0 0,0 1 1,0-1-1,0 0 0,0 0 1,0 0-1,0-1 0,3 0 1,3-1 21,-1 0 0,1 0 0,-1-1 1,0 0-1,0 0 0,9-6 0,-1-3-1,0 0-1,-1-1 0,0-1 0,-1-1 0,0 0 0,-2 0 0,1-1 0,16-34 0,-30 59-132,-1 1 0,1 0 0,1 0-1,-1 16 1,1-12 59,1-14 45,-1 8 6,0 1 0,1-1-1,0 0 1,0 1 0,1-1 0,2 10 0,-3-16 28,1-1 0,-1 1 1,1-1-1,0 1 0,-1-1 1,1 1-1,0-1 0,0 0 1,0 1-1,0-1 0,0 0 1,1 0-1,-1 0 0,0 0 1,0 0-1,1 0 0,-1 0 1,1-1-1,-1 1 0,1 0 1,-1-1-1,1 1 0,-1-1 1,1 1-1,-1-1 1,1 0-1,0 0 0,-1 0 1,1 0-1,-1 0 0,1 0 1,0 0-1,-1 0 0,1-1 1,-1 1-1,1 0 0,-1-1 1,1 0-1,2 0 0,3-2 7,0 0-1,1-1 1,-1 0-1,-1 0 1,1 0-1,0-1 1,-1 0 0,8-7-1,46-53 38,-50 54-78,13-16-1,-2-1 0,33-55 0,-45 67 0,-1 0 0,-1 0 0,0 0 0,-1-1 0,-1 0 0,-1 0 0,4-26 0,-8 42 0,0 0 0,1 0 0,-1 0 0,0 0 0,0-1 0,0 1 0,0 0 0,0 0 0,0 0 0,-1 0 0,1 0 0,0 0 0,-1 0 0,1 0 0,0 0 0,-1 0 0,1 0 0,-2-2 0,1 3 0,1 0 0,-1-1 0,1 1 0,-1 0 0,1 0 0,-1 0 0,1 0 0,-1 0 0,0 0 0,1 0 0,-1 0 0,1 0 0,-1 0 0,1 0 0,-1 0 0,1 1 0,-1-1 0,1 0 0,-1 0 0,1 0 0,-1 1 0,1-1 0,-1 0 0,1 1 0,-1 0 0,-29 29 0,4 7 0,2 1 0,-24 51 0,39-70 0,1-1 0,1 2 0,1-1 0,1 0 0,0 1 0,2 0 0,-2 29 0,5-46-11,0 0 0,0 0 0,1-1 0,-1 1 1,1 0-1,-1 0 0,1-1 0,0 1 0,0 0 0,1-1 0,-1 1 0,0-1 1,1 1-1,-1-1 0,1 0 0,0 0 0,0 0 0,0 0 0,0 0 0,0 0 0,0 0 1,1-1-1,-1 1 0,1-1 0,-1 1 0,1-1 0,-1 0 0,1 0 0,0 0 1,-1-1-1,1 1 0,0-1 0,0 1 0,0-1 0,-1 0 0,1 0 0,0 0 0,3-1 1,1 1-86,0 0 0,0-1 1,0 0-1,0 0 1,-1 0-1,1-1 0,0 0 1,-1-1-1,1 1 1,-1-1-1,0 0 1,0-1-1,0 0 0,0 0 1,5-5-1,-2-12-5243,-10 6-3191,-3 1-5820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0.415"/>
    </inkml:context>
    <inkml:brush xml:id="br0">
      <inkml:brushProperty name="width" value="0.025" units="cm"/>
      <inkml:brushProperty name="height" value="0.025" units="cm"/>
    </inkml:brush>
  </inkml:definitions>
  <inkml:trace contextRef="#ctx0" brushRef="#br0">269 71 24888,'18'-64'7265,"-18"64"-7265,0-1 0,0 1 0,0 0 0,0 0 0,0 0 0,0-1 1,0 1-1,0 0 0,0 0 0,-1-1 0,1 1 0,0 0 0,0 0 0,0-1 0,0 1 0,0 0 0,0 0 0,0 0 0,0-1 0,-1 1 0,1 0 1,0 0-1,0 0 0,0 0 0,0-1 0,-1 1 0,1 0 0,0 0 0,0 0 0,0 0 0,-1 0 0,1 0 0,0 0 0,0 0 0,-1-1 0,1 1 0,0 0 1,0 0-1,-1 0 0,1 0 0,0 0 0,0 0 0,0 0 0,-1 0 0,1 0 0,0 1 0,0-1 0,-1 0 0,1 0 0,0 0 0,0 0 0,0 0 1,-1 0-1,1 0 0,0 0 0,0 1 0,0-1 0,-1 0 0,1 0 0,0 0 0,0 1 0,0-1 0,-12 7-378,-41 43 748,32-28 47,16-17-272,7-7-89,-2 2-56,0 0 0,0 0 0,0 0 0,1 0 0,-1 0 0,0 0 0,0 0 0,0 0 0,0 0 0,1-1 0,-1 1 0,0 0 0,0 0 0,0 0 0,0 0 0,1 0 0,-1 0 0,0-1 0,0 1 0,0 0 0,0 0 0,0 0 0,0-1 0,0 1 0,0 0 0,0 0 0,1 0 0,-1 0 0,0-1 0,0 1 0,0 0 0,0 0 0,0 0 0,0-1 0,0 1 0,0 0 0,0 0 0,0 0 0,-1-1 0,1 1 0,0 0 0,0 0 0,0 0 0,0-1 0,0 1 0,0 0 0,0 0 0,0 0 0,-1 0 0,1-1 0,-11 2 0,3 1 0,19-6 0,-3 3-299,0 0 0,-1 0 1,1 0-1,0 1 0,14 1 0,1 0 31,-23-1 297,1 0 0,-1 1-1,0-1 1,1 0-1,-1 1 1,0-1-1,1 0 1,-1 1-1,0-1 1,0 0 0,1 1-1,-1-1 1,0 1-1,0-1 1,1 0-1,-1 1 1,0-1-1,0 1 1,0-1 0,0 1-1,0-1 1,0 1-1,0-1 1,0 0-1,0 1 1,0-1-1,0 1 1,0-1 0,0 1-1,0-1 1,0 1-1,-1-1 1,1 0-1,0 1 1,0-1 0,0 1-1,-1-1 1,1 0-1,-1 1 1,-8 19 889,-18 12-918,21-27 0,0 1 0,0-1 0,1 2 0,0-1 0,0 1 0,1-1 0,0 1 0,0 0 0,0 1 0,1-1 0,0 1 0,1-1 0,-4 16 0,7-22 0,-1 1 0,1-1 0,-1 0 0,1 0 0,0 0 0,-1 0 0,1 0 0,0-1 0,0 1 0,-1 0 0,1 0 0,0 0 0,0-1 0,0 1 0,0 0 0,0-1 0,0 1 0,0-1 0,1 1 0,-1-1 0,0 0 0,0 1 0,0-1 0,2 0 0,41 9 0,-28-7 0,-8 2 0,-10-2 0,-25-1 0,-42-5 0,3-13-2550,2-7-4301,32 8-3447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0.757"/>
    </inkml:context>
    <inkml:brush xml:id="br0">
      <inkml:brushProperty name="width" value="0.025" units="cm"/>
      <inkml:brushProperty name="height" value="0.025" units="cm"/>
    </inkml:brush>
  </inkml:definitions>
  <inkml:trace contextRef="#ctx0" brushRef="#br0">39 98 13581,'0'0'16463,"-39"-61"-17552,39 43-5060,3-1-7368</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1.564"/>
    </inkml:context>
    <inkml:brush xml:id="br0">
      <inkml:brushProperty name="width" value="0.025" units="cm"/>
      <inkml:brushProperty name="height" value="0.025" units="cm"/>
    </inkml:brush>
  </inkml:definitions>
  <inkml:trace contextRef="#ctx0" brushRef="#br0">70 0 22645,'-6'10'1346,"-4"6"-1020,2 0 0,0 1 0,1 0 1,0 0-1,2 1 0,0-1 0,1 1 1,-3 33-1,5-37-356,2-1 0,0 0 1,0 0-1,1 0 0,1 1 1,5 20-1,-7-32 16,1 0 0,0 0 0,0 0 0,0 0 0,1 0 0,-1 0 0,0 0 0,1 0 0,-1 0 0,1-1 0,-1 1 0,1-1 0,0 1 0,0-1 0,0 1 0,0-1 1,0 0-1,2 1 0,0-1 28,0 0 1,-1-1 0,1 1 0,0-1 0,0 0 0,0 0-1,-1 0 1,1-1 0,0 1 0,0-1 0,-1 0-1,1 0 1,0 0 0,5-4 0,4-1 271,-1-1 0,1 0-1,-1-1 1,-1 0 0,0-1 0,0-1 0,-1 0 0,0 0 0,9-12-1,75-111 2154,-82 116-2136,-11 14-297,0 1-1,1 0 1,-1 0 0,1 0 0,0 0 0,0 0-1,0 0 1,0 0 0,0 1 0,0-1 0,4-2-1,4 8-213,-5 15 107,-4-8 93,-1 0 0,0 1 0,0-1 0,-1 0 1,-1 0-1,0 0 0,0 0 0,-1 0 0,-1-1 1,0 1-1,0-1 0,-7 12 0,11-22 20,0 1 0,-1-1-1,1 0 1,0 1 0,0-1-1,-1 0 1,1 1-1,0-1 1,0 1 0,0-1-1,-1 0 1,1 1 0,0-1-1,0 1 1,0-1 0,0 0-1,0 1 1,0-1 0,0 1-1,0-1 1,0 1 0,0-1-1,0 0 1,0 1 0,0-1-1,1 1 1,-1-1 0,0 0-1,0 1 1,0-1 0,1 0-1,-1 1 1,0-1 0,0 1-1,1-1 1,-1 0 0,0 0-1,0 1 1,1-1 0,-1 0-1,0 0 1,1 1 0,-1-1-1,1 0 1,-1 0-1,0 0 1,1 1 0,-1-1-1,1 0 1,-1 0 0,35-1-1228,7-9-2980,-13 1-4151,-10 0-301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2.080"/>
    </inkml:context>
    <inkml:brush xml:id="br0">
      <inkml:brushProperty name="width" value="0.025" units="cm"/>
      <inkml:brushProperty name="height" value="0.025" units="cm"/>
    </inkml:brush>
  </inkml:definitions>
  <inkml:trace contextRef="#ctx0" brushRef="#br0">161 88 11915,'0'0'8542,"-4"-9"-5046,3 5-3134,0 2-225,1 0-1,0 0 1,-1 0-1,0 1 1,1-1 0,-1 0-1,0 0 1,0 1-1,0-1 1,0 1 0,0-1-1,0 1 1,-1-1-1,1 1 1,0-1-1,-1 1 1,1 0 0,-1 0-1,1 0 1,-1 0-1,0 0 1,1 0 0,-1 0-1,0 1 1,0-1-1,0 1 1,1-1-1,-1 1 1,0-1 0,0 1-1,0 0 1,0 0-1,0 0 1,0 0-1,0 1 1,1-1 0,-4 1-1,-3 4-101,1 0 0,0 0 0,0 1 0,0 0-1,1 0 1,0 0 0,0 1 0,1 0 0,0 0 0,0 1-1,0-1 1,1 1 0,0 0 0,1 0 0,0 0-1,0 1 1,1-1 0,0 1 0,0-1 0,0 17 0,2-24-39,1 0 1,-1 0 0,1 0-1,-1 0 1,1 0-1,-1 0 1,1 0 0,0 0-1,0 0 1,-1 0 0,1 0-1,0 0 1,0 0-1,0 0 1,0-1 0,0 1-1,0 0 1,0-1 0,0 1-1,1-1 1,-1 1 0,0-1-1,0 0 1,0 1-1,1-1 1,-1 0 0,0 0-1,0 0 1,1 0 0,-1 0-1,0 0 1,2-1-1,44-5-71,-33 0 10,0 0 0,0 0 0,-1-1 0,0-1 0,0-1 0,-1 0 0,0 0 0,0-1 0,-1 0 0,-1-1 0,1-1 0,-2 0 0,0 0 0,0 0 0,-1-1 0,8-19 0,-10 4 346,-6 28-274,0-1 1,0 1-1,-1 0 1,1-1-1,0 1 0,0 0 1,0 0-1,0-1 1,-1 1-1,1 0 0,0 0 1,0-1-1,-1 1 1,1 0-1,0 0 1,0 0-1,-1-1 0,1 1 1,0 0-1,0 0 1,-1 0-1,1 0 0,0 0 1,-1 0-1,1 0 1,0 0-1,-1 0 1,1 0-1,0 0 0,-1 0 1,1 0-1,0 0 1,-1 0-1,1 0 0,0 0 1,-1 0-1,1 0 1,0 0-1,-1 1 1,-3 0-1,1 1 0,-1 0 0,1 1 0,-1-1 0,1 1 1,0-1-1,0 1 0,0 0 0,1 0 0,-4 4 0,-14 21 110,-30 55 0,45-74-15,1 0 1,0 0-1,0 0 1,1 1-1,0 0 1,0-1 0,1 1-1,1 0 1,-1 0-1,2 19 1,0-28-87,1 1 1,-1-1 0,1 0 0,-1-1 0,1 1 0,0 0-1,0 0 1,-1 0 0,1 0 0,0-1 0,0 1-1,0 0 1,0 0 0,0-1 0,0 1 0,0-1 0,0 1-1,0-1 1,0 0 0,0 1 0,0-1 0,1 0-1,-1 0 1,0 0 0,0 1 0,0-1 0,0-1 0,0 1-1,1 0 1,-1 0 0,0 0 0,2-1 0,40-9 437,-31 5-658,0-1 1,0 0-1,-1-1 1,1 0-1,-2-1 1,1 0-1,16-18 1,2-6-5319,-2-3-6616</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2.531"/>
    </inkml:context>
    <inkml:brush xml:id="br0">
      <inkml:brushProperty name="width" value="0.025" units="cm"/>
      <inkml:brushProperty name="height" value="0.025" units="cm"/>
    </inkml:brush>
  </inkml:definitions>
  <inkml:trace contextRef="#ctx0" brushRef="#br0">34 335 4420,'15'-10'2413,"1"-2"-1861,8-3 1179,-2 0-1,0-2 1,33-34-1,-42 27 505,-13 24-2137,0 0 0,0-1 0,0 1 0,0 0 0,0-1-1,0 1 1,0 0 0,-1 0 0,1-1 0,0 1 0,0 0 0,0-1 0,-1 1 0,1 0-1,0 0 1,0-1 0,-1 1 0,1 0 0,0 0 0,0 0 0,-1-1 0,1 1 0,0 0 0,-1 0-1,1 0 1,0 0 0,0 0 0,-1 0 0,1-1 0,0 1 0,-1 0 0,1 0 0,0 0-1,-1 0 1,1 0 0,0 0 0,-1 1 0,-3-1 160,1 1-1,-1 0 1,1-1 0,0 2-1,-1-1 1,1 0 0,0 1-1,0-1 1,0 1 0,0 0-1,0 0 1,-2 3 0,-9 8 90,0 0 0,1 1 0,0 1 0,2 0 0,0 1 0,0 0 0,1 1 0,2 0 0,-1 0 0,2 1 0,0 0 0,1 0 0,1 1 1,-2 20-1,6-37-332,1 0 0,-1 0 0,1 0 0,0 0 0,0 0 0,0 0 0,0 0 0,1 0 0,-1 0 1,1-1-1,-1 1 0,1 0 0,-1 0 0,1 0 0,0 0 0,0 0 0,0-1 0,0 1 0,0 0 1,0-1-1,1 1 0,-1-1 0,0 1 0,1-1 0,-1 0 0,1 0 0,-1 0 0,1 1 0,0-1 1,0-1-1,-1 1 0,1 0 0,0 0 0,0-1 0,0 1 0,0-1 0,0 1 0,0-1 0,0 0 0,0 0 1,0 0-1,0 0 0,0 0 0,0 0 0,0-1 0,0 1 0,-1-1 0,3 0 0,6-1 170,0-1-1,0 0 0,0 0 0,0-1 0,-1 0 1,0-1-1,0 0 0,10-7 0,9-12-37,-1-2 0,-1-2 0,-2 0 0,0-1 0,-2-1 0,-1-1-1,-2-2 1,-1 1 0,26-69 0,-44 101-148,3-7-80,0-1 1,0 1-1,0 0 0,-1-1 1,-1 0-1,1 1 1,-1-1-1,-1 0 0,1 0 1,-1 1-1,-2-16 0,1 22 48,1 0-1,-1 0 0,0 0 1,0 0-1,0 0 0,0 0 1,0 0-1,0 1 0,0-1 1,0 0-1,0 1 0,-1-1 1,1 0-1,0 1 0,0 0 1,0-1-1,-1 1 0,1 0 1,0-1-1,-1 1 0,1 0 1,0 0-1,-1 0 0,1 0 1,0 0-1,0 1 0,-1-1 1,-1 1-1,-37 10-274,21-1 399,0 1 0,0 1-1,1 1 1,1 0 0,0 2 0,1 0 0,0 1-1,1 0 1,-22 32 0,35-45-65,-1 1 0,1 0 0,-1 0-1,1 0 1,0 0 0,1 0 0,-1 1 0,1-1 0,0 0-1,0 1 1,0-1 0,0 1 0,1-1 0,0 1 0,0 0-1,0-1 1,1 8 0,2-5-33,0 1 0,0-1 0,1 0 0,0 0-1,0 0 1,0 0 0,1-1 0,0 1 0,7 5 0,-4-2-141,-1 0 1,1 0-1,-2 0 1,1 1-1,-1 0 0,-1 1 1,0-1-1,-1 1 1,0 0-1,3 18 0,-3-7-2737,-2 1 0,1 34-1,-3-35-5165</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3.513"/>
    </inkml:context>
    <inkml:brush xml:id="br0">
      <inkml:brushProperty name="width" value="0.025" units="cm"/>
      <inkml:brushProperty name="height" value="0.025" units="cm"/>
    </inkml:brush>
  </inkml:definitions>
  <inkml:trace contextRef="#ctx0" brushRef="#br0">155 27 15919,'0'-1'282,"0"0"0,0 0 0,1 0 1,-1 0-1,0 0 0,0 0 0,0 0 0,0 0 0,-1 1 0,1-1 1,0 0-1,0 0 0,0 0 0,-1 0 0,1 0 0,-1 0 0,1 1 1,0-1-1,-1 0 0,1 0 0,-1 1 0,0-1 0,1 0 0,-1 1 1,0-1-1,1 0 0,-1 1 0,0-1 0,1 1 0,-1-1 0,0 1 0,0-1 1,0 1-1,-1-1 0,0 2-153,-1-1 1,1 0-1,0 1 0,-1-1 1,1 1-1,0 0 0,-1 0 1,1 0-1,0 0 0,0 0 1,0 1-1,0-1 0,-3 2 1,-6 6 21,0 0 0,0 1 1,1 0-1,1 1 0,-15 19 1,21-25-56,-1 0 0,1 0 1,0 0-1,0 1 1,1-1-1,0 1 0,0-1 1,0 1-1,0 0 1,1 0-1,0 0 0,0 0 1,1 0-1,0 0 0,0 0 1,1 6-1,-1-11-98,1 1 0,0-1 0,0 0 0,-1 0 0,1 0 0,0 0-1,0 0 1,1 0 0,-1 0 0,0 0 0,0 0 0,0 0 0,1-1 0,-1 1 0,0 0-1,0-1 1,1 1 0,-1-1 0,1 0 0,-1 1 0,0-1 0,1 0 0,-1 0 0,1 0 0,-1 0-1,3 0 1,40-3-451,-43 3 440,12-3-569,1 0 0,-1 0 0,0-1 0,17-8-1,49-30-5934,-28 10-935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3.840"/>
    </inkml:context>
    <inkml:brush xml:id="br0">
      <inkml:brushProperty name="width" value="0.025" units="cm"/>
      <inkml:brushProperty name="height" value="0.025" units="cm"/>
    </inkml:brush>
  </inkml:definitions>
  <inkml:trace contextRef="#ctx0" brushRef="#br0">89 0 13036,'0'0'3716,"-8"10"-2173,2-3-1391,-6 6 565,1 0-1,0 0 1,2 1 0,-1 1-1,-11 24 1,32-43-731,5-8 103,5-12-222,-17 18 20,1 0 0,-1 1 0,1-1 0,1 1 1,-1 0-1,1 1 0,9-7 0,-14 13 304,0 0 0,0 0 1,-1 0-1,1 0 0,-1 0 0,1 1 1,-1-1-1,0 0 0,1 0 0,-1 0 1,-1 1-1,1-1 0,0 3 0,-1-2 68,-1 42 1494,0-32-1545,2-1 0,-1 1-1,1 0 1,4 24 0,-4-36-236,1 0 1,-1 0-1,1 0 1,-1 0-1,1 0 0,-1 0 1,1 0-1,-1 0 1,1 0-1,0 0 0,-1-1 1,1 1-1,0 0 1,0 0-1,0-1 0,0 1 1,0-1-1,0 1 1,0-1-1,0 1 0,0-1 1,0 1-1,0-1 1,0 0-1,0 0 0,0 1 1,1-1-1,0 0-244,0 0-1,-1 0 0,1 0 1,0 0-1,0 0 0,-1-1 1,1 1-1,0 0 0,-1-1 1,1 1-1,-1-1 0,1 0 1,0 0-1,-1 1 1,1-1-1,2-2 0,9-16-5337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4.321"/>
    </inkml:context>
    <inkml:brush xml:id="br0">
      <inkml:brushProperty name="width" value="0.025" units="cm"/>
      <inkml:brushProperty name="height" value="0.025" units="cm"/>
    </inkml:brush>
  </inkml:definitions>
  <inkml:trace contextRef="#ctx0" brushRef="#br0">11 138 16976,'0'0'14713,"-3"-6"-13795,-5-19-758,46 9-176,3-22-53,-38 34 50,1 0-1,-1 0 1,1 0 0,0 0 0,1 1-1,-1-1 1,0 1 0,1 0-1,0 0 1,0 1 0,0 0-1,0-1 1,0 2 0,0-1-1,0 0 1,1 1 0,10-1 0,70 1 3,-86 1 16,1 1 1,0 0 0,0 0 0,-1-1 0,1 1 0,-1 0 0,1 0-1,-1 0 1,1 0 0,-1 0 0,1 0 0,-1 0 0,0 0 0,0 0-1,1 0 1,-1 0 0,0 0 0,0 0 0,0 0 0,0 0 0,0 0-1,0 0 1,-1 0 0,1 2 0,-4 30 148,-34 129 162,18-90-453,-11 92 0,33-177-1035,0-4-1729,-1 0 1,0 1-1,-1-1 0,-3-17 1,-7-4-5194</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4.695"/>
    </inkml:context>
    <inkml:brush xml:id="br0">
      <inkml:brushProperty name="width" value="0.025" units="cm"/>
      <inkml:brushProperty name="height" value="0.025" units="cm"/>
    </inkml:brush>
  </inkml:definitions>
  <inkml:trace contextRef="#ctx0" brushRef="#br0">0 37 15022,'0'0'13005,"71"17"-12109,-34-17-703,3 0-161,6-6-1186,6-2-2369,-3-5-1345,4 0 2978,-4-1-5830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050"/>
    </inkml:context>
    <inkml:brush xml:id="br0">
      <inkml:brushProperty name="width" value="0.025" units="cm"/>
      <inkml:brushProperty name="height" value="0.025" units="cm"/>
    </inkml:brush>
  </inkml:definitions>
  <inkml:trace contextRef="#ctx0" brushRef="#br0">246 20 12940,'0'0'14772,"-11"-2"-13753,9 1-996,-1 0 0,0 0 1,-1 0-1,1 0 1,-1 1 0,1-1-1,-1 1 1,0 0-1,1 0 1,-1 0-1,1 0 1,-1 1-1,1 0 1,-1-1 0,1 1-1,-1 0 1,1 1-1,0-1 1,-1 1-1,1-1 1,0 1 0,0 0-1,0 0 1,0 0-1,1 1 1,-5 4-1,-12 13 48,1 1 1,1 1-1,1 0 0,-14 28 0,23-38 5,1 1 0,0 0 0,1 0 0,1 1 0,0-1 0,1 1 0,0 0 0,1 0 0,0 26 0,2-37-68,0-1 0,0 0 0,0 0 0,0 1 0,0-1 0,1 0 0,-1 0 0,1 0 0,0 0 0,-1 0 0,1 0 0,0 0 0,0 0 0,1 0 0,-1 0 0,0 0 0,0 0 0,1-1 0,-1 1 0,1 0 0,0-1 0,0 0 0,-1 1 0,1-1 0,0 0 0,0 0 0,0 0 0,0 0 0,0 0 0,0 0 0,0-1 0,1 1 0,-1-1 0,0 1 0,0-1 0,0 0 0,1 0 0,-1 0 0,0 0 0,0 0 0,1-1 0,-1 1 0,4-2 0,2 0 134,0 0 1,1 0-1,-1-1 0,-1 0 0,1-1 1,0 1-1,-1-2 0,0 1 0,0-1 0,11-9 1,-7 2-123,-1-1 1,-1 0-1,0 0 1,0-1-1,-2 0 0,1 0 1,-2-1-1,0 0 1,-1 0-1,0-1 1,-1 1-1,-1-1 1,-1 0-1,0 0 1,-1 0-1,0 0 1,-4-30-1,3 44-118,0 0 0,-1 0 1,1 0-1,0 0 0,-1 0 0,0 0 0,1 0 1,-1 0-1,0 0 0,0 0 0,0 0 0,0 0 1,-1 0-1,1 1 0,0-1 0,-1 1 0,1-1 0,-1 1 1,0-1-1,1 1 0,-1 0 0,0 0 0,0 0 1,0 0-1,0 0 0,0 0 0,-2 0 0,2 0-174,-1 1 0,0 0 0,1 0-1,-1 0 1,0 0 0,1 1 0,-1-1-1,0 1 1,1-1 0,-1 1 0,1 0-1,-1 0 1,1 0 0,-1 1 0,1-1-1,0 0 1,-1 1 0,1 0 0,0-1-1,-3 4 1,-12 12-6582</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505"/>
    </inkml:context>
    <inkml:brush xml:id="br0">
      <inkml:brushProperty name="width" value="0.025" units="cm"/>
      <inkml:brushProperty name="height" value="0.025" units="cm"/>
    </inkml:brush>
  </inkml:definitions>
  <inkml:trace contextRef="#ctx0" brushRef="#br0">0 262 13773,'0'0'12470,"13"-4"-10409,21-6-1505,0-3 0,-1 0 1,44-26-1,-52 25-749,-2-1 0,0-1 0,0-2 0,-2 0 1,28-29-1,-28 20-292,-20 26 474,0 0-1,0 0 1,-1 1-1,1-1 1,0-1 0,0 1-1,-1 0 1,1 0-1,-1 0 1,1 0-1,-1 0 1,1-1-1,-1 1 1,0 0-1,0 0 1,1-1-1,-1 1 1,0 0-1,0 0 1,0-1 0,-1-1-1,0 3-7,-1 1 1,0-1-1,1 1 0,-1-1 1,1 1-1,-1 0 0,1 0 1,0-1-1,-1 1 0,1 0 1,0 0-1,0 1 0,0-1 1,-1 0-1,1 0 0,0 0 0,0 1 1,1-1-1,-2 3 0,-12 17 93,2 0 0,1 1 0,0 1 0,2-1 0,1 2 0,0-1-1,2 1 1,-6 41 0,-7 202 992,19-265-1056,-1 80 610,2-36 95,-3 0 0,-12 86 0,14-131-715,-1 0 0,1 0 0,0 0 0,0 1 0,0-1 0,-1 0 0,1 0 0,-1 0 0,1 0 0,-1 0 0,1 0 0,-1 0 0,0 0 0,1 0 0,-1 0 0,0 0 0,0 0 0,0 0 0,1 0 0,-1-1 0,0 1 0,0 0 0,0-1 0,0 1 0,-1-1 0,1 1 0,0-1 0,0 0 0,0 1 0,-2-1 0,1 0 0,-1 0 0,0-1 0,0 1 0,1-1 0,-1 0 0,0 0 0,1 0 0,-1 0 0,1-1 0,-1 1 0,1-1 0,-4-2 0,-5-5 0,0-1 0,0 0 0,-18-23 0,22 24 0,-1 0 0,1-1 0,1 0 0,0 0 0,0-1 0,1 0 0,0 0 0,1 0 0,0 0 0,1-1 0,1 1 0,-1-1 0,0-20 0,3 29-180,1 0 0,-1 0-1,1 0 1,0 1 0,0-1 0,0 0 0,0 0-1,1 1 1,-1-1 0,1 1 0,-1-1-1,1 1 1,0 0 0,0 0 0,0-1 0,0 1-1,0 1 1,6-5 0,51-25-6967,-44 25 5199,28-13-7218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5.842"/>
    </inkml:context>
    <inkml:brush xml:id="br0">
      <inkml:brushProperty name="width" value="0.025" units="cm"/>
      <inkml:brushProperty name="height" value="0.025" units="cm"/>
    </inkml:brush>
  </inkml:definitions>
  <inkml:trace contextRef="#ctx0" brushRef="#br0">137 86 17905,'0'0'12278,"-8"-5"-11835,6 3-440,0 1 1,0 0-1,0-1 0,0 1 0,0 0 0,-1 0 0,1 1 1,0-1-1,-1 0 0,1 1 0,0 0 0,-1-1 0,1 1 1,-1 0-1,-3 0 0,3 2-9,0-1 1,0 1-1,0-1 1,0 1-1,0 0 1,1 0-1,-1 0 1,1 0-1,-1 1 1,1-1-1,0 1 1,0 0-1,0-1 1,-3 7-1,-1-1 40,0 0 1,1 1-1,0 0 0,0 0 0,1 0 0,0 1 0,1-1 1,0 1-1,-3 18 0,6-28-26,0 1-1,0-1 1,0 1 0,0-1-1,0 0 1,0 1-1,0-1 1,0 1 0,0-1-1,0 1 1,0-1 0,1 0-1,-1 1 1,0-1 0,0 1-1,0-1 1,1 0 0,-1 1-1,0-1 1,0 0-1,1 1 1,-1-1 0,0 0-1,1 1 1,-1-1 0,0 0-1,1 0 1,-1 1 0,1-1-1,-1 0 1,0 0 0,1 0-1,-1 0 1,1 0-1,-1 1 1,0-1 0,1 0-1,22-5 185,18-17 68,-24 8-292,0-1 0,-1-1 0,0 0 0,-1-1 0,-1-1 0,-1 0 0,-1-1 0,0 0 0,13-30 0,-28 74-3011,1 0 0,1 33 0,1-50 1986,0-5 695,0-2 74,0 1 1,-1-1-1,1 1 0,0-1 0,1 1 0,-1-1 0,0 1 1,0 0-1,0-1 0,1 1 0,-1-1 0,1 0 1,-1 1-1,1-1 0,0 1 0,0-1 0,-1 0 0,1 0 1,0 1-1,2 0 0,11 3-5125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6.715"/>
    </inkml:context>
    <inkml:brush xml:id="br0">
      <inkml:brushProperty name="width" value="0.025" units="cm"/>
      <inkml:brushProperty name="height" value="0.025" units="cm"/>
    </inkml:brush>
  </inkml:definitions>
  <inkml:trace contextRef="#ctx0" brushRef="#br0">70 151 3395,'1'-14'7575,"-1"14"-7482,5-40 2735,-1-43 1,-8 70-1577,-5 22-652,-5 22 57,-1 19-54,7-29 629,1 1 1,1 0-1,0 0 1,2 0-1,1 1 0,-1 41 1,5-63-1211,-1-1 0,1 1 0,-1 0 0,1 0-1,-1 0 1,1 0 0,0-1 0,-1 1 0,1 0 0,0-1 0,0 1 0,-1 0 0,1-1 0,0 1-1,0-1 1,0 1 0,0-1 0,0 0 0,0 1 0,0-1 0,0 0 0,0 0 0,0 0 0,0 1-1,0-1 1,0 0 0,0 0 0,0-1 0,0 1 0,0 0 0,0 0 0,0 0 0,0-1 0,0 1-1,-1 0 1,1-1 0,1 0 0,41-14 171,-4-9-827,-27 16 393,0 0-1,0 1 1,1 0-1,0 1 0,0 1 1,0 0-1,1 1 1,25-6-1,-38 11 253,0-1-1,0 1 1,0-1 0,0 0-1,0 1 1,0-1-1,-1 1 1,1 0 0,0-1-1,0 1 1,-1 0 0,1-1-1,0 1 1,-1 0 0,1 0-1,-1 0 1,1 0 0,-1-1-1,1 1 1,-1 0 0,0 0-1,1 0 1,-1 0 0,0 0-1,0 0 1,0 0 0,1 0-1,-1 0 1,0 0 0,-1 0-1,1 0 1,0 1-1,0 45 1019,-1-35-1005,-7 42 610,4-37 3366,7-41-4339,0 0 1,2 0-1,1 0 0,12-31 1,-11 33-1979,-7 22 2280,0-1 0,0 1 0,1 0 0,-1 0 0,0-1 0,0 1-1,0 0 1,0 0 0,1 0 0,-1-1 0,0 1 0,0 0 0,1 0-1,-1 0 1,0 0 0,0 0 0,1 0 0,-1-1 0,0 1 0,0 0-1,1 0 1,-1 0 0,0 0 0,0 0 0,1 0 0,-1 0-1,0 0 1,0 0 0,1 0 0,-1 0 0,0 0 0,1 0 0,-1 0-1,0 1 1,0-1 0,1 0 0,-1 0 0,0 0 0,0 0 0,0 0-1,1 1 1,-1-1 0,0 0 0,0 0 0,0 0 0,1 1-1,-1-1 1,0 0 0,0 0 0,0 0 0,0 1 0,1-1 0,15 18 142,-7-8-174,-4-6 123,1 0 0,1 0 0,-1-1-1,0 0 1,1 0 0,0 0 0,0-1 0,0 0 0,0 0 0,0-1 0,0 0-1,0 0 1,0-1 0,0 1 0,1-2 0,-1 1 0,0-1 0,0 0-1,10-3 1,-7 1 166,0 0-1,-1 0 0,1-1 1,-1 0-1,0-1 0,0 0 1,0 0-1,-1-1 0,0 0 1,0 0-1,-1-1 0,1 0 1,7-10-1,-11 11-110,0 1-1,0-1 1,0 0 0,0 0-1,-1-1 1,0 1-1,-1-1 1,1 1 0,-1-1-1,0 0 1,-1 0 0,0 0-1,0 0 1,0 0 0,-1 0-1,-1-14 1,1 21-109,0-1 0,-1 1 0,1 0 0,0-1 0,0 1 0,-1-1 0,1 1 0,0-1 0,-1 1 0,1 0 0,0-1 0,-1 1 0,1 0 0,-1 0 0,1-1 0,-1 1 0,1 0 0,-1 0 0,1-1 0,0 1 0,-1 0 0,1 0 0,-1 0 0,1 0 0,-1 0 0,1 0 0,-1 0 0,1 0 0,-1 0 0,1 0 0,-1 0 0,1 0 0,-1 0 0,1 0 0,-1 0 0,1 1 0,-1-1 0,0 0 0,-19 12 0,11-1 0,1 1 0,0 0 0,1 0 0,0 1 0,1 0 0,0 0 0,1 0 0,0 1 0,1-1 0,1 1 0,0 0 0,0 15 0,2-28 0,1 1 0,0-1 0,0 1 0,0-1 0,0 1 0,0-1 0,0 1 0,0-1 0,0 1 0,0-1 0,1 0 0,-1 1 0,1-1 0,-1 1 0,1-1 0,0 0 0,-1 1 0,1-1 0,0 0 0,0 0 0,0 0 0,0 0 0,0 1 0,0-1 0,1 1 0,1-1 0,-1 0 0,0-1 0,1 1 0,-1 0 0,0-1 0,1 1 0,-1-1 0,1 0 0,-1 0 0,1 0 0,-1 0 0,1 0 0,3-2 0,5 0 0,-1-1 0,0 0 0,0-1 0,0 0 0,0-1 0,9-5 0,2-6 0,-17 12 0,0 0 0,1 1 0,-1-1 0,1 1 0,0 0 0,0 0 0,0 1 0,0-1 0,0 1 0,1 0 0,-1 1 0,7-2 0,-11 6 0,0 0 0,0 0 0,0 0 0,-1 0 0,1 1 0,-1-1 0,0 0 0,0 0 0,0 0 0,-1 6 0,1-2 0,-3 30 0,2-28 0,0 1 0,0-1 0,1 1 0,0 0 0,1-1 0,2 14 0,-2-22 0,-1 0 0,1-1 0,0 1 0,-1 0 0,1-1 0,0 1 0,0-1 0,0 1 0,-1-1 0,1 1 0,0-1 0,0 0 0,0 1 0,0-1 0,0 0 0,0 0 0,0 0 0,0 1 0,0-1 0,0 0 0,0 0 0,0-1 0,-1 1 0,1 0 0,0 0 0,0 0 0,0-1 0,0 1 0,0 0 0,0-1 0,0 1 0,0-1 0,-1 1 0,1-1 0,0 1 0,1-2 0,34-19 0,-35 20 0,66-47 0,-20 13 0,55-30 0,-101 64 0,0 0 0,0 1 0,0-1 0,0 0 0,0 1 0,0-1 0,0 1 0,0-1 0,0 1 0,0 0 0,0 0 0,1-1 0,-1 1 0,0 0 0,0 0 0,0 0 0,0 0 0,1 0 0,-1 0 0,0 1 0,0-1 0,0 0 0,0 1 0,0-1 0,2 1 0,-2 0 0,0 0 0,0 1 0,-1-1 0,1 0 0,0 1 0,-1-1 0,1 0 0,-1 1 0,1-1 0,-1 1 0,0-1 0,1 0 0,-1 1 0,0-1 0,0 1 0,0-1 0,0 3 0,-2 11 0,0 1 0,-1 0 0,-5 16 0,5-18 0,0-4 0,0 2 0,0 1 0,1-1 0,0 1 0,1 0 0,1 13 0,0-26 1,0 1 1,0-1-1,1 0 0,-1 1 1,0-1-1,0 0 1,1 1-1,-1-1 0,1 0 1,-1 1-1,0-1 0,1 0 1,-1 1-1,1-1 0,-1 0 1,0 0-1,1 0 1,-1 1-1,1-1 0,-1 0 1,1 0-1,-1 0 0,1 0 1,-1 0-1,1 0 0,-1 0 1,1 0-1,-1 0 1,1 0-1,-1 0 0,1 0 1,-1 0-1,0-1 0,1 1 1,-1 0-1,1 0 0,-1 0 1,1-1-1,-1 1 1,0 0-1,1-1 0,-1 1 1,0 0-1,1-1 0,-1 1 1,1-1-1,21-14-321,-9 2-2166,0-1 0,21-31 0,1-5-5078</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27.041"/>
    </inkml:context>
    <inkml:brush xml:id="br0">
      <inkml:brushProperty name="width" value="0.025" units="cm"/>
      <inkml:brushProperty name="height" value="0.025" units="cm"/>
    </inkml:brush>
  </inkml:definitions>
  <inkml:trace contextRef="#ctx0" brushRef="#br0">87 0 12460,'0'0'12492,"-25"52"-8809,10-19-512,1 2-2210,6 1-961,4-2 0,4 1 0,0-8-128,0-4-7079,6-1-14670</inkml:trace>
  <inkml:trace contextRef="#ctx0" brushRef="#br0" timeOffset="1">0 830 25272,'0'0'4068,"32"-49"-26297</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0.672"/>
    </inkml:context>
    <inkml:brush xml:id="br0">
      <inkml:brushProperty name="width" value="0.025" units="cm"/>
      <inkml:brushProperty name="height" value="0.025" units="cm"/>
    </inkml:brush>
  </inkml:definitions>
  <inkml:trace contextRef="#ctx0" brushRef="#br0">98 0 20371,'-6'14'-90,"-12"31"362,2-1 0,2 2 0,2 0 1,2 1-1,2 0 0,-3 80 0,10-92-118,0-11 601,3 47-1,-2-66-601,1 0 0,0 0-1,0-1 1,0 1 0,0 0-1,1-1 1,-1 1-1,1 0 1,1-1 0,-1 0-1,0 0 1,1 1 0,0-1-1,0-1 1,5 6 0,-6-7-33,1-1 0,-1 0 0,1 1 0,-1-1 0,1 0 1,-1 0-1,1 0 0,0-1 0,-1 1 0,1 0 1,0-1-1,0 0 0,-1 0 0,1 0 0,0 0 1,0 0-1,-1-1 0,1 1 0,0-1 0,0 1 1,-1-1-1,1 0 0,-1 0 0,1 0 0,-1-1 1,1 1-1,-1-1 0,0 1 0,1-1 0,2-3 0,8-6 33,-1-1 0,0 0 0,18-23 0,-25 28-108,26-37 304,-20 27-154,0 1 0,19-19 1,-29 70-271,-2-12 203,0-14-119,1 0 0,0 1 1,1-1-1,0 1 1,0-1-1,3 11 0,-3-18 15,0 0 0,0 0 0,0 1-1,1-1 1,-1 0 0,0 0 0,1 0 0,-1-1 0,1 1-1,0 0 1,0-1 0,-1 1 0,1-1 0,0 1-1,0-1 1,0 0 0,1 0 0,-1 0 0,0 0-1,0 0 1,1 0 0,-1-1 0,0 1 0,1-1-1,-1 1 1,0-1 0,1 0 0,-1 0 0,3 0-1,2-1-5,0 1 0,-1-1-1,1 0 1,-1-1 0,1 0-1,-1 0 1,0 0 0,0 0-1,0-1 1,0 0 0,9-7-1,4-4 15,-1 0 0,17-19-1,21-17-12,-55 50-18,0-1-1,-1 0 1,1 1 0,0-1 0,-1 1-1,1 0 1,0-1 0,0 1-1,0-1 1,-1 1 0,1 0 0,0 0-1,0-1 1,0 1 0,0 0-1,-1 0 1,1 0 0,0 0 0,0 0-1,0 0 1,0 0 0,0 0-1,-1 1 1,1-1 0,0 0-1,0 0 1,0 1 0,-1-1 0,1 0-1,1 1 1,-1 1 1,1-1-1,-1 1 1,0 0 0,0-1-1,1 1 1,-1 0 0,0 0 0,-1 0-1,1 0 1,0 0 0,0-1-1,0 4 1,0 2-26,0-1-1,0 0 1,0 0-1,-1 1 1,0-1-1,0 0 1,-1 1-1,-1 8 1,-6 11-3285,6-16 89,-3 6-5033</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022"/>
    </inkml:context>
    <inkml:brush xml:id="br0">
      <inkml:brushProperty name="width" value="0.025" units="cm"/>
      <inkml:brushProperty name="height" value="0.025" units="cm"/>
    </inkml:brush>
  </inkml:definitions>
  <inkml:trace contextRef="#ctx0" brushRef="#br0">95 0 23318,'0'0'5851,"8"3"-4025,2 0-1604,0 1 1,0 1-1,-1 0 0,1 0 1,10 8-1,-16-10-194,0 0-1,0 1 0,0-1 1,-1 1-1,1 0 0,-1 0 1,0 0-1,0 0 0,0 1 1,0-1-1,-1 1 1,0-1-1,0 1 0,0 0 1,1 6-1,-2-1-27,0 1 0,0 0 0,-1 0 0,-1 0 0,0 0 0,0 0 0,-1 0 0,-1-1 0,0 1 0,0-1 0,-1 1 0,0-1 0,-1 0 0,-6 9 0,-11 17 0,-2-2 0,-39 44 0,8-11 0,52-63 0,1-1 0,-1 1 0,1-1 0,-1 1 0,1 0 0,0 0 0,1 0 0,-2 5 0,8 2 0,17-6 0,20-7 92,67-12 1,-64 7-557,51-2 1,-81 8-5148,-6-3-8343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394"/>
    </inkml:context>
    <inkml:brush xml:id="br0">
      <inkml:brushProperty name="width" value="0.025" units="cm"/>
      <inkml:brushProperty name="height" value="0.025" units="cm"/>
    </inkml:brush>
  </inkml:definitions>
  <inkml:trace contextRef="#ctx0" brushRef="#br0">10 19 21781,'0'0'10089,"71"12"-9192,-30-12-897,5 0 0,1-7 0,-5-2 0,-4 1-929,-16 3-2242,-13 3-2979</inkml:trace>
  <inkml:trace contextRef="#ctx0" brushRef="#br0" timeOffset="1">1 253 1153,'0'0'16816,"48"1"-16271,-13-1 2209,10 0-1345,5-10-1312,-1-4-2083,0-3-3940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1.737"/>
    </inkml:context>
    <inkml:brush xml:id="br0">
      <inkml:brushProperty name="width" value="0.025" units="cm"/>
      <inkml:brushProperty name="height" value="0.025" units="cm"/>
    </inkml:brush>
  </inkml:definitions>
  <inkml:trace contextRef="#ctx0" brushRef="#br0">331 83 10474,'0'0'10960,"-11"-7"-10176,5 4-722,4 1-60,-1 0 0,1 0-1,-1 0 1,1 1 0,-1-1 0,1 1-1,-1 0 1,0 0 0,0 0 0,0 0-1,1 0 1,-1 0 0,0 1 0,0 0-1,0-1 1,0 1 0,0 0 0,0 0-1,0 1 1,0-1 0,0 1-1,0-1 1,0 1 0,0 0 0,1 0-1,-1 0 1,0 1 0,1-1 0,-1 1-1,1-1 1,-4 4 0,-22 19 732,1 1 1,2 2-1,-36 48 0,50-61-418,1 0-1,1 1 0,1 1 1,0-1-1,1 1 0,0 1 1,1-1-1,1 1 1,-5 31-1,10-46-291,0-1 1,0 1-1,-1-1 1,1 1 0,1 0-1,-1-1 1,0 1-1,0-1 1,0 1-1,1-1 1,-1 1-1,1-1 1,-1 1-1,1-1 1,0 1-1,0-1 1,0 1-1,-1-1 1,1 0-1,0 0 1,0 0 0,1 1-1,-1-1 1,1 1-1,1-1 60,-1 0 1,1 0-1,0 0 0,0 0 1,-1 0-1,1 0 0,0-1 1,0 1-1,0-1 0,0 0 1,-1 0-1,6 0 0,1-2 158,1 1 0,0-1 0,-1 0 1,0-1-1,1 0 0,-1-1 0,10-5 0,-4 0-195,0-1 0,-1 0 0,0-2-1,-1 1 1,-1-1 0,0-1 0,0-1 0,-1 1 0,-1-2-1,11-19 1,-14 23-35,-2-1 0,1 0 0,-1 0 0,-1-1 0,0 0 0,-1 1 0,-1-1 0,0 0-1,0-1 1,-1 1 0,-1 0 0,0 0 0,-1 0 0,-3-19 0,2 26 2,-1 0 0,1 0 0,-1 0 0,0 1 1,0-1-1,-6-6 0,9 11-28,-1 0 0,0-1-1,1 1 1,-1 0 0,0 0 0,0 0 0,0 0 0,0 0 0,0 0 0,0 0 0,0 0-1,0 0 1,0 0 0,0 1 0,0-1 0,-1 0 0,1 1 0,0-1 0,-1 1 0,1-1-1,0 1 1,-1 0 0,1-1 0,0 1 0,-1 0 0,1 0 0,-1 0 0,1 0 0,0 0 0,-1 1-1,1-1 1,-1 0 0,1 1 0,-2 0 0,2 1-692,-1 1 0,1 0 0,0 0 0,-1 0 0,2 0 1,-1 0-1,0 0 0,0 0 0,1 0 0,0 1 0,0-1 0,0 0 0,0 6 0,0 0-1935,0 19-5292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112"/>
    </inkml:context>
    <inkml:brush xml:id="br0">
      <inkml:brushProperty name="width" value="0.025" units="cm"/>
      <inkml:brushProperty name="height" value="0.025" units="cm"/>
    </inkml:brush>
  </inkml:definitions>
  <inkml:trace contextRef="#ctx0" brushRef="#br0">63 1 4420,'0'0'18738,"3"49"-16240,-10-21 417,-5 7-1281,-1 1-481,0 0-353,2 0-543,4-6-225,5-7-64,2-9-1634,0-10-3042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458"/>
    </inkml:context>
    <inkml:brush xml:id="br0">
      <inkml:brushProperty name="width" value="0.025" units="cm"/>
      <inkml:brushProperty name="height" value="0.025" units="cm"/>
    </inkml:brush>
  </inkml:definitions>
  <inkml:trace contextRef="#ctx0" brushRef="#br0">300 16 17489,'0'0'9838,"-10"-4"-7793,5 2-1964,0 0 0,0 0 0,0 1 0,0-1 0,-1 1 0,1 0 0,0 1 0,0 0 0,-1-1 0,1 1 0,0 1 0,-1-1 0,1 1 0,0 0 0,0 0 0,0 1 0,0 0 0,0-1 0,0 2 0,0-1 0,0 1 0,-7 5 0,-3 3 18,0 1 0,1 0 1,1 1-1,0 0 0,1 2 0,1-1 1,-16 26-1,20-29-42,1 0 0,1 0-1,0 0 1,0 1 0,1-1 0,1 1-1,0 0 1,0 0 0,2 1 0,-1-1-1,1 0 1,2 17 0,-1-25-57,1-1 0,1 1 0,-1 0 0,0-1 0,1 1 0,0-1 0,0 0 0,0 1 0,0-1 0,0 0 0,1 0 0,-1-1 0,1 1 0,0 0 0,0-1 0,0 0 0,0 1 0,0-1 0,1 0 0,-1-1 0,1 1 0,-1-1 0,1 1 0,-1-1 0,1 0 0,0 0 0,5 0 0,1 1 0,0-1 0,0 1 0,1-2 0,-1 1 0,0-2 0,1 1 0,-1-1 0,0-1 0,14-3 0,-22 4 0,0 1 0,0-1 0,0 0 0,0 1 0,0-1 0,0 0 0,0 0 0,0-1 0,0 1 0,-1 0 0,1 0 0,-1-1 0,1 1 0,-1-1 0,1 0 0,-1 1 0,0-1 0,0 0 0,0 0 0,0 0 0,0 0 0,0 0 0,0 0 0,0 0 0,-1 0 0,1 0 0,-1 0 0,0 0 0,0-4 0,0 3 0,0 0 0,-1 0 0,0 1 0,0-1 0,0 0 0,0 1 0,0-1 0,0 1 0,-1-1 0,1 1 0,-1-1 0,0 1 0,0 0 0,0 0 0,0 0 0,0 0 0,0 0 0,0 0 0,-1 1 0,1-1 0,-4-1 0,-95-32-80,101 29-4315,11-2 1923,11-3-660,40-21-8714,-25 11 1068</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2.801"/>
    </inkml:context>
    <inkml:brush xml:id="br0">
      <inkml:brushProperty name="width" value="0.025" units="cm"/>
      <inkml:brushProperty name="height" value="0.025" units="cm"/>
    </inkml:brush>
  </inkml:definitions>
  <inkml:trace contextRef="#ctx0" brushRef="#br0">88 117 9513,'6'-11'6411,"-1"4"-5253,20-40 2189,-17 8 2943,-8 38-6220,0 1-1,0-1 1,0 0 0,0 1 0,-1-1 0,1 1 0,0-1 0,0 1 0,0-1 0,-1 1-1,1 0 1,0-1 0,-1 1 0,1-1 0,0 1 0,-1-1 0,1 1 0,-1 0 0,1-1 0,-1 1-1,1 0 1,0 0 0,-1-1 0,1 1 0,-1 0 0,1 0 0,-1-1 0,1 1 0,-1 0-1,0 0 1,1 0 0,-1 0 0,1 0 0,-1 0 0,1 0 0,-1 0 0,1 0 0,-1 0-1,1 0 1,-1 0 0,1 1 0,-1-1 0,1 0 0,-1 0 0,1 1 0,-1-1 0,1 0 0,-1 0-1,1 1 1,-1-1 0,1 0 0,0 1 0,-1-1 0,0 1 0,-27 19-7,17-9 165,0 1 0,1 0-1,1 1 1,-9 15 0,15-24-166,0 1 1,1 0 0,-1 0-1,1 1 1,0-1 0,1 0-1,-1 1 1,1-1 0,0 1-1,1-1 1,-1 1-1,1 0 1,0-1 0,0 1-1,1 5 1,0-9-63,0-1 0,0 1 0,0 0 0,0-1 0,0 1 0,0-1 0,1 1 0,-1-1 0,0 1 0,1-1 0,-1 0 0,1 0 0,-1 0 0,1 0 0,0 0 0,-1 0 0,1 0 0,0 0 0,0-1 0,0 1 0,-1-1 0,1 1 0,0-1 0,0 0 0,0 0 0,0 0 0,0 0 0,0 0 0,0 0 0,-1 0 0,1-1 0,0 1 0,0-1 0,0 1 0,2-2 0,3 0 0,1 0 0,0 0 0,-1-1 0,0 0 0,1 0 0,-1-1 0,8-6 0,-6 2 0,0 0 0,0-1 0,-1 0 0,0-1 0,0 1 0,-1-2 0,-1 1 0,9-19 0,-23 49 0,2-1 0,0 1 0,1 0 0,1 0 0,1 1 0,0-1 0,2 1 0,0 0 0,4 27 0,-2-41 0,2 0 0,-1-1 0,1 1 0,0-1 0,0 0 0,0 0 0,1 0 0,0 0 0,1-1 0,-1 1 0,1-1 0,0 0 0,0 0 0,0-1 0,1 0 0,9 7 0,22 18 0,-36-28 0,-1-1 0,1 1 0,0 0 0,-1-1 0,1 1 0,0 0 0,-1-1 0,1 1 0,-1 0 0,1 0 0,-1-1 0,1 1 0,-1 0 0,1 0 0,-1 0 0,0 0 0,1-1 0,-1 1 0,0 0 0,0 0 0,0 0 0,0 0 0,0 0 0,0 0 0,0 0 0,0 0 0,0 0 0,0 0 0,0 0 0,-1-1 0,1 1 0,0 0 0,-1 1 0,-1 0 0,0 0 0,0 0 0,0-1 0,0 1 0,0-1 0,-1 1 0,1-1 0,0 0 0,-1 1 0,1-1 0,-5 1 0,-11 3 0,0-1 0,-27 3 0,42-7 0,-14 2-506,-1 0 0,1-2 0,-33-2 0,41 0-471,0 0 1,0 0-1,0 0 0,0-1 0,-10-5 0,9 3-12566</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33.159"/>
    </inkml:context>
    <inkml:brush xml:id="br0">
      <inkml:brushProperty name="width" value="0.025" units="cm"/>
      <inkml:brushProperty name="height" value="0.025" units="cm"/>
    </inkml:brush>
  </inkml:definitions>
  <inkml:trace contextRef="#ctx0" brushRef="#br0">1 253 15727,'0'0'8050,"10"2"-5776,25 2-1319,0-1-1,0-2 0,0-1 1,60-8-1,153-36 471,-136 22-975,99-17-1109,318-56 1762,-352 68-3913,0 5-3537,-134 17-6011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9.213"/>
    </inkml:context>
    <inkml:brush xml:id="br0">
      <inkml:brushProperty name="width" value="0.025" units="cm"/>
      <inkml:brushProperty name="height" value="0.025" units="cm"/>
    </inkml:brush>
  </inkml:definitions>
  <inkml:trace contextRef="#ctx0" brushRef="#br0">175 77 5317,'0'0'18946,"1"9"-17126,-2 0-1365,0-5-346,1-1 0,-1 0 0,1 1 0,0-1 0,0 0 0,1 1 0,-1-1 0,1 0 0,-1 0 0,1 1 0,0-1 0,0 0 0,2 4 0,-2-7-101,-1 1-1,0-1 1,0 1 0,1-1-1,-1 1 1,0-1 0,1 0 0,-1 1-1,1-1 1,-1 0 0,0 1-1,1-1 1,-1 0 0,1 1-1,-1-1 1,1 0 0,-1 0 0,1 0-1,-1 1 1,1-1 0,-1 0-1,1 0 1,-1 0 0,1 0 0,-1 0-1,1 0 1,-1 0 0,1 0-1,-1 0 1,1 0 0,0-1 0,17-11 266,8-21 176,-14 13-280,-1 1-53,-10 20-134,-1 0 0,1-1 0,-1 1 0,1 0 0,-1 0 0,0 0 0,1 0 0,-1-1 0,0 1 0,1 0 0,-1 0 0,0 0 0,0 0 0,0 0 0,0 0 0,0 0 0,0 0 0,0-1 0,0 1 0,0 0 0,-1 0 0,1 0 0,0 0 0,-1 1 0,-1 21-35,-22 250-673,15-206 642,-3 0 0,-22 67 1,27-110 320,-2-1-1,0-1 1,-1 0 0,-1 0 0,-1-1 0,-1-1 0,0 0 0,-29 31-1,41-49-230,0 0-1,0-1 0,0 1 0,-1-1 1,1 1-1,-1-1 0,1 0 0,-1 0 1,1 0-1,-1 1 0,0-1 0,0-1 1,1 1-1,-1 0 0,0 0 0,0-1 1,0 1-1,0-1 0,0 1 0,0-1 1,0 0-1,0 0 0,0 0 0,-2 0 1,2-2-25,1 1 1,0 0 0,0-1 0,0 1 0,0-1 0,0 1 0,0-1 0,0 1-1,0-1 1,0 0 0,1 1 0,-1-1 0,1 0 0,-1 0 0,1 1 0,0-1-1,-1 0 1,1 0 0,0 0 0,1-2 0,-1-12-106,1 0 1,0 1-1,1-1 0,9-29 1,7-3 37,3 0 1,1 2 0,3 0-1,1 2 1,50-62 0,183-187-1663,-254 287 1627,-2 4 87,-1 1-1,0-1 1,0 0 0,0-1 0,0 1-1,-1 0 1,1-1 0,0 1-1,-1 0 1,0-1 0,1 0-1,-1 1 1,0-1 0,1-4 0,-5 6-12,0 0 1,0 1 0,0-1-1,1 1 1,-1 0-1,0 0 1,0 0 0,0 0-1,1 1 1,-1-1 0,0 1-1,-5 1 1,-2 4 82,1 0 1,-1 1-1,1 0 0,1 0 1,-1 1-1,1 0 0,0 1 1,1-1-1,0 1 0,1 1 0,0-1 1,0 1-1,1 1 0,0-1 1,1 0-1,-6 21 0,10-30-36,0 0 0,0 0 0,-1 1-1,1-1 1,0 0 0,0 0 0,0 1-1,0-1 1,0 0 0,1 0 0,-1 1-1,0-1 1,1 0 0,-1 0 0,0 0-1,1 0 1,0 1 0,-1-1 0,1 0-1,0 0 1,-1 0 0,1 0 0,0 0-1,0 0 1,0-1 0,1 2 0,0-1 6,1 0 0,-1 0 0,1 0 0,-1 0 1,1 0-1,-1-1 0,1 0 0,-1 1 0,1-1 1,0 0-1,-1 0 0,4-1 0,5 0 49,1-1 0,-1-1 0,0 0 1,0-1-1,11-5 0,0-1 0,0-2 0,0-1 0,-2-1-1,0-1 1,21-19 0,-32 26 33,-1 0 0,1-1 0,-1 0 0,-1 0 0,0-1 0,0 0 0,-1-1 0,-1 1 0,1-1 0,-2 0 0,0 0 0,5-20 0,-11 39-158,-1 1 0,0-1 1,-1 0-1,-6 12 1,-6 13-124,13-26 198,-5 9 126,2 0-1,0 0 1,1 0-1,1 1 0,0-1 1,-2 28-1,6-43-108,0-1 1,1 1-1,-1-1 0,0 0 0,1 1 0,-1-1 1,1 0-1,-1 1 0,0-1 0,1 0 0,-1 0 1,1 1-1,-1-1 0,1 0 0,-1 0 0,1 0 1,-1 0-1,1 1 0,-1-1 0,1 0 1,-1 0-1,1 0 0,-1 0 0,1 0 0,-1 0 1,1-1-1,-1 1 0,1 0 0,-1 0 0,1 0 1,-1 0-1,1-1 0,-1 1 0,1 0 0,-1 0 1,1-1-1,-1 1 0,0 0 0,1-1 0,0 1 1,21-12 819,0-7-620,-2 0 0,0-1 1,-1-1-1,-1-1 0,29-47 1,-23 34-130,-26 84-1462,-1-31 1374,-3 23-11,1 1 0,1 44 0,4-85 22,0 0-1,1 0 1,-1 0 0,0 0 0,0 0-1,1 0 1,-1 0 0,1 0-1,-1 0 1,1 0 0,-1 0 0,1 0-1,-1-1 1,1 1 0,0 0-1,-1 0 1,1-1 0,0 1 0,0 0-1,0-1 1,-1 1 0,1-1-1,0 1 1,0-1 0,0 1 0,0-1-1,0 0 1,0 0 0,0 1-1,0-1 1,0 0 0,0 0 0,0 0-1,0 0 1,0 0 0,0 0-1,0 0 1,0 0 0,0-1 0,0 1-1,0 0 1,1-1 0,4 0 107,-1 0 0,0-1 1,1 0-1,-1 0 0,0 0 1,9-6-1,10-9-29,0-1 1,40-42 0,-56 52-87,-1 0 0,0-1 0,0 1 0,-1-2 0,0 1 0,0 0 0,-1-1 1,-1 0-1,1-1 0,-2 1 0,4-14 0,-7 22-10,0 0 0,0 0 0,-1-1 0,1 1 0,0 0 0,-1 0 0,0 0 0,1 0 0,-1 0 0,0 0 0,0 0 0,0 0 0,0 0 0,-1 0 0,1 1 0,0-1 0,-1 0 0,1 1 0,-1-1 0,0 1 0,1-1 0,-1 1 0,0 0 0,0 0 0,0 0 0,0 0 0,0 0 0,0 0 0,0 1 0,0-1 0,0 1 0,0-1 0,-1 1 0,1 0 0,0 0 0,0 0 0,0 0 0,0 0 0,-1 0 0,1 1 0,0-1 0,0 1 0,0-1 0,0 1 0,0 0 0,0 0 0,0 0 0,-4 2 0,6-2-97,-1-1 0,0 1 0,0-1 0,1 1-1,-1 0 1,0 0 0,1-1 0,-1 1 0,1 0 0,-1 0 0,1 0 0,-1 0 0,1 0-1,0-1 1,-1 1 0,1 0 0,0 0 0,0 0 0,-1 0 0,1 0 0,0 0 0,0 0-1,0 0 1,0 0 0,1 0 0,-1 0 0,0 0 0,0 0 0,0 0 0,1 0 0,-1 0-1,1 0 1,0 1 0,0 0-254,0-1-1,0 1 1,0 0-1,0-1 1,0 1-1,0 0 1,1-1-1,-1 0 1,0 1-1,1-1 1,-1 0-1,1 0 1,0 1-1,0-1 1,3 1-1,15 2-5168,6-3-2231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9.585"/>
    </inkml:context>
    <inkml:brush xml:id="br0">
      <inkml:brushProperty name="width" value="0.025" units="cm"/>
      <inkml:brushProperty name="height" value="0.025" units="cm"/>
    </inkml:brush>
  </inkml:definitions>
  <inkml:trace contextRef="#ctx0" brushRef="#br0">180 21 10410,'-8'-1'2109,"1"1"0,-1-1 1,1 1-1,-1 0 0,-10 2 0,11-1-1217,1 1-1,-1 0 0,1 0 1,0 0-1,-11 6 0,11-5-837,1 0-1,0 1 0,0-1 0,0 1 1,1 0-1,-1 1 0,1-1 1,0 1-1,1 0 0,-1 0 0,1 0 1,0 0-1,0 1 0,0-1 1,1 1-1,-1 0 0,2 0 0,-1 0 1,1 0-1,-1 0 0,2 0 1,-1 0-1,1 11 0,0-16-53,0 0 1,0 0-1,0 0 0,0 0 1,0 0-1,1 0 0,-1 1 0,0-1 1,1-1-1,-1 1 0,1 0 0,-1 0 1,1 0-1,-1 0 0,1 0 1,-1 0-1,1 0 0,0-1 0,0 1 1,-1 0-1,1 0 0,0-1 1,0 1-1,0-1 0,0 1 0,0-1 1,0 1-1,2 0 0,0-1 23,1 1 0,-1 0-1,1-1 1,0 0 0,-1 0 0,1 0-1,-1 0 1,8-2 0,0 0 41,-1-1 0,1 0 0,-1-1 1,0 0-1,12-7 0,-2-3 43,0 0 0,28-27 0,-41 35-178,-1-1-1,0 1 1,0-1-1,-1 0 1,0-1 0,0 1-1,0-1 1,-1 0-1,-1 0 1,5-12 0,-10 14-1083,-6 11 646,-8 12-158,-11 42-2497,26-56 2740,-1 0 1,1 1-1,0-1 1,0 1-1,1-1 1,-1 1-1,1-1 0,0 1 1,0 0-1,0-1 1,0 1-1,1-1 1,-1 1-1,1-1 1,2 6-1,10-1-3832,12-6-2081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004"/>
    </inkml:context>
    <inkml:brush xml:id="br0">
      <inkml:brushProperty name="width" value="0.025" units="cm"/>
      <inkml:brushProperty name="height" value="0.025" units="cm"/>
    </inkml:brush>
  </inkml:definitions>
  <inkml:trace contextRef="#ctx0" brushRef="#br0">93 357 4773,'-9'9'7516,"-1"1"-6544,-35 41 2315,41-46-2926,1-1 1,0 1 0,0 0 0,1 0 0,-1 0-1,1 1 1,0-1 0,0 0 0,1 1 0,0 0-1,-1 5 1,2-10-305,0 0-1,0 0 0,0 0 1,0 0-1,0 0 1,0 0-1,0 0 0,0 0 1,0 0-1,1 0 1,-1 0-1,0-1 1,1 1-1,-1 0 0,1 0 1,-1 0-1,1 0 1,-1-1-1,1 1 0,0 0 1,-1 0-1,1-1 1,0 1-1,0 0 1,-1-1-1,1 1 0,0-1 1,0 1-1,0-1 1,1 1-1,1 0 48,0-1 0,0 1-1,0-1 1,1 0 0,-1 0 0,0 0-1,0 0 1,0 0 0,6-2 0,2-1 161,-1 0-1,1 0 1,0-1 0,17-10 0,-3-2 46,-1-2 0,-1 0 0,-1-1 0,-1-2 1,-1 0-1,0-1 0,23-34 0,-32 39-118,0-1-1,-1 0 1,0 0-1,-2-1 1,0 0-1,-1-1 0,-1 1 1,-1-1-1,-1-1 1,0 1-1,0-25 1,-3 43-234,-1-1 1,0 1-1,0 0 1,0 0-1,0 0 1,-1 0-1,1 0 1,0 0 0,-1 0-1,1 1 1,-1-1-1,0 0 1,0 0-1,0 0 1,0 0-1,0 1 1,0-1-1,0 0 1,0 1-1,-3-3 1,2 3 14,0 0 0,1 0 0,-1 1-1,0-1 1,0 1 0,0 0 0,1-1 0,-1 1 0,0 0 0,0 0 0,0 0 0,1 0 0,-1 0 0,0 1 0,0-1 0,0 0 0,1 1 0,-3 0 0,-7 4 0,0 0 0,0 1 0,1 0 0,0 0 1,-15 13-1,-3 2 261,1 2 0,1 1-1,2 1 1,0 0 0,1 2 0,-23 38 0,45-63-230,0 0 0,-1 0 0,1 0 1,1 0-1,-1 0 0,0 0 0,0 0 0,1 0 0,-1 0 0,1 0 1,0 0-1,0 1 0,0-1 0,0 0 0,0 4 0,1-5-1,-1 1-1,1-1 1,-1 0 0,1 0-1,0 0 1,0 0-1,-1 0 1,1 0 0,0 0-1,0-1 1,0 1-1,0 0 1,0 0 0,0-1-1,0 1 1,0 0-1,0-1 1,0 1-1,0-1 1,2 1 0,7 1 33,0-1 0,0 0 0,0 0 0,0-1 0,16-1 0,-10 0 47,63-5-346,-40 3 86,48 1 1,-85 2 173,0 0 0,0 0 1,0 0-1,0 0 0,0 1 1,0-1-1,0 1 0,0-1 1,-1 1-1,1 0 0,0 0 1,0 0-1,0 0 0,-1 0 1,1 0-1,0 1 0,-1-1 1,1 0-1,-1 1 0,0-1 1,1 1-1,-1 0 0,0-1 1,0 1-1,0 0 0,0 0 1,0-1-1,-1 1 0,1 0 1,0 0-1,-1 0 0,0 0 1,1 0-1,-1 0 0,0 0 1,0 0-1,0 3 0,-1 4-14,0 1 0,0-1 0,-1 0 0,0 0 0,0 0-1,-7 16 1,24-29-12193,3-12 1239</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363"/>
    </inkml:context>
    <inkml:brush xml:id="br0">
      <inkml:brushProperty name="width" value="0.025" units="cm"/>
      <inkml:brushProperty name="height" value="0.025" units="cm"/>
    </inkml:brush>
  </inkml:definitions>
  <inkml:trace contextRef="#ctx0" brushRef="#br0">126 0 21652,'0'0'5494,"-9"2"-4218,-1 1-968,-1 0 0,1 1 1,0 0-1,1 0 1,-10 6-1,16-8-267,-1 0-1,1 0 1,0 0 0,0 0-1,0 0 1,1 1-1,-1-1 1,0 1 0,1 0-1,0 0 1,0 0-1,0 0 1,0 0 0,0 0-1,0 1 1,1-1-1,0 0 1,-1 1 0,1-1-1,1 1 1,-2 5-1,3-7-71,-1-1-1,1 1 1,-1-1-1,1 0 0,0 1 1,-1-1-1,1 0 0,0 1 1,0-1-1,0 0 1,0 0-1,0 0 0,1 0 1,-1 0-1,0 0 0,0 0 1,1 0-1,-1-1 1,0 1-1,1 0 0,-1-1 1,1 1-1,-1-1 0,1 0 1,-1 1-1,1-1 1,-1 0-1,3 0 0,55 6-1059,-46-6 558,9 1 21,33 2 201,-52-3 301,-1 1 1,1-1-1,0 1 1,-1-1-1,1 1 0,-1 0 1,1 0-1,-1 0 1,0 0-1,0 1 0,1-1 1,-1 0-1,0 1 1,0 0-1,3 3 0,-4-4 69,-1 1-1,1-1 0,0 1 0,-1 0 0,0-1 0,1 1 0,-1 0 0,0-1 0,0 1 0,0 0 0,0-1 0,0 1 0,0 0 0,-1-1 0,1 1 1,-1-1-1,1 1 0,-1 0 0,1-1 0,-1 1 0,0-1 0,0 1 0,0-1 0,1 0 0,-1 1 0,-1-1 0,1 0 0,0 0 0,0 1 0,-2 0 1,-43 35 2068,42-34-1960,-6 5 244,-25 16 280,33-23-751,1 0 0,-1 0 1,1 0-1,-1 0 0,0 0 0,1-1 1,-1 1-1,0-1 0,0 1 0,1-1 1,-1 0-1,0 0 0,0 0 1,0 1-1,1-2 0,-1 1 0,-3 0 1,3-18-8184,2 1 828</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0.799"/>
    </inkml:context>
    <inkml:brush xml:id="br0">
      <inkml:brushProperty name="width" value="0.025" units="cm"/>
      <inkml:brushProperty name="height" value="0.025" units="cm"/>
    </inkml:brush>
  </inkml:definitions>
  <inkml:trace contextRef="#ctx0" brushRef="#br0">50 90 14350,'0'0'9876,"9"-6"-8013,-6 5-1662,42-26 1315,-43 26-1422,0 0 0,0 0 1,0-1-1,-1 1 1,1-1-1,0 1 0,-1-1 1,1 0-1,-1 0 1,1 0-1,-1 1 0,0-1 1,0 0-1,0-1 1,0 1-1,0 0 0,0 0 1,-1 0-1,1 0 1,-1-1-1,0 1 0,1 0 1,-1-3-1,-1 4-80,0 0 0,0 1-1,0-1 1,0 0 0,0 1 0,0-1 0,0 0-1,0 1 1,0 0 0,0-1 0,0 1 0,0 0-1,0-1 1,0 1 0,-1 0 0,1 0 0,0 0-1,0 0 1,0 0 0,0 0 0,0 0 0,-1 0-1,1 1 1,0-1 0,0 0 0,-2 1-1,-32 9 80,31-8-87,-1 1 1,1-1-1,0 1 1,-1 0-1,1 0 1,1 0-1,-1 0 1,0 1-1,1-1 1,0 1-1,0 0 1,0 0-1,0 0 1,0 1-1,1-1 1,0 1-1,0-1 1,0 1-1,1 0 1,-1 0-1,1-1 1,0 7-1,1-10-7,0-1 0,0 1 1,0 0-1,0 0 0,0 0 0,1 0 0,-1-1 0,0 1 1,1 0-1,-1 0 0,1 0 0,-1-1 0,1 1 0,-1 0 1,1-1-1,-1 1 0,1-1 0,0 1 0,-1 0 1,1-1-1,0 1 0,0-1 0,-1 0 0,1 1 0,1 0 1,31 5 82,33-9 108,-37-3-189,52-17 0,-60 15-13,0 2-1,1 0 1,0 1 0,37-2 0,-58 7 6,0 0 0,0 0-1,0 0 1,1 0 0,-1 1-1,0-1 1,0 0-1,0 1 1,0-1 0,0 1-1,0 0 1,0-1 0,0 1-1,0 0 1,0-1 0,0 1-1,0 0 1,0 0 0,0 0-1,-1 0 1,1 0 0,0 0-1,-1 0 1,1 0 0,-1 0-1,1 0 1,-1 0 0,0 0-1,1 1 1,-1-1 0,0 0-1,0 0 1,1 0 0,-1 1-1,0-1 1,-1 0 0,1 0-1,0 0 1,0 2 0,-12 67 642,5-30 326,7-39-956,0-1 0,0 1 0,0 0 0,0 0-1,0 0 1,0 0 0,0 0 0,1-1-1,-1 1 1,0 0 0,1 0 0,-1 0-1,0-1 1,1 1 0,-1 0 0,1 0-1,0-1 1,-1 1 0,1 0 0,-1-1-1,1 1 1,0-1 0,-1 1 0,1-1-1,0 1 1,0-1 0,0 0 0,-1 1-1,1-1 1,0 0 0,1 1 0,2 0 16,0-1 0,0 0 0,0 0 0,0 0 0,0 0 0,-1 0 0,8-2 0,6-2 39,0-1 1,24-11-1,61-36-966,-60 30-143,80-32 1,-138 70-5386,-1-11-1975</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1.518"/>
    </inkml:context>
    <inkml:brush xml:id="br0">
      <inkml:brushProperty name="width" value="0.025" units="cm"/>
      <inkml:brushProperty name="height" value="0.025" units="cm"/>
    </inkml:brush>
  </inkml:definitions>
  <inkml:trace contextRef="#ctx0" brushRef="#br0">1 54 11050,'0'0'21397,"11"8"-21259,-3-3-95,-5-2-37,-1-1-1,1 0 1,0 0 0,0 0 0,0 0 0,0 0-1,1-1 1,-1 1 0,0-1 0,1 0 0,-1 0-1,1 0 1,-1-1 0,1 1 0,-1-1 0,1 1-1,0-1 1,-1-1 0,1 1 0,-1 0 0,1-1-1,0 0 1,3-1 0,14-9-6,0-1 0,32-23 0,-19 10 0,-33 25 0,-1-1 0,0 1 0,0 0 0,1 0 0,-1 0 1,0-1-1,1 1 0,-1 0 0,0 0 0,1 0 0,-1 0 0,0-1 0,1 1 0,-1 0 0,0 0 0,1 0 1,-1 0-1,1 0 0,-1 0 0,0 0 0,1 0 0,-1 0 0,0 0 0,1 0 0,-1 0 0,1 1 0,-1-1 1,0 0-1,1 0 0,-1 0 0,0 0 0,1 1 0,-1-1 0,0 0 0,0 0 0,1 0 0,-1 1 0,0-1 1,0 0-1,1 1 0,4 22-2,-8 43-92,1-44-44,4-22-117,0 0 0,0 0-1,0 0 1,0-1-1,1 1 1,-1-1 0,0 1-1,0-1 1,0 0-1,0 0 1,-1 0-1,3-1 1,38-37-7683,-20 13 1457</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2.278"/>
    </inkml:context>
    <inkml:brush xml:id="br0">
      <inkml:brushProperty name="width" value="0.025" units="cm"/>
      <inkml:brushProperty name="height" value="0.025" units="cm"/>
    </inkml:brush>
  </inkml:definitions>
  <inkml:trace contextRef="#ctx0" brushRef="#br0">126 125 12844,'-8'10'3764,"-100"122"5669,99-114-7274,9-17-2125,0-1-1,0 0 1,0 0 0,1 1 0,-1-1 0,0 0 0,0 0-1,0 0 1,1 1 0,-1-1 0,0 0 0,0 0 0,1 0-1,-1 0 1,0 1 0,0-1 0,1 0 0,-1 0 0,0 0 0,0 0-1,1 0 1,-1 0 0,0 0 0,1 0 0,-1 0 0,0 0-1,1 0 1,-1 0 0,0 0 0,0 0 0,1 0 0,-1 0-1,0 0 1,1 0 0,-1-1 0,34-13 1014,-2-10-837,-1 0 0,-1-3-1,27-29 1,-31 30-72,-26 26-144,0 0-1,0-1 0,0 1 0,1 0 1,-1 0-1,0 0 0,0 0 1,0-1-1,1 1 0,-1 0 0,0 0 1,0 0-1,0 0 0,1 0 0,-1-1 1,0 1-1,0 0 0,1 0 0,-1 0 1,0 0-1,0 0 0,1 0 0,-1 0 1,0 0-1,1 0 0,-1 0 1,0 0-1,0 0 0,1 0 0,-1 0 1,0 0-1,0 1 0,1-1 0,-1 0 1,0 0-1,0 0 0,0 0 0,1 0 1,-1 1-1,0-1 0,0 0 0,0 0 1,1 0-1,-1 0 0,0 1 1,0-1-1,0 0 0,0 0 0,0 1 1,1-1-1,-1 0 0,0 0 0,0 1 1,0-1-1,0 0 0,0 0 0,0 1 1,0-1-1,0 0 0,0 0 1,0 1-1,0-1 0,0 0 0,0 0 1,0 1-1,0-1 0,0 0 0,-1 1 1,2 33 108,1 4 376,-2-38-455,1 1-1,0 0 0,0-1 1,0 1-1,0-1 0,1 1 1,-1-1-1,0 0 0,0 0 1,0 1-1,0-1 1,0 0-1,0 0 0,0 0 1,1 0-1,-1 0 0,0 0 1,0-1-1,0 1 0,0 0 1,0 0-1,0-1 0,0 1 1,0-1-1,0 1 0,0-1 1,1 0-1,28-16 455,7-8-478,-23 14 0,0 0 0,2 1 0,-1 0 0,1 2 0,0 0 0,1 0 0,30-8 0,-46 16 0,0 0 0,-1 1 0,1-1 0,-1 1 0,1-1 0,-1 1 0,1-1 0,-1 1 0,1-1 0,-1 1 0,1-1 0,-1 1 0,0 0 0,1-1 0,-1 1 0,0-1 0,0 1 0,1 0 0,-1-1 0,0 1 0,0 0 0,0 0 0,0-1 0,0 1 0,0 0 0,0-1 0,0 1 0,0 0 0,0-1 0,0 1 0,0 0 0,-1-1 0,1 1 0,0 0 0,-1 1 0,-7 28 0,7-26 0,-1 0 0,1-1 0,0 1 0,0 0 0,0 0 0,1-1 0,-1 1 0,1 7 0,0-11 0,0 1 0,0-1 0,0 1 0,0-1 0,0 1 0,0-1 0,1 1 0,-1-1 0,0 1 0,0-1 0,1 1 0,-1-1 0,0 1 0,1-1 0,-1 0 0,0 1 0,1-1 0,-1 1 0,1-1 0,-1 0 0,0 1 0,1-1 0,-1 0 0,2 1 0,20-4 0,-2-7 0,-1 0 0,0-1 0,-1 0 0,27-23 0,38-24 0,-83 58 0,1 1 0,-1-1 0,0 0 0,1 1 0,-1-1 0,0 0 0,1 1 0,-1-1 0,0 1 0,1-1 0,-1 0 0,0 1 0,0-1 0,0 1 0,0-1 0,1 1 0,-1-1 0,0 1 0,0-1 0,0 1 0,0-1 0,0 1 0,0-1 0,0 1 0,0-1 0,0 1 0,0-1 0,0 1 0,-1-1 0,1 1 0,0 0 0,-3 10 0,0-1 0,-1 1 0,-8 17 0,8-21 0,0 1 0,0 0 0,1 1 0,1-1 0,-1 0 0,1 1 0,-1 15 0,4-24 0,0 0 0,1 0 0,-1 0 0,0 0 0,1 0 0,-1 0 0,0 0 0,1-1 0,-1 1 0,0 0 0,1-1 0,-1 1 0,0-1 0,0 1 0,0-1 0,2-1 0,25-19 0,0-1 0,-2-1 0,-1-1 0,-1-2 0,35-47 0,-64 104 0,0-19 0,1 0 0,0 1 0,1 0 0,0 0 0,1 0 0,-1 17 0,4-30-63,-1 1 1,1 0-1,-1-1 0,0 0 1,1 1-1,-1-1 1,1 1-1,-1-1 0,1 1 1,-1-1-1,1 0 0,-1 0 1,1 1-1,0-1 0,-1 0 1,1 0-1,-1 1 0,1-1 1,0 0-1,-1 0 1,1 0-1,0 0 0,-1 0 1,1 0-1,0 0 0,-1 0 1,1 0-1,-1 0 0,1-1 1,0 1-1,0 0 0,24-6-4488,-6-10-2116,2-7-3460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2.604"/>
    </inkml:context>
    <inkml:brush xml:id="br0">
      <inkml:brushProperty name="width" value="0.025" units="cm"/>
      <inkml:brushProperty name="height" value="0.025" units="cm"/>
    </inkml:brush>
  </inkml:definitions>
  <inkml:trace contextRef="#ctx0" brushRef="#br0">1 0 22005,'0'0'10378</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3.256"/>
    </inkml:context>
    <inkml:brush xml:id="br0">
      <inkml:brushProperty name="width" value="0.025" units="cm"/>
      <inkml:brushProperty name="height" value="0.025" units="cm"/>
    </inkml:brush>
  </inkml:definitions>
  <inkml:trace contextRef="#ctx0" brushRef="#br0">42 1 17489,'0'0'11039,"-5"8"-10991,-22 46 15,25-50-44,0 0-1,1 0 1,0 0-1,0 0 0,0 0 1,0 0-1,1 1 1,0-1-1,0 0 1,0 0-1,0 0 0,0 1 1,1-1-1,0 0 1,1 5-1,-1-8-6,0 0 0,0-1 0,0 1 0,0 0 0,0-1-1,0 1 1,0-1 0,0 1 0,0-1 0,0 1 0,0-1 0,0 0 0,0 0 0,1 1 0,-1-1-1,0 0 1,0 0 0,0 0 0,0 0 0,0 0 0,2-1 0,25-4 271,-18 1-218,-1-1 0,0 0 0,0 0 1,-1-1-1,0 0 0,0-1 0,12-12 0,22-17 108,-41 37-186,0 0 1,-1 0-1,1 1 1,-1-1-1,1 0 1,-1 0-1,1 1 1,-1-1-1,0 0 1,0 0-1,0 1 1,1-1-1,-1 0 1,0 1-1,-1-1 1,1 2-1,0-2 17,-1 19 69,3 27-493,-2-46 383,0 0-1,1-1 0,-1 1 0,1-1 1,-1 1-1,0-1 0,1 1 0,-1-1 1,1 1-1,0-1 0,-1 1 1,1-1-1,-1 0 0,1 1 0,0-1 1,-1 0-1,1 1 0,0-1 0,-1 0 1,1 0-1,0 0 0,-1 0 0,1 0 1,0 0-1,-1 0 0,1 0 1,0 0-1,0 0 0,-1 0 0,1 0 1,0 0-1,-1 0 0,1-1 0,0 1 1,-1 0-1,1 0 0,-1-1 0,1 1 1,0-1-1,0 0 0,26-15-972,19-32-3892,-6-3-3494,-25 28 1905</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3.728"/>
    </inkml:context>
    <inkml:brush xml:id="br0">
      <inkml:brushProperty name="width" value="0.025" units="cm"/>
      <inkml:brushProperty name="height" value="0.025" units="cm"/>
    </inkml:brush>
  </inkml:definitions>
  <inkml:trace contextRef="#ctx0" brushRef="#br0">74 310 7591,'0'0'5280,"-4"11"-1570,-65 132 4634,116-196-3984,-3 6-4439,-37 39 50,7-8-118,0 0-1,-1-1 1,19-32-1,-32 48 47,-10 42-337,5-27 509,2 0 1,0 0-1,0 1 1,0 28 0,3-43-46,0 1 0,0-1 0,0 1 1,0 0-1,0-1 0,0 1 1,0 0-1,0-1 0,0 1 1,0 0-1,0-1 0,1 1 1,-1-1-1,0 1 0,0 0 1,1-1-1,-1 1 0,0-1 0,1 1 1,-1-1-1,1 1 0,-1-1 1,1 1-1,-1-1 0,1 1 1,-1-1-1,1 0 0,-1 1 1,1-1-1,-1 0 0,1 0 1,0 1-1,-1-1 0,2 0 0,26-6 1270,23-26 475,-9 0-1717,-2-1-1,-2-3 0,-1 0 1,-1-3-1,-3-1 1,38-58-1,-67 91-53,0-1 0,0 1 0,-1-1 0,0 1 0,2-11 0,-5 18 0,0 0-1,0-1 1,0 1-1,0 0 1,0 0-1,0 0 1,0 0-1,1-1 1,-1 1-1,0 0 1,0 0-1,0 0 1,0-1-1,0 1 1,0 0-1,0 0 1,0 0-1,0-1 1,0 1-1,0 0 1,0 0-1,-1 0 1,1 0-1,0-1 1,0 1-1,0 0 1,0 0-1,0 0 1,0-1-1,0 1 1,0 0-1,0 0 1,-1 0-1,1 0 1,0 0-1,0-1 1,0 1-1,0 0 1,-1 0-1,1 0 1,0 0-1,0 0 1,0 0 0,0 0-1,-1 0 1,1 0-1,0 0 1,0 0-1,0 0 1,-1 0-1,1 0 1,-11 5-130,-11 15 74,1 1-1,1 1 1,1 0-1,-17 29 1,-1-3 157,23-30-64,-74 104 168,81-110-194,0 0-1,1 0 1,0 0-1,1 1 0,0 0 1,1 0-1,1 0 1,-4 24-1,7-35-9,0 1 0,0-1 0,0 0 0,1 0 0,-1 1 0,1-1-1,-1 0 1,1 0 0,0 0 0,0 0 0,0 1 0,0-1 0,0 0 0,0-1 0,0 1 0,1 0 0,-1 0 0,1 0 0,-1-1-1,1 1 1,0-1 0,0 1 0,-1-1 0,1 0 0,0 0 0,0 0 0,0 0 0,1 0 0,-1 0 0,0 0 0,0-1-1,0 1 1,1-1 0,3 1 0,11 1-24,-1-1 1,1-1-1,30-2 0,-28 1-51,35-6-1399,-2-10-4224,-3-5-3111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5.849"/>
    </inkml:context>
    <inkml:brush xml:id="br0">
      <inkml:brushProperty name="width" value="0.025" units="cm"/>
      <inkml:brushProperty name="height" value="0.025" units="cm"/>
    </inkml:brush>
  </inkml:definitions>
  <inkml:trace contextRef="#ctx0" brushRef="#br0">0 424 9737,'1'-35'9743,"-1"41"-4824,0 13-4825,0-17-86,0-1 0,-1 1 1,1-1-1,0 1 0,0-1 1,0 1-1,1-1 0,-1 1 1,0-1-1,0 0 1,1 1-1,-1-1 0,1 1 1,0-1-1,-1 0 0,1 1 1,0-1-1,0 0 1,-1 0-1,1 0 0,0 1 1,0-1-1,0 0 0,0 0 1,1-1-1,-1 1 1,0 0-1,0 0 0,1 0 1,1 0-1,0-1 16,-1 0 0,1 0 0,-1 0 1,1 0-1,0-1 0,-1 1 0,1-1 0,-1 0 0,1 1 0,-1-1 1,0 0-1,1-1 0,-1 1 0,0 0 0,0-1 0,0 1 0,3-3 1,26-24 319,48-53 1,-57 57-308,-22 23-44,0 1 1,0-1 0,1 1-1,-1-1 1,0 0 0,1 1-1,-1-1 1,0 1 0,1-1-1,-1 1 1,1-1 0,-1 1-1,1 0 1,-1-1 0,1 1-1,-1-1 1,1 1 0,-1 0-1,1 0 1,-1-1 0,1 1-1,0 0 1,-1 0 0,1 0-1,-1-1 1,1 1 0,0 0-1,-1 0 1,1 0 0,0 0 0,-1 0-1,1 0 1,-1 0 0,1 1-1,0-1 1,-1 0 0,1 0-1,0 0 1,-1 1 0,1-1-1,-1 0 1,1 0 0,-1 1-1,1-1 1,-1 1 0,1-1-1,-1 0 1,1 1 0,-1-1-1,1 1 1,-1-1 0,0 1-1,1-1 1,-1 1 0,0 0-1,0-1 1,1 1 0,-1-1 0,0 1-1,0 0 1,0-1 0,0 1-1,0 0 1,1-1 0,-1 1-1,0-1 1,-1 2 0,5 61-248,-4-41 377,0-21-109,1 14-20,1 0-1,0-1 0,7 24 1,-8-35 29,0-1 0,0 0 0,0 1 1,0-1-1,0 0 0,0 0 1,1 0-1,-1 0 0,1 0 1,-1 0-1,1 0 0,0-1 1,3 3-1,-4-3 26,1-1 1,-1 1-1,0-1 1,1 1-1,-1-1 1,0 0-1,1 0 1,-1 0-1,1 0 1,-1 0-1,1 0 0,-1 0 1,0 0-1,1-1 1,-1 1-1,0 0 1,1-1-1,-1 0 1,0 1-1,1-1 1,-1 1-1,0-1 1,0 0-1,0 0 1,1 0-1,0-1 1,4-4 161,-1 0 0,1 0 1,-1-1-1,0 0 1,0 0-1,-1 0 1,0-1-1,-1 1 0,1-1 1,-1 0-1,-1 0 1,4-15-1,3-7 41,-10 44-361,1-1 1,1 1 0,1 0 0,0 0-1,0-1 1,5 14 0,-7-25 108,0-1 0,0 1 0,1-1 0,-1 1 0,0-1 0,1 1 0,-1-1 1,1 0-1,0 1 0,-1-1 0,1 1 0,0-1 0,0 0 0,-1 0 0,1 0 0,0 1 1,1-1-1,-1 0 0,0 0 0,0 0 0,0-1 0,0 1 0,1 0 0,-1 0 0,0-1 1,1 1-1,-1-1 0,1 1 0,-1-1 0,1 1 0,-1-1 0,1 0 0,-1 0 0,1 0 1,-1 0-1,1 0 0,-1 0 0,1 0 0,-1 0 0,1 0 0,-1-1 0,0 1 0,1-1 1,-1 1-1,1-1 0,-1 0 0,0 1 0,1-1 0,-1 0 0,0 0 0,0 0 0,2-2 1,5-3 35,0-1 1,0 0-1,-1 0 1,0-1-1,0 0 1,7-12-1,33-62-1057,-22 25-3947,-26 58 4846,1 1 1,-1-1 0,1 0 0,-1 0-1,1 1 1,-1-1 0,1 0 0,0 1 0,-1-1-1,1 1 1,0-1 0,0 0 0,0 1 0,0-1-1,0 0 1,1 1 0,-1-1 0,0 0-1,1 1 1,-1-1 0,1 0 0,-1 1 0,1-1-1,-1 0 1,1 0 0,0 0 0,0 1-1,-1-1 1,1 0 0,0 0 0,0 0 0,0 0-1,0-1 1,0 1 0,2 1 0,-1-1 124,0-1 0,1 1 1,-1-1-1,0 0 0,0 1 1,1-1-1,-1 0 1,0 0-1,0-1 0,0 1 1,1 0-1,-1-1 0,0 1 1,0-1-1,0 0 0,0 0 1,0 1-1,0-1 0,0-1 1,0 1-1,0 0 1,3-3-1,15-15 318,-2 0-1,0-1 1,-1 0 0,-1-2 0,-1 0-1,-1-1 1,0 0 0,-2-1 0,-1 0-1,-1-1 1,10-41 0,-16 45-143,-9 26-202,-11 33 57,-2 12-148,-31 98 1966,45-130-1601,0 0 0,1 0 0,1 1 0,0-1 0,2 0 0,2 24 0,-2-41-242,0 1 1,0-1-1,1 0 1,-1 0-1,1 1 1,-1-1-1,1 0 1,-1 0-1,1 0 1,0 1-1,0-1 1,-1 0-1,1 0 1,0 0-1,0 0 1,0-1-1,0 1 1,0 0-1,0 0 1,0 0-1,1-1 1,-1 1-1,0-1 1,0 1-1,1-1 1,-1 1-1,0-1 1,0 0-1,1 0 1,-1 1-1,0-1 1,1 0-1,-1 0 1,0 0-1,1-1 1,-1 1-1,0 0 1,1 0-1,-1-1 1,0 1-1,1-1 1,-1 1-1,0-1 1,0 1-1,0-1 1,0 0-1,0 0 1,0 1 0,0-1-1,0 0 1,0 0-1,0 0 1,0 0-1,0 0 1,0 0-1,-1-1 1,1 1-1,0 0 1,-1 0-1,1 0 1,-1-1-1,0 1 1,1-2-1,1-1-245,-1 1 0,0-1 0,0 0 0,0 1 0,-1-1 0,1 0 0,-1 0 0,0 1 0,0-1 0,0 0 1,-1 0-1,1 1 0,-1-1 0,0 0 0,0 1 0,0-1 0,0 0 0,-1 1 0,0 0 0,1-1 0,-1 1 0,0 0 0,-4-4 0,-3-2-338,0 1-1,0 0 1,-1 1-1,0 0 1,-19-10 0,-23-16 6228,90 33-2955,-22-1-2412,49 1 221,34 1-504,-35-5-7917,-58 3 2939</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207"/>
    </inkml:context>
    <inkml:brush xml:id="br0">
      <inkml:brushProperty name="width" value="0.025" units="cm"/>
      <inkml:brushProperty name="height" value="0.025" units="cm"/>
    </inkml:brush>
  </inkml:definitions>
  <inkml:trace contextRef="#ctx0" brushRef="#br0">0 15 18193,'0'0'4997,"82"-14"-10570,-40 25-2467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550"/>
    </inkml:context>
    <inkml:brush xml:id="br0">
      <inkml:brushProperty name="width" value="0.025" units="cm"/>
      <inkml:brushProperty name="height" value="0.025" units="cm"/>
    </inkml:brush>
  </inkml:definitions>
  <inkml:trace contextRef="#ctx0" brushRef="#br0">145 109 16367,'-1'-8'5035,"1"6"-4872,-6-47 3825,6 49-3919,0-1-1,0 0 0,-1 0 1,1 0-1,0 0 0,0 1 1,-1-1-1,1 0 0,0 0 1,-1 0-1,1 1 0,-1-1 1,1 0-1,-1 0 0,1 1 1,-1-1-1,0 1 0,1-1 1,-1 0-1,0 1 0,1-1 1,-1 1-1,0 0 0,0-1 1,1 1-1,-1 0 0,0-1 1,0 1-1,0 0 0,0 0 1,0 0-1,1-1 1,-1 1-1,0 0 0,0 0 1,0 0-1,0 1 0,0-1 1,0 0-1,1 0 0,-1 0 1,0 1-1,0-1 0,0 0 1,1 1-1,-1-1 0,0 1 1,0-1-1,1 1 0,-1-1 1,0 1-1,1-1 0,-1 1 1,0 0-1,1-1 0,-1 1 1,1 0-1,-1 0 0,-9 9-58,1 0 0,0 1-1,1 0 1,0 1-1,-11 23 1,15-28-48,0 0 0,1 0 0,0 1-1,1-1 1,0 1 0,0 0 0,0 0 0,1-1-1,0 1 1,1 0 0,1 16 0,-1-23-4,1 1 0,0-1 1,-1 1-1,1-1 0,0 1 0,0-1 0,0 0 0,0 0 1,1 1-1,-1-1 0,0 0 0,0 0 0,1 0 1,-1 0-1,0 0 0,1-1 0,-1 1 0,1 0 1,0-1-1,-1 1 0,1-1 0,-1 1 0,4-1 0,45 7-296,-35-6 303,-4 0-2,1 0 0,-1 1 1,0 1-1,1 0 1,-1 0-1,11 7 0,-19-9 69,-1 0-1,0 0 1,0 0-1,1 1 0,-1-1 1,0 1-1,-1 0 1,1-1-1,0 1 1,0 0-1,-1 0 0,1 0 1,-1 0-1,0 1 1,0-1-1,1 0 0,-1 0 1,-1 1-1,1-1 1,0 1-1,0-1 1,-1 1-1,0-1 0,1 1 1,-1-1-1,0 1 1,0-1-1,-1 1 1,1-1-1,0 1 0,-1-1 1,1 1-1,-1-1 1,-2 4-1,0 1 158,-1 0 0,0 0-1,0-1 1,0 0 0,-1 0 0,0 0-1,0 0 1,-1-1 0,0 0 0,0 0-1,-12 7 1,13-8-204,0-1 0,0 0 0,0 0 1,0 0-1,-1-1 0,1 0 0,-1 0 0,0 0 0,1-1 1,-1 0-1,0 0 0,0 0 0,0-1 0,0 0 0,0 0 1,-6-1-1,10 0-249,-1 1 1,1-1 0,0 0-1,0-1 1,0 1 0,0 0 0,1-1-1,-1 1 1,0-1 0,0 1-1,1-1 1,-1 0 0,1 1-1,-1-1 1,1 0 0,0 0 0,0 0-1,-1-3 1,-12-41-7611,12 40 6460,-9-45-11564</inkml:trace>
  <inkml:trace contextRef="#ctx0" brushRef="#br0" timeOffset="1">41 1 15567,'0'0'2914,"58"9"-2241,-28 8-577,1 0-224,2-1-1890,0-3-4516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6.878"/>
    </inkml:context>
    <inkml:brush xml:id="br0">
      <inkml:brushProperty name="width" value="0.025" units="cm"/>
      <inkml:brushProperty name="height" value="0.025" units="cm"/>
    </inkml:brush>
  </inkml:definitions>
  <inkml:trace contextRef="#ctx0" brushRef="#br0">35 0 16335,'0'0'2755,"-24"87"1057,17-42-1570,4-6-1025,3-6-705,3-10-544,14-10-160,0-10-897,1-3-961,-1-8-1313,-6-18-3203</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253"/>
    </inkml:context>
    <inkml:brush xml:id="br0">
      <inkml:brushProperty name="width" value="0.025" units="cm"/>
      <inkml:brushProperty name="height" value="0.025" units="cm"/>
    </inkml:brush>
  </inkml:definitions>
  <inkml:trace contextRef="#ctx0" brushRef="#br0">1 1 23574,'0'0'7330,"8"9"-7207,46 67 37,-52-74-289,1-1-1,-1 0 1,1 0 0,-1 0 0,1-1 0,-1 1-1,1-1 1,-1 1 0,1-1 0,0 0 0,-1 0-1,1 0 1,4-1 0,11 2-352,-9 1 348,0 0 0,-1 0 0,1 1 0,-1 1 0,1 0 0,-1 0 0,0 0 0,-1 1 0,1 0 0,-1 0 0,0 1 1,0 0-1,-1 0 0,7 9 0,-10-12 213,0 0 0,-1 1 0,1-1 0,-1 1 1,0-1-1,0 1 0,-1 0 0,1 0 0,-1 0 0,1 0 1,-1 0-1,-1 0 0,1 0 0,0 1 0,-1-1 0,0 0 0,0 0 1,0 1-1,-1-1 0,1 0 0,-1 0 0,0 0 0,0 0 1,-1 0-1,1 0 0,-1 0 0,0 0 0,0 0 0,0-1 1,0 1-1,-6 5 0,-3 4 414,0-1 1,-1 0-1,-25 18 1,32-26-394,-1 0 1,1 0 0,-1-1-1,0 0 1,0 0 0,0-1-1,0 1 1,-1-1-1,1-1 1,-1 1 0,1-1-1,-11 0 1,16-1-105,0 0 0,0 0 0,0 0 1,1 0-1,-1-1 0,0 1 0,0 0 0,0-1 0,0 1 0,1 0 0,-1-1 1,0 1-1,1-1 0,-1 1 0,0-1 0,1 0 0,-1 1 0,0-1 1,1 0-1,-1 1 0,1-1 0,0 0 0,-1 1 0,1-1 0,-1 0 0,1-1 1,-4-31-332,4 27 107,0 0 0,1 1-1,0-1 1,0 0 0,1 0 0,0 1 0,0-1 0,5-9-1,-2 9-1763,1 0 0,-1 0 0,2 0-1,-1 0 1,11-6 0,17-10-9807</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593"/>
    </inkml:context>
    <inkml:brush xml:id="br0">
      <inkml:brushProperty name="width" value="0.025" units="cm"/>
      <inkml:brushProperty name="height" value="0.025" units="cm"/>
    </inkml:brush>
  </inkml:definitions>
  <inkml:trace contextRef="#ctx0" brushRef="#br0">211 1 21332,'0'0'8488,"-57"63"-8103,29-22 351,-2 4-287,0 0-65,7-2-192,5-6-192,6-5-32,6-9-288,3-5-481,2-5 32,1-8-864,-2-5-1474,2-17-7591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7.951"/>
    </inkml:context>
    <inkml:brush xml:id="br0">
      <inkml:brushProperty name="width" value="0.025" units="cm"/>
      <inkml:brushProperty name="height" value="0.025" units="cm"/>
    </inkml:brush>
  </inkml:definitions>
  <inkml:trace contextRef="#ctx0" brushRef="#br0">100 45 18193,'-9'5'1938,"3"-1"-1577,-1 0 0,1 1 0,0-1-1,0 1 1,0 1 0,1-1 0,0 1 0,0 0-1,0 0 1,1 0 0,0 0 0,0 1 0,0 0 0,1 0-1,0 0 1,0 0 0,1 1 0,0-1 0,1 0 0,-1 1-1,0 11 1,2-16-319,0-1 0,0 1 0,1 0 0,-1-1 0,0 1 0,1-1 0,0 1 0,-1 0 0,1-1 0,0 0 0,0 1 0,0-1 0,1 1 0,-1-1 0,1 0 0,-1 0 0,1 0 0,0 0 0,0 0 0,0 0 0,0 0 0,0-1 0,0 1 0,0-1 0,0 1 0,1-1 0,3 1 0,-1 0 96,0-1 0,0 0-1,0 0 1,0 0-1,0-1 1,0 0 0,0 0-1,0 0 1,0-1 0,0 0-1,0 0 1,0 0-1,0 0 1,6-3 0,-3 0-98,-1 0 0,0-1 1,1 0-1,-2 0 1,1 0-1,0-1 1,-1 0-1,0-1 0,-1 1 1,1-1-1,-1 0 1,-1 0-1,1-1 0,-1 1 1,0-1-1,-1 0 1,0 0-1,0 0 1,-1-1-1,0 1 0,0-1 1,-1 1-1,0-1 1,-1 1-1,0-1 1,0 0-1,-2-9 0,2 15-126,-1 1 0,1 0 0,-1 0 0,1 0 0,-1 0-1,0-1 1,0 1 0,0 0 0,0 0 0,0 1-1,0-1 1,-1 0 0,1 0 0,0 1 0,-1-1 0,0 0-1,1 1 1,-1 0 0,0-1 0,0 1 0,0 0 0,0 0-1,0 0 1,0 0 0,0 0 0,0 0 0,0 1 0,0-1-1,0 1 1,-1 0 0,1-1 0,0 1 0,0 0 0,-1 0-1,1 0 1,0 1 0,-3 0 0,0 0-148,1 0 0,-1 0 0,1 1 1,-1 0-1,1 0 0,-1 0 0,1 0 0,0 1 0,0 0 1,0 0-1,1 0 0,-1 0 0,1 0 0,-1 1 0,1 0 1,-3 5-1,0 1-276,1 0 0,0 1 0,1 0 0,1-1-1,-1 2 1,2-1 0,0 0 0,0 0 0,0 15 0,2-17-478,0-1-1,0 0 1,1 0-1,0 0 1,1 1-1,0-1 1,0 0-1,4 9 1,15 17-9951</inkml:trace>
  <inkml:trace contextRef="#ctx0" brushRef="#br0" timeOffset="1">456 378 15663,'0'0'8109,"-8"8"-6940,2-4-819,1-1 61,0 1-1,0-1 1,0 1 0,0 1 0,1-1 0,-1 0-1,1 1 1,0 0 0,0 0 0,1 0 0,-6 12 0,12-17-330,-1 0 0,1 1 1,-1-1-1,1 0 1,-1 0-1,1-1 0,-1 1 1,1-1-1,-1 1 1,0-1-1,3-1 1,5-2 12,-1-1 0,0-1 1,0 0-1,-1 0 1,0-1-1,0 0 1,13-14-1,-16 16-62,0-1 0,-1 0 0,1 0 0,-1 0-1,-1 0 1,1-1 0,-1 1 0,0-1-1,-1 0 1,1 0 0,-1 0 0,1-8 0,-3 14-22,0 0 0,0-1 0,0 1 0,0 0 0,0-1 0,0 1 0,0 0 0,0-1 0,-1 1 0,1 0 0,-1-1 0,1 1 0,-1 0 0,1-1 0,-1 1 0,1 0 0,-1 0 1,0 0-1,0 0 0,0 0 0,0 0 0,0 0 0,0 0 0,0 0 0,0 0 0,0 0 0,0 1 0,0-1 0,0 0 0,-1 1 0,1-1 0,0 1 0,-1-1 0,1 1 0,0 0 0,-1-1 0,1 1 1,0 0-1,-1 0 0,1 0 0,0 0 0,-3 1 0,0-1-19,0 1 1,0-1 0,0 1-1,0 0 1,0 0 0,1 0-1,-1 1 1,0 0-1,1-1 1,-1 1 0,1 1-1,0-1 1,-6 5 0,5-3-158,1 0 1,1-1-1,-1 1 1,1 1-1,-1-1 1,1 0-1,0 1 1,1-1-1,-1 1 1,0 5 0,-1 28-6092,5-26-91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7.138"/>
    </inkml:context>
    <inkml:brush xml:id="br0">
      <inkml:brushProperty name="width" value="0.025" units="cm"/>
      <inkml:brushProperty name="height" value="0.025" units="cm"/>
    </inkml:brush>
  </inkml:definitions>
  <inkml:trace contextRef="#ctx0" brushRef="#br0">17 285 17489,'0'0'7970,"-5"-10"-6967,3 7-970,0-1 0,1 0 0,-1 0 0,1 0-1,0 0 1,0 0 0,1-1 0,-1 1 0,1 0 0,0 0-1,0 0 1,0-1 0,0 1 0,1 0 0,0 0 0,0 0-1,0 0 1,0 0 0,0 0 0,1 0 0,0 0-1,0 1 1,0-1 0,0 0 0,1 1 0,5-7 0,4-8 226,35-45 282,-44 60-543,0 0 0,-1 0 0,1 0 0,0 1 0,0-1 0,1 1 0,-1 0 0,0 0 0,1 0 0,0 0 0,-1 0 0,1 1 0,0 0 0,0 0 0,6-1 0,-8 2-12,0 0 0,1 1-1,-1-1 1,0 1 0,0-1 0,0 1-1,0 0 1,0 0 0,0 0-1,0 0 1,0 0 0,-1 1 0,1-1-1,0 0 1,-1 1 0,1 0-1,1 1 1,27 38 48,-8-12 56,-18-25-88,0-1 0,0 1 0,1-1 1,-1 0-1,1 0 0,0 0 0,0 0 1,0-1-1,0 0 0,1 0 0,-1-1 0,1 1 1,-1-1-1,1 0 0,-1-1 0,1 1 0,-1-1 1,1 0-1,0-1 0,-1 1 0,1-1 1,-1 0-1,1 0 0,-1-1 0,1 0 0,-1 0 1,8-4-1,-8 4 37,0-1 0,0 0 0,0 0 0,0-1 0,0 0 0,-1 1 0,1-2 0,-1 1 0,0 0 0,-1-1 0,1 0 0,-1 0 0,0 0 0,0 0 0,0 0 0,-1-1 0,0 1 0,0-1 0,0 1 0,0-1 0,-1 0 0,0 0 0,-1 0 0,1 0 1,-1 0-1,-1-6 0,1 11-102,0 0 0,0 0 1,0 0-1,-1 0 1,1 0-1,-1 0 1,1 0-1,0 0 0,-1 0 1,0 0-1,1 0 1,-1 0-1,0 1 1,1-1-1,-1 0 0,0 0 1,0 1-1,0-1 1,0 0-1,0 1 0,0-1 1,1 1-1,-1-1 1,-1 1-1,1-1 1,0 1-1,0 0 0,0-1 1,0 1-1,-1 0 1,0 0-425,1 0 0,-1 0-1,1 0 1,-1 0 0,1 0 0,-1 0 0,1 1 0,-1-1 0,1 1 0,-1-1 0,1 1 0,0-1 0,-1 1 0,-1 1-1,-9 10-6841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5:57.483"/>
    </inkml:context>
    <inkml:brush xml:id="br0">
      <inkml:brushProperty name="width" value="0.025" units="cm"/>
      <inkml:brushProperty name="height" value="0.025" units="cm"/>
    </inkml:brush>
  </inkml:definitions>
  <inkml:trace contextRef="#ctx0" brushRef="#br0">0 289 17104,'0'0'1559,"1"-11"-102,0 0-931,1 1 0,0 0 0,0 0 0,1 0 0,0 0 0,1 0 0,7-14 0,-7 19-273,-1-1-1,0 1 1,1 0-1,0 0 1,1 0-1,-1 0 1,1 1-1,-1 0 1,1 0-1,1 0 1,-1 0-1,0 1 1,1 0-1,0 0 1,12-4-1,-8 5-210,0 1-1,0 0 1,0 0 0,0 1-1,0 0 1,0 1-1,0 0 1,13 4 0,-10-3 6,1 0 0,0-1 0,15 0 0,-24-1-1,-1-1-1,1 1 1,-1-1 0,0 0 0,0-1 0,1 1 0,-1-1 0,0 1-1,0-1 1,0 0 0,-1-1 0,1 1 0,6-6 0,47-54 678,-33 33-1226,-23 28-1613</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0.718"/>
    </inkml:context>
    <inkml:brush xml:id="br0">
      <inkml:brushProperty name="width" value="0.025" units="cm"/>
      <inkml:brushProperty name="height" value="0.025" units="cm"/>
    </inkml:brush>
  </inkml:definitions>
  <inkml:trace contextRef="#ctx0" brushRef="#br0">1 0 13741,'4'1'5573,"3"18"-4868,1 9 192,2 9-353,2 7-352,1 2-224,1 0-1057,-2-8-672,-2-5-257,1-12-1634,-8-12-2145</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135"/>
    </inkml:context>
    <inkml:brush xml:id="br0">
      <inkml:brushProperty name="width" value="0.025" units="cm"/>
      <inkml:brushProperty name="height" value="0.025" units="cm"/>
    </inkml:brush>
  </inkml:definitions>
  <inkml:trace contextRef="#ctx0" brushRef="#br0">1 121 8776,'0'0'18039,"7"-9"-16646,4-3-975,1 0 0,-1 1 0,2 0-1,21-14 1,-26 19-359,0 1-1,1 1 1,0-1-1,0 1 1,0 1 0,0 0-1,0 0 1,1 1-1,0 0 1,16-1-1,-22 3-67,0 0 0,1 0 0,-1 1 0,0 0 0,1 0 0,-1 0 0,0 0-1,0 0 1,0 1 0,0 0 0,0 0 0,0 0 0,0 0 0,0 1 0,-1-1 0,4 4 0,-2 0-11,0-1 0,0 1 1,-1 0-1,0 0 1,0 1-1,0-1 0,-1 1 1,5 13-1,-2-2 3,-2 1 1,0 0-1,-1 0 0,0 1 0,-2-1 1,-1 31-1,-1-46 57,1-1 1,0 1-1,-1-1 1,0 1-1,0-1 1,0 1-1,0-1 1,-1 0-1,1 0 0,-1 1 1,0-1-1,0 0 1,0-1-1,0 1 1,-1 0-1,1-1 1,-1 1-1,1-1 1,-1 0-1,0 1 0,0-1 1,0-1-1,0 1 1,0 0-1,-1-1 1,1 0-1,0 1 1,-6 0-1,-8 1 138,0 0 0,0 0-1,-1-2 1,-25-1 0,31 0-169,11 0-47,0 0 0,0 0 0,0 0 0,1 0 0,-1 0 0,0 0 0,0 1 0,0-1 0,0 0 0,0 1 0,0-1 0,0 0 0,0 1 0,1-1 0,-1 1 0,0-1 0,0 1 0,0-1 0,1 1 0,-1 0 0,0-1 0,1 1 0,-1 0 0,1 0 0,-1 0 0,0 1 0,1-1-200,0-1-1,0 1 1,-1 0-1,1 0 0,0 0 1,0-1-1,0 1 1,1 0-1,-1 0 1,0 0-1,0-1 1,0 1-1,1 0 1,-1 0-1,0-1 0,1 1 1,-1 0-1,0 0 1,1-1-1,-1 1 1,1 0-1,-1-1 1,1 1-1,0-1 1,-1 1-1,1-1 0,-1 1 1,1-1-1,0 1 1,0-1-1,-1 0 1,1 1-1,0-1 1,0 0-1,-1 1 1,1-1-1,0 0 0,0 0 1,0 0-1,-1 0 1,1 0-1,0 0 1,0 0-1,1 0 1,17-1-5213,3-5-2503</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509"/>
    </inkml:context>
    <inkml:brush xml:id="br0">
      <inkml:brushProperty name="width" value="0.025" units="cm"/>
      <inkml:brushProperty name="height" value="0.025" units="cm"/>
    </inkml:brush>
  </inkml:definitions>
  <inkml:trace contextRef="#ctx0" brushRef="#br0">7 1 14894,'0'0'12204,"5"71"-12140,-10-40 32,0-3 0,4-5-64,1-9-96,0-10-513,11-4-1633,4-7-993,0-15-1057,0-9-3940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1.851"/>
    </inkml:context>
    <inkml:brush xml:id="br0">
      <inkml:brushProperty name="width" value="0.025" units="cm"/>
      <inkml:brushProperty name="height" value="0.025" units="cm"/>
    </inkml:brush>
  </inkml:definitions>
  <inkml:trace contextRef="#ctx0" brushRef="#br0">22 365 15182,'0'0'2451,"2"9"-583,5 26 118,-7-34-1897,1 0-1,-1 0 1,1 0-1,0 0 1,-1 0-1,1 0 1,0-1-1,0 1 1,0 0-1,-1 0 1,1-1 0,0 1-1,0 0 1,0-1-1,0 1 1,0-1-1,0 1 1,0-1-1,1 0 1,-1 1 0,0-1-1,0 0 1,0 0-1,0 0 1,0 0-1,0 0 1,1 0-1,-1 0 1,0 0-1,0 0 1,0 0 0,0-1-1,0 1 1,0 0-1,0-1 1,0 1-1,0-1 1,0 1-1,0-1 1,2-1 0,35-24 2553,-27 15-2181,0 0 0,-1-1 0,-1-1 0,0 0 0,-1 0 1,7-15-1,-11 21-387,0-1 0,-1 0 0,0 1 0,-1-1 0,0-1 0,0 1 0,-1 0 0,0 0 1,0-1-1,-1 1 0,0 0 0,-1-1 0,-1-7 0,2 15-74,0 1 0,0-1 0,0 1 0,0 0 0,0-1 0,0 1 0,0-1 0,0 1 0,0 0 0,-1-1 0,1 1 0,0-1 0,0 1 0,0 0 0,-1-1 0,1 1 0,0 0 0,-1-1 0,1 1 0,0 0 0,-1 0 0,1-1 0,0 1 0,-1 0 0,1 0 0,0 0 0,-1-1 0,1 1 0,-1 0 0,1 0 0,0 0 0,-1 0 0,1 0 0,-1 0 0,-15 8-157,-9 21-81,14-9 228,0 2 0,2 0 0,0 0 0,1 0 0,2 1-1,0 0 1,1 0 0,-2 44 0,7-65 6,0 0 0,-1 0 0,1 0 0,1 0 0,-1 0 0,0 0 0,0 0-1,1-1 1,-1 1 0,1 0 0,0 0 0,-1 0 0,1 0 0,0-1 0,0 1 0,0 0 0,0-1-1,3 3 1,-3-3 8,0 0 0,0-1 0,1 1 0,-1 0-1,0-1 1,1 1 0,-1-1 0,1 0 0,-1 1 0,0-1-1,1 0 1,-1 0 0,1 0 0,-1 0 0,0 0-1,1 0 1,-1-1 0,1 1 0,1-1 0,3-1-61,0 0 0,-1-1 1,0 1-1,1-1 0,-1-1 1,0 1-1,0-1 1,-1 1-1,1-2 0,5-5 1,-4 3-667,-2 0 0,1 0 0,-1 0 0,0-1 0,5-12 0,-5 9-1868,-1 0 0,0 0 0,2-20 0,-4-18-13590</inkml:trace>
  <inkml:trace contextRef="#ctx0" brushRef="#br0" timeOffset="1">1 1 21236,'0'0'3972</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270"/>
    </inkml:context>
    <inkml:brush xml:id="br0">
      <inkml:brushProperty name="width" value="0.025" units="cm"/>
      <inkml:brushProperty name="height" value="0.025" units="cm"/>
    </inkml:brush>
  </inkml:definitions>
  <inkml:trace contextRef="#ctx0" brushRef="#br0">0 0 11755,'0'0'14125,"39"57"-14028,-31-43-706,-1-5-2754,0-5-2339</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627"/>
    </inkml:context>
    <inkml:brush xml:id="br0">
      <inkml:brushProperty name="width" value="0.025" units="cm"/>
      <inkml:brushProperty name="height" value="0.025" units="cm"/>
    </inkml:brush>
  </inkml:definitions>
  <inkml:trace contextRef="#ctx0" brushRef="#br0">51 0 17905,'0'0'5573,"-50"55"-5445,50-38-160,6-4-256,17-4-1730,5-6-1633,8-3-1090,3 0-864</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2.986"/>
    </inkml:context>
    <inkml:brush xml:id="br0">
      <inkml:brushProperty name="width" value="0.025" units="cm"/>
      <inkml:brushProperty name="height" value="0.025" units="cm"/>
    </inkml:brush>
  </inkml:definitions>
  <inkml:trace contextRef="#ctx0" brushRef="#br0">72 1 3844,'0'0'15913,"-4"10"-13521,0 1-1790,-1-2-276,1-1 0,0 1 1,1 0-1,0 1 0,0-1 1,1 1-1,1-1 0,-1 1 1,1 12-1,2-21-329,0 0 1,-1 0 0,1 0-1,0-1 1,0 1-1,0 0 1,1 0-1,-1-1 1,0 1-1,0 0 1,0-1-1,0 0 1,1 1-1,-1-1 1,0 1-1,0-1 1,1 0-1,-1 0 1,0 0-1,0 0 1,1 0 0,-1 0-1,0 0 1,1 0-1,1-1 1,36-5 98,-34 4-100,0 0 0,0 1 0,0-1 0,0 1 1,0 1-1,1-1 0,-1 1 0,10 0 0,-13 1-8,-1 0 0,1-1 0,-1 1 0,0 0 0,1 0 0,-1 0 1,0 0-1,1 0 0,-1 0 0,0 0 0,0 1 0,0-1 0,0 0 0,0 1 0,0-1 0,-1 1 0,1-1 0,0 1 1,-1-1-1,1 1 0,-1-1 0,0 1 0,1 0 0,-1-1 0,0 1 0,0-1 0,0 1 0,0 0 0,0-1 0,0 1 1,-1 2-1,1 2 118,0 1 0,-1-1 0,0 0 0,0 1 0,-1-1 0,0 0 0,0 0 0,0 0 0,-1 0 0,1 0 0,-1 0 0,-1-1 0,1 1 0,-1-1 0,0 0 0,0 0 0,-1 0 0,1-1 0,-1 1 0,0-1 0,-1-1 0,1 1 0,0-1 0,-1 1 0,0-1 0,0-1 0,0 1 0,0-1 0,0 0 0,0-1 0,-1 0 0,1 0 0,-1 0 0,1 0 0,-11-2 1,15 1-225,1 0 0,0 0 0,-1-1 0,1 1 0,0-1 0,0 1 0,-1-1 0,1 0 0,0 0 0,0 1 0,0-1 0,0 0 0,0 0 0,0 0 0,0 0 0,0 0 0,0 0 0,0 0 0,1-1 0,-1 1 0,0 0 0,1 0 0,-1-1 0,1 1 0,-1 0 0,1-1 0,-1-1 0,1-39-7522,6 13 668</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3.343"/>
    </inkml:context>
    <inkml:brush xml:id="br0">
      <inkml:brushProperty name="width" value="0.025" units="cm"/>
      <inkml:brushProperty name="height" value="0.025" units="cm"/>
    </inkml:brush>
  </inkml:definitions>
  <inkml:trace contextRef="#ctx0" brushRef="#br0">114 1 20628,'0'0'8872,"-2"14"-8632,-3 24-276,1 2-1,2-1 1,2 0 0,1 0-1,11 62 1,-7-76-1109,1 0-1,1 0 1,12 27 0,-22-72-5416,-2-5 5157,-2 10 1278,0 0 0,-2 1-1,-11-17 1,-35-38 3934,17 24 1468,37 44-5181,1 1 0,-1-1 0,1 0 0,-1 1 0,1-1 0,-1 0 0,1 1 0,0-1 0,-1 0 0,1 0 0,0 1 0,-1-1 0,1 0 0,0 0 0,0 0 0,0 1 0,0-1 0,0 0 0,0 0 0,0 0 0,0 1 0,0-1 0,0 0 0,0 0 0,1 0 0,-1 1 0,0-1 0,1 0 0,-1 0 0,0 1 0,1-1 0,-1 0 0,1 1 0,-1-1 0,1 0 1,-1 1-1,1-1 0,-1 1 0,1-1 0,0 1 0,-1-1 0,1 1 0,0-1 0,0 1 0,-1 0 0,1-1 0,1 1 0,48-14-823,-35 10 979,68-23-4591,-38 6-2381</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4.759"/>
    </inkml:context>
    <inkml:brush xml:id="br0">
      <inkml:brushProperty name="width" value="0.025" units="cm"/>
      <inkml:brushProperty name="height" value="0.025" units="cm"/>
    </inkml:brush>
  </inkml:definitions>
  <inkml:trace contextRef="#ctx0" brushRef="#br0">143 113 8936,'0'0'9999,"-1"-8"-8712,0 1-780,0 0 0,0 0 0,1 0 0,0 0 1,1 1-1,0-1 0,0 0 0,0 0 0,0 0 0,1 1 0,5-11 1,-7 17-418,0 0 0,0-1 0,1 1 0,-1 0 1,0 0-1,0-1 0,1 1 0,-1 0 0,0-1 1,0 1-1,0 0 0,0-1 0,1 1 1,-1 0-1,0-1 0,0 1 0,0 0 0,0-1 1,0 1-1,0-1 0,0 1 0,0 0 0,0-1 1,0 1-1,0 0 0,0-1 0,0 1 1,0 0-1,-1-1 0,1 1 0,0 0 0,0-1 1,0 1-1,0 0 0,-1-1 0,1 0 0,-14 7 623,-16 17-968,15-6 230,0 1 1,2 0-1,-21 35 0,29-45-106,1 1-1,-1 1 0,1-1 0,1 1 1,0-1-1,1 1 0,-1 0 0,2 0 1,-1 0-1,1 18 0,2-26 57,-1 0 1,1-1-1,0 1 1,0-1-1,-1 1 0,1-1 1,0 1-1,0-1 1,1 1-1,-1-1 0,0 0 1,0 0-1,1 0 1,-1 0-1,0 0 0,1 0 1,-1 0-1,1 0 1,0 0-1,-1 0 0,1-1 1,-1 1-1,1-1 1,0 1-1,0-1 0,-1 0 1,1 0-1,0 0 1,0 0-1,2 0 0,65-2-534,-58 1 670,10-1-45,-12 1-50,0 0 0,-1 1 0,1 0 0,-1 0 1,13 2-1,-20-2 52,-1 1 0,1-1 1,0 0-1,0 1 0,-1-1 1,1 0-1,0 1 1,0-1-1,-1 1 0,1-1 1,-1 1-1,1 0 0,0-1 1,-1 1-1,1 0 0,-1-1 1,1 1-1,-1 0 0,0 0 1,1-1-1,-1 1 0,0 0 1,1 0-1,-1 0 0,0-1 1,0 1-1,0 0 0,0 0 1,0 0-1,0 0 0,0 0 1,0-1-1,0 1 0,0 0 1,0 0-1,-1 0 0,1 0 1,0-1-1,-1 1 0,1 0 1,0 0-1,-2 0 0,1 3 204,-1-1-1,1 1 1,-1-1-1,0 0 0,-1 0 1,1 0-1,0 0 1,-4 3-1,-11 4 348,0 0 0,-1-2 1,0 0-1,0-1 0,0 0 0,-35 6 0,29-9-4001,10-2-4140,35-3 2527,4-3-2242</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6.286"/>
    </inkml:context>
    <inkml:brush xml:id="br0">
      <inkml:brushProperty name="width" value="0.025" units="cm"/>
      <inkml:brushProperty name="height" value="0.025" units="cm"/>
    </inkml:brush>
  </inkml:definitions>
  <inkml:trace contextRef="#ctx0" brushRef="#br0">1 496 15663,'1'22'4174,"0"-20"-4096,0 1 0,0-1 0,0 0 0,1 0-1,-1 0 1,1 0 0,0 0 0,-1 0-1,1-1 1,0 1 0,0-1 0,0 1 0,0-1-1,0 0 1,0 1 0,1-1 0,-1 0 0,0 0-1,1-1 1,-1 1 0,0 0 0,1-1-1,-1 0 1,1 1 0,-1-1 0,1 0 0,-1 0-1,1 0 1,-1-1 0,1 1 0,2-1-1,4 0 97,-1-1 0,0 0-1,0 0 1,0 0 0,0-1-1,0 0 1,0 0 0,8-6-1,-5 1 172,-1 0-1,0-1 1,0 0-1,-1 0 0,15-20 1,-21 24-187,0 1-1,0 0 1,0-1 0,-1 0 0,0 0-1,1 0 1,-2 0 0,1 0 0,-1 0-1,1 0 1,-1 0 0,-1-1 0,1 1-1,-1 0 1,0-1 0,0 1 0,-1-7-1,0 10-145,1 1 0,-1-1 0,0 1-1,1 0 1,-1-1 0,0 1 0,0 0-1,0-1 1,0 1 0,0 0 0,0 0-1,0 0 1,0 0 0,-1 0 0,1 0-1,0 0 1,-1 0 0,1 1 0,-1-1 0,1 0-1,-1 1 1,1-1 0,-1 1 0,1 0-1,-1-1 1,1 1 0,-1 0 0,1 0-1,-1 0 1,1 0 0,-1 0 0,0 0-1,1 1 1,-1-1 0,1 1 0,-2 0 0,-3 0-51,1 0 0,0 1 0,0 0 1,0 0-1,0 0 0,0 0 0,0 1 1,1 0-1,-8 6 0,2 1 6,1 1-1,0 1 0,0 0 0,1 0 1,1 0-1,-9 22 0,11-25 26,2 0 0,-1 1 0,1-1 0,1 1 0,-1 0-1,2 0 1,-1 0 0,2 1 0,-1-1 0,2 12 0,-1-21 3,0 0 0,0-1 0,1 1-1,-1-1 1,0 1 0,1-1 0,-1 1 0,0-1 0,1 1 0,-1-1 0,1 0 0,-1 1 0,0-1 0,1 1 0,-1-1 0,1 0 0,-1 1 0,1-1 0,0 0 0,-1 0 0,1 0 0,-1 1 0,1-1 0,-1 0 0,1 0 0,0 0 0,-1 0-1,1 0 1,-1 0 0,1 0 0,0 0 0,-1 0 0,1 0 0,-1 0 0,1 0 0,-1-1 0,2 1 0,23-10 53,-13 1 39,-1-1 1,1-1 0,-1 0 0,-1 0 0,0-1 0,-1 0 0,8-14 0,28-35 164,-44 61-257,-1-1-1,0 1 1,0-1-1,1 0 1,-1 1 0,0-1-1,1 1 1,-1-1-1,1 1 1,-1-1 0,1 1-1,-1 0 1,1-1-1,-1 1 1,1-1 0,-1 1-1,1 0 1,-1-1-1,1 1 1,0 0-1,-1 0 1,1 0 0,0-1-1,-1 1 1,1 0-1,-1 0 1,1 0 0,0 0-1,-1 0 1,1 0-1,0 0 1,-1 0 0,1 0-1,0 1 1,-1-1-1,1 0 1,-1 0-1,1 1 1,0-1 0,-1 0-1,1 1 1,-1-1-1,1 0 1,-1 1 0,1-1-1,-1 1 1,1-1-1,-1 1 1,1-1 0,-1 1-1,0-1 1,1 1-1,-1-1 1,0 1 0,0-1-1,1 1 1,-1 0-1,0-1 1,0 1-1,0 0 1,0-1 0,1 2-1,7 49-462,-8-42 428,3 23 24,-3-20 22,1 0 1,0 0-1,1 0 0,0 0 1,1 0-1,0-1 1,1 1-1,1-1 1,5 13-1,-9-23-10,0 1-1,0-1 0,0 1 0,0-1 1,1 0-1,-1 1 0,0-1 1,0 0-1,1 0 0,-1 0 0,1 0 1,-1 0-1,1 0 0,-1 0 1,1 0-1,0-1 0,0 1 0,-1-1 1,1 1-1,0-1 0,0 0 1,3 1-1,-2-2 24,-1 1-1,1-1 1,0 0 0,0 0-1,0 0 1,-1 0 0,1 0 0,-1-1-1,1 1 1,-1-1 0,1 0-1,3-3 1,4-5 223,0-1 0,-1 0 0,0 0 0,10-18 1,1-6 92,-1-2 1,-2 0 0,-1-2 0,18-71 0,-15 29 271,10-113 0,-26 151-1242,-24 147 512,15-81 135,0 1 0,1 0 0,2 1 0,0-1 0,2 1 0,0 0 0,5 32 0,-3-53-11,0 1 1,0 0-1,1-1 0,0 1 1,0-1-1,0 1 1,0-1-1,1 0 0,0 0 1,0 0-1,0 0 0,0-1 1,5 5-1,52 34 31,-17-14-361,-81-60-686,-33-39-1,7 8 1094,54 54-27,7 6 23,-1 0-1,0 0 1,1 0 0,-1-1 0,1 1-1,0-1 1,0 1 0,1-1 0,-1 0-1,1 0 1,0-1 0,0 1 0,-2-5-1,5 7-72,0 1-1,0 0 1,1 0-1,-1 0 1,0 0 0,1 0-1,-1 0 1,1 1-1,-1-1 1,1 0-1,-1 1 1,1-1-1,-1 1 1,1 0-1,-1-1 1,1 1-1,0 0 1,-1 0 0,1 0-1,0 0 1,-1 0-1,3 1 1,2-2 2,55-1-54,17-2-509,-32-7-4514,-36 4-1081,-9-2-3945</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6.642"/>
    </inkml:context>
    <inkml:brush xml:id="br0">
      <inkml:brushProperty name="width" value="0.025" units="cm"/>
      <inkml:brushProperty name="height" value="0.025" units="cm"/>
    </inkml:brush>
  </inkml:definitions>
  <inkml:trace contextRef="#ctx0" brushRef="#br0">0 1 22806,'0'0'5285</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8.169"/>
    </inkml:context>
    <inkml:brush xml:id="br0">
      <inkml:brushProperty name="width" value="0.025" units="cm"/>
      <inkml:brushProperty name="height" value="0.025" units="cm"/>
    </inkml:brush>
  </inkml:definitions>
  <inkml:trace contextRef="#ctx0" brushRef="#br0">0 124 10858,'0'-3'649,"1"0"0,-1 0 0,1-1 0,0 1 0,-1 0 0,1 0 1,1 0-1,-1 0 0,0 0 0,1 0 0,-1 0 0,1 1 0,0-1 0,0 0 0,4-3 0,0 1-246,0-1 0,0 1 0,0 0 0,1 1 0,0 0 0,8-4 0,0 1-185,0 1 0,0 1 1,1 0-1,-1 1 0,30-3 0,-40 6-185,1 1-1,0-1 1,0 1 0,-1 1-1,1-1 1,0 1-1,-1 0 1,1 0 0,10 4-1,-14-4-46,0 1 0,1 0 0,-1-1-1,0 1 1,0 0 0,0 0 0,0 0 0,-1 0 0,1 0 0,0 1-1,-1-1 1,0 0 0,1 1 0,-1-1 0,0 1 0,0-1-1,-1 1 1,1 0 0,0-1 0,-1 1 0,0 0 0,1 4-1,-1 3-49,1 1-1,-2-1 0,1 1 1,-1 0-1,-1-1 0,0 0 1,-1 1-1,0-1 0,0 0 1,-9 17-1,-4 4 183,-41 55-1,6-10 338,50-74-421,0-1 0,0 0 1,0 1-1,0-1 0,0 1 0,1 0 0,-1-1 1,1 1-1,-1-1 0,1 1 0,-1 0 0,1 0 1,0-1-1,0 1 0,0 0 0,0-1 0,0 3 1,1-3-31,-1 0 1,0-1 0,1 1-1,0-1 1,-1 1 0,1 0-1,-1-1 1,1 0 0,-1 1-1,1-1 1,0 1 0,-1-1 0,1 0-1,0 1 1,0-1 0,-1 0-1,1 0 1,0 0 0,0 1-1,-1-1 1,1 0 0,0 0-1,0 0 1,-1 0 0,1 0 0,1-1-1,6 0 6,1 0 0,-1-1-1,1 0 1,-1-1 0,11-5 0,68-34-1153,-4-8-3672,-27 14-1511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8.510"/>
    </inkml:context>
    <inkml:brush xml:id="br0">
      <inkml:brushProperty name="width" value="0.025" units="cm"/>
      <inkml:brushProperty name="height" value="0.025" units="cm"/>
    </inkml:brush>
  </inkml:definitions>
  <inkml:trace contextRef="#ctx0" brushRef="#br0">96 0 19571,'0'0'2087,"-9"6"-272,3-3-1709,1 0 0,0 1 0,-1 0 1,1 1-1,1-1 0,-1 1 0,1 0 0,0 0 0,0 0 1,0 0-1,0 1 0,1 0 0,0-1 0,1 1 0,-1 0 1,1 1-1,-3 11 0,2-4-25,0 0 0,0 0 1,2 0-1,-1 0 0,2 0 0,0 0 0,3 21 1,-2-32-77,-1 1-1,1 0 1,0-1 0,0 1 0,0-1 0,1 0 0,-1 1 0,1-1 0,0 0 0,0 0 0,0 0 0,0 0 0,1 0-1,-1-1 1,1 1 0,0-1 0,-1 1 0,1-1 0,0 0 0,0 0 0,1-1 0,-1 1 0,0 0 0,1-1 0,-1 0-1,0 0 1,1 0 0,0 0 0,-1-1 0,1 1 0,-1-1 0,1 0 0,4 0 0,-4 0 41,0-1 0,0 0 1,0 0-1,-1 0 0,1 0 0,0-1 0,-1 1 1,1-1-1,-1 0 0,1 0 0,-1-1 1,0 1-1,0 0 0,0-1 0,0 0 1,-1 0-1,1 0 0,-1 0 0,1 0 1,-1 0-1,0-1 0,0 1 0,-1-1 0,1 1 1,-1-1-1,0 0 0,2-6 0,2-7 442,-1 0-1,-1 0 1,-1 0-1,1-35 0,-2 50-450,-1-1 0,0 1 0,-1 0 0,1-1 0,0 1 0,-1 0 0,1-1 0,-1 1 0,0 0 0,1 0 0,-1-1 0,0 1-1,0 0 1,-1 0 0,1 0 0,0 0 0,-1 1 0,1-1 0,-1 0 0,0 1 0,1-1 0,-1 0 0,0 1 0,-3-2 0,0 1-85,1 0 1,-2 1-1,1-1 1,0 1-1,0 0 1,0 0-1,0 1 1,-1-1-1,-9 2 1,14-1-59,0 0 1,0 0 0,0 0 0,0 0-1,0 0 1,0 1 0,0-1 0,0 0-1,1 1 1,-1-1 0,0 0 0,0 1-1,0-1 1,0 1 0,0 0-1,1-1 1,-1 1 0,0 0 0,0-1-1,1 1 1,-1 0 0,1 0 0,-2 1-1,-2 16-9630,4-11 939</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129"/>
    </inkml:context>
    <inkml:brush xml:id="br0">
      <inkml:brushProperty name="width" value="0.025" units="cm"/>
      <inkml:brushProperty name="height" value="0.025" units="cm"/>
    </inkml:brush>
  </inkml:definitions>
  <inkml:trace contextRef="#ctx0" brushRef="#br0">20 659 14510,'0'0'14670,"-5"-9"-13736,5 9-921,-2-3 26,0 0 0,0 0 0,1 0-1,0 0 1,-1 0 0,1 0 0,0 0-1,0 0 1,1 0 0,-1-1 0,1 1-1,-1 0 1,1 0 0,0-1 0,0 1-1,1 0 1,-1-1 0,1 1 0,-1 0-1,1 0 1,0 0 0,0 0 0,0-1-1,4-4 1,52-96 270,4-6 372,88-220 0,-139 308-681,-8 47 0,-2-18 0,-2 163 0,1 115 0,2-280-24,-1 0 0,1 1 0,0-1 0,0 0 0,0 0 0,1 0 1,0 0-1,0 0 0,0 0 0,1-1 0,-1 1 0,1-1 0,5 6 0,-7-8-10,1-1 0,-1 0 0,1 1-1,-1-1 1,1 0 0,-1 0 0,1 0 0,0-1 0,-1 1 0,1 0-1,0-1 1,0 1 0,-1-1 0,1 1 0,0-1 0,0 0 0,0 0-1,0 1 1,-1-1 0,1-1 0,0 1 0,0 0 0,0 0 0,0-1-1,-1 1 1,1-1 0,0 0 0,0 1 0,-1-1 0,1 0 0,0 0-1,-1 0 1,1 0 0,-1 0 0,1 0 0,-1-1 0,0 1-1,0 0 1,1-1 0,1-2 0,1-2-911,1 0 0,-1 1 0,0-2 0,-1 1 1,1 0-1,-1-1 0,0 1 0,2-10 0,6-30-6785</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543"/>
    </inkml:context>
    <inkml:brush xml:id="br0">
      <inkml:brushProperty name="width" value="0.025" units="cm"/>
      <inkml:brushProperty name="height" value="0.025" units="cm"/>
    </inkml:brush>
  </inkml:definitions>
  <inkml:trace contextRef="#ctx0" brushRef="#br0">1 253 9993,'0'0'19619,"4"-9"-19229,1 0-182,0 1 0,0 0-1,1 0 1,0 0 0,1 0 0,11-10 0,59-46 443,-6 3-537,-20 10-60,-50 51-64,-1 0-1,0 0 1,1 1 0,-1-1 0,0 0-1,1 0 1,-1 1 0,0-1-1,0 0 1,1 1 0,-1-1 0,0 0-1,0 1 1,0-1 0,1 0 0,-1 1-1,0-1 1,0 0 0,0 1 0,0-1-1,0 1 1,0-1 0,0 0 0,0 1-1,0-1 1,0 0 0,0 1-1,0-1 1,0 1 0,0-1 0,0 0-1,0 1 1,0-1 0,0 0 0,-1 1-1,1-1 1,0 0 0,-1 1-1,-5 47-243,-3-1 0,-20 59-1,1 0 276,14-47 58,2 0 0,3 1 0,-2 98-1,11-157-85,0 1 0,0 0 0,0-1-1,0 1 1,0 0 0,1-1-1,-1 1 1,1-1 0,-1 1-1,1-1 1,0 1 0,0-1 0,-1 1-1,1-1 1,0 0 0,0 1-1,0-1 1,1 0 0,-1 0-1,0 0 1,0 0 0,1 0 0,-1 0-1,0 0 1,1 0 0,1 1-1,-2-2-51,0 0-1,0 0 0,0 0 0,0 0 0,0 0 0,1 0 0,-1 0 1,0 0-1,0-1 0,0 1 0,0 0 0,0 0 0,0-1 0,0 1 1,0-1-1,0 1 0,0-1 0,0 0 0,0 1 0,0-1 0,0 0 0,-1 1 1,1-1-1,0 0 0,0 0 0,-1 0 0,1 0 0,-1 0 0,1 0 1,-1 0-1,1 0 0,-1 0 0,1 0 0,-1 0 0,0 0 0,0 0 1,1-2-1,1-7-1552,-1-1-1,1 1 1,-2-1 0,1 1 0,-2-1 0,1 1-1,-1-1 1,-5-15 0,-9-21-10389</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09.873"/>
    </inkml:context>
    <inkml:brush xml:id="br0">
      <inkml:brushProperty name="width" value="0.025" units="cm"/>
      <inkml:brushProperty name="height" value="0.025" units="cm"/>
    </inkml:brush>
  </inkml:definitions>
  <inkml:trace contextRef="#ctx0" brushRef="#br0">0 70 12139,'0'0'15599,"72"1"-14029,-38-16-834,4 1-575,-5 0-386,-7 2-2593,-10-3-4613</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1.473"/>
    </inkml:context>
    <inkml:brush xml:id="br0">
      <inkml:brushProperty name="width" value="0.025" units="cm"/>
      <inkml:brushProperty name="height" value="0.025" units="cm"/>
    </inkml:brush>
  </inkml:definitions>
  <inkml:trace contextRef="#ctx0" brushRef="#br0">239 97 11275,'2'-8'1609,"0"-1"-1,0 1 1,-1-1 0,0 0 0,0 0 0,-1 0 0,-1-13 0,0 21-1500,0 0 1,1 0 0,-1 0 0,0 0 0,0 0-1,0 0 1,1 0 0,-1 1 0,0-1 0,0 0-1,0 1 1,0-1 0,0 1 0,-1-1 0,1 1-1,0-1 1,0 1 0,0 0 0,0 0 0,0-1-1,-1 1 1,1 0 0,0 0 0,0 0 0,0 0 0,0 0-1,-1 1 1,1-1 0,0 0 0,0 1 0,0-1-1,-2 1 1,-38 14-18,25-2-46,0 1 0,1 0 0,1 2 0,1-1 0,0 2 0,1 0 0,1 0 0,0 1 0,1 0 0,1 1 0,1 0 0,-10 35 0,17-51-36,1 0 0,-1 0 0,0 0 1,1 0-1,0 0 0,-1 0 0,1 1 0,0-1 0,1 0 0,0 5 1,-1-7-9,0-1 1,1 1 0,-1-1 0,0 1-1,0 0 1,1-1 0,-1 1 0,1-1-1,-1 1 1,0-1 0,1 1 0,-1-1-1,1 1 1,-1-1 0,1 0 0,-1 1-1,1-1 1,0 0 0,-1 1 0,1-1 0,-1 0-1,1 0 1,0 0 0,-1 1 0,1-1-1,0 0 1,-1 0 0,1 0 0,0 0-1,0 0 1,3-1 25,1-1-1,-1 1 0,0-1 1,0 1-1,0-1 1,0-1-1,-1 1 1,1 0-1,0-1 1,-1 0-1,0 0 1,0 0-1,4-4 1,12-15 90,0 0 1,30-50 0,-42 62-79,-1-1-1,-1 0 1,0-1 0,0 1-1,-1-1 1,-1 0 0,0 0-1,0 0 1,1-22 0,-21 66-590,5-2 492,-14 58 1,23-77 91,1 0 0,0 1 0,1-1 0,0 1 0,1-1 1,0 1-1,1-1 0,4 21 0,-1-24-8,1 0 0,-1-1 0,2 1 1,-1-1-1,1 0 0,0 0 0,0-1 1,1 0-1,0 0 0,14 9 0,24 24 65,-41-34-62,0-1-1,-1 1 1,1-1 0,-1 1-1,0 0 1,-1 1 0,1-1-1,-1 0 1,0 1 0,0-1-1,0 7 1,-1-10 43,-1 0 0,0 0 0,0 0 0,0 0 0,0 0 0,0 0 0,0 0 1,-1 0-1,1 0 0,-1 0 0,1 0 0,-1 0 0,0 0 0,0 0 0,0-1 0,0 1 0,0 0 0,0-1 0,0 1 0,0 0 1,-1-1-1,1 0 0,-1 1 0,1-1 0,-1 0 0,1 0 0,-1 0 0,0 0 0,0 0 0,0 0 0,1 0 0,-1 0 0,0-1 1,-2 1-1,-9 2-57,1 0 0,-1-1 0,1-1 1,-1 0-1,0 0 0,-23-3 0,29 1-16,-1 0-1,0 0 0,1-1 1,-1 0-1,1-1 1,-1 1-1,1-1 0,0-1 1,0 0-1,0 1 0,1-2 1,-7-5-1,12 10-1,1 0 0,0 0 0,0 0 0,0 0 0,-1 0 0,1-1 0,0 1 0,0 0 0,0 0 0,0 0 0,0 0 0,0-1 0,-1 1 0,1 0 0,0 0 0,0 0 0,0-1 0,0 1 0,0 0 0,0 0 0,0 0 0,0-1 0,0 1 0,0 0 0,0 0 0,0 0 0,0-1 0,0 1 0,0 0 0,0 0 0,0 0 0,0-1 0,0 1 0,0 0 0,1 0 0,-1 0 0,0-1 0,0 1 0,0 0 0,0 0 0,0 0 0,0 0 0,1-1 0,-1 1 0,0 0 0,0 0 0,0 0 0,1 0 0,-1 0 0,0 0 0,0 0 0,0 0 0,0-1 0,1 1 0,-1 0 0,0 0 0,0 0 0,1 0 0,-1 0 0,0 0 1,0 0-1,0 0 0,1 0 0,-1 0 0,0 0 0,0 0 0,0 1 0,1-1 0,-1 0 0,17-1-1092,-16 1 792,46 0-8500,-21 0 988</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1.938"/>
    </inkml:context>
    <inkml:brush xml:id="br0">
      <inkml:brushProperty name="width" value="0.025" units="cm"/>
      <inkml:brushProperty name="height" value="0.025" units="cm"/>
    </inkml:brush>
  </inkml:definitions>
  <inkml:trace contextRef="#ctx0" brushRef="#br0">7 181 20083,'0'0'9043,"-2"-10"-8690,1 5-328,0 2-17,1 1 0,-1-1 1,0 0-1,1 1 0,0-1 0,0 0 1,0 0-1,0 1 0,0-1 0,1 0 1,-1 0-1,1 1 0,-1-1 1,1 1-1,0-1 0,0 0 0,0 1 1,1-1-1,-1 1 0,1 0 0,-1 0 1,1-1-1,0 1 0,0 0 1,4-3-1,0-1-14,73-53 74,-72 55-106,-1 0 0,1 0-1,0 0 1,1 1 0,-1 0 0,0 1 0,1 0 0,0 0-1,-1 0 1,11 0 0,-16 3 17,-1-1 0,1 0-1,-1 1 1,0-1 0,1 1 0,-1-1 0,0 1-1,0 0 1,1 0 0,-1 0 0,0 0 0,0-1-1,0 1 1,0 1 0,0-1 0,0 0 0,0 0-1,0 0 1,0 0 0,-1 1 0,1-1 0,-1 0-1,1 1 1,0-1 0,-1 0 0,0 1-1,1-1 1,-1 4 0,7 50-90,-7-44 84,4 114 61,-4-74 183,3-1-1,12 79 1,-14-126-235,-1-1 0,1 1 0,0 0 0,0-1 1,0 1-1,0-1 0,0 1 0,1-1 0,2 4 1,6 3-4503,-10-16-6493</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2.309"/>
    </inkml:context>
    <inkml:brush xml:id="br0">
      <inkml:brushProperty name="width" value="0.025" units="cm"/>
      <inkml:brushProperty name="height" value="0.025" units="cm"/>
    </inkml:brush>
  </inkml:definitions>
  <inkml:trace contextRef="#ctx0" brushRef="#br0">1 116 17553,'0'0'9705,"74"-53"-9673,-35 42-192,0-1-2467,-3-1-1120,0 1-1827,-6-3-6149</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2.895"/>
    </inkml:context>
    <inkml:brush xml:id="br0">
      <inkml:brushProperty name="width" value="0.025" units="cm"/>
      <inkml:brushProperty name="height" value="0.025" units="cm"/>
    </inkml:brush>
  </inkml:definitions>
  <inkml:trace contextRef="#ctx0" brushRef="#br0">155 35 16592,'0'0'5349,"-9"-3"-2707,7 2-2592,-42-11 1822,42 12-1826,1-1 0,-1 1 0,0 0-1,1 0 1,-1 0 0,1-1 0,-1 2 0,1-1-1,-1 0 1,0 0 0,1 0 0,-1 1 0,1-1-1,-1 1 1,1-1 0,-1 1 0,1 0 0,0-1-1,-1 1 1,1 0 0,0 0 0,-1 0 0,1 0-1,0 0 1,0 0 0,0 0 0,0 1 0,0-1-1,0 0 1,-1 3 0,9-13 1240,-9 5-677,-13 8-134,12-2-439,0-1-1,1 1 0,-1-1 0,0 1 1,1 0-1,-1 0 0,1 0 0,0 1 0,0-1 1,0 1-1,0-1 0,0 1 0,0-1 1,1 1-1,-1 0 0,1 0 0,0 0 1,0 0-1,0 0 0,0 0 0,0 4 1,-1 3-26,1 1 0,1-1 1,-1 1-1,4 20 1,-3-30-10,0 0 1,0 1 0,0-1-1,1 0 1,-1 1 0,0-1-1,1 0 1,-1 0-1,1 1 1,0-1 0,-1 0-1,1 0 1,0 0 0,0 0-1,0 0 1,0 0-1,0 0 1,0 0 0,0 0-1,0-1 1,0 1 0,0 0-1,3 1 1,-1-1 15,0 0 0,0-1 0,0 1 0,1-1 0,-1 1 0,0-1 0,1 0 0,-1 0 0,6-1 0,-1 0 34,-1 0-1,1-1 1,0 0-1,-1-1 1,1 0-1,-1 0 1,12-7 0,-11 5 5,0-1 0,0 0 0,0-1 0,-1 0 0,0 0 0,-1-1 0,1 0 0,-1 0 0,-1 0 0,0-1 0,0 0 0,0 0 0,-1 0 0,-1-1 0,0 1 1,0-1-1,2-15 0,-5 25-60,0 1 0,0-1 0,0 0 0,0 0 1,0 0-1,-1 0 0,1 0 0,0 0 0,0 0 1,0 1-1,0-1 0,-1 0 0,1 0 0,0 0 1,0 0-1,0 0 0,0 0 0,-1 0 1,1 0-1,0 0 0,0 0 0,0 0 0,-1 0 1,1 0-1,0 0 0,0 0 0,0 0 0,-1 0 1,1 0-1,0 0 0,0 0 0,0-1 0,0 1 1,-1 0-1,1 0 0,0 0 0,0 0 0,0 0 1,0 0-1,0-1 0,-1 1 0,1 0 0,0 0 1,0 0-1,0 0 0,0-1 0,0 1 0,0 0 1,0 0-1,0 0 0,0 0 0,0-1 0,0 1 1,-1 0-1,1 0 0,0 0 0,0-1 0,0 1 1,0 0-1,1 0 0,-1-1 0,-9 12-150,1 1 128,1 0 1,1 0-1,0 0 1,1 1-1,0 0 1,1 1-1,1-1 1,0 0-1,0 1 0,1 0 1,1 0-1,1 0 1,1 18-1,0-28 16,0 0 0,0 0 0,0 0 0,1 0-1,-1 0 1,1 0 0,0-1 0,1 1 0,-1-1 0,0 1-1,1-1 1,0 0 0,0 0 0,5 4 0,55 39-22,-21-18 56,-37-23-28,1 0-1,-1 0 1,1 1-1,-2 0 0,1 0 1,-1 0-1,0 1 1,7 13-1,-10-17 33,0-1 0,0 0 0,0 1 0,-1-1 0,1 1 0,-1-1 0,1 1 0,-1-1 0,0 1 0,0-1 0,0 1 0,0-1 0,0 1 0,-1-1 0,1 1 0,-1-1 0,0 1 0,1-1 1,-1 0-1,0 1 0,-1-1 0,1 0 0,0 0 0,-1 0 0,1 0 0,-1 0 0,1 0 0,-1 0 0,0 0 0,-3 2 0,-5 2-22,0-1 0,0 0 1,-1-1-1,1 1 0,-1-2 1,0 0-1,-1 0 0,1-1 1,0 0-1,-1-1 0,1-1 1,-1 0-1,1 0 0,0-1 1,-13-2-1,22 2-152,0 1 1,0-1-1,-1 0 1,1 1-1,0-1 1,0 0-1,0-1 1,0 1-1,0 0 1,1 0-1,-1-1 0,0 1 1,0-1-1,1 1 1,-1-1-1,1 0 1,-2-2-1,1 1-652,1-1 0,0 1 0,0 0 0,-1 0 0,2-1 0,-1 1 0,0-1 0,1 1 0,0-1 1,-1-4-1,1-16-14967</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3.826"/>
    </inkml:context>
    <inkml:brush xml:id="br0">
      <inkml:brushProperty name="width" value="0.025" units="cm"/>
      <inkml:brushProperty name="height" value="0.025" units="cm"/>
    </inkml:brush>
  </inkml:definitions>
  <inkml:trace contextRef="#ctx0" brushRef="#br0">201 17 4805,'0'0'21775,"-10"-4"-20713,6 1-986,2 2-51,1 0-1,-1 0 1,0 0 0,0 0-1,0 0 1,0 0 0,0 1-1,0-1 1,0 0 0,0 1 0,0 0-1,0-1 1,0 1 0,-1 0-1,1 0 1,0 0 0,0 1-1,0-1 1,0 0 0,0 1-1,0-1 1,0 1 0,0 0-1,0 0 1,0-1 0,0 1-1,0 1 1,1-1 0,-1 0-1,0 0 1,1 1 0,-1-1-1,1 1 1,-3 2 0,-10 13 51,1 0 0,1 1 1,1 0-1,0 1 1,2 0-1,0 0 0,1 1 1,1 0-1,1 1 1,0-1-1,2 1 0,-3 27 1,7-46-99,0 0 1,0 0-1,0-1 1,0 1-1,0 0 1,0 0-1,1 0 1,-1 0-1,0 0 1,1-1-1,0 1 1,-1 0-1,1 0 1,0-1-1,0 1 1,0 0-1,0-1 1,0 1-1,0-1 1,1 1-1,-1-1 1,0 0-1,3 2 1,-1-1-80,0-1-1,0 0 1,0 0 0,0 0-1,0-1 1,0 1 0,0 0 0,0-1-1,0 0 1,1 0 0,-1 0 0,6-1-1,3-1-419,1-1-1,-1 0 1,-1-1-1,1 0 1,0-1 0,13-8-1,34-26-4250,-2-5-2569</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14.184"/>
    </inkml:context>
    <inkml:brush xml:id="br0">
      <inkml:brushProperty name="width" value="0.025" units="cm"/>
      <inkml:brushProperty name="height" value="0.025" units="cm"/>
    </inkml:brush>
  </inkml:definitions>
  <inkml:trace contextRef="#ctx0" brushRef="#br0">164 0 12204,'0'0'4062,"-11"11"-1809,-10 9-869,2 0 1,-31 43-1,42-52-771,0 1 0,1-1 0,0 1 0,1 1-1,1-1 1,0 1 0,0 0 0,2 0 0,-4 20 0,6-33-596,1 1 0,0 0 0,0-1 1,0 1-1,0 0 0,0 0 0,0-1 1,0 1-1,0 0 0,0 0 0,0-1 1,0 1-1,0 0 0,0 0 0,1-1 1,-1 1-1,0 0 0,1-1 0,-1 1 1,0 0-1,1-1 0,-1 1 0,1 0 1,-1-1-1,1 1 0,-1-1 0,1 1 1,-1-1-1,1 1 0,0-1 0,-1 1 1,1-1-1,0 0 0,-1 1 0,2-1 0,0 0 21,1 0-1,-1 0 0,1 0 1,-1-1-1,0 1 0,1-1 1,-1 1-1,0-1 0,1 0 0,-1 0 1,3-2-1,7-3 131,-1-1 0,0 0 0,13-12 0,-4-1-79,0 0 1,-2-1-1,-1-1 1,0-1-1,-2 0 0,0-1 1,11-27-1,-31 95-318,4-40 245,-9 31 21,1 0 0,2 0 1,-4 69-1,10-102-158,1 0 0,0 0 0,0 0 0,1 0 0,-1 0 0,0 0 0,1 0 0,-1-1 0,1 1 1,0 0-1,-1 0 0,3 3 0,-2-4-166,0-1 0,-1 1 1,1 0-1,0-1 1,0 1-1,0 0 1,0-1-1,0 0 0,0 1 1,0-1-1,0 1 1,0-1-1,0 0 0,1 0 1,-1 0-1,0 0 1,0 0-1,0 0 0,0 0 1,0 0-1,0 0 1,0 0-1,2-1 1,17-4-7434</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5.691"/>
    </inkml:context>
    <inkml:brush xml:id="br0">
      <inkml:brushProperty name="width" value="0.025" units="cm"/>
      <inkml:brushProperty name="height" value="0.025" units="cm"/>
    </inkml:brush>
  </inkml:definitions>
  <inkml:trace contextRef="#ctx0" brushRef="#br0">31 206 15246,'0'0'9684,"-5"9"-9305,1-1-240,0 1-1,1-1 0,-1 1 0,2 0 1,-1 1-1,1-1 0,0 11 0,1-17-113,1-1 0,-1 1 0,1 0-1,0-1 1,0 1 0,0 0 0,0-1-1,1 1 1,-1-1 0,1 1 0,0-1-1,-1 1 1,1-1 0,0 1-1,0-1 1,1 0 0,-1 1 0,0-1-1,1 0 1,0 0 0,-1 0 0,1 0-1,0 0 1,0 0 0,0-1 0,0 1-1,0-1 1,0 1 0,1-1-1,-1 0 1,0 0 0,1 0 0,-1 0-1,1 0 1,3 0 0,2 0 46,-1-1-1,1 0 1,-1-1 0,1 0-1,-1 0 1,1-1 0,-1 0-1,0 0 1,0 0 0,1-1-1,-2 0 1,1-1 0,0 0-1,-1 0 1,0 0 0,0-1-1,0 1 1,9-11 0,-3 4 11,-1-1 0,-1 0 1,0 0-1,-1-1 1,0 0-1,0-1 0,11-29 1,-14 21 17,-3 11-140,-3 24-410,-2 24 229,0-17 137,2 0 0,2 37 0,-1-53 92,-1 1 0,1-1 0,0 0-1,0 1 1,0-1 0,1 0 0,0 0-1,0 0 1,0 0 0,0 0-1,0 0 1,1-1 0,0 1 0,0-1-1,0 1 1,0-1 0,0 0 0,5 3-1,-6-5 24,-1 0-1,1 0 0,-1 0 1,1 0-1,0-1 0,-1 1 1,1-1-1,0 1 0,0-1 1,0 1-1,-1-1 0,1 0 1,0 0-1,0 0 0,0 0 0,0 0 1,-1 0-1,1-1 0,0 1 1,0 0-1,0-1 0,2-1 1,-1 0 99,1 0 0,-1 0 0,0-1 0,0 1 0,0-1 0,0 0 0,-1 0 0,1 0 0,-1 0 0,3-4 0,3-8 382,0 0-1,-1 0 1,9-30 0,-7 13-512,-2-1 0,-1-1 0,-2 1 0,-1-1 0,-1-37 0,-5 54-217,-4 19-343,-5 27-1033,9 59-6215,3-62 4037,0 1-2043</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6.531"/>
    </inkml:context>
    <inkml:brush xml:id="br0">
      <inkml:brushProperty name="width" value="0.025" units="cm"/>
      <inkml:brushProperty name="height" value="0.025" units="cm"/>
    </inkml:brush>
  </inkml:definitions>
  <inkml:trace contextRef="#ctx0" brushRef="#br0">1 530 12844,'0'0'14152,"9"-5"-12839,8-6-956,-1 0-1,-1-1 0,26-25 0,-35 30-246,0 0 1,0 0-1,-1 0 1,1-1 0,4-11-1,-8 15-14,-1 1 0,1 0 0,-1-1 0,0 1 0,0 0 1,-1-1-1,1 1 0,-1-1 0,0 0 0,0 1 0,0-1 0,0 1 0,0-1 0,-2-6 0,1 9-89,1 0 1,-1 0-1,1 0 0,-1 0 1,0 0-1,1 0 0,-1 0 1,0 0-1,0 1 0,0-1 1,0 0-1,0 0 0,1 1 1,-1-1-1,0 1 0,0-1 0,0 1 1,-1-1-1,1 1 0,0-1 1,0 1-1,0 0 0,0 0 1,0 0-1,0 0 0,-1-1 1,1 1-1,0 1 0,0-1 1,0 0-1,0 0 0,0 0 0,0 1 1,-1-1-1,1 0 0,0 1 1,0-1-1,-1 2 0,-2-1-32,1 0-1,-1 1 1,1 0 0,-1 0-1,1 0 1,0 0-1,0 0 1,0 1-1,0-1 1,-3 4-1,0 4-1,0 0-1,1 1 0,0-1 0,0 1 0,1 0 0,1 0 1,0 0-1,0 1 0,1-1 0,1 1 0,0-1 0,0 1 1,2 21-1,0-31 23,-1-1 1,0 0 0,1 1-1,-1-1 1,1 1-1,-1-1 1,1 0-1,0 1 1,0-1 0,-1 0-1,1 1 1,0-1-1,0 0 1,0 0 0,0 0-1,1 0 1,-1 0-1,0 0 1,0 0 0,1-1-1,-1 1 1,0 0-1,1-1 1,-1 1 0,0-1-1,1 1 1,-1-1-1,1 0 1,-1 1 0,1-1-1,-1 0 1,1 0-1,-1 0 1,1 0-1,-1-1 1,1 1 0,-1 0-1,3-1 1,1 0 23,1 0 0,0-1 0,-1 1 0,1-1 0,-1-1 0,0 1 1,0-1-1,10-5 0,2-8 34,1-1 1,-2 0-1,0-1 1,-1-1-1,-1 0 0,19-35 1,55-133 15,-84 179-68,1-5-56,1 1 0,-2-1 0,0 0 0,0 0 0,-1 0 0,2-24-1,-20 49-424,6 2 415,1 0-1,0 1 0,1 1 1,0-1-1,-6 26 1,-18 87 122,30-122-57,-4 18 92,1 1 0,2 0 0,0 45 0,2-69-89,0 1 0,-1-1 0,1 1 0,0-1 0,1 1 0,-1-1 0,0 1-1,0-1 1,1 1 0,-1-1 0,0 0 0,1 1 0,0-1 0,-1 0 0,1 1 0,0-1 0,-1 0 0,1 0 0,0 1 0,0-1-1,0 0 1,0 0 0,0 0 0,1 0 0,-1 0 0,0-1 0,0 1 0,1 0 0,-1 0 0,0-1 0,1 1 0,-1-1 0,0 1-1,1-1 1,-1 0 0,1 1 0,-1-1 0,1 0 0,-1 0 0,1 0 0,2-1 0,0 0 77,1 0 1,-1 0-1,0 0 1,0-1-1,1 0 1,-1 0-1,0 0 1,-1 0-1,1-1 1,0 1-1,-1-1 1,7-7-1,16-20 1,-2-2-1,-1-1 1,-1-1 0,21-46-1,55-150 51,-88 203-131,-7 17 0,-5 18 0,-12 32-11,2 2 1,2-1-1,2 2 0,1-1 1,3 1-1,1 0 0,2 0 1,6 49-1,-6-91 12,1 0 0,0 0 1,0-1-1,0 1 0,0 0 0,0 0 1,0-1-1,0 1 0,0 0 1,0 0-1,1 0 0,-1-1 0,0 1 1,0 0-1,1-1 0,-1 1 0,0 0 1,1-1-1,-1 1 0,1 0 0,-1-1 1,1 1-1,-1-1 0,1 1 1,-1-1-1,1 1 0,-1-1 0,1 1 1,0-1-1,-1 1 0,1-1 0,0 0 1,-1 1-1,1-1 0,0 0 0,0 0 1,0 1-1,1-2 1,-1 0 0,-1 0 0,1 0 0,0 0 0,0 0 0,0 0 1,0 0-1,-1 0 0,1 0 0,0 0 0,-1 0 0,1 0 0,-1 0 0,1-1 0,-1 1 0,0 0 0,0 0 1,1-1-1,-1 1 0,0 0 0,0-1 0,0-1 0,0-10-2,0 0 0,0 0 0,-1 0 0,-1 0 0,0 0 0,-1 1 0,-6-17 0,6 21 0,0 0 0,-1 1 0,0 0 0,-1-1 0,1 1 0,-1 1 0,-1-1 0,1 1 0,-1 0 0,0 0 0,-1 1 0,-11-8 0,80 20-641,5 4-3500,-21-8-3676,-20-3 365</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7.951"/>
    </inkml:context>
    <inkml:brush xml:id="br0">
      <inkml:brushProperty name="width" value="0.025" units="cm"/>
      <inkml:brushProperty name="height" value="0.025" units="cm"/>
    </inkml:brush>
  </inkml:definitions>
  <inkml:trace contextRef="#ctx0" brushRef="#br0">30 394 18193,'0'0'8024,"-4"9"-7389,-1 3-338,0 1-1,1 0 1,1 0-1,0 0 1,1 0 0,0 0-1,1 1 1,1 25-1,0-38-288,0 0 0,0-1 0,0 1 0,0 0 1,0 0-1,1-1 0,-1 1 0,0 0 0,1-1 0,-1 1 0,0 0 0,1-1 0,-1 1 0,1 0 0,-1-1 0,1 1 0,-1-1 0,1 1 0,-1-1 0,1 1 0,0-1 0,-1 0 0,1 1 0,0-1 1,-1 1-1,1-1 0,0 0 0,-1 0 0,3 1 0,24-6 310,21-24 110,-35 17-428,0-1-1,-1 0 1,-1-1 0,18-26 0,-24 31-125,0 1 1,0-1-1,-1 1 0,-1-1 1,0 0-1,0-1 0,0 1 1,-1 0-1,-1-1 1,1-13-1,-2 23 116,0 0 1,0-1 0,0 1-1,0 0 1,0 0-1,0 0 1,0 0 0,0-1-1,0 1 1,0 0-1,0 0 1,0 0 0,-1 0-1,1 0 1,0 0-1,0-1 1,0 1 0,0 0-1,0 0 1,0 0-1,0 0 1,-1 0 0,1 0-1,0 0 1,0 0-1,0 0 1,0 0 0,-1 0-1,1 0 1,0 0-1,0 0 1,0 0 0,0 0-1,0 0 1,-1 0-1,1 0 1,0 0 0,0 0-1,0 0 1,0 0-1,-1 0 1,1 0 0,0 0-1,0 0 1,0 0-1,0 0 1,0 0 0,-1 0-1,1 0 1,0 0-1,0 1 1,0-1-1,0 0 1,0 0 0,0 0-1,0 0 1,0 0-1,-1 0 1,1 1 0,0-1-1,0 0 1,0 0-1,0 0 1,0 0 0,0 1-1,0-1 1,0 0-1,-9 11-257,3 3 417,-1 1 1,2-1 0,0 1-1,1 1 1,1-1-1,0 1 1,1-1 0,1 1-1,1 31 1,0-47-138,0 1 1,0 0-1,1-1 0,-1 1 1,0-1-1,0 1 0,1-1 0,-1 1 1,0-1-1,1 1 0,-1-1 1,0 1-1,1-1 0,-1 1 1,1-1-1,-1 1 0,1-1 1,-1 0-1,1 1 0,-1-1 1,1 0-1,-1 1 0,1-1 1,0 0-1,-1 0 0,1 0 1,-1 0-1,1 0 0,0 1 1,-1-1-1,1 0 0,0 0 1,-1 0-1,1-1 0,-1 1 1,1 0-1,0 0 0,-1 0 1,1 0-1,-1-1 0,1 1 1,1-1-1,26-12 753,-18 1-831,1 1 0,-1-1 1,-1-1-1,-1 0 1,1 0-1,-2-1 0,0 0 1,-1 0-1,0-1 1,5-20-1,-17 51-197,2-3 279,-1 0 1,1 0-1,1 0 0,0 1 0,1-1 0,1 1 0,0-1 0,1 1 0,2 22 0,-2-35-5,0 0-1,0 0 1,0 0-1,1-1 1,-1 1 0,0 0-1,1 0 1,-1 0-1,0 0 1,1 0-1,-1 0 1,1-1 0,0 1-1,-1 0 1,1 0-1,-1-1 1,1 1-1,0 0 1,0-1-1,0 1 1,-1-1 0,1 1-1,0-1 1,0 1-1,0-1 1,0 1-1,0-1 1,0 0 0,0 0-1,0 0 1,0 1-1,-1-1 1,1 0-1,0 0 1,0 0 0,0 0-1,0 0 1,0-1-1,0 1 1,0 0-1,0 0 1,0-1 0,0 1-1,0 0 1,0-1-1,0 1 1,-1-1-1,1 1 1,0-1 0,0 0-1,0 0 1,4-2 86,0-1 1,-1 0-1,1 0 1,-1 0 0,0 0-1,7-9 1,-4 0-144,1 0-1,-1 0 1,-1 0 0,-1-1 0,0 0 0,0 0 0,-2 0-1,1 0 1,-2-1 0,1-15 0,-19 54-559,13-17 668,0 1-1,1-1 1,0 1 0,1 0 0,0-1 0,-1 15-1,3-21-61,0 0-1,-1 0 0,1 0 1,0-1-1,0 1 0,0 0 1,0-1-1,0 1 0,0-1 1,0 1-1,0-1 0,0 0 1,0 1-1,0-1 0,0 0 1,0 0-1,0 1 0,0-1 1,0 0-1,1 0 0,-1 0 1,0 0-1,0-1 0,0 1 1,0 0-1,0 0 0,0-1 1,0 1-1,0-1 0,1 0 1,39-9-76,-34 8-87,0 0-1,-1 0 1,1 0-1,0 1 1,0 0-1,1 0 1,-1 1-1,0-1 1,8 2-1,-13 0 152,1 0-1,-1 0 0,0-1 1,0 2-1,-1-1 1,1 0-1,0 0 0,0 0 1,0 1-1,-1-1 1,1 1-1,-1 0 1,1-1-1,-1 1 0,0 0 1,1 0-1,-1 0 1,0-1-1,0 1 0,-1 1 1,1-1-1,0 0 1,-1 0-1,1 0 0,-1 0 1,1 0-1,-1 1 1,0-1-1,0 0 0,0 0 1,0 0-1,-1 4 1,1 41 1583,0-46-1253,0-11 410,18-147-1115,-18 149 45,0-1 1,0 1 0,1-1-1,0 1 1,1 0 0,0 0-1,0 0 1,1 0 0,0 0-1,0 0 1,1 0 0,0 1-1,0 0 1,1 0-1,0 0 1,0 0 0,0 1-1,1 0 1,0 0 0,8-6-1,0 0-869,1-1-1,-2 0 0,22-27 0,-31 33 1371,0 1 0,0 0-1,-1-1 1,0 0 0,0 0-1,0 0 1,-1 0 0,0 0-1,-1-1 1,0 1 0,0 0-1,0-12 1,-1 18-116,0 1-1,0 0 1,0 0 0,0-1 0,0 1-1,-1 0 1,1 0 0,0 0-1,0-1 1,0 1 0,-1 0-1,1 0 1,0 0 0,0-1-1,-1 1 1,1 0 0,0 0-1,0 0 1,-1 0 0,1 0-1,0 0 1,-1 0 0,1-1-1,0 1 1,0 0 0,-1 0-1,1 0 1,0 0 0,-1 0-1,1 0 1,0 0 0,0 1 0,-1-1-1,1 0 1,0 0 0,0 0-1,-1 0 1,1 0 0,0 0-1,-1 0 1,1 1 0,0-1-1,-14 8 313,8-1-183,0 1-1,1 0 0,1 0 1,-1 0-1,1 0 0,1 1 1,-1 0-1,1 0 0,-1 10 0,-15 90 2111,17-93-1941,1-10-261,-3 14 171,2-1 1,0 1-1,1-1 0,1 1 1,1 0-1,4 27 1,-5-48-253,0 1-1,0-1 1,0 0 0,1 1 0,-1-1 0,0 0 0,0 1 0,1-1 0,-1 1 0,0-1 0,1 0 0,-1 1 0,0-1 0,1 1 0,-1-1 0,1 1 0,-1 0 0,1-1 0,-1 1 0,1-1 0,-1 1 0,1 0 0,-1-1 0,1 1 0,0 0 0,-1 0 0,1-1 0,0 1 0,-1 0 0,1 0 0,-1 0 0,1 0 0,0 0 0,-1 0 0,1 0-1,0 0 1,-1 0 0,1 0 0,0 0 0,-1 0 0,1 1 0,0-1 0,-1 0 0,1 0 0,-1 1 0,1-1 0,0 0 0,-1 1 0,1-1 0,-1 1 0,1-1 0,-1 0 0,0 1 0,1-1 0,-1 1 0,1-1 0,-1 1 0,0 0 0,1-1 0,-1 1 0,0-1 0,0 1 0,1 0 0,-1 0 0,-1-9-9,0 0 0,-1-1 0,0 1 0,0 0 1,-1 0-1,0 0 0,0 0 0,-1 0 1,0 1-1,0 0 0,-1 0 0,0 0 0,0 0 1,-1 1-1,0-1 0,0 2 0,0-1 0,-1 1 1,1 0-1,-1 0 0,-8-4 0,15 9 536,84 2 216,-1 1-4352,-101-8-2497,-15-11 2339,15 7 2114,7 5 1412,-71-36-102,76 37 364,0 0 1,0-1-1,1 0 1,-1 0 0,1-1-1,0 1 1,0-1 0,0-1-1,1 1 1,-6-9 0,10 14-5,0 0 0,0-1 1,-1 1-1,1 0 0,0 0 0,0 0 1,0 0-1,0-1 0,0 1 1,0 0-1,0 0 0,0 0 0,0-1 1,0 1-1,-1 0 0,1 0 1,0 0-1,0-1 0,0 1 0,0 0 1,0 0-1,0 0 0,0-1 1,1 1-1,-1 0 0,0 0 0,0 0 1,0-1-1,0 1 0,0 0 1,0 0-1,0 0 0,0 0 0,0-1 1,1 1-1,-1 0 0,0 0 0,0 0 1,0 0-1,0 0 0,0-1 1,1 1-1,-1 0 0,0 0 0,0 0 1,1 0-1,12 1-44,16 10-1230,0 3-1665,5-1-2365</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8.294"/>
    </inkml:context>
    <inkml:brush xml:id="br0">
      <inkml:brushProperty name="width" value="0.025" units="cm"/>
      <inkml:brushProperty name="height" value="0.025" units="cm"/>
    </inkml:brush>
  </inkml:definitions>
  <inkml:trace contextRef="#ctx0" brushRef="#br0">77 27 6662,'9'0'2005,"26"0"4327,-34 0-6024,-1 1 1,1-1-1,-1 0 1,1 0 0,-1 0-1,1 0 1,0 0-1,-1-1 1,1 1-1,-1 0 1,1 0 0,-1 0-1,1 0 1,-1 0-1,1-1 1,-1 1 0,1 0-1,-1-1 1,1 1-1,-1 0 1,1-1-1,-1 1 1,0 0 0,1-1-1,-1 1 1,0-1-1,1 1 1,-1-1 0,0 1-1,1-1 1,-1 1-1,0-1 1,0 1 0,0-1-1,0 1 1,1-1-1,-1 1 1,0-1-1,0 1 1,0-1 0,0 0-1,0 1 1,0-2-1,-1 1-157,0 0-1,0 1 1,0-1-1,0 0 1,0 0 0,0 0-1,0 1 1,0-1-1,0 0 1,0 1-1,0-1 1,-1 1-1,1 0 1,0-1-1,0 1 1,0 0-1,-1 0 1,1-1-1,0 1 1,-3 0-1,-31 0-348,28 0 353,2 0-164,-1 0 0,1 1 0,-1 0-1,1 0 1,0 0 0,-8 3 0,11-4-93,1 1 1,0-1-1,-1 1 0,1-1 0,0 1 1,0 0-1,0 0 0,0-1 0,0 1 0,0 0 1,0 0-1,0 0 0,0 0 0,0 0 1,0 0-1,0 0 0,1 0 0,-1 0 1,0 1-1,1-1 0,-1 0 0,1 0 1,0 1-1,-1-1 0,1 0 0,0 1 1,0-1-1,0 0 0,-1 1 0,2-1 1,-1 0-1,0 2 0,1-2 6,-1 0 0,1 0 1,0 0-1,-1 0 0,1-1 0,0 1 0,0 0 1,0 0-1,0-1 0,0 1 0,0-1 0,0 1 1,0-1-1,0 1 0,0-1 0,0 0 0,0 0 1,0 1-1,0-1 0,0 0 0,0 0 0,1 0 1,-1 0-1,1 0 0,36 0-738,-28-1 364,29 0-552,-26-1 929,0 2 0,0 0 0,0 0 0,1 1 0,14 4-1,-28-5 115,1 0 0,0 0 0,0 0 0,-1 0 0,1 0-1,0 1 1,-1-1 0,1 0 0,0 1 0,-1-1 0,1 0-1,0 1 1,-1-1 0,1 1 0,-1-1 0,1 1-1,-1-1 1,1 1 0,-1-1 0,1 1 0,-1 0 0,0-1-1,1 1 1,-1 0 0,0-1 0,1 1 0,-1 0 0,0-1-1,0 2 1,-10 18 1274,-31 14 810,39-32-2078,-7 4 210,-2 3-7,-1-1 0,0 0 0,0-1 0,-1 0 0,0-1 0,-24 8 0,37-14-299,0 0-1,-1 0 1,1 0-1,0 0 0,0 1 1,0-1-1,-1 0 1,1 0-1,0 0 1,0 0-1,-1 0 0,1 0 1,0 0-1,0 0 1,0 0-1,-1 0 0,1 0 1,0 0-1,0 0 1,-1 0-1,1 0 1,0 0-1,0-1 0,0 1 1,-1 0-1,1 0 1,0 0-1,0 0 0,0 0 1,-1 0-1,1-1 1,0 1-1,0 0 1,0 0-1,0 0 0,-1-1 1,1 1-1,0 0 1,0 0-1,0 0 0,0-1 1,0 1-1,0 0 1,0 0-1,0 0 1,0-1-1,0 1 0,0 0 1,0 0-1,0-1 1,0 1-1,0 0 0,0-1 1,6-12-4571,12-8-3170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8.756"/>
    </inkml:context>
    <inkml:brush xml:id="br0">
      <inkml:brushProperty name="width" value="0.025" units="cm"/>
      <inkml:brushProperty name="height" value="0.025" units="cm"/>
    </inkml:brush>
  </inkml:definitions>
  <inkml:trace contextRef="#ctx0" brushRef="#br0">92 340 17681,'0'0'3128,"-11"10"-2327,7-6-928,-7 5 477,0 1-1,1 0 0,-13 19 0,21-26-192,-1 0 0,1 0-1,0 1 1,0-1-1,0 0 1,0 1-1,1 0 1,0-1-1,0 1 1,0 0-1,0 0 1,0 0-1,1 0 1,-1 0-1,1 0 1,0 0-1,0-1 1,1 1-1,-1 0 1,1 0-1,2 6 1,-2-9-136,0 1 1,0-1-1,1 1 1,-1-1-1,1 0 1,-1 0-1,1 1 1,-1-1-1,1 0 1,0 0-1,-1-1 1,1 1-1,0 0 1,0-1-1,0 1 1,-1-1-1,1 1 1,0-1-1,0 0 1,0 0-1,0 0 1,0 0-1,0 0 1,3-1-1,1 1 72,0-1-1,1 0 1,-1 0-1,0 0 1,0-1-1,10-4 1,-6 0-20,1 0 0,-1-1 0,-1-1 0,1 1 0,-1-2 0,-1 1 0,1-1 1,-2 0-1,1-1 0,-1 0 0,0 0 0,-1 0 0,-1-1 0,1 0 0,-2 0 1,5-15-1,-2 3 127,-1-1 0,-1 0 1,-2-1-1,0 1 0,-1-1 0,-2 1 1,-2-27-1,1 44-182,0-1 0,0 0-1,-1 1 1,0-1 0,-1 1 0,0 0 0,0-1-1,0 1 1,-1 1 0,-7-11 0,10 15-32,-1 0 0,1 0 0,-1 1 0,1-1 1,-1 0-1,0 1 0,0-1 0,0 1 0,0-1 0,0 1 0,0 0 1,0 0-1,-1 0 0,1 0 0,0 0 0,0 1 0,-1-1 0,1 1 0,-1-1 1,1 1-1,0 0 0,-1 0 0,1 0 0,-1 0 0,1 0 0,0 1 1,-1-1-1,1 1 0,0 0 0,-1-1 0,1 1 0,0 0 0,0 0 1,0 1-1,0-1 0,0 0 0,-4 4 0,-4 4 45,1 1-1,0 0 0,0 1 1,1-1-1,1 2 1,0-1-1,0 1 1,1 0-1,1 1 1,0-1-1,0 1 1,2 0-1,-1 0 1,2 0-1,0 1 0,-1 18 1,3-30-29,0 1 1,1 0-1,-1 0 1,1 0 0,-1-1-1,1 1 1,0 0-1,0-1 1,0 1-1,1-1 1,-1 1-1,1-1 1,-1 1-1,1-1 1,0 0-1,0 0 1,-1 0-1,2 0 1,-1 0-1,0 0 1,0-1-1,1 1 1,-1-1-1,0 1 1,1-1 0,0 0-1,-1 0 1,1 0-1,0 0 1,-1-1-1,1 1 1,5 0-1,11 1-30,1 0 0,0-1 0,35-4 0,-17 2-568,-35 0 581,1 1 0,-1 0 1,1 0-1,0 0 0,-1 0 0,1 1 0,0 0 0,-1 0 0,1 0 0,-1 0 0,1 0 0,-1 0 0,0 1 0,0 0 1,1 0-1,-1 0 0,0 0 0,-1 0 0,1 0 0,0 1 0,-1 0 0,1-1 0,-1 1 0,0 0 0,0 0 0,0 0 0,0 0 1,0 1-1,-1-1 0,1 0 0,-1 1 0,0-1 0,0 1 0,-1-1 0,1 1 0,-1 0 0,1-1 0,-1 8 0,0-8 181,6 33-1572,4-26-3305,9-12-4237,-4-8-3213</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29.610"/>
    </inkml:context>
    <inkml:brush xml:id="br0">
      <inkml:brushProperty name="width" value="0.025" units="cm"/>
      <inkml:brushProperty name="height" value="0.025" units="cm"/>
    </inkml:brush>
  </inkml:definitions>
  <inkml:trace contextRef="#ctx0" brushRef="#br0">130 358 16143,'0'0'4436,"-9"2"-1318,3-2-2929,1 2 1,-1-1-1,0 1 1,1-1-1,0 2 0,-1-1 1,1 1-1,0-1 1,0 1-1,0 1 0,1-1 1,-1 1-1,1-1 1,0 1-1,0 1 0,0-1 1,0 1-1,1-1 1,0 1-1,0 0 0,0 0 1,-4 9-1,5-8-40,0-1-1,0 0 1,0 1-1,1-1 1,-1 1-1,1-1 1,1 1-1,-1 0 1,1-1 0,0 1-1,1 6 1,-1-11-139,0 1 0,1 0 0,0-1 1,-1 1-1,1 0 0,0-1 0,0 1 1,0-1-1,0 0 0,0 1 0,0-1 1,1 0-1,-1 1 0,0-1 0,1 0 1,-1 0-1,0 0 0,1 0 1,0 0-1,-1-1 0,1 1 0,-1 0 1,1-1-1,0 1 0,-1-1 0,1 1 1,0-1-1,0 0 0,-1 0 0,1 0 1,0 0-1,0 0 0,0 0 0,-1-1 1,1 1-1,3-1 0,0-1 26,0 1 0,0-1-1,-1 0 1,1 0 0,0-1 0,-1 1-1,1-1 1,-1 0 0,0 0-1,0-1 1,0 1 0,0-1 0,-1 0-1,5-6 1,40-63-225,-35 51 57,-7 13-220,0-1 0,0 0 0,-1 0 0,0 0 0,-1-1 0,0 0 0,-1 0 1,0 0-1,2-18 0,-6 33 442,0-1 1,0 0-1,0 1 1,-1-1 0,1 0-1,-1 0 1,0 0-1,-3 4 1,-3 7 226,3-6-87,1 0 0,1 0 0,-1 0 0,1 0 0,1 1 0,-1-1 0,1 1-1,1 0 1,0 0 0,0-1 0,1 17 0,1-24-201,-1 0-1,1 0 0,-1-1 0,1 1 0,0 0 0,-1-1 0,1 1 0,0 0 0,0-1 0,-1 1 0,1-1 0,0 1 1,0-1-1,0 0 0,0 1 0,0-1 0,0 0 0,0 0 0,-1 0 0,1 1 0,0-1 0,0 0 0,0 0 1,0 0-1,0 0 0,0-1 0,0 1 0,0 0 0,0 0 0,0-1 0,0 1 0,0 0 0,-1-1 0,1 1 0,0-1 1,0 1-1,0-1 0,-1 1 0,2-2 0,36-21 722,-12 0-711,-2-1-1,0-1 0,35-50 1,-49 61-414,-1-1 1,0 0 0,-1 0 0,-1-1 0,0 0 0,-1 0 0,-1-1 0,0 0 0,3-24 0,-11 35 40,-5 15 138,-7 19 43,5 0 260,1 0 0,2 0 1,0 1-1,2 0 0,1 0 1,2 1-1,1-1 0,3 44 1,-2-71-114,0 1 0,0-1 1,1 1-1,-1-1 0,1 0 1,-1 1-1,1-1 0,0 0 1,-1 1-1,1-1 0,1 0 1,-1 0-1,0 0 0,0 0 1,1 0-1,3 3 0,-4-4 27,0 0-1,0 0 1,1-1-1,-1 1 1,0-1-1,1 1 0,-1-1 1,1 1-1,-1-1 1,1 0-1,-1 0 0,1 0 1,-1 0-1,0 0 1,1 0-1,-1 0 1,1 0-1,-1-1 0,1 1 1,1-1-1,3-2 91,0 1-1,-1-1 1,1 0-1,-1-1 1,1 1-1,-1-1 1,0 0-1,-1-1 1,1 1-1,6-10 1,11-16-7,-2-2 0,-1-1 0,-1 0 0,-2-1 0,-2-1 1,-1 0-1,-2-1 0,-1 0 0,8-61 0,-16 72 35,-5 37-120,-5 40-134,7-22 117,2 1 1,1-1 0,1 0 0,2 1 0,10 34 0,-10-47 1,1-1 0,1 1 0,0-1 1,1-1-1,1 0 0,0 0 0,2 0 0,-1-1 0,26 25 0,-18-27 64,-14-11-82,-12-7-120,-50-24-2071,37 20 2143,0-1-1,1-1 1,0-1-1,1-1 1,1 0-1,-34-32 1,51 44 92,-1 0 0,1-1 0,0 1 0,-1-1 0,1 1 0,0-1 0,0 1 0,0-1 0,0 0 0,0 1 0,0-1 0,1 0 0,-1 0 0,0 0 0,1 0 0,0 1 0,-1-1 0,1 0 0,0 0 0,0 0 0,0 0 0,0 0 0,0 0 0,1 0 0,-1 0 0,0 0 0,1 0 1,0 1-1,-1-1 0,1 0 0,0 0 0,0 0 0,0 1 0,0-1 0,0 1 0,0-1 0,0 1 0,4-3 0,3-3 156,1 1 0,0 0 0,0 1 0,1 0-1,18-6 1,-19 7-166,66-27-145,-8 5-2001,87-48-1,-70 23-6115</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7.506"/>
    </inkml:context>
    <inkml:brush xml:id="br0">
      <inkml:brushProperty name="width" value="0.025" units="cm"/>
      <inkml:brushProperty name="height" value="0.025" units="cm"/>
    </inkml:brush>
  </inkml:definitions>
  <inkml:trace contextRef="#ctx0" brushRef="#br0">1575 0 11627,'0'0'5418,"3"10"-4435,10 19-403,0 0 1,2-1 0,1 0 0,32 41-1,-18-27-438,30 56 0,-40-56 2,-2 1-1,-2 1 1,-1 1 0,-3 0 0,-1 1 0,7 73 0,-14-53 170,-2 0 1,-4-1-1,-2 1 1,-14 71-1,-4-29 440,-60 178-1,-65 85 56,109-289-752,-3-1-1,-4-3 1,-4-2-1,-2-1 1,-4-3 0,-3-3-1,-3-2 1,-3-3-1,-82 64 1,-275 169 59,68-54-104,327-223-29,1 1 0,0 1-1,2 1 1,1 0 0,0 2 0,2 1 0,1 1-1,-22 40 1,41-67-65,0 1 0,0-1 0,1 0 0,-1 1 0,0-1 0,-1 0-1,1 1 1,0-1 0,0 0 0,0 1 0,0-1 0,0 0 0,0 1 0,0-1 0,0 0-1,-1 1 1,1-1 0,0 0 0,0 0 0,0 1 0,-1-1 0,1 0 0,0 0 0,0 1-1,-1-1 1,1 0 0,0 0 0,0 0 0,-1 1 0,1-1 0,0 0 0,-1 0-1,1 0 1,0 0 0,-1 0 0,1 0 0,0 0 0,-1 0 0,1 0 0,0 0 0,-1 0-1,1 0 1,-1 0 0,4-18-8305,6-5-3475</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7.952"/>
    </inkml:context>
    <inkml:brush xml:id="br0">
      <inkml:brushProperty name="width" value="0.025" units="cm"/>
      <inkml:brushProperty name="height" value="0.025" units="cm"/>
    </inkml:brush>
  </inkml:definitions>
  <inkml:trace contextRef="#ctx0" brushRef="#br0">359 1 10346,'0'0'11045,"-3"14"-10063,-4 8-851,-1 1-1,0-1 1,-2 0-1,0 0 1,-19 26-1,-83 115 849,50-76 163,51-71-968,-51 80 958,56-85-934,1 1 1,-1-1 0,2 1-1,0 0 1,0 0-1,-3 22 1,7-32-186,-1-1 0,1 1 1,0-1-1,0 0 0,0 1 0,1-1 0,-1 0 0,0 1 0,0-1 1,1 0-1,-1 1 0,1-1 0,-1 0 0,1 1 0,-1-1 0,1 0 1,0 0-1,0 0 0,-1 0 0,1 0 0,0 0 0,0 0 0,0 0 1,0 0-1,0 0 0,3 1 0,-1 0 24,1-1 1,0 1-1,0-1 1,0 0-1,0 0 1,0 0-1,0-1 0,0 0 1,6 0-1,10-1 216,1-1 0,-1 0 0,20-7-1,58-19 1028,145-63 0,-115 40-850,-21 13-469,92-38-954,-173 63-1040,0 0-1,40-30 1,-10-8-5505</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8.544"/>
    </inkml:context>
    <inkml:brush xml:id="br0">
      <inkml:brushProperty name="width" value="0.025" units="cm"/>
      <inkml:brushProperty name="height" value="0.025" units="cm"/>
    </inkml:brush>
  </inkml:definitions>
  <inkml:trace contextRef="#ctx0" brushRef="#br0">70 488 9257,'0'0'2578,"-9"6"289,-44 31 1516,46-30-1256,12-8 211,15-10-1096,29-32-1636,-2-2 1,-1-3-1,-3-1 1,-2-2-1,-3-2 1,-2-1 0,55-111-1,-91 164-610,0 0 1,1 0-1,-1 0 0,0 0 0,0 1 1,1-1-1,-1 0 0,0 0 0,1 1 0,-1-1 1,1 0-1,-1 1 0,1-1 0,-1 0 0,1 1 1,-1-1-1,1 1 0,0-1 0,-1 1 1,1-1-1,0 1 0,-1-1 0,1 1 0,0 0 1,0-1-1,-1 1 0,1 0 0,0-1 1,0 1-1,0 0 0,0 0 0,-1 0 0,1 0 1,0 0-1,0 0 0,0 0 0,0 0 0,-1 0 1,1 1-1,0-1 0,0 0 0,0 0 1,-1 1-1,1-1 0,1 1 0,28 34-562,-17-18 639,12 11 10,1-2 1,2 0-1,0-2 1,36 23-1,51 25-548,-35-27-3019,25 15-7739,-53-29-5711</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9.388"/>
    </inkml:context>
    <inkml:brush xml:id="br0">
      <inkml:brushProperty name="width" value="0.025" units="cm"/>
      <inkml:brushProperty name="height" value="0.025" units="cm"/>
    </inkml:brush>
  </inkml:definitions>
  <inkml:trace contextRef="#ctx0" brushRef="#br0">37 0 19090,'0'0'2242,"6"71"-1121,-7-26-192,-8 11-545,-2 1-191,-1 1-97,6-6-993,5-10-1698,-1-10-2818,1-9-6534</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09.762"/>
    </inkml:context>
    <inkml:brush xml:id="br0">
      <inkml:brushProperty name="width" value="0.025" units="cm"/>
      <inkml:brushProperty name="height" value="0.025" units="cm"/>
    </inkml:brush>
  </inkml:definitions>
  <inkml:trace contextRef="#ctx0" brushRef="#br0">1 104 16720,'0'0'934,"5"-11"582,-3 5-1279,0 2-92,-1 0 0,1 0 0,0 0 0,0 0 0,0 0 1,1 0-1,0 1 0,-1-1 0,1 1 0,0 0 0,0 0 0,1 0 0,-1 0 0,1 0 1,-1 1-1,1 0 0,0 0 0,0 0 0,5-2 0,12-2 65,0 1 1,1 1-1,-1 1 0,1 1 0,-1 1 1,1 0-1,0 2 0,-1 1 1,1 0-1,-1 2 0,1 0 0,-1 2 1,29 11-1,-40-13-180,0 0-1,0 1 1,0 0 0,-1 0 0,1 1-1,-1 1 1,-1-1 0,1 1 0,-1 1-1,-1 0 1,1 0 0,-1 0 0,-1 1-1,1 0 1,-2 0 0,1 1-1,-1 0 1,-1 0 0,0 0 0,0 0-1,-1 1 1,0-1 0,-1 1 0,0 0-1,0 0 1,-2 0 0,1 0 0,-2 12-1,0-12 148,-2-1 0,1 0-1,-1 0 1,0 0 0,-1 0 0,0 0-1,-1 0 1,0-1 0,-1 0-1,0 0 1,0-1 0,0 1-1,-1-1 1,-1-1 0,1 1 0,-1-1-1,-1-1 1,1 1 0,-10 4-1,4-2 64,0-1 0,0 0 0,0-2 0,-1 1-1,0-2 1,0 0 0,-1-1 0,0 0 0,1-1 0,-1-1-1,0 0 1,-16-1 0,26-2-473,1 0 1,-1-1-1,1 1 1,0-1-1,0 0 1,0 0-1,0-1 1,0 0-1,0 1 1,1-2-1,0 1 1,-1 0-1,1-1 1,0 0-1,0 0 1,1 0-1,-1 0 0,1-1 1,0 1-1,0-1 1,1 0-1,-1 0 1,1 0-1,0 0 1,-1-8-1,1 9-87,0 0-1,1-1 1,0 1-1,0-1 0,1 0 1,-1 1-1,1-1 1,0 1-1,0-1 1,0 1-1,1-1 1,0 0-1,0 1 0,0-1 1,0 1-1,1 0 1,-1-1-1,1 1 1,0 0-1,1 0 1,-1 0-1,1 0 0,-1 1 1,1-1-1,0 1 1,1-1-1,-1 1 1,1 0-1,-1 0 0,6-3 1,25-8-8553</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087"/>
    </inkml:context>
    <inkml:brush xml:id="br0">
      <inkml:brushProperty name="width" value="0.025" units="cm"/>
      <inkml:brushProperty name="height" value="0.025" units="cm"/>
    </inkml:brush>
  </inkml:definitions>
  <inkml:trace contextRef="#ctx0" brushRef="#br0">0 74 21781,'0'0'10244,"2"7"-10212,5 39-272,-7-46 198,1 1 1,-1-1-1,0 1 1,1-1-1,-1 1 0,1-1 1,-1 1-1,1-1 1,-1 1-1,1-1 1,-1 0-1,1 1 0,0-1 1,-1 0-1,1 1 1,-1-1-1,1 0 1,0 0-1,-1 0 1,1 0-1,0 1 0,-1-1 1,1 0-1,0 0 1,-1 0-1,1 0 1,0 0-1,-1-1 1,1 1-1,-1 0 0,1 0 1,0 0-1,-1-1 1,1 1-1,0 0 1,-1 0-1,1-1 1,27-12-2277,-21 5 348,0 0 1,-1 0 0,0-1 0,0 0-1,-1-1 1,0 1 0,0-1 0,4-16-1,-2 4-4062</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439"/>
    </inkml:context>
    <inkml:brush xml:id="br0">
      <inkml:brushProperty name="width" value="0.025" units="cm"/>
      <inkml:brushProperty name="height" value="0.025" units="cm"/>
    </inkml:brush>
  </inkml:definitions>
  <inkml:trace contextRef="#ctx0" brushRef="#br0">5 376 4516,'0'0'6524,"0"6"-3967,-2 21 1945,1-19-3653,0 0 0,0 0 0,1 0 0,1 0 0,0 9 0,0-15-718,-1 0-1,0-1 1,1 1-1,0-1 1,-1 1-1,1 0 1,0-1-1,0 0 1,0 1-1,-1-1 1,2 1-1,-1-1 1,0 0-1,0 0 1,0 1-1,1-1 1,-1 0-1,0 0 1,1 0-1,-1-1 1,1 1-1,-1 0 1,1-1-1,-1 1 1,1 0-1,0-1 1,-1 0-1,1 1 1,2-1-1,9 1 260,-1-1-1,1 0 1,-1-1-1,1-1 0,-1 0 1,0 0-1,1-1 1,-1-1-1,16-7 0,-14 5-356,-1 0-1,0-1 0,0 0 0,0-1 1,-1-1-1,0 0 0,-1-1 0,0 0 1,0 0-1,-1-1 0,-1-1 0,15-22 1,-22 30-45,0 0 1,0-1-1,0 1 1,-1-1-1,0 1 1,0-1-1,0 1 1,0-6-1,-1 9-1,0 1 0,0-1 0,0 0-1,0 1 1,0-1 0,0 0 0,0 1-1,-1-1 1,1 0 0,0 1 0,0-1-1,0 0 1,-1 1 0,1-1 0,-1 0-1,1 1 1,0-1 0,-1 1 0,1-1-1,-1 1 1,1-1 0,-1 1 0,0-1-1,0 1-10,0-1-1,-1 1 0,1 0 0,0 0 1,0 0-1,0 0 0,-1 0 0,1 0 1,0 0-1,0 0 0,-1 1 0,1-1 1,0 0-1,0 1 0,0-1 0,0 1 1,0-1-1,-2 2 0,-4 3 23,0 0 1,0 0-1,1 1 0,0-1 0,0 2 0,0-1 0,1 1 0,0-1 1,-7 14-1,4-6 174,0 0 1,2 0-1,0 1 0,-7 22 1,11-31-118,1-1 1,0 1 0,0-1 0,0 1 0,1 0-1,0-1 1,0 1 0,0-1 0,1 1 0,-1 0-1,1-1 1,1 1 0,-1-1 0,3 6-1,-2-7-30,0-1-1,1 0 0,-1-1 0,0 1 0,1 0 1,0-1-1,-1 0 0,1 1 0,0-1 0,0 0 1,1 0-1,-1-1 0,0 1 0,0-1 0,1 1 1,-1-1-1,1 0 0,0 0 0,-1-1 0,1 1 1,-1-1-1,6 0 0,-3 1-285,0-1-1,0 0 1,0 0 0,-1 0-1,1-1 1,0 1 0,0-2-1,0 1 1,-1 0 0,11-5-1,-13 4-70,0 0-1,0 0 1,0-1-1,0 1 1,-1-1-1,1 0 1,-1 1-1,1-1 1,-1 0-1,0-1 1,0 1-1,0 0 0,-1 0 1,1-1-1,-1 1 1,1-1-1,-1 0 1,0-4-1,7-32-7834</inkml:trace>
  <inkml:trace contextRef="#ctx0" brushRef="#br0" timeOffset="1">176 0 20820,'0'0'5509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0.784"/>
    </inkml:context>
    <inkml:brush xml:id="br0">
      <inkml:brushProperty name="width" value="0.025" units="cm"/>
      <inkml:brushProperty name="height" value="0.025" units="cm"/>
    </inkml:brush>
  </inkml:definitions>
  <inkml:trace contextRef="#ctx0" brushRef="#br0">1 0 4869,'0'0'-3139</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1.205"/>
    </inkml:context>
    <inkml:brush xml:id="br0">
      <inkml:brushProperty name="width" value="0.025" units="cm"/>
      <inkml:brushProperty name="height" value="0.025" units="cm"/>
    </inkml:brush>
  </inkml:definitions>
  <inkml:trace contextRef="#ctx0" brushRef="#br0">77 131 4324,'3'-10'5408,"1"-2"-3305,7-20 1165,-8 4 3415,-4 32-6418,0 0 1,0 0-1,-1 0 0,1 0 1,-1-1-1,0 1 1,-4 6-1,-4 9-215,-4 12-4,2 0 0,2 1 0,0 1 0,3 0 0,0 0 0,2 1 0,-1 64 0,6-96-28,0 0 1,0 0-1,0 0 1,0 1-1,0-1 1,0 0-1,1 0 1,-1 0-1,1 1 0,0-1 1,-1 0-1,1 0 1,0 0-1,0 0 1,0 0-1,1-1 1,-1 1-1,0 0 0,1 0 1,-1-1-1,1 1 1,-1-1-1,1 1 1,0-1-1,0 0 0,0 1 1,-1-1-1,1 0 1,0 0-1,1-1 1,-1 1-1,0 0 1,0-1-1,0 1 0,0-1 1,0 0-1,1 1 1,-1-1-1,0 0 1,0 0-1,3-1 1,4 0 174,-1-1 1,0 0-1,-1-1 1,1 0 0,0 0-1,-1 0 1,1-1-1,-1 0 1,0-1 0,7-5-1,19-18 439,-1-1 0,-1-1-1,41-54 1,-58 66-360,-1 0 0,-1-1 0,0-1 0,-2 0 0,0 0 0,-1-1 0,-2-1 0,9-33 0,-15 54-276,-1 0-1,0 0 0,1 0 0,-1 0 0,0 0 1,1 0-1,-1 0 0,0 0 0,0 0 1,0 0-1,0 0 0,0 0 0,0 0 0,0 0 1,0 0-1,0 0 0,-1 0 0,1 0 0,0 0 1,-1 0-1,1 0 0,-1 0 0,1 0 0,-1 0 1,1 0-1,-1 0 0,0 0 0,0-1 0,-1 3-26,1-1 0,0 1 0,-1 0 0,1-1 0,0 1 0,0 0 0,-1 0 0,1 0 0,0 0 0,0 0 0,0 0 0,0 0 0,0 0 0,0 0 0,1 1 0,-1-1 0,0 0 0,1 1 0,-1-1 0,0 3 0,-9 18 17,0 0-1,2 1 0,1 0 1,-6 30-1,11-40 23,-1 1 0,2-1 0,0 1 0,1-1-1,0 1 1,1 0 0,0-1 0,1 0 0,5 16 0,-6-26 11,0 1 1,0-1-1,0 0 1,1 0-1,0 0 0,-1 0 1,1-1-1,0 1 1,1 0-1,-1-1 1,0 1-1,1-1 1,-1 0-1,1 0 0,0 0 1,-1 0-1,1 0 1,0-1-1,0 1 1,1-1-1,-1 0 1,0 1-1,0-2 0,1 1 1,-1 0-1,0-1 1,1 1-1,-1-1 1,0 0-1,1 0 1,-1-1-1,1 1 0,-1-1 1,4 0-1,2-1 37,0-1-1,0 0 1,-1 0-1,1 0 0,-1-1 1,0-1-1,0 1 0,0-1 1,0-1-1,-1 0 1,10-9-1,-5 2-55,-1-1 0,-1 0 0,0-1 0,-1 0 0,-1-1 0,0 1 0,-1-1 0,-1-1 0,0 0 0,-2 1 0,0-2 0,0 1 0,-2 0 0,0-1 0,-1 1 0,-1-1 0,-2-25 0,2 42-43,0 0-1,0 0 1,0 0 0,0 0-1,0 0 1,0 0-1,0 0 1,0 0 0,0 0-1,-1 0 1,1 0 0,0 0-1,-1 0 1,1 0 0,-1 0-1,1 0 1,-1 0 0,1 0-1,-1 1 1,0-1-1,1 0 1,-1 0 0,0 1-1,0-1 1,1 0 0,-1 1-1,0-1 1,0 1 0,0-1-1,0 1 1,0-1 0,0 1-1,0 0 1,0-1-1,0 1 1,0 0 0,0 0-1,-1 0 1,0 1-138,1-1 1,-1 1-1,1 0 1,-1 0-1,1 0 0,-1 1 1,1-1-1,0 0 1,0 0-1,-1 1 1,1-1-1,0 1 0,0-1 1,1 1-1,-1-1 1,0 1-1,0 0 0,1-1 1,-1 1-1,1 0 1,-1 2-1,-4 26-5152,2 1-1991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1.936"/>
    </inkml:context>
    <inkml:brush xml:id="br0">
      <inkml:brushProperty name="width" value="0.025" units="cm"/>
      <inkml:brushProperty name="height" value="0.025" units="cm"/>
    </inkml:brush>
  </inkml:definitions>
  <inkml:trace contextRef="#ctx0" brushRef="#br0">0 562 15951,'0'0'3967,"11"-7"415,2-4-3328,1 1-1,-2-2 0,0 0 0,21-26 1,-27 31-808,-1-1 0,0 0 0,0 0 0,0 0 1,-1-1-1,-1 0 0,1 1 0,-1-1 0,-1 0 0,0-1 1,0 1-1,0-14 0,-2 23-247,0-1 0,0 0 0,0 1 0,0-1 0,0 0 0,0 0 1,0 1-1,0-1 0,0 0 0,0 1 0,-1-1 0,1 0 0,0 1 0,-1-1 0,1 1 0,0-1 0,-1 0 0,1 1 1,-1-1-1,1 1 0,-1-1 0,1 1 0,-1-1 0,1 1 0,-1 0 0,0-1 0,1 1 0,-1 0 0,1-1 0,-1 1 1,0 0-1,1 0 0,-1-1 0,0 1 0,0 0 0,1 0 0,-1 0 0,0 0 0,1 0 0,-1 0 0,0 0 0,1 0 1,-1 0-1,0 0 0,0 1 0,1-1 0,-2 1 0,-1 0-9,0 0 0,0 0 0,0 0 0,0 1 0,0-1 0,0 1 0,0 0 0,1 0 0,-6 4 0,1 2 1,0 1 1,0 0-1,1 1 1,1-1-1,-1 1 1,2 0 0,-1 0-1,1 1 1,1-1-1,0 1 1,0 0-1,1 0 1,1 0-1,-1 0 1,2 0-1,0 15 1,1-23 10,0 0 1,-1 0-1,1 0 1,1-1-1,-1 1 0,0 0 1,1-1-1,-1 1 1,1 0-1,0-1 1,0 0-1,0 1 1,0-1-1,0 0 1,0 0-1,1 0 1,-1-1-1,1 1 0,-1 0 1,1-1-1,-1 0 1,1 1-1,0-1 1,0 0-1,0-1 1,0 1-1,0 0 1,0-1-1,0 0 1,0 1-1,4-2 0,4 2 13,0-1 0,1-1 0,-1 1 0,0-2 0,0 0 0,0 0-1,13-6 1,-5 1 5,-1-2-1,-1 0 1,1-1-1,-1-1 1,-1 0-1,0-2 0,17-16 1,-22 18-90,-1 0 0,0 0 0,0-1 0,-1 0 0,-1 0 0,0-1 0,-1 0 0,0-1 0,-1 0 0,5-17 0,-10 30 13,-1 0-1,1 0 0,-1-1 1,0 1-1,1 0 1,-1 0-1,0-1 0,0 1 1,1 0-1,-1-1 1,0 1-1,0 0 0,-1-1 1,1 1-1,0 0 1,0-1-1,-1 1 0,1 0 1,-1-2-1,0 3 27,0 0 0,0 0 0,1 0 1,-1 0-1,0 0 0,0 0 0,1 0 0,-1 0 0,0 0 0,1 0 0,-1 1 0,0-1 0,0 0 0,1 0 0,-1 1 1,0-1-1,1 1 0,-1-1 0,1 0 0,-1 1 0,1-1 0,-1 1 0,0 0 0,-37 41-285,28-29 544,0 1-1,1 0 1,0 1 0,2-1-1,0 2 1,0-1 0,1 1-1,1 0 1,1 0-1,-5 30 1,9-45-221,0 0 0,0 0 1,0 0-1,0 0 0,0 0 0,0 0 0,1 0 1,-1 0-1,0 0 0,0 0 0,1 0 1,-1 0-1,1 0 0,-1-1 0,0 1 0,1 0 1,0 0-1,-1 0 0,1-1 0,-1 1 1,1 0-1,0 0 0,0-1 0,-1 1 0,1-1 1,0 1-1,0-1 0,0 1 0,0-1 1,0 1-1,-1-1 0,1 0 0,0 0 0,0 1 1,0-1-1,0 0 0,0 0 0,0 0 0,0 0 1,0 0-1,0 0 0,0 0 0,0 0 1,0-1-1,0 1 0,0 0 0,0-1 0,1 1 1,4-2 0,1 0 0,-1 0 0,0-1 0,0 0 1,0 0-1,7-5 0,18-15-8,-1-2 0,0-1 0,-2-2 0,-2 0 0,37-51 0,-27 28 0,-3-2 0,47-99 0,-51 73 0,-81 170 0,25-40 0,2 2 0,-21 65 0,36-86 0,1 0 0,2 1 0,1 0 0,2 0 0,0 42 0,7-45 0,0-26 0,-1-18 0,-2-13-123,-2 0 0,-1 0 1,-1 0-1,-1 0 0,-1 1 0,-2 0 1,0 0-1,-19-37 0,27 62 134,0 0 1,0 1-1,-1-1 1,1 0-1,0 0 0,0 1 1,0-1-1,0 0 1,0 0-1,0 1 1,1-1-1,-1 0 0,0 1 1,0-1-1,0 0 1,1 0-1,-1 1 1,0-1-1,1 1 0,-1-1 1,0 0-1,1 1 1,-1-1-1,1 1 0,-1-1 1,1 1-1,-1-1 1,1 1-1,0-1 1,-1 1-1,1-1 0,0 1 1,-1 0-1,1-1 1,0 1-1,-1 0 0,1 0 1,0 0-1,-1 0 1,1-1-1,0 1 1,0 0-1,-1 0 0,1 0 1,0 0-1,0 0 1,0 1-1,51-1 479,-36 1-423,50 0-598,18 0-4346,-49-2-5250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2.777"/>
    </inkml:context>
    <inkml:brush xml:id="br0">
      <inkml:brushProperty name="width" value="0.025" units="cm"/>
      <inkml:brushProperty name="height" value="0.025" units="cm"/>
    </inkml:brush>
  </inkml:definitions>
  <inkml:trace contextRef="#ctx0" brushRef="#br0">167 0 14830,'4'6'4173,"-9"19"-1678,-50 97 2472,-17 43-2898,64-140-1825,0 0 1,1 0 0,2 1-1,1-1 1,-3 52 0,7-75-327,0 1 1,0-1-1,0 1 0,1-1 1,-1 1-1,1-1 1,-1 0-1,1 1 1,0-1-1,0 0 0,0 1 1,0-1-1,0 0 1,0 0-1,0 0 0,1 0 1,-1 0-1,1 0 1,0 0-1,3 2 1,-3-2-423,1-1-1,-1 0 1,1 0 0,0 1 0,-1-2 0,1 1 0,0 0 0,0 0 0,0-1 0,0 0 0,4 1 0,16-1-5433</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4.433"/>
    </inkml:context>
    <inkml:brush xml:id="br0">
      <inkml:brushProperty name="width" value="0.025" units="cm"/>
      <inkml:brushProperty name="height" value="0.025" units="cm"/>
    </inkml:brush>
  </inkml:definitions>
  <inkml:trace contextRef="#ctx0" brushRef="#br0">1 66 17072,'0'-3'292,"0"1"0,1-1-1,-1 1 1,1-1 0,0 1 0,0-1-1,0 1 1,0 0 0,0-1-1,1 1 1,-1 0 0,1 0 0,-1 0-1,1 0 1,0 0 0,0 0 0,-1 1-1,1-1 1,1 1 0,-1-1-1,2-1 1,0 1-171,1-1 0,-1 1-1,1 0 1,0 0 0,-1 1 0,1-1-1,0 1 1,0 0 0,0 0-1,7 0 1,-12 1-129,1 0-1,0 1 0,-1-1 1,1 0-1,0 0 1,0 0-1,-1 1 0,1-1 1,0 0-1,-1 1 1,1-1-1,0 0 0,-1 1 1,1-1-1,-1 1 1,1-1-1,-1 1 0,1-1 1,-1 1-1,1 0 1,-1-1-1,1 1 0,-1-1 1,0 1-1,1 0 1,-1 0-1,0-1 0,1 2 1,2 31-96,-13 30 212,-4-23 10,10-31-87,1 0 1,-1 0-1,1 1 1,1 0-1,0-1 1,0 1-1,1 0 1,0 0-1,1 0 1,1 11-1,0-20 2,-1 0 0,1-1 1,0 1-1,-1 0 0,1 0 0,0-1 0,0 1 1,-1-1-1,1 1 0,0 0 0,0-1 0,0 1 0,0-1 1,0 0-1,0 1 0,0-1 0,0 0 0,0 0 1,0 0-1,0 1 0,0-1 0,0 0 0,0 0 1,0-1-1,0 1 0,0 0 0,0 0 0,2-1 1,31-7 914,-17 0-813,1-1 0,-1-1 0,-1 0-1,0-1 1,-1 0 0,0-2 0,0 0 0,-2 0-1,1-2 1,-2 1 0,21-32 0,-49 115-967,14-62 912,1 0 0,0 0 0,1 1 0,0-1 0,0 1 0,1-1 0,-1 0 0,2 1 0,-1-1 0,3 8 0,-3-13-26,0-1 0,0 1 1,-1 0-1,1-1 1,1 1-1,-1-1 0,0 0 1,0 1-1,0-1 0,1 0 1,-1 0-1,1 1 0,-1-1 1,1 0-1,-1 0 0,1-1 1,0 1-1,-1 0 1,1-1-1,0 1 0,0-1 1,-1 1-1,1-1 0,0 0 1,0 0-1,0 1 0,-1-1 1,1-1-1,0 1 1,0 0-1,0 0 0,0-1 1,-1 1-1,1-1 0,0 1 1,-1-1-1,1 0 0,0 0 1,-1 0-1,4-2 1,0-1 119,1 1 1,-1-1 0,0-1 0,0 1 0,0-1 0,-1 0 0,0 0 0,0-1 0,0 1 0,3-7 0,-1 0-175,-1-1 0,0 0 0,-1 0 0,-1 0 0,0 0 0,-1-1 0,0 1 0,-1-1 0,-1 1 0,0-1 0,-2-14 0,2 27-5,0-1 0,-1 1-1,1-1 1,0 1 0,-1-1 0,1 1 0,-1 0-1,0-1 1,1 1 0,-1 0 0,0 0 0,0 0-1,0-1 1,0 1 0,0 0 0,0 0 0,0 0 0,0 0-1,0 1 1,0-1 0,-1 0 0,1 0 0,0 1-1,-1-1 1,1 1 0,0-1 0,-1 1 0,1-1-1,-1 1 1,1 0 0,-1 0 0,1 0 0,0 0-1,-1 0 1,1 0 0,-2 0 0,2 0-98,1 1-1,-1-1 1,1 0 0,-1 0 0,1 0 0,-1 1-1,1-1 1,-1 0 0,1 1 0,0-1-1,-1 1 1,1-1 0,0 0 0,-1 1 0,1-1-1,0 1 1,-1-1 0,1 1 0,0-1 0,0 1-1,-1-1 1,1 1 0,0-1 0,0 1-1,0-1 1,0 1 0,0-1 0,0 1 0,0-1-1,0 1 1,0-1 0,0 1 0,0-1 0,0 1-1,0-1 1,1 1 0,-1-1 0,0 1-1,0-1 1,0 1 0,1 0 0,13 21-5641,10-13-27,9-3-2402</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4.773"/>
    </inkml:context>
    <inkml:brush xml:id="br0">
      <inkml:brushProperty name="width" value="0.025" units="cm"/>
      <inkml:brushProperty name="height" value="0.025" units="cm"/>
    </inkml:brush>
  </inkml:definitions>
  <inkml:trace contextRef="#ctx0" brushRef="#br0">166 23 15727,'0'0'3513,"-9"0"-593,2 1-2628,0 0 1,0 0 0,0 1 0,0 0 0,1 0-1,-1 1 1,1 0 0,-1 0 0,1 0 0,0 1 0,0 0-1,0 0 1,1 1 0,0-1 0,-1 1 0,1 0-1,1 1 1,-1-1 0,-4 9 0,5-10-116,1 1 0,-1 0 0,1 0 0,0 1 0,1-1 0,-1 0 0,1 1 0,0 0 0,0 0 0,1-1 0,0 1 0,-1 10 0,2-15-166,0 0 0,1 0-1,-1 0 1,1 0 0,-1 0 0,1 0 0,-1 0 0,1 0 0,-1 0 0,1 0 0,0 0 0,0 0 0,-1 0 0,1 0 0,0-1 0,0 1-1,0 0 1,0-1 0,0 1 0,0 0 0,0-1 0,0 1 0,0-1 0,0 0 0,0 1 0,0-1 0,0 0 0,0 0 0,1 0 0,-1 0-1,0 0 1,0 0 0,0 0 0,0 0 0,0 0 0,1 0 0,-1 0 0,2-1 0,4 0 41,0 0-1,0-1 1,0 1 0,0-1 0,10-4-1,-3-2 9,1 0 0,-2-1 0,1 0 0,-1-2 0,-1 1 0,0-1-1,0-1 1,-1 0 0,-1-1 0,0 0 0,-1 0 0,0-1 0,14-30 0,-51 91-691,-8 16 149,34-59 223,0 0 0,1 0 0,0 0 0,0 0 0,0 0 0,0 0 1,1 0-1,-1 1 0,1-1 0,0 0 0,0 0 0,1 1 0,-1-1 0,3 6 0,-3-9 9,1 0-1,0 0 1,0-1 0,-1 1 0,1 0-1,0 0 1,0 0 0,0 0 0,0-1-1,0 1 1,0 0 0,1-1 0,-1 1-1,0-1 1,0 0 0,0 1 0,0-1-1,1 0 1,-1 0 0,0 1 0,0-1-1,1 0 1,-1 0 0,0 0 0,2-1-1,32-3-3914,-1-10-3666</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145"/>
    </inkml:context>
    <inkml:brush xml:id="br0">
      <inkml:brushProperty name="width" value="0.025" units="cm"/>
      <inkml:brushProperty name="height" value="0.025" units="cm"/>
    </inkml:brush>
  </inkml:definitions>
  <inkml:trace contextRef="#ctx0" brushRef="#br0">97 244 8808,'0'0'7207,"-10"8"-3929,8-6-3126,-11 9 665,1 1 1,0 0-1,-10 14 1,19-23-639,1 1 0,-1-1 1,1 0-1,0 1 0,0-1 1,0 1-1,0 0 0,1 0 1,-1-1-1,1 1 0,0 0 1,0 0-1,1 0 0,-1 1 1,1-1-1,0 0 0,0 0 1,0 0-1,0 0 0,1 0 1,1 7-1,0-10-153,-1 1 0,1 0 1,-1-1-1,1 1 0,-1 0 0,1-1 1,0 0-1,0 1 0,-1-1 0,1 0 0,0 0 1,0 0-1,0 0 0,0-1 0,1 1 1,-1 0-1,0-1 0,0 0 0,0 1 1,0-1-1,1 0 0,-1 0 0,0 0 1,4-1-1,2 1 85,0-1 0,0 0 1,0 0-1,0-1 0,13-5 1,-6 0 46,0-1-1,0-1 1,-1 0 0,0-1 0,-1-1-1,0 0 1,-1-1 0,0 0 0,15-21 0,-12 14-84,-1-1 0,-1-1 0,-1 0 1,-1 0-1,16-47 0,-27 67-72,15-55-32,-14 52-50,0 0-1,-1 0 0,1 0 0,-1 0 0,0 0 0,0 0 0,0 0 0,-1 0 0,0 0 1,0 0-1,-1-5 0,1 8 58,0 0 0,1 0 0,-1 0 0,0 0 0,0 1 0,0-1 0,0 0-1,1 0 1,-1 1 0,0-1 0,0 1 0,0-1 0,0 1 0,-1-1 0,1 1 0,0 0 0,0-1 0,0 1 0,0 0 0,0 0 0,0 0 0,0 0 0,-1 0 0,1 0 0,0 0 0,0 0 0,0 0 0,0 1 0,0-1 0,0 0 0,0 1 0,-1-1 0,1 1 0,0-1 0,-1 2 0,-36 22-130,6 5 713,-49 56 1,70-71-121,0-1-1,1 1 1,1 1 0,0 0-1,1 0 1,1 1 0,-8 22 0,14-37-437,0 1 0,1-1 0,-1 1 1,1 0-1,-1-1 0,1 1 0,0 0 0,-1-1 1,1 1-1,0 0 0,0-1 0,0 1 1,1 0-1,-1 0 0,0-1 0,0 1 1,1 0-1,-1-1 0,1 1 0,0-1 1,-1 1-1,1-1 0,0 1 0,0-1 0,0 1 1,0-1-1,0 0 0,0 1 0,1-1 1,-1 0-1,0 0 0,0 0 0,1 0 1,-1 0-1,1 0 0,-1-1 0,1 1 1,1 0-1,6 1-6,0 0-1,-1-1 1,1-1 0,0 1-1,0-1 1,10-2 0,-6 1 1,103-15-7363,-41 4 2633,-34-4-3916,-40 16 8184,17-9-5937</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486"/>
    </inkml:context>
    <inkml:brush xml:id="br0">
      <inkml:brushProperty name="width" value="0.025" units="cm"/>
      <inkml:brushProperty name="height" value="0.025" units="cm"/>
    </inkml:brush>
  </inkml:definitions>
  <inkml:trace contextRef="#ctx0" brushRef="#br0">145 0 1345,'0'0'10907,"-9"3"-7432,-6 2-1995,0 1 0,0 0 0,-21 13-1,33-17-1291,-1 0 0,1 0-1,-1 0 1,1 0-1,0 0 1,0 1-1,0-1 1,0 1-1,0 0 1,1 0-1,-1 0 1,1 0-1,0 1 1,0-1 0,0 1-1,0-1 1,1 1-1,-1-1 1,1 1-1,0 0 1,0 0-1,0 0 1,0 4-1,2-6-175,0-1-1,-1 1 1,1-1-1,0 0 0,0 1 1,0-1-1,0 0 1,0 0-1,0 0 1,0 0-1,1 0 0,-1 0 1,0 0-1,1 0 1,-1 0-1,0-1 0,1 1 1,-1 0-1,4 0 1,37 11 16,-32-9-103,76 19-1346,66 21 2586,-152-43-1141,0 0 1,0 0 0,0 0 0,0 1-1,-1-1 1,1 0 0,0 0-1,0 0 1,0 0 0,0 0 0,0 0-1,0 0 1,0 0 0,0 0-1,0 1 1,0-1 0,0 0 0,0 0-1,0 0 1,0 0 0,0 0-1,0 0 1,0 0 0,0 1 0,0-1-1,0 0 1,0 0 0,0 0-1,0 0 1,0 0 0,0 0 0,0 0-1,0 1 1,0-1 0,0 0-1,0 0 1,0 0 0,0 0 0,0 0-1,0 0 1,0 0 0,0 0-1,0 0 1,1 1 0,-1-1-1,0 0 1,0 0 0,0 0 0,0 0-1,0 0 1,0 0 0,0 0-1,0 0 1,1 0 0,-1 0 0,0 0-1,0 0 1,0 0 0,0 0-1,0 0 1,0 0 0,0 0 0,1 0-1,-1 0 1,0 0 0,0 0-1,0 0 1,-14 4 935,-22 0-72,4-3-669,14 0-178,0-1 1,0 0-1,-20-4 1,38 5-119,-1-1-1,0 0 1,0 0 0,0-1 0,1 1 0,-1 0 0,0 0-1,0 0 1,1 0 0,-1-1 0,0 1 0,0 0-1,1-1 1,-1 1 0,0 0 0,1-1 0,-1 1 0,0-1-1,1 1 1,-1-1 0,1 1 0,-1-1 0,1 0 0,-1 1-1,1-1 1,-1 0 0,1 1 0,0-1 0,-1 0 0,1 0-1,0 1 1,-1-1 0,1 0 0,0 0 0,0 1 0,0-1-1,0 0 1,0 0 0,0 0 0,0 1 0,0-1 0,0 0-1,0 0 1,1 0 0,-1 1 0,0-1 0,0 0 0,1 0-1,-1 1 1,0-1 0,1 0 0,-1 1 0,1-1 0,-1 0-1,1 1 1,-1-1 0,1 1 0,0-1 0,-1 1 0,2-1-1,42-39-5439,-38 36 4878,78-65-8271,-36 22 3118</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5.860"/>
    </inkml:context>
    <inkml:brush xml:id="br0">
      <inkml:brushProperty name="width" value="0.025" units="cm"/>
      <inkml:brushProperty name="height" value="0.025" units="cm"/>
    </inkml:brush>
  </inkml:definitions>
  <inkml:trace contextRef="#ctx0" brushRef="#br0">204 43 10122,'0'0'6422,"2"-8"-2483,7-23-1189,-10 27-835,-4 8-1341,-6 8-191,-1 8 23,1 1 1,0-1 0,2 2-1,1-1 1,0 1 0,2 1-1,0-1 1,-3 38 0,2 19-826,3 88 0,4-157 164,-1-15-257,1-1 0,-1 1 0,0-1 0,-1 1 0,1 0 0,-4-8 0,-31-59-409,11 27 867,19 31 29,0 0-1,1 0 0,0 0 1,1 0-1,-3-21 0,6 32 74,1 0 0,0 0 0,0 0 0,0 0 0,0 0 0,0 0-1,1 0 1,-1 0 0,1 0 0,0 1 0,-1-1 0,1 0 0,1 0-1,-1 0 1,0 1 0,1-1 0,-1 1 0,1-1 0,0 1 0,0 0-1,0-1 1,0 1 0,0 0 0,1 0 0,-1 1 0,0-1 0,1 0 0,0 1-1,-1-1 1,1 1 0,0 0 0,5-1 0,5-2 167,0 2 0,0 0 0,0 1 0,20 0 1,28-4-1217,-43-2-1805,-11-2-2305,-6-6-5091</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6.203"/>
    </inkml:context>
    <inkml:brush xml:id="br0">
      <inkml:brushProperty name="width" value="0.025" units="cm"/>
      <inkml:brushProperty name="height" value="0.025" units="cm"/>
    </inkml:brush>
  </inkml:definitions>
  <inkml:trace contextRef="#ctx0" brushRef="#br0">1 44 20275,'0'0'5157,"49"-40"-4388,7 37-225,13 3-223,3 0-289,1 0-3107,-1 4-5445</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7.504"/>
    </inkml:context>
    <inkml:brush xml:id="br0">
      <inkml:brushProperty name="width" value="0.025" units="cm"/>
      <inkml:brushProperty name="height" value="0.025" units="cm"/>
    </inkml:brush>
  </inkml:definitions>
  <inkml:trace contextRef="#ctx0" brushRef="#br0">1 407 17713,'0'0'6929,"10"-9"-5872,-2 2-861,0 0-1,1 0 1,0 1-1,0 0 1,0 1 0,1 0-1,0 0 1,0 1-1,0 1 1,0-1 0,0 2-1,1-1 1,18-1 0,-28 4-198,0 0 1,0 0-1,0 0 0,0 1 1,0-1-1,1 0 1,-1 0-1,0 1 1,0-1-1,0 0 1,0 1-1,0-1 1,0 1-1,0-1 1,0 1-1,-1 0 1,1-1-1,0 1 0,0 0 1,0 0-1,-1 0 1,1-1-1,0 1 1,-1 0-1,1 0 1,-1 0-1,1 0 1,0 2-1,0 0 9,0 1 0,-1 0-1,1-1 1,-1 1 0,0 0-1,0-1 1,0 1 0,-1 7-1,-2 5 46,-1-1 1,-1 1-1,-6 16 0,1-8-3,0-3-37,1 0 0,1 1 0,1 1 0,1-1 0,1 1 0,-5 46 0,10-68-16,0 0 0,0 1 0,0-1 0,0 0 0,0 1-1,0-1 1,0 0 0,1 1 0,-1-1 0,0 0 0,1 0 0,-1 1 0,1-1-1,-1 0 1,1 0 0,0 0 0,-1 0 0,1 0 0,0 0 0,0 0 0,0 0-1,0 0 1,0 0 0,0 0 0,0 0 0,0-1 0,0 1 0,0 0-1,2 0 1,0 0 5,1-1 0,-1 0 0,0 1 0,0-1-1,1-1 1,-1 1 0,0 0 0,0-1 0,0 0-1,1 1 1,4-3 0,7-4 49,0 1 0,-1-2 0,28-18 0,-11 2-12,-1-1 0,-1-1 0,-1-2 0,-1-1 0,-2-1 0,-1-1 0,26-44 0,-46 69-12,-1 0 1,0 1-1,0-1 0,0 0 0,-1-1 1,0 1-1,0 0 0,0-1 0,-1 1 1,0-1-1,0 1 0,-1-14 1,0 20-27,0-1-1,-1 1 1,1 0 0,0-1 0,0 1 0,-1-1 0,1 1 0,0 0 0,-1-1 0,1 1 0,0 0 0,-1-1 0,1 1 0,0 0 0,-1 0 0,1-1 0,-1 1-1,1 0 1,-1 0 0,1 0 0,0 0 0,-1-1 0,1 1 0,-1 0 0,1 0 0,-1 0 0,1 0 0,-1 0 0,1 0 0,-1 0 0,1 0 0,-1 1 0,1-1-1,0 0 1,-1 0 0,1 0 0,-1 0 0,1 0 0,-1 1 0,1-1 0,0 0 0,-1 1 0,1-1 0,0 0 0,-1 0 0,1 1 0,0-1 0,-1 0 0,1 1-1,0-1 1,0 1 0,-1-1 0,1 1 0,-20 18-103,12-5 82,0 1 0,1-1 0,1 1 0,0 0 0,-5 23 1,9-29 22,0 1 0,0-1 0,1 1 0,0-1 0,0 0 1,1 1-1,1-1 0,0 1 0,0-1 0,4 16 0,-4-23 39,0 0-1,0 0 1,0 0-1,0 0 0,0-1 1,0 1-1,0 0 1,1-1-1,-1 1 0,1-1 1,-1 0-1,1 1 1,-1-1-1,1 0 0,0 0 1,0 0-1,0 0 1,-1 0-1,1 0 0,0-1 1,0 1-1,0-1 0,0 1 1,0-1-1,0 0 1,0 1-1,0-1 0,1 0 1,-1-1-1,0 1 1,0 0-1,0-1 0,0 1 1,0-1-1,2 0 1,4-2 192,-1 1 0,0-1 0,0 0 1,0-1-1,0 0 0,0 0 1,11-9-1,-3-1-210,-2 0 0,0 0 0,-1-1-1,0-1 1,-1 0 0,12-23 0,-18 30-25,-1 0 0,0 0 0,0 0-1,-1-1 1,0 1 0,-1-1 0,0 1 0,-1-1 0,0 0 0,0 0 0,-1 0-1,0 0 1,-1 1 0,-2-14 0,3 22 2,0 0 0,0 1 0,0-1 0,-1 1 0,1-1 0,0 1 0,0-1 0,-1 0 0,1 1 0,0-1 0,-1 1 0,1-1 0,0 1 0,-1-1 0,1 1 0,-1 0 0,1-1 0,0 1 0,-1-1 0,1 1 0,-1 0 0,0 0 0,1-1 0,-1 1 0,1 0 0,-1 0 0,1-1 0,-1 1 0,0 0 0,1 0 0,-1 0 0,1 0 0,-1 0 0,0 0 0,1 0 0,-1 0 0,1 0 0,-1 0 0,0 0 0,1 1 0,-1-1 0,1 0 0,-1 0 0,1 0 0,-1 1 0,0-1 0,1 0 0,-1 1 0,1-1 0,0 1 0,-1-1 0,1 0 0,-1 1 0,1-1 0,0 1 0,-1-1 0,1 1 0,-1 0 0,-23 29 0,18-17 0,0 0 0,0 0 0,1 1 0,1 0 0,0 0 0,1 0 0,1 0 0,0 0 0,0 24 0,2-36 0,0-1 0,1 0 0,-1 0 0,0 0 0,0 0 0,1 1 0,-1-1 0,1 0 0,-1 0 0,1 0 0,-1 0 0,1 0 0,0 0 0,-1 0 0,1 0 0,0 0 0,0 0 0,0-1 0,0 1 0,0 0 0,0-1 0,0 1 0,0 0 0,0-1 0,0 1 0,0-1 0,0 1 0,0-1 0,1 0 0,-1 0 0,0 1 0,0-1 0,0 0 0,1 0 0,-1 0 0,0 0 0,0 0 0,0 0 0,1-1 0,-1 1 0,0 0 0,0-1 0,0 1 0,2-1 0,3-1 0,1 0 0,-1 0 0,0-1 0,0 0 0,0 0 0,0 0 0,5-5 0,1-1 0,-1-1 0,0-1 0,-1 0 0,-1 0 0,0-1 0,0 0 0,-1-1 0,10-20 0,-19 40-111,0-1 0,1 0 1,-1 0-1,2 0 0,-1 1 0,1 5 0,1 13-170,-7 61 521,5-86-235,0 1 0,0-1 0,0 1 0,0-1 0,0 1 0,0-1 0,1 1 0,-1-1 0,0 1 0,0-1 0,0 1 0,1-1 0,-1 0-1,0 1 1,1-1 0,-1 1 0,0-1 0,1 0 0,-1 1 0,1-1 0,-1 0 0,1 1 0,-1-1 0,0 0 0,1 0 0,-1 0 0,1 1 0,-1-1 0,1 0 0,-1 0 0,1 0-1,0 0 1,24-4 107,19-16-424,-39 16 231,3-1-364,-1 0-1,1-1 0,-1 0 1,0-1-1,0 0 0,-1 0 0,11-14 1,-17 21 377,0 0 0,0 0 0,0 1 0,0-1 0,-1 0 1,1 0-1,0 1 0,0-1 0,0 0 0,0 1 0,0-1 0,0 0 1,0 1-1,0-1 0,0 0 0,0 0 0,0 1 0,0-1 0,0 0 1,1 1-1,-1-1 0,0 0 0,0 0 0,0 1 0,0-1 0,0 0 1,1 0-1,-1 1 0,0-1 0,0 0 0,0 0 0,1 0 0,-1 1 1,0-1-1,0 0 0,1 0 0,-1 1 0,17 3-682,22-7 651,-28-1 112,0-1 0,0-1 0,0 1 0,-1-2 0,1 1 0,-2-1 0,1-1 0,8-8 0,68-75-210,-82 87 160,18-21 100,-2-1 1,23-38-1,-36 52 150,0 0-1,-1 0 1,-1-1-1,0 0 1,-1 0 0,0 0-1,-1 0 1,2-19-1,-5 32-212,0-1-1,1 1 0,-1-1 1,0 1-1,0-1 0,0 1 0,0-1 1,0 1-1,0-1 0,0 1 1,0-1-1,0 1 0,0-1 0,0 1 1,0-1-1,0 1 0,-1-1 1,1 1-1,0-1 0,0 1 0,0 0 1,-1-1-1,1 1 0,0-1 1,-1 1-1,1 0 0,0-1 0,-1 1 1,1 0-1,-1-1 0,-12 9-161,-10 22 79,-7 27 416,-44 116 0,63-141 124,2 0-1,1 1 1,1-1 0,2 2 0,-1 50-1,6-83-450,0 1 0,0 0-1,0-1 1,0 1-1,0 0 1,1-1 0,-1 1-1,0-1 1,1 1-1,-1-1 1,1 1 0,0-1-1,1 3 1,-2-4 0,0 1 1,1-1 0,-1 0-1,0 0 1,1 1-1,-1-1 1,1 0 0,-1 0-1,0 0 1,1 0-1,-1 1 1,0-1 0,1 0-1,-1 0 1,1 0-1,-1 0 1,1 0-1,-1 0 1,0 0 0,1 0-1,-1 0 1,1 0-1,-1 0 1,0 0 0,1-1-1,-1 1 1,1 0-1,-1 0 1,0 0 0,1-1-1,0 1 1,1-2 17,0 1 1,0-1-1,0 0 1,-1 0-1,1 0 1,0 0-1,-1 0 1,1 0-1,-1-1 1,0 1-1,0 0 1,0-1-1,0 1 0,1-4 1,1-7-107,0 1-1,-1-1 1,-1 1-1,0-1 1,0 0 0,-1 1-1,-1-1 1,0 0-1,-1 1 1,-1-1 0,0 1-1,0 0 1,-1-1-1,-1 2 1,0-1 0,0 0-1,-1 1 1,-1 0-1,0 1 1,0-1 0,-1 1-1,-11-10 1,55 20 2068,-6 0-1834,19 0 470,-35 2-4856,-1 0-4120,-26-5 1339</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7.876"/>
    </inkml:context>
    <inkml:brush xml:id="br0">
      <inkml:brushProperty name="width" value="0.025" units="cm"/>
      <inkml:brushProperty name="height" value="0.025" units="cm"/>
    </inkml:brush>
  </inkml:definitions>
  <inkml:trace contextRef="#ctx0" brushRef="#br0">41 39 12075,'-21'-9'2947,"7"0"-448,8 0-1186,6 2-641,3 3-543,18 3-129,5 1 32,6 0-1730,7 2-4132</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8.204"/>
    </inkml:context>
    <inkml:brush xml:id="br0">
      <inkml:brushProperty name="width" value="0.025" units="cm"/>
      <inkml:brushProperty name="height" value="0.025" units="cm"/>
    </inkml:brush>
  </inkml:definitions>
  <inkml:trace contextRef="#ctx0" brushRef="#br0">180 1 21973,'-8'1'2434,"-14"2"-524,8-2-1251,-1 0 0,1 1 0,0 1-1,0 0 1,1 1 0,-1 1-1,-22 10 1,35-14-702,0-1 0,0 0 0,0 1 0,1-1 0,-1 0 0,0 1 0,0-1 0,1 1 0,-1-1 0,0 1 0,1-1 0,-1 1 0,1 0 0,-1-1 0,1 1 0,-1 0 0,1-1 0,-1 1 0,1 0-1,-1 0 1,1 0 0,0-1 0,0 1 0,-1 0 0,1 0 0,0 0 0,0 0 0,0-1 0,0 1 0,0 0 0,0 0 0,0 0 0,0 0 0,0 0 0,1-1 0,-1 1 0,0 0 0,0 0 0,1 0 0,-1-1 0,1 1 0,-1 0 0,0 0 0,1-1 0,-1 1 0,1 0 0,0-1-1,-1 1 1,1-1 0,0 1 0,-1-1 0,1 1 0,0-1 0,-1 1 0,1-1 0,0 1 0,0-1 0,0 0 0,-1 0 0,3 1 0,5 2-290,0 0-1,0 0 1,0-1 0,14 2-1,23-1-699,-34-3 826,0 0-1,0 1 1,0 0 0,0 0-1,0 1 1,0 1-1,-1 0 1,1 1 0,17 8-1,-27-11 247,0-1-1,0 1 1,-1-1-1,1 1 1,0 0-1,-1 0 1,1-1-1,0 1 1,-1 0 0,1 0-1,-1 0 1,1 0-1,-1 0 1,0-1-1,1 1 1,-1 0-1,0 0 1,0 0-1,0 0 1,1 0-1,-1 0 1,0 0-1,0 0 1,-1 0-1,1 0 1,0 0 0,0 0-1,0 0 1,-1 0-1,1 0 1,0 0-1,-1 0 1,1 0-1,-1 0 1,1-1-1,-1 1 1,1 0-1,-1 0 1,0-1-1,1 1 1,-1 0-1,0 0 1,0-1 0,1 1-1,-1-1 1,0 1-1,-1 0 1,-46 29 1344,42-27-1584,0 0 147,-1 1-184,0 0 0,0-1-1,0 0 1,0 0 0,-9 2-1,9-5-3038,6-7-2142</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8.579"/>
    </inkml:context>
    <inkml:brush xml:id="br0">
      <inkml:brushProperty name="width" value="0.025" units="cm"/>
      <inkml:brushProperty name="height" value="0.025" units="cm"/>
    </inkml:brush>
  </inkml:definitions>
  <inkml:trace contextRef="#ctx0" brushRef="#br0">74 399 10794,'0'0'1239,"-9"12"-11,3-4-968,-1 0 223,0-1 1,1 2 0,0-1 0,1 1 0,0 0-1,0 0 1,1 0 0,0 0 0,-4 17 0,8-25-437,-1 0 0,1 0 0,0 0 1,0 0-1,0 0 0,0 0 0,0 0 0,0 0 1,0 0-1,0 0 0,1 0 0,-1 0 0,0 0 1,1 0-1,-1 0 0,0 0 0,1 0 0,-1 0 1,1 0-1,-1 0 0,1 0 0,0-1 0,-1 1 1,1 0-1,0 0 0,1 0 0,0 0-8,0 0-1,0-1 0,0 1 1,0-1-1,0 1 0,0-1 1,0 0-1,0 0 0,0 0 1,0 0-1,0 0 0,-1 0 1,4-1-1,3-1 153,-1 0 0,1-1 1,-1 1-1,1-2 0,-1 1 0,8-6 0,7-6 243,-2-1 0,0-1 0,-1-1 0,-1-1 0,-1-1 0,-1 0 0,0-1 0,-1-1 0,-2 0 0,0-1 0,-2 0 0,0-1 0,-1 0 0,-2-1 1,0 0-1,-2 0 0,-1-1 0,-1 0 0,1-30 0,-5 53-450,0 0 0,0 0 0,0 0 1,0 1-1,-1-1 0,1 0 0,-1 0 0,0 0 1,0 0-1,0 1 0,0-1 0,0 0 1,-1 1-1,1-1 0,-1 1 0,1-1 1,-4-1-1,4 3-3,-1 0 1,0 0-1,1 0 1,-1 0-1,0 1 0,0-1 1,0 1-1,0-1 1,0 1-1,0 0 1,0 0-1,0-1 0,1 2 1,-1-1-1,0 0 1,0 0-1,0 0 1,0 1-1,0-1 1,0 1-1,0 0 0,1 0 1,-1-1-1,0 1 1,0 0-1,1 0 1,-1 1-1,-1 0 0,-12 9 31,0 1-1,0 1 0,1 0 0,1 0 0,0 1 1,-10 17-1,-7 10 604,-26 48-1,48-74-354,1-1-1,0 1 0,-6 24 1,11-35-229,1 0 0,1 0-1,-1 0 1,1 0 0,-1 0 0,1 0 0,0 0 0,2 8 0,-2-10-24,1-1 1,-1 0-1,1 1 1,-1-1-1,1 0 0,-1 1 1,1-1-1,0 0 0,0 0 1,0 1-1,0-1 1,0 0-1,0 0 0,0 0 1,0 0-1,0 0 0,0-1 1,1 1-1,-1 0 1,0 0-1,1-1 0,-1 1 1,0-1-1,3 1 0,9 1-112,0 0 0,0-1-1,0 0 1,1-1-1,-1-1 1,0 0 0,0-1-1,16-4 1,33-3-5099,-52 8 2557,-1 0 1,1 2 0,0-1 0,13 3 0,-1 5-7198</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9.564"/>
    </inkml:context>
    <inkml:brush xml:id="br0">
      <inkml:brushProperty name="width" value="0.025" units="cm"/>
      <inkml:brushProperty name="height" value="0.025" units="cm"/>
    </inkml:brush>
  </inkml:definitions>
  <inkml:trace contextRef="#ctx0" brushRef="#br0">144 426 13229,'-10'-1'4596,"4"0"-4112,-3-1 395,1 1-1,-1 0 1,0 1-1,1 0 1,-17 2-1,22-1-771,0-1 0,1 1 0,-1 0-1,0 0 1,0 0 0,1 0 0,-1 1-1,1-1 1,-1 1 0,1 0 0,0-1-1,0 1 1,0 0 0,0 0-1,0 0 1,0 1 0,0-1 0,0 0-1,1 1 1,0-1 0,-1 1 0,1-1-1,0 1 1,-2 5 0,2-5-71,0-1 1,1 0-1,-1 0 0,0 1 1,1-1-1,-1 0 1,1 1-1,0-1 1,0 0-1,0 1 0,0-1 1,0 1-1,0-1 1,0 0-1,1 1 0,0-1 1,-1 0-1,1 1 1,0-1-1,0 0 1,0 0-1,0 0 0,0 0 1,1 0-1,-1 0 1,1 0-1,-1 0 0,1 0 1,0-1-1,0 1 1,-1-1-1,1 1 0,0-1 1,1 0-1,-1 0 1,0 0-1,0 0 1,0 0-1,1 0 0,-1 0 1,4 0-1,1 0 80,0-1-1,0 1 0,0-1 1,0 0-1,0-1 0,0 0 1,0 0-1,0-1 0,-1 1 1,1-1-1,0-1 0,-1 1 1,11-7-1,-4 1-91,1 0 0,-2-1 0,1 0 0,-1-1 0,-1 0 0,0-1 0,0-1 0,-1 0 0,-1 0 0,0-1 0,9-15 0,-39 47-589,18-16 558,-44 64 5,44-61 94,0 0 0,-1 0 0,2 0 0,-1 1 1,1-1-1,0 1 0,0-1 0,1 1 0,-1 11 0,2-17-79,0-1 0,1 1-1,-1-1 1,0 1 0,1-1-1,-1 1 1,0-1-1,1 1 1,-1-1 0,0 0-1,1 1 1,-1-1 0,1 1-1,-1-1 1,1 0-1,-1 0 1,1 1 0,-1-1-1,1 0 1,-1 0-1,1 1 1,-1-1 0,1 0-1,-1 0 1,1 0 0,0 0-1,-1 0 1,1 0-1,-1 0 1,1 0 0,-1 0-1,1 0 1,-1 0 0,1-1-1,0 1 1,-1 0-1,1 0 1,-1 0 0,1-1-1,25-7 402,-4-6-414,-1 0 0,-1-1 0,0-2 0,-1 0 0,-1 0 0,0-2 0,-2 0 0,0-1 0,24-41 0,-40 61-1,7-10-229,0-1-1,-1 0 0,0 0 1,-1 0-1,0 0 0,-1-1 0,-1 0 1,4-19-1,-10 28-385,-3 9 244,-24 30 755,2 1 0,1 1 0,3 1 0,1 1 0,1 1-1,-19 54 1,19-15 53,21-74-426,0 0 0,0 0 1,1 0-1,-1 0 1,1 0-1,1 0 1,-1 0-1,1 0 0,0 0 1,0 0-1,3 6 1,-3-11-15,0 1 0,-1-1 1,1 0-1,0 0 0,0 1 1,1-1-1,-1 0 0,0 0 1,0 0-1,0 0 0,1 0 1,-1 0-1,1-1 0,-1 1 1,0 0-1,1-1 0,-1 1 1,1-1-1,0 1 0,-1-1 0,1 0 1,-1 0-1,1 0 0,-1 0 1,1 0-1,0 0 0,-1 0 1,1 0-1,-1 0 0,1-1 1,-1 1-1,4-2 0,0 1 17,0-1 0,-1 0-1,1 0 1,0-1 0,-1 0-1,1 1 1,-1-1 0,0-1-1,4-3 1,33-40 111,-3-3-1,-1-1 0,55-105 1,-36 58 242,117-193-489,-207 340 236,2 3-1,3 0 1,1 2 0,3 0 0,3 2-1,2 1 1,-21 99 0,36-77-113,5-79 0,0 1 0,0-1 0,-1 1 0,1-1 0,0 0 0,1 1 0,-1-1 0,0 1 0,0-1 0,0 0 0,0 1 0,0-1 0,0 1 0,0-1 0,1 0 0,-1 1 0,0-1 0,0 0 0,0 1 0,1-1 0,-1 0 0,0 1 0,1-1 0,-1 0 0,0 0 0,1 1 0,-1-1 0,0 0 0,1 0 0,-1 0 0,0 1 0,1-1 0,-1 0 0,1 0 0,-1 0 0,0 0 0,1 0 0,-1 0 0,1 0 0,-1 0 0,0 0 0,1 0 0,0 0 0,0 0 0,0 0 0,0-1 0,0 1 0,-1 0 0,1-1 0,0 1 0,0-1 0,0 1 0,0-1 0,0 1 0,-1-1 0,1 0 0,0 0 0,-1 1 0,1-1 0,0 0 0,-1 0 0,2-1 0,1-7 0,0 0 0,0 0 0,-1-1 0,0 1 0,-1-1 0,0 1 0,0-1 0,-2-15 0,-1-3 0,-8-47 0,-13-16 0,59 112 0,-29-16 0,0-1 0,1-1 0,0 1 0,0-1 0,0-1 0,0 1 0,0-1 0,0-1 0,0 1 0,1-1 0,-1-1 0,1 0 0,12-1 0,-9-1 0,0 0 0,-1-1 0,1 0 0,-1-1 0,1-1 0,-1 0 0,-1 0 0,19-12 0,-11 4 0,-1-1 0,0 0 0,-1-1 0,-1-1 0,0 0 0,-1-2 0,0 1 0,-2-2 0,20-37 0,-19 18 0,-13 37 0,1 1 0,-1-1 0,0 1 0,0-1 0,0 1 0,0-1 0,1 1 0,-1-1 0,0 1 0,0-1 0,0 1 0,0-1 0,0 1 0,0-1 0,0 1 0,0-1 0,-1 1 0,1-1 0,0 1 0,0-1 0,0 1 0,0-1 0,-1 1 0,1-1 0,0 1 0,-1 0 0,1-1 0,0 1 0,-1-1 0,1 1 0,0 0 0,-1-1 0,1 1 0,-1 0 0,1 0 0,0-1 0,-1 1 0,1 0 0,-1 0 0,1-1 0,-1 1 0,1 0 0,-1 0 0,1 0 0,-1 0 0,1 0 0,-1 0 0,1 0 0,-1 0 0,1 0 0,-1 0 0,1 0 0,-1 0 0,1 0 0,-1 1 0,1-1 0,-1 0 0,1 0 0,-1 0 0,1 1 0,-1-1 0,1 0 0,-1 1 0,1-1 0,0 0 0,-1 1 0,-7 4 0,1-1 0,0 1 0,0 1 0,1-1 0,-1 1 0,1 0 0,-10 14 0,-38 57 0,45-64 0,-4 9 0,0 0 0,-15 35 0,24-47 0,1 0 0,-1 0 0,2 1 0,-1-1 0,2 1 0,-1 0 0,1-1 0,1 19 0,1-27 0,-1 0 0,1 0 0,-1 0 0,1-1 0,0 1 0,0 0 0,0 0 0,0-1 0,0 1 0,1 0 0,-1-1 0,0 1 0,1-1 0,-1 0 0,1 1 0,-1-1 0,1 0 0,0 0 0,-1 0 0,1 0 0,0 0 0,0-1 0,0 1 0,0 0 0,0-1 0,0 0 0,0 1 0,0-1 0,0 0 0,0 0 0,0 0 0,0 0 0,0 0 0,0 0 0,2-1 0,5 0 0,0 0 0,1 0 0,-1-1 0,0 0 0,0-1 0,13-5 0,-1-3 0,1-2 0,37-27 0,-49 32 0,-1 0 0,1-1 0,-2 0 0,1 0 0,-1-1 0,0 0 0,9-16 0,-17 26 0,-1 0 0,1 0 0,0 0 0,0 0 0,0 0 0,0 0 0,0 0 0,0 0 0,0-1 0,-1 1 0,1 0 0,0 0 0,0 0 0,0 0 0,0 0 0,0 0 0,0 0 0,0 0 0,0 0 0,0 0 0,-1 0 0,1-1 0,0 1 0,0 0 0,0 0 0,0 0 0,0 0 0,0 0 0,0 0 0,0-1 0,0 1 0,0 0 0,0 0 0,0 0 0,0 0 0,0 0 0,0 0 0,0 0 0,0-1 0,0 1 0,0 0 0,0 0 0,0 0 0,0 0 0,0 0 0,0 0 0,0-1 0,1 1 0,-1 0 0,0 0 0,-8 6 0,-2 7 0,0 0 0,1 0 0,0 1 0,1 0 0,1 1 0,-7 18 0,10-22 0,1-1 0,0 1 0,0 0 0,1 0 0,0 0 0,1 0 0,0 0 0,1 0 0,0 0 0,2 13 0,-1-22-13,-1-1-1,0 1 1,1-1 0,-1 0 0,1 1-1,-1-1 1,1 0 0,-1 1-1,1-1 1,0 0 0,0 0 0,0 1-1,0-1 1,0 0 0,0 0-1,0 0 1,0 0 0,0 0 0,0 0-1,1-1 1,-1 1 0,0 0-1,1-1 1,-1 1 0,0-1 0,1 1-1,-1-1 1,1 1 0,-1-1-1,1 0 1,-1 0 0,1 0 0,-1 0-1,1 0 1,-1 0 0,0 0-1,1 0 1,-1-1 0,1 1 0,-1-1-1,1 1 1,1-2 0,2 1-259,0-2 0,1 1 1,-1 0-1,0-1 0,0 0 0,-1 0 1,1-1-1,-1 1 0,7-8 1,-3 1-1984,0-1 0,-1 0 1,0 0-1,-1-1 1,6-13-1,6-25-8667</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19.920"/>
    </inkml:context>
    <inkml:brush xml:id="br0">
      <inkml:brushProperty name="width" value="0.025" units="cm"/>
      <inkml:brushProperty name="height" value="0.025" units="cm"/>
    </inkml:brush>
  </inkml:definitions>
  <inkml:trace contextRef="#ctx0" brushRef="#br0">15 143 9513,'0'-52'7655,"-1"11"-1121,-3 13-1185,3 11-2274,-2 12-2434,2 5-641,-1 5 0,2 9-1409,0-1-4261,-3-4-8519</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0.403"/>
    </inkml:context>
    <inkml:brush xml:id="br0">
      <inkml:brushProperty name="width" value="0.025" units="cm"/>
      <inkml:brushProperty name="height" value="0.025" units="cm"/>
    </inkml:brush>
  </inkml:definitions>
  <inkml:trace contextRef="#ctx0" brushRef="#br0">215 491 9993,'0'0'19763,"-9"-7"-18717,6 4-1004,0 0 0,-1 0-1,1 0 1,-1 1 0,0 0 0,1-1-1,-1 1 1,0 0 0,-1 1-1,1-1 1,0 1 0,0 0-1,-1 0 1,1 0 0,0 1-1,-1-1 1,1 1 0,-1 0-1,1 1 1,-1-1 0,1 1-1,0-1 1,-1 1 0,1 1-1,0-1 1,0 1 0,-1-1-1,1 1 1,1 0 0,-8 5-1,5-3-49,1 1-1,-1-1 0,1 1 1,0 0-1,0 1 0,0-1 0,1 1 1,-1 0-1,2 0 0,-1 0 1,1 1-1,0 0 0,0-1 0,0 1 1,1 0-1,0 0 0,1 0 1,-2 9-1,3-15 6,0 1 1,0-1-1,0 1 1,1-1-1,-1 0 1,0 1-1,0-1 1,1 1-1,-1-1 1,1 0-1,-1 1 1,1-1-1,-1 0 1,1 0-1,0 1 1,0-1-1,0 0 1,0 0-1,0 0 1,0 0 0,0 0-1,0 0 1,1 0-1,1 1-7,0 0 0,1-1 1,-1 1-1,0-1 0,1 0 0,-1 0 0,0-1 1,1 1-1,4 0 0,6-1-25,0-1 1,-1 1-1,1-2 1,18-4-1,-9-1 28,1 0-1,-2-2 1,1-1-1,-1 0 1,-1-2 0,0 0-1,-1-2 1,21-17-1,-14 9 27,0-2 0,-2-1-1,-1-2 1,40-57 0,-49 62 129,-1-2 1,-1 0 0,16-45 0,-25 56-94,0 0-1,0 0 1,-1-1 0,-1 0-1,0 1 1,-1-1 0,-1 0 0,0 0-1,-3-16 1,4 28-62,-1 0 1,-1 1-1,1-1 1,0 0-1,0 0 0,-1 1 1,1-1-1,-1 0 1,1 1-1,-1-1 0,0 1 1,0-1-1,0 0 1,0 1-1,0 0 0,0-1 1,0 1-1,0 0 1,0-1-1,-1 1 0,1 0 1,-1 0-1,1 0 1,-1 0-1,1 0 1,-1 0-1,1 1 0,-1-1 1,0 0-1,1 1 1,-1 0-1,0-1 0,0 1 1,1 0-1,-1 0 1,0 0-1,0 0 0,1 0 1,-1 0-1,0 0 1,0 0-1,1 1 0,-1-1 1,0 1-1,1 0 1,-1-1-1,0 1 0,1 0 1,-1 0-1,-1 1 1,-7 4-56,-1 0 1,1 1 0,0 0-1,0 1 1,-15 15-1,-2 4 156,2 2 0,0 1 0,2 0 0,2 2-1,1 0 1,-24 53 0,43-83-91,-1 0 0,1 0 0,0 1 0,0-1 0,1 0 0,-1 1 0,1-1 0,-1 1 0,1-1 0,-1 1 0,1-1 0,0 1 0,0-1 0,1 1 0,-1-1 0,0 1 0,1-1 0,0 0 0,1 5 0,0-6-4,0 1 1,0-1-1,0 1 0,0-1 1,1 0-1,-1 0 1,0 0-1,1 0 0,-1 0 1,1 0-1,-1-1 0,1 0 1,-1 1-1,1-1 1,-1 0-1,1 0 0,0 0 1,3-1-1,14 0 1,1-2 0,0 0 0,-1-1 0,20-7 0,-24 5 0,0 2 0,0 0 0,1 1 0,-1 1 0,1 0 0,-1 1 0,26 2 0,-40 0 0,1-1 0,-1 1 0,0 0 0,1 0 0,-1 0 0,0 0 0,0 1 0,0-1 0,0 1 0,0-1 0,0 1 0,0 0 0,0-1 0,-1 1 0,1 0 0,-1 0 0,0 0 0,1 1 0,-1-1 0,0 0 0,0 0 0,0 1 0,0-1 0,-1 1 0,1-1 0,-1 0 0,1 1 0,-1-1 0,0 1 0,0-1 0,0 1 0,0-1 0,-1 3 0,0 8 0,0-1 0,0 1 0,-2-1 0,1 0 0,-7 15 0,-2 7-557,-4 14-2729,-6-8-4423</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1.245"/>
    </inkml:context>
    <inkml:brush xml:id="br0">
      <inkml:brushProperty name="width" value="0.025" units="cm"/>
      <inkml:brushProperty name="height" value="0.025" units="cm"/>
    </inkml:brush>
  </inkml:definitions>
  <inkml:trace contextRef="#ctx0" brushRef="#br0">1 54 11979,'0'0'18770,"12"-1"-18108,-6 0-589,2 0-2,1 1-1,-1-1 0,0 2 0,1-1 1,10 3-1,-16-3-67,-1 0-1,0 1 1,1 0 0,-1 0-1,0-1 1,0 1 0,1 1 0,-1-1-1,0 0 1,0 0 0,0 1 0,0-1-1,-1 1 1,1 0 0,0-1-1,-1 1 1,1 0 0,-1 0 0,1 0-1,-1 0 1,0 1 0,0-1 0,0 0-1,0 0 1,0 1 0,-1-1 0,2 5-1,-2 3-122,0 0 0,0 0 0,-1 0-1,0 0 1,0 0 0,-1 0 0,-1 0-1,0-1 1,0 1 0,-1-1 0,0 1 0,-10 15-1,7-12-95,1 0 0,0 0-1,1 1 1,1-1-1,-4 19 1,7-32 208,1 1 1,0-1-1,0 1 0,0-1 1,0 1-1,0-1 0,0 1 1,0-1-1,0 1 0,0-1 1,0 0-1,0 1 0,0-1 1,0 1-1,0-1 0,0 1 1,1-1-1,-1 1 0,0-1 1,0 1-1,0-1 0,1 0 1,-1 1-1,0-1 0,1 0 1,-1 1-1,0-1 0,1 1 1,-1-1-1,0 0 0,1 0 1,-1 1-1,0-1 1,1 0-1,-1 0 0,1 1 1,20-5-92,20-18 161,0-8 41,62-57 0,-90 74-80,0 0-1,0-1 0,-2-1 0,0 0 0,0 0 1,-1-1-1,13-31 0,-19 22 60,-4 24-83,0 1 0,-1-1 0,1 1 0,0-1 0,0 1 0,0-1 0,-1 1 0,1-1 0,0 1 0,0-1 0,-1 1 0,1-1 0,0 1 0,-1 0 0,1-1 0,-1 1 0,1 0 0,-1-1 0,1 1 0,0 0 0,-1-1 0,1 1 0,-1 0 0,1 0 0,-2-1 0,0 1-8,1 0 1,-1 1-1,0-1 1,0 0-1,0 1 1,0-1-1,0 1 1,0-1-1,1 1 1,-1 0-1,0 0 1,1 0-1,-1 0 1,0 0-1,1 0 1,-1 0-1,1 0 1,0 1-1,-1-1 1,0 2-1,-7 8 56,0-1 0,1 2-1,0-1 1,1 1 0,1 0-1,0 0 1,0 1 0,1 0 0,1 0-1,0 0 1,-4 25 0,8-36-17,0-1 1,0 0-1,-1 1 1,1-1-1,0 1 1,0-1-1,0 0 1,1 1-1,-1-1 1,0 1-1,0-1 1,1 0-1,-1 1 1,1-1-1,-1 0 1,1 0-1,0 1 1,-1-1-1,1 0 1,0 0-1,0 0 1,0 0-1,0 0 1,0 0-1,0 0 1,0 0-1,0 0 1,0 0-1,0-1 0,1 1 1,-1 0-1,0-1 1,0 1-1,1-1 1,-1 1-1,0-1 1,1 0-1,-1 0 1,1 1-1,-1-1 1,0 0-1,1 0 1,-1 0-1,1-1 1,-1 1-1,0 0 1,3-1-1,4-1 116,0 0-1,-1 0 0,1-1 1,0 0-1,-1 0 0,1-1 1,6-5-1,8-5-43,-2-2 0,0 0-1,32-35 1,-44 42-92,0 0 0,-1 0 0,0 0 1,0-1-1,-1-1 0,-1 1 0,0-1 0,0 1 0,-1-1 0,5-20 0,-10 28-18,-2 8-13,-8 19-45,-12 36-37,15-35-14,2 0 0,0 1-1,1 0 1,-1 41-1,6-66-33,0 1-1,0-1 0,0 1 1,0 0-1,0-1 1,0 1-1,0 0 0,1-1 1,-1 1-1,1-1 0,-1 1 1,1-1-1,0 1 1,-1-1-1,1 1 0,0-1 1,0 0-1,0 0 0,0 1 1,0-1-1,1 0 1,-1 0-1,0 0 0,0 0 1,1 0-1,-1 0 0,0 0 1,1-1-1,1 2 1,1-2-501,-1 1 1,1-1 0,0 1 0,-1-1-1,1 0 1,0 0 0,-1-1 0,1 1-1,0-1 1,-1 0 0,1 0-1,-1 0 1,4-2 0,31-17-7095</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1.587"/>
    </inkml:context>
    <inkml:brush xml:id="br0">
      <inkml:brushProperty name="width" value="0.025" units="cm"/>
      <inkml:brushProperty name="height" value="0.025" units="cm"/>
    </inkml:brush>
  </inkml:definitions>
  <inkml:trace contextRef="#ctx0" brushRef="#br0">172 0 13164,'0'0'7175,"-9"0"-4351,5 0-2643,-1 1 1,0-1-1,1 1 0,0 0 0,-1 0 1,1 0-1,-1 1 0,1-1 0,0 1 0,0 0 1,-7 5-1,-1 2 155,1 0 0,0 1-1,-11 13 1,13-14-38,4-5-26,1 0-1,0 0 0,0 1 0,1-1 1,-1 1-1,1 0 0,0 0 1,0 1-1,-3 6 0,8-11-237,0 0-1,0 0 1,0-1-1,0 1 1,0-1 0,0 1-1,0-1 1,1 1-1,-1-1 1,0 0 0,0 0-1,0 0 1,0 0-1,4-1 1,-4 1-9,46-2-481,-32 1 118,0 0 0,0 1 0,0 0 0,0 1 0,0 1-1,0 1 1,15 4 0,-30-7 345,0 1 1,0-1-1,0 0 0,0 0 0,0 0 0,0 1 0,-1-1 0,1 0 0,0 1 0,0-1 1,0 1-1,0-1 0,-1 1 0,1 0 0,0-1 0,-1 1 0,1 0 0,0-1 1,-1 1-1,1 0 0,-1 0 0,1 0 0,-1-1 0,1 1 0,-1 0 0,0 0 1,1 0-1,-1 0 0,0 0 0,0 0 0,0 0 0,0 0 0,1 0 0,-1 0 0,0 0 1,-1-1-1,1 1 0,0 0 0,0 0 0,0 0 0,-1 0 0,1 0 0,0 0 1,-1 0-1,1 0 0,-1-1 0,1 1 0,-1 0 0,1 0 0,-1 0 0,1-1 1,-1 1-1,0 0 0,0-1 0,1 1 0,-1-1 0,0 1 0,-1 0 0,-5 4 252,0 1-1,0-2 0,-1 1 1,1-1-1,-9 4 0,14-8-259,-13 7-151,0-1 1,0 0-1,-1-2 0,1 1 1,-1-2-1,-18 2 1,35-15-9930,9-2 5300,13-7-5538</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2.269"/>
    </inkml:context>
    <inkml:brush xml:id="br0">
      <inkml:brushProperty name="width" value="0.025" units="cm"/>
      <inkml:brushProperty name="height" value="0.025" units="cm"/>
    </inkml:brush>
  </inkml:definitions>
  <inkml:trace contextRef="#ctx0" brushRef="#br0">207 44 12011,'0'0'11473,"-12"-1"-10304,6 1-1083,2 0-53,-1-1 0,0 1-1,1 0 1,-1 0 0,0 1 0,1 0 0,-1 0 0,1 0-1,-1 0 1,1 0 0,-1 1 0,1 0 0,0 0 0,0 0-1,0 1 1,0-1 0,0 1 0,-6 5 0,-4 8 334,-1 0 0,-22 35 1,32-43-171,1 0 0,0 0 1,0 1-1,0-1 0,1 1 1,0 0-1,1 0 0,0 0 0,-1 13 1,3-21-188,0 1 0,0-1 1,0 0-1,0 1 0,0-1 1,1 1-1,-1-1 0,0 0 1,1 1-1,-1-1 0,1 0 1,-1 1-1,1-1 0,0 0 1,-1 0-1,1 0 0,0 1 1,0-1-1,0 0 1,0 0-1,0 0 0,0 0 1,2 1-1,0-1 10,0 1 0,0-1 1,0 0-1,0 0 0,0 0 1,0 0-1,0-1 0,0 1 0,0-1 1,5 0-1,1 0 26,0 0 0,0-1-1,0 0 1,-1-1 0,1 0 0,0 0 0,8-5 0,-1-1 19,-1 0 1,0-2-1,0 0 1,-1 0-1,-1-2 1,0 0-1,0 0 1,12-17-1,-17 21-29,-2-1 0,1 0 0,-1 0-1,-1 0 1,1-1 0,-2 1 0,1-1 0,-1-1-1,-1 1 1,0 0 0,-1-1 0,1 0 0,-2 0-1,1-13 1,-2 24-43,0-1 0,0 1-1,0 0 1,0 0 0,0-1 0,0 1 0,-1 0-1,1-1 1,0 1 0,0 0 0,0 0-1,0-1 1,-1 1 0,1 0 0,0 0 0,0 0-1,0-1 1,-1 1 0,1 0 0,0 0-1,0 0 1,-1 0 0,1-1 0,0 1 0,0 0-1,-1 0 1,1 0 0,0 0 0,-1 0 0,1 0-1,0 0 1,0 0 0,-1 0 0,1 0-1,0 0 1,-1 0 0,1 0 0,0 0 0,-1 0-1,1 0 1,0 0 0,0 0 0,-1 0-1,1 0 1,0 1 0,0-1 0,-1 0 0,1 0-1,0 0 1,0 0 0,-1 1 0,1-1-1,0 0 1,0 0 0,0 1 0,-1-1 0,1 0-1,0 0 1,0 1 0,-16 14-120,-5 12 228,-23 42 0,38-59 149,1-1 1,0 0-1,1 1 1,0 0-1,1 0 0,0 0 1,1 1-1,0-1 1,-1 11-1,3-20-244,1-1 0,-1 1 0,0 0 0,1-1-1,-1 1 1,1 0 0,-1-1 0,1 1 0,-1-1 0,1 1 0,-1-1 0,1 1-1,-1-1 1,1 0 0,-1 1 0,1-1 0,0 1 0,-1-1 0,1 0-1,0 0 1,-1 1 0,1-1 0,0 0 0,0 0 0,-1 0 0,1 0-1,0 0 1,-1 0 0,1 0 0,0 0 0,0 0 0,1-1 0,27-2 19,-4-7-25,0-1 0,-1 0 0,0-2 0,-1-1 0,-1-1 0,30-25 0,-6 6 0,-29 21 0,-12 9 0,0 0 0,0 0 0,0 1 0,1 0 0,-1 0 0,9-4 0,-13 7 0,-1 1 0,1-1 0,-1 0 0,0 0 0,1 1 0,-1-1 0,1 0 0,-1 1 0,0-1 0,1 0 0,-1 1 0,0-1 0,1 0 0,-1 1 0,0-1 0,0 1 0,0-1 0,1 0 0,-1 1 0,0-1 0,0 1 0,0-1 0,0 1 0,0-1 0,0 1 0,0-1 0,0 1 0,0-1 0,0 1 0,0-1 0,0 0 0,0 1 0,0-1 0,0 1 0,0-1 0,0 1 0,-1-1 0,1 1 0,0-1 0,0 0 0,-1 1 0,1-1 0,0 1 0,-1-1 0,-7 25 0,-10 13 0,11-25 0,1 0 0,1 0 0,-6 21 0,11-34 0,0 0 0,0 1 0,0-1 0,0 1 0,0-1 0,0 1 0,0-1 0,1 0 0,-1 1 0,0-1 0,0 1 0,1-1 0,-1 0 0,0 1 0,1-1 0,-1 0 0,0 1 0,1-1 0,-1 0 0,0 0 0,1 1 0,-1-1 0,0 0 0,1 0 0,-1 0 0,1 0 0,-1 1 0,1-1 0,-1 0 0,0 0 0,1 0 0,-1 0 0,1 0 0,-1 0 0,1 0 0,-1 0 0,1 0 0,-1 0 0,0 0 0,1-1 0,-1 1 0,1 0 0,-1 0 0,1 0 0,-1 0 0,0-1 0,1 1 0,0-1 0,23-7 0,45-32 0,-53 29 0,0 1 0,1 1 0,22-10 0,-39 19 0,1 0 0,-1 0 0,0 0 0,1-1 0,-1 1 0,0 0 0,1 0 0,-1 0 0,0 0 0,1 0 0,-1 0 0,1 0 0,-1 0 0,0 0 0,1 0 0,-1 0 0,1 0 0,-1 0 0,0 0 0,1 0 0,-1 0 0,0 1 0,1-1 0,-1 0 0,0 0 0,1 0 0,-1 0 0,0 1 0,1-1 0,-1 0 0,0 0 0,1 1 0,-1-1 0,0 0 0,1 1 0,-1 17 0,-14 30 0,9-33 0,5-14 0,-1 1 0,0 0 0,1 0 0,-1-1 0,1 1 0,0 0 0,-1 0 0,1 0 0,0-1 0,0 1 0,0 0 0,1 0 0,-1 0 0,0-1 0,0 1 0,1 0 0,0 0 0,-1-1 0,1 1 0,1 2 0,-1-4 0,1 1 0,0-1 0,-1 0 0,1 0 0,0 1 0,-1-1 0,1 0 0,0-1 0,-1 1 0,1 0 0,0 0 0,-1-1 0,1 1 0,-1-1 0,1 1 0,-1-1 0,1 0 0,-1 1 0,1-1 0,-1 0 0,1 0 0,-1 0 0,2-2 0,207-132 0,-210 135-54,0-1 1,0 1-1,0 0 1,0 0-1,1-1 1,-1 1-1,0 0 0,0 0 1,0 0-1,1-1 1,-1 1-1,0 0 1,0 0-1,0 0 0,1-1 1,-1 1-1,0 0 1,0 0-1,1 0 1,-1 0-1,0 0 0,1 0 1,-1 0-1,0-1 1,1 1-1,-1 0 0,0 0 1,0 0-1,1 0 1,-1 0-1,0 0 1,1 1-1,-1-1 0,0 0 1,0 0-1,1 0 1,-1 0-1,0 0 1,1 0-1,-1 0 0,0 1 1,0-1-1,1 0 1,-1 0-1,0 0 1,0 1-1,0-1 0,1 0 1,-1 0-1,0 0 1,0 1-1,0-1 1,0 0-1,1 1 0,-1-1 1,0 0-1,0 0 1,0 1-1,0-1 1,0 0-1,0 1 0,0-1 1,0 0-1,0 0 1,0 1-1,0-1 1,0 0-1,0 1 0,0-1 1,-7 21-6692,1-9-313</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2.798"/>
    </inkml:context>
    <inkml:brush xml:id="br0">
      <inkml:brushProperty name="width" value="0.025" units="cm"/>
      <inkml:brushProperty name="height" value="0.025" units="cm"/>
    </inkml:brush>
  </inkml:definitions>
  <inkml:trace contextRef="#ctx0" brushRef="#br0">54 6 17040,'0'0'10325,"-5"10"-10032,0 2-201,-4 7 510,1 1 0,0-1 0,2 1 0,-6 27 0,12-46-587,0-1-1,0 1 1,0-1 0,0 1-1,0-1 1,0 1 0,0-1 0,0 0-1,0 1 1,0-1 0,0 1-1,0-1 1,0 1 0,0-1 0,1 0-1,-1 1 1,0-1 0,0 1-1,0-1 1,1 0 0,-1 1 0,0-1-1,0 0 1,1 1 0,-1-1-1,0 0 1,1 1 0,-1-1 0,0 0-1,1 0 1,-1 1 0,1-1-1,-1 0 1,0 0 0,1 0 0,19-2 651,18-18 145,119-99-811,-156 118 0,-1 1 0,0 0 0,0-1 0,1 1 0,-1 0 0,0-1 0,0 1 0,1 0 0,-1 0 0,0 0 0,1-1 0,-1 1 0,1 0 0,-1 0 0,0 0 0,1 0 0,-1 0 0,0-1 0,1 1 0,-1 0 0,1 0 0,-1 0 0,0 0 0,1 0 0,-1 0 0,1 0 0,-1 1 0,0-1 0,1 0 0,-1 0 0,1 0 0,-1 0 0,0 0 0,1 1 0,0 14 0,-14 26 0,11-37 0,2-3 0,-1 0 0,1-1 0,-1 1 0,1 0 0,0 0 0,-1 0 0,1 0 0,0 0 0,0 0 0,-1 0 0,1 0 0,0 0 0,0 0 0,0 0 0,0 0 0,1 0 0,-1 0 0,0 0 0,0 0 0,0 0 0,1-1 0,-1 1 0,1 0 0,-1 0 0,0 0 0,1 0 0,0 0 0,-1-1 0,2 2 0,0-1 0,-1-1 0,1 1 0,0-1 0,-1 0 0,1 0 0,0 1 0,0-1 0,-1-1 0,1 1 0,0 0 0,0 0 0,-1-1 0,1 1 0,0-1 0,2 0 0,15-7 0,-1 0 0,23-14 0,-27 14 0,18-11 0,-23 13 0,-1 1 0,1 0 0,0 0 0,0 0 0,1 1 0,-1 1 0,1-1 0,19-2 0,-29 6 0,1 1 0,-1-1 0,1 1 0,-1-1 0,1 1 0,-1-1 0,1 1 0,-1-1 0,0 1 0,1-1 0,-1 1 0,0 0 0,0-1 0,1 1 0,-1 0 0,0-1 0,0 1 0,0 0 0,0-1 0,0 1 0,0 0 0,0 0 0,0-1 0,0 1 0,0 0 0,0-1 0,0 2 0,-3 22 0,-24 45 0,21-58 0,1 1 0,0 0 0,1 1 0,-6 23 0,10-36 0,0 1 0,0-1 0,0 1 0,0-1 0,1 0 0,-1 1 0,0-1 0,0 0 0,0 1 0,0-1 0,1 0 0,-1 1 0,0-1 0,0 0 0,0 1 0,1-1 0,-1 0 0,0 1 0,1-1 0,-1 0 0,0 0 0,1 0 0,-1 1 0,0-1 0,1 0 0,-1 0 0,0 0 0,1 0 0,-1 0 0,1 0 0,-1 1 0,0-1 0,1 0 0,-1 0 0,0 0 0,1 0 0,-1 0 0,1 0 0,-1-1 0,0 1 0,1 0 0,-1 0 0,0 0 0,1 0 0,-1 0 0,1-1 0,-1 1 0,0 0 0,1-1 0,16-5 0,-9 2-206,-2 0 0,1-1 0,0 0 0,-1 0 0,11-12 0,22-35-4985,-18 17-4365</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3.398"/>
    </inkml:context>
    <inkml:brush xml:id="br0">
      <inkml:brushProperty name="width" value="0.025" units="cm"/>
      <inkml:brushProperty name="height" value="0.025" units="cm"/>
    </inkml:brush>
  </inkml:definitions>
  <inkml:trace contextRef="#ctx0" brushRef="#br0">68 181 25048,'0'0'6950,"10"-7"-6202,23-16-727,-18 15-21,0-1 0,-1-1 0,0-1 0,0 0 0,-2-1 0,1 0 0,16-22 0,-28 32 0,0 1 0,0-1 0,0 0 0,0 0 0,0 0 0,-1 0 0,1 0 0,-1 0 0,0-1 0,1 1 0,-1-3 0,0 4 0,0 1 0,0-1 0,-1 0 0,1 0 0,0 1 0,0-1 0,0 0 0,-1 1 0,1-1 0,-1 0 0,1 1 0,0-1 0,-1 1 0,1-1 0,-1 0 0,1 1 0,-1-1 0,1 1 0,-1-1 0,0 1 0,1 0 0,-2-1 0,0 0 0,0 1 0,-1-1 0,1 1 0,0 0 0,0 0 0,-1 0 0,1 0 0,0 0 0,0 1 0,-1-1 0,1 0 0,0 1 0,0 0 0,0 0 0,0 0 0,0 0 0,0 0 0,0 0 0,0 0 0,-2 2 0,-16 13 0,1 1 0,0 1 0,2 0 0,0 2 0,1 0 0,1 0 0,1 2 0,0 0 0,-9 24 0,21-43 0,0 0 0,0 0 0,1 1 0,0-1 0,-1 1 0,1-1 0,1 0 0,-1 1 0,0 0 0,1-1 0,0 1 0,0-1 0,0 1 0,1 6 0,0-8 0,0 0 0,0-1 0,1 1 0,-1-1 0,0 1 0,1-1 0,-1 0 0,1 0 0,0 0 0,-1 1 0,1-2 0,0 1 0,0 0 0,0 0 0,0 0 0,0-1 0,0 1 0,-1-1 0,1 0 0,0 1 0,0-1 0,1 0 0,-1 0 0,0 0 0,0-1 0,2 1 0,9-1 0,0-1 0,0 0 0,0 0 0,-1-1 0,1-1 0,-1 0 0,0-1 0,0 0 0,18-12 0,12-9 0,45-36 0,-62 43 0,21-19 0,-29 23 0,1 0 0,19-11 0,-36 26 0,-1 1 0,0-1 0,1 0 0,-1 1 0,0-1 0,1 0 0,-1 1 0,0-1 0,0 1 0,0-1 0,1 0 0,-1 1 0,0-1 0,0 1 0,0-1 0,0 1 0,0-1 0,0 0 0,0 1 0,1-1 0,-1 1 0,-1-1 0,1 1 0,0-1 0,0 1 0,0-1 0,0 1 0,0-1 0,0 0 0,0 1 0,-1-1 0,1 1 0,0-1 0,0 0 0,-1 1 0,-7 20 0,0 0 0,-15 24 0,16-32 0,0 0 0,0 0 0,1 1 0,1-1 0,0 1 0,1 0 0,1 1 0,-3 24 0,6-38 0,0-1 0,1 1 0,-1 0 0,0 0 0,1 0 0,-1-1 0,0 1 0,1 0 0,-1 0 0,1-1 0,0 1 0,-1 0 0,1-1 0,-1 1 0,1-1 0,0 1 0,0-1 0,-1 1 0,1-1 0,0 1 0,0-1 0,-1 0 0,1 1 0,0-1 0,0 0 0,0 0 0,0 0 0,0 0 0,-1 0 0,1 0 0,0 0 0,0 0 0,0 0 0,0 0 0,0 0 0,-1 0 0,1 0 0,1-1 0,38-9 0,-7-6 0,-1-2 0,-1-1 0,56-45 0,19-12 0,-73 59 0,-32 17 0,0 0 0,-1 0 0,1 0 0,-1 0 0,1 0 0,-1 0 0,1 0 0,0 0 0,-1 0 0,1 0 0,-1 0 0,1 0 0,0 0 0,-1 1 0,1-1 0,-1 0 0,1 0 0,-1 1 0,1-1 0,-1 0 0,1 1 0,-1-1 0,1 0 0,-1 1 0,0-1 0,1 1 0,-1-1 0,0 1 0,1-1 0,-1 1 0,0-1 0,1 1 0,-1-1 0,0 1 0,0-1 0,0 1 0,1 0 0,-1-1 0,0 1 0,0-1 0,0 1 0,0-1 0,0 1 0,0 0 0,0-1 0,0 1 0,-1-1 0,1 1 0,0 0 0,0-1 0,-1 1 0,-1 11 47,0 0 0,-1-1 0,0 1 0,-1-1 0,-6 12 0,6-13-249,0 1 0,0-1 0,1 1 0,0-1 0,1 1 0,-2 14 0,5-16-7143</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3.733"/>
    </inkml:context>
    <inkml:brush xml:id="br0">
      <inkml:brushProperty name="width" value="0.025" units="cm"/>
      <inkml:brushProperty name="height" value="0.025" units="cm"/>
    </inkml:brush>
  </inkml:definitions>
  <inkml:trace contextRef="#ctx0" brushRef="#br0">57 1 26201,'0'0'6342,"7"67"-6118,-7-8-224,-2 10 0,-4 8 0,-2 5 0,1 0 0,-6-5-1666,0-4-4323,-2-1-6823</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7:24.075"/>
    </inkml:context>
    <inkml:brush xml:id="br0">
      <inkml:brushProperty name="width" value="0.025" units="cm"/>
      <inkml:brushProperty name="height" value="0.025" units="cm"/>
    </inkml:brush>
  </inkml:definitions>
  <inkml:trace contextRef="#ctx0" brushRef="#br0">1 119 18417,'0'0'7367,"44"-68"-5861,-26 48-1602,-8 4-4901,1 1-13260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45.390"/>
    </inkml:context>
    <inkml:brush xml:id="br0">
      <inkml:brushProperty name="width" value="0.025" units="cm"/>
      <inkml:brushProperty name="height" value="0.025" units="cm"/>
    </inkml:brush>
  </inkml:definitions>
  <inkml:trace contextRef="#ctx0" brushRef="#br0">1664 193 13004,'-7'-9'956,"-6"-4"-529,0-1-1,-1 2 1,-1 0 0,0 1-1,-1 0 1,0 1 0,0 1 0,-1 1-1,0 0 1,0 1 0,-1 1 0,0 0-1,-28-4 1,2 2-161,0 2 0,0 2-1,0 2 1,-86 8 0,81 0-276,1 3 1,1 2-1,0 2 1,1 2-1,-72 33 1,43-11-1,2 3 1,-99 74-1,119-76 245,1 3-1,3 2 0,-74 83 1,106-106-160,2 0 0,0 1 0,1 0-1,1 1 1,1 1 0,1 0 0,0 1 0,3 0 0,0 0 0,1 1 0,1 0 0,-4 37 0,10-46-44,0 0 0,1-1 0,0 1 0,1-1 1,1 0-1,1 1 0,0-1 0,1 0 1,11 24-1,-5-17-5,1-1 1,1-1-1,1 0 1,1-1-1,31 31 1,-15-22-71,0-1 1,2-2-1,1-1 1,0-2-1,2-1 0,1-2 1,44 17-1,-35-21 61,1-1 0,0-2 0,1-3 0,1-2-1,-1-2 1,1-2 0,0-2 0,0-2 0,-1-2 0,56-11 0,-24-2 55,0-3 0,-2-4 1,0-3-1,-2-4 0,89-47 1,-116 51 47,-1-2 1,-1-2-1,-1-2 1,-2-2 0,-2-2-1,-1-2 1,59-70 0,-82 85 54,-2-1-1,0-1 1,-2-1 0,0 0 0,-2 0 0,17-55 0,-23 58-30,-1 0 0,-1-1 0,-2 0 0,0 1 1,-1-1-1,-2 0 0,0 0 0,-1 0 0,-8-32 0,3 31-71,0 1-1,-2 0 1,-1 0 0,0 1-1,-2 0 1,-1 1-1,0 0 1,-2 1-1,0 1 1,-2 0 0,0 1-1,-1 1 1,-1 1-1,0 0 1,-1 1 0,-1 2-1,-1 0 1,-26-13-1,21 14-266,0 1-1,0 2 0,-1 0 0,-1 2 1,1 2-1,-51-7 0,51 11-602,1 2 0,-1 0 0,1 1 0,0 2 0,-1 1 0,1 1 0,-37 12 0,-29 18-5903</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6.239"/>
    </inkml:context>
    <inkml:brush xml:id="br0">
      <inkml:brushProperty name="width" value="0.025" units="cm"/>
      <inkml:brushProperty name="height" value="0.025" units="cm"/>
    </inkml:brush>
  </inkml:definitions>
  <inkml:trace contextRef="#ctx0" brushRef="#br0">137 89 10666,'0'0'2637,"8"-9"241,-4 3-2145,24-32 2159,-27 36-2304,1-1 1,-1 0-1,0 0 0,0 0 0,0 0 0,0-1 1,-1 1-1,1 0 0,-1-3 0,-1 5-429,-1 0-1,0 1 1,0 0 0,0-1-1,0 1 1,0 0-1,0 0 1,0 0 0,0 1-1,0-1 1,0 0-1,1 1 1,-1-1-1,0 1 1,0-1 0,-2 2-1,-8 5-81,0 1-1,0 0 1,0 1 0,1 0-1,1 0 1,0 1 0,0 1-1,0 0 1,2 0 0,-1 1-1,2 0 1,-1 0 0,-8 22-1,15-32-71,0-1 0,1 1 0,-1 0 0,1 0 0,-1 0 0,1 0 0,-1 0 0,1-1 0,0 1 0,0 0 0,0 0 0,0 0 1,0 0-1,1 0 0,-1 0 0,1 0 0,-1 0 0,1-1 0,-1 1 0,1 0 0,0 0 0,0-1 0,0 1 0,2 2 0,-1-3-86,0 0 1,0 1-1,0-1 0,0 0 1,1 0-1,-1 0 0,0-1 1,1 1-1,-1 0 1,1-1-1,-1 1 0,1-1 1,-1 0-1,1 0 1,-1 0-1,3-1 0,8 0-831,-1-1-1,1-1 0,-1 0 0,0-1 1,0 0-1,16-8 0,27-20-5071,-1-5-3769</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6.568"/>
    </inkml:context>
    <inkml:brush xml:id="br0">
      <inkml:brushProperty name="width" value="0.025" units="cm"/>
      <inkml:brushProperty name="height" value="0.025" units="cm"/>
    </inkml:brush>
  </inkml:definitions>
  <inkml:trace contextRef="#ctx0" brushRef="#br0">114 1 12716,'0'0'6710,"-10"10"-4601,-6 6-1218,0 2 0,-16 21-1,27-32-714,1 0 0,-1 0 0,1 0 0,1 1 0,-1-1 0,1 1 0,1 0 0,-1 0-1,1 0 1,1 0 0,-2 14 0,3-22-168,0 1 0,0 0 0,0-1 0,0 1 0,0-1 0,0 1 1,0 0-1,1-1 0,-1 1 0,0-1 0,0 1 0,1 0 0,-1-1 0,0 1 0,0-1 0,1 1 0,-1-1 0,1 1 0,-1-1 0,1 1 0,-1-1 0,0 0 0,1 1 0,-1-1 0,1 0 0,0 1 0,-1-1 0,1 0 1,-1 0-1,1 1 0,0-1 0,25-1 304,20-19 239,-36 13-433,-2 0 0,1-1 0,-1-1 0,0 0 0,-1 0-1,1 0 1,-2-1 0,0 0 0,0 0 0,-1 0 0,0-1 0,4-12-1,-22 59 693,7-21-765,0 0 0,1 1 0,1 0 0,0 0 0,1 0 0,1 1 0,-1 20 0,4-35-57,-1-1 0,0 1 1,1 0-1,-1-1 1,1 1-1,0 0 1,-1-1-1,1 1 1,0 0-1,0-1 1,0 1-1,0-1 1,0 0-1,0 1 1,1-1-1,-1 0 1,0 0-1,1 0 1,-1 0-1,1 0 1,-1 0-1,1 0 1,-1 0-1,1 0 1,0-1-1,-1 1 1,1-1-1,0 1 1,0-1-1,-1 0 1,1 0-1,0 0 1,0 0-1,0 0 0,-1 0 1,4-1-1,2 1-640,0-1-1,0 0 1,0 0-1,0-1 1,0 0-1,-1 0 0,1 0 1,9-6-1,19-17-7333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7.346"/>
    </inkml:context>
    <inkml:brush xml:id="br0">
      <inkml:brushProperty name="width" value="0.025" units="cm"/>
      <inkml:brushProperty name="height" value="0.025" units="cm"/>
    </inkml:brush>
  </inkml:definitions>
  <inkml:trace contextRef="#ctx0" brushRef="#br0">242 57 9033,'0'0'6683,"2"-9"-2978,2-26-411,-4 34-3212,0 1 1,0-1-1,0 1 1,-1-1-1,1 1 1,0-1-1,0 1 1,0-1-1,0 1 1,-1-1-1,1 1 1,0-1-1,0 1 1,-1-1-1,1 1 0,0 0 1,-1-1-1,1 1 1,0-1-1,-1 1 1,1 0-1,-1 0 1,1-1-1,-1 1 1,1 0-1,0 0 1,-1-1-1,1 1 1,-1 0-1,1 0 1,-1 0-1,1 0 1,-1 0-1,1 0 1,-1 0-1,1 0 1,-1 0-1,1 0 0,-1 0 1,1 0-1,-1 0 1,1 0-1,-1 0 1,1 0-1,-1 1 1,1-1-1,-1 0 1,1 0-1,-1 1 1,1-1-1,-1 0 1,0 1-1,-23 13 479,2 9-532,1 1-1,1 1 1,1 1-1,1 0 1,1 2-1,2 0 1,1 0-1,-15 42 1,28-67-26,-5 11 58,1 1 0,1 0 0,-5 24 0,8-37-49,1 0 1,-1 0 0,1 0 0,0 0 0,0 0-1,-1 1 1,1-1 0,0 0 0,1 0 0,-1 0-1,0 0 1,1 0 0,-1 0 0,1 0 0,-1 0-1,1 0 1,0 0 0,0-1 0,0 1 0,0 0-1,0 0 1,1-1 0,-1 1 0,0 0 0,1-1 0,-1 0-1,1 1 1,-1-1 0,1 0 0,0 0 0,0 0-1,-1 0 1,1 0 0,0 0 0,0 0 0,3 0-1,3 0 183,0 0-1,0-1 0,0 0 0,0-1 0,0 0 0,0 0 0,0-1 0,0 0 1,-1 0-1,13-6 0,-17 7-137,-1 1 0,1-2 1,-1 1-1,1 0 1,-1 0-1,0-1 0,0 1 1,1-1-1,-1 0 0,0 0 1,0 0-1,-1 0 0,1 0 1,0 0-1,-1 0 0,1-1 1,-1 1-1,1 0 0,-1-1 1,0 1-1,0-1 0,-1 0 1,1 1-1,0-1 1,-1 0-1,1 1 0,-1-1 1,0 0-1,0 0 0,0 1 1,-1-1-1,1 0 0,0 1 1,-2-6-1,0 6-57,1 0 0,-1 0 0,1 1 0,-1-1 0,0 0 0,0 1 0,0-1 0,0 1 0,0 0 0,0 0 0,0-1 0,0 1 0,0 1 0,0-1 0,-1 0 0,1 0 0,0 1 0,-1-1 0,1 1 0,-1 0 0,1 0 0,-3 0 0,-2-1 0,-1 1 0,1 0 0,-1 0 0,1 1 0,-1 0 0,-7 2 0,13-2-118,0-1 0,0 1 1,1 0-1,-1 0 0,0 0 0,0 0 0,0 0 1,1 1-1,-1-1 0,1 0 0,-1 1 1,1-1-1,-1 1 0,1-1 0,0 1 0,0 0 1,-2 2-1,3-2-171,-1 0 0,1 0 0,-1 0 1,1 0-1,0 1 0,-1-1 0,1 0 0,0 0 0,0 0 1,1 0-1,-1 0 0,0 0 0,1 1 0,0-1 1,-1 0-1,1 0 0,0 0 0,0 0 0,0-1 1,0 1-1,0 0 0,0 0 0,1-1 0,-1 1 0,0 0 1,1-1-1,0 1 0,-1-1 0,1 0 0,0 0 1,0 0-1,-1 0 0,1 0 0,0 0 0,0 0 1,0 0-1,4 0 0,24 3-6026</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7.684"/>
    </inkml:context>
    <inkml:brush xml:id="br0">
      <inkml:brushProperty name="width" value="0.025" units="cm"/>
      <inkml:brushProperty name="height" value="0.025" units="cm"/>
    </inkml:brush>
  </inkml:definitions>
  <inkml:trace contextRef="#ctx0" brushRef="#br0">57 0 12396,'0'0'8904,"-28"71"-6021,16-42-1538,1 1-448,6-2-32,5-4-577,0-7-288,6-11-737,10-6-2017,8 0-1378,0-18-2659</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029"/>
    </inkml:context>
    <inkml:brush xml:id="br0">
      <inkml:brushProperty name="width" value="0.025" units="cm"/>
      <inkml:brushProperty name="height" value="0.025" units="cm"/>
    </inkml:brush>
  </inkml:definitions>
  <inkml:trace contextRef="#ctx0" brushRef="#br0">194 1 18161,'0'0'2878,"-11"1"-578,-3 2-1787,0 0-1,1 1 1,-1 1-1,1 1 1,-20 10-1,27-13-385,0 0-1,0 0 0,1 0 0,-1 1 1,1 0-1,0 0 0,0 1 0,1-1 0,-1 1 1,1 0-1,0 0 0,0 1 0,0-1 1,1 1-1,0 0 0,-4 10 0,7-15-123,1 0-1,-1-1 0,0 1 1,1 0-1,-1 0 0,1 0 1,-1-1-1,1 1 0,-1 0 1,1-1-1,0 1 0,-1-1 1,1 1-1,0-1 0,-1 1 1,1-1-1,0 1 0,0-1 1,-1 1-1,1-1 0,0 0 1,0 0-1,0 1 0,0-1 1,-1 0-1,1 0 0,0 0 0,0 0 1,0 0-1,0 0 0,0 0 1,-1 0-1,1 0 0,2-1 1,36-2 166,-30 0-153,0 0 0,0-1-1,0 0 1,0-1 0,-1 1-1,1-2 1,-1 1 0,0-1-1,-1 0 1,0-1 0,0 0-1,0 0 1,-1-1-1,11-15 1,-20 32-102,2-1-1,-1 0 1,1 1-1,0 16 1,0-1 80,-3 5 604,2 56 0,2-77-469,1 1 1,0 0-1,1 0 0,0-1 0,0 1 0,1-1 0,0 0 0,0 0 0,1 0 0,8 13 0,-11-20-114,-1 0-1,1 0 1,0 0-1,-1 0 0,1 0 1,-1 0-1,1 0 1,-1 1-1,1-1 1,-1 0-1,0 0 1,0 1-1,1-1 1,-1 0-1,0 0 1,0 1-1,0-1 0,-1 0 1,1 0-1,0 1 1,0-1-1,-1 0 1,1 0-1,0 0 1,-1 1-1,1-1 1,-1 0-1,0 0 0,1 0 1,-1 0-1,0 0 1,0 0-1,0 0 1,1 0-1,-1 0 1,0-1-1,0 1 1,0 0-1,-1-1 0,1 1 1,0 0-1,0-1 1,0 1-1,0-1 1,0 0-1,-1 1 1,1-1-1,-2 0 1,-9 4 188,0 0 1,-1-1 0,-20 2 0,27-5-185,2 1-19,-6 1 0,-1-1 0,1 0 0,0 0 0,-1-1 0,1 0 0,0-1 0,-14-3 0,23 4-9,0 0 0,1 0 0,-1-1 1,0 1-1,1 0 0,-1 0 0,1-1 0,-1 1 0,0-1 1,1 1-1,-1-1 0,1 1 0,-1 0 0,1-1 0,0 0 1,-1 1-1,1-1 0,-1 1 0,1-1 0,0 1 0,0-1 1,-1 0-1,1 1 0,0-1 0,0 0 0,0 1 0,-1-1 1,1 0-1,0 1 0,0-2 0,13-18-843,27-10-2773,-8 13-2504,5-2-1761</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374"/>
    </inkml:context>
    <inkml:brush xml:id="br0">
      <inkml:brushProperty name="width" value="0.025" units="cm"/>
      <inkml:brushProperty name="height" value="0.025" units="cm"/>
    </inkml:brush>
  </inkml:definitions>
  <inkml:trace contextRef="#ctx0" brushRef="#br0">206 0 22005,'0'0'8007,"-42"57"-7206,18-26 128,-5 7-32,4-4-769,-1 0-128,5-6 0,4-4 0,7-7-192,2-8-1250,5-6-768,3-13-6534,0-14-3588</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8.702"/>
    </inkml:context>
    <inkml:brush xml:id="br0">
      <inkml:brushProperty name="width" value="0.025" units="cm"/>
      <inkml:brushProperty name="height" value="0.025" units="cm"/>
    </inkml:brush>
  </inkml:definitions>
  <inkml:trace contextRef="#ctx0" brushRef="#br0">94 0 19987,'-9'5'2157,"8"-5"-2129,-8 5 838,0 1 0,0 0-1,0 0 1,-11 11 0,18-15-646,-1 0 0,1 1 0,0 0 0,-1-1 0,1 1 0,1 0 0,-1 0 0,0 0 0,1 1 0,-1-1 0,1 0 0,0 1 0,0-1 0,0 0 0,1 1 1,-1-1-1,1 1 0,0-1 0,0 1 0,0-1 0,1 5 0,0-6-194,0 0 1,0 1-1,1-1 1,-1 0-1,0 0 0,1 0 1,0 0-1,-1 0 1,1 0-1,0-1 1,0 1-1,0-1 1,0 1-1,0-1 1,1 1-1,-1-1 1,0 0-1,1 0 1,-1 0-1,1-1 1,-1 1-1,1 0 1,-1-1-1,1 0 0,-1 0 1,4 0-1,2 1 13,0 0 0,0-1 0,0 0 0,0 0-1,0-1 1,0 0 0,13-4 0,-17 3-11,1 0 0,0-1 0,-1 1 0,1-1 0,-1 0 0,0 0 0,0-1 0,6-6 0,-8 8-22,0 0 0,-1 1 0,0-1 1,1 0-1,-1 0 0,0 0 0,0 0 0,0 0 0,0 0 1,0 0-1,-1 0 0,1 0 0,0 0 0,-1-1 0,0 1 1,1 0-1,-1 0 0,0-1 0,0 1 0,-1 0 0,1 0 1,0-1-1,-1-1 0,0 3-11,0 0 0,1 0 0,-1 0 0,0 0 0,1 1 0,-1-1 0,0 0 0,0 1-1,0-1 1,0 1 0,0-1 0,0 1 0,0-1 0,0 1 0,0 0 0,0-1 0,0 1 0,0 0 0,0 0 0,0 0 0,0 0 0,0 0 0,0 0 0,0 0-1,0 0 1,0 0 0,0 0 0,-1 1 0,-1-1-62,0 1-1,0-1 1,0 1-1,0 0 1,0 0-1,0 0 0,0 1 1,1-1-1,-4 3 1,2 0-400,-1 1 0,2 0-1,-1-1 1,0 1 0,1 1 0,0-1 0,0 0-1,1 1 1,-1 0 0,1-1 0,0 1 0,1 0 0,-2 11-1,1-2-1982,1 1 0,0-1 0,1 0 0,3 24 0,4-5-5387</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06:49.043"/>
    </inkml:context>
    <inkml:brush xml:id="br0">
      <inkml:brushProperty name="width" value="0.025" units="cm"/>
      <inkml:brushProperty name="height" value="0.025" units="cm"/>
    </inkml:brush>
  </inkml:definitions>
  <inkml:trace contextRef="#ctx0" brushRef="#br0">154 1 23510,'0'0'3881,"-12"1"-934,3 1-2752,0 0 0,0 0 0,1 1 0,-1 0 0,1 0 0,0 1 0,0 0 0,-13 10 0,16-12-163,1 2 0,0-1 0,1 0 0,-1 1 1,1-1-1,-1 1 0,1 0 0,0 0 0,0 1 0,1-1 0,-1 0 0,1 1 0,0 0 0,1-1 0,-1 1 1,1 0-1,-1 0 0,2 0 0,-1 0 0,0 6 0,1-10-32,0 1 0,0-1 0,0 0 0,0 0 0,1 0 0,-1 0 0,0 0 0,1 0 0,-1 0 0,1 0 0,-1 0 0,1 0 0,-1 0 0,1-1 0,-1 1 0,1 0 0,0 0 0,0 0 0,-1-1 0,1 1 0,0 0 0,0-1 0,0 1 0,0-1 0,0 1 0,1 0 0,2 0 0,-1 0 0,1 0 0,-1 0 0,1 0 0,-1-1 0,1 0 0,0 0 0,4 0 0,-1 0 0,0-1 0,0 0 0,0 0 0,0-1 0,0 0 0,-1 0 0,1 0 0,8-5 0,-10 3 0,0 0 0,0-1 0,-1 1 0,1-1 0,-1 0 0,0 0 0,6-10 0,-8 12 0,-1 0 0,1 0 0,-1 1 0,0-1 0,0-1 0,0 1 0,0 0 0,-1 0 0,1 0 0,-1 0 0,0 0 0,0-1 0,0 1 0,0 0 0,0 0 0,-1 0 0,-1-6 0,1 7-198,-1 0 0,1 1-1,0-1 1,0 1 0,-1-1 0,1 1 0,-1 0 0,0 0-1,1 0 1,-1-1 0,0 1 0,0 1 0,1-1 0,-1 0-1,0 0 1,0 1 0,0-1 0,0 1 0,0 0-1,-4-1 1,-5-1-2393,0-3-6191</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1:46.275"/>
    </inkml:context>
    <inkml:brush xml:id="br0">
      <inkml:brushProperty name="width" value="0.025" units="cm"/>
      <inkml:brushProperty name="height" value="0.025" units="cm"/>
    </inkml:brush>
  </inkml:definitions>
  <inkml:trace contextRef="#ctx0" brushRef="#br0">734 91 12812,'-9'-5'230,"-5"-3"192,-2 1 1,1 1 0,-1 0 0,1 1-1,-1 1 1,-1 0 0,-28-2 0,35 5-266,-1 1 1,1 0 0,-1 0 0,0 1 0,1 0 0,0 1-1,-1 0 1,1 1 0,0 0 0,0 1 0,0 0 0,1 0-1,-1 1 1,-12 9 0,-2 7-77,1 0 0,1 1 1,1 1-1,1 1 0,1 1 0,2 0 0,-20 37 0,0 10 16,-44 123 1,55-122 28,4 2 1,-21 120 0,37-149 12,1 0-1,3-1 1,1 1-1,3 0 1,12 79-1,-11-107-127,1 0-1,1 0 1,1 0-1,0-1 1,1 0-1,1 0 1,0-1-1,2 0 1,0-1-1,0 0 1,1 0-1,1-1 1,1 0-1,0-2 1,0 1-1,2-1 1,-1-1-1,1-1 1,1 0-1,0-1 1,0 0-1,1-1 1,0-1-1,0-1 1,1-1-1,0 0 1,0-1-1,29 2 1,5-3 136,-1-3 0,1-3 1,-1-1-1,0-3 1,0-2-1,67-21 1,16-14 254,138-66 0,-146 54-304,177-106 0,-260 135-55,-1-2 0,-2-2 0,-1-1 0,-2-2 0,-1-2 0,-1-1-1,42-62 1,-63 78 164,-1-1-1,-1 0 1,-1-1-1,-1 0 0,-2 0 1,0-1-1,-1-1 1,-1 1-1,-2-1 1,0 0-1,0-45 0,-5 49-10,0-1-1,-2 1 0,0-1 0,-1 1 1,-2 0-1,0 1 0,-1-1 0,-1 1 0,-1 0 1,0 1-1,-2 0 0,0 1 0,-27-33 1,21 31-129,-1 1 0,-2 1-1,1 1 1,-2 1 0,0 1 0,-1 0 0,-46-21 0,35 21-7,-1 3-1,0 0 0,0 2 1,-2 2-1,-48-6 0,37 10-294,-1 2 1,0 2-1,0 2 0,1 2 0,-1 2 0,1 2 0,0 3 0,1 1 0,-47 19 0,54-14-1424,1 1 0,1 2 0,-53 38 1,3 8-4188</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2.037"/>
    </inkml:context>
    <inkml:brush xml:id="br0">
      <inkml:brushProperty name="width" value="0.025" units="cm"/>
      <inkml:brushProperty name="height" value="0.025" units="cm"/>
    </inkml:brush>
  </inkml:definitions>
  <inkml:trace contextRef="#ctx0" brushRef="#br0">1 788 10218,'0'0'5829,"9"1"-4927,15 0-501,0-1 0,-1-1 0,1-1 1,38-8-1,104-33-37,-113 28-283,652-202 364,-338 98-90,-188 63-308,527-148 734,-668 196-596,68-18-206,-98 24 211,-1-1 1,0 0-1,0 0 1,0-1-1,0 0 1,-1 0 0,0 0-1,1-1 1,-1 0-1,-1 0 1,6-6-1,-10 10-137,0 0 0,0 0-1,-1 0 1,1 0 0,0 0 0,-1 0-1,1 0 1,-1 0 0,1 0 0,-1 0 0,1-1-1,-1 1 1,0 0 0,0 0 0,1 0-1,-1 0 1,0-1 0,0 1 0,0-2-1,-1 3-33,1-1 0,-1 0 0,1 1 0,-1-1 0,1 0 0,-1 1 1,1-1-1,-1 1 0,1-1 0,-1 0 0,0 1 0,1 0 0,-1-1 0,0 1 0,0-1 0,1 1 0,-1 0 0,0-1 0,0 1 0,0 0 0,0 0 0,-54-2-1206,40 3 83,-19-1-3764,3 2-4373</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22.936"/>
    </inkml:context>
    <inkml:brush xml:id="br0">
      <inkml:brushProperty name="width" value="0.025" units="cm"/>
      <inkml:brushProperty name="height" value="0.025" units="cm"/>
    </inkml:brush>
  </inkml:definitions>
  <inkml:trace contextRef="#ctx0" brushRef="#br0">0 1734 9961,'0'0'5088,"9"-7"-3679,62-47-59,3 2 0,154-77 0,-112 65-1230,688-443-217,-31-48-655,-351 231 1654,-415 318-929,16-16 24,-23 14-1036,-16 3-1522,-17 4-3632</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0.226"/>
    </inkml:context>
    <inkml:brush xml:id="br0">
      <inkml:brushProperty name="width" value="0.025" units="cm"/>
      <inkml:brushProperty name="height" value="0.025" units="cm"/>
    </inkml:brush>
  </inkml:definitions>
  <inkml:trace contextRef="#ctx0" brushRef="#br0">1 137 10922,'4'-9'1901,"0"1"-1712,0 0 0,1 0 0,0 0 1,0 1-1,1 0 0,0 0 0,0 0 0,0 1 0,1 0 1,0 0-1,0 0 0,1 1 0,0 0 0,0 0 0,16-6 1,-12 7-24,1 0 0,-1 1 1,1 1-1,0 0 0,0 0 0,-1 2 1,1-1-1,0 2 0,0-1 1,0 2-1,0 0 0,-1 0 0,1 1 1,-1 1-1,0 0 0,0 1 1,16 8-1,-16-6-141,-1 1 0,0 0 0,-1 1-1,1 0 1,-1 0 0,-1 1 0,0 0 0,-1 1 0,0 0 0,0 1 0,-1-1 0,-1 1 0,0 1 0,0-1-1,-1 1 1,4 18 0,2 18 18,-2 0-1,-2 1 0,1 80 0,-17 153 254,-26 127 1399,-9 275-769,45-667-1002,0-1 0,0 1 1,2-1-1,0 0 0,1 0 0,1 0 0,1 0 1,8 18-1,-12-30-40,0-1 1,1 1-1,-1-1 0,1 0 1,0 0-1,0 0 1,0 0-1,0 0 0,1-1 1,0 0-1,-1 1 1,1-1-1,1-1 0,-1 1 1,0 0-1,0-1 1,1 0-1,0 0 0,-1-1 1,1 1-1,0-1 1,0 0-1,0 0 0,-1 0 1,1-1-1,0 0 1,0 0-1,0 0 0,0 0 1,0-1-1,0 0 1,0 0-1,5-2 0,-2-1 33,0 0-1,0 0 0,0-1 0,-1 0 1,0-1-1,0 1 0,-1-1 0,1-1 1,-1 1-1,-1-1 0,1 0 1,-1 0-1,0-1 0,-1 1 0,7-17 1,-39 121 5028,22-62-4713,0 1 1,2 0-1,2 0 0,5 68 1,-3-99-229,1 0-1,0 0 1,0 0 0,1 0 0,-1 0 0,1 0 0,0 0 0,0-1 0,1 1 0,-1-1-1,1 1 1,0-1 0,1 0 0,4 5 0,2 0-231,1-1 0,0 0 0,0-1-1,12 7 1,-15-11-226,0 1 0,0 1 0,0-1 0,-1 1 0,0 1 0,0 0 0,0 0 0,-1 0 0,0 0 0,0 1-1,0 0 1,-1 0 0,8 15 0,2 24 621,-2 1-1,-2 0 0,-2 0 1,4 59-1,-5-40 411,-2-16 1196,1 90 1,-8-120-683,-1 0 0,0 0-1,-2 0 1,0 0 0,-1-1 0,-1 1 0,-13 26 0,0-7-202,-2-2 1,-48 67-1,58-90-759,0 0 1,-1-1-1,0 0 0,-1-1 0,0-1 0,-1 0 0,0-1 0,-1 0 0,-31 14 0,38-21-284,0 0 0,0-1 1,0 0-1,0-1 0,0 0 0,0 0 1,-1 0-1,1-1 0,0-1 0,-15-2 1,12 1-564,0-1 1,0 0-1,0-1 1,1-1-1,0 0 1,0 0-1,-12-9 1,-20-17-8793</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0.568"/>
    </inkml:context>
    <inkml:brush xml:id="br0">
      <inkml:brushProperty name="width" value="0.025" units="cm"/>
      <inkml:brushProperty name="height" value="0.025" units="cm"/>
    </inkml:brush>
  </inkml:definitions>
  <inkml:trace contextRef="#ctx0" brushRef="#br0">0 0 15503</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098"/>
    </inkml:context>
    <inkml:brush xml:id="br0">
      <inkml:brushProperty name="width" value="0.025" units="cm"/>
      <inkml:brushProperty name="height" value="0.025" units="cm"/>
    </inkml:brush>
  </inkml:definitions>
  <inkml:trace contextRef="#ctx0" brushRef="#br0">27 828 15567,'-4'9'2733,"-2"3"-1736,4-7-410,-1 1 1,1-1-1,-1 1 0,2-1 1,-1 1-1,-1 11 1,3-17-538,0 0 0,0 0 0,0 0 0,0 0 0,1 0 0,-1 0 0,0-1 0,0 1 0,0 0 0,0 0 0,1 0 0,-1 0 0,0 0 0,0 0 0,0 0 1,1 0-1,-1 0 0,0 0 0,0 0 0,0 0 0,1 0 0,-1 0 0,0 0 0,0 0 0,0 0 0,1 1 0,-1-1 0,0 0 0,0 0 0,0 0 0,1 0 0,-1 0 0,0 0 0,0 0 0,0 1 0,0-1 0,0 0 0,1 0 1,-1 0-1,0 0 0,0 1 0,0-1 0,0 0 0,0 0 0,0 0 0,0 1 0,0-1 0,0 0 0,0 0 0,0 0 0,0 1 0,0-1 0,0 0 0,0 0 0,0 0 0,0 1 0,0-1 0,15-16 709,-15 16-715,30-45 875,-2-2-1,-2 0 1,-2-2 0,26-75 0,-35 86-671,127-361 495,-100 277-675,-33 106-68,-5 28 0,-3 40 0,-1-43 0,-3 604-219,2-597-4787,-3-23-5037,-3-9 4099,0 5 6881,-25-23-541,-5 3 4954,5 4 1748,31 26-6944,0 0 1,1 1 0,-1-1-1,0 0 1,1 0-1,-1 0 1,1 1-1,-1-1 1,1 0-1,-1 0 1,1 0-1,0 0 1,-1 0-1,1 0 1,0 0-1,0 0 1,0 0-1,0 0 1,0 0-1,0 0 1,0 0 0,0 0-1,0 0 1,0 0-1,0 0 1,1 0-1,-1 0 1,0 0-1,1 0 1,-1 0-1,1 0 1,-1 1-1,1-1 1,-1 0-1,1 0 1,0 0-1,-1 1 1,2-2-1,37-30-1192,-24 21 1052,30-37-4636,-8-7-4614,-12 7-2632</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472"/>
    </inkml:context>
    <inkml:brush xml:id="br0">
      <inkml:brushProperty name="width" value="0.025" units="cm"/>
      <inkml:brushProperty name="height" value="0.025" units="cm"/>
    </inkml:brush>
  </inkml:definitions>
  <inkml:trace contextRef="#ctx0" brushRef="#br0">35 0 20275,'-1'11'2402,"-12"102"1670,-7 130 889,20-238-4951,-1-1 1,2 0-1,-1 0 0,0 1 1,1-1-1,0 0 1,0 0-1,0 0 0,1 0 1,-1 0-1,1 0 0,0 0 1,0-1-1,0 1 0,0 0 1,6 5-1,-5-7-20,-1-1 0,1 1-1,-1-1 1,1 1 0,0-1 0,-1 0-1,1 0 1,0-1 0,0 1-1,0 0 1,0-1 0,-1 0 0,1 0-1,0 0 1,0 0 0,0 0 0,0 0-1,0-1 1,0 1 0,0-1 0,0 0-1,-1 0 1,1 0 0,0 0 0,4-3-1,1-1-33,-1 0 1,1 0-1,-1-1 0,0 0 0,0 0 0,0-1 1,-1 0-1,9-13 0,-7 10-74,1 0 1,-1 0-1,16-12 0,-24 22 109,1-1 0,0 0 0,0 0 0,-1 1 0,1-1 0,0 1 0,0-1 0,0 0 0,0 1 0,0 0 0,0-1 0,0 1 0,0 0-1,0-1 1,0 1 0,0 0 0,0 0 0,0 0 0,1 0 0,-1 0 0,0 0 0,0 0 0,0 0 0,0 0 0,0 1 0,0-1 0,0 0 0,0 1 0,0-1-1,0 1 1,0-1 0,0 1 0,0-1 0,-1 1 0,1 0 0,0-1 0,0 1 0,0 0 0,-1 0 0,1 0 0,0-1 0,-1 1 0,1 0 0,-1 0-1,1 0 1,-1 0 0,1 0 0,-1 0 0,0 0 0,0 0 0,1 0 0,-1 0 0,0 0 0,0 2 0,3 9 18,-1 0 1,-1 0-1,1 20 0,-2-27 57,2 13 149,-2 0 0,-1 0-1,0-1 1,-1 1 0,-8 32-1,9-45-172,-1-1-1,1 1 1,-1-1-1,0 1 1,-1-1-1,1 0 1,-1 0-1,0 0 1,0 0-1,0 0 0,-1-1 1,1 0-1,-1 1 1,0-1-1,1 0 1,-2-1-1,1 1 1,0-1-1,0 0 1,-1 0-1,1 0 1,-1 0-1,0-1 1,1 0-1,-1 0 1,-9 1-1,6-2-39,0 0-1,0-1 1,0 1 0,0-1-1,0-1 1,0 0 0,0 0 0,1 0-1,-1-1 1,-9-5 0,15 7-28,-1 0-1,1 0 1,-1-1 0,1 1 0,-1-1 0,1 1 0,0-1 0,0 0 0,0 0-1,0 0 1,0 0 0,0 0 0,0-1 0,1 1 0,-1-1 0,1 1 0,0-1-1,0 1 1,0-1 0,0 0 0,0 1 0,0-1 0,1 0 0,-1 0 0,1 0-1,0 1 1,0-1 0,0 0 0,0 0 0,1 0 0,-1 0 0,2-4 0,-1 5-369,0 0 1,1 0-1,-1 0 0,0 0 1,1 0-1,-1 1 1,1-1-1,0 1 1,-1-1-1,1 1 1,0 0-1,0 0 1,0-1-1,0 1 1,0 1-1,0-1 1,0 0-1,3 0 1,49-12-6388,-36 10 3624,24-7-4828</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1.940"/>
    </inkml:context>
    <inkml:brush xml:id="br0">
      <inkml:brushProperty name="width" value="0.025" units="cm"/>
      <inkml:brushProperty name="height" value="0.025" units="cm"/>
    </inkml:brush>
  </inkml:definitions>
  <inkml:trace contextRef="#ctx0" brushRef="#br0">72 113 9865,'-16'-84'7678,"13"55"1332,15 407-5551,-5-297-2540,4-1-1,35 134 0,-41-195-918,7 24 0,-17-45 0,-11-27 0,2 3 0,-54-111 0,59 115 0,1 0 0,1 0 0,1 0 0,-5-34 0,10 55 0,1 0 0,0 1 0,0-1 0,0 0 0,-1 0 0,1 1 0,0-1 0,0 0 0,0 0 0,0 1 0,0-1 0,0 0 0,1 0 0,-1 1 0,0-1 0,0 0 0,0 1 0,1-1 0,-1 0 0,0 0 0,1 1 0,-1-1 0,1 1 0,-1-1 0,1 0 0,-1 1 0,1-1 0,-1 1 0,1-1 0,-1 1 0,1-1 0,0 1 0,-1 0 0,1-1 0,0 1 0,-1 0 0,1 0 0,0-1 0,0 1 0,-1 0 0,1 0 0,0 0 0,-1 0 0,1 0 0,0 0 0,0 0 0,-1 0 0,1 0 0,0 0 0,1 0 0,46 18 0,-25-9 0,-15-6-293,-1-1 0,1-1-1,0 1 1,0-1 0,0-1 0,0 1-1,0-1 1,0-1 0,0 0 0,0 0-1,0 0 1,0-1 0,8-3 0,-12 3 22,0 0-1,-1 0 1,1 0 0,0 0 0,-1-1-1,0 0 1,1 0 0,-1 0 0,0 0-1,-1 0 1,1 0 0,0-1 0,-1 1 0,0-1-1,0 0 1,0 0 0,0 0 0,-1 0-1,1 0 1,-1 0 0,0 0 0,-1 0-1,1-1 1,-1 1 0,1-7 0,-1-9-6605</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2.314"/>
    </inkml:context>
    <inkml:brush xml:id="br0">
      <inkml:brushProperty name="width" value="0.025" units="cm"/>
      <inkml:brushProperty name="height" value="0.025" units="cm"/>
    </inkml:brush>
  </inkml:definitions>
  <inkml:trace contextRef="#ctx0" brushRef="#br0">22 0 22966,'0'0'6566,"-3"8"-6294,-2 9-132,1-1 0,1 1 0,0-1 0,1 1 0,1 0 0,1 0-1,0 0 1,1 0 0,4 17 0,5 29 252,21 69 1,-27-119-648,1 1 1,0-1-1,1 0 0,13 24 1,-17-35-54,0 0-1,-1 1 1,1-1 0,0 0-1,0 0 1,0 0 0,0 0 0,0-1-1,0 1 1,1-1 0,-1 1-1,0-1 1,1 0 0,2 2 0,-3-3-80,0 0 1,-1 0-1,1 0 1,0 0-1,-1 0 0,1-1 1,0 1-1,0 0 1,-1-1-1,1 1 1,0-1-1,-1 0 1,1 1-1,-1-1 1,1 0-1,-1 0 1,1 0-1,-1 0 1,0 0-1,1 0 1,-1-1-1,0 1 1,0 0-1,0-1 1,1-1-1,15-19-5890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2.642"/>
    </inkml:context>
    <inkml:brush xml:id="br0">
      <inkml:brushProperty name="width" value="0.025" units="cm"/>
      <inkml:brushProperty name="height" value="0.025" units="cm"/>
    </inkml:brush>
  </inkml:definitions>
  <inkml:trace contextRef="#ctx0" brushRef="#br0">75 23 11050,'0'0'8654,"-9"4"-5654,5-2-2849,1 0 0,-1 0 0,0 0 0,1 0 0,-1 1 0,1-1 0,0 1 0,0 0 0,0 0 0,0 0 0,0 0 0,0 1 0,1-1 0,0 1 0,0 0 0,0-1 0,0 1 0,0 0 0,1 0 0,0 0 0,0 0-1,0 0 1,0 1 0,0 3 0,-1 7 362,1 0-1,0 0 0,1 16 0,0-28-427,1 0-1,-1-1 1,0 1-1,1 0 0,0-1 1,0 1-1,0-1 0,0 1 1,0-1-1,0 1 0,3 2 1,-4-4-45,1 0 1,0 0-1,0-1 0,0 1 1,0-1-1,0 1 1,0 0-1,0-1 0,0 0 1,0 1-1,0-1 1,0 1-1,0-1 1,0 0-1,0 0 0,0 0 1,0 0-1,0 0 1,0 0-1,0 0 0,1 0 1,-1 0-1,0 0 1,0-1-1,0 1 1,0 0-1,0-1 0,2 0 1,1-2 40,1 0 0,0 0 0,0-1 1,-1 0-1,0 0 0,0 0 0,0 0 0,0-1 1,-1 1-1,0-1 0,1 0 0,-2 0 1,3-6-1,31-71 836,-36 80-916,15-41-1,-3 8 0,-16 75 0,1-8 0,0 50 0,3-81-8,0-1 0,0 1 0,0 0 0,-1-1 0,1 1 0,0 0 0,0 0 0,0-1 0,0 1 0,0 0 0,0 0 0,1-1 1,-1 1-1,0 0 0,0-1 0,0 1 0,1 0 0,-1 0 0,0-1 0,1 1 0,-1-1 0,0 1 0,1 0 0,-1-1 0,1 1 0,-1-1 0,1 1 0,-1-1 0,1 1 0,0-1 0,-1 1 0,1-1 0,-1 0 0,1 1 0,0-1 0,0 0 0,-1 0 0,1 1 1,0-1-1,-1 0 0,1 0 0,0 0 0,0 0 0,-1 0 0,1 0 0,0 0 0,0 0 0,-1 0 0,1 0 0,0 0 0,-1-1 0,1 1 0,0 0 0,-1-1 0,2 0 0,2-1-178,0 0-1,0 0 1,-1 0-1,1-1 1,-1 0-1,1 0 0,-1 0 1,3-5-1,40-63-9705,-21 26 289</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33.324"/>
    </inkml:context>
    <inkml:brush xml:id="br0">
      <inkml:brushProperty name="width" value="0.025" units="cm"/>
      <inkml:brushProperty name="height" value="0.025" units="cm"/>
    </inkml:brush>
  </inkml:definitions>
  <inkml:trace contextRef="#ctx0" brushRef="#br0">54 452 18321,'-7'10'3134,"1"-2"-2197,1-3-519,1 0 1,0-1-1,0 1 0,1 1 1,0-1-1,0 0 1,0 1-1,0 0 0,1-1 1,0 1-1,-2 11 1,26-23-179,-11-2-285,0 0-1,-1-1 1,0 0 0,0 0 0,-1-1-1,0-1 1,0 1 0,11-22 0,-10 15-23,-1 0 1,0 0 0,-2-1-1,0 0 1,7-33-1,-8 18 245,-2 1 0,1-34-1,-5 51-31,0 0 0,-1 1-1,-1-1 1,0 0 0,-1 1-1,-7-24 1,9 36-95,1 0-1,-1 0 0,0 0 1,1 0-1,-1 0 0,0 0 0,0 0 1,0 0-1,-1 1 0,1-1 1,0 1-1,-1-1 0,1 1 1,-1-1-1,1 1 0,-1 0 1,1-1-1,-1 1 0,0 0 1,0 0-1,0 0 0,0 1 1,0-1-1,0 0 0,-2 0 1,1 1-22,0 1 1,1 0-1,-1-1 1,0 1-1,0 0 1,1 0-1,-1 0 1,1 1-1,-1-1 1,1 1-1,0-1 1,-1 1-1,1 0 1,0 0 0,-3 4-1,-7 7 114,1 1 1,1 0-1,1 1 0,-13 25 1,15-26 122,2-1 0,0 1 1,-4 16-1,8 7-1,1-36-266,0 1-1,1-1 1,-1 0 0,1 0 0,-1 0 0,1 0-1,-1 0 1,1 0 0,-1 0 0,1 0 0,0 0-1,-1 0 1,1 0 0,0 0 0,0-1 0,0 1 0,0 0-1,0 0 1,0-1 0,0 1 0,0-1 0,0 1-1,0-1 1,2 1 0,6 1 12,0-1-1,0 0 1,0-1 0,0 0 0,1 0-1,-1-1 1,0 0 0,0-1 0,0 0-1,0 0 1,9-4 0,-6 2-87,1 0 0,-1 1 1,1 1-1,19-1 0,-30 3 68,0 0 0,0 0 1,0 0-1,0 0 0,0 1 0,0-1 0,0 1 1,0-1-1,0 1 0,0 0 0,0 0 0,0 0 0,0 0 1,-1 0-1,1 0 0,0 0 0,-1 0 0,1 1 0,-1-1 1,1 1-1,0 1 0,1 2 14,0 0 0,0 1 0,-1-1 1,0 1-1,2 10 0,-3-13 20,-1 0 1,1 0-1,-1 0 0,1 0 1,0 0-1,0 0 1,0 0-1,1-1 0,-1 1 1,1 0-1,-1-1 0,1 1 1,0-1-1,0 1 1,0-1-1,0 0 0,1 0 1,-1 0-1,0 0 0,1 0 1,5 2-1,-6-3-11,0-1-1,0 0 1,0 0 0,0 1-1,0-1 1,-1-1 0,1 1-1,0 0 1,0 0-1,0-1 1,0 1 0,0-1-1,0 0 1,0 1 0,-1-1-1,1 0 1,0 0-1,0 0 1,-1 0 0,1-1-1,1-1 1,31-35 207,-27 29-208,157-208-2116,-164 222 2229,0 0 0,1 0 0,-1 0 0,1 0 0,0 0 0,1 0 0,-1 0 0,1-1 0,4 9 0,6-6-92,0 0 0,1 0 0,20 6 0,-20-8-103,0 1 0,0 0 0,-1 0 0,13 10 0,-10-4 15,-1 0-1,0 1 0,-1 1 0,0 1 0,-1 0 1,0 0-1,-2 1 0,0 0 0,-1 1 0,0 0 1,-1 1-1,-1 0 0,-1 0 0,-1 0 0,0 1 1,-1 0-1,-1 0 0,0 34 0,-3-47 104,0-1 0,-1 0 0,1 0 0,-1 0 0,-1-1 0,1 1 0,-1 0 0,1 0 0,-1-1 1,-1 1-1,1-1 0,-1 1 0,0-1 0,0 0 0,0 0 0,0 0 0,-1-1 0,1 1 0,-1-1 0,0 0 0,-6 4 0,4-3 23,-1 0 1,0-1-1,0 1 0,-1-2 1,1 1-1,-1-1 1,0 0-1,1 0 1,-1-1-1,0 0 1,0-1-1,0 0 1,-9 0-1,13-1-72,0 0 0,-1 0 0,1-1 0,0 1 0,0-1 0,0 0 0,0 0 0,1 0 0,-1-1 0,0 1 0,1-1 0,0 0 0,0 0 0,0 0 0,0-1 0,0 1 0,0 0 0,1-1 0,0 0 0,0 0 0,0 0 0,0 0 0,0 0 0,1 0 0,0 0 0,-1-5 0,-3-9 0,1-1 0,1 0 0,1 0 0,0-31 0,2 40 0,1-1 0,0 1 0,0 0 0,1 0 0,0 0 0,1 0 0,0 0 0,1 1 0,0-1 0,1 1 0,5-10 0,3 1 0,0 1 0,2-1 0,0 2 0,18-16 0,-23 23 1,33-35-2215,-18 9-4515,-8 2-12356</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1.570"/>
    </inkml:context>
    <inkml:brush xml:id="br0">
      <inkml:brushProperty name="width" value="0.025" units="cm"/>
      <inkml:brushProperty name="height" value="0.025" units="cm"/>
    </inkml:brush>
  </inkml:definitions>
  <inkml:trace contextRef="#ctx0" brushRef="#br0">1350 21 14894,'0'0'9470,"-12"-4"-7719,8 2-1579,-3-1-52,1 1 1,-1-1-1,1 2 1,-1-1-1,1 1 0,-1 0 1,0 0-1,0 0 1,0 1-1,1 0 1,-1 1-1,0 0 1,-11 2-1,-31 13-19,0 2 0,-60 31 0,-90 60-103,144-77 37,-104 63-42,5 7 0,-183 159 0,311-238-526,-18 16-1984,14-22-2553,21-16 1173,0-5-1163</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1.943"/>
    </inkml:context>
    <inkml:brush xml:id="br0">
      <inkml:brushProperty name="width" value="0.025" units="cm"/>
      <inkml:brushProperty name="height" value="0.025" units="cm"/>
    </inkml:brush>
  </inkml:definitions>
  <inkml:trace contextRef="#ctx0" brushRef="#br0">765 0 16784,'-12'6'342,"-22"12"348,1 2 0,1 1 1,1 1-1,-46 44 1,-116 127 3210,163-160-3605,22-25-211,-54 55 1124,3 4-1,-87 125 1,138-179-1052,1 1 1,-1 0 0,2 0-1,-7 21 1,12-33-138,0 1-1,0-1 1,1 1-1,-1-1 1,1 1-1,-1-1 1,1 1-1,0-1 1,0 1-1,0 0 1,0-1-1,0 1 1,1-1-1,-1 1 1,1-1-1,0 1 1,0-1-1,0 1 1,0-1-1,0 0 1,0 1-1,0-1 1,1 0-1,-1 0 1,1 0 0,0 0-1,0 0 1,0 0-1,0-1 1,0 1-1,0 0 1,0-1-1,4 2 1,7 2 96,1-1 1,-1-1-1,1 0 1,0-1-1,0 0 1,0-1 0,0-1-1,0 0 1,28-4-1,3-4 188,82-23-1,514-221-753,-498 189-1524,-47 21-2366,-16 4-2605</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3.423"/>
    </inkml:context>
    <inkml:brush xml:id="br0">
      <inkml:brushProperty name="width" value="0.025" units="cm"/>
      <inkml:brushProperty name="height" value="0.025" units="cm"/>
    </inkml:brush>
  </inkml:definitions>
  <inkml:trace contextRef="#ctx0" brushRef="#br0">129 203 17008,'5'-10'1351,"30"-72"2391,-32 72-2840,1 0-1,-2 0 1,1-1-1,-2 0 1,1 1-1,-1-1 1,-1-16-1,0 27-870,0-1-1,0 1 1,0-1 0,0 1-1,0 0 1,0-1 0,0 1-1,-1-1 1,1 1 0,0 0-1,0-1 1,0 1 0,0 0-1,-1-1 1,1 1 0,0 0-1,0-1 1,-1 1 0,1 0-1,0-1 1,-1 1 0,1 0-1,0 0 1,-1-1 0,1 1-1,0 0 1,-1 0 0,1 0-1,-1-1 1,1 1 0,0 0-1,-1 0 1,1 0 0,-1 0-1,1 0 1,0 0 0,-1 0-1,1 0 1,-1 0 0,1 0-1,-1 0 1,1 0 0,0 0-1,-1 0 1,1 0-1,-1 1 1,1-1 0,0 0-1,-1 0 1,1 0 0,0 1-1,-1-1 1,1 0 0,0 0-1,-1 1 1,-20 18 254,-1 12-78,2 1 1,1 1-1,1 0 1,2 1-1,1 1 1,-13 53-1,26-83-207,0 1 0,1-1 0,0 0 0,0 1 0,0-1 0,1 1 0,0 0 0,0-1 0,0 1 0,3 9 0,-3-14 0,1 1 0,-1-1 0,1 0 0,-1 0 0,1 0 0,0 0 0,-1 0 0,1 0 0,0 0 0,0 0 0,0 0 0,0-1 0,0 1 0,0 0 0,0 0 0,0-1 0,0 1 0,0-1 0,2 2 0,0-2 0,0 1 0,0-1 0,0 0 0,0 1 0,0-1 0,0-1 0,0 1 0,0 0 0,0-1 0,0 1 0,4-2 0,11-5 0,-1-1 0,0 0 0,0-2 0,-1 0 0,0 0 0,0-2 0,-2 0 0,1 0 0,-1-1 0,-1-1 0,-1-1 0,0 0 0,0 0 0,-2-1 0,0 0 0,12-27 0,-9-12 0,-15 54 0,-4 9 0,-4 13 0,3-2 0,2 1 0,0 0 0,1 1 0,1-1 0,1 1 0,0-1 0,3 28 0,-1-46-60,0 0 1,0-1-1,0 1 0,0 0 1,1-1-1,-1 1 0,0 0 1,1-1-1,-1 1 1,1-1-1,0 1 0,-1-1 1,1 1-1,0-1 0,0 1 1,0-1-1,0 0 0,0 1 1,0-1-1,0 0 0,1 0 1,-1 0-1,0 0 0,1 0 1,-1 0-1,1 0 0,-1 0 1,1-1-1,-1 1 1,1-1-1,-1 1 0,1-1 1,0 1-1,-1-1 0,1 0 1,0 0-1,-1 0 0,1 0 1,0 0-1,-1 0 0,1 0 1,0-1-1,-1 1 0,1 0 1,0-1-1,-1 0 1,1 1-1,2-2 0,3-1-556,0 0-1,-1 0 0,1-1 1,-1 0-1,0 0 1,0 0-1,0-1 1,0 0-1,-1 0 0,6-7 1,19-33-8577</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3.753"/>
    </inkml:context>
    <inkml:brush xml:id="br0">
      <inkml:brushProperty name="width" value="0.025" units="cm"/>
      <inkml:brushProperty name="height" value="0.025" units="cm"/>
    </inkml:brush>
  </inkml:definitions>
  <inkml:trace contextRef="#ctx0" brushRef="#br0">87 1 20147,'0'0'3459,"-7"11"-827,-1 1-1984,-37 63 3083,41-66-3492,0-1 0,0 1 0,1-1 0,0 1-1,1 0 1,-1 0 0,2 0 0,-1 12 0,2-20-239,0 0 0,0 1 0,0-1 0,1 1 0,-1-1 0,1 0 0,-1 1 0,1-1 0,0 0 0,-1 1 0,1-1 0,0 0 0,0 0 0,0 0 0,0 0 0,0 0 0,0 0 0,0 0 0,0 0 0,1 0 0,-1 0 0,0 0 0,0-1 0,1 1 0,-1-1 0,0 1 0,1-1 0,-1 1 0,1-1 0,-1 0 0,3 1 0,60 2 0,-30-3 0,-28 2 0,0-1 0,0 1 0,-1 0 0,1 0 0,-1 1 0,0 0 0,0-1 0,1 2 0,-2-1 0,1 1 0,0-1 0,-1 1 0,0 1 0,0-1 0,0 0 0,0 1 0,-1 0 0,0 0 0,0 0 0,0 0 0,0 1 0,-1-1 0,3 9 0,-2-3 0,1 1 0,-2-1 0,0 1 0,0 0 0,-1 0 0,0-1 0,-1 1 0,0 0 0,-1 0 0,0 0 0,-4 12 0,4-21 0,0 1 0,0 0 0,-1 0 0,0-1 0,1 1 0,-1-1 0,-1 1 0,1-1 0,0 0 0,-1 0 0,0 0 0,1 0 0,-1-1 0,0 1 0,-1-1 0,1 1 0,0-1 0,-1 0 0,1 0 0,-1-1 0,0 1 0,1-1 0,-1 0 0,0 0 0,0 0 0,0 0 0,0-1 0,0 1 0,0-1 0,0 0 0,0 0 0,0-1 0,0 1 0,1-1 0,-1 0 0,0 0 0,0 0 0,0 0 0,1-1 0,-1 0 0,0 0 0,1 0 0,0 0 0,-4-3 0,-1-3-593,1 0-1,0 0 1,1-1 0,0 0-1,0 0 1,-6-17 0,9 21 64,1 0 0,1 0 0,-1 0 0,1 0 1,0 0-1,0 0 0,0 0 0,1 0 0,0 0 1,0 0-1,0 0 0,0-1 0,1 1 0,0 0 1,0 0-1,3-7 0,11-10-10703</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4.217"/>
    </inkml:context>
    <inkml:brush xml:id="br0">
      <inkml:brushProperty name="width" value="0.025" units="cm"/>
      <inkml:brushProperty name="height" value="0.025" units="cm"/>
    </inkml:brush>
  </inkml:definitions>
  <inkml:trace contextRef="#ctx0" brushRef="#br0">0 231 19955,'0'0'3908,"9"-3"175,2-2-3533,1 0-1,-1 0 0,0-1 0,-1-1 0,13-9 1,-19 14-470,0-1 0,0-1 0,0 1 1,-1 0-1,1-1 0,-1 0 1,0 0-1,0 0 0,0 0 0,0 0 1,-1-1-1,0 1 0,0-1 1,0 0-1,-1 1 0,1-1 0,-1 0 1,1-6-1,-2 10-80,-1 0 0,1 1 0,0-1 0,0 0 0,-1 1 0,1-1 0,0 0 0,-1 1 0,1-1 0,-1 0 0,1 1 0,-1-1 0,1 1 0,-1-1 0,1 1 0,-1-1 0,1 1 0,-1-1 0,0 1 0,1 0 0,-1-1 0,0 1 0,1 0 0,-1 0 0,0-1 0,1 1 0,-1 0 0,0 0 0,0 0 0,1 0 0,-1 0 0,0 0 0,0 0 0,1 0 0,-1 0 0,0 0 0,0 0 0,-1 1 0,-31 9 0,26-6 0,2 0 0,-1 0 0,0 0 0,1 1 0,0 0 0,0 0 0,1 0 0,-1 0 0,1 1 0,0 0 0,0 0 0,1 0 0,0 0 0,0 1 0,1-1 0,-1 1 0,1 0 0,1 0 0,-1-1 0,1 1 0,0 0 0,1 0 0,0 8 0,0-14 0,0 0 0,1 1 0,-1-1 0,1 0 0,-1 1 0,1-1 0,-1 0 0,1 0 0,0 0 0,-1 1 0,1-1 0,0 0 0,0 0 0,0 0 0,0 0 0,0 0 0,0 0 0,0-1 0,0 1 0,1 0 0,1 1 0,35 7 0,41-13 0,-77 4 0,30-4 0,29-4 0,63 0 0,-123 8 0,0-1 0,0 1 0,0-1 0,-1 1 0,1-1 0,0 1 0,0-1 0,-1 1 0,1-1 0,-1 0 0,1 1 0,-1-1 0,1 0 0,-1 0 0,1 0 0,-1 1 0,1-1 0,-1 0 0,0 0 0,0 0 0,1 0 0,-1 1 0,0-1 0,0 0 0,0 0 0,0 0 0,0 0 0,0 0 0,0 0 0,0 0 0,0 0 0,-1 1 0,1-2 0,-6-39 0,5 38 0,-9-37 0,6 27 0,1 0 0,0 0 0,-1-26 0,5 38 0,1-1 0,0 1 0,0 0 0,0 0 0,0 0 0,0 1 0,0-1 0,0 0 0,0 1 0,0-1 0,0 1 0,0 0 0,0-1 0,1 1 0,-1 0 0,0 1 0,3-1 0,0 0 0,105-11-865,-38-9-3833,-15-6-8765</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232"/>
    </inkml:context>
    <inkml:brush xml:id="br0">
      <inkml:brushProperty name="width" value="0.025" units="cm"/>
      <inkml:brushProperty name="height" value="0.025" units="cm"/>
    </inkml:brush>
  </inkml:definitions>
  <inkml:trace contextRef="#ctx0" brushRef="#br0">175 260 14798,'0'0'9113,"-8"-6"-6065,3 3-2844,1 0 0,-1 0-1,0 1 1,1-1 0,-1 1 0,0 0 0,-1 0 0,1 0-1,-7 0 1,9 1-180,0 1-1,0 0 1,0 1 0,-1-1-1,1 0 1,0 1-1,0 0 1,0 0-1,0 0 1,0 0 0,0 0-1,0 0 1,1 1-1,-1-1 1,0 1-1,1 0 1,-1 0 0,1 0-1,0 0 1,-1 0-1,-2 5 1,-1 0-22,1 1 0,0 1 0,0-1 0,0 1 0,1-1 0,-4 13 0,7-18 15,0 0-1,-1 1 1,2-1 0,-1 1 0,0-1 0,0 0 0,1 1 0,0-1 0,0 1 0,0-1-1,0 1 1,0-1 0,1 1 0,0-1 0,0 1 0,-1-1 0,2 1 0,-1-1 0,0 0-1,4 5 1,-3-6 6,0 0-1,0-1 0,1 0 0,-1 1 1,0-1-1,1 0 0,0 0 1,-1 0-1,1 0 0,-1 0 0,1-1 1,0 0-1,-1 1 0,1-1 1,0 0-1,0 0 0,-1 0 0,1 0 1,0-1-1,0 1 0,-1-1 1,1 0-1,-1 0 0,1 0 0,3-1 1,5-3 168,0 0 1,0 0 0,-1-1-1,16-11 1,-1-2-27,-1-2 0,-1 0 0,-1-2 0,36-48 0,-47 55-113,0 0 0,-1 0 0,-1-1 0,-1 0 0,0-1 0,-1 0 0,-1 0 0,0 0 0,3-26 0,-11 24-52,1 20 0,1 0 0,0 0 0,-1-1 0,1 1 0,0 0 0,-1 0 0,1 0 0,0 0 0,-1 0 0,1 0 0,0 0 0,-1 0 0,1 0 0,0 0 0,-1 0 0,1 0 0,0 0 0,-1 0 0,1 0 0,0 0 0,-1 0 0,1 0 0,0 1 0,-1-1 0,1 0 0,0 0 0,-1 0 0,1 0 0,0 1 0,0-1 0,-1 1 0,-24 29 0,7 3 0,2 0 0,-20 60 0,31-77 0,0-1 0,2 1 0,0 0 0,1 0 0,0 1 0,1-1 0,1 0 0,3 28 0,-2-42 0,0 0 0,-1 0 0,1 0 0,0 0 0,0 0 0,0-1 0,0 1 0,1 0 0,-1-1 0,0 1 0,1-1 0,-1 1 0,1-1 0,0 0 0,-1 1 0,1-1 0,0 0 0,0 0 0,0 0 0,0-1 0,0 1 0,0 0 0,0-1 0,0 1 0,0-1 0,0 0 0,0 1 0,0-1 0,0 0 0,0 0 0,0 0 0,3-1 0,1 0 0,0 1 0,0-1 0,0 0 0,0 0 0,0-1 0,0 0 0,0 0 0,0 0 0,-1-1 0,6-3 0,24-30-2754,-27 24 78,0-1 0,-1 0 0,6-16 0,3-16-9522</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576"/>
    </inkml:context>
    <inkml:brush xml:id="br0">
      <inkml:brushProperty name="width" value="0.025" units="cm"/>
      <inkml:brushProperty name="height" value="0.025" units="cm"/>
    </inkml:brush>
  </inkml:definitions>
  <inkml:trace contextRef="#ctx0" brushRef="#br0">62 0 17777,'-5'9'4110,"0"-1"-3229,-3 4 369,1 0 0,1 1 0,-1 0 0,2 0-1,0 0 1,1 1 0,-6 26 0,11-39-1260,-1-1 1,0 1-1,0-1 0,1 1 1,-1-1-1,0 1 0,1-1 1,-1 1-1,0-1 1,1 0-1,-1 1 0,1-1 1,-1 0-1,1 1 0,-1-1 1,1 0-1,-1 0 0,1 1 1,-1-1-1,1 0 1,-1 0-1,1 0 0,0 0 1,-1 0-1,1 0 0,-1 0 1,1 0-1,-1 0 0,1 0 1,-1 0-1,1 0 0,0 0 1,-1 0-1,1 0 1,-1-1-1,1 1 0,-1 0 1,1 0-1,0-1 0,1 0-21,0 1-1,0-1 1,-1 1-1,1-1 1,0 0-1,-1 0 1,1 0-1,0 0 1,-1 0-1,1 0 1,-1 0-1,2-2 1,3-21 483,-6 26-164,0 8-233,0 3-55,0-4 0,0-1 0,0 1 0,0 0 0,1-1 0,1 1 0,3 14 0,-4-21 0,1 0 0,-1 1 0,0-1 0,1 0 0,-1 0 0,1 0 0,0 0 0,0 0 0,-1-1 0,1 1 0,0-1 0,1 1 0,-1-1 0,0 1 0,0-1 0,1 0 0,-1 0 0,0 0 0,1 0 0,-1-1 0,1 1 0,-1-1 0,1 1 0,-1-1 0,1 0 0,-1 0 0,5-1 0,-2 1-217,1 0 0,-1-1-1,0 0 1,0 0 0,0 0 0,0-1 0,0 1-1,-1-1 1,1 0 0,0-1 0,-1 1 0,1-1 0,-1 0-1,0 0 1,0 0 0,0-1 0,-1 1 0,5-5-1,-3 1-566,1-1 0,-1 1 0,-1-1 0,0 0-1,0 0 1,0 0 0,-1-1 0,0 1 0,3-15-1,-1-3-7649</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5.905"/>
    </inkml:context>
    <inkml:brush xml:id="br0">
      <inkml:brushProperty name="width" value="0.025" units="cm"/>
      <inkml:brushProperty name="height" value="0.025" units="cm"/>
    </inkml:brush>
  </inkml:definitions>
  <inkml:trace contextRef="#ctx0" brushRef="#br0">128 25 9993,'0'0'22059,"-9"-6"-21387,6 5-662,2-1-9,-1 0 0,0 1 0,1-1-1,-1 1 1,0 0 0,0 0 0,0 0 0,0 0 0,0 0-1,-1 0 1,1 0 0,0 1 0,0-1 0,0 1-1,-1-1 1,1 1 0,0 0 0,0 0 0,-1 0 0,1 0-1,0 0 1,-1 1 0,1-1 0,0 1 0,0 0 0,0-1-1,0 1 1,-1 0 0,1 0 0,0 0 0,0 0-1,1 1 1,-1-1 0,0 1 0,0-1 0,1 1 0,-1-1-1,1 1 1,-3 3 0,0 0-1,0 0 0,0 1 0,1-1 0,0 1 0,0 0 0,0 0 0,1 0 0,-1 0 0,0 7 0,2-12 0,1 1 0,0 0 0,-1-1 0,1 1 0,0-1 0,0 1 0,0-1 0,0 1 0,1 0 0,-1-1 0,0 1 0,1-1 0,-1 1 0,1-1 0,-1 1 0,1-1 0,0 0 0,0 1 0,-1-1 0,1 0 0,0 1 0,0-1 0,0 0 0,0 0 0,1 0 0,-1 0 0,0 0 0,0 0 0,1 0 0,-1 0 0,0 0 0,1-1 0,-1 1 0,1-1 0,-1 1 0,1-1 0,-1 1 0,1-1 0,0 0 0,-1 0 0,3 0 0,32 3-33,58-4 0,-58-1 2,51 5 0,-86-3 32,1 0 0,-1 0 0,1 0 0,-1 0 0,0 0 0,1 1 0,-1-1 0,0 0-1,1 1 1,-1 0 0,0-1 0,1 1 0,-1 0 0,0-1 0,0 1 0,0 0 0,0 0 0,0 0 0,0 0 0,1 1 0,-1-1 1,-1 0 0,0 0 0,0 0 0,1 0 0,-1 0 0,0 1 1,0-1-1,0 0 0,0 0 0,0 0 0,-1 0 0,1 0 0,0 0 0,0 0 0,-1 0 0,1 0 1,-1 0-1,1 0 0,-1-1 0,0 3 0,-3 2 6,0 0 0,0 0 0,0 0 0,-1-1 0,1 1 0,-1-1 0,-6 4 0,-17 9-30,-54 27 0,69-39-391,0 0 0,0 0 0,0-1 0,0-1 1,0 0-1,-1-1 0,-15 0 0,17-2-9276</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6.527"/>
    </inkml:context>
    <inkml:brush xml:id="br0">
      <inkml:brushProperty name="width" value="0.025" units="cm"/>
      <inkml:brushProperty name="height" value="0.025" units="cm"/>
    </inkml:brush>
  </inkml:definitions>
  <inkml:trace contextRef="#ctx0" brushRef="#br0">0 1 10954,'0'0'12492,"10"79"-8456,-5-34-1281,0 6-705,-2 4-1570,0 2-480,0-3 0,1-8 0,5-5 0,0-8 0,4-9 0,-5-8-192,-3-5-1986,-5-9-449,-2-2-2081,-22-6-1730,-4-16-6246</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6.915"/>
    </inkml:context>
    <inkml:brush xml:id="br0">
      <inkml:brushProperty name="width" value="0.025" units="cm"/>
      <inkml:brushProperty name="height" value="0.025" units="cm"/>
    </inkml:brush>
  </inkml:definitions>
  <inkml:trace contextRef="#ctx0" brushRef="#br0">3 232 11211,'0'0'15214,"-3"-55"-13773,39 45 97,13-4-129,15-4-224,11-2-416,6-1-769,2-2 0,3 2 0,-8 3-1986,-13 0-2434,-15 4-3652</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7.430"/>
    </inkml:context>
    <inkml:brush xml:id="br0">
      <inkml:brushProperty name="width" value="0.025" units="cm"/>
      <inkml:brushProperty name="height" value="0.025" units="cm"/>
    </inkml:brush>
  </inkml:definitions>
  <inkml:trace contextRef="#ctx0" brushRef="#br0">0 267 18578,'10'-1'3021,"3"-1"-2437,1 0 0,-1-2 0,1 1 0,-1-2 0,-1 0 1,1 0-1,-1-2 0,0 1 0,0-1 0,21-18 0,-24 19-288,-1-1 1,0 0-1,-1 0 1,0-1-1,0 0 1,0 0-1,-1-1 0,0 1 1,-1-2-1,0 1 1,0 0-1,-1-1 1,0 0-1,-1 0 1,4-19-1,-6 27-296,-1 1 0,0-1 0,0 1 0,0-1 0,0 0 0,0 1 0,0-1 0,0 1 0,0-1 0,0 0 0,-1 1 0,1-1 0,-1 1 0,1-1 0,-1 1 0,0-1 0,0 1 0,1 0 0,-1-1 0,0 1 0,-2-2 0,2 2 0,0 1 0,-1-1 0,1 1 0,0-1 0,-1 1 0,1-1 0,-1 1 0,1 0 0,0 0 0,-1 0 0,1 0 0,-1 0 0,1 0 0,0 0 0,-1 0 0,1 0 0,-1 1 0,1-1 0,-2 1 0,-2 1 0,0 0 0,0 0 0,0 1 0,0 0 0,1 0 0,-1 0 0,1 0 0,0 1 0,0-1 0,0 1 0,-4 5 0,-2 7 0,0 1 0,1 0 0,1 0 0,-9 25 0,14-32 0,0 0 0,1 0 0,0 0 0,0 0 0,1 0 0,1 0 0,-1 0 0,2 0 0,-1 0 0,3 11 0,-3-20 0,1 1 0,0 0 0,0-1 0,0 1 0,0 0 0,0-1 0,0 1 0,0-1 0,0 0 0,1 1 0,-1-1 0,1 0 0,-1 0 0,1 0 0,-1 0 0,1 0 0,-1 0 0,1 0 0,0 0 0,0-1 0,-1 1 0,1-1 0,0 1 0,0-1 0,0 0 0,0 0 0,-1 0 0,1 0 0,0 0 0,3 0 0,3-1 0,0 0 0,0 0 0,0 0 0,0-1 0,-1 0 0,10-4 0,1-3 0,-1 0 0,0-1 0,0-1 0,28-25 0,57-63 0,-49 46 0,-37 43 0,-8 14 0,-2 32 0,-2 5 0,-3-40 0,-1 0 0,0 0 0,0 1 0,1-1 0,-1 0 0,1 0 0,-1 0 0,1 0 0,-1 1 0,1-1 0,0 0 0,0 0 0,-1 0 0,1 0 0,0-1 0,0 1 0,0 0 0,0 0 0,0 0 0,0-1 0,0 1 0,0-1 0,2 2 0,1-2 0,1 1 0,-1-1 0,0 1 0,1-1 0,-1 0 0,0-1 0,1 1 0,-1-1 0,0 0 0,1 0 0,-1 0 0,0-1 0,0 1 0,7-4 0,55-41 0,-57 38 0,0 1 0,1 0 0,0 0 0,1 1 0,19-9 0,-29 15 0,0 0 0,-1 0 0,1 0 0,0 1 0,0-1 0,-1 0 0,1 0 0,0 0 0,0 0 0,-1 1 0,1-1 0,0 0 0,-1 1 0,1-1 0,-1 0 0,1 1 0,0-1 0,-1 1 0,1-1 0,-1 1 0,1-1 0,-1 1 0,1 0 0,-1-1 0,0 1 0,1 0 0,-1-1 0,0 1 0,1 0 0,-1-1 0,0 1 0,0 0 0,1-1 0,-1 1 0,0 0 0,0 0 0,0-1 0,0 2 0,5 46 0,-1-13 0,-4-34 0,0 1 0,1-1 0,-1 0 0,1 0 0,-1 0 0,1 1 0,0-1 0,-1 0 0,1 0 0,0 0 0,0 0 0,0 0 0,0 0 0,-1 0 0,1-1 0,0 1 0,1 0 0,-1 0 0,0-1 0,0 1 0,0-1 0,0 1 0,1-1 0,-1 1 0,1-1 0,1 0 0,0 0 0,-1 0 0,1 0 0,-1 0 0,1-1 0,-1 1 0,1-1 0,-1 0 0,0 0 0,1 0 0,3-2 0,6-4 0,-1-1 0,-1 0 0,17-15 0,8-15 0,-25 26 0,0 1 0,0 1 0,1 0 0,22-16 0,-33 26 1,0 0-1,1 0 1,-1 0 0,0 0 0,0 0-1,1 0 1,-1 0 0,0 0-1,1 0 1,-1 0 0,0 0-1,0 0 1,1 0 0,-1 0 0,0 0-1,0 1 1,1-1 0,-1 0-1,0 0 1,0 0 0,1 0 0,-1 0-1,0 1 1,0-1 0,0 0-1,1 0 1,-1 0 0,0 1 0,0-1-1,0 0 1,0 0 0,1 1-1,-1-1 1,0 0 0,0 0-1,0 1 1,0-1 0,0 0 0,0 1-1,7 20 28,-6-18-51,-1 1-1,1-1 1,0 0 0,0 0-1,0 0 1,1 0 0,-1 0-1,1 0 1,-1 0 0,1-1-1,4 5 1,5-4-2273,3-3-4921</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8.097"/>
    </inkml:context>
    <inkml:brush xml:id="br0">
      <inkml:brushProperty name="width" value="0.025" units="cm"/>
      <inkml:brushProperty name="height" value="0.025" units="cm"/>
    </inkml:brush>
  </inkml:definitions>
  <inkml:trace contextRef="#ctx0" brushRef="#br0">1 46 21941,'0'10'1430,"14"204"4806,2 94-3546,-16-36-2220,0-272-470,0 0 0,0 0 0,0 0 0,0 0 0,0 0 0,0 0 0,0 1 0,0-1 0,0 0 0,0 0 0,0 0 0,0 0 0,0 0 0,0 0 0,0 0 0,0 1 0,0-1 0,0 0 0,0 0 0,0 0 0,0 0 0,0 0 0,0 0 0,0 0 0,0 1 0,0-1 0,0 0 0,0 0 0,0 0 0,1 0 0,-1 0 0,0 0 0,0 0 0,0 0 0,0 0 0,0 0 0,0 0 0,0 0 0,0 0 0,1 1 0,-1-1 0,0 0 0,0 0 0,0 0 0,0 0 0,0 0 0,0 0 0,1 0 0,-1 0 0,0 0 0,0 0 0,0 0 0,0 0 0,0 0 0,0-1 0,0 1 0,1 0 0,-1 0 0,0 0 0,0 0 0,0 0 0,0 0 0,0 0 0,0 0 0,0 0 0,10-11 0,7-17 0,7-34 0,-1 0 0,13-71 0,19-136 0,-21 91 0,-32 166-12,0 0-62,1 1 0,0-1 1,7-17-1,-9 27 60,0 0 1,0 0-1,0 0 0,0 0 1,0 0-1,0 0 0,1 1 1,-1-1-1,0 1 0,1-1 1,0 1-1,-1-1 0,1 1 1,0 0-1,0-1 0,0 1 1,-1 0-1,1 0 1,0 1-1,1-1 0,-1 0 1,0 1-1,0-1 0,0 1 1,3-1-1,-4 2 8,0-1 1,0 0-1,0 1 1,0-1-1,0 1 1,0-1-1,0 1 1,0-1-1,0 1 0,0 0 1,0-1-1,0 1 1,-1 0-1,1 0 1,0 0-1,-1-1 0,1 1 1,0 0-1,-1 0 1,1 0-1,-1 0 1,1 0-1,-1 0 0,0 0 1,1 0-1,-1 0 1,0 1-1,0-1 1,0 0-1,0 0 0,0 0 1,0 0-1,0 0 1,0 0-1,0 0 1,-1 2-1,1 2 113,-1 1 1,0-1-1,0 1 0,0-1 0,-1 0 0,-3 10 1,-2-6-63,0 1 1,-1-1 0,0 0 0,-1-1 0,0 0 0,0 0 0,-13 8 0,7-7-4860,6-6-5190,24-3 806</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8.489"/>
    </inkml:context>
    <inkml:brush xml:id="br0">
      <inkml:brushProperty name="width" value="0.025" units="cm"/>
      <inkml:brushProperty name="height" value="0.025" units="cm"/>
    </inkml:brush>
  </inkml:definitions>
  <inkml:trace contextRef="#ctx0" brushRef="#br0">164 72 15727,'0'0'4196,"-9"-6"-812,-1-1-2629,2 0 147,-1 0-1,0 1 0,0 1 1,-15-8-1,22 12-847,0 0-1,0 1 1,0-1-1,0 0 1,-1 1 0,1-1-1,0 1 1,0 0 0,0 0-1,0-1 1,0 2-1,-1-1 1,1 0 0,0 0-1,0 1 1,0-1 0,0 1-1,0-1 1,0 1-1,0 0 1,0 0 0,0 0-1,0 0 1,0 0 0,1 0-1,-1 1 1,0-1-1,1 1 1,-1-1 0,-2 4-1,1 0 142,0 0 0,0 0 0,1 1 0,0-1 1,0 1-1,0-1 0,0 1 0,1 0 0,0 0 0,1 0 0,-1 0 0,1 9 0,0-14-195,1-1 0,-1 1 0,0-1 0,1 0 0,-1 1 0,1-1 0,-1 0 0,1 1 0,-1-1 0,0 0 0,1 0 0,-1 0 0,1 1 0,-1-1 0,1 0 0,-1 0 0,1 0 0,-1 0 0,1 0 0,0 0 0,-1 0 0,1 0 0,-1 0 0,1 0 0,-1 0 0,1 0 0,-1 0 0,1 0 0,-1-1 0,1 1 0,-1 0 0,1 0 0,-1-1 0,1 1 0,17-7 0,-15 4-252,-1-1-1,0 1 1,0 0-1,0-1 1,0 1-1,0-1 1,-1 1 0,0-1-1,0 0 1,0 0-1,0 0 1,0 0-1,-1 1 1,0-1 0,0 0-1,0 0 1,0 0-1,0 0 1,-1 0-1,-1-4 1,0-24-2892</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9.317"/>
    </inkml:context>
    <inkml:brush xml:id="br0">
      <inkml:brushProperty name="width" value="0.025" units="cm"/>
      <inkml:brushProperty name="height" value="0.025" units="cm"/>
    </inkml:brush>
  </inkml:definitions>
  <inkml:trace contextRef="#ctx0" brushRef="#br0">207 342 13132,'0'0'5184,"1"-9"-1677,3-29-309,-4 36-3017,0 1 1,-1-1-1,1 1 0,0-1 0,-1 1 1,1-1-1,-1 1 0,0 0 0,1-1 1,-1 1-1,0 0 0,0 0 1,0-1-1,0 1 0,0 0 0,0 0 1,0 0-1,0 0 0,0 0 0,-1 0 1,1 1-1,0-1 0,-1 0 1,1 1-1,0-1 0,-1 1 0,1-1 1,-1 1-1,-2-1 0,-44-3 1590,45 4-1624,-3 0-131,1 1 1,0-1-1,0 1 0,0 1 0,0-1 0,0 1 0,0 0 0,0 0 1,1 0-1,-1 0 0,1 1 0,-1 0 0,1 0 0,0 0 1,0 1-1,1-1 0,-1 1 0,-4 6 0,3-4-35,1 0 0,0 0 0,0 0 0,1 1 0,-1 0 0,1 0 0,1 0-1,-1 0 1,1 0 0,1 0 0,-1 0 0,0 11 0,2-17 17,0 0 0,0 1 0,0-1-1,1 0 1,-1 1 0,0-1 0,0 0 0,1 0 0,-1 1 0,0-1-1,1 0 1,-1 0 0,1 0 0,0 1 0,-1-1 0,1 0 0,0 0-1,0 0 1,0 0 0,0 0 0,0 0 0,0-1 0,0 1 0,0 0-1,0 0 1,0-1 0,0 1 0,0-1 0,0 1 0,1-1-1,-1 1 1,0-1 0,0 0 0,1 1 0,-1-1 0,0 0 0,1 0-1,-1 0 1,0 0 0,1 0 0,-1-1 0,2 1 0,4-1 29,0 0 1,0-1 0,0 1-1,0-1 1,0-1 0,12-5-1,-1-3-10,0-1 0,0 0 0,-2-1-1,0-1 1,0 0 0,-1-2 0,-1 1 0,16-23-1,-12 12 0,-1-1 0,-1 0 0,-2-1-1,22-58 1,-20 17-16,-16 59 0,-3 11 0,-3 9 0,-5 18 0,1 0 0,1 1 0,1 0 0,2 1 0,1 0 0,2 0 0,0 0 0,2 0 0,4 44 0,-3-71 0,1-1 0,-1 0 0,0 1 0,1-1 0,-1 0 0,1 1 0,0-1 0,0 0 0,0 0 0,0 0 0,0 0 0,0 0 0,0 0 0,1 0 0,-1 0 0,1 0 0,-1-1 0,3 3 0,-2-3 0,0 0 0,-1-1 0,1 1 0,0 0 0,0-1 0,0 0 0,-1 1 0,1-1 0,0 0 0,0 0 0,0 0 0,0 0 0,-1 0 0,1 0 0,0 0 0,0-1 0,0 1 0,2-2 0,1 0 0,1 0 0,0-1 0,-1 0 0,1-1 0,-1 1 0,0-1 0,0 0 0,-1 0 0,1 0 0,-1-1 0,0 0 0,5-5 0,-2-3 0,0 0 0,-1 0 0,-1-1 0,0 1 0,-1-1 0,0-1 0,-1 1 0,0 0 0,-1-1 0,-1 1 0,-1-27 0,0 40 0,0-1 0,0 0 0,0 1 0,0-1 0,0 0 0,-1 1 0,1-1 0,-1 1 0,1-1 0,-1 1 0,1-1 0,-1 1 0,0-1 0,0 1 0,-1-3 0,1 4 0,1 0 0,-1-1 0,1 1 0,-1 0 0,0 0 0,1-1 0,-1 1 0,1 0 0,-1 0 0,0 0 0,1 0 0,-1 0 0,0-1 0,1 1 0,-1 1 0,0-1 0,1 0 0,-1 0 0,1 0 0,-1 0 0,0 0 0,1 0 0,-1 1 0,1-1 0,-2 1 0,-2 1 0,1 0 0,0 1 0,0-1 0,0 1 0,0 0 0,0 0 0,1 0 0,-1 0 0,1 1 0,-3 4 0,-2 5 0,0-1 0,2 1 0,-1 1 0,2-1 0,0 1 0,0 0 0,1 0 0,1 0 0,-1 28 0,3-41 2,0 0 0,0 0 0,1 0 0,-1 0 0,0 0 0,0 0 0,1 0 0,-1-1 0,1 1 0,-1 0 0,1 0 0,-1 0 0,1-1 0,-1 1 0,1 0 0,-1-1 0,1 1 0,0 0 0,-1-1 0,1 1 0,0-1 0,0 1 0,0-1 0,-1 1 0,3-1 0,28 4 50,-21-5-156,0-1 0,0 1 0,0-2 0,12-4 0,-2-2-2065,0-2 0,-1 0 0,30-23 1,9-10-5557</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49.658"/>
    </inkml:context>
    <inkml:brush xml:id="br0">
      <inkml:brushProperty name="width" value="0.025" units="cm"/>
      <inkml:brushProperty name="height" value="0.025" units="cm"/>
    </inkml:brush>
  </inkml:definitions>
  <inkml:trace contextRef="#ctx0" brushRef="#br0">152 0 15855,'0'0'13399,"-11"6"-10842,-7 4-2260,0 1 0,-23 18 0,35-25-292,0 0 0,1 1 0,0 0 0,0 0 0,0 1 0,0-1 0,1 1 0,0 0 0,0 0 0,0 1 0,1-1 0,-4 12 0,7-17-5,0-1 0,1 1 0,-1 0 0,0-1 0,1 1 0,-1 0 0,1-1 0,-1 1 0,0-1 0,1 1 0,0 0 0,-1-1 0,1 1 0,-1-1 0,1 0 0,-1 1 0,1-1 0,0 1 0,0-1 0,-1 0 0,1 0 0,0 1 0,-1-1 0,1 0 0,0 0 0,0 0 0,-1 0 0,1 0 0,0 0 0,0 0 0,-1 0 0,1 0 0,0 0 0,1 0 0,37-1 0,-31 1 0,16-1 0,-6-1 0,0 2 0,0 0 0,0 1 0,28 5 0,-44-6 0,0 0 0,0 1 0,1-1 0,-1 1 0,0 0 0,0-1 0,0 1 0,0 0 0,0 0 0,0 1 0,0-1 0,0 0 0,0 1 0,0-1 0,0 1 0,-1-1 0,1 1 0,-1 0 0,0 0 0,1 0 0,-1 0 0,0 0 0,0 0 0,0 0 0,0 0 0,0 0 0,-1 0 0,1 1 0,-1-1 0,1 0 0,-1 0 0,0 1 0,0-1 0,0 0 0,0 1 0,0-1 0,0 0 0,-1 0 0,1 1 0,-1-1 0,0 0 0,1 0 0,-3 4 0,1-1 21,-1-1 0,0 1 0,0-1 0,0 1 1,0-1-1,-1 0 0,1 0 0,-1-1 0,0 1 0,0-1 0,-1 0 0,1 0 0,-1 0 0,1 0 1,-9 2-1,5-1-232,-1 0 0,0-1 0,0 0 0,-1-1-1,1 0 1,0 0 0,-18 0 0,2-3-6542</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0.579"/>
    </inkml:context>
    <inkml:brush xml:id="br0">
      <inkml:brushProperty name="width" value="0.025" units="cm"/>
      <inkml:brushProperty name="height" value="0.025" units="cm"/>
    </inkml:brush>
  </inkml:definitions>
  <inkml:trace contextRef="#ctx0" brushRef="#br0">26 280 19410,'0'0'1842,"-5"-11"251,1 3-1614,2 4-364,0 0-1,0 0 0,0 0 1,0 0-1,1 0 0,-1 0 1,1 0-1,0-1 0,1 1 1,-1 0-1,1-1 1,-1 1-1,1-1 0,1 1 1,-1 0-1,2-8 0,3 2 49,-1 1-1,2 0 1,-1 0-1,1 0 1,1 1-1,0 0 0,0 0 1,0 1-1,1 0 1,12-9-1,-1 3-125,-1 0-1,2 1 0,38-16 1,-51 25-25,0 0 1,0 1-1,0 0 1,0 0-1,1 1 1,-1 0-1,11-1 1,-16 2-14,0 0-1,-1 0 1,1 1 0,0-1-1,0 0 1,-1 1 0,1-1-1,0 1 1,-1 0 0,1-1-1,-1 1 1,1 0 0,-1 0-1,1 0 1,-1 0 0,1 0-1,-1 0 1,0 0 0,1 1-1,-1-1 1,0 0 0,0 1-1,0-1 1,0 1 0,0-1-1,-1 1 1,1 0 0,0-1-1,-1 1 1,1 0 0,-1-1-1,0 1 1,1 0 0,-1 3-1,0 19 221,0 1 0,-2-1 1,-1 0-1,0 0 0,-2 0 0,-1 0 0,-12 31 0,10-31-177,0-1-1,2 1 1,1 0 0,1 1-1,1-1 1,0 49 0,3-72-29,0 0-1,1 1 1,-1-1 0,0 0 0,1 0 0,-1 0-1,1 1 1,-1-1 0,1 0 0,0 0-1,0 0 1,-1 0 0,1 0 0,0 0 0,0 0-1,0 0 1,0 0 0,0-1 0,0 1-1,0 0 1,0 0 0,1-1 0,-1 1 0,0-1-1,0 1 1,0-1 0,1 0 0,-1 1-1,0-1 1,1 0 0,-1 0 0,0 0 0,1 0-1,-1 0 1,0 0 0,0 0 0,1-1 0,-1 1-1,2-1 1,4 0 59,0-1 0,0 1 0,-1-1 0,1-1-1,0 0 1,8-4 0,2-4-75,-1-1-1,0-1 0,-1 0 1,0-1-1,-1-1 1,0 0-1,-2-1 1,1 0-1,-2-1 1,-1 0-1,0-1 0,-1 0 1,0 0-1,-2-1 1,0 0-1,-2-1 1,7-32-1,-15 45-376,-6 16 138,-7 18 149,10-10 227,1-1 1,0 1 0,1 0-1,1 0 1,0 1 0,1-1-1,1 1 1,2 27 0,-1-43-120,1-1 0,-1 0 0,0 0 1,0 0-1,0 0 0,1 0 1,-1 0-1,0 0 0,1 0 1,-1 0-1,1 0 0,-1 0 1,1 0-1,0 0 0,-1 0 1,1 0-1,0 0 0,0 0 0,0-1 1,-1 1-1,1 0 0,0-1 1,0 1-1,0-1 0,0 1 1,2 0-1,-1-1 24,0 1-1,1-1 1,-1 0 0,0 0 0,1 0-1,-1 0 1,0 0 0,1-1 0,-1 1-1,0-1 1,1 0 0,1 0-1,4-3 49,0 1-1,-1-1 1,1 0-1,-1-1 0,0 1 1,8-8-1,5-11-86,-1 0 0,0-1 0,-2-1 0,-1 0 0,0-2 0,-2 0 0,-2 0 0,12-36 0,-24 118 0,-2-41-355,1 1 1,0-1-1,1 0 1,0 0-1,5 26 1,-4-37 254,0-1 0,-1 0 0,1 1 0,0-1 0,0 1 0,0-1 0,1 0 0,-1 0 0,0 0 0,1 0 0,0 0 0,-1 0 1,1 0-1,0 0 0,0-1 0,0 1 0,0-1 0,0 1 0,0-1 0,1 0 0,-1 0 0,0 0 0,1 0 0,-1 0 0,1 0 0,-1-1 0,1 1 1,-1-1-1,1 0 0,-1 0 0,1 1 0,-1-2 0,1 1 0,-1 0 0,1-1 0,-1 1 0,1-1 0,-1 1 0,1-1 0,3-2 0,1 0-1330,0 0 0,0 0 0,0-1 0,0 0 0,0-1 0,-1 1 0,0-1 0,10-10 0,17-21-12242</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0.935"/>
    </inkml:context>
    <inkml:brush xml:id="br0">
      <inkml:brushProperty name="width" value="0.025" units="cm"/>
      <inkml:brushProperty name="height" value="0.025" units="cm"/>
    </inkml:brush>
  </inkml:definitions>
  <inkml:trace contextRef="#ctx0" brushRef="#br0">129 1 16239,'0'0'7709,"-10"1"-5339,4 0-2231,0 0 0,-1 1 0,1 0-1,0 0 1,1 1 0,-1 0 0,0 0 0,1 0-1,-1 0 1,1 1 0,0 0 0,0 0 0,0 1-1,1-1 1,0 1 0,0 0 0,0 0 0,0 0-1,1 1 1,0 0 0,0-1 0,0 1 0,1 0-1,-4 12 1,6-17-163,0-1-1,0 1 0,0-1 1,0 1-1,0 0 0,0-1 1,0 1-1,0-1 0,1 1 1,-1 0-1,0-1 1,0 1-1,0-1 0,1 1 1,-1-1-1,0 1 0,1-1 1,-1 1-1,0-1 1,1 1-1,-1-1 0,1 1 1,-1-1-1,1 1 0,-1-1 1,1 0-1,-1 1 0,1-1 1,24 7-916,40-7-1695,-45-1 1148,35-1-620,5 1 1623,-3 4 3438,-57-3-2842,1 0 0,-1 0 1,1 0-1,-1 1 0,1-1 0,-1 0 0,0 0 1,1 0-1,-1 0 0,0 1 0,1-1 0,-1 0 1,0 0-1,1 1 0,-1-1 0,0 0 0,1 1 0,-1-1 1,0 0-1,0 1 0,0-1 0,1 0 0,-1 1 1,0-1-1,0 1 0,0-1 0,0 0 0,0 1 1,1-1-1,-1 1 0,0-1 0,0 0 0,0 1 1,0-1-1,0 1 0,0-1 0,-1 1 0,1-1 0,0 0 1,0 1-1,0-1 0,0 1 0,0-1 0,-1 0 1,1 1-1,0-1 0,0 0 0,0 1 0,-1-1 1,1 0-1,0 1 0,-1-1 0,1 0 0,-1 1 1,-15 18 1782,-3-1-1840,-2-1-1,0-1 0,-1-1 0,0-1 1,-35 16-1,45-27-67,10-5-161,5-4-1454,5-3-910,1 0-1,0 0 1,0 1 0,20-13-1,-10 7-859,23-17-5570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1.574"/>
    </inkml:context>
    <inkml:brush xml:id="br0">
      <inkml:brushProperty name="width" value="0.025" units="cm"/>
      <inkml:brushProperty name="height" value="0.025" units="cm"/>
    </inkml:brush>
  </inkml:definitions>
  <inkml:trace contextRef="#ctx0" brushRef="#br0">128 153 13164,'0'0'5915,"3"-9"-672,8-30-1432,-11 39-3753,0-1 0,0 0 1,0 1-1,0-1 0,0 0 0,0 1 0,0-1 0,0 0 0,0 1 0,0-1 0,0 0 0,0 1 0,-1-1 1,1 1-1,0-1 0,0 0 0,-1 1 0,1-1 0,0 1 0,-1-1 0,1 1 0,-1-1 0,1 1 0,-1-1 1,1 1-1,-1-1 0,1 1 0,-1 0 0,1-1 0,-1 1 0,1 0 0,-1-1 0,0 1 0,1 0 1,-1 0-1,0 0 0,1-1 0,-1 1 0,0 0 0,1 0 0,-1 0 0,1 0 0,-1 0 0,0 0 0,1 0 1,-1 1-1,0-1 0,1 0 0,-1 0 0,0 0 0,1 1 0,-1-1 0,1 0 0,-1 1 0,0-1 0,-35 16-38,28-9-26,0 1 0,1-1 0,0 2 1,0-1-1,1 1 0,0-1 0,1 2 1,-6 11-1,8-15 5,0 0 0,1 0 0,0 1 1,0-1-1,0 0 0,1 1 0,0 0 0,1-1 1,-1 1-1,1 0 0,0-1 0,1 1 0,0-1 0,2 11 1,-2-14-5,1-1 1,-1 1 0,1-1-1,0 1 1,-1-1 0,1 0-1,0 0 1,1 0 0,-1 0 0,0 0-1,0 0 1,1 0 0,-1-1-1,1 1 1,0-1 0,-1 0-1,1 0 1,0 0 0,0 0-1,0 0 1,0-1 0,0 1-1,0-1 1,-1 0 0,1 0 0,0 0-1,0 0 1,4-1 0,-1 1 7,0-1 1,1 1-1,-1-2 0,0 1 1,0 0-1,0-1 1,0 0-1,0-1 1,-1 1-1,1-1 1,-1 0-1,9-7 1,-1-4 30,0-1 1,-1 0-1,-1-1 0,-1-1 1,-1 0-1,0 0 1,-1 0-1,0-1 1,-2-1-1,6-21 1,-18 67 308,2 0 0,-1 37 1,5-63-341,-1-1 0,1 1 0,0 0 0,1-1 0,-1 1 0,0 0 0,0-1 0,0 1 0,0-1 0,0 1 0,1 0 0,-1-1 0,0 1 0,0-1 0,1 1 0,-1 0 0,1-1 0,-1 1 0,0-1 0,1 1 0,-1-1 0,1 0 0,-1 1 0,1-1 0,-1 1 0,1-1 0,-1 0 0,1 1 0,0-1 0,-1 0 0,2 0 0,23-2 21,23-21-48,19-33 24,-49 40 0,0 1 0,0 1 0,1 0 0,26-13 0,-45 26 0,1 1 0,-1 0 0,1-1 0,0 1 0,-1 0 0,1-1 0,-1 1 0,1 0 0,0 0 0,-1-1 0,1 1 0,0 0 0,-1 0 0,1 0 0,0 0 0,-1 0 0,1 0 0,0 0 0,0 0 0,-1 0 0,1 0 0,0 1 0,-1-1 0,1 0 0,-1 0 0,1 1 0,0-1 0,-1 0 0,1 1 0,-1-1 0,1 0 0,0 1 0,-1-1 0,1 1 0,-1-1 0,0 1 0,1-1 0,-1 1 0,1-1 0,-1 1 0,1 0 0,4 36 0,1 5 0,-6-41 0,0 1 0,1-1 0,-1 0 0,1 0 0,-1 0 0,1 0 0,-1 0 0,1 0 0,0 0 0,-1 0 0,1-1 0,0 1 0,0 0 0,0 0 0,-1 0 0,1-1 0,0 1 0,0 0 0,0-1 0,0 1 0,0-1 0,0 0 0,1 1 0,-1-1 0,0 0 0,0 1 0,0-1 0,2 0 0,0 0 0,1 0 0,-1 0 0,1-1 0,-1 0 0,1 1 0,-1-1 0,0 0 0,1-1 0,-1 1 0,0 0 0,0-1 0,0 0 0,0 0 0,4-3 0,36-39 0,-39 38 0,0 0 0,1 1 0,0-1 0,0 1 0,1 0 0,-1 1 0,1-1 0,0 1 0,0 0 0,11-4 0,-17 8 0,1 0 0,-1 0 0,1 0 0,-1 0 0,0 0 0,1 0 0,-1 0 0,1 0 0,-1 0 0,0 1 0,1-1 0,-1 0 0,0 0 0,1 0 0,-1 1 0,0-1 0,1 0 0,-1 0 0,0 1 0,1-1 0,-1 0 0,0 1 0,0-1 0,0 0 0,1 1 0,-1-1 0,0 0 0,0 1 0,0-1 0,0 1 0,0-1 0,0 0 0,1 1 0,-1-1 0,0 1 0,0-1 0,0 1 0,3 27 0,3 6 0,-5-33 0,1 0 0,-1 0 0,0 0 0,0 0 0,0-1 0,1 1 0,-1 0 0,0-1 0,1 1 0,-1 0 0,0-1 0,1 0 0,-1 1 0,1-1 0,-1 0 0,1 0 0,-1 0 0,1 0 0,-1 0 0,1 0 0,-1 0 0,1 0 0,-1-1 0,1 1 0,-1 0 0,0-1 0,1 1 0,-1-1 0,0 0 0,1 1 0,-1-1 0,2-2 0,45-32 0,-39 28 0,15-13 0,-15 12 0,0-1 0,0 2 0,1 0 0,1 0 0,-1 0 0,1 1 0,18-7 0,-28 13-6,-1 0-1,1 0 1,0 0-1,-1 0 1,1-1-1,0 1 1,-1 0-1,1 0 1,0 1 0,-1-1-1,1 0 1,0 0-1,-1 0 1,1 0-1,0 1 1,-1-1 0,1 0-1,-1 0 1,1 1-1,0-1 1,-1 1-1,1-1 1,-1 0-1,1 1 1,-1-1 0,1 1-1,-1-1 1,0 1-1,1 0 1,-1-1-1,1 1 1,-1-1-1,0 1 1,0 0 0,1-1-1,-1 1 1,0 1-1,3 25-2363,-3-24 1835,0 2-6501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2.319"/>
    </inkml:context>
    <inkml:brush xml:id="br0">
      <inkml:brushProperty name="width" value="0.025" units="cm"/>
      <inkml:brushProperty name="height" value="0.025" units="cm"/>
    </inkml:brush>
  </inkml:definitions>
  <inkml:trace contextRef="#ctx0" brushRef="#br0">3 39 20692,'0'0'1857,"0"9"466,-1 7-1256,0-6-555,1-1-1,0 1 1,0-1 0,1 1 0,0-1 0,3 11 0,-4-19-471,1 1-1,-1 0 0,1 0 0,0 0 0,0-1 1,0 1-1,0 0 0,0-1 0,0 1 0,1-1 1,-1 1-1,0-1 0,1 0 0,-1 0 1,1 1-1,0-1 0,-1 0 0,1 0 0,0-1 1,-1 1-1,1 0 0,0 0 0,0-1 1,0 1-1,0-1 0,0 0 0,0 1 0,0-1 1,-1 0-1,1 0 0,0 0 0,0-1 0,0 1 1,0 0-1,0-1 0,0 1 0,0-1 1,3-1-1,8-3 104,-1-1 0,1-1 1,-1 0-1,0 0 1,-1-1-1,0-1 0,0 1 1,17-21-1,-15 16-107,1 1 0,0 0 0,1 1 0,25-16 0,-38 26-35,-1 0 0,1 1 0,-1-1 0,1 0 1,-1 0-1,1 1 0,0-1 0,-1 1 0,1-1 0,0 1 1,0 0-1,-1 0 0,1 0 0,0 0 0,0 0 0,-1 0 1,1 0-1,0 0 0,-1 1 0,1-1 0,0 1 0,-1-1 0,1 1 1,0 0-1,-1 0 0,1 0 0,-1-1 0,1 1 0,-1 1 1,0-1-1,1 0 0,-1 0 0,0 0 0,0 1 0,0-1 1,0 1-1,0-1 0,0 1 0,0-1 0,-1 1 0,2 3 1,2 7 15,0 1 0,-1 0 0,0 0 0,0 22 0,1-6-7,6 2-11,-10-31 0,1 1 0,-1-1 0,0 1 0,1-1 0,-1 1 0,1-1 0,-1 1 0,1-1 0,-1 1 0,1-1 0,-1 1 0,1-1 0,-1 0 0,1 1 0,0-1 0,-1 0 0,1 0 0,0 1 0,-1-1 0,1 0 0,-1 0 0,1 0 0,0 0 0,0 0 0,2-1 0,0 0 0,0-1 0,0 1 0,-1-1 0,1 0 0,-1 0 0,0 0 0,1 0 0,-1 0 0,0 0 0,0-1 0,0 1 0,0 0 0,-1-1 0,2-3 0,16-24 0,-14 20 0,1 0 0,-1 1 0,2 0 0,-1 0 0,1 0 0,0 1 0,1 0 0,0 1 0,16-13 0,-23 20 0,0 0 0,0 0 0,0-1 0,0 1 0,0 0 0,0 0 0,0 0 0,0 0 0,0 0 0,0 0 0,0 0 0,0 0 0,0 1 0,0-1 0,0 0 0,0 1 0,0-1 0,0 1 0,0-1 0,0 1 0,-1-1 0,1 1 0,0-1 0,0 1 0,0 0 0,-1-1 0,1 1 0,0 0 0,-1 0 0,1 0 0,-1 0 0,1-1 0,-1 1 0,1 0 0,-1 0 0,0 0 0,1 0 0,-1 0 0,0 1 0,13 48 0,-12-40 0,1-3 12,7 29 60,-9-36-79,0 0 0,1 1 0,-1-1 0,0 1 0,0-1-1,1 1 1,-1-1 0,0 1 0,1-1 0,-1 0 0,0 1-1,1-1 1,-1 0 0,1 1 0,-1-1 0,0 0 0,1 0 0,-1 1-1,1-1 1,-1 0 0,1 0 0,-1 0 0,1 1 0,-1-1-1,1 0 1,-1 0 0,1 0 0,-1 0 0,1 0 0,-1 0-1,1 0 1,-1 0 0,1 0 0,-1-1 0,1 1 0,-1 0-1,1 0 1,-1 0 0,1-1 0,-1 1 0,1 0 0,-1 0 0,1-1-1,-1 1 1,0 0 0,1-1 0,-1 1 0,1 0 0,-1-1-1,0 1 1,0-1 0,1 1 0,-1-1 0,0 1 0,0-1-1,1 1 1,-1 0 0,0-1 0,0 1 0,0-2 0,25-46-7734,-10 13 139</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2.798"/>
    </inkml:context>
    <inkml:brush xml:id="br0">
      <inkml:brushProperty name="width" value="0.025" units="cm"/>
      <inkml:brushProperty name="height" value="0.025" units="cm"/>
    </inkml:brush>
  </inkml:definitions>
  <inkml:trace contextRef="#ctx0" brushRef="#br0">28 139 18289,'0'0'7463,"4"8"-4783,-3-6-2624,19 29 1948,-19-31-1942,0 1-1,0 0 1,0 0 0,0-1-1,0 1 1,0 0 0,0-1 0,1 0-1,-1 1 1,0-1 0,0 1-1,0-1 1,1 0 0,-1 0 0,0 0-1,0 0 1,1 0 0,-1 0-1,0 0 1,0 0 0,1 0 0,-1-1-1,0 1 1,0 0 0,0-1-1,0 1 1,1-1 0,-1 1 0,0-1-1,0 0 1,0 0 0,0 1 0,0-1-1,0 0 1,1-2 0,1 0-59,0 0 0,0 0 0,0-1 0,-1 1 0,1-1 0,-1 0 0,0 0 0,0 0 0,0 0 0,-1 0 0,1 0 0,-1 0 0,0 0 0,0-1 0,-1 1 0,1 0 0,-1-1 0,0 1 0,0-1 0,0 1 0,-2-8 0,1 9-3,1 1 0,-1-1-1,0 1 1,0-1 0,0 1-1,0 0 1,0-1 0,-1 1-1,1 0 1,-1 0-1,0 0 1,1 0 0,-1 0-1,0 0 1,0 1 0,0-1-1,0 1 1,-1-1 0,1 1-1,0 0 1,0-1 0,-1 1-1,1 1 1,-1-1 0,1 0-1,-1 0 1,1 1 0,-1 0-1,0-1 1,1 1-1,-1 0 1,0 0 0,1 0-1,-1 1 1,1-1 0,-1 1-1,-2 0 1,2 1 0,0-1 0,0 1 0,1-1 0,-1 1 0,1 0 0,-1 0 0,1 1 0,0-1 0,-1 0 0,1 1 0,0-1 0,1 1 0,-1 0 0,0-1 0,1 1 0,0 0 0,-1 0 0,1 0 0,0 0 0,1 0 0,-1 0 0,0 1 0,1-1 0,0 5 0,-2 0 0,1 0 0,1 1 0,0-1 0,0 0 0,0 1 0,1-1 0,0 0 0,4 13 0,-4-18 0,0-1 0,1 1 0,-1-1 0,0 1 0,1-1 0,0 1 0,-1-1 0,1 0 0,0 0 0,0 0 0,1 0 0,-1 0 0,0 0 0,0-1 0,1 1 0,-1-1 0,1 1 0,0-1 0,3 1 0,0 0 0,-1-1 0,1-1 0,-1 1 0,1-1 0,-1 0 0,1 0 0,-1 0 0,1-1 0,8-2 0,2-1 0,0-2 0,0 1 0,-1-2 0,1 0 0,24-17 0,136-110 0,-176 134 0,0-1 0,1 1 0,-1-1 0,0 1 0,1 0 0,-1-1 0,1 1 0,-1 0 0,0 0 0,1-1 0,-1 1 0,1 0 0,-1 0 0,1-1 0,-1 1 0,1 0 0,-1 0 0,1 0 0,-1 0 0,1 0 0,-1 0 0,1 0 0,-1 0 0,1 0 0,-1 0 0,1 0 0,-1 0 0,1 0 0,-1 0 0,0 1 0,1-1 0,-1 0 0,1 0 0,-1 0 0,1 1 0,-1-1 0,1 0 0,-1 1 0,0-1 0,1 0 0,-1 1 0,0-1 0,1 0 0,-1 1 0,0-1 0,0 1 0,1-1 0,-1 0 0,0 1 0,0-1 0,1 2 0,1 36 0,-2-1 0,0-36 0,0 0 0,0 0 0,1 0 0,-1-1 0,0 1 0,0 0 0,0 0 0,1 0 0,-1 0 0,0 0 0,1 0 0,-1 0 0,1-1 0,-1 1 0,1 0 0,-1 0 0,1-1 0,0 1 0,-1 0 0,1-1 0,0 1 0,0 0 0,-1-1 0,3 1 0,0 0 0,0-1 0,1 1 0,-1-1 0,0 0 0,1 0 0,-1-1 0,1 1 0,-1-1 0,0 1 0,0-1 0,1 0 0,-1 0 0,0 0 0,0-1 0,0 1 0,5-4 0,47-38 0,-28 21 0,-15 13 0,-5 2 0,0 1 0,0 1 0,1-1 0,0 1 0,0 1 0,1-1 0,-1 2 0,1-1 0,0 1 0,0 0 0,0 1 0,10-2 0,-18 5-224,0 0 0,-1 0 0,1 0 0,0 0 0,0 0 0,0 0 0,-1 0 0,1 0 0,-1 1 0,1-1 0,-1 0 0,1 0 1,-1 1-1,0-1 0,1 0 0,-1 0 0,0 1 0,0-1 0,0 0 0,0 1 0,0-1 0,0 0 0,-1 1 0,1-1 0,-1 2 0,1 4-2516,0 1-7851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3.566"/>
    </inkml:context>
    <inkml:brush xml:id="br0">
      <inkml:brushProperty name="width" value="0.025" units="cm"/>
      <inkml:brushProperty name="height" value="0.025" units="cm"/>
    </inkml:brush>
  </inkml:definitions>
  <inkml:trace contextRef="#ctx0" brushRef="#br0">35 156 6278,'0'0'20574,"-7"11"-18818,3-6-1674,1 0 0,0 1-1,0 0 1,0-1 0,1 1-1,0 0 1,0 0 0,0 1-1,1-1 1,0 0 0,0 1 0,0-1-1,1 0 1,0 1 0,0-1-1,1 1 1,0-1 0,0 0-1,3 8 1,-2-7-65,1 0-1,0-1 1,0 1 0,1-1-1,0 0 1,0 0 0,1 0-1,-1-1 1,1 0-1,0 1 1,1-2 0,-1 1-1,1 0 1,0-1 0,9 5-1,-10-7 41,-1 0-1,1-1 0,0 1 1,0-1-1,0 1 0,0-2 0,0 1 1,0 0-1,0-1 0,0 0 1,0 0-1,0-1 0,0 1 1,0-1-1,0 0 0,-1 0 0,1-1 1,0 1-1,0-1 0,-1 0 1,1-1-1,-1 1 0,5-4 0,2-2-15,0-1 0,-1 0-1,0-1 1,0 0 0,-1 0 0,0-1-1,-1 0 1,0-1 0,-1 0-1,0 0 1,-1-1 0,-1 1-1,0-1 1,0-1 0,-1 1-1,-1 0 1,0-1 0,-1 0-1,-1 0 1,0-25 0,-1 38-52,0 1 0,0 0 0,0-1 0,0 1 0,1 0 0,-1 0 0,0-1 0,0 1 0,-1 0 0,1-1 0,0 1 0,0 0 0,0-1 0,0 1 0,0 0 1,0-1-1,0 1 0,0 0 0,-1 0 0,1-1 0,0 1 0,0 0 0,0 0 0,-1-1 0,1 1 0,0 0 0,0 0 0,-1 0 0,1-1 0,0 1 0,0 0 0,-1 0 0,1 0 1,0 0-1,-1 0 0,1-1 0,0 1 0,0 0 0,-1 0 0,1 0 0,0 0 0,-1 0 0,1 0 0,0 0 0,-1 0 0,1 0 0,0 0 0,-1 0 0,1 1 0,0-1 1,-1 0-1,1 0 0,0 0 0,0 0 0,-1 0 0,1 1 0,0-1 0,0 0 0,-1 0 0,1 0 0,0 1 0,0-1 0,-1 0 0,1 0 0,0 1 0,0-1 0,-15 21-355,9 3 358,0 0 0,1 0 0,1 1 0,2 0 0,0 0 0,2 0 0,3 32 0,-3-54 32,0 0 0,1 0 0,-1 0 0,1 0 0,0 0 0,-1 0 0,1 0 0,1 0 0,-1 0 0,0 0 0,1-1 0,-1 1 0,1 0 0,0-1 0,0 1 0,0-1 0,0 0 0,0 0 0,0 0 0,1 0 0,-1 0 0,1 0 0,-1-1 0,1 1 0,0-1 0,0 1 0,4 0 0,-3-1 1,0-1 0,0 0 0,0 0-1,0 0 1,0 0 0,-1 0 0,1-1-1,0 0 1,0 0 0,0 0 0,-1 0 0,1-1-1,-1 1 1,1-1 0,-1 0 0,1 0-1,-1 0 1,0 0 0,0-1 0,0 1-1,4-5 1,2-4-25,0 0 0,-1-1 0,-1 0 0,1 0 0,-2 0 0,0-1 0,0 0 0,-1-1 0,-1 1 0,0-1 0,3-21 0,-5 23 0,0 0 0,-1 0 0,-1 0 0,0 0 0,0-1 0,-1 1 0,-1 0 0,0 0 0,-1 0 0,0 1 0,0-1 0,-2 0 0,-8-17 0,12 27 0,0 0 0,0 0 0,0 0 0,0 0 0,0 0 0,-1 0 0,1 1 0,-1-1 0,1 1 0,-1-1 0,1 1 0,-1-1 0,0 1 0,0 0 0,1 0 0,-1 0 0,0 0 0,0 0 0,0 0 0,0 1 0,0-1 0,-1 0 0,1 1 0,0 0 0,-4-1 0,4 2 0,0 0 0,0 0 0,1 0 0,-1 1 0,0-1 0,1 0 0,-1 1 0,1-1 0,-1 1 0,1-1 0,0 1 0,0 0 0,-1-1 0,1 1 0,0 0 0,1 0 0,-1 0 0,0 0 0,1 0 0,-1 0 0,1 0 0,-1 0 0,1 0 0,0 0 0,0 0 0,0 3 0,-1-3-150,0 1-1,1 0 1,0 0-1,-1 0 1,1 0-1,0 0 1,1 0-1,-1 0 1,0 0-1,1 0 1,-1-1-1,1 1 1,0 0-1,0 0 1,0-1-1,1 1 1,-1 0-1,1-1 1,-1 1-1,1-1 1,0 0-1,0 1 1,0-1-1,0 0 1,0 0-1,0 0 1,1-1-1,-1 1 1,0-1-1,1 1 1,0-1-1,-1 0 1,1 1-1,0-2 1,0 1-1,-1 0 1,1 0-1,0-1 1,0 0-1,0 1 1,5-1-1,29 1-5443,2-1-2029</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3.938"/>
    </inkml:context>
    <inkml:brush xml:id="br0">
      <inkml:brushProperty name="width" value="0.025" units="cm"/>
      <inkml:brushProperty name="height" value="0.025" units="cm"/>
    </inkml:brush>
  </inkml:definitions>
  <inkml:trace contextRef="#ctx0" brushRef="#br0">119 54 9801,'0'0'22363,"-11"-4"-21808,5 1-525,4 2-30,0-1 1,1 1-1,-1 0 1,0 0-1,1 1 1,-1-1-1,0 0 1,0 1 0,0-1-1,0 1 1,0-1-1,0 1 1,0 0-1,0 0 1,0 0-1,0 0 1,0 0-1,0 0 1,0 1-1,0-1 1,1 1-1,-1-1 1,0 1-1,0 0 1,0-1-1,0 1 1,1 0-1,-1 0 1,0 1-1,1-1 1,-1 0-1,1 0 1,-1 1-1,-1 2 1,-3 6-1,0 2 0,1-1 0,-8 21 0,12-27 0,-1 0 0,1 0 0,0 0 0,0 0 0,1 0 0,0 0 0,-1 1 0,2-1 0,-1 0 0,1 0 0,2 10 0,-3-14 0,1 0 0,0 0 0,-1 0 0,1 0 0,0 0 0,0 0 0,0 0 0,0 0 0,0 0 0,0 0 0,0 0 0,0-1 0,1 1 0,-1-1 0,0 1 0,0-1 0,1 1 0,-1-1 0,0 1 0,0-1 0,1 0 0,-1 0 0,0 0 0,1 0 0,-1 0 0,0 0 0,1 0 0,-1 0 0,0-1 0,1 1 0,-1 0 0,0-1 0,0 1 0,1-1 0,-1 1 0,0-1 0,0 0 0,1 0 0,4-2 0,0 0 0,-1 0 0,0 0 0,1 0 0,-1-1 0,0 0 0,4-5 0,1-3 0,-1-1 0,0 0 0,-1-1 0,0 1 0,-1-2 0,-1 1 0,0-1 0,-1 0 0,6-30 0,-24 108 0,7-41 0,1-1 0,1 1 0,1 0 0,1 0 0,1 0 0,2 32 0,-1-53-50,1 0-1,-1 0 1,0 0 0,0 1-1,0-1 1,1 0 0,-1 0-1,1 0 1,-1 0 0,1 0-1,-1 0 1,1 0 0,-1 0-1,1 0 1,0 0 0,0 0-1,-1-1 1,1 1 0,0 0-1,0 0 1,0-1 0,0 1-1,0 0 1,0-1 0,0 1-1,0-1 1,0 1 0,0-1-1,0 0 1,1 0 0,-1 1-1,0-1 1,0 0 0,0 0-1,0 0 1,0 0 0,1 0-1,-1 0 1,0 0 0,0-1-1,0 1 1,0 0 0,0-1-1,0 1 1,0-1 0,1 1-1,-1-1 1,1-1 0,5-1-678,0-1 1,-1 0-1,1 0 0,-1 0 1,0-1-1,6-6 1,18-24-6117,1-7-3448</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4.343"/>
    </inkml:context>
    <inkml:brush xml:id="br0">
      <inkml:brushProperty name="width" value="0.025" units="cm"/>
      <inkml:brushProperty name="height" value="0.025" units="cm"/>
    </inkml:brush>
  </inkml:definitions>
  <inkml:trace contextRef="#ctx0" brushRef="#br0">139 306 14958,'0'0'8883,"-12"9"-6806,-2 3-1594,1 0 1,0 0 0,-21 29-1,27-33-339,1 1 0,0 0 0,1 1 0,0-1 0,1 1 0,-1 0 0,2 0 0,0 0 0,-4 18 0,7-26-158,-1 1 1,1 0 0,0 0 0,0 0-1,-1 0 1,2 0 0,-1 0-1,0-1 1,1 1 0,-1 0 0,1 0-1,0 0 1,0-1 0,0 1 0,0 0-1,0-1 1,1 1 0,-1-1-1,1 1 1,2 2 0,-1-3-38,0-1 1,-1 0-1,1 1 1,0-1-1,-1 0 1,1 0-1,0-1 1,0 1-1,0 0 1,0-1-1,0 0 1,0 0-1,0 0 0,0 0 1,0 0-1,0-1 1,0 1-1,-1-1 1,1 0-1,4-1 1,1-1 58,-1 0 1,0-1 0,0 1-1,0-1 1,-1-1 0,1 1-1,-1-1 1,0 0 0,-1-1-1,1 0 1,-1 0-1,0 0 1,7-11 0,1-3 237,-1-1 0,-1 0 0,10-31 0,-4 8 783,18-86 1,-31 108-755,0-1 0,-2 1 1,-1-1-1,0 0 0,-5-43 0,4 65-275,0 0 0,0 0 0,0 0 0,0 0 0,0 0 0,0 0 0,0 0 0,-1 0 0,1 0 0,0 0 0,0 0 0,-1 0 0,1 1 0,-1-1 0,1 0 0,-1 0 0,1 0 0,-1 0 0,1 1 0,-1-1 0,0 0 0,1 1 0,-1-1 0,0 0 0,0 1 0,1-1 0,-1 1 0,0-1 0,0 1 0,0-1 0,0 1 0,0 0 0,0 0 0,0-1 0,0 1 0,0 0 0,0 0 0,1 0 0,-1 0 0,0 0 0,0 0 0,0 0 0,0 0 0,0 0 0,0 1 0,0-1 0,0 0 0,0 1 0,0-1 0,0 0 0,0 1 0,1-1 0,-2 1 0,-3 3 0,0-1 0,1 0 0,-1 1 0,1 0 0,0 0 0,0 0 0,-5 8 0,-12 18 0,2 1 0,-25 58 0,35-70 0,2 1 0,0 0 0,2 1 0,0 0 0,1-1 0,-1 26 0,5-44-1,0-1 1,0 1-1,0 0 0,0 0 1,1 0-1,-1 0 1,0 0-1,1 0 0,0 0 1,-1 0-1,1 0 0,0-1 1,0 1-1,0 0 1,0-1-1,0 1 0,0-1 1,1 1-1,-1-1 0,2 2 1,1 0-6,-1-1 0,0 0 0,1 0 0,-1-1 0,1 1 0,0-1 0,0 0 0,-1 0 1,9 1-1,8 0-87,0-2 1,0 0-1,27-4 1,-25 3-91,6-2 362,-15 1-1089,0 1 1,1 0-1,-1 1 0,0 1 0,23 3 1,-33-3 774,-1 0 0,1 0 0,0 0 1,-1 0-1,1 0 0,-1 1 0,1-1 0,-1 1 1,0-1-1,1 1 0,-1 0 0,0 0 0,0 0 1,0 0-1,-1 1 0,1-1 0,0 0 0,-1 1 1,0-1-1,1 1 0,-1-1 0,0 1 0,0 0 1,-1-1-1,1 1 0,0 0 0,-1 0 0,0 0 1,0-1-1,1 1 0,-2 5 0,1-2 314,-4 37 545,3-41-1370,12-25-2995,-1-6-662,2-6-1174</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4.931"/>
    </inkml:context>
    <inkml:brush xml:id="br0">
      <inkml:brushProperty name="width" value="0.025" units="cm"/>
      <inkml:brushProperty name="height" value="0.025" units="cm"/>
    </inkml:brush>
  </inkml:definitions>
  <inkml:trace contextRef="#ctx0" brushRef="#br0">111 32 15983,'0'0'13602,"-10"12"-13132,0-1-527,-45 55 801,50-60-648,1 0 0,0 0 0,0 0 1,1 1-1,0-1 0,0 1 1,1 0-1,-1-1 0,2 1 0,-3 11 1,4-16-133,1 0 1,0 0-1,-1 0 0,1 0 1,0 0-1,0 0 0,0 0 1,0 0-1,0-1 1,0 1-1,0 0 0,1-1 1,-1 1-1,1-1 1,-1 1-1,1-1 0,-1 0 1,1 1-1,0-1 1,0 0-1,0 0 0,0-1 1,-1 1-1,4 1 1,56 18-2505,-48-17 1646,30 8-1469,-27-8 1871,-1 1-1,1 0 1,-1 1 0,-1 1-1,26 13 1,-39-19 606,0 0 1,-1 1-1,1-1 0,0 0 1,-1 1-1,1-1 1,0 1-1,-1-1 1,1 1-1,0-1 0,-1 1 1,1 0-1,-1-1 1,1 1-1,-1 0 1,0-1-1,1 1 1,-1 0-1,0-1 0,1 1 1,-1 0-1,0 0 1,0-1-1,1 1 1,-1 0-1,0 0 1,0 0-1,0-1 0,0 2 1,-1 0 102,0-1-1,0 0 1,0 0-1,0 0 1,1 0 0,-1 0-1,-1-1 1,1 1 0,0 0-1,0 0 1,0-1 0,0 1-1,0-1 1,-1 1 0,-1 0-1,-51 10 3262,48-10-3466,1-1 0,-1 0 0,1 0-1,-1 0 1,1-1 0,0 1 0,-1-1 0,1-1-1,0 1 1,-1-1 0,1 0 0,-9-5-1,12 6-221,0-1 0,0 0 0,0 0 0,0 0 1,1 0-1,-1-1 0,1 1 0,0 0 0,-1-1 0,1 1 0,0-1 0,0 1 0,1-1 0,-1 1 0,0-1 0,1 0 0,0 1 0,-1-1 0,1 0 0,0 1 0,0-1 0,1 0 0,-1 1 0,1-1 0,-1 1 0,1-1 0,0 0 0,2-4 0,3-4-1109,0-1-1,2 1 1,-1 1-1,1-1 1,0 2-1,1-1 1,1 1-1,-1 0 1,16-10-1,-4 1 785,0 0 1444,36-35 4124,-54 50-4252,0-1 1,-1 1 0,1-1 0,-1 0 0,1 1 0,-1-1 0,0 0 0,-1 0 0,1-1-1,-1 1 1,0 0 0,0 0 0,0-1 0,0-4 0,-1 9-755,0-1-1,0 1 1,0 0 0,0 0-1,0-1 1,0 1 0,0 0 0,0 0-1,0 0 1,0-1 0,0 1-1,0 0 1,0 0 0,0 0 0,0-1-1,0 1 1,0 0 0,0 0-1,0 0 1,-1-1 0,1 1 0,0 0-1,0 0 1,0 0 0,0 0-1,-1-1 1,1 1 0,0 0 0,0 0-1,0 0 1,-1 0 0,1 0-1,0 0 1,0 0 0,0 0 0,-1 0-1,1-1 1,0 1 0,0 0-1,-1 0 1,1 0 0,0 0 0,-1 0-1,-12 6 132,-9 12-397,18-12 232,0 0-1,0 1 0,1-1 0,0 1 1,0-1-1,0 1 0,1 0 1,0 0-1,1 0 0,-1 0 0,1 1 1,0-1-1,1 0 0,0 1 1,0-1-1,1 0 0,1 9 0,-1-14 15,1 0-1,-1 0 0,0-1 1,1 1-1,-1 0 0,1-1 1,-1 1-1,1-1 0,0 0 1,0 0-1,0 1 0,-1-1 1,1 0-1,0-1 0,0 1 1,1 0-1,-1 0 0,0-1 1,0 0-1,0 1 0,0-1 0,0 0 1,1 0-1,-1 0 0,0 0 1,0 0-1,4-1 0,2 0 8,-1 0 0,1-1-1,-1 0 1,1 0-1,-1 0 1,11-6 0,10-9-245,-1-1 0,-1-1 0,45-43 0,-56 53-2051,-3 9-5624,-10 0 5869,10 0-5981</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5.320"/>
    </inkml:context>
    <inkml:brush xml:id="br0">
      <inkml:brushProperty name="width" value="0.025" units="cm"/>
      <inkml:brushProperty name="height" value="0.025" units="cm"/>
    </inkml:brush>
  </inkml:definitions>
  <inkml:trace contextRef="#ctx0" brushRef="#br0">84 7 16816,'0'0'6662,"-55"-6"-6149,44 16-417,2 0-96,4 3 32,2-1-96,3-2-353,0 1 129,5 0-128,11-3-257,7-1-736,3-1-641,2 1-1057,5 0-1890,-1 2-2434</inkml:trace>
  <inkml:trace contextRef="#ctx0" brushRef="#br0" timeOffset="1">227 163 8168,'0'0'12652,"10"60"-7688,-15-39-1216,-9-1-1250,-4-2-1761,-1-5-737,-4-5 0,0-5 0,1-3 0,1-2-4516,1-12-11051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5.962"/>
    </inkml:context>
    <inkml:brush xml:id="br0">
      <inkml:brushProperty name="width" value="0.025" units="cm"/>
      <inkml:brushProperty name="height" value="0.025" units="cm"/>
    </inkml:brush>
  </inkml:definitions>
  <inkml:trace contextRef="#ctx0" brushRef="#br0">2 1 14253,'0'0'5793,"-1"9"-2767,1 31-2183,1-1 0,2 1 0,1 0 0,3-1 0,1 0 0,1 0 0,3-1-1,27 62 1,-36-93-761,0-1 0,0 0-1,1 0 1,0 0 0,0 0-1,1 0 1,-1-1 0,1 0-1,1 0 1,-1 0 0,1-1-1,10 7 1,-12-9-42,-1 0 0,1-1-1,0 0 1,0 1 0,0-2 0,0 1-1,0 0 1,0-1 0,0 0-1,0 0 1,0 0 0,1 0 0,-1 0-1,0-1 1,0 0 0,0 0 0,-1 0-1,1 0 1,0-1 0,0 0 0,-1 0-1,1 0 1,0 0 0,3-3 0,3-2-32,-1-1 0,1-1 0,-1 1 0,-1-1 0,0-1 0,0 1 0,9-16 1,36-79-16,-28 52 2,-24 98 5,1-22 0,-1 20 0,2 1 0,9 43 0,-12-87-14,0-1 0,0 1 1,0 0-1,0 0 0,1-1 0,-1 1 1,0 0-1,0 0 0,0-1 0,1 1 0,-1 0 1,0-1-1,1 1 0,-1 0 0,0-1 1,1 1-1,-1-1 0,1 1 0,-1 0 1,1-1-1,-1 1 0,1-1 0,0 1 0,-1-1 1,1 0-1,0 1 0,-1-1 0,1 0 1,0 1-1,-1-1 0,2 0 0,0 0-68,-1 0-1,1-1 0,-1 1 1,0-1-1,1 0 0,-1 1 1,1-1-1,-1 0 1,0 0-1,0 0 0,0 0 1,1 0-1,-1 0 0,1-2 1,31-44-4297,-8 5-3212,2-6-4928</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6.558"/>
    </inkml:context>
    <inkml:brush xml:id="br0">
      <inkml:brushProperty name="width" value="0.025" units="cm"/>
      <inkml:brushProperty name="height" value="0.025" units="cm"/>
    </inkml:brush>
  </inkml:definitions>
  <inkml:trace contextRef="#ctx0" brushRef="#br0">109 463 16496,'-6'8'3112,"-18"28"1492,-36 40 1,59-75-4527,1 0 0,-1-1 0,1 1 0,-1 0 0,1 0 0,-1-1 1,1 1-1,-1 0 0,0-1 0,1 1 0,-1-1 0,0 1 0,0-1 0,1 1 1,-1-1-1,0 1 0,0-1 0,0 0 0,0 0 0,0 1 0,1-1 0,-1 0 1,-1 0-1,3-17 611,16-29-974,-13 39 114,-1 1 1,1 0-1,0 0 0,1 1 1,-1-1-1,11-9 0,-14 14 100,1 0 0,-1 0 0,0 1 1,0-1-1,1 0 0,-1 0 0,0 1 0,1-1 0,-1 1 0,0-1 0,1 1 0,-1-1 1,1 1-1,-1 0 0,1 0 0,-1 0 0,1 0 0,-1 0 0,1 0 0,-1 0 0,1 0 1,-1 1-1,1-1 0,-1 1 0,0-1 0,1 1 0,-1-1 0,0 1 0,1 0 0,-1 0 1,0-1-1,0 1 0,0 0 0,1 0 0,-1 0 0,0 0 0,0 1 0,0-1 1,1 2-1,31 51-150,-28-44 138,1 1 0,0-1 1,0-1-1,1 1 0,1-1 0,13 14 0,-19-22 135,0 0 0,-1 1 0,1-1 0,0 0 0,0 0 0,0 0 0,0 0 0,0 0 0,1 0 0,-1-1 0,0 1 0,0-1 0,0 1 0,1-1 0,-1 0 0,0 0 0,0 0 0,1 0 0,-1-1 0,0 1 0,0 0 0,0-1 0,1 0 0,-1 1 0,0-1 0,0 0 0,0 0 0,0 0 0,0 0 0,0-1 0,-1 1 0,1 0 1,0-1-1,0 1 0,-1-1 0,1 0 0,-1 0 0,0 1 0,0-1 0,3-4 0,5-8 536,-1-1 0,0 0 0,-1 0 0,6-19 0,-10 27-654,14-49 280,-2-1-1,-3 0 1,-2-1-1,-3 0 1,-3-1-1,-2-71 1,-5 97-214,2 33 0,1 0 0,0 0 0,0 0 0,-1 0 0,1 0 0,0 0 0,-1 0 0,1 0 0,0 0 0,0 1 0,-1-1 0,1 0 0,0 0 0,0 0 0,-1 0 0,1 0 0,0 0 0,0 1 0,-1-1 0,1 0 0,0 0 0,0 0 0,0 1 0,-1-1 0,1 0 0,0 0 0,0 1 0,0-1 0,0 0 0,0 0 0,0 1 0,0-1 0,-1 0 0,1 1 0,0-1 0,0 0 0,0 0 0,0 1 0,0-1 0,0 0 0,0 0 0,0 1 0,1-1 0,-1 1 0,-11 62 0,10-45 0,-2 48 0,5 71 0,0-118 0,0 0 0,1-1 0,1 1 0,1-1 0,0 0 0,1 0 0,1 0 0,16 27 0,-21-40 0,2 0 0,-1 0 0,0-1 0,1 1 0,0-1 0,0 0 0,0 0 0,1 0 0,-1-1 0,1 1 0,0-1 0,0 0 0,0-1 0,0 1 0,0-1 0,1 0 0,-1 0 0,1 0 0,-1-1 0,1 0 0,10 1 0,-15-2-3,-1 0 0,1 0 0,-1 0 0,1 0-1,0 0 1,-1 0 0,1 0 0,-1 0 0,1-1 0,-1 1 0,1 0 0,0 0 0,-1 0-1,1-1 1,-1 1 0,1 0 0,-1-1 0,1 1 0,-1 0 0,1-1 0,-1 1 0,1-1 0,-1 1-1,0 0 1,1-1 0,-1 1 0,0-1 0,1 1 0,-1-1 0,0 1 0,0-1 0,1 0-1,-1 1 1,0-2 0,-7-22-286,3 18 140,0-1 0,-1 1 0,0 0 0,0 1 0,-6-7 0,-10-2-137,0 1 1,-1 1-1,-47-19 0,-30-16 2379,98 47-2082,-1-1-1,1 1 0,0-1 1,0 0-1,0 0 0,0 1 1,0-1-1,0 0 1,0 0-1,0 0 0,0 0 1,1 0-1,-1 0 0,0 0 1,0-1-1,1 1 0,-1 0 1,1 0-1,-1 0 0,1-2 1,0 2-6,0 0 0,0 0 0,0 0 0,1 0 0,-1 0 0,0 0 1,1 0-1,-1 0 0,1 0 0,-1 0 0,1 0 0,-1 0 0,1 0 0,0 0 1,-1 1-1,1-1 0,0 0 0,0 0 0,1 0 0,6-4 0,1 0 0,0 0-1,0 1 1,12-5 0,-11 6-7,28-13-21,100-44-4465,-74 23-5126</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7.441"/>
    </inkml:context>
    <inkml:brush xml:id="br0">
      <inkml:brushProperty name="width" value="0.025" units="cm"/>
      <inkml:brushProperty name="height" value="0.025" units="cm"/>
    </inkml:brush>
  </inkml:definitions>
  <inkml:trace contextRef="#ctx0" brushRef="#br0">164 118 5926,'0'-4'1571,"0"0"1,0 1 0,-1-1-1,1 0 1,-1 0 0,0 0 0,-1 1-1,-1-5 1,2 6-797,0-1 0,-1 1 0,1-1 1,-1 1-1,0 0 0,0 0 0,1-1 0,-2 1 0,-2-2 0,3 2-479,0 1-1,0 0 0,-1 0 0,1 0 0,0 0 1,-1 0-1,1 0 0,0 0 0,-1 1 0,1-1 1,-1 1-1,-4 0 0,4 0-271,-1 0 0,1 1 1,0 0-1,0 0 0,-1 0 1,1 0-1,0 0 0,0 0 0,0 1 1,0 0-1,1-1 0,-1 1 0,0 0 1,1 0-1,-1 1 0,1-1 1,0 0-1,-3 4 0,-1 3-37,1-1 0,0 2 0,0-1 1,1 1-1,0-1 0,1 1 0,0 0 0,0 0 0,1 1 0,1-1 0,-1 0 1,2 1-1,-1-1 0,2 1 0,-1-1 0,3 13 0,-3-21 13,1-1-1,-1 1 1,0 0 0,1-1-1,-1 1 1,1 0 0,-1-1-1,1 1 1,0-1 0,0 1-1,0-1 1,0 1 0,0-1-1,0 0 1,0 1 0,0-1-1,0 0 1,1 0 0,-1 0-1,0 0 1,1 0 0,-1 0-1,1 0 1,-1-1 0,1 1-1,0 0 1,-1-1 0,1 1-1,0-1 1,-1 0 0,1 1-1,0-1 1,-1 0-1,1 0 1,0 0 0,0 0-1,-1-1 1,1 1 0,2-1-1,2 0 32,-1-1 0,1 0 0,-1 0 0,0-1 0,0 1 0,0-1-1,-1 0 1,1-1 0,-1 1 0,8-8 0,3-5 14,-1 0 0,0-1 0,-2-1 0,0 0-1,-1 0 1,-1-1 0,0 0 0,-2-1 0,0 0 0,-1-1 0,6-32 0,-20 157-1788,7-93 1448,0-1 0,0 0 0,1 0 0,1 0 0,0 0-1,0 0 1,0 0 0,9 18 0,-11-27 93,1 0 0,0 1 1,0-1-1,0 1 0,0-1 0,0 0 0,0 0 0,0 0 0,0 1 1,1-1-1,-1 0 0,0 0 0,1-1 0,-1 1 0,0 0 0,1 0 0,-1-1 1,1 1-1,-1-1 0,1 1 0,0-1 0,-1 0 0,1 1 0,0-1 1,-1 0-1,1 0 0,-1 0 0,1 0 0,0-1 0,-1 1 0,1 0 1,-1-1-1,1 1 0,-1-1 0,1 1 0,-1-1 0,1 0 0,-1 0 0,1 1 1,-1-1-1,0 0 0,1 0 0,0-2 0,6-3-976,-2-1 1,1 0-1,-1 0 1,0 0-1,0-1 0,4-9 1,16-29-6318</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7.814"/>
    </inkml:context>
    <inkml:brush xml:id="br0">
      <inkml:brushProperty name="width" value="0.025" units="cm"/>
      <inkml:brushProperty name="height" value="0.025" units="cm"/>
    </inkml:brush>
  </inkml:definitions>
  <inkml:trace contextRef="#ctx0" brushRef="#br0">65 99 10378,'-1'-13'6080,"-7"-45"-2268,7 56-3610,1 0 0,0 0 0,-1 0 0,1 1 0,0-1 0,-1 0 0,0 1 0,0-1 0,1 0 0,-1 1 0,0-1 0,0 1 0,0-1 0,-3-1 0,4 2-141,-1 1 0,1 0 0,-1 0 1,1 0-1,-1 0 0,1 0 0,-1 0 0,1 0 0,-1 0 0,1 0 0,0 1 0,-1-1 0,1 0 0,-1 0 1,1 0-1,-1 0 0,1 1 0,-1-1 0,1 0 0,0 1 0,-1-1 0,1 0 0,0 0 0,-1 1 0,1-1 1,0 1-1,-1-1 0,1 0 0,0 1 0,0-1 0,-1 2 0,-2 3 123,0 0 0,1 0 0,0 1 0,0-1 0,0 1 0,-1 6-1,-3 34 311,2 0 0,1 0 0,7 73 0,-4-116-447,0 0 0,0 0 1,0-1-1,1 1 0,-1 0 1,1 0-1,0-1 1,0 1-1,0 0 0,0-1 1,0 1-1,1-1 0,-1 1 1,1-1-1,0 0 0,0 0 1,-1 1-1,1-1 0,0 0 1,1-1-1,-1 1 1,0 0-1,1-1 0,-1 1 1,1-1-1,-1 0 0,1 0 1,3 1-1,-2-1 5,0-1 0,0 0 0,0 0 0,0 0 0,0 0 0,0-1 0,0 0 0,0 0 0,0 0 0,-1 0 0,1-1 0,0 1 0,0-1 0,-1 0 0,1 0 0,-1 0 0,0-1 0,0 1 0,4-4 0,27-30 46,16-16-94,-47 50-18,0-1-1,0 1 1,0-1-1,0 1 0,1 0 1,-1 0-1,1 1 1,-1-1-1,1 1 1,0-1-1,0 1 0,-1 1 1,8-2-1,-9 3 47,-1-1-1,0 1 1,1 0 0,-1 0-1,0-1 1,0 1 0,0 0-1,0 0 1,0 0 0,0 0-1,0 1 1,0-1 0,0 0-1,0 0 1,0 0-1,-1 1 1,1-1 0,-1 1-1,1-1 1,-1 0 0,1 1-1,-1-1 1,0 1 0,0-1-1,0 1 1,0-1 0,0 1-1,0-1 1,0 0-1,0 3 1,0 4 128,0-1-1,-1 1 1,0-1-1,0 0 1,-2 10-1,0-11-162,0 0 0,0-1 0,-1 1-1,1-1 1,-1 1 0,0-1 0,0 0 0,-1-1 0,0 1-1,0-1 1,0 0 0,0 0 0,-1 0 0,1-1 0,-1 0-1,0 0 1,0 0 0,0-1 0,0 0 0,0 0 0,-1-1-1,1 1 1,-1-1 0,1-1 0,-1 1 0,-11-2 0,2-7-1651,9-8-3504,3-6-3448</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8.408"/>
    </inkml:context>
    <inkml:brush xml:id="br0">
      <inkml:brushProperty name="width" value="0.025" units="cm"/>
      <inkml:brushProperty name="height" value="0.025" units="cm"/>
    </inkml:brush>
  </inkml:definitions>
  <inkml:trace contextRef="#ctx0" brushRef="#br0">203 125 23158,'-5'-8'3630,"0"-1"-2974,0 0-1,-1 1 1,-1 0 0,1 0 0,-15-12-1,19 18-596,0 1-1,0-1 1,0 1-1,0 0 0,0-1 1,0 1-1,0 0 1,-1 0-1,1 0 1,0 1-1,-1-1 0,1 0 1,-1 1-1,1 0 1,-1 0-1,1-1 1,-1 1-1,1 1 0,-1-1 1,1 0-1,-1 1 1,1-1-1,0 1 0,-1 0 1,1-1-1,0 1 1,-1 0-1,1 1 1,0-1-1,0 0 0,0 1 1,0-1-1,0 1 1,-2 2-1,-3 2-58,1 1 0,0-1 0,1 1 0,-1 1 0,1-1 0,1 1 0,-1 0 0,2 0 0,-1 0 0,1 0 0,0 1 0,0-1 0,1 1 0,1 0 0,-1 0 0,1 0 0,1 0 0,0 15 0,1-22 0,-1 1 0,1-1 0,0 1 0,0-1 0,0 1 0,0-1 0,0 0 0,1 1 0,-1-1 0,1 0 0,0 0 0,-1 0 0,1 0 0,0-1 0,0 1 0,0 0 0,0-1 0,0 1 0,1-1 0,3 2 0,57 21 0,-39-16 0,-9-3-422,-2 1 0,1 0 0,-1 1 0,1 0 1,-2 1-1,1 1 0,16 15 0,-23-19 215,-1 2 1,0-1-1,0 0 1,0 1 0,-1 0-1,1 0 1,-2 0-1,1 1 1,-1-1-1,0 1 1,-1 0-1,0 0 1,0 0 0,-1 0-1,1 12 1,-1-4 628,-1 0-1,0 1 1,-2-1 0,0 1 0,0-1 0,-2 0 0,-5 18 0,5-24-168,0-1 0,0 1 0,-1-1 0,0 0 0,-1 0 0,0-1 0,0 0 1,-1 0-1,0 0 0,0-1 0,-1 0 0,-12 9 0,18-13-254,-1-2 0,0 1 0,1 0 0,-1-1 0,0 1 0,0-1 0,0 0 0,0 0 0,0 0 0,0 0 0,-1 0 0,1-1 0,0 1 0,0-1 0,-1 0 0,-4-1 0,6 1 0,-1-1 0,1 0 0,0 0 0,-1 0 0,1 0 0,0 0 0,0-1 0,0 1 0,0-1 0,0 1 0,0-1 0,0 0 0,1 0 0,-1 1 0,1-1 0,-1-1 0,0-1 0,-3-5 0,1 0 0,1 0 0,-1-1 0,2 1 0,-1-1 0,1 0 0,1 0 0,0 0 0,0-13 0,1 3 0,2 1 0,0 0 0,1 0 0,1 0 0,1 0 0,0 0 0,1 1 0,16-31 0,7-4 0,52-72 0,-47 77 0,46-90 0,-77 131 0,0 1 0,0-1 0,-1 0 0,0 1 0,0-1 0,-1 0 0,0 0 0,1-12 0,-2 18 0,0 1 0,0 0 0,0-1 0,-1 1 0,1 0 0,0-1 0,0 1 0,0 0 0,0-1 0,0 1 0,-1 0 0,1 0 0,0-1 0,0 1 0,0 0 0,-1 0 0,1-1 0,0 1 0,0 0 0,-1 0 0,1 0 0,0-1 0,-1 1 0,1 0 0,0 0 0,-1 0 0,1 0 0,0 0 0,-1 0 0,1 0 0,0 0 0,-1 0 0,1-1 0,0 2 0,-1-1 0,1 0 0,0 0 0,-1 0 0,1 0 0,0 0 0,-1 0 0,1 0 0,0 0 0,-1 0 0,1 1 0,0-1 0,-1 0 0,1 0 0,0 0 0,0 1 0,-1-1 0,1 0 0,-18 12 0,11-3 0,0 0 0,1 1 0,0-1 0,0 1 0,1 0 0,0 1 0,1-1 0,1 1 0,-1 0 0,2 0 0,-1 0 0,2 1 0,-1-1 0,2 0 0,-1 1 0,1-1 0,4 23 0,-3-32-119,0 1 0,0 0 0,0-1 0,0 1 0,0-1 0,1 0 0,-1 1 0,1-1 0,-1 0 0,1 0 0,0 0 0,0 0 0,0 0 0,0 0 0,1-1 0,-1 1 1,0-1-1,1 1 0,-1-1 0,5 2 0,-2-2-570,0 1 0,-1-1 1,1 0-1,0 0 0,0-1 1,-1 0-1,1 1 0,0-2 1,0 1-1,0 0 0,7-3 1,26-12-14430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043"/>
    </inkml:context>
    <inkml:brush xml:id="br0">
      <inkml:brushProperty name="width" value="0.025" units="cm"/>
      <inkml:brushProperty name="height" value="0.025" units="cm"/>
    </inkml:brush>
  </inkml:definitions>
  <inkml:trace contextRef="#ctx0" brushRef="#br0">1 138 18321,'0'0'11638,"8"6"-10843,6 6-501,-1 0 0,0 1-1,17 22 1,-29-34-285,-1 1 0,1-1 0,0 0 1,0 1-1,1-1 0,-1 0 0,0 1 0,0-1 0,1 0 1,-1 0-1,0 0 0,1 0 0,-1 0 0,1-1 0,-1 1 1,1 0-1,0-1 0,-1 1 0,1-1 0,0 1 1,-1-1-1,1 0 0,0 0 0,0 0 0,-1 0 0,1 0 1,0 0-1,-1 0 0,1-1 0,0 1 0,-1-1 0,1 1 1,0-1-1,-1 1 0,1-1 0,-1 0 0,3-1 0,4-4 61,0-1-1,0 0 1,-1 0-1,0-1 1,8-12-1,7-5 4,-21 23-73,7-6 0,0 1 0,0-1 0,1 1 0,10-6 0,-18 12 0,0 0 0,0 0 0,0 0 0,0 1 0,0-1 0,0 1 0,0-1 0,0 1 0,1-1 0,-1 1 0,0-1 0,1 1 0,-1 0 0,0 0 0,0 0 0,1 0 0,-1 0 0,0 0 0,1 0 0,-1 0 0,0 0 0,0 1 0,1-1 0,-1 0 0,0 1 0,0-1 0,1 1 0,-1-1 0,0 1 0,0 0 0,0 0 0,0-1 0,0 1 0,0 0 0,0 0 0,0 0 0,0 0 0,-1 0 0,1 0 0,0 0 0,-1 0 0,1 1 0,0-1 0,-1 0 0,1 2 0,3 10 0,0 0 0,-1 1 0,1 19 0,4 14 0,11-108-945,2-5-5041,2 0-3771,-4 21-813</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612"/>
    </inkml:context>
    <inkml:brush xml:id="br0">
      <inkml:brushProperty name="width" value="0.025" units="cm"/>
      <inkml:brushProperty name="height" value="0.025" units="cm"/>
    </inkml:brush>
  </inkml:definitions>
  <inkml:trace contextRef="#ctx0" brushRef="#br0">89 208 14670,'-5'11'3988,"-76"148"7751,81-159-11728,0 0 0,0 0 0,0 0 0,0 1 0,-1-1 0,1 0 0,0 0-1,0 0 1,0 0 0,0 0 0,-1 1 0,1-1 0,0 0 0,0 0 0,0 0 0,0 0 0,0 1 0,0-1 0,-1 0 0,1 0 0,0 0 0,0 1 0,0-1 0,0 0 0,0 0 0,0 0 0,0 1 0,0-1 0,0 0 0,0 0 0,0 1 0,0-1 0,0 0 0,0 0 0,0 0-1,0 1 1,0-1 0,1 0 0,-1 0 0,0 0 0,0 1 0,0-1 0,0 0 0,0 0 0,0 0 0,1 0 0,-1 1 0,0-1 0,0 0 0,0 0 0,0 0 0,1 0 0,-1 0 0,0 0 0,0 0 0,0 1 0,1-1 0,-1 0 0,0 0 0,0 0 0,0 0 0,1 0 0,-1 0-1,0 0 1,21-10 766,21-22 104,-10 5-903,-9 6-46,37-24 0,-53 40 65,-1 1 0,1 1 0,0-1 0,0 1 0,0 0 0,1 0-1,-1 1 1,1 0 0,-1 1 0,16-2 0,-21 4 9,0 0 1,0-1-1,-1 1 1,1 0-1,0 0 1,-1 0-1,1 1 0,-1-1 1,1 0-1,-1 1 1,0-1-1,1 0 1,-1 1-1,0 0 1,0-1-1,0 1 1,0 0-1,0-1 0,0 1 1,-1 0-1,1 0 1,-1 0-1,1 0 1,-1 0-1,0 0 1,0-1-1,1 5 1,2 6 4,-3-11-11,0-1 0,0 1 0,1-1 0,-1 0 0,0 1 0,1-1 0,-1 0 0,1 1 0,-1-1 0,0 0 0,1 1 0,-1-1 0,1 0 0,-1 0 0,1 0 0,-1 1 0,0-1 0,1 0 0,-1 0 0,1 0 0,-1 0 0,1 0 0,-1 0 0,1 0 0,-1 0 0,1 0 0,-1 0 0,1 0 0,-1 0 0,1 0 0,-1-1 0,1 1 0,-1 0 0,1 0 0,-1 0 0,0-1 0,1 1 0,-1 0 0,1-1 0,-1 1 0,0 0 0,1-1 0,-1 1 0,0 0 0,1-1 0,-1 1 0,1-1 0,22-21 0,-21 19 0,22-23 0,2 2 0,0 0 0,48-31 0,-74 55 0,1-1 0,-1 1 0,1-1 0,0 1 0,-1 0 0,1 0 0,0-1 0,-1 1 0,1 0 0,0 0 0,-1 0 0,1 0 0,0 0 0,-1 0 0,1 0 0,0 0 0,-1 0 0,1 0 0,0 0 0,0 0 0,-1 0 0,1 0 0,0 1 0,-1-1 0,1 0 0,-1 0 0,1 1 0,0-1 0,-1 1 0,1-1 0,-1 0 0,1 1 0,-1-1 0,1 1 0,-1-1 0,1 1 0,-1 0 0,0-1 0,1 1 0,-1-1 0,0 1 0,1 0 0,-1-1 0,0 1 0,0 0 0,0-1 0,1 1 0,-1 0 0,0-1 0,0 1 0,0 0 0,0 0 0,0-1 0,0 1 0,-1 1 0,1 56 0,-1-39 0,1-19 0,0 1 0,0-1 0,0 0 0,0 0 0,1 1 0,-1-1 0,0 0 0,0 0 0,1 0 0,-1 1 0,0-1 0,0 0 0,1 0 0,-1 0 0,0 1 0,1-1 0,-1 0 0,0 0 0,1 0 0,-1 0 0,0 0 0,1 0 0,-1 0 0,0 0 0,0 0 0,1 0 0,-1 0 0,0 0 0,1 0 0,-1 0 0,0 0 0,1 0 0,-1 0 0,0 0 0,1-1 0,-1 1 0,0 0 0,0 0 0,1 0 0,-1 0 0,0-1 0,0 1 0,1 0 0,-1 0 0,0-1 0,0 1 0,1 0 0,-1 0 0,0-1 0,0 1 0,0 0 0,0-1 0,17-13 0,16-23 0,-22 23 0,0 1 0,1 1 0,0 0 0,0 0 0,1 2 0,1-1 0,26-14 0,-39 25 0,0-1 0,-1 1 0,1 0 0,0-1 0,-1 1 0,1 0 0,0 0 0,0-1 0,-1 1 0,1 0 0,0 0 0,0 0 0,0 0 0,-1 0 0,1 0 0,0 0 0,0 1 0,-1-1 0,1 0 0,0 0 0,0 1 0,-1-1 0,1 0 0,0 1 0,-1-1 0,1 0 0,0 1 0,-1-1 0,1 1 0,-1-1 0,1 1 0,-1 0 0,1-1 0,-1 1 0,1-1 0,-1 1 0,1 0 0,-1-1 0,0 1 0,1 0 0,-1 0 0,0-1 0,0 1 0,0 0 0,1 1 0,1 49 0,1-13 0,-3-38 1,0 1-1,1 0 1,-1 0-1,1-1 1,-1 1-1,1 0 1,0-1 0,-1 1-1,1 0 1,0-1-1,-1 1 1,1-1-1,0 1 1,-1-1-1,1 0 1,0 1 0,0-1-1,0 0 1,0 1-1,-1-1 1,1 0-1,0 0 1,0 0 0,0 0-1,0 0 1,0 0-1,-1 0 1,1 0-1,0 0 1,0 0-1,0 0 1,0-1 0,0 1-1,-1 0 1,1 0-1,0-1 1,0 1-1,0-1 1,-1 1 0,1-1-1,0 1 1,-1-1-1,1 1 1,1-2-1,30-26-126,5-18-2094,-5-3-4609,-11 9-1029</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2:59.984"/>
    </inkml:context>
    <inkml:brush xml:id="br0">
      <inkml:brushProperty name="width" value="0.025" units="cm"/>
      <inkml:brushProperty name="height" value="0.025" units="cm"/>
    </inkml:brush>
  </inkml:definitions>
  <inkml:trace contextRef="#ctx0" brushRef="#br0">11 91 6790,'0'0'11713,"-1"10"-6615,-3 21-3081,-1 14 3354,5-45-5355,0 0 1,0 1-1,-1-1 0,1 0 0,0 0 0,0 1 0,0-1 0,0 0 0,0 0 0,0 0 0,0 1 0,0-1 1,0 0-1,1 0 0,-1 1 0,0-1 0,0 0 0,0 0 0,0 0 0,0 1 0,0-1 0,0 0 1,0 0-1,1 0 0,-1 0 0,0 1 0,0-1 0,0 0 0,0 0 0,1 0 0,-1 0 0,0 0 0,0 1 1,0-1-1,1 0 0,-1 0 0,0 0 0,0 0 0,0 0 0,1 0 0,-1 0 0,0 0 0,0 0 1,0 0-1,1 0 0,-1 0 0,0 0 0,0 0 0,1 0 0,16-7 537,13-15-133,-7 0-420,-19 16 0,1 1 0,0 0 0,0 0 0,0 0 0,0 1 0,1 0 0,0 0 0,0 0 0,0 1 0,1 0 0,-1 0 0,1 0 0,-1 1 0,14-3 0,-19 5 0,0 1 0,0-1 0,0 1 0,0-1 0,0 1 0,0 0 0,0-1 0,-1 1 0,1 0 0,0 0 0,0 0 0,-1-1 0,1 1 0,0 0 0,-1 0 0,1 0 0,-1 0 0,1 0 0,-1 0 0,0 0 0,1 0 0,-1 0 0,0 1 0,0-1 0,1 2 0,5 37 0,-5-28 0,-1-9 0,1 0 0,-1-1 0,1 1 0,0 0 0,0-1 0,0 1 0,0-1 0,0 1 0,0-1 0,1 1 0,3 3 0,-5-5 0,1 0 0,0 0 0,0 0 0,0-1 0,0 1 0,0-1 0,1 1 0,-1 0 0,0-1 0,0 0 0,0 1 0,0-1 0,0 0 0,1 0 0,-1 1 0,0-1 0,0 0 0,0 0 0,3-1 0,1 0 0,0-1 0,0 1 0,0-1 0,0-1 0,-1 1 0,1-1 0,-1 0 0,1 0 0,-1 0 0,0 0 0,4-5 0,72-79-537,-23 21 76,-57 66 446,0 0 1,1 0 0,-1 0 0,0-1 0,0 1-1,0 0 1,0 0 0,0 0 0,1-1-1,-1 1 1,0 0 0,0 0 0,0 0-1,0 0 1,1 0 0,-1 0 0,0-1-1,0 1 1,0 0 0,1 0 0,-1 0-1,0 0 1,0 0 0,1 0 0,-1 0-1,0 0 1,0 0 0,0 0 0,1 0-1,-1 0 1,0 0 0,0 0 0,1 0 0,-1 0-1,0 0 1,0 0 0,1 0 0,-1 1-1,0-1 1,0 0 0,0 0 0,0 0-1,1 0 1,-1 0 0,3 15 85,-5 31-1103,0-28-2123,2-18 2988,0 0 0,0 1 0,0-1 0,0 0 1,0 0-1,0 0 0,0 1 0,0-1 0,0 0 0,0 0 0,0 1 0,0-1 0,0 0 0,1 0 0,-1 0 0,0 1 0,0-1 0,0 0 0,0 0 0,0 0 0,0 1 0,1-1 0,-1 0 1,0 0-1,0 0 0,0 0 0,0 0 0,1 1 0,-1-1 0,0 0 0,0 0 0,0 0 0,1 0 0,-1 0 0,0 0 0,0 0 0,0 0 0,1 0 0,-1 0 0,0 0 0,0 0 0,1 0 1,-1 0-1,0 0 0,0 0 0,0 0 0,1 0 0,-1 0 0,0 0 0,0 0 0,1 0 0,0-1-894,11 0-7561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0.533"/>
    </inkml:context>
    <inkml:brush xml:id="br0">
      <inkml:brushProperty name="width" value="0.025" units="cm"/>
      <inkml:brushProperty name="height" value="0.025" units="cm"/>
    </inkml:brush>
  </inkml:definitions>
  <inkml:trace contextRef="#ctx0" brushRef="#br0">14 86 15919,'0'0'16090,"0"5"-15540,1 2-613,-1-7 54,-1-1 1,1 1-1,0 0 0,0 0 0,-1 0 0,1-1 1,0 1-1,-1 0 0,1 0 0,0 0 0,-1 0 1,1 0-1,0-1 0,-1 1 0,1 0 0,0 0 1,-1 0-1,1 0 0,0 0 0,-1 0 0,1 0 1,0 0-1,-1 0 0,1 0 0,0 0 0,-1 0 1,1 1-1,0-1 0,-1 0 0,1 0 0,0 0 0,-1 0 1,1 1-1,0-1 0,0 0 0,-1 0 0,1 0 1,0 1-1,0-1 0,-1 0 0,1 0 0,0 1 1,0-1-1,0 0 0,0 1 0,-1-1 0,1 0 1,0 1-1,0-1 0,0 0 0,0 1 0,0-1 1,0 0-1,0 1 0,0-1 0,0 0 0,0 1 1,0-1-1,0 0 0,0 1 0,0-1 0,4 23-535,-2-18 532,0-1-1,0 1 1,0-1 0,1 0 0,-1 1 0,1-1 0,0-1 0,0 1 0,1 0 0,-1-1-1,1 1 1,0-1 0,0 0 0,0-1 0,0 1 0,0-1 0,1 1 0,-1-1 0,1 0-1,-1-1 1,1 1 0,0-1 0,0 0 0,-1 0 0,9 0 0,-5-1 34,0-1 1,0 0-1,-1 0 0,1-1 1,-1 0-1,1 0 0,-1-1 1,0 0-1,0 0 0,0-1 1,0 1-1,-1-1 0,1-1 1,-1 0-1,10-9 0,46-55 650,-58 63-613,0 0-1,0 0 1,0 0 0,0 0 0,-1-1 0,0 0 0,-1 0-1,1 1 1,-1-2 0,1-9 0,-11 21-59,-3 9 0,4-1 0,0 0 0,1 1 0,0 0 0,1 0 0,0 1 0,1-1 0,1 1 0,0 0 0,1 0 0,-1 18 0,3-31 0,0-1 0,0 1 0,0 0 0,0-1 0,0 1 0,0-1 0,0 1 0,0-1 0,1 1 0,-1 0 0,0-1 0,0 1 0,0-1 0,1 1 0,-1-1 0,0 1 0,1-1 0,-1 1 0,0-1 0,1 0 0,-1 1 0,0-1 0,1 1 0,-1-1 0,1 0 0,-1 1 0,1-1 0,-1 0 0,1 0 0,-1 1 0,1-1 0,0 0 0,21-3 0,20-21 0,12-19 0,-38 29 0,0 1 0,0 0 0,2 1 0,-1 1 0,1 1 0,37-16 0,-54 26 0,0-1 0,1 1 0,-1-1 0,1 1 0,-1-1 0,1 1 0,-1 0 0,1 0 0,-1 0 0,1 0 0,-1 0 0,1 0 0,-1 0 0,1 0 0,-1 1 0,0-1 0,1 0 0,-1 1 0,1-1 0,-1 1 0,0 0 0,1-1 0,-1 1 0,0 0 0,0 0 0,0 0 0,1 0 0,-1 0 0,0 0 0,0 0 0,0 0 0,-1 1 0,1-1 0,0 0 0,0 0 0,-1 1 0,1-1 0,0 2 0,1 6 0,0 0 0,-1 0 0,0 0 0,-1 0 0,0 14 0,0 10 0,7 2-942,3-15-2467,6-6-5276</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8.328"/>
    </inkml:context>
    <inkml:brush xml:id="br0">
      <inkml:brushProperty name="width" value="0.025" units="cm"/>
      <inkml:brushProperty name="height" value="0.025" units="cm"/>
    </inkml:brush>
  </inkml:definitions>
  <inkml:trace contextRef="#ctx0" brushRef="#br0">0 74 10698,'0'0'8862,"1"-10"-5024,-2-5-2793,4-34 3729,8 107-1224,-8-28-3550,-1-2 0,1 0 0,1-1 0,2 1 0,1-1 0,1 0 0,14 33 0,-22-59 0,1 0 0,-1 1 0,1-1 0,-1 0 0,1 0 0,-1 0 0,1 0 0,0 0 0,-1 0 0,1 0 0,0 0 0,0 0 0,0 0 0,0 0 0,0-1 0,0 1 0,0 0 0,0-1 0,0 1 0,0-1 0,0 1 0,0-1 0,1 1 0,-1-1 0,0 0 0,0 1 0,0-1 0,1 0 0,-1 0 0,2 0 0,0-1 0,-1-1 0,0 1 0,0 0 0,0-1 0,0 1 0,0-1 0,0 0 0,0 0 0,0 0 0,-1 0 0,1 0 0,-1 0 0,3-4 0,4-11 0,0 0 0,10-33 0,-17 46 0,14-32 0,-14 35 0,-1 1 0,0-1 0,1 1 0,-1-1 0,1 1 0,-1-1 0,1 1 0,-1-1 0,1 1 0,-1 0 0,1-1 0,-1 1 0,1 0 0,-1-1 0,1 1 0,0 0 0,-1 0 0,1 0 0,-1-1 0,1 1 0,0 0 0,-1 0 0,1 0 0,0 0 0,-1 0 0,1 0 0,0 0 0,-1 1 0,1-1 0,-1 0 0,1 0 0,0 0 0,-1 1 0,1-1 0,-1 0 0,1 0 0,-1 1 0,1-1 0,-1 1 0,1-1 0,-1 0 0,1 1 0,-1-1 0,1 1 0,-1-1 0,0 1 0,1-1 0,-1 1 0,0 0 0,1-1 0,-1 1 0,0-1 0,0 2 0,1 0 0,0 0 0,0-1 0,0 1 0,0 0 0,1 0 0,-1-1 0,0 1 0,1-1 0,-1 0 0,1 1 0,-1-1 0,1 0 0,-1 0 0,1 0 0,0 0 0,0 0 0,0 0 0,0 0 0,-1-1 0,1 1 0,0 0 0,0-1 0,0 0 0,0 0 0,0 1 0,0-1 0,0 0 0,0-1 0,0 1 0,0 0 0,0-1 0,0 1 0,0-1 0,0 1 0,0-1 0,3-1 0,3-4 0,1-1 0,-2 0 0,1 0 0,-1 0 0,0-1 0,7-10 0,20-20 0,-34 37 0,1 0 0,0 0 0,0 1 0,0-1 0,0 0 0,1 0 0,-1 1 0,0-1 0,0 1 0,0-1 0,1 1 0,-1-1 0,0 1 0,0 0 0,1 0 0,-1 0 0,0-1 0,0 1 0,1 0 0,-1 1 0,0-1 0,1 0 0,-1 0 0,0 0 0,0 1 0,1-1 0,-1 1 0,0-1 0,0 1 0,0-1 0,0 1 0,1 0 0,-1 0 0,0-1 0,0 1 0,-1 0 0,1 0 0,0 0 0,0 0 0,0 0 0,0 0 0,-1 0 0,1 0 0,-1 1 0,1-1 0,-1 0 0,1 2 0,4 8 0,0 1 0,-1 0 0,4 25 0,-4-22 0,-2-7 22,7 23 55,-9-30-99,1 0-1,-1 0 0,1 0 0,-1 0 0,1 0 0,-1 0 0,1 0 0,0 0 0,-1 0 1,1 0-1,0-1 0,0 1 0,-1 0 0,1-1 0,0 1 0,0 0 0,0-1 0,0 1 0,0-1 1,0 1-1,0-1 0,2 1 0,-2-1-211,-1-1 1,1 1-1,-1 0 1,1-1-1,-1 1 1,1 0-1,-1-1 0,1 1 1,-1-1-1,0 1 1,1-1-1,-1 1 1,0-1-1,1 1 0,-1-1 1,0 1-1,1-1 1,-1 1-1,0-1 1,0 0-1,0 1 1,0-1-1,0 1 0,0-1 1,1 0-1,-1 1 1,0-1-1,-1 1 1,1-2-1,1-25-5617,-1 22 3777,0-31-8159</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8.657"/>
    </inkml:context>
    <inkml:brush xml:id="br0">
      <inkml:brushProperty name="width" value="0.025" units="cm"/>
      <inkml:brushProperty name="height" value="0.025" units="cm"/>
    </inkml:brush>
  </inkml:definitions>
  <inkml:trace contextRef="#ctx0" brushRef="#br0">0 0 11563,'0'0'16175</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09.371"/>
    </inkml:context>
    <inkml:brush xml:id="br0">
      <inkml:brushProperty name="width" value="0.025" units="cm"/>
      <inkml:brushProperty name="height" value="0.025" units="cm"/>
    </inkml:brush>
  </inkml:definitions>
  <inkml:trace contextRef="#ctx0" brushRef="#br0">77 173 21781,'0'0'5770,"-9"5"-5230,4-1-527,0 0 0,0 0 0,0 0 0,0 1 0,1 0 0,0 0 0,0 0 0,0 0 0,0 1 0,1-1 0,0 1 1,0 0-1,1 0 0,-1 0 0,1 0 0,1 0 0,-1 1 0,1-1 0,-1 12 0,2-13 6,1 36-31,-1-40 12,0 0-1,0 0 1,1 0 0,-1 0-1,0-1 1,1 1 0,-1 0 0,1 0-1,-1-1 1,1 1 0,-1 0-1,1-1 1,-1 1 0,1-1 0,0 1-1,-1 0 1,1-1 0,0 0 0,0 1-1,-1-1 1,1 1 0,0-1-1,0 0 1,0 1 0,-1-1 0,1 0-1,0 0 1,0 0 0,0 0-1,0 0 1,-1 0 0,1 0 0,0 0-1,0 0 1,0 0 0,0 0-1,0 0 1,-1-1 0,1 1 0,0 0-1,0-1 1,1 0 0,4-2 38,1-1 0,-1 1 1,0-1-1,0-1 0,0 1 0,0-1 1,-1 0-1,0-1 0,0 1 0,0-1 0,-1 0 1,1 0-1,4-10 0,3-7 31,-1 0 0,13-38 0,-14 34 322,-2-1-1,-1 0 1,-1 0 0,2-32 0,-8 69-427,5 111-81,-4-106 118,2 1-1,-1-1 1,2 0-1,0 0 0,1 0 1,8 17-1,-12-28 4,0-1 1,0 1-1,0-1 0,1 0 0,-1 0 0,0 0 0,1 0 1,0 0-1,-1 0 0,1 0 0,0 0 0,0-1 0,0 1 0,0-1 1,0 1-1,1-1 0,-1 0 0,0 0 0,1 0 0,-1 0 1,0 0-1,1-1 0,-1 1 0,1-1 0,0 1 0,-1-1 1,1 0-1,-1 0 0,1 0 0,-1 0 0,1-1 0,-1 1 1,1-1-1,-1 1 0,1-1 0,-1 0 0,4-2 0,0 0 32,0-1-1,0 1 1,0-2-1,-1 1 1,0 0-1,0-1 1,0 0-1,0-1 1,-1 1-1,0-1 1,0 1-1,6-12 0,-6 5 9,0-1-1,0 1 0,-1-1 1,-1 1-1,0-1 0,0 0 1,-2 0-1,0-14 0,-5 10-37,-7 20-57,10-2 41,-1 1 1,1 1 0,0-1-1,0 0 1,0 0 0,0 1-1,0-1 1,1 1 0,-3 4-1,-3 11 20,1 0 0,1 1 0,0 0 0,2 0 0,0 0 0,1 0 0,1 28 0,1-46-2,-1 1-1,1-1 1,0 1-1,1-1 0,-1 1 1,0-1-1,0 1 1,1-1-1,-1 0 0,0 1 1,1-1-1,0 1 1,-1-1-1,1 0 0,0 0 1,0 1-1,-1-1 1,1 0-1,0 0 0,0 0 1,0 0-1,1 0 1,-1 0-1,2 1 0,-1-1 14,0-1 0,1 1 0,-1-1 0,0 1 0,0-1-1,1 0 1,-1 0 0,0 0 0,0 0 0,1 0 0,-1-1 0,0 1 0,0-1-1,3 0 1,4-2 40,0-1 0,-1 0 0,0 0 0,0 0-1,0-1 1,13-11 0,24-32-61,-35 35 0,1 1 0,1 0 0,21-17 0,-33 29 0,0-1 0,1 1 0,-1 0 0,0 0 0,1-1 0,-1 1 0,0 0 0,1 0 0,-1 0 0,1-1 0,-1 1 0,0 0 0,1 0 0,-1 0 0,1 0 0,-1 0 0,1 0 0,-1 0 0,0 0 0,1 0 0,-1 0 0,1 0 0,-1 0 0,0 0 0,1 1 0,-1-1 0,1 0 0,-1 0 0,0 0 0,1 0 0,-1 1 0,1-1 0,-1 0 0,0 0 0,1 1 0,-1-1 0,0 0 0,0 1 0,1-1 0,-1 0 0,0 1 0,0-1 0,1 1 0,-1-1 0,0 0 0,0 1 0,0-1 0,0 1 0,0-1 0,0 0 0,1 2 0,4 34 0,-5-33 0,0 1 0,0 0 0,1-1 0,-1 1 0,1 0 0,0-1 0,0 1 0,2 4 0,-2-8 0,0 1 0,0-1 0,0 1 0,-1-1 0,1 1 0,0-1 0,0 0 0,0 0 0,0 1 0,0-1 0,0 0 0,-1 0 0,1 0 0,0 0 0,0 0 0,0 0 0,0 0 0,0 0 0,0-1 0,0 1 0,0 0 0,0 0 0,-1-1 0,1 1 0,0 0 0,0-1 0,0 1 0,-1-1 0,1 0 0,0 1 0,0-1 0,-1 1 0,1-1 0,0-1 0,28-29 0,-22 23 0,5-6 0,24-24 0,-34 35 0,0 1 0,1 1 0,-1-1 0,1 0 0,-1 1 0,1-1 0,0 1 0,0 0 0,-1 0 0,1 0 0,0 0 0,0 0 0,6 0 0,-8 1 3,0 0-1,-1 0 1,1 0-1,0 0 1,0 0-1,-1 1 1,1-1-1,0 0 1,-1 0-1,1 1 1,0-1-1,-1 0 1,1 1-1,0-1 1,-1 1 0,1-1-1,-1 0 1,1 1-1,-1 0 1,1-1-1,-1 1 1,1-1-1,-1 1 1,0 0-1,1-1 1,-1 1-1,0-1 1,1 1 0,-1 0-1,0 1 1,3 28 64,-3-27-99,0-1 0,-1 0 0,1 0 0,0 0 0,0 0 1,0 1-1,1-1 0,-1 0 0,0 0 0,1 0 0,0 0 0,-1 0 0,1 0 1,0 0-1,0 0 0,0 0 0,0 0 0,0 0 0,1 0 0,-1-1 1,0 1-1,3 1 0,5-3-3903,0-7-4579</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0.103"/>
    </inkml:context>
    <inkml:brush xml:id="br0">
      <inkml:brushProperty name="width" value="0.025" units="cm"/>
      <inkml:brushProperty name="height" value="0.025" units="cm"/>
    </inkml:brush>
  </inkml:definitions>
  <inkml:trace contextRef="#ctx0" brushRef="#br0">9 1 13645,'0'0'9145,"0"10"-6786,-8 275 2980,7-282-5331,1 1 0,1-1 0,-1 0 1,0 0-1,1 1 0,-1-1 0,1 0 1,0 0-1,0 0 0,1 0 1,-1 0-1,0 0 0,1 0 0,0 0 1,0 0-1,0-1 0,0 1 1,0-1-1,0 1 0,1-1 0,-1 0 1,1 0-1,-1 0 0,1 0 1,3 1-1,-2-2 21,0 1-1,0-1 1,0-1 0,0 1 0,1-1-1,-1 1 1,0-1 0,0 0-1,0-1 1,0 1 0,1-1 0,-1 0-1,0 0 1,0 0 0,0 0 0,0-1-1,-1 0 1,1 0 0,5-3 0,2-2 64,-1 0 0,0-1 0,0 0 1,-1-1-1,0 0 0,0-1 0,9-14 1,-13 17-45,0 0 1,0 0-1,-1-1 1,0 0-1,-1 0 1,0 0-1,0 0 1,-1 0-1,0-1 1,0 1-1,1-16 1,-23 79-440,-3 50 316,21-93 85,0 1-1,1 0 1,1 0-1,0-1 1,1 1-1,4 18 1,-5-29-4,0-1-1,1 1 1,-1-1 0,1 1-1,-1-1 1,1 1 0,0-1-1,0 1 1,0-1 0,0 0 0,0 1-1,0-1 1,0 0 0,0 0-1,0 0 1,0 0 0,1 0 0,-1 0-1,0 0 1,1 0 0,-1 0-1,1-1 1,-1 1 0,1 0-1,-1-1 1,1 0 0,-1 1 0,1-1-1,0 0 1,-1 0 0,1 0-1,0 0 1,-1 0 0,1 0-1,-1 0 1,1 0 0,0-1 0,-1 1-1,1-1 1,-1 1 0,4-2-1,2-1 27,-1 0-1,1 0 0,0-1 0,-1 0 0,0 0 1,0 0-1,10-10 0,-6 4-33,-1-1-1,0 0 1,-1-1 0,0 0-1,0 0 1,-2-1 0,1 0-1,-2 0 1,0-1 0,0 1-1,-1-1 1,-1 0 0,0 0-1,-1 0 1,0-27 0,-4 31-746,-4 17-334,-3 16-444,9-20 1135,-3 31-2442,6-16-3913,7-15 67</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0.582"/>
    </inkml:context>
    <inkml:brush xml:id="br0">
      <inkml:brushProperty name="width" value="0.025" units="cm"/>
      <inkml:brushProperty name="height" value="0.025" units="cm"/>
    </inkml:brush>
  </inkml:definitions>
  <inkml:trace contextRef="#ctx0" brushRef="#br0">47 0 13837,'0'0'9967,"-7"16"-9700,5-11-249,-4 8 18,0 0 0,2 0-1,-1 0 1,2 0 0,0 1 0,0-1-1,-1 24 1,2 49 1114,1 107 2325,2-165-3149,2-1 1,1 1-1,1-1 0,16 48 1,3-31-327,-24-43 8,1 0-1,-1-1 1,1 1-1,-1 0 1,0-1-1,1 1 0,-1-1 1,1 1-1,0-1 1,-1 1-1,1-1 1,-1 1-1,1-1 1,0 1-1,-1-1 1,1 0-1,0 1 1,0-1-1,-1 0 1,1 0-1,0 1 0,0-1 1,-1 0-1,1 0 1,0 0-1,0 0 1,0 0-1,-1 0 1,1 0-1,0 0 1,0-1-1,-1 1 1,1 0-1,0 0 0,0-1 1,-1 1-1,1 0 1,0-1-1,-1 1 1,1-1-1,0 1 1,-1-1-1,1 1 1,-1-1-1,1 1 1,-1-1-1,1 1 1,-1-1-1,1 0 0,-1 1 1,0-1-1,1 0 1,-1 0-1,0 1 1,1-1-1,-1 0 1,0 0-1,0 1 1,0-2-1,8-19 110,-2-1 0,0 0 0,-2 0 0,0 0 0,0-23 0,-3 25-127,1-1 1,1 1-1,1 0 1,1 0-1,1 0 1,14-33-1,-4 33-78,-15 20 77,-1 0 0,1 0-1,-1-1 1,1 1 0,-1 0 0,1 0 0,-1 0-1,1 0 1,-1 0 0,1 0 0,-1 0-1,1 0 1,-1 0 0,1 0 0,-1 0 0,1 0-1,0 0 1,-1 0 0,1 0 0,-1 0 0,1 1-1,-1-1 1,1 0 0,-1 0 0,1 1-1,1 1-13,-1-1-1,0 1 0,1 0 1,-1 0-1,0 0 0,0 0 1,0 0-1,0 0 0,0 0 0,-1 0 1,1 0-1,0 0 0,-1 0 1,0 0-1,1 0 0,-1 4 1,0 11 95,0-1 1,-1 1 0,-1-1 0,0 1 0,-1-1 0,-1 0 0,-1 0-1,0 0 1,-1-1 0,-10 20 0,16-35-62,0 0-1,0 0 1,-1 0 0,1 0-1,0 0 1,0 0 0,0 0-1,0 0 1,0 0 0,0 0 0,0 0-1,0 1 1,0-1 0,0 0-1,-1 0 1,1 0 0,0 0-1,0 0 1,0 0 0,0 1-1,0-1 1,0 0 0,0 0-1,0 0 1,0 0 0,0 0 0,0 0-1,0 1 1,0-1 0,0 0-1,0 0 1,0 0 0,0 0-1,0 0 1,0 0 0,0 1-1,0-1 1,1 0 0,-1 0-1,0 0 1,0 0 0,0 0 0,0 0-1,0 0 1,0 0 0,0 1-1,0-1 1,0 0 0,1 0-1,-1 0 1,0 0 0,0 0-1,0 0 1,0 0 0,0 0-1,0 0 1,0 0 0,1 0 0,-1 0-1,0 0 1,0 0 0,0 0-1,0 0 1,0 0 0,0 0-1,1 0 1,-1 0 0,14-7 152,15-13-118,-8 1-499,-1 0-1,0-2 0,-2 0 1,-1-1-1,28-45 1,-31 42-2379,-2-1 1,-1 1-1,10-38 1,0-8-7074</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1.019"/>
    </inkml:context>
    <inkml:brush xml:id="br0">
      <inkml:brushProperty name="width" value="0.025" units="cm"/>
      <inkml:brushProperty name="height" value="0.025" units="cm"/>
    </inkml:brush>
  </inkml:definitions>
  <inkml:trace contextRef="#ctx0" brushRef="#br0">61 0 16528,'-4'10'3357,"-8"30"-1616,1-1 0,2 2-1,-7 77 1,8 136-50,8-248-1679,4 53 20,-4-57-34,0 0-1,0 0 0,1 0 0,-1 0 1,1 0-1,-1-1 0,1 1 1,0 0-1,-1 0 0,1-1 0,0 1 1,0 0-1,0-1 0,1 1 0,-1-1 1,0 0-1,1 1 0,-1-1 0,1 0 1,-1 0-1,1 0 0,-1 0 1,1 0-1,0 0 0,3 1 0,-4-2 20,1 0 1,0-1-1,0 1 0,-1-1 0,1 1 0,-1-1 0,1 0 0,0 1 0,-1-1 0,1 0 0,-1 0 1,0 0-1,1 0 0,-1-1 0,0 1 0,0 0 0,1 0 0,-1-1 0,0 1 0,0-1 0,0 1 1,-1-1-1,1 1 0,0-1 0,-1 0 0,1 1 0,0-3 0,18-55 67,-17 50-102,7-37-111,5-69 1,-11 81 1266,-5 49-1061,0-1 1,1 1-1,1 0 1,0-1-1,4 26 1,-3-38-43,-1 0 0,0 0 1,1 1-1,-1-1 0,1 0 1,0 0-1,-1 0 0,1 0 1,0 0-1,0 0 1,1 0-1,-1 0 0,0 0 1,1 0-1,-1-1 0,1 1 1,-1-1-1,1 1 0,0-1 1,0 1-1,-1-1 0,1 0 1,0 0-1,0 0 0,1 0 1,-1 0-1,0 0 1,0-1-1,0 1 0,0-1 1,1 0-1,-1 1 0,0-1 1,0 0-1,1 0 0,-1 0 1,0-1-1,0 1 0,0 0 1,1-1-1,-1 0 1,0 1-1,0-1 0,0 0 1,0 0-1,0 0 0,2-2 1,7-3 29,-1 0 0,0-1 0,0 0 0,0-1 0,-1 0 1,12-13-1,-14 12-42,1 2 1,0-1-1,0 1 1,1 0-1,0 0 1,0 1-1,0 1 1,14-7-1,-22 12-23,0 0 0,0-1 0,1 1 0,-1 0 0,0 0 0,0 0 0,0 0 0,0 0 0,1 0 0,-1 0 0,0 1 0,0-1 0,0 0 0,0 1 0,0-1 0,1 1 0,-1-1 0,0 1 0,0-1 0,0 1 0,0 0 0,0-1 0,-1 1 0,1 0 0,0 0 0,0 0 0,0 0 0,-1-1 0,1 1 0,0 0 0,-1 1 0,1-1 0,-1 0 0,1 0 0,-1 0 0,0 0 0,1 0 0,-1 0 0,0 0 0,0 1 0,0-1 0,0 2 0,2 12 0,0 0 0,-2 28 0,1-11 0,-1-30 2,0-1 0,0 1 0,0 0 0,0-1 0,0 1 0,1 0 0,-1-1 1,1 1-1,-1-1 0,1 1 0,-1 0 0,1-1 0,0 1 0,0-1 0,0 0 0,0 1 0,0-1 0,0 0 0,0 1 0,0-1 0,0 0 0,1 0 1,-1 0-1,1 0 0,-1 0 0,0-1 0,1 1 0,-1 0 0,1 0 0,2 0 0,-1-1-18,0-1 0,-1 1 0,1-1 0,-1 1 0,1-1 0,-1 0 0,1 0 0,-1 0 0,0 0 0,1 0 0,-1-1 0,0 1 0,0-1 0,0 1 0,0-1 0,0 0 0,0 0 0,-1 1 0,4-6 0,9-15-2525,-3-2-5296</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1.915"/>
    </inkml:context>
    <inkml:brush xml:id="br0">
      <inkml:brushProperty name="width" value="0.025" units="cm"/>
      <inkml:brushProperty name="height" value="0.025" units="cm"/>
    </inkml:brush>
  </inkml:definitions>
  <inkml:trace contextRef="#ctx0" brushRef="#br0">1 694 12812,'0'0'5451,"8"-11"-2996,39-57-733,-3-1-1,-3-3 0,-4-1 0,-2-2 1,-4-1-1,25-93 0,-48 133-1721,-10 196 0,3-81 0,-3-19-78,0-41-19,1 1 0,1-1-1,0 1 1,2 0 0,0-1 0,10 38 0,-12-55 38,1-1-1,-1 1 1,1-1 0,0 0-1,0 1 1,0-1 0,0 0-1,0 1 1,0-1-1,0 0 1,0 0 0,0 0-1,1 0 1,-1 0 0,0 0-1,1 0 1,-1 0 0,1-1-1,-1 1 1,1 0 0,-1-1-1,1 1 1,-1-1 0,1 0-1,-1 1 1,1-1 0,0 0-1,-1 0 1,1 0 0,0 0-1,-1-1 1,1 1 0,-1 0-1,1-1 1,-1 1-1,1-1 1,2 0 0,2-2-405,1 0 1,-1 0-1,0-1 1,-1 1-1,1-1 1,-1-1-1,9-7 1,2-6-1679,-1 0 0,-1 0 1,0-2-1,17-32 0,-18 25 915,-2 0 0,0 0-1,10-42 1,-15 41 2077,5-48 0,-10 51 2602,-2-51-1,-5 57-1048,-4 17-312,8 3-1939,0 1-1,0 0 1,0 0 0,0-1 0,0 1 0,1 0 0,-1 1-1,1-1 1,-1 0 0,1 0 0,-2 4 0,-15 39 401,3 1 1,1 0 0,2 1-1,3 1 1,1 0 0,-2 89-1,10-129-462,0-1 0,0 0 0,1 1 0,-1-1-1,2 0 1,-1 0 0,1 0 0,0 0 0,0 0 0,1 0-1,5 10 1,-6-15-37,0 1 1,0-1-1,0 0 0,0 0 0,0 0 0,1 0 1,-1 0-1,0 0 0,1-1 0,0 1 1,-1-1-1,1 1 0,0-1 0,0 0 0,-1 0 1,1-1-1,0 1 0,0 0 0,0-1 1,0 0-1,0 0 0,0 0 0,0 0 0,0 0 1,0 0-1,0-1 0,0 0 0,0 1 0,0-1 1,5-3-1,-1 1-17,0 0 1,-1-1-1,1 0 1,-1 0-1,0-1 1,0 0-1,0 0 1,0 0-1,-1-1 0,0 1 1,0-1-1,-1-1 1,0 1-1,0-1 1,3-6-1,1-3-8,-1 0 0,0 0 1,-2 0-1,0-1 0,5-28 0,-7 20-29,0 0 0,-2-1 0,-2-33 0,0 51 0,1 0 0,-1 1 0,-1-1 0,0 0 0,0 0 0,0 1 0,-1-1 0,0 1 0,-1 0 0,1 0 0,-1 0 0,-1 0 0,1 1 0,-9-10 0,11 14-12,0 1 0,0-1-1,0 0 1,0 1 0,0-1 0,0 1 0,0 0 0,0 0-1,-1 0 1,1 0 0,0 0 0,-1 0 0,1 1 0,-5-2-1,5 2-17,0 1 0,1-1 0,-1 0 0,1 0 0,-1 1 0,1-1-1,0 1 1,-1-1 0,1 1 0,-1 0 0,1-1 0,0 1 0,0 0-1,-1 0 1,1 0 0,0 0 0,0 0 0,-2 2 0,1 1-160,-1 0 0,0 1 0,1-1 0,0 1 0,0 0 0,0-1 0,0 1 0,1 0 0,0 0 0,0 0 0,0 0 1,1 9-1,0-10-485,-1 1-475,1 0-1,0 0 1,1-1 0,-1 1 0,1 0 0,0 0 0,1 4 0,10 9-6602</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289"/>
    </inkml:context>
    <inkml:brush xml:id="br0">
      <inkml:brushProperty name="width" value="0.025" units="cm"/>
      <inkml:brushProperty name="height" value="0.025" units="cm"/>
    </inkml:brush>
  </inkml:definitions>
  <inkml:trace contextRef="#ctx0" brushRef="#br0">1 248 2915,'0'0'29340,"55"-53"-28828,-33 32-512,6-2 0,6-3 0,2-3-448,2-3-3108,0 1-4131,-2-1-12524</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632"/>
    </inkml:context>
    <inkml:brush xml:id="br0">
      <inkml:brushProperty name="width" value="0.025" units="cm"/>
      <inkml:brushProperty name="height" value="0.025" units="cm"/>
    </inkml:brush>
  </inkml:definitions>
  <inkml:trace contextRef="#ctx0" brushRef="#br0">2 0 24311,'0'0'7879,"-1"50"-7398,1-16-385,6 6-96,2 2 0,1 1 0,3 0 0,1-3 0,-4-4-1345,2-10-2595,-4-10-2338,4-14-2114</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2.991"/>
    </inkml:context>
    <inkml:brush xml:id="br0">
      <inkml:brushProperty name="width" value="0.025" units="cm"/>
      <inkml:brushProperty name="height" value="0.025" units="cm"/>
    </inkml:brush>
  </inkml:definitions>
  <inkml:trace contextRef="#ctx0" brushRef="#br0">39 149 19378,'0'0'5488,"-5"10"-3940,4-7-1477,-5 9 70,0 1 0,1 0 0,1 0-1,-4 18 1,7-28-128,0 0-1,1-1 1,-1 1-1,1 0 1,-1 0 0,1 0-1,0-1 1,0 1-1,1 0 1,-1 0 0,1-1-1,-1 1 1,1 0-1,0 0 1,0-1 0,0 1-1,0-1 1,0 1-1,1-1 1,-1 1 0,1-1-1,0 0 1,-1 0-1,1 0 1,0 0 0,0 0-1,0 0 1,1 0-1,-1-1 1,0 1 0,1-1-1,3 2 1,6 1 158,1-1 0,0-1 0,21 2 0,41 8 45,-72-11-186,1 0 0,0 1 0,-1-1-1,1 1 1,-1 0 0,1 0 0,-1 0 0,0 0-1,0 0 1,0 1 0,0-1 0,0 1 0,-1 0-1,1 0 1,2 4 0,-3-3 42,-1-1-1,0 0 0,0 0 1,-1 0-1,1 1 1,-1-1-1,1 0 1,-1 1-1,0-1 1,-1 1-1,1-1 0,0 0 1,-1 1-1,0-1 1,0 0-1,0 0 1,0 0-1,0 0 1,-1 1-1,1-1 0,-1-1 1,0 1-1,0 0 1,0 0-1,0-1 1,0 1-1,-3 1 1,-6 8 285,-1 0-1,0-2 1,0 1 0,-17 9 0,23-16-744,0 0 0,0-1 0,0 0 0,-1 0 0,1-1 0,-1 1 0,-11 1 0,17-4 86,-1 1 1,0-1-1,0 0 0,0 0 1,0 0-1,0 0 1,0 0-1,0 0 1,1-1-1,-1 1 0,0-1 1,0 1-1,0-1 1,1 0-1,-1 0 1,0 0-1,1 0 1,-1 0-1,1 0 0,-1 0 1,1 0-1,-1 0 1,1-1-1,0 1 1,0-1-1,-1 1 0,1-1 1,0 1-1,1-1 1,-1 0-1,0 1 1,-1-4-1,-8-27-17209</inkml:trace>
  <inkml:trace contextRef="#ctx0" brushRef="#br0" timeOffset="1.05">79 104 20467,'0'0'3588,"60"-19"-449,-18 8-1249,3 1-994,7 0-671,-3-4-289,2-3-3620,-2-5-8423</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3.555"/>
    </inkml:context>
    <inkml:brush xml:id="br0">
      <inkml:brushProperty name="width" value="0.025" units="cm"/>
      <inkml:brushProperty name="height" value="0.025" units="cm"/>
    </inkml:brush>
  </inkml:definitions>
  <inkml:trace contextRef="#ctx0" brushRef="#br0">1 448 21428,'0'0'881,"14"-10"-150,28-21 453,-2-1-1,57-60 0,-96 92-1173,99-121 912,-89 107-877,-2 0-1,0-1 1,0-1 0,-1 1-1,-1-1 1,9-33-1,-15 29 22,-2 20-73,1 0 0,0 0 0,0-1 0,0 1 1,-1 0-1,1 0 0,0 0 0,0-1 0,0 1 0,-1 0 0,1 0 0,0 0 0,0 0 1,-1 0-1,1 0 0,0 0 0,0 0 0,-1 0 0,1 0 0,0 0 0,-1 0 1,1 0-1,0 0 0,0 0 0,-1 0 0,1 0 0,0 0 0,0 0 0,-1 0 1,1 0-1,0 0 0,0 0 0,-1 0 0,1 1 0,0-1 0,0 0 0,-1 0 1,-1 2-34,0 0 0,0 0 0,0-1 1,0 1-1,0 1 0,0-1 0,0 0 1,1 0-1,-1 1 0,1-1 0,-2 4 1,-4 14 7,1 0 1,1 1 0,1-1-1,1 1 1,1 0 0,1 0-1,0 0 1,2 0 0,0 0-1,2-1 1,9 41 0,0-13 113,3-1 0,2-1 0,45 88 0,64 68 451,-124-200-488,-1-1-1,0 1 0,0 0 1,1 0-1,-2 0 0,1 0 1,0 0-1,0 0 0,-1 1 1,1-1-1,-1 0 0,1 0 1,-1 0-1,0 1 0,0-1 0,0 0 1,0 0-1,0 0 0,-1 1 1,0 3-1,0-5 39,0 0 0,-1 1 0,1-1 0,0 0 1,0 0-1,-1 0 0,1 0 0,0 0 0,-1 0 0,1 0 0,-1-1 0,1 1 0,-1 0 1,0-1-1,1 0 0,-1 1 0,1-1 0,-1 0 0,0 1 0,-3-1 0,-3 0 139,0-1 1,0 1-1,0-2 0,0 1 0,0-1 0,0 0 0,0 0 1,1-1-1,-1 0 0,-7-5 0,-4-4-210,1-2-1,1 0 1,0-1 0,1-1-1,1 0 1,-18-25-1,24 29-48,0 0 0,2 0 0,-1-1 0,2 0 0,-1 0 0,2-1 0,0 1 0,0-1 0,2 0 0,-5-27 0,8 38-205,0 1 0,0-1 0,0 0 0,1 1 0,-1-1 0,0 0 0,1 1 0,0-1 0,0 1 0,0-1 0,0 1 0,0-1 0,0 1 0,1 0 0,-1-1 0,1 1 0,2-3 0,2 0-1032,-1 0 0,1 1 0,0-1 0,0 2 0,10-6 0,30-13-7060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3.881"/>
    </inkml:context>
    <inkml:brush xml:id="br0">
      <inkml:brushProperty name="width" value="0.025" units="cm"/>
      <inkml:brushProperty name="height" value="0.025" units="cm"/>
    </inkml:brush>
  </inkml:definitions>
  <inkml:trace contextRef="#ctx0" brushRef="#br0">180 69 21332,'-9'0'3459,"2"-1"-3250,2 0-12,-1 0 0,0 1 0,0 0 1,1 0-1,-1 0 0,0 0 1,0 1-1,0 0 0,1 0 0,-1 1 1,1-1-1,-1 1 0,1 1 1,-1-1-1,1 1 0,0 0 0,0 0 1,0 0-1,1 0 0,-1 1 0,-5 6 1,5-2-88,0 1 1,0-1 0,0 1-1,1 0 1,-5 19 0,8-25-99,0 1 1,0 0 0,0 0-1,0 0 1,0-1 0,1 1-1,0 0 1,0 0-1,0 0 1,0 0 0,1 0-1,-1 0 1,1 0 0,0-1-1,0 1 1,1 0 0,2 5-1,-3-7-2,1-1-1,-1 0 0,1 0 1,-1 0-1,1 0 1,0 0-1,0 0 0,-1 0 1,1 0-1,0-1 1,0 1-1,0-1 0,0 1 1,0-1-1,-1 0 1,1 1-1,0-1 0,0 0 1,0 0-1,0-1 0,0 1 1,0 0-1,0-1 1,0 1-1,3-2 0,1 0 44,0 0 0,0-1 0,0 0 0,0 0 0,-1 0-1,9-6 1,-4 1 18,-1-1 0,-1 0 1,0 0-1,0 0 0,-1-1 0,0 0 0,10-20 0,-4 0-1224,15-49 1,-16 44-1996,-12 45-1866,4 16 4129,-2-13-87,-1-6-95,1 0 0,-1 1 1,1-1-1,1 0 0,4 10 0,7 0-3166</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4.752"/>
    </inkml:context>
    <inkml:brush xml:id="br0">
      <inkml:brushProperty name="width" value="0.025" units="cm"/>
      <inkml:brushProperty name="height" value="0.025" units="cm"/>
    </inkml:brush>
  </inkml:definitions>
  <inkml:trace contextRef="#ctx0" brushRef="#br0">69 123 1185,'-3'-9'11462,"2"5"-10174,1 2-1124,0 0 0,0 0-1,0 0 1,-1 0-1,1 0 1,-1 0-1,1 0 1,-1 0-1,0 0 1,0 1 0,0-1-1,0 0 1,0 0-1,0 1 1,0-1-1,-1 1 1,1-1-1,-1 1 1,1-1 0,-1 1-1,1 0 1,-1 0-1,0 0 1,0 0-1,-2-1 1,3 2-82,0 0 1,0 0-1,0 1 0,0-1 1,0 1-1,0-1 1,0 1-1,0-1 0,0 1 1,0-1-1,1 1 1,-1 0-1,0-1 0,0 1 1,1 0-1,-1 0 1,0-1-1,1 1 0,-1 0 1,1 0-1,-1 0 1,1 0-1,-1 0 0,1 0 1,0 0-1,-1 0 1,1 0-1,0 0 0,0 0 1,0 1-1,-6 40 785,6-32-621,-6 44 1101,3 1 0,6 101 1,-3-153-1261,0-1 0,0 1 0,1 0 0,-1 0 0,1 0 0,0-1 1,-1 1-1,1 0 0,0-1 0,1 1 0,-1-1 0,0 1 0,1-1 1,-1 0-1,1 1 0,0-1 0,0 0 0,0 0 0,0 0 0,0 0 1,0-1-1,1 1 0,-1-1 0,0 1 0,1-1 0,0 0 1,4 2-1,-3-3-58,0 1-1,-1-1 1,1-1 0,0 1 0,0 0 0,0-1-1,0 0 1,0 0 0,-1 0 0,1 0 0,0-1-1,-1 0 1,0 1 0,1-1 0,-1 0 0,0-1-1,0 1 1,0-1 0,4-3 0,125-144-2389,-131 150 2372,-1-1-1,0 0 1,1 1-1,-1-1 0,0 1 1,1-1-1,-1 1 1,0-1-1,1 1 1,-1-1-1,1 1 1,-1 0-1,1-1 1,-1 1-1,1-1 1,0 1-1,-1 0 1,1 0-1,-1-1 0,1 1 1,0 0-1,-1 0 1,1 0-1,-1 0 1,1 0-1,0 0 1,-1 0-1,1 0 1,0 0-1,-1 0 1,1 0-1,0 0 1,-1 0-1,1 0 0,-1 1 1,1-1-1,0 0 1,-1 0-1,1 1 1,-1-1-1,1 0 1,-1 1-1,1-1 1,-1 1-1,1-1 1,-1 0-1,1 1 1,-1-1-1,0 1 0,1 0 1,-1-1-1,0 1 1,1-1-1,-1 1 1,0-1-1,0 1 1,1 0-1,-1-1 1,0 1-1,0 0 1,0-1-1,0 1 1,0 0-1,0-1 0,0 2 1,0 54 1088,-1-42-1142,1-5 164,0 36 24,3-26 2698,17-66-2482,-4 8-1408,23-41 1,-39 79 1018,1 1 0,-1 0 0,1-1 0,-1 1 0,0 0 0,1-1 0,-1 1 0,1 0 1,-1 0-1,1 0 0,-1-1 0,1 1 0,-1 0 0,1 0 0,-1 0 0,1 0 0,-1 0 0,1 0 0,-1 0 0,1 0 1,-1 0-1,1 0 0,-1 0 0,1 0 0,-1 0 0,1 1 0,-1-1 0,0 0 0,1 0 0,-1 0 0,1 1 0,-1-1 1,1 0-1,-1 1 0,0-1 0,1 1 0,21 16 86,-11-8-51,-6-7 37,-1 1 1,1-1-1,-1 0 1,1 0-1,0 0 1,-1-1-1,1 1 1,0-1-1,0-1 0,0 1 1,0-1-1,0 1 1,0-1-1,0-1 1,0 1-1,0-1 1,0 0-1,0 0 0,0 0 1,0-1-1,0 0 1,-1 0-1,1 0 1,-1 0-1,1-1 1,-1 1-1,0-1 1,5-5-1,-3 2 117,0-1-1,0 0 1,-1 0-1,1 0 1,-2-1-1,1 1 1,-1-1-1,0-1 1,-1 1-1,0 0 1,0-1-1,-1 0 1,0 1-1,0-1 1,0-12-1,-1 10-189,0-47 162,-1 57-156,-1-1 0,1 0 0,0 1-1,0-1 1,-1 1 0,1-1 0,-1 1 0,1-1 0,-1 1-1,1 0 1,-1-1 0,0 1 0,0 0 0,0-1-1,0 1 1,0 0 0,0 0 0,0 0 0,0 0-1,0 0 1,0 0 0,-1 0 0,1 0 0,0 0 0,-1 1-1,1-1 1,-1 1 0,1-1 0,-1 1 0,-1-1-1,1 1-16,0 1 0,0-1 0,0 1-1,1-1 1,-1 1 0,0 0 0,1 0-1,-1 0 1,1 0 0,-1 0-1,1 0 1,-1 0 0,1 0 0,0 0-1,-1 1 1,1-1 0,0 1-1,0-1 1,0 1 0,0-1 0,0 1-1,1 0 1,-1-1 0,0 1 0,1 0-1,-1 0 1,0 1 0,-12 53 7,11-45 53,0 0 0,1 0 0,0 0 1,1 0-1,1 0 0,-1 1 0,4 14 0,-3-23-1,0-1 0,-1 0-1,1 0 1,0 0-1,0 0 1,0 0-1,0 0 1,1 0-1,-1-1 1,0 1 0,1 0-1,-1-1 1,1 1-1,0-1 1,0 1-1,-1-1 1,4 2-1,-2-2 6,0 0 0,0 0 0,1-1-1,-1 1 1,0-1 0,0 0 0,0 0 0,1 0-1,-1 0 1,0 0 0,0-1 0,0 1 0,0-1-1,1 0 1,4-3 0,2 0 15,-1 0 0,0-1 0,0 0 0,-1-1 0,1 0 0,14-14 0,46-52-26,-30 29 23,-18 19 4,21-18 67,-42 42-106,0 0-1,1 0 1,-1 0 0,0 0-1,0 0 1,0 0-1,0-1 1,1 1-1,-1 0 1,0 0 0,0 0-1,0 0 1,0 0-1,1 0 1,-1 0-1,0 0 1,0 0 0,0 0-1,1 0 1,-1 0-1,0 0 1,0 1-1,0-1 1,0 0 0,1 0-1,-1 0 1,0 0-1,0 0 1,0 0-1,0 0 1,1 0 0,-1 1-1,0-1 1,0 0-1,0 0 1,0 0-1,0 0 1,0 0-1,0 1 1,1-1 0,-1 0-1,0 0 1,0 0-1,0 0 1,0 1-1,0-1 1,3 16 101,-2 23 66,-2-33-157,1 0-12,1-1 0,-1 0 0,1 1 0,-1-1 0,2 0 0,-1 1 0,0-1 0,1 0 0,5 9 0,-7-12 0,1-1 0,0 0 0,0 0 0,-1 0 0,1-1 0,0 1 0,0 0 0,0 0 0,0 0 0,0-1 0,0 1 0,0 0 0,0-1 0,0 1 0,1-1 0,-1 1 0,0-1 0,0 0 0,2 1 0,-1-1 0,0 0 0,0-1 0,0 1 0,0 0 0,0-1 0,0 1 0,0-1 0,0 0 0,0 0 0,0 0 0,0 0 0,0 0 0,-1 0 0,1 0 0,2-2 0,9-9 0,0 0 0,-1-1 0,0-1 0,15-22 0,-17 20 0,2 2 0,0-1 0,22-20 0,-34 35 0,0 0 0,0-1 0,1 1 0,-1 0 0,0 0 0,0-1 0,1 1 0,-1 0 0,0-1 0,1 1 0,-1 0 0,1 0 0,-1 0 0,0 0 0,1-1 0,-1 1 0,1 0 0,-1 0 0,0 0 0,1 0 0,-1 0 0,1 0 0,-1 0 0,0 0 0,1 0 0,-1 0 0,1 0 0,-1 0 0,1 0 0,-1 0 0,0 1 0,1-1 0,-1 0 0,0 0 0,1 0 0,-1 1 0,1-1 0,-1 0 0,0 0 0,0 1 0,1-1 0,-1 0 0,0 1 0,1-1 0,-1 0 0,0 1 0,0-1 0,0 0 0,1 1 0,-1-1 0,0 1 0,0-1 0,0 0 0,0 1 0,0-1 0,0 1 0,0-1 0,0 0 0,0 1 0,0-1 0,0 1 0,1 33 0,-1-28 0,0 27 0,-2-19 0,2 1 0,0-1 0,1 1 0,0-1 0,1 1 0,1-1 0,6 21 0,-9-34 1,0-1 1,1 1-1,-1 0 1,0 0-1,1 0 1,-1 0-1,1-1 1,-1 1-1,1 0 1,0-1-1,-1 1 1,1 0-1,0-1 1,-1 1-1,1-1 1,0 1-1,0-1 1,-1 1-1,1-1 1,0 1-1,0-1 1,0 0-1,0 1 1,0-1-1,-1 0 0,1 0 1,0 0-1,0 0 1,0 0-1,0 0 1,0 0-1,0 0 1,0 0-1,0 0 1,0 0-1,-1-1 1,1 1-1,0 0 1,0-1-1,0 1 1,0-1-1,-1 1 1,1-1-1,0 1 1,0-1-1,-1 1 1,1-1-1,0 0 1,-1 1-1,1-1 1,-1 0-1,1 1 0,-1-1 1,1-1-1,31-43-856,-24 29-1705,-1 0 0,0-1 1,7-28-1,1-18-6734</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3:15.108"/>
    </inkml:context>
    <inkml:brush xml:id="br0">
      <inkml:brushProperty name="width" value="0.025" units="cm"/>
      <inkml:brushProperty name="height" value="0.025" units="cm"/>
    </inkml:brush>
  </inkml:definitions>
  <inkml:trace contextRef="#ctx0" brushRef="#br0">5 0 20916,'0'0'11851,"-3"64"-11851,2-35 0,1 2 0,0 2 0,0 1 0,1 3 0,2-1-1986,-3 1-4932,0-2-6375</inkml:trace>
  <inkml:trace contextRef="#ctx0" brushRef="#br0" timeOffset="1">120 690 10570,'0'0'22197,"39"-45"-45419</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5.709"/>
    </inkml:context>
    <inkml:brush xml:id="br0">
      <inkml:brushProperty name="width" value="0.025" units="cm"/>
      <inkml:brushProperty name="height" value="0.025" units="cm"/>
    </inkml:brush>
  </inkml:definitions>
  <inkml:trace contextRef="#ctx0" brushRef="#br0">6668 675 8072,'-147'-82'6567,"0"5"-5230,58 35-1523,-132-44 0,35 32-36,-296-45 0,-203 15-1676,494 63 1203,-31-4-813,-592-57 1093,-1 59 5114,622 36-4463,2 7 0,0 9 0,3 8 0,0 9 1,3 8-1,3 7 0,-220 108 0,317-129-44,2 5 0,2 3 0,2 4 0,3 3 0,-126 117 0,168-137-183,1 0 0,2 2 0,1 2-1,2 0 1,2 2 0,2 1 0,1 1 0,3 1 0,1 1 0,3 0 0,1 2-1,2-1 1,-7 55 0,14-36-77,3 0 0,2 1 0,3 0 0,3-1 0,3 0 0,3 0 0,2-1 0,4 0 0,2-1 0,3-2 0,2 0 0,54 96 0,-28-74 107,4-1 1,2-3-1,5-3 0,2-2 0,4-4 0,3-2 0,151 113 0,-44-60 62,5-7 0,247 111 0,420 123-46,-413-199 37,7-19 0,5-19 0,702 80 0,468-85-77,-632-54 306,-779-38-256,397 22-23,-5-48-384,-480-1 342,166-39-1,-206 31 42,-1-3 1,146-66-1,-193 74 18,0-1-1,-2-1 1,0-1 0,-1-2-1,-1-1 1,-1-1 0,-1-1-1,36-46 1,-43 46 230,-2-1 0,-1 0-1,-1-2 1,-1 1 0,-1-1 0,-2-1 0,-1 0 0,-1-1-1,-1 0 1,5-44 0,-7 14-78,-3 0 0,-2 0 1,-3 0-1,-2 0 0,-3 1 0,-15-59 0,2 41-152,-3 1-1,-3 1 1,-4 2-1,-40-71 1,3 30-97,-5 3 0,-5 3 0,-4 3 0,-5 4 0,-121-108 0,59 77 16,-6 7 1,-5 7-1,-183-101 1,-558-226 171,-162 67-1214,332 193-3904,342 104-387</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6.803"/>
    </inkml:context>
    <inkml:brush xml:id="br0">
      <inkml:brushProperty name="width" value="0.025" units="cm"/>
      <inkml:brushProperty name="height" value="0.025" units="cm"/>
    </inkml:brush>
  </inkml:definitions>
  <inkml:trace contextRef="#ctx0" brushRef="#br0">1297 0 14221,'-146'16'-142,"-202"49"-1,301-53 286,2 2 1,0 3-1,0 1 0,2 2 0,1 2 0,0 1 1,2 3-1,-55 44 0,54-34 251,2 2 1,2 2-1,1 1 1,2 1-1,-39 66 0,59-84-312,1 1-1,0 0 0,2 0 0,1 2 0,1-1 1,1 1-1,2 0 0,0 1 0,2 0 0,1 0 1,1 0-1,3 35 0,2-45-79,0 0 0,1 0 0,1 0-1,1-1 1,1 0 0,0 0 0,1 0 0,1-1 0,0-1 0,1 1 0,1-1-1,0-1 1,1 0 0,1-1 0,0 0 0,1-1 0,0 0 0,17 10 0,5 1 71,1-1 1,1-2-1,1-1 0,0-3 1,2-1-1,71 17 1,-58-20-18,0-2 0,1-3 0,0-2 0,0-3 0,0-2 0,1-2 0,-1-3 0,-1-2 0,1-2 0,-1-3 0,-1-3 0,0-1 1,54-26-1,-31 3 393,-1-3 1,-2-3 0,-2-4 0,-2-2 0,-3-4 0,-2-2 0,-2-3 0,-4-3 0,-2-2-1,72-109 1,-103 135-275,40-81 0,-57 101-133,-1 0-1,-1-1 1,0 1-1,-1-1 1,-2 0-1,3-36 1,-5 49-36,-1 0 0,-1 0-1,1 0 1,-1 0 0,0 0 0,-1 0 0,1 0-1,-1 1 1,-1-1 0,1 0 0,-1 1 0,0 0 0,-1 0-1,0 0 1,0 0 0,-6-7 0,2 6 2,1 0 1,-1 1-1,0 0 1,-1 0-1,1 1 1,-1 0-1,0 0 1,-1 1-1,1 0 1,-13-2-1,-17-3 11,0 3 0,0 1 1,-1 2-1,-64 2 0,34 5-679,0 2 0,0 3 0,-113 31 0,58-3-1596,-124 57-1,205-77-2260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57.596"/>
    </inkml:context>
    <inkml:brush xml:id="br0">
      <inkml:brushProperty name="width" value="0.025" units="cm"/>
      <inkml:brushProperty name="height" value="0.025" units="cm"/>
    </inkml:brush>
  </inkml:definitions>
  <inkml:trace contextRef="#ctx0" brushRef="#br0">1416 86 6566,'0'0'2370,"-8"-10"118,1 1-1914,5 4-426,-1 1 1,0 0 0,1 0-1,-2 0 1,1 1 0,0-1-1,-1 1 1,0 0 0,1 0-1,-1 0 1,-1 0 0,1 1-1,0-1 1,0 1 0,-9-2-1,-18-1-112,1 1 0,-1 2 0,0 1 0,0 1 0,0 2 0,0 1 1,-34 8-1,-310 70 223,322-65-47,1 2 0,0 3 0,1 2-1,-91 55 1,116-59-201,1 2 1,0 0-1,2 1 0,1 1 1,0 1-1,2 2 0,1 0 1,1 0-1,1 2 0,-24 54 1,27-48 82,1 0 0,2 1 1,1 0-1,2 1 0,2 0 1,1 0-1,2 0 0,1 1 0,4 46 1,0-62-35,1 0 0,1-1 0,1 0 0,1 1 0,0-2 1,2 1-1,0-1 0,1 0 0,1-1 0,1 0 0,0 0 0,2-1 0,0-1 0,21 21 1,-11-16 11,1 0 0,1-2 1,0-1-1,2-1 1,0-2-1,1 0 0,1-2 1,58 19-1,-23-14 215,2-3 0,0-2-1,114 5 1,-78-15-94,178-18-1,-204 5-118,1-3 0,-2-3 0,0-4 0,-1-3 0,78-35-1,-106 37 139,-1-3 0,0-1 0,-2-2-1,-2-2 1,0-2 0,-2-1 0,-1-2 0,57-69-1,-57 56-6,-3-3 0,-2-1-1,47-101 1,-62 112-148,-3 0 0,-1 0 0,-2-2 0,-2 0 0,-2 0 0,4-50-1,-11 79-33,-1 0 0,0 1 0,0-1 0,-2 0 0,1 0 0,-2 0 0,0 1 0,0-1 0,-1 1 0,-8-16 0,8 19-1,-2 1 0,1 0 0,-1 0 0,0 0 0,-1 1 0,0 0 0,0 0 0,0 1 0,-1 0 0,0 0 0,0 1-1,0 0 1,-1 0 0,-11-4 0,-4 0-48,-1 1-1,0 1 1,0 1-1,-1 1 1,1 1-1,-1 2 1,-35 0 0,-15 5-872,-96 16 0,-41 20-2417,-14 8-2418</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23.503"/>
    </inkml:context>
    <inkml:brush xml:id="br0">
      <inkml:brushProperty name="width" value="0.025" units="cm"/>
      <inkml:brushProperty name="height" value="0.025" units="cm"/>
    </inkml:brush>
  </inkml:definitions>
  <inkml:trace contextRef="#ctx0" brushRef="#br0">0 144 15951,'0'0'8253,"11"0"-7174,321-29 2710,30-2-2774,732 5-228,-21 0-586,-951 19-201,-221 2-80,-1084-15-329,-1 45 49,1164-24 355,-30 1-41,47-2 39,1 0 0,-1 1 0,1-1 0,-1 1 0,1 0 0,-1-1 0,1 1 0,-1 0 0,1 1 0,0-1 0,-1 0 0,1 1 0,-4 2-1,6-3 2,0-1 0,0 0 0,0 0 0,-1 1-1,1-1 1,0 0 0,0 1 0,0-1-1,0 0 1,0 1 0,0-1 0,0 0 0,0 1-1,0-1 1,0 0 0,0 1 0,0-1-1,0 0 1,0 1 0,0-1 0,0 0-1,0 1 1,0-1 0,1 0 0,-1 1 0,0-1-1,0 0 1,0 0 0,0 1 0,1-1-1,-1 0 1,0 0 0,0 1 0,1-1 0,-1 0-1,0 0 1,0 1 0,1-1 0,-1 0-1,0 0 1,1 0 0,-1 0 0,0 0 0,1 0-1,-1 1 1,20 6-97,31 3 116,1-3 1,0-1 0,98-4-1,-92-1-30,591 2-1142,327-6-4718,-860 2 4374,224-32 1,-300 23 1566,-40 10-56,0 0 0,1 1 1,-1-1-1,0 0 0,0 0 1,1 0-1,-1 0 0,0 0 1,0 0-1,1 0 0,-1 0 1,0 0-1,0 0 0,1-1 1,-1 1-1,0 0 0,0 0 1,1 0-1,-1 0 0,0 0 1,0 0-1,1 0 0,-1-1 1,0 1-1,0 0 0,0 0 1,1 0-1,-1-1 0,0 1 1,0 0-1,0 0 0,0 0 1,0-1-1,1 1 0,-1 0 1,0 0-1,0-1 0,0 1 1,0 0-1,0 0 0,0-1 1,0 1-1,0 0 0,0-1 1,0 1-1,0 0 0,0 0 1,0-1-1,0 1 0,0 0 1,0 0-1,0-1 0,0 1 1,-1 0-1,1 0 0,0-1 1,0 1-1,0 0 0,0 0 1,0 0-1,-1-1 0,1 1 1,0 0-1,0 0 0,-1-1 1,-22-6 791,-76-6 125,-1 5 0,-164 6 0,135 3-358,-2011 112 4953,2113-109-6659,45-7-3850,45-11-3403</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05.004"/>
    </inkml:context>
    <inkml:brush xml:id="br0">
      <inkml:brushProperty name="width" value="0.025" units="cm"/>
      <inkml:brushProperty name="height" value="0.025" units="cm"/>
    </inkml:brush>
  </inkml:definitions>
  <inkml:trace contextRef="#ctx0" brushRef="#br0">174 89 5349,'1'-7'801,"-1"-3"576,0 4-864,-1-4-481,-20-2-353,-14-1-1248,-14-1-193,-19-3-512</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5:10.417"/>
    </inkml:context>
    <inkml:brush xml:id="br0">
      <inkml:brushProperty name="width" value="0.025" units="cm"/>
      <inkml:brushProperty name="height" value="0.025" units="cm"/>
    </inkml:brush>
  </inkml:definitions>
  <inkml:trace contextRef="#ctx0" brushRef="#br0">2813 813 8648,'51'-262'1497,"-46"224"-944,-2 0-1,-1-1 1,-2 0 0,-10-70-1,8 95-395,-1 1-1,-1 0 1,0 1 0,-1-1-1,0 1 1,-1-1-1,0 2 1,-1-1 0,0 1-1,-1 0 1,0 0-1,-1 1 1,0 0 0,-1 1-1,0 0 1,0 0-1,-1 1 1,0 0 0,0 1-1,-16-7 1,2 3-70,-1 1 1,-1 1 0,1 2 0,-1 0 0,0 2-1,-1 1 1,1 1 0,-54 2 0,28 4-122,0 2 1,0 3-1,1 2 1,-94 31-1,-193 100 74,192-68 376,3 6 1,4 6-1,-231 184 1,288-198-143,4 3 1,3 4-1,3 3 1,4 4-1,4 2 1,-93 164-1,106-151-256,5 3 1,5 1-1,4 2 0,-28 129 0,49-154-21,3 0 0,4 1 0,3 1 0,4-1 0,4 0 0,15 118-1,-5-141-20,2 0-1,3-1 0,2-1 0,3 0 0,2-2 0,3 0 0,2-2 0,2-1 0,3-1 0,60 73 0,-51-76-122,2-2-1,2-2 0,1-2 1,3-2-1,1-3 0,2-1 1,1-3-1,1-2 0,114 44 0,-100-51 129,1-3-1,0-3 0,2-4 0,0-2 0,0-4 1,1-3-1,0-2 0,121-13 0,-139 2 54,1-1 0,-2-3 0,0-3 0,-1-1 0,0-3 0,-1-3 0,-2-1 0,0-3 0,-2-2 0,0-2 0,81-68 0,-69 41 131,-3-3 1,-2-2-1,-3-3 1,-3-2-1,-3-2 0,54-108 1,-30 32 40,-7-4 1,61-212 0,-79 193-86,-6-2 0,-8-1 0,-7-1 0,-8-2 0,-7-204 0,-11 306 117,-3 1 1,-3-1 0,-4 2 0,-2-1-1,-29-83 1,32 123-152,-2 1-1,-1 0 1,-2 1-1,-1 1 1,-35-46 0,36 55-87,0 2 0,-1 0 0,-1 1 0,0 1 1,-2 1-1,1 0 0,-2 1 0,-39-17 1,30 18-178,0 2 1,-1 2 0,0 0 0,0 2 0,-1 2 0,0 1 0,0 1 0,0 1 0,0 2 0,-58 10 0,28 0-503,0 4-1,1 2 1,1 2 0,-88 43-1,28-2-2872,-200 137-1,117-49-3040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36.423"/>
    </inkml:context>
    <inkml:brush xml:id="br0">
      <inkml:brushProperty name="width" value="0.025" units="cm"/>
      <inkml:brushProperty name="height" value="0.025" units="cm"/>
    </inkml:brush>
  </inkml:definitions>
  <inkml:trace contextRef="#ctx0" brushRef="#br0">144 0 7495,'0'0'6497,"0"8"-4298,-14 202 3098,-42 116-2294,19-125-1101,35-189-1805,-12 62 357,4 0-1,3 1 1,3 100-1,5-166-443,1 1 0,0-1 0,0 1 0,1-1-1,0 0 1,0 0 0,10 16 0,-12-22-190,1 0 0,0-1 0,0 1 0,0-1 0,0 1 0,1-1 0,-1 0 0,0 0 0,1 0 0,0 0 0,5 3 0,-6-4-168,0-1-1,0 1 1,0-1-1,0 1 0,0-1 1,0 0-1,0 0 1,0 0-1,1 0 1,-1 0-1,0 0 0,0-1 1,0 1-1,0-1 1,0 1-1,0-1 1,0 0-1,0 0 0,0 1 1,1-3-1,29-27-11219</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37.284"/>
    </inkml:context>
    <inkml:brush xml:id="br0">
      <inkml:brushProperty name="width" value="0.025" units="cm"/>
      <inkml:brushProperty name="height" value="0.025" units="cm"/>
    </inkml:brush>
  </inkml:definitions>
  <inkml:trace contextRef="#ctx0" brushRef="#br0">77 1 4132,'0'0'17734,"3"10"-16608,5 30-199,-2 0 0,-2 0-1,-2 1 1,-4 68-1,-28 174-352,25-244-512,-13 91-59,-3 13-100,-3 172-1,24-307-441,1 22 152,4-20-1857,4-9-3474,9-14-8851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7.822"/>
    </inkml:context>
    <inkml:brush xml:id="br0">
      <inkml:brushProperty name="width" value="0.025" units="cm"/>
      <inkml:brushProperty name="height" value="0.025" units="cm"/>
    </inkml:brush>
  </inkml:definitions>
  <inkml:trace contextRef="#ctx0" brushRef="#br0">64 296 7015,'0'0'3101,"-10"5"-533,-27 19-235,36-23-2209,0 0 0,0 0 1,0-1-1,0 1 0,0 0 0,0 0 1,0 0-1,0 0 0,0 0 0,0 0 1,0 0-1,1 1 0,-1-1 0,0 0 1,1 0-1,-1 1 0,1-1 1,-1 0-1,1 1 0,0-1 0,0 0 1,-1 1-1,1-1 0,0 0 0,0 1 1,0-1-1,1 1 0,-1-1 0,0 0 1,0 1-1,1-1 0,-1 0 0,1 0 1,-1 1-1,1-1 0,0 0 0,-1 0 1,1 0-1,0 1 0,0-1 0,0 0 1,0 0-1,1 1 0,2 2 96,0-1 0,0 1 0,1-1 0,-1 0 0,1 0 0,0 0 0,0 0 0,6 1 0,5 1-49,0-2 0,1 0 1,-1-1-1,0-1 0,1 0 1,-1-1-1,1-1 0,-1 0 0,1-2 1,-1 0-1,0 0 0,19-8 0,22-10-173,-1-2 0,53-31-1,-45 22 229,-40 20-203,356-159 65,-327 152-54,0 2 0,1 2 0,1 3 0,0 2 0,81-4 0,-123 13 27,0 1 1,0 1-1,-1 0 0,1 0 1,0 2-1,-1-1 1,1 2-1,-1 0 0,0 0 1,12 7-1,-14-6 23,-1 2 0,0-1 0,0 1 0,0 0-1,-1 1 1,-1 0 0,1 0 0,-1 1 0,0 0 0,-1 0 0,10 19-1,25 65 476,-31-67-58,1 0 1,1-1 0,26 41 0,-34-60-347,2 1 0,-1 0 1,1-1-1,0 0 0,1-1 0,-1 1 1,1-1-1,0 0 0,0-1 1,1 0-1,-1 0 0,1-1 0,0 1 1,0-2-1,0 1 0,13 1 0,-3-1-27,0-1 1,0-1-1,0 0 0,0-2 0,0 0 0,0-1 0,0-1 0,0-1 0,29-9 0,-34 8-652,0-1 0,0 0 0,0-1 0,-1-1-1,15-10 1,-17 9-1330,0 1-1,-1-1 1,0-1-1,-1 0 0,0 0 1,9-14-1,-5 0-8651</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8.196"/>
    </inkml:context>
    <inkml:brush xml:id="br0">
      <inkml:brushProperty name="width" value="0.025" units="cm"/>
      <inkml:brushProperty name="height" value="0.025" units="cm"/>
    </inkml:brush>
  </inkml:definitions>
  <inkml:trace contextRef="#ctx0" brushRef="#br0">0 338 13869,'0'0'4580,"11"-4"-3779,142-63 546,-91 37-1297,110-37 0,-121 53 805,1 2 0,1 2 0,60-2 0,-91 10-689,0 1 1,0 2 0,0 0-1,0 2 1,0 0 0,0 1-1,-1 1 1,1 1 0,-1 1-1,24 13 1,-31-12-165,-1 1 0,0 0 1,-1 1-1,0 0 0,-1 1 1,16 21-1,17 15 99,-38-43 172,-1 0 0,1-1 0,0 1 0,0-1 0,0 0 0,1-1 0,-1 0 0,1 0 0,-1 0 0,1-1 0,0 1 0,-1-2 0,1 1 0,0-1 0,0 0 0,12-2 0,13-1 209,-1-3-1,36-9 0,-62 13-501,65-16 179,0 2-1,2 3 1,137-6 0,-207 19-159,19 0 0,1-1 0,30-4 0,-44 3 0,0 0 0,-1-1 0,1 1 0,0-1 0,-1-1 0,0 0 0,0 0 0,0 0 0,9-8 0,-4 2-484,-1-1-1,0 0 1,-1 0 0,15-22 0,11-26-5871,-4-4-8956</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9.269"/>
    </inkml:context>
    <inkml:brush xml:id="br0">
      <inkml:brushProperty name="width" value="0.025" units="cm"/>
      <inkml:brushProperty name="height" value="0.025" units="cm"/>
    </inkml:brush>
  </inkml:definitions>
  <inkml:trace contextRef="#ctx0" brushRef="#br0">287 153 10730,'7'-10'3593,"-3"6"-3032,31-46 3501,-33 47-3668,0-1 0,-1 1 1,1 0-1,-1-1 1,1 1-1,-1-1 1,0 1-1,0-1 0,-1 1 1,1-1-1,-1 0 1,0 1-1,0-1 1,0 0-1,0 1 1,-2-8-1,1 9-249,-1 0 0,1 1 0,-1-1 0,1 1 0,-1-1 0,0 1 0,1 0 0,-1-1-1,0 1 1,0 0 0,0 0 0,0 1 0,0-1 0,0 0 0,0 0 0,0 1 0,0 0 0,0-1 0,0 1 0,0 0 0,-1 0 0,1 0 0,0 0 0,0 0 0,0 1 0,-3 0 0,-4-1-37,0 2 0,1-1 1,-1 1-1,0 1 1,-11 4-1,5 1 6,1 1 0,0 0-1,1 1 1,0 0 0,1 1-1,0 1 1,0 0 0,1 0-1,1 1 1,0 1 0,-9 16-1,9-12 19,0 1 0,1-1 0,1 2 0,0-1 0,2 1 0,0 0 0,1 0 0,-3 33 0,8-47-132,-1 1 0,1-1 0,0 0 0,0 0 0,1 1 0,0-1 0,0 0 0,1 0 0,3 9 0,-4-12 0,0-1 0,1 0 0,0 1 0,-1-1 0,1 0 0,0 0 0,0 0 0,0 0 0,0-1 0,1 1 0,-1-1 0,0 1 0,1-1 0,-1 0 0,1 1 0,0-1 0,-1-1 0,1 1 0,0 0 0,-1-1 0,1 1 0,0-1 0,3 0 0,5 1 0,0-1 0,1-1 0,-1 0 0,0 0 0,0-1 0,0-1 0,-1 0 0,1 0 0,16-8 0,-21 8 0,1 0 0,-1-1 0,1 0 0,-1 0 0,0 0 0,-1-1 0,1 0 0,-1 0 0,0 0 0,0-1 0,0 1 0,-1-1 0,0 0 0,0-1 0,5-10 0,-5-7 0,-4 23 0,-1 1 0,1 0 0,0 0 0,0-1 0,0 1 0,0 0 0,0-1 0,-1 1 0,1 0 0,0 0 0,0-1 0,0 1 0,-1 0 0,1 0 0,0 0 0,0-1 0,-1 1 0,1 0 0,0 0 0,0 0 0,-1 0 0,1-1 0,0 1 0,-1 0 0,1 0 0,0 0 0,-1 0 0,1 0 0,0 0 0,0 0 0,-1 0 0,1 0 0,0 0 0,-1 0 0,1 0 0,-1 0 0,-1 1 0,0 0 0,1 0 0,-1 0 0,0 0 0,0 0 0,1 1 0,-1-1 0,1 0 0,-1 1 0,1-1 0,-1 1 0,1-1 0,0 1 0,0 0 0,0 0 0,0 0 0,-2 3 0,3-4 0,-1 0 0,0 0 0,1 0 0,-1 0 0,1 0 0,0 0 0,-1 0 0,1 1 0,0-1 0,0 0 0,-1 0 0,1 0 0,0 0 0,0 0 0,0 1 0,0-1 0,1 0 0,-1 0 0,0 0 0,0 0 0,1 0 0,-1 0 0,1 0 0,0 2 0,0-3 0,0 1 0,0-1 0,0 1 0,0-1 0,0 0 0,0 1 0,0-1 0,0 0 0,0 0 0,1 0 0,-1 0 0,0 0 0,0 0 0,0 0 0,0 0 0,0-1 0,0 1 0,0 0 0,2-1 0,6-3 0,0 1 0,0-1 0,-1-1 0,12-7 0,3-8 0,-19 16 0,0 0 0,1 0 0,0 0 0,0 1 0,0-1 0,0 1 0,9-4 0,-13 8 0,-1 0 0,1-1 0,-1 1 0,1 0 0,-1 0 0,0-1 0,1 1 0,-1 0 0,0 0 0,0 0 0,1 0 0,-1-1 0,0 1 0,0 0 0,0 0 0,0 0 0,0 0 0,0 0 0,0 0 0,0-1 0,-1 1 0,1 0 0,-1 1 0,-3 26 0,-14 33 0,12-48 0,2 0 0,0 0 0,1 0 0,0 1 0,1 0 0,-1 17 0,3-30-12,0 0 0,0-1 0,0 1 0,1 0 1,-1 0-1,0 0 0,1 0 0,-1 0 0,0-1 0,1 1 0,-1 0 0,1 0 0,-1-1 1,1 1-1,0 0 0,-1-1 0,1 1 0,0 0 0,-1-1 0,1 1 0,0-1 0,0 1 1,0-1-1,-1 0 0,1 1 0,0-1 0,0 0 0,0 1 0,0-1 0,0 0 0,0 0 1,0 0-1,-1 0 0,1 0 0,0 0 0,0 0 0,0 0 0,0 0 0,0-1 0,0 1 1,0 0-1,0 0 0,1-1 0,3-1-392,0 1-1,0-1 1,0 0 0,0 0 0,0 0 0,8-6-1,17-19-6497,-1-5-4752</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39.892"/>
    </inkml:context>
    <inkml:brush xml:id="br0">
      <inkml:brushProperty name="width" value="0.025" units="cm"/>
      <inkml:brushProperty name="height" value="0.025" units="cm"/>
    </inkml:brush>
  </inkml:definitions>
  <inkml:trace contextRef="#ctx0" brushRef="#br0">48 0 14029,'0'0'15396,"2"15"-13714,-1-11-1560,1 8 68,0 1 0,-1-1 1,0 0-1,-1 1 0,0-1 0,-1 1 1,-4 19-1,-9 25-175,4-21-15,1 0 0,2 1 1,-3 65-1,10-101-189,0 1 0,0-1-1,0 0 1,0 1 0,0-1 0,1 0-1,-1 0 1,0 1 0,1-1 0,-1 0 0,1 0-1,-1 0 1,1 1 0,0-1 0,0 0-1,-1 0 1,1 0 0,0 0 0,0 0-1,0 0 1,0-1 0,0 1 0,0 0 0,0 0-1,0-1 1,1 1 0,-1-1 0,0 1-1,0-1 1,1 1 0,-1-1 0,0 0 0,0 1-1,1-1 1,-1 0 0,0 0 0,1 0-1,-1 0 1,0 0 0,1 0 0,1-1-1,3 0-1360,1 0-1,-1 0 0,0-1 0,0 0 0,0 0 0,0 0 0,9-6 0,14-9-8875</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0.252"/>
    </inkml:context>
    <inkml:brush xml:id="br0">
      <inkml:brushProperty name="width" value="0.025" units="cm"/>
      <inkml:brushProperty name="height" value="0.025" units="cm"/>
    </inkml:brush>
  </inkml:definitions>
  <inkml:trace contextRef="#ctx0" brushRef="#br0">149 13 13869,'0'0'13928,"-10"-2"-11707,6 1-2144,0 0 0,-1 0-1,1 0 1,0 1 0,0 0 0,0 0 0,0 0 0,-1 0 0,1 1 0,0-1 0,0 1 0,0 0 0,0 0-1,0 1 1,0-1 0,0 1 0,0 0 0,1 0 0,-1 0 0,1 1 0,-1-1 0,1 1 0,0 0-1,0 0 1,0 0 0,0 0 0,1 0 0,-1 0 0,1 1 0,0 0 0,-3 6 0,1-3-60,1 0 0,0 0-1,1 0 1,-1 0 0,1 1 0,1-1 0,-1 1 0,1 8 0,1-15-13,-1 1-1,1 0 1,0 0 0,0 0-1,0 0 1,1 0 0,-1-1-1,0 1 1,1 0 0,-1 0-1,1 0 1,-1-1 0,1 1-1,0 0 1,0-1 0,0 1-1,0-1 1,0 1 0,0-1-1,0 1 1,1-1 0,-1 0 0,0 1-1,1-1 1,-1 0 0,1 0-1,-1 0 1,1 0 0,0 0-1,-1-1 1,1 1 0,0 0-1,0-1 1,-1 0 0,1 1-1,4-1 1,1 0-4,0 0 0,0 0 0,1-1 0,-1-1 0,0 1 0,0-1 0,0 0 0,0-1 0,-1 1 0,1-1 0,-1-1 0,1 1 0,-1-1 0,0 0 0,0-1 0,7-7 0,-9 8 0,1 0 0,-1 0 0,0 0 0,-1-1 0,1 0 0,-1 1 0,0-1 0,0-1 0,0 1 0,-1 0 0,0-1 0,0 1 0,0-1 0,-1 1 0,0-1 0,0 0 0,0 0 0,-1 0 0,0 1 0,0-1 0,-1-7 0,0 12-32,1-1 1,-1 1-1,0 0 1,0 0-1,0 0 1,0-1-1,0 1 1,0 0-1,-1 0 1,1 0-1,0 1 0,0-1 1,-1 0-1,1 0 1,0 1-1,-1-1 1,1 1-1,-1-1 1,1 1-1,-1 0 1,1-1-1,-1 1 1,1 0-1,-1 0 0,1 0 1,-1 0-1,1 0 1,-1 0-1,-1 1 1,2-1-57,0 0 0,0 0 0,0 0 1,1 0-1,-1 0 0,0 0 0,0 0 0,0 0 1,0 0-1,0 1 0,0-1 0,0 0 1,1 1-1,-1-1 0,0 0 0,0 1 0,0-1 1,1 1-1,-1-1 0,0 1 0,1 0 1,-1-1-1,0 1 0,1 0 0,-1-1 0,1 1 1,-1 0-1,1 0 0,-1 0 0,1-1 0,0 1 1,-1 0-1,1 0 0,0 0 0,0 0 1,0 0-1,-1 0 0,1-1 0,0 1 0,0 0 1,0 0-1,1 0 0,-1 0 0,0 0 0,0 0 1,0 0-1,1-1 0,-1 2 0,7 6-8085</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0.640"/>
    </inkml:context>
    <inkml:brush xml:id="br0">
      <inkml:brushProperty name="width" value="0.025" units="cm"/>
      <inkml:brushProperty name="height" value="0.025" units="cm"/>
    </inkml:brush>
  </inkml:definitions>
  <inkml:trace contextRef="#ctx0" brushRef="#br0">68 0 10954,'0'0'14334,"-2"14"-12957,-14 65 670,5-29-20,-9 97 1,20-146-2028,0 1 0,0-1 0,0 0 0,0 0 0,0 0 0,1 0 0,-1 1 0,0-1 0,1 0 0,-1 0 0,1 0 0,-1 0 0,1 0 0,-1 0 0,1 0 0,0 0 0,0 0 0,-1 0 0,1 0 0,0 0 0,0-1 0,0 1 0,0 0 0,0-1 0,0 1 0,0 0 0,0-1 0,0 1 0,0-1 0,1 0 0,-1 1 0,0-1 0,0 0 0,0 0 0,0 1 0,1-1 0,-1 0 0,0 0 0,0-1 0,0 1 0,3 0 0,8-2 0,0 0 0,0 0 0,18-7 0,-1 1 0,-26 7 0,-1 0 0,1 1 0,0 0 0,-1-1 0,1 1 0,0 0 0,0 0 0,-1 0 0,1 1 0,0-1 0,-1 1 0,1-1 0,0 1 0,-1 0 0,1 0 0,-1 0 0,1 0 0,-1 1 0,1-1 0,-1 1 0,0-1 0,0 1 0,3 3 0,-4-2 0,1-1 0,-1 1 0,0 0 0,0 0 0,0 0 0,-1 0 0,1 0 0,-1 0 0,1 0 0,-1 0 0,0 1 0,0-1 0,-1 0 0,1 0 0,-1 0 0,1 0 0,-1 0 0,0 0 0,0 0 0,0 0 0,-3 4 0,1-1 0,-1 1 0,0-1 0,-1 0 0,1 0 0,-1-1 0,0 1 0,0-1 0,-1 0 0,0-1 0,0 1 0,0-1 0,-11 6 0,12-7 0,0-1 0,0 1 0,-1-1 0,1 0 0,0 0 0,-1-1 0,1 0 0,-1 0 0,0 0 0,1-1 0,-1 1 0,0-1 0,1-1 0,-1 1 0,1-1 0,-1 0 0,-7-2 0,11 2-88,1 1 0,-1-1 1,0 0-1,1 1 0,-1-1 0,1 0 1,-1 0-1,1 0 0,0 0 0,-1-1 1,1 1-1,0 0 0,0-1 0,0 1 0,0 0 1,0-1-1,0 1 0,0-1 0,0 0 1,1 1-1,-1-1 0,0 0 0,1 1 0,0-1 1,-1 0-1,1 0 0,0 1 0,0-1 1,0-2-1,0 1-240,1 1-1,0-1 1,-1 1 0,1-1 0,0 1-1,0 0 1,1-1 0,-1 1 0,0 0-1,1 0 1,-1 0 0,1 0 0,0 0-1,0 0 1,0 0 0,0 0 0,0 1-1,0-1 1,3-1 0,21-10-8443</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2.384"/>
    </inkml:context>
    <inkml:brush xml:id="br0">
      <inkml:brushProperty name="width" value="0.025" units="cm"/>
      <inkml:brushProperty name="height" value="0.025" units="cm"/>
    </inkml:brush>
  </inkml:definitions>
  <inkml:trace contextRef="#ctx0" brushRef="#br0">108 275 8904,'0'-2'681,"0"0"-1,1 0 0,-1 0 0,0 1 0,0-1 0,0 0 0,0 0 1,0 0-1,0 0 0,-1 1 0,1-1 0,0 0 0,-2-3 0,1 5-431,1-1-1,0 1 0,-1-1 0,1 1 0,-1-1 0,1 1 0,0 0 0,-1-1 0,1 1 0,-1 0 0,0-1 0,1 1 0,-1 0 0,1 0 0,-1 0 0,1-1 1,-1 1-1,1 0 0,-1 0 0,0 0 0,1 0 0,-1 0 0,1 0 0,-1 0 0,0 0 0,1 0 0,-2 1 0,-19 9 3588,0 9-3646,16-14-64,1 1-1,-1-1 1,1 1-1,0 0 1,0 0-1,1 1 1,0-1-1,0 1 1,0-1-1,1 1 0,0 0 1,0 0-1,1 0 1,0 0-1,0 12 1,1-18-120,0 0 0,1-1 0,-1 1 0,0 0 0,1-1 0,-1 1 1,1-1-1,-1 1 0,1-1 0,-1 1 0,1-1 0,-1 1 0,1-1 0,0 0 1,-1 1-1,1-1 0,0 0 0,-1 1 0,1-1 0,0 0 0,-1 0 0,1 1 0,0-1 1,-1 0-1,1 0 0,0 0 0,0 0 0,-1 0 0,1 0 0,0 0 0,-1-1 1,1 1-1,1 0 0,25-7 336,-15-1-254,0-1 0,0-1 0,-1 1 0,0-2 0,-1 0 0,0 0 0,-1 0 0,16-27 0,-14 23-69,-11 15-19,0-1 0,0 1 0,0 0 0,0 0 0,0 0 0,0 0 0,0 0 0,0 0 0,0 0 0,0 0 0,0 0 0,1 0 0,-1 0 0,0 0 0,0 0 0,0 0 0,0 0 0,0 0 0,0 0 0,0 0 0,0 0 0,0 0 0,1 0 0,-1 0 0,0 0 0,0 0 0,0 0 0,0 0 0,0 0 0,0 0 0,0 0 0,0 0 0,1 0 0,-1 0 0,0 0 0,0 0 0,0 0 0,0 0 0,0 0 0,0 0 0,0 0 0,0 0 0,0 0 0,0 0 0,0 1 0,0-1 0,0 0 0,1 0 0,-1 0 0,0 0 0,0 0 0,0 0 0,0 0 0,0 0 0,0 0 0,0 1 0,0-1 0,0 0 0,0 0 0,0 0 0,0 0 0,0 0 0,0 0 0,0 0 0,0 0 0,0 1 0,0-1 0,0 0 0,-1 0 0,3 15 0,-1 23 0,-1-35 0,0 5 0,0-1 0,0 0 0,0 0 0,0 0 0,1 0 0,1 0 0,1 8 0,-3-14 0,1 0 0,-1 0 0,1-1 0,-1 1 0,1 0 0,-1 0 0,1 0 0,-1 0 0,1-1 0,0 1 0,-1 0 0,1-1 0,0 1 0,0 0 0,-1-1 0,1 1 0,0-1 0,0 1 0,0-1 0,0 0 0,1 1 0,0-1 0,0 0 0,0 0 0,-1 0 0,1 0 0,0-1 0,0 1 0,0 0 0,0-1 0,0 0 0,-1 1 0,1-1 0,0 0 0,0 0 0,-1 0 0,3-1 0,7-6 0,-1-1 0,0 0 0,-1 0 0,0-1 0,0 0 0,-1-1 0,0 1 0,-1-2 0,7-13 0,0-3 0,0-2 0,15-51 0,-25 67 0,0 2 0,0 0 0,-1 0 0,0 0 0,-1 0 0,0 0 0,-1 0 0,0-20 0,-2 32 0,-1 0 0,1 1 0,0-1 0,0 1 0,0-1 0,0 1 0,0-1 0,0 1 0,0 0 0,0-1 0,1 1 0,-1 0 0,0 0 0,0 0 0,0 0 0,1 0 0,-2 1 0,-9 18 0,1 0 0,1 1 0,0-1 0,2 2 0,0-1 0,2 1 0,0 0 0,2 0 0,0 1 0,1-1 0,2 0 0,2 30 0,-2-51 0,0 1 0,0 0 0,0 0 0,0-1 0,0 1 0,0 0 0,1-1 0,-1 1 0,1 0 0,0-1 0,-1 1 0,1 0 0,0-1 0,0 1 0,0-1 0,0 0 0,0 1 0,0-1 0,0 0 0,0 0 0,1 1 0,-1-1 0,0 0 0,1 0 0,-1 0 0,1-1 0,-1 1 0,1 0 0,0 0 0,-1-1 0,1 1 0,0-1 0,-1 0 0,1 1 0,0-1 0,-1 0 0,1 0 0,0 0 0,0 0 0,-1 0 0,1-1 0,0 1 0,-1 0 0,1-1 0,3-1 0,1 0 0,0-1 0,0 1 0,0-1 0,0-1 0,-1 1 0,1-1 0,-1 0 0,0 0 0,0-1 0,8-8 0,20-38 0,-32 125 0,-1-72 0,-1 0 0,1 0 0,0 0 0,0-1 0,0 1 0,1 0 0,-1 0 0,0 0 0,1 0 0,-1 0 0,1 0 0,-1-1 0,1 1 0,0 0 0,0 0 0,0-1 0,0 1 0,0-1 0,0 1 0,1-1 0,1 3 0,0-3 0,-1 0 0,1 0 0,0-1 0,-1 1 0,1 0 0,0-1 0,0 0 0,0 1 0,-1-1 0,1-1 0,0 1 0,0 0 0,0-1 0,5-1 0,-1 1 0,0-1 0,0-1 0,0 1 0,0-1 0,-1-1 0,1 1 0,-1-1 0,0 0 0,0-1 0,10-9 0,3-4 0,27-38 0,-7 8 0,-39 69 0,-7 14 0,2-18 0,1-1 0,2 2 0,-1-1 0,1 27 0,2-44 1,0 1 1,0-1-1,0 1 1,0-1-1,1 1 1,-1 0-1,0-1 1,0 1-1,0-1 1,1 1-1,-1-1 1,0 1-1,0-1 1,1 0-1,-1 1 1,0-1-1,1 1 1,-1-1-1,1 0 1,-1 1-1,1-1 1,-1 0-1,0 1 1,1-1-1,-1 0 1,1 0-1,-1 1 1,1-1-1,-1 0 1,1 0-1,0 0 1,-1 0-1,1 0 1,-1 0-1,1 0 1,-1 0-1,1 0 1,-1 0-1,1 0 1,-1 0-1,1 0 1,0 0-1,-1 0 1,1 0-1,-1-1 1,1 1-1,-1 0 1,1 0-1,-1-1 1,0 1-1,1 0 1,-1-1-1,1 1 1,-1-1-1,0 1 1,1 0-1,-1-1 1,1 0-1,26-24-441,-24 17-720,0 0 0,0 0 0,0 0 0,-1 0 0,-1 0 0,2-17 0,-1-26-7568</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2.726"/>
    </inkml:context>
    <inkml:brush xml:id="br0">
      <inkml:brushProperty name="width" value="0.025" units="cm"/>
      <inkml:brushProperty name="height" value="0.025" units="cm"/>
    </inkml:brush>
  </inkml:definitions>
  <inkml:trace contextRef="#ctx0" brushRef="#br0">0 0 17072,'0'0'7271,"64"19"-8328,-25-14-3748,4 3-5220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3.210"/>
    </inkml:context>
    <inkml:brush xml:id="br0">
      <inkml:brushProperty name="width" value="0.025" units="cm"/>
      <inkml:brushProperty name="height" value="0.025" units="cm"/>
    </inkml:brush>
  </inkml:definitions>
  <inkml:trace contextRef="#ctx0" brushRef="#br0">179 1 14670,'0'0'6283,"-10"2"-1041,-20 4-3133,-1-1-621,1 2-1,-43 14 1,73-21-1488,0 1 0,0-1 1,0 0-1,-1 0 0,1 0 0,0 0 0,0 0 1,-1 0-1,1 0 0,0 0 0,0 0 0,0 1 0,-1-1 1,1 0-1,0 0 0,0 0 0,0 0 0,0 0 1,-1 1-1,1-1 0,0 0 0,0 0 0,0 1 1,0-1-1,0 0 0,0 0 0,-1 0 0,1 1 0,0-1 1,0 0-1,0 0 0,0 1 0,0-1 0,0 0 1,0 0-1,0 1 0,0-1 0,0 0 0,0 0 1,0 0-1,1 1 0,-1-1 0,11 9 8,15 2-88,50 2-679,-63-12 694,-1 0 0,0 1-1,0 0 1,0 1 0,0 0-1,-1 1 1,20 9 0,-29-12 83,0 1 1,-1-1-1,1 0 1,-1 1-1,0 0 0,1-1 1,-1 1-1,0 0 1,0 0-1,0 0 1,0-1-1,0 1 1,-1 0-1,1 0 1,-1 0-1,1 0 1,-1 0-1,0 1 1,1-1-1,-1 0 0,0 0 1,0 0-1,-1 0 1,1 0-1,0 0 1,-1 0-1,1 0 1,-1 0-1,0 0 1,1 0-1,-1 0 1,0 0-1,0 0 0,0 0 1,-3 2-1,0 3 58,0-1 0,-1 0-1,1 0 1,-1 0-1,0-1 1,-1 1 0,1-1-1,-12 8 1,35-37-76,10 2-394,1 1 1,1 1-1,1 1 1,0 2-1,2 1 1,59-20-1,-80 34 561,0 1-1,0 0 0,0 1 0,0 0 1,0 1-1,-1 0 0,1 1 0,0 0 1,14 5-1,41 6-142,-15-13-959,-40-1 695,1 1 0,-1 0 1,1 1-1,22 5 0,-32-5 233,0 0 0,0 0 0,0 0 0,1 1 0,-2-1 0,1 1 0,0 0 0,0 0 0,0 0 0,-1 0 0,1 0 0,-1 0 0,0 1 0,0 0 0,0-1 0,0 1 0,0 0 0,0 0 0,-1 0 0,0 0 0,1 0 0,0 5 0,8 33 248,-3 0 0,-2 1 1,-1-1-1,-3 79 0,-1-118-183,-1 1 0,1 0 0,0-1 0,-1 1 0,1 0 0,-1-1 0,0 1 0,0-1 0,0 1 0,0-1 1,-1 1-1,1-1 0,-1 0 0,1 0 0,-1 0 0,0 0 0,0 0 0,-3 3 0,4-4-27,0 0 0,-1-1 0,1 1 0,-1 0 0,1-1 0,-1 1 0,1-1 0,-1 0 0,1 1 0,-1-1 0,1 0 0,-1 0 0,0 0 0,1 0 0,-1 0 0,1 0 0,-1-1 0,1 1 0,-1 0 0,1-1 0,-1 1 0,1-1 0,-1 0 0,1 1 0,0-1 0,-1 0 0,1 0 0,0 0 0,0 0 0,-1 0 0,1 0 0,0 0 0,-1-2 0,-15-15-31,1 0 0,-16-25 0,28 38 0,1 0 0,0-1 0,0 1 0,0-1 0,0 0 0,1 0 0,0 0 0,0 0 0,1-1 0,0 1 0,0 0 0,0-1 0,1-11 0,1 15 0,0 0 0,0 0 0,0 0 0,0 0 0,1 1 0,-1-1 0,1 0 0,0 0 0,0 1 0,0 0 0,0-1 0,0 1 0,1 0 0,-1 0 0,1 0 0,-1 0 0,6-3 0,55-25 0,-50 24 0,45-17-854,-36 16-532,0-1-1,0-1 1,-1-1-1,-1-1 1,0-1-1,35-27 1,-31 11-7241</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114"/>
    </inkml:context>
    <inkml:brush xml:id="br0">
      <inkml:brushProperty name="width" value="0.025" units="cm"/>
      <inkml:brushProperty name="height" value="0.025" units="cm"/>
    </inkml:brush>
  </inkml:definitions>
  <inkml:trace contextRef="#ctx0" brushRef="#br0">9 1 19378,'0'0'4981,"-1"10"-3710,-3 20 95,1-1 1,3 58-1,0-85-1356,0-1 1,0 1-1,0 0 0,0-1 0,1 1 0,-1-1 0,1 1 0,-1-1 0,1 1 0,-1-1 0,1 1 0,0-1 0,0 1 0,0-1 0,0 0 0,0 1 0,0-1 0,0 0 0,0 0 0,0 0 0,0 0 0,1 0 0,-1 0 0,2 1 0,0-2 55,-1 1 0,1-1-1,-1 0 1,1 1 0,-1-1 0,1-1 0,-1 1 0,1 0-1,-1 0 1,1-1 0,-1 0 0,1 1 0,-1-1-1,3-1 1,11-6 363,-1 0 0,-1-1 0,24-18 0,-27 19-464,2-2 97,49-31-1,-59 40-77,0-1-1,0 1 1,0-1 0,0 1 0,1 0-1,-1 0 1,0 0 0,0 1-1,1-1 1,-1 1 0,0 0-1,1 0 1,-1 0 0,1 0-1,-1 0 1,0 1 0,0-1-1,4 2 1,-5 0 21,-1-1 0,1 0 1,-1 1-1,1-1 0,-1 1 0,0 0 1,0-1-1,0 1 0,0 0 0,0 0 1,0-1-1,0 1 0,0 0 0,-1 0 0,1 0 1,-1 0-1,1 0 0,-1 0 0,0 4 1,1 47 228,-2-39-204,4 5-29,3-16 0,13-22 0,-10 8 0,1 0 0,2-4 0,1 0 0,20-16 0,-30 28 0,1 0 0,0 0 0,0 1 0,0-1 0,0 1 0,0 0 0,1 0 0,-1 0 0,1 1 0,-1-1 0,1 1 0,0 0 0,-1 1 0,1-1 0,4 1 0,-7 0 0,-1 1 0,1 0 0,-1-1 0,1 1 0,-1 0 0,0 0 0,0 0 0,1 0 0,-1 0 0,0 0 0,0 0 0,0 0 0,0 0 0,0 1 0,0-1 0,0 0 0,-1 1 0,1-1 0,0 1 0,-1-1 0,1 1 0,-1-1 0,0 1 0,1-1 0,-1 1 0,0-1 0,0 1 0,0 0 0,0 1 0,1 60 0,-2-49 0,1 44-1324,-7-72-7821,0-11 2798</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486"/>
    </inkml:context>
    <inkml:brush xml:id="br0">
      <inkml:brushProperty name="width" value="0.025" units="cm"/>
      <inkml:brushProperty name="height" value="0.025" units="cm"/>
    </inkml:brush>
  </inkml:definitions>
  <inkml:trace contextRef="#ctx0" brushRef="#br0">1 1 19282,'0'0'3748,"79"24"-4421,-34-14-3235,6-4-6726</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4.828"/>
    </inkml:context>
    <inkml:brush xml:id="br0">
      <inkml:brushProperty name="width" value="0.025" units="cm"/>
      <inkml:brushProperty name="height" value="0.025" units="cm"/>
    </inkml:brush>
  </inkml:definitions>
  <inkml:trace contextRef="#ctx0" brushRef="#br0">244 0 15855,'0'0'5077,"-9"6"-75,-13 8-3636,-1-2 1,0-1 0,-1 0-1,-45 12 1,82-23-1634,-1 0 0,0 2 0,22 4 0,2-1-293,-28-4 441,0 0-1,-1 0 1,1 1 0,0 0 0,-1 0 0,0 1 0,13 5 0,-19-7 117,0 0 0,0 0 1,1 0-1,-1 0 1,0 0-1,0 0 1,0 0-1,0 1 1,0-1-1,0 0 0,-1 0 1,1 1-1,0-1 1,0 1-1,-1-1 1,1 0-1,-1 1 1,1 1-1,-1 0 62,0 0-1,-1-1 0,1 1 1,0 0-1,-1-1 1,1 1-1,-1-1 1,0 1-1,0-1 1,0 1-1,0-1 1,-1 1-1,1-1 1,-2 3-1,-6 6 78,0 1-1,-1-2 0,0 1 1,-1-1-1,0-1 1,0 0-1,-18 11 1,20-14-80,-1 0 0,0-1 0,0-1 0,0 1 0,-1-1 0,1-1 0,-1 0 0,0-1 0,0 0 0,-13 1 0,23-3-88,0 0 1,-1 0-1,1 0 0,0 0 1,0 0-1,-1-1 0,1 1 0,0 0 1,0-1-1,0 1 0,0-1 1,-1 1-1,1-1 0,0 0 1,0 1-1,0-1 0,0 0 0,0 0 1,0 0-1,1 0 0,-1 0 1,0 0-1,0 0 0,1 0 1,-1 0-1,0 0 0,1 0 0,-1 0 1,1-1-1,-1 1 0,1 0 1,0 0-1,0 0 0,-1-1 1,1 1-1,0 0 0,0 0 1,0-1-1,0 1 0,1 0 0,-1-1 1,0 1-1,0 0 0,1 0 1,-1 0-1,1-1 0,0 0 1,2-8-854,0 0 0,1 0 0,0 1-1,8-14 1,15-20-5874,5-5-1666</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171"/>
    </inkml:context>
    <inkml:brush xml:id="br0">
      <inkml:brushProperty name="width" value="0.025" units="cm"/>
      <inkml:brushProperty name="height" value="0.025" units="cm"/>
    </inkml:brush>
  </inkml:definitions>
  <inkml:trace contextRef="#ctx0" brushRef="#br0">28 1 14990,'0'0'4036,"1"10"-256,-1 14-2301,-1 1 1,-1 0 0,-8 37 0,4-32-133,2 0 1,-1 56-1,5-84-1346,0-1 0,0 0-1,0 0 1,0 0 0,1 0 0,-1 1 0,0-1 0,1 0-1,-1 0 1,1 0 0,-1 0 0,1 0 0,0 0 0,-1 0-1,1 0 1,0 0 0,0 0 0,-1-1 0,1 1-1,0 0 1,0 0 0,0-1 0,0 1 0,0-1 0,0 1-1,0-1 1,0 1 0,1-1 0,-1 1 0,0-1 0,0 0-1,0 0 1,0 0 0,1 0 0,-1 0 0,0 0-1,0 0 1,0 0 0,0 0 0,1 0 0,-1 0 0,0-1-1,0 1 1,0-1 0,1 0 0,9-2-31,0 0-1,0-2 1,16-7 0,-20 8-42,1 0-155,1-1-1,-1 1 1,1 1 0,0 0-1,1 0 1,-1 1-1,0 0 1,1 0-1,13 0 1,-22 2 227,0 0 0,0 1 0,-1-1 0,1 0 1,0 0-1,0 0 0,-1 1 0,1-1 0,0 0 0,-1 1 0,1-1 0,0 0 0,-1 1 1,1-1-1,0 1 0,-1-1 0,1 1 0,-1-1 0,1 1 0,-1 0 0,1-1 0,-1 1 1,0 0-1,1-1 0,-1 1 0,0 0 0,1-1 0,-1 2 0,1 28 1004,-3-22-730,0 1 1,0-1 0,-1 0 0,-6 15 0,8-21-271,-7 13 10,-1-1 0,-1 0 0,-12 14 0,20-25-15,-1-1 1,1 1-1,0-1 1,-1 1-1,0-1 1,0 0-1,1 0 1,-1 0-1,0-1 1,-1 1-1,1-1 1,0 1-1,0-1 1,-1 0-1,1 0 1,0-1-1,-1 1 1,1-1-1,-1 1 1,1-1-1,-1 0 0,-3-1 1,5 0-24,1 0 0,-1 0 0,1 0 0,-1 0 0,0 0 0,1 0 0,0 0 1,-1-1-1,1 1 0,0-1 0,0 1 0,0-1 0,-1 1 0,2-1 0,-1 0 0,0 1 0,0-1 0,0 0 0,1 0 0,-1 1 0,1-1 1,0 0-1,-1 0 0,1 0 0,0 0 0,0-2 0,1-56-3084,-1 57 2677,6-25-7000,6 3-3054</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530"/>
    </inkml:context>
    <inkml:brush xml:id="br0">
      <inkml:brushProperty name="width" value="0.025" units="cm"/>
      <inkml:brushProperty name="height" value="0.025" units="cm"/>
    </inkml:brush>
  </inkml:definitions>
  <inkml:trace contextRef="#ctx0" brushRef="#br0">1 93 13997,'0'0'5643,"9"-2"-662,67-24 165,-72 24-4979,1 1-1,-1-1 1,0 0 0,0-1-1,1 1 1,-1-1 0,-1 0-1,1 0 1,0 0 0,-1 0-1,0-1 1,1 0 0,-1 1-1,-1-1 1,1 0 0,0 0-1,1-5 1,-4 8-167,-1 1 0,1 0 0,0-1 0,-1 1 0,1 0 0,-1-1 0,1 1 0,0 0 0,-1-1 0,1 1 0,-1 0 0,1 0 0,-1-1 0,1 1 0,-1 0 0,1 0 0,-1 0 0,1 0 0,-1 0 0,1 0 0,-1 0 0,1 0 0,-1 0 0,1 0 0,-1 0 0,1 0 0,-1 0 0,0 0 0,1 0 0,-1 0 0,1 1 0,0-1 0,-2 0 0,-21 6 0,15-1 0,0 1 0,0 0 0,0 0 0,1 1 0,0 0 0,0 0 0,0 0 0,1 1 0,0 0 0,1 1 0,0-1 0,0 1 0,1 0 0,0 0 0,1 0 0,0 1 0,0-1 0,1 1 0,0 0 0,0-1 0,2 1 0,-1 0 0,1 11 0,0-19-27,0 0 0,1 0 0,-1 1 0,0-1 0,1 0 0,0 0 0,-1 0 0,1 0 0,0 0 0,0 0 0,0 0 0,0 0 0,0 0 0,1 0 0,-1-1 0,0 1 0,1 0 0,-1-1 0,1 1 0,0-1 0,0 0 0,2 2 0,0-1-120,0-1-1,0 1 0,0-1 0,0 0 1,1 0-1,-1 0 0,0-1 0,1 0 0,-1 1 1,8-2-1,0 0-458,0-1 0,-1-1 0,1 1 0,-1-2 0,0 0-1,0 0 1,19-10 0,15-19-7044,-2-5-7201</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5.869"/>
    </inkml:context>
    <inkml:brush xml:id="br0">
      <inkml:brushProperty name="width" value="0.025" units="cm"/>
      <inkml:brushProperty name="height" value="0.025" units="cm"/>
    </inkml:brush>
  </inkml:definitions>
  <inkml:trace contextRef="#ctx0" brushRef="#br0">147 0 18578,'-11'7'3699,"-5"4"-2392,0-3-93,1 1-1,1 1 1,0 1-1,0 0 0,1 0 1,-19 23-1,32-34-1217,0 1 0,0-1-1,-1 0 1,1 0-1,0 1 1,0-1 0,0 0-1,0 1 1,0-1 0,0 0-1,0 0 1,0 1 0,0-1-1,0 0 1,0 1-1,0-1 1,0 0 0,0 1-1,0-1 1,0 0 0,0 0-1,0 1 1,0-1-1,1 0 1,-1 1 0,0-1-1,0 0 1,0 0 0,1 1-1,-1-1 1,0 0 0,0 0-1,0 0 1,1 1-1,-1-1 1,0 0 0,0 0-1,1 0 1,17 7-307,25 0-494,-40-7 693,49 2-743,-36-2 474,0 1-1,0 0 0,19 5 1,-34-6 420,0 0 1,0 1 0,0-1-1,0 1 1,0-1-1,0 1 1,0-1-1,0 1 1,0 0 0,0-1-1,0 1 1,-1 0-1,1 0 1,0 0-1,0-1 1,-1 1 0,1 0-1,-1 0 1,1 0-1,-1 0 1,1 0-1,-1 0 1,1 0 0,-1 0-1,0 0 1,0 1-1,1-1 1,-1 0 0,0 0-1,0 0 1,0 0-1,0 0 1,0 0-1,-1 1 1,1-1 0,0 0-1,0 0 1,-1 0-1,1 0 1,-1 0-1,1 0 1,-1 0 0,1 0-1,-2 1 1,-1 5 375,-1 0 0,0-1 0,0 0 0,-1 0 0,-6 8-1,4-6-333,-53 49 85,56-54-170,0 0 0,0 1 0,0-1 1,-1-1-1,1 1 0,-1-1 0,0 0 1,0 0-1,0 0 0,0-1 0,0 1 1,-9 0-1,13-2-16,1 0 1,-1 0-1,0 0 0,0 0 1,0-1-1,1 1 0,-1 0 1,0 0-1,0-1 0,0 1 0,1-1 1,-1 1-1,0 0 0,1-1 1,-1 1-1,0-1 0,1 0 1,-1 1-1,1-1 0,-1 1 1,1-1-1,-1 0 0,1 0 1,-1 1-1,1-1 0,0 0 1,-1 0-1,1 1 0,0-1 0,0 0 1,-1 0-1,1 0 0,0 0 1,0 1-1,0-1 0,0 0 1,0 0-1,0 0 0,0 0 1,1 1-1,-1-1 0,0 0 1,1-1-1,-1-1-353,1-1 0,0 0 0,0 1 0,1-1 0,-1 1 0,1-1 0,-1 1 0,5-6 0,2 1-2867,-1 1 0,1 0-1,18-12 1,6-1-5328</inkml:trace>
  <inkml:trace contextRef="#ctx0" brushRef="#br0" timeOffset="1">330 116 13549,'0'0'17825,"0"9"-16720,1 29-833,-1-37-271,0 1-1,1-1 1,-1 1 0,1-1-1,-1 1 1,1-1 0,-1 1-1,1-1 1,0 0 0,0 1-1,0-1 1,-1 0 0,1 0 0,1 1-1,-1-1 1,0 0 0,0 0-1,0 0 1,0-1 0,1 1-1,-1 0 1,1 0 0,-1-1-1,0 1 1,1 0 0,-1-1-1,1 0 1,2 1 0,45 1-4,-37-3 2,74-10-93,-69 8 32,1 0-1,0 1 1,0 0 0,24 2-1,-39 1 48,-1-1-1,1 1 1,-1 0-1,1-1 1,-1 1-1,1 0 1,-1 0-1,0 0 1,0 1-1,0-1 1,1 1-1,-1-1 1,0 1-1,-1 0 1,1-1 0,0 1-1,-1 0 1,1 0-1,-1 0 1,1 0-1,-1 1 1,0-1-1,0 0 1,1 3-1,17 24-72,-17-28-62,-1 0 0,1 0 0,0 0 0,0 0 0,-1 0 0,1 0 0,0-1 0,0 1 0,0-1 0,0 1 0,0-1 0,0 0 0,0 1 0,0-1-1,0 0 1,0-1 0,0 1 0,0 0 0,0 0 0,0-1 0,0 1 0,0-1 0,0 0 0,0 0 0,-1 1 0,1-1 0,0 0 0,1-2 0,52-35-6476,-49 33 5432,27-22-4492</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6.414"/>
    </inkml:context>
    <inkml:brush xml:id="br0">
      <inkml:brushProperty name="width" value="0.025" units="cm"/>
      <inkml:brushProperty name="height" value="0.025" units="cm"/>
    </inkml:brush>
  </inkml:definitions>
  <inkml:trace contextRef="#ctx0" brushRef="#br0">39 105 14574,'0'0'9790,"-6"8"-8588,-1 1-909,4-6-204,1 0-1,-1 0 0,1 0 1,0 0-1,0 0 0,0 1 1,0-1-1,1 1 0,-1-1 0,-1 7 1,3-10-88,0 1 0,0-1 0,-1 0 1,1 1-1,0-1 0,0 0 0,0 1 1,0-1-1,0 0 0,0 1 0,0-1 1,0 0-1,0 1 0,0-1 0,0 0 1,0 1-1,0-1 0,0 0 0,0 1 1,0-1-1,0 0 0,1 1 0,-1-1 1,0 0-1,0 1 0,0-1 0,1 0 1,-1 0-1,0 1 0,0-1 0,0 0 1,1 0-1,-1 1 0,0-1 0,1 0 1,-1 0-1,1 1 0,14-4-233,16-16-379,-18 7 344,-1-1 0,-1 0 1,1 0-1,-2-1 0,0-1 0,-1 0 0,0 0 0,10-28 0,-26 66 1068,1 1 0,1 1-1,1-1 1,1 1 0,1 0 0,1 25-1,1-48-770,0 0-1,0 0 1,0 0-1,1 0 1,-1 0-1,0-1 1,1 1-1,-1 0 1,1 0-1,0 0 1,0 0-1,0-1 1,0 1-1,0 0 1,0-1-1,0 1 1,0-1-1,1 1 1,-1-1-1,0 0 1,1 1-1,-1-1 1,1 0-1,0 0 1,-1 0-1,1 0 1,0 0-1,0-1 1,-1 1-1,1-1 1,0 1-1,0-1 1,0 1-1,0-1 1,0 0-1,0 0 1,0 0-1,0 0 1,2 0-1,1-1 25,0 0-1,0 0 0,-1 0 1,1-1-1,0 1 0,0-1 1,-1 0-1,1-1 1,-1 1-1,0-1 0,0 0 1,0 0-1,0 0 0,4-5 1,-1 1-47,-1 0 1,0 0 0,0-1-1,0 0 1,-1 0-1,-1-1 1,1 1-1,-1-1 1,-1 0-1,0 0 1,3-12 0,-6 21 7,0 0 0,0-1 0,0 1 0,0 0 0,0 0-1,0-1 1,0 1 0,0 0 0,0 0 0,0-1 0,0 1 0,0 0 0,0 0 0,0-1 0,0 1 0,-1 0 0,1 0 0,0-1 0,0 1 0,0 0 0,0 0 0,0 0 0,-1-1 0,1 1 0,0 0 0,0 0 0,0 0 0,-1 0 0,1-1 0,0 1 0,0 0 0,0 0 0,-1 0 0,1 0 0,0 0 0,0 0 0,-1 0 0,1 0 0,0 0 0,0 0 0,-1 0 0,1 0 0,0 0 0,0 0 0,-1 0 0,1 0 0,0 0-1,0 0 1,-1 0 0,1 0 0,0 0 0,0 0 0,-1 0 0,1 0 0,0 0 0,0 1 0,-1-1 0,1 0 0,0 0 0,0 0 0,0 0 0,0 1 0,-1-1 0,1 0 0,0 0 0,0 1 0,-15 11 87,10-6-74,1 1 1,0-1-1,0 1 1,0 0 0,1 0-1,-3 9 1,5-13-19,-1 1 0,1 0 0,0 0 0,0-1 1,1 1-1,-1 0 0,1 0 0,0 0 0,0 0 0,0-1 0,1 1 1,-1 0-1,1 0 0,1 5 0,0-8-10,-1 1 0,0-1 0,0 0 0,1 0 0,-1 0 0,1 0 0,-1 0 0,1 0 0,-1 0 0,1 0 0,0-1 0,-1 1 0,1-1 0,0 1 0,0-1 0,-1 0 0,1 1 0,0-1 0,0 0 0,-1 0 0,1 0 0,0-1 0,0 1 0,0 0 0,2-1 0,43-12 0,-35 8 0,-3 0 0,1 1 0,1 0 0,18-4 0,-27 7 0,1 1 0,-1-1 0,1 1 0,-1 0 0,1 0 0,-1 0 0,1 0 0,-1 1 0,1-1 0,-1 1 0,1-1 0,-1 1 0,1 0 0,-1 0 0,0 0 0,1 0 0,-1 1 0,0-1 0,0 1 0,4 3 0,-6-5 0,0 0 0,1 1 0,-1-1 0,0 0 0,0 0 0,1 1 0,-1-1 0,0 0 0,1 1 0,-1-1 0,0 0 0,1 0 0,-1 0 0,0 1 0,1-1 0,-1 0 0,0 0 0,1 0 0,-1 0 0,1 0 0,-1 0 0,0 0 0,1 0 0,-1 0 0,1 0 0,-1 0 0,0 0 0,1 0 0,-1 0 0,0 0 0,1 0 0,-1 0 0,1 0 0,4-14 0,-4-30 0,-2 35 0,1 7-182,0-1 0,0 1 1,0 0-1,0-1 0,0 1 0,0-1 0,1 1 1,-1 0-1,1-1 0,0 1 0,0 0 0,-1 0 1,1-1-1,1 1 0,-1 0 0,2-3 0,1 3-751,0-1 0,-1 1 0,1 0 0,0 1 0,0-1 0,0 1 0,0 0 0,7-2 0,-9 3 580,27-8-13494</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7.254"/>
    </inkml:context>
    <inkml:brush xml:id="br0">
      <inkml:brushProperty name="width" value="0.025" units="cm"/>
      <inkml:brushProperty name="height" value="0.025" units="cm"/>
    </inkml:brush>
  </inkml:definitions>
  <inkml:trace contextRef="#ctx0" brushRef="#br0">52 172 17072,'0'0'164,"0"0"0,-1 0-1,1 0 1,0 0 0,-1-1 0,1 1 0,0 0-1,-1 0 1,1 0 0,0 0 0,-1 0-1,1 0 1,0 0 0,0-1 0,-1 1 0,1 0-1,0 0 1,0 0 0,-1-1 0,1 1-1,0 0 1,0 0 0,0-1 0,-1 1 0,1 0-1,0 0 1,0-1 0,0 1 0,0 0-1,0-1 1,0 1 0,-1 0 0,1-1-1,0 1 1,0-1 0,3-16 1540,10-14-1376,10 0 158,-18 25-260,0-1 0,0 1 1,0-1-1,-1 0 0,0 0 1,0 0-1,-1 0 0,0-1 1,5-15-1,-24 28 778,6 3-888,0 1 0,1 0 0,0 1 0,0 0 0,1 1 1,1-1-1,-1 1 0,2 1 0,0 0 0,0 0 1,1 0-1,0 0 0,1 1 0,1 0 0,0-1 1,-2 16-1,6-28-93,0 1 1,-1 0-1,1 0 0,0 0 1,0-1-1,0 1 0,-1 0 1,1-1-1,0 1 1,0 0-1,0-1 0,0 1 1,0-1-1,0 0 1,0 1-1,0-1 0,0 0 1,0 0-1,0 1 0,1-1 1,-1 0-1,0 0 1,0 0-1,0 0 0,0-1 1,0 1-1,0 0 1,2-1-1,39-3-177,-40 3 110,55-9-3405,-19 1-2588,-22 5 1937,23-4-9230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7.794"/>
    </inkml:context>
    <inkml:brush xml:id="br0">
      <inkml:brushProperty name="width" value="0.025" units="cm"/>
      <inkml:brushProperty name="height" value="0.025" units="cm"/>
    </inkml:brush>
  </inkml:definitions>
  <inkml:trace contextRef="#ctx0" brushRef="#br0">136 1 19763,'0'0'3267,"-11"12"-171,-2 4-2338,0 1 0,1 0 0,0 1 0,2 0 0,0 1 0,-13 35 0,16-32-591,0 0 0,2 1 0,0-1 0,2 1 0,0 1-1,1-1 1,2 26 0,0-48-167,0 0 0,1 0 0,-1 1 0,0-1 0,0 0 0,0 0 0,1 0 0,-1 0 0,1 0 0,-1 1 0,1-1 0,-1 0 0,1 0 0,-1 0 0,1 0 0,0-1 0,0 1 0,0 0 0,-1 0 0,1 0 0,0 0 0,0-1 0,0 1 0,0 0 0,2 0 0,0 0 0,-1-1 0,0 0 0,1 1 0,-1-1 0,1 0 0,-1 0 0,1 0 0,-1-1 0,0 1 0,1 0 0,4-2 0,2-2 0,0 1 0,-1-1 0,1 0 0,-1-1 0,12-8 0,-8 3 0,-9 6 0,0 1 0,1 0 0,-1 0 0,1 0 0,-1 1 0,1-1 0,0 1 0,0 0 0,0 0 0,0 0 0,1 0 0,-1 1 0,0 0 0,9-2 0,-11 6 0,0 1 0,0-1 0,0 0 0,-1 1 0,1-1 0,-1 1 0,0-1 0,0 1 0,0 0 0,-1 0 0,1-1 0,-1 1 0,0 6 0,1 1 0,0-3 0,0 0 0,1 0 0,0-1 0,0 1 0,1 0 0,0-1 0,6 13 0,-8-19 0,0 1 0,0-1 0,1 0 0,-1 0 0,0 0 0,0 0 0,1 0 0,-1 0 0,1 0 0,-1 0 0,1 0 0,-1 0 0,1-1 0,-1 1 0,1-1 0,2 1 0,0-1 0,-1 0 0,0 0 0,0 0 0,1 0 0,-1-1 0,0 0 0,0 0 0,0 1 0,0-2 0,0 1 0,5-3 0,-2 1 0,9-4 0,0 0 0,29-9 0,-40 15 0,0-1 0,1 2 0,-1-1 0,0 0 0,0 1 0,1 0 0,-1 0 0,0 0 0,1 1 0,-1-1 0,0 1 0,0 0 0,0 0 0,1 1 0,-1-1 0,5 4 0,-8-5-182,0 1-1,0 0 1,0 0 0,0-1 0,1 1-1,-1-1 1,0 1 0,0-1-1,1 0 1,-1 1 0,0-1-1,0 0 1,1 0 0,-1 0 0,0 0-1,1 0 1,-1 0 0,0 0-1,1 0 1,-1 0 0,0-1-1,0 1 1,1 0 0,-1-1 0,0 0-1,0 1 1,0-1 0,0 1-1,0-1 1,0 0 0,2-1-1,0-1-1081,-1-1-1,0 1 0,1-1 0,-1 1 1,0-1-1,-1 0 0,1 0 0,1-8 1,6-16-12173</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8.120"/>
    </inkml:context>
    <inkml:brush xml:id="br0">
      <inkml:brushProperty name="width" value="0.025" units="cm"/>
      <inkml:brushProperty name="height" value="0.025" units="cm"/>
    </inkml:brush>
  </inkml:definitions>
  <inkml:trace contextRef="#ctx0" brushRef="#br0">0 23 17809,'0'0'10826,"61"-23"-36578</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8.479"/>
    </inkml:context>
    <inkml:brush xml:id="br0">
      <inkml:brushProperty name="width" value="0.025" units="cm"/>
      <inkml:brushProperty name="height" value="0.025" units="cm"/>
    </inkml:brush>
  </inkml:definitions>
  <inkml:trace contextRef="#ctx0" brushRef="#br0">26 0 14574,'0'0'13271,"3"9"-11712,-3-8-1538,2 3 142,0 1 1,0-1-1,-1 1 1,1-1-1,-1 1 0,0 0 1,-1 0-1,1-1 1,-1 1-1,0 0 1,0 0-1,-1 0 0,1-1 1,-1 1-1,0 0 1,0-1-1,-2 6 1,-5 6 3,4-9-145,0-1-1,1 1 0,0 0 0,1-1 0,0 1 0,0 0 0,0 1 1,1-1-1,0 0 0,0 11 0,1-17-21,1 0 0,0 0 0,-1 0 0,1 0 0,0 0 0,0 0 0,0 0 0,0-1 0,0 1 0,0 0 0,0 0 0,0-1 0,0 1 0,0-1 0,0 1 0,0-1 0,1 1 0,-1-1 0,0 0 0,0 0 0,1 1 0,-1-1 0,0 0 0,0 0 0,0 0 0,1 0 0,-1-1 0,0 1 0,0 0 0,1 0 0,-1-1 0,0 1 0,2-2 0,43-13 0,-32 5 0,-1-1 0,0-1 0,0 0 0,-1 0 0,-1-1 0,0-1 0,-1 0 0,17-31 0,-35 86 0,5-30 0,0 1 0,0-1 0,1 1 0,1-1 0,0 1 0,1 0 0,0 11 0,0-20 0,1-1 0,-1 0 0,1 0 0,-1 0 0,1 1 0,-1-1 0,1 0 0,0 0 0,0 0 0,0 0 0,0 0 0,1 0 0,-1 0 0,0-1 0,1 1 0,0 0 0,-1-1 0,1 1 0,0-1 0,-1 0 0,1 1 0,0-1 0,0 0 0,0 0 0,0 0 0,0 0 0,1-1 0,-1 1 0,0-1 0,0 1 0,0-1 0,1 0 0,-1 1 0,0-1 0,0 0 0,1-1 0,-1 1 0,0 0 0,0-1 0,0 1 0,1-1 0,3-1 0,2-1 0,0 0 0,0-1 0,-1 0 0,1 0 0,-1-1 0,0 0 0,0 0 0,0 0 0,-1-1 0,0 0 0,7-9 0,2-2 0,-1-1 0,-1-1 0,12-21 0,-31 74-1914,4 11-4788,2-34-5374</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49.662"/>
    </inkml:context>
    <inkml:brush xml:id="br0">
      <inkml:brushProperty name="width" value="0.025" units="cm"/>
      <inkml:brushProperty name="height" value="0.025" units="cm"/>
    </inkml:brush>
  </inkml:definitions>
  <inkml:trace contextRef="#ctx0" brushRef="#br0">69 0 10730,'-1'22'13336,"-4"10"-6846,-3 16-4651,-5 29-3354,4-30 3343,9-45-1826,-13 67 27,-6 137-1,19-206-28,0 1 0,0-1 0,0 1 0,0-1 0,0 1 0,0-1 0,0 1 0,1-1 0,-1 1 0,0-1 0,0 1 0,1-1 0,-1 1 0,0-1 0,1 1 0,-1-1 0,0 0 0,1 1 0,-1-1 0,0 0 0,1 1 0,-1-1 0,1 0 0,-1 1 0,1-1 0,-1 0 0,1 0 0,-1 0 0,1 1 0,-1-1 0,1 0 0,-1 0 0,1 0 0,-1 0 0,1 0 0,0 0 0,-1 0 0,1 0 0,-1 0 0,1 0 0,-1 0 0,1-1 0,-1 1 0,1 0 0,-1 0 0,1 0 0,-1-1 0,1 1 0,-1 0 0,1-1 0,-1 1 0,0 0 0,1-1 0,0 0 0,27-18 0,-1-9 0,29-26 0,-54 52 0,1-1 0,0 1 0,0 0 0,0 0 0,0 0 0,1 1 0,-1-1 0,0 1 0,1 0 0,-1 0 0,1 0 0,-1 0 0,1 0 0,-1 1 0,1 0 0,4 0 0,-7 0 0,0 1 0,0 0 0,0 0 0,0 0 0,0 0 0,0 0 0,0 0 0,0 0 0,0 0 0,0 0 0,-1 0 0,1 0 0,-1 1 0,1-1 0,-1 0 0,1 1 0,-1-1 0,1 0 0,-1 1 0,0-1 0,0 0 0,0 1 0,0-1 0,0 2 0,1 43 0,-1-38 0,3-128 0,-3 119 0,0 1 0,0-1 0,0 1 0,0 0 0,0-1 0,1 1 0,-1 0 0,0-1 0,0 1 0,1 0 0,-1-1 0,0 1 0,0 0 0,1 0 0,-1-1 0,0 1 0,1 0 0,-1 0 0,0 0 0,1-1 0,-1 1 0,0 0 0,1 0 0,-1 0 0,1 0 0,-1 0 0,0 0 0,1 0 0,-1 0 0,1 0 0,-1 0 0,0 0 0,1 0 0,-1 0 0,0 0 0,1 0 0,-1 0 0,1 0 0,-1 0 0,0 0 0,1 1 0,-1-1 0,0 0 0,1 1 0,20 7 0,-19-7 0,5 1 0,-1 0 0,0 0 0,1-1 0,-1 0 0,1 0 0,-1 0 0,1-1 0,-1 0 0,1 0 0,-1-1 0,1 0 0,-1 0 0,1 0 0,-1-1 0,0 0 0,11-5 0,-12 4 0,-1 1 0,0-1 0,0 0 0,0 0 0,-1 0 0,1 0 0,-1-1 0,1 0 0,-1 1 0,0-1 0,-1 0 0,1-1 0,-1 1 0,0 0 0,0-1 0,0 1 0,0-1 0,-1 0 0,0 0 0,0 1 0,0-1 0,0 0 0,-1-5 0,-6 15 0,-3 11 0,1 5 0,1 0 0,1 1 0,1-1 0,1 1 0,1 1 0,1-1 0,1 0 0,2 36 0,0-55-89,0-1 1,0 1-1,0-1 1,0 1-1,0-1 1,0 1-1,1-1 0,-1 0 1,1 0-1,-1 0 1,1 0-1,0 0 0,0 0 1,0 0-1,4 2 1,-5-3-37,-1 0 1,1-1-1,0 1 0,-1-1 1,1 0-1,0 1 1,0-1-1,0 1 1,0-1-1,-1 0 1,1 0-1,0 1 1,0-1-1,0 0 1,0 0-1,0 0 0,0 0 1,0 0-1,0 0 1,0 0-1,-1 0 1,1-1-1,0 1 1,0 0-1,0-1 1,0 1-1,0 0 0,-1-1 1,1 1-1,0-1 1,0 1-1,-1-1 1,1 1-1,0-1 1,-1 0-1,1 1 1,0-1-1,-1 0 0,1 1 1,-1-1-1,1 0 1,-1 0-1,0 0 1,1 0-1,-1 1 1,1-3-1,4-21-10861</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0.113"/>
    </inkml:context>
    <inkml:brush xml:id="br0">
      <inkml:brushProperty name="width" value="0.025" units="cm"/>
      <inkml:brushProperty name="height" value="0.025" units="cm"/>
    </inkml:brush>
  </inkml:definitions>
  <inkml:trace contextRef="#ctx0" brushRef="#br0">108 1 6822,'0'0'24920,"-46"66"-24183,28-15-449,-3 9-288,6 4 0,8 2 0,7-4 0,0-5 0,13-14-1025,12-19-4388,1-16-5413</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1.278"/>
    </inkml:context>
    <inkml:brush xml:id="br0">
      <inkml:brushProperty name="width" value="0.025" units="cm"/>
      <inkml:brushProperty name="height" value="0.025" units="cm"/>
    </inkml:brush>
  </inkml:definitions>
  <inkml:trace contextRef="#ctx0" brushRef="#br0">98 1 19827,'0'0'2797,"-6"9"-464,-2 3-1819,1 1 0,0-1-1,1 1 1,1 0 0,0 1 0,1-1 0,-4 23 0,-4 78 952,8-61-958,-19 88 0,23-140-407,-1-10-413,0 0 0,1 1-1,0-1 1,0 0 0,1 0 0,0 0-1,3-12 1,3-23-558,-7-53 907,-4 103 471,0 9-530,2-3 132,2 0 0,0-1-1,0 1 1,1 0 0,1 0 0,0-1 0,0 1 0,1-1-1,6 13 1,-8-20-27,1-1 0,0 0 0,0 1 0,0-1 0,1 0 0,-1 0 1,1-1-1,0 1 0,-1 0 0,1-1 0,0 0 0,1 1 0,-1-1 0,0-1 0,1 1 0,-1 0 0,1-1 0,-1 0 0,1 1 0,0-1 0,-1-1 0,1 1 0,0-1 0,0 1 0,0-1 0,-1 0 0,1 0 0,0-1 0,0 1 0,0-1 0,-1 0 0,6-2 0,-3 2-73,1-2-1,-1 1 1,0-1 0,0 0-1,0 0 1,0 0-1,-1-1 1,1 0 0,-1 0-1,0-1 1,0 0-1,-1 1 1,1-1 0,-1-1-1,4-5 1,-3 4-13,-1-1 1,0 1-1,0-1 0,-1 0 1,1 0-1,-2 0 1,1 0-1,-1 0 1,-1-1-1,1 1 1,-1-12-1,-1 20 3,1-1 0,-1 0 0,0 1 0,0-1 0,0 0 0,0 1 0,0-1 0,0 1 0,0-1 0,-1 0 0,1 1 0,0-1 0,0 1 0,0-1 0,-1 0 0,1 1 0,0-1 0,0 1 0,-1-1 0,1 1 0,-1-1 0,1 1 0,0-1 0,-1 1 0,1 0 0,-1-1 0,1 1 0,-1 0 0,1-1 0,-1 1 0,1 0 0,-1-1 0,0 1 0,1 0 0,-1 0 0,1 0 0,-1 0 0,0-1 0,1 1 0,-1 0 0,1 0 0,-1 0 0,0 0 0,1 0 0,-2 1 0,0-1 0,1 1 0,-1-1 0,0 1 0,0 0 0,1 0 0,-1 0 0,0 0 0,1 0 0,-1 0 0,1 0 0,-1 1 0,1-1 0,0 0 0,-2 3 0,-4 6 0,1 1 0,1 0 0,0 0 0,1 1 0,0-1 0,0 1 0,2 0 0,-1 0 0,1 0 0,1 0 0,0 0 0,1 15 0,0-26 0,0-1 0,1 1 0,-1-1 0,0 1 0,0 0 0,0-1 0,1 1 0,-1-1 0,0 1 0,0-1 0,1 1 0,-1-1 0,1 1 0,-1-1 0,0 0 0,1 1 0,-1-1 0,1 1 0,-1-1 0,1 0 0,-1 1 0,1-1 0,-1 0 0,1 0 0,-1 1 0,1-1 0,0 0 0,-1 0 0,1 0 0,0 0 0,25-3 0,20-16 0,10-20 0,28-16 0,-76 51 0,0 0 0,0 0 0,0 1 0,0 0 0,0 1 0,0 0 0,1 0 0,15-1 0,-22 3 0,-1 0 0,1 0 0,0 1 0,-1-1 0,1 1 0,-1-1 0,1 1 0,-1 0 0,1-1 0,-1 1 0,1 0 0,-1 0 0,1 0 0,-1 0 0,0 0 0,0 1 0,0-1 0,1 0 0,-1 1 0,0-1 0,-1 0 0,1 1 0,0-1 0,0 1 0,-1-1 0,1 1 0,-1 0 0,1-1 0,-1 1 0,1 0 0,-1-1 0,0 3 0,3 63 0,-3-54 0,3 64 0,-3-77-74,0 1 1,0-1-1,1 0 1,-1 1-1,0-1 1,0 0-1,0 0 1,0 0-1,1 1 1,-1-1-1,0 0 1,0 0-1,1 0 1,-1 1-1,0-1 0,0 0 1,1 0-1,-1 0 1,0 0-1,0 0 1,1 1-1,-1-1 1,0 0-1,1 0 1,-1 0-1,0 0 1,0 0-1,1 0 0,-1 0 1,0 0-1,1 0 1,-1 0-1,0 0 1,1-1-1,3-2-6491</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2.433"/>
    </inkml:context>
    <inkml:brush xml:id="br0">
      <inkml:brushProperty name="width" value="0.025" units="cm"/>
      <inkml:brushProperty name="height" value="0.025" units="cm"/>
    </inkml:brush>
  </inkml:definitions>
  <inkml:trace contextRef="#ctx0" brushRef="#br0">12 103 14734,'-1'0'224,"1"0"1,-1 0-1,1 0 1,-1 0-1,1 0 1,0 0-1,-1 0 1,1 0-1,-1 0 1,1 0-1,-1 0 1,1 0-1,0 0 0,-1-1 1,1 1-1,0 0 1,-1 0-1,1-1 1,0 1-1,-1 0 1,1 0-1,0-1 1,-1 1-1,1 0 1,0-1-1,-1 1 1,1 0-1,0-1 0,0 1 1,-1-1-1,4-14 2810,16-14-1105,-10 22-1445,1 0 0,-1 0 0,1 1 0,16-7 0,-21 11-394,-1 0-1,1 0 0,0 0 1,0 1-1,0 0 0,0 0 1,1 0-1,-1 1 0,0 0 1,0 0-1,0 0 0,8 2 1,-11-2-86,0 1 1,-1 0-1,1 0 1,-1 0-1,1 0 1,-1 0-1,1 0 1,-1 1-1,0-1 1,1 0-1,-1 1 1,0-1-1,0 1 1,0-1-1,0 1 1,0 0-1,-1-1 1,1 1-1,0 0 1,-1-1-1,1 1 1,-1 0-1,0 0 1,1 0-1,-1 0 1,0 3-1,-2 54 139,2-55-119,-2 6 9,0-1 0,-1 1 0,0-1 0,-7 14 0,7-17-12,0 1 0,1-1 0,-1 1 0,1 0-1,0 0 1,1-1 0,0 1 0,0 0 0,0 15 0,1-22-11,1 1 0,-1-1 0,1 1 0,0-1 0,-1 1 0,1 0 0,-1-1 0,1 0 0,0 1 0,-1-1-1,1 1 1,0-1 0,0 0 0,-1 0 0,1 1 0,0-1 0,0 0 0,-1 0 0,1 0 0,0 0 0,0 0 0,0 0 0,-1 0 0,1 0 0,0 0 0,0 0 0,-1 0 0,1-1 0,0 1 0,0 0 0,1-1 0,26-8 450,-13 1-379,0-1 1,0 0-1,-1-1 0,-1 0 1,1-1-1,-2-1 0,0 0 0,0-1 1,-1 0-1,0-1 0,-2 0 1,11-19-1,-18 30-79,-1 0 1,0 0-1,0 0 1,0 0-1,0-1 1,-1 1-1,1 0 1,-1-1-1,1 1 1,-1 0-1,-1-1 1,1 1-1,0 0 1,-1-1 0,-1-5-1,1 8-2,1 0 0,-1 0-1,0 0 1,1 0 0,-1 0 0,0 0 0,0 0-1,0 0 1,0 0 0,0 0 0,0 0 0,0 1 0,0-1-1,-1 0 1,1 1 0,0-1 0,0 1 0,-1-1-1,1 1 1,0 0 0,0-1 0,-1 1 0,1 0-1,0 0 1,-1 0 0,1 0 0,0 0 0,-1 0-1,1 1 1,0-1 0,-1 0 0,1 0 0,0 1 0,0-1-1,-1 1 1,1 0 0,0-1 0,0 1 0,0 0-1,0-1 1,-2 2 0,1 0 1,0-1 0,0 0 0,0 1-1,0-1 1,0 1 0,0 0 0,0 0 0,1 0 0,-1 0 0,1 0 0,-1 0-1,1 0 1,0 0 0,-1 0 0,1 1 0,0-1 0,1 1 0,-1-1-1,-1 5 1,2-6-3,0 1 0,0-1 0,0 0-1,0 1 1,1-1 0,-1 0 0,0 1 0,1-1-1,-1 0 1,0 0 0,1 1 0,-1-1-1,1 0 1,0 0 0,-1 0 0,1 1 0,0-1-1,0 0 1,0 0 0,0 0 0,0 0-1,0-1 1,0 1 0,0 0 0,0 0 0,0-1-1,1 1 1,-1 0 0,0-1 0,0 1-1,1-1 1,-1 0 0,0 1 0,1-1 0,-1 0-1,0 0 1,1 0 0,0 0 0,12 1-973,0 0 1,0-1 0,20-3-1,-20 1-1423,0-1-1,-1 0 0,1-1 1,-1-1-1,25-11 0,-7-1-4482</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2.804"/>
    </inkml:context>
    <inkml:brush xml:id="br0">
      <inkml:brushProperty name="width" value="0.025" units="cm"/>
      <inkml:brushProperty name="height" value="0.025" units="cm"/>
    </inkml:brush>
  </inkml:definitions>
  <inkml:trace contextRef="#ctx0" brushRef="#br0">96 1 9545,'0'0'9059,"-7"11"-5722,-10 15-1859,0-3 683,2 1 0,1 1 0,-11 27-1,25-52-2148,0 1-1,0-1 1,-1 0 0,1 1-1,0-1 1,0 0-1,0 1 1,0-1-1,0 0 1,0 1-1,0-1 1,0 0 0,0 1-1,1-1 1,-1 0-1,0 1 1,0-1-1,0 0 1,0 1-1,0-1 1,0 0-1,1 1 1,-1-1 0,0 0-1,0 0 1,1 1-1,-1-1 1,0 0-1,0 0 1,1 0-1,-1 1 1,0-1 0,0 0-1,1 0 1,-1 0-1,0 0 1,1 0-1,-1 1 1,0-1-1,1 0 1,-1 0 0,0 0-1,1 0 1,-1 0-1,0 0 1,1 0-1,-1 0 1,0 0-1,1 0 1,-1 0 0,0 0-1,1-1 1,-1 1-1,0 0 1,1 0-1,-1 0 1,0 0-1,1-1 1,-1 1-1,1 0 1,9-5-12,1 0 0,0 0 0,-1-1 0,0 0 0,-1-1 0,1 0 0,13-14 0,-15 13 0,0 1 0,0 0 0,0 1 0,1 0 0,0 0 0,0 1 0,0 0 0,1 0 0,0 1 0,16-4 0,-26 8 0,1 0 0,0 0 0,0 0 0,-1 0 0,1 0 0,0 0 0,0 0 0,-1 0 0,1 0 0,0 0 0,0 0 0,-1 1 0,1-1 0,0 0 0,0 0 0,-1 1 0,1-1 0,0 1 0,-1-1 0,1 1 0,-1-1 0,1 1 0,-1-1 0,1 1 0,-1-1 0,1 1 0,-1 0 0,1-1 0,-1 1 0,1 0 0,-1-1 0,0 1 0,0 0 0,1-1 0,-1 1 0,0 0 0,0 0 0,0 0 0,1 38 0,-1-15 0,0-24 0,1 1 0,-1-1 0,0 1 0,1-1 0,-1 1 0,1-1 0,-1 1 0,1-1 0,-1 1 0,1-1 0,-1 0 0,1 1 0,-1-1 0,1 0 0,-1 0 0,1 1 0,0-1 0,-1 0 0,1 0 0,0 0 0,-1 0 0,1 0 0,-1 0 0,1 0 0,0 0 0,-1 0 0,1 0 0,0 0 0,-1 0 0,1 0 0,-1 0 0,1-1 0,0 1 0,-1 0 0,1 0 0,-1-1 0,1 1 0,-1-1 0,2 0 0,22-12 0,-16 8 0,-1-1 0,1 1 0,0 1 0,0-1 0,0 1 0,10-3 0,-17 7 0,1-1 0,0 1 0,-1 0 0,1-1 0,-1 1 0,1 0 0,-1 0 0,1 0 0,0 0 0,-1 0 0,1 1 0,-1-1 0,1 0 0,-1 1 0,1-1 0,-1 1 0,1 0 0,-1-1 0,1 1 0,-1 0 0,0 0 0,1 0 0,-1 0 0,0 0 0,0 0 0,0 0 0,0 0 0,0 0 0,0 1 0,0-1 0,0 0 0,0 1 0,0-1 0,-1 1 0,1-1 0,-1 1 0,1-1 0,-1 1 0,1-1 0,-1 1 0,0 2 0,3 9-33,-2-7-132,0 0 0,0 0 0,1 0 1,-1 0-1,6 10 0,-6-15 64,0 0-1,0 0 0,-1 0 1,1 0-1,0 0 1,0 0-1,0 0 1,0 0-1,0 0 1,0-1-1,0 1 1,0 0-1,0-1 1,0 1-1,1-1 1,-1 1-1,0-1 1,0 1-1,1-1 1,-1 0-1,0 0 1,0 0-1,1 0 1,-1 0-1,0 0 1,1 0-1,-1 0 1,0 0-1,0-1 1,1 1-1,-1 0 1,0-1-1,0 1 1,2-2-1,17-9-7783</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3.428"/>
    </inkml:context>
    <inkml:brush xml:id="br0">
      <inkml:brushProperty name="width" value="0.025" units="cm"/>
      <inkml:brushProperty name="height" value="0.025" units="cm"/>
    </inkml:brush>
  </inkml:definitions>
  <inkml:trace contextRef="#ctx0" brushRef="#br0">148 123 8232,'0'0'5381,"2"-11"-1383,-1 7-3395,12-42 2592,-13 43-2603,1 0 0,0-1 1,-1 1-1,0 0 0,1 0 0,-1 0 0,-1-1 0,1 1 0,0 0 0,-1 0 0,1 0 0,-1 0 0,0 0 0,-2-4 0,2 6-549,1 0-1,-1 0 1,0 0 0,0 1 0,0-1-1,0 0 1,0 0 0,0 1-1,0-1 1,-1 1 0,1-1-1,0 1 1,0-1 0,0 1 0,-1 0-1,1 0 1,0-1 0,0 1-1,0 0 1,-1 0 0,1 0 0,0 0-1,0 1 1,-1-1 0,1 0-1,0 0 1,0 1 0,0-1 0,-1 1-1,1-1 1,0 1 0,0-1-1,0 1 1,0 0 0,0 0-1,0-1 1,0 1 0,0 0 0,0 0-1,-1 2 1,-4 2 102,1 1 0,-1 0 1,1 1-1,-8 13 0,1 1-145,1 1 0,0 0 0,2 1 0,1 1 0,0-1 0,2 1 0,1 0 0,-3 30 0,8-51 0,0-1 0,0 0 0,0 0 0,0 1 0,0-1 0,0 0 0,1 0 0,-1 1 0,1-1 0,-1 0 0,1 0 0,0 0 0,0 0 0,0 0 0,0 0 0,0 0 0,1 0 0,-1 0 0,0 0 0,1-1 0,0 1 0,2 2 0,0-2 0,-1-1 0,0 1 0,1-1 0,-1 0 0,1 0 0,-1 0 0,1 0 0,0-1 0,-1 1 0,1-1 0,0 0 0,6-1 0,6-1 0,-1-1 0,0 0 0,0-1 0,0-1 0,24-12 0,-20 8-978,0-2-1,0 0 1,20-18 0,-27 19-667,0-1 0,0 0 0,-2-1 0,1 0-1,9-15 1,4-17-13238</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033"/>
    </inkml:context>
    <inkml:brush xml:id="br0">
      <inkml:brushProperty name="width" value="0.025" units="cm"/>
      <inkml:brushProperty name="height" value="0.025" units="cm"/>
    </inkml:brush>
  </inkml:definitions>
  <inkml:trace contextRef="#ctx0" brushRef="#br0">125 0 18834,'0'0'3390,"-9"14"218,-10 16-2168,2 2 1,-19 43-1,27-54-1005,2 1 1,0-1 0,1 1 0,1 1-1,-4 39 1,9-58-436,-1 0 0,1 1 0,0-1 0,0 1 0,1-1 0,0 0 0,-1 0 0,1 1 0,1-1 0,-1 0 0,4 7 0,-4-9 0,1 0 0,0-1 0,0 1 0,-1-1 0,1 1 0,0-1 0,0 0 0,1 0 0,-1 0 0,0 0 0,0 0 0,0-1 0,1 1 0,-1-1 0,0 1 0,1-1 0,-1 0 0,0 0 0,1 0 0,-1 0 0,0 0 0,1 0 0,2-1 0,0 0 0,0 0 0,0 0 0,0-1 0,0 1 0,-1-1 0,1 0 0,0 0 0,-1-1 0,1 0 0,-1 1 0,6-7 0,43-43 0,-7 4 0,-45 48 0,-1 0 0,0 0 0,0 0 0,0-1 0,1 1 0,-1 0 0,0 0 0,0 0 0,1 0 0,-1 0 0,0 0 0,0-1 0,1 1 0,-1 0 0,0 0 0,1 0 0,-1 0 0,0 0 0,0 0 0,1 0 0,-1 0 0,0 0 0,1 0 0,-1 0 0,0 0 0,0 1 0,1-1 0,-1 0 0,0 0 0,0 0 0,1 0 0,-1 0 0,0 0 0,0 1 0,1-1 0,-1 0 0,0 0 0,0 0 0,0 1 0,1-1 0,-1 0 0,0 0 0,0 1 0,0-1 0,0 0 0,0 0 0,0 1 0,1-1 0,-1 0 0,0 0 0,0 1 0,0-1 0,0 0 0,0 1 0,0-1 0,2 30 0,-7 31 0,4-60 0,1-1 0,0 1 0,0-1 0,0 1 0,0-1 0,-1 1 0,1-1 0,0 1 0,0-1 0,0 1 0,0-1 0,0 1 0,0-1 0,0 1 0,1-1 0,-1 1 0,0-1 0,0 1 0,0-1 0,0 1 0,1-1 0,-1 1 0,0-1 0,0 0 0,1 1 0,-1-1 0,0 1 0,1-1 0,-1 0 0,0 1 0,1-1 0,-1 0 0,2 1 0,16-6 0,22-24 0,-37 26 0,16-14 0,-16 13 0,0 1 0,1-1 0,0 1 0,-1-1 0,1 1 0,1 1 0,-1-1 0,0 0 0,1 1 0,-1 0 0,1 0 0,7-2 0,-10 8 0,-1 0 0,0 0 0,1 0 0,-1 1 0,-1-1 0,1 0 0,-1 1 0,1-1 0,-1 1 0,-1 5 0,1 0 0,1 10 0,-1-12 0,0 0 0,0 0 0,1 0 0,0 0 0,0 0 0,1 0 0,0-1 0,1 1 0,3 8 0,-5-15 0,0 0 0,-1-1 0,1 1 0,0 0 0,0-1 0,0 1 0,0-1 0,0 1 0,0-1 0,0 1 0,0-1 0,0 0 0,0 1 0,0-1 0,0 0 0,0 0 0,1 0 0,-1 0 0,0 0 0,0 0 0,0 0 0,0 0 0,0 0 0,0-1 0,0 1 0,0 0 0,0-1 0,0 1 0,0-1 0,0 1 0,0-1 0,0 1 0,0-1 0,0 0 0,0 1 0,0-2 0,38-33 0,-32 28 0,4-3 0,-7 4 0,1 1 0,0 0 0,0 1 0,1-1 0,-1 1 0,1 0 0,0 0 0,0 1 0,0 0 0,1 0 0,-1 0 0,7-1 0,-12 4 0,0 0 0,0 1 0,-1-1 0,1 1 0,0 0 0,0-1 0,-1 1 0,1 0 0,0-1 0,-1 1 0,1 0 0,-1 0 0,1-1 0,-1 1 0,1 0 0,-1 0 0,0 0 0,1 0 0,-1 0 0,0-1 0,0 1 0,0 0 0,0 0 0,0 0 0,1 0 0,-2 0 0,1 1 0,2 34 0,-2-31 0,0-4-17,0 0 0,0 1 0,0-1 0,0 0 0,0 0 0,0 1 0,0-1 0,0 0 0,0 1 0,1-1 0,-1 0 0,0 0 0,1 0 0,-1 1 0,1-1 0,0 0 0,-1 0 0,1 0 0,0 0 0,0 0 0,1 1 0,-1-2-33,-1 0-1,1 0 0,0 0 0,0 0 0,0 0 1,0-1-1,-1 1 0,1 0 0,0-1 1,0 1-1,-1 0 0,1-1 0,0 1 1,-1-1-1,1 1 0,0-1 0,-1 1 0,1-1 1,-1 0-1,1 1 0,-1-1 0,1 0 1,0 0-1,3-4-644,-1-1 1,1 1-1,-1-1 1,0 0-1,0 0 1,-1 0-1,3-9 1,-4-2-8974</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362"/>
    </inkml:context>
    <inkml:brush xml:id="br0">
      <inkml:brushProperty name="width" value="0.025" units="cm"/>
      <inkml:brushProperty name="height" value="0.025" units="cm"/>
    </inkml:brush>
  </inkml:definitions>
  <inkml:trace contextRef="#ctx0" brushRef="#br0">0 0 21909,'0'0'6822,"69"50"-35553</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4.720"/>
    </inkml:context>
    <inkml:brush xml:id="br0">
      <inkml:brushProperty name="width" value="0.025" units="cm"/>
      <inkml:brushProperty name="height" value="0.025" units="cm"/>
    </inkml:brush>
  </inkml:definitions>
  <inkml:trace contextRef="#ctx0" brushRef="#br0">177 62 15983,'0'0'13581,"-10"-4"-11766,10 4-1807,-3-2 43,-1 0 0,0 1 0,1-1 0,-1 1 0,0 0 0,1 0 1,-1 0-1,0 0 0,0 1 0,0 0 0,0-1 0,0 1 0,0 1 0,0-1 1,0 0-1,1 1 0,-1 0 0,0 0 0,0 0 0,0 1 0,1-1 0,-1 1 1,1 0-1,-1 0 0,1 0 0,-4 3 0,2 0-51,-1 0 0,0 0 0,1 1 0,0 0 0,1 0 0,-1 0 0,1 0 0,0 1 0,1 0 0,0-1 0,0 1 0,0 1 0,1-1 0,-3 11 0,5-17 0,0 0 0,1 0 0,-1 0 0,0 1 0,0-1 0,1 0 0,-1 0 0,0 0 0,1 0 0,-1-1 0,1 1 0,-1 0 0,1 0 0,0 0 0,-1 0 0,1 0 0,0-1 0,0 1 0,0 0 0,-1-1 0,1 1 0,0 0 0,0-1 0,0 1 0,0-1 0,0 0 0,0 1 0,0-1 0,0 0 0,0 1 0,0-1 0,0 0 0,0 0 0,0 0 0,0 0 0,1 0 0,-1 0 0,0 0 0,2-1 0,48-7 0,-38 3 0,-1-1 0,0 0 0,-1-1 0,1-1 0,-1 0 0,-1 0 0,0-1 0,0-1 0,0 1 0,-1-2 0,-1 1 0,0-1 0,0 0 0,11-25 0,-13 17 0,-6 19 0,1 0 0,-1 0 0,0-1 0,0 1 0,0 0 0,1 0 0,-1-1 0,0 1 0,0 0 0,0 0 0,0-1 0,0 1 0,0 0 0,0 0 0,1-1 0,-1 1 0,0 0 0,0 0 0,0-1 0,0 1 0,0 0 0,0 0 0,0-1 0,0 1 0,0 0 0,-1-1 0,1 1 0,0 0 0,0 0 0,0-1 0,0 1 0,0 0 0,0 0 0,0-1 0,-1 1 0,1 0 0,0 0 0,0 0 0,0-1 0,-1 1 0,1 0 0,0 0 0,0 0 0,0 0 0,-1-1 0,1 1 0,0 0 0,0 0 0,-1 0 0,0 0 0,-4 5 0,5-5 0,-6 8-285,0 1-1,1 0 1,0 0 0,0 0-1,1 1 1,0 0 0,0 0-1,2 0 1,-4 17 0,5-23 44,0 0 0,0 0 0,1 0 0,-1 0 0,1 0 0,0 1 0,0-1 0,1 0 1,-1 0-1,1 0 0,0 0 0,0 0 0,0 0 0,1 0 0,-1 0 0,1-1 0,0 1 1,0 0-1,0-1 0,0 1 0,1-1 0,0 0 0,-1 0 0,1 0 0,0 0 0,1-1 0,3 4 1,28 6-9124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187"/>
    </inkml:context>
    <inkml:brush xml:id="br0">
      <inkml:brushProperty name="width" value="0.025" units="cm"/>
      <inkml:brushProperty name="height" value="0.025" units="cm"/>
    </inkml:brush>
  </inkml:definitions>
  <inkml:trace contextRef="#ctx0" brushRef="#br0">29 0 14574,'0'0'17878,"-4"13"-17595,1-6-265,-1 3-17,1 0 0,-1 0 1,1 0-1,1 0 0,0 0 0,1 1 1,0-1-1,0 1 0,1-1 1,1 14-1,0-23-1,0 0 0,-1 0 0,1 0 0,0 0 0,0 0 0,0 0 0,-1-1 0,1 1 0,0 0 0,0-1 0,0 1 0,0 0 0,0-1 0,0 1 0,1-1 0,-1 0 0,0 1 0,0-1 0,0 0 0,0 0 0,0 0 0,1 0 0,-1 0 0,0 0 0,0 0 0,0 0 0,0 0 0,1 0 0,-1 0 0,0-1 0,0 1 0,1-1 0,39-14 0,-4-9 0,-28 18 0,0-1 0,0 1 0,1 0 0,0 1 0,0 0 0,0 1 0,1 0 0,-1 0 0,1 1 0,19-2 0,-29 5 0,0 0 0,0 0 0,0 0 0,0 0 0,0 0 0,0 1 0,0-1 0,0 0 0,0 1 0,0-1 0,0 0 0,0 1 0,0-1 0,0 1 0,0 0 0,0-1 0,0 1 0,-1 0 0,1 0 0,0-1 0,0 1 0,-1 0 0,1 0 0,0 2 0,8 27 0,-9-26 0,1-1 0,-1 0 0,1 0 0,0 1 0,0-1 0,0 0 0,1 0 0,-1 0 0,4 5 0,-4-7 0,0-1 0,0 1 0,1 0 0,-1 0 0,1 0 0,-1-1 0,0 1 0,1-1 0,-1 1 0,1-1 0,-1 0 0,1 1 0,0-1 0,-1 0 0,1 0 0,-1 0 0,1 0 0,-1-1 0,1 1 0,-1 0 0,1 0 0,-1-1 0,1 1 0,-1-1 0,1 0 0,-1 1 0,2-2 0,38-24 0,-38 23 0,1 0 0,0 0 0,0 0 0,0 0 0,0 1 0,0-1 0,1 1 0,-1 0 0,1 1 0,0-1 0,-1 1 0,1 0 0,7-1 0,-11 2-71,-1 0 0,1 0 1,0 1-1,0-1 0,0 0 0,-1 1 0,1-1 0,0 0 1,0 1-1,-1-1 0,1 1 0,0-1 0,-1 1 0,1-1 1,-1 1-1,1-1 0,-1 1 0,1 0 0,-1-1 1,1 1-1,-1 0 0,1 0 0,-1-1 0,0 1 0,1 0 1,-1 0-1,0-1 0,0 1 0,0 0 0,0 0 0,1 0 1,-1 1-1,0 34-5363,-1-24 2811</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561"/>
    </inkml:context>
    <inkml:brush xml:id="br0">
      <inkml:brushProperty name="width" value="0.025" units="cm"/>
      <inkml:brushProperty name="height" value="0.025" units="cm"/>
    </inkml:brush>
  </inkml:definitions>
  <inkml:trace contextRef="#ctx0" brushRef="#br0">0 1 17296,'0'0'1602,"77"11"-9642</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5.979"/>
    </inkml:context>
    <inkml:brush xml:id="br0">
      <inkml:brushProperty name="width" value="0.025" units="cm"/>
      <inkml:brushProperty name="height" value="0.025" units="cm"/>
    </inkml:brush>
  </inkml:definitions>
  <inkml:trace contextRef="#ctx0" brushRef="#br0">148 188 19891,'0'0'2488,"-11"4"85,-1-1-2158,0 2 0,1-1 1,-1 2-1,1-1 0,-19 14 0,26-16-338,1 0 0,-1 0 0,0 0 0,1 1 0,0-1 0,-1 1 0,2 0 0,-1 0 0,0 0 0,1 0 0,-1 0 0,1 1 0,1-1 0,-1 1 0,0-1 0,1 1 0,0 0 0,0-1 0,1 1 0,-1 0 0,1 6 0,0-10-78,0 0 0,0 0 0,0 0 1,1 0-1,-1 0 0,0 0 0,0 0 0,1 0 0,-1-1 1,1 1-1,-1 0 0,1 0 0,-1 0 0,1 0 1,-1 0-1,1-1 0,0 1 0,-1 0 0,1-1 0,0 1 1,0 0-1,0-1 0,-1 1 0,1-1 0,2 1 0,28 2 91,-24-4-16,0-1 0,0 1 1,0-1-1,0-1 0,-1 1 0,1-1 1,6-4-1,7-9 138,-1-1 0,-1 0 0,-1-2 0,0 0 0,-2 0 0,0-2 0,-1 0 0,-1 0 0,-1-1 0,-1-1 0,-1 0 0,-1-1 0,7-28 0,-13 33-212,-6 30 0,0 0 0,-1-1 0,-9 18 0,-8 22 0,13-30 0,2 1 0,1-1 0,0 1 0,2 0 0,0 1 0,2-1 0,0 0 0,4 38 0,-3-56 0,1-1 0,-1 0 0,1 0 0,0 1 0,0-1 0,0 0 0,0 0 0,0 0 0,0 0 0,0 0 0,1 0 0,-1 0 0,1-1 0,-1 1 0,1 0 0,0-1 0,0 1 0,0-1 0,0 0 0,0 0 0,0 0 0,0 0 0,0 0 0,0 0 0,0 0 0,1 0 0,-1-1 0,0 1 0,0-1 0,1 0 0,-1 0 0,0 0 0,1 0 0,-1 0 0,0 0 0,1-1 0,2 0 0,3 0 0,-1-1 0,0 0 0,0-1 0,0 1 0,0-1 0,0-1 0,0 1 0,-1-1 0,0 0 0,9-8 0,-5 2 0,0-1 0,0 0 0,-1 0 0,14-26 0,-19 31 0,-1 1 0,0-1 0,-1-1 0,1 1 0,-1 0 0,0 0 0,-1-1 0,0 1 0,0-1 0,0 0 0,-1 1 0,1-1 0,-2-7 0,1 13 0,-1 1 0,1-1 0,0 1 0,-1-1 0,1 1 0,0-1 0,-1 1 0,1 0 0,-1-1 0,1 1 0,-1-1 0,1 1 0,-1 0 0,1 0 0,-1-1 0,1 1 0,-1 0 0,1 0 0,-1-1 0,1 1 0,-1 0 0,0 0 0,1 0 0,-1 0 0,1 0 0,-1 0 0,0 0 0,1 0 0,-1 0 0,1 0 0,-1 0 0,1 0 0,-1 1 0,0-1 0,1 0 0,-1 0 0,1 1 0,-1-1 0,1 0 0,-1 1 0,0 0 0,-23 13 0,15-6 0,1 0 0,0 0 0,0 1 0,1 1 0,0-1 0,-7 14 0,11-17 0,-1 0 0,2 1 0,-1-1 0,1 0 0,0 1 0,0 0 0,0-1 0,1 1 0,0 0 0,1 0 0,0 0 0,0 9 0,0-16 0,0 1 0,1 0 0,-1 0 0,0 0 0,1 0 0,-1 0 0,0 0 0,1 0 0,-1-1 0,1 1 0,0 0 0,-1 0 0,1 0 0,-1-1 0,1 1 0,0-1 0,0 1 0,-1 0 0,1-1 0,0 1 0,0-1 0,0 1 0,0-1 0,-1 0 0,1 1 0,2-1 0,31 1 0,-24-3 0,0-1 0,0 1 0,-1-2 0,14-5 0,24-22 0,-37 24 0,0 0 0,0 0 0,0 1 0,1 1 0,19-8 0,-29 13 0,-1 0 0,1 0 0,0 0 0,-1 1 0,1-1 0,0 0 0,-1 0 0,1 1 0,-1-1 0,1 0 0,-1 1 0,1-1 0,0 0 0,-1 1 0,1-1 0,-1 1 0,0-1 0,1 1 0,-1-1 0,1 1 0,-1-1 0,0 1 0,1-1 0,-1 1 0,0 0 0,0-1 0,1 1 0,-1 0 0,0-1 0,0 1 0,0-1 0,0 1 0,0 0 0,0-1 0,0 1 0,0 0 0,0-1 0,0 2 0,0 41 0,0-22 0,0-19-37,0 0 1,0-1-1,0 1 1,0 0-1,0 0 0,1-1 1,-1 1-1,0 0 1,1-1-1,-1 1 1,1-1-1,0 1 0,-1-1 1,1 1-1,0-1 1,0 1-1,0-1 0,0 0 1,0 1-1,0-1 1,1 0-1,-1 0 0,0 0 1,1 0-1,-1 0 1,0 0-1,1 0 1,-1 0-1,1-1 0,0 1 1,-1 0-1,1-1 1,-1 1-1,1-1 0,0 0 1,-1 0-1,1 0 1,2 0-1,4-1-517,1-1-1,0 0 1,-1-1 0,1 0-1,-1-1 1,10-5-1,-12 6-154,0 0-1,0 0 0,1 1 0,-1-1 0,1 2 0,8-3 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6.805"/>
    </inkml:context>
    <inkml:brush xml:id="br0">
      <inkml:brushProperty name="width" value="0.025" units="cm"/>
      <inkml:brushProperty name="height" value="0.025" units="cm"/>
    </inkml:brush>
  </inkml:definitions>
  <inkml:trace contextRef="#ctx0" brushRef="#br0">45 1 10122,'0'0'20878,"-7"12"-20296,1-1-517,0 0 0,1 1-1,1 0 1,-1 0 0,2 1 0,-4 25 0,6-34-53,1 0 1,-1 0-1,1 0 1,1 0-1,-1 0 1,0 0-1,1-1 1,0 1-1,0 0 0,0 0 1,0 0-1,1 0 1,2 4-1,-2-6 3,0 0-1,0 1 0,0-1 1,0-1-1,0 1 1,1 0-1,-1 0 0,0-1 1,1 1-1,-1-1 1,1 0-1,0 0 0,-1 0 1,1 0-1,0 0 0,0-1 1,0 1-1,-1-1 1,1 0-1,0 0 0,5 0 1,-2-1-5,-1 0 0,1 0 0,-1-1 0,1 0 0,-1 0 0,1 0 0,-1 0 0,0-1 0,0 0 0,0 0 0,0 0 0,-1-1 0,0 0 0,1 0 0,-1 0 0,0 0 0,3-6 0,-3 5-5,1 0-1,-1 0 1,1 1 0,0 0-1,0-1 1,1 1-1,-1 1 1,1-1 0,0 1-1,0 0 1,0 1-1,9-4 1,-13 6-5,-1 0 0,0 0 0,0 1 0,0-1 0,1 0 0,-1 0 0,0 1 0,0-1 0,0 1 0,0-1 0,0 1 0,0-1 0,0 1 0,0 0 0,0 0 0,0-1 0,0 1 0,0 0 0,0 0 0,-1 0 0,1 0 0,0 0 0,-1 0 0,1 0 0,0 0 0,-1 0 0,1 0 0,-1 1 0,1 0 0,13 48 0,-6-22 0,-8-26 0,1 0 0,0 1 0,0-1 0,0 0 0,0 0 0,1 0 0,-1 0 0,1 0 0,-1 0 0,1 0 0,0-1 0,-1 1 0,1 0 0,0-1 0,0 0 0,0 1 0,0-1 0,1 0 0,-1 0 0,0 0 0,0 0 0,1 0 0,-1-1 0,0 1 0,1-1 0,-1 0 0,1 1 0,-1-1 0,1 0 0,-1 0 0,0-1 0,1 1 0,-1 0 0,1-1 0,-1 1 0,0-1 0,1 0 0,-1 0 0,0 0 0,0 0 0,3-2 0,12-7 0,-1 0 0,0-1 0,-1 0 0,19-18 0,-16 13 0,-12 11 0,0 1 0,-1 0 0,1 0 0,0 0 0,1 1 0,-1 0 0,10-4 0,-15 7 0,1 0 0,-1-1 0,0 1 0,0 0 0,1 0 0,-1 0 0,0 0 0,0 0 0,1 0 0,-1 0 0,0 1 0,0-1 0,0 0 0,1 1 0,-1-1 0,0 1 0,0-1 0,0 1 0,1 0 0,0 1 0,-1-1 0,0 0 0,0 1 0,0 0 0,0-1 0,0 1 0,0 0 0,0 0 0,0-1 0,-1 1 0,1 0 0,-1 0 0,1 0 0,-1 0 0,0 0 0,0 2 0,2 126-2952,3-188-7997,0 14 1468</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7.161"/>
    </inkml:context>
    <inkml:brush xml:id="br0">
      <inkml:brushProperty name="width" value="0.025" units="cm"/>
      <inkml:brushProperty name="height" value="0.025" units="cm"/>
    </inkml:brush>
  </inkml:definitions>
  <inkml:trace contextRef="#ctx0" brushRef="#br0">1 1 17969,'0'0'3203,"14"61"-3619,6-50-1923,7-3-3939</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7.767"/>
    </inkml:context>
    <inkml:brush xml:id="br0">
      <inkml:brushProperty name="width" value="0.025" units="cm"/>
      <inkml:brushProperty name="height" value="0.025" units="cm"/>
    </inkml:brush>
  </inkml:definitions>
  <inkml:trace contextRef="#ctx0" brushRef="#br0">128 0 10954,'0'0'13992,"-4"16"-12406,-46 185 1301,-19 85 461,68-284-3348,-2 41 0,8-29 0,-4-14 0,0 0 0,0 0 0,-1 0 0,1 0 0,0 0 0,0 0 0,0 0 0,-1 0 0,1 0 0,0 0 0,-1-1 0,1 1 0,0 0 0,0-1 0,-1 1 0,1 0 0,-1-1 0,1 1 0,0-1 0,-1 1 0,1-1 0,-1 1 0,2-2 0,2-3 0,1 0 0,-1-1 0,0 1 0,0-1 0,-1 0 0,0 0 0,0 0 0,0 0 0,-1-1 0,0 1 0,3-14 0,-2 0 0,0 0 0,0-36 0,53 84-133,-51-27 136,0-1 1,-1 1 0,1-1 0,-1 0 0,1 0 0,0 0 0,-1 0 0,1-1 0,-1 0-1,1 0 1,5-2 0,-8 2-1,-1 0-1,1 0 1,-1 1-1,0-1 1,1 0-1,-1-1 1,0 1-1,0 0 1,1 0-1,-1 0 1,0-1-1,0 1 0,0 0 1,-1-1-1,1 1 1,0-1-1,0 0 1,-1 1-1,1-1 1,-1 1-1,0-1 1,1 0-1,-1 1 1,0-1-1,0 0 1,0 1-1,0-1 1,0 0-1,0 1 1,0-1-1,-1 0 1,1 1-1,-1-1 1,0-1-1,0 1-2,1 1 0,-1-1 0,0 0 0,0 1 0,0-1 0,0 1 0,0-1 0,0 1 0,0 0 0,-1-1 0,1 1 0,0 0 0,-1 0 0,1 0 0,-1 0 0,1 0 0,-1 0 0,0 0 0,1 1 0,-1-1 0,0 1 0,1-1 0,-1 1 0,0-1 0,0 1 0,1 0 0,-1 0 0,0 0 0,0 0 0,0 0 0,1 0 0,-1 1 0,0-1 0,-2 1 0,2 0 0,0-1 0,-1 1 0,1-1 0,-1 1 0,1 0 0,0 0 0,0 0 0,0 0 0,0 1 0,0-1 0,0 1 0,0-1 0,0 1 0,0-1 0,0 1 0,1 0 0,-1 0 0,1 0 0,-1 0 0,1 0 0,0 0 0,0 0 0,0 1 0,0-1 0,-1 5 0,2-5 0,0 0 0,0 0 0,0 0 0,0 0 0,0 0 0,1 0 0,-1 0 0,1 0 0,-1 0 0,1 0 0,0-1 0,-1 1 0,1 0 0,0 0 0,0 0 0,0-1 0,1 1 0,-1-1 0,0 1 0,1-1 0,-1 1 0,1-1 0,-1 0 0,1 0 0,0 0 0,-1 0 0,1 0 0,0 0 0,0 0 0,0 0 0,0-1 0,-1 1 0,1-1 0,0 1 0,0-1 0,3 0 0,11 2 0,0 0 0,0-1 0,28-3 0,-17 1 0,-19 0 0,-1 1 0,0 1 0,1-1 0,-1 1 0,0 0 0,13 4 0,-18-4 0,0 0 0,0 0 0,0 1 0,-1-1 0,1 0 0,0 1 0,-1-1 0,1 1 0,-1-1 0,0 1 0,1-1 0,-1 1 0,0 0 0,0 0 0,0 0 0,0 0 0,-1 0 0,1 0 0,0 0 0,-1 0 0,1 0 0,-1 0 0,0 0 0,0 0 0,0 0 0,0 0 0,0 3 0,0-67 0,0 54 0,0 0 0,1-1 0,0 1 0,1 0 0,-1 0 0,2 0 0,-1 0 0,1 0 0,7-14 0,-9 21 0,1 0 0,-1 0 0,0 0 0,1 1 0,-1-1 0,1 0 0,-1 1 0,1-1 0,-1 1 0,1-1 0,-1 1 0,1-1 0,0 1 0,-1 0 0,1 0 0,0 0 0,-1 0 0,1 0 0,-1 0 0,1 1 0,0-1 0,2 1 0,40 15 0,-31-11 0,4 0 0,0-1 0,36 4 0,-41-6 0,-10-1 0,0-1 0,-1 1 0,1 0 0,-1 0 0,1 0 0,-1 0 0,1 0 0,-1 0 0,0 0 0,1 0 0,-1 0 0,0 1 0,0-1 0,0 1 0,0-1 0,0 1 0,0-1 0,-1 1 0,1-1 0,0 1 0,-1 0 0,1-1 0,-1 1 0,0 0 0,0-1 0,1 1 0,-1 0 0,-1 2 0,1 64 0,-1-46 0,1-21 0,0 0 0,-1 0 0,1 0 0,0 0 0,0 0 0,0 1 0,1-1 0,-1 0 0,0 0 0,0 0 0,1 0 0,-1 0 0,0 0 0,1 0 0,-1 0 0,1 0 0,0 0 0,-1 0 0,1 0 0,0 0 0,-1 0 0,1-1 0,0 1 0,0 0 0,0 0 0,0-1 0,1 2 0,-1-2 0,1 0 0,-1 0 0,1 0 0,-1 0 0,1-1 0,0 1 0,-1 0 0,0-1 0,1 1 0,-1-1 0,1 1 0,-1-1 0,1 0 0,-1 1 0,0-1 0,0 0 0,1 0 0,-1 0 0,0 0 0,2-3 0,35-39-3254,-7-6-6614,-23 35-7439</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8.705"/>
    </inkml:context>
    <inkml:brush xml:id="br0">
      <inkml:brushProperty name="width" value="0.025" units="cm"/>
      <inkml:brushProperty name="height" value="0.025" units="cm"/>
    </inkml:brush>
  </inkml:definitions>
  <inkml:trace contextRef="#ctx0" brushRef="#br0">100 387 19410,'0'0'9006,"-8"1"-8568,5-1-431,0 0 0,0 0 0,0 1 0,0 0-1,0-1 1,0 1 0,1 0 0,-1 0 0,0 1 0,1-1 0,-1 0 0,1 1 0,-5 3 0,4-1-7,-1 0 1,1 0-1,0 1 1,0-1-1,0 1 1,1 0-1,0-1 1,-4 12-1,2-2-22,-1 2 0,2-1 0,0 0-1,1 0 1,0 29 0,1-43 28,1 0 0,0-1 0,0 1 0,0 0 1,0 0-1,0-1 0,0 1 0,0 0 0,1 0 0,-1-1 0,0 1 0,0 0 1,1-1-1,-1 1 0,0 0 0,1-1 0,-1 1 0,0 0 0,1-1 0,-1 1 1,1-1-1,-1 1 0,1-1 0,-1 1 0,1-1 0,0 1 0,-1-1 0,1 0 1,-1 1-1,2 0 0,23-6 496,-19 1-388,1 1-1,-1-1 0,0-1 0,0 1 1,7-8-1,-1-1-300,-1 0-1,-1-1 1,0 0 0,-1-1-1,0 0 1,-1 0 0,-1-1-1,0 0 1,-1 0 0,6-29-1,-24 84-90,7-25 307,1 0 1,0 0 0,-3 25-1,6-31 2,1-1 0,0 1-1,0-1 1,1 0 0,2 11-1,-3-17-7,0 0-1,1-1 0,-1 1 1,0 0-1,1 0 1,-1-1-1,0 1 0,1 0 1,-1 0-1,1-1 0,-1 1 1,1 0-1,-1-1 1,1 1-1,0-1 0,-1 1 1,1-1-1,0 1 0,-1-1 1,1 0-1,0 1 1,0-1-1,0 1 0,1-1 53,-1 0 0,1-1-1,0 1 1,-1 0 0,1 0 0,-1-1-1,1 1 1,-1-1 0,1 0-1,-1 1 1,1-1 0,-1 0 0,1 0-1,-1 0 1,0 0 0,0 0-1,2-1 1,8-8 129,-1-1 0,0 0 0,-1 0 0,0-1 0,-1 0 0,0-1 0,7-15 0,39-98 892,-15 8-1096,-26 72 0,2 0 0,26-52 0,-53 160 0,-15 35 0,-24 170 0,36-173 0,11-53 0,29-86 0,-19 26 0,-1 0 0,0-1 0,-2 1 0,0-1 0,-1 0 0,-1 0 0,-1 0 0,-4-28 0,2 47 0,-1 11 0,-1 11 0,4-14 0,0-1 0,1 0 0,0 1 0,0-1 0,0 0 0,0 0 0,1 0 0,0 0 0,1 0 0,-1 0 0,6 8 0,-6-11 0,0-1 0,0 0 0,-1 0 0,1 0 0,1-1 0,-1 1 0,0 0 0,0-1 0,1 0 0,-1 1 0,1-1 0,-1 0 0,1 0 0,-1 0 0,1-1 0,0 1 0,-1 0 0,1-1 0,0 0 0,-1 0 0,1 0 0,0 0 0,0 0 0,-1 0 0,1-1 0,0 0 0,-1 1 0,1-1 0,0 0 0,3-2 0,-1 0 0,0 0 0,0-1 0,0 0 0,0 0 0,0 0 0,-1 0 0,0-1 0,0 0 0,0 0 0,-1 0 0,1 0 0,-1-1 0,0 1 0,-1-1 0,1 0 0,-1 0 0,-1 0 0,1 0 0,1-7 0,-22 49 0,12-17 0,0 0 0,2 1 0,0 0 0,2 0 0,0 1 0,0 25 0,3-46 0,0 0 0,0 1 0,0-1 0,0 0 0,0 1 0,0-1 0,0 0 0,0 1 0,0-1 0,0 0 0,0 1 0,0-1 0,0 0 0,0 1 0,1-1 0,-1 0 0,0 0 0,0 1 0,0-1 0,0 0 0,1 1 0,-1-1 0,0 0 0,0 0 0,1 0 0,-1 1 0,0-1 0,0 0 0,1 0 0,-1 0 0,0 0 0,1 1 0,-1-1 0,0 0 0,1 0 0,-1 0 0,0 0 0,1 0 0,-1 0 0,0 0 0,1 0 0,-1 0 0,0 0 0,1 0 0,-1 0 0,0 0 0,1 0 0,-1 0 0,0-1 0,1 1 0,-1 0 0,0 0 0,0 0 0,1 0 0,-1-1 0,0 1 0,0 0 0,1 0 0,-1 0 0,0-1 0,1 1 0,16-15 0,9-33-1719,-11-5-5701,-5 4-6951</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9.043"/>
    </inkml:context>
    <inkml:brush xml:id="br0">
      <inkml:brushProperty name="width" value="0.025" units="cm"/>
      <inkml:brushProperty name="height" value="0.025" units="cm"/>
    </inkml:brush>
  </inkml:definitions>
  <inkml:trace contextRef="#ctx0" brushRef="#br0">1 0 22934,'0'0'9833,"56"7"-11306,-36-11-9482</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9:59.577"/>
    </inkml:context>
    <inkml:brush xml:id="br0">
      <inkml:brushProperty name="width" value="0.025" units="cm"/>
      <inkml:brushProperty name="height" value="0.025" units="cm"/>
    </inkml:brush>
  </inkml:definitions>
  <inkml:trace contextRef="#ctx0" brushRef="#br0">112 10 17521,'0'0'2375,"-9"1"497,4 0-2702,0 0 0,0 0 0,0 0 0,0 1 0,0-1-1,1 1 1,-1 0 0,1 1 0,-1-1 0,1 1 0,0 0 0,0 0 0,0 0-1,0 0 1,0 1 0,1-1 0,-1 1 0,1 0 0,0 0 0,1 1 0,-1-1-1,1 1 1,-1-1 0,1 1 0,1 0 0,-1-1 0,0 7 0,1-10-148,1-1 1,0 1 0,0 0-1,0 0 1,1 0-1,-1 0 1,0-1 0,0 1-1,0 0 1,1 0 0,-1 0-1,0 0 1,1-1-1,-1 1 1,0 0 0,1 0-1,-1-1 1,1 1 0,-1 0-1,1-1 1,0 1-1,-1-1 1,1 1 0,0-1-1,-1 1 1,1-1 0,0 1-1,0-1 1,-1 0-1,1 1 1,0-1 0,0 0-1,0 1 1,0-1-1,-1 0 1,1 0 0,0 0-1,0 0 1,0 0 0,0 0-1,-1 0 1,1 0-1,0 0 1,0-1 0,0 1-1,1-1 1,45-8 734,-31 2-604,0 0 1,-1-1-1,0-1 0,28-20 1,-26 16 307,1 1 1,32-16-1,-49 28-463,0 0-1,-1-1 0,1 1 0,0 0 1,0 0-1,-1 0 0,1-1 0,0 1 1,0 0-1,-1 0 0,1 0 0,0 0 1,0 1-1,0-1 0,-1 0 0,1 0 1,0 0-1,0 1 0,-1-1 0,1 0 1,0 1-1,-1-1 0,1 0 0,0 1 1,-1-1-1,1 1 0,-1-1 0,1 1 1,-1-1-1,1 1 0,-1 0 0,1-1 1,-1 1-1,1 0 0,-1-1 0,0 1 1,1 0-1,-1-1 0,0 1 0,0 0 1,1 0-1,-1-1 0,0 1 0,0 0 1,0 0-1,0-1 0,0 2 0,2 50 152,-2-34-80,0-17-55,0 1 1,0-1-1,0 0 0,0 0 1,0 1-1,0-1 0,0 0 1,0 0-1,1 0 0,-1 1 0,0-1 1,1 0-1,-1 0 0,1 0 1,-1 0-1,1 1 0,0-1 1,-1 0-1,1 0 0,0 0 1,0-1-1,0 1 0,0 0 1,0 0-1,0 0 0,0-1 1,0 1-1,1 0 0,0-1 29,0 0 1,1-1-1,-1 1 0,0-1 0,0 1 0,0-1 0,0 0 0,0 0 0,0 0 0,0 0 0,0 0 0,-1 0 0,1-1 0,0 1 0,-1 0 1,2-3-1,1 1-27,11-10-146,0 1 1,21-13-1,-32 23-88,-1-1-1,1 1 0,0 0 0,0 1 0,0-1 0,0 1 0,0-1 0,1 1 0,-1 1 0,0-1 0,0 0 0,1 1 0,-1 0 0,0 0 0,1 0 0,7 2 0,-10-1 109,0 0 0,0 0 0,0 0 0,0 1 0,0-1 0,0 1 0,-1-1 0,1 1 0,-1-1 0,1 1 0,-1 0 0,1 0 0,-1 0 0,0 0 0,2 3 0,-2-3-250,0 0-1,-1 0 1,2 0-1,-1 0 1,0-1 0,0 1-1,1 0 1,-1-1-1,0 1 1,1-1 0,0 1-1,-1-1 1,1 0-1,0 0 1,0 1-1,0-1 1,-1-1 0,1 1-1,0 0 1,0 0-1,4 0 1,10-1-3713,3-2-1575</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0.564"/>
    </inkml:context>
    <inkml:brush xml:id="br0">
      <inkml:brushProperty name="width" value="0.025" units="cm"/>
      <inkml:brushProperty name="height" value="0.025" units="cm"/>
    </inkml:brush>
  </inkml:definitions>
  <inkml:trace contextRef="#ctx0" brushRef="#br0">126 359 11851,'0'0'11899,"-8"3"-10569,5-2-1225,-64 29 945,64-29-1033,-1 1 0,1 0 0,0-1 0,1 1 0,-1 0 0,0 1-1,0-1 1,1 0 0,0 1 0,-1 0 0,1-1 0,0 1 0,0 0 0,0 0-1,1 0 1,-1 0 0,1 0 0,0 1 0,0-1 0,0 0 0,-1 4-1,2-6 6,1 0 0,-1 0 0,0-1 0,1 1 0,-1 0 0,1 0-1,-1-1 1,1 1 0,-1 0 0,1-1 0,-1 1 0,1-1 0,0 1-1,-1-1 1,1 1 0,0-1 0,0 1 0,-1-1 0,1 0 0,0 1-1,0-1 1,0 0 0,-1 0 0,1 1 0,0-1 0,0 0-1,0 0 1,0 0 0,-1 0 0,1 0 0,0 0 0,0 0 0,1-1-1,31-2 288,-23 0-370,0 0-1,0-1 1,-1 0-1,0 0 1,0-1 0,0-1-1,0 1 1,-1-1-1,12-11 1,9-11-1022,27-32 0,-39 41 975,-9 14 220,-10 16-91,-9 16 81,3-10 245,0 1 0,1 1 0,1-1 0,1 1 0,0 0 0,2 0 0,-3 29 0,6-47-294,0 0 0,0 0 0,0 0-1,0 0 1,0 0 0,0 0 0,0 0 0,0 0 0,0 0 0,0-1 0,0 1 0,1 0-1,-1 0 1,0 0 0,1 0 0,-1 0 0,1 0 0,-1-1 0,1 1 0,-1 0-1,1 0 1,-1-1 0,1 1 0,0 0 0,0-1 0,-1 1 0,1 0 0,0-1-1,0 1 1,-1-1 0,1 0 0,0 1 0,0-1 0,0 0 0,0 1 0,0-1-1,0 0 1,0 0 0,0 0 0,0 0 0,0 0 0,0 0 0,-1 0 0,1 0 0,0 0-1,0 0 1,0 0 0,0-1 0,0 1 0,0 0 0,0-1 0,0 1 0,-1-1-1,1 1 1,0-1 0,1 0 0,5-3 204,1 0-1,-1 0 1,0-1-1,0 0 1,6-6 0,15-18-218,-1-1 0,-1-1 1,-2-2-1,-1 0 0,-2-1 0,-1-1 1,-1-1-1,-3-1 0,0 0 1,13-55-1,-27 83-46,0-1-1,0 1 1,-1-1-1,0-16 1,-1 25-8,0 1-1,-1 0 1,1-1 0,0 1 0,-1-1 0,1 1 0,0 0 0,-1-1 0,1 1 0,0 0 0,-1-1 0,1 1-1,-1 0 1,1 0 0,0-1 0,-1 1 0,1 0 0,-1 0 0,1 0 0,-1-1 0,1 1 0,-1 0 0,1 0-1,-1 0 1,1 0 0,-1 0 0,1 0 0,-1 0 0,1 0 0,-1 0 0,1 1 0,-1-1 0,1 0 0,-1 0-1,1 0 1,0 0 0,-1 1 0,1-1 0,-1 0 0,1 0 0,-1 1 0,1-1 0,0 0 0,-1 1 0,1-1-1,0 1 1,-1-1 0,1 0 0,0 1 0,0-1 0,-1 1 0,-14 17-43,1 0 0,1 1 1,1 1-1,0 0 0,2 0 0,-14 36 1,12-29 55,-43 111 632,49-121-544,1 0-1,1 1 0,1 0 1,1 0-1,0 0 1,1 20-1,1-36-85,0 0 0,1 0 0,-1 0 0,1 0 0,-1 0 0,1 0 0,0 0 0,0-1 0,0 1 0,0 0 0,0-1 0,0 1 0,1-1 0,-1 1 0,0-1 0,1 1 0,-1-1 0,1 0 0,-1 0 0,1 1 0,0-1 0,-1-1 0,1 1 0,0 0 0,0 0 0,0-1 0,0 1 0,0-1 0,0 1 0,0-1 0,0 0 0,0 0 0,0 0 0,0 0 0,0 0 0,3-1 0,4 1 0,0-1 0,0 0 0,0-1 0,0 0 0,0-1 0,-1 1 0,10-6 0,-3 1 0,-1-1 0,-1-1 0,0-1 0,0 0 0,0 0 0,-2-1 0,1-1 0,-1 0 0,-1 0 0,0-1 0,-1-1 0,0 1 0,-1-2 0,-1 1 0,0-1 0,-1 0 0,0 0 0,-2-1 0,0 1 0,0-1 0,-2 0 0,0 0 0,0-20 0,-2 36 0,0 0 0,1-1 0,-1 1 0,-1 0 0,1-1 0,0 1 0,0-1 0,0 1 0,0 0 0,0-1 0,0 1 0,0 0 0,0-1 0,-1 1 0,1 0 0,0-1 0,0 1 0,0 0 0,-1 0 0,1-1 0,0 1 0,0 0 0,-1 0 0,1-1 0,0 1 0,-1 0 0,1 0 0,0 0 0,-1-1 0,1 1 0,0 0 0,-1 0 0,1 0 0,0 0 0,-1 0 0,0 0 0,-18 4 0,-16 17 0,21-7 0,1 0 0,0 1 0,1 1 0,1 0 0,-18 35 0,24-43 0,1 1 0,0 1 0,0-1 0,1 0 0,1 1 0,-1 0 0,1 0 0,1 0 0,0 0 0,1 0 0,-1 0 0,2 0 0,2 15 0,-3-23 0,1 1 0,0-1 0,0 0 0,0 0 0,0 0 0,1 0 0,-1 0 0,0 0 0,1-1 0,-1 1 0,1 0 0,0-1 0,0 1 0,-1-1 0,1 1 0,0-1 0,0 0 0,0 0 0,1 0 0,-1 0 0,0 0 0,0-1 0,0 1 0,1-1 0,-1 1 0,0-1 0,1 0 0,-1 0 0,0 0 0,1 0 0,-1 0 0,4-1 0,1 0 0,0 0 0,0 0 0,-1-1 0,1 0 0,0 0 0,-1 0 0,1-1 0,-1 0 0,10-7 0,-3-2 0,-1 0 0,0-1 0,-1 0 0,0-1 0,-1-1 0,-1 1 0,-1-1 0,12-26 0,-11 21 0,-43 111 0,31-84 0,-12 32 0,15-37 0,-1 0 0,1 0 0,-1 0 0,1 0 0,-1 0 0,1 0 0,0 0 0,0 0 0,0 0 0,0 0 0,1 0 0,-1 1 0,0-1 0,1 0 0,1 3 0,0-4 0,1-1 0,0 1 0,0 0 0,0-1 0,0 1 0,0-1 0,0 0 0,0 0 0,0 0 0,0 0 0,0-1 0,0 1 0,0-1 0,0 0 0,0 0 0,3-1 0,11-4 0,0-1 0,24-15 0,-29 15 0,0 1 0,0 0 0,0 1 0,0 0 0,1 1 0,23-5 0,-35 9 1,0 0 0,0 0 0,0 1 0,0-1 0,0 0 0,-1 1-1,1-1 1,0 1 0,0-1 0,0 1 0,0-1 0,-1 1 0,1 0 0,0-1 0,-1 1 0,1 0 0,0-1 0,-1 1-1,1 0 1,-1 0 0,1 0 0,-1-1 0,0 1 0,1 0 0,-1 0 0,0 0 0,1 0 0,-1 0 0,0 0 0,0 0-1,0 0 1,0 0 0,0 0 0,0 0 0,0 0 0,0 0 0,-1 1 0,-4 54-46,3-35-105,2-19-6,1 5-2344,6-9-4838,9-8-9670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1.374"/>
    </inkml:context>
    <inkml:brush xml:id="br0">
      <inkml:brushProperty name="width" value="0.025" units="cm"/>
      <inkml:brushProperty name="height" value="0.025" units="cm"/>
    </inkml:brush>
  </inkml:definitions>
  <inkml:trace contextRef="#ctx0" brushRef="#br0">40 8 13933,'0'1'7296,"-1"11"-5517,-16 97 1756,9-71-2705,2 1 0,2 0 0,0 66 0,4-103-806,0 0-1,0 0 1,0 0 0,1 0 0,-1 0 0,0 0-1,1 0 1,-1 0 0,1 0 0,0 0 0,0 0-1,0-1 1,-1 1 0,2 0 0,-1 0-1,0-1 1,0 1 0,1-1 0,-1 1 0,0-1-1,1 1 1,0-1 0,2 2 0,-1-2 37,0 0 1,0-1 0,-1 1-1,1-1 1,0 0-1,0 0 1,0 0-1,0 0 1,-1 0 0,1 0-1,0-1 1,0 0-1,-1 1 1,1-1-1,2-1 1,7-3 131,-1-1-1,0 0 1,0 0-1,0-1 1,-1-1-1,14-12 1,-8 4-192,-1 0 0,-1-2 0,19-29 0,-28 38-3,0 1 0,0-1 1,-1 0-1,0-1 0,-1 1 0,0-1 0,0 0 0,-1 1 1,-1-1-1,2-11 0,-4 21-30,0 0 0,0 0 1,1 0-1,-1 0 0,0 0 0,0 0 0,1 1 1,-1-1-1,0 0 0,1 0 0,-1 1 0,0-1 1,1 1-1,-1-1 0,1 0 0,-1 1 0,0-1 1,1 1-1,-1-1 0,1 1 0,-1 0 0,0 0 1,-4 9-69,-1-1 1,1 2 0,1-1 0,0 0 0,0 1 0,1 0 0,1-1 0,-1 1-1,0 12 1,1 3 53,0-1-1,4 51 0,-2-71 84,1 1 1,0-1 0,0 0-1,0 0 1,0 0-1,1 1 1,0-1 0,0-1-1,1 1 1,-1 0-1,1-1 1,0 1-1,0-1 1,0 0 0,1 0-1,0 0 1,-1 0-1,2-1 1,-1 1 0,0-1-1,0 0 1,1 0-1,0-1 1,0 0-1,-1 1 1,1-1 0,0-1-1,1 1 1,-1-1-1,0 0 1,0 0 0,1-1-1,-1 1 1,0-1-1,1 0 1,-1-1-1,0 1 1,1-1 0,-1 0-1,0 0 1,0-1-1,0 0 1,0 0 0,0 0-1,0 0 1,-1-1-1,1 1 1,-1-1-1,6-5 1,6-6-38,0-1 0,0 0 0,-2-1 0,0-1 0,0-1 0,-2 1 0,0-2 0,-2 0 0,12-25 0,-14 26 0,-1 0 0,-1-1 0,0 0 0,-1 0 0,-1 0 0,-1-1 0,-1 1 0,0-1 0,-2 0 0,-2-27 0,2 46 0,0 0 0,0 0 0,0-1 0,-1 1 0,1 0 0,0 0 0,-1-1 0,1 1 0,-1 0 0,1 0 0,-1 0 0,0 0 0,1 0 0,-1 0 0,0 0 0,0 0 0,1 0 0,-1 0 0,0 0 0,0 0 0,0 0 0,0 1 0,0-1 0,-1 0 0,1 1 0,0-1 0,0 1 0,0-1 0,0 1 0,-1 0 0,1-1 0,0 1 0,0 0 0,-1 0 0,1 0 0,0 0 0,-1 0 0,1 0 0,0 0 0,0 1 0,-1-1 0,1 0 0,0 1 0,0-1 0,0 1 0,0-1 0,-2 1 0,-3 2 0,0 0 0,0 0 0,1 0 0,-1 1 0,1 0 0,0 0 0,-8 8 0,-16 26-1809,25-32 1111,0 0 0,1 0 1,0 1-1,0-1 1,0 1-1,1 0 1,0 0-1,1 0 0,-1 0 1,1 0-1,0 0 1,1 0-1,0 0 1,1 8-1,3 3-7080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2.201"/>
    </inkml:context>
    <inkml:brush xml:id="br0">
      <inkml:brushProperty name="width" value="0.025" units="cm"/>
      <inkml:brushProperty name="height" value="0.025" units="cm"/>
    </inkml:brush>
  </inkml:definitions>
  <inkml:trace contextRef="#ctx0" brushRef="#br0">174 169 19859,'0'0'11920,"-10"-10"-11055,-30-31-742,38 39-123,-1 0 0,1 0 0,0 0 0,0 0 0,-1 0 0,1 0 0,-1 1 0,0-1 0,1 1 0,-1 0 0,0 0 0,0 0 0,0 0 0,1 0 0,-1 1 0,0-1 0,0 1 0,0 0 0,0 0 0,0 0 0,0 0 0,0 0 0,0 1 0,0-1 0,0 1 0,0 0 0,0 0 0,0 0 0,-4 2 0,5-1 0,-1 0 0,0 1 0,0-1 0,1 1 0,-1-1 0,1 1 0,0 0 0,-1 0 0,1 0 0,1 0 0,-1 1 0,0-1 0,1 0 0,0 1 0,0-1 0,0 1 0,0-1 0,0 1 0,1 0 0,-1 5 0,1-8 0,1 0 0,-1 0 0,0 0 0,0-1 0,0 1 0,0 0 0,1 0 0,-1 0 0,0 0 0,1-1 0,-1 1 0,1 0 0,-1 0 0,1-1 0,-1 1 0,1 0 0,0-1 0,-1 1 0,1 0 0,0-1 0,-1 1 0,1-1 0,0 1 0,0-1 0,0 0 0,1 1 0,31 5 0,-22-7 0,0 1 0,0-2 0,0 1 0,11-4 0,-3-3 0,0-1 0,-1 0 0,0-1 0,-1-1 0,27-21 0,-38 27 0,-6 5 0,0 0 0,0 0 0,1-1 0,-1 1 0,0 0 0,1 0 0,-1-1 0,0 1 0,1 0 0,-1 0 0,0 0 0,1-1 0,-1 1 0,0 0 0,1 0 0,-1 0 0,1 0 0,-1 0 0,0 0 0,1 0 0,-1 0 0,1 0 0,-1 0 0,0 0 0,1 0 0,-1 0 0,1 0 0,-1 1 0,0-1 0,1 0 0,-1 0 0,0 0 0,1 0 0,-1 1 0,0-1 0,1 0 0,-1 0 0,1 1 0,5 19 0,-7 38 0,0-46 0,-3 54 0,14-89 0,-2 0 0,0-1 0,-1 0 0,5-46 0,-11 69 0,-1 1 0,0-1 0,1 1 0,-1-1 0,1 1 0,-1-1 0,1 1 0,-1-1 0,0 1 0,1 0 0,0-1 0,-1 1 0,1 0 0,-1-1 0,1 1 0,-1 0 0,1-1 0,0 1 0,-1 0 0,1 0 0,-1 0 0,1 0 0,0 0 0,-1 0 0,1 0 0,0 0 0,-1 0 0,1 0 0,0 0 0,-1 0 0,1 0 0,0 0 0,-1 1 0,2-1 0,34 9 0,-19-4 0,-10-4 0,0-1 0,1 0 0,-1 0 0,0 0 0,0-1 0,0 0 0,1 0 0,-1-1 0,0 0 0,-1 0 0,1-1 0,0 0 0,10-6 0,-6 1 0,0 0 0,-1-1 0,0 0 0,0-1 0,-1 0 0,10-15 0,-57 92 0,32-56 0,0 0 0,1 1 0,0 0 0,1 0 0,0 1 0,1-1 0,-2 17 0,5-29 0,0 0 0,0 1 0,0-1 0,0 1 0,0-1 0,0 1 0,1-1 0,-1 0 0,0 1 0,0-1 0,0 0 0,1 1 0,-1-1 0,0 1 0,0-1 0,1 0 0,-1 0 0,0 1 0,1-1 0,-1 0 0,0 0 0,1 1 0,-1-1 0,1 0 0,-1 0 0,0 0 0,1 1 0,-1-1 0,1 0 0,-1 0 0,1 0 0,0 0 0,22-1 0,20-11 0,27-26 0,-58 30 0,1 0 0,0 1 0,0 0 0,1 0 0,0 2 0,0 0 0,0 0 0,0 2 0,21-4 0,-34 8 0,0-1 0,-1 0 0,1 0 0,0 1 0,-1-1 0,1 1 0,0-1 0,-1 1 0,1-1 0,-1 1 0,1-1 0,-1 1 0,1-1 0,-1 1 0,1 0 0,-1-1 0,0 1 0,1 0 0,-1-1 0,0 1 0,0 0 0,1 0 0,-1-1 0,0 1 0,0 0 0,0-1 0,0 1 0,0 0 0,0 0 0,0 1 0,0 31 0,0-25 0,-1 1 0,1-6 0,0 1 0,0 0 0,0-1 0,0 1 0,1 0 0,-1-1 0,1 1 0,0-1 0,2 6 0,-2-8 0,0 0 0,0 0 0,0 0 0,1 0 0,-1 0 0,0 0 0,0 0 0,1-1 0,-1 1 0,1-1 0,-1 1 0,0-1 0,1 1 0,-1-1 0,1 0 0,-1 0 0,1 0 0,-1 0 0,1 0 0,-1 0 0,1 0 0,-1 0 0,1-1 0,-1 1 0,1 0 0,-1-1 0,3-1 0,4 0 5,0-1 1,-1-1-1,1 0 0,-1 0 1,0 0-1,0-1 0,6-5 0,-8 6-21,0 0-1,0 0 0,0 0 0,1 1 0,-1 0 1,1 0-1,0 0 0,0 1 0,0 0 0,0 0 0,1 0 1,9-1-1,-15 8-5418</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3.148"/>
    </inkml:context>
    <inkml:brush xml:id="br0">
      <inkml:brushProperty name="width" value="0.025" units="cm"/>
      <inkml:brushProperty name="height" value="0.025" units="cm"/>
    </inkml:brush>
  </inkml:definitions>
  <inkml:trace contextRef="#ctx0" brushRef="#br0">191 142 11499,'-10'-13'5275,"5"6"-3250,0 0 1,0 1-1,-1 0 0,0 0 0,-11-9 0,16 14-1928,-1 0-1,0 0 1,1 0-1,-1 0 1,0 0 0,0 1-1,0-1 1,0 1-1,0-1 1,1 1-1,-1 0 1,0-1-1,0 1 1,0 0-1,0 1 1,0-1 0,0 0-1,0 0 1,0 1-1,0-1 1,0 1-1,1 0 1,-1-1-1,0 1 1,0 0-1,1 0 1,-1 0 0,0 0-1,1 0 1,-2 3-1,-46 43-8,46-44-91,0 0 0,0 1 0,0-1 0,0 1 0,1 0 0,0 0 0,0 0 0,0 0-1,0 0 1,1 1 0,-1-1 0,0 8 0,2-11-1,1-1 0,-1 1 1,1-1-1,-1 1 0,1-1 0,-1 1 0,1-1 0,-1 1 0,1-1 0,0 0 0,-1 1 0,1-1 0,-1 0 1,1 0-1,0 1 0,0-1 0,-1 0 0,1 0 0,0 0 0,-1 0 0,1 0 0,0 0 0,0 0 0,-1 0 1,1 0-1,0 0 0,-1 0 0,1 0 0,0-1 0,-1 1 0,2-1 0,26-6 92,-14-3-230,-1-1-1,0 0 1,0-1-1,-1 0 1,-1-1 0,0-1-1,-1 1 1,17-30 0,-26 41-323,-2 5-106,-20 43-103,14-32 815,0 0-1,1 0 0,0 1 0,1-1 1,1 1-1,0 0 0,-2 27 0,6-41-121,0 0 0,0 0 0,0-1-1,0 1 1,0 0 0,0 0-1,0-1 1,0 1 0,1 0-1,-1-1 1,0 1 0,0 0 0,1 0-1,-1-1 1,0 1 0,1-1-1,-1 1 1,1 0 0,-1-1 0,1 1-1,-1-1 1,1 1 0,-1-1-1,1 1 1,0-1 0,-1 1-1,1-1 1,0 0 0,-1 1 0,1-1-1,1 1 1,28-5 892,-21 1-672,0-1 1,0-1-1,0 1 1,11-9-1,1-4-239,0-2 0,-1 0 0,19-23 0,-31 33 0,0-1 0,-1 0 0,-1 0 0,1-1 0,-1 1 0,-1-1 0,0-1 0,-1 1 0,4-17 0,-35 64 0,21-23 0,1 0 0,-1 0 0,2 1 0,0 0 0,1 0 0,0 0 0,1 0 0,0 0 0,1 25 0,2-38 0,-1 1 0,0-1 0,1 0 0,-1 0 0,1 1 0,-1-1 0,1 0 0,0 0 0,-1 0 0,1 0 0,0 0 0,0 0 0,0 0 0,0 0 0,0 0 0,0 0 0,0 0 0,0 0 0,0-1 0,0 1 0,0 0 0,0-1 0,1 1 0,-1-1 0,0 0 0,0 1 0,1-1 0,-1 0 0,0 1 0,1-1 0,-1 0 0,0 0 0,1 0 0,-1-1 0,0 1 0,1 0 0,-1 0 0,0-1 0,0 1 0,1 0 0,0-2 0,5 1 0,-1-1 0,0 0 0,0 0 0,0-1 0,-1 1 0,1-1 0,8-6 0,1-3 0,-2-1 0,1 0 0,-1-1 0,-1 0 0,-1-1 0,0-1 0,-1 1 0,0-2 0,-2 1 0,0-1 0,9-26 0,-32 100 0,5-22 0,1 0 0,-7 66 0,16-100-25,0 0 0,0 0 0,0 0 0,0 0 1,0-1-1,0 1 0,0 0 0,0 0 0,0 0 0,0 0 0,0 0 0,1 0 1,-1 0-1,0 0 0,1-1 0,-1 1 0,0 0 0,1 0 0,-1 0 0,1-1 1,-1 1-1,1 0 0,0-1 0,-1 1 0,1 0 0,0-1 0,0 1 0,-1-1 0,1 1 1,0-1-1,0 1 0,0-1 0,-1 0 0,1 1 0,0-1 0,0 0 0,0 0 1,0 0-1,0 1 0,0-1 0,0 0 0,0 0 0,-1 0 0,1 0 0,0-1 1,0 1-1,0 0 0,0 0 0,0-1 0,0 1 0,0 0 0,-1-1 0,1 1 0,0-1 1,1 0-1,5-2-811,0 0 1,-1-1-1,1 0 1,-1 0-1,9-7 1,11-13-7621</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3.573"/>
    </inkml:context>
    <inkml:brush xml:id="br0">
      <inkml:brushProperty name="width" value="0.025" units="cm"/>
      <inkml:brushProperty name="height" value="0.025" units="cm"/>
    </inkml:brush>
  </inkml:definitions>
  <inkml:trace contextRef="#ctx0" brushRef="#br0">208 44 21428,'0'0'7282,"-10"-7"-5147,5 2-1963,-2 1 1,1 0-1,0 0 0,-1 0 0,0 1 0,0 0 0,-12-4 0,15 6-148,1 1 0,-1-1 0,0 1-1,1 0 1,-1 0 0,0 0-1,1 0 1,-1 1 0,1-1-1,-1 1 1,1 0 0,-1 0-1,1 0 1,-1 1 0,1-1-1,0 1 1,0 0 0,0 0-1,0 0 1,0 0 0,0 0-1,-4 5 1,0 0-24,1 0 0,-1 1 0,1 0 0,-5 10 0,9-15 0,0 0 0,1 1 0,-1-1 0,1 1 0,-1-1 0,1 1 0,0 0 0,0 0 0,1-1 0,-1 1 0,1 0 0,0 0 0,0 6 0,1-9 1,0 0 0,0 0 0,-1 0 0,1 0 0,0 0 0,0 0-1,0 0 1,0 0 0,0 0 0,0-1 0,0 1 0,1 0 0,-1-1 0,0 1 0,0-1 0,0 1 0,1-1 0,-1 0 0,0 0 0,0 1-1,1-1 1,-1 0 0,0 0 0,1 0 0,0-1 0,43 1-59,-36-1-9,8-1-388,0 0 0,30-9 0,-35 7 356,-1 1 1,1 0-1,0 1 0,0 1 1,0 0-1,23 1 0,-35 0 127,1 1 0,-1-1-1,1 1 1,-1-1 0,1 1 0,-1-1-1,0 1 1,1-1 0,-1 1 0,1-1-1,-1 1 1,0 0 0,0-1-1,1 1 1,-1 0 0,0-1 0,0 1-1,0 0 1,0-1 0,0 1 0,0 0-1,0-1 1,0 1 0,0 0-1,0 0 1,0-1 0,0 1 0,0 0-1,-1-1 1,1 1 0,0 0 0,0-1-1,-1 1 1,1-1 0,-1 2 0,-11 23 746,3-13-750,-1 0 0,-1-2 0,0 1 0,0-1 0,-1-1 0,0 0 0,-1 0 0,0-2 0,0 1 0,-1-2 0,0 0 0,0 0 0,0-1 0,-1-1 0,-17 3 0,32-7-54,-1 0 1,1 0-1,0 0 0,-1 0 1,1 0-1,0 0 0,0 1 0,-1-1 1,1 0-1,0 0 0,-1 0 1,1-1-1,0 1 0,-1 0 1,1 0-1,0 0 0,-1 0 0,1 0 1,0 0-1,0 0 0,-1 0 1,1-1-1,0 1 0,0 0 1,-1 0-1,1 0 0,0-1 0,0 1 1,-1 0-1,1 0 0,0-1 1,0 1-1,0 0 0,0 0 1,-1-1-1,1 1 0,0 0 0,0-1 1,0 1-1,0 0 0,0 0 1,0-1-1,0 1 0,0 0 1,0-1-1,0 1 0,0-1 1,10-18-3649,25-21-6834,-34 39 9877,32-32-12647</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4.553"/>
    </inkml:context>
    <inkml:brush xml:id="br0">
      <inkml:brushProperty name="width" value="0.025" units="cm"/>
      <inkml:brushProperty name="height" value="0.025" units="cm"/>
    </inkml:brush>
  </inkml:definitions>
  <inkml:trace contextRef="#ctx0" brushRef="#br0">157 0 20595,'0'0'10805,"-9"9"-10351,8-8-446,-6 5 64,0 1 1,0 0-1,0 1 0,1-1 1,0 1-1,1 0 0,0 1 1,0-1-1,-5 15 0,-6 25-49,2 0 0,2 1 0,2 0-1,3 1 1,2 0 0,1 1-1,6 67 1,1-106-23,3-16 0,2-21 0,-7 3 0,0 0 0,-2 0 0,0 0 0,-2 0 0,0 0 0,-1 0 0,-2 1 0,-11-31 0,17 51-2,0 1 1,0 0-1,0 0 1,0-1-1,0 1 0,1 0 1,-1 0-1,0 0 0,0-1 1,0 1-1,0 0 1,0 0-1,0-1 0,0 1 1,1 0-1,-1 0 1,0 0-1,0-1 0,0 1 1,1 0-1,-1 0 1,0 0-1,0 0 0,0 0 1,1 0-1,-1-1 0,0 1 1,0 0-1,1 0 1,-1 0-1,0 0 0,0 0 1,1 0-1,-1 0 1,0 0-1,0 0 0,1 0 1,-1 0-1,0 0 0,0 0 1,1 0-1,-1 0 1,0 0-1,0 0 0,0 1 1,1-1-1,-1 0 1,0 0-1,0 0 0,1 0 1,-1 0-1,0 1 0,0-1 1,1 0-1,14 5-380,-15-5 378,22 7-446,0-2 1,-1 0-1,1-1 0,1-1 1,-1-1-1,0-1 1,1-1-1,29-4 0,-49 4 547,0-1 0,-1 1 0,1-1 0,-1 1 0,1-1 0,-1 0 0,1 0-1,-1 0 1,0 0 0,1-1 0,-1 1 0,0-1 0,0 1 0,0-1 0,0 0-1,0 0 1,0 1 0,-1-1 0,1-1 0,0 1 0,-1 0 0,0 0 0,1 0 0,-1-1-1,0 1 1,1-5 0,-3 6-80,-1 1-1,1 0 0,0 0 1,-1 0-1,1 0 0,0 0 1,-1 1-1,1-1 0,0 0 0,-1 1 1,1-1-1,0 0 0,0 1 1,0 0-1,-1-1 0,0 2 1,-5 4 68,1 0 1,0 1 0,0 0 0,1 0-1,0 0 1,0 1 0,0-1-1,1 1 1,0 0 0,1 1-1,0-1 1,0 1 0,1-1 0,0 1-1,0 0 1,1 0 0,0 0-1,1 11 1,0-19-86,0 0 0,0 0 0,1 0 0,-1 0 0,0 0 0,1 0 0,-1 0 0,0 0 0,1 0 0,-1 0 0,1 0 0,0-1 0,-1 1 0,1 0 0,0 0 0,-1-1 0,1 1 0,0 0 0,0-1 0,0 1 0,0-1 0,-1 1 0,1-1 0,0 1 0,0-1 0,0 1 0,0-1 0,0 0 0,0 0 0,0 0 0,0 1 0,0-1 0,0 0 0,0 0 0,0-1 0,0 1 0,0 0 0,0 0 0,0 0 0,0-1 0,0 1 0,0 0 0,2-2 0,3 1 0,-1-1 0,1 1 0,-1-2 0,1 1 0,-1 0 0,8-6 0,1-3 0,0 0 0,-1-1 0,0 0 0,-1-2 0,-1 1 0,0-1 0,0-1 0,-2 0 0,15-28 0,-39 77 0,12-28 0,0 0 0,0-1 0,0 1 0,1 0 0,0 0 0,0 1 0,0-1 0,1 0 0,0 1 0,0-1 0,1 0 0,-1 1 0,3 12 0,-2-19 0,1 1 0,-1 0 0,1-1 0,0 1 0,-1 0 0,1-1 0,0 1 0,0-1 0,0 0 0,-1 1 0,1-1 0,0 1 0,0-1 0,0 0 0,0 0 0,0 0 0,-1 1 0,1-1 0,0 0 0,0 0 0,0 0 0,0 0 0,0 0 0,0-1 0,0 1 0,0 0 0,-1 0 0,1-1 0,2 0 0,26-10 0,-13-2 0,-2 0 0,0-1 0,-1-1 0,0 0 0,-2-1 0,1 0 0,12-27 0,-26 83 0,0-29 0,0 0 0,0-1 0,2 1 0,-1 0 0,3 18 0,-2-27 0,0 0 0,1-1 0,-1 1 0,1 0 0,-1-1 0,1 1 0,0 0 0,-1-1 0,1 1 0,0-1 0,0 1 0,0-1 0,1 0 0,-1 1 0,0-1 0,0 0 0,3 2 0,-2-2 0,0 0 0,0-1 0,1 1 0,-1 0 0,0-1 0,0 0 0,1 0 0,-1 1 0,0-1 0,1 0 0,-1-1 0,0 1 0,0 0 0,1-1 0,-1 1 0,0-1 0,3-1 0,3-1 0,-1-1 0,0 1 0,-1-2 0,1 1 0,-1-1 0,1 0 0,-2 0 0,1 0 0,0-1 0,7-10 0,-4 3 0,1 0 0,-2 0 0,0-1 0,8-19 0,-10 15 0,-12 22 0,-10 27 0,15-28-145,0 0 0,1 1 0,-1-1 0,0 0 0,1 1-1,0-1 1,0 1 0,0-1 0,0 0 0,1 1 0,-1-1 0,1 1 0,1 2 0,-2-4-17,1-1 1,0 1 0,0-1 0,1 1-1,-1-1 1,0 1 0,0-1 0,1 0-1,-1 0 1,0 0 0,1 0-1,-1 0 1,1 0 0,0 0 0,-1 0-1,1 0 1,0-1 0,-1 1-1,1-1 1,0 0 0,0 1 0,-1-1-1,1 0 1,0 0 0,2 0-1,23 0-5037,2-2-1634</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4.879"/>
    </inkml:context>
    <inkml:brush xml:id="br0">
      <inkml:brushProperty name="width" value="0.025" units="cm"/>
      <inkml:brushProperty name="height" value="0.025" units="cm"/>
    </inkml:brush>
  </inkml:definitions>
  <inkml:trace contextRef="#ctx0" brushRef="#br0">116 13 21877,'0'0'9801,"-10"-3"-9561,-32-5-138,41 8-164,0 0 0,0-1 0,0 1 1,0 0-1,0 0 0,-1 0 0,1 0 1,0 0-1,0 0 0,0 0 0,-1 0 1,1 1-1,0-1 0,0 0 1,0 1-1,0-1 0,0 1 0,0-1 1,0 1-1,0-1 0,0 1 0,0 0 1,0 0-1,0-1 0,0 1 0,0 0 1,0 0-1,1 0 0,-1 0 0,0 0 1,1 0-1,-1 0 0,1 0 0,-1 0 1,1 0-1,0 0 0,-1 1 0,1-1 1,0 0-1,0 0 0,0 0 1,-1 0-1,1 1 0,1-1 0,-1 0 1,0 0-1,0 0 0,0 1 0,1-1 1,-1 0-1,0 0 0,1 0 0,-1 0 1,1 0-1,-1 0 0,1 0 0,0 0 1,-1 0-1,1 0 0,0 0 0,0 0 1,0 0-1,0-1 0,0 1 1,0 0-1,0-1 0,0 1 0,1 0 1,55 16-1752,-43-14 1740,0 1 0,-1 0 0,0 1 0,22 12 0,-34-17 104,0 0 1,-1 0 0,1 0-1,-1 1 1,1-1 0,0 0 0,-1 0-1,1 1 1,-1-1 0,1 1 0,-1-1-1,1 1 1,-1-1 0,1 1 0,-1-1-1,1 1 1,-1-1 0,0 1 0,1-1-1,-1 1 1,0 0 0,1-1 0,-1 1-1,0-1 1,0 1 0,0 0-1,1-1 1,-1 1 0,0 0 0,0-1-1,0 1 1,0 0 0,0-1 0,0 1-1,-1 0 1,1 0 0,-1 1 148,-1-1-1,1 1 1,-1-1 0,0 0 0,1 0 0,-1 0 0,0 0-1,0 0 1,1 0 0,-1 0 0,0-1 0,-3 2-1,-61 11 3468,63-13-3620,-106 9-4298,115-10-2381,2-2 3389,-3 0 153,17-5-8549</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5.390"/>
    </inkml:context>
    <inkml:brush xml:id="br0">
      <inkml:brushProperty name="width" value="0.025" units="cm"/>
      <inkml:brushProperty name="height" value="0.025" units="cm"/>
    </inkml:brush>
  </inkml:definitions>
  <inkml:trace contextRef="#ctx0" brushRef="#br0">117 306 18417,'0'0'9807,"-12"6"-9310,8-4-476,-8 4 271,1 1 1,0 0-1,-20 16 1,28-20-180,0 0-1,0 0 1,0 0 0,0 1 0,1-1 0,-1 0 0,1 1 0,0 0 0,0 0-1,0 0 1,1-1 0,-1 1 0,1 1 0,0-1 0,0 0 0,0 0 0,1 0-1,0 1 1,-1 5 0,2-9-106,-1 0 0,0 0 0,0 0-1,0 0 1,0 0 0,1 0 0,-1 0-1,1-1 1,-1 1 0,0 0 0,1 0 0,-1 0-1,1 0 1,0-1 0,-1 1 0,1 0 0,0-1-1,-1 1 1,1 0 0,0-1 0,0 1 0,0-1-1,-1 1 1,1-1 0,0 1 0,1-1 0,31 2 188,-24-4-158,-1 0-1,0 0 1,0-1-1,0 0 1,13-6-1,-5-2-36,0-1 0,0 0 0,-1-1 0,-1 0 0,0-2 0,-1 1 0,-1-2 0,0 0 0,-1 0 0,-1-1 0,0 0 0,-2-1 0,1 0 0,-2 0 0,-1 0 0,0-1 0,-2 0 0,0-1 0,0 1 0,-2-1 0,0-22 0,-2 39 0,-1 1 0,1 0 0,0-1 0,-1 1 0,1-1 0,-1 1 0,1 0 0,-1 0 0,0-1 0,0 1 0,0 0 0,-1 0 0,1 0 0,0 0 0,-1 0 0,1 0 0,-1 1 0,0-1 0,1 0 0,-1 1 0,0-1 0,0 1 0,0 0 0,0 0 0,0 0 0,-1 0 0,1 0 0,0 0 0,0 0 0,-1 1 0,1-1 0,0 1 0,-1-1 0,1 1 0,-1 0 0,1 0 0,0 0 0,-1 0 0,-2 1 0,-4 0 0,0 1 0,0 0 0,-1 0 0,2 0 0,-1 1 0,0 1 0,1-1 0,-1 2 0,-7 4 0,0 2 0,0 0 0,-18 18 0,31-26 0,-1 0 0,1 0 0,0 1 0,0 0 0,0 0 0,1 0 0,-1 0 0,1 0 0,0 0 0,0 0 0,0 1 0,1-1 0,0 1 0,0-1 0,-1 8 0,2-11 2,0 1 0,0-1 0,1 1 0,-1 0 0,1-1 0,-1 1 0,1-1 0,-1 1 0,1-1 0,0 0 0,0 1 0,0-1 0,0 0 0,0 1 1,0-1-1,0 0 0,0 0 0,0 0 0,1 0 0,-1 0 0,0 0 0,1 0 0,-1-1 0,0 1 0,1 0 0,2 0 0,48 12-146,-39-10 3,38 5-1401,46 10-1903,-90-16 3335,-1 0 1,1 0-1,-1 1 0,0-1 0,0 1 1,0 1-1,-1-1 0,1 1 0,-1 0 0,0 1 1,8 7-1,-10-8 226,0-1 0,-1 1 0,0-1 0,0 1 0,0 0 1,0 0-1,-1 0 0,0 0 0,0 0 0,0 0 0,0 0 0,0 1 0,-1-1 0,0 0 1,1 0-1,-2 1 0,1-1 0,-1 5 0,-2 5 730,-1 0 0,-1-1 0,-12 27-1,-3 9 100,30-59-3301,12-15-9072,0-8-4929</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05.717"/>
    </inkml:context>
    <inkml:brush xml:id="br0">
      <inkml:brushProperty name="width" value="0.025" units="cm"/>
      <inkml:brushProperty name="height" value="0.025" units="cm"/>
    </inkml:brush>
  </inkml:definitions>
  <inkml:trace contextRef="#ctx0" brushRef="#br0">102 1 21300,'0'0'8136,"-5"81"-6439,2-39-960,1 8-609,2 2-160,0 2-2530,3-5-4389,10-1-6405</inkml:trace>
  <inkml:trace contextRef="#ctx0" brushRef="#br0" timeOffset="1">67 722 15278,'0'0'12012,"-49"60"-9418,39-48-928,4-7-1186,4-5-448,2-12-17168</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7.403"/>
    </inkml:context>
    <inkml:brush xml:id="br0">
      <inkml:brushProperty name="width" value="0.025" units="cm"/>
      <inkml:brushProperty name="height" value="0.025" units="cm"/>
    </inkml:brush>
  </inkml:definitions>
  <inkml:trace contextRef="#ctx0" brushRef="#br0">791 99 6182,'-52'94'1919,"-70"176"0,-12 113 1011,129-368-2801,-118 393 694,18 6 0,18 3 1,19 4-1,-26 791 0,160 1283-748,-62-2420 342,-1 14 650,4-1 1,5-1-1,25 102 1,-34-176-954,1-1 1,1 0 0,-1 0-1,2 0 1,0 0 0,0-1-1,1 0 1,1-1 0,0 1-1,9 8 1,-13-15-108,0 0-1,1-1 1,-1 0-1,1 0 1,-1 0-1,1 0 1,0-1-1,0 0 1,0 0-1,1 0 1,-1-1-1,0 0 1,1 0-1,-1 0 1,1 0-1,-1-1 1,1 0-1,-1 0 1,1-1-1,-1 1 1,0-1-1,1 0 1,-1-1-1,0 1 1,9-5-1,2-1 42,-1-1 0,1-1 0,-1 0 0,-1-1-1,0-1 1,0 0 0,19-22 0,81-104 185,-108 129-229,130-182 193,155-289 1,-226 353-199,-5-2 1,62-197 0,-67 137 39,36-232-1,-12-205 100,-34-5 40,-38 518-143,92-2138 242,-99 2240-274,-8-426 11,2 356 80,-4 0-1,-3 1 0,-30-100 0,35 153 84,-2 0 1,0 0-1,-1 1 0,-2 0 1,-29-43-1,33 56-123,0 1 0,0 1 0,-1 0 0,-1 0 0,1 1 0,-2 1 1,1-1-1,-1 2 0,0 0 0,-1 0 0,0 1 0,-25-8 0,17 8-289,-1 2 0,1 0 0,-1 2 0,1 0 0,-1 2 0,0 0 0,0 1 0,1 1 0,-1 1 0,-28 8 0,1 4-1623,1 2-1,1 1 0,-59 33 0,-34 24-5294</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046"/>
    </inkml:context>
    <inkml:brush xml:id="br0">
      <inkml:brushProperty name="width" value="0.025" units="cm"/>
      <inkml:brushProperty name="height" value="0.025" units="cm"/>
    </inkml:brush>
  </inkml:definitions>
  <inkml:trace contextRef="#ctx0" brushRef="#br0">0 430 18129,'0'0'6310,"22"-48"-4484,13 12-1057,14-11 191,15-8-191,6-3-545,3 4-160,-9 4-31,-10 14-33,-14 10-609,-15 12-993,-13 8-383,-27 6-12013</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403"/>
    </inkml:context>
    <inkml:brush xml:id="br0">
      <inkml:brushProperty name="width" value="0.025" units="cm"/>
      <inkml:brushProperty name="height" value="0.025" units="cm"/>
    </inkml:brush>
  </inkml:definitions>
  <inkml:trace contextRef="#ctx0" brushRef="#br0">471 1 14253,'0'0'2878,"-11"0"-129,5 0-2419,0 0 0,0 0 0,0 0 0,0 1 0,0 0 0,0 0 0,0 1 0,0 0 0,0 0 1,1 0-1,-1 1 0,1-1 0,-1 1 0,1 1 0,0-1 0,-9 8 0,-29 37-148,2 2 1,2 2-1,2 1 0,3 2 1,-48 101-1,63-114-329,3 1 1,0 0-1,-11 57 0,27-100 141,0 1 0,0-1 0,0 1-1,0-1 1,0 1 0,0-1 0,1 1 0,-1-1 0,0 1 0,0-1 0,0 1 0,0-1-1,1 0 1,-1 1 0,0-1 0,0 1 0,1-1 0,-1 1 0,0-1 0,1 0-1,-1 1 1,0-1 0,1 0 0,-1 1 0,1-1 0,-1 0 0,1 0 0,-1 1-1,0-1 1,1 0 0,-1 0 0,1 0 0,-1 0 0,1 0 0,-1 1 0,1-1 0,-1 0-1,1 0 1,-1 0 0,2 0 0,27-1-489,-22 0 424,20-1 121,0-2 1,0-1-1,-1-1 0,0-1 0,36-16 1,120-65-449,-129 57-2164,-2-2-1,50-43 1,0-10-6925</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8.856"/>
    </inkml:context>
    <inkml:brush xml:id="br0">
      <inkml:brushProperty name="width" value="0.025" units="cm"/>
      <inkml:brushProperty name="height" value="0.025" units="cm"/>
    </inkml:brush>
  </inkml:definitions>
  <inkml:trace contextRef="#ctx0" brushRef="#br0">1 0 16207,'0'0'11980,"3"69"-10987,-3-19-257,0 6-319,0 0-257,2-7-96,1-5 32,-1-7-96,4-10-545,-3-7-768,-3-6-2370,0-11-1698,-6-3-2595</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229"/>
    </inkml:context>
    <inkml:brush xml:id="br0">
      <inkml:brushProperty name="width" value="0.025" units="cm"/>
      <inkml:brushProperty name="height" value="0.025" units="cm"/>
    </inkml:brush>
  </inkml:definitions>
  <inkml:trace contextRef="#ctx0" brushRef="#br0">1 158 16239,'0'0'9449,"69"-52"-7943,-19 40-353,9-3-545,10 0-319,5-2-161,-1 1-32,-7 0-32,-10 6-545,-15 6-1504,-18 4-1571,-20 0-896,-5 13-2627</inkml:trace>
  <inkml:trace contextRef="#ctx0" brushRef="#br0" timeOffset="1">162 236 12780,'0'0'5317,"-24"50"-3459,26-41-417,16-3 353,8-4-64,5-2-866,5 0-703,7 0-354,4-2-1728,3-5-866,-1-2-576,-3-4-1442,-3 3-4836</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589"/>
    </inkml:context>
    <inkml:brush xml:id="br0">
      <inkml:brushProperty name="width" value="0.025" units="cm"/>
      <inkml:brushProperty name="height" value="0.025" units="cm"/>
    </inkml:brush>
  </inkml:definitions>
  <inkml:trace contextRef="#ctx0" brushRef="#br0">80 0 11147,'0'0'9150,"-8"11"-6850,-2 5-1529,1 0 1,0 0-1,1 1 0,0 0 0,2 1 0,0 0 0,1-1 0,-5 30 0,10-46-766,0 0-1,0-1 1,0 1-1,0 0 1,0 0-1,0 0 1,0 0-1,0 0 1,0 0-1,0 0 0,1 0 1,-1 0-1,0 0 1,0-1-1,1 1 1,-1 0-1,1 0 1,-1 0-1,1-1 1,-1 1-1,1 0 1,-1 0-1,1-1 1,0 1-1,-1 0 1,1-1-1,0 1 0,0-1 1,0 1-1,-1-1 1,1 0-1,0 1 1,1 0-1,1-1 35,-1 0 0,1 0 0,0-1 0,-1 1 0,1-1 0,0 1 0,-1-1-1,1 0 1,-1 0 0,1 0 0,3-2 0,8-4 144,-1-2 0,0 1 0,11-11 0,6-11-92,-24 23-96,0 0 0,0 1 0,1 0 0,0 0 0,0 0 1,0 1-1,1 0 0,-1 1 0,1-1 0,10-3 0,-17 8 1,0 0 0,0 0-1,0 0 1,0 0-1,0 0 1,0 0 0,0 0-1,0 1 1,0-1-1,-1 0 1,1 1 0,0-1-1,0 0 1,0 1 0,0-1-1,-1 1 1,1-1-1,0 1 1,0-1 0,-1 1-1,1 0 1,0 0 0,-1-1-1,1 1 1,-1 0-1,1 0 1,-1-1 0,1 1-1,-1 0 1,0 0 0,1 0-1,-1 0 1,0 0-1,0 0 1,0-1 0,1 1-1,-1 1 1,4 47-164,-3-30 134,-1-17 39,0 0 1,1 0-1,-1 0 1,0 0-1,1 0 1,0 0-1,-1 0 1,1 0-1,0-1 1,0 1-1,0 0 0,0-1 1,0 1-1,0 0 1,0-1-1,1 1 1,2 2-1,-3-4 6,0 0-1,0 1 0,0-1 1,1 0-1,-1 0 1,0 1-1,0-1 0,0 0 1,1 0-1,-1 0 1,0-1-1,0 1 0,0 0 1,1 0-1,-1-1 1,0 1-1,0 0 1,0-1-1,0 1 0,0-1 1,2-1-1,7-5 80,0-1 1,-1 0-1,0-1 0,13-16 1,-1 3-64,-19 20-249,0 1 0,0-1 0,0 0 0,0 1 0,0-1 0,1 1 1,-1 0-1,1 0 0,-1 0 0,1 0 0,-1 0 0,5 0 0,-6 1-89,0 0 0,0 0 1,0 0-1,0 0 0,1 1 0,-1-1 1,0 0-1,0 1 0,0-1 0,0 1 1,0-1-1,0 1 0,0 0 0,0-1 1,-1 1-1,1 0 0,0 0 0,0-1 1,0 1-1,-1 0 0,1 0 0,-1 0 1,1 0-1,0 0 0,-1 0 0,1 0 1,-1 0-1,0 0 0,1 0 0,-1 2 0,3 3-5796</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19.962"/>
    </inkml:context>
    <inkml:brush xml:id="br0">
      <inkml:brushProperty name="width" value="0.025" units="cm"/>
      <inkml:brushProperty name="height" value="0.025" units="cm"/>
    </inkml:brush>
  </inkml:definitions>
  <inkml:trace contextRef="#ctx0" brushRef="#br0">0 0 15695,'0'0'3651,"73"45"-13036</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0.305"/>
    </inkml:context>
    <inkml:brush xml:id="br0">
      <inkml:brushProperty name="width" value="0.025" units="cm"/>
      <inkml:brushProperty name="height" value="0.025" units="cm"/>
    </inkml:brush>
  </inkml:definitions>
  <inkml:trace contextRef="#ctx0" brushRef="#br0">55 15 641,'0'0'16426,"-4"9"-14830,-7 13-968,4-11 280,1 1-1,1 0 1,0-1 0,0 2 0,2-1 0,-6 25 0,9-36-891,0-1 1,1 1-1,-1-1 1,0 0-1,0 1 1,0-1-1,1 0 0,-1 1 1,0-1-1,0 0 1,1 0-1,-1 1 1,0-1-1,1 0 1,-1 0-1,0 1 1,1-1-1,-1 0 1,1 0-1,-1 0 1,0 0-1,1 1 1,-1-1-1,0 0 1,1 0-1,-1 0 1,1 0-1,-1 0 1,1 0-1,-1 0 1,0 0-1,1 0 1,-1 0-1,1-1 1,-1 1-1,0 0 1,1 0-1,-1 0 1,0 0-1,1-1 1,-1 1-1,0 0 0,1 0 1,-1 0-1,1-1 1,18-9 341,8-24-38,-14 17-242,-13 17-86,0 0 0,0 0 0,0 0 0,0 0 0,0 0 0,0 0 0,0 0 0,0 0 0,0 0 0,0 0 0,0 1 0,0-1 0,1 0 0,-1 0 0,0 0 1,0 0-1,0 0 0,0 0 0,0 0 0,0 0 0,0 0 0,0 0 0,0 0 0,1 0 0,-1 0 0,0 0 0,0 0 0,0 0 0,0 0 0,0 0 0,0 0 1,0 0-1,0 0 0,0 0 0,1 0 0,-1 0 0,0 0 0,0 0 0,0 0 0,0 0 0,0 0 0,0-1 0,0 1 0,0 0 0,0 0 0,-3 15 50,2-10 52,-1 0 1,1 0 0,0 0-1,1 0 1,-1 0 0,1 0-1,0 0 1,0 0 0,0 0-1,3 10 1,-2-14-45,1 0 1,-1 0 0,1-1-1,-1 1 1,1 0 0,-1-1-1,1 1 1,0-1 0,-1 1-1,1-1 1,0 0 0,-1 1-1,1-1 1,0 0 0,-1 0-1,1 0 1,0-1 0,0 1-1,-1 0 1,3-2 0,36-7 107,-32 7-720,0 0 0,0 0 0,0 1 0,16-1 0,5-1-4699,-2-4-4255,-11 0 2287</inkml:trace>
  <inkml:trace contextRef="#ctx0" brushRef="#br0" timeOffset="1">389 85 12043,'0'0'6182,"6"-53"-5605,0 40-289,-2 3-224,2 4-352,-1 4-1602,-3 2-1185</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176"/>
    </inkml:context>
    <inkml:brush xml:id="br0">
      <inkml:brushProperty name="width" value="0.025" units="cm"/>
      <inkml:brushProperty name="height" value="0.025" units="cm"/>
    </inkml:brush>
  </inkml:definitions>
  <inkml:trace contextRef="#ctx0" brushRef="#br0">61 82 1217,'0'0'13896,"-9"-4"-12038,-28-15-278,37 19-1480,-1-1 0,0 1 0,0 0 0,1 0 1,-1-1-1,0 1 0,0 0 0,1-1 0,-1 1 0,1-1 1,-1 1-1,0-1 0,1 1 0,-1-1 0,1 1 0,-1-1 0,1 0 1,-1 1-1,1-1 0,0 0 0,-1 1 0,1-1 0,0 0 0,-1 0 1,1 1-1,0-1 0,0 0 0,0 0 0,0 1 0,0-1 0,0 0 1,0 0-1,0 0 0,0 1 0,0-1 0,0 0 0,0 0 0,0 1 1,1-1-1,-1 0 0,0 0 0,1 1 0,-1-1 0,0 0 1,1 1-1,-1-1 0,1 1 0,-1-1 0,1 0 0,0 1 0,-1-1 1,1 1-1,0-1 0,32-16 1934,-27 15-1855,0 0 0,-1 1 1,1-1-1,0 2 0,0-1 1,0 1-1,0 0 0,0 0 1,0 0-1,7 2 1,-11-1-180,0-1 0,0 1 0,-1 0 1,1 0-1,0 0 0,0 0 0,-1 0 0,1 0 1,-1 1-1,1-1 0,-1 1 0,1-1 1,-1 1-1,0-1 0,0 1 0,0 0 1,0-1-1,0 1 0,0 0 0,0 0 1,0 0-1,-1 0 0,1 0 0,-1 0 0,1 0 1,-1 0-1,0 0 0,0 0 0,0 0 1,0 0-1,-1 3 0,0 3 22,-1 0 0,1 0-1,-2-1 1,1 0 0,-1 1 0,0-1 0,-1 0-1,1 0 1,-1 0 0,-1-1 0,1 1-1,-1-1 1,-8 8 0,6-7-14,1 0 0,0 1 1,1-1-1,-1 1 0,2 1 0,-1-1 1,1 1-1,-3 10 0,7-18-7,0-1 0,-1 1 1,1-1-1,0 1 0,0 0 0,0-1 0,0 1 0,0-1 0,1 1 0,-1 0 1,0-1-1,0 1 0,0-1 0,0 1 0,1-1 0,-1 1 0,0 0 0,0-1 1,1 1-1,-1-1 0,1 0 0,-1 1 0,0-1 0,1 1 0,-1-1 0,1 1 1,-1-1-1,1 0 0,-1 1 0,1-1 0,-1 0 0,1 0 0,0 1 0,29 4 122,32-9 122,-47 2-603,0-2 0,-1 0 0,21-8 0,-29 10-940,0-1-1,0 0 0,0-1 0,0 0 0,9-7 0,-3-4-6030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596"/>
    </inkml:context>
    <inkml:brush xml:id="br0">
      <inkml:brushProperty name="width" value="0.025" units="cm"/>
      <inkml:brushProperty name="height" value="0.025" units="cm"/>
    </inkml:brush>
  </inkml:definitions>
  <inkml:trace contextRef="#ctx0" brushRef="#br0">1 135 8552,'0'0'14061,"64"-28"-13612,-29 16-321,6-2-64,4-1-993,-2-3-1441,-3-4-1282,-4-4-2690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1.923"/>
    </inkml:context>
    <inkml:brush xml:id="br0">
      <inkml:brushProperty name="width" value="0.025" units="cm"/>
      <inkml:brushProperty name="height" value="0.025" units="cm"/>
    </inkml:brush>
  </inkml:definitions>
  <inkml:trace contextRef="#ctx0" brushRef="#br0">88 1 15855,'0'0'9294,"-8"10"-8776,-1 3-287,1-1-1,0 1 1,1 1-1,1-1 1,0 1 0,0 0-1,2 0 1,0 1 0,-3 20-1,0 13 132,2 1-1,2 0 1,5 56 0,-3-103-337,1-1 0,0 1 0,0-1 1,0 1-1,1-1 0,-1 1 0,0-1 0,0 0 0,1 1 1,-1-1-1,1 1 0,-1-1 0,1 0 0,0 0 1,0 1-1,-1-1 0,1 0 0,0 0 0,0 0 0,0 0 1,0 0-1,0 0 0,0 0 0,1 0 0,-1 0 1,0 0-1,0-1 0,1 1 0,-1 0 0,0-1 0,1 1 1,-1-1-1,1 0 0,-1 1 0,0-1 0,1 0 1,-1 0-1,3 0 0,0-1 90,-1 1-1,1-1 1,0 0 0,-1-1 0,1 1 0,-1-1-1,0 1 1,0-1 0,1 0 0,-1 0 0,0-1-1,-1 1 1,6-6 0,13-15-57,-1-2 0,-1 0-1,-1-2 1,-1 0 0,-2-1 0,-1 0 0,-1-1 0,-1 0-1,-1-1 1,-2-1 0,6-35 0,-15 73-12705,0-5 11484,-2 14-7608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284"/>
    </inkml:context>
    <inkml:brush xml:id="br0">
      <inkml:brushProperty name="width" value="0.025" units="cm"/>
      <inkml:brushProperty name="height" value="0.025" units="cm"/>
    </inkml:brush>
  </inkml:definitions>
  <inkml:trace contextRef="#ctx0" brushRef="#br0">4 228 8232,'0'0'5408,"-2"9"-2056,2-9-3332,-2 31 2512,2-30-2455,0-1 1,0 0-1,1 1 1,-1-1 0,0 1-1,0-1 1,0 0 0,1 1-1,-1-1 1,0 0-1,0 1 1,1-1 0,-1 0-1,0 1 1,1-1 0,-1 0-1,0 0 1,1 0-1,-1 1 1,0-1 0,1 0-1,-1 0 1,1 0-1,-1 0 1,0 1 0,1-1-1,-1 0 1,1 0 0,23-9 2662,-5-5-1210,0 0-1,22-24 0,-25 22-1327,2 1 0,29-21 0,-45 35-220,1-1 0,-1 1 0,1-1 0,-1 1 0,1 0 0,0 0 0,-1 0 0,1 1 0,0-1 0,5 0 0,-7 1 6,0 0 0,-1 0 0,1 1 0,0-1 0,0 0 0,0 1 0,-1-1 0,1 0 0,0 1 0,0-1 0,-1 1 0,1-1 0,0 1 0,-1-1 1,1 1-1,0-1 0,-1 1 0,1 0 0,-1-1 0,1 1 0,-1 0 0,0-1 0,1 1 0,-1 0 0,0 0 0,1 0 0,-1-1 0,0 1 0,0 0 0,0 0 0,1 0 1,-1-1-1,0 1 0,0 0 0,0 0 0,-1 1 0,-3 123 871,13-152-464,-2 0 0,-1-1 0,-1 0 0,2-39 1,-4 66-943,2 11 281,7 21 177,-8-21 67,-1-4 13,-1 0-1,1-1 1,0 1 0,0-1 0,0 0-1,1 0 1,0 0 0,0-1 0,0 1-1,1-1 1,-1 0 0,1 0 0,9 5-1,-11-7 20,0-1-1,1 0 0,-1 0 1,1 0-1,-1 0 0,0-1 0,1 1 1,-1-1-1,1 0 0,0 0 1,-1 0-1,1 0 0,-1-1 1,1 1-1,-1-1 0,0 0 0,1 0 1,-1 0-1,0 0 0,1-1 1,-1 0-1,0 1 0,0-1 1,0 0-1,3-3 0,4-3 40,-1 0-1,1 0 1,-2-1 0,1 0-1,-1-1 1,-1 1 0,1-1-1,-2-1 1,1 0-1,-2 0 1,1 0 0,-2 0-1,1-1 1,-2 0 0,1 0-1,-1 0 1,1-18 0,-17 54-428,1 7 338,2 1 0,0 1 0,3 0 0,0 0 0,-2 50 0,9-82-54,0 0 1,0 0-1,0 0 1,0 0-1,1 0 1,-1 0-1,0 0 1,0 0-1,1 0 1,-1 0-1,1-1 1,-1 1-1,1 0 1,-1 0-1,1 0 1,-1 0-1,1-1 1,0 1-1,-1 0 1,1-1-1,0 1 1,1 1-1,-1-2-186,-1 0 0,1 0 0,0 0 0,0 1 0,-1-1 0,1 0 0,0 0 0,0 0 0,-1 0 0,1 0 0,0 0-1,0 0 1,-1 0 0,1-1 0,0 1 0,0 0 0,-1 0 0,1-1 0,0 1 0,-1 0 0,1-1 0,0 1 0,-1-1 0,1 1 0,-1-1 0,1 1-1,-1-1 1,1 1 0,-1-1 0,1 1 0,0-2 0,9-15-7903</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627"/>
    </inkml:context>
    <inkml:brush xml:id="br0">
      <inkml:brushProperty name="width" value="0.025" units="cm"/>
      <inkml:brushProperty name="height" value="0.025" units="cm"/>
    </inkml:brush>
  </inkml:definitions>
  <inkml:trace contextRef="#ctx0" brushRef="#br0">0 0 15695,'0'0'3267,"0"51"-3267,9-34-160,3-7-1346,3-2-2786,6-7-5765</inkml:trace>
  <inkml:trace contextRef="#ctx0" brushRef="#br0" timeOffset="1">121 68 8392,'0'0'8040,"-6"9"-6786,0 2-743,0 1 0,0-1 0,1 1 0,0 0 0,1 1 0,1-1 0,0 1 0,1-1 0,0 1 0,0 15 0,2-28-494,0 1 0,1 0 0,-1-1 0,0 1 0,0-1 0,0 1 0,1 0 0,-1-1 0,0 1 0,1-1 0,-1 1 0,0-1 0,1 1 0,-1-1 0,1 0 0,-1 1 0,1-1 0,-1 1 0,1-1 0,-1 0 0,1 0 0,-1 1 0,1-1 0,0 0 0,-1 0 0,1 1-1,-1-1 1,1 0 0,0 0 0,-1 0 0,1 0 0,-1 0 0,1 0 0,0 0 0,-1 0 0,1 0 0,0 0 0,-1-1 0,1 1 0,0 0 0,38-10 266,-18 5-744,-21 43 2746,-3-31-1768,1 1 0,-1-1 0,-1 1 0,1-1 0,-1 0 0,0-1 0,-1 1 0,0-1-1,0 1 1,0-1 0,-12 10 0,16-55-13137,4 15 1383</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2.955"/>
    </inkml:context>
    <inkml:brush xml:id="br0">
      <inkml:brushProperty name="width" value="0.025" units="cm"/>
      <inkml:brushProperty name="height" value="0.025" units="cm"/>
    </inkml:brush>
  </inkml:definitions>
  <inkml:trace contextRef="#ctx0" brushRef="#br0">89 237 7944,'0'0'6742,"9"-8"-987,-2 2-5070,-1 0 1,0-1 0,0 1 0,0-1 0,-1 0-1,0-1 1,-1 1 0,1-1 0,-1 0 0,-1 0 0,0 0-1,0-1 1,0 1 0,1-16 0,-2 16-504,-1-1 0,-1 0 1,1 0-1,-2 0 0,1 0 0,-3-9 1,3 16-165,0 0 1,-1 1-1,0-1 1,1 1 0,-1-1-1,0 1 1,1 0 0,-1-1-1,0 1 1,0 0-1,0-1 1,0 1 0,-1 0-1,1 0 1,0 0 0,0 0-1,-1 0 1,1 0-1,0 0 1,-1 1 0,1-1-1,-1 0 1,1 1-1,-1-1 1,0 1 0,1 0-1,-1-1 1,1 1 0,-1 0-1,0 0 1,1 0-1,-1 0 1,1 0 0,-1 0-1,0 1 1,1-1-1,-1 0 1,1 1 0,-1 0-1,-2 0 1,-1 2-19,0-1 0,-1 1 0,1 0 0,0 0 0,1 1 0,-1-1 0,1 1 0,-1 0 0,1 0 0,0 1 0,0-1 0,1 1 0,0 0 0,0 0 0,-4 8 0,0 1 0,0 0 0,1 1 0,1-1 0,-6 28 0,9-34 0,1 0 0,0 0 0,0 0 0,1 0 0,0 0 0,0 0 0,2 11 0,-1-17 0,0 1 0,0 0 0,0-1 0,0 1 0,0-1 0,0 1 0,1-1 0,-1 0 0,1 1 0,-1-1 0,1 0 0,0 0 0,0 0 0,0 0 0,0-1 0,0 1 0,1 0 0,-1-1 0,0 1 0,1-1 0,-1 0 0,1 0 0,-1 0 0,5 1 0,10 1-104,0 0 0,0-1 0,0 0 0,0-2 0,0 0-1,0-1 1,0 0 0,0-2 0,21-5 0,-14 2-961,0-2 0,0 0 0,-1-2 0,0 0 0,36-24 0,-3-6-12900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23.312"/>
    </inkml:context>
    <inkml:brush xml:id="br0">
      <inkml:brushProperty name="width" value="0.025" units="cm"/>
      <inkml:brushProperty name="height" value="0.025" units="cm"/>
    </inkml:brush>
  </inkml:definitions>
  <inkml:trace contextRef="#ctx0" brushRef="#br0">0 10 24759,'0'0'6791,"52"-10"-18322</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9.826"/>
    </inkml:context>
    <inkml:brush xml:id="br0">
      <inkml:brushProperty name="width" value="0.025" units="cm"/>
      <inkml:brushProperty name="height" value="0.025" units="cm"/>
    </inkml:brush>
  </inkml:definitions>
  <inkml:trace contextRef="#ctx0" brushRef="#br0">376 111 19090,'3'-10'2488,"-1"2"-1565,0 0 0,-1 0 1,0 0-1,0 0 0,0 0 1,-2-15-1,1 22-758,0-1 0,-1 1 0,1-1 0,0 1 0,-1 0 0,1-1 0,-1 1 0,0-1 0,1 1 0,-1 0 0,0 0 0,0-1 0,0 1 0,0 0 0,0 0-1,0 0 1,0 0 0,0 0 0,-1 0 0,0-1 0,-1 1-137,1 1 0,-1-1 0,0 1-1,1-1 1,-1 1 0,0 0 0,1 0-1,-1 0 1,0 0 0,1 1 0,-1-1-1,1 1 1,-1 0 0,1-1-1,-1 1 1,-3 2 0,-4 1-54,1 2 0,-1-1 1,1 1-1,0 0 0,1 1 1,0 0-1,-14 15 0,-51 66-7,54-64 32,10-13 8,-21 27 143,-28 48 0,51-75-133,1 0 1,0 0-1,1 1 0,0-1 1,1 1-1,1 0 0,0 0 1,0 1-1,-1 23 0,4-34-21,0-1 0,0 1 1,0-1-1,0 1 0,1 0 0,-1-1 0,1 1 0,-1-1 0,1 1 1,-1-1-1,1 1 0,0-1 0,0 0 0,0 1 0,0-1 0,0 0 1,0 1-1,0-1 0,0 0 0,0 0 0,1 0 0,-1 0 0,0 0 1,1 0-1,1 0 0,2 1-13,0 0 1,0-1-1,1 1 1,-1-1-1,0 0 0,0-1 1,1 0-1,5 0 1,6 0-336,0-2 0,-1 0 1,0-1-1,25-8 1,-18 2-1725,-1-1 0,32-18 0,7-13-6142,-18 7-3126</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0.789"/>
    </inkml:context>
    <inkml:brush xml:id="br0">
      <inkml:brushProperty name="width" value="0.025" units="cm"/>
      <inkml:brushProperty name="height" value="0.025" units="cm"/>
    </inkml:brush>
  </inkml:definitions>
  <inkml:trace contextRef="#ctx0" brushRef="#br0">214 7 7944,'0'0'17451,"-11"-2"-15663,7 1-1691,-1 0 0,1 0 0,-1 0 0,0 1 0,1 0 0,-1 0 0,1 0 0,-1 1 0,0-1-1,1 1 1,-1 0 0,1 1 0,-1-1 0,1 1 0,0 0 0,0 0 0,0 0 0,0 0 0,0 1 0,0-1 0,0 1 0,1 0 0,0 1 0,-4 2 0,-54 65 1107,57-66-1138,0 0 0,1 1 0,-1 0 0,1 0 0,0 0 0,1 0 0,0 0 0,0 1 0,0-1 0,1 1 0,-2 11 0,4-18-66,-1 1-1,1 0 1,-1 0-1,1 0 1,0-1-1,-1 1 0,1 0 1,0-1-1,0 1 1,-1-1-1,1 1 1,0-1-1,0 1 1,0-1-1,0 0 1,0 1-1,0-1 1,0 0-1,0 1 0,-1-1 1,1 0-1,0 0 1,0 0-1,0 0 1,0 0-1,0 0 1,0 0-1,0-1 1,0 1-1,0 0 1,2-1-1,34-7 296,-28 3-233,0 0 1,0 0-1,-1-1 0,0 0 1,0 0-1,-1-1 1,8-9-1,-11 12-34,0 0-1,0-1 1,0 1 0,-1-1-1,0 0 1,0 0-1,0 0 1,-1-1 0,0 1-1,0-1 1,0 1 0,-1-1-1,2-10 1,-5 17-28,0 1 0,-1-1 0,1 0 0,0 1 0,0-1 0,0 1 0,1 0 0,-1 0 0,0 0 0,-1 2 0,-7 18 0,10-22 0,0 1 0,0-1 0,0 1 0,0-1 0,1 0 0,-1 1 0,0-1 0,0 0 0,1 1 0,-1-1 0,0 1 0,1-1 0,-1 0 0,0 0 0,1 1 0,-1-1 0,0 0 0,1 0 0,-1 1 0,1-1 0,-1 0 0,0 0 0,1 0 0,-1 0 0,1 1 0,-1-1 0,1 0 0,-1 0 0,1 0 0,-1 0 0,0 0 0,1 0 0,-1 0 0,1 0 0,-1-1 0,1 1 0,-1 0 0,0 0 0,1 0 0,-1 0 0,1-1 0,-1 1 0,0 0 0,1-1 0,0 1 0,12-5 0,1 0 0,-1-1 0,21-13 0,-25 13 0,0 1 0,1 0 0,0 0 0,0 1 0,0 0 0,1 0 0,-1 1 0,18-2 0,-27 5 0,1 0 0,-1 0 0,0 0 0,1 0 0,-1 0 0,0 0 0,0 1 0,1-1 0,-1 0 0,0 1 0,0-1 0,1 1 0,-1-1 0,0 1 0,0 0 0,0-1 0,0 1 0,0 0 0,0 0 0,0 0 0,0 0 0,0 0 0,0 0 0,-1 0 0,1 0 0,1 2 0,-1 0 0,0 1 0,1 0 0,-1-1 0,0 1 0,-1 0 0,1 0 0,-1 0 0,0 0 0,0 4 0,0 5 0,-2 1 0,0-1 0,0 0 0,-7 20 0,-14 33 0,31-81 0,2 1 0,-1 1 0,2 0 0,0 0 0,0 1 0,22-18 0,-32 29 0,1-1 0,0-1 0,0 1 0,0 0 0,1 0 0,-1 0 0,1 0 0,0 1 0,-1-1 0,1 0 0,0 1 0,0 0 0,0 0 0,0 0 0,0 0 0,0 0 0,0 1 0,0-1 0,4 1 0,-6 3 0,0 1 0,0-1 0,0 1 0,0 0 0,-1-1 0,1 1 0,-1 0 0,0 0 0,0-1 0,0 1 0,-2 6 0,-11 19-199,11-27 106,1 0 0,0 0 0,-1 0 0,1-1 0,0 1 0,0 0 0,0 0 0,0 1 0,0-1 0,1 0 0,-1 0 0,1 0 0,-1 0 0,1 1 0,0-1 0,0 0 0,0 0 1,0 1-1,0-1 0,1 3 0,1-3-3042</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1.896"/>
    </inkml:context>
    <inkml:brush xml:id="br0">
      <inkml:brushProperty name="width" value="0.025" units="cm"/>
      <inkml:brushProperty name="height" value="0.025" units="cm"/>
    </inkml:brush>
  </inkml:definitions>
  <inkml:trace contextRef="#ctx0" brushRef="#br0">198 38 5285,'-1'-21'14095,"-8"10"-6128,7 10-7656,0 0 1,0 0-1,0 1 0,0-1 1,0 1-1,0-1 1,0 1-1,0 0 0,-1 0 1,1 0-1,0 0 0,0 0 1,0 0-1,-3 1 0,-3 1-727,0 0-1,0 1 1,0 0-1,1 0 1,-10 6-1,1 1 2102,9-4-1650,0-1 1,1 1-1,-1 0 0,1 1 1,1-1-1,-1 1 0,1 0 1,0 1-1,0-1 1,1 1-1,0 0 0,1 0 1,0 0-1,0 1 0,-3 13 1,6-22-38,0 1 1,0 0-1,0 0 0,0 0 1,1-1-1,-1 1 1,0 0-1,0 0 0,0-1 1,1 1-1,-1 0 1,0 0-1,1-1 0,-1 1 1,0 0-1,1-1 1,-1 1-1,1 0 1,-1-1-1,1 1 0,-1-1 1,1 1-1,0-1 1,-1 1-1,1-1 0,0 1 1,-1-1-1,1 0 1,1 1-1,28 2 118,-21-4-52,0-1-1,0 0 0,-1 0 0,17-7 0,-11 1 18,-1 0 1,0-2-1,0 0 0,-1 0 0,14-15 0,13-11 46,-38 38-127,-1 0 0,1-1 0,-1 1 0,1 0 0,-1-1 0,1 1 0,-1 0 0,0 0 0,0-1 0,0 1 0,0 0 0,-1 3 0,-7 18 0,7-20 0,-1 0 0,1 0 0,0 0 0,0 0 0,0 0 0,0 0 0,0 0 0,1 1 0,0-1 0,-1 0 0,1 0 0,0 1 0,1 2 0,0-5 0,0-1 0,-1 0 0,1 1 0,0-1 0,0 0 0,0 0 0,-1 1 0,1-1 0,0 0 0,0 0 0,0 0 0,0 0 0,-1 0 0,1 0 0,0 0 0,0-1 0,0 1 0,-1 0 0,1 0 0,0-1 0,0 1 0,0 0 0,-1-1 0,2 0 0,20-9 0,18-18 0,-32 21 0,1 0 0,-1 1 0,1 1 0,0-1 0,0 1 0,1 1 0,19-7 0,-29 11 0,0 0 0,1 0 0,-1 0 0,1 0 0,-1 0 0,0 0 0,1 0 0,-1 0 0,0 0 0,1 1 0,-1-1 0,0 0 0,1 0 0,-1 0 0,0 1 0,0-1 0,1 0 0,-1 0 0,0 1 0,0-1 0,1 0 0,-1 0 0,0 1 0,0-1 0,0 0 0,1 1 0,-1-1 0,0 0 0,0 1 0,0-1 0,0 0 0,0 1 0,0-1 0,0 0 0,0 1 0,0 0 0,1 22 0,-9 20 0,8-43 0,0 0 0,-1 0 0,1 0 0,0 0 0,0 1 0,0-1 0,0 0 0,0 0 0,0 0 0,0 0 0,0 0 0,0 1 0,0-1 0,0 0 0,0 0 0,0 0 0,0 0 0,0 0 0,0 1 0,0-1 0,0 0 0,0 0 0,0 0 0,0 0 0,0 0 0,0 1 0,0-1 0,0 0 0,0 0 0,0 0 0,0 0 0,0 0 0,0 0 0,0 1 0,0-1 0,1 0 0,-1 0 0,0 0 0,0 0 0,0 0 0,0 0 0,0 0 0,0 0 0,0 0 0,1 1 0,-1-1 0,0 0 0,0 0 0,0 0 0,0 0 0,0 0 0,1 0 0,-1 0 0,0 0 0,0 0 0,0 0 0,1 0 0,11-6 0,15-12 0,-26 18 0,1-2 0,54-34 0,-53 34 0,0 0 0,0 1 0,1-1 0,-1 1 0,0 0 0,1 0 0,-1 0 0,1 1 0,-1-1 0,1 1 0,0 0 0,-1-1 0,1 2 0,-1-1 0,1 0 0,4 2 0,-7 0-275,0-1 1,0 1-1,0 0 1,0 0-1,0 0 1,0 0-1,-1 0 1,1 0-1,-1 0 1,1 0-1,-1 0 1,0 0-1,0 0 1,0 0-1,0 0 0,-1 4 1,-3 34-7684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42.315"/>
    </inkml:context>
    <inkml:brush xml:id="br0">
      <inkml:brushProperty name="width" value="0.025" units="cm"/>
      <inkml:brushProperty name="height" value="0.025" units="cm"/>
    </inkml:brush>
  </inkml:definitions>
  <inkml:trace contextRef="#ctx0" brushRef="#br0">67 24 18546,'0'0'13249,"-10"11"-12357,-29 38-812,37-46-80,0 1 0,0-1 0,0 1 0,0-1 0,1 1 0,-1 0 0,1 0 0,-1 5 0,1-8 0,1 0 0,0 0 0,0 0 0,0 0 0,0 0 0,0 1 0,0-1 0,0 0 0,1 0 0,-1 0 0,0 0 0,1 0 0,-1 0 0,0 0 0,1 0 0,-1 0 0,1 0 0,0 0 0,1 2 0,-1-2 0,1 0 0,-1-1 0,1 1 0,0 0 0,0-1 0,0 1 0,-1-1 0,1 1 0,0-1 0,0 0 0,0 0 0,0 0 0,0 0 0,-1 0 0,1 0 0,0 0 0,0-1 0,0 1 0,0-1 0,-1 1 0,1-1 0,0 0 0,0 0 0,-1 0 0,1 0 0,-1 0 0,3-2 0,8-5 0,-1-1 0,0 0 0,-1-1 0,0-1 0,0 1 0,-1-1 0,-1-1 0,0 0 0,0 0 0,9-22 0,-17 34 0,-1 0 0,1-1 0,-1 1 0,0 0 0,1 0 0,-1 0 0,1 0 0,-1 0 0,1-1 0,-1 1 0,0 0 0,1 0 0,-1 0 0,1 0 0,-1 1 0,0-1 0,1 0 0,-1 0 0,1 0 0,-1 0 0,0 1 0,1-1 0,-1 0 0,1 1 0,-1-1 0,1 0 0,-1 1 0,1-1 0,0 0 0,-1 1 0,1-1 0,-1 1 0,-24 14 0,17-10-368,0 2-1,0-1 1,0 1 0,1 0-1,0 1 1,0 0 0,1 0-1,0 0 1,1 1 0,-6 10-1</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1.998"/>
    </inkml:context>
    <inkml:brush xml:id="br0">
      <inkml:brushProperty name="width" value="0.025" units="cm"/>
      <inkml:brushProperty name="height" value="0.025" units="cm"/>
    </inkml:brush>
  </inkml:definitions>
  <inkml:trace contextRef="#ctx0" brushRef="#br0">0 226 12524,'0'0'4783,"17"-5"-3731,44-14-86,1 3 1,1 3 0,84-7-1,213-2 604,-306 20-1641,1215 9 549,-925 3-433,-260-8 7,646-12 2293,-797 8 2080,-58-1-4718,-592 37-116,-4 41-226,458-45 729,214-25-82,18 0 8,0-2-1,-1-1 1,-58-4-1,89 2-15,0 0 0,-1 0 0,1-1 0,0 1 0,0 0 0,-1-1 0,1 1 0,0 0 0,0-1 0,0 0 0,-1 1 0,1-1 0,0 0 0,0 1 0,0-1 0,-1-1 0,2 1-4,-1 1 0,1-1 0,0 1 0,0-1 0,0 1 0,0-1 1,0 1-1,0-1 0,-1 0 0,1 1 0,0-1 0,0 1 0,1-1 0,-1 1 1,0-1-1,0 1 0,0-1 0,0 0 0,0 1 0,1-1 0,-1 1 0,0-1 1,0 1-1,1-1 0,0 0 0,1-2-23,1 1 0,-1-1 0,1 0 0,0 1 0,0 0-1,0-1 1,0 1 0,0 0 0,7-2 0,23-8-106,2 1-1,-1 2 1,1 1 0,61-5-1,153 1 114,-221 12 1,1054 23-2018,-903-16 1984,-98-3 18,13 1 33,166-12 1,-256 7 3,0-1 1,0 1-1,0-1 1,0 0 0,0 0-1,0-1 1,0 1-1,-1-1 1,1 0 0,0 0-1,-1 0 1,0 0 0,1 0-1,3-5 1,-7 7 0,1-1 0,-1 0 0,1 1 0,-1-1 0,0 0 0,1 0 0,-1 1 0,0-1 0,1 0 0,-1 0 0,0 0 0,0 1 0,0-1 0,0 0 0,0 0 0,0 0 0,0 0 0,0 1 0,0-1 0,0 0 0,-1 0 0,1 0 0,0 1 0,0-1 0,-1-1 0,-1 0 5,0-1 1,1 1 0,-1 0-1,0 0 1,0 0-1,-1 0 1,1 0 0,0 1-1,-1-1 1,1 1-1,-4-2 1,-29-12 67,0 1 0,-1 2 0,0 2 0,-1 1 0,-60-6-1,72 11-40,-501-42 761,-6 41-266,481 5-523,-322 11 262,257-2-228,-129 27 0,184-17 315,39-10-1929,72-13-16280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3.227"/>
    </inkml:context>
    <inkml:brush xml:id="br0">
      <inkml:brushProperty name="width" value="0.025" units="cm"/>
      <inkml:brushProperty name="height" value="0.025" units="cm"/>
    </inkml:brush>
  </inkml:definitions>
  <inkml:trace contextRef="#ctx0" brushRef="#br0">0 148 10858,'11'0'1869,"500"3"2029,17-1-3360,-512-2-512,-10 1-6,-1-1 0,1 0 0,-1 0 1,1-1-1,-1 1 0,1-1 0,9-3 0,-15 4 2,0 0 0,1 0 0,-1 0 0,0 0 0,0 0 1,0 0-1,1-1 0,-1 1 0,0 0 0,0 0 0,0 0 0,1 0 0,-1 0 1,0 0-1,0 0 0,0-1 0,0 1 0,1 0 0,-1 0 0,0 0 1,0 0-1,0 0 0,0-1 0,0 1 0,0 0 0,1 0 0,-1 0 0,0-1 1,0 1-1,0 0 0,0 0 0,0 0 0,0-1 0,0 1 0,0 0 1,0 0-1,0-1 0,0 1 0,0 0 0,0 0 0,0 0 0,0-1 0,0 1 1,0 0-1,0 0 0,-1 0 0,1-1 0,0 1 0,0 0 0,0 0 0,-14-8 782,-21-1 77,-117-6 781,-263 8 0,240 9-849,-75 3-316,1271-11-97,-1531 19 876,0-1 512,597-24-1494,748 5-2969,-426 15 2158,-484-17 1063,18 0-206,-926-72 1352,927 77-4409,40-2-4495,30-1-6764</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5.070"/>
    </inkml:context>
    <inkml:brush xml:id="br0">
      <inkml:brushProperty name="width" value="0.025" units="cm"/>
      <inkml:brushProperty name="height" value="0.025" units="cm"/>
    </inkml:brush>
  </inkml:definitions>
  <inkml:trace contextRef="#ctx0" brushRef="#br0">0 2173 15246,'0'0'2195,"12"-8"-1662,591-417 1205,870-580-1559,-1362 935-149,434-264 127,-377 242 694,232-93 1,-369 173-693,54-20 258,-77 29-366,0 1-1,1 1 0,-1-1 1,0 1-1,0 0 1,0 1-1,1 0 1,8 1-1,-17 0-19,1-1 1,0 1-1,-1-1 0,1 1 1,0-1-1,-1 1 1,1-1-1,-1 1 0,1-1 1,-1 1-1,1 0 1,-1-1-1,1 1 0,-1 0 1,1 0-1,-1-1 1,0 1-1,0 0 0,1 0 1,-1-1-1,0 1 1,0 0-1,0 0 0,0 0 1,0-1-1,0 1 0,0 0 1,0 0-1,0 0 1,0-1-1,-1 1 0,1 0 1,-1 1-1,-7 28 1256,-28 57 302,25-64-1426,1 1 0,0 0-1,2 0 1,1 1 0,1 0-1,-5 45 1,12-45 15,0 0-1,1 0 0,2-1 1,1 1-1,0-1 1,2 0-1,1-1 1,1 1-1,0-1 1,21 34-1,17 19 552,88 110 0,-114-158-738,51 66 377,-4 3 0,-5 3 1,52 109-1,-84-140-368,-18-35 0,1-2 0,2 0 0,2-1 0,0 0 0,27 32 0,-44-62-168,0 0 1,-1 0-1,1 0 0,0-1 1,0 1-1,-1 0 1,1 0-1,0 0 0,0-1 1,0 1-1,0 0 0,0-1 1,0 1-1,0-1 1,0 1-1,0-1 0,0 0 1,0 1-1,1-1 0,-1 0 1,0 0-1,0 0 1,0 0-1,2 0 0,-2-8-7460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6.143"/>
    </inkml:context>
    <inkml:brush xml:id="br0">
      <inkml:brushProperty name="width" value="0.025" units="cm"/>
      <inkml:brushProperty name="height" value="0.025" units="cm"/>
    </inkml:brush>
  </inkml:definitions>
  <inkml:trace contextRef="#ctx0" brushRef="#br0">56 87 22197,'0'0'2888,"-8"10"-2770,2-2-104,1 0 1,0 1 0,0 0-1,0 0 1,1 1 0,1-1-1,0 1 1,0-1 0,0 1-1,1 0 1,0 16 0,1-20 9,1 0 0,0-1 1,0 1-1,1 0 0,0 0 1,0 0-1,0-1 0,1 1 1,-1-1-1,1 1 0,1-1 1,-1 1-1,6 6 0,-6-9 72,0-1-1,0 0 0,0 0 1,1-1-1,-1 1 1,1-1-1,-1 1 1,1-1-1,0 0 0,-1 1 1,1-2-1,0 1 1,0 0-1,0 0 0,0-1 1,0 0-1,0 1 1,0-1-1,0 0 1,0-1-1,0 1 0,0 0 1,-1-1-1,1 0 1,0 1-1,0-1 0,0 0 1,0-1-1,2-1 1,5-1 125,0-2 1,0 1-1,-1-2 0,0 1 1,0-1-1,0 0 1,-1-1-1,0 0 1,7-10-1,7-10 255,28-47-1,-22 20-133,-25 55-623,-3 11 114,-2 19 60,-5 8 186,-7 66 17,13-94-98,1 0 0,0 0 0,1 0 0,0 0 1,0 0-1,1 0 0,6 18 0,-7-25 15,0-1 1,0 1-1,0 0 1,1-1-1,-1 0 1,1 1-1,-1-1 1,1 0-1,0 1 0,0-1 1,0 0-1,0-1 1,1 1-1,-1 0 1,0-1-1,1 1 1,-1-1-1,1 1 1,-1-1-1,1 0 0,0 0 1,0-1-1,-1 1 1,1 0-1,0-1 1,0 0-1,0 1 1,0-1-1,-1 0 0,1-1 1,0 1-1,0 0 1,0-1-1,0 0 1,-1 1-1,1-1 1,0 0-1,3-3 0,4 0 42,-1 0 0,0-2 0,0 1 0,0-1 0,-1 0 0,0-1-1,0 0 1,0 0 0,8-11 0,-4 2-55,-1-1 0,0 0 0,-2 0 0,0-1 0,-1 0 0,-1-1 0,0 0 0,-2 0 0,0 0 0,-1-1 0,-1 1 0,0-1 0,-2 0 0,-2-33 0,1 52 0,0 0 0,0 0 0,0 0 0,0 0 0,0 1 0,0-1 0,0 0 0,0 0 0,-1 0 0,1 0 0,0 0 0,-1 0 0,1 0 0,0 0 0,-1 0 0,0 0 0,1 1 0,-1-1 0,1 0 0,-1 0 0,0 1 0,0-1 0,1 1 0,-1-1 0,0 0 0,0 1 0,0-1 0,1 1 0,-1 0 0,0-1 0,0 1 0,0 0 0,0-1 0,0 1 0,0 0 0,0 0 0,0 0 0,0 0 0,0 0 0,0 0 0,0 0 0,0 0 0,0 0 0,0 1 0,0-1 0,-1 1 0,-1 0 0,0 0 0,0 0 0,0 0 0,0 1 0,0-1 0,0 1 0,1 0 0,-1 0 0,1 0 0,-1 0 0,1 1 0,0-1 0,-3 4 0,-3 15-1949,8-19 1596,-1-1 0,1 1 0,0 0 0,-1-1 1,1 1-1,0 0 0,0-1 0,0 1 0,0 0 0,0-1 1,0 1-1,1 0 0,-1-1 0,0 1 0,1-1 0,-1 1 1,1-1-1,0 1 0,1 2 0,10 2-6720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6.907"/>
    </inkml:context>
    <inkml:brush xml:id="br0">
      <inkml:brushProperty name="width" value="0.025" units="cm"/>
      <inkml:brushProperty name="height" value="0.025" units="cm"/>
    </inkml:brush>
  </inkml:definitions>
  <inkml:trace contextRef="#ctx0" brushRef="#br0">1 404 20115,'0'0'11189,"12"7"-10222,-5-3-826,-4-2-125,1 1 0,-1-1 0,1 0 0,0 0 0,0 0 1,0-1-1,0 1 0,0-1 0,0 0 0,0 0 0,0-1 0,0 1 1,0-1-1,1 0 0,-1 0 0,0 0 0,0-1 0,0 1 1,0-1-1,0 0 0,7-3 0,11-6-16,41-24 0,-57 30 0,0-1 0,0 1 0,0-1 0,0 0 0,-1-1 0,0 1 0,0-1 0,0 0 0,-1 0 0,6-11 0,-9 17 0,0-1 0,-1 0 0,1 0 0,-1 0 0,1 0 0,-1 0 0,0 0 0,1 0 0,-1 0 0,0 0 0,0-1 0,0 1 0,0 0 0,0 0 0,0 0 0,0 0 0,0 0 0,0 0 0,0 0 0,0 0 0,-1 0 0,1 0 0,-1 0 0,1 0 0,0 0 0,-1 0 0,-1-2 0,1 2 0,-1 1 0,1-1 0,-1 0 0,1 1 0,-1-1 0,1 1 0,-1-1 0,1 1 0,-1 0 0,0 0 0,1 0 0,-1 0 0,0 0 0,1 0 0,-1 0 0,-1 1 0,-5 0 0,1 1 0,0 0 0,0 0 0,-1 1 0,1-1 0,1 2 0,-9 4 0,5 0 0,-1 2 0,1-1 0,1 1 0,0 1 0,0 0 0,-8 13 0,14-19 0,0 0 0,1-1 0,-1 1 0,1 0 0,0 0 0,0 0 0,0 1 0,1-1 0,-1 0 0,1 1 0,1-1 0,-1 1 0,1-1 0,0 1 0,0-1 0,1 1 0,-1-1 0,3 8 0,-2-11 0,1 0 0,-1 0 0,0 0 0,1 0 0,0 0 0,-1-1 0,1 1 0,0-1 0,0 1 0,0-1 0,0 0 0,0 1 0,0-1 0,0 0 0,1 0 0,-1-1 0,0 1 0,0 0 0,1-1 0,-1 1 0,1-1 0,-1 0 0,0 0 0,1 0 0,2 0 0,4 0 0,-1-1 0,1 0 0,0 0 0,-1 0 0,18-6 0,-10-1 0,0 0 0,0 0 0,-1-2 0,0 0 0,-1 0 0,0-1 0,-1-1 0,23-25 0,-1-5 0,47-73 0,-70 97 0,0 0 0,-2 0 0,0-1 0,10-29 0,-20 40 0,-8 14 0,-10 16 0,-11 17 0,-36 67 0,56-91 0,2 1 0,0 1 0,1-1 0,0 1 0,1 0 0,1 0 0,-3 33 0,7-48 0,-1 1 0,1-1 0,0 1 0,0-1 0,1 1 0,-1-1 0,0 1 0,1-1 0,-1 1 0,1-1 0,0 0 0,0 1 0,0-1 0,0 0 0,0 0 0,0 1 0,1-1 0,-1 0 0,1 0 0,0-1 0,-1 1 0,3 2 0,-1-3 0,0 1 0,0-1 0,0 0 0,0 0 0,0 0 0,1 0 0,-1 0 0,0-1 0,0 0 0,0 1 0,1-1 0,-1 0 0,0-1 0,6 0 0,2-1 0,-1-1 0,1 0 0,-1 0 0,0-1 0,-1 0 0,1-1 0,-1 0 0,1-1 0,12-10 0,3-9 0,-1 0 0,-1-1 0,-2-2 0,0 0 0,29-56 0,62-160 0,-121 265 0,-53 146 0,54-139 0,1-1 0,2 2 0,0-1 0,-1 48 0,6-55 0,1-1 0,5 30 0,-5-45 0,0 0 0,0 0 0,1 0 0,-1 1 0,1-2 0,0 1 0,1 0 0,-1 0 0,1-1 0,0 1 0,0-1 0,0 0 0,1 0 0,-1 0 0,5 3 0,-8-6 0,1-1 0,-1 0 0,0 1 0,0-1 0,1 0 0,-1 0 0,0 1 0,1-1 0,-1 0 0,0 0 0,1 0 0,-1 0 0,0 1 0,1-1 0,-1 0 0,0 0 0,1 0 0,-1 0 0,0 0 0,1 0 0,-1 0 0,0 0 0,1 0 0,-1 0 0,0 0 0,1 0 0,-1 0 0,1 0 0,-1 0 0,0-1 0,1 1 0,-1 0 0,0 0 0,1 0 0,-1 0 0,0-1 0,0 1 0,1 0 0,-1 0 0,0-1 0,0 1 0,1 0 0,-1 0 0,0-1 0,1 0 0,1-22 0,-12-29 0,0 29 0,-1 1 0,-1 0 0,-2 1 0,-16-21 0,14 20 0,1 0 0,-24-47 0,39 69 1,0 0 0,0-1 0,-1 1-1,1-1 1,0 1 0,0 0 0,0-1 0,0 1 0,0-1 0,0 1 0,0 0-1,0-1 1,0 1 0,0-1 0,0 1 0,0 0 0,0-1 0,0 1-1,0-1 1,1 1 0,-1 0 0,0-1 0,0 1 0,0 0 0,1-1 0,-1 1-1,0 0 1,0-1 0,1 1 0,-1 0 0,0-1 0,1 1 0,-1 0-1,20-6 44,34 6-186,-38 0-104,10 0-554,17 0-2157,0 0-3301,17-1-9164</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7.441"/>
    </inkml:context>
    <inkml:brush xml:id="br0">
      <inkml:brushProperty name="width" value="0.025" units="cm"/>
      <inkml:brushProperty name="height" value="0.025" units="cm"/>
    </inkml:brush>
  </inkml:definitions>
  <inkml:trace contextRef="#ctx0" brushRef="#br0">2 0 2723,'-2'8'4067,"2"-4"-4931,0-2-289</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8.825"/>
    </inkml:context>
    <inkml:brush xml:id="br0">
      <inkml:brushProperty name="width" value="0.025" units="cm"/>
      <inkml:brushProperty name="height" value="0.025" units="cm"/>
    </inkml:brush>
  </inkml:definitions>
  <inkml:trace contextRef="#ctx0" brushRef="#br0">153 113 20628,'0'0'9208,"-11"16"-9218,8-11 10,-9 13 14,0 1 0,1 0 1,1 0-1,1 2 0,-7 22 0,5-5 107,-3 4 222,2 0 0,1 1 0,3 0 0,-5 67 0,13-109-336,0 0-1,0-1 0,0 1 0,0 0 0,0 0 0,0 0 0,0-1 1,0 1-1,1 0 0,-1 0 0,0 0 0,0-1 0,1 1 0,-1 0 1,0 0-1,1-1 0,-1 1 0,1 0 0,-1-1 0,1 1 0,-1 0 0,1-1 1,-1 1-1,1-1 0,0 1 0,-1-1 0,1 1 0,0-1 0,-1 0 1,1 1-1,0-1 0,0 0 0,1 1 0,1-1 26,-1 0-1,1 0 0,0 0 1,-1-1-1,1 1 0,0-1 1,-1 0-1,1 1 0,-1-1 1,5-2-1,5-4 86,0 0-1,0 0 1,13-12-1,85-82-116,-110 101 0,0-1 0,1 0 0,-1 1 0,1-1 0,-1 1 0,1-1 0,0 1 0,-1 0 0,1-1 0,-1 1 0,1-1 0,0 1 0,-1 0 0,1 0 0,0-1 0,-1 1 0,1 0 0,0 0 0,-1 0 0,1 0 0,0 0 0,0 0 0,-1 0 0,1 0 0,0 0 0,-1 0 0,1 0 0,0 0 0,-1 0 0,1 1 0,0-1 0,-1 0 0,1 1 0,0-1 0,0 1 0,0 0 0,0 1 0,0 0 0,0 0 0,0 0 0,0 0 0,-1 0 0,1 0 0,-1 0 0,1 0 0,-1 0 0,0 0 0,0 2 0,-4 63 0,-10-13 0,14-54 0,0 1 0,0-1 0,0 0 0,1 0 0,-1 0 0,0 1 0,0-1 0,0 0 0,0 0 0,1 0 0,-1 0 0,0 0 0,0 0 0,0 0 0,1 1 0,-1-1 0,0 0 0,0 0 0,0 0 0,1 0 0,-1 0 0,0 0 0,0 0 0,1 0 0,-1 0 0,0 0 0,0 0 0,0 0 0,1 0 0,-1 0 0,0-1 0,0 1 0,1 0 0,-1 0 0,0 0 0,0 0 0,0 0 0,1 0 0,-1 0 0,0-1 0,0 1 0,0 0 0,0 0 0,0 0 0,1-1 0,-1 1 0,0 0 0,0 0 0,0 0 0,0-1 0,0 1 0,0 0 0,0 0 0,0-1 0,45-42-3229,-30 26 178,1 1 0,1 1 0,1 0 0,0 2 0,26-16 0,-22 20-1443,-10 10 4507,-12-1 269,0 1 0,1-1 1,-1 1-1,1-1 0,-1 1 0,0 0 0,1-1 0,-1 1 1,0 0-1,0-1 0,0 1 0,1 0 0,-1-1 1,0 1-1,0 0 0,0-1 0,0 1 0,0 0 1,0 0-1,0-1 0,0 1 0,-1 0 0,1-1 0,0 1 1,0 0-1,-1-1 0,1 1 0,-1 0 0,-18 36 11145,6-17-11422,-1 3 2348,14-22-2324,0-1 1,0 0-1,0 1 0,0-1 1,0 0-1,0 0 0,0 1 0,0-1 1,0 0-1,0 1 0,0-1 1,0 0-1,0 0 0,1 1 1,-1-1-1,0 0 0,0 0 1,0 1-1,0-1 0,0 0 1,1 0-1,-1 1 0,0-1 1,0 0-1,1 0 0,-1 0 1,0 1-1,0-1 0,0 0 1,1 0-1,-1 0 0,0 0 0,1 0 1,-1 0-1,0 0 0,0 1 1,1-1-1,-1 0 0,0 0 1,1 0-1,5-1 82,-1 1-1,1-1 1,0 0 0,-1 0-1,1-1 1,6-2 0,10-5-231,0 2 1,1 1 0,0 0-1,0 2 1,0 1-1,0 0 1,0 2 0,1 1-1,-1 1 1,34 5-1,-49-5-837,1 0 0,-1-1 0,0 0 0,0 0 0,1-1 0,-1 0-1,0 0 1,0-1 0,0 0 0,0 0 0,0-1 0,-1 0 0,1 0-1,-1-1 1,12-7 0,-9 4 329,0 0 0,-1 0-1,0-1 1,11-12 0,-14 13 796,0 0 0,-1 0 1,0-1-1,0 0 0,6-13 1,-10 20 80,-1 0 1,0 1-1,1-1 1,-1 0-1,1 1 1,-1-1-1,0 0 1,0 0-1,1 1 1,-1-1-1,0 0 0,0 0 1,0 1-1,0-1 1,0 0-1,0 0 1,0 1-1,0-1 1,0 0-1,0 0 1,0 1-1,-1-1 1,1 0-1,0 0 1,0 1-1,-1-1 1,1 0-1,-1 0 1,-18 4 4035,-23 25-1253,38-24-2818,0 0-1,1 1 1,-1 0-1,1-1 1,0 1-1,0 0 1,0 0-1,1 1 1,0-1-1,0 1 1,0-1-1,1 1 1,0-1 0,0 1-1,0 0 1,0 6-1,2-11-196,0 1 0,0-1 0,-1 0-1,1 0 1,0 1 0,0-1 0,0 0 0,0 0 0,0 0-1,1 0 1,-1 0 0,0 0 0,0-1 0,1 1-1,-1 0 1,0-1 0,1 1 0,-1-1 0,1 1-1,-1-1 1,0 1 0,1-1 0,-1 0 0,1 0 0,-1 0-1,1 0 1,-1 0 0,1 0 0,-1 0 0,1-1-1,-1 1 1,2-1 0,54-11 378,-41 5-310,0-1-1,-1-1 1,0-1-1,0 0 1,-1-1-1,0 0 1,-1-1-1,0-1 0,-1 0 1,15-21-1,-9 9 44,-1 0 1,-1-2-1,-2 0 0,-1-1 0,12-35 0,-18 35-128,-8 28 0,1 0 0,0 0 0,0 0 0,0-1 0,-1 1 0,1 0 0,0 0 0,0 0 0,0 0 0,-1 0 0,1 0 0,0 0 0,0 0 0,-1 0 0,1 0 0,0 0 0,0 0 0,-1 0 0,1 0 0,0 0 0,0 0 0,-1 0 0,1 0 0,0 0 0,0 0 0,0 1 0,-1-1 0,1 0 0,0 0 0,0 0 0,0 0 0,-1 0 0,1 1 0,0-1 0,0 0 0,0 0 0,0 0 0,-1 1 0,1-1 0,0 0 0,0 0 0,0 0 0,0 1 0,0-1 0,0 0 0,0 0 0,0 1 0,-32 44 0,14-13 0,2 0 0,-15 42 0,25-59 0,2 1 0,0-1 0,0 1 0,2 0 0,0 1 0,0-1 0,2 23 0,1-36 0,-1-1 0,0 1 0,1 0 0,0-1 0,0 1 0,0 0 0,0-1 0,0 1 0,0-1 0,1 0 0,-1 1 0,1-1 0,-1 0 0,1 0 0,0 0 0,0 0 0,0 0 0,0 0 0,0-1 0,0 1 0,1-1 0,-1 1 0,1-1 0,-1 0 0,1 0 0,-1 0 0,1 0 0,-1-1 0,1 1 0,0-1 0,-1 1 0,1-1 0,0 0 0,0 0 0,3-1 0,4 1 0,-1 0 0,1-1 0,0-1 0,-1 0 0,1 0 0,-1 0 0,1-2 0,15-6 0,-10 1 0,1-1 0,-2 0 0,1-1 0,-1 0 0,-1-1 0,0-1 0,-1 0 0,-1 0 0,0-2 0,15-24 0,-18 16 0,-8 23 0,0-1 0,0 1 0,-1 0 0,1-1 0,0 1 0,0 0 0,0 0 0,-1 0 0,1-1 0,0 1 0,0 0 0,0 0 0,-1-1 0,1 1 0,0 0 0,0 0 0,-1 0 0,1 0 0,0 0 0,-1 0 0,1-1 0,0 1 0,0 0 0,-1 0 0,1 0 0,0 0 0,-1 0 0,1 0 0,0 0 0,-1 0 0,1 0 0,0 0 0,0 0 0,-1 0 0,1 1 0,0-1 0,-1 0 0,1 0 0,-4 2 0,0-1 0,0 1 0,0 0 0,0 0 0,1 1 0,-1-1 0,1 1 0,-4 3 0,3-2 0,-57 63 0,57-63 0,1 0 0,1 0 0,-1 0 0,0 0 0,1 0 0,0 1 0,0-1 0,0 0 0,1 1 0,0 0 0,0-1 0,0 1 0,0 0 0,0 0 0,1-1 0,0 7 0,1-9 0,0-1 0,0 0 0,0 1 0,0-1 0,0 0 0,0 0 0,0 0 0,0 0 0,0 0 0,1 0 0,-1 0 0,0 0 0,1 0 0,-1-1 0,1 1 0,-1 0 0,1-1 0,-1 1 0,1-1 0,-1 0 0,1 0 0,0 1 0,-1-1 0,1 0 0,-1 0 0,3-1 0,48-1 0,-50 1 0,13-2 0,-1 0 0,1-1 0,-1-1 0,0-1 0,-1 0 0,1 0 0,-1-2 0,0 1 0,-1-2 0,0 0 0,0 0 0,10-12 0,12-13 0,-1-1 0,39-55 0,-56 69 0,55-79 0,-63 87 0,0-1 0,-1 0 0,0 0 0,-1-1 0,6-21 0,-12 36 0,0-1 0,1 0 0,-1 0 0,0 1 0,1-1 0,-1 0 0,0 1 0,0-1 0,0 0 0,0 0 0,0 1 0,0-1 0,0 0 0,0 0 0,0 1 0,0-1 0,0 0 0,0 0 0,0 1 0,-1-1 0,1 0 0,0 0 0,-1 1 0,1-1 0,0 0 0,-1 1 0,1-1 0,-1 1 0,1-1 0,-1 0 0,1 1 0,-1-1 0,0 0 0,-1 1 0,0 0 0,1 0 0,-1 1 0,0-1 0,1 0 0,-1 0 0,1 1 0,-1-1 0,0 1 0,1-1 0,-1 1 0,1 0 0,0 0 0,-2 1 0,-48 37 0,39-25 0,1 0 0,0 1 0,1 0 0,0 1 0,2 0 0,0 0 0,0 1 0,2 0 0,0 1 0,1-1 0,0 1 0,2 0 0,0 0 0,1 0 0,1 23 0,1-37-7,0 1-1,0-1 1,1 0 0,0 0 0,0 0-1,0 0 1,0 0 0,1 0-1,-1 0 1,1 0 0,0 0 0,1-1-1,-1 1 1,0-1 0,1 0-1,0 1 1,0-1 0,0 0 0,0-1-1,0 1 1,0 0 0,1-1-1,5 3 1,-3-2-246,1 0-1,-1-1 1,1 0-1,-1 0 1,1-1-1,0 0 1,0 0-1,0 0 1,0-1-1,-1 0 1,1 0-1,0-1 1,0 0-1,7-2 1,27-12-10280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09.763"/>
    </inkml:context>
    <inkml:brush xml:id="br0">
      <inkml:brushProperty name="width" value="0.025" units="cm"/>
      <inkml:brushProperty name="height" value="0.025" units="cm"/>
    </inkml:brush>
  </inkml:definitions>
  <inkml:trace contextRef="#ctx0" brushRef="#br0">0 38 20019,'0'-2'377,"0"1"1,0-1-1,1 1 0,-1-1 1,0 1-1,0 0 0,1-1 1,-1 1-1,1 0 1,-1-1-1,1 1 0,0 0 1,-1 0-1,1-1 0,0 1 1,0 0-1,0 0 1,0 0-1,0 0 0,0 0 1,2-1-1,-1 1-220,0 0 0,1-1 0,-1 1 0,0 1 0,1-1 0,-1 0 0,1 0 0,0 1 0,-1 0 0,1-1 0,3 1 0,-2 0-181,0 0 0,-1 1 0,1-1-1,0 1 1,-1-1 0,1 1 0,0 0 0,-1 1-1,1-1 1,-1 1 0,0-1 0,0 1 0,1 0-1,-1 0 1,0 0 0,0 1 0,-1-1 0,4 4-1,-3-1 13,0 1-1,0-1 0,-1 1 0,1 0 1,-1 0-1,0 0 0,-1 0 0,1 0 1,-1 0-1,-1 0 0,1 11 0,-9 72 86,2-36 45,6-52-118,0-1 0,0 0 0,0 1 0,0-1 0,0 0 0,0 1 0,0-1 0,0 0 0,0 1 0,0-1 0,0 1 0,0-1 0,0 0 1,0 1-1,0-1 0,0 0 0,1 1 0,-1-1 0,0 0 0,0 0 0,0 1 0,0-1 0,1 0 0,-1 1 0,0-1 0,0 0 0,1 0 0,-1 1 0,0-1 0,1 0 0,-1 0 0,0 0 0,1 0 1,-1 1-1,0-1 0,1 0 0,-1 0 0,0 0 0,1 0 0,0 0 0,17-6 105,17-18 322,-7-4-77,-1-1 1,-1-2-1,23-36 1,-24 33 51,-25 33-412,0 1 0,1 0 0,-1 0 0,0 0 0,0 0 1,0 0-1,0 0 0,1 0 0,-1 0 0,0 0 0,0 0 0,0 0 0,0 0 0,0 0 0,1 0 0,-1 0 0,0 1 1,0-1-1,0 0 0,0 0 0,1 0 0,-1 0 0,0 0 0,0 0 0,0 0 0,0 0 0,0 1 0,0-1 0,0 0 0,1 0 1,-1 0-1,0 0 0,0 0 0,0 0 0,0 1 0,0-1 0,0 0 0,0 0 0,0 0 0,0 0 0,0 1 0,0-1 1,0 0-1,0 0 0,0 0 0,0 0 0,0 1 0,0-1 0,0 0 0,0 0 0,0 0 0,0 0 0,0 0 0,0 1 0,0-1 1,0 0-1,0 0 0,-1 0 0,4 24-180,-2 27 260,-4-15-11,1-25-58,1 1 1,1 0-1,-1-1 1,2 1 0,0 0-1,4 22 1,-4-32 15,-1-1 0,1 1 0,0-1 0,0 1 0,-1-1 0,1 1 0,0-1 1,0 0-1,0 1 0,0-1 0,1 0 0,-1 0 0,0 0 0,0 0 0,1 0 0,-1 0 0,1 0 1,-1 0-1,1-1 0,-1 1 0,1 0 0,-1-1 0,1 1 0,-1-1 0,1 0 0,0 1 0,-1-1 1,1 0-1,0 0 0,-1 0 0,1 0 0,0-1 0,-1 1 0,1 0 0,0-1 0,2 0 0,1-1 37,-1 0 0,0 1 1,0-2-1,0 1 0,0 0 0,0-1 0,0 0 0,0 0 0,-1 0 0,1 0 0,4-7 0,-2 1-54,0-1 0,0 0 0,-2 0 0,1 0 0,-1 0 0,-1-1 0,0 0 0,0 0 0,-1 1 0,0-1 0,-1-1 0,-1 1 0,1 0 0,-3-16 0,2 26 0,0 0 0,0 0 0,0 0 0,0 0 0,-1 0 0,1 0 0,0 0 0,0 0 0,-1 0 0,1 0 0,-1 0 0,1 0 0,-1 0 0,1 0 0,-1 0 0,0 0 0,1 1 0,-1-1 0,0 0 0,1 0 0,-1 1 0,0-1 0,0 0 0,0 1 0,0-1 0,0 1 0,0-1 0,0 1 0,0 0 0,0-1 0,0 1 0,0 0 0,0 0 0,0 0 0,0 0 0,0 0 0,0 0 0,0 0 0,0 0 0,0 0 0,0 0 0,0 0 0,0 1 0,0-1 0,0 0 0,0 1 0,0-1 0,0 1 0,-1 0 0,-2 1 0,1 0 0,-1 0 0,1 0 0,0 0 0,-1 1 0,1-1 0,0 1 0,0 0 0,1 0 0,-1 0 0,-3 6 0,4-6-20,1-1 0,0 1 0,0 0 0,0 0-1,0 0 1,0 0 0,1-1 0,-1 1 0,1 0 0,0 0 0,0 0 0,0 0 0,0 0-1,1 5 1,-1-7-27,1 1 0,0-1-1,-1 1 1,1-1-1,0 0 1,0 0 0,0 1-1,0-1 1,0 0-1,0 0 1,0 0 0,0 0-1,0 0 1,1 0-1,-1 0 1,0-1 0,1 1-1,-1 0 1,0-1-1,1 1 1,-1-1 0,1 1-1,-1-1 1,1 0-1,-1 1 1,1-1 0,-1 0-1,4 0 1,6-1-1150,1 1 0,-1-1 0,0-1 0,1 0 0,-1 0 0,0-2 0,0 1 0,-1-1-1,1-1 1,-1 0 0,0 0 0,11-8 0,17-13-5075</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104"/>
    </inkml:context>
    <inkml:brush xml:id="br0">
      <inkml:brushProperty name="width" value="0.025" units="cm"/>
      <inkml:brushProperty name="height" value="0.025" units="cm"/>
    </inkml:brush>
  </inkml:definitions>
  <inkml:trace contextRef="#ctx0" brushRef="#br0">103 0 11147,'0'0'15929,"-10"10"-14930,-4 4-675,0 1 1,-16 22-1,26-32-216,0 1 0,0 0 0,1 0 0,0 1 0,0-1-1,0 0 1,1 1 0,0 0 0,0 0 0,0-1-1,1 1 1,0 14 0,1-21-103,0 1 0,0 0-1,0 0 1,0-1 0,0 1-1,0 0 1,1 0 0,-1-1-1,0 1 1,0 0 0,1-1-1,-1 1 1,1 0 0,-1-1 0,0 1-1,1-1 1,-1 1 0,1-1-1,-1 1 1,1-1 0,0 1-1,-1-1 1,1 1 0,-1-1-1,1 0 1,0 1 0,-1-1 0,2 1-1,26-2 272,-22-1-194,0 0 1,0 0-1,0 0 0,-1-1 0,1 0 1,9-6-1,-4-1 12,1-1 1,-1-1-1,12-17 0,-19 25-72,-1-1-1,1 0 1,-1-1-1,-1 1 1,1-1-1,-1 1 1,0-1-1,0 0 1,0 1-1,-1-1 1,1-10-1,-13 22-373,4 3 278,1 0 1,0 1 0,1 0 0,0 0-1,-6 17 1,8-20 62,1-1 1,0 1-1,0 0 1,0 0-1,1 0 1,0 0-1,1 0 1,0 0-1,0 0 1,1 9-1,0-15-48,0 1 0,0-1 0,0 0 0,0 1 0,0-1 0,0 0 0,1 0 0,-1 0 0,0 0 0,1 0 0,-1 0 0,1 0 0,-1-1 0,1 1 0,-1 0 0,1-1 0,0 1 0,-1-1 0,1 0 0,0 1 0,-1-1 0,1 0 0,0 0 0,-1 0 0,1 0 0,3-1 0,47-7-3163,-41 4 1790,0-1-1,0 0 1,-1-1-1,0-1 1,16-11-1,15-14-5560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459"/>
    </inkml:context>
    <inkml:brush xml:id="br0">
      <inkml:brushProperty name="width" value="0.025" units="cm"/>
      <inkml:brushProperty name="height" value="0.025" units="cm"/>
    </inkml:brush>
  </inkml:definitions>
  <inkml:trace contextRef="#ctx0" brushRef="#br0">107 202 14382,'0'0'3592,"-11"10"-762,8-8-2763,-10 10 1002,-1 1 0,-19 26 0,29-35-731,0 1-1,1 0 1,0 0-1,0 0 1,1 1-1,-1-1 1,1 1-1,0 0 1,0-1-1,1 1 1,0 0-1,0 0 1,0 0 0,1 0-1,0 7 1,0-11-327,1-1 0,-1 0 0,1 1 0,0-1 0,-1 0 1,1 0-1,0 1 0,0-1 0,0 0 0,0 0 0,0 0 1,0 0-1,0 0 0,0 0 0,0 0 0,0-1 0,0 1 1,1 0-1,-1-1 0,0 1 0,1 0 0,-1-1 1,0 0-1,1 1 0,-1-1 0,1 0 0,-1 0 0,1 0 1,-1 0-1,0 0 0,3 0 0,2 0 37,0 0 0,1-1 0,-1 1 0,0-1 0,0-1 0,9-2 1,-4-1 14,-1 0 1,1-1 0,-2-1 0,1 0-1,-1 0 1,0 0 0,0-1-1,-1-1 1,0 1 0,0-2 0,-1 1-1,0-1 1,-1 0 0,0 0 0,-1 0-1,6-16 1,-2 4 74,-2-1 0,0 0 1,-1 0-1,-1 0 0,-1-1 0,-1 0 0,-1-24 0,-2 47-155,1 0 0,-1 1 0,0-1 0,0 0 0,0 0 0,0 0 0,0 0 0,0 1 0,0-1 0,0 0 0,0 0 0,0 0 0,-1 0 0,1 1 0,0-1 0,-1 0 0,1 0 0,0 1 0,-1-1 0,1 0 0,-1 0 0,1 1 0,-1-1 0,1 1 0,-1-1 0,1 0 0,-1 1 0,0-1 0,1 1 0,-1-1 0,0 1 0,0 0 0,-1-1 0,0 1-11,0 0 0,0 1 0,0-1 0,0 1 0,0 0-1,0-1 1,0 1 0,1 0 0,-1 0 0,0 0 0,0 0-1,1 1 1,-3 1 0,-46 49-172,49-52 203,-4 7 6,-60 76 820,59-74-747,1-1 0,0 1 0,0 0 0,1 0 0,0 0-1,1 1 1,0 0 0,-2 11 0,4-19-81,1-1 1,0 0-1,0 0 0,0 1 1,0-1-1,1 0 0,-1 0 1,0 1-1,0-1 0,1 0 1,-1 0-1,1 0 0,-1 1 1,1-1-1,-1 0 0,1 0 1,0 0-1,0 0 0,-1 0 1,1 0-1,0 0 0,0 0 1,0-1-1,0 1 0,0 0 1,0 0-1,0-1 0,0 1 1,1-1-1,-1 1 0,0-1 0,0 1 1,0-1-1,1 0 0,-1 0 1,3 1-1,55 0-95,-40-2-75,33 0-1368,48 1-4896,-98 0 6346,0 1-1,0-1 1,0 0 0,0 0-1,0 1 1,-1-1-1,1 1 1,0 0-1,0-1 1,-1 1 0,1 0-1,0 0 1,-1 0-1,1 0 1,-1 0-1,1 1 1,-1-1 0,0 0-1,1 1 1,-1-1-1,0 1 1,0-1-1,0 1 1,0 0 0,0-1-1,0 1 1,-1 0-1,1 0 1,-1-1-1,1 1 1,-1 0 0,1 0-1,-1 0 1,0 2-1,10 27-2254,-10-31 2001,1 1 1,0-1-1,0 1 1,-1 0 0,1-1-1,0 1 1,0-1-1,0 0 1,-1 1-1,1-1 1,0 0 0,0 1-1,0-1 1,0 0-1,0 0 1,0 0-1,0 0 1,0 0 0,0 0-1,0 0 1,0 0-1,-1 0 1,1 0-1,0-1 1,0 1-1,0 0 1,0 0 0,0-1-1,0 1 1,0-1-1,-1 1 1,1-1-1,0 1 1,1-2 0,13-13-3050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0.800"/>
    </inkml:context>
    <inkml:brush xml:id="br0">
      <inkml:brushProperty name="width" value="0.025" units="cm"/>
      <inkml:brushProperty name="height" value="0.025" units="cm"/>
    </inkml:brush>
  </inkml:definitions>
  <inkml:trace contextRef="#ctx0" brushRef="#br0">105 71 6854,'0'0'3924,"0"-10"-123,-2-30-315,2 39-3314,0 0 0,-1 0 0,1 0 1,0 0-1,0 0 0,-1 0 0,1 0 0,-1 0 0,1 0 0,-1 0 0,1 1 1,-1-1-1,1 0 0,-1 0 0,0 1 0,1-1 0,-1 0 0,0 1 0,0-1 0,0 1 1,1-1-1,-1 1 0,0-1 0,0 1 0,0-1 0,0 1 0,0 0 0,0 0 1,0-1-1,0 1 0,0 0 0,0 0 0,0 0 0,0 0 0,0 0 0,0 0 1,0 1-1,0-1 0,0 0 0,-1 1 0,-2 0 46,1 0 1,0 0-1,-1 0 0,1 1 1,0-1-1,0 1 0,0 0 1,-5 3-1,3 1-73,0 0 0,1 0-1,-1 0 1,1 1 0,-4 8 0,7-14-134,0 0 0,0 0 1,1 1-1,-1-1 0,1 0 0,-1 0 1,1 0-1,-1 1 0,1-1 0,0 0 1,0 1-1,-1-1 0,1 0 1,0 1-1,0-1 0,0 0 0,0 1 1,1-1-1,-1 0 0,0 0 1,1 1-1,-1-1 0,0 0 0,1 0 1,-1 1-1,1-1 0,0 0 0,0 0 1,-1 0-1,1 0 0,0 0 1,0 0-1,0 0 0,0 0 0,0 0 1,0 0-1,2 1 0,77 26-3422,-51-20 1115,41 20 0,-61-24 2284,-1 1-1,0 0 1,0 0 0,0 1-1,7 6 1,-14-11 143,0 0-1,-1-1 1,1 1-1,0 0 1,0 0-1,0 0 1,-1-1-1,1 1 1,0 0-1,-1 0 1,1 0-1,-1 0 1,1 0-1,-1 0 1,0 0-1,1 1 1,-1-1-1,0 0 1,0 0 0,1 0-1,-1 0 1,0 0-1,0 0 1,0 1-1,-1-1 1,1 0-1,0 0 1,0 0-1,-1 1 1,0 0 21,0-1 1,-1 1-1,1-1 1,0 1-1,-1-1 1,1 0-1,-1 1 1,0-1-1,1 0 1,-1 0-1,0 0 1,0-1-1,1 1 1,-1 0-1,-3 0 1,2 0-151,0 0 0,0 0 0,0 0 0,0 0 0,-1-1 0,1 0 0,0 0 0,0 0 0,0 0 0,-1 0 0,1 0 0,0-1 0,0 1 0,0-1 1,0 0-1,-1 0 0,1 0 0,1-1 0,-1 1 0,0-1 0,-4-2 0,5-1-540,0 1 0,0 0 0,0-1 0,0 0 0,1 0 0,0 1 0,0-1 0,0 0 0,1 0 0,0 0 0,0-6 0,6-57-8375,7 18-312</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144"/>
    </inkml:context>
    <inkml:brush xml:id="br0">
      <inkml:brushProperty name="width" value="0.025" units="cm"/>
      <inkml:brushProperty name="height" value="0.025" units="cm"/>
    </inkml:brush>
  </inkml:definitions>
  <inkml:trace contextRef="#ctx0" brushRef="#br0">126 1 10186,'0'0'10313,"1"12"-8636,-1 36 269,-6 59 1,1-58-296,4 85 0,3-118-1665,0 1 1,0-1-1,2 0 0,0 0 0,1 0 0,0-1 0,1 1 1,1-1-1,11 18 0,-6-19-989,-6-15-204,-11-28 887,-8 1 446,-1 1-1,-1 0 1,-27-35 0,27 42-44,1 0 0,1-1 1,1 0-1,1-1 0,1-1 0,-11-33 0,20 54-14,1 0 0,0 0 0,-1 0 0,1 0 0,0-1 0,0 1 0,0 0 0,0 0-1,0 0 1,1 0 0,-1 0 0,1 0 0,-1 0 0,1 0 0,0 0 0,0 0 0,0 0 0,0 1 0,0-1 0,0 0 0,0 0 0,1 1 0,-1-1 0,0 1 0,1-1 0,-1 1-1,1 0 1,0-1 0,0 1 0,-1 0 0,1 0 0,0 0 0,0 1 0,0-1 0,0 0 0,0 1 0,0-1 0,0 1 0,0 0 0,3-1 0,13-1-243,0 0 0,0 2 0,34 2 0,-24 0-288,-11-2-1061,-1 1-6097</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505"/>
    </inkml:context>
    <inkml:brush xml:id="br0">
      <inkml:brushProperty name="width" value="0.025" units="cm"/>
      <inkml:brushProperty name="height" value="0.025" units="cm"/>
    </inkml:brush>
  </inkml:definitions>
  <inkml:trace contextRef="#ctx0" brushRef="#br0">1 82 21172,'0'0'4548,"51"-45"-3683,3 35-609,8 1-256,3 0-3395,3 1-7335</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1.998"/>
    </inkml:context>
    <inkml:brush xml:id="br0">
      <inkml:brushProperty name="width" value="0.025" units="cm"/>
      <inkml:brushProperty name="height" value="0.025" units="cm"/>
    </inkml:brush>
  </inkml:definitions>
  <inkml:trace contextRef="#ctx0" brushRef="#br0">1 0 15118,'0'0'8574,"4"10"-7053,4 11-843,-1 1 1,-1 0-1,-1 0 0,-1 0 1,1 25-1,1 125 697,4-235 734,-10-136-2109,7 214 0,-1 0 0,2-1 0,0 0 0,1 0 0,18 21 0,-24-31 0,1 0 0,0 0 0,0-1 0,0 0 0,0 0 0,0 0 0,1 0 0,-1-1 0,1 1 0,0-1 0,0 0 0,0-1 0,0 1 0,0-1 0,0 0 0,0 0 0,0-1 0,0 1 0,1-1 0,-1 0 0,0-1 0,0 1 0,0-1 0,0 0 0,0 0 0,0-1 0,6-2 0,-3 1 0,-1-1 0,0-1 0,0 1 0,-1-1 0,1 0 0,-1-1 0,0 1 0,-1-1 0,1 0 0,-1-1 0,0 1 0,-1-1 0,0 0 0,0 0 0,0-1 0,4-11 0,-6 11 0,0-1 0,-1 0 0,1 0 0,-2 0 0,1-13 0,-1 20 0,0 1 0,0-1 0,-1 1 0,1 0 0,0-1 0,0 1 0,-1-1 0,1 1 0,-1 0 0,1-1 0,-1 1 0,0 0 0,1 0 0,-1-1 0,0 1 0,0 0 0,-1-2 0,0 3 0,1 0 0,0-1 0,0 1 0,0 0 0,0 0 0,-1 0 0,1 0 0,0 0 0,0 0 0,0 0 0,0 1 0,0-1 0,-1 0 0,1 1 0,0-1 0,0 1 0,0-1 0,0 1 0,0-1 0,0 1 0,0 0 0,0-1 0,0 1 0,1 0 0,-1 0 0,-1 1 0,-5 5 0,1 0 0,0 0 0,0 1 0,1 0 0,0 0 0,0 1 0,1-1 0,-5 15 0,-1 4 0,-11 46 0,20-67 0,-1 0 0,1 0 0,0 1 0,0-1 0,1 0 0,0 1 0,0-1 0,1 7 0,0-11 0,0 0 0,-1-1 0,1 1 0,0-1 0,0 1 0,0-1 0,0 1 0,0-1 0,0 0 0,1 1 0,-1-1 0,0 0 0,1 0 0,-1 0 0,1 0 0,-1 0 0,1 0 0,-1-1 0,1 1 0,0 0 0,-1-1 0,1 1 0,0-1 0,-1 0 0,1 1 0,0-1 0,0 0 0,-1 0 0,1 0 0,0 0 0,0 0 0,1-1 0,7 0-488,0-1 0,0 1-1,0-2 1,0 1 0,-1-1 0,0-1-1,1 0 1,-1 0 0,0-1 0,9-6 0,7-6-2851,-1-1 1,23-23 0,-9 4-7446</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2.452"/>
    </inkml:context>
    <inkml:brush xml:id="br0">
      <inkml:brushProperty name="width" value="0.025" units="cm"/>
      <inkml:brushProperty name="height" value="0.025" units="cm"/>
    </inkml:brush>
  </inkml:definitions>
  <inkml:trace contextRef="#ctx0" brushRef="#br0">124 309 12460,'0'0'12091,"-12"6"-9363,0 2-2197,0 0 0,0 1 1,1 1-1,-17 17 0,24-23-444,1 0-1,-1 0 1,1 1 0,0-1-1,0 1 1,0 0 0,1 0-1,0 0 1,0 0 0,0 0-1,0 1 1,1-1 0,0 1-1,0-1 1,1 1 0,-1-1 0,1 1-1,1 7 1,-1-12-72,1 0 1,0 1 0,-1-1-1,1 0 1,0 0-1,0 0 1,-1 0 0,1 1-1,0-1 1,0 0-1,0-1 1,0 1 0,0 0-1,1 0 1,-1 0-1,0-1 1,0 1 0,1 0-1,-1-1 1,0 1-1,1-1 1,-1 0 0,0 1-1,1-1 1,-1 0-1,0 0 1,1 0-1,-1 0 1,1 0 0,-1 0-1,0 0 1,1 0-1,-1-1 1,1 1 0,-1-1-1,0 1 1,2-1-1,3-1 60,0 1-1,0-1 0,0 0 0,-1 0 0,1-1 0,-1 0 0,8-4 0,4-9-74,0-1 0,-2-1 0,0-1 0,-1 0 0,0 0 0,13-28 0,-27 64-528,-4 15-1,-7 40 616,11-69-62,-1-1 1,1 0-1,0 1 1,0-1-1,0 1 0,0-1 1,0 1-1,0-1 1,1 1-1,-1-1 0,1 0 1,0 1-1,0-1 1,0 0-1,0 1 0,0-1 1,0 0-1,0 0 1,1 0-1,-1 0 0,1 0 1,0 0-1,-1-1 1,1 1-1,4 2 0,1-2-13,0-1 0,1 0 0,-1-1 0,0 1 0,0-1 0,1-1 0,-1 0 0,0 0 0,0 0 0,0 0 0,0-1 0,0-1 0,0 1 0,0-1-1,-1 0 1,1-1 0,-1 1 0,10-8 0,5-5 9,0 0 0,-2-2-1,34-35 1,-38 35-21,-1 0 0,0-1 0,-2 0 0,0-1 0,16-38 0,-22 45 0,-2-1 0,1 0 0,-2 1 0,0-2 0,-1 1 0,0 0 0,-1 0 0,-1-1 0,0 1 0,-3-21 0,3 34 0,0-1 0,0 0 0,0 0 0,-1 1 0,1-1 0,0 0 0,-1 1 0,0-1 0,1 1 0,-1-1 0,0 0 0,0 1 0,1 0 0,-1-1 0,-1 1 0,1-1 0,0 1 0,0 0 0,0 0 0,-1 0 0,1 0 0,0 0 0,-1 0 0,1 0 0,-1 0 0,1 0 0,-1 1 0,0-1 0,1 1 0,-1-1 0,0 1 0,1-1 0,-1 1 0,0 0 0,1 0 0,-3 0 0,-1 1 0,1 0 0,0 0 0,-1 0 0,1 1 0,0-1 0,0 1 0,0 0 0,1 0 0,-1 1 0,0-1 0,1 1 0,-1 0 0,-3 4 0,-11 12 0,2 0 0,0 1 0,1 1 0,2 0 0,-13 24 0,21-33 0,-1-1 0,1 1 0,1 0 0,0 0 0,1 1 0,0-1 0,0 1 0,2-1 0,0 1 0,0 0 0,2 24 0,1-32-23,-1-1-1,0 1 1,1-1 0,0 1 0,0-1-1,0 0 1,0 0 0,1 0-1,-1 0 1,1 0 0,0-1-1,0 1 1,1-1 0,-1 0-1,1 0 1,-1 0 0,1 0 0,0 0-1,0-1 1,0 0 0,1 0-1,-1 0 1,7 2 0,3 0-566,0-1 0,0 0 0,0 0 0,1-2 0,-1 0 0,21-1 0,21-3-8982</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3.541"/>
    </inkml:context>
    <inkml:brush xml:id="br0">
      <inkml:brushProperty name="width" value="0.025" units="cm"/>
      <inkml:brushProperty name="height" value="0.025" units="cm"/>
    </inkml:brush>
  </inkml:definitions>
  <inkml:trace contextRef="#ctx0" brushRef="#br0">47 5 16784,'0'0'11787,"-5"13"-10778,-4 12-715,1 0 1,1 0-1,1 0 0,1 1 1,2 0-1,-1 27 1,4-52-288,0 0 0,0 0 1,0 0-1,0 0 0,0 0 1,1 0-1,-1 0 0,0 0 1,0 0-1,1 0 0,-1 0 1,1 0-1,-1 0 1,1 0-1,-1 0 0,1 0 1,0 0-1,-1-1 0,1 1 1,0 0-1,0 0 0,0-1 1,-1 1-1,1 0 0,0-1 1,1 1-1,0 0 23,0-1-1,1 1 1,-1-1-1,0 0 1,0 0 0,0 0-1,0 0 1,0 0-1,0 0 1,1-1 0,-1 1-1,3-2 1,3-1 60,0 0 1,0 0-1,0-1 1,-1-1-1,13-8 1,10-14-91,39-44 0,-25 23 0,-43 48 0,-1-1 0,0 1 0,0-1 0,1 0 0,-1 1 0,0-1 0,0 1 0,1 0 0,-1-1 0,1 1 0,-1-1 0,0 1 0,1-1 0,-1 1 0,1 0 0,-1-1 0,1 1 0,-1 0 0,1 0 0,-1-1 0,1 1 0,-1 0 0,1 0 0,0 0 0,-1 0 0,1 0 0,-1-1 0,1 1 0,-1 0 0,1 0 0,0 0 0,-1 1 0,1-1 0,-1 0 0,1 0 0,-1 0 0,1 0 0,0 0 0,-1 1 0,1-1 0,-1 0 0,1 1 0,-1-1 0,1 0 0,-1 1 0,0-1 0,1 0 0,-1 1 0,1-1 0,-1 1 0,0-1 0,1 1 0,-1-1 0,0 1 0,0-1 0,1 1 0,-1-1 0,0 1 0,0-1 0,0 1 0,0 0 0,0-1 0,1 1 0,-1-1 0,0 1 0,0-1 0,0 1 0,-1 0 0,1 0 0,0 56 0,-1-41 0,1-2 0,-1-4 0,1 1 0,0-1 0,1 1 0,0-1 0,3 12 0,-3-20 0,-1-1 0,0 0 0,1 1 0,-1-1 0,1 0 0,0 0 0,-1 0 0,1 0 0,0 0 0,0 1 0,0-1 0,0 0 0,0-1 0,0 1 0,0 0 0,0 0 0,0 0 0,0-1 0,2 2 0,-1-2 0,0 0 0,0 1 0,0-1 0,0 0 0,0 0 0,-1-1 0,1 1 0,0 0 0,0-1 0,0 1 0,0-1 0,0 0 0,-1 1 0,1-1 0,0 0 0,-1 0 0,1 0 0,1-1 0,6-5 0,0 0 0,-1-1 0,0 0 0,0 0 0,-1-1 0,0 1 0,-1-2 0,0 1 0,6-11 0,40-94 0,-51 111 0,-12 27 0,3-8 0,2 0 0,-1 1 0,2-1 0,0 1 0,-4 29 0,9-45 0,-1-1 0,1 1 0,0-1 0,0 1 0,0 0 0,0-1 0,0 1 0,0-1 0,0 1 0,1-1 0,-1 1 0,0 0 0,0-1 0,0 1 0,1-1 0,-1 1 0,0-1 0,0 1 0,1-1 0,-1 1 0,0-1 0,1 1 0,-1-1 0,1 1 0,-1-1 0,1 0 0,-1 1 0,0-1 0,1 0 0,0 1 0,-1-1 0,1 0 0,21-4 0,17-23 0,-26 14 0,-2 0 0,17-24 0,17-18 0,-45 82 0,-5 10 0,2-23 0,1 0 0,1 0 0,0 1 0,2 19 0,-1-33 0,0 0 0,0-1 0,0 1 0,0 0 0,1 0 0,-1-1 0,0 1 0,1 0 0,-1-1 0,0 1 0,1 0 0,-1-1 0,1 1 0,-1 0 0,1-1 0,-1 1 0,1-1 0,-1 1 0,1-1 0,0 1 0,-1-1 0,1 0 0,0 1 0,-1-1 0,1 0 0,0 1 0,0-1 0,0 0 0,28-1 0,24-19 0,-4-12 0,-32 20 0,1 1 0,0 0 0,23-8 0,-40 18 0,0 0 0,0 0 0,-1 0 0,1 0 0,0 0 0,0 0 0,-1 0 0,1 0 0,0 0 0,-1-1 0,1 1 0,-1 0 0,0 0 0,1 0 0,-1-1 0,0 1 0,0 0 0,1 0 0,-1-1 0,0 1 0,0 0 0,-1-1 0,1 1 0,0 0 0,0 0 0,-1-2 0,-7-34 0,2 3-810,6 34 710,0-1 0,0 0 0,0 0-1,0 1 1,1-1 0,-1 0 0,0 0-1,0 1 1,1-1 0,-1 0 0,0 1-1,1-1 1,-1 0 0,0 1 0,1-1-1,-1 0 1,1 1 0,0-1 0,-1 1-1,1-1 1,-1 1 0,2-1 0,3 0-737,0 0 1,0 0 0,0 1 0,0-1-1,0 1 1,1 1 0,-1-1-1,0 1 1,6 1 0,-6-1 244,36 4-13026</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130"/>
    </inkml:context>
    <inkml:brush xml:id="br0">
      <inkml:brushProperty name="width" value="0.025" units="cm"/>
      <inkml:brushProperty name="height" value="0.025" units="cm"/>
    </inkml:brush>
  </inkml:definitions>
  <inkml:trace contextRef="#ctx0" brushRef="#br0">0 21 17969,'2'36'8729,"1"19"-2660,-3-54-6069,0 0 0,0 0 0,0 0 0,0-1 0,1 1 0,-1 0 0,0 0 0,1 0 0,-1 0 0,1-1 0,-1 1 0,1 0 0,-1 0 0,1-1 0,-1 1 0,1 0 0,0-1 0,-1 1 0,1-1 0,0 1 0,0-1 0,-1 1 0,1-1 0,0 1 0,0-1 0,2 1 0,27-3 0,-21-1 0,0-1 0,0 1 0,0-2 0,10-5 0,32-30 0,-39 30 0,-1 0 0,1 1 0,0 1 0,1 0 0,19-9 0,-32 17 0,1-1 0,0 1 0,-1 0 0,1 0 0,0 0 0,-1 0 0,1-1 0,0 1 0,-1 0 0,1 0 0,0 0 0,-1 0 0,1 0 0,0 1 0,-1-1 0,1 0 0,0 0 0,-1 0 0,1 1 0,0-1 0,-1 0 0,1 0 0,-1 1 0,1-1 0,-1 1 0,1-1 0,-1 1 0,1-1 0,-1 0 0,2 2 0,6 24 0,-10 42 0,2-57 0,-15 86 0,15-97-7,0 1 0,0-1 0,0 0 1,0 0-1,0 0 0,0 0 0,0 1 0,0-1 0,0 0 0,0 0 1,0 0-1,0 0 0,0 1 0,1-1 0,-1 0 0,0 0 0,0 0 1,0 0-1,0 0 0,0 1 0,0-1 0,0 0 0,0 0 0,0 0 1,1 0-1,-1 0 0,0 0 0,0 1 0,0-1 0,0 0 0,0 0 1,1 0-1,-1 0 0,0 0 0,0 0 0,0 0 0,0 0 0,0 0 0,1 0 1,-1 0-1,0 0 0,0 0 0,0 0 0,1 0 0,-1 0 0,0 0 1,0 0-1,0 0 0,1 0 0,12-5-945,9-11-2312,37-36-8480,-25 22 4793</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487"/>
    </inkml:context>
    <inkml:brush xml:id="br0">
      <inkml:brushProperty name="width" value="0.025" units="cm"/>
      <inkml:brushProperty name="height" value="0.025" units="cm"/>
    </inkml:brush>
  </inkml:definitions>
  <inkml:trace contextRef="#ctx0" brushRef="#br0">192 50 14061,'0'0'6070,"-10"5"-2312,-18 10-2006,1 1 0,0 1 0,1 2 1,-35 33-1,60-52-1748,0 1 1,0 0 0,0 0 0,0 0 0,0 0 0,1 0 0,-1 0 0,0 0 0,0 0 0,1 0-1,-1 0 1,1 0 0,-1 0 0,1 1 0,0-1 0,-1 0 0,1 0 0,0 1 0,0-1-1,0 0 1,0 0 0,0 1 0,0 0 0,1-1-4,-1 0 1,1 0-1,0 0 1,0 0-1,0-1 1,0 1-1,0 0 1,-1-1-1,1 1 1,0 0-1,0-1 1,1 1-1,-1-1 1,0 0-1,0 1 1,0-1-1,0 0 0,0 0 1,3 0-1,6 1-7,1-1 1,-1 0-1,1-1 0,12-2 0,-12 0 6,-1 0 0,1-1 0,-1 0 0,0-1 0,-1 1 0,1-2 0,-1 0 0,0 0 0,0 0 0,13-14 0,-17 16 0,-1-1 0,0 1 0,0 0 0,0-1 0,-1 0 0,1 0 0,-1 0 0,0 0 0,0-1 0,-1 1 0,0-1 0,0 1 0,0-1 0,0 0 0,-1 0 0,0 0 0,-1 0 0,1 0 0,-1 0 0,-1-11 0,1 16 0,-1 0 0,0 0 0,1 0 0,-1-1 0,0 1 0,1 0 0,-1 0 0,0 1 0,0-1 0,0 0 0,0 0 0,0 0 0,0 1 0,0-1 0,0 0 0,0 1 0,0-1 0,0 1 0,-1-1 0,1 1 0,0 0 0,0-1 0,-1 1 0,1 0 0,0 0 0,0 0 0,-1 0 0,1 0 0,0 0 0,0 0 0,-1 0 0,1 1 0,0-1 0,0 0 0,0 1 0,-2 0 0,0 0 0,0-1 0,0 1 0,0 0 0,0 0 0,0 1 0,0-1 0,1 1 0,-1-1 0,0 1 0,1 0 0,-1 0 0,1 0 0,-4 3 0,5-3-54,0-1 0,0 1 0,0 0-1,0-1 1,1 1 0,-1 0 0,0 0 0,1-1 0,-1 1 0,1 0 0,-1 0-1,1 0 1,0 0 0,0-1 0,0 1 0,0 0 0,0 0 0,0 0 0,1 0-1,-1 0 1,0 0 0,1-1 0,0 1 0,-1 0 0,1 0 0,1 1 0,1 0-185,-1-1 0,0 0 0,1 0 0,0 0 0,-1-1 0,1 1 0,0-1 0,0 1 0,0-1 0,0 0 0,0 0 0,0 0 0,7 0 0,10 1-1291,0 0 1,1-2-1,31-3 1,-52 3 1526,19-2-1706,-1-1 0,0-1-1,0 0 1,29-13 0,13-8-6908</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4.878"/>
    </inkml:context>
    <inkml:brush xml:id="br0">
      <inkml:brushProperty name="width" value="0.025" units="cm"/>
      <inkml:brushProperty name="height" value="0.025" units="cm"/>
    </inkml:brush>
  </inkml:definitions>
  <inkml:trace contextRef="#ctx0" brushRef="#br0">152 361 5445,'0'0'14654,"-12"10"-12492,-4 3-1389,0 1 1,1 1-1,-23 29 0,31-35-295,1 0-1,0 0 0,0 0 1,1 1-1,1 0 0,-1 0 1,2 0-1,-1 0 0,1 1 1,-2 20-1,4-29-448,1 0 0,0-1 0,0 1 0,0 0 0,0 0 0,1 0 0,-1-1 0,0 1 0,1 0 0,-1 0 0,1-1 0,-1 1 0,1 0 0,0-1 0,0 1 0,0-1 0,0 1 0,0-1 0,0 1 0,0-1 0,1 0 0,1 2 0,0-1 29,0 0 1,0-1 0,0 0 0,0 0 0,0 0 0,0 0 0,0 0 0,1 0 0,-1-1-1,0 0 1,6 0 0,3 0 54,-1-1 0,0-1-1,1 0 1,-1-1 0,0 0-1,16-6 1,-2-4-113,-1-1 0,-1-1 0,0 0 0,-1-2 0,0-1 0,-2-1 0,0 0 0,-1-1 0,-1-2 0,-1 0 0,-1 0 0,-1-2 0,-1 1 0,-1-2 0,-2 0 0,0-1 0,-1 0 0,-2 0 0,0-1 0,-2 0 0,-1 0 0,1-29 0,-6 51 0,1 0 0,-1 1 0,-1-1 0,1 1 0,-1-1 0,1 1 0,-1-1 0,-1 1 0,1-1 0,-1 1 0,1 0 0,-1 0 0,-5-7 0,5 9 0,0 0 0,0 0 0,0 1 0,0 0 0,0-1 0,0 1 0,0 0 0,-1 0 0,1 0 0,0 0 0,-1 0 0,1 1 0,-1-1 0,1 1 0,-1-1 0,1 1 0,-1 0 0,1 0 0,-1 0 0,1 1 0,-1-1 0,1 0 0,-1 1 0,1 0 0,0-1 0,-5 3 0,-9 3 0,0 2 0,0-1 0,0 2 0,1 0 0,0 1 0,-21 19 0,12-8 0,0 2 0,-35 43 0,55-62 0,1 1 0,0-1 0,0 1 0,1-1 0,0 1 0,-1 0 0,1 0 0,1 0 0,-1 0 0,1 0 0,-1 7 0,2-10 0,0 0 0,0 0 0,0 0 0,0 1 0,1-1 0,-1 0 0,1 0 0,-1 0 0,1 0 0,0 0 0,0 1 0,0-1 0,0-1 0,0 1 0,0 0 0,1 0 0,-1 0 0,1-1 0,-1 1 0,1-1 0,0 1 0,-1-1 0,1 1 0,0-1 0,0 0 0,0 0 0,3 1 0,18 7 6,1-1 0,0-1 0,41 6 0,-33-8-130,55 19 0,-78-21 42,-1 0 0,1 1 0,-1 0 0,0 1 0,0 0 0,0 0 0,-1 1 0,0 0 0,0 0 0,10 13 0,-14-16-400,-1 1 1,1 0-1,-1 0 1,0 0-1,0 0 0,-1 0 1,1 0-1,-1 0 1,0 1-1,0-1 1,0 0-1,-1 1 1,0-1-1,0 8 1,0 20-4783</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6.513"/>
    </inkml:context>
    <inkml:brush xml:id="br0">
      <inkml:brushProperty name="width" value="0.025" units="cm"/>
      <inkml:brushProperty name="height" value="0.025" units="cm"/>
    </inkml:brush>
  </inkml:definitions>
  <inkml:trace contextRef="#ctx0" brushRef="#br0">42 57 3011,'0'0'9977,"4"-10"-4921,1-1-5410,8-22 7755,-11 30-5242,-2 6-440,-7 22-724,-6 20-808,2-14-165,2 1 1,1 0-1,2 0 1,-4 58-1,9-88-20,1-1 0,0 0 0,0 0 0,0 1 0,0-1 0,-1 0 0,2 0 0,-1 1 0,0-1 0,0 0 0,0 0 0,1 1 0,-1-1 0,0 0 0,1 0 0,-1 0 0,1 0 0,0 1-1,-1-1 1,1 0 0,0 0 0,-1 0 0,1 0 0,0 0 0,0-1 0,0 1 0,0 0 0,0 0 0,0-1 0,0 1 0,0 0 0,0-1 0,1 1 0,-1-1 0,0 1 0,0-1 0,0 0 0,1 0 0,-1 1 0,0-1 0,0 0-1,1 0 1,-1 0 0,0 0 0,2-1 0,2 0 43,0 0-1,-1-1 0,1 0 0,-1 0 0,1 0 1,-1-1-1,0 1 0,1-1 0,-1 0 1,5-5-1,8-10 194,0 0 0,-1 0 1,-1-2-1,-1 0 0,-1 0 0,-1-1 0,13-30 1,-42 127-218,14-66-21,0-1 0,1 1 0,0 0 0,-1 18 0,3-27 0,0-1 0,0 1 0,0-1 0,0 0 0,0 1 0,0-1 0,1 1 0,-1-1 0,0 0 0,0 1 0,0-1 0,0 1 0,1-1 0,-1 0 0,0 1 0,0-1 0,1 0 0,-1 1 0,0-1 0,0 0 0,1 1 0,-1-1 0,0 0 0,1 0 0,-1 1 0,0-1 0,1 0 0,-1 0 0,1 0 0,-1 1 0,0-1 0,1 0 0,-1 0 0,1 0 0,20-3 0,17-13 0,16-20 0,-43 27 0,1 1 0,0-1 0,0 2 0,1 0 0,0 0 0,1 1 0,-1 1 0,1 0 0,19-4 0,-32 9 0,0 0 0,0 1 0,1-1 0,-1 0 0,0 0 0,0 1 0,0-1 0,0 1 0,0-1 0,0 1 0,0-1 0,0 1 0,0-1 0,0 1 0,0 0 0,0 0 0,0 0 0,-1-1 0,1 1 0,0 0 0,0 0 0,-1 0 0,1 0 0,-1 0 0,1 0 0,-1 0 0,1 0 0,-1 1 0,0-1 0,1 0 0,-1 0 0,0 0 0,0 0 0,0 1 0,0 0 0,1 55 0,-2-36 0,1-20 0,0-1 0,0 1 0,0-1 0,0 0 0,0 1 0,0-1 0,0 0 0,1 1 0,-1-1 0,0 1 0,0-1 0,0 0 0,0 1 0,0-1 0,1 0 0,-1 1 0,0-1 0,0 0 0,0 1 0,1-1 0,-1 0 0,0 0 0,0 1 0,1-1 0,-1 0 0,0 0 0,1 0 0,-1 1 0,0-1 0,1 0 0,-1 0 0,0 0 0,1 0 0,-1 0 0,1 0 0,-1 0 0,0 0 0,1 0 0,0 0 0,18-7 0,16-17 0,-35 23 0,18-14 0,37-28 0,-52 41 0,0 0 0,0 1 0,1-1 0,-1 1 0,0-1 0,1 1 0,-1 0 0,1 0 0,-1 0 0,1 1 0,0-1 0,-1 1 0,1 0 0,0 0 0,5 1 0,-8 0 0,1 0 0,-1 0 0,1 0 0,-1 0 0,0 0 0,0 0 0,1 0 0,-1 0 0,0 1 0,0-1 0,0 0 0,0 1 0,0-1 0,-1 1 0,1-1 0,0 1 0,-1 0 0,1-1 0,-1 1 0,1-1 0,-1 1 0,0 0 0,0 0 0,0-1 0,0 3 0,0 53 0,0-42 0,-1-5-2223,-1-1-6055,-1-27-599</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6.840"/>
    </inkml:context>
    <inkml:brush xml:id="br0">
      <inkml:brushProperty name="width" value="0.025" units="cm"/>
      <inkml:brushProperty name="height" value="0.025" units="cm"/>
    </inkml:brush>
  </inkml:definitions>
  <inkml:trace contextRef="#ctx0" brushRef="#br0">1 1 21172,'0'0'1922,"0"51"-1890,8-26-673,8-1-2017,1-2-3940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7.213"/>
    </inkml:context>
    <inkml:brush xml:id="br0">
      <inkml:brushProperty name="width" value="0.025" units="cm"/>
      <inkml:brushProperty name="height" value="0.025" units="cm"/>
    </inkml:brush>
  </inkml:definitions>
  <inkml:trace contextRef="#ctx0" brushRef="#br0">158 269 19090,'0'0'6801,"-8"12"-5776,0 3-512,0 1-1,0 0 1,2 0 0,-10 34 0,14-40-451,-1 0 1,2 0-1,-1 0 1,2 1 0,-1-1-1,1 0 1,1 1 0,0-1-1,0 0 1,1 0 0,6 18-1,19 37-123,22 66 29,-44-115 34,-1 1-1,-1 0 1,0 0 0,-2 0 0,0 0 0,-1 22 0,-1-35 51,0-1-1,0 1 0,0 0 0,0-1 1,-1 1-1,1-1 0,-1 1 1,0-1-1,0 1 0,0-1 1,-1 0-1,1 0 0,-1 0 1,1-1-1,-1 1 0,0-1 1,0 1-1,0-1 0,0 0 1,-1 0-1,1 0 0,-1 0 0,1-1 1,-1 0-1,0 1 0,1-1 1,-1 0-1,0-1 0,0 1 1,0-1-1,1 0 0,-1 0 1,0 0-1,0 0 0,0-1 1,0 1-1,1-1 0,-1 0 1,0 0-1,1 0 0,-1-1 0,1 1 1,-1-1-1,1 0 0,-1 0 1,1 0-1,0-1 0,0 1 1,-4-5-1,1-2-80,0 1 0,1-1 0,0 0 0,1-1-1,0 1 1,0-1 0,1 0 0,0 0 0,1 0 0,0 0 0,1 0 0,0 0 0,0 0 0,1-1-1,0 1 1,1 0 0,4-18 0,-2 10-26,2 1-1,0 0 0,1 1 1,1 0-1,0-1 1,1 2-1,1-1 1,0 2-1,18-23 0,6 2 52,1 2 0,2 2-1,40-28 1,60-54 299,-133 110-253,0 0 0,0 0-1,0 0 1,0-1 0,0 0 0,-1 1-1,0-1 1,0 0 0,0 0-1,0 0 1,0 0 0,-1 0-1,0-1 1,0 1 0,0 0 0,0-1-1,0-8 1,-1 13-43,0-1 0,0 1 0,0-1 0,0 1 0,0 0 0,0-1 0,0 1 0,0-1 0,0 1 0,-1 0 0,1-1 0,0 1 0,0 0 0,0-1 0,0 1 0,0 0 0,-1-1 0,1 1 0,0 0 0,0-1 0,-1 1 0,1 0 0,0 0 0,0-1 0,-1 1 0,1 0 0,0 0 0,-1-1 0,1 1 0,0 0 0,-1 0 0,1 0 0,0 0 0,-1-1 0,1 1 0,-1 0 0,-17 6 0,-13 18 0,15-3 0,2 1 0,0 0 0,-13 31 0,22-43 0,0 1 0,1 0 0,0 0 0,1 1 0,1-1 0,-1 1 0,2 0 0,0-1 0,0 20 0,1-30 0,1 1 0,-1 0 0,1-1 0,-1 1 0,1-1 0,0 1 0,-1-1 0,1 0 0,0 1 0,0-1 0,0 0 0,0 1 0,0-1 0,0 0 0,0 0 0,1 0 0,-1 0 0,0 0 0,1 0 0,-1 0 0,1-1 0,-1 1 0,1 0 0,-1-1 0,1 1 0,-1-1 0,1 0 0,-1 1 0,1-1 0,0 0 0,-1 0 0,1 0 0,-1 0 0,1 0 0,1-1 0,5 1 0,-1-1 0,1 0 0,-1 0 0,0-1 0,1 0 0,11-5 0,-6 0-384,0 0 1,0-1-1,-1-1 0,0 0 0,0 0 1,-1-1-1,0-1 0,-1 0 0,0 0 1,-1-1-1,-1 0 0,1-1 0,-2 0 1,9-18-1,-3 0-1071,-2-1 1,0 0-1,-2 0 1,-2-1-1,5-45 1,-5 12-5267</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8.319"/>
    </inkml:context>
    <inkml:brush xml:id="br0">
      <inkml:brushProperty name="width" value="0.025" units="cm"/>
      <inkml:brushProperty name="height" value="0.025" units="cm"/>
    </inkml:brush>
  </inkml:definitions>
  <inkml:trace contextRef="#ctx0" brushRef="#br0">223 0 5637,'0'0'16629,"-8"11"-15363,-3 8-598,1 0 1,0 0 0,2 1 0,0 1 0,1-1 0,-5 29-1,-39 286 1390,39-227-1226,-4 0 0,-51 173 0,65-337-880,2-31-1424,4-1 0,4 2 0,30-140 0,-35 217 1405,0 0 0,1-1 0,0 1 0,0 0 0,1 1 0,12-17 0,-17 24 55,1 0 1,0-1-1,0 1 0,0 0 1,0 0-1,0-1 0,1 1 1,-1 0-1,0 0 1,0 1-1,1-1 0,-1 0 1,1 0-1,-1 1 0,0-1 1,1 0-1,0 1 0,-1 0 1,1-1-1,-1 1 1,1 0-1,-1 0 0,1 0 1,0 0-1,-1 0 0,1 0 1,-1 0-1,1 0 0,-1 1 1,1-1-1,-1 1 0,1-1 1,-1 1-1,1-1 1,-1 1-1,1 0 0,-1 0 1,0 0-1,0 0 0,1 0 1,-1 0-1,0 0 0,0 0 1,0 0-1,0 1 1,0-1-1,0 0 0,0 1 1,-1-1-1,2 3 0,6 9 57,1-1 0,0 0 0,0 0 0,2-1 0,-1 0 0,22 16 0,-28-24-230,1 0 0,0 0-1,-1-1 1,1 0-1,0 0 1,0 0-1,0-1 1,0 1-1,1-1 1,-1 0-1,0-1 1,0 1 0,1-1-1,-1 0 1,0 0-1,1-1 1,-1 0-1,0 0 1,0 0-1,0 0 1,1-1-1,8-4 1,-5 1 153,0 0 1,0 0-1,-1-1 1,15-13 0,-20 17 222,-1-1 1,0 1-1,1 0 1,-1 0-1,0-1 1,0 1-1,0-1 1,-1 0-1,1 0 1,-1 1-1,1-1 1,-1 0-1,0 0 1,0 0-1,0-1 1,-1 1-1,1 0 1,-1 0-1,1-5 1,-3 7-62,1 0 0,0 0 1,-1 0-1,1 1 1,-1-1-1,1 1 0,-1-1 1,1 1-1,-1-1 0,1 1 1,-1 0-1,1 0 0,-1-1 1,0 1-1,1 0 0,-1 1 1,1-1-1,-1 0 0,1 0 1,-1 1-1,1-1 0,-1 1 1,-2 1-1,-4 2-31,1 0 1,0 1-1,0 0 1,0 0-1,1 1 0,0-1 1,0 2-1,0-1 0,1 0 1,-7 12-1,-43 75 1322,51-87-1349,1 0-1,0 0 0,1 0 0,-1 0 0,1 1 1,0-1-1,0 0 0,1 1 0,0 0 0,0-1 0,1 10 1,0-16-66,0 1 0,1 0 0,-1-1 0,0 1 1,1-1-1,-1 1 0,0 0 0,1-1 0,-1 1 1,1-1-1,-1 1 0,1-1 0,-1 1 0,1-1 0,0 0 1,-1 1-1,1-1 0,0 1 0,-1-1 0,1 0 1,0 0-1,-1 1 0,1-1 0,0 0 0,-1 0 1,1 0-1,0 0 0,0 0 0,-1 0 0,1 0 1,0 0-1,-1 0 0,1 0 0,0-1 0,1 1 0,27-8 353,-18 2-340,0-1-1,-1-1 0,0 0 0,0 0 1,-1-1-1,0 0 0,0 0 0,14-22 1,53-91 14,-72 115-33,17-34-547,-1 4-630,-32 70 573,4-17 815,2 0 0,0 1 0,0 0 0,2 1 0,0-1 0,1 1 0,-1 17-1,4-34-203,0 0-1,0 0 0,0 0 1,0-1-1,1 1 0,-1 0 1,0 0-1,1-1 0,-1 1 1,0 0-1,1 0 0,-1-1 1,1 1-1,-1 0 0,1-1 0,0 1 1,-1-1-1,1 1 0,-1-1 1,1 1-1,0-1 0,0 1 1,-1-1-1,1 0 0,0 1 1,0-1-1,-1 0 0,1 1 1,0-1-1,0 0 0,0 0 1,-1 0-1,1 0 0,0 0 0,0 0 1,0 0-1,0 0 0,-1 0 1,1-1-1,0 1 0,0 0 1,0 0-1,-1-1 0,1 1 1,0 0-1,1-1 0,3-1 39,1 0-1,-1 0 1,0-1-1,0 1 1,0-1-1,6-4 1,8-9-43,-1-2 0,0 0 0,-2-1 1,0-1-1,-1 0 0,0-1 0,-2-1 0,-1 0 0,-1 0 0,-1-2 0,0 1 1,-2-1-1,-1 0 0,8-47 0,-15 69-3,0 0 1,1 0-1,-1 0 0,0 0 1,0 0-1,0 0 0,0 0 1,-1 0-1,1 0 0,0 0 1,-1 0-1,1 1 0,-1-1 1,-1-2-1,2 3 0,-1 1 1,1 0-1,-1-1 0,1 1 1,-1 0-1,1-1 0,-1 1 0,1 0 1,-1 0-1,1 0 0,-1 0 1,1 0-1,-1-1 0,1 1 1,-1 0-1,0 0 0,1 0 1,-1 0-1,1 1 0,-1-1 1,1 0-1,-1 0 0,1 0 0,-1 0 1,1 0-1,-1 1 0,1-1 1,-1 0-1,1 0 0,-1 1 1,0-1-1,-4 5-4,-1-1-1,0 1 1,1 0 0,0 1-1,-9 10 1,13-14 5,-24 31 16,-31 53 0,51-77-13,1-1-1,0 1 1,0-1-1,0 1 1,1 0-1,1 1 0,-1-1 1,1 0-1,1 1 1,0-1-1,0 1 1,2 18-1,0-27-2,-1 1 0,1 0 0,0-1 0,0 1 0,0 0 0,0-1 0,0 0 0,0 1 0,0-1 0,1 1 0,-1-1 0,0 0 0,1 0 0,-1 0 0,1 0 0,-1 0 0,1 0 0,0 0 0,-1-1 0,1 1 0,0-1 0,0 1 0,-1-1 0,1 1 0,0-1 0,0 0 0,2 0 0,60 1 0,-44-2 0,18-1-291,-28 0 164,0 1 0,0 1 0,0 0 0,0 0 0,0 1 0,16 3 0,-24-2 150,1-1 1,-1 1-1,0 0 0,1 0 1,-1 0-1,0 0 0,0 1 0,-1-1 1,1 0-1,0 1 0,-1-1 0,0 1 1,1 0-1,-1 0 0,0-1 1,0 1-1,0 5 0,11 49 605,-11-50-495,-2-100-133,-1 68 0,2-1 0,0 0 0,2 1 0,5-31 0,-6 55 0,1 0 0,-1 0 0,0 0 0,1 0 0,-1 0 0,1 0 0,-1 0 0,1 0 0,-1 1 0,1-1 0,0 0 0,-1 1 0,1 0 0,0-1 0,0 1 0,-1 0 0,1 0 0,0 0 0,0 0 0,-1 0 0,1 0 0,0 0 0,-1 1 0,4 0 0,46 9 0,-29-6-2001,15 6-6301,-51-25 700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8.678"/>
    </inkml:context>
    <inkml:brush xml:id="br0">
      <inkml:brushProperty name="width" value="0.025" units="cm"/>
      <inkml:brushProperty name="height" value="0.025" units="cm"/>
    </inkml:brush>
  </inkml:definitions>
  <inkml:trace contextRef="#ctx0" brushRef="#br0">6 28 22645,'-6'-14'3364,"6"4"255,2 6-1377,17 4-1345,10 0-897,10 5 0,0 9 0,0-1-2659,-3-4-6437</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9.222"/>
    </inkml:context>
    <inkml:brush xml:id="br0">
      <inkml:brushProperty name="width" value="0.025" units="cm"/>
      <inkml:brushProperty name="height" value="0.025" units="cm"/>
    </inkml:brush>
  </inkml:definitions>
  <inkml:trace contextRef="#ctx0" brushRef="#br0">299 84 20499,'0'0'3753,"-7"-10"-875,4 5-2653,-1-1 0,0 1 0,0 0 0,-1 0 0,0 0 0,0 1 0,0-1 0,0 1 0,-1 1 0,1-1 0,-1 1 0,0 0 0,0 0 0,0 0 0,0 1 0,-1 0 0,1 0 0,-1 1 0,-10-2 0,8 3-241,1-1 1,-1 2-1,0-1 1,0 1 0,1 0-1,-1 1 1,0 0-1,1 0 1,0 1-1,-1 0 1,1 1-1,0 0 1,1 0-1,-1 0 1,1 1-1,0 0 1,0 1-1,0 0 1,-10 11-1,17-17 10,0 0 0,-1 1 0,1-1 0,0 0-1,0 0 1,0 0 0,-1 1 0,1-1 0,0 0-1,0 0 1,0 1 0,0-1 0,0 0 0,0 0 0,0 1-1,0-1 1,0 0 0,0 1 0,0-1 0,-1 0-1,2 0 1,-1 1 0,0-1 0,0 0 0,0 1 0,0-1-1,0 0 1,0 0 0,0 1 0,0-1 0,0 0-1,0 0 1,1 1 0,-1-1 0,0 0 0,0 0 0,0 0-1,0 1 1,1-1 0,-1 0 0,0 0 0,0 0-1,0 1 1,1-1 0,-1 0 0,0 0 0,0 0-1,1 0 1,-1 0 0,0 0 0,1 0 0,-1 0 0,0 0-1,0 1 1,1-1 0,-1 0 0,0 0 0,1-1-1,22 4-303,-16-3 206,20 4-303,0 0 0,0 2 0,48 16 0,-66-18 344,-1 0-1,1 0 1,-1 1 0,1 0-1,-1 1 1,10 9-1,-15-12 43,1 0 0,-1 1-1,0-1 1,0 1 0,-1 0-1,1 0 1,-1 0 0,0 1-1,0-1 1,0 0 0,0 1-1,-1-1 1,2 10 0,-3-11 86,0 0 0,0 0 0,0 0 0,0 0 0,0 0 0,-1 0 1,1 0-1,-1 0 0,0 0 0,0 0 0,0 0 0,0 0 0,0 0 0,-1-1 1,1 1-1,-1-1 0,-3 4 0,1-1 85,-1 0 0,1-1-1,-1 0 1,-1 0 0,1 0 0,0-1 0,-1 0 0,-6 3 0,1-1-26,-1-1 1,0 0-1,1 0 0,-1-2 1,0 1-1,-1-2 1,1 1-1,-19-2 0,30 0-225,0 0 0,0 0 0,-1 0 0,1 0 0,0 0 0,0 0 0,0-1 0,0 1 0,0-1 0,0 1 0,0-1 0,0 1 0,0-1-1,0 1 1,0-1 0,0 0 0,0 1 0,0-1 0,0 0 0,1 0 0,-1 0 0,0 0 0,1 0 0,-1 0 0,0 0 0,1 0 0,-1 0 0,1 0-1,0 0 1,-1 0 0,1 0 0,0 0 0,0 0 0,-1-2 0,1 0-514,1 0 0,-1 1 0,0-1 0,1 1 0,-1-1-1,1 0 1,0 1 0,0-1 0,0 1 0,0 0 0,1-1 0,-1 1 0,0 0-1,4-4 1,21-18-8471</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19.613"/>
    </inkml:context>
    <inkml:brush xml:id="br0">
      <inkml:brushProperty name="width" value="0.025" units="cm"/>
      <inkml:brushProperty name="height" value="0.025" units="cm"/>
    </inkml:brush>
  </inkml:definitions>
  <inkml:trace contextRef="#ctx0" brushRef="#br0">129 36 20179,'0'0'7073,"-10"-3"-5039,7 2-2001,0 0 0,-1 0 0,1 0-1,-1 0 1,1 1 0,-1-1 0,0 1 0,1 0-1,-1 0 1,0 0 0,1 1 0,-1-1-1,1 1 1,-1 0 0,1 0 0,-1 0 0,1 1-1,0-1 1,0 1 0,-1-1 0,1 1-1,0 0 1,0 0 0,1 1 0,-1-1-1,0 1 1,1-1 0,-1 1 0,1 0 0,0 0-1,0 0 1,0 0 0,0 0 0,1 0-1,-2 5 1,1-5-18,1 0-1,0-1 1,0 1-1,0 0 1,0 0 0,0 0-1,1-1 1,-1 1-1,1 0 1,0 0-1,0 0 1,0 0-1,0 0 1,1 0 0,-1 0-1,1 0 1,-1 0-1,1-1 1,0 1-1,0 0 1,1 0-1,-1-1 1,0 1 0,3 3-1,-1-4 33,0 1-1,0 0 1,0-1-1,0 0 1,1 0-1,-1 0 1,1 0-1,-1 0 1,1-1-1,-1 1 1,1-1-1,0 0 1,0 0-1,0-1 1,0 1-1,4-1 1,-2 1 18,0-1 1,0-1 0,0 1-1,0-1 1,-1 0 0,1 0-1,0-1 1,0 1 0,-1-1 0,1 0-1,6-4 1,-10 4-49,1 1 0,0-1 0,0 0 0,-1 0 0,1-1 0,-1 1 0,1 0 0,-1-1 0,0 1 0,0-1 1,0 0-1,-1 0 0,1 1 0,-1-1 0,1 0 0,-1-1 0,0 1 0,0 0 0,0 0 0,0-5 0,0 4-63,-1 1 1,0-1-1,0 0 1,0 1-1,-1-1 1,1 1-1,-1-1 1,1 1-1,-1-1 1,0 1-1,-1-1 1,1 1-1,-1 0 1,1 0-1,-1 0 1,0 0-1,-3-3 1,1 1-391,0 1 0,-1 0 0,0 1 0,0-1 0,0 1 0,0 0 0,-1 0 1,1 0-1,-10-2 0,-9-2-8543</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0.269"/>
    </inkml:context>
    <inkml:brush xml:id="br0">
      <inkml:brushProperty name="width" value="0.025" units="cm"/>
      <inkml:brushProperty name="height" value="0.025" units="cm"/>
    </inkml:brush>
  </inkml:definitions>
  <inkml:trace contextRef="#ctx0" brushRef="#br0">338 55 13677,'0'0'8381,"-8"-8"-3966,4 3-4209,0 1 0,0 0 1,-1 0-1,1 1 0,-1-1 0,0 1 0,0 0 0,0 1 1,-1-1-1,1 1 0,0 0 0,-1 0 0,0 1 0,1-1 1,-1 1-1,0 0 0,0 1 0,0 0 0,1 0 0,-9 1 0,2 0-184,-1 1 0,0 1 0,1 1 0,-1 0-1,1 0 1,0 1 0,1 0 0,-1 1-1,-20 15 1,27-18-58,0 1 0,0-1 0,0 1-1,0 0 1,1 1 0,-1-1 0,1 1 0,0 0 0,1 0 0,-1 0-1,1 0 1,0 1 0,0 0 0,1-1 0,0 1 0,0 0-1,0 0 1,1 0 0,-1 0 0,1 0 0,1 0 0,-1 12 0,2-16-102,0 1 0,0-1 0,0 1 1,1-1-1,-1 1 0,0-1 1,1 0-1,0 1 0,-1-1 0,1 0 1,0 0-1,0 0 0,0-1 1,0 1-1,1 0 0,-1-1 0,0 0 1,1 1-1,-1-1 0,1 0 1,-1 0-1,1 0 0,-1 0 1,6 0-1,9 3-271,0-1-1,28 2 1,-38-4 430,66 0-218,-55-2 270,0 1-1,1 1 0,-1 0 1,0 1-1,0 1 0,31 9 0,-48-12 26,0 1 0,-1-1 0,1 0-1,0 1 1,0-1 0,0 0-1,0 1 1,0-1 0,0 1-1,-1-1 1,1 1 0,0 0-1,0-1 1,-1 1 0,1 0-1,0-1 1,-1 1 0,1 0-1,-1 0 1,1 0 0,-1 0 0,0-1-1,1 1 1,-1 0 0,0 0-1,1 0 1,-1 0 0,0 0-1,0 0 1,0 0 0,0 2-1,-1-1 86,0 0 0,0 0 0,0 0 0,0 0 0,0 0 0,0 0-1,-1 0 1,1-1 0,-1 1 0,1 0 0,-1-1 0,-3 3 0,-7 5 165,0-1 1,0-1-1,-14 6 1,1-1-347,-1-1 1,0-2 0,-1 0-1,0-2 1,-1-1 0,1-2-1,-50 3 1,76-6-42,1-1 0,-1 0-1,1 0 1,-1 0 0,0 1 0,1-1 0,-1 0-1,1 0 1,-1 0 0,0 0 0,1 0 0,-1 0 0,1 0-1,-1 0 1,1-1 0,-1 1 0,0 0 0,1 0-1,-1 0 1,1-1 0,-1 1 0,1 0 0,-1 0-1,1-1 1,-1 1 0,1 0 0,-1-1 0,1 1-1,-1-1 1,1 1 0,0-1 0,-1 1 0,1-1-1,0 1 1,-1-1 0,1 1 0,0-1 0,0 1 0,-1-1-1,1 1 1,0-1 0,0 0 0,0 1 0,0-1-1,0 1 1,0-1 0,0 0 0,0 1 0,0-1-1,0 1 1,0-1 0,0 0 0,1 1 0,-1-1-1,0 1 1,0-1 0,0 1 0,1-1 0,-1 0-1,3-2-620,-1-1 0,0 1 0,1 0-1,-1 0 1,1 0 0,0 0-1,6-4 1,29-16-6002,5-1-1559</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0.891"/>
    </inkml:context>
    <inkml:brush xml:id="br0">
      <inkml:brushProperty name="width" value="0.025" units="cm"/>
      <inkml:brushProperty name="height" value="0.025" units="cm"/>
    </inkml:brush>
  </inkml:definitions>
  <inkml:trace contextRef="#ctx0" brushRef="#br0">44 250 17296,'0'0'3091,"-5"10"-1276,1-1-1308,-24 62 2433,27-67-2762,-1 0 1,1 0-1,0 0 1,0 0-1,1 0 1,-1 1-1,1-1 1,0 0-1,0 0 1,1 1-1,-1-1 1,1 0-1,0 0 1,0 0-1,0 0 1,2 5-1,-1-7-151,0 0 0,0-1 0,-1 1 1,1-1-1,0 0 0,0 1 0,1-1 0,-1 0 0,0 0 0,0-1 0,0 1 0,1 0 0,-1-1 1,0 1-1,1-1 0,-1 0 0,0 1 0,1-1 0,-1-1 0,0 1 0,1 0 0,-1 0 0,4-2 0,2 1 72,0-1-1,0 0 0,0-1 0,-1 0 0,15-6 0,-5-3 13,0 0 0,0 0 0,-1-2 0,-1 0 0,0 0 0,-1-2 0,0 0 0,-2 0 0,13-21 0,-16 23-46,-1-1-1,0 0 1,-2-1-1,1 0 1,-2 0-1,0 0 1,-1 0-1,-1-1 1,0 0-1,-1 1 1,-1-29-1,0 44-64,-1 0 0,0 0 0,0 0 0,0 0 1,0 0-1,0 0 0,0 0 0,-1 0 0,1 0 0,0 0 0,0 0 0,-1 0 0,1 0 0,-1 0 1,1 0-1,-1 0 0,1 0 0,-1 1 0,1-1 0,-1 0 0,0 0 0,0 1 0,1-1 0,-1 0 1,0 1-1,0-1 0,0 1 0,1-1 0,-1 1 0,0-1 0,0 1 0,0 0 0,0-1 0,0 1 1,0 0-1,0 0 0,0-1 0,0 1 0,0 0 0,0 0 0,0 0 0,-1 1 0,-1-1-6,0 1-1,0 0 0,0 0 0,0 0 0,1 1 1,-1-1-1,0 1 0,1-1 0,0 1 0,-1 0 1,1 0-1,0 0 0,-4 4 0,-8 12 95,2 0 0,0 1-1,0 1 1,2 0 0,1 0-1,0 1 1,2 0-1,0 1 1,1 0 0,2 0-1,-4 29 1,8-48-88,0-1 0,0 0 0,0 1 0,0-1 0,0 0 0,0 1 0,1-1 0,-1 0 0,1 1 0,0-1 0,-1 0 0,1 0 0,0 1 0,1-1 0,-1 0 0,0 0 0,0 0 0,1 0 0,-1-1 0,1 1 0,3 3 0,-2-4 0,0 1 0,0 0 0,1-1 0,-1 0 0,0 0 0,1 0 0,-1 0 0,1-1 0,-1 1 0,0-1 0,1 0 0,-1 0 0,6-1 0,5-1 0,0 0 0,-1-1 0,1-1 0,0 0 0,-1-1 0,17-9 0,5-6 0,-24 13 0,1 0 0,0 1 0,20-9 0,-31 15 0,0 0 0,-1 0 0,1 0 0,-1 0 0,1 0 0,-1 1 0,1-1 0,-1 0 0,1 0 0,-1 0 0,1 0 0,-1 1 0,1-1 0,-1 0 0,1 0 0,-1 1 0,1-1 0,-1 0 0,1 1 0,-1-1 0,0 0 0,1 1 0,-1-1 0,1 1 0,-1-1 0,0 1 0,0-1 0,1 1 0,-1-1 0,0 1 0,0-1 0,0 1 0,1-1 0,-1 1 0,0-1 0,0 1 0,0 0 0,0 0 0,5 34 0,1-1 0,-5-32 0,0-1 0,0 1 0,1-1 0,-1 0 0,1 0 0,-1 0 0,1 0 0,-1 0 0,1 0 0,0 0 0,-1-1 0,1 1 0,0-1 0,0 1 0,0-1 0,-1 1 0,1-1 0,0 0 0,0 0 0,0 0 0,0 0 0,-1 0 0,1-1 0,0 1 0,0 0 0,0-1 0,-1 1 0,1-1 0,0 0 0,2-1 0,56-29 0,-50 25 0,18-11 0,-18 10 0,0 0 0,0 1 0,1 0 0,0 1 0,0 0 0,0 1 0,0 0 0,1 1 0,21-4 0,-32 8 0,0-1 0,0 1 0,0-1 0,0 1 0,0 0 0,0-1 0,0 1 0,0 0 0,0 0 0,-1-1 0,1 1 0,0 0 0,-1 0 0,1 0 0,-1 0 0,1 0 0,-1 0 0,1 0 0,-1 0 0,0 0 0,1 1 0,-1-1 0,0 0 0,0 0 0,0 0 0,0 0 0,0 0 0,0 0 0,0 1 0,0-1 0,0 0 0,-1 0 0,1 1 0,-1 0 0,1-1 0,0 1 0,0-1 0,0 1 0,0-1 0,0 0 0,0 1 0,0-1 0,0 1 0,1-1 0,-1 1 0,0-1 0,1 0 0,-1 1 0,1-1 0,0 0 0,-1 1 0,1-1 0,0 0 0,0 0 0,0 0 0,0 0 0,1 1 0,3 1-4267</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1.621"/>
    </inkml:context>
    <inkml:brush xml:id="br0">
      <inkml:brushProperty name="width" value="0.025" units="cm"/>
      <inkml:brushProperty name="height" value="0.025" units="cm"/>
    </inkml:brush>
  </inkml:definitions>
  <inkml:trace contextRef="#ctx0" brushRef="#br0">39 318 20307,'0'0'9027,"10"1"-8375,-4 0-512,-1-1-1,1 0 1,0 0 0,-1-1 0,1 1 0,-1-1 0,1-1 0,-1 1 0,1-1 0,7-3-1,-11 4-89,1-1 0,0 0 0,-1 1-1,1-1 1,-1 0 0,0 0-1,0-1 1,1 1 0,-2 0-1,1-1 1,0 1 0,0-1 0,-1 0-1,1 0 1,-1 1 0,0-1-1,0 0 1,0 0 0,0 0-1,0 0 1,-1 0 0,1 0 0,-1-1-1,0-5 1,0 8-50,0-1 0,0 1 0,0-1 0,0 0 0,0 1 0,0-1 0,0 1 0,-1-1 0,1 0 0,-1 1 0,1-1 0,-1 1 0,0-1 0,1 1 0,-1 0 0,0-1 0,0 1 0,0 0 0,0-1 0,0 1 0,0 0 0,0 0 0,-1 0 0,1 0 0,0 0 0,-1 0 0,1 0 0,0 0 0,-1 1 0,1-1 0,-1 1 0,1-1 0,-1 1 0,1-1 0,-1 1 0,0 0 0,1 0 0,-1 0 0,0 0 0,1 0 0,-1 0 0,1 0 0,-1 0 0,-1 1 0,-2 0 0,1 0 0,-1 0 0,0 1 0,1 0 0,0-1 0,-1 1 0,1 1 0,0-1 0,0 1 0,0 0 0,0-1 0,1 2 0,-1-1 0,-4 5 0,3 0 0,0-1 0,0 1 0,1 0 0,0 1 0,0-1 0,1 1 0,0-1 0,1 1 0,-1 0 0,2 0 0,-1 0 0,1 0 0,1 1 0,0-1 0,1 11 0,0-18 0,0 0 0,-1-1 0,1 1 0,1 0 0,-1-1 0,0 1 0,0-1 0,0 1 0,1-1 0,-1 0 0,1 1 0,-1-1 0,1 0 0,0 0 0,-1 0 0,1 0 0,0-1 0,0 1 0,-1 0 0,1-1 0,0 1 0,0-1 0,0 0 0,0 1 0,0-1 0,0 0 0,0 0 0,2 0 0,6 0 0,0-1 0,0 1 0,0-2 0,13-2 0,-4-2 0,-1-1 0,0-1 0,0 0 0,-1-1 0,0-1 0,31-24 0,-11 4 0,58-61 0,-79 75 0,-1-1 0,0 0 0,-1-1 0,-1-1 0,0 0 0,-2-1 0,16-36 0,-27 55 0,1 1 0,-1-1 0,1 0 0,-1 0 0,0 0 0,0 0 0,1 0 0,-1 0 0,0 0 0,0 0 0,0 0 0,0 1 0,0-1 0,0 0 0,0 0 0,-1 0 0,1 0 0,0 0 0,0 0 0,-1-1 0,-13 4 0,-17 24 0,14-4 0,0 0 0,1 1 0,1 0 0,-20 45 0,28-54 0,2 1 0,0-1 0,0 1 0,1 0 0,1 0 0,1 1 0,0-1 0,1 0 0,0 1 0,3 17 0,-2-30 0,0-1 0,1 1 0,-1-1 0,1 1 0,-1-1 0,1 0 0,0 1 0,0-1 0,0 0 0,1 0 0,-1 0 0,0 1 0,1-1 0,-1 0 0,1-1 0,0 1 0,0 0 0,0 0 0,-1-1 0,2 1 0,-1-1 0,0 0 0,0 0 0,0 0 0,1 0 0,-1 0 0,0 0 0,1 0 0,-1-1 0,1 1 0,-1-1 0,1 0 0,-1 1 0,1-1 0,-1 0 0,1-1 0,-1 1 0,0 0 0,1-1 0,-1 0 0,3 0 0,5-1 0,-1-1 0,1 0 0,-1 0 0,0-1 0,0-1 0,0 1 0,-1-1 0,0-1 0,10-7 0,8-14 0,-2-1 0,-1-1 0,-2-1 0,0-1 0,-3 0 0,0-2 0,24-63 0,-27 44 0,-15 51 0,0 1 0,0 0 0,0 0 0,0 0 0,0 0 0,1-1 0,-1 1 0,0 0 0,0 0 0,0 0 0,0 0 0,0-1 0,0 1 0,0 0 0,-1 0 0,1 0 0,0 0 0,0-1 0,0 1 0,0 0 0,0 0 0,0 0 0,0 0 0,0-1 0,0 1 0,0 0 0,0 0 0,-1 0 0,1 0 0,0 0 0,0 0 0,0 0 0,0-1 0,0 1 0,-1 0 0,1 0 0,0 0 0,0 0 0,0 0 0,0 0 0,-1 0 0,1 0 0,0 0 0,0 0 0,0 0 0,0 0 0,-1 0 0,1 0 0,0 0 0,-12 6 0,-9 10 0,-1 7 0,1 0 0,-34 51 0,50-65 0,-1-1 0,1 1 0,1 0 0,0 0 0,0 0 0,1 1 0,0 0 0,0-1 0,1 1 0,0 0 0,1 0 0,0 0 0,1 12 0,1-19 4,-1-1-1,1 0 1,0 0-1,0-1 1,0 1-1,0 0 1,0 0 0,0 0-1,0-1 1,1 1-1,-1 0 1,0-1-1,1 1 1,0-1-1,-1 0 1,1 1 0,2 0-1,39 20-43,-15-8-304,-11 1-2127,-6-6-3125,-3-5-3538</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2.901"/>
    </inkml:context>
    <inkml:brush xml:id="br0">
      <inkml:brushProperty name="width" value="0.025" units="cm"/>
      <inkml:brushProperty name="height" value="0.025" units="cm"/>
    </inkml:brush>
  </inkml:definitions>
  <inkml:trace contextRef="#ctx0" brushRef="#br0">1 98 13805,'0'0'18647,"4"-9"-18380,0 2-265,0 1 1,0 0 0,0 0-1,1 0 1,0 1-1,0-1 1,1 1-1,-1 0 1,1 1-1,0-1 1,0 1-1,1 0 1,-1 1-1,1-1 1,0 2-1,0-1 1,0 1-1,12-3 1,-18 5-5,-1 0 0,1 1 0,-1-1 0,1 1 0,0-1 0,-1 0 0,1 1 0,-1-1 0,1 1 0,-1-1 0,1 1 0,-1 0 0,0-1 0,1 1 0,-1-1 0,0 1-1,1 0 1,-1-1 0,0 1 0,0 0 0,1-1 0,-1 1 0,0 0 0,0-1 0,0 1 0,0 0 0,0 0 0,0-1 0,0 1 0,0 0 0,0-1 0,-1 1 0,1 0 0,0-1 0,0 1 0,-1 0 0,1 0 0,-8 35-154,8-35 143,-20 66-47,12-41 47,0-1 0,2 1 0,1 1 0,1-1 0,-1 28 0,5-52 5,0 0 1,0-1 0,0 1 0,0 0 0,0-1-1,0 1 1,1-1 0,-1 1 0,1-1 0,-1 1-1,1-1 1,-1 1 0,1-1 0,0 1 0,0-1-1,0 0 1,0 1 0,0-1 0,0 0 0,0 0-1,0 0 1,1 0 0,-1 0 0,2 2 0,0-2 11,-1-1 1,1 1 0,0 0 0,0-1 0,0 1-1,0-1 1,-1 0 0,1 0 0,0 0-1,0 0 1,0 0 0,5-2 0,3-1 69,1-1 0,-1 0 0,1 0-1,-2-1 1,19-11 0,-7 1-59,-1-2 0,0 0-1,-1-1 1,26-29 0,-38 37-17,1 0 1,-1-1 0,0 0-1,-1-1 1,-1 0 0,0 0-1,0 0 1,-1 0 0,-1-1-1,6-25 1,-18 89-113,1-5-133,-2 60-1,9-105 255,0 0-1,0 0 1,0 0-1,0 1 1,0-1-1,0 0 1,0 0-1,0 0 1,1 0-1,-1 0 1,0 0-1,1 0 1,-1 0-1,1 0 1,-1 0-1,1 0 0,-1 0 1,1 0-1,0 0 1,-1 0-1,1 0 1,0 0-1,0-1 1,-1 1-1,1 0 1,0-1-1,0 1 1,0 0-1,0-1 1,0 1-1,0-1 1,0 0-1,0 1 1,0-1-1,0 0 1,1 0-1,-1 1 0,0-1 1,0 0-1,0 0 1,0 0-1,0 0 1,0-1-1,0 1 1,1 0-1,0-1 1,4 0 27,-1-1-1,0 0 1,1 0 0,-1 0 0,0-1 0,0 1-1,0-1 1,5-4 0,7-8-34,0 0 0,-1-1 0,27-35 0,-35 42 0,-2-1 0,1 0 0,-1 0 0,-1-1 0,0 0 0,0 0 0,-1 0 0,-1-1 0,3-13 0,-14 62 0,5-26 0,0 0 0,0 1 0,2-1 0,-1 0 0,1 1 0,1-1 0,0 1 0,2 14 0,-2-25 0,0 0 0,0 0 0,1 0 0,-1 0 0,1 0 0,-1 0 0,1 0 0,-1 0 0,1-1 0,-1 1 0,1 0 0,0 0 0,-1-1 0,1 1 0,0 0 0,0-1 0,-1 1 0,1 0 0,0-1 0,0 1 0,0-1 0,0 0 0,0 1 0,0-1 0,1 1 0,31-3 0,-23-1 0,-1 0 0,0-1 0,0 0 0,14-8 0,-8 1 0,0 0 0,0-1 0,-1 0 0,-1-1 0,0-1 0,-1 0 0,-1-1 0,0 0 0,12-22 0,-34 63 0,-14 45 0,21-59 0,1 0 0,1 0 0,0 1 0,0 0 0,1-1 0,1 1 0,1 13 0,-1-25 0,0 1 0,0-1 0,1 0 0,-1 0 0,0 0 0,1 0 0,-1 0 0,1 0 0,-1 0 0,1 0 0,-1 0 0,1 0 0,0 0 0,-1 0 0,1 0 0,0 0 0,0-1 0,0 1 0,0 0 0,0-1 0,0 1 0,0 0 0,0-1 0,0 1 0,1 0 0,1-1 0,0 1 0,0-1 0,1 1 0,-1-1 0,0 0 0,0 0 0,0-1 0,0 1 0,5-2 0,2 0 0,0-1 0,0-1 0,-1 0 0,18-10 0,-3-1 0,-1-2 0,-1 0 0,0-2 0,-1-1 0,-2 0 0,0-1 0,-1-1 0,-1-1 0,15-26 0,-29 37 0,-9 17 0,-9 13 0,2 1 0,0 0 0,1 1 0,-12 27 0,18-36 0,1 0 0,1 1 0,0 0 0,1-1 0,0 1 0,1 1 0,0-1 0,0 0 0,2 25 0,0-36 6,0 0 0,0 0 0,1 0 0,-1 0 0,0 1 0,1-1 0,-1 0 0,1 0 0,0 0 0,-1 0 0,1 0 0,0 0 0,-1 0 0,1 0 0,0-1 0,0 1 1,0 0-1,0 0 0,0-1 0,0 1 0,0 0 0,0-1 0,0 1 0,2 0 0,0 0 9,0 0 0,0-1 0,1 1 0,-1-1 0,0 0 0,1 0 0,-1 0 0,0 0 1,5-1-1,-3 0-123,-1 0 0,1 0 0,0 0 1,-1-1-1,1 1 0,-1-1 1,0 0-1,1-1 0,-1 1 0,0-1 1,0 1-1,-1-1 0,6-5 1,6-23-7276,-6-9-6609</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3.243"/>
    </inkml:context>
    <inkml:brush xml:id="br0">
      <inkml:brushProperty name="width" value="0.025" units="cm"/>
      <inkml:brushProperty name="height" value="0.025" units="cm"/>
    </inkml:brush>
  </inkml:definitions>
  <inkml:trace contextRef="#ctx0" brushRef="#br0">57 18 19635,'0'0'12235,"-56"-7"-11338,55 7-897,7-1-4068,9-9-5060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4.867"/>
    </inkml:context>
    <inkml:brush xml:id="br0">
      <inkml:brushProperty name="width" value="0.025" units="cm"/>
      <inkml:brushProperty name="height" value="0.025" units="cm"/>
    </inkml:brush>
  </inkml:definitions>
  <inkml:trace contextRef="#ctx0" brushRef="#br0">180 151 17264,'0'0'9065,"-11"-4"-8462,7 3-587,0-1 0,0 1 0,0 0 0,0 0 0,0 0 0,0 1 0,0 0 0,0-1 0,0 1 0,0 1 0,0-1 0,0 0 0,0 1 0,0 0 0,0 0 0,0 0 0,0 1 0,0-1 0,0 1 0,1 0 0,-1 0 0,1 0 0,-1 0 1,1 1-1,0 0 0,0-1 0,-4 6 0,0 0 19,1 0 1,0 1 0,0 0-1,1 0 1,0 1 0,1-1-1,0 1 1,0 0 0,1 0 0,0 1-1,1-1 1,0 0 0,1 1-1,0-1 1,1 19 0,0-28-34,1 1 1,-1-1-1,0 1 0,1 0 1,-1-1-1,1 0 0,0 1 1,-1-1-1,1 1 1,0-1-1,0 0 0,0 1 1,0-1-1,0 0 1,0 0-1,0 0 0,1 0 1,-1 0-1,0 0 1,0 0-1,1 0 0,-1-1 1,1 1-1,-1 0 0,1-1 1,-1 1-1,1-1 1,-1 1-1,1-1 0,-1 0 1,1 0-1,0 0 1,-1 0-1,1 0 0,-1 0 1,1 0-1,2-1 1,3 0 24,0 0 0,0-1 1,0 0-1,0 0 0,0 0 1,0-1-1,8-4 0,4-5 36,-1-1 0,-1 0 0,1-2 0,-2 0 0,0 0-1,-1-2 1,18-25 0,-24 30 128,-1 0 0,0-1-1,0 0 1,-1-1 0,-1 1 0,0-1-1,-1 0 1,-1-1 0,0 1 0,-1-1 0,3-27-1,-6 41-168,0 0-1,0 0 1,0 0 0,0 0-1,0 0 1,0 1-1,0-1 1,0 0-1,0 0 1,-1 0-1,1 0 1,0 0 0,0 0-1,-1 0 1,1 0-1,-1 0 1,1 0-1,-1 1 1,1-1-1,-1 0 1,0 0 0,1 1-1,-1-1 1,-1-1-1,1 2-20,0 0 0,0 0 0,0 0 0,0 0 1,0 0-1,0 0 0,0 0 0,0 0 0,0 1 0,0-1 0,0 0 0,0 1 0,0-1 0,0 0 0,0 1 0,0-1 0,0 1 0,-1 1 0,-3 2-26,-1 1-1,1 0 1,1-1-1,-1 2 1,-7 10-1,1 3 0,0 0-1,2 1 1,-9 28-1,14-39 36,2 1 0,-1-1-1,2 1 1,-1-1 0,1 1-1,1 0 1,-1 0-1,2-1 1,-1 1 0,3 10-1,-2-19 9,-1 1-1,1 0 1,-1-1-1,1 1 0,0-1 1,0 1-1,0-1 0,0 1 1,0-1-1,0 0 0,0 0 1,1 1-1,-1-1 1,0 0-1,1 0 0,-1 0 1,1 0-1,-1 0 0,1-1 1,-1 1-1,1 0 0,0-1 1,-1 1-1,1-1 1,0 0-1,-1 1 0,1-1 1,0 0-1,-1 0 0,1 0 1,0 0-1,0-1 1,-1 1-1,1 0 0,0-1 1,-1 1-1,1-1 0,0 1 1,1-2-1,7-1 89,-1-1-1,0 1 0,-1-1 1,1-1-1,12-9 1,-1-1-100,-1-2 0,-1 0 1,0-2-1,-2 1 0,0-2 1,18-29-1,-42 69-5,0 1 0,-5 26 0,7-24 0,3-11 0,0 0 0,0 0 0,1 0 0,1 0 0,0 1 0,2 18 0,-1-29 0,0 0 0,0 0 0,0 0 0,1 0 0,-1 1 0,1-1 0,0 0 0,0 0 0,-1 0 0,1 0 0,0 0 0,1 0 0,-1-1 0,0 1 0,1 0 0,-1-1 0,0 1 0,1 0 0,0-1 0,-1 0 0,1 1 0,0-1 0,0 0 0,0 0 0,0 0 0,0 0 0,0 0 0,0-1 0,0 1 0,0 0 0,0-1 0,1 0 0,-1 1 0,0-1 0,0 0 0,0 0 0,1 0 0,-1-1 0,0 1 0,0-1 0,0 1 0,0-1 0,3 0 0,3-2 0,0 0 0,0-1 0,-1 1 0,1-1 0,-1-1 0,0 0 0,0 0 0,0 0 0,0-1 0,-1 0 0,0 0 0,-1 0 0,1-1 0,6-11 0,2-2 0,-2-2 0,0 1 0,16-43 0,-26 58 0,-1 1 0,1 0 0,-1-1 0,0 1 0,0-1 0,-1-6 0,-3 11 0,-4 9 0,-6 9 0,7-8 0,0 1 0,1 0 0,0 1 0,0-1 0,1 1 0,1 0 0,0 0 0,0 0 0,1 1 0,1-1 0,-1 13 0,2-23-5,0 1 1,0-1-1,1 0 1,-1 0-1,0 1 1,1-1-1,-1 0 1,1 0-1,0 0 1,-1 1-1,1-1 1,0 0-1,0 0 0,-1 0 1,1 0-1,0 0 1,0 0-1,0-1 1,0 1-1,0 0 1,0 0-1,1-1 1,-1 1-1,1 0 1,2 1-45,1-1 0,-1 0 1,0 0-1,0 0 0,0 0 1,1-1-1,-1 0 0,5 0 1,-4 1-126,0-2 0,0 1 0,0 0 1,1-1-1,-1 0 0,0-1 0,0 1 1,0-1-1,-1 0 0,1 0 0,0 0 0,-1 0 1,9-7-1,-11 6-840,1 0 0,-1-1 0,-1 1 0,1-1 0,0 1 1,-1-1-1,0 1 0,0-1 0,0 0 0,0 0 0,-1 0 0,1-7 0,0-25-13474</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5.242"/>
    </inkml:context>
    <inkml:brush xml:id="br0">
      <inkml:brushProperty name="width" value="0.025" units="cm"/>
      <inkml:brushProperty name="height" value="0.025" units="cm"/>
    </inkml:brush>
  </inkml:definitions>
  <inkml:trace contextRef="#ctx0" brushRef="#br0">0 0 22261,'0'0'10506</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6.377"/>
    </inkml:context>
    <inkml:brush xml:id="br0">
      <inkml:brushProperty name="width" value="0.025" units="cm"/>
      <inkml:brushProperty name="height" value="0.025" units="cm"/>
    </inkml:brush>
  </inkml:definitions>
  <inkml:trace contextRef="#ctx0" brushRef="#br0">69 92 8840,'4'-10'4992,"-2"3"-4027,10-30 1574,-8 4 2541,-4 33-5016,0 0 0,0 0 0,0-1 0,0 1 0,0 0 0,0 0 0,-1 0 0,1-1 0,0 1 0,0 0 0,0 0 0,0 0 0,0-1 0,0 1 0,-1 0 0,1 0 0,0 0 0,0 0 0,0-1 0,-1 1 0,1 0 0,0 0 0,0 0 0,-1 0 0,1 0 0,0 0 0,0 0 0,0 0 0,-1 0 0,1-1 0,0 1 0,0 0 0,-1 0 0,1 0 0,0 0 0,0 1 0,-1-1 0,1 0 0,0 0 0,0 0 0,-1 0 0,1 0 0,0 0 0,0 0 0,0 0 1,-1 0-1,1 1 0,0-1 0,0 0 0,0 0 0,-1 0 0,1 0 0,0 1 0,0-1 0,0 0 0,0 0 0,0 0 0,-1 1 0,1-1 0,0 0 0,0 1 0,-14 13 601,5 3-559,0 1 0,1 0 0,2 1 0,-1-1 1,2 1-1,-4 23 0,3-2 180,2 1 0,2 40 0,1-79-273,1 0 0,0 0 0,0 1 0,0-1-1,1 0 1,-1 0 0,1 1 0,-1-1 0,1 0 0,-1 0 0,1 0-1,0 0 1,0 0 0,0 0 0,0 0 0,1 0 0,-1 0 0,0-1 0,1 1-1,0 0 1,-1-1 0,4 3 0,-2-2 46,0-1-1,1 0 1,-1 0-1,0-1 1,0 1 0,0-1-1,0 1 1,1-1-1,-1 0 1,0-1-1,0 1 1,1 0 0,-1-1-1,0 1 1,0-1-1,4-2 1,7-2 130,-1-1 0,0-1 1,0 0-1,0-1 0,-1 0 0,0-1 0,16-16 1,-2 0-86,-1 0 0,21-31 0,-37 45-41,-1 0 0,-1 0 1,0-1-1,0 0 0,-1-1 1,4-13-1,-20 58-389,-22 87-17,28-103 368,2-1 0,0 0 0,1 1 1,1-1-1,3 31 0,-3-45-12,0 1 0,0 0-1,0 0 1,1 0 0,-1-1 0,1 1 0,-1 0 0,1 0-1,0-1 1,-1 1 0,1 0 0,0-1 0,0 1 0,0-1-1,0 1 1,1-1 0,-1 0 0,0 1 0,0-1 0,1 0-1,-1 0 1,1 0 0,-1 0 0,1 0 0,0 0 0,-1 0-1,1-1 1,0 1 0,-1-1 0,1 1 0,0-1 0,0 0-1,0 1 1,-1-1 0,1 0 0,0 0 0,0 0 0,0 0-1,-1-1 1,1 1 0,0 0 0,0-1 0,3-1 0,1 0 29,0 0 0,0-1 1,0 0-1,0 0 0,-1 0 1,0-1-1,1 0 1,-1 0-1,0 0 0,-1-1 1,6-6-1,1-4-42,-2-1 0,0 0 0,-1 0 0,0-1 0,-2 0 0,0 0 0,0-1 0,-2 1 0,0-1 0,-1 0 0,-1 0 0,0-31 0,-2 47-45,0 1 1,0 0-1,0 0 1,0-1-1,0 1 0,-1 0 1,1-1-1,0 1 1,0 0-1,-1 0 0,1-1 1,-1 1-1,1 0 1,-1 0-1,0 0 0,1 0 1,-2-2-1,1 3-36,1 0 0,-1-1 0,1 1 0,-1 0 0,0 0 0,1-1-1,-1 1 1,1 0 0,-1 0 0,0 0 0,1 0 0,-1 0 0,1 0 0,-1 0-1,0 0 1,1 0 0,-1 0 0,0 0 0,1 1 0,-1-1 0,1 0 0,-1 0 0,1 1-1,-2-1 1,-1 3-524,-1-1-1,1 0 1,-1 1-1,1 0 1,0 0 0,0 0-1,1 0 1,-6 7-1,-7 17-5229,-1 4-1382</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7.187"/>
    </inkml:context>
    <inkml:brush xml:id="br0">
      <inkml:brushProperty name="width" value="0.025" units="cm"/>
      <inkml:brushProperty name="height" value="0.025" units="cm"/>
    </inkml:brush>
  </inkml:definitions>
  <inkml:trace contextRef="#ctx0" brushRef="#br0">0 406 11211,'0'0'5359,"10"0"-2391,37 3 589,-25 0-1440,1-2 0,31-2-1,-48 1-1889,0-1 0,1 0 0,-1 0 0,0-1 0,0 0 0,0 0 0,0 0 0,0-1 0,0 0 0,-1 0 0,1 0 0,-1-1 0,8-6 0,-12 9-210,2-1-8,0-1-1,0 1 1,0-1-1,-1 0 1,1 0-1,-1 0 0,0 0 1,0 0-1,0-1 1,0 1-1,0-1 1,-1 1-1,0-1 1,2-5-1,-3 9-8,-1-1 0,1 1 0,0 0 0,0 0 0,-1-1 0,1 1 0,0 0 0,0 0 0,-1 0 0,1-1 0,0 1 0,-1 0 0,1 0 0,0 0 0,-1 0 0,1 0 0,0 0 0,-1 0 0,1 0 0,-1 0 0,1 0 0,0 0 0,-1 0 0,1 0 0,0 0 0,-1 0 0,1 0 0,0 0 0,-1 0 0,1 0 0,0 0 0,-1 1 0,1-1 0,0 0 0,-1 0 0,1 0 0,0 1 0,-16 6 0,-3 8 0,1 2 0,1-1 0,1 2 0,1 0 0,0 1 0,1 1 0,1 0 0,-13 27 0,24-43 0,1-1 0,-1 1 0,0-1 0,1 1 0,0 0 0,0 0 0,0 0 0,0 0 0,0 0 0,1 0 0,0-1 0,0 6 0,0-8 0,0 0 0,1 0 0,-1-1 0,0 1 0,1 0 0,-1-1 0,0 1 0,1 0 0,-1-1 0,1 1 0,-1 0 0,1-1 0,-1 1 0,1-1 0,0 1 0,-1-1 0,1 1 0,0-1 0,-1 1 0,1-1 0,0 0 0,1 1 0,0 0 0,1-1 0,-1 0 0,1 1 0,0-1 0,-1 0 0,1 0 0,-1-1 0,1 1 0,0 0 0,2-2 0,5-1 0,1-1 0,-1 0 0,0-1 0,0 0 0,-1-1 0,0 0 0,0 0 0,0-1 0,-1 0 0,11-12 0,5-6 0,40-57 0,11-37 0,-66 103 0,-1-1 0,-1 0 0,0 0 0,-1 0 0,5-28 0,-32 76 0,7-4 0,0 0 0,2 1 0,2 0 0,0 1 0,2 0 0,1 1 0,-3 35 0,9-63 0,1 0 0,-1 1 0,1-1 0,0 0 0,0 0 0,0 0 0,1 0 0,-1 0 0,0 1 0,1-1 0,-1 0 0,1 0 0,0 0 0,0 0 0,-1 0 0,1 0 0,1 0 0,-1-1 0,0 1 0,0 0 0,3 2 0,-2-3 0,0 0 0,-1-1 0,1 1 0,0 0 0,0-1 0,0 0 0,0 1 0,0-1 0,0 0 0,0 0 0,0 0 0,0 0 0,0 0 0,0 0 0,0-1 0,0 1 0,-1-1 0,4-1 0,6-2 0,0-1 0,-1 0 0,1-1 0,-1 0 0,-1-1 0,14-11 0,9-12 0,-2-1 0,0-2 0,-3-1 0,-1-1 0,-1-2 0,-2 0 0,-2-1 0,-1-1 0,-2-1 0,15-50 0,-34 85 0,-7 16 0,-11 21 0,-4 15 0,2 2 0,2 0 0,2 1 0,2 1 0,2 0 0,3 1 0,2 1 0,-2 79 0,7-154-38,0 1 1,-1 0-1,-1 0 1,-11-26-1,-3-18-57,10 30 125,2 11 97,-7-45-1,15 69-125,-1-1-1,1 0 1,0 0-1,-1 1 1,1-1 0,0 0-1,0 1 1,0-1 0,-1 0-1,1 1 1,0-1-1,0 1 1,0 0 0,0-1-1,0 1 1,0 0 0,0-1-1,0 1 1,0 0-1,0 0 1,0 0 0,0 0-1,0 0 1,0 0 0,0 0-1,0 0 1,0 1-1,0-1 1,1 1 0,37 3-95,18 10-2218,-35-8-1611,0-1-1,27 3 1,-7-6-1426</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7.611"/>
    </inkml:context>
    <inkml:brush xml:id="br0">
      <inkml:brushProperty name="width" value="0.025" units="cm"/>
      <inkml:brushProperty name="height" value="0.025" units="cm"/>
    </inkml:brush>
  </inkml:definitions>
  <inkml:trace contextRef="#ctx0" brushRef="#br0">171 0 21140,'-8'10'2285,"-12"21"-1635,2 1 1,1 0 0,1 1-1,2 1 1,2 1 0,1-1-1,-9 50 1,6-10 699,4 1 1,0 130 0,11-253-1532,2-1 0,2 1 0,2 0 0,3 0 0,1 1 0,3 0 0,1 1 0,25-50 0,-35 86 145,0 0 0,0 1-1,1-1 1,1 1-1,0 0 1,0 1 0,1-1-1,13-10 1,-18 16 45,0 1-1,0 0 1,0 0 0,0 1 0,0-1 0,0 0 0,1 1 0,-1 0-1,0 0 1,1 0 0,-1 0 0,1 1 0,-1-1 0,1 1-1,0 0 1,-1 0 0,1 0 0,-1 1 0,1-1 0,-1 1 0,1 0-1,-1 0 1,1 0 0,-1 0 0,0 0 0,0 1 0,1 0-1,-1-1 1,0 1 0,4 5 0,-2-4 2,-1 0 1,0 1-1,0 0 0,-1 0 1,1 0-1,-1 1 0,0-1 1,0 1-1,4 9 0,-6-12-4,0 0-1,-1 0 0,1 0 1,-1 0-1,1 0 1,-1 0-1,0 0 0,0 0 1,0 0-1,0 0 0,0 0 1,0 0-1,-1 0 0,1 0 1,-1 0-1,1 0 1,-1 0-1,0 0 0,0 0 1,0-1-1,0 1 0,0 0 1,0-1-1,0 1 0,0 0 1,-1-1-1,1 1 1,-1-1-1,-2 3 0,-14 7 180,0 0 0,0-1-1,-1-1 1,0 0 0,-1-2-1,0 0 1,-27 5 0,31-9-957,-1 0 0,-30 0 0,65-7-6564,10-13 3325,-15 10 1678,23-14-3418</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8.810"/>
    </inkml:context>
    <inkml:brush xml:id="br0">
      <inkml:brushProperty name="width" value="0.025" units="cm"/>
      <inkml:brushProperty name="height" value="0.025" units="cm"/>
    </inkml:brush>
  </inkml:definitions>
  <inkml:trace contextRef="#ctx0" brushRef="#br0">14 174 2146,'0'0'25886,"4"9"-25053,-1 2-635,0-1 1,-1 1 0,-1 0 0,0 0 0,0 0 0,-1-1 0,0 1-1,-1 0 1,0 0 0,-1 0 0,-5 17 0,1 4 128,1 1 1,-1 59-1,16-103-36,3-14-48,-3-12-329,-1-1-1,-2 0 1,-2 0 0,-2 0-1,-1-49 1,-10 105-2524,8-16 2482,0-1 1,0 1-1,0-1 1,0 1-1,1-1 1,-1 1-1,1-1 0,-1 1 1,1-1-1,0 0 1,-1 1-1,1-1 1,0 0-1,0 1 1,0-1-1,0 0 1,0 0-1,0 0 1,0 0-1,0 0 1,1 0-1,-1 0 0,2 1 1,1 0-110,1 0 0,0 0 0,0-1 0,-1 1 0,1-1 0,0 0 0,7 0 0,7 1-832,1-2 1,36-5-1,17-13-98,-68 17 1445,-1-1 0,1 0 0,-1 0 0,1 0-1,-1 0 1,0-1 0,0 0 0,0 0 0,0 0 0,-1 0-1,1 0 1,-1-1 0,3-3 0,-6 6-212,0 1-1,0 0 1,0-1 0,0 1 0,-1 0-1,1-1 1,0 1 0,0 0 0,-1 0 0,1-1-1,0 1 1,0 0 0,-1 0 0,1-1-1,0 1 1,-1 0 0,1 0 0,0 0-1,-1 0 1,1 0 0,0-1 0,-1 1-1,1 0 1,0 0 0,-1 0 0,1 0-1,0 0 1,-1 0 0,1 0 0,0 0 0,-1 0-1,1 0 1,-1 0 0,1 1 0,0-1-1,-1 0 1,1 0 0,0 0 0,-1 0-1,1 0 1,0 1 0,-21 3 268,12 2-246,0-1-1,0 1 0,1 1 1,0 0-1,0 0 0,1 0 1,0 1-1,0 0 1,1 1-1,0-1 0,0 1 1,-7 17-1,7-15 56,1 1 0,0 0-1,1 0 1,1 0 0,0 0 0,0 0 0,1 1-1,1-1 1,0 1 0,1 17 0,0-29-115,0 0-1,0 0 1,0 0 0,1 0 0,-1 0-1,0 1 1,1-1 0,-1 0 0,1 0 0,-1 0-1,1 0 1,-1 0 0,1 0 0,0 0 0,-1-1-1,1 1 1,0 0 0,0 0 0,0 0 0,0-1-1,0 1 1,0 0 0,0-1 0,0 1 0,0-1-1,0 1 1,0-1 0,0 0 0,0 1 0,0-1-1,0 0 1,0 0 0,1 1 0,-1-1 0,0 0-1,0 0 1,0-1 0,0 1 0,0 0-1,1 0 1,-1 0 0,0-1 0,0 1 0,0-1-1,0 1 1,0-1 0,1 0 0,4-1 142,0-1 0,-1 0 0,1 0 1,-1 0-1,0-1 0,0 1 0,8-8 1,-1-3-249,-1 1 1,0-2 0,-1 0 0,0 0-1,-1 0 1,-1-1 0,-1-1 0,0 1 0,-1-1-1,0 0 1,-2-1 0,0 1 0,-1-1-1,1-19 1,-4 37-67,0 1-1,0-1 0,-1 1 1,1-1-1,0 1 1,0-1-1,0 1 0,0-1 1,0 1-1,-1-1 0,1 1 1,0-1-1,0 0 1,-1 1-1,1-1 0,0 1 1,-1-1-1,1 0 1,-1 1-1,1-1 0,0 0 1,-1 1-1,1-1 1,-1 0-1,1 0 0,-1 0 1,1 1-1,-1-1 1,1 0-1,-1 0 0,1 0 1,-1 0-1,1 0 1,-1 0-1,1 0 0,-1 0 1,1 0-1,-1 0 1,1 0-1,-1 0 0,1 0 1,-1 0-1,1 0 0,0-1 1,-1 1-1,1 0 1,-1 0-1,1-1 0,-1 1 1,1 0-1,-1 0 1,1-1-1,0 1 0,-1 0 1,1-1-1,0 1 1,-1-1-1,1 1 0,0-1 1,0 1-1,-1 0 1,1-1-1,0 1 0,0-1 1,0 1-1,0-1 1,-1 0-1,1 3-25,-1 0 0,1 0-1,0 0 1,-1 0 0,1 0 0,0 0 0,0 0 0,1 1 0,-1-1 0,0 0-1,1 0 1,-1 0 0,1 0 0,0 0 0,-1 0 0,1 0 0,0 0 0,0-1-1,0 1 1,1 0 0,-1 0 0,0-1 0,1 1 0,1 1 0,0 0-7,1-1-1,0 0 1,0 0 0,0 0 0,0 0 0,0-1 0,0 0 0,0 0 0,0 0 0,0 0 0,7 0 0,0 0 428,0-1-1,1 0 1,-1-1 0,0 0 0,0-1-1,0 0 1,0 0 0,20-9 0,-30 11-170,53-32 3572,-52 31-3399,0-1 0,0 0 0,0 0 0,0 0 1,0 0-1,0 0 0,0 0 0,-1 0 0,1-1 0,-1 1 0,1-1 1,-1 1-1,0-1 0,0 1 0,0-1 0,0 0 0,-1 1 0,1-7 0,-1 9-207,0 0 1,0-1-1,-1 1 0,1-1 0,-1 1 0,1-1 0,0 1 0,-1 0 0,1-1 0,-1 1 0,1 0 0,-1 0 1,1-1-1,-1 1 0,1 0 0,-1 0 0,1 0 0,-1-1 0,1 1 0,-1 0 0,1 0 0,-1 0 0,1 0 0,-1 0 1,0 0-1,1 0 0,-1 0 0,1 0 0,-1 0 0,1 1 0,-1-1 0,1 0 0,-2 1 0,-20 4 93,14 0-18,0 1 1,0-1-1,1 1 1,0 0-1,0 1 1,0 0-1,1 0 1,0 0-1,0 1 1,1-1 0,0 2-1,0-1 1,1 0-1,0 1 1,1 0-1,0 0 1,0 0-1,1 0 1,0 0-1,-1 18 1,2-25-106,1 0 0,0-1 0,0 1 0,1 0 0,-1-1 0,0 1 0,0 0 0,1-1 0,-1 1 0,1-1 0,0 1 0,-1 0 0,1-1 0,0 0-1,0 1 1,0-1 0,0 1 0,0-1 0,0 0 0,0 0 0,1 0 0,-1 1 0,0-1 0,1-1 0,1 3 0,1-2 49,-1 0-1,1 0 0,-1 0 0,1-1 1,0 1-1,-1-1 0,1 0 1,-1 0-1,1 0 0,0 0 1,5-2-1,1 0 70,1 0 0,0-1 0,0-1 0,-1 0 1,0-1-1,0 0 0,11-7 0,4-7-135,-1-1 0,-1-1 0,37-45 0,-48 51 0,0-1 0,-1 0 0,-1-1 0,0 0 0,-2 0 0,0-1 0,7-23 0,-14 39 0,0 0 0,-1-1 0,0 1 0,1 0 0,-1 0 0,0 0 0,0 0 0,0 0 0,0 0 0,0 0 0,0 0 0,-1-1 0,0-1 0,1 4 0,0-1 0,-1 1 0,1-1 0,0 1 0,-1-1 0,1 1 0,-1-1 0,1 1 0,0-1 0,-1 1 0,1 0 0,-1-1 0,1 1 0,-1 0 0,0-1 0,1 1 0,-1 0 0,1 0 0,-1 0 0,1 0 0,-1-1 0,0 1 0,1 0 0,-1 0 0,0 0 0,1 0 0,-2 0 0,-2 1 0,1 0 0,-1 0 0,1 1 0,0-1 0,-1 1 0,1 0 0,0-1 0,0 1 0,0 1 0,0-1 0,0 0 0,-4 6 0,-8 8 0,2 1 0,0 0 0,1 1 0,-18 35 0,26-43 0,-1-1 0,1 1 0,1 0 0,0 0 0,0 0 0,1 0 0,1 1 0,-1-1 0,2 1 0,-1-1 0,1 1 0,2 10 0,-2-19 0,1 0 0,-1-1 0,1 1 0,-1 0 0,1-1 0,-1 1 0,1-1 0,0 1 0,0-1 0,0 1 0,0-1 0,0 0 0,0 1 0,0-1 0,0 0 0,1 0 0,-1 0 0,0 0 0,1 0 0,-1 0 0,1 0 0,-1 0 0,4 0 0,-2 0 0,1 0 0,0 0 0,0-1 0,0 1 0,0-1 0,0 0 0,0-1 0,0 1 0,8-2 0,0-1 0,0-1 0,-1 0 0,1-1 0,-1 0 0,20-12 0,-27 14 0,10-5 0,-1-2 0,1 1 0,-2-2 0,1 0 0,-1 0 0,-1-1 0,11-15 0,-33 44 0,-23 38 0,32-51 0,0 0 0,1 1 0,-1-1 0,1 1 0,0-1 0,0 1 0,0-1 0,1 1 0,0-1 0,0 1 0,0-1 0,1 8 0,0-11 0,-1 0 0,1 0 0,0 0 0,0 0 0,0 0 0,0 0 0,0 0 0,0 0 0,0 0 0,0 0 0,0 0 0,0-1 0,0 1 0,0-1 0,1 1 0,-1-1 0,0 1 0,1-1 0,-1 1 0,0-1 0,1 0 0,-1 0 0,0 0 0,1 0 0,-1 0 0,0 0 0,1 0 0,-1 0 0,0-1 0,1 1 0,0-1 0,46-11 0,-20-2 0,-1-1 0,0-1 0,-2-2 0,1 0 0,-2-2 0,-1-1 0,37-41 0,-66 75 0,1 0 0,0 0 0,-4 23 0,8-32-29,0 0-1,0-1 1,1 1 0,-1 0-1,1 0 1,0 0-1,0 0 1,0 0 0,1 0-1,-1 0 1,1-1 0,0 1-1,0 0 1,0 0 0,3 4-1,-3-6-136,1 1 1,0-1-1,0 0 0,1 0 1,-1 0-1,0 0 0,1 0 0,-1-1 1,1 1-1,0-1 0,-1 0 0,1 1 1,0-1-1,0 0 0,0-1 0,0 1 1,0 0-1,0-1 0,0 0 0,4 0 1,33 1-7928</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9.418"/>
    </inkml:context>
    <inkml:brush xml:id="br0">
      <inkml:brushProperty name="width" value="0.025" units="cm"/>
      <inkml:brushProperty name="height" value="0.025" units="cm"/>
    </inkml:brush>
  </inkml:definitions>
  <inkml:trace contextRef="#ctx0" brushRef="#br0">69 1 20403,'-8'60'2278,"-19"73"-1,17-95-975,2 0-1,1 1 1,2 0-1,2 0 1,3 62-1,0-100-1301,0 0 0,0 0 0,0 0 0,1 0 0,-1 0 0,0 0 0,1 0 0,-1 0 0,1 0 0,-1 0 0,1 0 0,0 0 0,-1 0 0,1 0 0,0-1 0,-1 1 0,1 0 0,0 0 0,0-1 0,0 1 0,0-1 0,0 1 0,0-1 0,0 1 0,0-1 0,0 1 0,0-1 0,0 0 0,0 0 0,0 1 0,0-1 0,0 0 0,0 0 0,0 0 0,0 0 0,1 0 0,-1 0 0,1-1 0,3 0 0,0 0 0,0 0 0,0 0 0,0-1 0,0 0 0,-1 0 0,7-4 0,12-11 0,0-2 0,-1 0 0,-1-2 0,-1 0 0,-1-2 0,-1 0 0,-2-1 0,0 0 0,-1-1 0,13-30 0,-43 84-2767,-37 58-11565,27-49 6608</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29.763"/>
    </inkml:context>
    <inkml:brush xml:id="br0">
      <inkml:brushProperty name="width" value="0.025" units="cm"/>
      <inkml:brushProperty name="height" value="0.025" units="cm"/>
    </inkml:brush>
  </inkml:definitions>
  <inkml:trace contextRef="#ctx0" brushRef="#br0">1 46 3331,'0'0'9033,"59"-31"-7944,-32 21-865,-6 6-160,-3 4-160,-5 0-1153,-5 4-1218,-3 7 738,2-4-3012</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122"/>
    </inkml:context>
    <inkml:brush xml:id="br0">
      <inkml:brushProperty name="width" value="0.025" units="cm"/>
      <inkml:brushProperty name="height" value="0.025" units="cm"/>
    </inkml:brush>
  </inkml:definitions>
  <inkml:trace contextRef="#ctx0" brushRef="#br0">19 368 2434,'11'-16'2792,"18"-30"3109,30-64 0,-50 90-4650,0 0-1,-1 0 1,-2 0 0,0-1-1,-1 0 1,-1 0 0,2-30 0,-6 50-1240,0 1 1,0 0-1,-1 0 1,1 0-1,0 0 1,0 0-1,0 0 1,-1 0-1,1-1 1,0 1-1,0 0 1,-1 0-1,1 0 1,0 0-1,0 0 1,-1 0-1,1 0 1,0 0-1,0 0 1,-1 0-1,1 0 1,0 1 0,0-1-1,0 0 1,-1 0-1,1 0 1,0 0-1,0 0 1,-1 0-1,1 0 1,0 1-1,0-1 1,0 0-1,0 0 1,-1 0-1,1 0 1,0 1-1,0-1 1,0 0-1,0 0 1,0 0-1,-1 1 1,1-1-1,0 0 1,0 0-1,0 1 1,0-1-1,0 0 1,0 0 0,0 1-1,0-1 1,0 0-1,0 0 1,0 1-1,0-1 1,0 0-1,-21 41 80,2 1 1,2 1-1,1 0 0,-12 59 0,16-58 574,-3 5 317,7-25-725,1-1-1,1 1 0,1 0 0,-2 30 1,7-54-253,0 0 0,0 1 0,-1-1 1,1 0-1,0 0 0,0 1 0,0-1 1,0 0-1,0 1 0,0-1 0,0 0 0,0 0 1,0 1-1,1-1 0,-1 0 0,0 1 1,0-1-1,0 0 0,0 0 0,0 1 0,0-1 1,1 0-1,-1 0 0,0 1 0,0-1 1,0 0-1,1 0 0,-1 1 0,0-1 0,0 0 1,1 0-1,-1 0 0,0 0 0,0 0 1,1 1-1,-1-1 0,0 0 0,1 0 0,11-6 219,10-16 137,-15 11-292,-1-1-1,0 1 1,-1-1-1,-1 0 1,1-1-1,-2 1 1,0 0-1,0-1 1,-1 0-1,-1 0 1,0 0-1,-1 0 1,-2-17-1,3 63-172,-2-27 43,1 0 1,0 0 0,1 0-1,-1 0 1,1 1 0,3 9-1,-3-13 50,0-1-1,1 0 0,-1 1 1,1-1-1,-1 0 0,1 0 1,0 0-1,0 0 0,0 0 1,0 0-1,0-1 0,0 1 1,0-1-1,0 1 0,1-1 1,-1 0-1,1 0 0,-1 0 1,1 0-1,3 1 0,1-1 31,0 1 1,0-2-1,0 1 0,0-1 0,0 0 0,0 0 1,0-1-1,0 0 0,0 0 0,0 0 0,0-1 1,0 0-1,-1-1 0,1 0 0,-1 0 0,0 0 1,1 0-1,-1-1 0,-1 0 0,1-1 0,7-6 1,5-6 61,-1-2 0,0 1 0,-1-2 0,21-35 0,-48 103-80,-2-16 10,-26 78-46,35-99-43,1 0 1,1 1-1,0 0 0,0 0 0,1-1 0,1 1 0,1 14 0,-1-25-32,0-1-1,1 1 0,-1-1 0,1 0 0,-1 1 0,1-1 0,-1 0 1,0 1-1,1-1 0,-1 0 0,1 0 0,-1 0 0,1 1 1,-1-1-1,1 0 0,-1 0 0,1 0 0,-1 0 0,1 0 0,0 0 1,-1 0-1,1 0 0,-1 0 0,1 0 0,-1 0 0,1 0 1,-1 0-1,1-1 0,-1 1 0,1 0 0,-1 0 0,1-1 0,-1 1 1,1 0-1,-1 0 0,0-1 0,1 1 0,-1-1 0,1 1 1,-1-1-1,6-4-887,-1 0 1,0 0 0,0-1 0,-1 1-1,0-1 1,0 0 0,0-1-1,4-8 1,11-31-6748</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451"/>
    </inkml:context>
    <inkml:brush xml:id="br0">
      <inkml:brushProperty name="width" value="0.025" units="cm"/>
      <inkml:brushProperty name="height" value="0.025" units="cm"/>
    </inkml:brush>
  </inkml:definitions>
  <inkml:trace contextRef="#ctx0" brushRef="#br0">39 1 4965,'0'0'15887,"-38"50"-16624,43-18-1409,7 2-2434,4-2-3652</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0.812"/>
    </inkml:context>
    <inkml:brush xml:id="br0">
      <inkml:brushProperty name="width" value="0.025" units="cm"/>
      <inkml:brushProperty name="height" value="0.025" units="cm"/>
    </inkml:brush>
  </inkml:definitions>
  <inkml:trace contextRef="#ctx0" brushRef="#br0">170 2 9417,'0'0'21524,"-8"-1"-21209,3 1-308,-1-1 0,1 1 1,-1 1-1,1-1 0,0 1 0,-1 0 0,1 0 0,0 1 0,0 0 0,0 0 1,0 0-1,0 0 0,0 1 0,0 0 0,1 0 0,0 0 0,-8 7 0,5-5 43,2 1-1,-1 0 1,1 0 0,0 0-1,0 1 1,0-1-1,1 1 1,0 0-1,0 1 1,1-1 0,0 1-1,1-1 1,-3 9-1,5-14-40,0-1-1,-1 1 1,1 0-1,0-1 1,0 1-1,0-1 1,1 1-1,-1-1 1,0 1-1,1 0 1,-1-1-1,1 1 0,-1-1 1,1 1-1,0-1 1,-1 0-1,1 1 1,0-1-1,0 0 1,0 1-1,0-1 1,0 0-1,0 0 1,0 0-1,1 0 1,-1 0-1,0 0 1,1 0-1,-1-1 1,1 1-1,-1 0 0,0-1 1,1 1-1,0-1 1,-1 1-1,1-1 1,-1 0-1,1 0 1,-1 0-1,1 0 1,0 0-1,2 0 1,8 0 56,1 0-1,-1-1 1,0-1 0,16-3 0,8-6-65,-1 0 0,63-32 0,-25 11 0,-73 31 0,0 1 0,0 0 0,1-1 0,-1 1 0,0 0 0,0 0 0,1-1 0,-1 1 0,0 0 0,1 0 0,-1 0 0,0-1 0,1 1 0,-1 0 0,0 0 0,1 0 0,-1 0 0,1 0 0,-1 0 0,0 0 0,1 0 0,-1 0 0,0 0 0,1 0 0,-1 0 0,0 0 0,1 0 0,-1 0 0,1 0 0,-1 0 0,0 0 0,1 0 0,-1 1 0,0-1 0,1 0 0,-1 0 0,0 0 0,1 1 0,-1-1 0,0 0 0,0 0 0,1 1 0,-1-1 0,-2 7 0,-25 36 0,22-38 0,1 0 0,1 0 0,-1 0 0,1 1 0,0-1 0,0 1 0,0 0 0,1-1 0,0 1 0,0 0 0,1 1 0,-1 5 0,2-11 0,0 0 0,1-1 0,-1 1 0,1-1 0,-1 1 0,1-1 0,-1 1 0,1-1 0,-1 1 0,1-1 0,-1 0 0,1 1 0,-1-1 0,1 0 0,0 1 0,-1-1 0,1 0 0,0 0 0,-1 0 0,1 0 0,0 1 0,-1-1 0,1 0 0,0 0 0,-1 0 0,1 0 0,0 0 0,-1-1 0,1 1 0,1 0 0,25-4 0,-4-5 0,0-1 0,0 0 0,36-24 0,-38 21 0,-1 2 0,1 0 0,1 1 0,31-10 0,-53 20 0,1 0 0,-1-1-1,1 1 1,0 0 0,-1 0 0,1 0-1,-1 0 1,1 0 0,-1 0 0,1 0-1,-1 0 1,1 0 0,-1 0 0,1 0-1,0 0 1,-1 1 0,1-1 0,-1 0-1,1 0 1,-1 1 0,1-1 0,-1 0-1,1 0 1,-1 1 0,0-1 0,1 1-1,-1-1 1,1 0 0,-1 1 0,0-1-1,1 1 1,-1-1 0,0 1 0,0-1-1,1 1 1,-1-1 0,0 1 0,0-1-1,0 1 1,0-1 0,0 1 0,1-1-1,-1 1 1,0-1 0,0 1 0,0 0-1,0-1 1,-1 1 0,1-1 0,0 1-1,0-1 1,0 1 0,0-1 0,0 1-1,-1-1 1,1 1 0,-1 0 0,-14 46-578,6-24-522,7-1-4153,1-7-4714</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5.448"/>
    </inkml:context>
    <inkml:brush xml:id="br0">
      <inkml:brushProperty name="width" value="0.025" units="cm"/>
      <inkml:brushProperty name="height" value="0.025" units="cm"/>
    </inkml:brush>
  </inkml:definitions>
  <inkml:trace contextRef="#ctx0" brushRef="#br0">13 0 23927,'0'0'4564,"0"11"-3678,-6 97 6,0 41-573,6-129-324,1 0 0,1 0 0,1-1-1,1 1 1,7 23 0,-10-41 14,-1 1 1,1-1-1,0 0 0,-1 0 1,1 0-1,0-1 1,0 1-1,0 0 0,0 0 1,1 0-1,-1-1 1,0 1-1,1 0 0,-1-1 1,1 0-1,0 1 1,-1-1-1,1 0 0,0 0 1,0 0-1,0 0 0,0 0 1,3 1-1,-3-2 65,1 0-1,-1-1 0,0 1 0,0-1 1,0 0-1,0 1 0,1-1 1,-1 0-1,0 0 0,0 0 0,-1-1 1,1 1-1,0 0 0,0-1 1,-1 1-1,1-1 0,0 0 1,-1 1-1,0-1 0,1 0 0,-1 0 1,1-3-1,17-22-46,-2-1 0,-2-1 1,0 0-1,-2-1 0,-1-1 0,-1 0 0,-2-1 0,-1 0 1,-2 0-1,5-63 0,-13 118-444,1-20 154,1 1 0,-1 0 0,1 0-1,0 0 1,0 0 0,0 0 0,1 0-1,1 5 1,-2-7 126,1-1 0,0 1 0,0 0 0,0-1 0,0 1 0,1-1 0,-1 0 0,0 1 0,1-1 0,-1 0 0,0 0 0,1 0-1,0 0 1,-1 0 0,1 0 0,0 0 0,-1 0 0,1-1 0,0 1 0,0-1 0,-1 1 0,1-1 0,3 0 0,23 3-4796,3-3-1451</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6.007"/>
    </inkml:context>
    <inkml:brush xml:id="br0">
      <inkml:brushProperty name="width" value="0.025" units="cm"/>
      <inkml:brushProperty name="height" value="0.025" units="cm"/>
    </inkml:brush>
  </inkml:definitions>
  <inkml:trace contextRef="#ctx0" brushRef="#br0">178 284 17969,'0'0'8280,"-10"0"-5568,5 0-2461,-10 0 223,-1 1 1,1 0-1,0 0 1,-22 7-1,34-8-462,-1 1 0,1 0 0,0 0 0,0 0 0,0 0-1,0 1 1,0-1 0,0 1 0,0 0 0,0 0 0,1 0-1,-1 0 1,1 0 0,-1 1 0,1-1 0,0 1 0,0-1 0,0 1-1,0 0 1,0 0 0,1 0 0,-1 0 0,1 0 0,0 0-1,0 0 1,0 1 0,1-1 0,-1 0 0,0 7 0,1-9-21,1 0 0,-1 0 0,0 0 0,1 0 1,-1 0-1,1 0 0,-1 0 0,1 0 1,0-1-1,-1 1 0,1 0 0,0 0 0,0 0 1,-1-1-1,1 1 0,0 0 0,0-1 1,0 1-1,0-1 0,0 1 0,0-1 1,1 1-1,31 12-97,-12-6-163,-13-3 184,-1 1-1,0-1 1,0 2 0,0-1-1,0 1 1,-1 0 0,0 0-1,0 0 1,0 1-1,-1 0 1,5 9 0,-2-2 43,-1 1 1,0 0-1,-1 0 0,-1 1 1,5 22-1,-2 11 104,-3 1-1,0 91 1,-5-132 122,0 1 1,-1-1-1,0 1 0,0-1 1,-1 1-1,-6 15 1,8-24-156,-1 1 0,0 0 1,0 0-1,0-1 0,0 1 1,0 0-1,0-1 0,0 1 0,-1-1 1,1 1-1,0-1 0,-1 0 1,1 1-1,-1-1 0,0 0 1,1 0-1,-1 0 0,0-1 1,0 1-1,1 0 0,-1 0 1,0-1-1,0 1 0,0-1 1,0 0-1,0 0 0,0 0 1,0 1-1,0-2 0,0 1 1,0 0-1,0 0 0,0-1 1,1 1-1,-1-1 0,0 1 1,0-1-1,0 0 0,1 0 1,-4-2-1,1 1-29,1-1 0,0 1 0,0-1 0,0 0 0,0 0 0,0 0 0,1 0 0,-1-1 0,1 1 0,0-1 0,0 0 0,0 1 0,1-1 0,-1 0 0,1 0 0,0 0 0,0 0 0,0 0 0,1 0 0,-1-8 0,0-3 0,0 1 0,1-1 0,1 1 0,5-27 0,-2 24 0,2 0 0,0 0 0,1 1 0,0 0 0,1 1 0,1-1 0,14-17 0,86-98 0,-66 83 0,-19 20 0,101-123 0,-107 125 0,0 0 0,-1-2 0,-2 0 0,12-29 0,-24 48 0,0 0 0,0 1 0,-1-1 0,0 0 0,-1 0 0,1-15 0,-2 24 0,0-1 0,0 0 0,0 1 0,0-1 0,0 1 0,0-1 0,0 1 0,0-1 0,0 0 0,0 1 0,0-1 0,-1 1 0,1-1 0,0 1 0,0-1 0,-1 1 0,1-1 0,0 1 0,-1-1 0,1 1 0,0-1 0,-1 1 0,1 0 0,-1-1 0,1 1 0,0 0 0,-1-1 0,1 1 0,-1 0 0,1-1 0,-1 1 0,1 0 0,-1 0 0,0 0 0,1 0 0,-1-1 0,1 1 0,-1 0 0,1 0 0,-1 0 0,0 0 0,1 0 0,-1 0 0,1 0 0,-1 1 0,1-1 0,-1 0 0,1 0 0,-1 0 0,1 0 0,-1 1 0,0-1 0,1 0 0,0 1 0,-1-1 0,0 1 0,-31 20 0,1 12 0,2 1 0,1 2 0,1 0 0,2 2 0,-34 69 0,51-91 0,0 1 0,2-1 0,-10 33 0,15-46 0,0 0 0,1 0 0,-1-1 0,0 1 0,1 0 0,0 0 0,-1 0 0,1 0 0,0 0 0,1 0 0,-1 0 0,1 0 0,-1 0 0,1-1 0,0 1 0,0 0 0,0 0 0,0-1 0,0 1 0,1 0 0,-1-1 0,1 0 0,0 1 0,0-1 0,0 0 0,0 0 0,0 0 0,0 0 0,0 0 0,1 0 0,3 2 0,4-1-372,-1 0 1,1 0-1,0-1 1,0 0-1,0-1 1,14 1-1,-11-2-734,1-1 0,0 0-1,-1 0 1,1-1 0,-1-1 0,0 0-1,20-8 1,6-8-7334</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6.352"/>
    </inkml:context>
    <inkml:brush xml:id="br0">
      <inkml:brushProperty name="width" value="0.025" units="cm"/>
      <inkml:brushProperty name="height" value="0.025" units="cm"/>
    </inkml:brush>
  </inkml:definitions>
  <inkml:trace contextRef="#ctx0" brushRef="#br0">4 1 12876,'0'0'15151,"-3"56"-11916,3-47-1730,0-4-1505,3-3 0,12-2 0,-2 0-2306,-4-12-4773,1-10-15887</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8.184"/>
    </inkml:context>
    <inkml:brush xml:id="br0">
      <inkml:brushProperty name="width" value="0.025" units="cm"/>
      <inkml:brushProperty name="height" value="0.025" units="cm"/>
    </inkml:brush>
  </inkml:definitions>
  <inkml:trace contextRef="#ctx0" brushRef="#br0">9 383 8104,'0'0'9310,"4"-9"-6524,7-10-1268,-1 1 618,-1-1 2597,-26 81-2192,12-50-2366,0 0-1,1 1 1,1-1 0,0 1-1,1-1 1,-2 25 0,5-36-169,-1 0 0,0 0 0,0 0 0,1 0 0,-1 0 0,1 0 0,-1 0 0,1 0 1,-1 0-1,1 0 0,-1 0 0,1-1 0,0 1 0,0 0 0,-1 0 0,1-1 0,0 1 1,0 0-1,0-1 0,0 1 0,0-1 0,0 1 0,0-1 0,0 0 0,0 1 0,0-1 1,0 0-1,0 1 0,0-1 0,0 0 0,0 0 0,0 0 0,0 0 0,0 0 0,0 0 1,0-1-1,2 1 0,45-10 178,-30 3-184,-2-2 0,1 0 0,-1-1 0,19-14 0,-20 12 0,1 1 0,1 1 0,31-15 0,-47 24 0,-1 1 0,1 0 0,-1 0 0,1-1 0,0 1 0,-1 0 0,1 0 0,0 0 0,-1-1 0,1 1 0,0 0 0,-1 0 0,1 0 0,-1 0 0,1 0 0,0 1 0,-1-1 0,1 0 0,0 0 0,-1 0 0,1 0 0,0 1 0,-1-1 0,1 0 0,-1 1 0,1-1 0,-1 0 0,1 1 0,-1-1 0,2 1 0,2 23 0,-18 41 0,9-45 0,5-20 0,0 1 0,-1-1 0,1 1 0,0-1 0,0 1 0,0-1 0,0 1 0,0-1 0,0 1 0,0-1 0,0 1 0,0-1 0,0 0 0,0 1 0,0-1 0,0 1 0,0-1 0,1 1 0,-1-1 0,0 1 0,0-1 0,0 1 0,1-1 0,-1 0 0,0 1 0,1-1 0,-1 1 0,0-1 0,1 0 0,-1 1 0,0-1 0,1 0 0,-1 0 0,1 1 0,-1-1 0,1 0 0,-1 0 0,0 1 0,1-1 0,-1 0 0,1 0 0,-1 0 0,1 0 0,-1 0 0,1 0 0,-1 0 0,1 0 0,-1 0 0,1 0 0,-1 0 0,1 0 0,-1 0 0,1 0 0,-1-1 0,1 1 0,-1 0 0,1 0 0,-1 0 0,0-1 0,1 1 0,-1 0 0,1-1 0,-1 1 0,0 0 0,1-1 0,-1 0 0,32-20 0,36-50 0,-22 21 0,-45 51 0,-1 0 0,1 1 0,0-1 0,-1 1 0,1-1 0,-1 1 0,1-1 0,-1 1 0,0-1 0,1 1 0,-1-1 0,0 1 0,0-1 0,0 1 0,-1 2 0,-5 40 0,3-35 0,2 0 0,-1 0 0,1 0 0,1-1 0,0 1 0,0 0 0,2 16 0,-1-25 0,-1 1 0,0-1 0,0 1 0,1-1 0,-1 1 0,1-1 0,-1 1 0,1-1 0,-1 1 0,1-1 0,-1 1 0,1-1 0,-1 0 0,1 1 0,-1-1 0,1 0 0,-1 0 0,1 1 0,0-1 0,-1 0 0,1 0 0,0 0 0,-1 0 0,1 0 0,-1 0 0,1 0 0,0 0 0,-1 0 0,1 0 0,0 0 0,-1 0 0,1 0 0,-1-1 0,1 1 0,0 0 0,-1 0 0,1-1 0,-1 1 0,1 0 0,-1-1 0,2 0 0,21-15 0,-9-1 0,-2 0 0,19-33 0,8-11 0,-39 61 0,0 0 0,0-1 0,0 1 0,0 0 0,0 0 0,0 0 0,0 0 0,1 0 0,-1 0 0,0 0 0,0-1 0,0 1 0,0 0 0,0 0 0,1 0 0,-1 0 0,0 0 0,0 0 0,0 0 0,0 0 0,1 0 0,-1 0 0,0 0 0,0 0 0,0 0 0,0 0 0,1 0 0,-1 0 0,0 0 0,0 0 0,0 0 0,0 0 0,1 1 0,-1-1 0,0 0 0,0 0 0,0 0 0,0 0 0,0 0 0,0 0 0,1 0 0,-1 0 0,0 1 0,0-1 0,0 0 0,0 0 0,0 0 0,0 0 0,0 1 0,0-1 0,0 0 0,0 0 0,0 0 0,0 0 0,1 0 0,-1 1 0,0-1 0,0 0 0,0 0 0,0 0 0,0 0 0,-1 1 0,1-1 0,0 0 0,0 0 0,0 0 0,0 0 0,0 1 0,0-1 0,3 26 0,-4 29 0,1-54 0,0 4 0,0 0 0,0 0 0,0 0 0,0 0 0,1 1 0,0-1 0,0 0 0,0 0 0,0 0 0,4 7 0,-3-10 0,-1-1 0,1 1 0,0 0 0,-1-1 0,1 1 0,0-1 0,0 0 0,0 1 0,0-1 0,0 0 0,0 0 0,1-1 0,-1 1 0,0 0 0,0-1 0,1 1 0,-1-1 0,0 0 0,1 1 0,-1-1 0,1-1 0,-1 1 0,0 0 0,1 0 0,3-2 0,3 0 0,0-1 0,0 1 0,0-2 0,0 1 0,-1-1 0,0-1 0,0 1 0,0-2 0,0 1 0,-1-1 0,14-13 0,2-4 0,-2-1 0,21-30 0,-23 28 0,-1-1 0,-2 0 0,-1-1 0,-1-1 0,-2 0 0,0-1 0,-2 0 0,-1-1 0,8-61 0,-17 92 0,1-1 0,-1 0 0,0 1 0,0-1 0,0 0 0,0 1 0,0-1 0,0 0 0,0 1 0,0-1 0,0 0 0,0 1 0,0-1 0,0 0 0,0 1 0,0-1 0,-1 0 0,1 1 0,0-1 0,0 0 0,-1 1 0,1-1 0,-1 1 0,1-1 0,0 1 0,-1-1 0,-12 10 0,-11 28 0,9-7 0,0 1 0,3 1 0,0 0 0,2 1 0,2 0 0,1 1 0,1-1 0,2 1 0,1 0 0,3 56 0,2-81 0,0 0 0,0 0 0,1 0 0,0 0 0,1-1 0,0 1 0,0-1 0,6 9 0,3 5 0,-41-45-934,5-5 818,1-1 0,1-1 1,2-1-1,1 0 0,-22-54 1,38 81 199,1-1-1,-1 1 1,1-1 0,0 1 0,0-1 0,1 1 0,-1-1-1,1 0 1,0 1 0,1-9 0,0 11-60,-1 1-1,1-1 1,0 0-1,0 1 1,0-1-1,0 1 1,0-1-1,0 1 1,0-1-1,0 1 1,0 0-1,0 0 1,1-1-1,-1 1 1,1 0 0,-1 0-1,1 0 1,-1 0-1,1 1 1,0-1-1,-1 0 1,1 1-1,0-1 1,-1 1-1,1-1 1,0 1-1,0 0 1,0 0-1,2 0 1,62 1-2373,-46 3-447,-1 0 1,35 13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8.543"/>
    </inkml:context>
    <inkml:brush xml:id="br0">
      <inkml:brushProperty name="width" value="0.025" units="cm"/>
      <inkml:brushProperty name="height" value="0.025" units="cm"/>
    </inkml:brush>
  </inkml:definitions>
  <inkml:trace contextRef="#ctx0" brushRef="#br0">39 1 15150,'0'0'12268,"-39"74"-15855,39-36-6375</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150"/>
    </inkml:context>
    <inkml:brush xml:id="br0">
      <inkml:brushProperty name="width" value="0.025" units="cm"/>
      <inkml:brushProperty name="height" value="0.025" units="cm"/>
    </inkml:brush>
  </inkml:definitions>
  <inkml:trace contextRef="#ctx0" brushRef="#br0">125 367 11435,'9'-15'5541,"-9"14"-5508,10-15 1404,0 0-1,-1-1 1,-1 0-1,-1 0 1,-1-1-1,0 0 1,-1 0-1,5-34 1,-10 51-1404,0 0 0,0 0 1,0 0-1,0-1 1,0 1-1,0 0 0,0 0 1,0-1-1,0 1 0,0 0 1,-1 0-1,1 0 1,0-1-1,-1 1 0,1 0 1,-1 0-1,0 0 0,1 0 1,-1 0-1,0 0 1,0 0-1,1 0 0,-1 0 1,0 0-1,0 1 0,0-1 1,0 0-1,0 1 1,0-1-1,0 0 0,0 1 1,-1-1-1,1 1 0,0 0 1,0-1-1,0 1 0,-1 0 1,1 0-1,0 0 1,0-1-1,0 1 0,-1 1 1,1-1-1,0 0 0,0 0 1,-1 0-1,1 1 1,0-1-1,0 0 0,0 1 1,0-1-1,-2 2 1,-4 1-42,1-1 1,0 1 0,0 1-1,0-1 1,0 1 0,0 0-1,1 1 1,-7 6 0,-2 6 6,1 0 0,0 1 1,2 1-1,-11 22 0,17-32 22,1 1 0,0 0-1,0 0 1,1 0 0,0 0-1,1 1 1,0-1 0,1 1-1,0-1 1,1 16 0,1-25-15,-1 0 0,0 0 0,1 0 0,-1 0 0,0 0 0,1 0 1,0 0-1,-1 0 0,1-1 0,-1 1 0,1 0 0,0 0 0,-1-1 0,1 1 0,0 0 0,0-1 1,0 1-1,0-1 0,0 1 0,-1-1 0,1 1 0,0-1 0,0 0 0,0 1 0,0-1 0,0 0 1,0 0-1,0 0 0,0 0 0,0 0 0,0 0 0,0 0 0,0 0 0,0 0 0,2-1 0,38-10 346,-24 2-324,-1 0 0,0-2 1,0 0-1,-1-1 0,-1-1 0,0 0 0,0 0 0,14-21 1,-3 2-4,-2-1 1,36-69 0,-48 82-26,-2-1 0,0-1 0,11-39 0,-34 115 0,5-24 0,2 1 0,1 0 0,1 1 0,-1 38 0,6-67 0,0-1 0,0 1 0,1 0 0,-1 0 0,0-1 0,1 1 0,0 0 0,-1-1 0,1 1 0,0-1 0,1 1 0,-1-1 0,0 1 0,1-1 0,-1 0 0,1 1 0,0-1 0,-1 0 0,1 0 0,0 0 0,1-1 0,-1 1 0,0 0 0,0-1 0,1 0 0,-1 1 0,1-1 0,-1 0 0,1 0 0,-1 0 0,1 0 0,0-1 0,-1 1 0,1-1 0,0 0 0,0 0 0,-1 0 0,1 0 0,3 0 0,2-1 0,1 0 0,-1 0 0,0-1 0,0 0 0,0-1 0,-1 1 0,1-1 0,0-1 0,-1 0 0,0 0 0,0 0 0,8-7 0,-10 7 0,1-1 0,-1 1 0,0-1 0,-1 0 0,1 0 0,-1-1 0,0 0 0,-1 1 0,1-1 0,-1 0 0,0-1 0,-1 1 0,1 0 0,-1-1 0,-1 0 0,1 1 0,-1-1 0,0 0 0,0-8 0,-1 14 0,0 1 0,0-1 0,0 1 0,0-1 0,0 1 0,0-1 0,0 1 0,0 0 0,-1-1 0,1 1 0,0-1 0,0 1 0,0 0 0,-1-1 0,1 1 0,0-1 0,0 1 0,-1 0 0,1-1 0,0 1 0,0 0 0,-1-1 0,1 1 0,-1 0 0,1 0 0,0-1 0,-1 1 0,1 0 0,0 0 0,-1 0 0,1 0 0,-1-1 0,1 1 0,-1 0 0,-17 6 0,-13 18 0,21-12 0,1 1 0,1 0 0,-12 25 0,17-33 0,0 1 0,1 0 0,0 0 0,1 0 0,-1 0 0,1 0 0,0 0 0,0 0 0,1 0 0,0 0 0,0 0 0,2 9 0,-1-13 0,0-1 0,0 0 0,0 1 0,1-1 0,-1 0 0,1 0 0,-1 0 0,1 0 0,-1 0 0,1-1 0,-1 1 0,1 0 0,0-1 0,-1 1 0,1-1 0,0 1 0,0-1 0,-1 0 0,1 0 0,0 0 0,0 0 0,-1 0 0,4-1 0,47-2 0,-20-5 0,0-2 0,-1 0 0,60-31 0,-90 41 0,1-1 0,0 1 0,-1-1 0,1 1 0,0-1 0,-1 0 0,1 0 0,-1 0 0,1 0 0,-1 0 0,0 0 0,1 0 0,-1 0 0,0-1 0,0 1 0,0-1 0,0 1 0,0 0 0,0-1 0,0 0 0,-1 1 0,1-1 0,0 1 0,-1-1 0,1 0 0,-1 0 0,0 1 0,0-1 0,1 0 0,-1 1 0,0-1 0,0 0 0,-1 0 0,1 1 0,0-1 0,-1 0 0,1 0 0,-1 1 0,1-1 0,-1 1 0,0-1 0,1 0 0,-1 1 0,0-1 0,0 1 0,0 0 0,-3-3 0,-6-7 0,-1 0 0,0 0 0,-1 1 0,-20-13 0,11 7 0,2-4 0,19 20 0,-1 0 0,1 0 0,0 0 0,0-1 0,0 1 0,0 0 0,0 0 0,0 0 0,-1 0 0,1-1 0,0 1 0,0 0 0,0 0 0,0 0 0,0-1 0,0 1 0,0 0 0,0 0 0,0-1 0,0 1 0,0 0 0,0 0 0,0 0 0,0-1 0,0 1 0,0 0 0,0 0 0,1 0 0,-1-1 0,0 1 0,0 0 0,0 0 0,0 0 0,0 0 0,0-1 0,1 1 0,-1 0 0,0 0 0,0 0 0,0 0 0,0 0 0,1-1 0,-1 1 0,0 0 0,0 0 0,0 0 0,1 0 0,4 0 0,1 0 0,-1 0 0,0 0 0,1 1 0,-1 0 0,10 3 0,148 49-7687,-132-40 64</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525"/>
    </inkml:context>
    <inkml:brush xml:id="br0">
      <inkml:brushProperty name="width" value="0.025" units="cm"/>
      <inkml:brushProperty name="height" value="0.025" units="cm"/>
    </inkml:brush>
  </inkml:definitions>
  <inkml:trace contextRef="#ctx0" brushRef="#br0">123 1 24151,'0'0'7079,"-27"87"-5542,19-40-1537,2 2 0,-1 0 0,3-2 0,-1-2 0,-1-9 0,1-1 0,0-12 0,-2-3-2498,1-13-513,-4-7-833,-1-5-2306,-4-22-5765</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39.867"/>
    </inkml:context>
    <inkml:brush xml:id="br0">
      <inkml:brushProperty name="width" value="0.025" units="cm"/>
      <inkml:brushProperty name="height" value="0.025" units="cm"/>
    </inkml:brush>
  </inkml:definitions>
  <inkml:trace contextRef="#ctx0" brushRef="#br0">35 25 19506,'0'0'8937,"73"-25"-7111,-32 25-769,9 0-673,4 0-320,1 0 0,2 0-160,-1 0-1313,-5 0-1922,-14 0-1698,-16 0-4708</inkml:trace>
  <inkml:trace contextRef="#ctx0" brushRef="#br0" timeOffset="1">0 323 18610,'0'0'7270,"60"-4"-4675,-22-14-865,9-5-321,2-2-448,4 4-769,4 4-192,-3 9-1249,0 8-2499,-11 0-6213</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0.663"/>
    </inkml:context>
    <inkml:brush xml:id="br0">
      <inkml:brushProperty name="width" value="0.025" units="cm"/>
      <inkml:brushProperty name="height" value="0.025" units="cm"/>
    </inkml:brush>
  </inkml:definitions>
  <inkml:trace contextRef="#ctx0" brushRef="#br0">192 514 14253,'0'0'7319,"-1"-9"-3101,1 4-3666,-1-1 1,0 0 0,0 1-1,0-1 1,-1 1 0,0 0 0,-3-8-1,4 11-445,-1 0-1,1 0 1,-1 0-1,0 0 1,0 0-1,1 1 1,-1-1-1,0 1 1,0-1-1,0 1 1,-1 0-1,1 0 1,0 0-1,0 0 1,-1 0-1,1 0 1,0 1-1,-1-1 1,1 1-1,-1-1 1,1 1-1,-1 0 1,-3 1-1,1-1-106,1 0 0,-1 1 0,1 0 0,-1 0 0,1 0 0,-1 0 0,1 1 0,-1 0 0,1 0 0,0 0 0,0 0 0,0 1 0,0-1 0,0 1 0,1 0 0,-1 0 0,1 1 0,0-1 0,0 1 0,0-1 0,0 1 0,-3 7 0,1-2 0,1 0 0,0 1 0,0 0 0,1-1 0,0 1 0,0 1 0,1-1 0,1 0 0,-1 13 0,2-21 0,0 1 0,0-1 0,0 0 0,1 1 0,-1-1 0,1 1 0,-1-1 0,1 0 0,0 1 0,0-1 0,0 0 0,0 0 0,0 0 0,0 0 0,1 0 0,-1 0 0,1 0 0,-1 0 0,1 0 0,0 0 0,0-1 0,0 1 0,-1-1 0,2 0 0,-1 1 0,0-1 0,0 0 0,0 0 0,1 0 0,-1-1 0,0 1 0,1 0 0,-1-1 0,0 0 0,1 1 0,-1-1 0,1 0 0,2-1 0,3 1 0,0 0 0,0-1 0,-1 0 0,1 0 0,-1-1 0,1 0 0,-1 0 0,1-1 0,-1 0 0,0 0 0,9-6 0,-8 4 0,0-1 0,1-1 0,-2 0 0,1 0 0,-1 0 0,0-1 0,-1 0 0,0 0 0,0-1 0,-1 0 0,0 0 0,0 0 0,-1 0 0,0-1 0,-1 1 0,0-1 0,-1 0 0,0 0 0,0-1 0,-1 1 0,0 0 0,-1-15 0,0 24 0,0 0 0,0 1 0,0-1 0,0 0 0,0 1 0,0-1 0,0 0 0,0 1 0,-1-1 0,1 1 0,0-1 0,0 0 0,-1 1 0,1-1 0,0 1 0,0-1 0,-1 0 0,1 1 0,-1-1 0,1 1 0,0-1 0,-1 1 0,1 0 0,-1-1 0,1 1 0,-1-1 0,0 1 0,1 0 0,-1-1 0,1 1 0,-1 0 0,0 0 0,1 0 0,-1-1 0,1 1 0,-1 0 0,0 0 0,1 0 0,-1 0 0,0 0 0,1 0 0,-1 0 0,0 0 0,1 0 0,-1 1 0,0-1 0,1 0 0,-1 0 0,0 1 0,-1 0 0,1-1 0,-1 1 0,1 0 0,0 0 0,-1 0 0,1 1 0,0-1 0,0 0 0,0 0 0,0 1 0,0-1 0,0 0 0,0 1 0,0-1 0,0 1 0,1 0 0,-1-1 0,0 3 0,0-2 0,1 0 0,-1 0 0,1 1 0,-1-1 0,1 0 0,0 0 0,0 1 0,0-1 0,0 0 0,0 0 0,1 1 0,-1-1 0,1 0 0,-1 0 0,1 0 0,0 1 0,0-1 0,0 0 0,0 0 0,0 0 0,0 0 0,1-1 0,-1 1 0,1 0 0,-1-1 0,1 1 0,0 0 0,-1-1 0,1 0 0,0 1 0,0-1 0,3 1 0,-1-1 0,0 0 0,0-1 0,0 1 0,0-1 0,-1 0 0,1 0 0,0-1 0,0 1 0,0-1 0,0 0 0,0 0 0,0 0 0,-1 0 0,1-1 0,0 1 0,-1-1 0,1 0 0,5-4 0,13-11 0,-1 0 0,-1-2 0,0 0 0,-1-1 0,-2-1 0,20-29 0,-15 17 0,-2-1 0,-1-1 0,24-63 0,-39 89 0,-1 0 0,0-1 0,0 1 0,-1 0 0,-1-1 0,1 0 0,-1 1 0,-1-1 0,0-10 0,-1 20 0,1-1 0,0 1 0,-1-1 0,1 1 0,-1-1 0,1 1 0,-1-1 0,1 1 0,-1 0 0,1-1 0,-1 1 0,1 0 0,-1 0 0,1-1 0,-1 1 0,1 0 0,-1 0 0,0 0 0,1 0 0,-1 0 0,1 0 0,-1 0 0,0 0 0,1 0 0,-1 0 0,1 0 0,-1 0 0,0 0 0,1 0 0,-1 0 0,1 1 0,-1-1 0,1 0 0,-1 0 0,1 1 0,-1-1 0,1 0 0,-1 1 0,1-1 0,-1 0 0,1 1 0,-1-1 0,1 1 0,-1 0 0,-7 7 0,0 0 0,1 0 0,0 0 0,1 1 0,0 0 0,-10 19 0,-28 68 0,33-70 0,-46 126 0,52-132 0,0-1 0,1 1 0,1-1 0,1 1 0,1 0 0,1 21 0,0-40 0,0 1 0,0 0 0,0 0 0,1 0 0,-1 0 0,1 0 0,0 0 0,-1-1 0,1 1 0,0 0 0,0 0 0,0-1 0,0 1 0,0-1 0,1 1 0,-1-1 0,0 0 0,1 1 0,-1-1 0,1 0 0,-1 0 0,1 0 0,0 0 0,-1 0 0,1 0 0,0 0 0,0-1 0,-1 1 0,1-1 0,0 1 0,0-1 0,0 0 0,0 1 0,0-1 0,0 0 0,0 0 0,0-1 0,0 1 0,3-1 0,2 0 0,-1 0 0,1-1 0,0 0 0,-1 0 0,0 0 0,1-1 0,-1 0 0,0 0 0,-1-1 0,8-5 0,1-4 0,-1-1 0,-1 0 0,0-1 0,-1-1 0,0 0 0,-1 0 0,-1-1 0,-1 0 0,-1-1 0,0 0 0,-1 0 0,-1 0 0,4-23 0,-8 169 0,-3-90 0,0-22 0,1-1 0,1 1 0,1-1 0,0 0 0,1 1 0,4 17 0,-6-32 0,0 0 0,0 1 0,1-1 0,-1 0 0,0 0 0,1 0 0,-1 1 0,0-1 0,1 0 0,0 0 0,-1 0 0,1 0 0,0 0 0,-1 0 0,1 0 0,0 0 0,0 0 0,0-1 0,0 1 0,0 0 0,0 0 0,0-1 0,0 1 0,0-1 0,0 1 0,0-1 0,0 1 0,1-1 0,-1 1 0,0-1 0,0 0 0,0 0 0,1 0 0,-1 0 0,0 0 0,0 0 0,0 0 0,1 0 0,-1 0 0,0-1 0,0 1 0,0 0 0,1-1 0,-1 1 0,0-1 0,0 1 0,0-1 0,0 0 0,0 1 0,0-1 0,2-2 0,0 0 0,1 0 0,0-1 0,-1 0 0,0 0 0,0 0 0,0 0 0,0 0 0,-1-1 0,1 1 0,-1-1 0,2-6 0,0-18-1396,-4 0-4692,0-3-5198</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022"/>
    </inkml:context>
    <inkml:brush xml:id="br0">
      <inkml:brushProperty name="width" value="0.025" units="cm"/>
      <inkml:brushProperty name="height" value="0.025" units="cm"/>
    </inkml:brush>
  </inkml:definitions>
  <inkml:trace contextRef="#ctx0" brushRef="#br0">1 0 27834,'0'0'4933</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381"/>
    </inkml:context>
    <inkml:brush xml:id="br0">
      <inkml:brushProperty name="width" value="0.025" units="cm"/>
      <inkml:brushProperty name="height" value="0.025" units="cm"/>
    </inkml:brush>
  </inkml:definitions>
  <inkml:trace contextRef="#ctx0" brushRef="#br0">69 184 20371,'0'0'10794,"6"-12"-10244,1 1-496,-1-1 0,-1 0 0,0 0 0,0-1 0,-2 1 0,1-1 0,-1 0 0,-1 0 0,1-22 0,-3 34-47,0 0 1,0 0 0,0 0 0,0 0 0,0 0-1,0 0 1,0 0 0,-1 0 0,1 0 0,0 0 0,-1 1-1,1-1 1,0 0 0,-1 0 0,1 0 0,-1 0 0,1 0-1,-1 1 1,0-1 0,1 0 0,-1 1 0,0-1 0,1 0-1,-1 1 1,0-1 0,0 1 0,0-1 0,0 1 0,0-1-1,1 1 1,-1 0 0,0-1 0,0 1 0,0 0 0,0 0-1,0 0 1,0 0 0,0-1 0,0 1 0,0 1 0,0-1-1,0 0 1,0 0 0,-1 0 0,0 1 1,-1 0 1,1 0-1,-1 0 1,1 0-1,0 0 0,-1 0 1,1 1-1,0-1 1,0 1-1,0-1 0,0 1 1,0 0-1,0 0 1,0 0-1,1 0 1,-2 2-1,-5 13-9,0 0 0,2 1 0,0 0 0,1 0 0,0 0 0,-1 21 0,2-1 0,1 76 0,3-112 0,-1-1 0,1 1 0,1-1 0,-1 1 0,0-1 0,0 1 0,0-1 0,1 0 0,-1 1 0,1-1 0,-1 1 0,1-1 0,-1 0 0,1 1 0,0-1 0,0 0 0,0 0 0,0 0 0,0 0 0,0 0 0,0 0 0,0 0 0,0 0 0,0 0 0,0 0 0,1 0 0,-1-1 0,0 1 0,1 0 0,-1-1 0,0 1 0,1-1 0,-1 0 0,1 1 0,-1-1 0,1 0 0,-1 0 0,0 0 0,1 0 0,-1 0 0,1 0 0,-1-1 0,1 1 0,-1 0 0,1-1 0,-1 1 0,0-1 0,2 0 0,5-2 0,0 0 0,-1 0 0,1-1 0,-1 0 0,0 0 0,0-1 0,9-7 0,14-21-660,-15 8-3826,0-9-8946</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1.892"/>
    </inkml:context>
    <inkml:brush xml:id="br0">
      <inkml:brushProperty name="width" value="0.025" units="cm"/>
      <inkml:brushProperty name="height" value="0.025" units="cm"/>
    </inkml:brush>
  </inkml:definitions>
  <inkml:trace contextRef="#ctx0" brushRef="#br0">2 242 17553,'0'0'5189,"0"-12"-2355,-1 9-2664,1-3 94,-1 1-1,1-1 1,0 1 0,0-1-1,1 0 1,-1 1 0,1-1-1,1 1 1,-1-1-1,1 1 1,0 0 0,0 0-1,0 0 1,1 0 0,5-9-1,10-7 185,0 0 0,25-21 0,-38 37-422,0 0-1,0 1 0,0 0 1,1 0-1,-1 1 0,1-1 1,0 1-1,0 0 1,0 1-1,1-1 0,-1 1 1,1 1-1,-1-1 0,12 0 1,-17 2-31,0 1 1,1-1-1,-1 1 0,0-1 1,0 1-1,0 0 1,0 0-1,0-1 1,0 1-1,0 0 1,0 0-1,-1 0 1,1 0-1,0 0 0,0 0 1,-1 0-1,1 0 1,-1 1-1,1-1 1,-1 0-1,1 0 1,-1 0-1,0 1 1,0-1-1,0 0 0,1 0 1,-1 1-1,0-1 1,0 0-1,-1 1 1,1 1-1,-4 46 69,4-46-57,-6 27 50,-2-1-1,0 0 1,-16 34 0,14-39-35,1-1-1,1 1 1,1 1 0,1-1 0,-3 40 0,8-62-13,1-1 0,0 1 0,0 0 0,0-1 0,0 1 0,0-1 0,0 1 0,0-1 1,0 1-1,0 0 0,1-1 0,-1 1 0,1-1 0,-1 1 0,1-1 0,0 0 0,0 1 0,-1-1 1,1 0-1,0 1 0,0-1 0,0 0 0,0 0 0,0 0 0,1 0 0,-1 0 0,0 0 1,1 0-1,-1 0 0,0 0 0,1-1 0,-1 1 0,1-1 0,-1 1 0,1-1 0,-1 1 0,1-1 1,-1 0-1,1 0 0,-1 0 0,1 1 0,0-2 0,-1 1 0,2 0 0,5-1 34,-1-1 0,0 1 0,0-2 0,0 1 0,0-1-1,0 0 1,0 0 0,8-6 0,3-4-43,0 0 0,-1-1 0,-1-1 0,0 0 0,-1-1 0,0-1 0,21-33 0,-27 36 0,-1-1 0,0 0 0,-1 0 0,-1-1 0,0 0 0,-1 0 0,-1 0 0,-1-1 0,0 1 0,1-32 0,-4 47 1,0 0 0,1 0-1,-1-1 1,0 1 0,-1 0 0,1 0-1,0 0 1,0 0 0,0-1 0,-1 1 0,1 0-1,0 0 1,-1 0 0,1 0 0,-1 0-1,0 0 1,1 0 0,-1 0 0,0 0 0,0 0-1,1 0 1,-1 0 0,0 0 0,0 1-1,0-1 1,0 0 0,0 1 0,0-1 0,0 0-1,0 1 1,0-1 0,-1 1 0,1 0-1,0-1 1,0 1 0,0 0 0,0 0 0,-1 0-1,1 0 1,0 0 0,0 0 0,-2 0-1,1 1-5,1-1 0,-1 0-1,1 1 1,-1 0-1,0-1 1,1 1 0,-1 0-1,1 0 1,0 0 0,-1 0-1,1 0 1,0 0-1,-1 0 1,1 0 0,0 1-1,0-1 1,0 0 0,0 1-1,0-1 1,0 1-1,1-1 1,-1 1 0,0-1-1,1 1 1,-1 0-1,1-1 1,0 1 0,-1 0-1,1-1 1,0 3 0,22-18-9920,-11-2 1598</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2.345"/>
    </inkml:context>
    <inkml:brush xml:id="br0">
      <inkml:brushProperty name="width" value="0.025" units="cm"/>
      <inkml:brushProperty name="height" value="0.025" units="cm"/>
    </inkml:brush>
  </inkml:definitions>
  <inkml:trace contextRef="#ctx0" brushRef="#br0">196 146 22421,'-8'-4'3550,"-2"0"-3054,-3-2 316,-2 0 1,1 0-1,0 2 1,-30-7 0,42 11-756,-1-1 0,1 1 1,-1 0-1,0 0 0,1 0 1,-1 0-1,1 0 0,-1 0 1,1 0-1,-1 1 1,1 0-1,-1-1 0,1 1 1,-1 0-1,1 0 0,-1 0 1,1 1-1,0-1 1,0 0-1,0 1 0,0 0 1,0-1-1,0 1 0,0 0 1,0 0-1,1 0 1,-1 0-1,1 0 0,0 1 1,-1-1-1,1 0 0,0 1 1,0-1-1,0 0 1,1 1-1,-1-1 0,1 1 1,-1 4-1,0-3-57,0 1 0,0-1 0,1 0 0,0 1 0,0-1 0,0 0 0,0 1 0,0-1 0,1 0 0,0 1 0,0-1 0,0 0 0,1 0 0,2 7 0,-1-8 0,-1-1 0,1 0 0,-1 0 0,1 0 0,0 0 0,-1 0 0,1-1 0,0 1 0,0-1 0,0 0 0,1 0 0,-1 0 0,0 0 0,0-1 0,0 1 0,1-1 0,-1 0 0,0 0 0,0 0 0,5 0 0,9-2 0,0 0 0,-1 0 0,1-2 0,21-7 0,-27 7 0,1 0 0,0 1 0,0 0 0,0 1 0,1 1 0,-1 0 0,0 0 0,1 1 0,23 3 0,-34-2 0,0 0 0,0-1 0,0 1 0,1 0 0,-1 0 0,0 1 0,0-1 0,-1 0 0,1 1 0,0-1 0,0 1 0,-1 0 0,1-1 0,0 1 0,-1 0 0,0 0 0,0 0 0,1 0 0,-1 0 0,0 0 0,-1 1 0,1-1 0,0 0 0,0 3 0,1 5 0,-1 0 0,1 1 0,-2-1 0,0 12 0,0-13 0,-18-65 0,-3-14 22,9 35-74,2-2 0,-8-54 1,19 91-237,-1-1 1,0 0 0,1 0-1,-1 0 1,0 0 0,1 0-1,-1 0 1,1 1 0,-1-1-1,1 0 1,0 0 0,-1 1-1,1-1 1,0 0 0,0 1-1,-1-1 1,1 0 0,0 1 0,0-1-1,0 1 1,0 0 0,0-1-1,-1 1 1,1 0 0,0 0-1,2-1 1,38-8-5141,-20 4 901,15-7-5109</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3.017"/>
    </inkml:context>
    <inkml:brush xml:id="br0">
      <inkml:brushProperty name="width" value="0.025" units="cm"/>
      <inkml:brushProperty name="height" value="0.025" units="cm"/>
    </inkml:brush>
  </inkml:definitions>
  <inkml:trace contextRef="#ctx0" brushRef="#br0">82 0 13965,'0'0'17339,"-9"15"-16501,5-8-723,-4 5-51,1 1 0,0-1-1,1 1 1,1 1 0,0-1 0,0 1-1,-3 18 1,6-15-64,-4 12 0,2-1 0,1 1 0,1 0 0,1 0 0,6 46 0,-5-74 0,0 0 0,0 0 0,0 0 0,0 1 0,1-1 0,-1 0 0,0 0 0,1 0 0,-1 0 0,1 0 0,0 0 0,-1 0 0,1 0 0,0 0 0,-1 0 0,1 0 0,0-1 0,0 1 0,0 0 0,0 0 0,0-1 0,-1 1 0,2 0 0,-1-1 0,0 1 0,0-1 0,0 0 0,0 1 0,0-1 0,0 0 0,0 1 0,0-1 0,1 0 0,-1 0 0,0 0 0,0 0 0,0 0 0,0-1 0,0 1 0,1 0 0,-1 0 0,0-1 0,0 1 0,0 0 0,0-1 0,0 0 0,0 1 0,0-1 0,2-1 0,3-2 0,0 0 0,0 0 0,0 0 0,-1-1 0,0 0 0,7-8 0,39-67-801,-21 27 118,-28 114-1324,-4-32 1973,1-21 88,0 0 0,1 0 0,-1 0 0,2 0 1,-1 0-1,1 0 0,0 0 0,1 0 0,4 13 0,-5-19-17,0-1 0,0 0 1,0 0-1,0 1 0,0-1 1,0 0-1,0 0 0,1 0 1,-1 0-1,0 0 0,1-1 1,-1 1-1,1 0 0,-1-1 1,1 1-1,-1-1 0,1 1 1,-1-1-1,1 0 0,0 1 1,-1-1-1,1 0 0,0 0 1,-1 0-1,1 0 0,-1-1 1,1 1-1,0 0 0,-1-1 1,1 1-1,-1-1 0,1 1 1,-1-1-1,1 0 0,-1 0 0,0 0 1,3-2-1,3-1 115,-1 0 0,0-1 0,1 0 0,-2 0 0,1-1 0,6-8 0,-1-1-84,-1 0 0,-1-1 0,0 0-1,8-23 1,-14 30-52,1 0 1,-2 0-1,1 0 0,-1-1 1,-1 1-1,0-1 0,0 0 0,-1 1 1,-1-19-1,1 27-16,0 0 0,0 0 0,0 0 0,-1 1 0,1-1 0,0 0 0,0 0 0,0 0 0,-1 0 0,1 0 0,0 1 0,-1-1 0,1 0 0,-1 0 0,1 1 0,-1-1 0,1 0 0,-1 1 0,0-1 0,1 0 0,-1 1 0,0-1 0,1 1 0,-1-1 0,0 1 0,0-1 0,1 1 0,-1 0 0,0-1 0,0 1 0,0 0 0,0 0 0,1 0 0,-1 0 0,0-1 0,0 1 0,0 0 0,0 0 0,0 1 0,0-1 0,0 0 0,-2 1 0,1 0 0,0 0 0,0 0 0,0 0 0,0 0 0,0 0 0,0 1 0,0-1 0,0 1 0,0-1 0,0 1 0,1 0 0,-1 0 0,-1 2 0,-4 8 0,0 0 0,1 1 0,1 0 0,-1 0 0,2 1 0,0-1 0,1 1 0,0 0 0,1 0 0,1 0 0,-1 18 0,3-30 0,-1 1 0,0-1 0,1 0 0,0 1 0,-1-1 0,1 1 0,0-1 0,0 0 0,0 0 0,1 1 0,-1-1 0,0 0 0,1 0 0,-1 0 0,1-1 0,0 1 0,0 0 0,0-1 0,0 1 0,0-1 0,0 1 0,0-1 0,0 0 0,0 0 0,1 0 0,-1 0 0,0 0 0,1-1 0,-1 1 0,1-1 0,-1 1 0,5-1 0,13 2 0,0 0 0,0-2 0,25-2 0,-12 0 0,120 0 0,-163-1 0,-1 0 0,1-1 0,0 0 0,0-1 0,0 0 0,1 0 0,0-1 0,0-1 0,0 1 0,1-1 0,0-1 0,-8-8 0,11 11 0,0-1 0,1 0 0,-1 0 0,1 0 0,1 0 0,-1 0 0,1-1 0,0 0 0,0 0 0,1 0 0,0 0 0,0 0 0,1 0 0,0 0 0,0-1 0,0 1 0,1 0 0,1-14 0,0 18 0,1 0 0,-1 0 0,0 0 0,1 0 0,-1 0 0,1 1 0,0-1 0,0 1 0,0-1 0,0 1 0,1 0 0,-1-1 0,0 1 0,1 0 0,0 1 0,-1-1 0,1 0 0,0 1 0,0-1 0,0 1 0,6-1 0,7-4 0,1 2 0,31-5 0,-37 8 0,20-4-504,-10 3-1477,0-2 0,-1 0 0,1-1 0,-1-1 0,25-11 0,-14-1-9363</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1:43.360"/>
    </inkml:context>
    <inkml:brush xml:id="br0">
      <inkml:brushProperty name="width" value="0.025" units="cm"/>
      <inkml:brushProperty name="height" value="0.025" units="cm"/>
    </inkml:brush>
  </inkml:definitions>
  <inkml:trace contextRef="#ctx0" brushRef="#br0">20 1 17777,'0'0'14990,"6"83"-14990,-6-31 0,-5 2 0,1 0 0,-5-6-1505,2-6-9194</inkml:trace>
  <inkml:trace contextRef="#ctx0" brushRef="#br0" timeOffset="1">6 798 23414,'0'0'9353,"55"3"-17649</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7.673"/>
    </inkml:context>
    <inkml:brush xml:id="br0">
      <inkml:brushProperty name="width" value="0.025" units="cm"/>
      <inkml:brushProperty name="height" value="0.025" units="cm"/>
    </inkml:brush>
  </inkml:definitions>
  <inkml:trace contextRef="#ctx0" brushRef="#br0">401 23 5990,'-203'-4'5876,"6"-1"5485,881 11-5977,343 19-5059,-210-4-140,-118-19-57,-491-18-130,-173 11 310,1-2 1,-1-2 0,59-22 0,-94 31-322,-37 14-2322,4-6-8497,22-8-2883</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8.448"/>
    </inkml:context>
    <inkml:brush xml:id="br0">
      <inkml:brushProperty name="width" value="0.025" units="cm"/>
      <inkml:brushProperty name="height" value="0.025" units="cm"/>
    </inkml:brush>
  </inkml:definitions>
  <inkml:trace contextRef="#ctx0" brushRef="#br0">1 1 17745,'25'48'160,"1"-11"-544,2-9-1346,3-6-32,-3-19-864,7-6 608,-1-34 801,5-16-2050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0:38.977"/>
    </inkml:context>
    <inkml:brush xml:id="br0">
      <inkml:brushProperty name="width" value="0.025" units="cm"/>
      <inkml:brushProperty name="height" value="0.025" units="cm"/>
    </inkml:brush>
  </inkml:definitions>
  <inkml:trace contextRef="#ctx0" brushRef="#br0">1479 244 17873,'-1'-13'251,"0"1"1,-1 0-1,-1 0 1,0 0-1,0 0 1,-1 0-1,-1 0 1,0 1-1,-1 0 1,0 0-1,-7-10 1,7 13-142,-1 1 1,1 0 0,-1 0-1,-1 1 1,1 0-1,-1 0 1,0 1-1,0 0 1,-1 0 0,0 1-1,0 0 1,0 0-1,0 1 1,-19-3-1,10 2 60,0 2 0,0 0-1,-1 1 1,1 1 0,-1 1-1,1 0 1,-1 1 0,1 1-1,0 1 1,-23 8 0,15-2-49,1 1 0,0 1 0,1 2 1,0 0-1,1 1 0,-27 24 1,2 5 21,2 2 1,2 3-1,2 1 1,3 2-1,-39 66 1,6 7 8,5 3 0,-96 259 0,95-177-11,-51 267-1,89-314-163,6 1-1,8 0 1,6 2 0,8-1 0,32 271 0,107 350-1017,-76-465-1534,-48-240 1762,-7-38 682,2 0 0,1 0 0,2-1-1,24 56 1,-34-94 130,1-1 1,0 1-1,0-1 0,0 0 0,1 1 0,-1-1 1,1 0-1,0-1 0,0 1 0,0 0 0,0-1 1,0 1-1,4 1 0,-6-3 27,1-1 0,0 1 0,0-1 0,-1 1 1,1-1-1,0 0 0,0 0 0,0 0 0,0 0 0,-1 0 0,1 0 0,0 0 0,0-1 1,0 1-1,-1 0 0,1-1 0,0 0 0,0 1 0,-1-1 0,1 0 0,-1 0 1,1 0-1,-1 0 0,1 0 0,-1 0 0,1-1 0,-1 1 0,0 0 0,0-1 0,2-1 1,11-16 308,-1-1 0,-1-1 0,0 0 1,-2 0-1,13-38 0,-4 12 150,303-770 4253,-132 329-3691,-164 421-1020,289-751 1057,-44-16-212,-197 516-873,-64 253 0,-2 0 0,-2-126 0,-7 174 11,0 1 1,-1-1-1,-1 1 0,0 0 0,-1 0 1,-1 0-1,0 0 0,-16-29 0,17 38-36,0 1 0,-1-1-1,0 0 1,-1 1 0,1 0-1,-1 0 1,0 1 0,-1 0-1,1 0 1,-1 0 0,0 1-1,0 0 1,0 0-1,-1 1 1,0 0 0,1 0-1,-1 1 1,0 0 0,-14-2-1,3 2-704,0 1-1,1 1 0,-1 1 0,0 0 1,-30 7-1,14 0-2174,2 2-1,-37 15 1,-17 12-7067</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2:34.934"/>
    </inkml:context>
    <inkml:brush xml:id="br0">
      <inkml:brushProperty name="width" value="0.025" units="cm"/>
      <inkml:brushProperty name="height" value="0.025" units="cm"/>
    </inkml:brush>
  </inkml:definitions>
  <inkml:trace contextRef="#ctx0" brushRef="#br0">178 0 9225,'-14'2'3011,"2"0"-2561,-65 11 1065,72-12-1228,0 0-1,0 0 1,0 1-1,0-1 1,0 1-1,0 0 1,1 1-1,-1-1 1,1 1 0,0 0-1,-1 0 1,-6 8-1,10-10-224,1 0-1,-1 0 0,0 0 1,1 0-1,-1 0 0,1 0 0,-1 0 1,1 0-1,0 0 0,-1 0 1,1 0-1,0 0 0,0 0 1,0 0-1,0 1 0,0-1 1,0 0-1,0 0 0,0 0 0,0 0 1,1 0-1,-1 1 0,0-1 1,1 0-1,-1 0 0,1 0 1,-1 0-1,1 0 0,-1 0 1,1 0-1,0 0 0,-1-1 0,1 1 1,0 0-1,0 0 0,0 0 1,0-1-1,0 1 0,0-1 1,0 1-1,2 0 0,4 3 135,1 0-1,-1-1 0,1 0 1,12 2-1,-17-4-95,81 14 972,0-3 0,1-4 0,123-3 1,-136-4-739,365 3 345,524 14-456,-592-3-150,620 39 142,-884-49 63,-119-13-129,-19-2-421,0 2 0,-1 2 0,1 0 0,-42 1 0,25 0-135,-1577-53-906,1387 71 1828,77-3-192,335-23-4119,-56-2-3207,-29 0-2489</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2:35.958"/>
    </inkml:context>
    <inkml:brush xml:id="br0">
      <inkml:brushProperty name="width" value="0.025" units="cm"/>
      <inkml:brushProperty name="height" value="0.025" units="cm"/>
    </inkml:brush>
  </inkml:definitions>
  <inkml:trace contextRef="#ctx0" brushRef="#br0">28 23 13485,'-24'-11'2561,"24"11"-2506,0 0 1,-1 0 0,1 0-1,0 0 1,0 0 0,0 0-1,0 0 1,0 0 0,0 0-1,-1-1 1,1 1 0,0 0-1,0 0 1,0 0 0,0 0-1,0 0 1,0 0 0,0 0-1,0 0 1,-1-1 0,1 1-1,0 0 1,0 0 0,0 0-1,0 0 1,0 0 0,0-1-1,0 1 1,0 0-1,0 0 1,0 0 0,0 0-1,0 0 1,0-1 0,0 1-1,0 0 1,0 0 0,0 0-1,0 0 1,0 0 0,0-1-1,0 1 1,0 0 0,0 0-1,0 0 1,1 0 0,-1 0-1,0 0 1,0-1 0,0 1-1,0 0 1,0 0 0,0 0-1,0 0 1,0 0 0,1 0-1,-1 0 1,0 0 0,0 0-1,46-5 1689,591 7-1144,-302 2 1619,-546-3-1925,-379 50-1,571-47-357,20-1-87,32-1-152,880-6-2013,-878 3 2296,0 0 46,1-1 0,58-12 0,-94 14-16,1 0 1,-1 0-1,0 1 0,1-1 0,-1 0 1,0 0-1,1 0 0,-1 0 0,0 0 1,1 0-1,-1 0 0,0 0 0,0-1 0,1 1 1,-1 0-1,0 0 0,1 0 0,-1 0 1,0 0-1,1 0 0,-1-1 0,0 1 0,0 0 1,1 0-1,-1 0 0,0-1 0,0 1 1,1 0-1,-1 0 0,0-1 0,0 1 1,0 0-1,0-1 0,1 1 0,-1 0 0,0 0 1,0-1-1,0 1 0,0 0 0,0-1 1,0 1-1,0-1 0,-16-5 250,-29-2-122,-511-14 318,318 21-3262,190 1 1633,-38 0-5441</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6.950"/>
    </inkml:context>
    <inkml:brush xml:id="br0">
      <inkml:brushProperty name="width" value="0.025" units="cm"/>
      <inkml:brushProperty name="height" value="0.025" units="cm"/>
    </inkml:brush>
  </inkml:definitions>
  <inkml:trace contextRef="#ctx0" brushRef="#br0">152 1 7944,'-2'10'4623,"-24"190"-1790,-36 399 4348,27-138-6707,15-242-403,18-200-78,0-1-180,0 0-1,2-1 0,0 1 1,3 22-1,-3-39 71,0-1-1,1 0 1,-1 0 0,0 1-1,0-1 1,0 0 0,0 0-1,0 0 1,0 1-1,1-1 1,-1 0 0,0 0-1,0 0 1,0 1 0,0-1-1,1 0 1,-1 0 0,0 0-1,0 0 1,1 0 0,-1 1-1,0-1 1,0 0 0,1 0-1,-1 0 1,0 0 0,0 0-1,1 0 1,-1 0-1,0 0 1,0 0 0,1 0-1,-1 0 1,0 0 0,0 0-1,1 0 1,-1 0 0,0 0-1,0 0 1,1 0 0,-1 0-1,0-1 1,0 1 0,1 0-1,-1 0 1,0 0 0,0 0-1,0-1 1,1 1-1,-1 0 1,0 0 0,0 0-1,0-1 1,0 1 0,1 0-1,6-17-7740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8.492"/>
    </inkml:context>
    <inkml:brush xml:id="br0">
      <inkml:brushProperty name="width" value="0.025" units="cm"/>
      <inkml:brushProperty name="height" value="0.025" units="cm"/>
    </inkml:brush>
  </inkml:definitions>
  <inkml:trace contextRef="#ctx0" brushRef="#br0">13 1 2626,'0'0'15503,"-10"52"-15151,7-1-127,3 12-65,0 17-96,0 6-64,0 5-32,3 3-352,2-3-1538,2-4-2050,-4-8-6022</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52.611"/>
    </inkml:context>
    <inkml:brush xml:id="br0">
      <inkml:brushProperty name="width" value="0.025" units="cm"/>
      <inkml:brushProperty name="height" value="0.025" units="cm"/>
    </inkml:brush>
  </inkml:definitions>
  <inkml:trace contextRef="#ctx0" brushRef="#br0">56 315 10025,'-9'0'2136,"-23"1"-947,17-1 489,24-3 3089,608-61 18,-428 49-4488,2206-83-3863,-2717 97 4354,-891 25-594,145 74 1888,1271-107-1900,1321-55-1208,-699 41-2070,-780 22 3011,78-3-32,-1-5-1,132-27 1,-242 34 116,-7 1 25,1 0 0,0 0-1,-1 0 1,1-1-1,-1 0 1,0 0 0,1 0-1,-1-1 1,0 0-1,0 0 1,6-5 0,-10 8-6,-1-1 1,0 1 0,1-1 0,-1 1 0,0 0 0,1-1 0,-1 1 0,0-1 0,0 1 0,0-1 0,1 1 0,-1-1 0,0 1 0,0-1 0,0 1-1,0-1 1,0 1 0,0-1 0,0 1 0,0-1 0,0 1 0,0-1 0,0 1 0,0-1 0,-1 1 0,1-1 0,0 1 0,0-1 0,0 1 0,-1-1 0,1 1-1,0-1 1,-1 1 0,1 0 0,0-1 0,-1 1 0,1 0 0,0-1 0,-2 0 0,-22-10 734,-19 1-299,0 1 0,0 3-1,-72-1 1,64 4-235,-1120-12 1457,334 83-1830,730-56-2174,35-8-2786</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4:53.826"/>
    </inkml:context>
    <inkml:brush xml:id="br0">
      <inkml:brushProperty name="width" value="0.025" units="cm"/>
      <inkml:brushProperty name="height" value="0.025" units="cm"/>
    </inkml:brush>
  </inkml:definitions>
  <inkml:trace contextRef="#ctx0" brushRef="#br0">119 108 13965,'-20'1'918,"-36"0"934,53-1-1718,1 0 0,-1 0-1,0-1 1,0 1 0,0-1 0,1 1 0,-1-1 0,0 0 0,1 0 0,-1 0 0,1 0-1,-1 0 1,1-1 0,-3-1 0,5 3-120,0-1 0,0 1 0,0 0 0,0 0 0,-1 0 0,1-1 0,0 1 0,0 0 0,0 0 0,0-1 0,0 1 1,0 0-1,0 0 0,0 0 0,0-1 0,0 1 0,0 0 0,1 0 0,-1-1 0,0 1 0,0 0 0,0 0 0,0 0 0,0-1 0,0 1 0,0 0 0,1 0 0,-1 0 0,0 0 0,0-1 0,0 1 0,0 0 0,1 0 0,-1 0 0,0 0 0,0 0 0,0 0 1,1 0-1,-1-1 0,0 1 0,0 0 0,0 0 0,1 0 0,-1 0 0,0 0 0,0 0 0,0 0 0,1 0 0,-1 0 0,0 0 0,0 0 0,1 0 0,-1 0 0,31-8 353,0 1-1,0 1 1,50-2 0,-42 4-104,535-28 1844,4 30-1542,-299 3-451,-173 0-105,836-22-2,-1205 21 375,93-2-208,-395 19 506,-580 93 1,1229-111-733,-23 2 67,1219 8-1286,-536 31-662,-741-40 1792,-6 1 46,-16-1 12,-36-2 88,-366-37 244,-241-16-146,96 40 915,195 8 35,409-1-1165,559-9-788,-449 18 535,613 36-1121,26 1-888,-779-41 3208,-21-3-225,-27-5 100,-104-14 500,-198-9 1,-149 21-671,475 13-513,11 0-24,-914 23 97,763-7-1732,36-7-2910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09.585"/>
    </inkml:context>
    <inkml:brush xml:id="br0">
      <inkml:brushProperty name="width" value="0.025" units="cm"/>
      <inkml:brushProperty name="height" value="0.025" units="cm"/>
    </inkml:brush>
  </inkml:definitions>
  <inkml:trace contextRef="#ctx0" brushRef="#br0">117 1 10154,'0'0'10057,"-9"12"-9326,-11 17-221,0 1 0,-15 36 0,30-57-385,0 1-1,1-1 0,0 1 0,0 1 0,1-1 0,1 0 0,0 1 0,0 0 0,1-1 0,0 1 0,1 0 0,1-1 0,1 17 1,-1-25-95,0-1 1,-1 1 0,1 0-1,0-1 1,0 1 0,0 0-1,1-1 1,-1 0 0,0 1-1,0-1 1,1 1-1,-1-1 1,1 0 0,-1 0-1,1 0 1,-1 0 0,1 0-1,0 0 1,0-1 0,-1 1-1,1 0 1,0-1 0,0 1-1,0-1 1,0 0 0,-1 0-1,1 0 1,0 0 0,0 0-1,0 0 1,0 0 0,0 0-1,3-2 1,2 1 86,1-1-1,-1 0 1,1 0-1,-1-1 1,0 0 0,0 0-1,8-5 1,12-11 449,0-1 0,-2-1-1,0-1 1,-2-2 0,0 0 0,-2-1 0,19-28 0,-64 192 1254,23-131-1825,1 0 1,0 0-1,0-1 0,0 1 1,1 0-1,0 0 0,3 9 0,-4-16 7,1 0-1,-1 0 1,0 0-1,1 0 1,0 0-1,-1 0 1,1 0-1,-1 0 0,1 0 1,0 0-1,0-1 1,0 1-1,-1 0 1,1 0-1,0-1 1,0 1-1,0 0 1,0-1-1,0 1 0,0-1 1,0 1-1,2-1 1,-1 0 11,0 0 0,0 0 1,1 0-1,-1-1 0,0 1 1,0-1-1,1 1 0,-1-1 0,0 0 1,0 0-1,0 0 0,0 0 0,0 0 1,0 0-1,3-3 0,2-3-10,1 1-1,-2-1 1,1 0 0,-1 0-1,0-1 1,0 0-1,-1 0 1,0-1-1,0 1 1,-1-1 0,0 0-1,3-14 1,-1 4-5,-2-1 1,0 0 0,-1-1-1,0-38 1,-3 59-35,1 0 0,-1-1 0,0 1 0,0 0 0,0 0 0,0 0 0,0 0 0,0-1 1,0 1-1,0 0 0,0 0 0,0 0 0,0-1 0,0 1 0,0 0 0,0 0 0,0 0 0,0-1 0,0 1 0,0 0 0,0 0 0,0 0 0,0-1 0,0 1 0,0 0 0,0 0 1,0 0-1,-1 0 0,1-1 0,0 1 0,0 0 0,0 0 0,0 0 0,0 0 0,-1 0 0,1 0 0,0-1 0,0 1 0,0 0 0,0 0 0,-1 0 0,1 0 0,0 0 0,0 0 1,0 0-1,-1 0 0,1 0 0,0 0 0,0 0 0,0 0 0,0 0 0,-1 0 0,1 0 0,0 0 0,0 0 0,0 0 0,-1 0 0,1 0 0,0 0 0,-6 13-4491,6-5-912,2 1-1528</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0.362"/>
    </inkml:context>
    <inkml:brush xml:id="br0">
      <inkml:brushProperty name="width" value="0.025" units="cm"/>
      <inkml:brushProperty name="height" value="0.025" units="cm"/>
    </inkml:brush>
  </inkml:definitions>
  <inkml:trace contextRef="#ctx0" brushRef="#br0">61 489 6694,'0'0'22833,"9"-9"-22668,6-5-14,45-45-152,-57 55 202,1 0 0,-1 0 0,0-1 0,0 1 0,0-1-1,0 0 1,-1 1 0,0-1 0,0-1 0,0 1 0,-1 0 0,1 0 0,-1-7 0,0 12-198,-1-1 1,0 0-1,0 1 0,0-1 1,0 0-1,0 0 1,-1 1-1,1-1 0,0 0 1,0 1-1,0-1 1,-1 0-1,1 1 0,0-1 1,0 1-1,-1-1 1,1 0-1,-1 1 0,1-1 1,-1 1-1,1-1 1,-1 1-1,1-1 0,-1 1 1,1-1-1,-1 1 1,1 0-1,-1-1 0,0 1 1,1 0-1,-1-1 1,0 1-1,-26 4 25,20-1-33,0 0 1,1 1-1,-1 0 0,1 0 1,-11 9-1,4 2 5,0-1 0,2 2 0,-16 26 0,23-36 0,0 1 0,1-1 0,0 1 0,0 0 0,1 0 0,0 1 0,0-1 0,1 0 0,-1 1 0,2-1 0,-1 0 0,1 12 0,1-18 0,0 1 0,-1-1 0,1 1 0,0-1 0,0 0 0,0 1 0,0-1 0,0 0 0,0 0 0,0 0 0,1 1 0,-1-1 0,0-1 0,1 1 0,-1 0 0,1 0 0,-1 0 0,1-1 0,-1 1 0,1-1 0,-1 1 0,1-1 0,-1 0 0,1 1 0,0-1 0,-1 0 0,1 0 0,0 0 0,2-1 0,4 1 0,-1 0 0,1-1 0,0 1 0,-1-2 0,10-2 0,-3-2-113,0 0 1,0-1-1,-1-1 1,0 0-1,0-1 0,-1-1 1,0 0-1,-1 0 1,0-1-1,12-15 0,13-20-561,39-64-1,-69 101 669,32-49 7,-2-2 1,44-102 0,-102 226 683,-25 109 1,40-140-553,2 0 0,1 1-1,1 0 1,2 0 0,1 0 0,6 36 0,7-41-102,-5-25 48,-3-20 78,-5 1-499,0 1 1,-1-1-1,-1 0 1,0 1-1,-1-1 1,0 1-1,-1-1 1,-1 1 0,-10-20-1,5 13 260,-1 0 0,-1 1 0,-1 1-1,-1 0 1,-22-23 0,114 41 3130,-20 1-3261,-40 0-312,39-3-5623,-16-8-4695</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0.987"/>
    </inkml:context>
    <inkml:brush xml:id="br0">
      <inkml:brushProperty name="width" value="0.025" units="cm"/>
      <inkml:brushProperty name="height" value="0.025" units="cm"/>
    </inkml:brush>
  </inkml:definitions>
  <inkml:trace contextRef="#ctx0" brushRef="#br0">27 1 16560,'4'0'5765,"-1"16"-4932,0 11 320,0 12 128,-3 11 97,0 8-706,0 3-480,-10 1-96,2-3-32,-2-6-31,5-8 31,-1-10-32,6-10-225,0-8-1857,6-12-1633,6-5-2563,3-2-5221</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1.468"/>
    </inkml:context>
    <inkml:brush xml:id="br0">
      <inkml:brushProperty name="width" value="0.025" units="cm"/>
      <inkml:brushProperty name="height" value="0.025" units="cm"/>
    </inkml:brush>
  </inkml:definitions>
  <inkml:trace contextRef="#ctx0" brushRef="#br0">40 42 15855,'0'0'2274,"0"-8"497,0 8-2751,1-27 2398,-1 20-930,1 23-850,-22 216 3129,1 2-1213,20-231-2548,0 0 1,0 0-1,0-1 1,0 1-1,1 0 1,-1 0-1,1 0 1,0-1 0,-1 1-1,1 0 1,1-1-1,-1 1 1,0-1-1,2 3 1,-2-4 0,1 0 1,-1 0-1,0 0 1,1 0 0,-1-1-1,0 1 1,1-1-1,-1 1 1,1-1-1,-1 1 1,1-1-1,-1 0 1,1 0 0,-1 0-1,1 0 1,-1 0-1,1 0 1,-1 0-1,1 0 1,-1 0-1,1-1 1,-1 1 0,0-1-1,1 1 1,-1-1-1,1 0 1,1-1-1,5-2 54,0-1 0,0-1-1,-1 1 1,0-1-1,0 0 1,0-1-1,-1 0 1,0 0 0,6-8-1,-6 6-54,0 1 1,1 0-1,0 1 1,0 0-1,1 0 0,0 1 1,12-8-1,-20 14-18,1 0-1,-1 0 1,1 0-1,0 0 1,-1 0-1,1 0 1,-1 0-1,1 0 1,-1 0-1,1 0 1,-1 0-1,1 1 1,-1-1 0,1 0-1,-1 0 1,1 1-1,-1-1 1,1 0-1,-1 1 1,0-1-1,1 0 1,-1 1-1,1-1 1,-1 1 0,0-1-1,1 1 1,-1-1-1,0 1 1,0-1-1,1 1 1,-1-1-1,0 1 1,0-1-1,0 1 1,0-1-1,0 1 1,0-1 0,0 1-1,0 0 1,0-1-1,0 1 1,0-1-1,0 1 1,0-1-1,0 1 1,0-1-1,-1 1 1,1 36 4,-1-34 21,-12 76 210,9-62-174,1 1 1,0-1 0,0 20 0,3-36-48,0-1 0,0 0 0,0 0 0,0 0 1,0 1-1,0-1 0,0 0 0,0 0 0,0 0 0,0 0 0,0 1 0,0-1 0,0 0 0,0 0 0,0 0 0,0 0 0,0 1 0,0-1 0,1 0 0,-1 0 1,0 0-1,0 0 0,0 0 0,0 0 0,0 1 0,1-1 0,-1 0 0,0 0 0,0 0 0,0 0 0,0 0 0,0 0 0,1 0 0,-1 0 0,0 0 1,0 0-1,0 0 0,1 0 0,-1 0 0,0 0 0,0 0 0,0 0 0,0 0 0,1 0 0,-1 0 0,0 0 0,0 0 0,0 0 0,1 0 0,12-7 1,10-13-643,14-20-2987,2 1-3316,-10 10-664</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2.451"/>
    </inkml:context>
    <inkml:brush xml:id="br0">
      <inkml:brushProperty name="width" value="0.025" units="cm"/>
      <inkml:brushProperty name="height" value="0.025" units="cm"/>
    </inkml:brush>
  </inkml:definitions>
  <inkml:trace contextRef="#ctx0" brushRef="#br0">118 240 13837,'0'0'5050,"-10"11"-1089,-9 9-2684,0-3 283,2 2 0,0 0 0,-15 23 0,31-41-1562,1-1 0,0 0-1,0 0 1,0 0 0,-1 1 0,1-1 0,0 0 0,0 0 0,0 0 0,0 1 0,-1-1-1,1 0 1,0 1 0,0-1 0,0 0 0,0 0 0,0 1 0,0-1 0,0 0 0,0 1-1,0-1 1,0 0 0,0 0 0,0 1 0,0-1 0,0 0 0,0 1 0,0-1 0,0 0-1,0 0 1,0 1 0,0-1 0,1 0 0,-1 0 0,0 1 0,0-1 0,0 0 0,0 0-1,1 1 1,-1-1 0,0 0 0,0 0 0,1 0 0,-1 1 0,17-2 45,19-13 164,2-10-76,-30 17-131,1 1 0,0 0-1,0 0 1,0 1 0,0 1-1,1-1 1,0 1 0,0 1-1,0 0 1,16-2 0,-25 5-2,1 0-1,0 0 1,0 0 0,0 0 0,0 0 0,0 1 0,0-1 0,-1 1 0,1-1 0,0 1-1,0 0 1,-1 0 0,1 0 0,0 0 0,-1 0 0,1 0 0,-1 0 0,0 0 0,1 1-1,1 1 1,19 36 383,1 2 96,-21-39-466,-1 0-1,1 0 1,0-1-1,0 1 1,-1-1 0,1 0-1,0 1 1,0-1-1,0 0 1,0 0-1,1 0 1,-1 0 0,0-1-1,0 1 1,0-1-1,1 1 1,-1-1-1,4 0 1,3-1-14,0 0 1,0-1-1,0 0 1,0-1-1,-1 0 1,1 0-1,-1-1 0,1 0 1,-1 0-1,0-1 1,-1 0-1,1-1 1,12-12-1,40-23-4612,-55 38 3415,0 0 0,1 1 0,-1-1 0,1 1 0,-1 1 0,1-1 0,0 1 0,0 0 0,10 0 1,1 5 1245,-16-3-1,0 0 1,0-1-1,0 0 0,0 1 1,0-1-1,0 1 1,0-1-1,0 0 1,0 0-1,0 0 1,0 1-1,0-1 1,0 0-1,0-1 0,1 1 1,-1 0-1,0 0 1,0 0-1,0-1 1,0 1-1,0 0 1,0-1-1,0 1 0,0-1 1,2 0-1,6-8 72,11-8-3433,-14 16 1903,-7 12 1296,-17 30 6205,15-36-5423,0 0 0,0 0 0,0 1-1,1-1 1,0 1 0,0-1 0,0 1 0,1 0 0,0 0 0,0-1-1,0 12 1,1-16-618,1-1 0,-1 1 1,1-1-1,-1 0 0,0 1 0,1-1 0,-1 0 0,1 1 0,-1-1 1,1 0-1,-1 0 0,1 1 0,0-1 0,-1 0 0,1 0 0,-1 0 0,1 0 1,-1 1-1,1-1 0,0 0 0,-1 0 0,1 0 0,-1-1 0,1 1 1,-1 0-1,1 0 0,0 0 0,-1 0 0,1 0 0,-1-1 0,1 1 0,-1 0 1,1 0-1,-1-1 0,1 1 0,-1 0 0,1-1 0,-1 1 0,1-1 1,23-14 1114,6-12-975,-1-2 0,-2-1 0,-1 0 0,-1-2 0,-2-1-1,-1-1 1,-2-1 0,29-68 0,-44 83-417,-20 44 65,6-7 211,-4 6 154,1 1-1,0 0 0,2 1 0,1 0 0,1 0 0,2 1 0,-8 51 0,14-75-189,0 0-1,0 0 1,0 0 0,0 0 0,0-1-1,0 1 1,1 0 0,-1 0 0,0-1-1,1 1 1,0 0 0,-1 0-1,1-1 1,0 1 0,0-1 0,0 1-1,0-1 1,0 1 0,0-1 0,0 1-1,1-1 1,-1 0 0,0 0 0,1 0-1,1 1 1,0 0 22,0-1-1,1 0 1,-1 0 0,0 0-1,1-1 1,-1 1 0,1-1-1,-1 0 1,1 0 0,-1 0-1,0-1 1,6 0-1,2-1 48,1-1 0,-1-1 0,1 0 0,-1 0 0,-1-1 0,21-12 0,21-25-79,-49 39 0,1-1 0,-1 0 0,0 1 0,0-1 0,0 0 0,-1 0 0,0-1 0,1 1 0,-1 0 0,-1-1 0,3-6 0,-4 11 0,0-1 0,0 1 0,0 0 0,0 0 0,0 0 0,0 0 0,0 0 0,0 0 0,0-1 0,0 1 0,0 0 0,0 0 0,0 0 0,0 0 0,0 0 0,0-1 0,0 1 0,0 0 0,0 0 0,0 0 0,0 0 0,0 0 0,0 0 0,0-1 0,0 1 0,0 0 0,-1 0 0,1 0 0,0 0 0,0 0 0,0 0 0,0 0 0,0 0 0,0 0 0,0-1 0,-1 1 0,1 0 0,0 0 0,0 0 0,0 0 0,0 0 0,0 0 0,0 0 0,-1 0 0,1 0 0,0 0 0,0 0 0,0 0 0,0 0 0,0 0 0,-1 0 0,1 0 0,0 0 0,0 0 0,0 0 0,-12 6 0,-9 10 0,17-11 0,0 0 0,0 0 0,0 0 0,1 1 0,0-1 0,0 1 0,0 0 0,1 0 0,-1 0 0,2 0 0,-1 1 0,1-1 0,0 1 0,-1 8 0,3-15 0,-1 1 0,1 0 0,0 0 0,0 0 0,-1 0 0,1 0 0,0-1 0,0 1 0,0 0 0,0 0 0,0-1 0,0 1 0,-1-1 0,2 1 0,-1-1 0,0 0 0,0 1 0,0-1 0,0 0 0,0 1 0,0-1 0,0 0 0,0 0 0,0 0 0,1 0 0,-1 0 0,0 0 0,0-1 0,0 1 0,1-1 0,39-5 0,-26 1 0,0-1 0,-1-1 0,0-1 0,0 1 0,-1-2 0,23-19 0,-13 8 0,-2 0 0,34-41 0,-10-5 0,-42 61 0,0 1 0,-1-1 0,0 0 0,0 0 0,0-1 0,0 1 0,-1 0 0,0-1 0,0 1 0,-1-1 0,1 1 0,-1-7 0,0 12 0,-1-1 0,1 1 0,0-1 0,0 1 0,-1 0 0,1-1 0,0 1 0,-1-1 0,1 1 0,0 0 0,-1-1 0,1 1 0,0 0 0,-1-1 0,1 1 0,-1 0 0,1 0 0,-1 0 0,1-1 0,-1 1 0,1 0 0,-1 0 0,1 0 0,-1 0 0,1 0 0,-1 0 0,1 0 0,-1 0 0,1 0 0,-1 0 0,1 0 0,0 0 0,-1 0 0,1 0 0,-1 0 0,1 1 0,-1-1 0,1 0 0,-1 1 0,-20 8 0,9 0 0,1 0 0,0 1 0,1 1 0,0-1 0,1 2 0,-16 23 0,19-26 0,0 1 0,1-1 0,0 1 0,1 0 0,0 0 0,1 0 0,0 0 0,0 1 0,1-1 0,0 14 0,2-22 2,0 1 1,1-1-1,0 1 0,-1-1 1,1 0-1,0 1 0,0-1 1,1 0-1,-1 0 1,0 0-1,1 0 0,-1 0 1,1 0-1,-1 0 0,1 0 1,0-1-1,0 1 0,0 0 1,0-1-1,0 0 0,0 1 1,0-1-1,1 0 1,-1 0-1,0-1 0,1 1 1,-1 0-1,1-1 0,-1 1 1,3-1-1,12 3-76,0 0 0,0-2 0,19 0 0,-31-1 3,42-1-2432,2-6-4437</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3.307"/>
    </inkml:context>
    <inkml:brush xml:id="br0">
      <inkml:brushProperty name="width" value="0.025" units="cm"/>
      <inkml:brushProperty name="height" value="0.025" units="cm"/>
    </inkml:brush>
  </inkml:definitions>
  <inkml:trace contextRef="#ctx0" brushRef="#br0">73 0 10025,'-6'12'12741,"-6"11"-6440,1 2-6077,0 1 0,1 0 1,2 0-1,-6 30 1,14-56-222,0 1 1,0-1 0,0 0-1,0 1 1,0-1 0,0 1-1,0-1 1,0 1 0,0-1-1,0 1 1,0-1 0,0 1-1,0-1 1,0 1 0,1-1-1,-1 1 1,0-1 0,0 1-1,1-1 1,-1 0 0,0 1-1,0-1 1,1 1 0,-1-1-1,0 0 1,1 1 0,-1-1-1,1 0 1,-1 0-1,0 1 1,1-1 0,-1 0-1,1 0 1,0 1 0,19-5 155,19-20 194,-21 7-232,0 0 0,28-39 0,-17 20 141,-29 78-514,1-28 248,-1-8 20,0 4-33,0 0-1,0 0 1,1 0 0,0 0 0,5 18 0,-5-26 36,0 1 0,0-1 1,1 1-1,-1-1 0,0 0 1,1 0-1,0 0 0,-1 0 1,1 0-1,0 0 0,0 0 0,0 0 1,0-1-1,0 1 0,0-1 1,1 0-1,-1 1 0,0-1 1,1 0-1,-1 0 0,1-1 0,-1 1 1,1 0-1,-1-1 0,1 1 1,0-1-1,4 0 0,-4 0 14,1 0 0,0 0 0,-1 0 0,1 0-1,-1-1 1,1 1 0,0-1 0,-1 0 0,0 0-1,1 0 1,-1 0 0,1-1 0,-1 0 0,0 1 0,0-1-1,0 0 1,0-1 0,0 1 0,-1 0 0,1-1-1,2-3 1,-2 1-2,0 0-1,0 0 0,-1 0 0,0 0 1,0-1-1,0 0 0,-1 1 1,1-1-1,-1 0 0,-1 1 0,1-1 1,-1-9-1,0 13-30,0 1 0,0 0 0,0 0 0,-1-1 0,1 1 0,0 0 0,0 0 0,-1 0 0,1 0 0,-1-1 0,1 1 0,-1 0 0,0 0 0,1 0 0,-1 0 0,0 0 0,0 0 0,1 0 0,-1 1 0,0-1 0,0 0 0,0 0 0,0 1 0,0-1 0,0 0 0,-1 1 0,1-1 0,0 1 0,0 0 0,0-1 0,0 1 0,-1 0 0,1-1 0,0 1 0,0 0 0,0 0 0,-3 0 0,3 1 0,-1-1 0,1 0 0,-1 0 0,1 0 0,-1 1 0,1-1 0,-1 1 0,1-1 0,-1 1 0,1 0 0,0-1 0,-1 1 0,1 0 0,0 0 0,0 0 0,0 0 0,-1 0 0,1 0 0,0 0 0,0 1 0,1-1 0,-1 0 0,0 1 0,0-1 0,1 0 0,-1 1 0,0-1 0,1 1 0,-1-1 0,1 1 0,0 1 0,-1-1-179,1-1 1,0 1-1,0 0 0,-1 0 1,1 0-1,1 0 0,-1-1 0,0 1 1,0 0-1,1 0 0,-1 0 1,1-1-1,-1 1 0,1 0 1,0 0-1,0-1 0,0 1 0,0-1 1,0 1-1,0-1 0,0 1 1,0-1-1,1 0 0,-1 0 1,1 1-1,-1-1 0,1 0 1,-1 0-1,1 0 0,-1 0 0,1-1 1,0 1-1,-1 0 0,1-1 1,0 1-1,0-1 0,3 1 1,4-1-1000,-1 1 1,1-1 0,0 0 0,0-1 0,0 0 0,0-1 0,9-2 0,21-9-4653</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3.663"/>
    </inkml:context>
    <inkml:brush xml:id="br0">
      <inkml:brushProperty name="width" value="0.025" units="cm"/>
      <inkml:brushProperty name="height" value="0.025" units="cm"/>
    </inkml:brush>
  </inkml:definitions>
  <inkml:trace contextRef="#ctx0" brushRef="#br0">85 3 2723,'0'0'28389,"-9"5"-27711,4-2-629,-1 1 0,1-1 0,0 1-1,0 0 1,0 0 0,1 0 0,-1 1 0,1-1 0,0 1 0,1 0-1,-1 0 1,1 1 0,0-1 0,0 1 0,1-1 0,-1 1-1,1 0 1,0 0 0,-1 8 0,3-13-49,1 0 0,-1-1 0,0 1 0,0 0 0,0 0 0,1-1 0,-1 1 0,0 0 0,1-1 0,-1 1 0,1 0 0,-1-1 0,1 1 0,-1-1 0,1 1 0,-1 0 0,1-1 0,0 1 0,-1-1 0,1 0 0,0 1 0,-1-1 0,1 0 0,0 1 0,-1-1 0,1 0 0,0 0 0,0 1 0,-1-1 0,1 0 0,0 0 0,0 0 0,0 0 0,-1 0 0,1 0 0,0 0 0,0 0 0,-1-1 0,1 1 0,0 0 0,0 0 0,-1-1 0,2 1 0,36-14 0,-28 9 0,0-2 0,-1 1 0,0-1 0,-1 0 0,1-1 0,-1 0 0,-1 0 0,0-1 0,0 0 0,0 0 0,9-19 0,-17 30-20,-18 51-1889,18-49 1739,0-1 1,0 0-1,0 1 0,1-1 1,-1 0-1,1 1 0,0-1 1,0 1-1,0-1 1,1 1-1,-1-1 0,1 1 1,-1-1-1,3 5 0,-2-7 14,0 0-1,0-1 1,0 1 0,0 0-1,0-1 1,1 1-1,-1 0 1,0-1-1,0 1 1,1-1-1,-1 0 1,0 0-1,1 1 1,-1-1-1,0 0 1,1 0-1,-1 0 1,0 0-1,1 0 1,-1-1-1,2 1 1,31-9-1548,-20 2 456,1-1 1,-1 0-1,23-20 0,7-9-5826</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4.007"/>
    </inkml:context>
    <inkml:brush xml:id="br0">
      <inkml:brushProperty name="width" value="0.025" units="cm"/>
      <inkml:brushProperty name="height" value="0.025" units="cm"/>
    </inkml:brush>
  </inkml:definitions>
  <inkml:trace contextRef="#ctx0" brushRef="#br0">94 186 15663,'-9'13'1788,"0"-1"-1321,-1 0 563,0 2-1,1-1 0,0 1 1,1 1-1,1 0 0,0 0 0,-9 31 1,16-45-1007,0-1 0,0 0 1,0 1-1,0-1 0,0 1 1,0-1-1,0 1 1,0-1-1,0 1 0,0-1 1,0 0-1,0 1 0,1-1 1,-1 1-1,0-1 0,0 1 1,0-1-1,1 0 0,-1 1 1,0-1-1,0 0 0,1 1 1,-1-1-1,0 0 0,1 1 1,-1-1-1,0 0 0,1 1 1,-1-1-1,0 0 0,1 0 1,-1 0-1,1 1 1,-1-1-1,0 0 0,1 0 1,22-2 437,21-16 360,-28 6-692,0-1 0,0-1 0,-1 0 0,-1-1 1,0-1-1,-1 0 0,17-29 0,-22 31-162,0-1-1,-1 1 1,0-1 0,-1-1 0,-1 1-1,0-1 1,-1 0 0,-1 0 0,-1 0-1,1-19 1,-3 35 25,1-1-1,-1 1 1,0-1-1,0 1 1,0-1-1,0 1 1,0-1 0,0 1-1,0-1 1,0 1-1,-1-1 1,1 1-1,0 0 1,0-1 0,0 1-1,0-1 1,-1 1-1,1-1 1,0 1-1,0-1 1,-1 1 0,1 0-1,0-1 1,-1 1-1,1 0 1,0-1-1,-1 1 1,1 0 0,-1-1-1,1 1 1,-1 0-1,1 0 1,0-1-1,-1 1 1,1 0 0,-1 0-1,1 0 1,-1 0-1,1 0 1,-1 0-1,1 0 1,-1 0 0,1 0-1,-1 0 1,1 0-1,-1 0 1,1 0-1,-1 0 1,1 0 0,-1 0-1,1 1 1,-1-1-1,1 0 1,-1 0-1,1 1 1,0-1-1,-1 0 1,1 0 0,-1 1-1,1-1 1,0 0-1,-1 1 1,1-1-1,0 1 1,-1 0 0,-25 24-103,2 4 695,2 1 0,1 1 0,1 1 0,-22 50 0,41-81-580,1-1 0,0 1 0,0-1 0,0 1 0,-1-1 1,1 1-1,0-1 0,0 1 0,0-1 0,0 1 0,0-1 0,0 1 0,0-1 1,0 1-1,0-1 0,0 1 0,1-1 0,-1 1 0,0-1 0,0 1 0,0-1 0,1 1 1,-1-1-1,0 1 0,0-1 0,1 1 0,-1-1 0,0 0 0,1 1 0,-1-1 0,1 0 1,-1 1-1,1-1 0,23 6 140,37-10-624,-54 3 195,9-1-273,-3 0 140,1 0-1,-1 1 1,0 1-1,22 2 1,-32-2 407,-1 0 1,0 1 0,0-1-1,1 1 1,-1-1-1,0 1 1,0 0-1,0 0 1,0 0-1,0 0 1,0 0 0,0 1-1,0-1 1,0 1-1,0-1 1,-1 1-1,1 0 1,-1-1 0,1 1-1,-1 0 1,0 0-1,1 0 1,-1 0-1,0 0 1,0 0 0,-1 1-1,1-1 1,0 0-1,-1 0 1,1 1-1,-1-1 1,0 4 0,-3 31 1329,1-22-2973,1 1-6414</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4.881"/>
    </inkml:context>
    <inkml:brush xml:id="br0">
      <inkml:brushProperty name="width" value="0.025" units="cm"/>
      <inkml:brushProperty name="height" value="0.025" units="cm"/>
    </inkml:brush>
  </inkml:definitions>
  <inkml:trace contextRef="#ctx0" brushRef="#br0">155 57 19538,'0'0'4730,"-3"-8"-2477,-13-26-747,16 33-1427,-1 0 1,0 0 0,1 0 0,-1 0-1,0 0 1,0 0 0,0 0 0,0 1-1,0-1 1,0 0 0,0 1 0,0-1 0,0 0-1,0 1 1,0-1 0,-1 1 0,1 0-1,0-1 1,0 1 0,0 0 0,-1 0 0,1 0-1,0 0 1,0 0 0,-1 0 0,1 0-1,0 0 1,0 0 0,0 1 0,-1-1-1,1 0 1,0 1 0,0-1 0,0 1 0,0-1-1,0 1 1,0 0 0,0-1 0,-2 2-1,-31 29 3,29-26-94,1 0 0,0 0 0,0 1 0,1-1 0,-1 1 0,1 0 0,0 0 0,1 0 1,0 0-1,0 1 0,0-1 0,0 0 0,1 1 0,0 0 0,1-1 0,0 10 0,0-14-8,1 0-1,0-1 1,0 1-1,0-1 1,0 1 0,0-1-1,0 0 1,0 1-1,1-1 1,-1 0-1,0 0 1,1 0 0,-1 0-1,1 0 1,-1 0-1,1 0 1,0 0-1,-1-1 1,1 1 0,0 0-1,2-1 1,46 12-463,-37-10 305,-7-1 34,0 0 0,1 1 1,-2 0-1,1 0 0,0 0 0,0 1 1,6 3-1,-11-5 128,0 0 1,0 0-1,0 0 0,0 0 1,0 0-1,0 1 0,-1-1 0,1 0 1,0 0-1,0 1 0,-1-1 1,1 0-1,-1 1 0,1-1 1,-1 1-1,0-1 0,1 0 1,-1 1-1,0-1 0,0 1 1,0-1-1,0 1 0,0-1 1,-1 1-1,1-1 0,0 1 1,-1-1-1,1 0 0,-1 1 1,1-1-1,-1 1 0,0-1 1,1 0-1,-1 0 0,0 1 1,-2 1-1,-10 14 190,-2 0 1,0-1-1,-1-1 1,0 0-1,-1-2 1,-21 14-1,34-24-140,3-1 0,-1-1 0,1 0 0,-1 0 0,1 0 0,-1 1 0,1-1 0,-1-1 0,1 1 0,-1 0 1,0 0-1,1-1 0,-1 1 0,0-1 0,0 1 0,0-1 0,0 0 0,-1 1 0,2-2-34,1 0-1,0 0 1,0 0-1,-1 0 0,1 1 1,0-1-1,0 0 1,0 0-1,0 0 1,0 0-1,0 0 0,0 0 1,0 1-1,1-1 1,-1 0-1,0 0 1,0 0-1,1 0 0,-1 1 1,1-1-1,-1 0 1,0 0-1,2 0 1,35-62-2170,86-108-10653,-79 105 6225</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5.222"/>
    </inkml:context>
    <inkml:brush xml:id="br0">
      <inkml:brushProperty name="width" value="0.025" units="cm"/>
      <inkml:brushProperty name="height" value="0.025" units="cm"/>
    </inkml:brush>
  </inkml:definitions>
  <inkml:trace contextRef="#ctx0" brushRef="#br0">179 1 13036,'0'0'10453,"-6"13"-9407,-9 24-412,2 1-1,1 0 1,2 1-1,2 0 1,-7 76-1,15-91-703,-1-14-42,0-1 0,1 0 0,0 0 0,0 0 0,1 0 0,1 1 0,-1-1 0,1-1 0,1 1 0,6 15 0,-40-71-7340,-25-43 7199,52 80 1040,-1 1 0,1-1 0,0 0 0,1-1 0,1 1-1,-1 0 1,0-19 0,2 26-555,1 1 0,1-1 0,-1 1 0,0 0-1,1-1 1,-1 1 0,1-1 0,0 1 0,-1 0 0,1 0 0,0-1-1,1 1 1,-1 0 0,0 0 0,1 0 0,-1 0 0,1 0 0,2-2-1,0 1-42,0-1-1,1 1 1,0 0-1,-1 1 1,1-1-1,0 1 1,11-4-1,5 1-280,1 0 0,0 1 0,25-1 0,-36 5 137,72-7-5870,-52 2-922</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5.595"/>
    </inkml:context>
    <inkml:brush xml:id="br0">
      <inkml:brushProperty name="width" value="0.025" units="cm"/>
      <inkml:brushProperty name="height" value="0.025" units="cm"/>
    </inkml:brush>
  </inkml:definitions>
  <inkml:trace contextRef="#ctx0" brushRef="#br0">0 0 20884,'0'0'4804,"53"9"-4836,-17-8 192,1-1-1569,0 0-4324,-3-10-11756</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7.005"/>
    </inkml:context>
    <inkml:brush xml:id="br0">
      <inkml:brushProperty name="width" value="0.025" units="cm"/>
      <inkml:brushProperty name="height" value="0.025" units="cm"/>
    </inkml:brush>
  </inkml:definitions>
  <inkml:trace contextRef="#ctx0" brushRef="#br0">110 0 17713,'0'0'7297,"-2"13"-6581,-18 81 613,-58 166 0,68-232-987,46-116 3212,36-95-3638,-64 164 69,-8 19 13,0 0 0,0 0-1,0 0 1,0 0-1,0 0 1,0 0-1,0 0 1,0 0-1,0 0 1,0 1-1,0-1 1,0 0-1,0 0 1,0 0-1,0 0 1,0 0-1,0 0 1,0 0-1,0 0 1,0 0-1,0 0 1,1 0 0,-1 0-1,0 1 1,0-1-1,0 0 1,0 0-1,0 0 1,0 0-1,0 0 1,0 0-1,0 0 1,0 0-1,1 0 1,-1 0-1,0 0 1,0 0-1,0 0 1,0 0-1,0 0 1,0 0 0,0 0-1,0 0 1,0 0-1,1 0 1,-1 0-1,0 0 1,0 0-1,0 0 1,0 0-1,0 0 1,0 0-1,0 0 1,0 0-1,0-1 1,0 1-1,0 0 1,0 0-1,1 0 1,-1 0 0,0 0-1,0 0 1,0 0-1,0 0 1,0 0-1,0 0 1,0-1-1,2 37-394,-2-6 480,1-23-82,0 0-1,1-1 1,-1 1-1,1 0 1,0-1-1,1 0 1,0 1-1,0-1 1,0 0-1,7 9 1,-7-12 13,-1-1 0,1 0-1,0 0 1,0 0 0,-1 0 0,1 0-1,0 0 1,1-1 0,-1 0 0,0 1 0,0-1-1,1-1 1,-1 1 0,0 0 0,1-1-1,-1 1 1,1-1 0,-1 0 0,0 0 0,1-1-1,-1 1 1,1-1 0,3 0 0,1-3 20,0 1 1,0-1 0,0 0 0,0 0 0,0-1 0,-1 0-1,0-1 1,0 0 0,0 0 0,-1 0 0,0-1 0,0 1-1,-1-2 1,0 1 0,0 0 0,0-1 0,-1 0 0,0 0-1,-1-1 1,5-16 0,-25 62-387,17-33 351,-3 8 36,1-1 0,1 2 1,0-1-1,1 22 0,0-32-29,0 0-1,1 0 0,-1 0 0,1 0 0,-1 0 0,1 0 1,0 0-1,-1 0 0,1 0 0,0 0 0,0 0 1,1 0-1,-1 0 0,0 0 0,1-1 0,-1 1 1,1-1-1,-1 1 0,1-1 0,0 1 0,-1-1 1,1 0-1,0 0 0,0 0 0,0 0 0,0 0 1,0 0-1,0-1 0,0 1 0,0-1 0,0 1 1,1-1-1,2 0 0,5 0-5,1-1 0,-1 0 0,1-1 0,-1 0 0,0-1 0,0 0 0,0 0 0,0-1 0,0-1 0,-1 1 0,0-2 0,0 1 0,0-1 0,11-10 0,42-24 0,-62 40-42,1-1-1,-1 1 1,1 0 0,-1-1 0,1 1-1,0 0 1,-1-1 0,1 1 0,0 0-1,-1 0 1,1 0 0,0-1 0,-1 1-1,1 0 1,0 0 0,-1 0 0,1 0-1,0 0 1,-1 0 0,1 0 0,0 1-1,-1-1 1,1 0 0,0 0 0,-1 0-1,1 1 1,0-1 0,-1 0 0,1 1-1,-1-1 1,1 1 0,-1-1 0,2 1-1,8 26-3513,-10-25 3224,0 0 0,1 0-1,-1 0 1,1 1 0,-1-1-1,1 0 1,0 0-1,-1 0 1,1 0 0,0 0-1,1 0 1,-1 0 0,0 0-1,1-1 1,-1 1-1,0 0 1,1-1 0,0 1-1,-1-1 1,1 1 0,0-1-1,0 0 1,0 0 0,0 0-1,4 2 1,18-2-9000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7.361"/>
    </inkml:context>
    <inkml:brush xml:id="br0">
      <inkml:brushProperty name="width" value="0.025" units="cm"/>
      <inkml:brushProperty name="height" value="0.025" units="cm"/>
    </inkml:brush>
  </inkml:definitions>
  <inkml:trace contextRef="#ctx0" brushRef="#br0">86 68 22069,'-8'8'2557,"7"-7"-2444,-12 12 970,1 0 0,-17 26 1,26-36-908,1 0 0,0 1 0,-1 0 0,1-1 1,1 1-1,-1 0 0,0 0 0,1 0 0,0 0 1,0 0-1,0 1 0,1-1 0,-1 0 0,1 0 1,0 0-1,0 1 0,0-1 0,1 0 0,0 0 0,1 5 1,-1-7-153,1 0 1,0 0 0,0 0-1,0-1 1,0 1 0,1 0-1,-1-1 1,0 0 0,1 0-1,-1 1 1,0-1 0,1-1-1,0 1 1,-1 0 0,1-1-1,-1 1 1,1-1 0,0 0-1,-1 0 1,1 0 0,3 0-1,60-7 138,-55 4-197,0-1-1,0-1 1,0 0-1,0-1 1,-1 0-1,0 0 1,0-1-1,-1 0 1,0-1-1,0 0 1,-1 0-1,10-13 1,-9 10-25,0 0 1,-1-1-1,-1-1 1,0 1-1,0-1 1,-1-1-1,-1 1 0,0-1 1,5-23-1,-64 162 1181,50-114-1043,1 1-1,1 0 0,-1 0 1,2 0-1,0 1 0,1-1 0,0 0 1,0 0-1,4 17 0,-3-26-193,0 0-1,0 0 0,0 0 1,0 0-1,0 0 1,1-1-1,0 1 0,-1 0 1,1-1-1,0 1 1,0-1-1,0 0 0,1 1 1,-1-1-1,1 0 0,3 2 1,-2-2-463,0 0 1,0-1-1,1 0 1,-1 1-1,0-1 1,1-1 0,-1 1-1,0-1 1,1 0-1,-1 0 1,1 0-1,-1 0 1,1-1-1,7-2 1,33-13-12096</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8.188"/>
    </inkml:context>
    <inkml:brush xml:id="br0">
      <inkml:brushProperty name="width" value="0.025" units="cm"/>
      <inkml:brushProperty name="height" value="0.025" units="cm"/>
    </inkml:brush>
  </inkml:definitions>
  <inkml:trace contextRef="#ctx0" brushRef="#br0">237 114 16784,'0'0'4142,"-11"-1"-1552,5-1-2395,0 1 0,0 1 0,0-1 0,0 1 0,-1 0 0,1 1 1,0-1-1,0 1 0,0 0 0,0 1 0,0-1 0,0 1 1,0 1-1,0-1 0,0 1 0,1 0 0,-7 4 0,2 1-156,0 0-1,0 1 1,1 0 0,0 0-1,1 1 1,0 0-1,1 0 1,-1 1 0,2 0-1,0 1 1,0-1-1,-7 25 1,12-35-41,1 0 1,0-1-1,0 1 1,-1 0-1,1 0 1,0-1-1,0 1 0,0 0 1,0 0-1,0-1 1,0 1-1,0 0 0,0 0 1,0-1-1,1 1 1,-1 0-1,0-1 1,0 1-1,1 0 0,-1 0 1,0-1-1,1 1 1,-1-1-1,1 1 0,-1 0 1,1-1-1,-1 1 1,1-1-1,-1 1 1,1-1-1,0 1 0,-1-1 1,1 0-1,-1 1 1,1-1-1,0 0 0,0 1 1,-1-1-1,1 0 1,0 0-1,-1 0 1,1 1-1,0-1 0,0 0 1,-1 0-1,1 0 1,0 0-1,0-1 0,-1 1 1,1 0-1,0 0 1,1-1-1,3 0 48,0 0 1,0-1-1,0 1 0,-1-1 1,1-1-1,7-3 0,10-11 27,-1-1-1,0 0 1,-1-2-1,-2 0 1,0-2-1,-1 1 1,-1-2-1,-1 0 1,-1-1-1,-1-1 1,15-39-1,-41 110 593,1 0 0,3 1-1,-3 55 1,12-99-633,-1-1 0,1 0 0,0 0 0,0 0 0,1 0 0,-1 0 0,0 0 0,1 0 0,-1 0 0,1 0 0,0 0 0,-1 0 0,1 0 0,0 0 0,0 0 0,0 0 0,1-1 0,-1 1 0,0 0 1,1-1-1,-1 1 0,1-1 0,-1 0 0,1 1 0,0-1 0,2 1 0,-1-1-57,0 0 1,0 0-1,0 0 1,1-1-1,-1 0 1,0 1-1,0-1 1,1-1-1,-1 1 1,0 0-1,0-1 1,1 1-1,-1-1 1,0 0-1,0 0 1,5-3-1,-3 2-553,0-1-1,0 0 1,0 0-1,0-1 1,-1 1-1,1-1 1,5-7-1,23-35-11059,-14 12-3298</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8.798"/>
    </inkml:context>
    <inkml:brush xml:id="br0">
      <inkml:brushProperty name="width" value="0.025" units="cm"/>
      <inkml:brushProperty name="height" value="0.025" units="cm"/>
    </inkml:brush>
  </inkml:definitions>
  <inkml:trace contextRef="#ctx0" brushRef="#br0">72 0 16560,'-7'11'3528,"-1"0"-2667,0-1-23,1 0 0,0 0 0,1 1 0,0-1 0,0 2 0,1-1 0,1 0 0,-4 15 0,8-26-811,0 1 1,0-1 0,0 1-1,0-1 1,1 1-1,-1-1 1,0 0-1,0 1 1,0-1-1,0 1 1,1-1-1,-1 1 1,0-1 0,0 0-1,1 1 1,-1-1-1,0 1 1,0-1-1,1 0 1,-1 1-1,1-1 1,-1 0-1,0 0 1,1 1-1,-1-1 1,1 0 0,-1 0-1,1 1 1,-1-1-1,0 0 1,1 0-1,-1 0 1,1 0-1,-1 0 1,1 0-1,-1 0 1,1 0-1,-1 0 1,1 0 0,-1 0-1,1 0 1,-1 0-1,1 0 1,-1 0-1,1-1 1,-1 1-1,0 0 1,1 0-1,-1 0 1,1-1-1,-1 1 1,1-1 0,25-13 530,-14 5-452,-1-1 0,-1-1 0,0 0 0,0 0 0,-1-1 0,11-20 0,-21 38-221,1-1 0,-1 0 0,1 1 0,0-1 0,0 1 0,2 7 0,-1 5 124,-1-15-63,0 1-1,0 0 1,0-1-1,1 1 1,-1 0-1,1-1 1,0 1-1,0-1 0,0 1 1,0-1-1,1 1 1,2 4-1,-2-6-84,-1-1-1,1 0 1,-1 0 0,1 0-1,-1 0 1,1 0-1,0 0 1,-1 0 0,1-1-1,0 1 1,0-1-1,0 1 1,-1-1 0,1 0-1,0 1 1,0-1-1,0 0 1,0 0 0,0 0-1,-1-1 1,1 1-1,0 0 1,0-1 0,0 1-1,0-1 1,-1 1-1,4-3 1,2-1-140,-1 0 0,1-1 1,-1 0-1,0 0 0,0 0 0,-1-1 0,1 0 0,-1 0 0,-1 0 1,1-1-1,-1 0 0,0 0 0,0 0 0,-1 0 0,0 0 0,3-12 1,-11 45 914,-1 0-1,-14 37 1,-4 11-50,13-28 473,-37 126 1538,47-170-2468,1-20 554,2-11-832,2 0 1,0 1 0,2-1-1,1 1 1,2 0-1,0 1 1,2 0 0,1 0-1,22-35 1,-28 52 164,1 0 0,0 1 0,0 0 0,1 0 0,14-11 1,-18 16-5,1 1 0,-1-1 0,1 1 0,0 1 0,0-1 0,0 1 1,0 0-1,0 0 0,1 0 0,-1 1 0,0-1 0,1 1 1,9 0-1,-14 1-5,0 0-1,0 0 1,0 0 0,-1 0 0,1 0 0,0 0 0,0 0-1,0 1 1,0-1 0,-1 0 0,1 1 0,0-1 0,0 0-1,0 1 1,-1-1 0,1 1 0,0-1 0,-1 1 0,1-1 0,0 1-1,-1 0 1,1-1 0,-1 1 0,1 0 0,-1 0 0,1-1-1,-1 1 1,0 0 0,1 1 0,0 1 6,-1 0 0,1 0 0,-1-1 0,0 1 0,0 0 0,0 0 0,-1 0 0,1-1 0,-2 6 0,0 0 33,0 0 1,-1 0-1,0 0 1,-1 0-1,-7 12 1,3-9-42,3-3 108,0-1-1,0 0 0,0 0 0,-1 0 0,0-1 0,-1 1 0,1-2 0,-1 1 0,0-1 0,-1 0 0,-13 7 0,20-12-148,1 0 0,0 0 0,0 0 0,0 0 0,-1 0 0,1 0 0,0 0-1,0 0 1,0 0 0,-1 0 0,1 0 0,0 0 0,0 0 0,0 0 0,0 0 0,-1 0 0,1 0-1,0-1 1,0 1 0,0 0 0,0 0 0,0 0 0,-1 0 0,1 0 0,0-1 0,0 1-1,0 0 1,0 0 0,0 0 0,0 0 0,0-1 0,0 1 0,0 0 0,-1 0 0,1 0 0,0-1-1,0 1 1,0 0 0,0 0 0,0 0 0,0-1 0,0 1 0,1 0 0,-1 0 0,0 0 0,0 0-1,0-1 1,0 1 0,0 0 0,0 0 0,0 0 0,0-1 0,0 1 0,0 0 0,1 0 0,-1 0-1,0 0 1,0 0 0,0-1 0,0 1 0,0 0 0,1 0 0,-1 0 0,0 0 0,8-14-2823,11-7-2895,8-5-2681</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19.209"/>
    </inkml:context>
    <inkml:brush xml:id="br0">
      <inkml:brushProperty name="width" value="0.025" units="cm"/>
      <inkml:brushProperty name="height" value="0.025" units="cm"/>
    </inkml:brush>
  </inkml:definitions>
  <inkml:trace contextRef="#ctx0" brushRef="#br0">158 0 16720,'-4'11'2840,"-52"143"3607,22-67-4396,-30 123-1,84-322-704,-18 103-1367,12-45-1372,20-54 0,-29 95 1101,1-1-1,0 1 1,1 0 0,0 1 0,1 0 0,0 0 0,1 1 0,0 0 0,17-16 0,-22 24 130,0 1 0,0-1 0,1 1 0,-1 0 0,1 0 0,-1 1 1,9-3-1,-12 4 159,0-1 0,0 1 1,0 0-1,0-1 0,0 1 1,0 0-1,0 0 0,0 0 1,0 0-1,0 0 0,0 0 1,0 0-1,0 0 1,0 0-1,0 1 0,-1-1 1,1 0-1,0 0 0,0 1 1,0-1-1,0 1 0,0-1 1,0 1-1,-1-1 0,1 1 1,0 0-1,0-1 0,-1 1 1,1 0-1,0 0 0,-1-1 1,1 1-1,-1 0 0,1 0 1,-1 0-1,1 0 0,-1-1 1,0 1-1,1 0 0,-1 0 1,0 0-1,0 2 0,0 5 385,-1-1-1,0 1 0,0-1 1,-1 1-1,0-1 0,0 1 1,0-1-1,-1 0 0,-1 0 0,1 0 1,-1-1-1,-7 11 0,1-3 312,-1-1-1,0 0 0,-1-1 1,-22 19-1,34-30-718,-1-1 0,0 1 0,0 0 0,0-1 0,0 1 0,0 0 0,0-1 0,0 1 0,0-1 0,0 0 1,0 1-1,0-1 0,-1 0 0,1 0 0,0 1 0,0-1 0,-1 0 0,1-1-179,0 1 1,1 0-1,-1-1 0,1 1 1,-1 0-1,1-1 1,-1 1-1,1-1 0,-1 1 1,1-1-1,-1 1 1,1-1-1,0 0 0,-1 1 1,1-1-1,0 1 1,0-1-1,-1 0 0,1 1 1,0-1-1,0 0 1,0 1-1,0-1 0,0 0 1,0 1-1,0-1 0,0 0 1,0 0-1,-1-19-7615</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031"/>
    </inkml:context>
    <inkml:brush xml:id="br0">
      <inkml:brushProperty name="width" value="0.025" units="cm"/>
      <inkml:brushProperty name="height" value="0.025" units="cm"/>
    </inkml:brush>
  </inkml:definitions>
  <inkml:trace contextRef="#ctx0" brushRef="#br0">36 312 20403,'0'0'8568,"8"1"-8343,-2-1-207,0 1 0,0-1 0,0 0 0,0-1 0,0 0 0,6-1-1,-10 2-6,0-1 0,0 1 0,-1-1-1,1 1 1,0-1 0,-1 0 0,1 0-1,0 0 1,-1 0 0,1 0 0,-1 0-1,0 0 1,1 0 0,-1-1 0,0 1-1,0-1 1,1 1 0,-1-1 0,0 1-1,-1-1 1,1 1 0,0-1 0,0 0-1,-1 1 1,1-1 0,-1 0 0,1 0-1,-1 0 1,0 1 0,0-4 0,0 4-13,0 1 1,-1 0-1,1-1 1,0 1-1,-1-1 1,1 1-1,-1 0 1,1-1-1,-1 1 1,1 0-1,-1-1 1,1 1-1,-1 0 1,1 0-1,-1-1 0,1 1 1,-1 0-1,0 0 1,1 0-1,-1 0 1,1 0-1,-1 0 1,1 0-1,-1 0 1,0 0-1,1 0 1,-1 0-1,1 0 1,-1 0-1,1 1 1,-2-1-1,-21 7-35,16-1 26,1-1-1,0 1 0,0 1 1,0-1-1,1 1 0,0 0 1,0 0-1,1 1 0,0-1 1,-5 14-1,4-9 93,1 0 0,0 1 0,1-1 0,0 1-1,1-1 1,-1 20 0,3-31-74,0 0 0,1 1 0,-1-1 0,0 0 0,1 0-1,-1 0 1,0 0 0,1 0 0,0 0 0,-1 0 0,1 0 0,-1 0 0,1 0 0,0 0 0,0 0 0,0 0-1,0 0 1,-1 0 0,1-1 0,0 1 0,0 0 0,0-1 0,1 1 0,-1-1 0,0 1 0,0-1-1,0 0 1,0 1 0,0-1 0,0 0 0,1 0 0,-1 0 0,0 0 0,0 0 0,0 0 0,1 0-1,-1 0 1,0 0 0,0 0 0,0-1 0,2 0 0,3 0 11,0 0 0,0 0-1,-1-1 1,1 0 0,-1 0 0,0 0 0,10-6-1,0-5-376,0 0 0,0-1 0,-2 0 0,0-2 0,0 1 0,15-27 0,-9 10 286,-1 0 0,20-55-1,-43 104 254,1 0 0,0 1-1,2 0 1,0 0 0,0 25 0,2-42-175,0 1 0,0-1 1,0 1-1,0-1 1,0 1-1,1-1 1,-1 1-1,0-1 1,1 1-1,-1-1 1,1 1-1,-1-1 0,1 0 1,0 1-1,0-1 1,0 0-1,0 1 1,0-1-1,0 0 1,0 0-1,0 0 1,0 0-1,0 0 0,0 0 1,2 1-1,0-1 15,0 0 0,0 0-1,0-1 1,0 1-1,0-1 1,0 0-1,1 1 1,-1-1 0,0-1-1,0 1 1,0 0-1,3-2 1,5 0 48,-1-1 1,1 0-1,-1-1 1,0-1-1,0 1 1,13-9-1,2-8-17,0-1-1,-1-1 1,-1-1 0,-2-1 0,0 0-1,-1-2 1,-2-1 0,-1 0-1,24-55 1,-35 69-88,-6 11-102,-1 6-171,-14 37 342,1 0 0,3 0 1,1 1-1,1 0 0,3 1 0,-2 73 0,7-94-17,0-15 2,0-1 0,1 1 0,0 0-1,0-1 1,0 1 0,1 0 0,-1 0 0,1-1 0,1 1 0,-1-1 0,1 1 0,5 10-1,-7-16 17,1 0 0,-1 1-1,1-1 1,-1 1-1,1-1 1,-1 0-1,1 1 1,0-1-1,-1 0 1,1 1-1,0-1 1,-1 0-1,1 0 1,-1 0-1,1 0 1,0 0-1,-1 0 1,1 0-1,0 0 1,0 0-1,-1 0 1,1 0-1,0 0 1,-1 0-1,1 0 1,-1-1-1,1 1 1,0 0-1,-1 0 1,1-1-1,-1 1 1,1-1-1,0 1 1,-1 0-1,1-1 1,-1 1-1,1-1 1,-1 1-1,0-1 1,1 1-1,-1-1 1,0 0-1,1 1 1,-1-1-1,0 1 1,1-1-1,-1 0 1,0 1-1,0-1 1,0 0-1,0 1 1,0-2-1,12-35 429,-11 29-639,0 0-1,-1-1 1,0 1 0,0-1 0,0 1-1,-1 0 1,-1-1 0,1 1 0,-1 0-1,-1 0 1,0 0 0,0 0 0,0 1 0,-8-14-1,5 13-21,0-1 0,-1 1 1,1 0-1,-1 1 0,-1-1 0,-8-5 0,-34-18 2719,49 30-2091,19 4-300,0-1 0,-1 0 0,1-2 0,21-1 1,-3 0-1021,10-1-3118,1-6-4574</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636"/>
    </inkml:context>
    <inkml:brush xml:id="br0">
      <inkml:brushProperty name="width" value="0.025" units="cm"/>
      <inkml:brushProperty name="height" value="0.025" units="cm"/>
    </inkml:brush>
  </inkml:definitions>
  <inkml:trace contextRef="#ctx0" brushRef="#br0">193 27 14798,'-4'-11'9279,"-6"4"-3734,-24-1-2210,22 8-3391,-1 0 1,1 0-1,-19 4 1,28-4 48,1 1 1,-1 0-1,1 0 0,-1 0 1,1 0-1,-1 0 0,1 0 1,0 0-1,0 1 1,0-1-1,-1 1 0,1 0 1,1 0-1,-1 0 0,0-1 1,0 2-1,1-1 0,-1 0 1,1 0-1,-1 3 0,0 0-32,0 0 0,0 0 0,1 0 0,0 0 0,0 0 0,0 1 0,1-1 0,0 10 0,0-13-3,1 0 0,0-1 1,-1 1-1,1 0 0,0-1 1,0 1-1,0-1 0,0 1 0,0-1 1,0 1-1,1-1 0,-1 0 0,0 0 1,1 0-1,-1 0 0,1 0 1,-1 0-1,1 0 0,0 0 0,-1 0 1,1-1-1,2 2 0,48 13-1124,-41-12 858,9 2-132,-14-5 335,-1 1 1,0 0 0,0 0-1,0 0 1,0 0 0,0 1-1,0 0 1,0 0 0,-1 1-1,1-1 1,-1 1 0,0 0-1,6 5 1,-10-8 123,1 1 1,-1 0-1,0-1 0,0 1 0,0 0 1,0-1-1,0 1 0,0 0 0,0-1 1,0 1-1,0 0 0,0 0 1,0-1-1,0 1 0,0 0 0,-1-1 1,1 1-1,0 0 0,-1-1 0,1 1 1,0-1-1,-1 1 0,1 0 0,0-1 1,-1 1-1,1-1 0,-1 1 1,1-1-1,-1 1 0,0-1 0,1 0 1,-1 1-1,1-1 0,-2 1 0,-27 13 1083,23-11-887,4-2-179,-16 8 108,-1-1-1,1 0 1,-1-1-1,-1-1 1,1-1 0,-30 3-1,53-9-1180,0-1-1,0 0 1,1 0-1,-1 0 1,0-1-1,-1 0 1,5-3-1,7-4-2417,26-14-5001</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0.978"/>
    </inkml:context>
    <inkml:brush xml:id="br0">
      <inkml:brushProperty name="width" value="0.025" units="cm"/>
      <inkml:brushProperty name="height" value="0.025" units="cm"/>
    </inkml:brush>
  </inkml:definitions>
  <inkml:trace contextRef="#ctx0" brushRef="#br0">144 6 15695,'0'0'5301,"-13"6"-1441,11-5-3727,-13 5 580,1 2 0,-1 0 0,-15 11 0,26-16-584,-1 1 1,1-1-1,0 1 1,0-1 0,0 1-1,1 1 1,0-1 0,-1 0-1,1 1 1,1 0 0,-1-1-1,1 1 1,0 0 0,0 0-1,0 0 1,-1 9-1,3-13-110,0 0 1,0 0-1,-1 0 0,1 0 0,1 0 0,-1 0 0,0 0 0,0 1 0,0-1 0,0 0 0,1 0 0,-1-1 0,1 1 0,-1 0 0,1 0 0,-1 0 0,1 0 0,-1 0 0,1 0 1,0 0-1,-1-1 0,1 1 0,0 0 0,0-1 0,-1 1 0,1 0 0,1 0 0,1 0 73,0 0 1,0 0-1,0 0 0,0 0 1,0-1-1,0 1 1,0-1-1,0 0 0,5 0 1,-1 0 65,0 0 0,1-1 0,-1-1 0,0 1 1,0-1-1,0 0 0,12-6 0,-13 5-158,-1-1 0,0-1 0,0 1 0,0-1 0,-1 1 0,1-1 0,-1-1 0,-1 1 0,1 0 0,3-9 0,-5 12 0,-1 0 0,0 0 0,0 0 0,-1 0 0,1 0 0,0 0 0,-1 0 0,1 0 0,-1 0 0,1-1 0,-1 1 0,0 0 0,0 0 0,0-1 0,0 1 0,-1 0 0,1 0 0,-1-1 0,1 1 0,-1 0 0,0 0 0,1 0 0,-1 0 0,0 0 0,-1 0 0,1 0 0,0 0 0,0 1 0,-1-1 0,1 0 0,-1 1 0,-3-3 0,1 1-275,0 0 0,-1 1 0,1 0 0,-1 0 0,0 0 0,0 0 1,-8-1-1,-36-1-6665</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1.736"/>
    </inkml:context>
    <inkml:brush xml:id="br0">
      <inkml:brushProperty name="width" value="0.025" units="cm"/>
      <inkml:brushProperty name="height" value="0.025" units="cm"/>
    </inkml:brush>
  </inkml:definitions>
  <inkml:trace contextRef="#ctx0" brushRef="#br0">261 19 16047,'0'0'14147,"-10"-4"-12604,5 1-1376,2 1-132,0 1 0,1-1 0,-1 1 0,0 0 1,0 0-1,0 0 0,0 0 0,0 1 0,0-1 0,0 1 0,0 0 0,0-1 0,0 1 0,0 1 0,0-1 0,0 0 0,0 1 0,0 0 0,0-1 0,0 1 0,0 0 1,0 1-1,-4 1 0,-11 9-26,0 1 0,-23 20 1,37-29-15,0 0 1,-1 0 0,1 1-1,1-1 1,-1 1 0,1 0 0,0 0-1,0 0 1,0 1 0,1-1-1,-1 1 1,1-1 0,-2 12 0,4-15-63,0-1 0,0 0 0,1 1 0,-1-1 0,0 0 0,1 0 0,-1 1 0,1-1 0,-1 0 0,1 0 0,0 0 0,-1 0 0,1 1 0,0-1 0,0 0 0,0 0 0,0-1 0,0 1 0,0 0 0,0 0 0,0 0 0,0-1 0,0 1 0,0 0 0,0-1 0,1 1 0,-1-1 0,0 0 0,1 1 0,-1-1 0,0 0 0,0 0 1,1 0-1,-1 1 0,2-2 0,60 2-1558,-45-2 957,3 1 28,-14-1 548,0 0 0,0 1 0,0 0-1,0 0 1,0 1 0,0-1 0,0 2 0,0-1-1,0 1 1,-1 0 0,1 0 0,0 1 0,-1 0-1,8 4 1,-13-6 124,0 0 0,0 0 0,-1 0 0,1 0 0,0 1 0,0-1 1,-1 0-1,1 0 0,0 0 0,-1 1 0,0-1 0,1 0 0,-1 1 0,0-1 0,1 0 0,-1 1 0,0-1 0,0 1 0,0-1 0,0 0 0,0 1 0,-1-1 0,1 0 0,0 1 0,-1-1 0,1 0 0,-1 1 0,1-1 0,-1 0 0,0 0 0,1 0 0,-1 1 1,0-1-1,0 0 0,0 0 0,0 0 0,0 0 0,-1 1 0,-44 35 2227,43-35-2180,-27 18 859,-47 23 0,66-38-773,0 0-1,-1-1 1,0 0-1,0 0 1,0-1-1,0-1 1,-23 2-1,34-4-181,1 0-1,-1 0 1,1 0-1,-1 0 1,1 0 0,-1 0-1,1 0 1,-1 0-1,1 0 1,-1 0 0,0 0-1,1 0 1,-1-1-1,1 1 1,-1 0-1,1 0 1,-1 0 0,1-1-1,0 1 1,-1 0-1,1-1 1,-1 1 0,1 0-1,-1-1 1,1 1-1,0 0 1,-1-1 0,1 1-1,0-1 1,-1 1-1,1-1 1,0 0-1,7-16-1509,25-14-3209,10 5-1687,7 0-2257</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2.408"/>
    </inkml:context>
    <inkml:brush xml:id="br0">
      <inkml:brushProperty name="width" value="0.025" units="cm"/>
      <inkml:brushProperty name="height" value="0.025" units="cm"/>
    </inkml:brush>
  </inkml:definitions>
  <inkml:trace contextRef="#ctx0" brushRef="#br0">159 201 16015,'0'0'3785,"-9"6"-1340,-2 2-1851,-11 9 544,-41 40-1,57-52-992,1 1 1,0-1-1,1 1 0,-1 0 0,1 0 0,1 0 0,-1 1 0,1 0 0,0-1 0,0 1 0,1 0 0,0 0 0,0 1 0,-1 8 0,3-16-108,0 1 0,0 0 0,0 0 1,0 0-1,0 0 0,0 0 0,0 0 0,1-1 1,-1 1-1,0 0 0,0 0 0,1 0 1,-1 0-1,0-1 0,1 1 0,-1 0 0,1 0 1,-1-1-1,1 1 0,-1 0 0,1-1 0,0 1 1,-1 0-1,1-1 0,0 1 0,0-1 0,-1 1 1,1-1-1,0 0 0,0 1 0,1-1 0,0 1 26,1-1 0,0 0 0,0 1 0,0-1 0,-1-1 0,1 1 0,0 0 0,0-1 0,-1 1 0,4-2 0,6-2 66,-1 0 1,-1-1-1,1 0 1,10-7-1,-6 2-48,-1-1-1,0 0 1,-1-1 0,0 0-1,-1-1 1,-1 0-1,0-1 1,0-1-1,-1 1 1,-1-2 0,-1 1-1,0-1 1,-1 0-1,-1-1 1,0 0 0,-1 0-1,-1 0 1,-1-1-1,0 1 1,0-29-1,-3 44-37,0 0-1,0 0 0,0 0 1,0-1-1,0 1 0,-1 0 0,1 0 1,-1 0-1,1 0 0,-1 1 0,0-1 1,0 0-1,1 0 0,-2 0 1,1 0-1,0 1 0,0-1 0,0 1 1,-1-1-1,1 1 0,-1-1 0,1 1 1,-3-2-1,2 2-38,1 1-1,-1 0 1,1 0-1,-1 0 1,1-1-1,-1 1 1,1 1-1,-1-1 1,1 0 0,-1 0-1,1 0 1,-1 1-1,1-1 1,-1 1-1,1-1 1,-1 1-1,1 0 1,0 0-1,0-1 1,-1 1 0,1 0-1,0 0 1,0 0-1,0 0 1,0 0-1,0 1 1,0-1-1,0 0 1,0 0 0,0 1-1,1-1 1,-1 2-1,-12 16 9,2 2 1,1-1-1,0 1 0,2 1 1,0 0-1,1 0 0,2 0 0,0 1 1,-2 25-1,7-47-12,0 0 0,0 1 0,0-1 0,0 1 0,0-1 0,0 0 0,0 1 0,1-1 0,-1 0 0,0 1 0,1-1 0,-1 0 0,1 0 0,-1 1 0,1-1 0,0 0 0,-1 0 0,1 0 0,0 0 0,0 1 0,0-1 0,0-1 0,0 1 0,0 0 0,0 0 0,0 0 0,2 0 0,-1 0 0,1 0 0,0 0 0,0 0 0,1-1 0,-1 0 0,0 1 0,0-1 0,0 0 0,0-1 0,0 1 0,5-1 0,7-3 0,-1 0 0,0-1 0,0 0 0,14-8 0,4-7 7,-26 15-11,0 1-1,0 0 1,1 0 0,-1 0 0,1 1 0,0 0 0,-1 1 0,2-1 0,-1 1 0,0 1-1,8-2 1,-15 4-8,1-1-1,0 1 0,-1-1 1,1 1-1,0 0 0,-1-1 1,1 1-1,-1 0 0,1 0 1,-1-1-1,1 1 1,-1 0-1,1 0 0,-1 0 1,0 0-1,1 0 0,-1-1 1,0 1-1,0 0 0,0 0 1,0 0-1,0 0 0,0 1 1,2 30 162,-2-26-93,0-2-49,0 0 0,0 0 0,1 0-1,-1 0 1,1 0 0,0 0 0,0 0 0,1 0 0,-1 0-1,1 0 1,0-1 0,0 1 0,4 6 0,-4-9-7,0 1 0,0-1 0,0 0 0,0 1 0,0-1 0,0 0 1,1 0-1,-1 0 0,0-1 0,1 1 0,-1-1 0,0 1 0,1-1 0,-1 0 1,0 1-1,1-1 0,-1 0 0,1-1 0,-1 1 0,0 0 0,1-1 0,-1 1 1,0-1-1,1 0 0,2-1 0,29-17-1,-31 17 0,0-1 0,0 1 0,0 0 0,1 0 0,-1 0 0,1 0 0,0 1 0,-1-1 0,1 1 0,0 0 0,0 0 0,0 1 0,0-1 0,0 1 0,0-1 0,0 1 0,4 1 0,-7 0 0,0 0 0,0 0 0,-1 0 0,1 0 0,0 0 0,-1 0 0,1 0 0,0 0 0,-1 0 0,1 0 0,-1 1 0,0-1 0,0 0 0,1 0 0,-1 1 0,0-1 0,0 0 0,0 0 0,0 1 0,0 0 0,-1 37 0,0-29 0,1-9 0,0 0 0,0-1 0,0 1 0,0 0 0,0 0 0,0-1 0,0 1 0,0 0 0,0-1 0,0 1 0,1 0 0,-1-1 0,0 1 0,0 0 0,1-1 0,-1 1 0,0 0 0,1-1 0,-1 1 0,0-1 0,1 1 0,-1 0 0,1-1 0,-1 1 0,1-1 0,-1 0 0,1 1 0,0-1 0,-1 1 0,2-1 0,-1 0 0,1 0 0,-1 0 0,1 0 0,-1 0 0,1 0 0,-1-1 0,1 1 0,-1 0 0,1-1 0,-1 0 0,0 1 0,1-1 0,2-1 0,51-43 0,-39 31 0,-13 11-472,0 1 0,0-1 1,0 1-1,0 0 0,0-1 0,1 1 1,-1 1-1,1-1 0,0 0 0,-1 1 0,1 0 1,0 0-1,0 0 0,0 0 0,4 1 1,-7 0 56,0 1 0,-1 0 0,1-1 0,0 1 0,-1 0 0,1 0 0,0 0 0,-1 0 0,1 0 0,-1 0 0,0 0 0,1 0 0,-1 0 0,0 0 0,1 0 0,-1 0 0,0 0 0,0 0 0,0 0 0,0 0 0,0 0 0,0 0 0,0 0 0,0 0 0,-1 2 0,1 1-1421,0 10-4159</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3.275"/>
    </inkml:context>
    <inkml:brush xml:id="br0">
      <inkml:brushProperty name="width" value="0.025" units="cm"/>
      <inkml:brushProperty name="height" value="0.025" units="cm"/>
    </inkml:brush>
  </inkml:definitions>
  <inkml:trace contextRef="#ctx0" brushRef="#br0">0 363 19571,'0'0'10303,"12"-4"-9300,3-3-910,0-1 0,-1 0 0,1-1 0,-2 0 0,1-1 0,-1-1 0,-1 0 0,0-1 0,0 0 0,-1 0 0,12-21 0,-21 31-79,14-28 73,-15 29-77,0 0-1,-1 0 1,1 0-1,-1 0 1,1 0-1,-1-1 1,0 1-1,1 0 1,-1 0-1,0-1 0,0 1 1,0 0-1,1 0 1,-2-1-1,1 1 1,0 0-1,0 0 1,0-1-1,0 1 1,-1 0-1,0-2 1,0 3-15,1 0 0,-1 0 0,0 0 0,0 0 1,1 0-1,-1 0 0,0 0 0,0 0 0,0 0 1,1 0-1,-1 0 0,0 0 0,0 1 1,1-1-1,-1 0 0,0 1 0,1-1 0,-1 0 1,0 1-1,1-1 0,-1 1 0,1-1 0,-1 1 1,0 0-1,1-1 0,-1 1 0,1-1 0,-1 2 1,-16 17-87,3 1 63,2 1-1,0 1 1,-10 22-1,18-33 81,0-1 0,0 1 0,1-1-1,1 1 1,0 0 0,0 0 0,1 0 0,0 22-1,1-31-45,1-1 0,-1 0 0,1 0 0,0 0 0,-1 0 0,1 0 0,0 0 0,0 0 0,-1 0 0,1 0 0,0 0 0,0 0 0,0 0 0,0 0 0,0-1 0,0 1 0,1 0 0,-1-1 0,0 1 0,0-1 0,0 1 0,0-1 0,1 0 0,-1 0 0,0 1-1,1-1 1,-1 0 0,0 0 0,0 0 0,1 0 0,-1 0 0,0-1 0,2 1 0,4-1 17,0 0 0,-1 0 1,1 0-1,0-1 0,9-3 0,-3-2-32,-1-1 0,1 0 0,-1 0 0,-1-2 0,1 1 0,-2-1 0,1-1 0,-1 0 0,-1 0 0,9-15 0,-5 8-3,-2-1 1,0 0-1,-1-1 0,-1 0 0,-1 0 0,6-26 0,-14 47-34,-9 35-50,2 0-1,2 1 1,-2 43-1,8-79 104,-1 0 1,0 1-1,0-1 0,1 0 0,-1 0 1,0 1-1,1-1 0,-1 0 0,1 0 1,0 0-1,-1 0 0,1 0 0,0 0 1,0 0-1,-1 0 0,1 0 0,0 0 1,0 0-1,0 0 0,0 0 0,0-1 1,1 1-1,-1 0 0,0-1 0,0 1 1,0-1-1,0 1 0,1-1 0,-1 0 1,0 0-1,1 1 0,-1-1 0,0 0 1,0 0-1,1 0 0,-1 0 0,0 0 1,1-1-1,-1 1 0,0 0 0,0-1 1,1 1-1,1-2 0,4 1 35,1-2 0,-1 1 0,0-1 1,0 0-1,0 0 0,8-6 0,5-6-42,-1-1 0,-1 0 0,0-2 0,-1 0 0,-1 0 0,-1-2 0,-1 0 0,0-1 0,-2 0 0,0-1 0,-1 0 0,14-44 0,-25 65 0,1-1 0,0 1 0,-1-1 0,1 0 0,-1 1 0,1-1 0,-1 1 0,0-1 0,0 0 0,1 1 0,-1-1 0,-1 0 0,1 1 0,0-1 0,0 0 0,0 1 0,-1-1 0,1 0 0,-1 1 0,0-3 0,0 4 0,-1 0 0,1 0 0,0 0 0,0 1 0,0-1 0,0 0 0,0 0 0,0 1 0,0-1 0,0 1 0,0-1 0,0 1 0,0-1 0,0 1 0,0-1 0,0 1 0,0 0 0,0 0 0,1-1 0,-1 1 0,-1 1 0,-47 56 0,36-40 0,1 1 0,1 0 0,1 1 0,1 0 0,-9 27 0,15-36 0,0-1 0,1 1 0,-1 0 0,2 0 0,0-1 0,0 1 0,1 0 0,1 0 0,-1 0 0,2 0 0,-1 0 0,6 17 0,-5-24-40,-1-1 0,1 0-1,-1 1 1,1-1 0,0 0 0,0 0 0,0 0 0,1 0-1,-1-1 1,1 1 0,-1-1 0,1 1 0,0-1 0,0 0-1,0 0 1,0 0 0,0 0 0,1-1 0,-1 1-1,0-1 1,1 0 0,-1 0 0,1 0 0,0 0 0,-1-1-1,1 0 1,0 1 0,5-2 0,-2 1-217,-1-1 1,0 0-1,1 0 1,-1-1-1,0 0 1,0 0-1,0 0 1,0-1-1,-1 1 1,1-2-1,-1 1 1,1 0 0,-1-1-1,0 0 1,7-8-1,12-20-7062</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4.631"/>
    </inkml:context>
    <inkml:brush xml:id="br0">
      <inkml:brushProperty name="width" value="0.025" units="cm"/>
      <inkml:brushProperty name="height" value="0.025" units="cm"/>
    </inkml:brush>
  </inkml:definitions>
  <inkml:trace contextRef="#ctx0" brushRef="#br0">1 145 18097,'0'-4'561,"0"0"-1,1-1 0,-1 1 1,1 0-1,0 0 1,0 0-1,1 1 0,-1-1 1,1 0-1,0 0 1,0 1-1,3-4 1,-1 1-125,0 1 0,1 0 1,0 0-1,0 0 0,0 0 1,11-6-1,-7 6-306,0-1 1,1 1-1,0 1 0,0 0 1,0 1-1,0-1 0,1 2 1,-1 0-1,14-2 0,-22 4-139,-1 0 0,1 0 0,-1 0 0,1 0 0,-1 0 0,1 1 0,-1-1 0,0 0-1,1 1 1,-1-1 0,1 1 0,-1-1 0,0 1 0,0 0 0,1 0 0,-1-1 0,0 1 0,0 0 0,0 0 0,0 0 0,0 0-1,0 0 1,0 0 0,0 1 0,1 1 0,0 0-6,-1 1 1,0 0-1,1-1 0,-1 1 1,-1 0-1,1 0 0,0 0 0,-1 0 1,0 6-1,-1 3 33,0 1 0,-1 0 0,0-1 0,-7 23 0,-14 40 168,23-76-181,0 0 0,0 1 0,0-1 0,0 0 0,0 0 0,0 1 0,0-1 0,0 0 0,0 1-1,0-1 1,0 0 0,0 1 0,0-1 0,1 0 0,-1 1 0,0-1 0,0 0 0,0 0 0,0 1 0,0-1-1,1 0 1,-1 1 0,0-1 0,0 0 0,1 0 0,-1 0 0,0 1 0,0-1 0,1 0 0,-1 0 0,0 0-1,0 0 1,1 1 0,-1-1 0,0 0 0,1 0 0,-1 0 0,0 0 0,1 0 0,-1 0 0,0 0 0,1 0-1,-1 0 1,0 0 0,1 0 0,-1 0 0,0 0 0,1 0 0,-1 0 0,0 0 0,0 0 0,1-1-1,0 1 1,18-8 312,-3-4-180,0 0 0,-1-1 0,0 0 0,-1-1 0,-1-1-1,0 0 1,-1-1 0,-1-1 0,0 1 0,12-27 0,-30 92-666,7-47 524,-5 16-14,1 1 0,1 0 1,1 0-1,0 0 0,1 0 1,2 0-1,3 29 0,-4-46 37,0-1 0,1 1 0,-1-1 0,1 1 0,-1-1-1,1 0 1,0 1 0,-1-1 0,1 0 0,0 1 0,0-1 0,0 0-1,0 0 1,0 0 0,0 0 0,1 1 0,-1-2 0,0 1 0,0 0-1,1 0 1,-1 0 0,1-1 0,-1 1 0,1-1 0,-1 1-1,1-1 1,-1 1 0,1-1 0,-1 0 0,1 0 0,-1 0 0,1 0-1,-1 0 1,1 0 0,0 0 0,-1 0 0,1-1 0,-1 1 0,1-1-1,-1 1 1,1-1 0,-1 1 0,0-1 0,1 0 0,-1 0 0,0 0-1,3-1 1,3-3 91,0 0 0,0 0 0,0 0 1,0-1-1,-1 0 0,0 0 0,7-9 0,-5 2-109,-1-1 0,0 0 0,-1 0 0,-1 0 0,0-1 0,-1 1 0,0-1 0,-1 0 0,-1-1 0,0 1 0,-1 0 0,-1-18 0,-5 63 0,3-22 0,1-1 0,-1 0 0,1 1 0,1-1 0,-1 1 0,1-1 0,1 0 0,-1 1 0,1-1 0,0 1 0,4 11 0,-4-18 0,0 0 0,-1 0 0,1 0 0,0 0 0,0 0 0,0 0 0,0 0 0,-1 0 0,1-1 0,0 1 0,1 0 0,-1-1 0,0 1 0,0-1 0,0 1 0,0-1 0,0 1 0,1-1 0,-1 0 0,0 0 0,0 0 0,1 1 0,-1-1 0,0 0 0,0 0 0,0-1 0,1 1 0,-1 0 0,0 0 0,0-1 0,0 1 0,1 0 0,-1-1 0,0 1 0,0-1 0,0 0 0,0 1 0,1-2 0,4-1 0,-1-1 0,0 1 0,-1-1 0,1 0 0,-1 0 0,6-7 0,3-8 0,0 0 0,-1-1 0,-2 0 0,0 0 0,10-30 0,-20 114 0,-5 36 0,5-100 0,0 1 0,0-1 0,0 1 0,0-1 0,0 0 0,0 1 0,0-1 0,0 1 0,0-1 0,0 1 0,0-1 0,1 0 0,-1 1 0,0-1 0,0 1 0,0-1 0,0 0 0,1 1 0,-1-1 0,0 0 0,0 1 0,1-1 0,-1 0 0,0 1 0,1-1 0,-1 0 0,0 1 0,1-1 0,-1 0 0,1 0 0,-1 0 0,0 1 0,1-1 0,-1 0 0,1 0 0,-1 0 0,0 0 0,1 0 0,0 0 0,20-8 0,18-22 0,-19 5 0,-1-1 0,25-43 0,-35 54 0,-10 60 0,-7 9 0,0 75 0,7-127 0,1-1 0,0 0 0,0 1 0,0-1 0,1 1 0,-1-1 0,0 0 0,0 1 0,1-1 0,-1 0 0,1 1 0,-1-1 0,1 0 0,0 0 0,-1 1 0,1-1 0,0 0 0,0 0 0,0 0 0,0 0 0,0 0 0,0 0 0,0 0 0,0 0 0,0-1 0,0 1 0,1 0 0,-1 0 0,0-1 0,1 1 0,-1-1 0,0 0 0,1 1 0,-1-1 0,0 0 0,1 0 0,-1 0 0,1 0 0,-1 0 0,0 0 0,1 0 0,-1 0 0,1 0 0,-1-1 0,0 1 0,1 0 0,-1-1 0,0 0 0,2 0 0,5-2 0,1 0 0,-1 0 0,0-1 0,0-1 0,0 1 0,11-9 0,-10 6 0,-1 1 0,0-2 0,0 1 0,0-1 0,-1 0 0,0-1 0,-1 0 0,0 0 0,0 0 0,-1-1 0,0 1 0,-1-1 0,0-1 0,-1 1 0,1 0 0,-2-1 0,0 0 0,2-21 0,-4 31-94,0-1 0,0 1 1,-1 0-1,1-1 0,0 1 0,0-1 0,-1 1 0,1-1 1,-1 1-1,1 0 0,-1-1 0,0 1 0,1 0 1,-1-1-1,0 1 0,0 0 0,0 0 0,0 0 1,0 0-1,0 0 0,0 0 0,0 0 0,0 0 0,-1 0 1,1 1-1,0-1 0,-1 0 0,1 1 0,0-1 1,-1 1-1,1-1 0,-1 1 0,-1 0 0,1 0-138,0 0 0,-1 0 0,1 0 0,0 0 0,-1 0 1,1 1-1,0-1 0,0 1 0,-1 0 0,1 0 0,0-1 0,0 2 0,0-1 0,0 0 0,0 0 0,0 1 0,0-1 0,1 0 0,-1 1 0,-2 3 0,-26 46-7754,18-28 779</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4.984"/>
    </inkml:context>
    <inkml:brush xml:id="br0">
      <inkml:brushProperty name="width" value="0.025" units="cm"/>
      <inkml:brushProperty name="height" value="0.025" units="cm"/>
    </inkml:brush>
  </inkml:definitions>
  <inkml:trace contextRef="#ctx0" brushRef="#br0">1 1 13421,'0'0'18289</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5.991"/>
    </inkml:context>
    <inkml:brush xml:id="br0">
      <inkml:brushProperty name="width" value="0.025" units="cm"/>
      <inkml:brushProperty name="height" value="0.025" units="cm"/>
    </inkml:brush>
  </inkml:definitions>
  <inkml:trace contextRef="#ctx0" brushRef="#br0">101 167 12876,'0'0'14942,"-9"1"-13644,6-1-1265,-1 1 1,1-1-1,0 1 1,0 0-1,0-1 1,0 1 0,0 1-1,0-1 1,0 0-1,0 1 1,0-1 0,0 1-1,-2 2 1,1 0-30,1 0 0,0 0 1,0 0-1,0 1 0,0-1 1,1 0-1,-1 1 0,1 0 1,0 0-1,-1 5 0,0 0 13,0-1 0,0 1-1,1-1 1,0 1-1,1 0 1,0 0 0,1 0-1,1 13 1,-1-21-12,0-1 0,1 0 0,-1 0 0,1 0 0,-1 0 1,1 0-1,0 0 0,-1 0 0,1 0 0,0 0 0,0 0 0,0-1 0,0 1 1,-1 0-1,1 0 0,0-1 0,0 1 0,1-1 0,-1 1 0,0-1 0,0 1 1,0-1-1,0 1 0,0-1 0,0 0 0,1 0 0,-1 0 0,0 0 0,0 0 0,0 0 1,2 0-1,40-8 226,-31 3-154,0-2 1,-1 1-1,0-1 1,0-1-1,0 0 1,-1-1 0,0 0-1,15-19 1,-10 11-24,-2-1 1,0 0 0,-1-1 0,15-32-1,-22 38 141,0-1 0,0 0 0,-1 0 0,-1 0 0,0 0 0,-1-1-1,0-23 1,-2 39-193,0-1-1,-1 0 0,1 0 0,0 1 1,0-1-1,-1 0 0,1 0 0,0 0 1,0 1-1,-1-1 0,1 0 0,0 0 1,-1 0-1,1 0 0,0 0 1,-1 0-1,1 0 0,0 0 0,-1 0 1,1 0-1,0 0 0,-1 0 0,1 0 1,0 0-1,-1 0 0,1 0 0,0 0 1,0 0-1,-1 0 0,1 0 1,0-1-1,-1 1 0,1 0 0,0 0 1,0 0-1,-1-1 0,1 1 0,0 0 1,0 0-1,-1 0 0,1-1 0,0 1 1,0 0-1,0-1 0,-1 1 0,1 0 1,0 0-1,0-1 0,0 1 1,0 0-1,0-1 0,0 1 0,0 0 1,0-1-1,0 1 0,0 0 0,0-1 1,-16 28-17,10-7 15,1 1 0,0 1 0,2-1 0,1 1 0,0 0 0,2-1 0,0 1 0,5 29 0,-5-49 0,1-1 0,-1 1 0,1 0 0,-1-1 0,1 1 0,0-1 0,-1 1 0,1-1 0,0 1 0,0-1 0,0 0 0,0 1 0,0-1 0,1 0 0,-1 0 0,0 0 0,0 1 0,1-2 0,-1 1 0,1 0 0,-1 0 0,1 0 0,-1-1 0,1 1 0,0-1 0,-1 1 0,1-1 0,0 1 0,-1-1 0,1 0 0,0 0 0,-1 0 0,1 0 0,0 0 0,-1 0 0,1-1 0,0 1 0,2-1 0,1-1 0,1 1 0,-1-1 0,0 0 0,0-1 0,0 1 0,0-1 0,0 0 0,0 0 0,-1-1 0,7-5 0,0-5 0,0 0 0,-1 0 0,0-1 0,13-31 0,-23 119 0,-1-61 0,0-1 0,0 0 0,1 0 0,0 0 0,1 0 0,3 16 0,-4-25 0,1 0 0,0 1 0,0-1 0,0 0 0,0 0 0,0 0 0,0 0 0,0 0 0,1 0 0,-1 0 0,1 0 0,0 0 0,-1 0 0,1-1 0,0 1 0,0-1 0,0 1 0,0-1 0,0 0 0,0 0 0,0 0 0,1 0 0,-1 0 0,0-1 0,1 1 0,-1 0 0,0-1 0,1 0 0,-1 0 0,4 0 0,2 0 0,0-1 0,1 0 0,-1-1 0,0 1 0,-1-2 0,1 1 0,0-1 0,-1 0 0,1-1 0,-1 0 0,0 0 0,0 0 0,0-1 0,-1 0 0,0-1 0,0 1 0,0-1 0,8-12 0,-6 10 0,-2-1 0,1-1 0,-1 0 0,-1 1 0,1-2 0,-2 1 0,0 0 0,0-1 0,-1 0 0,0 0 0,0 0 0,-2 0 0,2-13 0,-3 23 0,0-1 0,0 0 0,0 0 0,0 0 0,0 1 0,0-1 0,-1 0 0,1 0 0,-1 1 0,1-1 0,-1 0 0,0 0 0,1 1 0,-1-1 0,0 1 0,0-1 0,0 1 0,0-1 0,0 1 0,-1 0 0,1-1 0,0 1 0,-1 0 0,1 0 0,-1 0 0,1 0 0,-1 0 0,1 0 0,-1 1 0,0-1 0,1 0 0,-1 1 0,0-1 0,1 1 0,-1 0 0,0-1 0,0 1 0,-3 0 0,1 1 0,0-1 0,0 1 0,0-1 0,0 1 0,0 1 0,0-1 0,0 0 0,1 1 0,-1 0 0,0 0 0,1 0 0,-1 0 0,1 1 0,0-1 0,0 1 0,-5 5 0,0 2 0,1 0 0,0 0 0,1 1 0,-8 18 0,12-25 0,0 0 0,1 1 0,-1-1 0,1 0 0,0 1 0,0-1 0,1 1 0,-1-1 0,1 1 0,0-1 0,0 1 0,0-1 0,1 1 0,0-1 0,0 1 0,1 4 0,0-7-1,0 0 0,0 1 0,0-1-1,1 0 1,-1 0 0,0-1 0,1 1 0,0 0 0,-1-1-1,1 1 1,0-1 0,-1 0 0,1 0 0,0 0 0,0 0 0,0-1-1,0 1 1,0-1 0,0 0 0,0 0 0,5 0 0,1 0-168,-1 0 1,0-1 0,0 1-1,0-2 1,0 1 0,0-1-1,8-3 1,13-15-4072,-6-9-3729,-5-5-5836</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6.350"/>
    </inkml:context>
    <inkml:brush xml:id="br0">
      <inkml:brushProperty name="width" value="0.025" units="cm"/>
      <inkml:brushProperty name="height" value="0.025" units="cm"/>
    </inkml:brush>
  </inkml:definitions>
  <inkml:trace contextRef="#ctx0" brushRef="#br0">49 1 5926,'0'0'19122,"-49"9"-22293</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6.695"/>
    </inkml:context>
    <inkml:brush xml:id="br0">
      <inkml:brushProperty name="width" value="0.025" units="cm"/>
      <inkml:brushProperty name="height" value="0.025" units="cm"/>
    </inkml:brush>
  </inkml:definitions>
  <inkml:trace contextRef="#ctx0" brushRef="#br0">44 0 12043,'0'0'13357,"-26"63"-12396,19-22 96,0 12-416,4 1-449,3-3-128,0-2 0,0-9-64,11-6-1121,-1-10-1570,-3-10-448</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037"/>
    </inkml:context>
    <inkml:brush xml:id="br0">
      <inkml:brushProperty name="width" value="0.025" units="cm"/>
      <inkml:brushProperty name="height" value="0.025" units="cm"/>
    </inkml:brush>
  </inkml:definitions>
  <inkml:trace contextRef="#ctx0" brushRef="#br0">1 147 16015,'8'-9'3176,"6"-5"-2254,1 0-1,0 1 0,1 1 0,1 0 0,0 1 0,0 1 1,1 1-1,22-9 0,-23 12-508,1 1 1,0 1-1,0 0 0,0 2 1,0 0-1,21 0 0,-38 2-407,0 0-1,0 0 1,-1 0-1,1 0 1,0 0-1,0 0 1,0 0-1,0 1 1,0-1-1,0 0 1,0 0-1,0 1 1,-1-1-1,1 1 1,0-1-1,0 1 1,0-1-1,-1 1 1,1-1-1,0 1 1,-1 0-1,1-1 1,0 1-1,-1 0 1,1-1-1,-1 1 1,1 0-1,0 1 1,-1 0 27,0 0 1,1 0 0,-1 0-1,0 0 1,-1 0-1,1 0 1,0 0-1,0 0 1,-1 0 0,1 0-1,-1 0 1,-1 3-1,-2 3 190,0 0-1,-1 0 1,1 0-1,-13 14 1,-24 19-5,-2-3 1,-50 36 0,45-37-192,47-37-68,1 0 0,-1 1 0,0-1 0,0 1 0,0-1 0,1 1 0,-1 0 1,0-1-1,1 1 0,-1 0 0,1-1 0,-1 1 0,0 0 0,1 0 0,0 0 0,-1-1 0,1 1 0,-1 0 0,1 0 0,0 0 0,0 0 1,-1 0-1,1 1 0,1-1-80,-1 0 0,1-1 0,0 1 0,-1-1 1,1 1-1,0-1 0,0 1 0,-1-1 0,1 0 0,0 1 1,0-1-1,0 0 0,-1 1 0,1-1 0,0 0 0,0 0 1,0 0-1,0 0 0,0 0 0,0 0 0,61-4-7162,-54 3 5850,35-6-8016</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391"/>
    </inkml:context>
    <inkml:brush xml:id="br0">
      <inkml:brushProperty name="width" value="0.025" units="cm"/>
      <inkml:brushProperty name="height" value="0.025" units="cm"/>
    </inkml:brush>
  </inkml:definitions>
  <inkml:trace contextRef="#ctx0" brushRef="#br0">91 62 18225,'-6'9'2830,"5"-7"-2692,-50 93 5575,45-83-5228,1 0 0,0 0 0,1 0 0,1 0 0,0 1 0,0 0 0,0 15 0,3-27-474,0-1 0,0 0 0,0 1 0,0-1-1,0 0 1,0 1 0,0-1 0,0 0 0,0 0 0,0 1-1,0-1 1,0 0 0,1 1 0,-1-1 0,0 0-1,0 0 1,0 1 0,0-1 0,1 0 0,-1 0-1,0 1 1,0-1 0,0 0 0,1 0 0,-1 0-1,0 1 1,0-1 0,1 0 0,-1 0 0,0 0 0,0 0-1,1 0 1,-1 0 0,0 0 0,1 1 0,-1-1-1,0 0 1,1 0 0,-1 0 0,0 0 0,0 0-1,1 0 1,-1 0 0,0 0 0,1-1 0,-1 1-1,0 0 1,1 0 0,-1 0 0,0 0 0,0 0-1,1 0 1,-1-1 0,0 1 0,0 0 0,1 0 0,-1 0-1,0-1 1,0 1 0,1 0 0,15-14 397,-8 3-348,-1-1 0,0 0 0,-1 0 0,0-1 0,-1 1 0,0-1 1,-1 0-1,3-17 0,-2 0 64,-2 1 0,1-52 0,-6 76-245,-4 16-174,-3 23-410,9-32 537,0 1 0,0-1 0,0 1-1,0-1 1,1 0 0,-1 1 0,1-1 0,-1 0 0,1 0 0,0 1-1,0-1 1,0 0 0,0 0 0,0 0 0,0 0 0,4 4 0,-3-5-336,0 1 0,0-1 0,1 0 0,-1 1 0,1-1 0,-1 0 0,1 0 0,-1-1 0,1 1 0,-1 0 0,1-1 0,0 0 0,-1 0 0,1 1 0,3-2 0,19 1-5742</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7.762"/>
    </inkml:context>
    <inkml:brush xml:id="br0">
      <inkml:brushProperty name="width" value="0.025" units="cm"/>
      <inkml:brushProperty name="height" value="0.025" units="cm"/>
    </inkml:brush>
  </inkml:definitions>
  <inkml:trace contextRef="#ctx0" brushRef="#br0">80 23 15278,'0'0'4015,"-9"11"-700,4-5-2996,-42 63 2788,44-65-2833,1 0-1,0 0 0,0 0 0,0 1 0,0-1 1,1 1-1,0-1 0,0 1 0,0 0 0,0 0 1,1-1-1,0 1 0,0 0 0,0 0 0,0-1 1,1 1-1,1 5 0,-2-9-245,0-1 0,1 1 0,-1-1-1,1 1 1,-1-1 0,1 1 0,-1-1 0,1 1 0,-1-1 0,1 1 0,0-1-1,-1 0 1,1 1 0,0-1 0,-1 0 0,1 1 0,0-1 0,-1 0 0,1 0 0,0 0-1,-1 0 1,1 0 0,0 0 0,-1 0 0,1 0 0,0 0 0,0 0 0,-1 0-1,1 0 1,0 0 0,-1-1 0,1 1 0,0 0 0,-1 0 0,2-1 0,20-13 783,-15 5-816,-1-1-1,-1 1 1,1-1 0,-2-1-1,0 1 1,0 0 0,0-1-1,-2 0 1,1 0 0,-1 0-1,-1 0 1,0 0 0,0 0-1,-3-20 1,-5 21-1294,7 10 1085,-1 0 1,1 0 0,-1 0 0,1 0 0,-1 0 0,1 0-1,-1 0 1,0 0 0,1 0 0,-1 0 0,1 0-1,-1 0 1,1 0 0,-1 1 0,1-1 0,0 0 0,-1 0-1,1 1 1,-1-1 0,1 0 0,-1 1 0,1-1-1,0 0 1,-1 1 0,1-1 0,0 0 0,-1 1 0,1-1-1,0 1 1,0-1 0,-1 1 0,1-1 0,0 1-1,0-1 1,0 2 0,-2 2-577,1-1 0,0 1 0,1 0 0,-1 0 0,1 0 0,0 0 0,0 0-1,0 0 1,0 0 0,1 0 0,0 0 0,-1 0 0,2 0 0,-1 0 0,0 0 0,1-1 0,-1 1 0,3 3 0,11 7-3492</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119"/>
    </inkml:context>
    <inkml:brush xml:id="br0">
      <inkml:brushProperty name="width" value="0.025" units="cm"/>
      <inkml:brushProperty name="height" value="0.025" units="cm"/>
    </inkml:brush>
  </inkml:definitions>
  <inkml:trace contextRef="#ctx0" brushRef="#br0">44 265 11050,'0'0'1511,"6"-11"475,-1 4-1345,-2 3-128,1-1-1,-2 0 1,1 0-1,0 1 0,-1-2 1,0 1-1,0 0 1,0 0-1,-1-1 1,0 1-1,0-1 1,0 1-1,0-10 0,-1 14-447,0 1-1,0-1 0,-1 1 0,1-1 0,0 1 0,0-1 0,0 1 1,-1-1-1,1 0 0,0 1 0,0-1 0,-1 1 0,1-1 0,0 1 0,-1 0 1,1-1-1,-1 1 0,1-1 0,-1 1 0,1 0 0,-1-1 0,1 1 0,-1 0 1,1 0-1,-1-1 0,1 1 0,-1 0 0,1 0 0,-1 0 0,1 0 0,-1-1 1,0 1-1,1 0 0,-1 0 0,1 0 0,-1 0 0,0 1 0,1-1 0,-1 0 1,1 0-1,-1 0 0,1 0 0,-1 0 0,0 1 0,-1 0-24,-1 0-1,1-1 1,0 1-1,0 1 1,0-1-1,0 0 1,0 0-1,0 1 1,0-1-1,-2 4 1,-1 2 88,0 0 1,1 1-1,0-1 1,1 1-1,-1 0 1,2 0-1,-1 0 0,1 1 1,0-1-1,1 1 1,0-1-1,0 1 1,1-1-1,0 1 0,0 0 1,3 11-1,-2-19-92,-1 0-1,1 0 0,0 0 1,0 0-1,0 0 0,0 0 0,0 0 1,0-1-1,0 1 0,0 0 1,0-1-1,0 1 0,0-1 0,0 1 1,0-1-1,0 1 0,1-1 1,-1 0-1,0 1 0,0-1 0,1 0 1,-1 0-1,0 0 0,0 0 1,0 0-1,1-1 0,-1 1 0,0 0 1,0 0-1,1-1 0,-1 1 1,0-1-1,0 1 0,1-2 0,4 1 99,-1-2-1,0 1 0,0 0 0,-1-1 0,1 0 1,6-5-1,1-4-33,-2 0 0,1-1 0,-2 0 1,1 0-1,-2-1 0,0 0 0,-1-1 1,0 0-1,-1 0 0,-1 0 0,0-1 1,-1 0-1,-1 0 0,0 0 0,-2 0 1,1 0-1,-3-22 0,2 37-103,-1 0 0,0 0 0,0 0 0,0 1 0,0-1 0,0 0 0,0 0 0,0 0 0,0 1 0,0-1 1,0 0-1,-1 0 0,1 0 0,0 1 0,0-1 0,-1 0 0,1 1 0,0-1 0,-1 0 0,1 0 0,-1 1 0,1-1 0,-1 1 0,1-1 0,-1 1 0,0-1 0,1 1 0,-1-1 0,0 1 0,1-1 0,-1 1 0,-1-1 0,1 1-12,0 1-1,0-1 0,0 0 0,0 1 1,0-1-1,0 1 0,0-1 1,0 1-1,0-1 0,0 1 0,0 0 1,1-1-1,-1 1 0,0 0 0,0 0 1,1 0-1,-1-1 0,0 1 1,1 0-1,-1 0 0,1 0 0,-1 0 1,0 2-1,-8 20 125,1 1 0,1-1-1,1 2 1,1-1 0,1 1 0,1-1-1,0 45 1,3-68-103,0 0-1,0 0 0,0 0 1,0 0-1,0 0 1,0 0-1,0 0 1,0 0-1,0 1 0,1-1 1,-1 0-1,0 0 1,1 0-1,-1 0 1,1 0-1,-1 0 0,1 0 1,-1 0-1,1-1 1,0 1-1,-1 0 1,1 0-1,0 0 0,0-1 1,0 1-1,1 1 1,0-2 4,-1 0 0,1 0 1,0 1-1,-1-1 1,1 0-1,-1-1 0,1 1 1,0 0-1,-1 0 0,1-1 1,-1 1-1,1-1 1,-1 1-1,1-1 0,-1 0 1,2-1-1,4-2 20,0 0 0,-1-1 1,1 0-1,-1 0 0,0-1 0,7-8 0,-9 9-30,0 0 0,-1 0 0,0 0 0,0 0 0,0-1 0,0 0 0,1-6 0,-9 32 0,2-10 0,0 1 0,0 0 0,1 0 0,1 0 0,0 0 0,0 0 0,2 16 0,-1-26 0,0 0 0,0 0 0,0 0 0,0 0 0,1 0 0,-1 0 0,0 0 0,1 0 0,-1 0 0,0-1 0,1 1 0,-1 0 0,1 0 0,-1 0 0,1 0 0,0 0 0,-1-1 0,1 1 0,0 0 0,0-1 0,-1 1 0,1 0 0,0-1 0,0 1 0,0-1 0,0 1 0,0-1 0,0 0 0,0 1 0,0-1 0,0 0 0,0 0 0,0 0 0,0 0 0,0 1 0,0-1 0,0-1 0,0 1 0,0 0 0,0 0 0,0 0 0,0 0 0,0-1 0,0 1 0,0 0 0,0-1 0,0 1 0,-1-1 0,1 1 0,0-1 0,1 0 0,3-2 0,0 0 0,-1 0 0,1-1 0,-1 1 0,0-1 0,1 0 0,5-8 0,-2-2 0,0 0 0,-1-1 0,-1 0 0,8-23 0,-22 71 0,5-25 0,1 0 0,0 0 0,0 0 0,1 0 0,0 0 0,1 1 0,-1-1 0,2 0 0,-1 0 0,3 11 0,-3-19-36,0 1 0,0 0 0,0-1 0,1 1 0,-1 0 0,0-1 0,1 1 0,-1 0 1,0-1-1,1 1 0,-1-1 0,1 1 0,-1-1 0,1 1 0,-1-1 0,1 1 0,-1-1 0,1 1 0,0-1 0,-1 0 0,1 1 0,-1-1 0,1 0 0,0 0 0,-1 1 1,1-1-1,0 0 0,0 0 0,-1 0 0,1 0 0,0 0 0,-1 0 0,1 0 0,0 0 0,-1 0 0,1 0 0,0 0 0,0 0 0,-1-1 0,1 1 0,0 0 1,-1-1-1,1 1 0,-1 0 0,1-1 0,0 1 0,-1-1 0,1 1 0,-1 0 0,1-1 0,-1 1 0,1-1 0,-1 0 0,0 1 0,1-1 0,-1 0 0,28-35-3910,-7-33-4878,-14 26 2567</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479"/>
    </inkml:context>
    <inkml:brush xml:id="br0">
      <inkml:brushProperty name="width" value="0.025" units="cm"/>
      <inkml:brushProperty name="height" value="0.025" units="cm"/>
    </inkml:brush>
  </inkml:definitions>
  <inkml:trace contextRef="#ctx0" brushRef="#br0">28 1 14926,'0'0'7629,"1"12"-6946,-14 223 4591,-2-16-1088,15-217-4184,0-1 1,-1 0 0,1 0 0,0 0 0,0 0 0,0 0 0,0 0 0,0 0 0,1 0 0,-1 0-1,0 0 1,0 0 0,1 0 0,-1 0 0,1 0 0,-1 0 0,1 0 0,-1 0 0,1 0-1,-1-1 1,1 1 0,0 0 0,0 1 0,0-2-2,0 0 0,0-1-1,0 1 1,0 0 0,-1 0 0,1 0 0,0-1 0,0 1-1,0 0 1,-1-1 0,1 1 0,0-1 0,0 1 0,-1-1-1,1 1 1,0-1 0,-1 1 0,1-1 0,-1 0 0,2-1-1,29-44-17,-8 4 17,-1 0 0,-3-2 0,-1-1 0,23-90 0,-40 117-4115,-4 5-6317</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8.805"/>
    </inkml:context>
    <inkml:brush xml:id="br0">
      <inkml:brushProperty name="width" value="0.025" units="cm"/>
      <inkml:brushProperty name="height" value="0.025" units="cm"/>
    </inkml:brush>
  </inkml:definitions>
  <inkml:trace contextRef="#ctx0" brushRef="#br0">1 0 16496,'0'0'8135,"-1"61"-5796,3-54-994,10-5-673,2-2-351,-1-3-385,1-14-2947,-2-4-3780,0-5-8167</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162"/>
    </inkml:context>
    <inkml:brush xml:id="br0">
      <inkml:brushProperty name="width" value="0.025" units="cm"/>
      <inkml:brushProperty name="height" value="0.025" units="cm"/>
    </inkml:brush>
  </inkml:definitions>
  <inkml:trace contextRef="#ctx0" brushRef="#br0">40 0 21396,'-2'9'1169,"-8"34"-286,1 0-1,2 0 0,0 47 1,3 147 2497,4-187-2432,16-88 8,-8 2-1144,-2-1 0,-1 0-1,-1-71 1,-4 118 153,1 1 0,0-1-1,0 1 1,1-1 0,1 0 0,-1 0-1,6 12 1,-7-20 81,0 0-1,0 0 0,0 0 1,0 0-1,0 0 1,0 0-1,1 0 0,-1 0 1,1 0-1,-1-1 1,1 1-1,0-1 1,-1 1-1,1-1 0,0 0 1,0 1-1,0-1 1,0 0-1,0 0 1,0-1-1,1 1 0,-1 0 1,0-1-1,0 1 1,1-1-1,-1 0 1,0 0-1,0 0 0,1 0 1,-1 0-1,0 0 1,1-1-1,-1 1 1,0-1-1,0 1 0,0-1 1,1 0-1,-1 0 1,0 0-1,3-2 0,1-1-4,0-1-1,-1 0 1,0 0-1,0 0 0,0 0 1,0-1-1,-1 0 1,0 0-1,0 0 0,4-11 1,17-38 75,-33 82-116,1 1 0,1 0 0,2 0 0,-3 54 0,13-87-131,2-10-1585,1-16-3382,-1-8-3075</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506"/>
    </inkml:context>
    <inkml:brush xml:id="br0">
      <inkml:brushProperty name="width" value="0.025" units="cm"/>
      <inkml:brushProperty name="height" value="0.025" units="cm"/>
    </inkml:brush>
  </inkml:definitions>
  <inkml:trace contextRef="#ctx0" brushRef="#br0">15 1 10025,'0'0'8072,"-15"54"-6598,15-27-482,0 0-735,3-4-225,9-5-385,4-5-1793,1-5-3267,1-7-3587</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15:29.861"/>
    </inkml:context>
    <inkml:brush xml:id="br0">
      <inkml:brushProperty name="width" value="0.025" units="cm"/>
      <inkml:brushProperty name="height" value="0.025" units="cm"/>
    </inkml:brush>
  </inkml:definitions>
  <inkml:trace contextRef="#ctx0" brushRef="#br0">26 1 2018,'0'0'22373,"-2"8"-20985,-4 13-691,2-7-128,0 0-1,1 1 1,0 0-1,1 0 1,0 0-1,2 27 0,0-41-530,1-1 0,-1 1-1,1-1 1,-1 1-1,1-1 1,-1 1-1,1-1 1,-1 1-1,1-1 1,0 1-1,-1-1 1,1 0 0,-1 1-1,1-1 1,0 0-1,-1 0 1,1 1-1,0-1 1,0 0-1,-1 0 1,1 0-1,0 0 1,0 0-1,-1 0 1,1 0 0,0 0-1,-1 0 1,1 0-1,0 0 1,0-1-1,-1 1 1,1 0-1,0 0 1,-1-1-1,1 1 1,-1 0 0,2-2-1,25-11 768,-2-9-730,-19 16-78,0 0 0,1 0-1,-1 1 1,1 0 0,0 1 0,1-1-1,-1 1 1,1 1 0,11-5 0,-17 13 6,0 0 0,-1 0 0,0 0 1,0 0-1,-1 1 0,1-1 1,-1 0-1,0 1 0,-2 6 0,2-7 2,0-5-5,1 0 0,-1 0 0,0 1 0,0-1 0,0 0 0,0 0 0,1 1 0,-1-1 0,0 0 0,0 0 0,0 1 0,1-1 0,-1 0 0,0 0 0,1 0 0,-1 0 0,0 0 0,0 1 0,1-1 0,-1 0 0,0 0 0,1 0 0,-1 0 0,0 0 0,0 0 0,1 0 0,-1 0 0,0 0 0,1 0 0,-1 0 0,0 0 0,1 0 0,-1 0 0,0 0 0,0-1 0,1 1 0,-1 0 0,0 0 0,1 0 0,-1 0 0,0 0 0,0-1 0,0 1 0,1 0 0,-1 0 0,0 0 0,0-1 0,0 1 0,1 0 0,-1 0 0,0-1 0,0 1 0,0 0 0,0-1 0,0 1 0,1-1 0,13-12 0,-14 13 0,24-20-63,-24 19 56,1 1 1,-1 0-1,0 0 0,1 0 1,-1 0-1,1-1 0,-1 1 1,0 0-1,1 0 0,-1 0 1,0 0-1,1 0 0,-1 0 1,1 0-1,-1 0 0,0 0 1,1 0-1,-1 0 0,1 1 1,-1-1-1,0 0 0,1 0 1,-1 0-1,0 0 0,1 1 1,-1-1-1,0 0 0,1 0 1,-1 0-1,0 1 0,0-1 1,1 0-1,-1 1 0,0-1 1,1 1-1,0 3-157,0 1 0,0 0 0,0 0 0,0 0 0,-1 0 0,1 1 0,-2 6 0,1-7-144,-1-1-1,1 0 1,0 1-1,0-1 0,1 0 1,-1 1-1,1-1 0,0 0 1,0 1-1,1-1 1,-1 0-1,4 6 0,4-7-9022</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7.511"/>
    </inkml:context>
    <inkml:brush xml:id="br0">
      <inkml:brushProperty name="width" value="0.025" units="cm"/>
      <inkml:brushProperty name="height" value="0.025" units="cm"/>
    </inkml:brush>
  </inkml:definitions>
  <inkml:trace contextRef="#ctx0" brushRef="#br0">1 402 16688,'0'-16'304,"1"-7"-22,0 1 1,2-1-1,1 1 0,1 0 0,0 0 1,2 0-1,10-24 0,-8 28 189,-1 0 0,2 1 0,0 0 0,1 0 0,1 1 0,1 1 0,0 0 0,28-24 0,-40 38-463,1-1 0,-1 1 0,1 0 0,-1 0 0,1 0 0,0 1 0,0-1 0,-1 0 0,1 1 0,0-1 0,0 1 0,0-1 0,0 1 0,-1 0 1,1 0-1,0 0 0,0 0 0,3 0 0,-4 1-2,0-1 0,0 1 0,0 0 1,0-1-1,0 1 0,0 0 1,0 0-1,0 0 0,0 0 0,0 0 1,0 0-1,0 0 0,-1 0 0,1 0 1,-1 0-1,1 1 0,-1-1 0,1 0 1,-1 0-1,1 2 0,1 8 68,-1 0 1,0 1-1,0-1 0,-3 21 0,2-25-14,-6 43 596,-2 1-1,-22 79 1,-9 48 1232,35-155-1774,1 1 1,2-1 0,1 0-1,0 1 1,2-1 0,5 31-1,-6-48-211,1-1-1,0 1 0,0-1 0,0 0 0,1 0 1,-1 0-1,1 0 0,0 0 0,1 0 0,-1-1 1,1 1-1,0-1 0,5 5 0,-4-6-222,-1-1-1,1 1 1,0-1-1,-1 0 0,1 0 1,0 0-1,0-1 1,0 0-1,1 0 0,-1 0 1,0 0-1,0-1 1,1 0-1,-1 0 0,0 0 1,11-3-1,-9 1-271,0 1 0,1-2 0,-1 1 0,0-1-1,0 0 1,0-1 0,0 0 0,-1 0 0,0 0 0,0-1 0,0 1-1,9-10 1,31-37-4687</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7.883"/>
    </inkml:context>
    <inkml:brush xml:id="br0">
      <inkml:brushProperty name="width" value="0.025" units="cm"/>
      <inkml:brushProperty name="height" value="0.025" units="cm"/>
    </inkml:brush>
  </inkml:definitions>
  <inkml:trace contextRef="#ctx0" brushRef="#br0">96 105 2947,'-2'-10'5413,"1"6"-4724,-10-38 2684,10 40-3120,0 0 0,1 1 0,-1-1 0,0 0 0,0 1 0,0-1 0,0 1 0,0-1 0,0 1 0,0 0 0,-1-1 0,1 1 0,0 0 0,-1 0 0,1 0 0,-1 0-1,0 0 1,1 0 0,-1 0 0,1 1 0,-1-1 0,0 1 0,0-1 0,1 1 0,-3-1 0,3 1-184,0 1 0,0-1 0,0 1 0,0-1 0,0 1 0,0-1 0,1 1 1,-1-1-1,0 1 0,0 0 0,1-1 0,-1 1 0,0 0 0,1 0 0,-1-1 0,1 1 0,-1 0 0,1 0 0,-1 0 0,1 0 0,0 0 0,-1 0 0,1 0 0,0 0 0,0 0 0,0 0 0,0 1 0,-4 35 426,3-32-318,-2 31 173,1 0 1,2-1-1,1 1 0,2 0 0,1-1 0,17 66 0,-19-96-339,0 0 0,1 0 0,-1-1 1,1 1-1,0-1 0,0 0 0,4 5 1,-6-8-5,-1 0 0,1-1 0,-1 1 0,1-1 0,0 1 0,0 0 1,-1-1-1,1 1 0,0-1 0,0 0 0,-1 1 0,1-1 0,0 0 0,0 1 1,0-1-1,0 0 0,0 0 0,-1 0 0,1 0 0,0 1 0,0-2 1,0 1-1,0 0 0,0 0 0,0 0 0,0 0 0,0 0 0,-1-1 1,1 1-1,0 0 0,0-1 0,0 1 0,-1-1 0,1 1 0,0-1 0,0 1 1,-1-1-1,1 1 0,0-1 0,-1 0 0,1 1 0,-1-1 0,1 0 1,-1 0-1,1 1 0,-1-1 0,1 0 0,-1 0 0,0 0 0,1-1 1,3-8 294,0 0 1,0 0 0,-1 0-1,0 0 1,-1-1 0,0 1 0,0-14-1,1-80 1101,-4 84-1277,1 0 91,-1 0 0,-1 0 0,-7-27-1,8 39-132,-1 1 0,-1 0 0,1 0 0,-1 0 0,0 0 0,-1 0-1,0 1 1,0-1 0,0 1 0,-1 0 0,-10-10 0,14 15-95,1 0 1,-1 0-1,0 0 1,0 0-1,-1 0 1,1 0-1,0 0 1,0 0-1,0 0 1,-1 1-1,1-1 1,0 1 0,0-1-1,-1 1 1,1-1-1,-1 1 1,1 0-1,0-1 1,-1 1-1,1 0 1,-1 0-1,1 0 1,-1 0-1,1 1 1,0-1-1,-1 0 1,1 0-1,0 1 1,-1-1-1,1 1 1,0-1 0,-1 1-1,1 0 1,0 0-1,0-1 1,0 1-1,-1 0 1,1 0-1,0 0 1,0 0-1,0 0 1,1 0-1,-1 0 1,0 1-1,0-1 1,1 0-1,-1 0 1,0 1-1,1-1 1,-1 0 0,1 1-1,0-1 1,-1 2-1,-2 9-593,-1 0-1,2 0 1,0 0 0,-1 21-1,2-19-117,0 50-3855,10-24-1414,3-21-496</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8.211"/>
    </inkml:context>
    <inkml:brush xml:id="br0">
      <inkml:brushProperty name="width" value="0.025" units="cm"/>
      <inkml:brushProperty name="height" value="0.025" units="cm"/>
    </inkml:brush>
  </inkml:definitions>
  <inkml:trace contextRef="#ctx0" brushRef="#br0">1 0 12107,'0'0'6561,"6"11"-4724,12 31-1155,-2 2 1,-1 0-1,-3 1 1,9 54-1,-2-9-566,-5-28-110,-5-17-109,2-1-1,23 60 1,-21-81-1178,-3-14-1052,-1-10-3539,-3-11-1933</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3:18.567"/>
    </inkml:context>
    <inkml:brush xml:id="br0">
      <inkml:brushProperty name="width" value="0.025" units="cm"/>
      <inkml:brushProperty name="height" value="0.025" units="cm"/>
    </inkml:brush>
  </inkml:definitions>
  <inkml:trace contextRef="#ctx0" brushRef="#br0">20 1 14382,'0'0'1521,"-3"15"11,-4 22-1083,2 1 0,2 0 1,1 0-1,4 41 0,0-53-149,1 0 1,1-1-1,1 1 1,1-1-1,2-1 1,0 1-1,19 36 1,-23-55-231,0 0 0,0 0 0,0 0 1,1 0-1,0-1 0,0 1 0,0-2 0,1 1 1,0 0-1,0-1 0,0 0 0,12 6 0,-16-9 11,1 0-1,-1-1 1,1 1-1,-1 0 1,1-1-1,-1 1 1,1-1-1,-1 0 1,1 0-1,-1 0 1,1 0-1,-1 0 1,1 0-1,0-1 1,-1 1-1,0-1 1,1 0-1,-1 0 1,1 0-1,-1 0 1,0 0-1,0 0 1,1-1-1,-1 1 1,0-1-1,0 0 1,0 1-1,-1-1 1,1 0-1,0 0 1,-1 0-1,1 0 1,-1 0-1,0-1 1,0 1-1,0 0 1,0-1-1,1-3 1,2-3 274,-2 1 0,1-1 0,-1 0 1,-1 0-1,1 0 0,-2 0 0,1-1 1,-2-14-1,1 21-298,0 1 0,0 0 0,0-1 0,-1 1 0,1 0 0,-1 0 1,1-1-1,-1 1 0,0 0 0,0 0 0,0 0 0,0 0 0,0 0 0,0 0 0,-1 0 0,1 0 0,0 1 1,-1-1-1,0 0 0,1 1 0,-1-1 0,0 1 0,0 0 0,0 0 0,0-1 0,0 1 0,0 0 0,0 1 1,0-1-1,0 0 0,-1 1 0,1-1 0,0 1 0,0 0 0,-1-1 0,1 1 0,0 0 0,-4 1 1,3 0-54,0-1 0,-1 2 0,1-1 0,0 0 1,0 1-1,0-1 0,-1 1 0,2 0 0,-1 0 1,0 0-1,0 0 0,1 1 0,-1-1 0,1 1 1,0 0-1,-1-1 0,-1 5 0,1-2-48,-1 1-1,1-1 0,0 1 1,0 0-1,1 0 1,0 0-1,0 1 0,-1 7 1,3-13-43,0 0 1,0-1-1,-1 1 1,1-1-1,0 1 1,0 0-1,0-1 1,0 1-1,1-1 1,-1 1-1,0-1 1,0 1-1,0 0 1,0-1-1,1 1 1,-1-1 0,0 1-1,0-1 1,1 1-1,-1-1 1,0 1-1,1-1 1,-1 1-1,0-1 1,1 0-1,-1 1 1,1-1-1,-1 0 1,1 1-1,-1-1 1,1 0-1,-1 1 1,1-1-1,-1 0 1,2 0-1,0 1-319,-1-1 1,1 0-1,-1 0 1,1 0-1,0 0 0,-1-1 1,1 1-1,-1 0 1,1-1-1,-1 1 0,1-1 1,-1 1-1,3-2 1,22-20-7144</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6.980"/>
    </inkml:context>
    <inkml:brush xml:id="br0">
      <inkml:brushProperty name="width" value="0.025" units="cm"/>
      <inkml:brushProperty name="height" value="0.025" units="cm"/>
    </inkml:brush>
  </inkml:definitions>
  <inkml:trace contextRef="#ctx0" brushRef="#br0">1 1 15599,'0'0'3459,"12"53"-32,-6-12-1217,2 12-832,0 5-321,2 3-673,0-2-320,2-6-32,2-9-576,-7-11-257,4-11 32,-5-9-192,-3-5-1089,-6-24-10858</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7.322"/>
    </inkml:context>
    <inkml:brush xml:id="br0">
      <inkml:brushProperty name="width" value="0.025" units="cm"/>
      <inkml:brushProperty name="height" value="0.025" units="cm"/>
    </inkml:brush>
  </inkml:definitions>
  <inkml:trace contextRef="#ctx0" brushRef="#br0">0 246 14958,'0'0'9711,"12"7"-7640,-5-3-1684,28 12 523,-34-15-843,1-1-1,0 1 0,0-1 0,-1 0 1,1 0-1,0 0 0,0 0 1,-1 0-1,1 0 0,0-1 0,0 1 1,-1-1-1,1 1 0,0-1 0,-1 1 1,1-1-1,-1 0 0,1 0 1,0 0-1,-1 0 0,0 0 0,1 0 1,1-2-1,5-6 106,-1 1 0,-1-1-1,0 0 1,0 0 0,0 0 0,-1-1 0,-1 0-1,0 0 1,0 0 0,2-13 0,-1-3 140,-1-1 0,-2 0 1,0-38-1,0 73-312,0-1 0,0 1 0,1 0 0,0-1 0,0 1 0,1-1 0,0 0 0,6 8 0,-2-1 0,-2-5-433,-1 0 1,2 0-1,-1-1 1,1 0-1,0-1 1,15 13-1,-15-15-456,0 0 0,0 0 0,1-1 0,0 0 0,0 0-1,0-1 1,0 0 0,0 0 0,1-1 0,-1 0 0,1-1-1,0 0 1,13 0 0,4-1-16402</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8.215"/>
    </inkml:context>
    <inkml:brush xml:id="br0">
      <inkml:brushProperty name="width" value="0.025" units="cm"/>
      <inkml:brushProperty name="height" value="0.025" units="cm"/>
    </inkml:brush>
  </inkml:definitions>
  <inkml:trace contextRef="#ctx0" brushRef="#br0">48 139 15086,'0'0'2114,"-8"9"433,-23 28-305,30-36-2097,0 0-1,0-1 1,1 1 0,-1 0 0,1 0-1,-1-1 1,0 1 0,1 0-1,0 0 1,-1 0 0,1 0 0,-1 0-1,1 0 1,0 0 0,0 0 0,-1 0-1,1 0 1,0 0 0,0 0 0,0 0-1,0 0 1,0 0 0,0 0 0,1-1-1,-1 1 1,0 0 0,1 2 0,0-3-12,0 1 0,0 0 0,0 0 0,0-1 0,0 1 0,1-1 0,-1 1 0,0-1 1,0 0-1,0 1 0,1-1 0,-1 0 0,0 0 0,1 0 0,-1 0 0,0 0 0,2 0 0,5 0 375,0-1-1,1-1 0,-1 1 0,13-5 0,-9 0-362,0-1 1,0 0-1,-1-1 0,0 0 0,0-1 0,-1 0 0,15-17 0,-19 20-99,-1-1-1,0 1 0,0-1 0,-1 0 0,1-1 1,-2 1-1,1 0 0,-1-1 0,0 0 0,0 0 0,-1 0 1,-1 0-1,3-14 0,-4 21-45,0 1 0,0 0 0,0-1 0,0 1 0,0 0 0,0-1 0,0 1 0,0 0 0,0-1 0,0 1 0,0 0 0,0-1 0,0 1 0,0 0 0,-1-1 0,1 1 0,0 0 0,0-1 0,0 1 0,0 0 0,0 0 0,-1-1 0,1 1 0,0 0 0,0 0 0,-1-1 0,1 1 0,0 0 0,0 0 0,-1 0 0,1-1 0,0 1 0,-1 0 0,1 0 0,0 0 0,0 0 0,-1 0 0,1 0 0,0-1 0,-1 1 0,0 0 0,-15 9 0,-14 19 0,17-12 0,1 2 0,0-1 0,2 2 0,0 0 0,1 0 0,0 0 0,2 1 0,0 0 0,1 1 0,-3 26 0,9-45 0,-1-1 0,1 1 0,0-1 0,0 0 0,0 1 0,0-1 0,0 0 0,0 1 0,0-1 0,1 1 0,-1-1 0,0 0 0,1 1 0,-1-1 0,1 0 0,-1 0 0,1 1 0,0-1 0,0 0 0,-1 0 0,1 0 0,0 0 0,0 0 0,0 0 0,0 0 0,0 0 0,0 0 0,1-1 0,-1 1 0,0 0 0,0-1 0,0 1 0,1-1 0,-1 1 0,0-1 0,1 1 0,-1-1 0,0 0 0,1 0 0,-1 0 0,1 0 0,-1 0 0,0 0 0,1 0 0,-1 0 0,0 0 0,2-1 0,6-1 0,1 0 0,-1-1 0,-1 0 0,1 0 0,15-9 0,59-38 0,-51 30 0,1 0 0,40-16 0,-72 35 0,0 0 0,0 1 0,0-1 0,1 0 0,-1 1 0,0-1 0,0 1 0,0-1 0,1 1 0,-1 0 0,0-1 0,1 1 0,-1 0 0,0 0 0,1 0 0,-1 0 0,0 0 0,0 0 0,1 1 0,-1-1 0,0 0 0,1 1 0,-1-1 0,0 1 0,0-1 0,0 1 0,1-1 0,-1 1 0,0 0 0,0 0 0,0-1 0,0 1 0,0 0 0,0 0 0,-1 0 0,1 0 0,0 0 0,0 0 0,-1 1 0,1-1 0,0 2 0,1 5 0,-1-1 0,0 1 0,0-1 0,-1 1 0,0 0 0,-2 8 0,1 9 0,-1 69 0,17-114 0,-6-6 0,-2-1 0,-1 0 0,-1 0 0,-1-1 0,-1 1 0,-2-1 0,-2-46 0,0 29 0,3 45-108,-1-1-1,1 0 1,-1 1 0,1-1 0,-1 1-1,1 0 1,0-1 0,-1 1-1,1 0 1,0 0 0,-1 0 0,1 0-1,0 0 1,1 1 0,0-1-697,49-1-12071,-22-3-1287</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8.714"/>
    </inkml:context>
    <inkml:brush xml:id="br0">
      <inkml:brushProperty name="width" value="0.025" units="cm"/>
      <inkml:brushProperty name="height" value="0.025" units="cm"/>
    </inkml:brush>
  </inkml:definitions>
  <inkml:trace contextRef="#ctx0" brushRef="#br0">31 0 15727,'0'0'6459,"7"10"-3266,0 3-2549,0 0 0,-1 0 0,0 1 0,-1-1 0,-1 1 0,0 0 0,0 1 0,-2-1 0,0 1 0,0 20 0,-2 135-492,-36 266 0,32-332-152,4-49 0,8-178-3283,-8 96 1204,-2 0 0,0 0 1,-2 1-1,-13-49 0,-12-13-7242</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9.054"/>
    </inkml:context>
    <inkml:brush xml:id="br0">
      <inkml:brushProperty name="width" value="0.025" units="cm"/>
      <inkml:brushProperty name="height" value="0.025" units="cm"/>
    </inkml:brush>
  </inkml:definitions>
  <inkml:trace contextRef="#ctx0" brushRef="#br0">72 128 11883,'-10'-7'6241,"-50"-35"1297,59 40-4490,10-1-1997,475-62 1955,-456 63-2997,2-2-60,0 2-1,0 1 1,0 1 0,1 2-1,56 10 1,-51 4-2641,-18 1-3745,-10 4-4698</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19.878"/>
    </inkml:context>
    <inkml:brush xml:id="br0">
      <inkml:brushProperty name="width" value="0.025" units="cm"/>
      <inkml:brushProperty name="height" value="0.025" units="cm"/>
    </inkml:brush>
  </inkml:definitions>
  <inkml:trace contextRef="#ctx0" brushRef="#br0">13 56 16432,'0'0'13596,"1"12"-12896,-15 291 1270,23-313-1884,1-12-103,-2-13 17,-1 0 0,-2 0 0,-1-1 0,-2 1 0,-2-1 0,-6-61 0,6 96 0,0-1 0,0 1 0,0 0 0,0 0 0,0 0 0,0 0 0,0-1 0,0 1 0,-1 0 0,1 0 0,0 0 0,-1 0 0,1 0 0,-1 0 0,1 0 0,-1-1 0,0 1 0,1 1 0,-1-1 0,0 0 0,1 0 0,-1 0 0,0 0 0,0 0 0,0 1 0,0-1 0,0 0 0,-1 0 0,1 2 0,0 0 0,0 1 0,0-1 0,0 0 0,0 0 0,0 1 0,0-1 0,1 0 0,-1 1 0,0-1 0,1 1 0,-1-1 0,1 1 0,0-1 0,0 1 0,-1-1 0,1 1 0,0-1 0,0 1 0,0 0 0,1 1 0,-3 18 0,2-1 0,1 1 0,0 0 0,1 0 0,8 31 0,-8-47 0,-1 0 0,1-1 0,0 1 0,0 0 0,0-1 0,0 0 0,1 0 0,0 1 0,0-1 0,0-1 0,0 1 0,1 0 0,-1-1 0,1 0 0,0 0 0,0 0 0,0 0 0,1-1 0,-1 1 0,0-1 0,1 0 0,0-1 0,-1 1 0,1-1 0,0 0 0,0 0 0,0 0 0,0-1 0,7 1 0,-6-2 0,-1 1 0,0-1 0,0 0 0,0 0 0,0 0 0,1-1 0,-2 0 0,1 0 0,0 0 0,0-1 0,-1 0 0,1 1 0,-1-1 0,0-1 0,0 1 0,0-1 0,0 0 0,-1 1 0,1-2 0,-1 1 0,3-5 0,0-1 0,0 0 0,0-1 0,-1 0 0,-1 0 0,0 0 0,0-1 0,-1 1 0,2-16 0,-13 69 0,4-27 0,0 0 0,2 0 0,0 0 0,0 0 0,2 0 0,-1 0 0,5 25 0,-4-38 0,1-1 0,-1 0 0,1 1 0,0-1 0,-1 0 0,1 0 0,0 1 0,0-1 0,0 0 0,0 0 0,0 0 0,0 0 0,0 0 0,0 0 0,1-1 0,-1 1 0,0 0 0,0 0 0,1-1 0,-1 1 0,1-1 0,-1 0 0,0 1 0,1-1 0,-1 0 0,1 0 0,-1 1 0,1-1 0,-1 0 0,0-1 0,1 1 0,-1 0 0,1 0 0,-1-1 0,1 1 0,-1-1 0,0 1 0,1-1 0,-1 1 0,2-2 0,4-1 0,1 0 0,0-1 0,-1 0 0,0 0 0,12-9 0,-4 0 0,0-2 0,-1 0 0,0 0 0,-2-1 0,0-1 0,0 0 0,-1 0 0,-2-1 0,13-30 0,-23 52 0,-8 23 0,1 1 0,2-1 0,-5 40 0,11-66 0,0 1 0,0-1 0,0 1 0,0-1 0,0 1 0,0-1 0,1 1 0,-1-1 0,0 0 0,1 1 0,-1-1 0,1 1 0,-1-1 0,1 0 0,0 1 0,0-1 0,-1 0 0,1 0 0,0 1 0,0-1 0,0 0 0,0 0 0,1 0 0,-1 0 0,2 1 0,-1-1 0,1 0 0,0-1 0,-1 1 0,1 0 0,0-1 0,0 0 0,0 1 0,-1-1 0,1 0 0,0-1 0,0 1 0,4-1 0,4-2 0,-1 1 0,1-2 0,-1 0 0,0 0 0,0-1 0,11-6 0,-4-1 0,0-1 0,0-1 0,-1 0 0,-1-1 0,-1 0 0,0-1 0,-1-1 0,15-24 0,-37 57-744,0 1 0,1 0 1,1 1-1,1-1 0,1 1 0,0 0 0,1 1 0,-3 36 1,10-43-5589,10-10-1109</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0.345"/>
    </inkml:context>
    <inkml:brush xml:id="br0">
      <inkml:brushProperty name="width" value="0.025" units="cm"/>
      <inkml:brushProperty name="height" value="0.025" units="cm"/>
    </inkml:brush>
  </inkml:definitions>
  <inkml:trace contextRef="#ctx0" brushRef="#br0">1 0 19442,'0'0'8109,"0"9"-6598,16 161 1829,0-2-3039,-14-121-253,-4 200-32,2-243-16,0-1 0,0 0 0,-1 1 0,1-1 0,0 1 0,-1-1 0,0 0 0,0 0 0,0 1 0,0-1 0,0 0 0,-1 0 0,1 0 0,-4 3 0,4-10 0,-1 0 0,1-1 0,0 1 0,0-1 0,1 1 0,-1-1 0,1 0 0,0-5 0,1-233 0,2 198 0,2 1 0,1 0 0,18-62 0,-22 99 0,0 0 0,0 1 0,0-1 0,1 1 0,0 0 0,0 0 0,0 0 0,1 0 0,0 0 0,0 1 0,0-1 0,1 1 0,0 0 0,0 0 0,0 1 0,0 0 0,1 0 0,0 0 0,0 1 0,0-1 0,0 1 0,1 1 0,-1-1 0,1 1 0,-1 0 0,1 1 0,0 0 0,0 0 0,10 0 0,-3 0 0,0 1 0,0 0 0,-1 1 0,1 1 0,26 6 0,-37-7 0,-1 0 0,1-1 0,0 2 0,0-1 0,0 0 0,-1 0 0,1 1 0,0 0 0,-1-1 0,0 1 0,1 0 0,-1 0 0,0 0 0,0 1 0,0-1 0,0 0 0,0 1 0,-1-1 0,1 1 0,-1 0 0,0-1 0,0 1 0,1 0 0,-2 0 0,1 0 0,0 0 0,-1 0 0,1 0 0,-1 0 0,0 0 0,0 0 0,0 0 0,-1 4 0,-1-2 0,1 0 0,-1 0 0,-1 0 0,1 0 0,-1-1 0,1 1 0,-1-1 0,-1 0 0,1 0 0,-1 0 0,1 0 0,-1 0 0,0-1 0,0 0 0,-1 1 0,1-2 0,-6 4 0,-6 3 0,-1 0 0,0-1 0,-28 9 0,35-14 15,-1 0-1,1-1 1,-1 0 0,0 0-1,0-1 1,-16-1 0,25 0-27,0 0-1,0 0 1,0 0 0,0-1 0,0 1-1,0-1 1,0 1 0,0-1 0,0 1-1,0-1 1,0 0 0,0 0 0,1 0-1,-1 0 1,0 0 0,1 0 0,-1-1 0,1 1-1,-1-1 1,1 1 0,-1-1 0,1 1-1,0-1 1,0 0 0,0 1 0,0-1-1,0 0 1,0 0 0,1 0 0,-1 0 0,1 0-1,-1 0 1,1 0 0,-1 0 0,1 0-1,0 0 1,0 0 0,0 0 0,0 0-1,1 0 1,0-2 0,9-22-3570,10 5-4335,13-2-5221</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0.703"/>
    </inkml:context>
    <inkml:brush xml:id="br0">
      <inkml:brushProperty name="width" value="0.025" units="cm"/>
      <inkml:brushProperty name="height" value="0.025" units="cm"/>
    </inkml:brush>
  </inkml:definitions>
  <inkml:trace contextRef="#ctx0" brushRef="#br0">1 0 17969,'0'0'3812,"7"64"191,-2-22 97,0 6-1409,1 6-2499,-2 2-192,1 2 0,1-1 0,-3-3 0,1-7 0,-1-7-577,-3-9-4515,0-10-3140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21.046"/>
    </inkml:context>
    <inkml:brush xml:id="br0">
      <inkml:brushProperty name="width" value="0.025" units="cm"/>
      <inkml:brushProperty name="height" value="0.025" units="cm"/>
    </inkml:brush>
  </inkml:definitions>
  <inkml:trace contextRef="#ctx0" brushRef="#br0">57 803 21588,'0'0'6342,"57"-12"-4612,-6-5-641,15-2 160,9-4-480,8 0-769,0-2 0,-5 2 0,-12 1-865,-12 0-1089,-15 3-1953,-22 3-1506,-17-1-1922</inkml:trace>
  <inkml:trace contextRef="#ctx0" brushRef="#br0" timeOffset="1">1 213 19795,'0'0'5157,"84"-24"-1666,-16 15-1665,14-1 95,16-1-1344,12-5-577,2-3 0,-9-11 0,-6-11-5061,-7-12-10441</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8.864"/>
    </inkml:context>
    <inkml:brush xml:id="br0">
      <inkml:brushProperty name="width" value="0.025" units="cm"/>
      <inkml:brushProperty name="height" value="0.025" units="cm"/>
    </inkml:brush>
  </inkml:definitions>
  <inkml:trace contextRef="#ctx0" brushRef="#br0">85 1 11275,'-12'78'736,"2"-3"-351,4 2 415,3-2-511,3-7-33,0-4-96,9 0-160,1-3-1217,0-5-3075</inkml:trace>
  <inkml:trace contextRef="#ctx0" brushRef="#br0" timeOffset="1">57 1064 10090,'-12'77'992,"-2"2"-799,2 0-97,3 0 512,3-10 609,4-5-256,1-4-832,1-6-129,0-2-1057,0 0-1602,0 2-1793,0 0 2594,0-2-448</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49.223"/>
    </inkml:context>
    <inkml:brush xml:id="br0">
      <inkml:brushProperty name="width" value="0.025" units="cm"/>
      <inkml:brushProperty name="height" value="0.025" units="cm"/>
    </inkml:brush>
  </inkml:definitions>
  <inkml:trace contextRef="#ctx0" brushRef="#br0">29 1 6822,'0'55'2755,"0"-6"256,-7-7-32,-1-9-353,2-9-1313,2-7-736,1-7-417,3-5-160,0-1-1537,1 4-1058,5 5-416,-1 6-1281</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0.421"/>
    </inkml:context>
    <inkml:brush xml:id="br0">
      <inkml:brushProperty name="width" value="0.025" units="cm"/>
      <inkml:brushProperty name="height" value="0.025" units="cm"/>
    </inkml:brush>
  </inkml:definitions>
  <inkml:trace contextRef="#ctx0" brushRef="#br0">1 1 2434,'0'0'64</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0.796"/>
    </inkml:context>
    <inkml:brush xml:id="br0">
      <inkml:brushProperty name="width" value="0.025" units="cm"/>
      <inkml:brushProperty name="height" value="0.025" units="cm"/>
    </inkml:brush>
  </inkml:definitions>
  <inkml:trace contextRef="#ctx0" brushRef="#br0">0 1 13741,'0'0'9550,"4"13"-8615,10 27-425,2 1 1,2-2 0,1-1 0,38 58 0,121 145-2147,-146-200 648,-32-41 958,3 4-502,1-1 0,-1 1 0,-1-1 0,1 1 0,0 0 0,-1 0 0,0 0 0,0 1 0,0-1 1,-1 0-1,1 1 0,-1-1 0,0 1 0,0-1 0,0 9 0,-2-12 389,1 0 0,0 0 0,-1-1 0,1 1 0,-1 0 0,1-1 0,-1 1 0,0 0 0,1-1 0,-1 1 0,0-1 0,1 1 0,-1-1 0,0 1 0,0-1 0,1 0 0,-1 1 0,0-1 0,0 0 0,0 1 1,0-1-1,1 0 0,-1 0 0,0 0 0,0 0 0,0 0 0,0 0 0,0 0 0,-1 0 0,-1 0-383,-26 0-3580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125"/>
    </inkml:context>
    <inkml:brush xml:id="br0">
      <inkml:brushProperty name="width" value="0.025" units="cm"/>
      <inkml:brushProperty name="height" value="0.025" units="cm"/>
    </inkml:brush>
  </inkml:definitions>
  <inkml:trace contextRef="#ctx0" brushRef="#br0">1 444 11499,'0'0'12684,"10"-54"-11115,31 24 289,13-8-545,12-10-256,3-2-544,-3 2-353,-9 3-96,-10 5-224,-14 11-1281,-13 4-1987,-11 5-2177,-7 3-6022</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496"/>
    </inkml:context>
    <inkml:brush xml:id="br0">
      <inkml:brushProperty name="width" value="0.025" units="cm"/>
      <inkml:brushProperty name="height" value="0.025" units="cm"/>
    </inkml:brush>
  </inkml:definitions>
  <inkml:trace contextRef="#ctx0" brushRef="#br0">0 136 12876,'0'0'3171,"26"-78"1217,-16 50-64,-2 7-1345,-1 12-1089,-1 9-865,-4 0-641,-2 18-256,2 5 1,-1 3-1,-1 3-32,0-3-160,0-8-1378,0-8-1312,2-10-1090,3-14-672,-4-19-2307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1.840"/>
    </inkml:context>
    <inkml:brush xml:id="br0">
      <inkml:brushProperty name="width" value="0.025" units="cm"/>
      <inkml:brushProperty name="height" value="0.025" units="cm"/>
    </inkml:brush>
  </inkml:definitions>
  <inkml:trace contextRef="#ctx0" brushRef="#br0">1 1 18065,'0'0'11147,"10"28"-16881,13-28-1889</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2.197"/>
    </inkml:context>
    <inkml:brush xml:id="br0">
      <inkml:brushProperty name="width" value="0.025" units="cm"/>
      <inkml:brushProperty name="height" value="0.025" units="cm"/>
    </inkml:brush>
  </inkml:definitions>
  <inkml:trace contextRef="#ctx0" brushRef="#br0">59 203 12780,'0'0'6556,"3"-11"-4544,3-9-1307,2 0 1,0 1-1,1 0 0,1 0 0,0 1 1,2 1-1,0 0 0,20-22 1,-31 39-708,-1 0 1,0-1 0,0 1 0,0 0 0,1 0-1,-1-1 1,0 1 0,0 0 0,1 0 0,-1 0-1,0-1 1,1 1 0,-1 0 0,0 0 0,0 0 0,1 0-1,-1 0 1,0 0 0,1 0 0,-1 0 0,0 0-1,1 0 1,-1 0 0,0 0 0,1 0 0,-1 0 0,0 0-1,1 0 1,-1 0 0,0 0 0,1 0 0,-1 0-1,0 0 1,1 1 0,-1-1 0,0 0 0,1 0-1,5 15-74,-3 31 40,-3-35 129,2 27-39,-1-2 78,1 1 0,2-1-1,2 0 1,1 0-1,22 64 1,-10-54 8,31 86-238,-46-117 266,0 0 0,-1 0-1,-1 1 1,0-1-1,-1 1 1,-1-1-1,-2 16 1,2-27-117,0-1-1,-1 1 1,0 0 0,0-1 0,0 1 0,0-1 0,-1 1 0,1-1 0,-1 0 0,0 1 0,0-1 0,0 0-1,0 0 1,-1 0 0,1-1 0,-1 1 0,1-1 0,-1 1 0,0-1 0,0 0 0,0 0 0,-1 0 0,1 0-1,0-1 1,-1 1 0,1-1 0,-1 0 0,1 0 0,-1 0 0,0 0 0,1-1 0,-1 0 0,-6 0 0,0 0 47,1 0 0,-1-1 0,0 0 0,0-1 1,1 0-1,-1 0 0,1-1 0,-1-1 0,1 0 1,0 0-1,-13-8 0,20 11-98,-14-11 0,-1 1 0,-23-24 0,37 33 0,0-1 0,1 1 0,-1-1 0,1 1 0,0-1 0,0 0 0,0 0 0,0 0 0,0 0 0,0 0 0,1-1 0,0 1 0,0 0 0,0-1 0,0 1 0,0-1 0,0 1 0,1-1 0,0 1 0,0-1 0,0 1 0,0-1 0,1-5 0,0 7-67,1-1 1,-1 1-1,0 0 0,1-1 0,0 1 1,0 0-1,-1 0 0,1 0 1,1 0-1,-1 1 0,0-1 1,0 0-1,0 1 0,6-3 0,41-15-2412,-29 12 1090,93-33-9827,-56 18 2349</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2.543"/>
    </inkml:context>
    <inkml:brush xml:id="br0">
      <inkml:brushProperty name="width" value="0.025" units="cm"/>
      <inkml:brushProperty name="height" value="0.025" units="cm"/>
    </inkml:brush>
  </inkml:definitions>
  <inkml:trace contextRef="#ctx0" brushRef="#br0">1 284 19090,'0'0'12070,"9"5"-10698,0 0-1355,1-2 0,-1 1-1,1-1 1,0-1 0,0 0 0,0 0 0,0-1-1,0 0 1,0-1 0,0 0 0,0 0-1,0-1 1,14-3 0,-8 0-17,4 0 0,0 0 0,38-2 0,-57 6 0,1 0 0,-1 1 0,0-1 0,0 0 0,1 1 0,-1-1 0,0 1 0,0-1 0,0 1 0,0 0 0,0-1 0,1 1 0,-1 0 0,-1 0 0,1 0 0,0 0 0,0 0 0,0 0 0,0 0 0,-1 0 0,1 0 0,0 0 0,-1 0 0,1 0 0,-1 0 0,1 1 0,-1-1 0,0 0 0,1 0 0,-1 1 0,0-1 0,0 0 0,0 0 0,0 2 0,0-1 0,1 1 0,-1-1 0,1 0 0,-1 1 0,1-1 0,0 0 0,0 0 0,0 0 0,0 0 0,3 4 0,-3-6 0,-1 0 0,1 1 0,-1-1 0,1 0 0,0 0 0,-1 1 0,1-1 0,-1 0 0,1 0 0,0 0 0,-1 0 0,1 0 0,0 0 0,-1 0 0,1 0 0,0 0 0,-1 0 0,1 0 0,0 0 0,-1 0 0,1-1 0,-1 1 0,1 0 0,0 0 0,-1-1 0,1 1 0,-1 0 0,1-1 0,-1 1 0,1-1 0,-1 1 0,1 0 0,-1-1 0,0 1 0,1-1 0,-1 0 0,1 1 0,-1-1 0,16-22 0,-16 23 0,17-38-1959,-2-24-5264,-12 22-27</inkml:trace>
  <inkml:trace contextRef="#ctx0" brushRef="#br0" timeOffset="1">352 22 19218,'0'0'12012,"59"-21"-34338</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3.131"/>
    </inkml:context>
    <inkml:brush xml:id="br0">
      <inkml:brushProperty name="width" value="0.025" units="cm"/>
      <inkml:brushProperty name="height" value="0.025" units="cm"/>
    </inkml:brush>
  </inkml:definitions>
  <inkml:trace contextRef="#ctx0" brushRef="#br0">76 0 16335,'0'0'5862,"-9"12"-3166,3-4-2277,0-1-180,1 0-1,-1 1 1,2-1 0,-1 1 0,1 0 0,0 1 0,1-1 0,0 0 0,-4 18 0,1 15 243,1 0-1,3 0 1,1 0 0,2 0 0,2 0 0,2 0-1,19 77 1,-17-158 730,-3-23-1212,3 0 0,3 1 0,22-78 0,-31 135-7,1 1-1,0-1 1,0 0-1,0 1 1,0-1-1,1 1 1,0 0-1,0 0 1,0 0-1,0 0 1,1 1-1,0-1 1,-1 1-1,1 0 1,1 0-1,-1 0 1,4-2-1,1 2-9,-1 0-1,1 0 0,0 1 1,-1 0-1,1 1 0,0-1 1,0 2-1,13 0 0,-21 0 16,0 0 0,0-1 0,0 1 0,0 1 0,0-1 0,0 0 0,0 0 0,0 0 0,0 1-1,0-1 1,0 0 0,0 1 0,0-1 0,0 1 0,0-1 0,0 1 0,0-1 0,-1 1 0,1 0 0,0-1-1,0 1 1,0 0 0,-1 0 0,1 0 0,-1 0 0,1-1 0,-1 1 0,1 0 0,-1 0 0,1 0 0,-1 0-1,0 0 1,1 0 0,-1 0 0,0 0 0,0 0 0,0 0 0,0 1 0,0-1 0,0 0 0,0 0 0,0 0-1,-1 2 1,1 1 33,-1 0-1,0-1 0,-1 1 0,1 0 0,-1 0 1,1-1-1,-1 1 0,0-1 0,0 0 0,-5 6 1,-5 3-28,0-2 1,0 0-1,-1 0 1,-1-1-1,1 0 1,-1-2 0,-1 1-1,0-2 1,0 0-1,0-1 1,0 0-1,-1-1 1,0-1-1,-21 2 1,28-6-30,9-1-195,7-2-1663,-7 4 1826,19-6-4227,1 1-1,30-5 1,-30 6 1340,27-4-5650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4:53.769"/>
    </inkml:context>
    <inkml:brush xml:id="br0">
      <inkml:brushProperty name="width" value="0.025" units="cm"/>
      <inkml:brushProperty name="height" value="0.025" units="cm"/>
    </inkml:brush>
  </inkml:definitions>
  <inkml:trace contextRef="#ctx0" brushRef="#br0">1 59 13741,'0'0'18102,"8"2"-17333,-2 0-759,1-1 0,-1 1-1,0-1 1,0 0 0,1-1-1,-1 0 1,0 0 0,1 0-1,-1-1 1,0 0 0,0 0-1,1 0 1,-1-1 0,0 0-1,10-4 1,-11 3-10,44-17 0,-47 19 0,0 1 0,0 0 0,0-1 0,0 1 0,-1 0 0,1 0 0,0 0 0,0 1 0,0-1 0,0 0 0,0 1 0,-1-1 0,1 1 0,0 0 0,0-1 0,-1 1 0,1 0 0,0 0 0,-1 0 0,1 0 0,-1 1 0,1-1 0,-1 0 0,3 3 0,5 8-2,-3-3-10,1-1 1,0 0-1,0 0 0,1-1 0,13 11 0,-18-16 4,0 0-1,0-1 1,0 1-1,0-1 1,0 0 0,0 0-1,0 0 1,1 0-1,-1-1 1,0 0-1,1 1 1,-1-1-1,0 0 1,1 0 0,-1-1-1,0 1 1,1-1-1,-1 1 1,0-1-1,0 0 1,0-1 0,6-2-1,1-1-538,-1-1 0,0 0 0,0-1 0,14-14-1,15-11-5271,-34 28 4294,1 1 0,0 0 0,0 1 1,0-1-1,0 1 0,8-3 0,-13 5 1612,1 0 0,0 0 0,-1 0 0,1-1 0,-1 1 0,1 0-1,-1 0 1,1 0 0,-1 0 0,1 0 0,-1 0 0,1 0 0,-1 1 0,1-1 0,0 0 0,-1 0-1,1 0 1,-1 0 0,1 1 0,-1-1 0,1 0 0,-1 1 0,0-1 0,1 0 0,-1 1 0,1-1-1,-1 0 1,0 1 0,1-1 0,-1 1 0,0-1 0,1 1 0,-1-1 0,0 1 0,0-1 0,1 1-1,-1-1 1,0 1 0,0-1 0,0 1 0,0-1 0,0 1 0,0-1 0,0 1 0,0-1-1,0 1 1,0-1 0,0 1 0,0 0 0,0-1 0,0 1 0,0-1 0,-1 1 0,1-1 0,0 1-1,0-1 1,-1 1 0,1-1 0,-1 1 0,1 7 3289,10-16-1887,-2-1-1063,22-19 67,-29 28-502,0-1-1,0 1 1,-1 0 0,1-1-1,0 1 1,0 0 0,0 0 0,0 0-1,0-1 1,0 1 0,0 0-1,0 0 1,0 1 0,0-1 0,0 0-1,0 0 1,0 0 0,0 1-1,0-1 1,0 0 0,0 1 0,0-1-1,0 1 1,-1-1 0,1 1-1,0-1 1,0 1 0,0 0 0,-1-1-1,1 1 1,0 0 0,-1 0-1,1-1 1,-1 1 0,1 0 0,-1 0-1,1 1 1,12 20 33,0 1-1,-2 1 1,-1 0-1,-1 0 1,-1 1-1,-1 0 1,7 49 0,-10-37 1011,-1 0 0,-4 62 0,0-88-699,-1 0 0,0-1-1,-1 1 1,0-1 0,0 1 0,-1-1 0,0 0 0,-7 9 0,10-16-264,0 0 0,0-1 1,-1 1-1,1-1 1,-1 0-1,0 1 0,0-1 1,0 0-1,0 0 1,0 0-1,0 0 1,-1-1-1,1 1 0,0 0 1,-1-1-1,0 0 1,1 0-1,-1 1 0,0-2 1,1 1-1,-1 0 1,0 0-1,0-1 0,0 0 1,0 1-1,0-1 1,1 0-1,-1 0 1,0-1-1,0 1 0,0-1 1,0 1-1,0-1 1,-4-2-1,3 0-72,0 0 0,0 0 0,0 0 0,1-1 0,-1 0 0,1 1 0,0-1 0,0-1 0,0 1 0,0 0 0,1-1 0,0 1 0,0-1 0,0 1 0,0-1 0,1 0 0,0 0 0,0 0 0,0 0 0,0-6 0,0-3 0,0 0 0,0 0 0,2-1 0,-1 1 0,2 0 0,3-16 0,-1 17-31,1 0 0,0 1 0,1-1 0,0 1 0,1 0-1,0 1 1,1 0 0,1 0 0,-1 1 0,2 0 0,10-9 0,19-15-1166,68-45 1,-75 57 166,51-37-6289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5.473"/>
    </inkml:context>
    <inkml:brush xml:id="br0">
      <inkml:brushProperty name="width" value="0.025" units="cm"/>
      <inkml:brushProperty name="height" value="0.025" units="cm"/>
    </inkml:brush>
  </inkml:definitions>
  <inkml:trace contextRef="#ctx0" brushRef="#br0">3305 513 6278,'-147'-80'778,"-4"6"0,-3 7 0,-3 6 0,-2 8 0,-2 6 0,-3 8 0,-200-22 0,168 41-699,0 9-1,-278 20 0,387-1 527,0 3-1,1 5 0,-114 35 1,162-39-304,0 2 1,1 2 0,1 1-1,0 2 1,1 1 0,2 2 0,0 1-1,1 2 1,-45 45 0,63-55-272,1 1-1,1 0 1,0 1 0,2 1 0,0 0 0,0 0-1,2 1 1,0 0 0,1 0 0,2 1-1,0 0 1,0 0 0,2 0 0,-2 35-1,6-32 4,0-1-1,1 1 0,1 0 0,1-1 0,1 0 0,1 0 1,1 0-1,1-1 0,1 0 0,1 0 0,0-1 0,2 0 1,15 19-1,0-6-17,2 0 0,1-3 1,1 0-1,2-2 0,1-1 1,1-2-1,1-2 0,1-1 1,1-1-1,41 15 0,25 4 50,2-4 0,186 38 0,-84-37-160,297 16 0,215-44 12,-208-41 363,-384 15 277,244-65 0,-320 66-193,0-2 0,-1-2 0,-1-3 0,48-29 0,-84 43-167,-1 0 1,0-1-1,-1 0 0,1-1 1,-2 0-1,15-19 0,-23 27-99,0-1 0,0 0 0,-1-1 0,1 1 0,-1 0 0,0-1-1,0 1 1,0-1 0,-1 0 0,0 0 0,0 1 0,0-1 0,0 0-1,-1 0 1,0 0 0,0 0 0,0 0 0,-1 0 0,1 0 0,-1 0-1,0 1 1,-1-1 0,1 0 0,-4-7 0,0 5 8,0-1 0,0 1 1,0 0-1,-1 1 0,0-1 1,0 1-1,-1 1 0,0-1 1,0 1-1,-10-6 0,-9-3 121,-53-23 0,-43-4 10,-1 4 1,-131-20-1,-139-40-2460,364 87 735,1-1 1,-42-22-1,45 17-2534,-40-32-1</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6.222"/>
    </inkml:context>
    <inkml:brush xml:id="br0">
      <inkml:brushProperty name="width" value="0.025" units="cm"/>
      <inkml:brushProperty name="height" value="0.025" units="cm"/>
    </inkml:brush>
  </inkml:definitions>
  <inkml:trace contextRef="#ctx0" brushRef="#br0">3177 393 10410,'-152'-62'1662,"-220"-59"0,-167-10 582,408 104-1665,0 5 0,-158-5 0,211 25-433,0 3-1,0 4 1,1 4-1,0 2 1,-86 26-1,73-11 258,2 5 0,1 3-1,-132 73 1,173-81-141,2 3 1,1 0-1,1 3 1,2 2-1,1 1 1,2 2-1,-63 81 0,81-90-244,2 0-1,1 1 0,2 1 1,0 0-1,2 1 0,2 0 0,0 1 1,2 0-1,2 0 0,1 1 1,1 0-1,2 0 0,3 55 0,2-59-191,1 1 0,1-1 0,1 0-1,2 0 1,1-1 0,1 0-1,2 0 1,0-1 0,2-1 0,1 0-1,1-1 1,1-1 0,1 0 0,1-2-1,30 29 1,-18-25 17,1-2 1,2-1-1,0-2 1,1-1-1,1-1 0,1-2 1,0-2-1,1-1 1,56 12-1,2-7 236,0-3 0,173 5 0,-75-19 439,-1-8-1,0-9 1,-1-8 0,-1-9 0,-2-8 0,343-120 0,-204 16-129,-271 113-346,-1-2 0,-1-3-1,69-60 1,-102 76-20,-2 0 1,0-1-1,-1-1 1,-1-1-1,-2-1 0,0 0 1,25-52-1,-36 63-14,1 0 1,-2 0-1,1-1 0,-2 1 0,0-1 1,-1 0-1,0 0 0,-1 0 1,0 0-1,-2-1 0,1 1 0,-2 0 1,0 0-1,0 0 0,-2 1 0,1-1 1,-2 1-1,-6-15 0,5 16 3,-1 0 0,0 1 1,-1 0-1,0 0 0,-1 1 0,0 0 1,-1 0-1,0 1 0,-17-12 0,8 9-43,0 1 0,0 0-1,-1 2 1,0 0 0,-28-7 0,-11 1-571,0 3 1,0 3-1,-87-2 0,-72 5-3118,-8 5-3546</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6.891"/>
    </inkml:context>
    <inkml:brush xml:id="br0">
      <inkml:brushProperty name="width" value="0.025" units="cm"/>
      <inkml:brushProperty name="height" value="0.025" units="cm"/>
    </inkml:brush>
  </inkml:definitions>
  <inkml:trace contextRef="#ctx0" brushRef="#br0">0 123 14446,'0'0'6598,"96"12"-5189,-13-24-576,21-7-320,17-4-321,7-2-160,-8 5-1762,-17 1-1089,-26 2-4035</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7.234"/>
    </inkml:context>
    <inkml:brush xml:id="br0">
      <inkml:brushProperty name="width" value="0.025" units="cm"/>
      <inkml:brushProperty name="height" value="0.025" units="cm"/>
    </inkml:brush>
  </inkml:definitions>
  <inkml:trace contextRef="#ctx0" brushRef="#br0">574 0 17713,'-13'8'1927,"-180"112"4200,-114 77-4252,305-195-1869,-44 34 47,45-35-59,0-1-1,0 1 1,0 0 0,0 0 0,1 0 0,-1 0-1,0-1 1,0 1 0,1 0 0,-1 0 0,1 0 0,-1 1-1,0-1 1,1 0 0,0 0 0,-1 0 0,1 0-1,0 0 1,0 1 0,0-1 0,-1 0 0,1 0 0,0 0-1,1 1 1,-1-1 0,0 0 0,0 0 0,0 0-1,1 0 1,-1 1 0,1-1 0,-1 0 0,1 0-1,-1 0 1,1 0 0,-1 0 0,1 0 0,0 0 0,0 0-1,0 0 1,-1-1 0,1 1 0,2 1 0,5 3 11,0-1 1,0-1 0,0 0 0,0 0-1,1 0 1,-1-1 0,16 2 0,71 4 92,-59-6-66,153 13 532,243 14-1731,-341-28-4241,-8-2-6257</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8.045"/>
    </inkml:context>
    <inkml:brush xml:id="br0">
      <inkml:brushProperty name="width" value="0.025" units="cm"/>
      <inkml:brushProperty name="height" value="0.025" units="cm"/>
    </inkml:brush>
  </inkml:definitions>
  <inkml:trace contextRef="#ctx0" brushRef="#br0">286 166 15759,'5'-12'1868,"4"-7"-984,6-9 2117,-2-2 0,10-35 0,-22 65-2965,-1 0 0,0-1-1,0 1 1,0 0 0,0-1 0,0 1 0,0 0 0,0-1-1,0 1 1,1 0 0,-1-1 0,0 1 0,0 0-1,-1-1 1,1 1 0,0 0 0,0-1 0,0 1-1,0 0 1,0-1 0,0 1 0,0 0 0,0 0 0,-1-1-1,1 1 1,0 0 0,0-1 0,0 1 0,-1 0-1,1 0 1,0-1 0,0 1 0,-1 0 0,1 0-1,0 0 1,0-1 0,-1 1 0,1 0 0,0 0-1,-1 0 1,1 0 0,0 0 0,-1 0 0,1 0 0,0-1-1,-1 1 1,1 0 0,0 0 0,-1 0 0,1 0-1,0 1 1,-1-1 0,1 0 0,0 0 0,-1 0-1,1 0 1,0 0 0,-1 0 0,1 0 0,0 1 0,0-1-1,-1 0 1,1 0 0,0 0 0,-1 1 0,-23 12 24,-11 13-66,2 2 1,0 1 0,2 2-1,1 1 1,-49 68 0,78-98-44,0-1 0,-1 1 0,1 0 0,0 0 0,0 0 0,0 0 0,0 0 0,0 0 0,1 0 0,-1 0 0,1 0 1,-1 0-1,1 0 0,0 0 0,-1 0 0,1 0 0,1 3 0,-1-4 2,1 0 0,-1 1 0,1-1-1,-1 0 1,1 0 0,0 0 0,0 0 0,-1 0 0,1 0 0,0-1-1,0 1 1,0 0 0,0 0 0,0 0 0,0-1 0,0 1 0,1-1-1,-1 1 1,0-1 0,0 1 0,2-1 0,9 3-140,0-2 0,-1 1 0,1-2 0,0 0 0,12-1 0,-3 0 445,8 1-246,-18-1 3,-1 0-1,1 1 1,-1 0-1,1 1 1,-1 1-1,1-1 1,17 7-1,-26-8 34,-1 1 0,0-1-1,0 1 1,0 0 0,0-1-1,1 1 1,-1 0 0,0 0-1,0 0 1,-1 0 0,1 0-1,0 0 1,0 0 0,0 0-1,-1 0 1,1 0 0,0 1-1,-1-1 1,1 0 0,-1 0-1,0 1 1,1-1 0,-1 0-1,0 1 1,0-1 0,0 0-1,0 1 1,0-1 0,0 0-1,0 1 1,0-1-1,0 0 1,-1 1 0,1-1-1,-1 0 1,1 1 0,-1-1-1,1 0 1,-1 0 0,0 0-1,1 0 1,-1 0 0,0 0-1,0 0 1,0 0 0,-1 2-1,-5 5 403,-1 1 0,1-1 0,-2-1 0,-10 9 0,3-3-357,0-1 0,0-1 1,-1 0-1,0-2 0,-1 0 0,0 0 0,0-2 0,-1 0 1,0-2-1,-28 6 0,46-11-116,-1 1 0,0-1 0,0 0-1,0 0 1,0 0 0,0 0 0,0 0 0,0 0 0,0 0-1,0-1 1,1 1 0,-1-1 0,0 1 0,0-1 0,0 0 0,1 0-1,-1 0 1,0 0 0,1 0 0,-1 0 0,1 0 0,-1 0-1,1-1 1,-1 1 0,1 0 0,0-1 0,0 1 0,0-1-1,0 0 1,0 1 0,0-1 0,0 0 0,0 0 0,1 0 0,-1 1-1,1-1 1,-1 0 0,1 0 0,0-3 0,0 0-191,0 0 0,0-1 1,1 1-1,0 0 0,0 0 0,0-1 1,1 1-1,0 0 0,0 0 1,0 0-1,1 1 0,-1-1 0,5-5 1,3-3-1736,1 1 1,0 1-1,1-1 1,1 2-1,13-10 1,29-15-7363</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8.775"/>
    </inkml:context>
    <inkml:brush xml:id="br0">
      <inkml:brushProperty name="width" value="0.025" units="cm"/>
      <inkml:brushProperty name="height" value="0.025" units="cm"/>
    </inkml:brush>
  </inkml:definitions>
  <inkml:trace contextRef="#ctx0" brushRef="#br0">42 45 16688,'0'0'5311,"-6"8"-3202,2-2-1922,0-1-1,0 1 1,1 0-1,-1 1 0,1-1 1,1 1-1,-1-1 1,1 1-1,0 0 1,1 0-1,0-1 1,0 1-1,0 8 1,1-10 7,0 0 0,0 0 0,0 0 0,1 0 0,0 0 0,0-1 0,0 1 0,1 0 0,3 8 0,-4-12-128,0 0 0,0 1 0,0-1 1,0 0-1,0 0 0,1 0 0,-1 0 0,0 0 0,1 0 0,-1-1 0,1 1 0,-1 0 1,1-1-1,-1 1 0,1-1 0,-1 1 0,1-1 0,0 0 0,-1 1 0,1-1 1,0 0-1,-1 0 0,1 0 0,-1-1 0,1 1 0,0 0 0,-1-1 0,1 1 1,-1-1-1,1 1 0,-1-1 0,1 0 0,-1 1 0,3-2 0,1-1-7,0 0 0,0 0-1,0-1 1,0 0 0,-1 1 0,1-2-1,-1 1 1,0 0 0,0-1 0,-1 0-1,1 0 1,-1 0 0,0 0-1,0 0 1,-1-1 0,0 1 0,3-9-1,0-2 65,-2 0 0,1 0 0,-2 0-1,0 0 1,-1-20 0,-1 35-123,0 1 0,0-1 0,0 1 0,0-1 0,0 1 0,0-1 0,0 1 0,1-1 0,-1 1 0,0-1 0,0 1 0,0 0 0,0-1 0,0 1 0,1-1 0,-1 1 0,0 0 0,1-1 0,-1 1 0,0-1 0,0 1 0,1 0 0,-1-1 0,1 1 0,-1 0 0,0 0 0,1-1 0,-1 1 0,1 0 0,-1 0 0,0 0 0,2-1 0,17 4 0,21 19 0,-36-20 0,1 1 0,0 0 0,-1 0 0,0 0 0,1 0 0,-1 1 0,0-1 0,-1 1 0,1 0 0,-1 1 0,1-1 0,-1 1 0,0-1 0,2 6 0,-3-3 0,0 0 0,-1 0 0,1 1 0,-1-1 0,-1 0 0,1 0 0,-1 1 0,-1-1 0,-1 9 0,3-16-1,-1 0 0,0 1 0,1-1 0,-1 0 0,0 0 0,1 1 0,-1-1 0,1 0 0,-1 0 0,0 0 0,1 0 0,-1 0 0,1 0 0,-1 0 0,1 1 0,-1-1 0,0 0 0,1-1 0,-1 1 0,1 0 0,-1 0 0,1 0 0,-1 0 0,0 0 0,1 0-1,-1 0 1,1-1 0,-1 1 0,0 0 0,1 0 0,-1 0 0,0-1 0,1 1 0,-1 0 0,0-1 0,1 1 0,-1-1 0,16-8-61,22-26 12,-32 27 27,1 2-1,0-1 0,0 1 0,0 0 0,16-9 0,-23 15 11,1 0 0,-1 0-1,1 1 1,-1-1 0,0 0-1,1 0 1,-1 0 0,1 1 0,-1-1-1,1 0 1,-1 0 0,0 1-1,1-1 1,-1 0 0,1 1-1,-1-1 1,0 1 0,1-1-1,-1 0 1,0 1 0,0-1-1,1 1 1,-1-1 0,0 1-1,0-1 1,0 1 0,0-1-1,0 1 1,0-1 0,1 1 0,-1-1-1,0 1 1,0-1 0,0 1-1,-1-1 1,1 1 0,5 36-20,0-4-7,-3-30 51,-1 0 0,0 0 0,1 0 1,-1 0-1,1 0 0,0 0 1,0 0-1,0-1 0,0 1 0,0-1 1,1 1-1,-1-1 0,1 0 1,-1 0-1,1 0 0,0 0 0,0 0 1,0-1-1,0 1 0,0-1 1,0 0-1,1 0 0,-1 0 0,0-1 1,1 1-1,-1-1 0,0 1 1,1-1-1,-1 0 0,0 0 1,1-1-1,-1 1 0,0-1 0,1 0 1,-1 0-1,6-2 0,2-1 33,0 0 1,0 0-1,0-1 0,-1-1 0,0 0 0,0 0 0,-1-1 1,0 0-1,14-13 0,-21 17-44,1 1 0,-1-1 0,0 0 0,0 0 0,0 0 0,0 0 0,0 0 0,-1 0 0,1-1 0,-1 1 0,0 0 0,0-1 0,0 1 0,-1-1 0,1 1 0,-1-1 0,1 0 0,-1 1 0,-1-1 0,1-4 0,-1 5 0,0 1 0,0 0 0,0 0 0,-1 0 0,1 0 0,0 0 0,-1 0 0,1 0 0,-1 0 0,0 0 0,0 1 0,1-1 0,-1 1 0,0-1 0,0 1 0,-1 0 0,1 0 0,0 0 0,0 0 0,0 0 0,-1 0 0,1 0 0,-1 1 0,1 0 0,0-1 0,-1 1 0,1 0 0,-1 0 0,-4 1 0,2-2 0,4 1 0,0 0 0,0-1 0,0 1 0,1 0 0,-1 0 0,0 0 0,0 0 0,0 0 0,1 0 0,-1 0 0,0 0 0,0 0 0,0 0 0,1 0 0,-1 0 0,0 1 0,0-1 0,0 0 0,1 0 0,-1 1 0,0-1 0,1 1 0,-1-1 0,0 1 0,1-1 0,-1 1 0,0-1 0,1 1 0,-1-1 0,1 1 0,-1 0 0,1-1 0,0 1 0,-1 0 0,1 0 0,-1 1 0,4-1 0,0 0 0,0 0 0,0 0 0,0 0 0,0 0 0,0-1 0,0 1 0,0-1 0,0 0 0,1 0 0,4-1 0,-4 1 0,81 1-2885,115-7-13464,-164 3 4257</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9.377"/>
    </inkml:context>
    <inkml:brush xml:id="br0">
      <inkml:brushProperty name="width" value="0.025" units="cm"/>
      <inkml:brushProperty name="height" value="0.025" units="cm"/>
    </inkml:brush>
  </inkml:definitions>
  <inkml:trace contextRef="#ctx0" brushRef="#br0">177 303 11339,'0'0'6625,"-10"0"-1356,-5 0-3901,-4-2 405,0 2 0,-29 3 0,45-3-1664,0 0 1,0 0-1,0 1 1,0-1-1,0 1 1,1 0-1,-1-1 1,0 1-1,0 1 1,0-1-1,1 0 1,-1 1-1,1-1 1,-1 1-1,1 0 1,0 0-1,-1 0 1,1 0-1,0 0 1,0 0-1,0 1 1,1-1-1,-1 0 1,1 1-1,-2 3 1,2-5-110,1 0 0,0 0 0,0 0 0,0 0 0,0-1 0,0 1 0,0 0 0,0 0 0,0 0 0,0 0 0,0-1 0,1 1 0,-1 0 0,0 0 0,1 0 0,-1-1 0,0 1 0,1 0 0,-1 0 0,1-1 0,-1 1 0,1 0 0,-1-1 0,1 1 0,0-1 0,-1 1 0,1 0 0,0-1 0,-1 0 0,3 2 0,32 6 0,-26-8 0,0 0 0,0 0 0,0-1 0,0-1 0,0 1 0,10-4 0,-11 0 0,0 0 0,1 0 0,-2-1 0,1 0 0,-1-1 0,0 0 0,0 0 0,-1 0 0,0-1 0,0 0 0,0 0 0,-1-1 0,-1 1 0,4-10 0,-28 55-481,-16 31-1290,34-64 1625,1 1 1,-1 0 0,1 0-1,-1 0 1,2 0-1,-1 1 1,0-1-1,1 0 1,0 0 0,0 0-1,1 1 1,1 5-1,-2-9-75,1-1 0,0 1 0,0-1 0,0 0-1,-1 1 1,2-1 0,-1 0 0,0 0-1,0 0 1,0 0 0,0 0 0,1 0 0,-1 0-1,0 0 1,1 0 0,-1-1 0,1 1 0,-1-1-1,1 1 1,-1-1 0,1 1 0,0-1-1,-1 0 1,1 0 0,-1 0 0,1 0 0,0 0-1,2 0 1,1 0-367,1-1 0,-1 1 0,0-1 0,1 0 0,-1 0 0,0-1 0,9-3 0,-6 0-213,0 0 1,0 0 0,-1 0-1,0-1 1,0 0 0,0-1 0,-1 0-1,6-7 1,-2 0 670,0-1-1,-1 0 1,11-27 0,-3-2 2263,-1-1 0,9-50 1,-25 94-2092,5-17 1372,-1-1 1,-1-1 0,1-26 0,-4 46-1343,1-1 1,-1 1-1,0 0 0,0 0 0,0-1 0,0 1 1,0 0-1,0 0 0,0 0 0,0-1 1,0 1-1,0 0 0,0 0 0,0-1 1,0 1-1,-1 0 0,1 0 0,0-1 1,0 1-1,0 0 0,0 0 0,0 0 1,0-1-1,0 1 0,-1 0 0,1 0 0,0 0 1,0 0-1,0-1 0,0 1 0,-1 0 1,1 0-1,0 0 0,0 0 0,-1 0 1,1 0-1,0 0 0,0 0 0,0-1 1,-1 1-1,1 0 0,-11 7 1170,-8 14-500,9-8-513,0 1 0,1 0-1,0 1 1,1 0 0,1 0 0,0 1 0,1-1-1,1 2 1,0-1 0,1 0 0,1 1 0,1 0-1,-1 31 1,3-46-222,0 0-1,1 1 1,-1-1-1,1 0 1,-1 0-1,1 0 1,0 0-1,0 0 1,0 0-1,0 0 1,0 0-1,0 0 1,1-1-1,-1 1 1,1 0-1,-1-1 1,1 1-1,0-1 1,-1 1-1,1-1 1,0 0 0,0 0-1,0 0 1,0 0-1,0 0 1,0 0-1,0-1 1,0 1-1,0-1 1,1 1-1,-1-1 1,0 0-1,0 0 1,0 0-1,1 0 1,-1 0-1,0 0 1,0-1-1,3 0 1,6 0 59,0-1-1,0-1 1,-1 0 0,1 0-1,-1-1 1,16-8 0,-3-3-20,-18 11-42,0 0 0,0 1 1,0 0-1,0 0 0,0 0 0,1 1 1,-1-1-1,1 1 0,0 1 0,-1-1 1,1 1-1,8-1 0,-14 2 20,1 1 0,0 0 0,-1-1 0,1 1 0,0-1 0,-1 1 0,1 0 0,-1 0 0,1-1 0,-1 1 0,0 0 1,1 0-1,-1 0 0,0-1 0,1 1 0,-1 0 0,0 0 0,0 0 0,0 0 0,0 0 0,0-1 0,0 1 0,0 0 0,0 2 0,-2 27 801,2-26-676,-2 9-77,-1 1 1,0-1-1,-10 25 1,-3 10-96,44-101-6810,-10 8-684,2-9-5743</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29.722"/>
    </inkml:context>
    <inkml:brush xml:id="br0">
      <inkml:brushProperty name="width" value="0.025" units="cm"/>
      <inkml:brushProperty name="height" value="0.025" units="cm"/>
    </inkml:brush>
  </inkml:definitions>
  <inkml:trace contextRef="#ctx0" brushRef="#br0">49 0 14382,'0'0'15598,"-20"64"-13676,9-25-1057,1 7-865,3 2 0,6-1 0,1 1 0,0-2 0,8-5 0,5-2 0,0-9 0,0-10 0,-2-14-3299,-2-6-8264</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0.591"/>
    </inkml:context>
    <inkml:brush xml:id="br0">
      <inkml:brushProperty name="width" value="0.025" units="cm"/>
      <inkml:brushProperty name="height" value="0.025" units="cm"/>
    </inkml:brush>
  </inkml:definitions>
  <inkml:trace contextRef="#ctx0" brushRef="#br0">171 209 11435,'4'-11'5392,"0"1"-4376,0 1 1,-1-1-1,0 0 1,-1 0-1,2-21 1,-4 28-834,0 0 0,0 0 0,0 0 0,0 0 0,0 0 0,-1 0 0,0 1 0,1-1 0,-1 0 0,0 0 0,-1 0 0,1 1 0,0-1 0,-1 0 0,1 1 0,-1-1 0,0 1 0,0 0 0,0 0 0,0 0 0,0 0 0,-1 0 0,1 0 0,0 0 0,-1 1 0,0-1 0,1 1 0,-1 0 0,-5-2 0,4 1-168,0 1 0,0 0 1,0 0-1,0 0 0,0 0 0,-1 1 0,1 0 0,0 0 0,0 0 0,0 0 0,0 1 1,0-1-1,-1 1 0,1 0 0,0 1 0,0-1 0,1 1 0,-1-1 0,0 1 0,0 0 1,1 0-1,0 1 0,-1-1 0,1 1 0,0 0 0,0 0 0,0 0 0,-3 5 0,1-2-32,1 0 0,1 1-1,-1 0 1,1 0-1,0 0 1,1 0 0,0 0-1,0 0 1,0 1 0,1-1-1,0 1 1,1-1-1,-1 1 1,2-1 0,0 9-1,-1-13 14,1 0-1,-1 0 1,1-1-1,0 1 1,0 0-1,0-1 0,0 1 1,0-1-1,1 0 1,-1 1-1,1-1 1,-1 0-1,1 0 1,0 0-1,0 0 0,0 0 1,0 0-1,0 0 1,1-1-1,-1 1 1,0-1-1,1 0 1,-1 0-1,1 0 0,-1 0 1,1 0-1,0 0 1,-1 0-1,1-1 1,0 0-1,0 1 0,-1-1 1,6-1-1,0 1 16,1 0 0,-1-1-1,0 0 1,0-1 0,0 0 0,0 0-1,0-1 1,0 0 0,0 0-1,9-6 1,-4 1 77,0-1 0,0-1-1,-1 0 1,0-1 0,0 0 0,-1-1-1,-1 0 1,0-1 0,-1 0 0,0 0-1,-1-1 1,-1 0 0,0-1-1,-1 1 1,5-17 0,-26 72-343,-13 44 195,26-73 51,-3 8-6,1 0-1,1 0 1,1 1-1,0-1 0,2 1 1,0-1-1,5 27 1,-5-45 18,0-1 1,1 1 0,-1 0 0,1-1-1,-1 1 1,1-1 0,0 1 0,0-1 0,0 0-1,-1 1 1,1-1 0,1 0 0,-1 0 0,0 0-1,0 1 1,0-1 0,1 0 0,-1-1-1,0 1 1,1 0 0,-1 0 0,1 0 0,-1-1-1,1 1 1,-1-1 0,1 1 0,-1-1 0,1 0-1,0 0 1,-1 0 0,1 1 0,2-2-1,-1 1 89,1-1-1,-1 1 0,0-1 1,1 0-1,-1 0 0,0 0 1,1-1-1,-1 1 0,0-1 1,0 0-1,0 0 0,0 0 1,-1 0-1,4-3 0,7-10 79,-1 1 0,-1-2 0,0 0 0,-1 0 0,0-1 0,12-33-1,-11 22-21,-2-1-1,0 0 0,6-50 0,-17 103-154,2 1 1,0-1-1,5 32 0,-4-54 8,0-1 0,0 1 0,0 0 0,1 0 1,-1 0-1,0-1 0,1 1 0,-1-1 0,1 1 0,0-1 0,0 0 0,-1 0 0,1 1 0,0-1 0,0 0 0,0-1 0,0 1 0,0 0 0,0 0 0,0-1 0,0 0 0,1 1 0,-1-1 0,0 0 0,0 0 0,0 0 0,0 0 1,1 0-1,-1-1 0,0 1 0,4-2 0,3 1-2,0-1 0,-1-1 0,1 0 0,0 0 0,-1 0 0,11-7 0,1-2 1,-1-1 0,-1-1 0,0 0 0,-1-2 0,0 0 0,-1 0 0,-1-2 0,-1 0 0,13-21 0,-82 108 0,39-43 0,-22 46 0,34-64 0,1 0 0,0 0 0,0 0 0,1 1 0,0-1 0,1 1 0,0-1 0,0 1 0,1-1 0,0 1 0,1 8 0,-1-15 0,1-1 1,-1 0-1,1 1 0,0-1 0,0 0 1,0 1-1,-1-1 0,1 0 0,0 0 1,1 0-1,-1 0 0,0 0 0,0 0 1,0 0-1,1 0 0,-1 0 0,0-1 1,1 1-1,-1 0 0,1-1 0,-1 1 1,0-1-1,1 0 0,-1 1 0,1-1 1,0 0-1,-1 0 0,1 0 0,-1 0 1,3 0-1,2-1-6,1 1 1,-1-1-1,0 0 0,0 0 0,0 0 1,9-4-1,20-18-1105,-6-10-3570,-1-10-3877</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0.926"/>
    </inkml:context>
    <inkml:brush xml:id="br0">
      <inkml:brushProperty name="width" value="0.025" units="cm"/>
      <inkml:brushProperty name="height" value="0.025" units="cm"/>
    </inkml:brush>
  </inkml:definitions>
  <inkml:trace contextRef="#ctx0" brushRef="#br0">81 7 24984,'0'0'2946,"-58"-6"-511,43 6-1506,10 0-1474,2 0-3106</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1.899"/>
    </inkml:context>
    <inkml:brush xml:id="br0">
      <inkml:brushProperty name="width" value="0.025" units="cm"/>
      <inkml:brushProperty name="height" value="0.025" units="cm"/>
    </inkml:brush>
  </inkml:definitions>
  <inkml:trace contextRef="#ctx0" brushRef="#br0">40 1 12556,'0'0'14115,"-4"11"-11649,-5 20-1763,1 1 1,2 0 0,1 0-1,-2 49 1,7-79-703,0-1 1,0 0-1,-1 1 1,1-1-1,0 1 1,1-1-1,-1 0 1,0 1-1,0-1 1,0 1-1,1-1 0,-1 0 1,1 1-1,-1-1 1,1 0-1,0 0 1,-1 1-1,1-1 1,0 0-1,0 0 1,0 0-1,0 0 1,0 0-1,0 0 0,0 0 1,0 0-1,0-1 1,0 1-1,0 0 1,1-1-1,-1 1 1,0 0-1,1-1 1,-1 0-1,0 1 1,1-1-1,-1 0 0,0 0 1,1 1-1,-1-1 1,1 0-1,-1-1 1,0 1-1,1 0 1,-1 0-1,1 0 1,-1-1-1,0 1 1,1-1-1,-1 1 1,2-2-1,6-2 5,1 0 0,-1 0 0,0-1 0,0 0 0,15-13 0,21-22-6,43-49 0,-26 25 0,-62 63 0,1 0 0,0 0 0,0 0 0,0 0 0,0 0 0,0 0 0,0 0 0,1 0 0,-1 1 0,0-1 0,0 0 0,1 1 0,-1-1 0,0 1 0,1-1 0,-1 1 0,2-1 0,-2 2 0,-1-1 0,1 0 0,-1 1 0,0-1 0,1 1 0,-1-1 0,0 0 0,1 1 0,-1-1 0,0 1 0,1-1 0,-1 1 0,0-1 0,0 1 0,0-1 0,1 1 0,-1-1 0,0 1 0,0 0 0,0-1 0,0 1 0,0-1 0,0 1 0,0-1 0,0 1 0,0-1 0,-1 2 0,-10 49 0,-15 10 0,17-42 0,1 0 0,1 1 0,-6 24 0,13-44 0,0 0 0,0 0 0,0 0 0,0 0 0,0 0 0,0 1 0,0-1 0,0 0 0,0 0 0,0 0 0,0 0 0,0 0 0,1 0 0,-1 1 0,0-1 0,0 0 0,0 0 0,0 0 0,0 0 0,0 0 0,0 0 0,1 0 0,-1 0 0,0 0 0,0 0 0,0 0 0,0 1 0,0-1 0,1 0 0,-1 0 0,0 0 0,0 0 0,0 0 0,0 0 0,0 0 0,1 0 0,-1 0 0,0 0 0,0 0 0,0 0 0,0-1 0,0 1 0,1 0 0,-1 0 0,0 0 0,0 0 0,0 0 0,0 0 0,0 0 0,0 0 0,1 0 0,-1 0 0,0 0 0,0-1 0,0 1 0,0 0 0,0 0 0,0 0 0,0 0 0,0 0 0,0 0 0,0-1 0,0 1 0,0 0 0,0 0 0,1 0 0,9-9 0,43-46 0,-25 24 0,2 1 0,61-47 0,-90 76 0,0 0 0,0 0 0,0 0 0,0 0 0,0 1 0,0-1 0,0 0 0,0 0 0,0 1 0,0-1 0,1 1 0,-1-1 0,0 1 0,1 0 0,-1-1 0,0 1 0,1 0 0,-1 0 0,0 0 0,1 0 0,-1 0 0,0 0 0,1 0 0,-1 0 0,0 1 0,1-1 0,0 1 0,-1 1 0,0-1 0,0 1 0,-1-1 0,1 1 0,-1-1 0,1 1 0,-1-1 0,1 1 0,-1 0 0,0-1 0,0 1 0,0 0 0,0-1 0,0 1 0,0 0 0,0-1 0,-2 4 0,-1 11 0,-1 0 0,-13 31 0,-48 89 0,66-136-7,-1 0 0,0 0-1,0 0 1,0 0 0,1 0 0,-1 0 0,0 0 0,0 0-1,1 0 1,-1 0 0,0 0 0,0 0 0,1 0 0,-1 0-1,0 0 1,0 0 0,1 0 0,-1 0 0,0 0 0,0 0-1,1 1 1,-1-1 0,0 0 0,0 0 0,0 0-1,1 0 1,-1 1 0,0-1 0,0 0 0,0 0 0,0 0-1,1 1 1,-1-1 0,0 0 0,0 0 0,0 0 0,0 1-1,0-1 1,0 0 0,0 0 0,0 1 0,0-1 0,0 0-1,0 0 1,0 1 0,0-1 0,0 1 0,0-1-60,39-39-5078,-3-7-3326,-35 44 8100,29-38-10663</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2.579"/>
    </inkml:context>
    <inkml:brush xml:id="br0">
      <inkml:brushProperty name="width" value="0.025" units="cm"/>
      <inkml:brushProperty name="height" value="0.025" units="cm"/>
    </inkml:brush>
  </inkml:definitions>
  <inkml:trace contextRef="#ctx0" brushRef="#br0">6 415 15855,'0'0'12785,"8"5"-10324,-6-4-2390,0 1 0,0-1 0,0 0 0,0 0-1,0 0 1,0 0 0,0 0 0,1 0 0,-1-1-1,0 1 1,1-1 0,-1 1 0,0-1 0,1 0-1,-1 0 1,1 0 0,-1 0 0,3-1 0,-1-1-47,0 0 1,0 0 0,-1 0-1,1-1 1,-1 1 0,1-1-1,-1 0 1,0 0-1,0 0 1,0 0 0,0 0-1,3-7 1,3-3-25,0 0 0,0-1 0,8-21 0,-15 29 0,1 0 0,-1 0 0,0 0 0,-1 0 0,1 0 0,-1 0 0,0-1 0,-1 1 0,0-1 0,0 1 0,-1-9 0,1 14 0,0 0 0,0 1 0,-1-1 0,1 0 0,0 0 0,0 1 0,-1-1 0,1 0 0,0 0 0,-1 1 0,1-1 0,-1 0 0,1 1 0,-1-1 0,1 1 0,-1-1 0,1 0 0,-1 1 0,1-1 0,-1 1 0,0 0 0,1-1 0,-1 1 0,0-1 0,0 1 0,1 0 0,-1 0 0,-1-1 0,-23 7 0,19-2 0,0-1 0,1 1 0,-1 0 0,1 1 0,-9 8 0,5-3 0,0 1 0,1 0 0,1 0 0,0 1 0,1-1 0,0 2 0,0-1 0,2 0 0,-1 1 0,2 0 0,-1 0 0,2 0 0,0 1 0,0 14 0,1-27 0,2 1 0,-1-1 0,0 1 0,0 0 0,0-1 0,1 1 0,-1-1 0,1 1 0,-1-1 0,1 1 0,0-1 0,-1 1 0,1-1 0,0 0 0,0 1 0,0-1 0,0 0 0,0 0 0,0 0 0,1 0 0,-1 0 0,0 0 0,0 0 0,3 1 0,0 0 0,-1-1 0,1 0 0,-1 0 0,1-1 0,0 1 0,-1-1 0,1 0 0,0 0 0,-1 0 0,7-1 0,1-1 0,0 0 0,0-1 0,-1 0 0,1 0 0,0-2 0,15-7 0,2-7 0,0-2 0,-2 0 0,0-2 0,-2-1 0,0-1 0,-2-1 0,0-1 0,-2 0 0,-2-2 0,0 0 0,-2-1 0,25-64 0,-39 88 0,0 0 0,-1-1 0,1 1 0,-1 0 0,0-1 0,-1-6 0,0 12 0,0 1 0,0-1 0,0 1 0,0-1 0,0 0 0,0 1 0,0-1 0,0 1 0,0-1 0,-1 1 0,1-1 0,0 1 0,0-1 0,-1 1 0,1-1 0,0 1 0,-1-1 0,1 1 0,0 0 0,-1-1 0,1 1 0,0-1 0,-1 1 0,1 0 0,-1 0 0,1-1 0,-1 1 0,0 0 0,-1 0 0,1 0 0,-1 0 0,1 0 0,-1 0 0,1 1 0,-1-1 0,1 1 0,-1-1 0,1 1 0,0 0 0,-1 0 0,1-1 0,0 1 0,0 0 0,-3 2 0,-9 9 0,-1 0 0,2 1 0,-1 1 0,2 0 0,-11 17 0,-46 81 0,54-86 0,-17 43 0,28-61 0,0 1 0,1 0 0,0 0 0,0 0 0,1 0 0,0 0 0,0 0 0,1 0 0,1 10 0,0-17 0,-1-1 0,1 1 0,-1-1 0,1 1 0,0-1 0,0 0 0,-1 1 0,1-1 0,0 0 0,0 0 0,0 0 0,0 0 0,1 1 0,-1-1 0,0-1 0,0 1 0,1 0 0,-1 0 0,1 0 0,-1-1 0,0 1 0,1-1 0,-1 1 0,1-1 0,-1 0 0,1 1 0,0-1 0,-1 0 0,1 0 0,-1 0 0,1 0 0,-1 0 0,3-1 0,3 1 0,0-1 0,1 0 0,-1-1 0,0 0 0,-1 0 0,10-4 0,53-35 0,-60 33 0,2 0 0,-1 1 0,1 1 0,0 0 0,0 0 0,1 1 0,0 1 0,0 0 0,17-4 0,-28 9 0,0-1 0,1 0 0,-1 0 0,0 1 0,1-1 0,-1 1 0,0-1 0,0 1 0,1 0 0,-1-1 0,0 1 0,0 0 0,0 0 0,0 0 0,0 0 0,0 0 0,0 0 0,0 0 0,-1 0 0,1 0 0,0 0 0,0 0 0,-1 0 0,1 1 0,-1-1 0,1 0 0,-1 1 0,0-1 0,1 0 0,-1 1 0,0 1 0,7 52 0,-7-42 0,2 12 0,-2-16 0,0-1 0,1 0 0,0 0 0,0 1 0,4 10 0,-5-19 0,0 1 0,0-1 0,1 0 0,-1 0 0,0 1 0,0-1 0,1 0 0,-1 1 0,0-1 0,1 0 0,-1 0 0,0 0 0,1 1 0,-1-1 0,0 0 0,1 0 0,-1 0 0,0 0 0,1 0 0,-1 0 0,1 1 0,-1-1 0,0 0 0,1 0 0,-1 0 0,1 0 0,-1 0 0,0-1 0,1 1 0,-1 0 0,0 0 0,1 0 0,-1 0 0,0 0 0,1 0 0,-1-1 0,0 1 0,1 0 0,-1 0 0,0 0 0,1-1 0,-1 1 0,0 0 0,1-1 0,-1 1 0,0 0 0,0-1 0,0 1 0,1 0 0,-1-1 0,0 1 0,0-1 0,15-18 0,-15 19 0,25-46 0,-2 0 0,-2-1 0,-2-1 0,17-68 0,-28 89 0,-8 25 0,1 1 0,-1-1 0,0 0 0,1 1 0,0-1 0,-1 1 0,1-1 0,0 0 0,0 1 0,0 0 0,0-1 0,0 1 0,0 0 0,1-1 0,-1 1 0,0 0 0,0 0 0,1 0 0,-1 0 0,1 0 0,-1 0 0,1 1 0,0-1 0,2-1 0,1 2 0,-1 0 0,1 0 0,-1 1 0,1-1 0,-1 1 0,0 0 0,1 0 0,-1 0 0,5 3 0,8 2-164,49 16-3200,4-5-3662,-5-9-4745</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1.315"/>
    </inkml:context>
    <inkml:brush xml:id="br0">
      <inkml:brushProperty name="width" value="0.025" units="cm"/>
      <inkml:brushProperty name="height" value="0.025" units="cm"/>
    </inkml:brush>
  </inkml:definitions>
  <inkml:trace contextRef="#ctx0" brushRef="#br0">0 180 11851,'3'-44'5204,"0"-58"962,-3 68-1131,-1 143-3910,3 146-595,-1-245-510,0 1 1,1-1-1,0 0 0,0 0 1,1 0-1,0 0 0,9 17 1,-11-25 7,0 0 0,0 0 0,0 0 1,1 0-1,-1 0 0,0-1 1,1 1-1,0 0 0,-1-1 0,1 1 1,0-1-1,0 0 0,0 1 1,0-1-1,0 0 0,0 0 0,0 0 1,0 0-1,1-1 0,-1 1 1,0-1-1,0 1 0,1-1 0,-1 0 1,0 0-1,1 0 0,-1 0 1,0 0-1,1 0 0,-1-1 0,0 1 1,0-1-1,0 1 0,1-1 1,-1 0-1,0 0 0,0 0 0,0 0 1,0-1-1,0 1 0,1-2 1,6-3 64,-1-1 0,0 0 0,0-1 0,-1 1 0,0-2 0,-1 1 1,1-1-1,-2 0 0,9-16 0,37-95 472,-46 107-556,14-43-9,21-104 0,-64 317 8,14-104-20,2 0-1,2 0 0,2 81 0,3-132-55,1 1 0,0-1 0,1 0-1,-1 0 1,0 1 0,1-1 0,-1 0 0,1 0-1,-1 0 1,1 1 0,0-1 0,0 0 0,0 0-1,0 0 1,1 0 0,-1 0 0,0-1 0,1 1-1,-1 0 1,1-1 0,0 1 0,2 1-1,-1-2-65,-1 0-1,0-1 0,1 1 0,-1-1 0,0 0 0,1 0 0,-1 0 0,1 0 0,-1 0 1,1 0-1,-1-1 0,0 1 0,1-1 0,-1 1 0,0-1 0,0 0 0,4-2 0,6-3-625,0-1-1,0-1 1,-1 0-1,0 0 1,0-1-1,9-12 0,2-4-1777,-2-1 0,0-1-1,17-32 1,10-24-4274</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1.640"/>
    </inkml:context>
    <inkml:brush xml:id="br0">
      <inkml:brushProperty name="width" value="0.025" units="cm"/>
      <inkml:brushProperty name="height" value="0.025" units="cm"/>
    </inkml:brush>
  </inkml:definitions>
  <inkml:trace contextRef="#ctx0" brushRef="#br0">284 0 5637,'0'0'11200,"-11"11"-7805,-52 61 752,2 3-1,-68 111 0,122-176-4052,6-9-94,0 1 0,-1-1 0,1 0 0,0 1 1,0 0-1,0-1 0,1 1 0,-1-1 0,0 1 0,1 0 0,-1 0 0,1-1 1,-1 1-1,1 0 0,0 0 0,0 3 0,2-5 0,0 0 0,0 0 0,0 0 0,0 0 0,0-1 0,0 1 0,0 0 0,0-1 0,0 0 0,0 1 0,3-2 0,66-33 0,-56 27 0,0 0 0,0 0 0,1 2 0,0-1 0,0 2 0,1 1 0,0 0 0,-1 1 0,30-2 0,-43 5 0,1 0 0,-1 1 0,0-1 0,0 1 0,0 0 0,0 0 0,0 0 0,0 0 0,0 0 0,0 1 0,0 0 0,0-1 0,-1 1 0,1 0 0,-1 0 0,1 0 0,-1 1 0,0-1 0,0 1 0,0-1 0,0 1 0,0-1 0,-1 1 0,1 0 0,-1 0 0,0 0 0,0 0 0,0 0 0,0 0 0,0 0 0,-1 1 0,1-1 0,-1 4 0,1 2 0,0-1 0,-1 0 0,0 0 0,-1 0 0,0 0 0,0 0 0,-1 0 0,0 0 0,0 0 0,-1 0 0,0-1 0,-6 13 0,1-9 0,0 0 0,-1 0 0,0-1 0,-1-1 0,0 0 0,0 0 0,-1 0 0,-18 10 0,22-15 0,0 0 0,0 0 0,-1-1 0,0 0 0,1 0 0,-1-1 0,0 0 0,0 0 0,0-1 0,0 0 0,0 0 0,-1-1 0,1 0 0,0 0 0,-11-3 0,18 3-39,0-1 1,-1 1-1,1-1 1,0 0-1,0 1 1,-1-1-1,1 0 1,0 0-1,0 0 1,0 0-1,0 0 0,0 0 1,0 0-1,0 0 1,0 0-1,0 0 1,1 0-1,-1-1 1,0 1-1,1 0 1,-1-1-1,1 1 1,0 0-1,-1-1 0,1 1 1,0-1-1,0 1 1,0-1-1,0 1 1,0 0-1,0-1 1,0-1-1,1-2-695,-1 0-1,1 0 1,0 0-1,1 0 0,-1 0 1,1 0-1,4-9 1,13-16-10535</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092"/>
    </inkml:context>
    <inkml:brush xml:id="br0">
      <inkml:brushProperty name="width" value="0.025" units="cm"/>
      <inkml:brushProperty name="height" value="0.025" units="cm"/>
    </inkml:brush>
  </inkml:definitions>
  <inkml:trace contextRef="#ctx0" brushRef="#br0">0 630 14253,'0'0'12375,"10"-11"-10320,60-76-1238,-3-3 0,-5-3-1,-4-2 1,65-144 0,-114 225-817,-7 20 0,-7 23 0,5-27 0,-29 142 0,6 2 0,-6 196 0,29-336-98,0 0-1,1 0 1,0-1-1,0 1 1,1 0 0,2 7-1,-4-12 63,0 0-1,1 0 0,-1 0 0,0 0 0,1-1 0,-1 1 1,0 0-1,1 0 0,-1-1 0,1 1 0,0 0 0,-1 0 0,1-1 1,-1 1-1,1-1 0,0 1 0,0-1 0,-1 1 0,1-1 1,0 1-1,0-1 0,-1 1 0,1-1 0,0 0 0,0 0 1,0 1-1,0-1 0,0 0 0,0 0 0,-1 0 0,1 0 1,0 0-1,0 0 0,0 0 0,0 0 0,0 0 0,0-1 1,-1 1-1,1 0 0,0-1 0,0 1 0,0 0 0,0-1 1,-1 1-1,1-1 0,0 1 0,-1-1 0,1 1 0,1-2 1,0-1-572,0 1 0,-1-1 0,1 0 0,0 0 0,-1 0 0,0 0 1,0 0-1,0 0 0,0 0 0,0-1 0,0 1 0,-1 0 0,0 0 1,0-6-1,1-30-6866</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420"/>
    </inkml:context>
    <inkml:brush xml:id="br0">
      <inkml:brushProperty name="width" value="0.025" units="cm"/>
      <inkml:brushProperty name="height" value="0.025" units="cm"/>
    </inkml:brush>
  </inkml:definitions>
  <inkml:trace contextRef="#ctx0" brushRef="#br0">1 40 14221,'0'0'13293,"89"18"-12941,-29-18-256,4-6-128,0-15-4099,-3-10-9354</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2.779"/>
    </inkml:context>
    <inkml:brush xml:id="br0">
      <inkml:brushProperty name="width" value="0.025" units="cm"/>
      <inkml:brushProperty name="height" value="0.025" units="cm"/>
    </inkml:brush>
  </inkml:definitions>
  <inkml:trace contextRef="#ctx0" brushRef="#br0">1 54 15567,'0'0'9838,"3"13"-8423,-2-10-1330,3 13 162,1 0 0,1-1 0,0 1 1,1-1-1,13 21 0,-18-33-207,0 0 1,0 0-1,0 0 1,0 0-1,1 0 1,0 0-1,-1-1 1,1 1 0,0-1-1,0 0 1,0 0-1,1 0 1,-1 0-1,0-1 1,1 1-1,-1-1 1,1 0-1,-1 0 1,1 0-1,0-1 1,-1 1-1,1-1 1,0 0-1,-1 0 1,1 0 0,0 0-1,0-1 1,-1 1-1,1-1 1,0 0-1,-1 0 1,1 0-1,-1-1 1,0 1-1,6-4 1,3-4 104,0 0 0,0 0 0,0-2 0,-1 1 1,-1-1-1,0-1 0,-1 0 0,13-21 0,-9 15 19,0 0 1,30-30-1,-42 46-167,0 1 0,1 0 1,-1 0-1,0 0 0,0 0 1,1 0-1,-1 0 0,0 0 0,1 0 1,-1 1-1,1-1 0,-1 0 0,1 1 1,-1-1-1,1 1 0,0 0 0,-1 0 1,1-1-1,0 1 0,2 0 0,-3 1-3,0 0 0,0-1 0,0 1-1,0 0 1,0-1 0,0 1-1,0 0 1,0 0 0,0 0-1,0 0 1,0 0 0,-1 0-1,1 0 1,0 0 0,-1 0-1,1 1 1,-1-1 0,1 0-1,-1 0 1,1 2 0,2 10-46,-1 0 1,0 0 0,-1 0 0,0 14 0,-1-10 33,1-4-8,-1-5 35,1 1 1,0 0-1,0 0 1,1 0-1,5 16 1,-6-23-24,-1 0 0,1-1 1,0 1-1,0 0 0,1-1 0,-1 1 1,0 0-1,0-1 0,1 0 0,-1 1 1,1-1-1,0 0 0,-1 0 1,1 0-1,0 0 0,-1 0 0,1 0 1,0 0-1,0 0 0,0-1 1,0 1-1,0-1 0,0 1 0,0-1 1,0 0-1,0 0 0,0 0 0,0 0 1,0 0-1,0-1 0,0 1 1,3-1-1,4-2-289,1 0 1,-1 0-1,0 0 1,-1-1-1,1-1 1,0 0-1,10-7 1,57-50-3915,-44 35 1779,25-22-2404,-1 1-1655</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122"/>
    </inkml:context>
    <inkml:brush xml:id="br0">
      <inkml:brushProperty name="width" value="0.025" units="cm"/>
      <inkml:brushProperty name="height" value="0.025" units="cm"/>
    </inkml:brush>
  </inkml:definitions>
  <inkml:trace contextRef="#ctx0" brushRef="#br0">207 231 13485,'0'0'3774,"-9"9"-528,1-1-2609,-92 103 2642,85-93-2858,2 0 0,0 1 0,0 1 0,-17 39 0,29-59-418,1 1 1,-1 0-1,1-1 0,0 1 0,-1 0 0,1 0 0,-1-1 0,1 1 0,0 0 0,0 0 0,-1 0 0,1-1 0,0 1 0,0 0 0,0 0 0,0 0 0,0 0 0,0-1 0,0 1 0,0 0 0,0 0 1,0 0-1,1 0 0,-1-1 0,0 1 0,1 0 0,-1 0 0,0-1 0,1 1 0,-1 0 0,1 0 0,-1-1 0,2 2 0,-1-2 5,1 0 0,0 0-1,0 0 1,0-1 0,-1 1-1,1 0 1,0-1 0,0 1 0,-1-1-1,1 1 1,0-1 0,-1 0 0,1 0-1,1-1 1,57-39 200,-12 0 167,-2-1 0,-2-2 0,-3-2 0,-1-2 0,-2-1 0,-2-2 0,50-99 0,-144 256 366,-17 32 610,65-117-1207,1 0 0,1 0 0,1 1 1,-7 42-1,13-62-144,1 1 0,-1-1 0,1 0 0,0 0 0,0 1 0,0-1 0,0 0 0,0 1 0,0-1 0,0 0 0,1 0 0,-1 1 0,1-1 0,0 0 0,-1 0 0,1 0 0,0 0 0,1 0 0,-1 0 0,0 0 0,0 0 0,1 0 0,-1 0 0,1-1 0,3 4 0,-1-4 0,-1 0 0,1 1 0,0-1 0,0 0 0,0-1 0,0 1 0,0-1 0,0 0 0,0 0 0,0 0 0,0 0 0,0-1 0,-1 0 0,8-1 0,2-2-261,-1 0 0,1-1 0,-1 0 0,0 0 0,14-10 1,54-42-5462,-22 11-4480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496"/>
    </inkml:context>
    <inkml:brush xml:id="br0">
      <inkml:brushProperty name="width" value="0.025" units="cm"/>
      <inkml:brushProperty name="height" value="0.025" units="cm"/>
    </inkml:brush>
  </inkml:definitions>
  <inkml:trace contextRef="#ctx0" brushRef="#br0">0 0 19186,'0'0'-5733</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3.823"/>
    </inkml:context>
    <inkml:brush xml:id="br0">
      <inkml:brushProperty name="width" value="0.025" units="cm"/>
      <inkml:brushProperty name="height" value="0.025" units="cm"/>
    </inkml:brush>
  </inkml:definitions>
  <inkml:trace contextRef="#ctx0" brushRef="#br0">352 2 11819,'-11'-1'5467,"2"1"-4903,0-1 1,0 1-1,0 1 0,0 0 1,0 0-1,0 0 1,0 1-1,0 1 1,1 0-1,-1 0 1,1 0-1,0 1 0,0 0 1,-12 9-1,1 1-389,1 2-1,0 0 1,1 1-1,1 0 1,1 1-1,-21 33 1,27-38 65,2 0 1,0 1-1,0 0 0,1 0 0,1 1 1,0 0-1,1-1 0,1 1 1,0 1-1,1-1 0,0 19 1,2-31-199,0 0 1,1 0-1,-1-1 1,0 1 0,1 0-1,0 0 1,-1 0-1,1 0 1,0-1 0,0 1-1,1 0 1,-1-1-1,1 1 1,-1-1 0,1 0-1,0 1 1,0-1-1,0 0 1,0 0 0,4 3-1,-2-3-14,0 1-1,1-1 0,-1 0 1,1-1-1,-1 1 1,1-1-1,0 0 1,-1 0-1,1-1 0,0 1 1,8-1-1,1-1-38,0-1 1,-1 0-1,1 0 0,0-1 0,-1-1 0,1-1 1,-1 0-1,12-6 0,-2-3-769,0-1-1,-1 0 1,0-2 0,-2 0 0,0-1-1,23-28 1,-20 18-2309,-1-2 1,-1 0-1,-2-2 0,17-35 1,-10 7-4525</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4.181"/>
    </inkml:context>
    <inkml:brush xml:id="br0">
      <inkml:brushProperty name="width" value="0.025" units="cm"/>
      <inkml:brushProperty name="height" value="0.025" units="cm"/>
    </inkml:brush>
  </inkml:definitions>
  <inkml:trace contextRef="#ctx0" brushRef="#br0">169 0 12812,'-11'15'3475,"7"-9"-3198,-88 145 6718,82-132-6307,1 0 0,0 1 0,1 0 0,1 0 0,1 1-1,1 0 1,-2 23 0,6-42-680,1 0 1,0 1-1,0-1 0,0 0 0,1 1 1,-1-1-1,0 0 0,1 0 0,0 0 0,-1 0 1,1 1-1,0-1 0,0 0 0,0 0 1,0 0-1,1-1 0,-1 1 0,0 0 1,1 0-1,0-1 0,-1 1 0,1-1 0,0 1 1,-1-1-1,1 0 0,0 0 0,0 1 1,0-1-1,0-1 0,0 1 0,1 0 0,-1 0 1,0-1-1,0 1 0,0-1 0,1 0 1,-1 0-1,0 0 0,0 0 0,1 0 1,3-1-1,4 0 19,-1 0-1,1 0 1,-1-1 0,1 0 0,-1-1 0,0 0 0,0-1 0,16-8-1,74-58-399,-98 70 374,-1 0 0,1-1 0,-1 1-1,1 0 1,-1 0 0,1-1 0,0 1 0,-1 0 0,1 0 0,-1 0 0,1 0 0,0 0 0,-1 0 0,1-1 0,-1 1 0,1 1 0,-1-1 0,1 0 0,0 0 0,-1 0 0,1 0 0,-1 0-1,1 0 1,0 1 0,-1-1 0,1 0 0,-1 0 0,1 1 0,-1-1 0,1 1 0,-1-1 0,0 0 0,1 1 0,-1-1 0,1 1 0,-1-1 0,0 1 0,1-1 0,-1 1 0,0-1 0,1 1-1,-1-1 1,0 1 0,0-1 0,0 1 0,0 0 0,1 0 0,3 37 673,-3-22-198,-1-13-445,0 0 0,1-1 0,0 1 0,-1 0 0,1-1 0,0 1 0,0 0 0,1-1 0,-1 0 0,0 1 0,1-1 0,0 0 0,-1 0 0,1 1 0,0-1 0,0-1 0,0 1 0,0 0 0,1 0 0,-1-1 0,0 1 0,1-1 0,-1 0 0,1 0 0,-1 0 0,1 0 0,0 0 0,-1-1 0,1 1 0,0-1 0,-1 1 0,1-1 0,0 0 0,0 0 0,0 0 0,-1-1 0,1 1 0,0-1 0,4-1 0,12-3 177,-1-1 0,-1 0 0,1-1 0,25-16 0,-33 18-192,13-8-16,47-22 0,-65 33 0,0 0 0,0 1 0,0-1 0,0 1 0,1 0 0,-1 0 0,0 1 0,0 0 0,1 0 0,-1 0 0,9 1 0,-12 1 0,0-1 0,1 1 0,-1-1 0,-1 1 0,1 0 0,0-1 0,0 1 0,-1 0 0,1 0 0,-1 0 0,1 0 0,-1 1 0,0-1 0,0 0 0,0 1 0,0-1 0,0 0 0,-1 1 0,1-1 0,-1 5 0,1-3 0,0 0 0,1-1 0,-1 1 0,0 0 0,1 0 0,0-1 0,4 6 0,-3-6-90,0-1 1,0 1-1,0-1 0,0 0 1,1 0-1,-1 0 0,1-1 1,-1 1-1,1-1 0,0 0 1,-1 0-1,1 0 0,0-1 1,0 1-1,0-1 0,0 0 1,-1 0-1,1 0 0,0-1 1,0 1-1,0-1 0,0 0 0,-1 0 1,1 0-1,6-3 0,-4 1-379,0 1-1,0-1 0,0-1 0,-1 1 0,1-1 0,-1 0 0,0 0 1,0 0-1,0-1 0,0 1 0,-1-1 0,0-1 0,0 1 0,4-9 0,1-10-11194</inkml:trace>
  <inkml:trace contextRef="#ctx0" brushRef="#br0" timeOffset="1">871 105 15727,'0'0'11243,"49"4"-11916,-5 3-2594,5 1-2819,6 0-9737</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4.525"/>
    </inkml:context>
    <inkml:brush xml:id="br0">
      <inkml:brushProperty name="width" value="0.025" units="cm"/>
      <inkml:brushProperty name="height" value="0.025" units="cm"/>
    </inkml:brush>
  </inkml:definitions>
  <inkml:trace contextRef="#ctx0" brushRef="#br0">209 13 21332,'0'0'3310,"-12"0"-230,4-1-2911,-1 1 0,1 1-1,0-1 1,0 1 0,0 1-1,0-1 1,0 1 0,0 1-1,1-1 1,-1 1 0,1 1 0,0-1-1,-1 1 1,-10 9 0,10-5 118,0 0 0,0 0 1,1 0-1,1 1 1,0 0-1,-10 19 0,14-24-247,1-1-1,-1 1 1,1-1-1,0 1 0,0-1 1,0 1-1,1 0 1,-1 0-1,1-1 0,0 7 1,0-8-45,1-1 0,-1 1 1,0-1-1,1 1 0,0-1 0,-1 1 1,1-1-1,0 1 0,0-1 1,-1 0-1,1 1 0,0-1 1,1 0-1,-1 0 0,0 0 0,0 0 1,0 0-1,1 0 0,-1 0 1,0 0-1,1 0 0,-1 0 1,1-1-1,2 2 0,4 0 9,1 0 1,-1-1-1,1 0 0,-1 0 0,1-1 1,-1 0-1,1 0 0,-1-1 0,1 0 1,-1-1-1,0 0 0,0 0 0,1-1 1,-1 0-1,-1 0 0,1-1 1,0 0-1,-1 0 0,0-1 0,10-7 1,-8 5 1,0 0 1,0-1-1,-1 0 1,0-1-1,-1 0 1,1 0-1,-2 0 1,1-1-1,-1 0 1,-1 0-1,0-1 1,0 1-1,-1-1 1,4-18-1,-8 29-6,1 0 0,-1 0 0,0 0 0,0-1 0,0 1 0,0 0 0,0 0 0,0-1 0,0 1 0,0 0 0,1 0 0,-1-1 0,0 1 0,0 0 0,0 0 0,0-1 0,0 1 0,0 0 0,-1-1 0,1 1 0,0 0 0,0 0 0,0-1 0,0 1 0,0 0 0,0 0 0,0 0 0,0-1 0,-1 1 0,1 0 0,0 0 0,0-1 0,0 1 0,0 0 0,-1 0 0,1 0 0,0 0 0,0-1 0,-1 1 0,1 0 0,0 0 0,-1 0 0,-10 7 0,-10 18 0,15-15-187,1 0-1,1 0 1,0 0 0,0 0-1,1 1 1,1-1 0,-1 1-1,2 0 1,-1 0 0,1 13-1,1-21 14,1 1-1,-1 0 1,0-1-1,1 1 0,0 0 1,0-1-1,0 1 1,0-1-1,1 1 0,-1-1 1,1 0-1,0 0 1,0 0-1,0 0 0,0 0 1,1 0-1,-1 0 1,1-1-1,0 1 0,0-1 1,0 1-1,0-1 1,0 0-1,0-1 0,0 1 1,1 0-1,-1-1 1,0 0-1,1 0 0,0 0 1,-1 0-1,1 0 1,4-1-1,38 2-9413</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7.580"/>
    </inkml:context>
    <inkml:brush xml:id="br0">
      <inkml:brushProperty name="width" value="0.025" units="cm"/>
      <inkml:brushProperty name="height" value="0.025" units="cm"/>
    </inkml:brush>
  </inkml:definitions>
  <inkml:trace contextRef="#ctx0" brushRef="#br0">292 0 10346,'0'0'11477,"-8"2"-10195,-12 3-423,0 2 0,1 1 1,0 0-1,0 1 1,1 1-1,0 1 1,1 1-1,0 0 1,-22 22-1,38-34-885,0 1 0,0 0 0,1 0 1,-1 0-1,0-1 0,1 1 0,-1 0 0,0 0 0,1 0 0,0 0 0,-1 0 0,1 0 0,-1 0 0,1 0 0,0 0 0,0 0 0,0 1 0,0-1 0,0 0 0,0 0 0,0 0 0,0 0 0,0 0 0,0 0 0,1 1 1,0 0-46,0 0 1,0-1 0,0 1 0,0-1-1,0 1 1,1-1 0,-1 0 0,1 1-1,-1-1 1,1 0 0,-1 0 0,1 0 0,2 1-1,11 4-364,-1-1 0,1 0 1,18 3-1,-9-2 240,-15-2 164,-1-1 1,1 1 0,-1 0-1,0 0 1,-1 1 0,1 0-1,-1 1 1,0-1 0,9 10-1,-15-13 114,1 0 0,-1 0 0,0 0 0,1-1 0,-1 1 0,0 0 0,0 0 1,0 1-1,0-1 0,-1 0 0,1 0 0,0 0 0,-1 0 0,0 1 0,1-1 0,-1 0 0,0 1 0,0-1 0,0 0 0,-1 0 0,1 1 0,-1-1 0,1 0 0,-1 0 0,0 0 0,1 1 0,-1-1 0,0 0 0,0 0 0,-1 0 0,1-1 0,0 1 0,-1 0 0,1 0 0,-1-1 0,1 1 0,-1 0 0,0-1 1,0 0-1,0 1 0,0-1 0,-3 1 0,-6 6 67,-2-1 1,1 0-1,-1-1 0,0-1 1,0 0-1,-23 5 1,26-7-120,0-1 0,0-1-1,0 1 1,0-2 0,0 0 0,0 0 0,0 0 0,0-1 0,0-1 0,-11-3 0,19 5-146,0-1-1,1 1 1,-1-1 0,1 0 0,-1 0-1,0 0 1,1 0 0,0 0 0,-1 0-1,1 0 1,0-1 0,-1 1 0,1 0-1,0-1 1,0 1 0,0-1-1,0 1 1,1-1 0,-1 1 0,-1-3-1,2 2-218,-1 0 0,1-1 0,0 1 0,0 0 0,-1 0 0,1 0 0,1 0 0,-1 0 0,0 0-1,0 0 1,1-1 0,0 1 0,-1 0 0,1 0 0,0 0 0,0 0 0,0 1 0,0-1 0,0 0 0,0 0-1,0 1 1,1-1 0,-1 0 0,4-2 0,17-13-7342</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7.935"/>
    </inkml:context>
    <inkml:brush xml:id="br0">
      <inkml:brushProperty name="width" value="0.025" units="cm"/>
      <inkml:brushProperty name="height" value="0.025" units="cm"/>
    </inkml:brush>
  </inkml:definitions>
  <inkml:trace contextRef="#ctx0" brushRef="#br0">128 171 19891,'0'0'6187,"9"2"-5226,-7-1-907,1-1 0,0 1 0,0-1 0,0 1 0,0-1 0,0 0-1,0 0 1,-1-1 0,1 1 0,0 0 0,0-1 0,0 0 0,0 0 0,-1 0 0,1 0 0,0 0 0,2-2 0,0 0-10,-1-1-1,0 0 1,1 0 0,-2 0 0,1 0 0,0-1 0,-1 1 0,0-1-1,5-10 1,-5 9 84,0 0 0,-1 0-1,0 0 1,0 0 0,0-1 0,-1 1-1,0 0 1,0-1 0,-1 0 0,0-7-1,0 12-73,0 1 0,0-1 0,0 0 0,-1 1 0,1-1 1,0 1-1,-1-1 0,0 1 0,1-1 0,-1 1 0,0 0 0,1-1 0,-1 1 0,0 0 0,0-1 0,0 1 0,0 0 0,-1 0 0,1 0 0,0 0 0,0 0 0,-1 0 0,1 0 0,0 1 0,-1-1 0,1 0 0,-1 1 0,1-1 1,-1 1-1,1 0 0,-1-1 0,0 1 0,1 0 0,-1 0 0,1 0 0,-1 0 0,1 0 0,-1 0 0,0 0 0,1 1 0,-1-1 0,1 0 0,-1 1 0,1 0 0,-1-1 0,-1 2 0,-6 2-31,0 0-1,1 1 0,0 0 1,0 0-1,1 1 1,-1 0-1,1 0 0,0 1 1,1-1-1,0 2 0,0-1 1,-7 12-1,-5 9 6,1 1-1,-15 35 1,28-57-28,0 1 0,1 0 0,0-1 0,0 1 0,1 1 0,0-1 0,0 0 0,1 0 0,0 1 0,1-1 0,0 1 0,1 10 0,0-18 0,-1 0 0,1 1 0,0-1 0,-1 0 0,1 0 0,0 0 0,0 1 0,0-1 0,0 0 0,0 0 0,1 0 0,-1-1 0,0 1 0,0 0 0,0 0 0,1-1 0,-1 1 0,0-1 0,1 1 0,-1-1 0,1 1 0,-1-1 0,1 0 0,-1 0 0,0 0 0,1 0 0,-1 0 0,2 0 0,44-5 0,-33 0-611,0 0 1,0-1-1,-1 0 0,1-2 1,-2 1-1,1-1 0,-1-1 1,12-11-1,-6 4-1574,-1-1 0,0 0 0,-1-1 0,17-27 0,-1-9-11214</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8.341"/>
    </inkml:context>
    <inkml:brush xml:id="br0">
      <inkml:brushProperty name="width" value="0.025" units="cm"/>
      <inkml:brushProperty name="height" value="0.025" units="cm"/>
    </inkml:brush>
  </inkml:definitions>
  <inkml:trace contextRef="#ctx0" brushRef="#br0">93 0 20019,'0'0'6545,"-3"8"-4645,-15 36-1285,2 1 0,2 0-1,2 1 1,2 1 0,2 0-1,-3 58 1,11-103-615,0 0 0,0 0 0,0-1 0,0 1 0,0 0 0,0 0 0,0-1 0,0 1 0,1 0 0,-1 0 0,1-1 0,0 1 0,-1 0 0,1-1 0,0 1 0,0-1 0,0 1 0,0-1 0,0 1 0,0-1 0,0 0 0,0 1 0,1-1 0,-1 0 0,1 0 0,-1 0 0,1 0 0,2 1 0,0-1 0,-1 0 0,1-1 0,-1 0 0,1 0 0,0 0 0,-1 0 0,1 0 0,0-1 0,-1 1 0,1-1 0,-1 0 0,1 0 0,6-3 0,5-4 0,1-1 0,-1 0 0,0-1 0,-1-1 0,23-22 0,-21 19 0,1 0 0,0 0 0,23-12 0,-40 26 0,0-1 0,1 1 0,-1 0 0,0 0 0,0-1 0,1 1 0,-1 0 0,0 0 0,1 0 0,-1-1 0,0 1 0,1 0 0,-1 0 0,0 0 0,1 0 0,-1 0 0,0 0 0,1 0 0,-1 0 0,1 0 0,-1 0 0,0 0 0,1 0 0,-1 0 0,0 0 0,1 0 0,-1 0 0,0 0 0,1 0 0,-1 0 0,0 1 0,1-1 0,-1 0 0,0 0 0,1 0 0,-1 1 0,0-1 0,0 0 0,1 1 0,-3 16 0,-14 21 0,-36 50 0,94-96 0,-33 7 0,-1 0 0,0 1 0,0-1 0,1 2 0,-1-1 0,0 1 0,0 1 0,0-1 0,0 2 0,0-1 0,0 1 0,0 0 0,-1 0 0,1 1 0,-1 0 0,9 7 0,-5-5 0,22 4-2463,-29-9 1533,1-1 0,-1 0-1,1 0 1,-1 0 0,1 0-1,-1-1 1,0 1 0,1-1 0,6-2-1,8-11-9500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8.669"/>
    </inkml:context>
    <inkml:brush xml:id="br0">
      <inkml:brushProperty name="width" value="0.025" units="cm"/>
      <inkml:brushProperty name="height" value="0.025" units="cm"/>
    </inkml:brush>
  </inkml:definitions>
  <inkml:trace contextRef="#ctx0" brushRef="#br0">0 11 21332,'0'0'5381,"57"-11"-4484,-9 11-609,9 0-159,12 0-97,2 2-2275,-6 0-4067,-6-2-9929</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39.001"/>
    </inkml:context>
    <inkml:brush xml:id="br0">
      <inkml:brushProperty name="width" value="0.025" units="cm"/>
      <inkml:brushProperty name="height" value="0.025" units="cm"/>
    </inkml:brush>
  </inkml:definitions>
  <inkml:trace contextRef="#ctx0" brushRef="#br0">19 154 18834,'0'0'4991,"8"-1"-2893,-1 0-1973,-1-1-1,1 1 1,-1-1 0,0-1-1,0 1 1,0-1 0,0 0-1,0 0 1,-1-1 0,0 1-1,1-1 1,-1 0-1,0-1 1,-1 1 0,1-1-1,-1 0 1,0 0 0,0-1-1,-1 1 1,1-1-1,-1 0 1,-1 0 0,1 0-1,-1 0 1,3-9 0,-5 14-100,0-1 0,1 1 0,-1 0 1,0-1-1,0 1 0,0 0 1,0-1-1,0 1 0,0 0 1,0-1-1,0 1 0,-1 0 0,1-1 1,0 1-1,-1 0 0,1 0 1,-1-1-1,0 1 0,1 0 1,-1 0-1,0 0 0,0 0 0,1 0 1,-1 0-1,0 0 0,0 0 1,0 0-1,0 0 0,-3-1 0,2 2-21,0-1 0,0 1 0,0 0 0,0 0-1,0 0 1,0 0 0,0 0 0,0 1-1,0-1 1,0 1 0,0-1 0,0 1 0,0 0-1,1-1 1,-1 1 0,0 0 0,0 0-1,1 0 1,-1 1 0,-2 1 0,-5 4 148,1 0 1,1 1 0,-1 0-1,1 0 1,0 1-1,1 0 1,0 0 0,1 1-1,-1-1 1,2 1-1,0 0 1,0 0 0,0 1-1,2-1 1,-1 1 0,-1 19-1,4-29-148,0 0 0,1 0 0,-1 0 0,0 0 0,1 0 0,-1 0 0,1 0 0,-1 0 0,1 0 0,0 0-1,-1 0 1,1 0 0,0 0 0,0-1 0,-1 1 0,1 0 0,0 0 0,0-1 0,0 1 0,0-1 0,0 1 0,0-1 0,0 1 0,0-1 0,0 1-1,0-1 1,0 0 0,0 0 0,1 1 0,-1-1 0,0 0 0,0 0 0,0 0 0,0 0 0,0-1 0,0 1 0,2 0 0,47-10 17,-25 0-21,-2-2 0,40-24 0,-41 22 0,1 1 0,44-18 0,-66 30 0,-1 1 0,1 0 0,0 0 0,0-1 0,-1 1 0,1 0 0,0 0 0,-1 0 0,1 0 0,0 0 0,0 0 0,-1 0 0,1 0 0,0 0 0,-1 0 0,1 0 0,0 0 0,0 1 0,-1-1 0,1 0 0,0 0 0,-1 1 0,1-1 0,-1 1 0,1-1 0,0 0 0,-1 1 0,1-1 0,-1 1 0,1-1 0,-1 1 0,1 0 0,-1-1 0,0 1 0,1-1 0,-1 1 0,0 0 0,1-1 0,-1 1 0,0 0 0,0 0 0,0-1 0,1 1 0,-1 0 0,0-1 0,0 1 0,0 0 0,0 0 0,0-1 0,0 1 0,-1 0 0,1 1 0,-9 56 0,4-26 0,5-30-26,0 0 0,0-1 0,0 1 0,1 0 0,-1-1 0,1 1 1,-1 0-1,1-1 0,-1 1 0,1-1 0,0 1 0,0-1 0,0 1 0,0-1 0,0 0 0,0 1 0,0-1 0,1 0 1,-1 0-1,0 0 0,1 0 0,-1 0 0,1 0 0,-1 0 0,3 1 0,3 0-843,0 1 0,-1-1 0,1-1 0,0 1 0,10 0 0,1-2-11404</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0.449"/>
    </inkml:context>
    <inkml:brush xml:id="br0">
      <inkml:brushProperty name="width" value="0.025" units="cm"/>
      <inkml:brushProperty name="height" value="0.025" units="cm"/>
    </inkml:brush>
  </inkml:definitions>
  <inkml:trace contextRef="#ctx0" brushRef="#br0">5 43 14830,'1'-10'408,"2"-6"5700,-1 12-362,-1 17-3653,-13 224 592,12-236-2683,0 0-1,0 0 1,0-1-1,0 1 1,0 0 0,0-1-1,1 1 1,-1 0-1,0-1 1,0 1-1,0 0 1,1-1 0,-1 1-1,0 0 1,1-1-1,-1 1 1,1-1-1,-1 1 1,0-1 0,1 1-1,-1-1 1,1 1-1,0-1 1,-1 1-1,1-1 1,-1 1-1,1-1 1,0 0 0,-1 0-1,1 1 1,0-1-1,-1 0 1,1 0-1,0 0 1,-1 0 0,1 1-1,0-1 1,-1 0-1,1 0 1,0 0-1,0-1 1,-1 1 0,1 0-1,0 0 1,-1 0-1,1 0 1,0-1-1,-1 1 1,1 0 0,0-1-1,-1 1 1,1 0-1,-1-1 1,1 1-1,-1-1 1,1 0 0,38-26 223,17-38 67,-38 42-195,1 1-1,28-25 1,-47 46-97,0 1 0,1 0 0,-1-1 0,0 1 0,1-1 0,-1 1 0,1 0 0,-1-1 0,0 1 0,1 0 0,-1-1 0,1 1 0,-1 0 0,1-1 0,-1 1 0,1 0 0,-1 0 0,1 0 0,-1 0 0,1 0 0,-1 0 0,1-1 0,0 1 0,-1 0 0,1 0 0,-1 1 0,1-1 0,-1 0 0,1 0 0,-1 0 0,1 0 0,-1 0 0,1 1 0,-1-1 0,1 0 0,-1 0 0,1 1 0,-1-1 0,1 0 0,-1 1 0,1-1 0,-1 0 0,0 1 0,1-1 0,-1 1 0,0-1 0,1 1 0,-1-1 0,0 1 0,0-1 0,1 1 0,-1-1 0,0 1 0,0-1 0,0 1 0,0-1 0,0 1 0,0-1 0,0 1 0,0-1 0,0 1 0,0 0 0,0-1 0,0 1 0,0-1 0,0 1 0,-1 0 0,-2 50 0,2-45 0,-9 48 0,-3 23 0,13-77 0,0 0 0,0 0 0,0 0 0,0 1 0,0-1 0,-1 0 0,1 0 0,0 1 0,0-1 0,0 0 0,0 0 0,0 0 0,0 1 0,0-1 0,0 0 0,0 0 0,0 1 0,1-1 0,-1 0 0,0 0 0,0 0 0,0 1 0,0-1 0,0 0 0,0 0 0,0 0 0,0 1 0,1-1 0,-1 0 0,0 0 0,0 0 0,0 0 0,0 0 0,1 1 0,-1-1 0,0 0 0,0 0 0,0 0 0,1 0 0,-1 0 0,0 0 0,0 0 0,0 0 0,1 0 0,-1 0 0,0 0 0,0 0 0,1 0 0,-1 0 0,0 0 0,0 0 0,1 0 0,13-11 0,12-22 0,119-212 0,-145 245 0,0-1 0,0 1 0,0 0 0,0-1 0,0 1 0,0 0 0,0-1 0,0 1 0,0 0 0,1-1 0,-1 1 0,0 0 0,0-1 0,0 1 0,0 0 0,1 0 0,-1-1 0,0 1 0,0 0 0,0 0 0,1-1 0,-1 1 0,0 0 0,1 0 0,-1 0 0,0-1 0,0 1 0,1 0 0,-1 0 0,0 0 0,1 0 0,-1 0 0,0 0 0,1 0 0,-1 0 0,0 0 0,1 0 0,-1 0 0,0 0 0,1 0 0,-1 0 0,0 0 0,1 0 0,-1 0 0,1 0 0,0 19 0,-10 32 0,-10 15 0,12-47 0,1 1 0,0 0 0,2 0 0,0 0 0,-1 35 0,5-55 1,0 0 0,0 0 0,0 1 0,0-1 0,0 0 0,0 0 0,0 0 0,0 1 0,0-1 0,0 0 0,0 0 0,1 0 0,-1 0 0,0 1 0,0-1 0,0 0 0,0 0 0,0 0 0,0 0 0,0 1 0,0-1 0,1 0 0,-1 0 0,0 0 0,0 0 0,0 0 0,0 0 0,0 0 0,1 1 0,-1-1 0,0 0 1,0 0-1,0 0 0,1 0 0,-1 0 0,0 0 0,0 0 0,0 0 0,0 0 0,1 0 0,-1 0 0,0 0 0,0 0 0,0 0 0,1 0 0,11-6 45,7-11-513,-11 7-1110,0-1 0,-1 0 0,0-1 0,7-14 1,6-20-6213</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0.789"/>
    </inkml:context>
    <inkml:brush xml:id="br0">
      <inkml:brushProperty name="width" value="0.025" units="cm"/>
      <inkml:brushProperty name="height" value="0.025" units="cm"/>
    </inkml:brush>
  </inkml:definitions>
  <inkml:trace contextRef="#ctx0" brushRef="#br0">34 0 7751,'0'0'21204,"-33"66"-20883,36-41-257,13 0-481,6-3-1857,8-6-2018,1-2-1569,3-4-5030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1.212"/>
    </inkml:context>
    <inkml:brush xml:id="br0">
      <inkml:brushProperty name="width" value="0.025" units="cm"/>
      <inkml:brushProperty name="height" value="0.025" units="cm"/>
    </inkml:brush>
  </inkml:definitions>
  <inkml:trace contextRef="#ctx0" brushRef="#br0">72 379 7143,'0'0'22586,"-5"8"-22287,-9 16 199,-19 43-1,29-59-381,1 0 0,0 1 0,1-1 0,0 0-1,0 1 1,0 0 0,2-1 0,-1 1 0,1 0-1,1 16 1,0-23-119,0 0 1,0 1-1,0-1 0,0 0 0,0 0 0,0-1 0,1 1 1,-1 0-1,1 0 0,-1-1 0,1 1 0,-1-1 0,1 1 1,0-1-1,0 0 0,0 1 0,0-1 0,0 0 1,0 0-1,0 0 0,0-1 0,0 1 0,1-1 0,-1 1 1,0-1-1,0 0 0,1 1 0,-1-1 0,0 0 0,0-1 1,4 1-1,5-1 16,-1 0 0,0 0 1,0-1-1,0-1 0,19-6 1,-8-1 16,0-1 0,-1-1 0,0 0 1,-1-2-1,0 0 0,-1-1 0,-1-1 1,28-33-1,-27 27-4,-1 0 0,-1-1 0,-1-1 0,-2-1 0,0 0 0,-2 0 0,10-30 0,-19 46-26,13-46 0,-14 52 0,0-1 0,0 0 0,-1 1 0,1-1 0,-1 0 0,0 1 0,0-1 0,-1 0 0,1 1 0,-1-1 0,-1-5 0,2 9 0,-1-1 0,1 1 0,0 0 0,-1 0 0,1-1 0,-1 1 0,1 0 0,0 0 0,-1-1 0,1 1 0,0 0 0,-1 0 0,1 0 0,-1 0 0,1 0 0,-1 0 0,1 0 0,-1 0 0,1 0 0,0 0 0,-1 0 0,1 0 0,-1 0 0,1 0 0,-1 0 0,1 0 0,0 1 0,-1-1 0,1 0 0,0 0 0,-1 0 0,1 1 0,-1-1 0,1 0 0,0 0 0,-1 1 0,-16 13 0,0 9 0,1 1 0,1 1 0,1 0 0,1 1 0,1 0 0,1 1 0,2 0 0,1 1 0,-6 34 0,12-52 0,0 0 0,0 1 0,1-1 0,1 1 0,0-1 0,0 1 0,3 12 0,-2-21 0,-1 0 0,1 1 0,0-1 0,0 0 0,0 0 0,0 0 0,0 0 0,0 0 0,0 0 0,1 0 0,-1-1 0,1 1 0,-1 0 0,1-1 0,0 1 0,0-1 0,0 0 0,0 1 0,0-1 0,0 0 0,0 0 0,0-1 0,0 1 0,0 0 0,0 0 0,1-1 0,-1 0 0,0 1 0,1-1 0,-1 0 0,0 0 0,0 0 0,1 0 0,-1-1 0,0 1 0,0-1 0,1 1 0,-1-1 0,2-1 0,6-1 0,-1 0 0,0-1 0,0 0 0,0-1 0,0 0 0,-1 0 0,1-1 0,-2 0 0,1 0 0,11-13 0,8-10 0,30-41 0,-25 24 0,52-92 0,-69 109 0,-2 0 0,-1-1 0,-1 0 0,11-55 0,-22 85 0,0 0 0,0 0 0,0 0 0,0-1 0,1 1 0,-1 0 0,0 0 0,0 0 0,0 0 0,0-1 0,0 1 0,0 0 0,0 0 0,0 0 0,0-1 0,0 1 0,0 0 0,0 0 0,0 0 0,0-1 0,0 1 0,0 0 0,0 0 0,0 0 0,0-1 0,0 1 0,0 0 0,0 0 0,0 0 0,0-1 0,0 1 0,0 0 0,-1 0 0,1 0 0,0 0 0,0-1 0,0 1 0,0 0 0,0 0 0,-1 0 0,1 0 0,0 0 0,0 0 0,0 0 0,0-1 0,-1 1 0,1 0 0,0 0 0,0 0 0,-1 0 0,-9 9 0,-12 20 0,1 7 0,1 2 0,1 0 0,3 1 0,-14 45 0,23-59 0,1 0 0,1 1 0,1 0 0,1 0 0,1 0 0,2 0 0,4 51 0,-2-71 0,-1 0 0,1 1 0,0-1 0,0 0 0,1 0 0,0 0 0,6 10 0,-8-15 0,0 1 0,0 0 0,0 0 0,1-1 0,-1 1 0,1-1 0,-1 1 0,1-1 0,-1 1 0,1-1 0,0 0 0,0 0 0,0 0 0,0 0 0,0 0 0,0 0 0,0-1 0,0 1 0,0-1 0,0 1 0,0-1 0,0 0 0,0 0 0,0 0 0,0 0 0,1 0 0,1-1 0,-3 1 0,1-1 0,-1 0 0,0 0 0,0 0 0,0 0 0,0-1 0,0 1 0,0 0 0,0 0 0,0-1 0,0 1 0,0-1 0,-1 1 0,1-1 0,-1 1 0,1-1 0,-1 1 0,1-1 0,-1 1 0,0-1 0,0 1 0,0-1 0,0 0 0,0 1 0,0-3 0,-3-43 0,-1 36 0,0 0 0,0 0 0,-2 0 0,1 1 0,-1-1 0,0 1 0,-1 1 0,-1-1 0,1 1 0,-1 1 0,-18-15 0,13 10 0,1 0 0,-1-1 0,-17-27 0,29 40 0,0 0 0,1 0 0,-1 1 0,1-1 0,-1 0 0,0 0 0,1 0 0,0 0 0,-1 0 0,1 0 0,0 0 0,-1 0 0,1 0 0,0 0 0,0 0 0,0 0 0,0 0 0,0 0 0,0 0 0,0 0 0,0 0 0,0 0 0,0 0 0,1 0 0,-1 0 0,0 0 0,1 0 0,-1 0 0,1 0 0,-1 0 0,1 0 0,-1 0 0,1 0 0,0 1 0,-1-1 0,1 0 0,0 0 0,0 1 0,0-1 0,-1 0 0,1 1 0,0-1 0,0 1 0,0 0 0,0-1 0,0 1 0,0-1 0,0 1 0,0 0 0,0 0 0,0 0 0,1 0 0,10-2 0,0 1 0,0 0 0,0 1 0,12 2 0,-3-1 0,30-1-690,89-1-9094,-74-4-4277</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3.535"/>
    </inkml:context>
    <inkml:brush xml:id="br0">
      <inkml:brushProperty name="width" value="0.025" units="cm"/>
      <inkml:brushProperty name="height" value="0.025" units="cm"/>
    </inkml:brush>
  </inkml:definitions>
  <inkml:trace contextRef="#ctx0" brushRef="#br0">77 72 18674,'-10'0'2626,"-56"-1"3620,66 1-6185,0 0 0,0 0 0,0 0 0,0 0 0,0 0 1,0 0-1,0 0 0,0 0 0,0 0 0,0 0 0,0 0 0,0 0 0,0 0 0,1 0 0,-1 0 0,0 0 0,0 0 0,0 0 1,0-1-1,0 1 0,0 0 0,0 0 0,0 0 0,0 0 0,0 0 0,0 0 0,0 0 0,0 0 0,0 0 0,0 0 0,0 0 1,0 0-1,0-1 0,0 1 0,0 0 0,0 0 0,0 0 0,0 0 0,0 0 0,0 0 0,0 0 0,0 0 0,0 0 0,0 0 0,0 0 1,0 0-1,-1 0 0,1-1 0,15-5 573,20-5-754,0 3 130,0 3 0,0 0-1,0 3 1,40 1-1,-72 1-14,1 0 0,0 1 0,-1-1 0,1 1 0,-1 0 0,1 0 0,-1 0 0,1 0 0,-1 1-1,0-1 1,0 1 0,1 0 0,-1 0 0,0 0 0,-1 0 0,1 1 0,0-1 0,-1 1 0,1-1-1,-1 1 1,0 0 0,0 0 0,0 0 0,0 0 0,0 0 0,-1 1 0,0-1 0,1 1 0,0 5 0,1 9-4,0-1 0,-1 1 0,-1 0 0,-3 34 0,1-13 100,1-27-89,0 0 0,1 0 0,0-1 0,1 1 0,0-1 1,6 18-1,-7-27 5,0 0 0,-1-1 1,1 1-1,0-1 0,0 1 1,0 0-1,0-1 0,1 0 0,-1 1 1,0-1-1,0 0 0,1 0 1,-1 1-1,1-1 0,-1 0 1,1 0-1,0-1 0,-1 1 1,4 1-1,-2-2 27,0 0 1,-1 0-1,1 0 0,0 0 1,0-1-1,0 1 0,-1-1 1,1 0-1,0 0 0,-1 0 1,1 0-1,-1 0 0,1-1 1,-1 1-1,0-1 0,1 1 1,2-4-1,6-5 11,-1 0 0,0 0 0,-1-1 1,0-1-1,0 1 0,-2-1 0,1-1 0,-1 0 0,-1 0 0,-1 0 1,0-1-1,0 1 0,-1-1 0,-1 0 0,0 0 0,-1-1 0,-1 1 0,0-1 1,-1 1-1,-1 0 0,-2-21 0,1 31-45,1 1 0,-1-1 0,0 0 0,0 1 0,0 0 0,0-1 0,-1 1 0,1 0 0,-1 0 0,0 0 0,0 1 0,0-1 0,0 1 0,0-1 0,-1 1 0,1 0 0,-1 0 0,1 1 0,-1-1 0,0 1 0,-5-2 0,7 2 0,-1 1 0,1-1 0,0 1 0,0 0 0,0 0 0,0 0 0,0 0 0,0 0 0,0 0 0,0 0 0,0 1 0,0-1 0,0 1 0,0-1 0,0 1 0,0 0 0,0 0 0,0 0 0,0 0 0,0 0 0,1 0 0,-1 0 0,1 1 0,-1-1 0,1 0 0,-1 1 0,1 0 0,0-1 0,-1 1 0,1 0 0,0 0 0,0-1 0,0 1 0,1 0 0,-1 0 0,0 0 0,1 0 0,-1 0 0,1 0 0,0 0 0,-1 4 0,1-3-35,-1 1 0,1-1 0,0 0 0,0 1 1,0-1-1,0 1 0,0-1 0,1 1 0,0-1 0,-1 0 0,1 1 0,1-1 1,-1 0-1,0 0 0,1 1 0,-1-1 0,1-1 0,0 1 0,0 0 0,0 0 0,3 2 1,0-2-137,0 0 1,0 0-1,0 0 1,0-1-1,0 1 0,0-2 1,0 1-1,1 0 1,-1-1-1,1 0 1,-1 0-1,11 0 1,64-2-9039,-40-5 1864</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3.927"/>
    </inkml:context>
    <inkml:brush xml:id="br0">
      <inkml:brushProperty name="width" value="0.025" units="cm"/>
      <inkml:brushProperty name="height" value="0.025" units="cm"/>
    </inkml:brush>
  </inkml:definitions>
  <inkml:trace contextRef="#ctx0" brushRef="#br0">148 61 737,'0'0'18156,"-9"3"-13987,1 0-3664,0 1-1,0 0 1,1 1 0,-1-1 0,1 1 0,0 1-1,1 0 1,-1-1 0,1 2 0,0-1 0,1 1 0,-1 0-1,1 0 1,1 1 0,-7 12 0,-11 29 633,21-47-1111,0 0 1,0 1-1,0-1 0,0 0 0,0 1 0,1-1 1,-1 1-1,1-1 0,0 1 0,0 0 1,0-1-1,0 1 0,0-1 0,1 1 0,-1-1 1,1 1-1,1 3 0,-1-5-27,0 0 0,0 0 0,1 0 0,-1-1 0,0 1 0,0-1 0,1 1 0,-1-1 0,1 1 0,-1-1 0,0 0 0,1 0 0,-1 0 0,1 0 0,-1 0 0,1 0 0,-1 0 0,0 0 0,1 0 0,-1-1 0,3 0 0,30-11 0,18-20 0,-43 25 0,1 1 0,-1 0 0,1 0 0,0 1 0,0 0 0,0 1 0,1 0 0,-1 1 0,1 0 0,22-3 0,-32 6 0,1 0 0,0 0 0,-1 0 0,1 0 0,-1 0 0,1 1 0,-1-1 0,1 1 0,-1-1 0,1 1 0,-1-1 0,1 1 0,-1 0 0,0 0 0,1 0 0,-1 0 0,0 0 0,0 0 0,0 0 0,1 0 0,-1 0 0,-1 0 0,1 1 0,0-1 0,0 0 0,0 1 0,-1-1 0,1 1 0,1 2 0,-1 5 0,1-1 0,-1 1 0,0 0 0,-1 14 0,0-16 0,0-1 0,0 0 0,1 0 0,-1 0 0,1 1 0,1-1 0,1 6 0,3-62 0,-3-206 0,-3 255 0,0 1 0,0 0 0,0-1 0,1 1 0,-1 0 1,0-1-1,0 1 0,0 0 0,1 0 0,-1-1 0,0 1 0,1 0 0,-1 0 0,0 0 0,1-1 1,-1 1-1,0 0 0,0 0 0,1 0 0,-1 0 0,1 0 0,-1 0 0,0 0 0,1 0 0,-1 0 1,0 0-1,1 0 0,-1 0 0,0 0 0,1 0 0,-1 0 0,0 0 0,1 0 0,-1 0 0,0 0 1,1 0-1,-1 1 0,0-1 0,1 0 0,17 6-11,-16-5 2,44 9-2092,2-8-5492,-9-2-2203</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4.597"/>
    </inkml:context>
    <inkml:brush xml:id="br0">
      <inkml:brushProperty name="width" value="0.025" units="cm"/>
      <inkml:brushProperty name="height" value="0.025" units="cm"/>
    </inkml:brush>
  </inkml:definitions>
  <inkml:trace contextRef="#ctx0" brushRef="#br0">1 16 9257,'0'0'19773,"1"8"-18225,17 144 641,-18-151-2189,0 0 0,0 0 0,1 0 0,-1 0 0,0 0 0,0 0 0,1-1 0,-1 1 0,1 0 0,-1 0 0,0 0 0,1 0 0,-1-1 0,1 1 0,0 0 0,-1-1 0,1 1 0,0 0 0,-1-1 0,1 1 0,0-1 0,0 1 0,-1-1 0,1 1 0,0-1 0,0 0 0,1 1 0,0-1 0,0 0 0,0 0 0,-1 0 0,1-1 0,0 1 0,0 0 0,0-1 0,-1 0 0,1 1 0,0-1 0,-1 0 0,4-2 0,40-35 0,-2-11 0,-32 34 0,1 1 0,1 0 0,1 0 0,-1 2 0,19-14 0,-31 26 0,0-1 0,-1 1 0,1-1 0,0 0 0,0 1 0,0 0 0,0-1 0,0 1 0,0-1 0,-1 1 0,1 0 0,0 0 0,0 0 0,0-1 0,0 1 0,0 0 0,0 0 0,0 0 0,0 0 0,0 1 0,0-1 0,0 0 0,0 0 0,0 1 0,0-1 0,0 0 0,0 1 0,0-1 0,0 1 0,-1-1 0,1 1 0,0-1 0,0 1 0,-1 0 0,1-1 0,0 1 0,-1 0 0,1 0 0,0 0 0,-1-1 0,1 1 0,-1 0 0,0 0 0,1 0 0,-1 0 0,0 0 0,1 0 0,-1 0 0,0 0 0,0 0 0,0 0 0,0 0 0,0 0 0,0 1 0,2 11 0,-1 0 0,-1 0 0,-1 17 0,0-15 0,-1 89 0,2-105-4,7-47-2853,11-7-5316,-8 35-5392</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5.487"/>
    </inkml:context>
    <inkml:brush xml:id="br0">
      <inkml:brushProperty name="width" value="0.025" units="cm"/>
      <inkml:brushProperty name="height" value="0.025" units="cm"/>
    </inkml:brush>
  </inkml:definitions>
  <inkml:trace contextRef="#ctx0" brushRef="#br0">1 403 19763,'0'0'9160,"9"3"-8076,4 0-906,1-1 0,-1 0-1,0-1 1,1 0 0,-1-1 0,1 0 0,-1-2-1,22-3 1,-30 4-139,0 0 0,0 0-1,0-1 1,-1 0 0,1 1-1,-1-1 1,1-1 0,-1 1-1,0-1 1,0 0-1,0 0 1,0 0 0,-1 0-1,1-1 1,-1 1 0,0-1-1,0 0 1,0 0 0,0 0-1,-1 0 1,1-1 0,-1 1-1,0-1 1,-1 1 0,1-1-1,-1 0 1,0 1 0,0-1-1,0-6 1,-1 10-39,0-1 0,0 0 0,0 0 0,0 1 0,0-1 0,0 0 0,-1 0 0,1 1 0,-1-1 0,1 0 0,-1 1 0,0-1 0,0 1 0,0-1 0,1 1 0,-2-1 0,1 1 0,0-1 0,0 1 0,0 0 0,0 0 0,-1 0 0,1 0 0,-1 0 0,1 0 0,-1 0 0,1 0 0,-1 0 0,0 1 0,1-1 0,-1 0 0,0 1 0,1 0 0,-1-1 0,0 1 0,-3 0 0,1 0 0,-1-1 0,1 1 0,-1 1 0,1-1 0,-1 1 0,1-1 0,-1 1 0,1 1 0,0-1 0,0 0 0,-1 1 0,1 0 0,0 0 0,-4 3 0,0 3 0,0 0 0,0 0 0,1 1 0,0 0 0,1 0 0,0 1 0,0-1 0,1 1 0,0 1 0,0-1 0,-2 12 0,3-9 0,0 0 0,1 0 0,0 1 0,1-1 0,1 1 0,0 0 0,1-1 0,3 27 0,-2-38-35,-1 0-1,1 0 1,0 1 0,0-1-1,0 0 1,0 0 0,0 0 0,1 0-1,-1-1 1,1 1 0,-1 0-1,1 0 1,0-1 0,-1 1-1,1-1 1,0 1 0,0-1-1,0 0 1,0 0 0,0 0 0,0 0-1,1 0 1,-1-1 0,0 1-1,0 0 1,1-1 0,-1 0-1,0 1 1,1-1 0,-1 0-1,0 0 1,1-1 0,-1 1-1,4-1 1,3 0-265,0-1-1,0 0 0,-1 0 1,1 0-1,-1-1 0,1-1 1,14-7-1,-5-2-1197,0 0 0,-1-1-1,0-1 1,24-27 0,-24 21 1004,-1-1 0,-1 0 1,19-37-1,-21 32 786,-1-1 1,-1 0-1,-2 0 1,-1-1-1,-1 0 1,-2-1-1,4-55 0,-8 82-154,-1 0-1,0 0 0,0 0 0,0 0 0,-1 1 0,1-1 0,0 0 0,-1 0 0,0 0 0,0 1 0,0-1 1,0 0-1,0 1 0,0-1 0,-4-4 0,5 7-62,-1 0 0,1-1 0,-1 1 0,0-1 0,1 1 0,-1 0 1,1 0-1,-1-1 0,0 1 0,1 0 0,-1 0 0,0 0 0,1 0 0,-1 0 0,0 0 0,1 0 1,-1 0-1,0 0 0,1 0 0,-1 0 0,0 0 0,1 0 0,-1 0 0,0 1 0,-23 18 1081,11-1-795,1 0 1,1 1-1,0 0 1,2 0-1,0 1 1,1 1-1,1-1 1,1 1-1,1 0 1,1 1-1,0-1 1,2 1-1,0 40 1,2-60-380,0 1 0,-1-1 0,1 1 0,0-1 0,0 1 0,1-1 0,-1 1 0,0-1 0,1 0 0,0 1 0,-1-1 0,1 1 0,0-1 0,0 0 0,1 0 0,-1 1 0,0-1 0,1 0 0,-1 0 0,1 0 1,-1-1-1,1 1 0,0 0 0,0-1 0,0 1 0,0-1 0,0 1 0,0-1 0,1 0 0,-1 0 0,0 0 0,1 0 0,-1 0 0,0-1 0,1 1 0,-1-1 0,1 1 0,-1-1 0,1 0 0,-1 0 0,5-1 0,2 0-320,1-1 0,-1 0 0,0-1-1,0 0 1,0 0 0,-1-1-1,1 0 1,-1-1 0,15-10-1,-13 8-67,30-20-573,-39 26 1016,0 1 1,0-1-1,0 1 1,-1-1-1,1 1 0,0 0 1,0 0-1,0-1 1,0 1-1,0 0 1,0 0-1,0 0 1,0 0-1,0 0 0,0 0 1,0 1-1,0-1 1,0 0-1,0 0 1,0 1-1,0-1 0,0 0 1,0 1-1,0-1 1,0 1-1,0 0 1,-1-1-1,1 1 1,0-1-1,0 1 0,-1 0 1,1 0-1,0-1 1,-1 1-1,1 0 1,-1 0-1,1 0 1,-1 0-1,1 1 0,2 5 184,0 0-1,0 0 0,1 0 0,0-1 0,0 1 0,1-1 0,0 0 0,0 0 0,0-1 0,11 9 0,-13-12-136,1 0-1,-1 0 1,1-1-1,-1 0 0,1 1 1,0-1-1,-1 0 0,1-1 1,0 1-1,0-1 1,-1 0-1,1 0 0,0 0 1,0 0-1,-1-1 1,1 1-1,0-1 0,0 0 1,-1 0-1,1 0 0,-1-1 1,1 1-1,-1-1 1,4-2-1,9-6-75,0 0-1,24-22 1,-27 21-37,1 0 1,0 1 0,16-9-1,-30 19 14,1 0-1,-1-1 1,1 1 0,-1-1-1,1 1 1,-1 0 0,1 0-1,-1-1 1,1 1-1,0 0 1,-1 0 0,1-1-1,0 1 1,-1 0-1,1 0 1,0 0 0,-1 0-1,1 0 1,0 0-1,-1 0 1,1 0 0,-1 1-1,1-1 1,0 0-1,-1 0 1,1 0 0,0 1-1,-1-1 1,1 0 0,-1 1-1,1-1 1,-1 0-1,1 1 1,-1-1 0,1 1-1,-1-1 1,1 1-1,-1-1 1,0 1 0,1-1-1,-1 1 1,0-1-1,1 1 1,-1-1 0,0 1-1,0 0 1,1-1 0,-1 1-1,0 0 1,0-1-1,0 1 1,0 0 0,0-1-1,0 1 1,0 0-1,0-1 1,0 1 0,0-1-1,-1 1 1,1 0-1,-10 58 364,4-28-40,35-54 66,-10 6-374,1 0 0,32-22 0,-46 35 0,1 0 0,0 0 0,-1 1 0,1 0 0,1 0 0,-1 0 0,0 1 0,1 0 0,-1 1 0,1 0 0,-1 0 0,1 0 0,8 1 0,-15 0 0,0 0 0,0 0 0,0 1 0,-1-1 0,1 0 0,0 1 0,0-1 0,0 0 0,0 1 0,-1-1 0,1 1 0,0-1 0,0 1 0,-1 0 0,1-1 0,0 1 0,-1 0 0,1-1 0,-1 1 0,1 0 0,-1 0 0,1 0 0,-1-1 0,1 1 0,-1 0 0,0 1 0,2 32 0,-18 29 0,11-50 33,0 1 1,17-25-421,-11 10-49,1-2-841,-1 1-3171</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6.345"/>
    </inkml:context>
    <inkml:brush xml:id="br0">
      <inkml:brushProperty name="width" value="0.025" units="cm"/>
      <inkml:brushProperty name="height" value="0.025" units="cm"/>
    </inkml:brush>
  </inkml:definitions>
  <inkml:trace contextRef="#ctx0" brushRef="#br0">15 44 13613,'4'-25'2042,"-1"6"6578,-2 43-4164,-13 112-1229,6-87-3111,1 96 0,5-143-111,0 1 0,0-1 0,0 0-1,1 1 1,-1-1 0,1 0 0,-1 0-1,1 1 1,0-1 0,0 0 0,0 0-1,0 0 1,0 0 0,0 0 0,1 0-1,-1 0 1,0-1 0,4 4 0,-4-4 5,1-1 0,0 1 1,-1 0-1,1 0 1,0-1-1,0 1 1,0-1-1,-1 0 0,1 1 1,0-1-1,0 0 1,0 0-1,0 0 1,0 0-1,-1 0 0,1-1 1,0 1-1,2-1 1,3-2 18,0 0-1,0 0 1,0 0 0,0-1 0,0 0 0,-1 0 0,0-1-1,0 0 1,9-9 0,5-10-29,0 0 0,-2-1 0,27-52 0,-45 77 0,0 0 0,0 1 0,0-1 0,0 0 0,0 0 0,0 0 0,0 0 0,0 0 0,0 1 0,0-1 0,0 0 0,0 0 0,0 0 0,1 0 0,-1 0 0,0 1 0,0-1 0,0 0 0,0 0 0,0 0 0,0 0 0,0 0 0,1 0 0,-1 0 0,0 0 0,0 0 0,0 1 0,0-1 0,0 0 0,1 0 0,-1 0 0,0 0 0,0 0 0,0 0 0,0 0 0,0 0 0,1 0 0,-1 0 0,0 0 0,0 0 0,0 0 0,0 0 0,1 0 0,-1 0 0,0 0 0,0 0 0,0-1 0,0 1 0,0 0 0,1 0 0,-1 0 0,0 0 0,0 0 0,0 0 0,0 0 0,0 0 0,0-1 0,0 1 0,1 0 0,-1 0 0,3 27 0,-1 40 0,-2-65 0,-1 0 0,1-1 0,0 1 0,0-1 0,0 1 0,0-1 0,0 1 0,1-1 0,-1 1 0,0-1 0,1 1 0,-1-1 0,1 1 0,-1-1 0,1 1 0,0-1 0,-1 0 0,1 1 0,0-1 0,0 0 0,0 0 0,0 0 0,0 0 0,0 0 0,0 0 0,1 0 0,-1 0 0,0 0 0,1 0 0,-1-1 0,0 1 0,1-1 0,-1 1 0,1-1 0,-1 1 0,1-1 0,-1 0 0,1 1 0,-1-1 0,1 0 0,-1 0 0,1 0 0,-1-1 0,1 1 0,-1 0 0,1 0 0,-1-1 0,1 1 0,-1-1 0,1 1 0,-1-1 0,3-1 0,4-2-397,1-1-1,-1 0 1,0 0 0,0-1-1,0 0 1,12-13 0,-16 15-128,-1 1 0,1-1 0,-1 0 0,1-1 0,-1 1 0,0 0 0,0-1 0,-1 0 0,0 0 0,0 0 0,0 0 0,0 0 0,-1 0 1,2-6-1,-3-1-11754</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6.738"/>
    </inkml:context>
    <inkml:brush xml:id="br0">
      <inkml:brushProperty name="width" value="0.025" units="cm"/>
      <inkml:brushProperty name="height" value="0.025" units="cm"/>
    </inkml:brush>
  </inkml:definitions>
  <inkml:trace contextRef="#ctx0" brushRef="#br0">0 38 22613,'0'0'5990,"70"-38"-9385,-47 38-1858,0 0-5125</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7.096"/>
    </inkml:context>
    <inkml:brush xml:id="br0">
      <inkml:brushProperty name="width" value="0.025" units="cm"/>
      <inkml:brushProperty name="height" value="0.025" units="cm"/>
    </inkml:brush>
  </inkml:definitions>
  <inkml:trace contextRef="#ctx0" brushRef="#br0">104 305 18225,'0'0'8787,"-9"4"-7756,0 0-839,1 1 1,1 0 0,-1 1 0,1 0-1,0 0 1,0 0 0,-11 14 0,16-17-158,-1-1 0,1 2 0,0-1 0,0 0 0,0 0 0,0 1 0,1-1 0,-1 1 0,1-1 0,0 1 0,0-1 0,0 1 0,0 0 0,1 0 0,0 0 0,-1-1 0,1 1 0,1 0 0,-1 0 0,0 0 0,1-1 0,0 1 0,0 0 0,0-1 0,0 1 0,3 4 0,-1-5-21,-1 0-1,0-1 1,1 0-1,-1 1 1,1-1-1,0 0 1,0 0-1,0-1 0,0 1 1,0-1-1,0 1 1,0-1-1,1 0 1,-1 0-1,0-1 1,1 1-1,-1 0 1,1-1-1,-1 0 1,1 0-1,-1 0 1,0 0-1,1-1 1,-1 1-1,5-2 0,3 0 125,0-1 0,0 0-1,0 0 1,0-1-1,0 0 1,14-9-1,-3-1-62,-1-1-1,-1-1 0,0-1 0,-1-1 1,-1 0-1,0-2 0,21-30 0,-29 35-46,0-1-1,-1 0 1,0 0-1,-1-1 1,-1 0-1,-1-1 1,-1 0-1,0 1 1,-1-2-1,-1 1 1,1-21-1,-3 36-27,-1 1 0,0 0 0,1-1 0,-1 1 0,0-1 0,-1 1 0,1 0 0,0-1 0,-1 1 0,1 0 0,-1-1 0,0 1 0,0 0 0,1 0 0,-2-1 0,1 1 0,0 0 0,0 0 0,-1 0 0,1 0 0,-1 1 0,1-1 0,-1 0 0,0 1 0,0-1 0,0 1 0,0-1 0,0 1 0,0 0 0,0 0 0,0 0 0,0 0 0,-1 0 0,1 1 0,0-1 0,-1 1 0,1-1 0,0 1 0,-1 0 0,1 0 0,-1 0 0,1 0 0,0 0 0,-1 1 0,-3 0 0,-5 1 0,1 1 0,0 0 0,0 0 0,0 1 0,0 1 0,1 0 0,0 0 0,0 0 0,-10 9 0,3-1 0,0 1 0,1 1 0,-16 21 0,27-30 0,-1 0 0,1 0 0,0 0 0,1 1 0,-1 0 0,1-1 0,1 1 0,-1 0 0,1 1 0,0-1 0,1 0 0,-2 13 0,4-19 0,-1 1 0,0-1 0,1 0 0,-1 1 0,1-1 0,-1 0 0,1 1 0,0-1 0,0 0 0,-1 0 0,1 1 0,0-1 0,0 0 0,0 0 0,0 0 0,0 0 0,1 0 0,-1 0 0,0-1 0,0 1 0,1 0 0,-1-1 0,0 1 0,1 0 0,-1-1 0,1 0 0,-1 1 0,0-1 0,3 0 0,51 7 0,-42-7 0,11 2-532,-1 1 1,0 0-1,30 10 1,-47-12 258,-1 1-1,1 0 1,0 0 0,-1 1-1,0-1 1,1 1 0,-1 1 0,0-1-1,0 0 1,-1 1 0,1 0-1,-1 0 1,0 1 0,0-1-1,0 1 1,-1 0 0,0 0-1,4 7 1,0 14-6982</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7.933"/>
    </inkml:context>
    <inkml:brush xml:id="br0">
      <inkml:brushProperty name="width" value="0.025" units="cm"/>
      <inkml:brushProperty name="height" value="0.025" units="cm"/>
    </inkml:brush>
  </inkml:definitions>
  <inkml:trace contextRef="#ctx0" brushRef="#br0">191 169 8264,'0'0'8589,"6"-11"-6272,-3 6-2046,25-49 2543,-26 51-2412,-1-1-1,1 1 1,-1 0-1,0 0 1,0-1 0,-1 1-1,1-1 1,-1 1-1,1-1 1,-1 1 0,0-1-1,-1 1 1,1 0-1,0-1 1,-1 1 0,0-1-1,-2-5 1,2 8-328,-1 0 0,1-1-1,-1 1 1,1 0 0,-1-1 0,0 1 0,1 0 0,-1 0 0,0 1 0,0-1-1,0 0 1,0 1 0,0-1 0,0 1 0,0-1 0,0 1 0,0 0-1,0 0 1,0 0 0,0 0 0,0 0 0,0 1 0,0-1 0,0 0-1,0 1 1,0 0 0,0-1 0,-3 3 0,-3 0 116,0 0 0,0 0 0,0 1 1,0 1-1,-11 7 0,7-2-199,1 1 0,0 0 0,0 1 0,1 0 0,1 0 0,-12 20 0,17-24 2,-1-1 0,2 1-1,-1 0 1,1 0 0,1 0-1,-1 1 1,1-1 0,1 1-1,-1-1 1,1 1 0,1-1-1,0 1 1,1 11 0,-1-18 2,0-1 1,0 0 0,1 0 0,-1 0 0,1 1 0,-1-1-1,0 0 1,1 0 0,0 0 0,-1 0 0,1 0 0,0 0-1,-1 0 1,1 0 0,0 0 0,0 0 0,0 0 0,0 0-1,0-1 1,0 1 0,0 0 0,0-1 0,0 1 0,0-1-1,1 1 1,1 0 0,0-1 5,1 1-1,-1-1 1,1 0-1,-1 0 1,1 0-1,-1-1 1,0 1-1,1-1 1,5-1-1,2-2 25,-1 0 0,0 0 0,0-1 0,0 0 0,12-10 0,-3 1-14,-2-1 1,0-1-1,-1-1 0,0 0 0,-2-1 0,0-1 0,-1 0 1,-1-1-1,-1 0 0,12-28 0,-62 164-11,34-101 0,2 0 0,0 0 0,1 0 0,1 0 0,0 0 0,2 19 0,-1-34 0,0 1 0,0 0 0,0-1 0,0 1 0,0-1 0,0 1 0,0 0 0,1-1 0,-1 1 0,0-1 0,0 1 0,1 0 0,-1-1 0,0 1 0,1-1 0,-1 1 0,1-1 0,-1 0 0,1 1 0,-1-1 0,1 1 0,-1-1 0,1 0 0,-1 1 0,1-1 0,-1 0 0,1 1 0,-1-1 0,1 0 0,0 0 0,-1 0 0,2 0 0,23-5 0,19-23 0,-19 3 0,-2 0 0,0-2 0,-2-1 0,-1 0 0,-1-2 0,23-49 0,-53 141 0,3-34 0,0-4 0,1 0 0,1 0 0,1 0 0,-2 29 0,7-53 0,0 1 0,-1-1 0,1 0 0,0 1 0,0-1 0,0 1 0,0-1 0,0 0 0,0 1 0,0-1 0,1 1 0,-1-1 0,0 0 0,0 1 0,0-1 0,0 1 0,0-1 0,1 0 0,-1 1 0,0-1 0,0 0 0,0 1 0,1-1 0,-1 0 0,0 1 0,1-1 0,-1 0 0,0 0 0,1 1 0,-1-1 0,0 0 0,1 0 0,-1 0 0,0 1 0,1-1 0,15-6 0,13-18 0,-2-11 0,42-73 0,-7 8 0,-61 126 0,-17 37 0,12-51 0,0-1 0,1 0 0,0 1 0,1-1 0,0 1 0,1 0 0,1-1 0,-1 1 0,3 12 0,-2-23-44,0 0 0,1 0 0,-1 0 0,1-1 0,-1 1 0,1 0 0,-1 0-1,1-1 1,-1 1 0,1 0 0,0-1 0,-1 1 0,1-1 0,0 1 0,-1-1 0,1 1 0,0-1 0,0 1 0,0-1 0,-1 0 0,1 1-1,0-1 1,0 0 0,0 0 0,0 0 0,0 0 0,-1 0 0,1 0 0,0 0 0,0 0 0,0 0 0,0 0 0,0 0 0,0 0 0,-1-1-1,1 1 1,0 0 0,0-1 0,0 1 0,-1 0 0,1-1 0,0 1 0,0-1 0,-1 1 0,2-2 0,35-23-9455,-9-7-10557</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49.426"/>
    </inkml:context>
    <inkml:brush xml:id="br0">
      <inkml:brushProperty name="width" value="0.025" units="cm"/>
      <inkml:brushProperty name="height" value="0.025" units="cm"/>
    </inkml:brush>
  </inkml:definitions>
  <inkml:trace contextRef="#ctx0" brushRef="#br0">195 91 17360,'0'-12'1230,"0"-43"4366,0 54-5490,0 0 0,0 0 1,0 0-1,0 0 0,0 1 0,0-1 0,0 0 0,0 0 0,0 0 0,-1 1 0,1-1 0,0 0 0,0 0 0,-1 0 0,1 1 0,0-1 0,-1 0 0,1 1 0,-1-1 0,1 0 1,-1 1-1,1-1 0,-1 0 0,0 1 0,1-1 0,-1 1 0,0-1 0,1 1 0,-1 0 0,0-1 0,0 1 0,1 0 0,-1-1 0,0 1 0,0 0 0,0 0 0,1 0 1,-1 0-1,0 0 0,0-1 0,0 2 0,0-1 0,1 0 0,-1 0 0,0 0 0,0 0 0,0 0 0,1 1 0,-2-1 0,-2 3-41,1-1-1,0 1 0,0 0 1,0 0-1,0 0 0,1 0 1,-1 1-1,1-1 0,0 1 1,0 0-1,0-1 0,0 1 1,-2 7-1,-17 61 132,18-59-97,-39 195 998,38-172-851,1 0 1,2 1-1,6 64 0,-4-95-245,0 0 0,0 0 0,1 0-1,0 0 1,0-1 0,0 1 0,1 0 0,0-1 0,0 0 0,0 0-1,1 0 1,4 5 0,4 2-7,0-1 1,1 0-1,13 9 0,1 0-30,-26-20 14,0 0-1,-1 1 1,1-1-1,0 1 1,-1-1 0,1 1-1,0-1 1,-1 1-1,1-1 1,-1 1 0,1-1-1,-1 1 1,1 0-1,-1-1 1,0 1-1,1 0 1,-1 0 0,0-1-1,0 1 1,1 0-1,-1 0 1,0 0 0,-12 4-275,8-6 281,0 1 0,1 0 0,-1-1 0,1 0 0,-1 1 0,1-2 0,-1 1 0,1 0 0,-6-3 0,-6-11 101,1 0 0,0 0 0,2-1 0,-1-1 0,2 0 0,0-1 0,1 0 0,1-1 0,1 0 0,0 0 0,-5-22 0,12 39-85,1 0 0,-1 1 0,0-1 0,1 0 0,-1 0 0,1 1 0,-1-1 0,1 0 0,0 0 0,0 0 0,-1 0 0,2 0 0,-1 1 0,0-1 0,0 0 0,0 0 0,1 0 0,-1 0 0,1 1 0,0-1 0,-1 0 0,1 0 0,0 1 0,0-1 0,0 1 0,0-1 0,0 1 0,1-1 0,-1 1 0,2-2 0,3 1 0,0 0 0,0 0 0,0 1 0,0-1 0,0 1 0,0 1 0,0-1 0,7 1 0,-6 0 0,38-2-2768,79-13 0,-60-1-4476</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0.670"/>
    </inkml:context>
    <inkml:brush xml:id="br0">
      <inkml:brushProperty name="width" value="0.025" units="cm"/>
      <inkml:brushProperty name="height" value="0.025" units="cm"/>
    </inkml:brush>
  </inkml:definitions>
  <inkml:trace contextRef="#ctx0" brushRef="#br0">207 255 5477,'11'-64'7631,"-8"32"-4696,-1-1 1,-3-53-1,1 84-2764,0 1 0,0-1 0,0 0 0,0 0-1,-1 1 1,1-1 0,0 0 0,-1 1 0,1-1 0,-1 1 0,1-1 0,-1 0-1,0 1 1,0-1 0,0 1 0,0 0 0,0-1 0,0 1 0,0 0-1,0-1 1,-1 1 0,1 0 0,0 0 0,-1 0 0,-2-1 0,2 2-96,0 0 0,1 0 0,-1 0 0,0 0 0,1 1 0,-1-1 0,0 0 0,1 1 1,-1 0-1,1-1 0,-1 1 0,0 0 0,1 0 0,0 0 0,-1 0 0,1 0 0,0 0 0,-1 0 0,1 0 1,0 1-1,0-1 0,0 0 0,0 1 0,0-1 0,0 1 0,0 1 0,-12 20 70,1 0 0,1 0 0,1 1 0,1 1 1,1-1-1,-4 27 0,-18 156 2101,25-168-2144,2 1 0,1-1 0,3 1 0,1 0 0,2-1-1,1 0 1,3 0 0,1 0 0,1-1 0,17 38 0,-23-66-102,12 24 0,-14-27 0,-8-18 0,-82-175 0,80 165 0,0 0 0,2-1 0,0 0 0,2-1 0,0 1 0,2-1 0,0-24 0,2 45 0,1-1 0,-1 0 0,1 0 0,0 0 0,0 0 0,0 0 0,0 1 0,1-1 0,-1 1 0,1-1 0,0 1 0,0-1 0,0 1 0,0 0 0,0 0 0,0 0 0,0 0 0,1 0 0,-1 0 0,1 1 0,-1-1 0,1 1 0,4-2 0,8-3 0,1 0 0,33-8 0,-29 9 0,7-2 0,0 1 0,0 1 0,1 1 0,35 0 0,-61 4 0,-1 0 0,1 1 0,-1-1 0,1 0 0,-1 0 0,0 1 0,1-1 0,-1 1 0,0 0 0,0-1 0,1 1 0,-1 0 0,0-1 0,0 1 0,0 0 0,0 0 0,0 0 0,0 0 0,0 0 0,0 0 0,0 1 0,0-1 0,0 1 0,1 3 0,0-1 0,0 0 0,-1 1 0,0-1 0,0 1 0,0-1 0,0 7 0,0 8 0,-1 0 0,-4 29 0,4-47 0,-4 24 0,2-32 0,2-48 0,0 41 0,1-19 0,0 22 0,0 0 0,-1-1 0,0 1 0,-1-1 0,-1 1 0,-4-21 0,5 93 0,2-57 0,0-1 0,0 0 0,0 0 0,0 0 0,0 0 0,1 0 0,-1 0 0,1 0 0,0-1 0,0 1 0,0 0 0,0-1 0,0 0 0,1 1 0,-1-1 0,1 0 0,-1 0 0,1 0 0,0-1 0,0 1 0,-1-1 0,1 1 0,1-1 0,-1 0 0,0 0 0,0 0 0,0-1 0,0 1 0,1-1 0,-1 0 0,0 0 0,0 0 0,6 0 0,-1-2 0,0 1 0,0-1 0,0 0 0,0-1 0,-1 0 0,1 0 0,-1-1 0,1 1 0,-1-2 0,0 1 0,-1-1 0,9-7 0,-5 3 0,-1 0 0,0 0 0,0-1 0,-1-1 0,-1 0 0,1 0 0,-2 0 0,1-1 0,-2 1 0,0-2 0,0 1 0,3-15 0,-10 25 0,-6 11 0,-7 13 0,8-7 0,1 0 0,1 0 0,0 0 0,1 0 0,0 1 0,2 0 0,0-1 0,0 17 0,1-31 0,1 0 0,0 1 0,0-1 0,0 0 0,0 0 0,0 0 0,1 0 0,-1 0 0,0 0 0,0 0 0,1 0 0,-1 0 0,0 0 0,1 0 0,-1 0 0,1 0 0,-1 0 0,1 0 0,0-1 0,-1 1 0,1 0 0,0 0 0,0-1 0,-1 1 0,1 0 0,0-1 0,0 1 0,0-1 0,0 1 0,0-1 0,0 1 0,0-1 0,0 0 0,0 1 0,0-1 0,0 0 0,0 0 0,0 0 0,0 0 0,0 0 0,0 0 0,0 0 0,1 0 0,-1 0 0,0 0 0,0-1 0,2 0 0,2 0 0,0-1 0,0 0 0,0 0 0,0-1 0,-1 1 0,1-1 0,-1 0 0,7-5 0,2-5 0,0 0 0,-1-1 0,-1 0 0,-1-1 0,0 0 0,-1-1 0,0 0 0,11-30 0,-27 71 0,0 0 0,2 1 0,1 0 0,1 0 0,1 0 0,1 0 0,5 43 0,-4-68 0,0 0 0,0 0 0,0 0 0,1 0 0,-1 0 0,0 0 0,0 0 0,1 0 0,-1 0 0,1 0 0,-1 0 0,1 0 0,-1 0 0,1 0 0,0-1 0,-1 1 0,1 0 0,0 0 0,0-1 0,-1 1 0,1 0 0,0-1 0,0 1 0,0-1 0,0 1 0,0-1 0,0 1 0,0-1 0,0 0 0,0 0 0,0 1 0,0-1 0,0 0 0,0 0 0,0 0 0,0 0 0,0 0 0,1 0 0,1-1 0,-1 0 0,0 0 0,1 1 0,-1-1 0,0-1 0,0 1 0,0 0 0,0 0 0,0-1 0,0 1 0,0-1 0,0 0 0,-1 0 0,4-3 0,22-47-1891,-21 34-687,-1 0 0,6-33 0,-5 1-6343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031"/>
    </inkml:context>
    <inkml:brush xml:id="br0">
      <inkml:brushProperty name="width" value="0.025" units="cm"/>
      <inkml:brushProperty name="height" value="0.025" units="cm"/>
    </inkml:brush>
  </inkml:definitions>
  <inkml:trace contextRef="#ctx0" brushRef="#br0">0 0 16688,'0'0'15054,"48"64"-20371,-31-46 384,-3 5-2594</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356"/>
    </inkml:context>
    <inkml:brush xml:id="br0">
      <inkml:brushProperty name="width" value="0.025" units="cm"/>
      <inkml:brushProperty name="height" value="0.025" units="cm"/>
    </inkml:brush>
  </inkml:definitions>
  <inkml:trace contextRef="#ctx0" brushRef="#br0">1 127 1922,'0'0'21999,"10"7"-19767,-5-4-1916,-2 0-120,0 0 0,1 0 0,-1-1 0,0 0 0,1 1 0,0-1 0,-1-1 0,1 1-1,0 0 1,0-1 0,0 0 0,0 0 0,0 0 0,0-1 0,0 1 0,0-1 0,1 0 0,-1 0 0,0 0 0,5-1 0,-1-4-81,-1 0-1,1 0 1,-1 0 0,0-1 0,-1 0 0,1-1 0,-1 1 0,0-1 0,-1 0 0,1-1 0,-2 1 0,1-1 0,-1 0-1,0 0 1,0 0 0,-1-1 0,-1 0 0,4-16 0,-6 24-115,0 1 0,0-1 0,0 1 0,0-1 0,0 0 0,0 1 0,-1-1 0,1 0 0,0 1 0,0-1 0,-1 1 0,1-1 0,0 1 0,-1-1 0,1 1 0,0-1 0,-1 1 0,1-1 0,-1 1 0,1-1 0,-1 1 0,1 0 0,-1-1 0,1 1 0,-1 0 0,1 0 0,-1-1 0,0 1 0,1 0 0,-1 0 0,1 0 0,-1-1 0,0 1 0,1 0 0,-1 0 0,0 0 0,1 0 0,-1 0 0,1 0 0,-1 1 0,0-1 0,1 0 0,-1 0 0,1 0 0,-1 1 0,0-1 0,1 0 0,-1 0 0,1 1 0,-1 0 0,-32 16 0,18-2 0,1 0 0,1 1 0,1 0 0,0 2 0,1-1 0,0 1 0,2 1 0,0 0 0,1 0 0,1 0 0,1 1 0,1 0 0,1 1 0,-4 33 0,8-52 4,0 1 1,0-1-1,0 1 0,0-1 0,1 0 1,-1 1-1,1-1 0,-1 1 0,1-1 1,0 0-1,0 0 0,0 1 0,0-1 1,0 0-1,0 0 0,1 0 0,-1 0 0,1 0 1,0 0-1,-1-1 0,1 1 0,0 0 1,0-1-1,0 0 0,0 1 0,0-1 1,0 0-1,0 0 0,1 0 0,-1 0 1,0 0-1,1-1 0,-1 1 0,0-1 1,1 0-1,-1 1 0,5-1 0,6 0-138,1 0-1,-1-1 1,0 0-1,1-1 1,21-6-1,12-8-4742,-18 1-3079,-1-1-8545</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1.714"/>
    </inkml:context>
    <inkml:brush xml:id="br0">
      <inkml:brushProperty name="width" value="0.025" units="cm"/>
      <inkml:brushProperty name="height" value="0.025" units="cm"/>
    </inkml:brush>
  </inkml:definitions>
  <inkml:trace contextRef="#ctx0" brushRef="#br0">97 135 11147,'-12'1'6534,"-4"-2"-4817,9 1-766,-1 0-1,1 0 1,0 1-1,0-1 1,-14 5-1,20-6-871,1 1-1,0 0 1,-1 0 0,1 0 0,0 0-1,-1 0 1,1 0 0,0 0-1,-1 0 1,1 0 0,-1 0-1,1 0 1,0 0 0,-1 0 0,1 0-1,0 0 1,-1 0 0,1 1-1,0-1 1,-1 0 0,1 0-1,0 0 1,-1 1 0,1-1-1,0 0 1,0 0 0,-1 1 0,1-1-1,0 0 1,0 0 0,-1 1-1,1-1 1,0 0 0,0 1-1,0-1 1,0 0 0,-1 1-1,1-1 1,0 0 0,0 1 0,0-1-1,0 0 1,0 1 0,0-1-1,0 1 1,0-1 0,0 0-1,0 1 1,0-1 0,0 0 0,0 1-1,1-1 1,-1 0 0,0 1-1,0-1 1,0 0 0,0 1-1,0-1 1,1 0 0,-1 1-1,0-1 1,0 0 0,1 0 0,-1 1-1,1-1 1,23 12 1021,16-5-871,1-2-1,1-2 1,-1-2 0,0-1-1,44-7 1,295-43-229,-194 21 0,-86 16 0,219-37 0,-315 50-48,37-10-2431,-40 10 2290,0 0 0,0-1 0,0 1 0,0 0 0,0 0 0,0-1 0,0 1 0,0 0 0,0-1 0,0 1 0,-1-1-1,1 1 1,0-1 0,0 0 0,0 1 0,0-1 0,-1 0 0,1 1 0,0-1 0,-1 0 0,1 0 0,-1 0 0,1 0 0,-1 0-1,1 0 1,-1 0 0,1-1 0,-4-3-7845</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2.631"/>
    </inkml:context>
    <inkml:brush xml:id="br0">
      <inkml:brushProperty name="width" value="0.025" units="cm"/>
      <inkml:brushProperty name="height" value="0.025" units="cm"/>
    </inkml:brush>
  </inkml:definitions>
  <inkml:trace contextRef="#ctx0" brushRef="#br0">135 175 21332,'0'0'1452,"-9"8"518,8-8-1901,-5 5 197,0-1-1,1 1 1,0 0 0,0 0 0,0 0-1,0 1 1,1 0 0,0 0-1,0 0 1,1 0 0,0 1 0,-4 10-1,-10 41 534,3 1 0,3 0-1,2 1 1,-2 83 0,11-142-792,0 0 0,0 0 1,0 0-1,0 0 1,0 0-1,0 0 0,0 0 1,0 0-1,1-1 1,-1 1-1,0 0 1,0 0-1,1 0 0,-1 0 1,1 0-1,-1 0 1,1-1-1,-1 1 0,1 0 1,-1 0-1,2 0 1,-2-1-1,1 1 0,0-1 0,-1 0 0,1 0 0,0 0 0,-1 0 0,1 0 0,0 0 0,-1 0 0,1 0 0,0 0 0,-1-1 0,1 1 0,0 0 0,-1 0 0,1 0 0,0-1 0,-1 1 0,1 0 0,-1-1 0,1 1 0,0-1 0,4-2 17,-1-1 1,0 0 0,0 0-1,0 0 1,-1 0-1,4-6 1,6-10-25,-2-1 0,0-1 0,-1 1 0,-1-2 0,-1 1 0,-1-1 0,-2 0 0,0-1 0,-1 0 0,-1 1 0,-1-1 0,-2 0 0,0 0 0,-2 0 0,-5-30 0,6 50 0,0-1 0,0 1 0,-1 1 0,1-1 0,-1 0 0,0 0 0,-1 0 0,1 1 0,0 0 0,-1-1 0,-4-3 0,6 6 0,0 1 0,1-1 0,-1 0 0,0 1 0,0-1 0,0 1 0,0-1 0,0 1 0,0-1 0,-1 1 0,1 0 0,0-1 0,0 1 0,0 0 0,0 0 0,0 0 0,0 0 0,0 0 0,-1 0 0,1 0 0,0 1 0,0-1 0,0 0 0,0 1 0,0-1 0,0 0 0,0 1 0,0-1 0,0 1 0,0 0 0,0-1 0,0 1 0,0 0 0,0-1 0,1 1 0,-1 0 0,0 0 0,1 0 0,-1 0 0,0 0 0,1 0 0,-1 0 0,1 0 0,-1 0 0,1 0 0,-1 2 0,-5 12 0,0 1 0,0 0 0,2 0 0,0 0 0,1 1 0,0 0 0,1-1 0,1 1 0,1 0 0,1 0 0,3 25 0,-4-40 0,1 1 0,-1-1 0,1 0 0,0 0 0,0 0 0,0 0 0,0 0 0,0 0 0,0 0 0,0 0 0,0-1 0,1 1 0,-1 0 0,1-1 0,-1 1 0,1-1 0,0 1 0,0-1 0,0 0 0,-1 0 0,1 0 0,0 0 0,0 0 0,1 0 0,-1 0 0,0-1 0,0 1 0,0-1 0,0 1 0,1-1 0,-1 0 0,0 0 0,0 0 0,0 0 0,1-1 0,-1 1 0,0 0 0,0-1 0,4-1 0,3-1 0,0 0 0,-1 0 0,1-1 0,-1 0 0,0-1 0,0 0 0,0 0 0,8-8 0,12-12 0,-2-2 0,-1 0 0,-2-2 0,0-1 0,-2 0 0,-1-2 0,-2 0 0,-1-1 0,-1-1 0,17-57 0,-30 70 0,-3 21 0,0-1 0,0 1 0,0 0 0,0 0 0,0 0 0,0 0 0,0 0 0,0 0 0,0 0 0,0-1 0,0 1 0,0 0 0,0 0 0,0 0 0,0 0 0,-1 0 0,1 0 0,0 0 0,0 0 0,0 0 0,0-1 0,0 1 0,0 0 0,0 0 0,0 0 0,0 0 0,0 0 0,-1 0 0,1 0 0,0 0 0,0 0 0,0 0 0,0 0 0,0 0 0,0 0 0,0 0 0,-1 0 0,1 0 0,0 0 0,0 0 0,0 0 0,0 0 0,0 0 0,0 0 0,0 0 0,-1 0 0,1 0 0,0 0 0,0 0 0,0 0 0,0 0 0,0 0 0,0 0 0,0 0 0,0 0 0,-1 0 0,1 1 0,0-1 0,0 0 0,0 0 0,0 0 0,0 0 0,0 0 0,-17 32 0,0 23 0,2 0 0,3 0 0,2 2 0,3-1 0,-1 101 0,8-156 0,0 1 0,0 0 0,0 0 0,0 0 0,0-1 0,1 1 0,-1 0 0,1 0 0,-1-1 0,1 1 0,-1 0 0,1-1 0,0 1 0,0-1 0,0 1 0,0-1 0,0 1 0,0-1 0,0 1 0,0-1 0,1 0 0,-1 0 0,0 0 0,1 0 0,-1 0 0,3 1 0,-1-1 0,0 0 0,0-1 0,1 1 0,-1-1 0,0 0 0,1 0 0,-1 0 0,0 0 0,0 0 0,1-1 0,-1 0 0,0 1 0,4-3 0,7-2 0,0-1 0,0 0 0,0-2 0,0 1 0,11-11 0,-12 9-1260,-1-1 0,-1-1-1,17-18 1,-24 24 414,0 0-1,-1 0 1,1-1-1,-1 1 1,0-1-1,0 0 1,-1 1-1,1-1 1,-2-1 0,1 1-1,1-9 1,-2 0-11342</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3.999"/>
    </inkml:context>
    <inkml:brush xml:id="br0">
      <inkml:brushProperty name="width" value="0.025" units="cm"/>
      <inkml:brushProperty name="height" value="0.025" units="cm"/>
    </inkml:brush>
  </inkml:definitions>
  <inkml:trace contextRef="#ctx0" brushRef="#br0">105 489 13357,'0'0'15630,"-5"0"-15160,1 1-374,0 0-1,0 0 1,0 0-1,0 0 1,0 1-1,0 0 1,1 0-1,-1 0 1,1 0-1,-1 0 1,1 1 0,0 0-1,0-1 1,0 1-1,0 0 1,0 1-1,0-1 1,-2 5-1,1-3 20,0 1 0,1 0 0,0-1 0,0 1 0,0 0 0,1 1 0,0-1 0,0 0 0,0 1 0,1-1 0,0 1 0,0 6 0,1-12-115,1 0 0,-1 1 0,0-1 0,1 0 0,0 0 0,-1 0 0,1 0 0,0 0 0,-1 0 0,1 0 0,0 0 0,0 0 0,0 0 0,0 0 0,0-1 0,0 1 0,0 0 0,0-1 0,0 1 0,1-1 0,-1 1 0,0-1 0,0 1 0,0-1 0,1 0 0,-1 1 0,0-1 0,0 0 0,1 0 0,-1 0 0,0 0 0,1 0 0,-1-1 0,2 1 0,49-8 0,-36 1 0,1 0 0,30-18 0,-38 19 0,1 0 0,0 0 0,0 1 0,0 0 0,1 1 0,0 1 0,0-1 0,0 2 0,0-1 0,13 0 0,-22 3 0,0 0 0,0 0 0,1 1 0,-1-1 0,0 0 0,0 1 0,0 0 0,0-1 0,0 1 0,0 0 0,0 0 0,-1 0 0,1 0 0,0 0 0,0 1 0,-1-1 0,1 0 0,-1 1 0,1-1 0,-1 1 0,0 0 0,1-1 0,-1 1 0,0 0 0,0 0 0,1 3 0,1 4 0,0 0 0,-1 0 0,0 0 0,2 16 0,-2-7 0,5-103 0,-7 83 0,1-29 0,-2-1 0,-1 1 0,-11-53 0,14 83-1,-1 1 0,0-1 1,0 1-1,0-1 0,0 1 0,1-1 0,-1 1 1,0-1-1,1 1 0,-1-1 0,0 1 0,1-1 0,-1 1 1,0 0-1,1-1 0,-1 1 0,1 0 0,-1-1 1,1 1-1,-1 0 0,1-1 0,-1 1 0,1 0 1,-1 0-1,1 0 0,-1-1 0,1 1 0,0 0 0,-1 0 1,1 0-1,-1 0 0,1 0 0,-1 0 0,1 0 1,-1 0-1,1 0 0,0 1 0,-1-1 0,1 0 1,-1 0-1,1 0 0,0 1 0,1-1-65,11-1-328,-1 0 0,1-1 0,-1-1 0,0 0 0,0-1 0,0 0 0,0-1 0,-1 0 0,0-1 0,0 0 0,0-1 0,-1 0 0,0 0 0,0-1 0,-1-1 0,15-16 0,-14 15 635,-1-1 0,0-1-1,-1 0 1,0 0 0,-1-1 0,0 0 0,-1 0-1,-1 0 1,0-1 0,0 0 0,-2 0 0,1 0-1,-2 0 1,2-20 0,-4 34-221,-1 0 1,1 0-1,0 0 1,0 0-1,0 0 0,0 0 1,0 0-1,0 0 1,0 0-1,0 0 1,-1 0-1,1 0 0,0 0 1,0 0-1,0 1 1,0-1-1,0 0 0,0 0 1,-1 0-1,1 0 1,0 0-1,0 0 1,0 0-1,0 0 0,0-1 1,0 1-1,0 0 1,-1 0-1,1 0 1,0 0-1,0 0 0,0 0 1,0 0-1,0 0 1,0 0-1,0 0 0,0 0 1,-1 0-1,1 0 1,0 0-1,0-1 1,0 1-1,0 0 0,0 0 1,0 0-1,0 0 1,0 0-1,0 0 0,0 0 1,0-1-1,0 1 1,0 0-1,0 0 1,0 0-1,0 0 0,0 0 1,0 0-1,0-1 1,0 1-1,0 0 0,0 0 1,0 0-1,0 0 1,0 0-1,0 0 1,0 0-1,0-1 0,0 1 1,0 0-1,-10 12 426,-7 20-127,-5 16-153,3 2-1,2 0 1,2 1-1,2 0 1,-10 85-1,23-134-165,-1 1 0,1-1 0,0 0 0,0 0 0,0 0 0,0 0 0,0 0 0,1 0 0,-1 0 0,0 0 0,1 0 0,0 0 0,-1 0 0,1 0 0,0 0 0,0 0 0,0-1 0,0 1 0,1 0 0,-1-1 0,0 1 0,1-1 0,1 3 0,0-4 0,-1 1 0,1 0 0,-1-1 0,1 1 0,-1-1 0,1 0 0,-1 1 0,1-1 0,-1 0 0,1-1 0,-1 1 0,1 0 0,-1-1 0,1 0 0,-1 1 0,1-1 0,-1 0 0,0 0 0,4-3 0,9-3 0,-1-2 0,-1 0 0,0 0 0,0-2 0,0 1 0,-2-2 0,16-17 0,-6 3 0,0-2 0,26-45 0,-40 60-9,0-1 0,0 0 0,-1 0 0,-1-1 1,7-29-1,-14 28-638,-9 19-573,-13 21-389,-1 12-1072,2 1 0,1 1 0,-29 74 0,51-109 2919,1-1 0,0 1 0,0 0 0,0 0 0,0-1 0,0 1 0,1-1 0,-1 1 0,1-1 0,-1 0 0,1 0 0,0 1 0,0-1 0,0 0-1,3 2 1,16 22 2147,-9 17-1061,-11-37-1267,0 0 0,0 0 1,1 0-1,0-1 0,0 1 0,0-1 1,0 1-1,1-1 0,0 0 1,6 8-1,-8-12-87,0 0 1,0 0-1,0-1 0,0 1 1,0 0-1,0-1 0,0 1 1,0-1-1,1 1 1,-1-1-1,0 0 0,0 0 1,0 1-1,1-1 0,-1 0 1,0 0-1,0 0 0,1 0 1,-1 0-1,0 0 0,0-1 1,1 1-1,0-1 1,1 0 7,0-1 1,0 1 0,0-1 0,0 0 0,0 0-1,-1 0 1,1 0 0,3-5 0,3-4-25,0 0 1,-1-1 0,7-13-1,8-22-65,-2-2-1,-3 0 0,-1 0 1,10-58-1,-11 42 322,40-102-1,-52 162 3552,-8 23-2757,-13 34-649,-56 156 867,64-173-1067,1 1 0,2-1 0,1 1 0,0 38-1,5-72-150,0-1 0,0 0 0,0 0-1,0 1 1,0-1 0,0 0-1,0 0 1,0 1 0,0-1 0,0 0-1,0 0 1,1 0 0,-1 1-1,1-1 1,-1 0 0,1 0-1,-1 0 1,1 0 0,0 0 0,-1 0-1,1 0 1,0 0 0,0 0-1,0 0 1,0 0 0,0 0-1,0-1 1,0 1 0,0 0 0,2 0-1,-2-1 2,1 0-1,0-1 0,-1 1 0,1-1 1,-1 1-1,1-1 0,-1 1 1,1-1-1,-1 0 0,1 0 0,-1 0 1,0 0-1,1 0 0,-1 0 1,0 0-1,0 0 0,0-1 1,1 1-1,-2 0 0,1-1 0,0 1 1,1-3-1,8-14-4,-1 0 0,-1 0 0,-1-1 0,-1 0 0,0-1 0,4-30 0,-10 50 0,0 0 0,0 1 0,0-1 0,0 0 0,0 0 0,0 0 0,0 0 0,0 1 0,0-1 0,0 0 0,0 0 0,0 0 0,0 0 0,1 1 0,-1-1 0,0 0 0,0 0 0,0 0 0,0 0 0,0 1 0,1-1 0,-1 0 0,0 0 0,0 0 0,0 0 0,0 0 0,1 0 0,-1 0 0,0 0 0,0 0 0,0 0 0,0 0 0,1 1 0,-1-1 0,0 0 0,0 0 0,0 0 0,1 0 0,-1 0 0,0-1 0,0 1 0,0 0 0,1 0 0,-1 0 0,0 0 0,0 0 0,0 0 0,0 0 0,1 0 0,-1 0 0,0 0 0,0 0 0,0-1 0,0 1 0,0 0 0,1 0 0,-1 0 0,0 0 0,0 0 0,0-1 0,0 1 0,0 0 0,0 0 0,0 0 0,0-1 0,0 1 0,0 0 0,1 0 0,9 18 0,-8-15 0,2 3 0,0 0 0,0-1 0,1 0 0,-1 0 0,1 0 0,0 0 0,1-1 0,-1 0 0,1 0 0,0 0 0,0-1 0,0 0 0,0 0 0,1 0 0,-1-1 0,1 0 0,0 0 0,-1-1 0,1 1 0,0-2 0,0 1 0,0-1 0,0 0 0,0 0 0,12-3 0,-11 2 0,0-1 0,1 0 0,-2 0 0,1-1 0,0 0 0,0 0 0,-1-1 0,0 1 0,0-2 0,0 1 0,0-1 0,-1 0 0,1-1 0,-1 1 0,-1-1 0,1-1 0,-1 1 0,0-1 0,0 1 0,-1-1 0,5-12 0,-8 18 0,0 0 0,0-1 0,-1 1 0,1 0 0,-1-1 0,1 1 0,-1-1 0,0 1 0,0-1 0,1 1 0,-1-1 0,0 1 0,0-1 0,0 1 0,-1 0 0,1-1 0,0 1 0,0-1 0,-1 1 0,1-1 0,-1 1 0,1 0 0,-2-2 0,1 2 0,0 0 0,0 0 0,-1 0 0,1 1 0,0-1 0,-1 1 0,1-1 0,0 1 0,-1-1 0,1 1 0,-1 0 0,1-1 0,0 1 0,-1 0 0,1 0 0,-1 0 0,1 0 0,-3 1 0,-4 0 0,0 1 0,0 0 0,0 0 0,1 1 0,-1 0 0,1 1 0,-9 4 0,-5 7 0,0 1 0,1 0 0,-30 33 0,42-41 0,1 1 0,0-1 0,1 1 0,0 1 0,0-1 0,1 1 0,0 0 0,1 0 0,0 1 0,0-1 0,-2 15 0,6-22 4,-1-1 0,1 1 0,0-1 0,0 1 0,0 0 0,0-1 0,1 1 0,-1 0 0,1-1 0,0 1 0,-1-1 0,1 1 0,0-1 0,1 1 0,-1-1 0,0 0 0,1 0 0,-1 0 0,1 1 0,-1-1 0,1 0 0,0-1 0,0 1 0,0 0 0,0-1 0,1 1 0,-1-1 0,0 1 0,0-1 0,1 0 0,-1 0 0,1 0 0,-1-1 0,1 1 0,3 0 0,8 2-124,-1-1 0,0-1 0,0 0 0,1-1 0,21-3-1,-33 3-160,-1 0 0,0 0 0,0 0-1,0 0 1,0 0 0,0 0-1,0-1 1,0 1 0,0 0-1,0-1 1,0 1 0,0-1-1,0 1 1,0-1 0,0 1-1,0-1 1,0 0 0,0 0-1,0 1 1,0-1 0,-1 0-1,1 0 1,0 0 0,-1 0 0,1 0-1,-1 0 1,1 0 0,-1 0-1,1 0 1,-1 0 0,0 0-1,1-1 1,0-22-9942</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4.324"/>
    </inkml:context>
    <inkml:brush xml:id="br0">
      <inkml:brushProperty name="width" value="0.025" units="cm"/>
      <inkml:brushProperty name="height" value="0.025" units="cm"/>
    </inkml:brush>
  </inkml:definitions>
  <inkml:trace contextRef="#ctx0" brushRef="#br0">0 26 23991,'20'-6'1954,"19"-1"31,13 4 65,8 3-1057,8 0-833,-2 0-1377,-6-1-4772,-4-7-12493</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7.066"/>
    </inkml:context>
    <inkml:brush xml:id="br0">
      <inkml:brushProperty name="width" value="0.025" units="cm"/>
      <inkml:brushProperty name="height" value="0.025" units="cm"/>
    </inkml:brush>
  </inkml:definitions>
  <inkml:trace contextRef="#ctx0" brushRef="#br0">182 0 12908,'0'0'2573,"-5"10"-923,-5 11-826,1 1 0,0 0 0,2 0-1,1 0 1,-5 35 0,-52 858 6960,36-342-7144,16-444-561,-12 345 894,23-463-954,0-1 0,1 0 0,0 1 0,1-1 1,0 0-1,1 0 0,0 0 0,0 0 0,1-1 0,1 1 0,7 12 0,-6-14-675,-7-13-2491,-1-14 571,-3-44-8256,-2 24-3736</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8.173"/>
    </inkml:context>
    <inkml:brush xml:id="br0">
      <inkml:brushProperty name="width" value="0.025" units="cm"/>
      <inkml:brushProperty name="height" value="0.025" units="cm"/>
    </inkml:brush>
  </inkml:definitions>
  <inkml:trace contextRef="#ctx0" brushRef="#br0">1 1 16239,'0'0'8947,"5"14"-6587,4 14-1544,-1-1-1,-2 2 1,-1-1 0,3 54 0,-9 108 349,1-69-2839,1-58-4966,-5-92 2087,-8-10-3711</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8.546"/>
    </inkml:context>
    <inkml:brush xml:id="br0">
      <inkml:brushProperty name="width" value="0.025" units="cm"/>
      <inkml:brushProperty name="height" value="0.025" units="cm"/>
    </inkml:brush>
  </inkml:definitions>
  <inkml:trace contextRef="#ctx0" brushRef="#br0">1 66 19506,'0'0'8296,"84"15"-6470,-29-15-385,13 0-672,8-14-577,7-5-160,1 0 32,-2 3-352,-10 6-1506,-16 7-2786,-19 3-2915</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9.651"/>
    </inkml:context>
    <inkml:brush xml:id="br0">
      <inkml:brushProperty name="width" value="0.025" units="cm"/>
      <inkml:brushProperty name="height" value="0.025" units="cm"/>
    </inkml:brush>
  </inkml:definitions>
  <inkml:trace contextRef="#ctx0" brushRef="#br0">0 107 14510,'4'-13'4169,"15"-50"-461,-11 32 6154,-21 423-9344,16-376-518,5-26 0,6-28 0,-8 5 0,-1-1 0,-1 0 0,-3 0 0,0-1 0,-6-41 0,5 75 0,0 0 0,0 0 0,0-1 0,0 1 0,-1 0 0,1 0 0,0-1 0,-1 1 0,1 0 0,-1 0 0,1 0 0,-1 0 0,0-1 0,1 1 0,-1 0 0,0 0 0,0 0 0,0 1 0,0-1 0,0 0 0,-1-1 0,1 2 0,1 0 0,-1 1 0,0-1 0,0 0 0,1 0 0,-1 0 0,0 1 0,1-1 0,-1 0 0,0 1 0,1-1 0,-1 1 0,0-1 0,1 1 0,-1-1 0,1 1 0,-1-1 0,1 1 0,-1-1 0,1 1 0,0 0 0,-1-1 0,1 1 0,0 0 0,-1-1 0,1 1 0,0 0 0,0 0 0,-1-1 0,1 1 0,0 0 0,0 0 0,0-1 0,0 2 0,-2 6 0,0 0 0,1-1 0,0 1 0,0 0 0,1 0 0,0 0 0,0 0 0,1 0 0,0 0 0,0 0 0,4 13 0,-3-18 0,0 1 0,0-1 0,-1 0 0,2 1 0,-1-1 0,0 0 0,1 0 0,-1-1 0,1 1 0,0 0 0,0-1 0,0 0 0,0 0 0,0 0 0,1 0 0,-1 0 0,1 0 0,-1-1 0,1 0 0,0 0 0,-1 0 0,1 0 0,0 0 0,0-1 0,-1 0 0,5 0 0,-1 1 0,-1-1 0,1-1 0,-1 1 0,1-1 0,-1 0 0,1-1 0,-1 1 0,0-1 0,0 0 0,1-1 0,-2 0 0,1 0 0,0 0 0,6-5 0,2-4 0,0 0 0,-1-1 0,19-24 0,24-25 0,-56 61 0,1 1 0,-1-1 0,1 1 0,-1-1 0,0 0 0,1 1 0,-1-1 0,1 1 0,0-1 0,-1 1 0,1 0 0,-1-1 0,1 1 0,0 0 0,-1-1 0,1 1 0,-1 0 0,1-1 0,0 1 0,0 0 0,-1 0 0,1 0 0,0 0 0,-1 0 0,1 0 0,0 0 0,0 0 0,-1 0 0,1 0 0,0 0 0,-1 0 0,1 1 0,0-1 0,-1 0 0,1 0 0,0 1 0,-1-1 0,1 0 0,-1 1 0,1-1 0,0 1 0,-1-1 0,1 1 0,-1-1 0,1 1 0,-1-1 0,0 1 0,1-1 0,-1 1 0,1 0 0,-1-1 0,0 1 0,0 0 0,1-1 0,-1 1 0,0 1 0,7 48 0,-6-36 0,2 19 0,-4-22 0,2 0 0,0 1 0,0-1 0,1 0 0,0 0 0,1 0 0,0 0 0,1 0 0,0-1 0,9 17 0,-11-25 0,-1-1 0,1 0 0,-1 1 0,1-1 0,-1 0 0,1 0 0,0 0 0,-1 0 0,1 0 0,0-1 0,0 1 0,0-1 0,0 1 0,0-1 0,-1 1 0,1-1 0,0 0 0,0 0 0,0 0 0,0 0 0,0 0 0,0-1 0,0 1 0,0 0 0,0-1 0,0 0 0,0 1 0,-1-1 0,1 0 0,0 0 0,3-2 0,5-3 0,1-1 0,-1 0 0,15-15 0,-21 19 0,41-39 0,-22 19 0,1 1 0,51-34 0,-73 55 0,-1-1 0,1 1 0,0 0 0,0 0 0,0 0 0,0 0 0,0 0 0,0 0 0,0 0 0,0 1 0,0-1 0,0 1 0,0 0 0,0-1 0,0 1 0,1 0 0,-1 0 0,0 0 0,0 1 0,0-1 0,0 1 0,0-1 0,0 1 0,1-1 0,-1 1 0,3 2 0,-1 1 0,-1 0 0,1 0 0,-1 0 0,0 0 0,0 0 0,-1 1 0,1 0 0,3 8 0,-4-7 0,1 0 0,0 0 0,0 0 0,0-1 0,1 1 0,0-1 0,4 5 0,-6-9 0,0 1 0,0-1 0,0 0 0,0 1 0,0-1 0,1 0 0,-1-1 0,0 1 0,0 0 0,1 0 0,-1-1 0,1 0 0,-1 1 0,0-1 0,1 0 0,-1 0 0,1 0 0,-1-1 0,0 1 0,1 0 0,-1-1 0,0 0 0,1 1 0,2-3 0,47-18-3383,0-4 0,63-39 1,-79 33 835,-39 42 2751,0-1 0,1 0 0,0 1 0,1-1 0,0 1 0,0 0 0,1-1 0,3 22 0,-1 7 192,-4 106 1182,5 166 3319,-1-299-3212,1-10-589,5-22-181,4-36-746,12-140-21,-18 121-294,26-120 0,-29 185 120,0 1 1,0-1-1,1 1 0,0 0 1,1 0-1,0 0 0,0 1 1,0 0-1,1 0 0,8-8 1,-12 14 21,1-1 0,0 1 0,-1 0 1,1-1-1,0 1 0,0 1 1,1-1-1,-1 0 0,0 1 1,0 0-1,1 0 0,-1 0 1,1 0-1,-1 0 0,1 1 1,-1-1-1,1 1 0,-1 0 1,1 0-1,-1 0 0,1 1 1,-1-1-1,1 1 0,-1 0 0,1 0 1,-1 0-1,1 1 0,-1-1 1,0 1-1,0-1 0,4 4 1,-1-1 16,-1 0 1,0 1-1,0-1 1,0 1-1,0 0 1,-1 0-1,1 1 1,-2-1-1,1 1 1,0 0-1,-1 0 1,0 0-1,-1 0 1,1 1-1,-1-1 1,-1 1-1,1-1 1,-1 1-1,0 0 0,0 0 1,-1 0-1,0-1 1,0 1-1,-1 0 1,0 0-1,0-1 1,-2 9-1,1-8-2,0-1 0,0 1 0,0 0-1,-1-1 1,0 0 0,0 1-1,-1-1 1,1 0 0,-1-1 0,-1 1-1,1-1 1,-1 1 0,0-1 0,0-1-1,0 1 1,-1-1 0,0 0-1,1 0 1,-1-1 0,-1 1 0,1-1-1,-1-1 1,1 1 0,-1-1 0,0 0-1,-8 1 1,12-3-113,0 0-1,0 0 1,-1 0-1,1 0 1,0-1-1,0 1 1,0-1-1,0 0 1,0 0-1,0 0 1,0 0-1,0-1 1,0 1-1,0-1 1,1 1-1,-1-1 1,1 0-1,-1 0 1,1 0-1,0-1 1,0 1-1,0 0 1,0-1-1,0 0 1,0 1-1,1-1 1,-1 0-1,1 0 1,0 0-1,-1 0 1,2 0-1,-1 0 1,-1-5-1,0-1-724,1-1 0,-1 1 0,2-1 0,-1 1 0,1-1 0,1 0 0,0 1 0,0-1 0,1 1 0,3-13-1,10-10-12437</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7:59.976"/>
    </inkml:context>
    <inkml:brush xml:id="br0">
      <inkml:brushProperty name="width" value="0.025" units="cm"/>
      <inkml:brushProperty name="height" value="0.025" units="cm"/>
    </inkml:brush>
  </inkml:definitions>
  <inkml:trace contextRef="#ctx0" brushRef="#br0">21 26 9705,'0'-18'7463,"0"11"2659,0 11-6887,0 19-1281,0 11-1666,-3 9-288,-2 7 0,1 1 0,0 0 0,-1-2 0,5-7 0,0-4 0,0-9 0,6-9 0,5-12-3748,1-8-3554,3-10-3589</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0.351"/>
    </inkml:context>
    <inkml:brush xml:id="br0">
      <inkml:brushProperty name="width" value="0.025" units="cm"/>
      <inkml:brushProperty name="height" value="0.025" units="cm"/>
    </inkml:brush>
  </inkml:definitions>
  <inkml:trace contextRef="#ctx0" brushRef="#br0">63 0 21364,'0'0'9321,"-36"83"-8296,24-33 32,3 5-1057,4-2 0,5-5 0,0-8 0,8-10 0,5-10 0,2-11 0,-2-7 0,-6-2 0,-2-9-3299,-5-10-2595,0-7-4003</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0.694"/>
    </inkml:context>
    <inkml:brush xml:id="br0">
      <inkml:brushProperty name="width" value="0.025" units="cm"/>
      <inkml:brushProperty name="height" value="0.025" units="cm"/>
    </inkml:brush>
  </inkml:definitions>
  <inkml:trace contextRef="#ctx0" brushRef="#br0">1 108 19795,'0'0'12561,"9"4"-12203,0-1-352,-1-1-1,1 0 1,0 0 0,0-1 0,0 0 0,0 0 0,0-1 0,0 0 0,0-1 0,12-2 0,105-26-14,-72 14 4,52-7-626,128-11 0,-204 28-3631,-11-2-2699,-5-2-4710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040"/>
    </inkml:context>
    <inkml:brush xml:id="br0">
      <inkml:brushProperty name="width" value="0.025" units="cm"/>
      <inkml:brushProperty name="height" value="0.025" units="cm"/>
    </inkml:brush>
  </inkml:definitions>
  <inkml:trace contextRef="#ctx0" brushRef="#br0">0 73 21492,'0'0'7912,"78"-50"-6823,-9 41 576,18 1-1056,13 4-609,7 3 0,-1 1 0,-3 0-673,-19 6-3939,-10-3-5606</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399"/>
    </inkml:context>
    <inkml:brush xml:id="br0">
      <inkml:brushProperty name="width" value="0.025" units="cm"/>
      <inkml:brushProperty name="height" value="0.025" units="cm"/>
    </inkml:brush>
  </inkml:definitions>
  <inkml:trace contextRef="#ctx0" brushRef="#br0">547 47 17969,'-112'-20'128,"-16"3"-448,-17 8-1442,-16 9-3331</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01.737"/>
    </inkml:context>
    <inkml:brush xml:id="br0">
      <inkml:brushProperty name="width" value="0.025" units="cm"/>
      <inkml:brushProperty name="height" value="0.025" units="cm"/>
    </inkml:brush>
  </inkml:definitions>
  <inkml:trace contextRef="#ctx0" brushRef="#br0">1488 1 9577,'-116'28'3015,"1"5"-1,-124 54 1,154-49-2076,2 3 1,1 5-1,-96 69 1,94-51-375,-132 126 1,179-151-496,0 2 1,3 1-1,1 2 0,3 1 1,-31 58-1,51-82-47,1 0-1,1 1 1,1-1 0,1 2-1,0-1 1,2 0-1,1 1 1,0 0 0,2 28-1,1-33-10,2 1-1,1 0 0,0-1 1,1 1-1,1-1 1,1 0-1,0-1 0,2 1 1,0-1-1,0-1 1,18 26-1,3-5-13,2-1 0,1-2 0,1-1 1,2-1-1,2-2 0,0-2 0,2-1 0,1-2 0,63 29 0,-28-20-9,1-4 0,2-3 0,0-3-1,136 21 1,-78-27 41,1-7 0,1-5 0,0-6 0,170-23-1,-97-7 105,-1-10 0,209-67-1,-257 57 434,224-100-1,-329 123-272,-1-2-1,-1-2 0,-2-3 1,-1-2-1,-2-3 1,-2-2-1,53-56 1,-78 70-71,-2-1 1,-1 0-1,-2-2 1,0 0 0,-2-1-1,-2-1 1,0 0-1,-3-1 1,0 0 0,-2-1-1,8-60 1,-14 69-127,-1 1-1,-2 0 1,0 0 0,-1-1 0,-2 1 0,0 0-1,-1 0 1,-2 1 0,-1-1 0,0 1 0,-2 0-1,0 1 1,-2 0 0,0 1 0,-1 0 0,-2 0-1,-23-28 1,13 26-81,-1 1-1,0 1 1,-2 0-1,0 3 1,-1 0-1,-1 2 1,-1 0-1,0 3 1,0 0-1,-2 2 1,1 1-1,-47-8 1,4 6-393,-1 2 0,0 4 1,0 3-1,-107 9 1,-29 23-3724,8 14-2904</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19.373"/>
    </inkml:context>
    <inkml:brush xml:id="br0">
      <inkml:brushProperty name="width" value="0.025" units="cm"/>
      <inkml:brushProperty name="height" value="0.025" units="cm"/>
    </inkml:brush>
  </inkml:definitions>
  <inkml:trace contextRef="#ctx0" brushRef="#br0">0 358 17489,'0'0'7911,"78"-6"-6406,-17-22-383,15-16-610,7-10-416,-1 0-32,-3 1-993,-10 9-1217,-14 10-576,-12 10-1795,-9 8-2689</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0.245"/>
    </inkml:context>
    <inkml:brush xml:id="br0">
      <inkml:brushProperty name="width" value="0.025" units="cm"/>
      <inkml:brushProperty name="height" value="0.025" units="cm"/>
    </inkml:brush>
  </inkml:definitions>
  <inkml:trace contextRef="#ctx0" brushRef="#br0">0 202 18546,'0'0'6699,"15"-10"-5930,-2 2-486,175-104 1490,-166 100-1797,1 1 0,1 1 0,0 1-1,0 1 1,1 1 0,0 1 0,25-3 0,-48 9 8,-1 0 1,1 0-1,-1 0 1,1 1-1,-1-1 1,1 0-1,-1 0 0,1 1 1,-1-1-1,1 1 1,-1 0-1,1-1 1,-1 1-1,0 0 0,1 0 1,-1 0-1,0 0 1,0 0-1,1 0 1,-1 0-1,0 0 0,0 0 1,0 1-1,-1-1 1,1 0-1,0 1 0,0-1 1,-1 1-1,1-1 1,-1 1-1,1-1 1,-1 1-1,1-1 0,-1 1 1,0-1-1,0 1 1,0-1-1,0 3 1,0 7 187,0-1 1,-1 0 0,0 1 0,-5 17-1,-12 34 800,-3-1-1,-32 66 0,2-7-425,41-96-776,-13 41 731,17-20-4274</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0.698"/>
    </inkml:context>
    <inkml:brush xml:id="br0">
      <inkml:brushProperty name="width" value="0.025" units="cm"/>
      <inkml:brushProperty name="height" value="0.025" units="cm"/>
    </inkml:brush>
  </inkml:definitions>
  <inkml:trace contextRef="#ctx0" brushRef="#br0">0 1 19538,'0'0'3524,"0"56"-2147,0-11-256,10 9 0,1 5-672,2 2-289,5-6-64,5-5 0,-1-9-801,-4-10-1409,-1-10-800,-10-12-578</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1.040"/>
    </inkml:context>
    <inkml:brush xml:id="br0">
      <inkml:brushProperty name="width" value="0.025" units="cm"/>
      <inkml:brushProperty name="height" value="0.025" units="cm"/>
    </inkml:brush>
  </inkml:definitions>
  <inkml:trace contextRef="#ctx0" brushRef="#br0">7 213 15919,'0'0'1852,"-2"-10"359,1 3-1823,0 4-269,0 0-1,1 1 1,-1-1-1,1 0 0,0 0 1,0 0-1,0 0 0,0 0 1,0 0-1,0 0 1,1 0-1,0 0 0,-1 0 1,1 0-1,0 0 0,0 1 1,1-1-1,-1 0 0,1 1 1,-1-1-1,1 1 1,0-1-1,3-3 0,11-8 443,1 1 0,1 1-1,0 0 1,0 2 0,1 0 0,0 0-1,39-11 1,-41 15-484,1 2 1,-1 0-1,1 1 0,0 0 0,0 2 1,0 0-1,0 1 0,1 1 0,29 5 1,-44-5-92,0 0 0,0 0 1,0 0-1,0 0 0,-1 1 0,1 0 1,-1 0-1,1 0 0,-1 0 1,0 0-1,0 1 0,0-1 0,0 1 1,0 0-1,0 0 0,-1 0 1,1 0-1,2 7 0,-2-5 132,-1 1-1,0 0 1,0 0-1,0 0 1,-1 1-1,0-1 1,-1 0-1,1 0 1,-1 1 0,-1 11-1,-2-1 236,0-1 1,0 0-1,-2 0 0,0 0 0,-1-1 1,0 0-1,-1 0 0,-13 19 1,9-17-333,-2 0 0,0-1 1,-1-1-1,-18 16 0,27-26-22,1-1 0,-1 0 0,0 0 0,0-1-1,-1 0 1,1 0 0,-1 0 0,0 0 0,0-1 0,1 0-1,-2 0 1,1 0 0,0-1 0,0 0 0,0 0-1,-1-1 1,-11 0 0,17 0-100,0-1 0,0 1 0,0 0 0,0-1 0,0 1 1,0-1-1,0 1 0,0-1 0,0 1 0,0-1 0,0 0 0,1 1 0,-1-1 0,0 0 0,1 0 1,-1 1-1,0-1 0,1 0 0,-1 0 0,1 0 0,-1 0 0,1 0 0,-1 0 0,1 0 0,0 0 0,-1 0 1,1-1-1,1-31-6240,10 6-1789</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1.395"/>
    </inkml:context>
    <inkml:brush xml:id="br0">
      <inkml:brushProperty name="width" value="0.025" units="cm"/>
      <inkml:brushProperty name="height" value="0.025" units="cm"/>
    </inkml:brush>
  </inkml:definitions>
  <inkml:trace contextRef="#ctx0" brushRef="#br0">1 285 19314,'0'0'11248,"10"-2"-10004,-3 0-1180,0 0 0,0-1 0,0 1 0,0-1 0,-1-1 0,1 1 1,-1-1-1,0-1 0,0 1 0,0-1 0,-1 0 0,1 0 0,-1 0 0,7-11 0,-4 7-64,-1-1 0,0 0 0,0-1 0,-1 0 0,-1 0 0,0 0 0,0 0 0,-1-1 0,-1 0 0,0 0 0,0 0 0,-1 0 0,1-24 0,-3 35 0,0-1 0,0 1 0,-1 0 0,1-1 0,0 1 0,0-1 0,-1 1 0,1 0 0,-1-1 0,1 1 0,-1 0 0,1-1 0,-1 1 0,0 0 0,0 0 0,0 0 0,1 0 0,-1-1 0,0 1 0,-1 0 0,1 1 0,0-1 0,0 0 0,0 0 0,0 0 0,-1 1 0,1-1 0,0 1 0,-1-1 0,1 1 0,0-1 0,-1 1 0,1 0 0,-1-1 0,1 1 0,0 0 0,-1 0 0,1 0 0,-1 0 0,1 1 0,0-1 0,-1 0 0,-2 1 0,0 0 0,-1 1 0,0-1 0,1 1 0,-1 0 0,1 0 0,0 0 0,0 1 0,0-1 0,0 1 0,0 0 0,0 0 0,-3 5 0,-3 6 0,1 0 0,1 0 0,1 1 0,0 0 0,0 1 0,2 0 0,0 0 0,1 0 0,0 0 0,2 0 0,0 1 0,0 0 0,2 21 0,0-35-1,0 1-1,1 0 1,-1-1 0,1 1 0,0-1-1,0 1 1,0-1 0,0 0 0,0 1-1,1-1 1,0 0 0,-1 0 0,1 0-1,0 0 1,1 0 0,-1-1 0,0 1-1,1 0 1,0-1 0,-1 0 0,1 0-1,0 0 1,0 0 0,0 0 0,0 0-1,1-1 1,-1 0 0,0 1-1,1-1 1,-1 0 0,1-1 0,-1 1-1,1-1 1,-1 1 0,7-1 0,1 0-130,1 0 0,0-1-1,0 0 1,0-1 0,0 0 0,-1-1 0,1 0 0,-1-1 0,20-9 0,26-24-5560,-7-11-8530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205"/>
    </inkml:context>
    <inkml:brush xml:id="br0">
      <inkml:brushProperty name="width" value="0.025" units="cm"/>
      <inkml:brushProperty name="height" value="0.025" units="cm"/>
    </inkml:brush>
  </inkml:definitions>
  <inkml:trace contextRef="#ctx0" brushRef="#br0">60 70 8264,'0'0'15679,"1"13"-14782,3 21-442,1-1 1,2 1 0,1-1 0,2-1 0,15 36-1,83 163-2575,-107-229 2071,-1 4-4481,-8-11 2875,-12-12 345,-6-12 1040,2-2 1,0 0-1,-35-64 0,48 75 717,1-1 1,1 0-1,0 0 0,2-1 1,1 0-1,1 0 0,0 0 1,0-25-1,4 42-283,1 0-1,0 0 1,0-1-1,1 1 1,0 0-1,0 0 1,0 0-1,0 0 1,1 0-1,0 0 1,0 0-1,0 0 1,1 1-1,-1-1 1,1 1-1,0-1 1,0 1-1,1 0 1,-1 0-1,6-3 1,-4 3-75,0 1 1,0 0-1,0 0 1,1 1-1,-1 0 1,1 0-1,0 0 1,-1 0-1,1 1 1,0 0-1,0 0 1,0 1-1,0-1 1,0 1-1,0 1 1,0-1-1,9 3 1,-11-2-77,-1-1 0,1 1 0,-1 1 0,1-1 0,-1 0 0,1 1 0,-1 0 0,0-1 1,0 1-1,0 1 0,0-1 0,0 0 0,-1 1 0,1-1 0,-1 1 0,1 0 0,1 3 0,0 1 33,-1-1-1,0 0 0,0 1 1,-1 0-1,1-1 0,-2 1 1,1 0-1,0 10 1,0 2 359,-1 0 0,-2 0 0,0 0 0,0 0 1,-9 34-1,5-36-11,0 0 73,1 1 0,-4 28 0,8-44-441,-1 0-1,1 0 1,0 0-1,-1 0 1,1 0-1,0 0 1,0 0-1,0 0 1,1 0-1,-1 0 0,1 0 1,-1 0-1,1 0 1,-1 0-1,1 0 1,0 0-1,0-1 1,0 1-1,0 0 1,0 0-1,0-1 1,1 1-1,-1-1 0,0 1 1,1-1-1,-1 0 1,1 1-1,0-1 1,-1 0-1,1 0 1,3 1-1,5 0 12,-1-1-1,1-1 1,0 0-1,0 0 1,-1-1 0,1 0-1,0 0 1,-1-1-1,1-1 1,-1 0-1,0 0 1,1-1-1,-2 0 1,16-9-1,-8 4-92,0-1-1,-1-1 1,-1-1-1,0 0 1,0 0-1,-1-2 1,11-14-1,-19 21 47,0 0-1,-1 0 0,0 0 1,0-1-1,0 0 0,-1 0 1,-1 0-1,1 0 0,-1 0 1,0 0-1,-1-1 0,0 1 1,-1 0-1,1-1 0,-3-14 0,3 22 10,-1 1 1,0-1-1,0 1 0,0-1 0,0 1 0,0-1 0,-1 1 0,1-1 0,0 1 0,0-1 0,0 1 0,0-1 0,0 1 0,-1-1 0,1 1 0,0 0 0,0-1 0,-1 1 0,1-1 0,0 1 0,-1-1 0,1 1 0,-1 0 0,1-1 0,0 1 0,-1 0 0,1 0 0,-1-1 0,1 1 0,-1 0 0,1 0 0,-1 0 0,1-1 0,-1 1 0,1 0 0,-1 0 0,1 0 0,-1 0 0,1 0 0,-1 0 0,1 0 0,-1 0 0,1 0 0,-1 0 0,1 0 0,-1 1 0,1-1 0,-1 0 0,1 0 0,-1 0 0,0 1 0,0 0-10,-1 0 0,0 0-1,1 0 1,-1 1 0,1-1 0,-1 0-1,1 1 1,0-1 0,-1 1 0,1 0-1,0-1 1,-1 3 0,-2 9 118,0 0 0,1-1 1,0 1-1,1 0 0,0 1 0,1-1 1,1 0-1,0 0 0,1 0 1,3 17-1,-4-28-100,0 0 1,1 0 0,0 1-1,0-1 1,-1 0-1,1 0 1,0 0 0,1 0-1,-1 0 1,0-1-1,1 1 1,-1 0 0,1 0-1,-1-1 1,1 1 0,0-1-1,0 1 1,-1-1-1,1 0 1,0 0 0,0 0-1,0 0 1,0 0-1,1 0 1,-1-1 0,0 1-1,0-1 1,0 1 0,1-1-1,-1 0 1,0 0-1,1 0 1,-1 0 0,0 0-1,0 0 1,1-1-1,-1 1 1,0-1 0,3-1-1,-1 1-13,0 0-1,0-1 1,1 0 0,-1 0-1,0 0 1,0 0-1,0-1 1,-1 1 0,1-1-1,-1 0 1,1 0-1,-1 0 1,0-1-1,0 1 1,-1-1 0,1 0-1,-1 1 1,1-1-1,1-5 1,2-29-1880,-11-1-4081,-7 10-1138</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580"/>
    </inkml:context>
    <inkml:brush xml:id="br0">
      <inkml:brushProperty name="width" value="0.025" units="cm"/>
      <inkml:brushProperty name="height" value="0.025" units="cm"/>
    </inkml:brush>
  </inkml:definitions>
  <inkml:trace contextRef="#ctx0" brushRef="#br0">0 1 19186,'0'0'8680,"69"48"-8327,-33-34-225,0-2-737,0-3-2562,-5-5-1986,-3-4-3363</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2.924"/>
    </inkml:context>
    <inkml:brush xml:id="br0">
      <inkml:brushProperty name="width" value="0.025" units="cm"/>
      <inkml:brushProperty name="height" value="0.025" units="cm"/>
    </inkml:brush>
  </inkml:definitions>
  <inkml:trace contextRef="#ctx0" brushRef="#br0">99 0 14798,'0'0'3764,"-9"9"-1053,0-1-2291,1 1-1,-1 1 1,2 0-1,-1 0 1,2 0-1,-1 1 1,1 0-1,1 0 0,0 0 1,1 1-1,0 0 1,0 0-1,-2 17 1,6-27-401,-1 0 0,1 0 0,0-1 0,0 1 0,0 0 0,0 0 0,0 0 0,0-1 0,0 1 1,1 0-1,-1 0 0,1-1 0,-1 1 0,1 0 0,0 0 0,0-1 0,0 1 0,1 1 0,-1-2 3,0-1 0,1 1 0,-1-1-1,0 0 1,1 1 0,-1-1 0,1 0 0,-1 0-1,0 0 1,1 0 0,-1 0 0,1 0 0,-1 0-1,1-1 1,-1 1 0,0 0 0,1-1 0,-1 1-1,0-1 1,1 1 0,-1-1 0,0 0 0,0 0-1,2-1 1,32-18 526,-27 15-790,1 0-1,-1 0 1,1 0-1,0 1 0,0 0 1,0 1-1,0 0 1,1 0-1,-1 1 1,1 0-1,0 1 1,15-1-1,-23 3 258,0-1 0,0 1 0,0 0 0,-1-1-1,1 1 1,0 0 0,0 0 0,-1 0 0,1 0 0,0 0 0,-1 0 0,1 1-1,-1-1 1,1 1 0,-1-1 0,0 1 0,0-1 0,0 1 0,0 0 0,0-1-1,0 1 1,0 0 0,0 0 0,-1 0 0,1-1 0,-1 1 0,1 0 0,-1 0-1,0 0 1,0 0 0,1 0 0,-2 0 0,1 0 0,0 0 0,0 0 0,-1 3 0,0 4 234,0 0 1,-1-1-1,0 1 1,0-1-1,-1 0 0,0 0 1,-5 10-1,1-6-10,0-1 0,-1 1-1,-13 13 1,18-21-233,0-1 0,0 0 0,0-1 0,-1 1 0,1-1 0,0 1 0,-1-1 1,0 0-1,0 0 0,1-1 0,-1 1 0,0-1 0,0 0 0,0 0 0,-6 1 0,9-2-100,1 0-1,-1 0 1,0-1-1,0 1 1,1 0-1,-1 0 1,0 0-1,0-1 1,1 1-1,-1-1 1,0 1-1,1 0 1,-1-1-1,0 1 1,1-1-1,-1 1 1,1-1-1,-1 0 1,1 1-1,-1-1 1,1 0-1,-1 1 1,1-1-1,0 0 1,-1 1-1,1-1 1,0 0-1,0 0 1,-1 1-1,1-1 1,0 0-1,0 0 0,0 1 1,0-2-1,0-35-4102,0 28 2840,5-42-5401,9-11-2248</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297"/>
    </inkml:context>
    <inkml:brush xml:id="br0">
      <inkml:brushProperty name="width" value="0.025" units="cm"/>
      <inkml:brushProperty name="height" value="0.025" units="cm"/>
    </inkml:brush>
  </inkml:definitions>
  <inkml:trace contextRef="#ctx0" brushRef="#br0">1 1 17360,'0'0'5520,"0"14"-3801,0 30-577,1 0-1,2-1 0,2 1 1,14 58-1,-14-87-1068,0 0 0,0-1 0,2 1 0,-1-1 0,2-1 0,0 1 0,0-1 0,12 12 0,-19-24-55,-1 0 1,1 0-1,0 0 1,0-1 0,0 1-1,0 0 1,0 0-1,0-1 1,0 1 0,0 0-1,0-1 1,0 1-1,0-1 1,0 0 0,0 1-1,0-1 1,0 0-1,1 1 1,-1-1 0,0 0-1,0 0 1,0 0-1,1 0 1,-1 0 0,0-1-1,0 1 1,0 0-1,0 0 1,1-1 0,-1 1-1,0-1 1,0 1-1,0-1 1,0 1 0,0-1-1,0 0 1,0 1-1,0-1 1,0 0 0,-1 0-1,1 0 1,0 0-1,0 0 1,1-2-1,3-4 170,-1-1-1,0-1 0,0 1 1,5-15-1,-6 15-156,10-36-31,-1 0 0,-3-1 0,-1-1 0,-3 1 0,0-92 0,-5 137-11,0 0 0,0 0-1,0 0 1,0 0 0,0 0 0,0 0 0,0 0-1,0 0 1,-1 0 0,1 0 0,0 0 0,0 0-1,0 0 1,0 0 0,0 0 0,0 0 0,0 0-1,0 0 1,0-1 0,0 1 0,0 0-1,-1 0 1,1 0 0,0 0 0,0 0 0,0 0-1,0 0 1,0 0 0,0 0 0,0-1 0,-5 20-987,-4 27-2686,3-13-2765,0-1-4174</inkml:trace>
  <inkml:trace contextRef="#ctx0" brushRef="#br0" timeOffset="1">201 388 13965,'0'0'12460,"38"53"-10570,-18-52-865,6-1-641,5 0-224,0-15-1441,-1-6-1185,-3-3-4229,-4-6-8519</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624"/>
    </inkml:context>
    <inkml:brush xml:id="br0">
      <inkml:brushProperty name="width" value="0.025" units="cm"/>
      <inkml:brushProperty name="height" value="0.025" units="cm"/>
    </inkml:brush>
  </inkml:definitions>
  <inkml:trace contextRef="#ctx0" brushRef="#br0">17 228 17617,'0'0'5552,"-4"9"-3262,-8 27-1046,11-36-1215,1 1 0,0-1 0,0 1 1,0 0-1,0-1 0,0 1 0,1 0 1,-1-1-1,0 1 0,0-1 0,0 1 1,0 0-1,1-1 0,-1 1 1,0-1-1,1 1 0,-1-1 0,0 1 1,1-1-1,-1 1 0,0-1 0,1 1 1,-1-1-1,1 1 0,-1-1 0,1 0 1,-1 1-1,1-1 0,0 0 0,-1 1 1,1-1-1,-1 0 0,1 0 0,0 0 1,-1 0-1,1 1 0,-1-1 1,1 0-1,0 0 0,-1 0 0,2-1 1,28 1 220,-28 0-160,10-2 37,-1 0 0,0-1 0,1-1 0,-1 0 0,-1 0-1,1-1 1,-1 0 0,1-1 0,16-13 0,-18 12-9,0 1-1,1 0 1,-1 0-1,1 1 1,0 1 0,1-1-1,-1 2 1,1-1-1,0 1 1,-1 1-1,20-2 1,45 10 38,-59-3-77,0-1 1,0-1-1,32-2 0,-42 0-145,0 0-1,-1-1 0,1 1 0,0-1 0,0 0 1,-1-1-1,1 1 0,-1-1 0,0 0 0,0 0 1,0-1-1,0 0 0,-1 0 0,7-6 0,-6 4-418,-1 1 0,1-1 0,-1 0-1,-1 0 1,1 0 0,-1 0 0,3-7-1,-4 6-745,0 0-1,0 0 1,-1 0-1,1-1 1,-2 1-1,1-12 1,-2-11-4935</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3.999"/>
    </inkml:context>
    <inkml:brush xml:id="br0">
      <inkml:brushProperty name="width" value="0.025" units="cm"/>
      <inkml:brushProperty name="height" value="0.025" units="cm"/>
    </inkml:brush>
  </inkml:definitions>
  <inkml:trace contextRef="#ctx0" brushRef="#br0">91 0 18481,'0'0'12161,"-8"1"-12155,5-1-10,1 1 0,0-1 1,0 1-1,-1-1 0,1 1 1,0 0-1,0 0 0,0-1 0,-1 2 1,1-1-1,0 0 0,0 0 1,1 1-1,-1-1 0,0 1 1,-2 2-1,1 1 0,1-1 0,0 0 0,0 0 0,0 1 1,0-1-1,1 1 0,0 0 0,0-1 0,-1 9 0,1-3 4,-1 1-1,2-1 1,-1 0 0,2 0-1,-1 1 1,3 13 0,-1-19-8,-1 0 0,1 0 1,0 0-1,0-1 0,1 1 1,-1-1-1,1 0 0,0 0 1,0 0-1,0 0 0,1 0 1,0-1-1,-1 1 0,9 5 1,6 3-335,-2 1 1,1 1-1,-2 0 1,17 20-1,-25-25 277,-1 0-1,0 0 0,-1 0 1,0 1-1,0 0 1,-1 0-1,-1 0 1,1 0-1,-2 1 0,3 12 1,-2-1 314,-1 1 1,0-1-1,-2 1 0,-5 43 1,4-56-14,0 0 0,-2-1 0,1 1 1,-1-1-1,0 0 0,-1 0 0,0 0 0,0 0 0,-1-1 1,-1 1-1,1-1 0,-1-1 0,-13 14 0,17-19-229,0 0-1,0 0 1,0-1-1,0 1 0,0-1 1,0 0-1,-1 1 0,1-1 1,0 0-1,-1 0 0,1-1 1,-1 1-1,1 0 0,-1-1 1,1 0-1,-1 1 1,0-1-1,1 0 0,-1 0 1,1-1-1,-1 1 0,0 0 1,1-1-1,-1 0 0,1 1 1,-1-1-1,1 0 0,0 0 1,-1-1-1,1 1 0,0 0 1,0-1-1,0 1 1,0-1-1,0 0 0,0 0 1,0 0-1,1 0 0,-1 0 1,0 0-1,0-2 0,-6-7-13,1 0-1,0 0 1,1-1-1,0 0 0,1 0 1,-6-22-1,6 16 8,1 0 0,1 0 0,1-1 0,0 1 0,1-1 0,1 1 0,1-1 0,4-21 0,-3 28 0,1 0 0,1 0 0,-1 1 0,2-1 0,0 1 0,0 0 0,1 1 0,0-1 0,1 1 0,0 0 0,1 1 0,0 0 0,14-13 0,75-50-3077,-34 26-2740,-3-1-6877</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4.796"/>
    </inkml:context>
    <inkml:brush xml:id="br0">
      <inkml:brushProperty name="width" value="0.025" units="cm"/>
      <inkml:brushProperty name="height" value="0.025" units="cm"/>
    </inkml:brush>
  </inkml:definitions>
  <inkml:trace contextRef="#ctx0" brushRef="#br0">0 0 12139,'0'0'15055,"64"84"-13037,-43-38-737,-1 6-609,-2 1-351,1-3-225,-1-9-32,-2-6 0,-2-11-544,-4-11-866,-7-12-1504,-14-20-5670,-15-10 224</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123"/>
    </inkml:context>
    <inkml:brush xml:id="br0">
      <inkml:brushProperty name="width" value="0.025" units="cm"/>
      <inkml:brushProperty name="height" value="0.025" units="cm"/>
    </inkml:brush>
  </inkml:definitions>
  <inkml:trace contextRef="#ctx0" brushRef="#br0">0 147 11307,'0'0'15598,"70"-21"-14124,-16 8-737,10-6-385,3-6-288,-2-7-1409,-11-5-5542</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479"/>
    </inkml:context>
    <inkml:brush xml:id="br0">
      <inkml:brushProperty name="width" value="0.025" units="cm"/>
      <inkml:brushProperty name="height" value="0.025" units="cm"/>
    </inkml:brush>
  </inkml:definitions>
  <inkml:trace contextRef="#ctx0" brushRef="#br0">0 1 14189,'0'0'9417,"62"53"-7591,-42-16-513,-4 3-672,4 1-481,1-2-64,-1-7-320,-2-7-1474,-8-9-1280,-9-9-3012</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5.822"/>
    </inkml:context>
    <inkml:brush xml:id="br0">
      <inkml:brushProperty name="width" value="0.025" units="cm"/>
      <inkml:brushProperty name="height" value="0.025" units="cm"/>
    </inkml:brush>
  </inkml:definitions>
  <inkml:trace contextRef="#ctx0" brushRef="#br0">29 368 15951,'0'0'3459,"-6"-12"-202,3 7-2996,0-1-1,0 0 1,0 0 0,1 1 0,0-2 0,0 1 0,1 0 0,-1 0-1,1 0 1,1-1 0,-1 1 0,1-1 0,0 1 0,1 0 0,-1-1-1,1 1 1,0 0 0,1-1 0,0 1 0,0 0 0,4-9 0,4-1-120,1 1 1,1 1-1,0 0 1,1 0-1,0 1 0,1 0 1,0 2-1,1-1 1,0 2-1,1 0 1,24-11-1,-23 13-140,1 0-1,1 1 1,0 1-1,-1 0 1,2 2-1,-1 0 1,0 1-1,1 1 1,-1 1-1,35 2 0,-48 0-8,-1 0 0,1 0 0,0 1 0,0 0 0,-1 0 0,1 0-1,-1 0 1,0 1 0,1 0 0,-1 0 0,0 0 0,-1 1 0,1 0-1,6 7 1,-5-4 6,0 1 0,0 0 0,-1 0 1,0 0-1,-1 1 0,0-1 0,0 1 0,3 14 0,-2-1 61,0 0 1,-2 1-1,-1 0 1,0 0-1,-2 0 1,0-1-1,-5 24 1,2-28 56,-2 0 0,0 0 0,-1-1 0,-1 0 0,-1 0 0,0 0 1,-1-1-1,-1 0 0,0-1 0,-1 0 0,-1-1 0,0 0 0,-1-1 0,0 0 0,-1-1 1,-1-1-1,0 0 0,0-1 0,-25 12 0,33-19-278,-1 0 0,1-1 0,-1 0 1,0 0-1,0-1 0,-10 1 0,16-2 99,1 0-1,-1 1 1,1-1 0,-1 0-1,1-1 1,-1 1 0,1 0-1,-1 0 1,1-1 0,-1 1-1,1-1 1,0 1 0,-1-1-1,1 1 1,-1-1 0,1 0-1,0 0 1,0 0 0,-1 0-1,1 0 1,0 0 0,0 0 0,0 0-1,0 0 1,0 0 0,0-1-1,1 1 1,-1 0 0,0-1-1,1 1 1,-1 0 0,0-1-1,1 1 1,0-1 0,-1 1-1,1-1 1,0-2 0,0 2-254,1 0 1,-1 0-1,1 0 1,-1 0-1,1 0 1,0 0-1,0 0 1,0 0-1,0 0 1,0 0-1,0 1 1,1-1-1,-1 0 1,1 1-1,-1-1 1,1 1-1,-1-1 1,1 1-1,0 0 1,0 0-1,3-2 1,53-24-4183,-40 19 2919,35-16-3102,6-6-1601</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182"/>
    </inkml:context>
    <inkml:brush xml:id="br0">
      <inkml:brushProperty name="width" value="0.025" units="cm"/>
      <inkml:brushProperty name="height" value="0.025" units="cm"/>
    </inkml:brush>
  </inkml:definitions>
  <inkml:trace contextRef="#ctx0" brushRef="#br0">177 79 15567,'0'0'8232,"-9"-3"-5168,5 1-2914,0 1 0,0-1-1,0 1 1,0 0 0,0 1 0,0-1 0,0 1 0,0 0 0,-1 0 0,1 0-1,0 0 1,0 1 0,0-1 0,-1 1 0,1 0 0,0 1 0,0-1 0,0 1 0,1-1-1,-1 1 1,0 1 0,1-1 0,-1 0 0,1 1 0,-4 3 0,0 1-88,1-1-1,0 1 1,1 1 0,0-1 0,0 1 0,0 0 0,1 0 0,-5 12-1,7-15-43,1-1 0,-1 1 0,1-1 0,0 0 0,0 1 0,1 0 0,-1-1 0,1 1 0,0 0-1,0-1 1,0 1 0,1-1 0,0 1 0,0 0 0,0-1 0,0 0 0,1 1 0,2 5 0,-2-8 2,0 0 0,-1 0 1,1 0-1,0 0 0,0 0 1,1 0-1,-1 0 1,0-1-1,1 1 0,-1-1 1,1 0-1,-1 0 0,1 0 1,-1 0-1,1 0 1,0 0-1,-1-1 0,1 0 1,0 1-1,0-1 0,0 0 1,-1 0-1,1 0 1,0-1-1,0 1 0,-1-1 1,1 1-1,0-1 0,2-1 1,3-1 34,0 1 1,-1-1-1,1-1 1,-1 1-1,0-1 1,-1-1-1,1 1 1,11-11-1,-12 9-55,0-1 0,-1 1 0,0-1 0,-1 0 0,0 0 0,0-1 0,0 1 0,-1-1 0,0 0 0,0 1 0,-1-2 0,0 1 0,0 0 0,-1 0 0,0 0 0,-1-11 0,0 14 0,0 0 0,-1 1 0,1-1 0,-1 1 0,0-1 0,-1 1 0,1 0 0,-1 0 0,0-1 0,0 1 0,0 0 0,-1 0 0,1 1 0,-1-1 0,0 0 0,0 1 0,0 0 0,0 0 0,-1 0 0,1 0 0,-1 0 0,0 1 0,0-1 0,0 1 0,0 0 0,0 0 0,0 1 0,-1-1 0,1 1 0,-7-1 0,0 0-954,1 1 0,0 1-1,0-1 1,-16 3 0,24-2 678,0 0 0,0 1 0,1-1 0,-1 0 0,0 1 1,0 0-1,0-1 0,1 1 0,-1 0 0,0 0 0,1 0 0,-1 0 0,1 0 0,-3 2 1,4-2 152,-1 0 0,1-1 0,0 1 0,-1 0 1,1 0-1,0 0 0,0 0 0,-1 0 0,1 0 1,0 0-1,0 0 0,0 0 0,0 0 0,1 0 1,-1 0-1,0 0 0,0 0 0,0 0 1,1 0-1,-1 0 0,1 0 0,-1 0 0,0 0 1,1 0-1,0 0 0,-1 0 0,1-1 0,0 1 1,0 1-1,12 8-6566</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509"/>
    </inkml:context>
    <inkml:brush xml:id="br0">
      <inkml:brushProperty name="width" value="0.025" units="cm"/>
      <inkml:brushProperty name="height" value="0.025" units="cm"/>
    </inkml:brush>
  </inkml:definitions>
  <inkml:trace contextRef="#ctx0" brushRef="#br0">88 0 16047,'0'0'12988,"-8"10"-11845,-1 3-897,1 0 0,0 1 0,1 0 1,0 1-1,1 0 0,1 0 0,1 0 0,-6 29 0,9-38-219,-4 19 44,1 1 0,1-1 1,0 47-1,4-65-66,-1-1 0,1 0 0,0 1 0,1-1 0,0 0 0,0 0 0,0 0 0,1 0 0,3 5 0,-4-7-5,0-1 1,0-1 0,0 1-1,1 0 1,0-1 0,-1 1 0,1-1-1,0 0 1,0 0 0,0 0 0,0 0-1,1 0 1,-1-1 0,1 1 0,-1-1-1,7 1 1,-1 0-373,0-1 0,0 0 0,0 0 0,0-1 0,0 0 0,0-1 0,0 0 0,0 0 0,-1-1 0,1 0 0,0 0 0,-1-1 0,1-1 0,-1 1 0,0-1 0,0-1 0,-1 1 0,10-8 0,19-20-6942</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6.850"/>
    </inkml:context>
    <inkml:brush xml:id="br0">
      <inkml:brushProperty name="width" value="0.025" units="cm"/>
      <inkml:brushProperty name="height" value="0.025" units="cm"/>
    </inkml:brush>
  </inkml:definitions>
  <inkml:trace contextRef="#ctx0" brushRef="#br0">0 0 3523,'0'0'-2722</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7.196"/>
    </inkml:context>
    <inkml:brush xml:id="br0">
      <inkml:brushProperty name="width" value="0.025" units="cm"/>
      <inkml:brushProperty name="height" value="0.025" units="cm"/>
    </inkml:brush>
  </inkml:definitions>
  <inkml:trace contextRef="#ctx0" brushRef="#br0">76 187 12172,'1'0'243,"-1"-1"1,1 0-1,-1 1 1,1-1-1,-1 0 1,0 0 0,1 1-1,-1-1 1,0 0-1,1 0 1,-1 0 0,0 1-1,0-1 1,0 0-1,0 0 1,0 0-1,0 0 1,0 1 0,0-1-1,0 0 1,0 0-1,0 0 1,-1 0 0,1 1-1,0-1 1,0 0-1,-1 0 1,1 1-1,-1-1 1,1 0 0,-2-1-1,1 1-163,0 0-1,0 0 1,0 0 0,0 0-1,0 0 1,-1 0 0,1 0-1,0 0 1,-1 0 0,1 1-1,-1-1 1,1 1 0,-3-2-1,3 2-4,0 1 0,0-1 0,0 0 0,0 0 0,0 0 0,0 0 0,0 1 1,0-1-1,0 0 0,0 1 0,0-1 0,0 1 0,1-1 0,-1 1 0,0 0 0,0-1 0,0 1 0,1 0 0,-1-1 0,0 1 0,1 0 0,-1 0 0,1 0 0,-1 0 0,1-1 0,-1 1 0,1 0 0,0 0 0,-1 0 0,1 1 0,-12 38 1713,9-28-1273,-2 4-139,1 0 1,1 1 0,0 0 0,1 0-1,1 0 1,1 23 0,0-39-359,0 1 0,0-1 0,0 0 1,0 1-1,1-1 0,-1 0 0,0 0 0,0 1 1,1-1-1,-1 0 0,1 0 0,-1 0 0,1 1 1,-1-1-1,1 0 0,0 0 0,0 0 0,-1 0 1,1 0-1,0 0 0,0 0 0,0 0 0,0-1 0,0 1 1,0 0-1,0-1 0,1 1 0,-1 0 0,0-1 1,0 1-1,0-1 0,1 0 0,-1 1 0,0-1 1,0 0-1,1 0 0,-1 0 0,0 0 0,1 0 1,-1 0-1,0 0 0,0 0 0,1-1 0,-1 1 1,0 0-1,0-1 0,1 1 0,-1-1 0,0 1 1,0-1-1,2-1 0,4-1 169,0-1 1,0 0-1,-1 0 0,0 0 1,1-1-1,-2 0 0,9-9 1,-5 4-78,-1-2-1,0 1 1,-1-1 0,0-1-1,-1 1 1,0-1 0,-1 0 0,-1 0-1,0-1 1,-1 1 0,0-1 0,-1 0-1,0 0 1,-1 0 0,-1 0 0,0 0-1,-5-27 1,3 37-110,1 0 0,-1 0 0,0 0 0,0 1 0,-1-1 0,1 1 0,-1-1 0,0 1 0,0 0 0,-6-6 0,8 9 0,0-1 0,1 0 0,-1 0 0,0 1 0,0-1 0,0 1 0,0-1 0,0 0 0,0 1 0,0 0 0,0-1 0,0 1 0,0 0 0,0-1 0,0 1 0,0 0 0,0 0 0,0 0 0,0 0 0,0 0 0,0 0 0,0 0 0,-1 0 0,1 0 0,0 1 0,0-1 0,0 0 0,0 1 0,0-1 0,0 1 0,0-1 0,0 1 0,1-1 0,-1 1 0,0 0 0,0-1 0,0 1 0,1 0 0,-1 0 0,0 0 0,1 0 0,-1-1 0,0 1 0,1 0 0,-1 0 0,1 0 0,-1 2 0,-2 7 0,-1 0 0,2 1 0,0-1 0,0 1 0,1-1 0,0 1 0,1 0 0,0-1 0,0 1 0,2 0 0,2 16 0,-3-26 0,-1 1 0,1-1 0,0 0 0,-1 1 0,1-1 0,0 0 0,0 0 0,0 1 0,0-1 0,0 0 0,0 0 0,0 0 0,0 0 0,1 0 0,-1 0 0,0 0 0,1-1 0,-1 1 0,0 0 0,1-1 0,-1 1 0,1-1 0,-1 0 0,1 1 0,-1-1 0,1 0 0,-1 0 0,1 0 0,-1 0 0,1 0 0,-1 0 0,1 0 0,-1-1 0,1 1 0,-1 0 0,1-1 0,-1 1 0,1-1 0,1-1 0,4-1 0,0 0 0,-1 0 0,0-1 0,0 1 0,0-2 0,0 1 0,5-6 0,11-15 0,-1-1 0,-1 0 0,-2-2 0,21-40 0,-34 109 0,-7-1 0,0 31 0,2-66 0,0 0 0,1 1 0,0-1 0,0 0 0,0 0 0,0 0 0,1 0 0,0 0 0,4 8 0,-6-12 0,1 0 0,-1 0 0,1 0 0,0 0 0,-1 0 0,1 0 0,0 0 0,0 0 0,0-1 0,0 1 0,-1 0 0,1-1 0,0 1 0,0 0 0,0-1 0,0 1 0,0-1 0,1 0 0,-1 1 0,0-1 0,0 0 0,0 1 0,0-1 0,0 0 0,0 0 0,1 0 0,-1 0 0,2-1 0,-1 0 0,0 0 0,0 0 0,1 0 0,-1 0 0,0-1 0,0 1 0,0-1 0,-1 0 0,1 1 0,0-1 0,-1 0 0,3-3 0,3-7 0,0 1 0,0-1 0,7-21 0,-8 16 0,0 0 0,-1 0 0,-1 0 0,-1-1 0,3-33 0,-20 135-5792,17-63 2214,-3-20 3404,0-1-1,1 1 1,-1-1 0,0 1 0,1-1 0,-1 1-1,0-1 1,1 0 0,-1 1 0,1-1 0,-1 0 0,1 1-1,-1-1 1,1 0 0,-1 1 0,1-1 0,-1 0-1,1 0 1,0 0 0,-1 0 0,1 0 0,-1 0 0,1 0-1,-1 0 1,1 0 0,0 0 0,-1 0 0,1 0-1,-1 0 1,1 0 0,-1 0 0,2-1 0,13-4-5336</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7.647"/>
    </inkml:context>
    <inkml:brush xml:id="br0">
      <inkml:brushProperty name="width" value="0.025" units="cm"/>
      <inkml:brushProperty name="height" value="0.025" units="cm"/>
    </inkml:brush>
  </inkml:definitions>
  <inkml:trace contextRef="#ctx0" brushRef="#br0">17 87 18097,'0'0'5563,"-2"13"-4341,-6 56-77,1 111-1,9-144-964,0-1 0,3 0 0,0 0 0,3-1 0,15 49 0,43 96-1371,-69-256 2408,-37-111 268,20 105-1360,4-1 0,3 0 1,-1-89-1,14 167-134,0 1-1,0 0 1,1 0 0,0-1-1,0 1 1,0 0-1,0 0 1,1 0-1,0 0 1,0 0-1,0 1 1,1-1-1,0 0 1,4-5 0,-5 8 12,0 0 1,0 1 0,0 0 0,0-1 0,0 1 0,0 0 0,0 0-1,0 0 1,1 0 0,-1 0 0,0 1 0,1-1 0,-1 1 0,0-1-1,1 1 1,-1 0 0,1 0 0,-1 0 0,0 0 0,1 1 0,-1-1-1,0 1 1,1-1 0,-1 1 0,0 0 0,1 0 0,-1 0 0,0 0-1,0 0 1,0 0 0,0 0 0,0 1 0,3 2 0,3 3 65,0-1-1,-1 2 1,0-1 0,0 1 0,0 0 0,-1 0 0,-1 0 0,1 1 0,-1 0 0,-1 0 0,1 1 0,-2-1-1,1 1 1,-1 0 0,-1 0 0,0 0 0,0 0 0,0 18 0,-1-21-23,-1 1 1,0 0-1,-1-1 0,0 1 1,0-1-1,0 0 0,-1 1 1,0-1-1,0 0 0,-1 0 1,0 0-1,0 0 0,-1 0 1,0-1-1,0 0 1,0 1-1,-1-2 0,0 1 1,0 0-1,-1-1 0,1 0 1,-1 0-1,0-1 0,0 0 1,-14 7-1,17-9-135,0-1 0,0 1 0,-1-1-1,1 0 1,0 0 0,-1-1 0,1 1 0,-1-1-1,1 1 1,-1-1 0,1 0 0,-1-1 0,1 1 0,-1 0-1,-5-2 1,8 1-25,-1 0-1,1 0 0,0 0 0,-1 0 0,1 0 0,0-1 1,-1 1-1,1 0 0,0 0 0,0-1 0,0 1 1,0-1-1,1 1 0,-1-1 0,0 1 0,0-1 0,1 0 1,-1 1-1,1-1 0,0 0 0,-1 0 0,1 1 1,0-1-1,0 0 0,0 1 0,0-1 0,0 0 0,1 0 1,-1 1-1,0-1 0,1 0 0,0-1 0,9-21-5554,6-2-1575</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128"/>
    </inkml:context>
    <inkml:brush xml:id="br0">
      <inkml:brushProperty name="width" value="0.025" units="cm"/>
      <inkml:brushProperty name="height" value="0.025" units="cm"/>
    </inkml:brush>
  </inkml:definitions>
  <inkml:trace contextRef="#ctx0" brushRef="#br0">35 66 14830,'-3'-9'3134,"-10"-30"517,13 38-3396,0 0 0,0 0 0,0 0 0,0 1 0,0-1 0,-1 0 0,1 0 0,0 0 0,-1 0 0,1 1 0,0-1 0,-1 0-1,1 0 1,-1 1 0,1-1 0,-1 0 0,0 1 0,1-1 0,-1 1 0,0-1 0,1 1 0,-2-2 0,-4 18 1667,4 33-1256,2-49-566,-1 60 322,3 83 966,0-129-1289,-1 1 0,2-1-1,0 0 1,1-1 0,0 1 0,1 0-1,12 21 1,-16-33-99,0 1 0,0-1 0,1 0 0,-1 1 0,1-1 0,0 0 0,-1 0 0,1 0 0,0-1 0,0 1 0,0 0 0,1-1 0,-1 1 0,0-1 0,1 0 0,-1 0 0,0 0 0,1 0 0,0 0 0,-1 0 0,4 0 0,-3-1 0,1-1 0,-1 1 0,1 0 0,-1-1 0,0 0 0,1 0 0,-1 0 0,0 0 0,1-1 0,-1 1 0,0-1 0,0 0 0,5-4 0,4-4 0,-1 0 0,0-1 0,0 0 0,-1-1 0,15-24 0,17-37 0,-37 87 0,-2 15 0,-3-24 0,1 3 0,0 0 0,0 0 0,1 0 0,0 0 0,0 0 0,1-1 0,0 1 0,1-1 0,7 14 0,-9-19 0,0 0 0,-1 0 0,2 0 0,-1 1 0,0-2 0,0 1 0,0 0 0,1 0 0,-1-1 0,1 1 0,0-1 0,-1 0 0,1 0 0,0 0 0,0 0 0,0 0 0,-1-1 0,1 1 0,0-1 0,0 0 0,0 0 0,0 0 0,0 0 0,0 0 0,0-1 0,0 1 0,-1-1 0,1 0 0,0 0 0,0 0 0,3-2 0,9-6 0,0 0 0,-1-1 0,-1 0 0,1-2 0,-2 1 0,1-1 0,13-19 0,16-14 0,-41 44 0,0-1 0,0 1 0,0-1 0,1 1 0,-1-1 0,0 1 0,1 0 0,-1 0 0,1 0 0,-1 0 0,1 0 0,-1 0 0,1 0 0,0 0 0,0 1 0,-1-1 0,1 0 0,0 1 0,0 0 0,0-1 0,0 1 0,-1 0 0,1 0 0,0 0 0,0 0 0,0 0 0,0 1 0,0-1 0,-1 1 0,1-1 0,0 1 0,0-1 0,-1 1 0,1 0 0,1 1 0,-2-1-81,0-1 1,0 1-1,1-1 1,-1 1-1,0-1 0,0 1 1,0-1-1,0 0 0,0 0 1,1 1-1,-1-1 1,0 0-1,0 0 0,0 0 1,0 0-1,1-1 1,-1 1-1,0 0 0,0 0 1,0-1-1,0 1 0,0 0 1,1-1-1,-1 1 1,0-1-1,0 0 0,0 1 1,0-1-1,0 0 1,-1 0-1,1 1 0,0-1 1,0 0-1,0 0 0,-1 0 1,1 0-1,0 0 1,-1 0-1,1 0 0,-1 0 1,1 0-1,-1-1 0,0 1 1,0 0-1,1-1 1,1-7-1365,0 0 1,-1 0 0,0 0 0,-1-14-1,0 22 1314,0-32-7962</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498"/>
    </inkml:context>
    <inkml:brush xml:id="br0">
      <inkml:brushProperty name="width" value="0.025" units="cm"/>
      <inkml:brushProperty name="height" value="0.025" units="cm"/>
    </inkml:brush>
  </inkml:definitions>
  <inkml:trace contextRef="#ctx0" brushRef="#br0">0 1 12716,'0'0'15951,"70"7"-19506,-42-4-2243,2 1-3683</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8.842"/>
    </inkml:context>
    <inkml:brush xml:id="br0">
      <inkml:brushProperty name="width" value="0.025" units="cm"/>
      <inkml:brushProperty name="height" value="0.025" units="cm"/>
    </inkml:brush>
  </inkml:definitions>
  <inkml:trace contextRef="#ctx0" brushRef="#br0">41 1 3651,'0'0'11740,"2"9"-6002,8 31-1340,26 66 0,32 43-2997,-55-126-1397,-2 1 0,0 0 1,-2 1-1,0 0 0,-2 1 1,-1-1-1,-1 1 1,-1 1-1,-1-1 0,-1 33 1,-2-56 20,-1 1 0,1-1 0,-1 1 1,0-1-1,1 1 0,-1-1 0,-1 0 0,1 0 1,0 1-1,-1-1 0,0 0 0,0 0 1,0-1-1,0 1 0,0 0 0,0-1 0,-1 1 1,1-1-1,-1 0 0,0 1 0,0-1 1,0-1-1,0 1 0,0 0 0,0-1 1,0 1-1,0-1 0,-1 0 0,-3 1 0,2-1 7,0-1 0,-1 1 0,1-1 0,0 0 0,0 0-1,0 0 1,0-1 0,0 1 0,0-1 0,0-1 0,0 1-1,0-1 1,1 0 0,-1 0 0,0 0 0,1 0 0,-1-1-1,1 0 1,-6-5 0,4 2-32,0 1 0,0-2 0,0 1 0,1-1 0,0 1 0,0-2 0,1 1 0,0 0 0,0-1 0,1 0 0,0 0 0,0 0 0,1 0 0,0 0 0,0 0 0,1-1 0,0 1 0,1 0 0,0-1 0,0 1 0,0-1 0,1 1 0,1-1 0,-1 1 0,2 0 0,-1 0 0,1 0 0,0 0 0,0 0 0,1 1 0,0-1 0,1 1 0,-1 0 0,8-8 0,10-5-395,1 1 0,0 0 0,33-18 1,-27 19-2566,-1-2 1,28-26-1,-8-4-18068</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29.710"/>
    </inkml:context>
    <inkml:brush xml:id="br0">
      <inkml:brushProperty name="width" value="0.025" units="cm"/>
      <inkml:brushProperty name="height" value="0.025" units="cm"/>
    </inkml:brush>
  </inkml:definitions>
  <inkml:trace contextRef="#ctx0" brushRef="#br0">0 144 19122,'0'0'7378,"11"13"-6385,1 1-672,0 0 0,-1 1 0,-1 0 0,-1 0 1,14 32-1,-5 3-56,-11-28-225,1 0 0,1 0-1,1-2 1,21 35 0,-30-53-36,0 0-1,1 0 0,-1 0 1,1 0-1,-1-1 0,1 1 1,-1 0-1,1-1 0,0 0 1,0 1-1,0-1 0,0 0 1,0 0-1,0 0 0,0 0 1,0 0-1,0-1 0,0 1 1,1-1-1,-1 1 0,0-1 1,0 0-1,1 0 0,2 0 1,-1-1 24,-1 0 0,1 0 0,-1-1 0,0 0 0,0 1 0,0-1 0,0 0 0,0-1 0,0 1 0,0 0 0,-1-1 0,1 1 0,3-6 0,5-8 110,0-1 1,-1 0 0,-1-1 0,9-23-1,25-94 360,-27 80 136,-15 54-623,-1 0 0,0 0 0,0 0 0,1 0 0,-1 0 0,0 0-1,1 0 1,-1 0 0,1 0 0,-1 0 0,1 0 0,0 0 0,-1 0 0,1 1 0,0-1 0,-1 0 0,1 0-1,1 0 1,-1 1-4,-1 0-1,1 0 1,-1 0-1,1 0 1,-1 0-1,1 1 0,-1-1 1,1 0-1,-1 0 1,1 0-1,-1 1 1,1-1-1,-1 0 1,0 1-1,1-1 1,-1 0-1,0 1 0,1-1 1,-1 1-1,0-1 1,1 0-1,-1 1 1,0-1-1,0 1 1,1 0-1,16 45 186,-14-35-177,4 8-15,-4-7 0,0-1 0,1 0 0,1-1 0,0 1 0,0-1 0,1 0 0,13 17 0,-18-26 0,-1-1 0,1 1 0,0 0 0,0 0 0,0-1 0,0 1 0,0-1 0,1 1 0,-1-1 0,0 1 0,0-1 0,0 1 0,0-1 0,0 0 0,1 0 0,-1 0 0,0 0 0,0 0 0,0 0 0,1 0 0,-1 0 0,0 0 0,0 0 0,0-1 0,0 1 0,1 0 0,-1-1 0,0 1 0,0-1 0,0 1 0,0-1 0,0 0 0,0 1 0,0-1 0,0 0 0,0 0 0,-1 0 0,1 0 0,0 0 0,0 0 0,-1 0 0,1 0 0,0 0 0,-1 0 0,1-1 0,6-10 0,-1 1 0,0-1 0,6-17 0,-6 14 0,16-38 0,-17 36 0,1 1 0,1 0 0,0 0 0,1 1 0,1 0 0,0 0 0,19-22 0,-27 37 0,-1-1 0,1 0 0,0 1 0,-1-1 0,1 0 0,0 1 0,-1-1 0,1 1 0,0 0 0,0-1 0,0 1 0,0 0 0,-1-1 0,1 1 0,0 0 0,0 0 0,0 0 0,0-1 0,0 1 0,0 0 0,-1 0 0,1 1 0,0-1 0,0 0 0,0 0 0,0 0 0,1 1 0,-1 0 0,1 0 0,-1 0 0,0 0 0,1 0 0,-1 1 0,0-1 0,0 1 0,0-1 0,0 1 0,0-1 0,0 1 0,0-1 0,0 3 0,17 62 0,-16-54 0,3 19 0,-4-21 0,1 1 0,0-1 0,0 0 0,1 1 0,0-1 0,1-1 0,0 1 0,6 9 0,-10-18 0,1-1 0,-1 1 0,1-1 0,-1 1 0,1-1 0,-1 1 0,1-1 0,-1 1 0,1-1 0,-1 0 0,1 0 0,-1 1 0,1-1 0,0 0 0,-1 0 0,1 1 0,-1-1 0,1 0 0,0 0 0,-1 0 0,1 0 0,0 0 0,-1 0 0,1 0 0,-1 0 0,1 0 0,0 0 0,-1-1 0,1 1 0,-1 0 0,1 0 0,0 0 0,-1-1 0,1 1 0,-1 0 0,1-1 0,-1 1 0,1-1 0,-1 1 0,1 0 0,-1-1 0,1 1 0,-1-1 0,0 1 0,1-1 0,-1 1 0,0-1 0,1 0 0,-1 0 0,18-34 0,-16 28 0,31-84-2424,-29 75 946,-1-1-1,0 0 0,1-28 0,-4 9-6742</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0.038"/>
    </inkml:context>
    <inkml:brush xml:id="br0">
      <inkml:brushProperty name="width" value="0.025" units="cm"/>
      <inkml:brushProperty name="height" value="0.025" units="cm"/>
    </inkml:brush>
  </inkml:definitions>
  <inkml:trace contextRef="#ctx0" brushRef="#br0">39 60 21556,'0'0'8136,"-38"-59"-31262</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0.598"/>
    </inkml:context>
    <inkml:brush xml:id="br0">
      <inkml:brushProperty name="width" value="0.025" units="cm"/>
      <inkml:brushProperty name="height" value="0.025" units="cm"/>
    </inkml:brush>
  </inkml:definitions>
  <inkml:trace contextRef="#ctx0" brushRef="#br0">41 180 16400,'0'0'5210,"-7"10"-3331,3-3-1789,0-1 1,0 2-1,0-1 0,1 0 1,0 0-1,0 1 0,1 0 1,0 0-1,1-1 0,-1 1 1,1 0-1,1 10 0,0-2-35,4 128 176,-2-125-207,1 0 1,0-1-1,2 1 1,0-1-1,12 27 1,-16-42 0,0 0 0,1-1 1,-1 1-1,1 0 1,0-1-1,0 1 0,0-1 1,0 1-1,0-1 0,1 0 1,3 3-1,-5-4 15,1-1 0,-1 1-1,0-1 1,0 0 0,1 1 0,-1-1 0,0 0-1,1 0 1,-1 1 0,0-1 0,1 0-1,-1 0 1,0-1 0,1 1 0,-1 0 0,0 0-1,0-1 1,1 1 0,-1 0 0,0-1-1,0 0 1,1 1 0,-1-1 0,0 0 0,0 1-1,0-1 1,0 0 0,0 0 0,0 0-1,1-1 1,10-14 423,-1 0 0,-1 0-1,0-1 1,-1 0 0,-1 0-1,-1-1 1,9-33-1,-11 36-367,13-43 106,-3-2 0,-2 0 0,-2 0 0,-4-1 0,0-77 0,-17 186-585,10 154 357,1-175 34,2 0 0,1 0 1,1 0-1,1-1 0,14 37 0,-17-56 20,0 0 0,1 0 0,-1 0 1,1-1-1,1 0 0,-1 0 0,9 9 0,-11-13 13,0-1 0,-1 1-1,1-1 1,0 1-1,0-1 1,0 0 0,0 0-1,1 0 1,-1 0 0,0 0-1,0 0 1,1-1-1,-1 1 1,0-1 0,1 1-1,-1-1 1,0 0 0,1 0-1,-1 0 1,1 0 0,-1-1-1,0 1 1,1-1-1,-1 1 1,0-1 0,0 0-1,1 0 1,1-1 0,3-2-25,0-1 0,0-1 0,0 1 0,-1-1 0,1-1 1,-2 1-1,1-1 0,-1 0 0,0 0 0,7-12 0,37-85-48,-48 102 33,8-19 0,-1 0 0,-1-1 0,0 0 0,-2 0 0,-1 0 0,-1-1 0,-1 0 0,-1-39 0,-1 59 1,0-1 0,0 1-1,-1 0 1,0 0 0,0 0 0,0-1 0,0 1-1,0 0 1,0 0 0,-1 0 0,1 1 0,-1-1 0,0 0-1,0 1 1,0-1 0,0 1 0,-1-1 0,1 1-1,-1 0 1,1 0 0,-1 0 0,0 0 0,0 1-1,0-1 1,0 1 0,0 0 0,-5-2 0,5 2-5,1 1 1,-1 0 0,0 0 0,1 0-1,-1 0 1,1 1 0,-1-1 0,0 1 0,1-1-1,-1 1 1,1 0 0,-1 0 0,1 0-1,0 0 1,-1 0 0,1 1 0,0-1-1,0 1 1,0 0 0,0-1 0,0 1-1,0 0 1,1 0 0,-1 0 0,0 0-1,1 0 1,0 1 0,-1-1 0,1 0-1,0 1 1,0-1 0,0 1 0,1-1 0,-1 4-1,-1 1-362,0 0 0,1 0 0,0 0 0,0 0 0,1 0 0,0 0 0,0 0 0,0 0 1,1 0-1,0 0 0,4 13 0,-3-14-517,0-1 1,1 0-1,0 1 1,0-1 0,0 0-1,0-1 1,1 1 0,-1 0-1,1-1 1,0 0-1,1 0 1,-1 0 0,1-1-1,9 6 1,20 7-9715</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1.894"/>
    </inkml:context>
    <inkml:brush xml:id="br0">
      <inkml:brushProperty name="width" value="0.025" units="cm"/>
      <inkml:brushProperty name="height" value="0.025" units="cm"/>
    </inkml:brush>
  </inkml:definitions>
  <inkml:trace contextRef="#ctx0" brushRef="#br0">26 684 8648,'0'0'10159,"3"-10"-9684,-1 7-731,15-42 2104,-13 33-216,-1 1-1,0-1 1,-1 0 0,0 0-1,0-14 1,-2 26-1613,0-1 0,0 1 1,0 0-1,0-1 0,-1 1 0,1 0 1,0 0-1,0-1 0,-1 1 1,1 0-1,0 0 0,0-1 0,-1 1 1,1 0-1,0 0 0,-1 0 1,1 0-1,0-1 0,-1 1 1,1 0-1,0 0 0,-1 0 0,1 0 1,0 0-1,-1 0 0,1 0 1,0 0-1,-1 0 0,1 0 0,0 0 1,-1 0-1,1 0 0,0 0 1,-1 0-1,1 0 0,0 0 1,-1 1-1,1-1 0,0 0 0,-1 0 1,1 0-1,0 0 0,0 1 1,-1-1-1,1 0 0,0 0 0,0 1 1,-1-1-1,1 0 0,0 1 1,0-1-1,0 0 0,-1 0 0,1 1 1,0-1-1,0 1 0,-4 6 674,16-11-382,-13-17-311,-1 9 0,-1 11 0,-6 17 0,1 1 0,1 0 0,1 1 0,1 0 0,0 0 0,1 0 0,1 0 0,1 1 0,1 0 0,0 21 0,2-37 0,1 0 0,-1 0 0,1 0 0,-1 0 0,1 0 0,0-1 0,0 1 0,0 0 0,0-1 0,0 0 0,1 1 0,-1-1 0,1 0 0,0 0 0,0 0 0,-1-1 0,1 1 0,0-1 0,0 1 0,1-1 0,-1 0 0,0 0 0,0-1 0,0 1 0,1 0 0,3-1 0,-2 1 0,-1 0 0,1-1 0,0 1 0,0-1 0,0 0 0,-1 0 0,1-1 0,0 0 0,0 0 0,-1 0 0,1 0 0,0 0 0,-1-1 0,1 0 0,-1 0 0,0 0 0,7-6 0,0-4 0,0-1 0,-2-1 0,1 1 0,-2-2 0,0 1 0,7-18 0,32-98 0,-36 97 0,5-14 0,-2 0 0,-2-1 0,-2 0 0,-2-1 0,2-65 0,-15 91 0,5 23 0,-1 0 0,1 0 0,0-1 0,-1 1 0,1 0 0,0 0 0,-1 0 0,1 0 0,-1 0 0,1-1 0,0 1 0,-1 0 0,1 0 0,-1 0 0,1 0 0,0 0 0,-1 0 0,1 0 0,-1 0 0,1 0 0,0 1 0,-1-1 0,1 0 0,0 0 0,-1 0 0,1 0 0,-1 0 0,1 1 0,0-1 0,-1 1 0,-2 1 0,0 1 0,0-1 0,0 1 0,1 0 0,-1 0 0,1 0 0,0 1 0,-3 4 0,-8 22 0,1 0 0,1 0 0,2 1 0,1 0 0,2 1 0,1 0 0,1 0 0,2 0 0,3 54 0,-1-80 0,1 0 0,0 0 0,0 0 0,0 0 0,1 0 0,0 0 0,0-1 0,0 1 0,1-1 0,0 1 0,0-1 0,0 0 0,0 0 0,1 0 0,0 0 0,5 3 0,-7-6 0,1 0 0,-1 0 0,1-1 0,0 1 0,0-1 0,-1 0 0,1 0 0,0 0 0,0 0 0,0 0 0,0-1 0,1 1 0,-1-1 0,0 0 0,0 0 0,0 0 0,0-1 0,0 1 0,0 0 0,0-1 0,0 0 0,0 0 0,0 0 0,0 0 0,0-1 0,0 1 0,-1-1 0,1 1 0,-1-1 0,1 0 0,-1 0 0,0 0 0,3-3 0,9-9 0,0-1 0,-1 0 0,-1-1 0,0-1 0,-1 0 0,-1 0 0,-1-1 0,0 0 0,-1-1 0,-1 1 0,-1-2 0,-1 1 0,3-21 0,3-23 0,-4-2 0,-1-108 0,-8 147 0,-5 20 0,6 8 0,-1 0 0,0 0 0,1 1 0,0-1 0,0 0 0,0 0 0,0 1 0,0-1 0,0 0 0,0 1 0,1-1 0,-1 1 0,0 4 0,-8 61 0,3 1 0,3 0 0,7 78 0,-2-121 0,0 0 0,2-1 0,0 1 0,2-1 0,1 0 0,1-1 0,1 1 0,23 41 0,-32-65 0,1 1 0,-1-1 0,1 0 0,0 0 0,0 1 0,-1-1 0,1 0 0,0 0 0,0 0 0,0 0 0,0 0 0,0 0 0,0 0 0,0 0 0,1-1 0,-1 1 0,0 0 0,0-1 0,3 2 0,-4-3 0,1 1 0,-1-1 0,1 0 0,-1 1 0,1-1 0,-1 0 0,1 0 0,-1 1 0,0-1 0,1 0 0,-1 0 0,0 1 0,1-1 0,-1 0 0,0 0 0,0 0 0,0 0 0,0 1 0,0-1 0,0 0 0,0 0 0,0-1 0,-9-60 0,1 35 0,-2 1 0,-1 1 0,-1 0 0,-1 1 0,-1 0 0,-1 1 0,-34-40 0,49 62-16,0 1 1,0 0-1,0-1 1,0 1-1,0 0 0,0-1 1,0 1-1,0 0 1,0-1-1,0 1 1,0 0-1,0-1 0,0 1 1,1 0-1,-1-1 1,0 1-1,0 0 0,0-1 1,0 1-1,1 0 1,-1 0-1,0-1 0,0 1 1,1 0-1,-1 0 1,0 0-1,0-1 0,1 1 1,-1 0-1,0 0 1,1 0-1,-1 0 1,0-1-1,1 1 0,-1 0 1,0 0-1,1 0 1,-1 0-1,0 0 0,1 0 1,-1 0-1,0 0 1,1 0-1,-1 0 0,0 0 1,1 0-1,-1 0 1,0 0-1,1 1 1,36-6-1988,6-2-1552,-14-8-2552,-2-5-2813</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2.282"/>
    </inkml:context>
    <inkml:brush xml:id="br0">
      <inkml:brushProperty name="width" value="0.025" units="cm"/>
      <inkml:brushProperty name="height" value="0.025" units="cm"/>
    </inkml:brush>
  </inkml:definitions>
  <inkml:trace contextRef="#ctx0" brushRef="#br0">37 5 17809,'-1'-1'260,"1"1"1,-1-1 0,1 1-1,-1 0 1,0-1-1,1 1 1,-1 0 0,1-1-1,-1 1 1,0 0-1,1 0 1,-1 0 0,0 0-1,1-1 1,-1 1-1,0 0 1,1 0 0,-1 0-1,0 1 1,1-1-1,-1 0 1,0 0 0,1 0-1,-1 0 1,1 0-1,-1 1 1,0-1-1,1 0 1,-1 1 0,1-1-1,-1 0 1,1 1-1,-1 0 1,-10 25 2394,9 43-2904,2-59 1299,0 23-819,-2 0 113,2 0 1,1 0-1,2 0 1,1 0-1,1 0 1,20 61-1,-24-92-345,0 1 1,0-1-1,0 1 0,0-1 0,0 0 1,1 1-1,-1-1 0,1 0 1,-1 0-1,1 0 0,0 0 1,0 0-1,0 0 0,0 0 0,0-1 1,1 1-1,2 1 0,-3-3-1,0 1 0,-1-1 0,1 0-1,0 0 1,0 0 0,-1 0 0,1 0-1,0 0 1,0-1 0,-1 1 0,1 0 0,0-1-1,-1 1 1,1-1 0,-1 0 0,1 0-1,0 1 1,-1-1 0,3-2 0,4-4-27,-1 0 1,0 0 0,-1 0 0,1-1 0,-1 0-1,-1 0 1,8-15 0,-1-1-70,-1 0 0,9-33 0,-10 106 675,-9-41-577,0 10 0,1-1 0,0 1 0,2-1 0,0 0 0,1 0 0,0 0 0,11 20 0,-16-36-18,1 0 1,-1 0-1,1 0 0,0 1 1,0-1-1,0 0 0,-1 0 1,1 0-1,0-1 0,0 1 1,0 0-1,0 0 1,1 0-1,-1-1 0,0 1 1,0-1-1,0 1 0,1-1 1,-1 1-1,0-1 0,0 0 1,1 1-1,-1-1 0,2 0 1,-1 0-78,1-1 1,-1 1 0,0-1-1,1 0 1,-1 0 0,0 0-1,0 0 1,0 0 0,0 0 0,0-1-1,0 1 1,3-3 0,6-7-961,-1 0 0,0 0 0,12-20 1,-13 19-283,15-19-6686,-1 0-5334</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2.611"/>
    </inkml:context>
    <inkml:brush xml:id="br0">
      <inkml:brushProperty name="width" value="0.025" units="cm"/>
      <inkml:brushProperty name="height" value="0.025" units="cm"/>
    </inkml:brush>
  </inkml:definitions>
  <inkml:trace contextRef="#ctx0" brushRef="#br0">55 82 12364,'0'0'10741,"-5"9"-7992,-2-1-2080,1 0 119,0 1 0,0-1 1,1 1-1,0 0 0,0 0 1,-5 15-1,10-24-781,0 0 0,1 1 1,-1-1-1,0 0 0,0 0 0,0 1 0,0-1 0,0 0 1,0 0-1,0 1 0,1-1 0,-1 0 0,0 0 0,0 1 1,0-1-1,1 0 0,-1 0 0,0 0 0,0 1 0,1-1 1,-1 0-1,0 0 0,0 0 0,1 0 0,-1 0 0,0 0 1,1 0-1,-1 1 0,0-1 0,0 0 0,1 0 0,-1 0 1,0 0-1,1 0 0,-1 0 0,0 0 0,0-1 1,1 1-1,-1 0 0,0 0 0,1 0 0,-1 0 0,0 0 1,0 0-1,1-1 0,11-2 21,48-26-319,-46 21 4,0 1 0,0 0 0,1 1 0,0 1 0,17-5 0,-13 7-1740,0-2-1,0 0 1,31-13 0,-41 13 282,0 0 0,0 0 1,0-1-1,-1 0 0,11-11 1,8-12-5292</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3.139"/>
    </inkml:context>
    <inkml:brush xml:id="br0">
      <inkml:brushProperty name="width" value="0.025" units="cm"/>
      <inkml:brushProperty name="height" value="0.025" units="cm"/>
    </inkml:brush>
  </inkml:definitions>
  <inkml:trace contextRef="#ctx0" brushRef="#br0">65 560 7976,'0'0'16682,"-10"6"-15230,6-4-1369,1 1 0,-1-1 0,0 1-1,1 0 1,-1 0 0,1 0 0,0 1 0,0-1 0,0 1 0,0 0 0,1 0-1,-1 0 1,1 0 0,0 0 0,1 0 0,-1 1 0,1-1 0,-1 0-1,1 1 1,0-1 0,1 1 0,-1 4 0,1-6-38,2 36 424,7-29-144,-8-10-294,1 0-1,-1 0 1,0 0 0,0-1-1,0 1 1,0 0 0,0-1 0,0 1-1,1-1 1,-1 1 0,0-1 0,0 0-1,0 1 1,-1-1 0,1 0-1,2-1 1,5-7 155,1 0 1,-1-1-1,-1 0 0,0 0 1,0-1-1,-1 0 0,7-18 1,29-85 9,-34 93-177,-2-1 1,0 0-1,-1 0 0,-1 0 1,-1-1-1,-1 0 1,-1-24-1,-13 60-286,3 16 461,1 0 0,1 1 1,1 0-1,2 0 0,2 0 0,0 1 0,5 47 0,-4-74-181,2 0 0,-1 0-1,0 0 1,1 0 0,0 0-1,0 0 1,0 0 0,0-1-1,1 1 1,-1 0-1,1-1 1,0 1 0,0-1-1,1 1 1,-1-1 0,4 4-1,-4-5-10,1-1 0,-1 1 0,1-1 0,0 1 0,-1-1 0,1 0 1,0 0-1,0 0 0,0 0 0,0 0 0,0-1 0,0 1 0,0-1 0,0 0 0,0 0 0,0 0 0,0 0 0,0-1 0,0 1 0,0-1 0,0 0 0,4-1 0,3-3-2,0 0 0,0 0 0,-1 0 0,0-1 0,0-1 0,-1 1 0,0-1 0,0-1 0,0 0 0,7-9 0,3-6 0,-1 0 0,24-42 0,-23 20 0,-33 88 0,14-30 0,0 0 0,0 0 0,1 0 0,1 0 0,3 18 0,-4-29 0,0 0 0,0 0 0,0-1 0,1 1 0,-1 0 0,1 0 0,-1 0 0,1-1 0,0 1 0,-1 0 0,1-1 0,0 1 0,0 0 0,1-1 0,-1 1 0,0-1 0,0 0 0,1 1 0,-1-1 0,1 0 0,-1 0 0,1 0 0,-1 0 0,1 0 0,0 0 0,-1 0 0,1-1 0,0 1 0,0 0 0,0-1 0,-1 0 0,1 1 0,0-1 0,0 0 0,0 0 0,0 0 0,0 0 0,0 0 0,-1-1 0,1 1 0,0 0 0,0-1 0,0 0 0,-1 1 0,1-1 0,0 0 0,0 0 0,1-1 0,3-2 0,0 0 0,0 0 0,0-1 0,0 0 0,-1 0 0,0 0 0,0-1 0,0 1 0,5-10 0,37-65 0,-36 60 0,7-12 0,-3-1 0,0-1 0,-2 0 0,-2-1 0,-1 0 0,-2 0 0,-1-1 0,-2 0 0,1-49 0,-6 83 0,0 0 0,1 0 0,-1 0 0,0-1 0,-1 1 0,1 0 0,0 0 0,0 0 0,-1 0 0,0 0 0,1 0 0,-1 0 0,0 0 0,0 0 0,0 1 0,0-1 0,0 0 0,0 0 0,-1 1 0,1-1 0,0 1 0,-3-2 0,4 2 0,-1 1 0,0 0 0,1 0 0,-1 0 0,0 0 0,1 0 0,-1 0 0,0 0 0,1 0 0,-1 0 0,0 0 0,1 0 0,-1 0 0,0 1 0,1-1 0,-1 0 0,0 0 0,1 1 0,-1-1 0,1 0 0,-1 1 0,1-1 0,-2 1 0,-15 25 0,6 0 0,1 1 0,2-1 0,1 2 0,1-1 0,1 1 0,1 0 0,2 0 0,2 52 0,0-73-20,1 0-1,0 0 1,0 0-1,0-1 1,1 1-1,0-1 1,0 1-1,1-1 1,0 0-1,0 0 1,0 0-1,1 0 1,0 0 0,0-1-1,0 0 1,1 0-1,0 0 1,0 0-1,0-1 1,0 1-1,1-1 1,0-1-1,8 5 1,-7-5-225,1 0 0,0 0 0,0-1 0,0 0 0,1-1 0,-1 1 0,0-2 0,1 1 0,-1-1 0,1 0 0,-1-1 0,0 0 0,1 0 0,-1-1 0,0 0 0,0-1 0,0 1 0,15-9 0,32-22-11265</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28:33.812"/>
    </inkml:context>
    <inkml:brush xml:id="br0">
      <inkml:brushProperty name="width" value="0.025" units="cm"/>
      <inkml:brushProperty name="height" value="0.025" units="cm"/>
    </inkml:brush>
  </inkml:definitions>
  <inkml:trace contextRef="#ctx0" brushRef="#br0">0 1578 20595,'0'0'3177,"18"-14"-2104,27-20-463,2 3 1,73-37-1,900-377 3062,29 53-5032,25-10-274,-683 231 1799,-369 157-2342,-22 13 1807,-1 0 0,0 1-1,1-1 1,-1 1 0,0-1 0,1 1 0,-1 0-1,0-1 1,0 1 0,1 0 0,-1-1-1,0 1 1,0 0 0,0 0 0,0 0-1,1 0 1,-1 0 0,0 0 0,0 0 0,0 0-1,0 0 1,1 0 0,-1 0 0,0 0-1,-1 1 1,-37-2-14161</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5:45.224"/>
    </inkml:context>
    <inkml:brush xml:id="br0">
      <inkml:brushProperty name="width" value="0.025" units="cm"/>
      <inkml:brushProperty name="height" value="0.025" units="cm"/>
    </inkml:brush>
  </inkml:definitions>
  <inkml:trace contextRef="#ctx0" brushRef="#br0">1642 216 4965,'-7'-8'2429,"-12"-13"-1049,-1 2 0,-1 1 1,0 0-1,-32-20 1,30 25-1111,1 0 1,-2 2-1,0 1 1,0 1-1,0 1 1,-1 1-1,-1 1 1,-43-5-1,-4 7-47,0 3-1,0 3 0,0 3 0,0 4 0,1 2 0,0 4 1,1 3-1,1 3 0,1 3 0,1 3 0,1 3 0,-113 70 1,160-87-174,1 0 1,1 1-1,0 1 1,1 1-1,1 1 1,0 0-1,1 1 1,-21 33-1,32-44-39,0 1-1,0 0 0,0-1 1,1 1-1,1 1 1,-1-1-1,1 0 0,0 0 1,1 1-1,0-1 1,1 1-1,-1-1 0,2 1 1,-1 0-1,1-1 1,0 1-1,1-1 0,0 0 1,1 0-1,-1 1 0,1-2 1,1 1-1,0 0 1,0-1-1,0 1 0,10 11 1,6 4 33,1 0 1,1-2-1,1 0 1,1-1 0,1-2-1,1 0 1,0-2-1,1-1 1,29 12-1,-1-4 29,1-2-1,1-3 0,103 19 1,-34-21 236,0-5 0,0-6 0,144-12 1,-159 0 119,-1-5 0,-1-5 0,-1-5 0,0-4 0,194-76 0,-275 90-203,0-1 0,-1 0 0,-1-2 1,0-1-1,-1-1 0,38-35 1,-54 44-155,0-1 0,0 1 1,-1-1-1,-1 0 0,0-1 0,0 0 1,0 0-1,-2 0 0,1 0 1,-1-1-1,-1 0 0,1 0 1,-2 0-1,0 0 0,0 0 1,-1-1-1,0 1 0,-1 0 1,-1-1-1,-2-15 0,1 16-49,-1-1 0,-1 0 0,0 1-1,-1 0 1,0 0 0,-1 0-1,0 0 1,0 1 0,-1 0 0,-1 1-1,0-1 1,0 1 0,0 1 0,-1 0-1,-1 0 1,-13-9 0,-4-1-40,-1 2 0,0 1 0,-1 2 0,0 0 0,-39-10 0,1 6-276,0 2 0,0 3 1,-121-5-1,-207 25-2439,68 30-2615,268-29 3463,-104 13-6662</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5:59.083"/>
    </inkml:context>
    <inkml:brush xml:id="br0">
      <inkml:brushProperty name="width" value="0.025" units="cm"/>
      <inkml:brushProperty name="height" value="0.025" units="cm"/>
    </inkml:brush>
  </inkml:definitions>
  <inkml:trace contextRef="#ctx0" brushRef="#br0">694 249 7303,'-2'-2'271,"1"0"-1,-1 0 1,1 0 0,-1 0 0,0 0 0,0 0-1,0 0 1,0 1 0,0-1 0,0 1 0,0-1-1,-1 1 1,1 0 0,0 0 0,-1 0 0,1 0-1,-1 1 1,1-1 0,-1 0 0,0 1 0,1 0-1,-1 0 1,-4 0 0,2 1-177,0 0 0,1 1 0,-1 0 0,1 0-1,-1 0 1,1 0 0,0 1 0,-1-1 0,1 1 0,1 0 0,-8 7 0,-5 7-226,1 2 0,0-1 0,1 2 0,-13 23 1,-9 26 283,2 1 0,4 2 1,-35 121-1,-34 238 226,12 79-216,-32 796 0,98 529 154,23-1598-337,26 829-311,-3-748 1120,86 421 0,222 553-975,-326-1269 188,131 415 176,-110-365-120,4 0 0,2-3 0,78 118 0,-98-167-45,2 0-1,1-2 0,0 0 1,1-1-1,1-1 1,0-1-1,2 0 1,0-2-1,0 0 1,25 11-1,-31-18-11,0-1-1,1-1 1,0 0-1,0-1 1,0-1-1,1 0 1,-1-2-1,1 1 1,-1-2-1,1 0 1,-1-1-1,1-1 1,-1-1-1,1 0 1,-1-1-1,23-9 1,-10 1 21,-1-2 0,0-2 0,-1 0 1,-1-2-1,-1 0 0,0-2 1,-1-1-1,-2-1 0,0-1 1,-1 0-1,25-40 0,-3-1 43,-4-2 1,-2-2-1,43-113 0,-11-11 290,70-316 0,-3-214 128,-5-145-362,-37-4-1,-25-1194 0,-170 811 1487,53 971-1090,-11 2 1,-131-373-1,152 545-474,-4 3-1,-107-189 0,128 259 2,-2 1 0,-2 2-1,-1 0 1,-1 2-1,-2 1 1,-1 1-1,-1 1 1,-2 2 0,0 1-1,-2 2 1,-48-24-1,-64-17-73,96 45-858,1-2 1,1-3 0,1-1-1,-63-46 1,36 8-4023,3-4-3343</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03.487"/>
    </inkml:context>
    <inkml:brush xml:id="br0">
      <inkml:brushProperty name="width" value="0.025" units="cm"/>
      <inkml:brushProperty name="height" value="0.025" units="cm"/>
    </inkml:brush>
  </inkml:definitions>
  <inkml:trace contextRef="#ctx0" brushRef="#br0">237 271 9897,'0'0'1362,"-2"-10"159,-2-44 3022,5-95 0,0 148-4518,0 0 1,-1 0-1,1 1 0,0-1 1,0 0-1,0 1 0,0-1 1,0 1-1,0-1 0,0 1 1,0 0-1,0-1 0,0 1 1,0 0-1,0 0 0,0 0 1,0-1-1,0 1 0,0 0 1,0 0-1,0 1 0,0-1 1,0 0-1,1 0 0,-1 0 1,1 1-1,34 5-170,39 10 232,1-4-1,91 2 1,157-10 73,-200-5-115,660-17 115,-326 33-92,211-5 88,-557-22-74,162-37 1,-20 2 793,-232 47-857,-22 0-21,0 0 0,0 0 0,1 0 1,-1 0-1,0 0 0,0 0 0,0 0 0,1 0 1,-1 0-1,0 0 0,0 0 0,0 1 0,1-1 1,-1 0-1,0 0 0,0 0 0,0 0 0,0 1 1,1-1-1,-1 0 0,0 0 0,0 0 0,0 0 1,0 1-1,0-1 0,0 0 0,0 0 1,0 1-1,0-1 0,0 0 0,0 0 0,1 0 1,-1 1-1,0-1 0,-1 0 0,1 0 0,0 1 1,0-1-1,0 0 0,0 0 0,-1 3-9,-1-1 0,0 0 0,1 0 0,-1 0 0,0-1 0,0 1 0,0 0 0,-1-1 0,1 1 0,0-1 0,0 0 0,-4 2 0,-57 24-563,-1-3 0,-1-3-1,-74 14 1,58-14-70,-384 96-3790,-4-11 3673,-482 39 1979,54-114-556,858-30-325,0-3 0,0 0 0,0-3 0,1-1 0,0-2 0,0-2 0,-53-20 0,85 27-218,1 1-1,0-1 1,0 0 0,0-1 0,0 1-1,0-1 1,1 0 0,-5-5 0,9 9-90,-1-1 0,1 0-1,-1 0 1,0 0 0,1 0 0,0 1 0,-1-1 0,1 0 0,0 0 0,-1 0 0,1 0 0,0 0-1,0 0 1,0 0 0,-1 0 0,1 0 0,0 0 0,1 0 0,-1 0 0,0 0 0,0-1-1,1 0-13,0 1 0,0-1-1,0 1 1,0 0 0,0-1-1,1 1 1,-1 0 0,0 0-1,0 0 1,1 0 0,-1 0-1,1 0 1,-1 0 0,1 0-1,0 0 1,2 0 0,15-6-29,0 1 0,1 1-1,0 1 1,0 1 0,20-1 0,113 0-35,-89 4 55,452-4-268,489-12-800,-880 12 1007,1051-53-24,-1137 54 49,3 1 18,1-2-1,-1-2 1,47-13-1,-88 19 20,0 0-1,0 0 1,-1 0-1,1 0 1,0 0-1,0 0 1,-1-1-1,1 1 1,0 0-1,-1 0 1,1-1 0,0 1-1,-1 0 1,1-1-1,0 1 1,-1-1-1,1 1 1,-1-1-1,1 1 1,-1-1-1,1 1 1,-1-1 0,1 0-1,-1 1 1,1-1-1,-1 1 1,0-1-1,1 0 1,-1 0-1,0 1 1,0-1-1,0 0 1,1 0-1,-2-1 19,0 1-1,-1 0 1,1 0-1,0 0 1,0 0-1,-1 0 0,1 1 1,0-1-1,-1 0 1,1 0-1,-1 1 0,1-1 1,-1 1-1,1 0 1,-1-1-1,1 1 1,-3 0-1,-44-6-22,0 2 1,-83 5-1,73 1-20,-137 7-21,-224 41 0,-189 71-54,126 3-1433,165-34-2554,183-51 1028,-6 1-1395</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19.253"/>
    </inkml:context>
    <inkml:brush xml:id="br0">
      <inkml:brushProperty name="width" value="0.025" units="cm"/>
      <inkml:brushProperty name="height" value="0.025" units="cm"/>
    </inkml:brush>
  </inkml:definitions>
  <inkml:trace contextRef="#ctx0" brushRef="#br0">2118 73 10954,'-364'-33'2582,"2"31"-1298,350 2-1237,-132 3 1427,0 6-1,-182 35 1,258-30-943,1 3 1,1 2-1,1 4 1,0 2-1,2 3 1,-113 69-1,157-84-365,1 0-1,1 1 0,0 1 0,0 1 0,2 0 0,0 1 0,1 1 0,-19 30 1,28-41-150,1 1 1,0 0 0,1 0 0,0 0 0,0 0-1,1 1 1,0-1 0,0 1 0,1-1-1,0 1 1,0 0 0,1 0 0,1-1 0,-1 1-1,1 0 1,1-1 0,-1 1 0,1-1 0,1 1-1,0-1 1,0 0 0,1 0 0,-1 0-1,11 14 1,1-3 42,1-1 0,0 0-1,1-1 1,1-1 0,1 0-1,0-2 1,1 0 0,22 11 0,22 8 125,96 37 0,-69-38-45,2-3 1,1-5-1,0-4 0,2-4 1,0-4-1,1-4 0,125-6 0,-116-8 61,0-4-1,-1-5 0,-1-5 0,-1-4 1,-1-4-1,147-62 0,-204 70-164,-2-1 1,0-3-1,-2-1 0,0-2 0,-2-1 1,49-48-1,-72 60-27,-1 0 1,-1-2-1,0 0 1,-2 0-1,0-1 1,18-38-1,-24 42-9,-1 0 0,-1 0 0,0 0 0,-1 0 0,0 0-1,-1-1 1,-1 1 0,-1-1 0,0 1 0,-4-29 0,1 32 4,0 0 0,-1 0 0,0 0 0,-1 1 0,0 0 0,-1 0 0,0 1 0,-1-1 0,0 1 0,0 0 0,-1 1 0,0 0 0,-1 0 0,0 1 0,-1 0 1,1 1-1,-2 0 0,1 0 0,-22-9 0,-7-2 21,-1 1 0,-1 3 0,-1 1 0,-63-11 0,-21 2 59,-226-8-1,-129 37-177,175 17-4139,239-22-2844</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6.871"/>
    </inkml:context>
    <inkml:brush xml:id="br0">
      <inkml:brushProperty name="width" value="0.025" units="cm"/>
      <inkml:brushProperty name="height" value="0.025" units="cm"/>
    </inkml:brush>
  </inkml:definitions>
  <inkml:trace contextRef="#ctx0" brushRef="#br0">0 154 14029,'0'0'5552,"16"-5"-4094,81-24-433,2 5 0,1 4 0,118-8 0,325-1-1440,-484 27 301,-38-1-1010,-11 1-557,-10-2-2646,-20-4-403</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7.213"/>
    </inkml:context>
    <inkml:brush xml:id="br0">
      <inkml:brushProperty name="width" value="0.025" units="cm"/>
      <inkml:brushProperty name="height" value="0.025" units="cm"/>
    </inkml:brush>
  </inkml:definitions>
  <inkml:trace contextRef="#ctx0" brushRef="#br0">522 23 11531,'-33'-7'1354,"6"2"1502,0 0 1,-38-1 0,64 7-2759,-1-1 0,1 0 1,0 1-1,-1-1 0,1 1 0,0-1 0,-1 1 1,1 0-1,0 0 0,0 0 0,-1-1 0,1 1 1,0 0-1,0 0 0,0 0 0,0 1 1,0-1-1,1 0 0,-1 0 0,0 0 0,0 1 1,1-1-1,-1 0 0,1 1 0,-1-1 0,1 2 1,-12 46-98,8-30 149,2-10-131,-1 0 0,0 0 0,-1-1 0,0 1 0,0-1 1,-1 0-1,0 0 0,-1 0 0,0-1 0,0 0 1,0 0-1,-10 8 0,-7 3 55,0-2-1,-44 23 1,44-26 171,1 0 1,1 1-1,-35 28 1,54-40-230,0-1 0,1 1 1,-1 0-1,0 0 1,1 0-1,-1 0 1,1 0-1,-1 0 0,1 0 1,0 1-1,0-1 1,0 0-1,0 1 0,0 3 1,1-5-13,0 0-1,0 0 1,0 0 0,0 0 0,0 0-1,1 0 1,-1 0 0,0 0 0,1 0 0,-1 0-1,1 0 1,-1 0 0,1 0 0,-1 0-1,1 0 1,0 0 0,-1-1 0,1 1-1,0 0 1,0 0 0,0-1 0,0 1 0,0 0-1,6 2 22,0 0 0,0 0 0,0 0 0,0-1 0,0 0 0,1-1-1,-1 0 1,8 1 0,352 13 544,-121-8-535,87 8-2826,-173-13-2872</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8.593"/>
    </inkml:context>
    <inkml:brush xml:id="br0">
      <inkml:brushProperty name="width" value="0.025" units="cm"/>
      <inkml:brushProperty name="height" value="0.025" units="cm"/>
    </inkml:brush>
  </inkml:definitions>
  <inkml:trace contextRef="#ctx0" brushRef="#br0">23 0 16752,'0'0'13533,"-2"14"-12706,-18 317 828,20-330-1655,0 1 0,0-1 0,0 1 0,0-1 0,0 0 0,0 1 0,0-1 0,1 1 0,-1-1 0,0 1 0,1-1 0,-1 0 0,1 1 0,0-1 0,-1 0 0,1 0 0,0 1 0,0-1 0,0 0 0,0 0 0,0 0 0,0 0 0,0 0 0,0 0 0,0 0 0,1-1 0,-1 1 0,0 0 0,0 0 0,1-1 0,-1 1 0,0-1 0,1 0 0,-1 1 0,1-1 0,-1 0 0,1 0 0,-1 1 0,0-1 0,1-1 0,-1 1 0,1 0 0,-1 0 0,1 0 0,-1-1 0,0 1 0,4-2 0,4-1 0,0 0 0,1-1 0,-1-1 0,0 1 0,14-11 0,25-24 0,-35 27 0,1 1 0,0 0 0,27-14 0,-41 24 0,1 1 0,-1 0 0,1-1 0,-1 1 0,1 0 0,-1 0 0,1 0 0,-1 0 0,1-1 0,-1 1 0,1 0 0,-1 0 0,1 0 0,-1 0 0,1 0 0,0 0 0,-1 0 0,1 0 0,-1 1 0,1-1 0,-1 0 0,1 0 0,-1 0 0,1 1 0,-1-1 0,1 0 0,-1 0 0,1 1 0,-1-1 0,1 1 0,6 19 0,-8 35 0,0-44 0,-16 98 0,17-109 0,0 0 0,-1 0 0,1 1 0,0-1 0,0 0 0,0 1 0,0-1 0,0 0 0,0 0 0,0 1 0,0-1 0,0 0 0,0 1 0,0-1 0,0 0 0,0 1 0,0-1 0,0 0 0,0 1 0,0-1 0,0 0 0,0 1 0,1-1 0,-1 0 0,0 0 0,0 1 0,0-1 0,0 0 0,1 0 0,-1 1 0,0-1 0,0 0 0,1 0 0,-1 0 0,0 1 0,0-1 0,1 0 0,-1 0 0,0 0 0,1 0 0,-1 0 0,0 1 0,0-1 0,1 0 0,-1 0 0,0 0 0,1 0 0,-1 0 0,0 0 0,1 0 0,-1 0 0,0 0 0,1 0 0,-1 0 0,0-1 0,1 1 0,-1 0 0,0 0 0,0 0 0,1 0 0,-1 0 0,0-1 0,0 1 0,1 0 0,-1 0 0,0 0 0,0-1 0,1 1 0,-1 0 0,14-9-1154,-1-1 0,-1 0 0,1-1 0,-2-1 0,1 1 0,9-16 0,10-8-2256,-21 25 1462,22-21-4938,-9 21 5096,-22 12 2324,0 0 0,-1 0 0,1 0 0,-1 0 0,1 0-1,-1 0 1,0 0 0,0 0 0,0 0 0,0 0 0,0 0-1,0 0 1,0 0 0,-1 0 0,0 3 0,-20 40 4508,17-38-4153,0 1 0,0 0-1,1 0 1,-4 14 0,10-23-635,-1 1 0,1 0 0,0-1 1,-1 1-1,1-1 0,0 0 0,-1 0 0,1 0 0,4-3 0,46-37 658,-50 39-873,0-1 1,-1 0-1,1 1 1,-1-1-1,1 0 0,-1 0 1,0-1-1,0 1 1,-1 0-1,1-1 1,-1 1-1,1-1 1,-1 1-1,0-1 1,0-6-1,-1 9-39,0 1 0,0-1 0,-1 1 0,1 0 0,0-1 0,-1 1 0,1-1 0,0 1 0,-1 0 0,1-1 0,-1 1 0,1 0 0,-1-1 0,1 1 0,-1 0 0,1 0 0,-1 0 0,1-1 0,-1 1 0,1 0 0,-1 0 0,1 0 0,-1 0 0,1 0 0,-1 0 0,1 0 0,-1 0 0,0 0 0,1 0 0,-1 0 0,1 0 0,-1 1 0,1-1 0,-1 0 0,1 0 0,-1 0 0,1 1 0,-1-1 0,0 1 0,-23 10 0,20-8 0,1 0 0,-1 0 0,1 0 0,0 1 0,0-1 0,0 1 0,1 0 0,-1 0 0,1 0 0,0 0 0,0 1 0,0-1 0,1 0 0,-1 1 0,1 0 0,0-1 0,0 1 0,1-1 0,0 1 0,-1 0 0,2 7 0,0-11-31,-1 0 0,1 0 0,-1-1 1,1 1-1,0 0 0,0 0 0,0 0 0,-1-1 0,1 1 1,0 0-1,0-1 0,0 1 0,0 0 0,0-1 0,0 1 1,0-1-1,0 0 0,0 1 0,0-1 0,0 0 0,1 0 1,-1 0-1,2 0 0,31 1-1652,-26-2 1106,4 0-465,-1 0 1,1-2-1,0 1 1,-1-1-1,0-1 1,0 0-1,0-1 1,0 0-1,14-9 1,19-13-5403</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39.652"/>
    </inkml:context>
    <inkml:brush xml:id="br0">
      <inkml:brushProperty name="width" value="0.025" units="cm"/>
      <inkml:brushProperty name="height" value="0.025" units="cm"/>
    </inkml:brush>
  </inkml:definitions>
  <inkml:trace contextRef="#ctx0" brushRef="#br0">103 423 7591,'0'0'12439,"-10"6"-9445,-1 2-2220,0 1-1,0 0 1,-16 17-1,24-23-548,0 1 0,0 0-1,0 0 1,0 1 0,0-1-1,1 0 1,0 1 0,0 0-1,0-1 1,1 1 0,-1 0-1,1 0 1,0 0 0,0 0-1,1 0 1,0 7 0,0-10-216,1-1-1,-1 0 1,1 0 0,0 0 0,0 0 0,-1 0 0,1 0-1,0 0 1,0 0 0,0 0 0,0 0 0,0-1 0,0 1-1,0 0 1,1-1 0,-1 1 0,0-1 0,0 1 0,0-1-1,1 1 1,-1-1 0,0 0 0,0 0 0,1 1 0,-1-1-1,0 0 1,0 0 0,1 0 0,-1-1 0,0 1 0,1 0-1,-1 0 1,2-2 0,48-10 337,-39 6-264,0-1 1,-1-1 0,0 0 0,0 0 0,-1-1 0,0 0-1,-1-1 1,0 0 0,0 0 0,-1-1 0,-1 0 0,0-1 0,9-17-1,-4 2 89,-1 0 0,-1-1-1,-1 0 1,-1 0-1,4-34 1,-9 5-171,-3 57 0,0-1 0,0 1 0,0-1 0,-1 1 0,1-1 0,0 1 0,0-1 0,0 1 0,0 0 0,-1-1 0,1 1 0,0-1 0,0 1 0,-1 0 0,1-1 0,0 1 0,-1 0 0,1-1 0,0 1 0,-1 0 0,1 0 0,0-1 0,-1 1 0,1 0 0,-1 0 0,1 0 0,0 0 0,-1-1 0,1 1 0,-1 0 0,1 0 0,-1 0 0,1 0 0,-1 0 0,1 0 0,-1 0 0,1 0 0,0 0 0,-1 0 0,1 0 0,-1 1 0,1-1 0,-1 0 0,1 0 0,0 0 0,-1 0 0,1 1 0,-1-1 0,1 0 0,0 1 0,-1-1 0,1 0 0,0 0 0,-1 1 0,1-1 0,0 1 0,0-1 0,-1 0 0,1 1 0,-23 20 0,2 2 0,0 1 0,2 0 0,1 1 0,1 2 0,-24 49 0,40-74 0,1 1 0,-1-1 0,0 0 0,1 1 0,-1-1 0,1 1 0,0-1 0,0 0 0,0 1 0,0-1 0,1 5 0,-1-6 0,0 0 0,1 0 0,-1 0 0,0 0 0,1 0 0,-1-1 0,1 1 0,0 0 0,-1 0 0,1 0 0,0-1 0,-1 1 0,1 0 0,0-1 0,0 1 0,0-1 0,0 1 0,-1-1 0,3 2 0,3-1 0,0 0 0,1 0 0,-1 0 0,0-1 0,1 0 0,-1 0 0,8-2 0,-10 2 0,58-14 0,-53 11 0,-1 1 0,1-1 0,-1 1 0,1 1 0,0 0 0,0 0 0,-1 0 0,1 1 0,15 2 0,-22-1 0,-1 0 0,0 0 0,1-1 0,-1 1 0,0 0 0,0 0 0,0 1 0,0-1 0,0 0 0,0 0 0,0 0 0,0 1 0,0-1 0,0 0 0,-1 1 0,1-1 0,0 1 0,-1-1 0,0 1 0,1-1 0,-1 1 0,0-1 0,0 1 0,1 0 0,-2 1 0,1 50 0,-1-36 0,1-16-66,0 1 0,0-1 0,0 1 1,0-1-1,0 1 0,0-1 0,0 1 0,1-1 0,-1 1 0,0-1 0,1 1 1,-1-1-1,1 1 0,0-1 0,-1 0 0,1 1 0,0-1 0,0 0 0,0 0 1,0 0-1,0 1 0,1 0 0,0-2-109,-1 1 0,0-1 0,1 0 0,-1 1 0,1-1 0,-1 0 0,0 0 0,1 0 0,-1 0 0,0 0 0,1-1 1,-1 1-1,1 0 0,-1-1 0,0 1 0,0 0 0,1-1 0,-1 0 0,2 0 0,4-4-778,1 1 0,-1-2 0,1 1 0,-2-1-1,1 0 1,6-8 0,11-13-3378,28-45 0,-45 61 3542,0-1 1,-1 0 0,8-22 0,-7-12 3571,-11 44 3809,-7 7-4413,-6 6-375,1 5-436,0 1-1,1 1 1,2 0-1,-1 1 1,-17 35-1,31-54-1352,-1 1-1,1-1 1,0 1-1,0-1 1,-1 1-1,1-1 1,0 1-1,0 0 1,0-1-1,0 1 0,0-1 1,0 1-1,0 0 1,0-1-1,0 1 1,0-1-1,0 1 1,0 0-1,0-1 1,0 1-1,1-1 1,-1 1-1,0-1 1,0 1-1,1-1 1,-1 1-1,0-1 1,1 1-1,-1-1 1,0 1-1,2 0 1,22 7 263,45-8-843,-47-1-423,-18 1 749,0 0 0,-1 0 0,1 1 0,-1-1 1,1 1-1,0 0 0,-1-1 0,0 2 0,1-1 0,-1 0 1,0 1-1,1 0 0,-1-1 0,0 1 0,0 0 0,0 1 1,-1-1-1,6 6 0,-7-7 278,0 1 0,-1 0 0,1 0 0,0 0 0,-1 0 1,1 0-1,-1 0 0,0 0 0,1 0 0,-1 0 0,0 0 0,0 0 0,-1 0 0,1 0 0,0 0 1,-1 0-1,1 0 0,-1 0 0,0 0 0,1 0 0,-1 0 0,0 0 0,0 0 0,0-1 0,0 1 1,-1 0-1,1-1 0,0 1 0,-1-1 0,1 1 0,-1-1 0,0 0 0,-2 2 0,-6 7 360,-1-1 0,0 0 0,0-1 0,-1 0 0,0-1-1,-21 9 1,33-16-400,0 0 0,-1 0 0,1 0 0,0 0 0,0 0 0,0 0 0,-1 0 0,1 0 0,0 0 0,0 0 0,0 0 0,-1 0 0,1-1 0,0 1 0,0 0 0,0 0 0,0 0 0,0 0 0,-1 0 0,1-1 0,0 1 0,0 0 0,0 0 0,0 0 0,0 0 0,0-1 0,0 1 0,0 0 0,-1 0 0,1 0 0,0-1 0,0 1 0,0 0 0,0 0 0,0 0 0,0-1 0,0 1 0,0 0 0,0 0 0,0 0 1,0-1-1,1 1 0,-1 0 0,0 0 0,0 0 0,0-1 0,0 1 0,0 0 0,0 0 0,0 0 0,0 0 0,1 0 0,-1-1 0,0 1 0,0 0 0,0 0 0,1 0 0,5-15-443,65-97-5108,-31 51 2224,32-66-1,-58 97 3037,47-102 1943,-49 103 94,-1-2-1,9-43 1,-35 147 1226,4-30-1818,2 1-1,3 0 0,-2 54 0,7-66-990,2 0 0,0 0 0,3 0 0,0-1 0,2 1 0,2-1 0,1-1 0,19 48-1,-62-163 85,1 31-246,-42-54 0,74 107 0,0 0 0,0 0 0,0-1 0,0 1 0,0 0 0,0-1 0,0 1 0,1-1 0,-1 1 0,0-1 0,1 1 0,-1-1 0,1 0 0,0 1 0,0-1 0,-1 1 0,1-1 0,0 0 0,1-2 0,-1 3 0,1 0 0,-1 0 0,1 0 0,-1 0 0,1 0 0,0 0 0,0 0 0,-1 1 0,1-1 0,0 0 0,0 0 0,0 1 0,0-1 0,0 0 0,0 1 0,0-1 0,0 1 0,0-1 0,0 1 0,1-1 0,8-1 0,1 0 0,-1 1 0,0 0 0,19 1 0,-15 0 0,169-3-8883,-174 3 1943</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025"/>
    </inkml:context>
    <inkml:brush xml:id="br0">
      <inkml:brushProperty name="width" value="0.025" units="cm"/>
      <inkml:brushProperty name="height" value="0.025" units="cm"/>
    </inkml:brush>
  </inkml:definitions>
  <inkml:trace contextRef="#ctx0" brushRef="#br0">8 143 22902,'1'1'176,"-1"0"1,1 0 0,-1-1-1,1 1 1,0 0 0,-1 0-1,1-1 1,0 1 0,-1 0-1,1-1 1,0 1-1,0 0 1,0-1 0,0 1-1,-1-1 1,1 1 0,0-1-1,0 0 1,0 1 0,0-1-1,0 0 1,0 0 0,0 0-1,0 0 1,0 0 0,0 0-1,0 0 1,2 0 0,40 0 4119,-33 0-3850,5-1-446,-1 0 0,0-1 0,0 0 0,0-1 0,-1-1 0,1 0 0,16-7 0,-25 9 0,-1 0 0,1 0 0,0-1 0,0 1 0,-1-1 0,0 0 0,1-1 0,-1 1 0,0-1 0,-1 1 0,1-1 0,-1 0 0,1-1 0,-1 1 0,-1 0 0,1-1 0,0 0 0,-1 1 0,0-1 0,0 0 0,-1 0 0,2-8 0,-3 12 0,1-1 0,-1 1 0,0 0 0,0 0 0,0 0 0,-1 0 0,1 0 0,0 0 0,0 0 0,-1 0 0,1-1 0,0 1 0,-1 0 0,1 0 0,-1 0 0,1 0 0,-1 1 0,0-1 0,1 0 0,-1 0 0,0 0 0,0 0 0,0 1 0,0-1 0,1 0 0,-1 1 0,0-1 0,-2 0 0,0 0 0,0 0 0,-1 0 0,1 0 0,-1 1 0,1-1 0,-1 1 0,1 0 0,-1 0 0,-4 1 0,-2 0 0,1 0 0,0 1 0,0 0 0,0 1 0,0 0 0,-13 7 0,8-1 0,0 2 0,1-1 0,0 2 0,1-1 0,0 2 0,1 0 0,-10 14 0,14-17 0,0 1 0,1-1 0,0 1 0,1 0 0,1 0 0,-1 0 0,2 1 0,0 0 0,0 0 0,-2 18 0,5-26 0,1-1 0,-1 0 1,0 1-1,1-1 0,0 0 0,-1 0 0,1 0 1,0 1-1,1-1 0,-1 0 0,1 0 0,-1-1 0,1 1 1,0 0-1,0 0 0,0-1 0,0 1 0,1-1 1,-1 0-1,1 0 0,-1 0 0,1 0 0,0 0 1,0 0-1,0-1 0,0 1 0,0-1 0,0 0 0,0 0 1,0 0-1,0 0 0,1 0 0,2-1 0,17 4-4,0-1 0,-1-2 0,42-1-1,-36-1-11,32-1-1596,-21-6-3262,0-5-3827</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571"/>
    </inkml:context>
    <inkml:brush xml:id="br0">
      <inkml:brushProperty name="width" value="0.025" units="cm"/>
      <inkml:brushProperty name="height" value="0.025" units="cm"/>
    </inkml:brush>
  </inkml:definitions>
  <inkml:trace contextRef="#ctx0" brushRef="#br0">1 258 20563,'0'0'11254,"11"-8"-10443,39-23-672,-47 29-139,0 0 0,1 0 0,-1 0 0,0 1 0,1-1 0,-1 1 0,1 0 0,0 0 0,-1 0 0,1 1 0,0-1 0,-1 1 0,1 0 0,0 0 0,0 0 0,-1 1 0,1-1 0,6 3 0,-7-2 0,0 1 0,0 0 0,-1 0 0,1 0 0,0 0 0,-1 0 0,0 0 0,0 1 0,1-1 0,-1 1 0,-1-1 0,1 1 0,0 0 0,-1 0 0,1 0 0,-1 0 0,1 3 0,1 6 0,0 0 0,-1 0 0,0 0 0,-1 0 0,0 0 0,-1 0 0,0 0 0,-1 0 0,-3 15 0,2-17 0,-1 0 0,0 0 0,-1 0 0,-8 17 0,10-58 0,6-2 0,50-291 0,-54 320-15,1 1-1,0-1 1,0 1 0,0 0-1,1 0 1,-1 0-1,1 0 1,0 0 0,0 0-1,0 0 1,0 0 0,0 1-1,0-1 1,1 1-1,-1-1 1,1 1 0,0 0-1,0 0 1,-1 0 0,1 1-1,1-1 1,-1 1-1,0-1 1,5 0 0,-3 1-105,0 0-1,0 1 1,0 0 0,0 0 0,0 0 0,0 0 0,1 1 0,-1 0 0,0 0 0,0 0-1,-1 1 1,1 0 0,0 0 0,0 0 0,7 5 0,-1 1-3509,-7-1-4620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0.913"/>
    </inkml:context>
    <inkml:brush xml:id="br0">
      <inkml:brushProperty name="width" value="0.025" units="cm"/>
      <inkml:brushProperty name="height" value="0.025" units="cm"/>
    </inkml:brush>
  </inkml:definitions>
  <inkml:trace contextRef="#ctx0" brushRef="#br0">0 152 22870,'0'0'1505,"86"-59"1538,-22 32-1794,12 4-1153,6 8-320,1 1-5638,1 1-11690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1.600"/>
    </inkml:context>
    <inkml:brush xml:id="br0">
      <inkml:brushProperty name="width" value="0.025" units="cm"/>
      <inkml:brushProperty name="height" value="0.025" units="cm"/>
    </inkml:brush>
  </inkml:definitions>
  <inkml:trace contextRef="#ctx0" brushRef="#br0">43 103 16720,'0'0'10495,"-4"12"-10340,-6 19-38,2 1 1,1-1-1,2 1 1,1 1-1,-1 52 1,5-84-88,0 1 0,0-1 0,0 1 0,0 0 0,1-1 0,-1 1 1,0-1-1,1 1 0,-1-1 0,1 1 0,-1-1 0,1 1 0,0-1 0,-1 0 1,1 1-1,0-1 0,0 0 0,0 0 0,0 1 0,0-1 0,0 0 1,1 0-1,-1 0 0,0 0 0,0-1 0,3 2 0,-1-1 74,-1-1-1,1 1 1,0-1 0,0 0-1,0 0 1,0 0 0,0 0-1,0 0 1,0-1 0,0 1-1,-1-1 1,1 0 0,3-1-1,8-4 339,-1 0 0,0-1 0,0 0-1,19-15 1,-2-2-415,-1-2 1,-2 0-1,0-2 1,-2-1-1,-1-1 0,-2 0 1,33-60-1,-57 118-27,-7 26 0,3-21 0,-3 11 0,-3 47 0,11-80 0,0-1 0,1 1 0,1 0 0,-1-1 0,2 1 0,-1-1 0,2 0 0,-1 1 0,1-1 0,6 11 0,-7-17 0,-1-1 0,1 0 0,1 0 0,-1-1 0,0 1 0,1 0 0,-1-1 0,1 1 0,0-1 0,0 0 0,0 0 0,0 0 0,0 0 0,0-1 0,0 1 0,1-1 0,-1 0 0,1 0 0,-1 0 0,1 0 0,-1-1 0,1 0 0,-1 1 0,1-1 0,0 0 0,-1-1 0,1 1 0,-1 0 0,1-1 0,-1 0 0,1 0 0,4-2 0,5-2 0,-1 0 0,1 0 0,-1-1 0,0-1 0,-1 0 0,1-1 0,12-11 0,-9 6 0,-1-1 0,0 0 0,-1 0 0,0-2 0,-1 1 0,-1-2 0,-1 1 0,0-2 0,-1 1 0,-1-1 0,-1-1 0,0 1 0,-1-1 0,-1 0 0,-1 0 0,-1-1 0,-1 0 0,0-23 0,-2 40 0,0 0 0,0 0 0,0 0 0,-1 0 0,0 0 0,0 0 0,1 0 0,-2 0 0,1 1 0,0-1 0,0 0 0,-1 1 0,0-1 0,0 0 0,1 1 0,-1 0 0,0-1 0,-1 1 0,1 0 0,0 0 0,-5-2 0,6 3 0,-1 1 0,0-1 0,0 1 0,0-1 0,0 1 0,1 0 0,-1-1 0,0 1 0,0 0 0,0 0 0,0 1 0,0-1 0,0 0 0,0 1 0,0-1 0,1 1 0,-1-1 0,0 1 0,0 0 0,1 0 0,-1 0 0,0 0 0,1 0 0,-1 0 0,1 0 0,-1 0 0,1 1 0,0-1 0,-1 1 0,1-1 0,0 1 0,0-1 0,0 1 0,-1 2 0,-4 5-95,1 0-1,0 0 1,0 1-1,1 0 1,0 0-1,1 0 1,0 0 0,0 1-1,1-1 1,0 1-1,1 0 1,1-1 0,-1 1-1,2 0 1,1 10-1,-2-20-261,0 0 0,1 0 0,-1 0 1,1 0-1,-1 0 0,1-1 0,-1 1 0,1 0 0,0 0 0,-1-1 0,1 1 0,0 0 0,0-1 0,0 1 1,-1 0-1,1-1 0,0 1 0,0-1 0,0 0 0,0 1 0,0-1 0,0 0 0,0 0 0,0 1 0,0-1 1,0 0-1,1 0 0,16 1-8622</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2.391"/>
    </inkml:context>
    <inkml:brush xml:id="br0">
      <inkml:brushProperty name="width" value="0.025" units="cm"/>
      <inkml:brushProperty name="height" value="0.025" units="cm"/>
    </inkml:brush>
  </inkml:definitions>
  <inkml:trace contextRef="#ctx0" brushRef="#br0">103 445 8872,'0'0'19208,"10"-3"-17569,-4 1-1512,0-1 0,0 1 0,0-1 0,0 0 0,0 0 0,-1-1 0,1 0 0,-1 0 0,0 0 0,0 0 0,-1-1 0,1 0 0,-1 0 0,0 0 0,0-1 0,-1 1 0,0-1 0,0 0 0,0 0 0,-1 0 0,1 0 0,-1 0 0,1-9 0,-2 14-127,-1-1 0,1 0 0,-1 0 0,0 1 0,1-1 0,-1 0 0,0 0 0,0 0 0,0 0 0,0 1 0,-1-1 0,1 0 0,0 0 0,-1 1 0,1-1 0,-1 0 0,0 0 0,1 1 0,-1-1 0,0 1 0,-2-3 0,2 3 0,0 0 0,-1 1 0,1-1 0,0 1 0,-1 0 0,1-1 0,0 1 0,-1 0 0,1 0 0,-1 0 0,1 0 0,0 0 0,-1 0 0,1 0 0,-1 0 0,1 0 0,0 1 0,-1-1 0,1 1 0,-3 0 0,-5 4 0,0-1 0,0 2 0,0-1 0,0 1 0,-14 13 0,18-14 0,-13 11 0,0 1 0,2 1 0,0 0 0,-23 35 0,39-53 0,0 0 0,0 1 0,0-1 0,0 0 0,0 1 0,0-1 0,-1 0 0,1 1 0,0-1 0,0 1 0,0-1 0,0 0 0,0 1 0,0-1 0,1 0 0,-1 1 0,0-1 0,0 0 0,0 1 0,0-1 0,0 0 0,0 1 0,1-1 0,-1 0 0,0 1 0,0-1 0,0 0 0,1 0 0,-1 1 0,0-1 0,0 0 0,1 0 0,-1 1 0,0-1 0,1 0 0,-1 0 0,0 0 0,1 0 0,-1 1 0,0-1 0,1 0 0,-1 0 0,0 0 0,1 0 0,-1 0 0,0 0 0,1 0 0,-1 0 0,0 0 0,1 0 0,-1 0 0,1 0 0,-1 0 0,0 0 0,1-1 0,-1 1 0,0 0 0,1 0 0,-1 0 0,1-1 0,27-4 0,-27 4 0,46-12 0,-24 5 0,2 1 0,-1 2 0,1 0 0,-1 1 0,1 2 0,29 0 0,-52 2 0,1 0 0,-1 0 0,1 1 0,-1-1 0,1 1 0,-1 0 0,0 0 0,1 0 0,-1 0 0,0 0 0,1 0 0,-1 1 0,0-1 0,0 1 0,0-1 0,0 1 0,2 3 0,18 37 0,-13-22 0,-9-19 0,1-1 0,-1 1 0,0-1 0,1 1 0,-1-1 0,0 1 0,1-1 0,-1 1 0,1-1 0,-1 0 0,1 1 0,-1-1 0,1 1 0,-1-1 0,1 0 0,-1 0 0,1 1 0,-1-1 0,1 0 0,0 0 0,-1 0 0,1 0 0,-1 0 0,1 1 0,0-1 0,-1 0 0,1 0 0,-1-1 0,1 1 0,0 0 0,-1 0 0,1 0 0,-1 0 0,1 0 0,-1-1 0,1 1 0,-1 0 0,1 0 0,0-1 0,-1 1 0,0 0 0,1-1 0,-1 1 0,2-2 0,24-23 0,-17 16 0,3-1-31,1 2-1,1-1 1,0 2 0,0 0-1,0 0 1,18-4 0,-15 5 3,0-1 0,-1 0 1,0-1-1,25-17 0,-25 12 49,-1 0 0,0-1 0,0-1 0,-2 0 1,0-1-1,0-1 0,-2 0 0,0 0 0,-1-1 0,-1-1 0,-1 1 0,0-2 0,-1 1 0,-1-1 0,-1 0 0,4-32 0,-9 51-21,0-1 0,1 1 0,-1-1 0,0 0 0,0 1 0,0-1 0,0 1 0,0-1 0,-1 0 0,1 1 0,0-1 0,-1 1 0,1-1 0,-1 1 0,1-1 0,-1 1 0,-1-2 0,1 3 0,1 0 0,-1 0 0,0 0 0,1 0 0,-1 0 0,0 0 0,1 0 0,-1 0 0,1 0 0,-1 0 0,0 1 0,1-1 0,-1 0 0,1 0 0,-1 1 0,0-1 0,1 0 0,-1 1 0,1-1 0,-1 1 0,1-1 0,0 1 0,-1-1 0,1 1 0,-1-1 0,1 1 0,-1 0 0,-30 49 0,20-23 0,2 1 0,0 0 0,2 1 0,1-1 0,2 1 0,1 1 0,1-1 0,2 40 0,1-62 0,0 1 0,0 0 0,1-1 0,0 0 0,0 1 0,1-1 0,0 0 0,0 0 0,0 0 0,8 9 0,-10-13 0,1-1 0,-1 1 0,1-1 0,0 0 0,0 0 0,0 0 0,0 0 0,1 0 0,-1 0 0,0-1 0,1 1 0,-1-1 0,1 1 0,-1-1 0,1 0 0,0 0 0,-1 0 0,1 0 0,0-1 0,0 1 0,0-1 0,0 0 0,0 0 0,-1 0 0,1 0 0,0 0 0,0-1 0,0 1 0,0-1 0,4-1 0,-5 1 1,-1 0 1,0 0-1,1 0 1,-1-1-1,0 1 0,0 0 1,0-1-1,0 1 0,0-1 1,0 1-1,0-1 1,0 1-1,-1-1 0,1 1 1,-1-1-1,1 0 1,-1 1-1,0-1 0,1 0 1,-1 1-1,0-1 1,0 0-1,0 0 0,-1-1 1,1-3-27,0 0 0,-1 0 0,0 1 1,0-1-1,0 0 0,-3-6 0,-1 3-141,0 0 1,0 0-1,-1 0 0,0 1 0,-1 0 0,0 0 0,0 1 1,-1 0-1,-9-7 0,-85-56 890,63 45 173,24 16-733,12 7-163,-1 1 0,0-1 0,1 0-1,-1-1 1,1 1 0,0-1 0,0 1 0,0-1 0,0 0 0,0 0-1,0 0 1,1-1 0,-5-6 0,8 9-1,-1 0 0,0 0 0,1 0 0,-1 0 0,1 0 0,-1 0 0,1 0 0,0 1 0,-1-1 0,1 0 0,0 0 0,0 1 0,-1-1 0,1 0 0,0 1 0,0-1 0,0 1 0,0-1 0,0 1 0,0-1 0,0 1 0,0 0 0,0 0 0,0-1 0,0 1 0,0 0 0,0 0 0,2 0 0,43-8 0,-34 6 0,220-23 108,13-2-3350,-165 11-6917</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4.331"/>
    </inkml:context>
    <inkml:brush xml:id="br0">
      <inkml:brushProperty name="width" value="0.025" units="cm"/>
      <inkml:brushProperty name="height" value="0.025" units="cm"/>
    </inkml:brush>
  </inkml:definitions>
  <inkml:trace contextRef="#ctx0" brushRef="#br0">0 33 21364,'0'0'1410,"100"-4"127,-30-5-896,13 0-321,7 2-224,-1 5-192,-11 1-2947,-16 1-3331,-21 0-4036</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4.705"/>
    </inkml:context>
    <inkml:brush xml:id="br0">
      <inkml:brushProperty name="width" value="0.025" units="cm"/>
      <inkml:brushProperty name="height" value="0.025" units="cm"/>
    </inkml:brush>
  </inkml:definitions>
  <inkml:trace contextRef="#ctx0" brushRef="#br0">0 1 18610,'0'0'5156,"90"19"-4675,-20-15-161,12-3-31,11-1-193,-2 1-673,-5-1-3683,-10 0-2498</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051"/>
    </inkml:context>
    <inkml:brush xml:id="br0">
      <inkml:brushProperty name="width" value="0.025" units="cm"/>
      <inkml:brushProperty name="height" value="0.025" units="cm"/>
    </inkml:brush>
  </inkml:definitions>
  <inkml:trace contextRef="#ctx0" brushRef="#br0">203 1 16528,'0'0'1441,"60"21"513,-22-6 704,-3 3-1312,-6 5 95,-11 3 64,-14 9-800,-4 3-481,-27 6 65,-14 4 223,-15 0-224,-9 2-192,1-6-32,4-3-256,15-14-2050,16-13-4100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501"/>
    </inkml:context>
    <inkml:brush xml:id="br0">
      <inkml:brushProperty name="width" value="0.025" units="cm"/>
      <inkml:brushProperty name="height" value="0.025" units="cm"/>
    </inkml:brush>
  </inkml:definitions>
  <inkml:trace contextRef="#ctx0" brushRef="#br0">16 1 16560,'0'0'1761,"-7"71"-1472,-1-25 127,7 6-160,1 0-160,3 0-64,10-8-352,2-8-2050,-2-10-4421</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5.859"/>
    </inkml:context>
    <inkml:brush xml:id="br0">
      <inkml:brushProperty name="width" value="0.025" units="cm"/>
      <inkml:brushProperty name="height" value="0.025" units="cm"/>
    </inkml:brush>
  </inkml:definitions>
  <inkml:trace contextRef="#ctx0" brushRef="#br0">12 135 16720,'-2'-8'1244,"0"2"-1132,1 3 91,0 1-1,0 0 1,0-1-1,0 1 1,0-1-1,1 1 1,-1-1-1,1 0 1,0 1-1,0-1 0,-1 1 1,2-1-1,-1 0 1,0 1-1,0-1 1,1 1-1,0-1 1,-1 1-1,1-1 1,0 1-1,0-1 1,0 1-1,1 0 1,-1-1-1,1 1 1,-1 0-1,1 0 1,3-3-1,7-2 223,0 1 1,1 0-1,-1 1 0,1 1 0,0 0 1,0 0-1,1 2 0,24-3 0,113 2 613,-135 3-1013,4 1-13,-1 0 0,1 1-1,-1 1 1,0 1 0,0 1 0,0 0 0,-1 1 0,1 1-1,24 14 1,-35-16-27,0 0 0,0 0 1,-1 1-1,0 0 0,0 0 0,0 1 0,-1 0 0,0 0 1,0 1-1,-1 0 0,0 0 0,0 0 0,-1 0 0,0 1 1,0-1-1,-1 1 0,0 0 0,-1 0 0,0 1 0,0-1 1,0 15-1,-2-13 105,0 1 1,-2-1-1,1 0 1,-1 0-1,-1 1 1,0-1-1,0-1 0,-1 1 1,-1 0-1,1-1 1,-2 0-1,0 0 1,0-1-1,0 1 1,-1-1-1,-1-1 1,1 1-1,-2-1 1,1-1-1,-1 1 0,0-1 1,-20 11-1,16-10 31,0-1 0,-1 0 0,0-1 0,-1 0 0,1-1 0,-1-1 0,0 0 0,0-1 0,-1-1 0,1 0 0,-1-1 0,1-1 0,0 0 0,-1-1 0,1-1 0,-27-6 0,35 5-104,0 0 1,0-1-1,0 0 1,0 0-1,0 0 1,1-1-1,0 0 1,0 0-1,-9-12 1,12 15-54,1 0 1,0 0-1,1 0 1,-1 0-1,0-1 1,1 1-1,-1-1 0,1 1 1,0-1-1,-1 0 1,1 1-1,1-1 1,-1 0-1,0 0 1,1 0-1,-1 0 1,1 1-1,0-1 0,0 0 1,0 0-1,0 0 1,1 0-1,-1 0 1,1 0-1,0 1 1,0-1-1,0 0 1,0 0-1,3-4 1,-1 4-809,1 0 1,0 0-1,0 0 1,0 1-1,0 0 1,0 0-1,0 0 1,1 0-1,-1 0 1,1 1-1,-1 0 1,1 0-1,9 0 1,35-6-8622</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6.389"/>
    </inkml:context>
    <inkml:brush xml:id="br0">
      <inkml:brushProperty name="width" value="0.025" units="cm"/>
      <inkml:brushProperty name="height" value="0.025" units="cm"/>
    </inkml:brush>
  </inkml:definitions>
  <inkml:trace contextRef="#ctx0" brushRef="#br0">1 242 19891,'0'0'7244,"10"1"-5600,-4 0-1498,1-1-1,-1 0 0,0-1 1,1 0-1,-1 1 1,0-2-1,0 1 1,0-1-1,0 0 0,0 0 1,0-1-1,0 0 1,0 0-1,-1 0 0,0-1 1,0 1-1,0-1 1,0-1-1,0 1 1,-1-1-1,0 1 0,0-1 1,0 0-1,4-7 1,-5 7-121,0 0 0,-1 0 0,1 1 0,-1-1 1,0-1-1,-1 1 0,1 0 0,-1 0 0,0-1 0,0 1 1,0-1-1,-1 1 0,0-7 0,0 11-25,0 1 0,0-1 0,0 1 0,0-1 0,-1 0 0,1 1 0,0-1 0,0 1 0,0-1 0,-1 0 0,1 1 0,0-1 0,-1 1 0,1-1 0,0 1 0,-1-1 0,1 1 0,-1-1 0,1 1 0,-1 0 0,1-1 0,-1 1 0,1 0 0,-1-1 0,1 1 0,-1 0 0,1 0 0,-1-1 0,1 1 0,-1 0 0,0 0 0,1 0 0,-1 0 0,1 0 0,-1 0 0,0 0 0,1 0 0,-1 0 0,0 0 0,1 0 0,-1 0 0,1 0 0,-1 0 0,0 1 0,1-1 0,-1 0 0,1 0 0,-1 1 0,1-1 0,-1 0 0,1 1 0,-1-1 0,1 0 0,-1 1 0,1-1 0,-1 1 0,-28 25 0,24-17 0,-1 0 0,2 0 0,-1 1 0,2-1 0,-1 1 0,-4 19 0,8-26 0,-1-1 0,0 0 0,1 0 0,-1 1 0,1-1 0,0 0 0,0 1 0,0-1 0,0 0 0,0 1 0,1-1 0,-1 0 0,1 1 0,-1-1 0,1 0 0,0 0 0,0 1 0,0-1 0,0 0 0,0 0 0,0 0 0,1 0 0,-1 0 0,1-1 0,-1 1 0,1 0 0,0-1 0,-1 1 0,1-1 0,0 0 0,0 1 0,0-1 0,0 0 0,1 0 0,2 1 0,7 0-72,-1-1-1,1 0 1,0-1 0,0 0 0,0-1-1,0 0 1,-1-1 0,1 0 0,-1-1-1,1 0 1,21-9 0,-19 6-27,2 1-1,-1 1 1,0 0 0,1 1 0,26-2-1,-42 6 122,0-1-1,1 0 1,-1 0-1,0 0 0,0 1 1,1-1-1,-1 0 1,0 0-1,0 1 1,1-1-1,-1 0 0,0 1 1,0-1-1,0 0 1,0 0-1,0 1 1,1-1-1,-1 0 1,0 1-1,0-1 0,0 0 1,0 1-1,0-1 1,0 1-1,0-1 1,0 0-1,0 1 0,0-1 1,0 0-1,0 1 1,0-1-1,-1 1 1,0 2 495,-1-10-279,-10-197-238,13 203 3,-1-1 1,1 1-1,-1 0 0,1 0 1,0 0-1,-1 0 0,1 0 0,0 0 1,0 0-1,0 1 0,-1-1 1,1 0-1,0 0 0,0 1 1,0-1-1,0 0 0,1 1 0,-1-1 1,0 1-1,0-1 0,0 1 1,0 0-1,1-1 0,-1 1 1,0 0-1,0 0 0,0 0 1,1 0-1,-1 0 0,0 0 0,2 1 1,56 2-191,-40-2-196,37 0-3450,7-1-6508</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7.325"/>
    </inkml:context>
    <inkml:brush xml:id="br0">
      <inkml:brushProperty name="width" value="0.025" units="cm"/>
      <inkml:brushProperty name="height" value="0.025" units="cm"/>
    </inkml:brush>
  </inkml:definitions>
  <inkml:trace contextRef="#ctx0" brushRef="#br0">0 619 15855,'0'0'6481,"11"-9"-4319,262-278 2497,-18-30-1049,-250 312-3610,-4 7 0,-7 20 0,-18 38 0,22-56 0,-1 4 0,-95 243 0,79-195 0,3 2 0,-14 87 0,30-143 0,-2 32 0,2-35 0,0 1 0,0 0 0,0 0 0,1-1 0,-1 1 0,0 0 0,0-1 0,1 1 0,-1 0 0,0 0 0,1 0 0,-1-1 0,0 1 0,1 0 0,-1 0 0,0 0 0,1 0 0,-1 0 0,1 0 0,-1-1 0,0 1 0,1 0 0,-1 0 0,0 0 0,1 0 0,-1 0 0,1 0 0,-1 1 0,0-1 0,1 0 0,-1 0 0,0 0 0,1 0 0,-1 0 0,0 0 0,1 1 0,-1-1 0,0 0 0,1 0 0,-1 1 0,0-1 0,1 0 0,-1 0 0,0 1 0,0-1 0,0 0 0,1 1 0,-1-1 0,0 0 0,0 1 0,0-1 0,0 0 0,1 1 0,-1-1 0,0 0 0,0 1 0,0-1 0,0 1 0,0-1 0,0 0 0,0 1 0,0-1 0,0 1 0,0-1 0,0 0 0,-1 1 0,1-1 0,0 1 0,2-5-26,1 1 1,-1-1-1,0 0 0,-1 0 0,1 0 1,-1 0-1,0 0 0,0 0 0,0 0 1,0 0-1,-1 0 0,1 0 0,-1-9 1,-5-58-1249,4 58 713,-1 1 0,-1-1 0,0 1 0,0 0 0,-2 0 0,1 0 0,-1 0 0,-1 1 0,0 0 0,-14-19 0,19 29 566,1 1 0,0-1 0,-1 1 0,1-1 0,0 1-1,-1-1 1,1 1 0,-1-1 0,1 1 0,0-1 0,-1 1-1,1-1 1,-1 1 0,0 0 0,1-1 0,-1 1 0,1 0 0,-1 0-1,1-1 1,-1 1 0,0 0 0,1 0 0,-1 0 0,1 0-1,-1 0 1,0 0 0,1 0 0,-1 0 0,0 0 0,1 0-1,-1 0 1,0 0 0,1 0 0,-1 1 0,1-1 0,-1 0 0,0 0-1,0 1 1,0 1 51,0 0-1,0-1 0,0 1 1,0 0-1,0 0 0,1 0 1,-1 0-1,1 0 0,-1 0 1,1 0-1,-1 4 0,1 2 164,-1 1 0,1-1 0,1 0 1,0 1-1,3 14 0,-2-19-169,0-1-1,0 0 1,0 1 0,1-1 0,0 0 0,0 0 0,0 0 0,0-1-1,0 1 1,0-1 0,0 0 0,1 1 0,0-2 0,-1 1-1,1 0 1,0-1 0,0 1 0,0-1 0,0 0 0,0-1 0,0 1-1,0-1 1,0 1 0,0-1 0,0 0 0,0-1 0,4 0 0,3 0 3,1 0 1,-1-1 0,0 0-1,0-1 1,0-1 0,-1 1-1,1-2 1,16-8 0,-13 3 8,1 0 0,-2-1 0,1-1 0,11-13 0,-21 21 79,1-1 0,-1 0 0,0 0-1,0-1 1,-1 1 0,0-1 0,0 1 0,0-1 0,-1 0 0,1 0 0,-1 0 0,-1-1 0,1 1-1,0-8 1,-14 24 270,3 6-332,0 0-1,1 1 0,1 0 0,0 1 0,1-1 0,1 1 0,1 0 1,0 1-1,2-1 0,-1 36 0,3-53-76,-1 0 0,1 1 0,0-1 0,1 0 1,-1 0-1,0 0 0,0 0 0,0 0 0,1 0 0,-1 0 0,0 0 1,1 0-1,-1 0 0,1 0 0,-1 0 0,1 0 0,0 0 0,-1 0 1,1-1-1,0 1 0,0 0 0,-1 0 0,1-1 0,0 1 0,0 0 0,0-1 1,0 1-1,0-1 0,2 1 0,0 0-1,-1-1 1,1 0-1,0 0 0,0 0 1,0 0-1,-1-1 0,1 1 1,0-1-1,0 0 0,-1 1 1,5-3-1,4-2-4,0-1 0,-1 1-1,1-2 1,14-11 0,-2-4 3,-1 0 0,-2-2 0,0 0 0,-1-2 0,-1 0 0,24-49 0,-62 136 0,-9 1 0,19-44 0,0 0 0,1 1 0,2 0 0,0 1 0,0-1 0,2 1 0,-5 39 0,10-59 0,0 1 0,1-1 0,-1 1 0,0-1 0,0 0 0,1 1 0,-1-1 0,1 1 0,-1-1 0,0 0 0,1 1 0,-1-1 0,1 0 0,-1 1 0,1-1 0,-1 0 0,1 0 0,-1 1 0,1-1 0,-1 0 0,1 0 0,-1 0 0,1 0 0,-1 0 0,1 0 0,0 0 0,-1 0 0,1 0 0,-1 0 0,1 0 0,-1 0 0,1 0 0,-1 0 0,1-1 0,-1 1 0,1 0 0,-1 0 0,1-1 0,-1 1 0,1 0 0,-1-1 0,1 1 0,-1 0 0,0-1 0,1 0 0,26-14 0,24-36-2639,-21 13-4743,38-68 0,-56 88 5941,16-28-6556</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7.852"/>
    </inkml:context>
    <inkml:brush xml:id="br0">
      <inkml:brushProperty name="width" value="0.025" units="cm"/>
      <inkml:brushProperty name="height" value="0.025" units="cm"/>
    </inkml:brush>
  </inkml:definitions>
  <inkml:trace contextRef="#ctx0" brushRef="#br0">264 248 6598,'-4'11'4362,"-33"76"730,-18 48 714,26-42-5905,-54 167 2248,27-97 5082,113-309-5962,-12 35-910,9-42-359,38-99 0,-71 203 0,2 0 0,55-84 0,-68 118 0,2 0 0,18-19 0,-26 30 0,1 0 0,-1 0 0,1 0 0,0 1 0,0 0 0,0 0 0,1 0 0,-1 1 0,1-1 0,-1 1 0,8-1 0,-12 2 0,0 1 0,1 0 0,-1 0 0,0-1 0,0 1 0,0 0 0,0 0 0,0 0 0,1 0 0,-1 1 0,0-1 0,0 0 0,0 0 0,0 1 0,0-1 0,0 1 0,0-1 0,1 1 0,-1-1 0,-1 1 0,1 0 0,0-1 0,0 1 0,0 0 0,0 0 0,0 0 0,-1-1 0,1 1 0,0 0 0,-1 0 0,1 0 0,-1 0 0,1 0 0,-1 1 0,1-1 0,-1 0 0,0 0 0,1 0 0,-1 0 0,0 0 0,0 0 0,0 1 0,0-1 0,0 0 0,0 0 0,0 0 0,-1 2 0,0 6 0,0 0 0,-1 0 0,0-1 0,0 1 0,-4 9 0,-13 22 0,-2-1 0,-2-1 0,-1-1 0,-31 36 0,29-38 0,37-37 0,16-10 0,-17 8 0,1 0-65,-1 1 1,1 0-1,0 1 0,-1 1 0,1-1 1,0 2-1,0-1 0,0 2 0,13 1 1,-20-2 40,-1 1 0,1 0 0,-1 0 0,1 0 0,-1 0 0,0 0 0,1 1 1,-1-1-1,0 1 0,0 0 0,0 0 0,0 0 0,4 5 0,-5-4 28,-1-1-1,1 0 1,-1 1 0,0-1-1,0 0 1,0 1-1,0-1 1,-1 1 0,1-1-1,-1 1 1,1 0 0,-1-1-1,0 1 1,0 0-1,0-1 1,0 1 0,-1 0-1,1-1 1,-1 1 0,1-1-1,-2 4 1,-1 0 36,0-1 1,0 1-1,0-1 1,-1 0-1,0 0 1,0-1-1,0 1 0,0-1 1,-1 0-1,0 0 1,0 0-1,0 0 1,0-1-1,0 0 1,-7 3-1,0 0 3,0-1-1,-1 1 1,1-2-1,-1 0 1,-25 4-1,35-7-95,0-1 1,0 1-1,0-1 1,0 0-1,0 0 0,0 0 1,0 0-1,0-1 0,0 1 1,0-1-1,0 0 1,0 1-1,0-1 0,0-1 1,1 1-1,-1 0 1,0-1-1,-2-1 0,4 1-114,-1-1 0,1 1 0,0 0 0,0 0 0,0-1 0,0 1 0,0 0 0,0-1 0,1 1 0,-1-1 0,1 1 0,0-1 0,-1 1 0,1-1 0,0 1-1,1-1 1,-1 1 0,0-1 0,1 1 0,-1-1 0,1 1 0,1-3 0,-1 1-837,1 0 1,-1 0-1,1 1 1,0-1-1,0 1 0,1-1 1,-1 1-1,1 0 1,-1 0-1,1 0 0,0 0 1,0 0-1,0 1 0,5-3 1,28-16-10747</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8.208"/>
    </inkml:context>
    <inkml:brush xml:id="br0">
      <inkml:brushProperty name="width" value="0.025" units="cm"/>
      <inkml:brushProperty name="height" value="0.025" units="cm"/>
    </inkml:brush>
  </inkml:definitions>
  <inkml:trace contextRef="#ctx0" brushRef="#br0">0 44 7079,'11'-1'6689,"17"1"-4069,30 0 3748,-18-1 2063,-39 0-8385,0 0 1,-1 0-1,1 0 1,0 0-1,-1 0 1,1 0-1,-1 0 1,0 0-1,1 0 1,-1 0-1,0 0 1,1 0-1,-1-1 0,0 1 1,0 0-1,0 0 1,0 0-1,0 0 1,0 0-1,0 0 1,-1-1-1,1 1 1,0 0-1,0 0 1,-1 0-1,1 0 1,-1 0-1,1 0 1,-1 0-1,0 0 1,1 0-1,-1 0 1,-1-1-1,0 1-46,0 1 0,0-1 0,-1 0 0,1 1 0,0-1 0,0 1 0,-1 0 0,1 0 0,0 0 0,0 0 0,-1 0 0,1 1 0,0-1 0,0 0 0,-1 1 0,1 0 0,0-1 0,0 1 0,0 0 0,0 0 0,0 1 0,0-1 0,0 0 0,0 0 0,1 1 0,-1-1 0,0 1 0,1 0 0,-1 0 0,1-1 0,0 1 0,0 0 0,-1 0 0,1 0 0,0 0 0,1 0 0,-1 0 0,0 1 0,0-1 0,1 0 0,0 0 0,-1 1 0,1-1 0,0 0 0,0 0 0,0 1 0,0-1 0,1 0 0,0 3 0,0-3 0,0-1 0,0 1 0,0-1 0,1 0 0,-1 1 0,0-1 0,1 0 0,-1 0 0,1 0 0,0 0 0,-1 0 0,1 0 0,0 0 0,0 0 0,-1-1 0,1 1 0,0-1 0,0 1 0,0-1 0,0 0 0,0 0 0,0 0 0,3 0 0,52-2 0,-52 2 0,13-3 0,1-1 0,-1-1 0,21-7 0,-26 7 0,1 0 0,-1 1 0,1 1 0,0 0 0,0 1 0,0 1 0,17 0 0,-30 1 0,0 0 0,0 0 0,0 0 0,0 0 0,0 1 0,0-1 0,0 0 0,0 1 0,-1-1 0,1 1 0,0-1 0,0 1 0,0-1 0,-1 1 0,1 0 0,0-1 0,0 1 0,-1 0 0,1-1 0,-1 1 0,1 0 0,-1 0 0,1 0 0,-1 0 0,1-1 0,-1 3 0,5 29 0,1 2 0,-6-33 0,1 1 0,-1-1 0,1 0 0,0 0 0,-1 0 0,1-1 0,0 1 0,-1 0 0,1 0 0,0 0 0,0 0 0,0-1 0,0 1 0,0 0 0,0-1 0,0 1 0,0-1 0,0 1 0,0-1 0,0 1 0,0-1 0,0 0 0,0 1 0,0-1 0,3 0 0,67-5 82,-14-1-506,-29 6-2768,2-2-6278</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8.783"/>
    </inkml:context>
    <inkml:brush xml:id="br0">
      <inkml:brushProperty name="width" value="0.025" units="cm"/>
      <inkml:brushProperty name="height" value="0.025" units="cm"/>
    </inkml:brush>
  </inkml:definitions>
  <inkml:trace contextRef="#ctx0" brushRef="#br0">73 0 18129,'0'0'3518,"0"9"-689,-3 34-1816,-2 0 0,-2-1-1,-14 51 1,11-58-408,1 1 1,3 0 0,0 0 0,3 0-1,0 0 1,4 42 0,-1-76-606,0-1 0,0 1 0,0-1 0,1 1 0,-1-1 0,0 1 0,1-1 0,-1 1 0,1-1 0,-1 0 0,1 1 0,0-1 0,-1 0 0,1 1 0,0-1 0,0 0 0,0 0 0,0 0 0,0 0 0,0 0 0,0 0 0,1 0 0,-1 0 0,0 0 0,0-1 0,3 2 0,-2-2 0,1 0 0,-1 1 0,1-2 0,-1 1 0,1 0 0,-1 0 0,0-1 0,1 1 0,-1-1 0,1 0 0,-1 0 0,0 0 0,0 0 0,3-1 0,8-6 0,-1 0 0,0-1 0,-1 0 0,11-12 0,22-24 0,-22 21 0,0 1 0,37-29 0,-57 51 0,-1 0 0,1 0 0,-1 0 0,1 0 0,-1 0 0,1 0 0,0 0 0,-1 1 0,1-1 0,0 1 0,0-1 0,-1 1 0,1-1 0,0 1 0,2 0 0,-3 0 0,0 1 0,-1-1 0,1 0 0,0 0 0,-1 1 0,1-1 0,0 1 0,-1-1 0,1 1 0,0-1 0,-1 1 0,1-1 0,-1 1 0,1-1 0,-1 1 0,1 0 0,-1-1 0,1 1 0,-1 0 0,0-1 0,1 1 0,-1 0 0,0 0 0,0 0 0,2 7 0,-1 0 0,0 0 0,-1-1 0,0 1 0,-2 12 0,2-5 0,-15 128-9556,15-139 8669,0-4 729,0 0 1,0 1-1,-1-1 0,1 0 1,0 1-1,0-1 0,0 0 1,0 1-1,0-1 1,0 0-1,0 1 0,0-1 1,0 0-1,0 1 1,1-1-1,-1 0 0,0 1 1,0-1-1,0 0 0,0 1 1,0-1-1,1 0 1,-1 1-1,0-1 0,0 0 1,0 0-1,1 1 1,-1-1-1,0 0 0,0 0 1,1 1-1,-1-1 1,0 0-1,1 0 0,-1 0 1,0 0-1,1 0 0,-1 1 1,0-1-1,1 0 1,-1 0-1,0 0 0,1 0 1,-1 0-1,0 0 1,1 0-1,-1 0 0,0 0 1,1 0-1,-1 0 1,17 0-7050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9.127"/>
    </inkml:context>
    <inkml:brush xml:id="br0">
      <inkml:brushProperty name="width" value="0.025" units="cm"/>
      <inkml:brushProperty name="height" value="0.025" units="cm"/>
    </inkml:brush>
  </inkml:definitions>
  <inkml:trace contextRef="#ctx0" brushRef="#br0">158 1 18385,'0'0'4180,"-10"6"-598,-6 5-2677,-1 2-1,1 0 0,-21 24 0,30-30-736,1 0-1,0 0 1,0 1-1,1 0 1,0 0-1,0 1 1,1-1-1,0 1 1,0 0-1,1 0 1,-3 12-1,6-20-160,0 0-1,0-1 1,-1 1 0,1 0 0,0-1-1,0 1 1,0 0 0,0-1-1,0 1 1,1 0 0,-1-1 0,0 1-1,0 0 1,0-1 0,0 1-1,1 0 1,-1-1 0,0 1-1,1-1 1,-1 1 0,0-1 0,1 1-1,-1-1 1,1 1 0,-1-1-1,1 1 1,-1-1 0,1 1 0,-1-1-1,1 0 1,0 1 0,-1-1-1,2 1 1,25-3 260,27-23 92,-23 1-420,31-30 0,-10 8-1610,-52 46 1628,1 0 1,-1-1 0,0 1 0,0 0 0,1 0 0,-1-1 0,0 1 0,1 0 0,-1-1 0,0 1 0,0 0 0,1 0 0,-1 0 0,1-1-1,-1 1 1,0 0 0,1 0 0,-1 0 0,0 0 0,1 0 0,-1 0 0,1 0 0,-1-1 0,0 1 0,1 0 0,-1 0 0,1 1 0,-1-1 0,0 0-1,1 0 1,-1 0 0,1 0 0,-1 0 0,0 0 0,1 0 0,-1 1 0,0-1 0,1 0 0,-1 0 0,0 1 0,1-1 0,-1 1 0,3 21-518,-13 40 767,9-54-304,0-5 216,0 4-235,-1-1 1,1 1 0,0-1 0,1 1 0,0-1-1,1 13 1,-1-18 39,1 1-1,-1-1 1,1 0-1,0 1 1,-1-1-1,1 0 1,0 0-1,0 0 1,0 1-1,0-1 1,0 0-1,0 0 1,0 0-1,0-1 1,0 1-1,0 0 1,1 0-1,-1-1 1,0 1 0,1 0-1,-1-1 1,0 0-1,1 1 1,-1-1-1,1 0 1,-1 1-1,0-1 1,1 0-1,-1 0 1,1 0-1,-1 0 1,1-1-1,-1 1 1,0 0-1,1 0 1,1-2-1,8 0-141,0-1 0,0 0 0,-1-1 0,1 0 0,-1-1 0,0 0 0,10-7 0,69-51-4990,-53 35 891,11-5-4539</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49.841"/>
    </inkml:context>
    <inkml:brush xml:id="br0">
      <inkml:brushProperty name="width" value="0.025" units="cm"/>
      <inkml:brushProperty name="height" value="0.025" units="cm"/>
    </inkml:brush>
  </inkml:definitions>
  <inkml:trace contextRef="#ctx0" brushRef="#br0">161 369 12620,'0'0'9363,"-12"10"-6955,-10 8-1571,-12 9 2412,-55 57 0,89-84-3247,0 0-1,0 0 1,-1 0-1,1 0 1,0 0-1,0 0 1,0 0-1,-1 1 1,1-1-1,0 0 1,0 0-1,0 0 1,0 1-1,-1-1 1,1 0-1,0 0 1,0 0-1,0 1 1,0-1-1,0 0 1,0 0-1,0 1 1,0-1-1,0 0 1,-1 0 0,1 1-1,0-1 1,0 0-1,0 0 1,0 1-1,1-1 1,-1 0-1,0 0 1,0 1-1,0-1 1,0 0-1,0 0 1,0 1-1,0-1 1,0 0-1,0 0 1,1 1-1,-1-1 1,0 0-1,0 0 1,0 0-1,0 0 1,1 1-1,-1-1 1,0 0 0,0 0-1,1 0 1,-1 0-1,0 0 1,0 1-1,0-1 1,1 0-1,-1 0 1,25-1 79,29-14-652,-17 1-715,-1-3 1,-1-1-1,37-24 1,-51 27 908,36-33 0,-42 33 1281,0-1 1,20-30 0,-21 22 643,-12 13-702,-12 11-5,-3 7-803,1 1 0,0 0 0,1 0 0,0 2 0,-19 18 0,-43 61 716,66-80-709,1 1 0,0-1 0,0 1 0,2 1 0,-1-1 0,-4 15 0,8-23-42,1 1-1,-1-1 1,0 1 0,1-1-1,-1 1 1,1-1-1,0 1 1,0-1 0,0 1-1,0-1 1,0 1-1,1-1 1,-1 0 0,1 1-1,-1-1 1,1 1-1,0-1 1,0 0 0,0 1-1,0-1 1,0 0-1,1 0 1,-1 0 0,1 0-1,0 0 1,-1 0-1,1-1 1,0 1-1,0 0 1,0-1 0,0 1-1,0-1 1,0 0-1,3 1 1,6 3-3,1-1 0,0-1 0,0 0 0,0 0 0,1-1 0,-1-1 0,0 0 0,1-1 0,-1 0 0,1-1 0,-1 0 0,0-1 0,0-1 0,0 1 0,0-2 0,0 0 0,0 0 0,-1-1 0,0-1 0,0 0 0,0 0 0,-1-1 0,0 0 0,17-17 0,-19 16 0,5-3 0,-1 0 0,0 0 0,-1-1 0,-1-1 0,0 0 0,0 0 0,-1-1 0,12-28 0,-20 42 0,-1-1 0,0 1 0,0-1 0,0 1 0,0-1 0,0 1 0,0-1 0,1 1 0,-1-1 0,0 1 0,-1-1 0,1 1 0,0-1 0,0 0 0,0 1 0,0-1 0,0 1 0,0-1 0,-1 1 0,1-1 0,0 1 0,0-1 0,-1 1 0,1 0 0,0-1 0,-1 1 0,1-1 0,-1 1 0,1 0 0,0-1 0,-1 1 0,1 0 0,-1-1 0,1 1 0,-1 0 0,1 0 0,-1-1 0,1 1 0,-1 0 0,1 0 0,-1 0 0,1 0 0,-1 0 0,1 0 0,-1 0 0,1 0 0,-1 0 0,0 0 0,1 0 0,-1 0 0,1 0 0,-1 0 0,1 0 0,-2 1 0,-30 9 0,19-3 0,1 1 0,0 0 0,1 1 0,0 0 0,0 1 0,-15 18 0,20-20 0,0-1 0,0 0 0,1 1 0,0 0 0,0 0 0,1 1 0,0-1 0,0 1 0,1 0 0,1 0 0,-3 12 0,5-20 0,0 0 0,0 0 0,1 0 0,-1 0 0,0 0 0,1 0 0,-1 0 0,1 0 0,-1 0 0,1 0 0,-1 0 0,1 0 0,0-1 0,-1 1 0,1 0 0,0 0 0,0-1 0,-1 1 0,1 0 0,0-1 0,0 1 0,0-1 0,0 1 0,0-1 0,0 1 0,0-1 0,0 0 0,0 0 0,0 1 0,0-1 0,0 0 0,0 0 0,0 0 0,0 0 0,0 0 0,0 0 0,1 0 0,-1-1 0,1 0 0,50-8 0,-27 0 0,0-1 0,0-2 0,-1 0 0,29-21 0,85-73 0,-94 67 0,75-86 0,-97 99 0,-2-1 0,-1-1 0,-1-1 0,25-54 0,-43 83 0,0 0 0,0 0 0,0 0 0,0 0 0,-1 1 0,1-1 0,0 0 0,0 0 0,0 0 0,0 0 0,0 0 0,0 0 0,0 0 0,0 0 0,0 0 0,-1 0 0,1 0 0,0 0 0,0 0 0,0 0 0,0 0 0,0 0 0,0 0 0,0 0 0,-1 0 0,1 0 0,0 0 0,0 0 0,0 0 0,0 0 0,0 0 0,0 0 0,0 0 0,0 0 0,0 0 0,-1-1 0,1 1 0,0 0 0,0 0 0,0 0 0,0 0 0,0 0 0,0 0 0,0 0 0,0 0 0,0 0 0,0 0 0,0-1 0,0 1 0,0 0 0,0 0 0,0 0 0,0 0 0,-17 13 0,-18 20 0,-13 15 0,12-12 0,-41 52 0,69-78 0,0 0 0,1 1 0,1 0 0,0 1 0,0-1 0,1 1 0,0 0 0,1 0 0,1 1 0,-4 16 0,7-26 2,0-1 0,0 0 1,0 1-1,0-1 0,0 1 0,0-1 0,1 1 0,-1-1 1,1 1-1,0-1 0,0 0 0,0 0 0,0 1 1,0-1-1,0 0 0,0 0 0,1 0 0,-1 0 0,1 0 1,-1 0-1,4 2 0,0-1 3,-1 0 0,1 0-1,-1 0 1,1-1 0,0 0 0,0 0 0,0 0-1,0-1 1,10 2 0,3-1-85,0 0 0,1-2 0,-1 0 0,1 0 0,18-5 0,16-10-3534,-4-7-7154</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1.256"/>
    </inkml:context>
    <inkml:brush xml:id="br0">
      <inkml:brushProperty name="width" value="0.025" units="cm"/>
      <inkml:brushProperty name="height" value="0.025" units="cm"/>
    </inkml:brush>
  </inkml:definitions>
  <inkml:trace contextRef="#ctx0" brushRef="#br0">105 89 10282,'1'-12'4991,"0"-37"-912,0 48-3738,-1-1-1,0 0 1,0 1 0,0-1 0,0 1 0,0-1 0,0 1 0,-1-1 0,1 1 0,0-1 0,-1 1 0,1-1-1,-1 1 1,0-1 0,-1-1 0,2 2-236,-1 1-1,1 0 1,0 0-1,-1 0 1,1 0 0,-1 0-1,1 0 1,-1-1-1,1 1 1,-1 0-1,1 0 1,-1 0 0,1 1-1,-1-1 1,1 0-1,-1 0 1,1 0-1,0 0 1,-1 0 0,1 0-1,-1 1 1,1-1-1,-1 0 1,1 0-1,0 1 1,-1-1 0,1 0-1,0 1 1,-1-1-1,1 1 1,-27 35 1486,14 0-1481,1 0 1,2 1-1,2 0 1,1 1-1,1-1 1,3 2-1,1-1 1,2 0-1,5 48 1,-5-80-95,1 1 0,0-1 0,0 1 0,1-1 0,0 1 0,0-1 0,0 0 0,1 0 0,0 0 0,0 0 0,0-1 0,1 1 0,0-1 0,7 8 0,-8-10 9,-1-1 0,2 0 1,-1 0-1,0-1 0,0 1 0,1-1 1,-1 1-1,0-1 0,1 0 0,-1 0 0,1-1 1,0 1-1,-1-1 0,1 1 0,0-1 0,-1-1 1,1 1-1,-1 0 0,1-1 0,0 0 1,-1 1-1,1-1 0,-1-1 0,0 1 0,1-1 1,-1 1-1,0-1 0,3-2 0,7-4 57,-1 0-1,-1-1 0,1 0 0,-2 0 1,1-2-1,-1 1 0,10-15 0,56-87 74,-72 105-138,14-14-16,-18 21-5,1 0-1,-1-1 1,0 1-1,0 0 1,1 0-1,-1 0 1,0 0-1,1 0 1,-1 0-1,0 0 1,0 0-1,1 0 1,-1 0-1,0 0 1,0 0-1,1 0 1,-1 0-1,0 0 1,0 0-1,1 1 1,-1-1-1,0 0 1,0 0-1,1 0 1,-1 0-1,0 0 1,0 1-1,0-1 1,1 0-1,-1 0 1,0 0-1,0 1 1,0-1-1,0 0 1,1 0-1,-1 1 1,0-1-1,0 0 1,0 0-1,0 1 1,0-1-1,0 0 1,0 1-1,4 46-268,-4-36 343,-10 185 154,10-196-245,0 1-1,0-1 0,0 0 1,0 0-1,0 0 0,1 0 1,-1 0-1,0 1 0,0-1 1,0 0-1,0 0 0,0 0 0,0 0 1,0 0-1,1 0 0,-1 1 1,0-1-1,0 0 0,0 0 1,0 0-1,0 0 0,1 0 1,-1 0-1,0 0 0,0 0 1,0 0-1,0 0 0,0 0 1,1 0-1,-1 0 0,0 0 1,0 0-1,0 0 0,0 0 1,1 0-1,-1 0 0,0 0 1,0 0-1,0 0 0,0 0 1,1 0-1,-1 0 0,0 0 0,0-1 1,0 1-1,0 0 0,0 0 1,0 0-1,1 0 0,-1 0 1,0 0-1,0 0 0,0-1 1,0 1-1,0 0 0,0 0 1,0 0-1,0 0 0,0 0 1,0-1-1,0 1 0,0 0 1,0 0-1,0 0 0,0-1 1,14-16-3009,0 0 0,18-34 0,1 0-4915,-1 7-4093</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1.882"/>
    </inkml:context>
    <inkml:brush xml:id="br0">
      <inkml:brushProperty name="width" value="0.025" units="cm"/>
      <inkml:brushProperty name="height" value="0.025" units="cm"/>
    </inkml:brush>
  </inkml:definitions>
  <inkml:trace contextRef="#ctx0" brushRef="#br0">179 387 15182,'0'0'7923,"-12"9"-6098,9-7-1787,-23 17 969,-45 44 1,65-57-891,-1 0 1,1 1 0,1 0-1,-1 1 1,1-1 0,0 1-1,1 0 1,0 0 0,0 0-1,1 1 1,0-1-1,0 1 1,-2 14 0,5-22-121,0 0 0,0 1 0,0-1 1,0 0-1,0 0 0,0 0 0,0 0 1,1 0-1,-1 0 0,0 1 0,1-1 0,-1 0 1,1 0-1,-1 0 0,1 0 0,-1 0 1,1 0-1,0 0 0,0-1 0,-1 1 1,1 0-1,0 0 0,0 0 0,0-1 0,0 1 1,0-1-1,0 1 0,1 0 0,2 0 8,-1 0 1,1 0-1,0 0 0,-1-1 0,1 1 0,0-1 0,-1 0 0,1 0 0,5-1 1,2-1 25,0 0 1,1-1-1,-1 0 1,0 0-1,14-8 1,-11 4-5,0-2 0,0 1 0,0-2 0,-1 0 0,-1-1 0,0 0 0,0-1 0,-1 0 1,0 0-1,-1-2 0,-1 1 0,0-1 0,9-21 0,-36 76-481,12-30 444,0 1-1,1-1 0,1 1 1,0 0-1,0 0 0,-1 13 0,4-23 39,1-1-1,0 1 0,0 0 0,-1 0 0,1-1 0,0 1 0,0 0 1,1-1-1,-1 1 0,0 0 0,1-1 0,-1 1 0,1 0 0,-1-1 1,1 1-1,1 2 0,-1-3 1,0-1 1,-1 0-1,1 1 1,0-1-1,-1 0 0,1 0 1,0 1-1,-1-1 1,1 0-1,0 0 1,-1 0-1,1 0 1,0 0-1,-1 0 0,1 0 1,0 0-1,0 0 1,-1 0-1,1-1 1,0 1-1,-1 0 0,1 0 1,0-1-1,-1 1 1,1 0-1,1-1 1,4-4 214,1 1 1,-1-1-1,0 0 1,0-1-1,8-10 1,59-79 115,-5-3 0,-4-3 0,53-113 0,-97 172-359,-14 35-49,-6 18-59,-6 24-66,-9 24 202,2 2 0,3-1-1,2 2 1,1 114 0,8-166-12,0-1 0,0 0 0,1 1 0,0-1 0,1 0 0,5 14 0,-7-21-13,0 0 0,0 1 0,0-1-1,1 0 1,-1 1 0,1-1 0,-1 0 0,1 0 0,0 0 0,0-1-1,0 1 1,0 0 0,0-1 0,0 1 0,0-1 0,0 0 0,1 1-1,-1-1 1,1 0 0,-1-1 0,1 1 0,-1 0 0,1-1 0,-1 1-1,1-1 1,-1 0 0,5 0 0,-5-1-4,0 1-1,0-1 1,-1 0 0,1 0-1,-1 0 1,1 0 0,-1 0-1,1 0 1,-1 0 0,0 0-1,1-1 1,-1 1 0,0-1-1,0 1 1,0-1 0,0 1-1,0-1 1,0 1 0,-1-1-1,1 0 1,0 0 0,-1 1-1,1-1 1,-1 0 0,0 0-1,0 0 1,1 1 0,-1-1-1,0 0 1,-1 0 0,1-2-1,0-5-37,0 0 0,-1 1 0,0-1 0,0 0 0,-5-13-1,1 9-151,-1 1-1,-1-1 0,0 1 0,-1 0 0,0 0 1,-1 1-1,0 0 0,-1 1 0,-13-12 1,4 6 347,0 0 0,-2 2 0,0 0 0,-32-16 0,205 24 1259,-67 1-2453,-28-4-2430,13-6-5094</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2.908"/>
    </inkml:context>
    <inkml:brush xml:id="br0">
      <inkml:brushProperty name="width" value="0.025" units="cm"/>
      <inkml:brushProperty name="height" value="0.025" units="cm"/>
    </inkml:brush>
  </inkml:definitions>
  <inkml:trace contextRef="#ctx0" brushRef="#br0">18 580 11050,'-17'88'9668,"17"-87"-9568,0 1-1,0-1 1,-1 1-1,1-1 1,0 0-1,0 1 0,1-1 1,-1 1-1,0-1 1,0 1-1,1-1 1,-1 0-1,1 1 1,-1-1-1,1 0 1,-1 1-1,1-1 0,0 0 1,0 0-1,0 0 1,-1 1-1,1-1 1,0 0-1,1 0 1,-1 0-1,0-1 0,0 1 1,0 0-1,0 0 1,1-1-1,-1 1 1,0 0-1,1-1 1,-1 1-1,0-1 1,1 0-1,-1 1 0,1-1 1,-1 0-1,1 0 1,-1 0-1,0 0 1,1 0-1,-1 0 1,1-1-1,-1 1 1,1 0-1,-1-1 0,2 0 1,6-1 298,0-1-1,0 0 1,0 0 0,-1-1-1,1 0 1,13-10 0,19-17 25,-2-2 1,-2-2-1,-1-1 0,-1-2 1,-2-2-1,-2-1 0,-2-1 1,-2-1-1,23-50 0,-41 75-417,-1 1 0,-1-1 0,-1 0 0,0-1 0,-1 1 0,-1-1-1,-1 0 1,-1 0 0,0-37 0,-2 55-6,0 1 0,0-1 0,0 0 0,1 1 0,-1-1 0,0 1 0,0-1 0,0 0 0,0 1 0,0-1 0,0 1 0,-1-1 0,1 0 0,0 1 0,0-1 0,0 1 0,0-1 0,-1 1 0,1-1 0,0 1 0,-1-1 0,1 1 0,0-1 0,-1 1 0,1-1 0,-1 1 0,1-1 0,0 1 0,-1 0 0,1-1 0,-1 1 0,1 0 0,-1-1 0,0 1 0,1 0 0,-1 0 0,1-1 0,-1 1 0,1 0 0,-1 0 0,0 0 0,1 0 0,-1 0 0,1 0 0,-1 0 0,0 0 0,1 0 0,-1 0 0,1 0 0,-1 0 0,0 1 0,1-1 0,-1 0 0,1 0 0,-1 1 0,0-1 0,-2 3 0,0-1 0,0 0 0,1 1 0,-1-1 0,1 1 0,-1 0 0,1 0 0,-2 3 0,-20 42 0,3 1 0,1 0 0,3 2 0,-16 78 0,22-86 0,-5 15 0,2-11 0,2 0 0,3 1 0,1 0 0,-2 72 0,10-118 0,0-1 0,0 1 0,0 0 0,0 0 0,0 0 0,1-1 0,-1 1 0,0 0 0,1 0 0,0-1 0,-1 1 0,1 0 0,0-1 0,0 1 0,0-1 0,0 1 0,0-1 0,0 1 0,0-1 0,1 0 0,-1 0 0,0 0 0,1 1 0,1 0 0,0-1 0,0 0 0,0 0 0,0-1 0,0 1 0,0-1 0,0 0 0,0 1 0,0-2 0,0 1 0,1 0 0,-1 0 0,0-1 0,3-1 0,5-1 0,0-1 0,0 0 0,0-1 0,0 0 0,-1-1 0,15-10 0,1-7-320,-1-1 0,-2-1 0,0 0 0,-2-2 1,-1-1-1,-1 0 0,-1-1 0,-1-2 0,-2 1 0,-2-2 0,0 0 0,11-47 0,-16 25 769,-11 51 392,-4 10-611,-5 10-164,6-5 1,0 0 0,1 0 1,1 1-1,0-1 0,0 1 0,2 0 1,-1 0-1,2 0 0,-1 22 1,2-34-52,0 0 0,1 0 1,-1 0-1,0 1 1,1-1-1,-1 0 0,1 0 1,-1 0-1,1 0 1,-1-1-1,1 1 1,0 0-1,-1 0 0,1 0 1,0 0-1,0-1 1,0 1-1,0 0 1,0-1-1,0 1 0,0-1 1,0 1-1,0-1 1,0 1-1,0-1 0,0 0 1,0 1-1,0-1 1,0 0-1,0 0 1,0 0-1,0 0 0,0 0 1,1 0-1,-1 0 1,0 0-1,0 0 0,0-1 1,0 1-1,0 0 1,0-1-1,2 0 1,4-1 75,-1 0 0,1 0 0,-1-1 1,1 0-1,9-6 0,65-56 28,-53 40-572,37-24 0,-64 49 442,-1 0 0,0 0 0,0-1 0,1 1 0,-1 0 0,0 0 0,1-1 0,-1 1 0,0 0 0,1 0 0,-1 0 0,0 0 0,1 0 0,-1-1 1,0 1-1,1 0 0,-1 0 0,0 0 0,1 0 0,-1 0 0,0 0 0,1 0 0,-1 0 0,1 0 0,-1 0 0,0 0 0,1 0 0,-1 1 0,0-1 0,1 0 0,-1 0 0,0 0 1,1 0-1,-1 1 0,0-1 0,0 0 0,1 0 0,-1 1 0,2 17-53,-11 27 270,8-42-198,0-1 3,-3 13 122,0-1 1,2 1-1,-3 26 1,5-39-122,0 0-1,-1 1 1,1-1 0,0 0 0,0 0-1,1 1 1,-1-1 0,0 0-1,1 0 1,0 1 0,-1-1-1,1 0 1,0 0 0,0 0 0,0 0-1,0 0 1,0 0 0,1 0-1,-1 0 1,1-1 0,-1 1 0,1 0-1,-1-1 1,1 1 0,0-1-1,0 0 1,0 0 0,0 1-1,0-1 1,0-1 0,0 1 0,0 0-1,3 0 1,5 0 20,-1 0 0,1-1 0,0-1 0,0 0 1,-1 0-1,1-1 0,0 0 0,-1 0 0,0-1 0,1-1 0,14-7 0,-16 7-14,0 0-1,-1 0 1,1-1-1,-1 0 1,0-1-1,0 0 1,0 0-1,-1 0 1,0 0 0,0-1-1,-1 0 1,0-1-1,5-9 1,-8 14-18,-1 0 0,0 0 0,0 0 0,0-1 1,0 1-1,-1 0 0,1-1 0,-1 1 0,0 0 1,0-1-1,0 1 0,0 0 0,-1-1 0,1 1 1,-1 0-1,0-1 0,0 1 0,0 0 0,0 0 1,-3-4-1,-2-2-1,0 0 0,-1 1-1,0-1 1,-15-13 0,-17-20-3,39 42 4,-1-1-1,1 1 1,0-1-1,0 1 1,0-1-1,0 1 1,0-1 0,0 1-1,0 0 1,0-1-1,0 1 1,0-1-1,0 1 1,0-1 0,1 1-1,-1 0 1,0-1-1,0 1 1,0-1-1,0 1 1,1 0 0,-1-1-1,0 1 1,1-1-1,-1 1 1,0 0-1,0 0 1,1-1 0,-1 1-1,1 0 1,-1-1-1,0 1 1,1 0-1,-1 0 1,0 0 0,1 0-1,-1-1 1,1 1-1,-1 0 1,1 0-1,-1 0 1,1 0 0,-1 0-1,0 0 1,1 0-1,-1 0 1,1 0-1,-1 0 1,1 0-1,34-4-56,-26 4-39,0-1-144,62-12-3531,-67 11 2521,1 1 1,-1-1-1,1 0 1,-1-1-1,0 1 1,0-1-1,7-5 1,3-11-9263</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295"/>
    </inkml:context>
    <inkml:brush xml:id="br0">
      <inkml:brushProperty name="width" value="0.025" units="cm"/>
      <inkml:brushProperty name="height" value="0.025" units="cm"/>
    </inkml:brush>
  </inkml:definitions>
  <inkml:trace contextRef="#ctx0" brushRef="#br0">1 13 20692,'0'0'2306,"69"-8"-3043,-28 3-4388</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638"/>
    </inkml:context>
    <inkml:brush xml:id="br0">
      <inkml:brushProperty name="width" value="0.025" units="cm"/>
      <inkml:brushProperty name="height" value="0.025" units="cm"/>
    </inkml:brush>
  </inkml:definitions>
  <inkml:trace contextRef="#ctx0" brushRef="#br0">0 1 15439,'0'0'9288,"6"79"-7846,-6-20 287,0 10-832,0 4-641,0-1-191,0-7-1,5-9-865,5-11-1153,-4-12-897,-6-9-192,-3-14-1121,-21-10-8872</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3.980"/>
    </inkml:context>
    <inkml:brush xml:id="br0">
      <inkml:brushProperty name="width" value="0.025" units="cm"/>
      <inkml:brushProperty name="height" value="0.025" units="cm"/>
    </inkml:brush>
  </inkml:definitions>
  <inkml:trace contextRef="#ctx0" brushRef="#br0">33 194 15246,'-5'-11'1842,"2"7"-1543,-17-39 1946,19 40-1997,0 1 0,1-1-1,-1 1 1,0-1 0,1 0-1,0 1 1,0-1-1,0 1 1,0-1 0,0 0-1,0 1 1,1-1 0,-1 1-1,1-1 1,-1 1 0,1-1-1,0 1 1,3-5 0,0 2 46,1 0-1,0 0 1,0 0 0,0 1 0,1 0 0,0 0-1,-1 1 1,1-1 0,1 1 0,-1 1 0,13-5-1,2 1 95,1 0-1,32-3 0,-2 3-262,0 3 1,1 1 0,-1 4 0,0 1-1,0 3 1,0 2 0,0 2-1,-1 2 1,-1 3 0,66 28-1,-106-39-110,-1 1-1,1 0 1,-1 1-1,0 0 1,0 0-1,-1 1 1,0 0-1,0 0 0,11 15 1,-17-19 54,1 1 1,-1-1-1,0 1 0,-1 0 1,1 0-1,-1 0 1,1 0-1,-1 0 0,0 0 1,-1 0-1,1 0 1,-1 0-1,0 0 0,0 0 1,0 0-1,0 1 0,-1-1 1,0 0-1,1 0 1,-1 0-1,-1 0 0,1 0 1,-1 0-1,0-1 1,1 1-1,-2 0 0,-4 6 1,-4 5-34,-2-1 0,0 0 1,-1 0-1,0-1 0,-1-1 0,0 0 1,-18 10-1,-126 64-53,147-80 16,-15 8 1,-181 82 0,182-86 0,0-1 0,-1-1 0,0-1 0,-1-2 0,1-1 0,-30 1 0,55-4 1,0-1-1,0 0 1,-1 0 0,1 0-1,0 0 1,0-1 0,0 1-1,0-1 1,-1 1 0,1-1-1,0 0 1,0 1 0,0-1-1,0 0 1,0 0 0,1-1-1,-1 1 1,0 0 0,0-1-1,1 1 1,-1-1 0,1 1-1,-2-3 1,1 1-11,1 0 0,1 0 0,-1 0-1,0 1 1,1-1 0,-1 0 0,1 0 0,0 0 0,0 0 0,0 0-1,0 0 1,0 0 0,1 0 0,1-6 0,2-3-277,0 0 0,1-1-1,1 2 1,0-1 0,0 1 0,13-18 0,25-21-6343,8 1-5926</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4.573"/>
    </inkml:context>
    <inkml:brush xml:id="br0">
      <inkml:brushProperty name="width" value="0.025" units="cm"/>
      <inkml:brushProperty name="height" value="0.025" units="cm"/>
    </inkml:brush>
  </inkml:definitions>
  <inkml:trace contextRef="#ctx0" brushRef="#br0">5 15 19410,'0'0'8958,"0"11"-8157,-2 20-74,1-12-449,0-1 1,1 1-1,0 0 1,2-1-1,6 34 0,-7-48-264,1 0 0,-1 0 0,1 0 1,-1-1-1,1 1 0,0-1 0,1 1 0,-1-1 0,0 0 0,1 0 0,0 0 0,0 0 0,0 0 0,0 0 0,0-1 0,0 0 0,1 1 0,-1-1 0,1-1 0,-1 1 0,1 0 0,0-1 0,0 0 0,0 0 0,0 0 0,0 0 0,0-1 0,0 1 0,0-1 0,0 0 0,0 0 0,0-1 0,0 1 0,4-2 0,0 1 17,0-1 1,-1 0-1,1 0 1,-1 0-1,1-1 0,-1 0 1,0-1-1,0 1 1,10-8-1,50-49 122,-21 17-75,-45 42-86,0 0 0,0 0 0,0 0 0,0 0 0,0 1 0,0-1 0,0 0 0,0 1 0,1-1 0,-1 1 0,0-1 0,0 1 0,1-1 0,-1 1 0,0 0 1,1 0-1,-1 0 0,0 0 0,2 0 0,-2 0-1,0 0 0,0 1 0,0-1 0,-1 1 0,1-1 0,0 1 0,0 0 0,-1-1 0,1 1 0,0 0 0,-1-1 0,1 1 0,0 0 0,-1 0 0,1 0 0,-1 0 0,0-1 0,1 1 0,-1 0 0,1 1 0,1 8-31,0-1 0,-1 0-1,0 1 1,0 13-1,0-6 115,-1-9-33,1 1 0,1-1 1,-1 0-1,1 0 0,1 0 0,0-1 0,6 14 0,-8-20-32,0 1 0,0 0-1,1 0 1,-1-1 0,1 1 0,-1 0 0,1-1 0,0 0 0,-1 1 0,1-1 0,0 0 0,0 0 0,0 0 0,0 0 0,0 0-1,0 0 1,0-1 0,0 1 0,1-1 0,-1 0 0,0 1 0,0-1 0,0 0 0,1 0 0,-1 0 0,0-1 0,0 1 0,0 0-1,0-1 1,0 1 0,1-1 0,-1 0 0,0 0 0,2-1 0,6-4-9,0 0 0,0 0 0,-1-1 0,1-1 0,-2 1 0,9-10 0,45-36 0,-58 51 0,-1 0 0,1 0 0,0 0 0,-1 0 0,1 0 0,0 1 0,0 0 0,0 0 0,0 0 0,0 0 0,1 0 0,-1 1 0,0 0 0,0 0 0,6 1 0,-8-1 0,0 1 0,-1 0 0,1 0 0,0 0 0,0 1 0,-1-1 0,1 0 0,-1 1 0,1-1 0,-1 1 0,1-1 0,-1 1 0,0 0 0,0-1 0,0 1 0,0 0 0,0 0 0,0 0 0,-1 0 0,1 0 0,0 0 0,-1 0 0,1 3 0,8 58 0,-8-48 0,1 2 0,-1-5 0,0 1 0,1-1 0,0 0 0,7 20 0,-9-30 0,1-1 0,-1 1 0,1-1 0,-1 1 0,1-1 0,0 0 0,0 1 0,0-1 0,0 0 0,-1 0 0,1 0 0,1 0 0,-1 0 0,0 0 0,0 0 0,0 0 0,1 0 0,-1 0 0,0-1 0,1 1 0,-1 0 0,0-1 0,1 1 0,-1-1 0,1 0 0,-1 1 0,1-1 0,-1 0 0,1 0 0,-1 0 0,1 0 0,-1 0 0,1 0 0,-1-1 0,1 1 0,-1 0 0,1-1 0,-1 1 0,0-1 0,1 0 0,-1 1 0,1-1 0,-1 0 0,0 0 0,0 0 0,0 0 0,2-1 0,16-15-944,0 0 0,-1-2 0,-1 0 0,-1-1 0,-1 0 0,20-35 0,-26 41 276,81-138-11157,-45 69 2163</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5.131"/>
    </inkml:context>
    <inkml:brush xml:id="br0">
      <inkml:brushProperty name="width" value="0.025" units="cm"/>
      <inkml:brushProperty name="height" value="0.025" units="cm"/>
    </inkml:brush>
  </inkml:definitions>
  <inkml:trace contextRef="#ctx0" brushRef="#br0">150 1 8552,'0'0'6780,"-5"10"-3748,-23 43-1450,-51 109 2830,71-142-4130,1 1-1,1 0 1,1 1-1,1-1 1,1 1-1,-1 34 1,4-54-270,-1 16-5,2-1-1,0 1 1,1 0-1,5 17 0,-6-32-5,0 0-1,0 1 0,0-1 1,0 0-1,1 0 0,0 0 0,-1 0 1,1 0-1,0-1 0,0 1 0,1 0 1,3 3-1,-4-5 10,-1 0 0,1 0 1,0 0-1,0-1 0,0 1 0,0 0 1,0-1-1,0 1 0,0-1 0,0 0 1,0 0-1,0 0 0,0 0 0,0 0 0,0 0 1,0 0-1,0-1 0,0 1 0,0-1 1,0 1-1,0-1 0,0 0 0,1-1 1,3-1 27,-1 0 0,0-1 0,0 1 1,0-1-1,-1 0 0,0-1 0,1 1 1,-2-1-1,1 0 0,4-8 0,33-58 843,-36 59-506,13-30 798,-17 35-332,-12 27-512,-14 12-94,25-31-199,-1-1 0,1 1 0,-1-1 0,1 1 0,-1-1 0,1 1 0,-1-1 0,0 1 0,1-1 0,-1 0 0,0 1 0,1-1 0,-1 0 0,0 1 0,1-1 0,-1 0 0,0 0 0,1 0 0,-1 0 0,0 0 0,0 0 0,1 0 0,-1 0 0,0 0 0,0 0 0,1 0 0,-1 0 0,0 0 0,0-1 0,1 1 0,-1 0 0,0 0 0,1-1 0,-1 1 0,0-1 0,1 1 0,-1-1 0,1 1 0,-1-1 0,1 1 1,-1-1-1,1 1 0,-1-1 0,1 1 0,-1-1 0,1 0 0,0 1 0,-1-1 0,1 0 0,0-1 0,-1 2-35,1-1 0,0 0 0,0 1 1,-1-1-1,1 0 0,0 1 0,0-1 1,0 0-1,0 1 0,0-1 0,0 0 0,0 0 1,0 1-1,0-1 0,0 0 0,1 1 1,-1-1-1,0 0 0,0 1 0,1-1 1,-1 1-1,0-1 0,1 0 0,-1 1 1,0-1-1,1 1 0,-1-1 0,1 1 0,-1-1 1,1 1-1,-1-1 0,1 1 0,0 0 1,-1-1-1,1 1 0,-1 0 0,1-1 1,0 1-1,-1 0 0,1 0 0,0 0 1,-1-1-1,1 1 0,0 0 0,-1 0 0,1 0 1,1 0-1,43 0-16,-34 1 8,11-1-47,-1 1-1,0 2 1,27 5 0,-40-6 43,0 0 1,0 1 0,0 0-1,0 0 1,0 0-1,-1 1 1,1 0 0,-1 1-1,0 0 1,0 0 0,6 6-1,-2 3 53,-11-14-36,1 0 1,-1 0 0,0 0 0,0-1 0,0 1 0,0 0 0,0 0 0,0 0-1,0 0 1,0 0 0,0 0 0,0 0 0,0 0 0,1 0 0,-1 0-1,0 0 1,0 0 0,0 0 0,0 0 0,0 0 0,0 0 0,0 0 0,0 0-1,0 0 1,1 0 0,-1 0 0,0 0 0,-3-28 117,3 12-124,0 2 0,0 0 0,0 0 0,5-25 0,-4 37 0,-1-1 0,0 1 0,1 0 0,0-1 0,0 1 0,0 0 0,0 0 0,0 0 0,0-1 0,0 1 0,1 0 0,-1 0 0,1 1 0,-1-1 0,1 0 0,0 0 0,-1 1 0,1-1 0,0 1 0,0 0 0,0-1 0,1 1 0,-1 0 0,0 0 0,0 1 0,1-1 0,-1 0 0,4 0 0,28 0-353,1 2-1,59 8 1,32 2-4913,-56-11-7914</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5.921"/>
    </inkml:context>
    <inkml:brush xml:id="br0">
      <inkml:brushProperty name="width" value="0.025" units="cm"/>
      <inkml:brushProperty name="height" value="0.025" units="cm"/>
    </inkml:brush>
  </inkml:definitions>
  <inkml:trace contextRef="#ctx0" brushRef="#br0">240 195 17969,'0'0'3406,"-8"-9"-427,7 5-2842,-1 1 0,0 1 1,-1-1-1,1 0 1,0 0-1,-1 1 0,0-1 1,1 1-1,-1 0 1,0 0-1,0 0 0,0 0 1,0 1-1,-1-1 0,1 1 1,0 0-1,-1 0 1,1 0-1,-1 0 0,1 0 1,-1 1-1,1-1 1,-1 1-1,1 0 0,-1 1 1,1-1-1,-1 0 0,1 1 1,-1 0-1,1 0 1,-1 0-1,1 0 0,-5 3 1,-1 0-108,1 2 0,-1-1 1,1 1-1,1 0 0,-1 1 1,1 0-1,0 0 0,1 0 1,-1 1-1,2 0 0,-1 0 1,1 1-1,0-1 0,1 1 1,0 0-1,0 0 0,1 1 1,0-1-1,1 1 0,0 0 1,-1 13-1,3-21-25,0 0 0,1-1 0,-1 1 1,1 0-1,-1 0 0,1 0 0,0 0 0,0-1 0,-1 1 0,1 0 0,1-1 1,-1 1-1,0-1 0,0 1 0,0-1 0,1 0 0,-1 1 0,1-1 0,-1 0 1,1 0-1,-1 0 0,1 0 0,0 0 0,-1 0 0,1-1 0,0 1 0,0 0 1,0-1-1,0 1 0,-1-1 0,1 0 0,0 0 0,0 0 0,0 0 0,0 0 1,0 0-1,0 0 0,2-1 0,7 0 74,0 0-1,1-1 1,-1-1 0,0 0 0,15-5 0,0-5 81,0 0 0,-1-1 0,0-2 0,-1 0 0,-1-2 1,0 0-1,-2-2 0,0 0 0,-1-1 0,-1-2 0,-1 1 1,-2-2-1,0-1 0,16-32 0,-21 27-160,-12 30 0,1 1 0,0-1 0,0 0 0,-1 0 0,1 1 0,0-1 0,-1 0 0,1 0 0,0 0 0,-1 0 0,1 0 0,-1 0 0,1 0 0,0 1 0,-1-1 0,1 0 0,0 0 0,-1 0 0,1-1 0,-1 1 0,1 0 0,0 0 0,-1 0 0,1 0 0,0 0 0,-1 0 0,1 0 0,0-1 0,-1 1 0,1 0 0,0 0 0,-1 0 0,1-1 0,0 1 0,-1 0 0,1-1 0,0 1 0,0 0 0,-1 0 0,1-1 0,0 1 0,0 0 0,0-1 0,0 1 0,0 0 0,-1-1 0,1 1 0,0-1 0,0 1 0,0 0 0,0-1 0,0 1 0,0 0 0,0-1 0,0 1 0,0-1 0,0 1 0,-6 7 0,0 1 0,0 0 0,1 1 0,0-1 0,1 1 0,0 0 0,0 0 0,-4 16 0,1-1 0,2 0 0,-5 33 0,9-51 0,1-1 0,-1 0 0,1 1 0,0-1 0,0 1 0,1-1 0,-1 0 0,1 1 0,1-1 0,-1 0 0,1 0 0,2 6 0,-2-9 0,-1 0 0,1 1 0,1-1 0,-1 0 0,0 0 0,0-1 0,1 1 0,-1 0 0,1-1 0,-1 0 0,1 1 0,0-1 0,0 0 0,-1 0 0,1-1 0,0 1 0,0 0 0,0-1 0,0 0 0,0 0 0,0 0 0,0 0 0,3-1 0,3 0 0,1 0 0,-1-1 0,0 0 0,0 0 0,0-1 0,0-1 0,-1 1 0,1-2 0,-1 1 0,0-1 0,0 0 0,8-7 0,-3 2 0,-1-1 0,0-1 0,0 0 0,-1 0 0,-1-1 0,10-15 0,-27 39 0,-31 55 0,36-62 0,0 0 0,1 0 0,-1 0 0,1 0 0,0 0 0,0 0 0,0 1 0,1-1 0,0 0 0,-1 0 0,1 0 0,1 1 0,-1-1 0,1 0 0,-1 0 0,4 8 0,-3-10 0,1 0 0,0-1 0,0 1 0,0-1 0,1 1 0,-1-1 0,0 0 0,0 1 0,1-1 0,-1 0 0,1-1 0,-1 1 0,1 0 0,-1-1 0,1 1 0,-1-1 0,1 0 0,-1 0 0,1 0 0,0 0 0,-1-1 0,1 1 0,2-1 0,63-13 0,26-25 0,-73 29 0,0 0 0,0 2 0,1 0 0,0 2 0,44-8 0,-64 14 0,0 0 0,0 0 0,0 0 0,0 0 0,0 0 0,-1 0 0,1 1 0,0-1 0,0 1 0,0 0 0,-1-1 0,1 1 0,0 0 0,-1 0 0,1 0 0,-1 0 0,1 0 0,-1 0 0,1 0 0,-1 1 0,0-1 0,1 1 0,-1-1 0,0 1 0,0-1 0,0 1 0,0-1 0,-1 1 0,1 0 0,1 2 0,-2-2 0,1 0 0,0 0 0,0 0 0,0 0 0,0 0 0,0 0 0,1-1 0,-1 1 0,0 0 0,1-1 0,-1 1 0,1-1 0,0 1 0,-1-1 0,1 0 0,0 0 0,0 0 0,0 0 0,0 0 0,0 0 0,0 0 0,0-1 0,0 1 0,0-1 0,1 0 0,-1 1 0,3-1 0,-1 0-113,-1 0 0,0 0-1,1-1 1,-1 1 0,0-1-1,0 0 1,0 0 0,0 0 0,0 0-1,0 0 1,0-1 0,0 0 0,5-3 0,22-19-7815</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6.810"/>
    </inkml:context>
    <inkml:brush xml:id="br0">
      <inkml:brushProperty name="width" value="0.025" units="cm"/>
      <inkml:brushProperty name="height" value="0.025" units="cm"/>
    </inkml:brush>
  </inkml:definitions>
  <inkml:trace contextRef="#ctx0" brushRef="#br0">333 71 11115,'0'0'8835,"-3"-9"-5616,3 6-3051,-1 0 1,0 0-1,0 0 1,0 0 0,0 0-1,0 1 1,0-1 0,-1 0-1,0 0 1,1 1 0,-1-1-1,0 1 1,0 0 0,0-1-1,-1 1 1,1 0-1,0 0 1,-1 0 0,0 1-1,1-1 1,-1 0 0,0 1-1,0 0 1,0 0 0,0 0-1,0 0 1,0 0-1,0 1 1,0-1 0,0 1-1,0 0 1,0-1 0,0 2-1,0-1 1,0 0 0,0 1-1,-1-1 1,-4 3-1,-5 1-87,0 2-1,0 0 1,1 0-1,0 1 1,-18 13-1,22-14-63,1-1-1,0 1 0,0 1 1,0-1-1,1 1 0,0 0 0,0 0 1,1 1-1,-7 12 0,11-17-20,0 0 0,0 0-1,1 0 1,-1 0 0,1 0-1,0 0 1,-1 0-1,1 1 1,1-1 0,-1 0-1,0 0 1,1 0 0,-1 0-1,1 0 1,0 0-1,0 0 1,0 0 0,1 0-1,-1-1 1,1 1 0,-1 0-1,4 2 1,4 7-47,2-1 0,-1 0 0,20 16-1,-20-19 37,0 0-1,-1 1 0,0 0 0,8 11 0,-12-10 56,0-1 0,-1 1 0,0-1 0,-1 1 0,0 1 0,0-1 0,-1 0 0,-1 0 0,0 1 0,0-1 0,-1 1 0,0-1 0,-1 1 0,0-1 0,-1 1 0,0-1 0,0 0 0,-6 14 0,3-10 108,0 0 1,-1-1 0,-1 1 0,0-1 0,0-1 0,-2 1 0,1-1 0,-2-1 0,1 0 0,-2 0 0,1-1 0,-19 14 0,27-22-146,0-1 1,0 1-1,0-1 0,-1 1 1,1-1-1,-1 0 0,1 0 1,0 0-1,-1 0 0,0 0 1,1 0-1,-1-1 0,0 1 1,1-1-1,-1 0 0,0 0 1,1 0-1,-1 0 0,0 0 1,1-1-1,-1 1 0,0-1 1,-3-1-1,4 0-4,0 1 1,0-1-1,0 0 0,0-1 0,0 1 1,0 0-1,0-1 0,1 1 0,-1-1 1,1 1-1,0-1 0,0 0 1,0 1-1,0-1 0,0 0 0,1 0 1,-1 0-1,1 0 0,0 0 0,0 0 1,0-2-1,0-13 1,1 0 0,1 0 0,1 0 0,1 0 0,0 1 0,1 0 0,1 0 0,1 0 0,0 1 0,1 0 0,1 0 0,0 0 0,13-14 0,0 0 0,2 2 0,0 0 0,2 2 0,1 1 0,44-31 0,-50 40 2,2 2 0,42-20 1,-56 30-6,0 0 0,0 1 0,0 0 0,1 0 0,-1 1-1,1 0 1,-1 1 0,1 0 0,0 1 0,18 1 0,-26 0-5,-1-1 1,0 1-1,0-1 0,0 1 0,1 0 0,-1-1 0,0 1 0,0 0 0,0 0 0,0-1 1,0 1-1,0 0 0,-1 0 0,1 0 0,0 0 0,0 0 0,-1 1 0,1-1 0,-1 0 1,1 0-1,-1 0 0,1 1 0,-1-1 0,0 0 0,1 0 0,-1 1 0,0-1 0,0 0 1,0 1-1,0-1 0,0 0 0,-1 3 0,1 2 36,-1 0 1,0 0-1,0 1 0,-1-1 0,-3 10 1,-36 56 80,17-32-101,82-112-8,-49 58 0,0 0 0,-1 0 0,-1-1 0,0 0 0,-2 0 0,1 0 0,-2-1 0,0 0 0,-1 0 0,0 0 0,0-21 0,-3 39-11,1 0 0,-1 0 0,1-1 0,-1 1 0,1 0 0,0 0 0,0-1 0,0 1 0,-1-1 0,2 1 0,-1 0 0,0-1 0,0 0 0,0 1 0,1-1 0,-1 0 0,1 0 0,-1 0 0,1 1 0,-1-2 0,1 1 0,0 0 0,-1 0 0,1 0 0,0-1 0,0 1 0,-1-1 0,1 0 0,0 1 0,0-1 0,2 0 0,68 4-1367,-61-4 866,36-6-5152,-1-6-3841,-37 9 7068,26-7-10450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7.713"/>
    </inkml:context>
    <inkml:brush xml:id="br0">
      <inkml:brushProperty name="width" value="0.025" units="cm"/>
      <inkml:brushProperty name="height" value="0.025" units="cm"/>
    </inkml:brush>
  </inkml:definitions>
  <inkml:trace contextRef="#ctx0" brushRef="#br0">133 256 11627,'0'0'14536,"-2"10"-15806,-2 9 1679,2 1 0,-2 28 1,1-28-144,0 0-1,-1 0 1,-2-1 0,0 1 0,0-2 0,-17 32 0,3-5-131,13-19-596,25-56-1357,-1 0-19,14-13 939,46-51 0,3 10 8033,-79 83-6046,-2 16-987,0 0-1,-1-1 1,0 1 0,-2-1 0,0 0-1,-5 14 1,-41 84 1063,9-23-704,6 4-461,22-52 0,-2-1 0,-2-1 0,-1 0 0,-32 49 0,50-89 0,0 1 0,0 0 0,0 0 0,0 0 0,0 0 0,0 0 0,0 0 0,0-1 0,0 1 0,0 0 0,0 0 0,0 0 0,0 0 0,0 0 0,0 0 0,0-1 0,0 1 0,0 0 0,0 0 0,0 0 0,0 0 0,0 0 0,0 0 0,-1-1 0,1 1 0,0 0 0,0 0 0,0 0 0,0 0 0,0 0 0,0 0 0,0 0 0,0 0 0,-1 0 0,1 0 0,0 0 0,0-1 0,0 1 0,0 0 0,0 0 0,0 0 0,-1 0 0,1 0 0,0 0 0,0 0 0,0 0 0,0 0 0,0 0 0,0 0 0,-1 0 0,1 0 0,0 0 0,0 0 0,0 1 0,0-1 0,0 0 0,0 0 0,-1 0 0,1 0 0,0 0 0,1-13 0,11-20 0,1 0 0,33-60 0,-8 21 0,122-234 0,-119 240 0,2 2 0,74-85 0,-115 147 0,76-78 0,-72 74 0,1 1 0,0 0 0,0 0 0,0 0 0,1 1 0,-1 0 0,1 1 0,0 0 0,0 0 0,12-3 0,-19 6 0,0 0 0,0 0 0,0-1 0,0 1 0,0 0 0,0 0 0,0 0 0,0 0 0,-1 0 0,1 0 0,0 1 0,0-1 0,0 0 0,0 0 0,0 1 0,0-1 0,0 0 0,-1 1 0,1-1 0,0 1 0,0-1 0,0 1 0,-1-1 0,1 1 0,0 0 0,-1-1 0,1 1 0,-1 0 0,2 1 0,-2 0 0,1 0 0,-1 0 0,1 1 0,-1-1 0,0 0 0,0 0 0,0 0 0,0 1 0,0-1 0,0 0 0,-1 0 0,0 3 0,-2 4 0,0 0 0,0 0 0,-1 0 0,-10 16 0,-3-3 0,-1-2 0,-1 0 0,-1-1 0,-23 18 0,8-8 0,38-27 0,-1 0 0,1-1 0,0 1 0,0-1 0,0 0 0,0 0 0,0 0 0,0 0 0,0 0 0,0-1 0,0 1 0,4-1 0,6 3 0,1 0 0,-1 2 0,0-1 0,-1 2 0,1 0 0,-1 0 0,0 1 0,0 1 0,11 10 0,-20-17 0,-1 1 0,1 0 0,-1 0 0,0 1 0,0-1 0,0 0 0,0 1 0,-1-1 0,1 1 0,0 0 0,-1-1 0,0 1 0,0 0 0,0 0 0,0 0 0,0 0 0,0 0 0,-1 0 0,1 0 0,-1 0 0,0 0 0,0 0 0,0 0 0,-1 0 0,1 0 0,-1 0 0,1 0 0,-1 0 0,0 0 0,0 0 0,0 0 0,-1-1 0,1 1 0,-1 0 0,1-1 0,-1 1 0,0-1 0,0 1 0,0-1 0,0 0 0,-1 0 0,-3 3 0,-7 6 0,0-1 0,0 0 0,-1 0 0,-19 9 0,26-16 0,1 1 0,-1-1 0,0-1 0,0 1 0,0-1 0,0 0 0,0-1 0,-1 0 0,1 0 0,-1 0 0,1-1 0,-9-1 0,14 0-44,0 1 1,1-1-1,-1 0 1,0 0-1,1 0 0,-1 0 1,1 0-1,-1 0 1,1 0-1,0-1 0,-1 1 1,1 0-1,0-1 1,0 1-1,0-1 0,0 1 1,0-1-1,0 0 1,1 1-1,-1-1 0,0 0 1,1 1-1,-1-1 1,1 0-1,0 0 0,0 0 1,0 0-1,-1 1 1,2-1-1,-1 0 1,0 0-1,0 0 0,1 0 1,-1 1-1,1-3 1,0-4-717,1 0 0,0 0 1,0 0-1,1 0 1,0 0-1,7-12 0,14-16-8016</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8.286"/>
    </inkml:context>
    <inkml:brush xml:id="br0">
      <inkml:brushProperty name="width" value="0.025" units="cm"/>
      <inkml:brushProperty name="height" value="0.025" units="cm"/>
    </inkml:brush>
  </inkml:definitions>
  <inkml:trace contextRef="#ctx0" brushRef="#br0">158 110 10346,'4'-12'12145,"0"1"-10040,1-1-778,-1 1 0,-1 0 1,0-1-1,0 0 0,1-17 0,-39 91-1119,-2 12-208,4 2 0,-46 155 0,75-210 0,6-9 0,2-15 0,2-5 0,-1 0 0,0 0 0,-1-1 0,0 0 0,0 1 0,-1-1 0,5-18 0,-3 4 0,-1 0 0,2-27 0,-6 54 0,1 0 0,0 0 0,0-1 0,0 1 0,1 0 0,-1 0 0,1-1 0,0 1 0,0-1 0,0 0 0,0 1 0,1-1 0,-1 0 0,4 3 0,0-1 0,-1 1 0,1-1 0,0 0 0,0 0 0,0-1 0,12 7 0,-7-7 0,-1-1 0,1 0 0,0-1 0,0 0 0,0 0 0,1-1 0,-1-1 0,0 0 0,1 0 0,-1-1 0,0-1 0,15-3 0,-17 3 0,1-1 0,-1 0 0,0 0 0,0-1 0,0 0 0,-1 0 0,1-1 0,-1-1 0,0 1 0,-1-1 0,1-1 0,-1 1 0,0-1 0,8-12 0,-38 43 0,20-20 0,0 1 0,1-1 0,0 1 0,0 0 0,1 0 0,-1 0 0,1 0 0,0 0 0,0 0 0,1 1 0,0 4 0,0-8 0,0 0 0,0 0 0,1-1 0,-1 1 0,1 0 0,0 0 0,-1-1 0,1 1 0,0 0 0,0-1 0,0 1 0,0-1 0,0 0 0,0 1 0,1-1 0,-1 0 0,0 1 0,1-1 0,-1 0 0,1 0 0,-1 0 0,1 0 0,0-1 0,-1 1 0,1 0 0,0-1 0,-1 1 0,1-1 0,0 1 0,0-1 0,0 0 0,-1 0 0,1 0 0,3 0 0,42 0 16,0-2-1,0-2 1,54-11 0,-46 5-176,100-3 1,-158 1-13486,-13-3-1089</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8.645"/>
    </inkml:context>
    <inkml:brush xml:id="br0">
      <inkml:brushProperty name="width" value="0.025" units="cm"/>
      <inkml:brushProperty name="height" value="0.025" units="cm"/>
    </inkml:brush>
  </inkml:definitions>
  <inkml:trace contextRef="#ctx0" brushRef="#br0">0 45 26361,'0'0'1666,"49"-8"319,17 0-1216,21 3-481,16 1-224,13-6-2017,-2 0-6632</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9.409"/>
    </inkml:context>
    <inkml:brush xml:id="br0">
      <inkml:brushProperty name="width" value="0.025" units="cm"/>
      <inkml:brushProperty name="height" value="0.025" units="cm"/>
    </inkml:brush>
  </inkml:definitions>
  <inkml:trace contextRef="#ctx0" brushRef="#br0">21 137 8392,'1'-11'2637,"1"-2"-3969,0-8 4277,1-7 5617,-3 23-4957,-1 7-717,-6 29-1283,0 6-1311,1 0 0,2 0-1,2 0 1,1 0-1,2 1 1,8 53 0,-8-84-260,1-1 1,-1 0 0,2 0 0,-1 1 0,0-1 0,1-1-1,0 1 1,1 0 0,-1-1 0,1 1 0,0-1-1,1 0 1,-1-1 0,1 1 0,0-1 0,0 0 0,0 0-1,0 0 1,1-1 0,0 1 0,-1-2 0,9 4-1,-6-4-3,-1 0-1,0 0 1,1-1-1,-1-1 1,0 1-1,1-1 0,-1 0 1,1-1-1,-1 0 1,1 0-1,-1 0 1,0-1-1,0 0 0,0 0 1,0-1-1,0 0 1,0-1-1,-1 1 1,8-6-1,4-4-30,-1-1 0,0 0 0,-2-2 0,0 1 0,0-2 0,-2 0 0,0 0 0,19-36 0,-23 38 0,-1-2 0,-1 1 0,-1-1 0,0 0 0,-1-1 0,-1 1 0,-1-1 0,0 0 0,-1 0 0,-1 0 0,-2-20 0,1 34 0,-1 0 0,1-1 0,-1 1 0,0 0 0,0 0 0,-1 0 0,1 0 0,-1 0 0,0 0 0,0 0 0,0 0 0,-1 1 0,1-1 0,-1 1 0,0 0 0,0-1 0,0 1 0,0 1 0,-1-1 0,1 0 0,-1 1 0,0 0 0,1 0 0,-1 0 0,0 0 0,0 0 0,0 1 0,-1 0 0,1 0 0,0 0 0,0 0 0,-1 1 0,1-1 0,0 1 0,-6 1 0,8-1-20,-1 1-1,1-1 1,0 1 0,0-1 0,0 1-1,0 0 1,0 0 0,0 0 0,0 0-1,0 0 1,0 0 0,0 1 0,0-1-1,1 1 1,-1-1 0,1 1 0,-1 0-1,1-1 1,-2 3 0,0 1-111,0 1 0,1-1-1,-1 0 1,1 1 0,0 0 0,1-1 0,-2 9-1,1-5-172,1 1 0,0-1 0,1 0 0,0 1 0,0-1 0,1 1 0,0-1 0,1 0 0,4 14 0,-4-19-492,1 1 0,-1-1-1,1 0 1,0 0 0,1 0 0,-1 0-1,1-1 1,0 1 0,-1-1-1,1 0 1,1 0 0,-1 0 0,0-1-1,1 1 1,-1-1 0,1 0 0,0-1-1,5 2 1,32 6-11290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6:59.927"/>
    </inkml:context>
    <inkml:brush xml:id="br0">
      <inkml:brushProperty name="width" value="0.025" units="cm"/>
      <inkml:brushProperty name="height" value="0.025" units="cm"/>
    </inkml:brush>
  </inkml:definitions>
  <inkml:trace contextRef="#ctx0" brushRef="#br0">69 418 19763,'0'0'9070,"-8"9"-6561,0-1-2286,1 1 0,-1 0 1,2 1-1,-11 17 1,15-22-205,0 0 0,-1 0 1,2 0-1,-1 0 0,1 0 0,-1 0 1,2 1-1,-1-1 0,0 0 0,1 1 1,0-1-1,0 0 0,1 1 0,0-1 1,1 8-1,-1-11-19,0 0 0,0-1 0,0 1 0,0 0 0,0-1 0,0 1 0,0-1 0,0 1 0,1-1 0,-1 0 0,1 1 0,-1-1 0,1 0 0,-1 0 0,1 0 0,0 0 0,0 0 0,-1-1 0,1 1 0,0 0 0,0-1 0,0 1 0,0-1 0,0 0 0,-1 0 0,1 1 0,0-1 0,0-1 0,0 1 0,0 0 0,0 0 0,0-1 0,0 1 0,0-1 0,-1 1 0,3-2 0,2 0 0,0 0 0,0 0 0,-1 0 0,1-1 0,-1 0 0,0 0 0,1 0 0,-2-1 0,1 1 0,7-8 0,-6 3 0,-1-1 0,0 1 0,0-1 0,0 0 0,-1-1 0,-1 1 0,0-1 0,0 1 0,-1-1 0,0 0 0,0 0 0,-1 0 0,-1 0 0,0-1 0,-1-13 0,1 24 0,0-1 0,0 0 0,0 0 0,0 0 0,0 0 0,0 0 0,0 0 0,0 1 0,0-1 0,0 0 0,-1 0 0,1 0 0,0 0 0,-1 1 0,1-1 0,0 0 0,-1 0 0,1 1 0,-1-1 0,1 0 0,-1 1 0,0-1 0,1 0 0,-1 1 0,0-1 0,1 1 0,-1-1 0,0 1 0,1-1 0,-1 1 0,0 0 0,0-1 0,0 1 0,0 0 0,1 0 0,-1 0 0,0-1 0,0 1 0,0 0 0,0 0 0,0 0 0,1 0 0,-1 1 0,0-1 0,-1 0 0,0 1 0,1 0 0,-1-1 0,1 1 0,-1 0 0,1 0 0,0 0 0,-1 1 0,1-1 0,0 0 0,0 0 0,0 1 0,0-1 0,0 1 0,0-1 0,0 1 0,0-1 0,0 1 0,1-1 0,-1 1 0,1 0 0,-1 0 0,0 2 0,1-1 0,-1-1 0,1 1 0,0-1 0,0 1 0,0-1 0,0 1 0,0-1 0,0 0 0,1 1 0,-1-1 0,1 1 0,0-1 0,0 0 0,0 1 0,0-1 0,0 0 0,0 0 0,0 0 0,1 0 0,-1 0 0,1 0 0,-1 0 0,1 0 0,3 2 0,-2-3 0,1 1 0,-1-1 0,1 1 0,0-1 0,-1 0 0,1-1 0,0 1 0,0-1 0,0 1 0,0-1 0,-1 0 0,1-1 0,0 1 0,0-1 0,6-1 0,0-1 0,-1 0 0,0-1 0,0 0 0,0 0 0,-1-1 0,0 0 0,1 0 0,9-10 0,59-57 0,-72 67 0,29-31 0,55-73 0,-79 95 0,-1 0 0,0-1 0,-1 0 0,-1 0 0,0-1 0,-1 0 0,-1 0 0,0 0 0,2-19 0,-7 34 0,0 0 0,1 0 0,-1 0 0,0 0 0,1 0 0,-1 0 0,0 0 0,0 0 0,0 0 0,0 0 0,0 0 0,0 0 0,0 0 0,-1 0 0,1 0 0,0 0 0,0 0 0,-1 0 0,1 0 0,-1 0 0,1 0 0,-1 0 0,1 0 0,-1 0 0,1 1 0,-1-1 0,0 0 0,0 0 0,1 1 0,-1-1 0,0 0 0,0 1 0,0-1 0,0 1 0,0-1 0,0 1 0,0-1 0,0 1 0,-1-1 0,0 2 0,-1-1 0,1 1 0,0-1 0,-1 1 0,1 0 0,0 0 0,-1 0 0,1 0 0,0 0 0,0 0 0,0 1 0,0-1 0,0 1 0,0-1 0,0 1 0,-2 2 0,-10 14 0,0 1 0,2 1 0,0 0 0,1 0 0,0 1 0,2 1 0,1-1 0,1 2 0,0-1 0,2 1 0,0 0 0,2 0 0,1 0 0,0 42 0,2-60-1,1-1-1,-1 1 1,1 0-1,0-1 1,0 1-1,0-1 1,1 1-1,-1-1 1,1 1-1,0-1 1,1 0-1,-1 0 1,1 0-1,0 0 1,-1 0-1,2-1 1,-1 1-1,0-1 1,1 0-1,-1 0 1,1 0-1,0-1 1,0 1-1,0-1 1,1 0-1,-1 0 1,0 0-1,1-1 1,-1 1 0,1-1-1,0 0 1,-1 0-1,1-1 1,0 1-1,4-1 1,3 0-154,-1 0 0,1-1 0,-1 0 0,0-1 1,0 0-1,0 0 0,0-2 0,0 1 0,0-1 0,-1-1 1,1 0-1,-1 0 0,17-13 0,9-18-8824,-4-8-11979</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0.611"/>
    </inkml:context>
    <inkml:brush xml:id="br0">
      <inkml:brushProperty name="width" value="0.025" units="cm"/>
      <inkml:brushProperty name="height" value="0.025" units="cm"/>
    </inkml:brush>
  </inkml:definitions>
  <inkml:trace contextRef="#ctx0" brushRef="#br0">0 66 13549,'0'0'3427,"2"-10"-544,4-33 517,-1 31 1862,-2 21-3823,-1 21-1136,-18 356 1870,16-385-2169,0 0 0,0-1 0,0 1 1,0 0-1,0-1 0,0 1 0,0 0 0,0-1 0,0 1 1,0 0-1,0-1 0,0 1 0,1-1 0,-1 1 0,0 0 0,0-1 1,1 1-1,-1-1 0,1 1 0,-1-1 0,0 1 0,1-1 0,-1 1 1,1-1-1,-1 1 0,1-1 0,-1 1 0,1-1 0,0 0 1,-1 1-1,2-1 0,20-6 101,21-26-12,13-23-93,-3-3 0,-3-2 0,-2-2 0,45-77 0,-88 124-3694,-21 18-5029,-4 8-2915</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0.968"/>
    </inkml:context>
    <inkml:brush xml:id="br0">
      <inkml:brushProperty name="width" value="0.025" units="cm"/>
      <inkml:brushProperty name="height" value="0.025" units="cm"/>
    </inkml:brush>
  </inkml:definitions>
  <inkml:trace contextRef="#ctx0" brushRef="#br0">11 0 18161,'0'0'3075,"-11"72"-1153,11-37 32,19-6-1346,10-3-287,9-8-193,5-11-577,6-7-1953,2-3-1794,-3-16-2626,-1-6-5414</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1.339"/>
    </inkml:context>
    <inkml:brush xml:id="br0">
      <inkml:brushProperty name="width" value="0.025" units="cm"/>
      <inkml:brushProperty name="height" value="0.025" units="cm"/>
    </inkml:brush>
  </inkml:definitions>
  <inkml:trace contextRef="#ctx0" brushRef="#br0">174 1 16720,'0'0'11659,"-10"4"-10837,-6 4-612,0 1 1,1 1-1,0 0 1,0 1-1,1 0 1,-12 14-1,10-10-89,8-7 141,24-12-586,-5 1 86,0 1 1,1 0-1,-1 1 0,1 0 0,-1 0 1,1 1-1,-1 1 0,15 2 0,-21-2 223,0-1 0,0 1-1,0 0 1,-1 1 0,1-1-1,0 1 1,0 0 0,-1 0-1,0 1 1,1-1 0,-1 1-1,0 0 1,0 0 0,0 0-1,0 1 1,-1-1 0,0 1-1,1 0 1,-1 0 0,-1 0-1,4 5 1,-5-6 83,-1-1 0,1 0 0,-1 0 0,1 1 0,-1-1 0,0 0 0,0 0 0,0 1 0,0-1 0,0 0 0,-1 1 0,1-1 0,-1 0 0,1 0 0,-1 0 0,0 1 0,0-1 0,0 0 0,0 0 1,0 0-1,0 0 0,-1-1 0,1 1 0,-1 0 0,1 0 0,-1-1 0,0 1 0,1-1 0,-1 1 0,0-1 0,0 0 0,0 0 0,-3 2 0,-8 3 481,1 0 1,-1-1-1,-27 8 1,40-13-550,-16 5 0,1-2 0,-1 0 0,1 0 0,-1-2 0,-17 1 0,32-2-78,-1 0-1,1 0 1,0 0-1,0 0 1,0-1-1,0 1 1,0 0-1,-1 0 1,1-1-1,0 1 1,0 0-1,0-1 1,0 1-1,0-1 1,0 0-1,0 1 1,0-1-1,0 0 1,1 1-1,-1-1 1,0 0-1,0 0 1,0 0-1,1 0 1,-1 0-1,0-1 1,-2-32-8960,5 0-9241</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2.583"/>
    </inkml:context>
    <inkml:brush xml:id="br0">
      <inkml:brushProperty name="width" value="0.025" units="cm"/>
      <inkml:brushProperty name="height" value="0.025" units="cm"/>
    </inkml:brush>
  </inkml:definitions>
  <inkml:trace contextRef="#ctx0" brushRef="#br0">49 499 4805,'0'0'14488,"-8"-3"-10527,-24-14-939,31 17-2946,1 0 1,-1 0-1,1-1 1,-1 1-1,1 0 1,-1-1-1,1 1 1,0 0-1,-1-1 1,1 1-1,0 0 1,-1-1-1,1 1 1,0-1-1,-1 1 1,1-1-1,0 1 1,0-1-1,0 1 1,-1-1-1,1 1 1,0-1-1,0 1 1,0-1-1,0 1 1,0-1-1,0 1 1,0-1-1,0 1 1,0-1-1,0 1 1,0-1 0,0 1-1,0-1 1,1 1-1,-1-1 1,0 1-1,0-1 1,1 1-1,-1 0 1,0-1-1,0 1 1,1-1-1,-1 1 1,0 0-1,1-1 1,0 0-1,18-12 771,-17 12-727,9-5 36,0 0 1,1 1 0,-1 0 0,1 1 0,0 1 0,22-5 0,-32 8-137,1-1 0,-1 1-1,1-1 1,0 1 0,-1 0 0,1 0 0,0 0 0,-1 1 0,1-1-1,-1 0 1,1 1 0,-1 0 0,1-1 0,-1 1 0,1 0-1,-1 0 1,1 1 0,-1-1 0,0 0 0,0 1 0,0 0 0,0-1-1,0 1 1,0 0 0,0 0 0,0 0 0,-1 0 0,1 0-1,-1 0 1,0 1 0,1-1 0,-1 0 0,0 1 0,0-1-1,-1 1 1,1-1 0,0 5 0,1 10-20,-2-1 0,0 1 0,0-1 0,-2 1 0,0-1 0,-7 24 0,-3 33 0,12-72 0,-1 0 0,1 0 0,0 1 0,0-1 0,0 0 0,0 0 0,0 0 0,0 0 0,0 1 0,0-1 0,1 0 0,-1 0 0,0 0 0,1 0 0,-1 0 0,0 1 0,1-1 0,0 0 0,-1 0 0,1 0 0,0 0 0,-1-1 0,1 1 0,0 0 0,0 0 0,0 0 0,1 1 0,0-2 0,0 1 0,0-1 0,0 1 0,0-1 0,1 0 0,-1 0 0,0 0 0,0 0 0,0 0 0,0 0 0,0-1 0,0 1 0,0-1 0,3 0 0,5-3 0,1-1 0,-1 0 0,0 0 0,0-1 0,8-6 0,3-4-11,0-1 1,-2-1-1,0 0 0,-1-1 1,-1-1-1,-1-1 0,0-1 1,-2 0-1,17-35 0,-65 112-603,25-32 602,-10 47 0,17-63 53,1 0 0,0 1-1,0-1 1,1 0 0,-1 0-1,2 0 1,-1 1 0,1-1 0,0 0-1,1 0 1,3 10 0,-5-15-36,1 0 0,0 0 1,0-1-1,0 1 0,1-1 1,-1 1-1,0-1 0,0 0 1,1 1-1,-1-1 0,1 0 1,-1 0-1,1 0 0,0 0 1,-1 0-1,1 0 1,0 0-1,0-1 0,-1 1 1,1-1-1,0 1 0,0-1 1,0 0-1,0 1 0,0-1 1,0 0-1,-1 0 0,1-1 1,0 1-1,0 0 0,0-1 1,0 1-1,0-1 0,-1 1 1,3-2-1,3-1 2,-1 1 0,0-1 0,0-1 0,0 1 1,-1-1-1,1 0 0,-1 0 0,8-8 0,-3-1-7,0 1 0,-2-1 0,1-1 0,-2 1 0,0-1 0,0-1 0,-1 1 0,-1-1 0,-1 0 0,0 0 0,0-1 0,-2 1 0,0-1 0,-1 1 0,-1-17 0,0 32 0,0 0 0,0 0 0,0 0 0,0 0 0,0 0 0,0 0 0,0 0 0,0 1 0,0-1 0,0 0 0,0 0 0,-1 0 0,1 0 0,0 0 0,0 0 0,0 0 0,0 0 0,0 0 0,0 0 0,0 1 0,-1-1 0,1 0 0,0 0 0,0 0 0,0 0 0,0 0 0,0 0 0,0 0 0,-1 0 0,1 0 0,0 0 0,0 0 0,0 0 0,0 0 0,0 0 0,-1 0 0,1 0 0,0-1 0,0 1 0,0 0 0,0 0 0,0 0 0,0 0 0,0 0 0,-1 0 0,1 0 0,0 0 0,0 0 0,0 0 0,0-1 0,0 1 0,0 0 0,0 0 0,0 0 0,0 0 0,0 0 0,0 0 0,-1-1 0,1 1 0,-7 12 0,5-4 0,0 0 0,1 0 0,0 0 0,0 0 0,0 0 0,1 1 0,2 15 0,-2-23 0,0 1 0,1 0 0,-1-1 0,1 1 0,-1 0 0,1-1 0,0 1 0,-1-1 0,1 1 0,0-1 0,0 1 0,0-1 0,0 0 0,0 1 0,0-1 0,1 0 0,-1 0 0,0 0 0,1 0 0,-1 0 0,1 0 0,-1 0 0,1 0 0,-1-1 0,1 1 0,0 0 0,-1-1 0,1 0 0,0 1 0,-1-1 0,1 0 0,0 0 0,-1 0 0,1 0 0,0 0 0,0 0 0,-1 0 0,1-1 0,0 1 0,-1-1 0,1 1 0,-1-1 0,4-1 0,6-3 0,0 0 0,-1-1 0,1-1 0,-1 1 0,-1-2 0,1 1 0,-1-1 0,15-18 0,-13 15 0,0 0 0,1 0 0,0 1 0,19-12 0,-30 23 0,-1-1 0,1 0 0,-1 1 0,1-1 0,-1 0 0,0 1 0,1-1 0,-1 1 0,0-1 0,1 1 0,-1-1 0,0 1 0,1-1 0,-1 1 0,0-1 0,0 1 0,0-1 0,1 1 0,-1-1 0,0 1 0,0 0 0,0-1 0,0 1 0,0-1 0,0 1 0,0-1 0,0 1 0,0 0 0,0-1 0,-1 1 0,1-1 0,0 1 0,0-1 0,0 1 0,-1-1 0,1 1 0,-1 0 0,-4 27 0,-1-5 0,1-5 0,1 0 0,0 0 0,1 0 0,-1 20 0,5-37 0,-1-1 0,0 0 0,0 1 0,0-1 0,1 1 0,-1-1 0,0 0 0,0 1 0,1-1 0,-1 0 0,0 1 0,0-1 0,1 0 0,-1 1 0,1-1 0,-1 0 0,0 0 0,1 1 0,-1-1 0,0 0 0,1 0 0,-1 0 0,1 0 0,-1 0 0,1 0 0,-1 1 0,0-1 0,1 0 0,-1 0 0,1 0 0,-1 0 0,1-1 0,-1 1 0,1 0 0,-1 0 0,0 0 0,1 0 0,-1 0 0,1 0 0,-1-1 0,0 1 0,1 0 0,-1 0 0,0-1 0,1 1 0,0-1 0,21-10 0,57-55 0,-60 49 0,1 0 0,0 1 0,29-17 0,-48 33 0,-1-1 0,1 1 0,0-1 0,-1 1 0,1 0 0,0-1 0,-1 1 0,1 0 0,0-1 0,0 1 0,-1 0 0,1 0 0,0 0 0,0 0 0,-1 0 0,1 0 0,0 0 0,0 0 0,-1 0 0,1 0 0,0 0 0,-1 0 0,1 1 0,0-1 0,0 0 0,-1 1 0,1-1 0,0 0 0,-1 1 0,1 0 0,0 0 0,0 0 0,0 1 0,0-1 0,-1 1 0,1-1 0,0 1 0,-1 0 0,0-1 0,1 1 0,-1 0 0,0-1 0,0 1 0,0 2 0,-7 60 0,6-59 0,-25 102 0,14-64 0,-10 69 0,22-112 0,0 0 0,0 1 0,0-1 0,0 0 0,0 0 0,0 0 0,0 0 0,0 0 0,0 1 0,0-1 0,0 0 0,0 0 0,0 0 0,0 0 0,0 1 0,0-1 0,0 0 0,0 0 0,0 0 0,0 0 0,0 0 0,0 1 0,0-1 0,1 0 0,-1 0 0,0 0 0,0 0 0,0 0 0,0 0 0,0 1 0,0-1 0,0 0 0,0 0 0,1 0 0,-1 0 0,0 0 0,0 0 0,0 0 0,0 0 0,0 0 0,1 0 0,-1 0 0,0 0 0,0 0 0,0 0 0,0 0 0,0 0 0,1 0 0,-1 0 0,0 0 0,0 0 0,0 0 0,0 0 0,1 0 0,-1 0 0,0 0 0,0 0 0,0 0 0,13-9 0,11-14 0,-3-7-97,-1 0 0,-1-2 0,-2 0-1,-1-1 1,-2-1 0,-1 0 0,-2-1 0,-1 0 0,6-42-1,-7 45-670,1 0 0,2 1 0,0 0 0,26-43 0,-20 42 1051,-2-1 1,-1-1-1,11-39 1,-56 193 635,5 2 1,5 1-1,-5 176 1,25-298-920,0 0 0,0 0 0,0 0 0,0 1 0,0-1 0,0 0 0,0 0 0,0 0 0,0 0 0,1 0 0,-1 0 0,0 0 0,1 0 0,-1 0 0,1 0 0,-1 0 0,1 0 0,-1 0 0,1 0 0,0 0 0,-1 0 0,1 0 0,0-1 0,0 1 0,0 0 0,0-1 0,1 2 0,-1-2 0,0-1 0,-1 1 0,1 0 0,0 0 0,0-1 0,-1 1 0,1-1 0,0 1 0,0-1 0,-1 1 0,1-1 0,-1 1 0,1-1 0,0 1 0,-1-1 0,1 0 0,-1 1 0,1-1 0,-1 0 0,0 0 0,1 1 0,-1-1 0,0 0 0,1 0 0,-1 0 0,0 0 0,0 1 0,0-1 0,0 0 0,0 0 0,0 0 0,0 0 0,0 1 0,0-2 0,1-8-177,-1-1 1,0 1-1,-1 0 0,0-1 1,0 1-1,-1 0 1,-1 0-1,1 0 0,-2 0 1,1 0-1,-1 1 0,-8-14 1,-5-3-931,-1 1 0,-38-42 0,4 7 761,52 60 433,-1-1 0,1 1 0,-1-1 0,1 1 0,0-1 0,-1 1 0,1-1-1,0 1 1,-1-1 0,1 0 0,0 1 0,0-1 0,0 1 0,-1-1 0,1 1 0,0-1 0,0 0 0,0 1 0,0-1 0,0 0-1,0 1 1,0-1 0,0 1 0,1-1 0,-1 0 0,0 1 0,0-1 0,0 1 0,1-1 0,-1 0 0,19-10 1079,37 3-659,-44 7-151,24-3-232,-16 3-651,1-2 0,35-9 0,-41 3-3536,-12-3-2481,-3-5-5201</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2.938"/>
    </inkml:context>
    <inkml:brush xml:id="br0">
      <inkml:brushProperty name="width" value="0.025" units="cm"/>
      <inkml:brushProperty name="height" value="0.025" units="cm"/>
    </inkml:brush>
  </inkml:definitions>
  <inkml:trace contextRef="#ctx0" brushRef="#br0">30 12 19603,'-21'-5'1921,"13"1"-159,8 1-865,2 3-961,22 0-1121,6 5-1250,12 11-2946,8 4-9064</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3.279"/>
    </inkml:context>
    <inkml:brush xml:id="br0">
      <inkml:brushProperty name="width" value="0.025" units="cm"/>
      <inkml:brushProperty name="height" value="0.025" units="cm"/>
    </inkml:brush>
  </inkml:definitions>
  <inkml:trace contextRef="#ctx0" brushRef="#br0">166 36 21300,'0'0'10736,"-10"-6"-10560,2 1-199,1 1 1,-1 0-1,0 1 1,-1 0-1,1 0 0,0 1 1,-11-2-1,16 4 15,0-1-1,0 1 0,0 0 0,0 0 1,0 0-1,0 0 0,0 1 0,0-1 1,0 1-1,0-1 0,0 1 0,1 0 1,-1 0-1,0 1 0,0-1 0,1 0 1,-1 1-1,1 0 0,-1 0 0,1-1 1,0 1-1,-1 1 0,1-1 0,0 0 1,1 0-1,-1 1 0,0-1 0,1 1 0,-3 4 1,4-7-5,0 1 0,-1 0 0,1-1 0,0 1 0,-1 0-1,1-1 1,0 1 0,0 0 0,0-1 0,0 1 0,0 0 0,0 0 0,0-1 0,0 1 0,0 0 0,0-1 0,0 1 0,0 0 0,0-1 0,1 1 0,-1 0 0,0-1 0,0 1 0,1 0 0,-1-1 0,1 1 0,-1-1-1,1 2 1,21 7-484,41-8-1327,-48-2 782,27 0-1188,-22 0 1686,1 1 1,-1 1-1,36 5 0,-54-6 631,-1 0-1,1 0 1,-1 1-1,1-1 0,-1 0 1,1 1-1,-1-1 1,0 1-1,1 0 0,-1-1 1,0 1-1,1 0 1,-1 0-1,0 0 0,0 0 1,0 0-1,0 0 1,0 0-1,0 0 1,0 0-1,0 1 0,0-1 1,0 0-1,-1 0 1,1 1-1,0-1 0,-1 1 1,1-1-1,-1 1 1,0-1-1,0 1 0,1-1 1,-1 1-1,0-1 1,0 1-1,0-1 0,0 1 1,-1 1-1,0 1 270,-1 0-1,1 0 1,-1 0-1,0 0 1,0 0-1,0-1 1,0 1-1,-1-1 1,0 1-1,1-1 1,-1 0-1,-5 4 1,-3 3-241,-1-1 1,-1 0-1,1 0 0,-1-2 0,0 1 1,-1-2-1,0 1 0,0-2 1,-23 6-1,37-11-143,-1 1 0,1-1 0,0 0 1,-1 0-1,1 0 0,-1 0 0,1 0 0,-1 0 0,1 0 0,0 0 1,-1 0-1,1 0 0,-1 0 0,1 0 0,0 0 0,-1-1 0,1 1 1,-1 0-1,1 0 0,0 0 0,-1 0 0,1-1 0,0 1 0,-1 0 1,1 0-1,0-1 0,-1 1 0,1 0 0,0-1 0,0 1 1,-1 0-1,1-1 0,0 1 0,0 0 0,0-1 0,-1 1 0,1-1 1,0 0-1,5-20-2900,18-18-6468,7 8-3523</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3.656"/>
    </inkml:context>
    <inkml:brush xml:id="br0">
      <inkml:brushProperty name="width" value="0.025" units="cm"/>
      <inkml:brushProperty name="height" value="0.025" units="cm"/>
    </inkml:brush>
  </inkml:definitions>
  <inkml:trace contextRef="#ctx0" brushRef="#br0">33 410 12556,'0'0'16469,"-6"9"-16298,1-1-156,2-6-18,1 1 0,0 0 0,0-1 0,0 1 0,1 0 0,-1 0 0,1 1 0,-1-1 0,1 0 0,0 0 0,0 1 0,1-1 0,-1 4 0,1-6-17,0-1 1,1 1 0,-1 0-1,1-1 1,-1 1-1,0-1 1,1 1-1,-1 0 1,1-1-1,0 1 1,-1-1-1,1 1 1,-1-1-1,1 0 1,0 1-1,-1-1 1,1 0 0,0 1-1,-1-1 1,1 0-1,0 0 1,0 0-1,-1 1 1,1-1-1,0 0 1,0 0-1,-1 0 1,1 0-1,0 0 1,0-1-1,-1 1 1,1 0-1,0 0 1,1-1 0,30-5-95,-22 1 129,0-1 1,0 0 0,0 0 0,-1-1 0,0 0 0,0 0 0,-1-1 0,9-11 0,56-74 78,-72 91-91,25-35 1047,35-64 0,-54 87-822,-1 0 1,0 0-1,-1 0 0,-1-1 0,0 1 0,-1-1 0,0 0 0,0-24 0,-3 39-228,1-1 0,-1 0 0,0 1 0,0-1 0,0 1 0,0-1 0,0 1 0,0-1 0,0 0 0,0 1 0,0-1 0,-1 1 0,1-1 0,0 1 0,0-1 0,0 0 0,-1 1 0,1-1 0,0 1 0,-1-1 0,1 1 0,0 0 0,-1-1 0,1 1 0,0-1 0,-1 1 0,1 0 0,-1-1 0,1 1 0,-1 0 0,1-1 0,-1 1 0,1 0 0,-1 0 0,1-1 0,-1 1 0,0 0 0,1 0 0,-1 0 0,1 0 0,-1 0 0,1 0 0,-1 0 0,0 0 0,1 0 0,-1 0 0,1 0 0,-1 0 0,0 0 0,1 1 0,-1-1 0,1 0 0,-1 0 0,1 1 0,-1-1 0,0 1 0,-30 21 0,16-6 0,1 1 0,1 0 0,0 0 0,1 2 0,1-1 0,1 2 0,0-1 0,2 1 0,0 0 0,1 1 0,2 0 0,0 0 0,-4 32 0,9-51-15,0 1 1,0-1-1,-1 0 1,2 1-1,-1-1 0,0 0 1,0 1-1,1-1 1,-1 0-1,1 1 1,-1-1-1,1 0 0,0 0 1,0 0-1,0 0 1,1 1-1,-1-1 0,0-1 1,1 1-1,-1 0 1,1 0-1,-1 0 0,1-1 1,0 1-1,0-1 1,0 0-1,0 1 0,0-1 1,0 0-1,0 0 1,0 0-1,1 0 1,-1-1-1,0 1 0,0-1 1,1 1-1,-1-1 1,0 0-1,5 0 0,10-1-187,0 0 0,0-1 0,-1-1 0,30-9-1,-1 1-108,-38 9 245,1 1 0,-1 0-1,1 0 1,-1 1 0,1 0-1,0 0 1,14 3 0,-20-2 105,0 0 0,-1 0 0,1 0 0,0 0 0,0 0 0,-1 0 0,1 0 0,-1 1 0,1-1 0,-1 1 0,1-1 0,-1 1 0,0 0 0,0-1 0,0 1 0,0 0 0,0 0 1,0 0-1,0 0 0,-1 0 0,1 0 0,-1 0 0,1 0 0,-1 0 0,0 0 0,0 0 0,0 0 0,0 0 0,0 0 0,0 0 0,-1 0 0,0 4 0,0-3-288,1 0 0,-1 0 0,1 1 0,-1-1 0,0 0 0,0-1-1,-1 1 1,1 0 0,-1 0 0,1 0 0,-3 2 0,-4 2-5768</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4.914"/>
    </inkml:context>
    <inkml:brush xml:id="br0">
      <inkml:brushProperty name="width" value="0.025" units="cm"/>
      <inkml:brushProperty name="height" value="0.025" units="cm"/>
    </inkml:brush>
  </inkml:definitions>
  <inkml:trace contextRef="#ctx0" brushRef="#br0">186 380 13837,'0'0'7965,"-11"-7"-5114,-38-19-695,47 25-2041,0 0 0,0 0 0,0 1 0,0-1 0,0 1 0,-1 0 0,1-1 0,0 1 0,0 0 0,0 0 0,-1 0 0,1 1 0,0-1-1,0 0 1,0 1 0,0 0 0,0-1 0,0 1 0,0 0 0,0 0 0,0 0 0,0 0 0,0 0 0,0 1 0,1-1 0,-1 1 0,1-1 0,-2 2-1,-3 4 66,0 0 0,1 1 0,0-1 0,-7 17-1,9-19-92,-2 3-50,1 1 1,0-1-1,1 1 1,0 0-1,0 0 0,1 0 1,0 0-1,1 1 0,-1-1 1,2 0-1,0 1 1,0-1-1,2 15 0,-1-22-28,0-1 0,0 1 0,0-1 0,0 1-1,0-1 1,0 0 0,0 1 0,1-1 0,-1 0 0,0 0 0,1 0-1,-1 0 1,1 0 0,-1 0 0,1-1 0,0 1 0,-1 0-1,1-1 1,0 1 0,-1-1 0,1 0 0,0 0 0,0 1 0,-1-1-1,3 0 1,46-5 252,-33 0-213,0 0 0,0-2-1,-1 0 1,0 0-1,0-2 1,-1 0-1,22-18 1,-3 0 74,60-62 0,-80 75-122,0-1 0,-1 0 0,0-1 0,-2 0 0,1-1 0,-2 0 0,12-26 0,-24 40-78,-7 11-110,-9 13-245,-11 24 290,-27 58 0,45-82 163,2 1 0,0 0 0,2 1 0,1 0 0,-5 26 0,11-47-12,-1 0 0,1-1 0,-1 1 0,1 0 0,0 0-1,0-1 1,0 1 0,0 0 0,0 0 0,0-1 0,1 1 0,-1 0 0,1 0 0,-1-1-1,1 1 1,-1-1 0,1 1 0,0 0 0,0-1 0,0 1 0,0-1 0,0 0-1,2 3 1,-1-3 9,0-1-1,0 1 0,0 0 0,-1-1 0,1 0 0,0 0 1,0 1-1,0-1 0,0 0 0,0 0 0,0-1 1,0 1-1,-1 0 0,1-1 0,0 1 0,0-1 0,3-1 1,10-5 79,0 0 0,0-1 0,23-18 0,14-13-108,-2-2 0,81-84 0,-106 96-8,-1-1 0,0-1 0,-3 0 0,-1-2 0,-1 0 0,15-39 0,-31 65-19,0 0 0,-1 0 0,0 0 0,0 0 0,0 0 0,0-14 1,-24 52-283,-253 478 1090,265-490-769,1 1 0,1 0 0,1 0 0,0 1 0,1 0 0,2 0 0,-4 38 0,8-58-12,0 1 0,0-1 0,0 0 1,0 1-1,0-1 0,0 0 0,0 0 0,1 1 0,-1-1 0,0 0 1,1 0-1,-1 0 0,1 0 0,-1 1 0,1-1 0,0 0 1,-1 0-1,1 0 0,0 0 0,0 0 0,0-1 0,0 1 0,0 0 1,0 0-1,0-1 0,0 1 0,0 0 0,3 0 0,-1 0-56,0 0-1,1-1 0,-1 0 0,0 0 1,1 0-1,-1 0 0,0 0 0,1 0 1,-1-1-1,7-2 0,1 0-114,0-1 0,0-1-1,0 1 1,-1-2 0,17-11 0,0-6 272,-1-1 1,-1-2 0,-2 0 0,25-36 0,72-125 568,-91 139-580,9-13 25,136-244 167,-300 510-553,93-146 339,-13 18 212,3 3 0,-46 124 0,83-171-204,6-33-64,0 0 1,0 1-1,0-1 0,1 0 1,-1 0-1,0 1 0,0-1 1,0 0-1,0 0 0,0 1 1,0-1-1,1 0 0,-1 0 1,0 0-1,0 1 0,0-1 1,1 0-1,-1 0 0,0 0 1,0 0-1,1 0 0,-1 1 1,0-1-1,0 0 0,1 0 1,-1 0-1,0 0 0,0 0 1,1 0-1,-1 0 0,0 0 1,0 0-1,1 0 0,-1 0 0,0 0 1,1 0-1,-1 0 0,0 0 1,0 0-1,1 0 0,-1 0 1,0 0-1,0-1 0,1 1 1,-1 0-1,0 0 0,0 0 1,1-1-1,4-2-2,0-1 0,0-1 0,0 1 0,-1-1 0,1 1 0,-1-1 0,4-6 0,18-28-98,43-83 0,-58 98 63,0-1 0,-2-1 0,0 1 0,9-52 1,-20 87 64,1-1 1,1 1-1,0-1 1,0 1 0,1-1-1,3 13 1,-4-19-23,1 0 1,0 0 0,0 0-1,0 0 1,0-1-1,0 1 1,1 0-1,-1-1 1,1 1 0,0-1-1,0 1 1,0-1-1,0 0 1,0 0-1,0 0 1,1 0 0,-1 0-1,1 0 1,-1-1-1,1 1 1,0-1 0,0 1-1,0-1 1,-1 0-1,1-1 1,0 1-1,4 0 1,1 0-7,-1 0 0,1-1 0,0-1 0,0 1 0,0-1 0,-1 0 0,1-1 0,-1 0 0,1 0 0,-1-1 0,0 0 0,1 0 0,8-6 0,-3 1 0,-1 0 0,0-2 0,0 1 0,-1-2 0,19-21 0,-87 101 0,49-59 0,0 1 0,1 0 0,1 1 0,0 0 0,0 0 0,1 0 0,1 0 0,0 1 0,1 0 0,-3 23 0,5-35 0,1 0 0,0 0 0,0 0 0,0 1 0,0-1 0,0 0 0,1 0 0,-1 0 0,0 0 0,1 0 0,-1 0 0,0 0 0,1 0 0,-1 0 0,1 0 0,-1 0 0,1 0 0,0 0 0,-1 0 0,1 0 0,0 0 0,0 0 0,0-1 0,0 1 0,0 0 0,0-1 0,1 2 0,0-2 0,1 1 0,0 0 0,-1-1 0,1 1 0,0-1 0,-1 0 0,1 0 0,0 0 0,-1 0 0,1-1 0,3 0 0,5-1 0,-1-1 0,1-1 0,-1 0 0,0 0 0,9-6 0,48-33 0,-31 19 0,55-28 0,-89 51 0,0 0 0,0 0 0,0 1 0,0-1 0,0 0 0,0 1 0,0-1 0,0 1 0,0 0 0,0-1 0,0 1 0,0 0 0,0 0 0,3 1 0,-4-1 0,0 1 0,0-1 0,-1 1 0,1-1 0,0 0 0,-1 1 0,1 0 0,0-1 0,-1 1 0,1-1 0,-1 1 0,1 0 0,0-1 0,-1 1 0,0 0 0,1 0 0,-1-1 0,1 1 0,-1 0 0,0 0 0,0 0 0,1 0 0,-1 1 0,0 6 0,0 0 0,0 0 0,-1 1 0,0-1 0,-4 15 0,1-4 0,4-17 0,-1 0 0,1 0 0,0 0 0,0 0 0,0 0 0,0 0 0,0 0 0,0 0 0,1 0 0,-1 0 0,0 0 0,2 4 0,-1-5 0,-1-1 0,1 1 0,-1 0 0,1-1 0,0 1 0,-1 0 0,1-1 0,-1 1 0,1-1 0,0 1 0,0-1 0,-1 1 0,1-1 0,0 0 0,0 1 0,-1-1 0,1 0 0,0 0 0,0 0 0,0 1 0,1-1 0,3-1 0,-1 1 0,1-1 0,0 0 0,-1 0 0,1 0 0,-1-1 0,1 1 0,-1-1 0,6-4 0,25-14-53,-26 14-69,0 0 0,0 1 0,1 0-1,0 0 1,0 1 0,0 1 0,18-5 0,-27 8-1,-1 1 1,0-1 0,1 0 0,-1 0 0,0 1-1,1-1 1,-1 0 0,0 0 0,1 1-1,-1-1 1,0 0 0,1 1 0,-1-1-1,0 1 1,0-1 0,0 0 0,1 1-1,-1-1 1,0 1 0,0-1 0,0 0-1,0 1 1,0-1 0,0 1 0,0-1 0,0 1-1,0-1 1,0 1 0,0-1 0,0 0-1,0 1 1,0-1 0,0 1 0,0-1-1,0 1 1,-1-1 0,1 0 0,0 1-1,0-1 1,-1 1 0,1-1 0,0 0-1,0 1 1,-1-1 0,1 0 0,0 0-1,-1 1 1,1-1 0,-13 13-5766</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066"/>
    </inkml:context>
    <inkml:brush xml:id="br0">
      <inkml:brushProperty name="width" value="0.025" units="cm"/>
      <inkml:brushProperty name="height" value="0.025" units="cm"/>
    </inkml:brush>
  </inkml:definitions>
  <inkml:trace contextRef="#ctx0" brushRef="#br0">190 167 7079,'23'-31'10910,"-21"28"-10204,-1 1 0,0-1 0,0 0 0,0 0 0,-1 1 1,1-1-1,-1 0 0,1 0 0,-1-5 0,0 7-549,0 0 1,0 0-1,0 0 1,-1 0-1,1 0 1,0 0-1,-1 0 1,1 0-1,0 0 1,-1 0-1,1 1 1,-1-1-1,1 0 1,-1 0-1,0 0 1,1 1-1,-1-1 1,0 0-1,1 0 1,-1 1-1,0-1 1,0 1-1,0-1 1,-1 0-1,-1 0-80,1 1 1,-1 0-1,1-1 0,-1 1 0,1 0 1,-1 0-1,1 0 0,-1 1 0,1-1 1,-1 1-1,1-1 0,-1 1 0,1 0 1,-4 1-1,-4 3-42,0 1-1,0 0 1,1 0-1,0 1 1,0 0 0,1 0-1,-1 1 1,2 0 0,-11 15-1,8-11-37,1 1-1,1 0 0,0 0 0,1 1 1,0 0-1,-7 21 0,14-34 7,-1 1 1,0 0-1,1 0 0,-1 0 0,1 0 0,0 0 0,0 0 1,-1 0-1,1 0 0,1 1 0,-1-1 0,0 0 1,0 0-1,1 0 0,-1 0 0,1 0 0,1 2 0,-1-3 12,0 0 0,-1 0 0,1 0-1,0-1 1,0 1 0,0 0 0,0-1-1,0 1 1,0-1 0,0 1-1,0-1 1,0 0 0,0 1 0,0-1-1,1 0 1,-1 0 0,0 0 0,0 0-1,0 0 1,0 0 0,0 0-1,2 0 1,5-2 97,0 0-1,-1 0 0,1 0 0,-1-1 1,0-1-1,0 1 0,11-8 1,6-4-23,-1-2-1,-1 0 1,0-1 0,-2-1 0,0-1 0,-1-1-1,-1-1 1,-1 0 0,-1-1 0,16-33 0,-30 52-85,0-1 1,0 0 0,0 0-1,-1 0 1,0 0 0,0 0-1,0-8 1,-1 13-5,0-1 0,0 1 0,-1 0 0,1 0 0,0-1 0,-1 1 0,1 0 0,0 0 0,-1-1 0,1 1 0,0 0 0,-1 0 0,1 0 0,-1 0 0,1-1 0,0 1 0,-1 0 0,1 0 0,-1 0 0,1 0 0,0 0 0,-1 0 0,1 0 0,-1 0 0,1 0 0,0 0 0,-1 1 0,1-1 0,-1 0 0,1 0 0,0 0 0,-1 0 0,1 1 0,0-1 0,-1 0 0,1 0 0,0 0 0,-1 1 0,1-1 0,0 0 0,0 1 0,-1-1 0,1 0 0,0 1 0,-1 0 0,-5 5 0,0 1 0,1 0 0,0 0 0,0 1 0,0 0 0,1-1 0,0 2 0,-4 11 0,-21 73 0,28-90 0,-17 91 0,17-86 0,0 0 0,0 0 0,1 1 0,1-1 0,-1 0 0,1 0 0,1 0 0,-1 0 0,5 11 0,-5-17 0,0 0 0,0 0 0,0 0 0,1 0 0,-1-1 0,1 1 0,-1-1 0,1 1 0,0-1 0,0 1 0,0-1 0,-1 0 0,1 0 0,0 0 0,1 0 0,-1 0 0,0 0 0,0 0 0,0-1 0,0 1 0,0-1 0,1 0 0,-1 0 0,0 0 0,0 0 0,1 0 0,-1 0 0,0 0 0,0-1 0,1 1 0,-1-1 0,4-1 0,2 0 0,-1-1 0,0 0 0,0 0 0,1-1 0,-2 0 0,1 0 0,0 0 0,6-7 0,-1-1 0,0 0 0,-1-1 0,0 0 0,-1-1 0,-1 0 0,0-1 0,-1 0 0,0 0 0,9-31 0,-17 48 0,-21 88 0,18-79 0,1 0 0,1 1 0,0-1 0,1 1 0,0-1 0,3 21 0,-2-30 0,0-1 0,-1 1 0,1-1 0,0 0 0,0 1 0,0-1 0,0 0 0,0 0 0,1 0 0,-1 0 0,0 0 0,0 0 0,1 0 0,-1 0 0,1 0 0,-1-1 0,1 1 0,-1 0 0,1-1 0,-1 1 0,1-1 0,-1 0 0,1 0 0,0 1 0,-1-1 0,1 0 0,0 0 0,-1 0 0,1-1 0,-1 1 0,1 0 0,0-1 0,-1 1 0,3-2 0,6 0 0,-1-1 0,0 0 0,1 0 0,12-8 0,8-5 0,-1-2 0,-1-1 0,-1-1 0,0-1 0,-2-1 0,43-49 0,-68 71 0,1-1 0,0 1 0,-1-1 0,1 1 0,-1-1 0,1 0 0,-1 1 0,1-1 0,-1 0 0,1 1 0,-1-1 0,1 0 0,-1 1 0,0-1 0,0 0 0,1 0 0,-1 0 0,0 1 0,0-1 0,0 0 0,0 0 0,0 0 0,0 1 0,0-1 0,0 0 0,0 0 0,0 0 0,-1 1 0,1-1 0,0-1 0,-2 2 0,1 0 0,0 0 0,0-1 0,0 1 0,0 0 0,0 0 0,0 1 0,-1-1 0,1 0 0,0 0 0,0 0 0,0 1 0,0-1 0,0 1 0,0-1 0,0 1 0,0-1 0,0 1 0,0 0 0,0-1 0,0 1 0,0 1 0,-11 8 0,1 0 0,0 1 0,1 0 0,1 1 0,-1 0 0,2 1 0,0-1 0,0 2 0,1-1 0,1 1 0,1 0 0,0 0 0,0 1 0,1 0 0,1 0 0,1 0 0,-1 17 0,3-31 0,0 0 0,0 0 0,0 1 0,0-1 0,1 0 0,-1 0 0,0 0 0,1 0 0,-1 1 0,1-1 0,0 0 0,-1 0 0,1 0 0,0 0 0,-1 0 0,1 0 0,0 0 0,0-1 0,0 1 0,0 0 0,0 0 0,0-1 0,2 2 0,0-1 0,0 0 0,0 0 0,0 0 0,0-1 0,0 1 0,0-1 0,0 0 0,0 0 0,5 0 0,0-1 0,-1 0 0,0 0 0,1-1 0,-1 0 0,0 0 0,0-1 0,12-6 0,-12 4-198,0 0-1,0-1 1,0 1 0,-1-1 0,0-1-1,0 1 1,0-1 0,-1 0-1,0-1 1,0 1 0,-1-1 0,0 0-1,4-11 1,7-34-8301</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411"/>
    </inkml:context>
    <inkml:brush xml:id="br0">
      <inkml:brushProperty name="width" value="0.025" units="cm"/>
      <inkml:brushProperty name="height" value="0.025" units="cm"/>
    </inkml:brush>
  </inkml:definitions>
  <inkml:trace contextRef="#ctx0" brushRef="#br0">0 1 25080,'0'0'5093</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6.783"/>
    </inkml:context>
    <inkml:brush xml:id="br0">
      <inkml:brushProperty name="width" value="0.025" units="cm"/>
      <inkml:brushProperty name="height" value="0.025" units="cm"/>
    </inkml:brush>
  </inkml:definitions>
  <inkml:trace contextRef="#ctx0" brushRef="#br0">72 1 16624,'0'0'9587,"-1"10"-8081,-2 24-882,-2 0 0,-2-1 0,-11 37 0,8-40-198,2 1 0,2-1-1,0 1 1,2 0-1,1 41 1,3-71-426,0 0 0,0 0 0,1 0 0,-1 0 0,1 1 0,-1-1 0,1 0 0,0 0 0,-1 0 0,1 0 0,0 0 0,0-1 0,0 1 0,0 0 0,-1 0 0,1 0 0,0-1 0,0 1 0,0 0 0,1-1 0,-1 1 0,0-1 0,0 1 0,0-1 0,0 0 0,0 0 0,1 1 0,-1-1 0,0 0 0,0 0 0,0 0 0,1 0 0,-1 0 0,0 0 0,0-1 0,0 1 0,1 0 0,-1-1 0,1 0 0,7 0 0,-1-1 0,0 0 0,1-1 0,11-5 0,30-23 0,-41 24 0,1 1 0,-1 0 0,1 0 0,0 1 0,0 1 0,0-1 0,1 2 0,17-5 0,-27 8 0,0 0 0,-1 0 0,1 0 0,0 0 0,-1 1 0,1-1 0,0 0 0,-1 0 0,1 1 0,-1-1 0,1 0 0,-1 1 0,1-1 0,-1 1 0,1-1 0,-1 1 0,1-1 0,-1 1 0,1-1 0,-1 1 0,0-1 0,1 1 0,-1-1 0,0 1 0,1 0 0,-1-1 0,0 1 0,0-1 0,0 1 0,0 0 0,1-1 0,-1 1 0,0 0 0,0-1 0,0 2 0,0 30 0,0-23 0,-10 104 0,1-16 0,12-88 166,3-13-652,-6 3 123,17-19-3871,6-11-3949</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124"/>
    </inkml:context>
    <inkml:brush xml:id="br0">
      <inkml:brushProperty name="width" value="0.025" units="cm"/>
      <inkml:brushProperty name="height" value="0.025" units="cm"/>
    </inkml:brush>
  </inkml:definitions>
  <inkml:trace contextRef="#ctx0" brushRef="#br0">232 1 21204,'-12'7'4575,"-39"21"-1815,-102 64 1468,152-92-4228,0 1 0,0-1 0,0 1 0,0-1 0,1 0 0,-1 1 0,0 0 0,0-1 0,1 1 0,-1-1 0,0 1 0,1 0 0,-1 0 0,0-1 0,1 1 0,-1 0 0,1 0 0,-1 0 0,1-1 0,0 1 0,-1 0 0,1 0 0,0 0 0,-1 2 0,22-2 0,37-17 0,-54 15 0,77-38 0,-76 36 0,1-1 0,-1 0 0,1 0 0,-1 0 0,0-1 0,0 1 0,-1-1 0,0 0 0,0 0 0,0-1 0,4-6 0,-8 11 0,0 1 0,0 0 0,1-1 0,-1 1 0,0-1 0,0 1 0,1-1 0,-1 1 0,0 0 0,0-1 0,0 1 0,0-1 0,0 1 0,0-1 0,0 1 0,0-1 0,0 1 0,0-1 0,0 1 0,0-1 0,0 1 0,0-1 0,0 1 0,0-1 0,-1 1 0,1-1 0,0 1 0,0-1 0,-1 1 0,1 0 0,0-1 0,0 1 0,-1 0 0,0-1 0,-18-1 0,14 3 0,1 0 0,0 0 0,0 0 0,0 0 0,0 1 0,0 0 0,0 0 0,-4 2 0,6-2-106,1-1-1,-1 0 1,1 1-1,-1-1 1,1 1 0,0-1-1,-1 1 1,1-1-1,0 1 1,0 0-1,0 0 1,1 0 0,-1 0-1,0 0 1,1-1-1,-1 1 1,1 0 0,0 0-1,-1 4 1,2-4-150,-1-1 0,1 1-1,0 0 1,-1-1 0,1 0 0,0 1 0,0-1 0,0 0 0,0 1 0,0-1 0,0 0 0,0 0 0,0 0 0,1 0 0,-1 0 0,0 0 0,1 0 0,-1 0 0,2 0-1,6 3-1405,0-1-1,0 0 1,0 0-1,0-1 1,1 0-1,15 0 1,18-1-9207</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590"/>
    </inkml:context>
    <inkml:brush xml:id="br0">
      <inkml:brushProperty name="width" value="0.025" units="cm"/>
      <inkml:brushProperty name="height" value="0.025" units="cm"/>
    </inkml:brush>
  </inkml:definitions>
  <inkml:trace contextRef="#ctx0" brushRef="#br0">123 314 15278,'0'0'14948,"-8"-7"-14500,5 5-434,1 0 0,-1 0 0,0 0-1,0 0 1,0 1 0,0-1 0,0 1 0,0 0-1,0 0 1,0 0 0,-5-1 0,5 2-13,1 1 0,0-1 0,-1 1-1,1-1 1,0 1 0,-1 0 0,1 0 0,0 0 0,0 0 0,0 1 0,0-1 0,0 0 0,0 1 0,0-1 0,0 1 0,0 0 0,1 0 0,-1 0-1,1 0 1,-1 0 0,1 0 0,-2 3 0,-1 1 33,1 1 1,0-1-1,0 0 0,0 1 1,0 0-1,1 0 0,1-1 0,-1 1 1,1 1-1,-1 8 0,2-14-25,0 1 0,0-1 0,0 0 0,0 0 0,1 1 0,-1-1 0,1 0 0,-1 0-1,1 0 1,0 0 0,0 1 0,0-1 0,0 0 0,0 0 0,0 0 0,0-1 0,1 1 0,-1 0-1,1 0 1,-1-1 0,1 1 0,0-1 0,0 0 0,0 1 0,0-1 0,0 0 0,0 0 0,0 0-1,0 0 1,0 0 0,0-1 0,0 1 0,1-1 0,3 1 0,6 0 14,-1-1 1,1-1 0,0 1-1,0-2 1,-1 0 0,1 0-1,0-1 1,-1-1 0,0 0-1,0 0 1,0-1 0,-1 0-1,1-1 1,-1 0 0,-1-1-1,13-10 1,-5 3 56,-1 0 0,-1-2 0,0 0-1,-1 0 1,0-1 0,-2-1 0,0 0 0,11-23 0,-19 32-70,0-1 0,-1 0 0,0 0 0,0 0 0,-1 0 0,0-1 0,-1 1 0,0 0 0,0-1 0,-2 1 0,-1-19 0,1 25-11,1 0 1,-1 0-1,-1 0 0,1 0 0,0 0 1,-1 0-1,0 0 0,0 1 0,0-1 1,-1 1-1,1-1 0,-1 1 0,1 0 1,-1 0-1,0 0 0,-1 0 0,1 0 1,0 1-1,-1-1 0,1 1 0,-1 0 1,0 0-1,0 0 0,0 1 0,0 0 1,0-1-1,0 1 0,0 1 0,0-1 1,0 0-1,-5 1 0,2 0 1,-1 0 0,1 1 0,0 0 0,-1 1 0,1-1 0,0 1 0,0 0 0,0 1 0,0 0 0,1 0 0,-1 1 0,1-1 0,-10 9 0,6-5 0,0 1 0,1 1 0,0 0 0,0 0 0,1 1 0,0-1 0,-8 16 0,16-24 0,-1 0 0,0 0 0,1 0 0,-1 0 0,1 0 0,0 0 0,-1 0 0,1 1 0,0-1 0,-1 0 0,1 0 0,0 0 0,0 1 0,0-1 0,0 0 0,0 0 0,0 0 0,1 1 0,-1-1 0,0 0 0,0 0 0,1 0 0,-1 1 0,1-1 0,-1 0 0,1 0 0,0 0 0,-1 0 0,1 0 0,0 0 0,0 0 0,0-1 0,0 1 0,-1 0 0,1 0 0,0 0 0,0-1 0,1 1 0,-1-1 0,0 1 0,0-1 0,0 1 0,0-1 0,0 0 0,1 1 0,-1-1 0,2 0 0,11 4 0,1-1 0,-1-1 0,22 0 0,-12 0 0,0 1-254,0 1 0,-1 0 0,0 2 1,36 13-1,-54-17 203,0 1 1,0-1 0,0 1-1,0-1 1,-1 1 0,1 1-1,-1-1 1,0 1 0,0-1-1,0 1 1,0 0 0,-1 1-1,1-1 1,-1 1-1,0-1 1,0 1 0,-1 0-1,0 0 1,0 0 0,0 0-1,0 1 1,-1-1 0,0 0-1,0 1 1,1 9 0,-3-2 14,-1 0 1,0 0-1,0 0 1,-1-1 0,-1 1-1,0-1 1,-1 0 0,0 0-1,-8 13 1,-4 12-1939,12-25-336,6-8-727,4-9-2869,10-16-997</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7.934"/>
    </inkml:context>
    <inkml:brush xml:id="br0">
      <inkml:brushProperty name="width" value="0.025" units="cm"/>
      <inkml:brushProperty name="height" value="0.025" units="cm"/>
    </inkml:brush>
  </inkml:definitions>
  <inkml:trace contextRef="#ctx0" brushRef="#br0">232 19 20019,'0'0'10826,"-12"-5"-9913,6 3-878,-1-1-1,0 1 1,1 0-1,-1 1 1,0 0-1,0 0 1,0 0-1,0 1 1,0 0-1,0 0 1,0 1 0,0 0-1,0 0 1,0 1-1,1-1 1,-8 4-1,6-2-35,-2 1 10,0 0 0,0 1 0,0 0 0,1 0-1,0 1 1,0 0 0,-9 9 0,18-15-12,-1 0 1,1 1 0,0-1 0,-1 0-1,1 1 1,0-1 0,0 1-1,-1-1 1,1 0 0,0 1-1,0-1 1,0 1 0,0-1 0,0 1-1,-1-1 1,1 1 0,0-1-1,0 1 1,0-1 0,0 0 0,0 1-1,1-1 1,-1 1 0,0-1-1,0 1 1,0-1 0,0 1 0,0-1-1,1 1 1,-1-1 0,0 0-1,0 1 1,1-1 0,-1 1-1,0-1 1,1 0 0,-1 1 0,0-1-1,1 0 1,-1 0 0,0 1-1,1-1 1,-1 0 0,1 0 0,-1 1-1,0-1 1,1 0 0,-1 0-1,1 0 1,0 0 0,30 9-48,-23-8 3,70 16-926,-32-8 379,77 27-1,-120-36 623,-1 1-1,1 0 1,0 0-1,0 1 1,0-1 0,-1 1-1,1-1 1,-1 1-1,1 0 1,-1 0 0,0 0-1,0 0 1,0 0-1,0 0 1,0 1-1,0-1 1,-1 1 0,1-1-1,-1 1 1,1 0-1,-1-1 1,0 1 0,1 4-1,-2-3 60,0 0 0,-1 0 0,1-1 0,-1 1 0,0 0-1,0 0 1,0-1 0,0 1 0,-1-1 0,0 1 0,1-1 0,-1 1 0,0-1 0,-1 0 0,1 0-1,-1 0 1,-4 5 0,5-7-78,-53 53 317,50-50-312,1 0 0,-1-1 0,0 0 0,0 0 0,0 0 0,0 0 0,0-1-1,0 0 1,-1 0 0,0 0 0,-5 1 0,10-3-24,1 0-1,-1 0 1,1-1-1,-1 1 1,1 0-1,-1 0 1,1 0 0,-1-1-1,1 1 1,0 0-1,-1 0 1,1-1 0,0 1-1,-1 0 1,1-1-1,-1 1 1,1-1-1,0 1 1,0 0 0,-1-1-1,1 1 1,0-1-1,0 1 1,0-1-1,-1 1 1,1-1 0,0 1-1,0-1 1,0 1-1,0-1 1,0 1 0,0-1-1,0 1 1,0 0-1,0-1 1,0 1-1,0-1 1,0 1 0,0-1-1,1 1 1,-1-1-1,0 1 1,0-1-1,0 1 1,1-1 0,0 0-1,9-26-1608,72-119-13264,-48 81 2856</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8.404"/>
    </inkml:context>
    <inkml:brush xml:id="br0">
      <inkml:brushProperty name="width" value="0.025" units="cm"/>
      <inkml:brushProperty name="height" value="0.025" units="cm"/>
    </inkml:brush>
  </inkml:definitions>
  <inkml:trace contextRef="#ctx0" brushRef="#br0">72 75 8968,'5'-11'7325,"-2"-1"-5446,9-18 545,5 9 1932,-18 44-1057,-9 19-2276,-29 73 0,27-85-611,1 0 0,2 0-1,0 1 1,3 0-1,-5 39 1,11-67-412,0 0 0,0-1 1,0 1-1,0-1 0,0 1 0,1-1 0,-1 1 1,1-1-1,0 1 0,0-1 0,0 0 1,0 1-1,0-1 0,0 0 0,0 0 0,1 0 1,-1 1-1,4 2 0,-4-4-1,1 0 1,0 0-1,-1-1 0,1 1 0,0 0 1,0 0-1,0-1 0,0 0 0,0 1 1,0-1-1,0 0 0,-1 0 0,1 0 1,0 0-1,0 0 0,0 0 0,0 0 1,0-1-1,0 1 0,0-1 0,0 1 1,0-1-1,-1 0 0,1 0 0,0 0 1,1-1-1,2-1-111,0-1 1,0 1-1,0-1 0,-1 0 1,1 0-1,-1-1 0,0 1 1,-1-1-1,1 0 0,-1 0 1,0 0-1,0 0 0,0-1 1,-1 1-1,0-1 0,3-8 1,-1-3 418,-1 1 0,0-1 0,-1 0 0,0-27 0,-2 47-295,1 0 0,0 0 0,0 1-1,0-1 1,0 0 0,1 0 0,-1 0 0,1 0 0,-1 0-1,1-1 1,0 1 0,0 0 0,0-1 0,1 1 0,-1-1-1,1 0 1,-1 0 0,1 0 0,0 0 0,0 0 0,-1-1 0,1 1-1,1-1 1,-1 0 0,0 0 0,0 0 0,0 0 0,0 0-1,1-1 1,-1 0 0,5 1 0,6 0-12,0-1 0,0 0 0,0-1 0,0 0 0,-1-1 0,15-4 0,-22 4 0,0 1 0,0-1 0,0-1 0,-1 1 0,1-1 0,-1 0 0,1 0 0,-1-1 0,0 0 0,0 1 0,0-2 0,-1 1 0,0 0 0,0-1 0,6-9 0,-6 0 0,-13 10 0,-20 13 0,17-3 0,1 2 0,0-1 0,0 1 0,1 1 0,0 0 0,0 0 0,1 1 0,0 0 0,-12 20 0,16-22 0,0 0 0,0 0 0,1 1 0,0 0 0,0-1 0,1 1 0,0 1 0,1-1 0,0 0 0,0 1 0,1-1 0,1 0 0,-1 1 0,2 14 0,0-21-25,-1-1-1,1 1 1,0 0-1,0-1 1,0 1-1,0-1 1,0 1-1,1-1 1,-1 0-1,1 0 1,0 1-1,-1-1 1,1 0-1,0 0 1,0-1 0,0 1-1,0 0 1,1-1-1,-1 1 1,4 1-1,-1-1-111,0 0 0,0 0 0,0-1 1,1 0-1,-1 1 0,0-2 0,1 1 0,-1-1 0,0 0 0,8 0 0,-8 0-60,0-1-1,-1 1 1,1-1 0,0 0-1,-1 0 1,1 0-1,-1 0 1,0-1-1,1 0 1,-1 0-1,0 0 1,0 0-1,0-1 1,0 1-1,-1-1 1,1 0-1,-1-1 1,1 1-1,-1 0 1,0-1 0,0 0-1,-1 1 1,1-1-1,-1 0 1,0-1-1,2-4 1,-1-24-7549</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8.748"/>
    </inkml:context>
    <inkml:brush xml:id="br0">
      <inkml:brushProperty name="width" value="0.025" units="cm"/>
      <inkml:brushProperty name="height" value="0.025" units="cm"/>
    </inkml:brush>
  </inkml:definitions>
  <inkml:trace contextRef="#ctx0" brushRef="#br0">1 0 13933,'0'0'14446,"69"21"-12652,11-20-641,12 0-289,13 1-575,-3 0-578,-9-2-3042,-18 0-5413</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106"/>
    </inkml:context>
    <inkml:brush xml:id="br0">
      <inkml:brushProperty name="width" value="0.025" units="cm"/>
      <inkml:brushProperty name="height" value="0.025" units="cm"/>
    </inkml:brush>
  </inkml:definitions>
  <inkml:trace contextRef="#ctx0" brushRef="#br0">113 119 18417,'-29'14'498,"16"-9"135,1 1 0,0 0 0,0 1 0,-15 13 0,26-20-588,1 0 0,0 0 0,-1 0-1,1 0 1,-1 0 0,1 1 0,0-1 0,-1 0 0,1 0 0,0 0 0,-1 1 0,1-1 0,0 0 0,0 1 0,-1-1 0,1 0 0,0 0 0,0 1 0,-1-1 0,1 1 0,0-1 0,0 0 0,0 1 0,0-1 0,-1 0 0,1 1 0,0-1 0,0 1 0,0-1 0,0 0 0,0 1 0,0-1 0,0 1 0,0-1 0,0 0 0,0 1 0,0-1 0,1 1 0,-1-1 0,0 0 0,0 1 0,0-1 0,0 0 0,1 1 0,-1-1 0,0 0 0,0 1 0,0-1 0,1 0 0,-1 1 0,0-1 0,1 0 0,-1 0 0,0 1 0,1-1 0,-1 0 0,0 0 0,1 0 0,-1 0 0,1 1-1,28 3 1227,-26-4-1122,221 1 2637,294-37-1,-250 12-1832,316-11-953,231-20 0,-502 6-1543</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509"/>
    </inkml:context>
    <inkml:brush xml:id="br0">
      <inkml:brushProperty name="width" value="0.025" units="cm"/>
      <inkml:brushProperty name="height" value="0.025" units="cm"/>
    </inkml:brush>
  </inkml:definitions>
  <inkml:trace contextRef="#ctx0" brushRef="#br0">0 1 10634,'0'0'6790,"6"56"-3619,-2-18-320,-3 7-993,1 5-1025,-2-1-609,0-2-128,0-8-1249,0-9-1666,0-8-1505,0-13-2082</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09.959"/>
    </inkml:context>
    <inkml:brush xml:id="br0">
      <inkml:brushProperty name="width" value="0.025" units="cm"/>
      <inkml:brushProperty name="height" value="0.025" units="cm"/>
    </inkml:brush>
  </inkml:definitions>
  <inkml:trace contextRef="#ctx0" brushRef="#br0">5 143 16720,'0'0'4602,"-1"-10"-2184,0 5-2172,0 2-193,1 1 0,-1 0-1,1 0 1,0 0-1,-1-1 1,1 1-1,0 0 1,0 0-1,0-1 1,1 1-1,-1 0 1,0 0 0,1-1-1,0 1 1,-1 0-1,1 0 1,0 0-1,0 0 1,0 0-1,0 0 1,1 0-1,-1 0 1,1 1-1,-1-1 1,1 0 0,-1 1-1,1-1 1,0 1-1,0-1 1,-1 1-1,1 0 1,3-1-1,22-10 675,1 1-1,0 1 1,56-10-1,-65 16-558,1 1-1,-1 2 0,0 0 0,1 0 1,-1 2-1,0 1 0,20 3 0,-34-4-156,-1 1-1,1-1 0,-1 1 0,1-1 0,-1 1 1,0 1-1,0-1 0,0 1 0,0-1 0,0 1 1,-1 0-1,1 0 0,-1 1 0,0-1 1,0 1-1,0 0 0,0-1 0,-1 1 0,1 0 1,-1 1-1,0-1 0,-1 0 0,1 1 0,-1-1 1,1 1-1,-1-1 0,-1 1 0,1 0 1,-1-1-1,1 1 0,-1 0 0,-1-1 0,1 1 1,-1 0-1,0-1 0,0 1 0,0-1 0,0 1 1,-1-1-1,0 1 0,0-1 0,0 0 0,0 0 1,-1 0-1,-3 4 0,-4 1-93,-1 0 0,-1-1 0,0 0 0,0 0-1,0-1 1,-18 6 0,35-10 15,0-1-1,0 1 1,0 0-1,-1 0 1,1 0-1,-1 1 0,0-1 1,0 1-1,0 0 1,0 1-1,-1-1 1,0 1-1,0-1 1,0 1-1,0 0 0,-1 0 1,3 9-1,0-2 54,-1 0 0,0 1 0,-1-1 0,0 1 0,-1 0-1,0 20 1,-2-28 100,-1 0-1,0 0 0,-1 0 0,1 0 1,-1 0-1,0 0 0,0 0 1,-1-1-1,1 1 0,-1-1 1,0 1-1,0-1 0,-1 0 0,1-1 1,-1 1-1,0 0 0,0-1 1,0 0-1,0 0 0,0 0 0,-1 0 1,1-1-1,-1 0 0,-8 3 1,-4 2 273,0-1-1,-1 0 1,1-1 0,-2-1 0,-30 2 0,41-5-358,-1 0 0,1-1 0,0 0 0,0-1 0,-1 1 0,1-2 0,0 1 0,0-1 0,-11-4 0,16 4 0,1 1 0,-1-1 0,1 0 0,-1 1 0,1-1 0,0 0 0,0 0 0,0-1 0,0 1 0,1 0 0,-1-1 0,0 1 0,1-1 0,0 1 0,0-1 0,-1 0 0,1 1 0,1-1 0,-1 0 0,0 0 0,1 0 0,0 1 0,-1-1 0,1 0 0,0 0 0,0 0 0,1 0 0,-1 0 0,2-5 0,-1 5-299,0 0-1,0 0 1,0 0 0,0 0 0,1 0-1,-1 0 1,1 0 0,0 1 0,0-1-1,0 0 1,0 1 0,0 0 0,0-1-1,1 1 1,-1 0 0,1 0 0,-1 0-1,1 1 1,0-1 0,0 1-1,0-1 1,3 0 0,9-3-2559,1 0 0,-1 1 0,19-3 0,-24 5 1624,33-5-8140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0.321"/>
    </inkml:context>
    <inkml:brush xml:id="br0">
      <inkml:brushProperty name="width" value="0.025" units="cm"/>
      <inkml:brushProperty name="height" value="0.025" units="cm"/>
    </inkml:brush>
  </inkml:definitions>
  <inkml:trace contextRef="#ctx0" brushRef="#br0">165 129 15951,'0'0'14649,"9"-4"-13737,-5 2-867,-1 1 0,1-1 0,0 0 0,-1 1 0,0-1-1,1-1 1,-1 1 0,0-1 0,0 1 0,0-1-1,-1 0 1,1 0 0,-1 0 0,1 0 0,-1 0-1,0-1 1,0 1 0,-1-1 0,1 1 0,-1-1-1,1 0 1,-1 1 0,0-1 0,-1 0 0,1 0-1,-1 0 1,1-8 0,-2 10-45,0 0 0,0 0 0,0 1 0,0-1 0,0 0 0,0 0 0,0 0 0,-1 1 0,1-1 0,-1 1 0,1-1 0,-1 1 0,0 0 0,1-1 0,-1 1 0,0 0 0,0 0 0,0 0 0,0 0 0,0 1 0,0-1 0,0 0 0,0 1 0,0 0 0,0-1 0,0 1 0,0 0 0,0 0 0,0 0 0,0 0 0,-1 0 0,-2 2 0,-3-2 0,1 1 0,-1 0 0,1 0 0,0 1 0,-1 0 0,1 0 0,0 1 0,-8 3 0,7 0 0,0 1 0,0-1 0,0 1 0,1 0 0,0 1 0,1 0 0,-1 0 0,1 0 0,1 1 0,0 0 0,0 0 0,1 0 0,0 0 0,0 1 0,1 0 0,1 0 0,0 0 0,0 0 0,0 0 0,2 0 0,-1 0 0,1 1 0,2 15 0,-1-23-63,-1 0 0,1-1 0,0 1 0,0 0 0,0 0-1,0-1 1,1 1 0,-1-1 0,1 1 0,-1-1 0,1 1 0,0-1 0,0 0 0,0 0 0,0 0 0,0 0-1,1 0 1,-1 0 0,5 2 0,-2-2-257,0 0 0,1 0 0,-1-1 0,0 0 0,1 1 0,-1-2 0,1 1 0,-1-1 0,12 0 0,-3-1-767,0-1 0,0-1 0,-1 0 0,1-1-1,0 0 1,-1-1 0,20-10 0,18-16-9168</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1.034"/>
    </inkml:context>
    <inkml:brush xml:id="br0">
      <inkml:brushProperty name="width" value="0.025" units="cm"/>
      <inkml:brushProperty name="height" value="0.025" units="cm"/>
    </inkml:brush>
  </inkml:definitions>
  <inkml:trace contextRef="#ctx0" brushRef="#br0">152 213 14510,'0'0'3427,"-11"8"-576,-10 7-1465,1 1 0,-22 24 0,36-34-1100,0 0-1,1 0 0,0 1 1,0-1-1,1 1 1,-1 1-1,1-1 0,1 0 1,0 1-1,0 0 1,0 0-1,-2 16 0,5-23-273,0 0 0,0-1 0,0 1 0,0 0 0,1 0 0,-1 0-1,0-1 1,0 1 0,1 0 0,-1 0 0,1-1 0,-1 1 0,1 0-1,-1-1 1,1 1 0,-1 0 0,1-1 0,-1 1 0,1-1 0,0 1-1,-1-1 1,1 1 0,0-1 0,0 0 0,-1 1 0,1-1 0,0 0-1,0 1 1,-1-1 0,1 0 0,0 0 0,0 0 0,0 0 0,0 0-1,-1 0 1,1 0 0,0 0 0,0 0 0,0 0 0,-1 0 0,1-1-1,0 1 1,1-1 0,3 1 36,0-1-1,0-1 1,0 1-1,0-1 1,0 1-1,7-5 1,5-6 2,-1 0-1,0-2 1,-1 0 0,0 0 0,-1-1 0,0-1 0,-2 0 0,13-22 0,-8 11 455,-2-1 0,-1 0-1,-1-1 1,15-51 0,-19 29-237,-11 43-301,-8 32-68,-7 23 95,1-5 37,2 1 0,2 1 0,1-1 0,-8 86 0,18-127-31,1-1 0,0 1 0,0-1 0,0 1 0,0-1 0,0 1 0,0-1 0,0 1 0,1-1 0,-1 1 0,0-1 0,1 1 0,-1-1 0,1 1 0,0-1 0,-1 1 0,1-1 0,0 0 0,0 0 0,0 1 0,0-1 0,0 0 0,0 0 0,0 0 0,0 0 0,1 0 0,-1 0 0,0 0 0,1-1 0,-1 1 0,0 0 0,1-1 0,-1 1 0,1-1 0,-1 1 0,1-1 0,-1 0 0,1 0 0,-1 0 0,1 0 0,-1 0 0,1 0 0,-1 0 0,1 0 0,0 0 0,-1-1 0,2 0 0,6-1 0,0-1 0,0 0 0,0 0 0,0-1 0,-1 0 0,13-8 0,8-8 0,0-1 0,45-44 0,-63 54 0,0-1 0,-1 0 0,0-1 0,-1 0 0,0 0 0,-1-1 0,-1 0 0,10-24 0,-17 38 0,-1 0 0,1 0 0,0 0 0,0 0 0,0 0 0,0 0 0,-1 0 0,1 0 0,0 0 0,0 0 0,0 0 0,-1 0 0,1 0 0,0 0 0,0 0 0,0 0 0,-1 0 0,1 0 0,0 0 0,0 0 0,0 0 0,0 0 0,-1 0 0,1 0 0,0-1 0,0 1 0,0 0 0,0 0 0,-1 0 0,1 0 0,0 0 0,0-1 0,0 1 0,0 0 0,0 0 0,0 0 0,0 0 0,0-1 0,0 1 0,-1 0 0,1 0 0,0 0 0,0-1 0,0 1 0,0 0 0,0 0 0,0 0 0,0-1 0,-14 16 0,3 1 0,0 0 0,2 0 0,0 1 0,0 0 0,2 1 0,0 0 0,1 0 0,1 0 0,1 1 0,-4 26 0,8-44 0,0 0 0,0 0 0,0 1 0,-1-1 0,1 0 0,0 0 0,1 1 0,-1-1 0,0 0 0,0 0 0,0 0 0,1 0 0,-1 1 0,1-1 0,-1 0 0,1 0 0,-1 0 0,1 0 0,0 0 0,-1 0 0,1 0 0,0 0 0,0 0 0,0 0 0,-1-1 0,1 1 0,0 0 0,0-1 0,0 1 0,0 0 0,1-1 0,-1 1 0,0-1 0,0 1 0,0-1 0,0 0 0,0 0 0,1 1 0,-1-1 0,0 0 0,0 0 0,1 0 0,-1 0 0,0 0 0,0-1 0,0 1 0,0 0 0,2-1 0,5-1 0,-1 0 0,0 0 0,0-1 0,0 0 0,0-1 0,10-6 0,1-3 0,0 0 0,-1-2 0,0 0 0,20-24 0,-30 30 0,1-1 0,-1 1 0,-1-1 0,0 0 0,0-1 0,-1 0 0,0 0 0,-1 0 0,6-22 0,-11 33 0,1 0 0,0 1 0,0-1 0,-1 0 0,1 0 0,0 0 0,-1 0 0,1 0 0,0 0 0,0 1 0,-1-1 0,1 0 0,0 0 0,-1 0 0,1 0 0,0 0 0,-1 0 0,1 0 0,0 0 0,-1 0 0,1 0 0,0 0 0,0-1 0,-1 1 0,1 0 0,0 0 0,-1 0 0,1 0 0,0 0 0,0 0 0,-1-1 0,1 1 0,0 0 0,0 0 0,-1-1 0,1 1 0,0 0 0,0 0 0,0 0 0,-1-1 0,1 1 0,0 0 0,0-1 0,0 1 0,0 0 0,0 0 0,0-1 0,0 1 0,0 0 0,0-1 0,0 1 0,0 0 0,0-1 0,0 1 0,-20 24 0,5 4 0,-21 59 0,31-74 0,1 1 0,1-1 0,0 1 0,1 0 0,0 0 0,1 28 0,2-41 0,-1 0 0,0 1 0,0-1 0,1 0 0,-1 0 0,1 0 0,-1 1 0,1-1 0,-1 0 0,1 0 0,0 0 0,0 0 0,-1 0 0,1 0 0,0 0 0,0 0 0,0-1 0,0 1 0,0 0 0,0 0 0,0-1 0,0 1 0,1-1 0,-1 1 0,0-1 0,0 1 0,0-1 0,1 0 0,-1 1 0,0-1 0,0 0 0,1 0 0,-1 0 0,0 0 0,1 0 0,-1 0 0,2-1 0,3 0 0,0 1 0,0-2 0,0 1 0,0-1 0,0 0 0,10-4 0,2-5 0,0 0 0,0-1 0,-1-1 0,-1-1 0,0-1 0,-1 0 0,-1-1 0,0 0 0,-1-1 0,-1 0 0,0-1 0,-2-1 0,0 0 0,-1 0 0,9-29 0,-16 39 0,-5 10 0,-10 21 0,-15 37 0,22-43 0,0-3 0,1 0 0,0 0 0,1 0 0,0 1 0,1-1 0,1 1 0,0 0 0,1 0 0,1 18 0,0-30 3,1-1 0,-1 0 0,1 0 0,-1 0 0,1 0 0,0 0 0,-1 1 0,1-1 0,0 0 1,0-1-1,0 1 0,-1 0 0,1 0 0,0 0 0,0 0 0,0-1 0,1 1 0,-1 0 0,0-1 0,0 1 0,0-1 0,0 1 0,1-1 0,-1 0 0,0 0 0,0 1 0,0-1 0,1 0 0,-1 0 1,0 0-1,1 0 0,-1 0 0,0-1 0,2 1 0,1-1-48,-1 1 1,0-1-1,1 1 1,-1-1-1,0 0 1,0 0-1,1-1 1,-1 1-1,0-1 1,0 1-1,4-5 1,9-14-3319,-2-4-5339</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1.939"/>
    </inkml:context>
    <inkml:brush xml:id="br0">
      <inkml:brushProperty name="width" value="0.025" units="cm"/>
      <inkml:brushProperty name="height" value="0.025" units="cm"/>
    </inkml:brush>
  </inkml:definitions>
  <inkml:trace contextRef="#ctx0" brushRef="#br0">160 0 22325,'0'0'9182,"2"17"-8675,-1 4-381,0 0-1,-1 1 1,-1-1-1,-1 0 1,-7 29-1,-60 161-125,41-134 0,-24 105 0,52-180 0,-1-1 0,1 1 0,-1 0 0,1 0 0,0 0 0,-1-1 0,1 1 0,0 0 0,0 0 0,0 0 0,1 0 0,-1-1 0,0 1 0,1 2 0,0-4 0,0 0 0,-1 0 0,1 0 0,-1 0 0,1 0 0,-1 0 0,1 0 0,-1 0 0,1 0 0,-1 0 0,1 0 0,-1-1 0,1 1 0,-1 0 0,1 0 0,-1-1 0,1 1 0,-1 0 0,1-1 0,-1 1 0,0 0 0,1-1 0,-1 1 0,0-1 0,1 1 0,-1 0 0,0-1 0,1 0 0,32-47 0,-19 24 0,0-1 0,-2 0 0,-1-1 0,-1 0 0,-1-1 0,-1 0 0,-2 0 0,-1 0 0,3-42 0,-9 95 0,0-18 0,0-1 0,1 1 0,0-1 0,0 1 0,0-1 0,4 13 0,-3-18 0,-1 1 0,2-1 0,-1 0 0,0 1 0,0-1 0,1 0 0,-1 0 0,1 0 0,0 0 0,-1 0 0,1 0 0,0 0 0,0-1 0,0 1 0,1-1 0,-1 1 0,0-1 0,1 0 0,-1 0 0,0 0 0,1 0 0,-1 0 0,1-1 0,-1 1 0,4-1 0,5 2 0,1-1 0,0 0 0,0-1 0,0 0 0,-1-1 0,1-1 0,0 0 0,-1 0 0,1-1 0,-1 0 0,13-6 0,12-8 0,67-41 0,-31 15 0,-70 42 0,-1 0 0,1 0 0,-1 0 0,1 1 0,-1-1 0,1 1 0,-1-1 0,1 1 0,0-1 0,-1 1 0,1 0 0,0 0 0,-1 0 0,4 0 0,-4 0 0,0 1 0,-1-1 0,1 0 0,-1 1 0,1-1 0,-1 0 0,1 1 0,0-1 0,-1 1 0,0-1 0,1 1 0,-1-1 0,1 1 0,-1-1 0,0 1 0,1 0 0,-1-1 0,0 1 0,1 0 0,-1-1 0,0 1 0,0 0 0,0-1 0,0 2 0,1 5 0,-1 0 0,-1 0 0,1 0 0,-1 1 0,-3 9 0,3-12 0,-1 0 0,1 1 0,-1 0 0,2 0 0,-1 0 0,1 0 0,-1 0 0,2 0 0,0 8 0,-1-13 0,1 0 0,-1 0 0,1 0 0,-1 0 0,1 0 0,-1 0 0,1 0 0,0 0 0,-1 0 0,1 0 0,0-1 0,0 1 0,-1 0 0,1 0 0,0-1 0,0 1 0,0-1 0,0 1 0,1 0 0,1 0 0,0-1 0,0 1 0,1 0 0,-1-1 0,0 0 0,0 0 0,0 0 0,0 0 0,5-1 0,5-2-76,1-1 0,-1 0 0,0-1 0,-1-1 0,1 0 0,-1 0-1,0-1 1,20-16 0,41-22-387,-73 45 441,0 0 1,0 0-1,0 0 0,1 0 0,-1 0 1,0 0-1,0 0 0,0 0 0,1 0 0,-1 0 1,0 0-1,0 0 0,0 0 0,1 0 0,-1 0 1,0 0-1,0 0 0,0 0 0,1 0 1,-1 0-1,0 0 0,0 0 0,0 1 0,0-1 1,1 0-1,-1 0 0,0 0 0,0 0 0,0 0 1,0 0-1,0 1 0,1-1 0,-1 0 1,0 0-1,0 0 0,0 1 0,0-1 0,0 0 1,0 0-1,0 0 0,0 1 0,0-1 0,0 0 1,2 16-251,-4 22 414,1-33-191,-7 121 167,12 173-1,-1-253-25,0-22 96,-1 0 0,-2 0 1,0 0-1,-1 0 0,-7 31 0,7-50-160,-1 1-1,1-1 1,-1 0-1,0 0 1,0-1 0,-1 1-1,1 0 1,-1-1 0,0 1-1,-1-1 1,1 0 0,-1 0-1,1 0 1,-1-1-1,0 1 1,-1-1 0,1 0-1,-1 0 1,1-1 0,-1 1-1,0-1 1,0 0 0,0 0-1,0-1 1,0 1-1,0-1 1,0 0 0,-1-1-1,-8 1 1,12 0-28,-1-1 0,0 0 0,0 0 0,1 0 0,-1 0 0,0 0 0,0-1 0,1 1 0,-1-1 0,0 1 0,1-1 0,-1 0 0,1 0 0,-1 0 0,1-1 0,-1 1 0,1-1 0,0 1 0,0-1 0,-1 0 0,1 0 0,-2-3 0,1 1 0,1-1 0,-1 0 0,1 0 0,1 0 0,-1 0 0,1 0 0,0-1 0,0 1 0,0 0 0,0-10 0,0-6 0,0 1 0,2-1 0,0 0 0,1 1 0,1 0 0,1-1 0,1 1 0,1 1 0,0-1 0,2 1 0,0 0 0,1 0 0,1 1 0,0 1 0,2 0 0,0 0 0,1 1 0,0 0 0,1 1 0,21-16 0,-12 13-713,1 1 0,1 2 0,31-16-1,-31 19-1910,-2-1-1,1-2 0,38-31 1,-34 19-16344</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12.281"/>
    </inkml:context>
    <inkml:brush xml:id="br0">
      <inkml:brushProperty name="width" value="0.025" units="cm"/>
      <inkml:brushProperty name="height" value="0.025" units="cm"/>
    </inkml:brush>
  </inkml:definitions>
  <inkml:trace contextRef="#ctx0" brushRef="#br0">92 0 24151,'0'0'7623,"-35"84"-7399,20-28-128,0 5-32,4 4-480,3-3-1730,3-2-3139,3-3-5093</inkml:trace>
  <inkml:trace contextRef="#ctx0" brushRef="#br0" timeOffset="1">6 870 23382,'0'0'9385</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09.611"/>
    </inkml:context>
    <inkml:brush xml:id="br0">
      <inkml:brushProperty name="width" value="0.025" units="cm"/>
      <inkml:brushProperty name="height" value="0.025" units="cm"/>
    </inkml:brush>
  </inkml:definitions>
  <inkml:trace contextRef="#ctx0" brushRef="#br0">1 0 18449,'0'0'1607,"9"6"-838,17 12-666,-1 2 0,-1 0 1,-1 2-1,-1 0 0,20 27 0,103 145 456,-71-90-450,104 132 753,289 412 3438,2 104-2819,-77-122 273,150 314-611,-127-205-193,-345-623-890,324 563 45,-385-664-92,-4-6-43,0 0 0,0 1 1,-1-1-1,0 1 0,2 11 1,-6-21-7,0 0 1,1 1 0,-1-1 0,0 0 0,0 0 0,0 0 0,0 0 0,0 0 0,0 1 0,0-1 0,0 0-1,0 0 1,0 0 0,0 0 0,0 0 0,0 1 0,0-1 0,0 0 0,0 0 0,0 0 0,0 0-1,0 0 1,0 0 0,0 1 0,0-1 0,0 0 0,0 0 0,-1 0 0,1 0 0,0 0 0,0 0 0,0 1-1,0-1 1,0 0 0,0 0 0,0 0 0,0 0 0,-1 0 0,1 0 0,0 0 0,0 0 0,0 0 0,0 0-1,0 0 1,0 0 0,-1 0 0,1 1 0,0-1 0,0 0 0,0 0 0,0 0 0,0 0 0,-1 0-1,-10-6-2377,-22-24-5872,-14-20-10250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0.250"/>
    </inkml:context>
    <inkml:brush xml:id="br0">
      <inkml:brushProperty name="width" value="0.025" units="cm"/>
      <inkml:brushProperty name="height" value="0.025" units="cm"/>
    </inkml:brush>
  </inkml:definitions>
  <inkml:trace contextRef="#ctx0" brushRef="#br0">70 839 13004,'0'0'2360,"-9"1"304,-29 7-129,37-8-2427,0 0-1,0 0 0,0 0 0,1 0 0,-1 0 0,0 0 0,0 0 0,0 0 1,0 0-1,1-1 0,-1 1 0,0 0 0,0-1 0,1 1 0,-1 0 0,0-1 1,0 1-1,1-1 0,-1 1 0,1-1 0,-1 1 0,0-1 0,1 0 0,-1 1 1,1-1-1,-1 0 0,1 1 0,-1-1 0,1 0 0,0 0 0,-1 1 0,1-1 1,0 0-1,0 0 0,0 0 0,-1 1 0,1-1 0,0 0 0,0 0 0,0 0 1,0-1-1,3-39 661,-2 35-462,8-42 319,25-78 0,-7 30-162,63-397 2324,-86 478-2424,3 17-251,7 24-256,-11-20 101,14 30 50,1-1 1,2-1-1,1 0 0,2-2 0,1 0 0,2-2 1,29 28-1,-34-40 0,1 0 1,0-1-1,1-1 0,1-1 1,0-1-1,1-2 1,1 0-1,0-2 0,0 0 1,53 10-1,-22-11-1296,100 4-1,-13-15-7753,-35-7-6972</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1.804"/>
    </inkml:context>
    <inkml:brush xml:id="br0">
      <inkml:brushProperty name="width" value="0.025" units="cm"/>
      <inkml:brushProperty name="height" value="0.025" units="cm"/>
    </inkml:brush>
  </inkml:definitions>
  <inkml:trace contextRef="#ctx0" brushRef="#br0">0 1 22453,'0'0'897,"0"59"-32,0-14 833,1 4-962,9 6-512,1-1-160,2-5-31,2-4-1283,-2-6-2177,-4-7-1634,-9-10-1761</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2.178"/>
    </inkml:context>
    <inkml:brush xml:id="br0">
      <inkml:brushProperty name="width" value="0.025" units="cm"/>
      <inkml:brushProperty name="height" value="0.025" units="cm"/>
    </inkml:brush>
  </inkml:definitions>
  <inkml:trace contextRef="#ctx0" brushRef="#br0">4 198 14734,'-1'-9'1532,"0"5"-1358,0 0-1,1 0 1,0 1-1,0-1 1,0 0-1,0 0 1,0 0-1,1 0 1,-1 1-1,1-1 1,0 0-1,1 0 1,-1 1-1,0-1 1,1 1-1,0-1 1,0 1-1,0 0 0,0 0 1,1 0-1,-1 0 1,1 0-1,0 0 1,-1 1-1,1-1 1,0 1-1,5-3 1,15-8 165,0 1-1,1 1 1,1 1-1,-1 2 1,2 0-1,50-8 1,-22 9-177,0 2 0,74 3 0,-113 3-157,-1 0 0,1 0 1,-1 2-1,0-1 0,0 2 0,0 0 0,0 1 1,-1 0-1,0 1 0,0 0 0,20 14 0,-27-15 111,0 0-1,0 0 0,0 0 1,-1 1-1,0 0 0,0 0 0,-1 0 1,0 0-1,0 1 0,0 0 1,-1 0-1,0 0 0,0 0 0,-1 0 1,0 1-1,0-1 0,-1 1 1,1-1-1,-2 1 0,1-1 0,-1 1 1,0 0-1,-2 11 0,-1-8 90,0 0 0,-1 0-1,0 0 1,0 0 0,-1-1 0,-1 1-1,1-1 1,-2-1 0,1 1-1,-2-1 1,1 0 0,-1-1-1,0 1 1,-1-2 0,-10 8-1,-10 8 467,-2-2 0,-1-1-1,-45 21 1,64-35-671,0 0 0,-1-1 0,0 0 0,0-1 0,0-1 0,0-1 0,-1 0 0,1 0 0,-24-2 0,33 0 0,0 0 0,0-1 0,0 1 0,0-1 0,0-1 0,0 1 0,0-1 0,0 0 0,0 0 0,1 0 0,-1-1 0,1 1 0,0-1 0,-1 0 0,1-1 0,0 1 0,1-1 0,-1 1 0,1-1 0,0 0 0,0 0 0,0-1 0,0 1 0,1-1 0,-1 1 0,1-1 0,0 0 0,1 0 0,-2-7 0,-2-40-3020,5 49 2308,0-1 1,1 0-1,0 0 1,-1 1 0,1-1-1,1 1 1,-1-1-1,1 1 1,-1-1-1,1 1 1,3-5-1,16-15-12810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3.397"/>
    </inkml:context>
    <inkml:brush xml:id="br0">
      <inkml:brushProperty name="width" value="0.025" units="cm"/>
      <inkml:brushProperty name="height" value="0.025" units="cm"/>
    </inkml:brush>
  </inkml:definitions>
  <inkml:trace contextRef="#ctx0" brushRef="#br0">2 593 17008,'0'0'1415,"-1"9"90,1 32 166,0-40-1578,1 1-1,-1-1 1,0 0-1,1 0 1,0 1 0,-1-1-1,1 0 1,0 0-1,-1 1 1,1-1 0,0 0-1,0 0 1,0 0-1,0 0 1,0 0-1,0 0 1,0-1 0,0 1-1,1 0 1,-1-1-1,0 1 1,0 0 0,1-1-1,-1 1 1,0-1-1,1 0 1,-1 1-1,0-1 1,1 0 0,-1 0-1,1 0 1,-1 0-1,0 0 1,1 0 0,-1-1-1,3 1 1,3-1 329,0 0 0,0-1 0,0 1 0,-1-1 0,11-5 0,-1-1-116,-2 0 0,1-2 0,-1 0 0,-1 0 0,0-2 0,0 1 0,-1-2 0,12-14 0,-17 18-226,0-1 1,0 0-1,-1 0 0,0 0 0,0-1 0,-1 0 0,-1 0 0,0 0 0,-1 0 0,0-1 0,0 1 0,1-19 0,-4 29-76,0 0-1,1 0 1,-1 0-1,0 1 1,0-1 0,0 0-1,0 0 1,1 0-1,-1 0 1,-1 0-1,1 0 1,0 1-1,0-1 1,0 0-1,0 0 1,-1 0 0,1 0-1,0 0 1,-1 1-1,1-1 1,0 0-1,-1 0 1,1 1-1,-1-1 1,0 0-1,1 1 1,-1-1-1,1 0 1,-1 1 0,0-1-1,0 1 1,1-1-1,-1 1 1,0 0-1,0-1 1,1 1-1,-1 0 1,0-1-1,0 1 1,0 0 0,0 0-1,0 0 1,1 0-1,-1 0 1,0 0-1,0 0 1,0 0-1,0 0 1,0 0-1,0 0 1,1 0-1,-1 1 1,0-1 0,0 0-1,-1 1 1,-2 1-27,0 1 1,-1-1-1,1 1 1,1 0-1,-1 0 1,0 0-1,1 0 1,-1 0-1,-3 6 1,-3 7 6,1 0 0,1 1 1,0 0-1,1 0 1,1 1-1,1-1 1,0 1-1,1 1 1,1-1-1,1 1 0,0 34 1,2-50 10,0-1 0,0 0 0,0 0 0,0 1 0,0-1-1,1 0 1,-1 0 0,1 0 0,-1 1 0,1-1 0,0 0 0,0 0 0,0 0 0,0 0 0,0 0 0,1 0 0,-1-1 0,0 1 0,1 0 0,-1-1 0,1 1 0,0-1 0,2 2-1,-1-1 26,0-1 0,0-1 0,0 1 0,0 0-1,1-1 1,-1 1 0,0-1 0,0 0-1,0 0 1,0 0 0,1-1 0,-1 1-1,0-1 1,5-1 0,6-3 200,-1 0 0,1-1 0,-1-1 0,0 0 0,24-17 0,-21 12-207,0-1 0,-1 0 1,-1-1-1,0-1 0,0 0 1,-2-1-1,0-1 0,-1 0 1,12-23-1,-26 101-13,0-49 0,-2 7 0,2 0 0,0 0 0,1 0 0,1 30 0,1-48 0,0 0 0,0 0 0,0 0 0,0 0 0,1 0 0,-1 0 0,1 0 0,-1-1 0,0 1 0,1 0 0,-1 0 0,1 0 0,0-1 0,-1 1 0,1 0 0,0-1 0,-1 1 0,1-1 0,0 1 0,0 0 0,-1-1 0,1 0 0,0 1 0,0-1 0,0 1 0,0-1 0,0 0 0,-1 0 0,1 0 0,0 1 0,0-1 0,0 0 0,0 0 0,0 0 0,0 0 0,0 0 0,0-1 0,0 1 0,0 0 0,0 0 0,-1-1 0,1 1 0,0 0 0,0-1 0,0 1 0,0-1 0,1 0 0,4-2 0,0 0 0,0 0 0,0-1 0,0 1 0,8-8 0,1-4 0,-1 0 0,0-1 0,-1-1 0,0 0 0,-2-1 0,0 0 0,-1-1 0,-1 0 0,0-1 0,6-23 0,-29 153 0,11-99 0,1-1 0,1-1 0,-1 0 0,1 1 0,1-1 0,0 1 0,1 10 0,-1-20 0,1 1 0,-1 0 0,0-1 0,1 1 0,-1 0 0,1-1 0,-1 1 0,1 0 0,-1-1 0,1 1 0,-1-1 0,1 1 0,0-1 0,-1 1 0,1-1 0,0 0 0,-1 1 0,1-1 0,0 0 0,-1 1 0,1-1 0,0 0 0,0 0 0,-1 0 0,1 0 0,0 1 0,0-1 0,0 0 0,-1 0 0,1-1 0,0 1 0,0 0 0,-1 0 0,1 0 0,0 0 0,0-1 0,1 0 0,29-11 0,-16 1-42,0 0-1,0-1 1,-2 0 0,1-2-1,-2 1 1,20-27 0,-8 6-531,37-72 1,-33 47-2239,-2-1 1,24-82-1,-41 106 2276,6-44-1,-17 91 903,-1-2 0,0 1 0,-1 0 0,0-1 0,-9 15 0,-4 11 218,-4 14 1405,-26 96 1,42-121-1670,0 0 0,2 0 1,0 1-1,2-1 0,0 1 1,5 34-1,-1-45-354,0 0 0,0-1 0,2 1 1,7 17-1,-9-24-691,1 0 1,-1-1-1,1 0 0,1 0 1,7 10-1,-58-65-2462,-25-32 2724,13 13 1489,44 53-335,7 8-4,1 0-1,-1 0 1,1 0 0,1-1-1,-1 0 1,1 0 0,1-1 0,-6-12-1,10 20-648,0 0 0,0 0 0,1 1 0,-1-1 0,0 0 0,1 1 0,-1-1 0,0 0 0,1 1-1,-1-1 1,1 1 0,-1-1 0,1 1 0,-1-1 0,1 1 0,-1-1 0,1 1 0,0-1 0,-1 1 0,1 0-1,0-1 1,-1 1 0,1 0 0,0-1 0,-1 1 0,1 0 0,0 0 0,0 0 0,-1 0 0,1 0 0,0 0-1,0 0 1,-1 0 0,1 0 0,0 0 0,0 0 0,0 1 0,39 0-288,-36-1 333,115 16-1182,7 0-5743,-57-12-216</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3.753"/>
    </inkml:context>
    <inkml:brush xml:id="br0">
      <inkml:brushProperty name="width" value="0.025" units="cm"/>
      <inkml:brushProperty name="height" value="0.025" units="cm"/>
    </inkml:brush>
  </inkml:definitions>
  <inkml:trace contextRef="#ctx0" brushRef="#br0">228 2 2819,'-8'-1'14258,"-11"1"-10798,1 0 0,-30 5 0,38-4-2937,0 2 0,0-1 0,1 1 0,-1 0 0,1 1 0,0 0 0,-12 8 0,15-8-304,2-3-170,1 1 1,0 0-1,0 0 0,0 0 0,0 1 0,0-1 0,0 1 0,1-1 0,-1 1 1,1 0-1,0 0 0,0 0 0,-2 4 0,4-6-64,0-1 0,0 0 0,0 1 0,0-1 0,0 0 0,0 0 0,0 1 0,0-1 0,0 0 0,0 1 0,0-1 0,0 0 0,0 0 0,1 1 0,-1-1 0,0 0 0,0 0 0,0 1 0,0-1 0,1 0 0,-1 0 0,0 0 0,0 1 0,1-1 0,-1 0 0,0 0 0,0 0 0,1 0 0,-1 1 0,0-1 0,0 0 0,1 0 0,-1 0 0,0 0 0,0 0 0,1 0 0,-1 0 0,0 0 0,1 0 0,-1 0 0,1 0 0,16 0-366,-12 0 271,63-2-1706,-35 0 237,0 2 1,-1 1-1,39 6 1,-67-6 1608,0 0 0,0 0 0,-1 0 0,1 0 0,0 1 0,-1 0 0,1-1 0,-1 1 0,0 1 0,0-1 1,4 4-1,-6-5 91,0 0 1,0 0 0,0 0-1,0 1 1,-1-1 0,1 0-1,0 0 1,-1 1 0,1-1-1,-1 0 1,0 0 0,1 1 0,-1-1-1,0 1 1,0-1 0,0 0-1,0 1 1,0-1 0,0 1-1,0-1 1,0 0 0,-1 1-1,1-1 1,-1 0 0,1 1-1,-1-1 1,1 0 0,-1 0 0,1 1-1,-1-1 1,0 0 0,0 0-1,0 0 1,0 0 0,0 0-1,-1 1 1,-7 7 149,-1 0 0,0-1 0,-1 0 0,1 0 0,-1-2 0,-1 1 0,0-1 0,1-1 0,-2 0 0,1 0 0,0-2 0,-1 1 0,0-2 0,0 1 0,0-2 0,-20 1 0,32-2-333,0 0-1,0 0 1,0-1-1,-1 1 1,1 0-1,0 0 1,0-1-1,0 1 1,0-1-1,0 1 1,-1-1 0,1 1-1,0-1 1,0 0-1,0 1 1,0-1-1,1 0 1,-1 0-1,0 0 1,0 0-1,0 0 1,1 0 0,-1 0-1,0 0 1,1 0-1,-1 0 1,1 0-1,-1 0 1,1 0-1,0 0 1,-1-1-1,1 1 1,0 0 0,0 0-1,0 0 1,0-1-1,0 1 1,0 0-1,0 0 1,0 0-1,1-1 1,-1 1 0,0 0-1,1 0 1,-1 0-1,1 0 1,-1 0-1,2-2 1,0-2-468,1 0 1,-1 0-1,1 1 1,0-1 0,0 1-1,1 0 1,-1 0-1,1 0 1,8-6-1,0 3-1569,1 0 0,-1 1 0,1 1 0,26-7 0,15-2-5412</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097"/>
    </inkml:context>
    <inkml:brush xml:id="br0">
      <inkml:brushProperty name="width" value="0.025" units="cm"/>
      <inkml:brushProperty name="height" value="0.025" units="cm"/>
    </inkml:brush>
  </inkml:definitions>
  <inkml:trace contextRef="#ctx0" brushRef="#br0">1 435 3716,'8'0'4815,"28"2"-80,-35-1-4457,0-1 0,0 0 0,0 1 1,0-1-1,0 0 0,-1 1 0,1-1 0,0 1 1,0 0-1,0-1 0,0 1 0,-1 0 0,1-1 1,0 1-1,-1 0 0,1 0 0,0 0 0,-1-1 1,1 1-1,-1 0 0,0 0 0,1 0 0,-1 0 1,0 0-1,1 0 0,-1 0 0,0 0 0,0 0 1,0 0-1,0 0 0,0 0 0,0 0 0,0 2 0,-9 40 4899,4-21-3541,5-21-1607,0 0-1,1 0 0,-1 0 0,1 0 0,-1 0 1,1 0-1,0-1 0,-1 1 0,1 0 1,0 0-1,-1 0 0,1-1 0,0 1 1,0 0-1,0-1 0,0 1 0,0-1 0,0 1 1,0-1-1,0 1 0,0-1 0,0 0 1,0 1-1,0-1 0,0 0 0,0 0 1,0 0-1,0 0 0,0 0 0,0 0 1,0 0-1,0 0 0,0 0 0,0-1 0,2 1 1,42-9 332,-30 3-283,-1 0 0,0-2 0,0 0 1,-1 0-1,0-1 0,0-1 1,-1 0-1,-1 0 0,1-2 0,9-12 1,-6 6-52,-1-1 0,-1-1 0,0 0 1,-2-1-1,0 0 0,8-25 0,-13 29-5,-1 0-1,-1-1 1,0 0-1,-1 0 1,-1 0-1,-1-30 1,-2 42-18,1 0 1,-1 0 0,0 0-1,0 0 1,-1 0 0,0 0-1,0 0 1,0 0 0,-1 1-1,-3-6 1,4 8-6,-1 0-1,1 0 1,-1 0 0,1 1-1,-1-1 1,0 1 0,0 0-1,0 0 1,0 0 0,0 0-1,0 0 1,-1 1-1,1 0 1,0-1 0,-1 1-1,0 0 1,1 1 0,-5-1-1,1 1 18,-1 0-1,1 1 0,0 0 1,0 1-1,-1-1 0,1 2 1,0-1-1,1 1 1,-1 0-1,0 0 0,1 0 1,0 1-1,0 0 0,0 1 1,0-1-1,1 1 0,-1 0 1,-5 8-1,-2 0 28,1 2 0,0-1 0,1 2 0,1-1 0,0 2 0,-7 17 0,15-31-41,1 0 1,0-1-1,0 1 0,0 0 1,0 0-1,0 0 0,0 0 1,1 0-1,0 0 1,0 1-1,0-1 0,0 0 1,0 0-1,0 0 0,1 0 1,1 5-1,-1-6-2,0-1-1,1 1 1,-1 0 0,1 0-1,-1-1 1,1 1 0,0-1-1,-1 1 1,1-1 0,0 0-1,0 0 1,0 0-1,0 0 1,0 0 0,0 0-1,1 0 1,-1-1 0,0 1-1,0-1 1,0 0 0,1 0-1,3 0 1,41 2-361,89-8 0,-94 3 77,-1 1 0,79 6-1,-118-4 304,0 0 0,0 1 1,0-1-1,1 1 0,-1 0 0,0-1 0,0 1 0,0 0 0,0 0 0,-1 0 0,1 1 0,0-1 1,0 0-1,-1 1 0,1-1 0,-1 1 0,1-1 0,-1 1 0,1 0 0,-1 0 0,0 0 1,0 0-1,0-1 0,0 1 0,0 1 0,-1-1 0,1 0 0,0 0 0,-1 0 0,0 0 0,1 0 1,-1 0-1,0 1 0,0-1 0,0 0 0,-1 0 0,1 0 0,0 0 0,-1 1 0,0 1 1,-2 9 111,-1-1 1,0 0 0,0 0 0,-1 0 0,-10 16 0,9-16-86,4-8-201,0 0 0,1 0 0,-1-1 0,-1 1 0,1-1 0,0 1 0,-1-1 0,0 0 0,0 0 0,0 0 0,0-1-1,0 1 1,-7 4 0,-1-6-6368</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653"/>
    </inkml:context>
    <inkml:brush xml:id="br0">
      <inkml:brushProperty name="width" value="0.025" units="cm"/>
      <inkml:brushProperty name="height" value="0.025" units="cm"/>
    </inkml:brush>
  </inkml:definitions>
  <inkml:trace contextRef="#ctx0" brushRef="#br0">58 1 18674,'0'0'6523,"0"10"-4355,-1 31-1347,-2 0 1,-1-1 0,-15 58-1,9-50-115,1 1-1,-2 72 0,11-118-703,0-1 1,0 1-1,0-1 0,0 0 0,1 1 1,-1-1-1,1 0 0,-1 1 1,1-1-1,0 0 0,0 0 1,0 0-1,0 1 0,0-1 1,0 0-1,1 0 0,2 2 0,-3-3-10,1 0-1,-1 0 1,1 0-1,0 0 0,0-1 1,-1 1-1,1-1 0,0 0 1,0 1-1,0-1 1,0 0-1,0 0 0,-1 0 1,1 0-1,0 0 0,0-1 1,0 1-1,0 0 1,-1-1-1,1 0 0,0 1 1,0-1-1,2-2 1,2 1-400,-1-1 0,0-1 0,0 1 0,0-1 0,0 0 0,-1 0 0,8-9 0,26-37-8964,-13 14-2330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4.984"/>
    </inkml:context>
    <inkml:brush xml:id="br0">
      <inkml:brushProperty name="width" value="0.025" units="cm"/>
      <inkml:brushProperty name="height" value="0.025" units="cm"/>
    </inkml:brush>
  </inkml:definitions>
  <inkml:trace contextRef="#ctx0" brushRef="#br0">67 80 13100,'0'0'5051,"-8"8"-498,-1 2-3052,7-6-1096,-1-1 0,1 0 0,-1 0 0,0 0-1,0 0 1,-1-1 0,1 1 0,0-1 0,-1 1 0,1-1 0,-1-1 0,0 1 0,-4 1 0,50-21 248,-35 14-757,0 0 1,0 1-1,0 0 1,0 0-1,0 0 1,1 1-1,-1 0 1,1 1 0,0 0-1,-1 0 1,1 0-1,0 1 1,12 1-1,-18 0 187,1 1 0,0 0 0,-1 0 1,1-1-1,-1 2 0,0-1 0,1 0 0,-1 0 0,0 1 0,0-1 0,2 5 0,21 20 490,-18-23-534,0-1 0,0 0-1,0 0 1,1-1 0,-1 0 0,1-1 0,0 1 0,0-1 0,-1-1 0,1 0 0,0 0 0,0 0 0,-1-1 0,1 0 0,0 0 0,-1-1 0,1 0 0,9-5 0,11-3-122,-1-2 1,-1-2 0,35-22 0,-20 8-1325,-3 1-2150,2 6-5722,-26 17 1976</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311"/>
    </inkml:context>
    <inkml:brush xml:id="br0">
      <inkml:brushProperty name="width" value="0.025" units="cm"/>
      <inkml:brushProperty name="height" value="0.025" units="cm"/>
    </inkml:brush>
  </inkml:definitions>
  <inkml:trace contextRef="#ctx0" brushRef="#br0">40 325 4100,'0'0'11525,"-1"-4"-11573,1 3 76,0 0 0,0 1-1,0-1 1,0 0 0,0 1-1,0-1 1,-1 0 0,1 1-1,0-1 1,0 1-1,0-1 1,-1 0 0,1 1-1,0-1 1,-1 1 0,1-1-1,0 0 1,-1 1 0,1-1-1,-1 1 1,1 0 0,0-1-1,-1 1 1,1-1 0,-1 1-1,0 0 1,1-1-1,-1 1 1,1 0 0,-1-1-1,0 1 1,1 0 0,-1 0-1,-1 0 1,-9 21 2149,-1 44 1447,11-64-3580,1 1-1,0-1 0,-1 1 0,1-1 0,0 1 0,0 0 0,0-1 0,1 1 0,-1-1 0,0 1 0,0-1 0,1 1 0,-1 0 0,1-1 0,0 0 0,-1 1 0,1-1 0,0 1 0,0-1 0,0 0 0,0 1 0,0-1 0,0 0 1,0 0-1,0 0 0,0 0 0,1 0 0,-1 0 0,0 0 0,1 0 0,-1-1 0,0 1 0,1 0 0,-1-1 0,1 1 0,0-1 0,-1 0 0,1 1 0,-1-1 0,1 0 0,-1 0 0,1 0 0,1 0 0,6-1 174,-1-1-1,0 1 0,0-2 1,0 1-1,0-1 1,0 0-1,10-6 0,13-8 212,-1-1-1,-1-2 0,0-1 0,51-50 1,-63 54-397,0-1 0,-2-1 1,0 0-1,-1-2 0,0 1 1,-2-2-1,-1 1 0,10-26 1,-20 42 36,1-1 1,-1 1 0,0 0 0,0-1 0,0 1 0,-1-10 0,0 14-40,0 0 1,0 1 0,0-1 0,0 1-1,0-1 1,0 0 0,-1 1-1,1-1 1,0 1 0,0-1 0,0 1-1,-1-1 1,1 0 0,0 1 0,-1-1-1,1 1 1,-1 0 0,1-1-1,0 1 1,-1-1 0,1 1 0,-1-1-1,1 1 1,-1 0 0,0-1 0,0 1 15,0 0 1,-1 0 0,1 0-1,0 0 1,-1 1-1,1-1 1,0 0 0,0 1-1,0-1 1,-1 1 0,1-1-1,0 1 1,0-1 0,0 1-1,0 0 1,0-1 0,-2 3-1,-4 3 69,1 0 0,-1 1 0,1 0-1,0 0 1,1 1 0,-1-1 0,1 1 0,1 0-1,0 1 1,-6 15 0,5-8-55,0-1 0,1 1 0,1 0 1,0 0-1,0 24 0,3-36-68,0 0 0,0 0 1,0 0-1,0 0 0,1 0 0,0-1 0,0 1 1,0 0-1,0 0 0,0-1 0,1 1 0,0-1 1,-1 1-1,1-1 0,1 0 0,-1 1 0,0-1 1,1 0-1,0-1 0,2 4 0,0-3-405,0 0 1,0-1-1,0 1 0,0-1 0,0 0 0,0 0 0,0-1 0,1 0 0,-1 0 1,1 0-1,-1 0 0,1-1 0,10 0 0,40-4-6782</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652"/>
    </inkml:context>
    <inkml:brush xml:id="br0">
      <inkml:brushProperty name="width" value="0.025" units="cm"/>
      <inkml:brushProperty name="height" value="0.025" units="cm"/>
    </inkml:brush>
  </inkml:definitions>
  <inkml:trace contextRef="#ctx0" brushRef="#br0">19 0 12620,'0'0'18097,"-18"59"-17520,17-19-161,1-3-384,0-5 0,7-8-737,10-14-768,4-10-1057,0-9-1762,-3-21-2050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5.983"/>
    </inkml:context>
    <inkml:brush xml:id="br0">
      <inkml:brushProperty name="width" value="0.025" units="cm"/>
      <inkml:brushProperty name="height" value="0.025" units="cm"/>
    </inkml:brush>
  </inkml:definitions>
  <inkml:trace contextRef="#ctx0" brushRef="#br0">11 1 18193,'0'0'3812,"-11"66"-3716,26-42-64,13-7-1185,9-3-1410,4-5-2690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6.357"/>
    </inkml:context>
    <inkml:brush xml:id="br0">
      <inkml:brushProperty name="width" value="0.025" units="cm"/>
      <inkml:brushProperty name="height" value="0.025" units="cm"/>
    </inkml:brush>
  </inkml:definitions>
  <inkml:trace contextRef="#ctx0" brushRef="#br0">205 1 12332,'0'0'6566,"-11"8"-1922,-25 16-2452,10-9-1131,1 2 1,1 1 0,1 0 0,-25 26 0,47-43-1045,0 0 0,0 0 1,0 0-1,0 1 0,0-1 1,0 0-1,0 0 0,1 1 0,-1-1 1,0 0-1,1 1 0,-1-1 1,1 1-1,0-1 0,-1 1 1,1-1-1,0 1 0,0-1 0,0 3 1,1-3-23,-1 0 1,1 0 0,-1 0-1,1-1 1,0 1-1,-1 0 1,1-1-1,0 1 1,0-1 0,-1 1-1,1-1 1,0 1-1,0-1 1,0 1 0,0-1-1,-1 0 1,1 1-1,0-1 1,0 0 0,0 0-1,0 0 1,2 1-1,9-1-208,0 0-1,-1 0 1,23-5-1,-27 4 87,44-7-1057,-21 3 140,0 1-1,1 1 1,-1 1-1,43 3 1,-70-1 1115,-1 1 0,1-1-1,0 0 1,-1 1 0,1-1 0,-1 1 0,0 0 0,1-1-1,-1 1 1,0 1 0,1-1 0,-1 0 0,0 0 0,0 1-1,0-1 1,0 1 0,0 0 0,0 0 0,0-1 0,-1 1-1,1 0 1,-1 0 0,1 1 0,-1-1 0,0 0-1,0 0 1,0 1 0,0-1 0,0 1 0,-1-1 0,1 1-1,-1-1 1,1 1 0,-1-1 0,0 1 0,0-1 0,0 1-1,0-1 1,-1 1 0,1-1 0,-1 1 0,1-1 0,-1 1-1,0-1 1,0 1 0,0-1 0,0 0 0,0 0 0,-1 1-1,1-1 1,-1 0 0,1 0 0,-1 0 0,0-1-1,-4 4 1,-6 8 256,-1-1 0,-1-1-1,0 0 1,0-1 0,-1-1 0,0 0-1,-1-1 1,0 0 0,0-2-1,-1 0 1,0 0 0,0-2 0,0 0-1,-25 2 1,40-6-351,1 1 0,-1-1 0,1 0-1,-1 0 1,1 0 0,-1-1 0,1 1 0,-1 0 0,1 0-1,-1-1 1,1 1 0,-1-1 0,1 1 0,0-1 0,-1 0-1,1 0 1,0 1 0,-1-1 0,1 0 0,0 0 0,0 0-1,0 0 1,0-1 0,0 1 0,0 0 0,0 0 0,0 0-1,0-2 1,0-1-111,0 1-1,1 0 0,0 0 0,-1 0 0,1-1 0,1 1 1,-1 0-1,0 0 0,1-1 0,-1 1 0,1 0 0,2-5 1,4-9-1042,0 1-1,1-1 1,18-26 0,19-20-4300,3-5-1954</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6.703"/>
    </inkml:context>
    <inkml:brush xml:id="br0">
      <inkml:brushProperty name="width" value="0.025" units="cm"/>
      <inkml:brushProperty name="height" value="0.025" units="cm"/>
    </inkml:brush>
  </inkml:definitions>
  <inkml:trace contextRef="#ctx0" brushRef="#br0">179 0 16720,'0'0'4351,"-4"10"-1138,-10 26-2226,1 0 0,2 1 0,2 1 0,-7 48-1,14-68-690,0 0 0,1 0-1,1 1 1,1-1 0,1 0 0,0 0-1,1 0 1,1-1 0,1 1 0,0-1-1,14 31 1,-4-22-1123,1 0-1,2-2 1,0 0-1,1 0 1,26 22-1,-146-147-3690,-40-68 6122,135 161-1399,3 5-8,0 0 0,0-1 0,1 1 0,-1-1 0,1 1 0,0-1 0,0 0 0,0 0 0,0 0 0,1 0 0,-1 0 0,1 0 0,0 0 0,1-1 0,-1-4 0,1 8-172,1 0-1,-1 0 0,1 0 0,-1 0 0,1 1 1,0-1-1,0 0 0,-1 0 0,1 0 0,0 1 0,0-1 1,0 0-1,0 1 0,0-1 0,0 1 0,0-1 1,0 1-1,0-1 0,0 1 0,0 0 0,0-1 0,0 1 1,0 0-1,0 0 0,1 0 0,0 0 0,39-2-109,-34 2 126,46-1-269,21-1-1898,1-4-3282,7-8-4602</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7.248"/>
    </inkml:context>
    <inkml:brush xml:id="br0">
      <inkml:brushProperty name="width" value="0.025" units="cm"/>
      <inkml:brushProperty name="height" value="0.025" units="cm"/>
    </inkml:brush>
  </inkml:definitions>
  <inkml:trace contextRef="#ctx0" brushRef="#br0">1 525 14798,'0'0'14280,"2"9"-12870,39 236 869,-41-243-2279,0 0 0,1-1 0,-1 1 0,1 0 0,-1-1 0,1 1 0,0 0 0,-1-1 0,1 1 0,0-1 0,0 1 0,0-1 0,0 0 0,0 1 0,2 1 0,-2-3 0,-1 0 0,1 0 0,0 0 0,-1 1 0,1-1 0,-1 0 0,1 0 0,0 0 0,-1 0 0,1 0 0,0 0 0,-1 0 0,1 0 0,-1 0 0,1-1 0,0 1 0,-1 0 0,1 0 0,-1 0 0,1-1 0,0 1 0,-1 0 0,1-1 0,-1 1 0,1 0 0,-1-1 0,1 0 0,3-3 0,-1 0 0,0 0 0,0 0 0,0-1 0,0 1 0,-1-1 0,1 1 0,1-9 0,4-15 0,-2 0 0,-1-1 0,-1 1 0,-2-1 0,-1 0 0,-3-44 0,-5 52 0,1 21 0,2 14 0,2 0 0,1 1 0,0-1 0,1 1 0,1-1 0,0 1 0,1-1 0,0 0 0,1 1 0,1-1 0,1-1 0,9 24 0,-11-31 0,0-1 0,0 1 0,0-1 0,1 0 0,0 0 0,0 0 0,0 0 0,0 0 0,1-1 0,0 0 0,0 0 0,0 0 0,0-1 0,1 0 0,-1 0 0,1 0 0,0-1 0,0 1 0,0-1 0,0-1 0,0 1 0,0-1 0,0 0 0,1-1 0,-1 1 0,0-1 0,1 0 0,-1-1 0,12-2 0,-10 1 0,-1 0 0,1 0 0,-1-1 0,0 0 0,0 0 0,0-1 0,0 0 0,-1 0 0,1 0 0,-1-1 0,11-11 0,-8 6 0,0 0 0,-1-1 0,0 0 0,-1-1 0,0 1 0,8-21 0,-8 14 0,-1 0 0,0-1 0,-1 0 0,-1 0 0,-1-1 0,0 1 0,-2-1 0,0 1 0,-4-32 0,4 50 0,-1 0 0,-1 0 0,1 0 0,0 0 0,0 0 0,0 0 0,0 0 0,-1 0 0,1 0 0,-1 0 0,1 0 0,-1 0 0,1 0 0,-1 0 0,1 0 0,-1 0 0,0 1 0,1-1 0,-1 0 0,0 0 0,0 1 0,-1-2 0,1 2 0,1 0 0,-1 0 0,0 0 0,0 0 0,0 0 0,0 0 0,0 0 0,0 0 0,0 1 0,1-1 0,-1 0 0,0 1 0,0-1 0,0 0 0,1 1 0,-1-1 0,0 1 0,0-1 0,1 1 0,-2 0 0,-3 3 0,1 1 0,0 0 0,0-1 0,0 1 0,0 1 0,-3 5 0,-3 9 0,1 1 0,0 0 0,2 1 0,0 0 0,2 1 0,0-1 0,2 1 0,0 0 0,1 27 0,2-48 0,0 0 0,0 0 0,0 0 0,0 0 0,0 0 0,1 0 0,-1 0 0,1 0 0,-1 0 0,1 0 0,0 0 0,0 0 0,0 0 0,0 0 0,0 0 0,0-1 0,0 1 0,1 0 0,-1-1 0,1 1 0,-1-1 0,3 2 0,-2-2 0,1 1 0,0-1 0,0 0 0,0-1 0,0 1 0,0 0 0,0-1 0,0 1 0,-1-1 0,1 0 0,0 0 0,0-1 0,6 0 0,3-1 0,-1-1 0,1-1 0,-1 0 0,0-1 0,0 0 0,0 0 0,9-8 0,12-9 0,-2-2 0,-1-2 0,-1 0 0,-1-2 0,-2-1 0,0-1 0,-2-1 0,-2-1 0,-1-1 0,-1-1 0,-2-1 0,-1 0 0,-2-1 0,-1-1 0,-2 0 0,-2 0 0,5-44 0,-13 74 0,0 0 0,-1 0 0,0 0 0,0 0 0,-1 0 0,0 0 0,-3-10 0,4 16 0,0 0 0,0 1 0,0-1 0,-1 1 0,1-1 0,0 1 0,-1-1 0,1 0 0,0 1 0,-1-1 0,1 1 0,-1 0 0,1-1 0,-1 1 0,1-1 0,-1 1 0,1 0 0,-1-1 0,0 1 0,1 0 0,-1 0 0,1-1 0,-1 1 0,0 0 0,1 0 0,-1 0 0,0 0 0,1 0 0,-1 0 0,0 0 0,-2 1 0,1-1 0,0 1 0,-1 0 0,1 1 0,0-1 0,0 0 0,-1 1 0,1-1 0,0 1 0,1 0 0,-1 0 0,-2 2 0,-18 24 0,1 1 0,2 1 0,1 1 0,1 1 0,2 0 0,-14 42 0,16-37 0,-15 56 0,25-79 0,0 0 0,1-1 0,1 1 0,0 0 0,1 0 0,1 0 0,3 23 0,-3-33 7,1 0 1,-1 0-1,1 0 1,0 0-1,0 0 1,1 0-1,-1 0 1,1-1-1,-1 1 1,1-1-1,0 0 1,1 1-1,-1-1 0,0-1 1,1 1-1,0-1 1,-1 1-1,1-1 1,0 0-1,0 0 1,1-1-1,-1 1 1,0-1-1,0 0 1,6 1-1,12 2-158,1-1 0,0-1 0,37-2 0,-38 0-234,25-2-4356,-4-6-3848</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7.622"/>
    </inkml:context>
    <inkml:brush xml:id="br0">
      <inkml:brushProperty name="width" value="0.025" units="cm"/>
      <inkml:brushProperty name="height" value="0.025" units="cm"/>
    </inkml:brush>
  </inkml:definitions>
  <inkml:trace contextRef="#ctx0" brushRef="#br0">178 48 19699,'-8'-2'4249,"1"0"-3501,4 1-450,-1 0 0,0-1 0,0 1 0,1 0 0,-1 1 0,0-1 0,0 1 0,0 0 0,0 0 0,0 0 0,0 0 0,0 1 0,1 0 0,-1-1 0,0 1 0,0 1 0,1-1 0,-1 0 0,0 1 0,1 0 0,0 0 0,-5 3 0,-1 5-227,2 0 1,0 0 0,0 0-1,0 1 1,2 0-1,-1 0 1,1 1 0,1 0-1,0-1 1,1 1-1,0 1 1,1-1 0,0 0-1,1 1 1,0-1-1,2 14 1,-1-23-72,0 0 0,0 0 0,0 0 0,1-1 0,-1 1 0,1 0 0,0 0 0,0 0 0,0-1 0,0 1 0,1 0 0,-1-1 0,1 1 0,-1-1 0,1 0 0,0 1 0,0-1 0,0 0 0,0 0 0,0 0 0,1 0 0,-1-1 0,1 1 0,-1-1 0,1 1 0,-1-1 0,1 0 0,0 0 0,0 0 0,-1 0 0,1 0 0,0-1 0,0 0 0,0 1 0,0-1 0,5 0 0,0-1 0,1 1 0,-1-1 0,0 0 0,1-1 0,-1 0 0,0 0 0,0-1 0,0 0 0,0 0 0,0-1 0,13-9 0,-5 1 0,0-2 0,-1 0 0,-1 0 0,0-2 0,-1 1 0,17-28 0,-23 31 0,0 1 0,0-2 0,-1 1 0,-1-1 0,0 0 0,-1 0 0,-1-1 0,0 1 0,0-1 0,0-21 0,-3 35 0,1 0 0,-1 0 0,0 0 0,0 0 0,0 0 0,0-1 0,0 1 0,0 0 0,0 0 0,0 0 0,0 0 0,0-1 0,0 1 0,0 0 0,0 0 0,0 0 0,0 0 0,0-1 0,0 1 0,0 0 0,-1 0 0,1 0 0,0 0 0,0 0 0,0-1 0,0 1 0,0 0 0,0 0 0,0 0 0,0 0 0,0 0 0,-1 0 0,1 0 0,0-1 0,0 1 0,0 0 0,0 0 0,0 0 0,-1 0 0,1 0 0,0 0 0,0 0 0,0 0 0,0 0 0,-1 0 0,1 0 0,0 0 0,0 0 0,0 0 0,0 0 0,0 0 0,-1 0 0,1 0 0,0 0 0,-11 9 0,-6 15 0,8-9 0,1 1 0,1 0 0,1 0 0,0 0 0,1 1 0,0 0 0,2 0 0,0 0 0,1 0 0,0 1 0,2 17 0,1-32-9,0 0-1,-1-1 1,1 1 0,1 0-1,-1-1 1,0 1 0,1-1 0,-1 0-1,1 1 1,0-1 0,-1 0-1,1 0 1,0 0 0,1 0-1,-1 0 1,0-1 0,0 1 0,1-1-1,-1 1 1,1-1 0,-1 0-1,1 0 1,0 0 0,-1 0-1,1 0 1,0-1 0,0 1 0,-1-1-1,1 0 1,0 0 0,5 0-1,3 0-436,0 0-1,0-1 1,-1 0-1,1-1 0,0 0 1,-1 0-1,13-6 1,31-20-8784</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8.594"/>
    </inkml:context>
    <inkml:brush xml:id="br0">
      <inkml:brushProperty name="width" value="0.025" units="cm"/>
      <inkml:brushProperty name="height" value="0.025" units="cm"/>
    </inkml:brush>
  </inkml:definitions>
  <inkml:trace contextRef="#ctx0" brushRef="#br0">44 1 12556,'0'0'16159,"-3"9"-15438,-3 9-409,0 1-1,2 0 1,0 0 0,-1 28-1,-1 92 872,4-56-684,-5 217-408,10-284-91,3-21 0,6-26 0,-2-30 0,-3 1 0,-1-119 0,-15 280 0,9-92 0,0-1 0,0 0 0,1 0 0,1 1 0,-1-1 0,1 0 0,0 0 0,7 14 0,-8-20 0,1 1 0,-1-1 0,1 0 0,-1 0 0,1 0 0,0 0 0,0-1 0,0 1 0,0 0 0,0-1 0,0 1 0,0-1 0,0 0 0,1 0 0,-1 0 0,0 0 0,1 0 0,-1 0 0,1-1 0,-1 1 0,1-1 0,-1 0 0,1 1 0,0-1 0,-1 0 0,1-1 0,-1 1 0,1 0 0,-1-1 0,1 1 0,-1-1 0,1 0 0,3-2 0,0 1 0,0-1 0,0 0 0,0-1 0,0 1 0,-1-1 0,0-1 0,1 1 0,-2 0 0,1-1 0,5-7 0,43-63 0,-22 30 0,-31 43 0,1 1 0,0 0 0,0 0 0,0-1 0,0 1 0,0 0 0,0 0 0,0 0 0,0 0 0,0 0 0,1 0 0,-1 1 0,0-1 0,0 0 0,1 1 0,-1-1 0,3 0 0,-4 1 0,1 0 0,0 1 0,-1-1 0,1 0 0,-1 1 0,1-1 0,-1 0 0,1 1 0,-1-1 0,1 1 0,-1-1 0,1 1 0,-1-1 0,0 1 0,1-1 0,-1 1 0,0-1 0,1 1 0,-1-1 0,0 1 0,0 0 0,1-1 0,-1 1 0,0 0 0,0-1 0,0 1 0,0 0 0,1 63 0,-1-49 0,-2 16 0,1-23 0,0 1 0,0-1 0,1 0 0,1 1 0,-1-1 0,1 0 0,0 1 0,4 11 0,-4-19 0,0 0 0,-1 0 0,1 0 0,0-1 0,0 1 0,0 0 0,0 0 0,0-1 0,0 1 0,0 0 0,0-1 0,0 1 0,0-1 0,0 0 0,0 1 0,0-1 0,0 0 0,1 1 0,-1-1 0,0 0 0,0 0 0,0 0 0,0 0 0,1 0 0,-1 0 0,0-1 0,0 1 0,0 0 0,0-1 0,0 1 0,0 0 0,0-1 0,1 0 0,-1 1 0,0-1 0,0 1 0,-1-1 0,1 0 0,0 0 0,0 0 0,1-1 0,35-34 0,-28 23 0,-8 10 0,1 0 0,-1 0 0,1 1 0,0-1 0,0 1 0,0-1 0,0 1 0,0 0 0,0-1 0,1 1 0,-1 0 0,1 1 0,3-3 0,-3 45 0,-3-37 0,0 0 0,0 0 0,1 0 0,-1 0 0,1 0 0,0-1 0,0 1 0,0 0 0,1 0 0,-1-1 0,1 1 0,0-1 0,0 1 0,0-1 0,1 0 0,-1 0 0,4 4 0,-2-5 0,0 1 0,0-1 0,0 0 0,1-1 0,-1 1 0,0-1 0,1 1 0,-1-2 0,1 1 0,-1 0 0,1-1 0,-1 0 0,1 0 0,-1 0 0,6-1 0,2-1 0,1 0 0,-1-1 0,1-1 0,-1 0 0,0 0 0,-1-1 0,1-1 0,-1 0 0,0 0 0,0-1 0,-1-1 0,11-9 0,-14 11 0,0 0 0,0-1 0,0 0 0,-1 0 0,0 0 0,-1-1 0,1 0 0,-1 0 0,-1 0 0,0-1 0,0 1 0,-1-1 0,0 0 0,0 0 0,-1 0 0,0 0 0,1-10 0,-3 17 0,0 0 0,0 0 0,0 0 0,0 1 0,-1-1 0,1 0 0,0 0 0,-1 1 0,1-1 0,-1 0 0,0 1 0,1-1 0,-1 0 0,0 1 0,0-1 0,0 1 0,0-1 0,0 1 0,-1 0 0,1-1 0,0 1 0,0 0 0,-3-2 0,0 2 0,1-1 0,-1 1 0,0 0 0,0 0 0,0 0 0,0 0 0,0 1 0,1 0 0,-8 0 0,11-1-112,0-1 0,1 1 0,-1 0 0,0 0 0,1 0 0,-1-1 0,1 1-1,-1 0 1,1 0 0,0 0 0,-1 0 0,1 0 0,0 0 0,0 0 0,0 0 0,0 1 0,1-2 0,-1 0-2046,-25 20-9618,8-12 1046</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8.937"/>
    </inkml:context>
    <inkml:brush xml:id="br0">
      <inkml:brushProperty name="width" value="0.025" units="cm"/>
      <inkml:brushProperty name="height" value="0.025" units="cm"/>
    </inkml:brush>
  </inkml:definitions>
  <inkml:trace contextRef="#ctx0" brushRef="#br0">0 1 18770,'0'0'8135</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9.482"/>
    </inkml:context>
    <inkml:brush xml:id="br0">
      <inkml:brushProperty name="width" value="0.025" units="cm"/>
      <inkml:brushProperty name="height" value="0.025" units="cm"/>
    </inkml:brush>
  </inkml:definitions>
  <inkml:trace contextRef="#ctx0" brushRef="#br0">221 141 13549,'0'-12'6577,"1"3"-5767,-1 0 0,-1 0 0,1 1 0,-2-1 0,1 0 0,-1 0 0,-3-8 0,4 14-653,0 0 0,-1 0 1,1 0-1,-1 0 0,0 1 0,0-1 0,0 1 1,0-1-1,0 1 0,-1-1 0,1 1 0,-1 0 1,1 0-1,-1 0 0,0 1 0,0-1 0,0 1 1,0-1-1,0 1 0,0 0 0,0 0 0,0 1 1,-1-1-1,1 0 0,0 1 0,-6 0 1,4 0-145,0 0 0,0 0 0,1 1 0,-1 0 0,0 0 0,0 0 0,0 1 0,1 0 0,-1 0 0,0 0 0,1 0 0,0 0 0,-1 1 0,1 0 0,0 0 0,1 0 0,-1 1 0,0-1 0,1 1 0,0 0 0,0 0 0,0 0 0,0 0 0,1 0 0,-1 1 0,-1 6 0,-2 2-36,1 1 1,1 0-1,0 0 1,1 0 0,0 0-1,1 0 1,1 1-1,1 14 1,0-25 17,1 0 0,0 0-1,0-1 1,0 1 0,0 0 0,0-1 0,1 1-1,0-1 1,0 1 0,0-1 0,0 0-1,0 0 1,1 0 0,-1 0 0,1 0 0,0-1-1,6 5 1,8 6-54,1-1-1,22 11 0,3 2-254,-34-18 231,1 1 1,-1-1-1,-1 1 0,0 1 1,0 0-1,0 0 1,-1 1-1,0-1 0,-1 2 1,0-1-1,-1 1 1,0-1-1,-1 1 0,0 1 1,-1-1-1,0 0 1,0 1-1,0 19 0,-2-16 162,-1 0 0,-1 0-1,0 0 1,-1-1 0,-1 1-1,0 0 1,-1-1 0,-1 0-1,0 0 1,-1 0-1,0-1 1,-1 1 0,-1-1-1,-13 16 1,16-22 69,0-1 1,-1 0-1,0 0 1,0-1-1,0 0 1,-1 0-1,0 0 0,0-1 1,-10 5-1,15-8-112,0 0 0,-1 0 0,1 0 0,0 0 0,-1 0 0,1-1 0,-1 1 0,1-1 0,-1 0 0,1 0 0,-1 0 0,1 0 0,-1 0 0,1 0 0,-1-1 0,1 1 0,0-1 0,-1 0 0,1 0 0,0 0 0,-1 0 0,1 0 0,0 0 0,0-1 0,0 1 0,0 0 0,0-1 0,0 0 0,0 0 0,1 1 0,-1-1 0,1 0 0,-1 0 0,-1-3 0,-2-6-36,0 0 0,0 0 0,1-1 0,0 0 0,1 0 0,0 0 0,1 0 0,1 0 0,0 0 0,0 0 0,1-1 0,1 1 0,0 0 0,4-20 0,0 12 0,0-1 0,1 1 0,2 0 0,0 0 0,0 1 0,2 0 0,20-29 0,-4 14 0,2 2 0,58-51 0,-53 53 0,-2-1 0,40-50 0,-67 76 0,0-1 0,-1 0 0,1 0 0,-1 0 0,-1 0 0,1 0 0,-1-1 0,0 1 0,0-1 0,0-7 0,-2 12 0,0 1 0,0-1 0,0 0 0,0 0 0,0 1 0,0-1 0,-1 0 0,1 1 0,-1-1 0,1 0 0,-1 1 0,0-1 0,1 1 0,-1-1 0,0 1 0,0-1 0,0 1 0,0 0 0,0 0 0,-1-1 0,1 1 0,0 0 0,-1 0 0,1 0 0,0 0 0,-1 0 0,1 0 0,-1 1 0,1-1 0,-1 0 0,0 1 0,1-1 0,-1 1 0,0 0 0,1 0 0,-1-1 0,0 1 0,1 0 0,-1 0 0,0 0 0,0 1 0,-2 0 0,-2 0 0,0 0 0,0 0 0,0 1 0,0 0 0,1 1 0,-1-1 0,1 1 0,-1 0 0,1 0 0,0 1 0,0-1 0,1 1 0,-1 0 0,1 1 0,0-1 0,0 1 0,0-1 0,1 1 0,-4 7 0,-1 0 0,1 0 0,0 1 0,1 0 0,1 0 0,0 0 0,1 0 0,-4 19 0,7-29-2,0-1 0,1 1 1,-1-1-1,1 1 0,0 0 0,0-1 0,0 1 0,0 0 1,0-1-1,1 1 0,-1-1 0,1 1 0,0 0 1,-1-1-1,1 1 0,0-1 0,0 0 0,1 1 0,-1-1 1,1 0-1,-1 0 0,1 0 0,-1 0 0,3 2 1,0-1-61,1-1 0,-1-1 1,0 1-1,1 0 1,-1-1-1,1 0 1,0 0-1,-1-1 0,1 1 1,0-1-1,-1 0 1,1 0-1,6-1 0,5-1-1132,0 0 0,0-1 0,0-1-1,0 0 1,-1-1 0,24-12 0,39-21-8053</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19.855"/>
    </inkml:context>
    <inkml:brush xml:id="br0">
      <inkml:brushProperty name="width" value="0.025" units="cm"/>
      <inkml:brushProperty name="height" value="0.025" units="cm"/>
    </inkml:brush>
  </inkml:definitions>
  <inkml:trace contextRef="#ctx0" brushRef="#br0">247 1 19859,'-14'6'904,"-29"14"2454,-42 27 1,74-40-2861,0 1 0,0 0 0,1 0 0,0 1-1,1 0 1,0 1 0,0 0 0,-11 18 0,19-27-488,1-1 1,-1 1 0,1-1-1,0 1 1,-1-1-1,1 1 1,0-1 0,-1 1-1,1 0 1,0-1-1,0 1 1,0-1 0,0 1-1,-1 0 1,1-1-1,0 1 1,0-1-1,0 1 1,0 0 0,0-1-1,0 1 1,1-1-1,-1 1 1,0 0 0,0-1-1,0 1 1,1-1-1,-1 1 1,0-1-1,0 1 1,1-1 0,0 2-1,21 2 195,40-15-32,-53 9-142,14-3-399,-1 2 1,30-2-1,-47 5 273,0-1-1,0 1 1,0 0 0,0 1 0,0-1-1,0 1 1,-1 0 0,1 0-1,0 0 1,0 1 0,-1 0-1,1 0 1,-1 0 0,0 0-1,1 1 1,-1 0 0,4 3-1,-6-4 127,-1 0 0,1 1-1,-1-1 1,0 1 0,1-1-1,-1 1 1,0 0 0,-1-1-1,1 1 1,0 0 0,-1 0-1,1-1 1,-1 1 0,0 0 0,0 0-1,0 0 1,0 0 0,-1-1-1,1 1 1,-1 0 0,0 0-1,0-1 1,0 1 0,0 0-1,0-1 1,0 1 0,-1-1-1,1 0 1,-1 1 0,1-1-1,-1 0 1,0 0 0,0 0-1,-4 3 1,-4 5 260,-1-1 0,0 0 0,0-1-1,0 0 1,-21 9 0,-16 2-213,46-19-88,1 1 1,0 0-1,0-1 0,-1 0 1,1 1-1,0-1 0,-1 0 1,1 1-1,0-1 0,-1 0 1,1 0-1,0 0 0,-1 0 1,1 0-1,-1 0 0,1-1 1,0 1-1,-1 0 0,1-1 1,0 1-1,0-1 0,-1 1 0,1-1 1,0 0-1,0 0 0,0 1 1,0-1-1,0 0 0,0 0 1,0 0-1,0 0 0,0 0 1,-1-2-1,1-1-460,0-1 0,1 1-1,-1-1 1,1 1 0,0-1-1,0 1 1,0-1 0,1 1 0,1-7-1,18-39-7873,4 10-1532</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0.465"/>
    </inkml:context>
    <inkml:brush xml:id="br0">
      <inkml:brushProperty name="width" value="0.025" units="cm"/>
      <inkml:brushProperty name="height" value="0.025" units="cm"/>
    </inkml:brush>
  </inkml:definitions>
  <inkml:trace contextRef="#ctx0" brushRef="#br0">123 421 15855,'0'0'16410,"5"-11"-15940,-2 2-463,1-1-1,-2 0 1,1 0 0,-1 0-1,1-19 1,-3 27-7,0 0 0,0 0-1,0 0 1,0 0 0,0 0 0,0 0 0,-1 0 0,1 0-1,-1 0 1,1 0 0,-1 0 0,0 0 0,0 0-1,0 0 1,0 1 0,0-1 0,0 0 0,0 1 0,-1-1-1,1 1 1,0-1 0,-1 1 0,1 0 0,-1-1 0,0 1-1,1 0 1,-1 0 0,0 0 0,0 0 0,0 1-1,0-1 1,1 0 0,-1 1 0,0-1 0,0 1 0,0 0-1,0 0 1,0 0 0,0 0 0,-1 0 0,1 0-1,0 0 1,0 1 0,-3 0 0,1 0 0,0 1 0,0-1 0,1 1 0,-1-1 0,1 1 0,-1 0 0,1 1 0,0-1 0,0 1 0,0-1 0,0 1 0,0 0 0,0 0 0,1 0 0,-1 0 0,1 1 0,0-1 0,0 1 0,0-1 0,1 1 0,-1 0 0,1-1 0,0 1 0,-1 5 0,-2 8 0,0 1 0,1-1 0,0 1 0,1 19 0,2-30 0,-1-1 0,1 0 0,0 0 0,1 0 0,-1 0 0,1 0 0,1 0 0,-1 0 0,1 0 0,0 0 0,0 0 0,1-1 0,0 1 0,0-1 0,0 0 0,0 1 0,1-2 0,0 1 0,0 0 0,0-1 0,1 0 0,-1 1 0,1-2 0,0 1 0,0-1 0,1 0 0,-1 0 0,1 0 0,-1-1 0,1 1 0,0-1 0,0-1 0,0 1 0,0-1 0,0 0 0,0-1 0,0 1 0,8-1 0,-2-1-107,1 0 0,-1-1 0,1 0 0,-1-1 0,0 0 0,0-1 0,0-1-1,-1 0 1,1 0 0,-1-1 0,0 0 0,-1-1 0,1 0 0,-1-1 0,-1 0 0,0-1 0,10-11 0,-3 3-235,-2 0-1,0-2 1,-1 0 0,0 0 0,-2-1-1,0 0 1,-2-1 0,12-36 0,-14 33-934,-2-1 1,-1 0 0,-1 0 0,0-25 0,-3 40 704,0-1 1,0 1-1,-1 0 0,0 0 1,-1 0-1,0 0 0,-1 0 1,0 0-1,0 0 0,-1 1 1,0 0-1,-9-14 0,12 22 653,1 0 1,-1-1-1,0 1 0,0 0 1,0 0-1,0 0 0,-1 0 0,1 0 1,0 0-1,0 0 0,-1 0 0,1 0 1,0 0-1,-1 1 0,1-1 0,-1 1 1,1-1-1,-1 1 0,1-1 0,-1 1 1,1 0-1,-1 0 0,0 0 1,1 0-1,-3 0 0,2 1 59,0 0 1,0 0-1,-1 0 0,1 0 0,0 0 1,0 1-1,0-1 0,0 1 0,0 0 1,1 0-1,-1-1 0,0 1 1,1 0-1,-2 3 0,-6 10 463,1 0 1,1 0-1,-10 27 0,15-35-606,-9 24 1432,-12 55-1,21-75-1165,0-1-1,1 1 0,0-1 1,1 1-1,0-1 1,0 1-1,2-1 1,-1 1-1,5 15 0,-4-21-255,0-1 0,0 0 0,0 0 1,1 0-1,-1-1 0,1 1 0,0 0 0,0-1 0,0 0 0,1 0 0,-1 0 0,1 0 0,0 0 0,-1-1 0,1 0 0,0 0 0,1 0 0,-1 0 0,0 0 0,0-1 0,1 0 0,-1 0 0,1 0 0,-1 0 0,1-1 0,6 0 0,-2 0 32,0 0 0,-1 0-1,1-1 1,0-1-1,-1 0 1,1 0-1,-1 0 1,0-1-1,0 0 1,0-1 0,0 1-1,15-11 1,-15 8 181,12-6 3191,-19 12-3321,0 0 0,0 1-1,0-1 1,0 1-1,0-1 1,0 1 0,-1 0-1,1-1 1,0 1-1,0 0 1,-1-1 0,1 1-1,0 0 1,-1 0-1,1 0 1,-1 0 0,1 0-1,-1-1 1,1 1 0,-1 0-1,0 0 1,0 0-1,1 1 1,0 1-87,1 0 1,0-1-1,0 1 0,0-1 0,0 0 1,0 0-1,0 0 0,1 0 1,-1 0-1,1 0 0,-1 0 0,1-1 1,0 1-1,-1-1 0,1 0 1,0 0-1,0 0 0,0 0 0,0-1 1,0 1-1,0-1 0,0 1 1,0-1-1,0 0 0,0 0 0,0-1 1,6 0-1,6-1-9,-1-1 0,1 0 1,-1-1-1,20-7 0,35-20 5,-47 19 0,0 2 0,0 1 0,1 1 0,0 1 0,37-7 0,-59 14 0,0 0 0,0 0 0,0-1 0,0 1 0,0 1 0,0-1 0,0 0 0,0 0 0,0 0 0,-1 0 0,1 1 0,0-1 0,0 0 0,0 1 0,0-1 0,0 1 0,-1-1 0,1 1 0,0-1 0,0 1 0,-1 0 0,1-1 0,0 1 0,-1 0 0,1 0 0,-1-1 0,1 1 0,-1 0 0,1 0 0,-1 0 0,1 0 0,-1-1 0,0 1 0,0 0 0,1 0 0,-1 0 0,0 0 0,0 0 0,0 0 0,0 0 0,0 0 0,0 0 0,0 1 0,-11 54 0,5-28 0,6-27 0,0 0 0,0 0 0,1-1 0,-1 1 0,0 0 0,1 0 0,-1-1 0,1 1 0,-1 0 0,1-1 0,-1 1 0,1 0 0,0-1 0,-1 1 0,1-1 0,0 1 0,-1-1 0,1 1 0,0-1 0,0 1 0,-1-1 0,1 0 0,0 1 0,0-1 0,0 0 0,0 0 0,-1 0 0,1 0 0,0 1 0,0-1 0,0 0 0,0-1 0,0 1 0,-1 0 0,1 0 0,1-1 0,38-4 0,-15-3-342,0-2 1,32-15-1,-22 6-4783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1.639"/>
    </inkml:context>
    <inkml:brush xml:id="br0">
      <inkml:brushProperty name="width" value="0.025" units="cm"/>
      <inkml:brushProperty name="height" value="0.025" units="cm"/>
    </inkml:brush>
  </inkml:definitions>
  <inkml:trace contextRef="#ctx0" brushRef="#br0">274 296 20820,'-11'-2'2258,"3"0"-1996,0 0 1,0 1 0,-1 0-1,1 0 1,0 1-1,0 0 1,-1 0-1,1 1 1,0 0 0,0 1-1,0 0 1,0 0-1,0 1 1,0 0 0,-9 5-1,5 0-64,1 1 1,0 0-1,0 1 0,1 0 1,-15 19-1,19-22-134,1 0 1,1 0 0,-1 1-1,1-1 1,1 1 0,-1 0-1,1 0 1,1 0-1,0 0 1,-3 15 0,5-22-62,0 0 0,0 0 0,0 0 0,0 0 0,0 0 0,0 0 0,0 0 0,0 0 0,1-1 0,-1 1 1,0 0-1,0 0 0,1 0 0,-1 0 0,1 0 0,-1-1 0,1 1 0,-1 0 0,1 0 0,-1-1 0,1 1 1,0 0-1,-1-1 0,1 1 0,0-1 0,0 1 0,-1-1 0,1 1 0,0-1 0,0 1 0,0-1 0,0 0 1,0 1-1,-1-1 0,1 0 0,2 0 0,0 1 10,1-1 0,-1 0 0,1 0 0,-1-1 1,1 1-1,0-1 0,-1 0 0,0 0 0,7-2 0,3-4 39,1 0 0,-1-1 0,0-1 0,-1 0 0,0-1 0,0 0 0,19-23 0,66-92 66,-73 91-53,33-63 0,-51 84-24,1-1 0,-2 0-1,0 0 1,-1 0 0,0 0-1,-1-1 1,-1 1 0,1-21-1,-3 35-35,0 0 0,1 0 0,-1 0 0,0 0 0,0-1 0,0 1-1,0 0 1,0 0 0,0 0 0,0 0 0,0 0 0,0-1 0,0 1-1,0 0 1,0 0 0,0 0 0,0 0 0,0 0 0,0-1 0,0 1-1,0 0 1,0 0 0,0 0 0,0 0 0,0 0 0,-1-1-1,1 1 1,0 0 0,0 0 0,0 0 0,0 0 0,0 0 0,0 0-1,0 0 1,0-1 0,-1 1 0,1 0 0,0 0 0,0 0 0,0 0-1,0 0 1,0 0 0,-1 0 0,1 0 0,0 0 0,0 0-1,0 0 1,0 0 0,0 0 0,-1 0 0,1 0 0,0 0 0,0 0-1,0 0 1,0 0 0,0 0 0,-1 0 0,1 0 0,0 0 0,0 0-1,0 0 1,-11 12 73,-7 17-40,10-4 11,0 0 0,1 1 0,2 0 0,1 0 0,0 0 1,2 0-1,1 0 0,2 0 0,4 42 0,-4-65-33,-1 1 1,1 0-1,-1-1 0,1 1 1,0-1-1,1 1 0,-1-1 1,0 1-1,1-1 0,0 0 1,0 0-1,0 0 0,0 0 0,0 0 1,1 0-1,-1 0 0,1-1 1,0 1-1,0-1 0,0 0 1,0 0-1,0 0 0,0 0 1,0-1-1,1 1 0,-1-1 1,1 0-1,-1 0 0,1 0 1,-1 0-1,1 0 0,0-1 0,-1 0 1,1 0-1,0 0 0,3-1 1,1 0 28,-1 0 0,1-1-1,-1 0 1,1-1 0,-1 0 0,0 0 0,0-1 0,0 1 0,-1-1-1,1-1 1,-1 1 0,0-1 0,0 0 0,-1-1 0,0 0 0,7-8 0,-7 7-43,0 0 1,-1 0-1,0-1 1,0 0-1,-1 0 1,0 0-1,0 0 1,-1 0-1,0-1 1,0 1-1,-1-1 1,0 0-1,-1 1 1,0-15-1,0 22-5,0 0 0,-1 0 0,1 0 1,0 0-1,0 0 0,-1 0 0,1 0 0,0 0 0,-1 0 1,1 0-1,-1 0 0,1 0 0,-1 0 0,1 1 0,-1-1 0,0 0 1,0 0-1,1 1 0,-1-1 0,0 0 0,0 1 0,0-1 1,0 1-1,1-1 0,-1 1 0,0-1 0,0 1 0,0 0 0,0 0 1,0-1-1,0 1 0,0 0 0,0 0 0,0 0 0,0 0 1,0 0-1,-2 0 0,1 1-6,-1-1 0,1 1 0,-1-1 1,1 1-1,0 0 0,-1 0 0,1 0 0,0 0 1,0 0-1,-1 1 0,1-1 0,0 1 0,0-1 1,-2 3-1,-3 6 25,1 0 0,-1 0 0,1 1 0,1 0 0,0 0 0,1 0 0,0 0 0,0 1 0,1 0 0,1-1 0,0 1 0,0 0 0,2 0 0,0 20 0,0-31-16,0-1 0,0 1 0,0 0 0,1-1 0,-1 1 0,0 0 0,0-1 0,1 1 0,-1-1 0,0 1 0,1-1 0,-1 1 0,1 0 0,-1-1 0,1 0 0,-1 1 0,1-1 0,-1 1 0,1-1 0,-1 1 0,1-1 0,-1 0 0,1 1 0,0-1 0,-1 0 0,1 0 0,0 0 0,0 1 0,27-2 0,25-16 0,-11-3 0,96-41 0,-120 54 0,1 2 0,-1 0 0,1 1 0,0 1 0,36-1 0,-54 4 0,0-1 0,0 1 0,0 0 0,1 1 0,-1-1 0,0 0 0,0 0 0,0 0 0,1 1 0,-1-1 0,0 1 0,0-1 0,0 1 0,0-1 0,0 1 0,0-1 0,0 1 0,0 0 0,0 0 0,1 1 0,-2-2 0,1 1 0,-1-1 0,0 1 0,0-1 0,1 1 0,-1 0 0,0-1 0,0 1 0,0 0 0,0-1 0,0 1 0,0 0 0,0-1 0,0 1 0,0 0 0,0-1 0,0 1 0,0-1 0,-1 1 0,1 0 0,0-1 0,0 1 0,-1 0 0,1-1 0,-1 1 0,0 0 0,1 0 0,-1 0 0,0 0 0,0 0 0,0 0 0,0-1 0,0 1 0,0 0 0,0-1 0,0 1 0,0-1 0,0 1 0,-1-1 0,1 0 0,0 1 0,0-1 0,0 0 0,-1 0 0,1 0 0,0 0 0,0 0 0,0 0 0,-1 0 0,1 0 0,0-1 0,0 1 0,0 0 0,-1-1 0,1 1 0,0-1 0,0 1 0,0-1 0,0 1 0,0-1 0,0 0 0,0 0 0,0 1 0,0-1 0,1 0 0,-2-1 0,-4-5 0,0 0 0,1 0 0,0-1 0,1 0 0,-1 0 0,2 0 0,-1 0 0,1-1 0,0 1 0,1-1 0,0 0 0,-2-12 0,4 20-1,1 0 0,-1-1 0,0 1 1,0 0-1,1 0 0,-1 0 0,1 0 0,-1 0 0,1 0 0,-1 0 1,1 0-1,0 0 0,-1 0 0,1 0 0,0 0 0,0 0 0,0 1 1,0-1-1,0 0 0,0 0 0,0 1 0,0-1 0,0 1 1,0-1-1,0 1 0,0-1 0,0 1 0,0 0 0,0 0 0,1-1 1,-1 1-1,0 0 0,0 0 0,2 0 0,54-1-632,-39 1-23,45-3-3230,10-6-2984</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2.543"/>
    </inkml:context>
    <inkml:brush xml:id="br0">
      <inkml:brushProperty name="width" value="0.025" units="cm"/>
      <inkml:brushProperty name="height" value="0.025" units="cm"/>
    </inkml:brush>
  </inkml:definitions>
  <inkml:trace contextRef="#ctx0" brushRef="#br0">192 186 12172,'2'-12'7340,"-1"0"-6194,2 0 141,-1-1-1,-1 1 0,0-1 1,-1 0-1,-1-20 1,0 31-1178,1 0 1,0-1 0,-1 1 0,0 0-1,1-1 1,-1 1 0,0 0 0,0 0-1,0 0 1,-1 0 0,1 0 0,0 0-1,-1 0 1,1 0 0,-1 0 0,0 0 0,1 1-1,-1-1 1,0 1 0,0 0 0,0-1-1,0 1 1,0 0 0,-1 0 0,1 0-1,0 0 1,0 1 0,-1-1 0,1 1-1,0-1 1,-1 1 0,1 0 0,-1 0-1,1 0 1,0 0 0,-1 0 0,1 0-1,-1 1 1,-3 0 0,0 1-110,0 0 0,0 1 0,0 0 0,0 0 0,0 0 0,0 0 0,1 1 0,-1 0 0,1 0 0,0 0 0,1 1 0,-1 0 0,1 0 0,0 0 0,0 0 0,0 1 0,1 0 0,-4 7 0,2-5 0,1 1 0,0 0 0,1 0 0,0 0 0,0 0 0,1 1 0,0-1 0,0 1 0,1-1 0,1 1 0,0 0 0,0 9 0,1-18 0,-1 0 1,1 0-1,0 1 0,-1-1 1,1 0-1,0 0 0,-1 0 1,1 0-1,0 0 1,0 0-1,0 0 0,0 0 1,0 0-1,0-1 0,0 1 1,0 0-1,1-1 0,-1 1 1,0 0-1,0-1 0,0 0 1,1 1-1,-1-1 1,0 0-1,1 1 0,-1-1 1,0 0-1,1 0 0,-1 0 1,0 0-1,0-1 0,1 1 1,1-1-1,46-10-60,-23 0-163,-13 5-159,0 0 0,1 1-1,0 0 1,17-3 0,-29 8 314,1-1-1,-1 1 1,0-1 0,1 1-1,-1 0 1,1 0 0,-1 0 0,0 1-1,1-1 1,-1 0 0,0 1 0,1-1-1,-1 1 1,0 0 0,0 0-1,1 0 1,-1 0 0,0 0 0,0 1-1,0-1 1,0 1 0,-1-1 0,1 1-1,0-1 1,-1 1 0,1 0 0,-1 0-1,1 0 1,-1 0 0,0 0-1,2 4 1,2 8 114,-1 1 1,-1-1-1,0 1 0,-1 0 0,0 0 0,-1 0 1,-1 0-1,0 0 0,-5 28 0,0-15 300,-2 0-1,0 0 0,-2 0 1,-14 30-1,-15 13 944,36-67-1225,-1 0-1,0 0 1,0-1-1,0 1 1,0-1-1,-1 1 1,0-1-1,1 0 1,-1 0-1,0-1 1,0 1-1,-1-1 1,-7 3-1,11-4-63,0-1 0,0 0 0,0 0 0,0 0 0,1 0 0,-1 0 0,0 0 0,0 0 0,0 0 0,0 0 0,1 0 0,-1 0 0,0-1 0,0 1 0,0 0 0,1 0 0,-1-1 0,0 1 0,0-1 0,1 1 0,-1-1 0,0 1 0,1-1 0,-1 1 0,0-1 0,1 0 0,-1 1 0,1-1 0,-1 0 0,1 1 0,0-1 0,-1 0 0,1 0 0,0 1 0,-1-1 0,1 0 0,0 0 0,0 0 0,-1-1 0,-1-38 0,2 32 0,1-13-64,2-1 0,0 1 0,2 0 1,0 0-1,1 0 0,1 0 0,1 1 0,1 0 0,1 1 0,1 0 1,0 1-1,15-19 0,1 1-99,2 2 0,2 0 0,1 2 1,66-50-1,-89 74 175,-1 2 3,0 0-1,-1 0 0,2 1 1,-1 0-1,1 1 1,-1-1-1,18-4 1,-25 9-3,-1-1 0,1 1 0,-1 0 0,1 0 0,0 0 0,-1 0 0,1 0 0,-1 0 0,1 0 0,-1 1 0,1-1 0,-1 0 0,1 0 0,-1 0 0,1 1 0,-1-1 0,1 0 0,-1 0 0,1 1 0,-1-1 0,0 0 0,1 1 0,-1-1 1,1 0-1,-1 1 0,0-1 0,1 1 0,-1-1 0,0 1 0,0-1 0,1 1 0,-1-1 0,0 1 0,0 0 0,3 26 180,-10 28-79,-11 1 207,13-43-202,0 0-1,1 0 1,-4 26-1,19-46-117,3-9 0,-5-2 0,-1-1 0,0-1 0,-2 1 0,0-1 0,-1 0 0,-1 0 0,-1-1 0,-1 1 0,-1-1 0,0 0 0,-6-39 0,4 66 0,1-5 0,-1 0 0,1 0 0,-1 0 0,1 0 0,-1 0 0,1 0 0,0 0 0,0 0 0,0 0 0,-1 0 0,1 1 0,0-1 0,0 0 0,0 0 0,1 0 0,-1 0 0,0 0 0,0 1 0,1-1 0,-1 0 0,0 0 0,1 0 0,-1 0 0,1 0 0,0 0 0,-1 0 0,1 0 0,0 0 0,-1-1 0,1 1 0,0 0 0,0 0 0,0 0 0,0-1 0,0 1 0,0-1 0,0 1 0,0 0 0,2 0 0,55 2-2043,-33-6-876,-1-1 0,1-1-1,36-13 1,-3-1-5302</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3.230"/>
    </inkml:context>
    <inkml:brush xml:id="br0">
      <inkml:brushProperty name="width" value="0.025" units="cm"/>
      <inkml:brushProperty name="height" value="0.025" units="cm"/>
    </inkml:brush>
  </inkml:definitions>
  <inkml:trace contextRef="#ctx0" brushRef="#br0">168 258 17008,'0'0'4661,"-11"5"-3113,7-4-1593,-76 34 4162,73-32-3867,1 1 0,-1-1 0,1 1 0,0 1 0,0-1 0,0 1 0,0 0 0,1 0 0,0 0 0,-7 11 0,37-15-1526,-16-2 1083,1 0-1,-1-1 1,0-1-1,13-4 1,-16 4 59,1 1 0,0 0 0,-1 0 0,1 0 0,0 1 1,0 0-1,0 0 0,0 1 0,13 1 0,-18-1 127,0 1 0,0 0 0,0 0 0,0 0 0,-1 0 0,1 0 0,0 0 0,-1 0 0,1 1 0,-1-1 0,1 1 0,-1-1 0,0 1 0,0-1 0,1 1 0,-1 0 0,0 0 0,-1-1 0,1 1 0,0 0 0,0 0 0,-1 0 0,1 0 0,-1 0 0,1 3-1,4 58 88,-5-56-36,-1 26 475,-1 1-1,-2-1 0,-1 0 1,-2 0-1,-1 0 0,-1-1 0,-2 0 1,-1-1-1,-2-1 0,-26 45 1,30-63-266,9-22-41,11-24-10,67-208-491,-33 97-90,78-171 1,-114 299 385,-6 9 18,1 1 0,0 0 1,1 0-1,-1 0 0,1 0 1,1 1-1,0-1 0,-1 1 1,2 0-1,-1 1 0,1-1 1,7-5-1,-13 11-20,1 0-1,-1 0 1,1 0-1,-1 0 1,0 0-1,1 0 1,-1 0 0,1 1-1,-1-1 1,1 0-1,-1 0 1,0 0 0,1 0-1,-1 1 1,0-1-1,1 0 1,-1 0-1,0 1 1,1-1 0,-1 0-1,0 0 1,1 1-1,-1-1 1,0 1 0,0-1-1,1 0 1,-1 1-1,0-1 1,0 0-1,0 1 1,0-1 0,1 1-1,-1-1 1,0 0-1,0 1 1,0-1 0,0 1-1,0-1 1,0 1-1,0-1 1,0 0-1,0 1 1,0-1 0,-1 1-1,1-1 1,0 1-1,0-1 1,0 0 0,-1 1-1,-1 25 194,-3-7-159,-1-1-1,-1-1 1,0 1-1,-1-1 0,-12 18 1,7-12-13,-17 42 0,30-64-28,0-1 1,0 1-1,-1 0 1,1 0-1,0 0 1,0-1-1,0 1 1,0 0-1,0 0 1,0 0-1,0-1 1,0 1-1,0 0 1,0 0-1,0 0 1,0-1-1,1 1 1,-1 0-1,0 0 1,1-1-1,-1 1 1,1 0-1,-1-1 1,0 1-1,1 0 1,-1-1-1,1 1 1,0-1-1,-1 1 1,1 0-1,-1-1 1,1 0-1,0 1 1,0-1-1,-1 1 1,1-1-1,0 0 1,0 1-1,-1-1 1,1 0-1,0 0 1,0 0-1,-1 0 1,1 0-1,0 0 1,0 0-1,0 0 1,-1 0-1,1 0 1,0 0-1,0 0 1,0 0-1,0-1 1,59-10-345,-46 8 148,10-2-140,1 2-1,-1 0 1,1 1 0,32 3-1,-55-1 367,0 0-1,-1 0 1,1 1-1,0-1 1,0 1 0,0-1-1,0 1 1,-1 0-1,1-1 1,0 1 0,-1 0-1,1 0 1,0 0-1,-1 1 1,0-1-1,1 0 1,-1 0 0,0 1-1,1-1 1,-1 1-1,0-1 1,0 1 0,0 0-1,0-1 1,0 1-1,-1 0 1,1 0-1,-1-1 1,1 1 0,-1 0-1,1 0 1,-1 0-1,0 0 1,0 0-1,0 0 1,0-1 0,0 1-1,0 0 1,-1 0-1,1 0 1,-2 3 0,0 4 116,0-1 1,0 1 0,-2 0 0,1 0 0,-1-1-1,0 0 1,-7 11 0,0-4-145,-1-1 0,0 0 0,-1-1 0,-1 0 0,0-1 0,-30 20 0,37-27 0,-1 0 0,0-1 0,0 1 0,0-2 0,-1 1 0,0-1 0,1-1 0,-1 0 0,0 0 0,0 0 0,0-1 0,0-1 0,-1 1 0,1-2 0,-18-1 0,26 1-158,-1 1 0,0-1-1,1 0 1,-1 1 0,1-1 0,-1 0-1,1 0 1,-1 0 0,1 0 0,0 0-1,0 0 1,-1 0 0,1-1 0,0 1-1,0 0 1,0-1 0,0 1 0,0-1-1,0 1 1,1-1 0,-1 1 0,0-4 0,-1 0-1031,2 1 0,-1-1 1,0 1-1,1-1 0,0 1 1,0-1-1,1-6 1,4-13-12890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3.854"/>
    </inkml:context>
    <inkml:brush xml:id="br0">
      <inkml:brushProperty name="width" value="0.025" units="cm"/>
      <inkml:brushProperty name="height" value="0.025" units="cm"/>
    </inkml:brush>
  </inkml:definitions>
  <inkml:trace contextRef="#ctx0" brushRef="#br0">16 0 17777,'0'0'6134,"0"9"-2152,-8 190-1208,1 83-674,17-224-2100,-10-56 0,0 0 0,1-1 0,0 1 0,-1 0 0,1 0 0,0-1 0,0 1 0,0-1 0,0 1 0,0-1 0,0 1 0,3 1 0,-3-3 0,-1 1 0,1-1 0,0 0 0,-1 0 0,1 0 0,0 0 0,-1 0 0,1 0 0,0 0 0,-1 0 0,1 0 0,0 0 0,-1 0 0,1-1 0,0 1 0,-1 0 0,1 0 0,0-1 0,-1 1 0,1 0 0,-1-1 0,1 1 0,0-1 0,-1 1 0,1 0 0,-1-1 0,0 0 0,1 1 0,-1-1 0,1 1 0,-1-1 0,0 1 0,1-1 0,-1-1 0,6-6 0,-2-1 0,1 0 0,-1 0 0,-1 0 0,0 0 0,4-19 0,7-65 0,-11 68 0,3-55 0,25 116 0,-24-30 0,-1-1 0,1 1 0,0-2 0,0 1 0,0-1 0,1 0 0,0 0 0,-1-1 0,1 0 0,0 0 0,1-1 0,-1 0 0,0-1 0,1 1 0,-1-2 0,1 1 0,-1-1 0,1 0 0,-1-1 0,9-2 0,-11 3 0,0-1 0,-1 0 0,1 0 0,0 0 0,-1-1 0,1 0 0,-1 0 0,0 0 0,1-1 0,-1 0 0,0 0 0,-1 0 0,1-1 0,0 1 0,-1-1 0,0 0 0,0 0 0,0-1 0,-1 1 0,1-1 0,-1 0 0,0 0 0,0 0 0,-1 0 0,1 0 0,-1-1 0,0 1 0,-1-1 0,2-10 0,-3 15 0,0 0 0,0 0 0,0 0 0,-1 0 0,1 0 0,0 0 0,-1 0 0,1 0 0,-1 0 0,1 0 0,-1 1 0,1-1 0,-1 0 0,0 0 0,1 0 0,-1 1 0,0-1 0,0 0 0,1 1 0,-1-1 0,0 1 0,0-1 0,0 1 0,0-1 0,0 1 0,0 0 0,0-1 0,0 1 0,0 0 0,0 0 0,0-1 0,0 1 0,0 0 0,0 0 0,0 0 0,0 1 0,0-1 0,0 0 0,0 0 0,-1 1 0,-5 0 0,1-1 0,0 2 0,-1-1 0,1 1 0,-11 4 0,8-1 0,-1 1 0,1 0 0,1 0 0,-1 1 0,1 0 0,0 1 0,1 0 0,0 0 0,-9 13 0,12-16 0,0 1 0,1 0 0,-1 0 0,1 0 0,1 1 0,-1-1 0,1 1 0,0 0 0,0-1 0,1 1 0,0 0 0,0 0 0,1 0 0,0 0 0,1 13 0,0-17 0,1 0 0,-1-1 0,0 1 0,1 0 0,0-1 0,0 1 0,0-1 0,0 1 0,0-1 0,0 0 0,0 0 0,1 0 0,-1 0 0,1 0 0,0-1 0,-1 1 0,1-1 0,0 0 0,0 1 0,0-1 0,0-1 0,0 1 0,0 0 0,0-1 0,0 1 0,0-1 0,6 0 0,6 0 0,0 1 0,0-2 0,0 0 0,21-5 0,-26 4-280,0 0-1,0-1 1,-1-1-1,1 1 1,-1-2-1,0 1 1,11-8 0,-17 10-46,0 0 0,0-1 0,0 1 0,0-1 0,0 1 1,-1-1-1,1 0 0,-1-1 0,0 1 0,0 0 0,0 0 1,0-1-1,0 1 0,-1-1 0,0 0 0,0 1 1,0-1-1,0 0 0,0 0 0,-1 0 0,1-5 0,-3-24-11818</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4.211"/>
    </inkml:context>
    <inkml:brush xml:id="br0">
      <inkml:brushProperty name="width" value="0.025" units="cm"/>
      <inkml:brushProperty name="height" value="0.025" units="cm"/>
    </inkml:brush>
  </inkml:definitions>
  <inkml:trace contextRef="#ctx0" brushRef="#br0">1 1 17969,'0'0'6630,"64"0"-6277,3 0-33,9 0-192,3 0-1345,1 0-8648</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4.867"/>
    </inkml:context>
    <inkml:brush xml:id="br0">
      <inkml:brushProperty name="width" value="0.025" units="cm"/>
      <inkml:brushProperty name="height" value="0.025" units="cm"/>
    </inkml:brush>
  </inkml:definitions>
  <inkml:trace contextRef="#ctx0" brushRef="#br0">0 25 16496,'0'0'5546,"5"11"-2695,1 6-2110,-1-1 0,-1 1 1,0 0-1,-1 0 0,-1 1 1,0 20-1,-3 14 282,0-23-800,1 0 0,4 34 0,-4-61-218,0 0 0,0 0 0,0 0 0,1 0 1,-1-1-1,1 1 0,-1 0 0,1 0 0,-1 0 0,1-1 0,0 1 0,0 0 0,0-1 0,0 1 1,0-1-1,0 1 0,1-1 0,-1 0 0,0 1 0,1-1 0,-1 0 0,1 0 0,-1 0 1,1 0-1,0 0 0,-1 0 0,1 0 0,0-1 0,0 1 0,0-1 0,-1 1 0,1-1 0,0 0 1,0 0-1,0 0 0,0 1 0,0-2 0,0 1 0,-1 0 0,1 0 0,0-1 0,0 1 0,0-1 1,0 1-1,-1-1 0,3-1 0,4-1 21,1-1 0,-1-1 0,0 1 0,-1-1 1,1 0-1,-1-1 0,0 0 0,8-8 0,3-9-15,0-1 0,-2 0 1,0-1-1,-2-1 0,-1-1 0,-1 0 0,-2 0 0,0-1 1,-2 0-1,7-42 0,-15 64 151,-2 8-68,-8 21-42,-10 41-45,10-22 4,2 0 1,2 1-1,2 0 1,1 0-1,3 0 1,5 51-1,-5-91-11,0 1 0,1-1 0,-1 0 0,1 0 0,0 1 0,0-1 0,0 0 0,0 0 0,1 0 0,-1 0 0,1 0 0,0-1 0,0 1 0,0 0 0,0-1 0,0 1 0,3 1 0,-5-4 0,1-1 0,0 1 0,-1-1 0,1 1 0,-1-1 0,0 1 0,1-1 0,-1 1 0,1-1 0,-1 0 0,0 1 0,1-1 0,-1 1 0,0-1 0,0 0 0,1 1 0,-1-1 0,0 0 0,0 0 0,0 1 0,0-1 0,0 0 0,0 1 0,0-1 0,0 0 0,0 0 0,0 1 0,-1-1 0,1 0 0,0 1 0,-1-2 0,-4-29 0,-2 16-46,-1 0-1,-1 0 1,0 1 0,-1 0 0,-1 0-1,0 1 1,0 0 0,-1 1 0,-1 1-1,0 0 1,-1 1 0,0 0 0,-1 1-1,-19-9 1,32 16 48,-1 1-1,0 0 1,0 0-1,1 0 1,-1 1-1,0-1 1,0 1 0,0-1-1,0 1 1,0 0-1,0 0 1,0 0-1,0 1 1,0-1 0,-4 2-1,6-2 0,0 1-1,0 0 1,0 0 0,0 0-1,0 0 1,1 0-1,-1 0 1,0 0 0,0 0-1,0 0 1,1 0 0,-1 0-1,1 0 1,-1 1-1,1-1 1,-1 0 0,1 0-1,0 1 1,0-1 0,0 0-1,-1 1 1,1-1-1,0 0 1,1 0 0,-1 1-1,0-1 1,0 0-1,0 1 1,1-1 0,-1 0-1,1 0 1,-1 0 0,1 1-1,-1-1 1,1 0-1,1 1 1,0 2-11,0 0 0,1 0 0,0 0 0,0 0 0,0-1 0,0 1 0,1-1 0,-1 0 0,1 0 0,0 0-1,0 0 1,0-1 0,0 0 0,0 0 0,1 0 0,-1 0 0,1-1 0,7 2 0,6 2-714,0-2 1,0 0-1,28 1 0,72-4-8778,-58-1 1852</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5.680"/>
    </inkml:context>
    <inkml:brush xml:id="br0">
      <inkml:brushProperty name="width" value="0.025" units="cm"/>
      <inkml:brushProperty name="height" value="0.025" units="cm"/>
    </inkml:brush>
  </inkml:definitions>
  <inkml:trace contextRef="#ctx0" brushRef="#br0">131 505 12844,'0'0'16490,"-12"-4"-14995,-37-12-443,47 15-1031,0 1 0,0-1 0,-1 1 0,1-1 0,0 1 0,-1 0 1,1 0-1,0 0 0,0 1 0,-1-1 0,1 0 0,0 1 0,-1-1 0,1 1 0,0 0 0,0 0 1,0 0-1,0 0 0,0 0 0,0 0 0,0 0 0,0 1 0,0-1 0,1 1 0,-1 0 0,1-1 1,-1 1-1,1 0 0,-1 0 0,1 0 0,0 0 0,0 0 0,0 0 0,0 0 0,0 0 0,1 0 0,-1 1 1,0-1-1,1 0 0,0 0 0,-1 5 0,2-5-21,0-1 0,0 0 0,0 0 0,0 0 0,0 0 0,0 0 0,1 0 0,-1 0 0,0 0 0,0-1 0,1 1 0,-1 0 0,0-1 0,1 1 0,-1-1 0,0 1 0,1-1 0,-1 0 0,1 0 0,-1 1 0,1-1 0,-1 0 0,1 0 0,2-1 0,47 0 0,-43 0 0,16-2 0,-1-1 0,0-1 0,25-9 0,-33 9 0,0 0 0,0 1 0,1 0 0,-1 1 0,1 1 0,0 1 0,-1 0 0,1 1 0,29 3 0,-41-2-100,0 1 0,0-1 1,0 1-1,0 0 0,0 1 0,0-1 1,5 4-1,-6-3-39,0-1 0,0 0 0,0 0 0,0 0 0,1 0 0,-1-1 0,1 1 0,-1-1 0,1 0 0,-1 0 0,1 0 0,6 0 0,2-1-686,1-1 1,-1-1-1,0 0 1,0-1-1,0 0 1,0-1-1,-1 0 0,1-1 1,-1 0-1,0-1 1,19-13-1,-14 7-428,0 0 0,-1 0 0,19-22 0,5-17 2035,-32 35 2240,-12 14 1204,3 3-3950,0 0 0,0 0 0,0 0 0,0 0 0,0 1 0,0-1-1,1 1 1,-1-1 0,1 1 0,-1 0 0,-1 2 0,-2 3-10,0 0 0,1 1 0,-1-1 0,1 1 0,1 0 0,0 0 0,0 0 0,0 1 0,1-1 0,0 1 0,0 10 0,2-18-225,0 0 0,0 1 0,0-1-1,0 0 1,0 0 0,0 0 0,1 0 0,-1 0-1,0 0 1,1 0 0,-1 0 0,1 0 0,-1 0-1,1 0 1,-1 0 0,1 0 0,0 0 0,0 0-1,-1 0 1,1-1 0,0 1 0,0 0 0,0 0-1,0-1 1,0 1 0,0-1 0,0 1 0,2 0-1,0 0 33,1 0 0,0-1 0,-1 1-1,1-1 1,0 0 0,0 0-1,-1 0 1,1-1 0,4 0-1,5-2 87,-1 0-1,0-1 0,0 0 0,19-10 0,-10 0-104,0 0-1,0-1 1,-2 0-1,0-2 0,21-23 1,-32 31-77,1-1 0,-1 0 1,-1-1-1,0 0 0,0 0 1,-1-1-1,0 1 0,-1-1 1,-1 0-1,0-1 0,5-24 0,-9 36 7,0 0-1,1 0 0,-1 0 0,0 0 0,0 0 0,0 0 0,0 0 0,0 1 0,0-1 0,0 0 0,-1 0 0,1 0 0,0 0 0,0 0 1,-1 0-1,1 0 0,0 0 0,-1 1 0,1-1 0,-1 0 0,-1-1 0,2 2 5,-1-1-1,0 1 1,1 0-1,-1 0 1,0 0-1,1 0 1,-1 0-1,0 0 1,1 0-1,-1 0 1,0 0-1,1 0 1,-1 0-1,0 1 1,0-1 0,1 0-1,-1 0 1,1 1-1,-1-1 1,0 0-1,0 1 1,-32 30-121,11-2 303,3 2-1,-31 62 1,44-80-125,0 0 1,1 1-1,1-1 1,0 1-1,1-1 1,1 1-1,0 0 0,1 1 1,0-1-1,2 23 1,0-35-46,-1 0 0,1 0 0,0 0 0,-1 0 0,1 0 0,0-1 0,0 1 0,0 0 0,1 0 0,-1-1 0,0 1 0,1-1 0,-1 1 0,1-1 0,-1 1 0,1-1 0,0 0 0,0 0 0,-1 0 0,1 0 0,0 0 0,0 0 0,0-1 0,0 1 0,0 0 0,0-1 0,0 0 0,0 1 0,0-1 0,0 0 0,0 0 0,1 0 0,-1-1 0,0 1 0,3-1 0,4 0 0,-1-1 0,0 1 0,1-1 0,-1-1 0,0 0 0,0 0 0,12-7 0,-4-1 0,0-1 0,0 0 0,-1-1 0,-1-1 0,0 0 0,-1-1 0,0-1 0,-1 0 0,13-24 0,2-12 0,37-101 0,-38 85 0,-11 35 0,-11 25 0,0 1 0,-1-1 0,1 1 0,-2-1 0,1 0 0,-1 0 0,0 0 0,0-9 0,2 31-10,-3-12 9,0-1 1,0 1 0,-1 0 0,1-1-1,-1 1 1,1 0 0,-1-1 0,1 1-1,-1 0 1,0-1 0,0 1 0,0 0 0,0 0-1,0-1 1,0 1 0,-1 0 0,1-1-1,-1 1 1,1 0 0,-1-1 0,1 1-1,-1-1 1,-1 3 0,-39 44-243,21-34-4441,5-10-4338</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6.320"/>
    </inkml:context>
    <inkml:brush xml:id="br0">
      <inkml:brushProperty name="width" value="0.025" units="cm"/>
      <inkml:brushProperty name="height" value="0.025" units="cm"/>
    </inkml:brush>
  </inkml:definitions>
  <inkml:trace contextRef="#ctx0" brushRef="#br0">0 0 2787,'0'0'-2787</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6.898"/>
    </inkml:context>
    <inkml:brush xml:id="br0">
      <inkml:brushProperty name="width" value="0.025" units="cm"/>
      <inkml:brushProperty name="height" value="0.025" units="cm"/>
    </inkml:brush>
  </inkml:definitions>
  <inkml:trace contextRef="#ctx0" brushRef="#br0">144 0 11499,'0'0'13677,"-1"15"-13506,-10 56 577,-2 0 1,-4-1-1,-3-1 0,-52 119 1,70-184-716,1-1-1,-1 0 1,1 1 0,0-1 0,0 1 0,0-1-1,1 1 1,-1 0 0,1-1 0,0 8 0,0-11-42,0 1 0,1-1 0,-1 0 0,0 1 0,0-1 0,0 1 0,1-1 0,-1 0 0,0 1 0,0-1 0,1 1 0,-1-1 0,0 0 0,1 0 0,-1 1 0,0-1 1,1 0-1,-1 1 0,1-1 0,-1 0 0,0 0 0,1 0 0,-1 0 0,1 1 0,-1-1 0,1 0 0,-1 0 0,1 0 0,-1 0 0,1 0 0,26-10-1008,-16 3-470,-1-1 1,0 0 0,0 0 0,11-14 0,8-11-6842</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7.741"/>
    </inkml:context>
    <inkml:brush xml:id="br0">
      <inkml:brushProperty name="width" value="0.025" units="cm"/>
      <inkml:brushProperty name="height" value="0.025" units="cm"/>
    </inkml:brush>
  </inkml:definitions>
  <inkml:trace contextRef="#ctx0" brushRef="#br0">0 483 12268,'0'0'12662,"13"-11"-10564,20-20-1485,-1-2 0,-2-1 0,-2-2 0,35-55-1,-46 64-257,-1-1 0,-1 0-1,-2-1 1,-1-1 0,-1 0-1,9-44 1,-38 90-366,-113 155 132,38-52-39,85-109-82,1 1 0,0 0 0,1 0 0,0 0 0,-9 24 0,15-33 0,-1 0 0,0 1 0,0-1 0,1 0 0,-1 1 0,1-1 0,0 1 0,0-1 0,0 1 0,0-1 0,0 1 0,1-1 0,-1 1 0,1-1 0,-1 1 0,1-1 0,0 0 0,0 1 0,0-1 0,0 0 0,1 0 0,-1 0 0,0 0 0,1 0 0,0 0 0,-1 0 0,1 0 0,0-1 0,0 1 0,0-1 0,0 1 0,0-1 0,0 0 0,0 0 0,1 0 0,2 1 0,6 3 0,1-1 0,0 0 0,0-1 0,0 0 0,1-1 0,-1-1 0,1 0 0,-1 0 0,1-1 0,-1-1 0,24-4 0,-29 4 0,1-2 0,-1 1 0,0-1 0,0 0 0,-1 0 0,1-1 0,-1 0 0,1 0 0,-1 0 0,0-1 0,-1 0 0,1 0 0,-1-1 0,0 0 0,-1 1 0,1-2 0,-1 1 0,0 0 0,0-1 0,4-11 0,2-15 0,-13 78 0,2-27 0,0 0 0,-1-1 0,-6 25 0,-1-19 0,5-16 0,7-15 0,18-48 0,-14 40 0,-1 0 0,0-1 0,-1 0 0,-1 0 0,3-25 0,-6 32 0,0 3 0,0 0 0,-1 0 0,0-1 0,0 1 0,0 0 0,-1 0 0,0 0 0,-4-13 0,6 21 0,-1 1 0,1 0 0,-1 0 0,1 0 0,0 0 0,0-1 0,0 1 0,0 0 0,0-1 0,1 1 0,-1-1 0,0 0 0,1 1 0,-1-1 0,4 2 0,7 3-199,1 0 1,0-1-1,0-1 0,0 0 1,1-1-1,0 0 0,-1-1 1,1-1-1,0 0 0,0-1 1,0 0-1,0-1 0,15-3 1,11-11-6918</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29.501"/>
    </inkml:context>
    <inkml:brush xml:id="br0">
      <inkml:brushProperty name="width" value="0.025" units="cm"/>
      <inkml:brushProperty name="height" value="0.025" units="cm"/>
    </inkml:brush>
  </inkml:definitions>
  <inkml:trace contextRef="#ctx0" brushRef="#br0">189 296 15663,'0'0'5103,"-10"-7"-2263,4 2-2339,3 3-348,0 0-1,1-1 1,-1 1-1,0 0 0,0 0 1,0 1-1,0-1 1,-1 1-1,1-1 1,0 1-1,-1 0 0,1 0 1,0 1-1,-1-1 1,1 1-1,-1 0 1,0-1-1,1 2 0,-1-1 1,1 0-1,-7 2 1,3 2 31,1 0 0,-1 0 0,1 1 0,0 0 0,0 0 0,1 0 0,-1 1 0,1 0 0,0 0 0,1 0 0,-1 0 0,1 1 0,1 0 0,-1 0 0,1 0 0,0 0 0,1 1 0,0-1 1,0 1-1,-1 12 0,3-19-178,0 0 0,0 0 0,0 1 1,0-1-1,0 0 0,0 0 0,1 0 1,-1 0-1,0 1 0,1-1 0,-1 0 1,1 0-1,-1 0 0,1 0 1,-1 0-1,1 0 0,0 0 0,0 0 1,-1-1-1,1 1 0,0 0 0,0 0 1,0-1-1,0 1 0,0 0 0,0-1 1,0 1-1,0-1 0,0 1 0,0-1 1,1 0-1,-1 1 0,0-1 0,0 0 1,0 0-1,0 0 0,1 0 0,-1 0 1,0 0-1,0 0 0,0 0 0,0 0 1,1-1-1,-1 1 0,0 0 0,1-1 1,5-1 20,1 0 1,-1 0-1,0-1 0,0 0 1,-1 0-1,11-6 0,3-6 21,0-1 0,-1-1 0,0-1-1,-2 0 1,0-1 0,-1-1-1,16-27 1,-20 29 0,-1 0 1,-2-1-1,1 0 0,-2-1 1,-1 0-1,0 0 1,-2-1-1,6-41 0,-10 61-42,-1 0 0,0 0 1,0 0-1,0 0 0,0 1 0,0-1 0,0 0 0,0 0 0,0 0 0,0 0 0,-1 0 0,1 0 0,0 0 1,-1 1-1,1-1 0,0 0 0,-1 0 0,1 0 0,-2-1 0,2 2-9,-1 0-1,0 0 1,0 0 0,1 1-1,-1-1 1,0 0-1,0 0 1,1 0 0,-1 1-1,0-1 1,1 0-1,-1 1 1,0-1 0,1 1-1,-1-1 1,1 0-1,-1 1 1,1 0 0,-1-1-1,1 1 1,-1-1-1,1 1 1,-1-1 0,1 1-1,0 0 1,-1-1-1,1 2 1,-7 9-10,1 0 0,0 1-1,0 0 1,2 0 0,-1 1 0,-3 19 0,-12 82-7,18-99 19,-7 89-18,9-98 19,0 0-1,0 0 1,0 0-1,1 0 1,0 0-1,0 0 1,1 0-1,-1 0 1,1 0-1,0-1 1,1 1-1,0 0 1,3 5-1,-4-9 5,0 0-1,0-1 1,0 1-1,0-1 1,0 1-1,0-1 1,0 0-1,0 0 1,0 0-1,1 0 1,-1 0-1,0 0 1,1-1-1,-1 1 1,0-1-1,1 0 1,-1 1-1,1-1 1,-1 0-1,1-1 1,-1 1-1,0 0 1,1-1-1,-1 1 1,1-1-1,-1 0 1,0 0-1,0 0 1,1 0-1,-1 0 1,0 0-1,0 0 1,0-1-1,0 1 1,0-1-1,1-2 1,8-5 20,0 0 0,-2-1 0,1 0 1,14-21-1,-15 18-24,0-1 0,0 0 0,-1 0 0,-1 0 0,-1-1 0,0-1 0,-1 1 0,0-1 0,-1 1 0,-1-1 0,1-19 0,-8 15 0,-9 19 0,11 3 0,-1-1 0,1 1 0,0-1 0,0 1 0,-1 0 0,1 0 0,0 0 0,1 0 0,-1 0 0,0 1 0,-1 2 0,-5 10 0,1 0 0,1 1 0,0-1 0,1 1 0,1 0 0,1 0 0,0 0 0,1 1 0,0-1 0,2 26 0,0-39 0,0-1 0,0 0 0,1 0 0,-1 0 0,0 0 0,1 0 0,0 0 0,-1 0 0,1 0 0,0 0 0,0 0 0,0-1 0,0 1 0,0 0 0,1 0 0,-1-1 0,1 1 0,-1-1 0,1 1 0,-1-1 0,1 0 0,0 0 0,-1 0 0,4 2 0,0-2 0,-1 1 0,1-1 0,0 0 0,0-1 0,-1 1 0,1-1 0,0 0 0,0 0 0,-1 0 0,8-2 0,11-3 0,-1-1 0,0-1 0,29-13 0,-50 19 0,57-27 0,-42 19 0,0 1 0,0 1 0,1 0 0,0 1 0,23-5 0,-40 11 0,0 0 0,1 0 0,-1 0 0,0 0 0,1 0 0,-1 0 0,0 0 0,0 0 0,1 0 0,-1 0 0,0 1 0,1-1 0,-1 0 0,0 0 0,0 0 0,1 0 0,-1 0 0,0 1 0,0-1 0,1 0 0,-1 0 0,0 0 0,0 1 0,1-1 0,-1 0 0,0 0 0,0 1 0,0-1 0,0 0 0,1 0 0,-1 1 0,0-1 0,0 0 0,0 1 0,0-1 0,0 0 0,0 0 0,0 1 0,0-1 0,0 0 0,0 1 0,0-1 0,0 0 0,0 1 0,0-1 0,0 0 0,0 1 0,0-1 0,0 0 0,-1 0 0,1 1 0,0-1 0,0 0 0,0 0 0,0 1 0,-1-1 0,1 0 0,-1 1 0,-2 2 0,0 1 0,0-1 0,-1 0 0,1 0 0,-1-1 0,0 1 0,0-1 0,0 0 0,0 0 0,0 0 0,0 0 0,-1-1 0,1 1 0,-1-1 0,1-1 0,-1 1 0,1 0 0,-1-1 0,0 0 0,1 0 0,-1-1 0,1 1 0,-1-1 0,1 0 0,-1 0 0,1 0 0,-1-1 0,1 1 0,0-1 0,0 0 0,-8-5 0,9 2 0,-1 1 0,0-1 0,1 0 0,0 0 0,0 0 0,1 0 0,-1 0 0,1 0 0,0-1 0,1 1 0,-1-1 0,1 0 0,0 0 0,0-9 0,1 13 0,0 1 0,0 0 0,1 0 0,-1 0 0,0 0 0,1 0 0,-1 0 0,1 0 0,-1 0 0,1 0 0,0 0 0,-1 0 0,1 0 0,0 0 0,0 0 0,-1 1 0,1-1 0,0 0 0,0 0 0,0 1 0,0-1 0,0 1 0,0-1 0,0 1 0,0-1 0,0 1 0,0 0 0,1-1 0,-1 1 0,0 0 0,0 0 0,0 0 0,2 0 0,46 1 0,-42-1 0,90 12-936,-51-5-2443,59 0 1,-22-7-8051</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0.342"/>
    </inkml:context>
    <inkml:brush xml:id="br0">
      <inkml:brushProperty name="width" value="0.025" units="cm"/>
      <inkml:brushProperty name="height" value="0.025" units="cm"/>
    </inkml:brush>
  </inkml:definitions>
  <inkml:trace contextRef="#ctx0" brushRef="#br0">72 102 13261,'0'0'10489,"-6"8"-9752,-4 11-355,1 0 0,0 0 0,2 1 0,0 0 0,1 0 0,1 1 0,1-1 0,0 1 0,2 0 0,0 35-1,2-54-357,0 1-1,0-1 1,0 0-1,0 1 0,0-1 1,1 0-1,-1 0 0,1 1 1,-1-1-1,1 0 0,0 0 1,0 0-1,0 0 1,0 0-1,0 0 0,0 0 1,1 0-1,-1 0 0,1 0 1,-1-1-1,1 1 0,2 1 1,-1-1-7,0-1 0,0-1 0,0 1 0,-1 0 0,1-1 0,0 1 0,0-1 0,0 0 0,0 0 0,0 0 0,0 0 0,0-1 0,0 1 0,0-1 0,0 0 0,0 0 0,5-2 0,4-2 77,0-2 0,0 1 0,-1-1 0,1-1 0,-2 0 0,1 0-1,12-14 1,5-7 57,29-39-1,-46 54-104,-1 0 0,0-1 0,-1 0 0,-1 0 0,0-1 0,-1 0 0,-1-1 0,0 1 0,-1-1 0,-1 0 0,-1-1 0,2-23 0,-8 27-22,-6 16-76,-10 22-75,8 3 119,1 2 0,1 0 0,1 0 0,2 1 0,0-1 0,3 1 0,0 1 0,2-1 0,3 41 0,-2-68 24,0 0 0,1 0 0,-1 0 0,0 0 0,1 0 0,0 0 0,0 0 1,0 0-1,0 0 0,0-1 0,0 1 0,1 0 0,0-1 0,-1 1 0,1-1 0,0 0 1,0 1-1,0-1 0,0 0 0,1 0 0,-1 0 0,1-1 0,-1 1 0,1 0 1,-1-1-1,1 0 0,5 2 0,-4-2 51,1-1 0,-1 1 0,0-1 0,1 0 0,-1-1 0,0 1 0,1-1 0,-1 0 0,0 0 0,0 0 0,0 0 0,0-1 0,0 1 0,0-1 0,0 0 0,0-1 0,-1 1 0,7-6 0,12-12-59,0-1 0,-1-1 0,-1-1 0,-2-1 0,0 0 0,-1-1 0,-2-1 0,-1-1 0,0 0 0,-2-1 0,8-31 0,-12 35-8,-8 40 0,-2 2 0,0 7 0,-7 141 0,9-165 0,0-1 0,0 1 0,-1-1 0,1 0 0,0 1 0,0-1 0,0 1 0,0-1 0,1 0 0,-1 1 0,0-1 0,0 1 0,0-1 0,0 0 0,0 1 0,0-1 0,1 0 0,-1 1 0,0-1 0,0 0 0,0 1 0,1-1 0,-1 0 0,0 1 0,1-1 0,-1 0 0,0 0 0,1 1 0,-1-1 0,0 0 0,1 0 0,-1 1 0,0-1 0,1 0 0,-1 0 0,0 0 0,1 0 0,-1 0 0,1 0 0,-1 0 0,0 0 0,1 0 0,-1 0 0,1 0 0,-1 0 0,1 0 0,-1 0 0,0 0 0,1 0 0,-1 0 0,0 0 0,1-1 0,-1 1 0,1 0 0,-1 0 0,0 0 0,1-1 0,-1 1 0,0 0 0,0 0 0,1-1 0,-1 1 0,1-1 0,20-20 0,-19 17-306,0 0 0,0 0 0,0 0 1,-1-1-1,1 1 0,-1 0 0,1-7 0,0-32-6103,-2 41 5896,0-20-9464</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1.408"/>
    </inkml:context>
    <inkml:brush xml:id="br0">
      <inkml:brushProperty name="width" value="0.025" units="cm"/>
      <inkml:brushProperty name="height" value="0.025" units="cm"/>
    </inkml:brush>
  </inkml:definitions>
  <inkml:trace contextRef="#ctx0" brushRef="#br0">131 508 12139,'0'0'10079,"9"-2"-8365,-8 1-1711,3 1 264,-1-1 0,0 1 0,1-1-1,-1 0 1,0 0 0,0 0 0,0-1 0,0 1-1,0-1 1,0 0 0,0 0 0,0 0 0,0 0-1,-1 0 1,1 0 0,-1-1 0,0 1 0,0-1-1,0 0 1,0 0 0,0 0 0,0 0 0,-1 0-1,1 0 1,0-5 0,2-1 49,-1-1 0,0 0-1,-1 0 1,0 0 0,0-11 0,-2 20-316,-1 1 0,1-1 0,-1 1 0,0-1 0,1 1 0,-1-1 0,1 1 0,-1-1 0,0 1 0,1 0 0,-1-1 0,0 1 0,0 0 0,1 0 0,-1-1 0,0 1 0,1 0 0,-1 0 0,0 0 0,0 0 0,0 0 0,1 0 0,-1 0 0,0 0 0,0 0 0,1 0 0,-1 1 0,0-1 0,0 0 0,-28 6 0,18 0 0,-1 1 0,1 0 0,0 0 0,0 1 0,1 1 0,0-1 0,0 2 0,1-1 0,1 1 0,-11 16 0,12-18 0,1 1 0,1 0 0,-1 0 0,2 1 0,-1 0 0,1 0 0,1 0 0,0 0 0,0 0 0,1 1 0,0-1 0,1 1 0,0 12 0,1-21 0,0 0 0,0 0 0,1-1 0,-1 1 0,0 0 0,1-1 0,0 1 0,-1-1 0,1 1 0,0 0 0,0-1 0,0 0 0,0 1 0,0-1 0,0 0 0,0 1 0,1-1 0,-1 0 0,0 0 0,1 0 0,-1 0 0,1 0 0,1 1 0,1-1 0,1 1 0,-1-1 0,1 0 0,-1 0 0,1 0 0,0-1 0,-1 1 0,9-2 0,1 0 0,-1 0 0,1-2 0,-1 1 0,0-2 0,18-7 0,-8 0 0,0-1 0,-1-1 0,-1 0 0,0-2 0,-1-1 0,-1-1 0,19-20 0,-26 25 0,-1-1 0,0 0 0,-1 0 0,-1-1 0,0-1 0,-1 0 0,-1 0 0,0 0 0,-1-1 0,0 0 0,5-28 0,-11 42 0,1 1 0,-1 0 0,1 0 0,-1-1 0,0 1 0,0 0 0,0 0 0,0-1 0,0 1 0,0 0 0,0-1 0,0 1 0,0 0 0,-1 0 0,1-1 0,0 1 0,-1 0 0,1 0 0,-1 0 0,1 0 0,-1-1 0,0 1 0,0 0 0,-1-1 0,1 1 0,0 1 0,0 0 0,-1 0 0,1 0 0,0 0 0,0 1 0,-1-1 0,1 0 0,0 0 0,0 1 0,0-1 0,-1 1 0,1-1 0,0 1 0,0-1 0,0 1 0,0 0 0,0-1 0,-2 3 0,-7 5 0,0 1 0,1 0 0,-13 16 0,0 3 0,-32 54 0,49-73 0,1 0 0,-1 0 0,2 0 0,-1 1 0,1 0 0,0-1 0,1 1 0,0 0 0,1 0 0,0 0 0,1 11 0,0-19 0,0-1 0,1 1 0,-1-1 0,1 1 0,0-1 0,-1 0 0,1 1 0,0-1 0,0 0 0,0 0 0,0 1 0,0-1 0,0 0 0,0 0 0,0 0 0,0 0 0,0 0 0,1-1 0,-1 1 0,0 0 0,1-1 0,-1 1 0,1 0 0,-1-1 0,0 0 0,1 1 0,-1-1 0,1 0 0,-1 0 0,1 0 0,-1 0 0,1 0 0,-1 0 0,1 0 0,2-1 0,4 1 0,0-1 0,0-1 0,0 0 0,0 0 0,14-5 0,1-5 0,-1-1 0,-1 0 0,0-2 0,0 0 0,-2-1 0,34-35 0,-7-2 0,50-72 0,-66 83 0,-2 0 0,-2-2 0,35-80 0,-53 95 0,-8 28 0,-1 1 0,1 0 0,0 0 0,0 0 0,0 0 0,-1-1 0,1 1 0,0 0 0,0 0 0,0 0 0,-1 0 0,1 0 0,0 0 0,0 0 0,-1 0 0,1 0 0,0 0 0,0 0 0,-1 0 0,1 0 0,0 0 0,0 0 0,-1 0 0,1 0 0,0 0 0,0 0 0,0 0 0,-1 0 0,1 0 0,0 0 0,0 0 0,-1 1 0,1-1 0,0 0 0,0 0 0,0 0 0,0 0 0,-1 0 0,1 1 0,0-1 0,0 0 0,0 0 0,0 0 0,0 1 0,-1-1 0,1 0 0,0 0 0,0 1 0,0-1 0,-36 48 0,7 0 0,3 1 0,-24 60 0,40-83 0,1 0 0,2 0 0,0 1 0,2 0 0,1 1 0,-1 38 0,4-64 0,1 0 0,0 0 0,0 1 0,0-1 0,1 0 0,-1 0 0,0 0 0,1 0 0,-1 0 0,1 0 0,0 1 0,0-1 0,0-1 0,0 1 0,0 0 0,0 0 0,0 0 0,1-1 0,-1 1 0,1 0 0,-1-1 0,1 1 0,0-1 0,-1 0 0,1 1 0,0-1 0,0 0 0,0 0 0,0 0 0,0-1 0,0 1 0,0 0 0,0-1 0,0 1 0,0-1 0,0 0 0,1 0 0,-1 0 0,0 0 0,3 0 0,4-1 0,-1 0 0,1-1 0,-1 0 0,0 0 0,1 0 0,-1-1 0,0-1 0,-1 0 0,12-6 0,12-11 0,0-2 0,-2-1 0,-1-2 0,0 0 0,38-50 0,-49 53 0,0 0 0,-2-1 0,0-1 0,-2 0 0,-1-1 0,-1 0 0,-1-1 0,7-30 0,-16 55 0,0 0 0,-1 0 0,1 0 0,0 1 0,-1-1 0,0 0 0,0 0 0,1 0 0,-1 0 0,0 0 0,0 0 0,-1 0 0,1 1 0,0-1 0,-1 0 0,1 0 0,-1 0 0,-1-3 0,1 5 0,0 0 0,0 1 0,0-1 0,0 0 0,0 0 0,0 0 0,0 1 0,0-1 0,0 1 0,0-1 0,0 1 0,0-1 0,0 1 0,0-1 0,0 1 0,0 0 0,1-1 0,-1 1 0,0 0 0,0 0 0,1 0 0,-1 1 0,-49 63 0,19-18 0,3 2 0,-31 69 0,51-100 0,1 1 0,1 0 0,1 0 0,0 0 0,1 0 0,1 1 0,1 0 0,1 0 0,1 0 0,3 26 0,-4-45 0,1 0 0,0 0 0,0-1 0,0 1 0,1 0 0,-1 0 0,0-1 0,0 1 0,0 0 0,0 0 0,1-1 0,-1 1 0,0 0 0,1 0 0,-1-1 0,1 1 0,-1 0 0,0-1 0,1 1 0,0-1 0,-1 1 0,1-1 0,-1 1 0,1-1 0,0 1 0,-1-1 0,1 1 0,0-1 0,-1 0 0,1 1 0,0-1 0,0 0 0,-1 0 0,1 1 0,0-1 0,0 0 0,-1 0 0,1 0 0,1 0 0,-1-1 0,1 1 0,-1-1 0,0 0 0,0 1 0,1-1 0,-1 0 0,0 0 0,0 0 0,0 0 0,0 0 0,0 0 0,0 0 0,0 0 0,0-1 0,0 1 0,-1 0 0,1 0 0,0-1 0,-1 1 0,1-2 0,3-13 0,0 1 0,-1-1 0,-1 1 0,-1-1 0,0 0 0,-1 0 0,-2-19 0,2 34-48,0-1 0,-1 1 1,1-1-1,0 1 0,-1-1 0,1 1 0,-1 0 0,1-1 1,-1 1-1,0 0 0,1-1 0,-1 1 0,0 0 0,0 0 1,0-1-1,0 1 0,0 0 0,0 0 0,0 0 0,-1 0 1,1 1-1,0-1 0,0 0 0,-2 0 0,0 19-10388,1-9 3106</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1.734"/>
    </inkml:context>
    <inkml:brush xml:id="br0">
      <inkml:brushProperty name="width" value="0.025" units="cm"/>
      <inkml:brushProperty name="height" value="0.025" units="cm"/>
    </inkml:brush>
  </inkml:definitions>
  <inkml:trace contextRef="#ctx0" brushRef="#br0">0 1 3171,'6'0'160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9:33.223"/>
    </inkml:context>
    <inkml:brush xml:id="br0">
      <inkml:brushProperty name="width" value="0.025" units="cm"/>
      <inkml:brushProperty name="height" value="0.025" units="cm"/>
    </inkml:brush>
  </inkml:definitions>
  <inkml:trace contextRef="#ctx0" brushRef="#br0">247 171 11787,'0'0'1911,"3"-10"75,37-84 2787,-3 28 2829,-46 113-5195,-68 182-1645,40-128-249,4 1 0,-22 125 0,54-218-513,-2 2 0,2-1 0,-1 1 0,2 0 0,-1 0 0,1 0 0,2 10 0,-2-20 0,0-1 0,1 0 0,-1 0 0,0 1 0,1-1 0,-1 0 0,0 0 0,0 0 0,1 1 0,-1-1 0,0 0 0,1 0 0,-1 0 0,0 0 0,1 0 0,-1 0 0,0 0 0,1 0 0,-1 0 0,1 0 0,-1 0 0,0 0 0,1 0 0,-1 0 0,0 0 0,1 0 0,-1 0 0,0 0 0,1 0 0,-1 0 0,0-1 0,1 1 0,-1 0 0,0 0 0,0 0 0,1-1 0,-1 1 0,0 0 0,1-1 0,12-8 0,-8 1-119,0 1 0,0-1-1,-1 0 1,1 0 0,-2 0-1,1-1 1,-2 1 0,1-1 0,-1 0-1,0 0 1,-1 0 0,0 0 0,0 0-1,-1 0 1,0 0 0,-1-10 0,-1 6-136,1 0 0,-2-1 0,0 1 0,0 0 0,-1 0 0,-1 1 0,0-1 0,-1 1 1,0 0-1,-9-13 0,-39-38-1699,13 26 5440,64 37-509,-12-1-2762,110 3-94,-38 1-128,91-9 0,-221 7-3,-1-1 1,0-3-1,-54-9 1,-94-6 20,196 21 16,11 4-20,13 5-14,6-6 7,0-2 0,0-1 0,0-1 0,1-2 0,-1-1 0,0-2 0,0 0 0,0-2 0,-1-1 0,1-2 0,-1-1 0,-1-1 0,51-26 0,-79 36 0,1 0 0,-1 0 0,0 1 0,0-1 0,1 0 0,-1-1 0,0 1 0,0 0 0,1 0 0,-1 0 0,0 0 0,0 0 0,1 0 0,-1 0 0,0 0 0,0 0 0,1 0 0,-1-1 0,0 1 0,0 0 0,0 0 0,0 0 0,1 0 0,-1-1 0,0 1 0,0 0 0,0 0 0,0 0 0,1-1 0,-1 1 0,0 0 0,0 0 0,0-1 0,0 1 0,0 0 0,0 0 0,0 0 0,0-1 0,0 1 0,0 0 0,0-1 0,0 1 0,0 0 0,0 0 0,0-1 0,0 1 0,0 0 0,0-1 0,-16 0 0,-29 6 0,-107 40-1505,113-31-375,-1-2-1,0-1 0,-51 6 1,73-16-9945</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34.167"/>
    </inkml:context>
    <inkml:brush xml:id="br0">
      <inkml:brushProperty name="width" value="0.025" units="cm"/>
      <inkml:brushProperty name="height" value="0.025" units="cm"/>
    </inkml:brush>
  </inkml:definitions>
  <inkml:trace contextRef="#ctx0" brushRef="#br0">1141 144 5349,'-11'-6'1452,"-20"-10"-834,-1 0 0,0 2 1,-1 2-1,-65-16 0,22 19-289,0 3 0,-137 7 1,130 7-310,1 3 1,-99 27 0,85-17 2034,-1-2 3339,425-64-647,-2 15-3697,330 1-1050,-593 28 114,-30 2 98,0-1-1,0-2 1,0-1-1,-1-2 0,36-10 1,-70 13 1464,-14 0-1450,-25 0-468,-107 10 233,1 7 1,-181 40-1,280-46 19,29-5-18,-92 16-39,0 4 0,-140 52 0,284-79-569,-7 3 586,392-34 20,1 0 25,-388 30-14,-8 2 7,0 0 0,0-2-1,39-12 1,-61 16-1,0 0 0,0-1 0,0 1 0,1 0 0,-1 0 0,0-1 0,0 1 0,0-1 0,0 1 0,0-1 0,0 0 0,0 1 0,0-1 0,0 0 0,0 0 0,0 0 0,0 1 0,0-1 0,-1 0 0,1 0 0,0 0 0,-1 0 0,1 0 0,0-3 0,-1 3-3,-1 0-1,0 0 0,1 0 0,-1 0 1,0 0-1,0 0 0,0 0 0,0 1 1,1-1-1,-1 0 0,0 0 0,0 1 1,-1-1-1,1 1 0,0-1 0,0 1 0,0-1 1,0 1-1,-2-1 0,-66-15-77,-73 0 144,0 6 0,-154 10 0,254 1-14,6 5-70,35-6 9,1 0 0,0 0-1,0 0 1,0 0 0,-1 0 0,1 0-1,0 1 1,0-1 0,-1 0 0,1 0 0,0 0-1,0 0 1,0 0 0,0 0 0,-1 1-1,1-1 1,0 0 0,0 0 0,0 0-1,0 1 1,0-1 0,0 0 0,-1 0 0,1 0-1,0 1 1,0-1 0,0 0 0,0 0-1,0 0 1,0 1 0,0-1 0,0 0-1,0 0 1,0 1 0,0-1 0,0 0-1,0 0 1,0 0 0,0 1 0,0-1 0,0 0-1,19 10-635,2-4-889,0-1 1,0-2-1,1 0 0,-1-1 1,41-2-1,-60 0 1328,82 0-7976</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39.699"/>
    </inkml:context>
    <inkml:brush xml:id="br0">
      <inkml:brushProperty name="width" value="0.025" units="cm"/>
      <inkml:brushProperty name="height" value="0.025" units="cm"/>
    </inkml:brush>
  </inkml:definitions>
  <inkml:trace contextRef="#ctx0" brushRef="#br0">0 1597 7207,'2'1'10195,"4"0"-5122,-3 0-5020,-1 0 1,1-1 0,-1 1-1,1-1 1,-1 0 0,1 1 0,-1-1-1,1 0 1,-1-1 0,1 1-1,-1 0 1,1-1 0,-1 0-1,0 1 1,1-1 0,2-1-1,25-26 975,-23 20-805,1 1 0,0 0 0,0 0 0,1 1 0,11-7-1,44-26 618,-45 26-704,0 1 1,24-11 0,7 12-15,-44 11-70,0-1-1,0 0 1,1 0 0,-1 0-1,0-1 1,0 0-1,-1-1 1,9-3 0,13-13 448,0-1-1,35-35 1,-37 31-336,2 1 0,34-22 0,201-143 1448,-214 146-1255,-2-2 0,40-50-1,16-17-273,-82 91-78,23-21 78,-2-2 0,-2-2 0,42-61 0,-35 30-59,54-77 19,-83 131-39,0 1-1,2 0 1,1 1-1,33-26 1,-31 29-4,-1 2 0,0-1 0,0-1 0,-2-1 0,22-26 0,-66 89-7976</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44.001"/>
    </inkml:context>
    <inkml:brush xml:id="br0">
      <inkml:brushProperty name="width" value="0.025" units="cm"/>
      <inkml:brushProperty name="height" value="0.025" units="cm"/>
    </inkml:brush>
  </inkml:definitions>
  <inkml:trace contextRef="#ctx0" brushRef="#br0">542 143 2050,'1'0'116,"-1"-1"0,0 1 0,0 0 0,0 0 0,1 0 1,-1 0-1,0 0 0,0 0 0,0 0 0,1 0 0,-1 0 0,0-1 0,0 1 0,0 0 0,0 0 1,1 0-1,-1 0 0,0 0 0,0-1 0,0 1 0,0 0 0,0 0 0,0 0 0,0-1 0,0 1 1,0 0-1,1 0 0,-1 0 0,0-1 0,0 1 0,0 0 0,0 0 0,0 0 0,0-1 0,0 1 1,0 0-1,0 0 0,-1 0 0,1-1 0,0 1 0,0 0 0,0 0 0,0 0 0,0-1 0,0 1 1,0 0-1,0 0 0,0 0 0,-1-1 0,-14-2 2490,-31 2-1579,38 2-776,-27 0-2,0 3-1,1 1 1,-64 18-1,-96 44 3168,171-55-2741,31-11-291,44-13-173,68-27-74,-46 17-294,131-60 1,-183 67 738,-22 15-543,0 0 0,0 0 0,1 0 0,-1-1 1,0 1-1,0 0 0,0 0 0,0 0 1,0-1-1,0 1 0,0 0 0,0 0 0,0 0 1,0 0-1,0-1 0,0 1 0,0 0 1,0 0-1,0 0 0,0-1 0,0 1 1,0 0-1,0 0 0,0 0 0,0-1 0,0 1 1,0 0-1,0 0 0,0 0 0,-1 0 1,1-1-1,0 1 0,0 0 0,0 0 0,0 0 1,0 0-1,0 0 0,-1-1 0,1 1 1,0 0-1,0 0 0,0 0 0,0 0 0,-1 0 1,1 0-1,0 0 0,0 0 0,0 0 1,-1 0-1,1 0 0,0 0 0,-46-1 1627,-9 11-1443,1 2 0,1 3 0,-63 25 0,19-7 150,-17 4 636,285-72-2146,-50 5-402,110-32 601,-209 51 1593,-22 11-625,0 0 0,0 0-1,0 0 1,0 0 0,0 0 0,0 0 0,1-1-1,-1 1 1,0 0 0,0 0 0,0 0 0,0 0-1,0 0 1,0-1 0,0 1 0,0 0 0,0 0-1,0 0 1,0 0 0,0 0 0,0-1-1,0 1 1,0 0 0,0 0 0,0 0 0,0 0-1,-1 0 1,1-1 0,0 1 0,0 0 0,0 0-1,0 0 1,0 0 0,0 0 0,0 0-1,0 0 1,0-1 0,-1 1 0,1 0 0,0 0-1,0 0 1,0 0 0,0 0 0,0 0 0,0 0-1,-1 0 1,1 0 0,0 0 0,0 0 0,0 0-1,0 0 1,0 0 0,-1 0 0,1 0-1,0 0 1,0 0 0,0 0 0,0 0 0,-1 0-1,-41-2 1372,-2 7-1187,1 2-1,0 1 1,-77 27-1,48-14 92,-76 21 319,347-109-2441,-30 9 1216,-113 41 591,65-21 116,-121 38-70,0 0 0,0 0 0,0 0 0,0 0 0,0 0-1,0 0 1,0 0 0,0-1 0,0 1 0,-1 0 0,1 0 0,0 0-1,0 0 1,0 0 0,0 0 0,0-1 0,0 1 0,0 0 0,0 0-1,0 0 1,0 0 0,0 0 0,0 0 0,0 0 0,0-1 0,1 1 0,-1 0-1,0 0 1,0 0 0,0 0 0,0 0 0,0 0 0,0 0 0,0-1-1,0 1 1,0 0 0,0 0 0,0 0 0,0 0 0,1 0 0,-1 0 0,0 0-1,0 0 1,0 0 0,0 0 0,0 0 0,0 0 0,0 0 0,1 0-1,-1 0 1,0 0 0,0 0 0,0-1 0,-20 0 500,-32 5-393,-22 11 88,1 4-1,0 3 1,2 3 0,-69 34-1,131-55-570,1 0 0,-1 1 0,1 0 1,0 0-1,-13 12 0,19-11-3893,8-5-3401</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1.498"/>
    </inkml:context>
    <inkml:brush xml:id="br0">
      <inkml:brushProperty name="width" value="0.025" units="cm"/>
      <inkml:brushProperty name="height" value="0.025" units="cm"/>
    </inkml:brush>
  </inkml:definitions>
  <inkml:trace contextRef="#ctx0" brushRef="#br0">1 1462 6342,'0'0'9972,"6"-9"-8910,47-48 1310,90-77 0,39-40-768,-31 0 408,141-212 1,-252 327-1634,214-344 2130,-245 386-2284,-6 13-44,0 0 1,-1 0-1,1 0 1,-1-1-1,0 1 0,-1-1 1,1 0-1,1-9 1,-4 15-183,0-1 0,0 0-1,0 1 1,0-1 0,0 1 0,0-1 0,-1 1 0,2 0 0,-1-1 0,0 1-1,0 0 1,0 0 0,0 0 0,0 0 0,1-1 0,-1 1 0,0 0 0,0 2-1,0 4-1036,9-22-18161</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7:40.027"/>
    </inkml:context>
    <inkml:brush xml:id="br0">
      <inkml:brushProperty name="width" value="0.025" units="cm"/>
      <inkml:brushProperty name="height" value="0.025" units="cm"/>
    </inkml:brush>
  </inkml:definitions>
  <inkml:trace contextRef="#ctx0" brushRef="#br0">2614 217 8680,'0'0'3582,"-9"-3"-3502,1 0-60,-1 0-1,0 1 1,0 0 0,0 1-1,0 0 1,0 0-1,-1 1 1,1 0 0,0 1-1,0 0 1,-15 3-1,-13 8 200,0 2 0,1 1 0,-68 40 0,-92 75-6,-689 550 876,757-568-514,6 5 1,-159 195-1,202-210-207,4 4 0,5 3 0,-104 220 0,-2 132-285,154-387 23,4 2 1,3-1-1,3 2 0,-3 106 0,15-159-100,1 1-1,1-1 1,2 0-1,0 0 1,1-1 0,1 1-1,2-1 1,0-1 0,1 1-1,2-1 1,23 38-1,-24-46-3,0-1-1,0 0 1,1-1-1,1 0 1,0-1-1,1 0 1,0-1-1,1 0 1,0-1-1,0-1 1,1 0-1,0-1 1,0 0-1,1-1 1,0-1-1,0-1 1,0 0 0,18 1-1,-13-4 64,0 0 0,0-2 0,0-1 1,-1 0-1,1-2 0,-1 0 0,0-1 0,0-1 0,0-1 0,-1-1 1,0 0-1,0-2 0,-1 0 0,24-18 0,12-13 63,-1-2 0,-3-2 0,51-59 0,108-135 96,327-487-1,101-320-46,-145 224 956,-429 724-741,108-190 1186,-162 271-1501,-2-1 1,10-31-1,-16 46-67,0 0 0,0-1 0,0 0 0,0 1 0,-1-1 0,0 1 1,1-1-1,-2 0 0,1 1 0,0-1 0,-1 1 0,1-1 0,-1 0 0,0 1 0,0-1 0,0 1 0,-1 0 0,1-1 0,-1 1 0,0 0 0,-3-4 0,2 4-57,-1 0-1,0 1 1,1 0-1,-1 0 1,0 0-1,0 0 1,0 0-1,0 1 1,-1 0-1,1 0 1,0 0-1,-1 0 1,-7 1-1,-5-1-527,0 1-1,-28 5 1,7 1-391,1 2 1,0 2-1,1 1 0,-36 16 1,-136 75-2938,160-77 2886,-158 84-3905</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8:18.400"/>
    </inkml:context>
    <inkml:brush xml:id="br0">
      <inkml:brushProperty name="width" value="0.025" units="cm"/>
      <inkml:brushProperty name="height" value="0.025" units="cm"/>
    </inkml:brush>
  </inkml:definitions>
  <inkml:trace contextRef="#ctx0" brushRef="#br0">1 3574 9641,'10'-9'683,"136"-112"3281,697-559 3625,140-139-5166,-429 319-757,-244 224-1485,-219 198 590,173-111-1,119-39-158,-250 152-747,483-302 349,-464 296 24,-113 65-70,-2-3-1,0-1 0,59-44 0,-87 54 602,-12 7-990,-19 13-2633,-17 11-5330,17-14 86</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8:57.901"/>
    </inkml:context>
    <inkml:brush xml:id="br0">
      <inkml:brushProperty name="width" value="0.025" units="cm"/>
      <inkml:brushProperty name="height" value="0.025" units="cm"/>
    </inkml:brush>
  </inkml:definitions>
  <inkml:trace contextRef="#ctx0" brushRef="#br0">1 305 8616,'12'-9'1874,"25"-16"-426,2 0 0,0 3 0,57-24 0,-51 31-710,0 3-1,1 1 1,0 3-1,91-6 1,191 19 935,-106 2-665,-211-7-914,30 0 37,-39 0-67,-1 0 0,1-1 1,0 1-1,0 0 0,-1 0 1,1-1-1,0 1 0,-1-1 1,1 0-1,-1 1 0,1-1 1,-1 0-1,1 0 0,-1 0 0,1 0 1,-1 0-1,2-3 0,-2 4-38,-1 0-1,0-1 0,0 1 0,0 0 0,0 0 1,0-1-1,0 1 0,0 0 0,0 0 0,0 0 0,0-1 1,0 1-1,0 0 0,-1 0 0,1-1 0,0 1 1,0 0-1,0 0 0,0 0 0,0-1 0,0 1 0,0 0 1,-1 0-1,1 0 0,0-1 0,0 1 0,0 0 1,-1 0-1,1 0 0,0 0 0,0 0 0,0-1 0,-1 1 1,1 0-1,0 0 0,0 0 0,0 0 0,-1 0 1,1 0-1,0 0 0,0 0 0,-1 0 0,1 0 0,0 0 1,-1 0-1,-18-5 88,-1 2 1,0 0 0,0 1-1,0 1 1,-22 2 0,-2-1-65,-194-4 194,-363 40 0,574-31-228,38-2 19,51-4 93,628-49 183,-373 24-353,-254 22 35,-24 2 10,0-1 0,0-2 0,44-11 0,-71 10 57,-14 1 39,-24-1 92,-98-4-26,-169 8 0,172 4-44,-480 30 788,540-21-876,48-5-161,13-1-360,22 0-1386,42-4-2086,26-1-2061</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0:04.704"/>
    </inkml:context>
    <inkml:brush xml:id="br0">
      <inkml:brushProperty name="width" value="0.025" units="cm"/>
      <inkml:brushProperty name="height" value="0.025" units="cm"/>
    </inkml:brush>
  </inkml:definitions>
  <inkml:trace contextRef="#ctx0" brushRef="#br0">66 127 10378,'0'0'11595,"16"-6"-11045,0-1-366,0 1 0,1 1 0,-1 1 0,1 0 1,0 1-1,0 1 0,19 0 0,912 2 2154,-929-2-1963,-21-3 556,-33-4-133,-189-10-644,-434 18 1,434 21-53,246-21-160,0 0 1,29 3 0,6 0-12,55-2-113,58 2-989,315-37-1,-476 34 1173,-6 1 6,0 0-1,-1-1 1,1 1-1,0 0 1,-1-1-1,1 1 1,-1-1-1,1 0 1,-1 0-1,1 0 0,-1 0 1,1-1-1,-1 1 1,0-1-1,0 1 1,1-1-1,1-2 1,-4 3-3,0 1 1,0 0-1,0-1 1,0 1-1,0-1 1,0 1 0,0 0-1,0-1 1,0 1-1,0 0 1,-1-1-1,1 1 1,0 0-1,0-1 1,0 1-1,-1 0 1,1 0-1,0-1 1,0 1 0,-1 0-1,1 0 1,0-1-1,0 1 1,-1 0-1,1 0 1,0 0-1,-1-1 1,1 1-1,0 0 1,-1 0-1,1 0 1,0 0 0,-1 0-1,1 0 1,-1 0-1,1 0 1,0 0-1,-1 0 1,0 0-1,-25-5 15,-1 2 0,0 1 1,0 1-1,-35 3 0,-4-1 45,-92 3-505,1 6 0,-190 37 0,271-32-4081,26-9-3267</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5.065"/>
    </inkml:context>
    <inkml:brush xml:id="br0">
      <inkml:brushProperty name="width" value="0.025" units="cm"/>
      <inkml:brushProperty name="height" value="0.025" units="cm"/>
    </inkml:brush>
  </inkml:definitions>
  <inkml:trace contextRef="#ctx0" brushRef="#br0">1 146 17745,'0'0'1244,"13"1"213,43-1 1678,105-15-1,68-24-722,-15 2-1831,32 7-1099,323 4 0,-685 31-12171,54-5 3400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5.421"/>
    </inkml:context>
    <inkml:brush xml:id="br0">
      <inkml:brushProperty name="width" value="0.025" units="cm"/>
      <inkml:brushProperty name="height" value="0.025" units="cm"/>
    </inkml:brush>
  </inkml:definitions>
  <inkml:trace contextRef="#ctx0" brushRef="#br0">677 25 15855,'0'0'1639,"8"-5"-75,1 1-1028,-7 2-361,1 0-1,0 0 1,0 1-1,0-1 1,0 1-1,0 0 1,1 0-1,-1 0 1,0 0-1,0 0 0,1 1 1,-1 0-1,6 0 1,-8 0-123,0 0 1,-1 0-1,1 0 1,0 1-1,-1-1 0,1 0 1,-1 0-1,1 1 1,-1-1-1,1 1 1,-1-1-1,1 0 1,-1 1-1,1-1 0,-1 1 1,0-1-1,1 1 1,-1 0-1,0-1 1,1 1-1,-1-1 0,0 1 1,0-1-1,1 1 1,-1 0-1,0-1 1,0 1-1,0 0 0,0-1 1,0 1-1,0 0 1,0-1-1,0 1 1,0 0-1,0-1 0,0 1 1,-1-1-1,1 1 1,0 0-1,-11 29 413,1-15-299,0-1 1,-1-1-1,-1 0 0,0-1 0,-24 20 0,-79 50 786,107-76-872,-229 134 1344,5-2-777,227-135-635,-1 1 10,0-1 1,0 1-1,1 0 0,0 1 1,0-1-1,0 1 1,1 0-1,-6 7 1,10-12-21,0 1-1,-1-1 1,1 0 0,0 0 0,0 1 0,0-1 0,0 0 0,-1 1-1,1-1 1,0 0 0,0 1 0,0-1 0,0 0 0,0 0-1,0 1 1,0-1 0,0 0 0,0 1 0,0-1 0,0 0 0,0 1-1,0-1 1,0 0 0,0 1 0,0-1 0,0 0 0,0 1 0,1-1-1,-1 0 1,0 1 0,0-1 0,0 0 0,0 0 0,1 1-1,-1-1 1,0 0 0,0 0 0,1 0 0,-1 1 0,0-1 0,0 0-1,1 0 1,-1 0 0,0 1 0,1-1 0,-1 0 0,1 0 0,20 2 58,-15-2-28,44-4 110,0-1 0,1-2 0,60-18-1,-4 1-110,2 4-343,0 5 1,130-2-1,-140 19-3563,0 7-3444,-40-3-6561</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6.452"/>
    </inkml:context>
    <inkml:brush xml:id="br0">
      <inkml:brushProperty name="width" value="0.025" units="cm"/>
      <inkml:brushProperty name="height" value="0.025" units="cm"/>
    </inkml:brush>
  </inkml:definitions>
  <inkml:trace contextRef="#ctx0" brushRef="#br0">102 14 19827,'0'0'3619,"-9"10"-1574,-2 7-1921,-1 1 1,2-1-1,0 2 1,2-1 0,0 1-1,0 1 1,2-1-1,-6 33 1,9-31-111,0 1 0,2-1-1,1 1 1,2 27 0,-2-47 2,0-1 0,1 1 0,-1 0 0,0 0 0,1-1 0,-1 1 0,1 0 0,0 0 0,-1-1 0,1 1 0,0-1 0,0 1 0,0-1 0,0 1 0,0-1 0,1 0 0,-1 1 0,0-1 0,1 0 0,-1 0 0,1 0 0,-1 0-1,1 0 1,-1 0 0,1 0 0,0-1 0,-1 1 0,1 0 0,0-1 0,0 0 0,-1 1 0,1-1 0,0 0 0,0 0 0,0 0 0,-1 0 0,1 0 0,0 0 0,0-1 0,0 1 0,-1-1 0,3 0 0,4-1 226,0 0-1,0-1 1,0 0 0,-1-1 0,1 0 0,-1 0 0,13-10-1,4-8 109,-1-1 0,-1-1 0,-1-1 0,-1-1 0,-1-1 0,-2 0 0,0-1 0,12-31 0,-24 52-243,-3 10-89,-2 27-139,-8 43 16,1-37 130,2-1 0,1 1 1,3 69-1,1-103-21,0 0 1,0 0-1,0 0 0,1 0 0,-1-1 1,0 1-1,1 0 0,-1 0 0,1-1 1,0 1-1,0 0 0,-1-1 0,1 1 1,0 0-1,0-1 0,1 0 0,-1 1 1,0-1-1,0 1 0,1-1 0,-1 0 1,1 0-1,-1 0 0,1 0 0,-1 0 1,1 0-1,0 0 0,-1-1 0,1 1 1,0-1-1,-1 1 0,1-1 0,0 1 1,0-1-1,0 0 0,0 0 0,2 0 1,0-1 5,1 1 0,-1-1 0,1 0 0,-1-1 1,0 1-1,0-1 0,0 0 0,0 0 1,0 0-1,0 0 0,0-1 0,-1 1 1,1-1-1,4-5 0,4-6-10,0-1 0,-1-1 0,-1 0 0,0-1 0,-1 0 0,-1 0 0,-1-1 0,0 0 0,5-23 0,-6 15 0,-1 0 0,-1 0 0,-2-1 0,0 1 0,-2-1 0,-3-28 0,4 55 0,-1-1 0,0 0 0,0 1 0,0-1 0,0 0 0,0 1 0,0-1 0,0 0 0,0 1 0,0-1 0,0 0 0,0 1 0,-1-1 0,1 0 0,0 1 0,0-1 0,-1 1 0,1-1 0,0 0 0,-1 1 0,1-1 0,0 1 0,-1-1 0,1 1 0,-1-1 0,1 1 0,-1-1 0,1 1 0,-1 0 0,0-1 0,1 1 0,-1 0 0,1-1 0,-1 1 0,0 0 0,1 0 0,-1 0 0,0-1 0,1 1 0,-1 0 0,0 0 0,1 0 0,-1 0 0,0 0 0,1 0 0,-1 0 0,0 0 0,1 1 0,-1-1 0,0 0 0,1 0 0,-1 1 0,1-1 0,-1 0 0,0 1 0,1-1 0,-1 1 0,-2 1 0,0 0 0,0 0 0,1 0 0,0 1 0,-1-1 0,1 1 0,0-1 0,0 1 0,0 0 0,-2 4 0,-7 30-2569,10-32 1807,1-1 1,-1 1-1,1 0 1,-1 0-1,1-1 1,1 1-1,-1 0 0,1-1 1,0 1-1,0 0 1,0-1-1,0 1 1,1-1-1,0 1 1,0-1-1,0 0 1,3 5-1,7 5-7592</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7.666"/>
    </inkml:context>
    <inkml:brush xml:id="br0">
      <inkml:brushProperty name="width" value="0.025" units="cm"/>
      <inkml:brushProperty name="height" value="0.025" units="cm"/>
    </inkml:brush>
  </inkml:definitions>
  <inkml:trace contextRef="#ctx0" brushRef="#br0">0 422 16624,'0'0'10495,"11"2"-7863,-6-1-2473,1 0-1,0-1 1,-1 0 0,1 0 0,-1 0-1,1 0 1,0-1 0,-1 0 0,1 0-1,-1-1 1,0 0 0,1 0 0,-1 0-1,0 0 1,0-1 0,0 0 0,-1 0-1,9-6 1,0-1-159,-1-1 0,0 0 0,14-18 0,-23 26 0,-1 0 0,1 0 0,-1-1 0,1 0 0,-1 1 0,-1-1 0,1 0 0,0 0 0,-1 0 0,0 0 0,0 0 0,0 0 0,0 0 0,-1-1 0,1 1 0,-1 0 0,0 0 0,-1-6 0,0 9 0,1 0 0,-1 0 0,0 0 0,1 0 0,-1 0 0,0 0 0,0 0 0,1 0 0,-1 1 0,0-1 0,0 0 0,0 0 0,0 1 0,0-1 0,0 1 0,0-1 0,0 1 0,0-1 0,0 1 0,-1 0 0,1 0 0,0-1 0,0 1 0,0 0 0,0 0 0,0 0 0,-1 0 0,1 0 0,0 0 0,0 1 0,-2-1 0,-1 1 0,-1-1 0,1 1 0,0 0 0,0 1 0,-1-1 0,1 1 0,-6 2 0,3 2 0,0 0 0,1 0 0,0 0 0,0 1 0,0 0 0,1 0 0,0 0 0,0 1 0,0-1 0,1 1 0,-5 15 0,5-11 0,0 0 0,0 0 0,1 1 0,0-1 0,2 1 0,-1 0 0,1 20 0,2-31 0,-1-1 0,1 1 0,0 0 0,-1-1 0,1 1 0,0 0 0,0-1 0,0 1 0,0-1 0,0 1 0,1-1 0,-1 0 0,0 1 0,1-1 0,-1 0 0,1 0 0,-1 0 0,1 0 0,-1 0 0,1 0 0,0-1 0,-1 1 0,1 0 0,0-1 0,0 1 0,0-1 0,-1 0 0,1 0 0,0 0 0,0 0 0,0 0 0,0 0 0,2 0 0,6 0 0,0-1 0,0 0 0,0 0 0,-1-1 0,12-3 0,-7-1 0,0 0 0,0-1 0,-1 0 0,0-1 0,0-1 0,0 0 0,12-12 0,-16 13 0,0-1 0,-1 0 0,0 0 0,0-1 0,-1 1 0,0-2 0,-1 1 0,0-1 0,7-18 0,-11 25 0,-2 3 0,1 0 0,-1 0 0,0 0 0,1 0 0,-1 0 0,0-1 0,0 1 0,0 0 0,0 0 0,0 0 0,0-1 0,0 1 0,0 0 0,0 0 0,0 0 0,-1-3 0,0 4 0,0 0 0,-1-1 0,1 1 0,0 0 0,0 0 0,0 0 0,0-1 0,0 1 0,0 0 0,-1 0 0,1 1 0,0-1 0,0 0 0,0 0 0,0 1 0,0-1 0,0 0 0,0 1 0,0-1 0,0 1 0,0-1 0,0 1 0,0 0 0,0-1 0,0 1 0,0 0 0,0 0 0,1 0 0,-1-1 0,-1 3 0,0 37 0,3-32 0,0-28 0,0 12 0,1 0 0,0 0 0,0 0 0,1 1 0,0-1 0,0 1 0,1 0 0,0 0 0,0 0 0,1 0 0,9-10 0,20-37 0,-29 45 0,-1 0 0,0 0 0,-1 0 0,0 0 0,-1-1 0,0 1 0,0-1 0,-1 0 0,0 0 0,-1 1 0,0-1 0,-1-11 0,0 20 0,1 0 0,0-1 0,-1 1 0,1 1 0,-1-1 0,1 0 0,-1 0 0,1 0 0,-1 0 0,0 0 0,1 0 0,-1 1 0,0-1 0,0 0 0,0 0 0,0 1 0,0-1 0,1 1 0,-1-1 0,0 1 0,0-1 0,0 1 0,0 0 0,0-1 0,-1 1 0,1 0 0,0 0 0,0 0 0,0 0 0,0 0 0,0 0 0,0 0 0,0 0 0,-2 0 0,0 1 0,1-1 0,-1 1 0,0 0 0,1 0 0,-1 0 0,1 0 0,-1 0 0,1 0 0,-1 1 0,1-1 0,0 1 0,-4 3 0,-10 16 0,1 0 0,1 1 0,0 1 0,2 0 0,1 1 0,1 0 0,1 0 0,1 1 0,1 1 0,2-1 0,0 1 0,1 0 0,1 37 0,3-60 0,0 1 0,0-1 0,0 1 0,1-1 0,-1 1 0,1-1 0,0 0 0,0 1 0,0-1 0,0 0 0,1 0 0,0 0 0,-1 0 0,1 0 0,0 0 0,0 0 0,1 0 0,-1-1 0,0 1 0,1-1 0,0 0 0,-1 0 0,1 0 0,0 0 0,0 0 0,0-1 0,0 1 0,5 1 0,-3-2 0,0 0 0,0 0 0,1 0 0,-1-1 0,0 1 0,0-1 0,1-1 0,-1 1 0,0-1 0,0 0 0,0 0 0,0 0 0,0-1 0,0 1 0,0-1 0,0-1 0,-1 1 0,9-6 0,9-9 0,-2-1 0,1 0 0,-2-2 0,0 0 0,-2-1 0,0-1 0,16-29 0,-5 3 0,-3-1 0,32-83 0,-43 83 0,-22 56 0,-4 8 0,-5 21 0,2 0 0,-19 72 0,28-87 0,2 0 0,1 0 0,0 0 0,2 1 0,0-1 0,5 42 0,-4-60 0,1-1 0,-1 1 0,1-1 0,0 1 0,0-1 0,0 1 0,0-1 0,1 1 0,-1-1 0,1 0 0,-1 0 0,1 0 0,0 0 0,0 0 0,0 0 0,0 0 0,0-1 0,0 1 0,0-1 0,0 1 0,1-1 0,-1 0 0,4 1 0,13 9 0,-48-5 0,24-7 0,-1 1 0,1-2 0,0 1 0,0-1 0,0 1 0,0-1 0,0-1 0,0 1 0,0-1 0,1 0 0,-1 0 0,1 0 0,0 0 0,0-1 0,0 0 0,0 0 0,1 0 0,0 0 0,-4-6 0,2 3 0,0 0 0,1-1 0,0 1 0,0-1 0,0 0 0,1-1 0,1 1 0,-1 0 0,1-1 0,1 1 0,-2-14 0,4 21 0,-1-1 0,1 1 0,-1 0 0,1-1 0,-1 1 0,1 0 0,0 0 0,-1-1 0,1 1 0,0 0 0,0 0 0,0 0 0,0 0 0,0 0 0,0 0 0,0 0 0,1 0 0,-1 0 0,0 1 0,0-1 0,1 0 0,-1 1 0,1-1 0,-1 1 0,0 0 0,1-1 0,-1 1 0,1 0 0,-1 0 0,3 0 0,59-4 0,-39 3 0,-2-1-561,0-1 1,34-9-1,-1-7-6565</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8.269"/>
    </inkml:context>
    <inkml:brush xml:id="br0">
      <inkml:brushProperty name="width" value="0.025" units="cm"/>
      <inkml:brushProperty name="height" value="0.025" units="cm"/>
    </inkml:brush>
  </inkml:definitions>
  <inkml:trace contextRef="#ctx0" brushRef="#br0">22 40 17553,'2'-9'158,"2"-19"7669,-2 26-3991,-1 17-2877,-16 187 417,0 1-318,14-200-1058,1 0 0,0 0 0,0 0 0,1-1 0,-1 1 0,0 0 0,1 0 0,0 0 0,-1-1 0,1 1 0,2 4 0,-2-7 0,0 1 0,0 0 0,0-1 0,0 1 0,1-1 0,-1 1 0,0-1 0,0 0 0,0 1 0,0-1 0,1 0 0,-1 0 0,0 0 0,0 0 0,1 0 0,-1 0 0,0 0 0,0 0 0,0 0 0,1-1 0,-1 1 0,0 0 0,0-1 0,0 1 0,0-1 0,0 1 0,0-1 0,0 0 0,1 0 0,9-5 0,-1 0 0,0-1 0,-1 0 0,14-12 0,-18 13 0,1 1 0,0 0 0,0 0 0,0 0 0,1 1 0,0-1 0,-1 2 0,1-1 0,1 1 0,-1 0 0,0 0 0,1 1 0,11-2 0,-18 4 0,0 1 0,0-1 0,0 1 0,-1-1 0,1 1 0,0-1 0,0 1 0,0 0 0,0-1 0,0 1 0,-1 0 0,1-1 0,0 1 0,-1 0 0,1 0 0,0 0 0,-1 0 0,1 0 0,-1 0 0,0 0 0,1 0 0,-1 0 0,0 0 0,1 0 0,-1 0 0,0 0 0,0 0 0,0 0 0,0 0 0,0 0 0,0 2 0,-1 45 0,0-39 0,-16 89 0,23-101-59,-1-1-1,0 1 1,0-1-1,-1-1 1,1 1-1,5-8 1,50-59-6834,5 3-5940,-34 38 3219</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58.842"/>
    </inkml:context>
    <inkml:brush xml:id="br0">
      <inkml:brushProperty name="width" value="0.025" units="cm"/>
      <inkml:brushProperty name="height" value="0.025" units="cm"/>
    </inkml:brush>
  </inkml:definitions>
  <inkml:trace contextRef="#ctx0" brushRef="#br0">105 367 12780,'0'0'10378,"-6"8"-6161,-93 112 1175,149-150-5392,-35 18 0,1 2 0,1 0 0,25-11 0,-35 18 0,0 0 0,0 0 0,1 1 0,-1 1 0,0-1 0,1 1 0,-1 0 0,1 1 0,-1 0 0,1 0 0,14 2 0,-19-1 1,-1 1-1,1-1 1,-1 1 0,0-1-1,0 1 1,0 0 0,1-1-1,-2 1 1,1 0 0,0 1 0,0-1-1,-1 0 1,1 0 0,-1 1-1,1-1 1,-1 1 0,0-1-1,0 1 1,-1 0 0,1-1-1,0 1 1,-1 0 0,1-1-1,-1 1 1,0 3 0,0-2-2,1 0-1,0 0 1,0 0 0,0 0-1,1 0 1,-1 0 0,1-1 0,0 1-1,3 5 1,-4-8-2,1 0 0,-1 0 1,1 0-1,0 0 0,-1-1 0,1 1 0,0 0 0,-1-1 0,1 1 1,0-1-1,0 1 0,0-1 0,-1 0 0,1 0 0,0 0 0,0 0 1,0 0-1,-1 0 0,1-1 0,0 1 0,0 0 0,0-1 0,-1 0 1,1 1-1,0-1 0,-1 0 0,3-1 0,10-5-648,0-1-1,0-1 1,-1 0-1,22-20 1,22-14-3128,17-1 6140,-96 49-216,15-1-2000,0-1 0,1 1-1,0 0 1,0 0 0,0 0 0,0 1 0,1 0 0,0 0-1,0 1 1,0-1 0,1 1 0,0 0 0,0 0 0,-4 8 0,8-14-141,0 0 0,0 1 0,0-1 0,0 1 0,0-1 0,0 0 0,0 1 0,-1-1 0,1 0 0,0 1 0,0-1 1,0 1-1,1-1 0,-1 0 0,0 1 0,0-1 0,0 0 0,0 1 0,0-1 0,0 1 0,0-1 0,1 0 0,-1 1 0,0-1 0,0 0 1,0 1-1,1-1 0,-1 0 0,0 0 0,1 1 0,-1-1 0,0 0 0,0 0 0,1 0 0,-1 1 0,1-1 0,18 1 108,18-12 31,-13-2-138,-1-1 0,0-1 0,-1-1-1,-1 0 1,-1-2 0,27-29 0,-19 15-7,-2 0 0,-1-2 1,30-53-1,-48 75 2,-1 0 0,0 0 0,-1 0 0,0-1 0,-1 1 0,-1-1 0,3-14 0,-6 27 0,0 1 0,-1-1 0,1 0 0,0 0 0,0 0 0,0 1 0,-1-1 0,1 0 0,0 0 0,0 0 0,-1 0 0,1 1 0,0-1 0,-1 0 0,1 0 0,0 0 0,0 0 0,-1 0 0,1 0 0,0 0 0,-1 0 0,1 0 0,0 0 0,0 0 0,-1 0 0,1 0 0,0 0 0,-1 0 0,1 0 0,0 0 0,0 0 0,-1-1 0,1 1 0,0 0 0,-1 0 0,1 0 0,0 0 0,0-1 0,0 1 0,-1 0 0,1 0 0,0 0 0,0-1 0,0 1 0,-1 0 0,1 0 0,0-1 0,0 1 0,0 0 0,0-1 0,0 1 0,0 0 0,0 0 0,0-1 0,0 1 0,-1 0 0,1-1 0,0 1 0,0 0 0,1-1 0,-1 1 0,-20 21 0,5 1 0,1 0 0,0 1 0,2 0 0,1 1 0,1 0 0,0 1 0,2 0 0,1 0 0,1 1 0,-3 33 0,9-56 13,0 1 0,0-1 0,0 1-1,1-1 1,-1 1 0,1-1 0,0 1 0,0-1 0,0 0-1,1 1 1,-1-1 0,1 0 0,-1 0 0,1 0 0,0 0 0,0 0-1,1 0 1,-1-1 0,1 1 0,-1-1 0,1 1 0,0-1-1,3 2 1,-1-1-115,0-1-1,0 0 0,0 0 0,0 0 0,0 0 1,1-1-1,-1 0 0,0 0 0,1-1 1,-1 1-1,1-1 0,-1 0 0,1-1 1,8-1-1,10-6-6063</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0.331"/>
    </inkml:context>
    <inkml:brush xml:id="br0">
      <inkml:brushProperty name="width" value="0.025" units="cm"/>
      <inkml:brushProperty name="height" value="0.025" units="cm"/>
    </inkml:brush>
  </inkml:definitions>
  <inkml:trace contextRef="#ctx0" brushRef="#br0">11 486 13645,'0'0'5632,"-3"9"-4292,-5 26 261,8-35-1522,0 1-1,0-1 1,0 0-1,0 1 1,0-1-1,0 1 1,0-1-1,0 0 1,0 1-1,0-1 1,1 0 0,-1 1-1,0-1 1,0 1-1,0-1 1,0 0-1,1 1 1,-1-1-1,0 0 1,0 0-1,1 1 1,-1-1-1,0 0 1,1 0-1,-1 1 1,0-1-1,0 0 1,1 0-1,-1 1 1,1-1-1,-1 0 1,0 0-1,1 0 1,-1 0-1,0 0 1,1 0-1,-1 0 1,1 0-1,-1 0 1,0 0-1,1 0 1,-1 0-1,0 0 1,1 0-1,-1 0 1,1 0-1,-1 0 1,0 0 0,1 0-1,-1-1 1,0 1-1,1 0 1,-1 0-1,0 0 1,1-1-1,-1 1 1,21-10 1766,-8 0-1333,-1-2 1,0 0-1,-1 0 1,0-1-1,10-15 1,-6 6-426,-2-1 1,0 0 0,-2-1-1,17-49 1,-23 37-63,-11 30-126,-8 16-37,4 2 172,2 1-1,-1 0 1,1 0-1,1 0 1,1 1-1,0 0 1,0 0 0,2 1-1,0 0 1,0 0-1,1 0 1,1 0-1,0 19 1,2-33-27,0 0-1,0 0 1,1 0 0,-1 0 0,0 0 0,0 0-1,1 0 1,-1 0 0,1 0 0,-1 0-1,1 0 1,-1 0 0,1-1 0,0 1-1,-1 0 1,1 0 0,0 0 0,0-1 0,0 1-1,-1 0 1,1-1 0,0 1 0,0-1-1,0 1 1,0-1 0,0 1 0,0-1-1,0 0 1,0 1 0,0-1 0,0 0 0,0 0-1,0 0 1,1 0 0,-1 0 0,0 0-1,0 0 1,0 0 0,0 0 0,1-1 0,50-11 174,-16-2-181,-1-1 0,-1-2 0,0-1 0,-2-2 0,0-1 0,-1-1 0,-1-2 0,37-37 0,-60 52 0,0 0 0,0 0 0,-1 0 0,0-1 0,-1 0 0,0 0 0,0 0 0,-1 0 0,-1-1 0,1 0 0,-2 0 0,0 0 0,0 0 0,-1 0 0,0-1 0,-1 1 0,0 0 0,-3-18 0,3 27 0,0 0 0,-1 0 0,1 0 0,-1 1 0,1-1 0,-1 0 0,0 0 0,1 0 0,-1 1 0,0-1 0,0 0 0,0 1 0,0-1 0,-1 1 0,1-1 0,0 1 0,-1 0 0,1 0 0,-1-1 0,1 1 0,-1 0 0,0 0 0,1 0 0,-1 1 0,0-1 0,0 0 0,1 1 0,-1-1 0,0 1 0,0-1 0,-4 1 0,3 0 0,0 0 0,0 0 0,0 1 0,0-1 0,0 1 0,-1 0 0,1 0 0,0 0 0,1 0 0,-1 0 0,0 1 0,0-1 0,1 1 0,-1 0 0,0 0 0,1 0 0,0 0 0,-3 3 0,-5 8 0,1 1 0,0 0 0,0 1 0,2 0 0,0 0 0,0 0 0,2 1 0,0 0 0,0 0 0,2 1 0,0-1 0,1 1 0,0 0 0,2-1 0,2 29 0,-2-42-52,0 0-1,1 0 1,0 1 0,0-1-1,0 0 1,0 0 0,1 0 0,-1 0-1,1 0 1,0 0 0,-1-1-1,1 1 1,1 0 0,-1-1-1,0 0 1,0 1 0,1-1-1,0 0 1,-1 0 0,1-1 0,0 1-1,0 0 1,0-1 0,0 0-1,5 2 1,1 0-691,0-1-1,0 1 0,1-2 1,-1 0-1,1 0 1,-1 0-1,19-2 1,25-7-10943</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1.167"/>
    </inkml:context>
    <inkml:brush xml:id="br0">
      <inkml:brushProperty name="width" value="0.025" units="cm"/>
      <inkml:brushProperty name="height" value="0.025" units="cm"/>
    </inkml:brush>
  </inkml:definitions>
  <inkml:trace contextRef="#ctx0" brushRef="#br0">45 27 9129,'0'0'19399,"-7"10"-18609,2-1-693,0-1 0,1 1 0,0 0 0,0 0 0,1 0 0,0 0-1,0 1 1,1 0 0,0-1 0,1 1 0,0 0 0,1-1 0,1 14-1,-1-22-80,0 1 0,1 0 0,-1-1 0,1 1 0,-1-1 0,1 1 0,0-1 0,0 1 0,-1-1 0,1 1 0,0-1 0,1 0-1,-1 1 1,0-1 0,0 0 0,0 0 0,1 0 0,-1 0 0,0 0 0,1 0 0,-1 0 0,1 0 0,0-1 0,-1 1 0,1-1 0,-1 1-1,1-1 1,0 1 0,-1-1 0,1 0 0,0 0 0,-1 0 0,1 0 0,0 0 0,0 0 0,-1 0 0,1-1 0,0 1 0,-1-1 0,1 1-1,1-2 1,5 0 123,0 0 0,0-1-1,0 0 1,0-1-1,0 0 1,-1 0-1,8-6 1,-2 0-113,0-1 1,-1-1-1,0 0 0,0-1 0,-1 0 1,-1-1-1,0 0 0,-1-1 0,-1 0 1,0 0-1,6-18 0,-20 58-26,2 0 0,0 0 0,2 0 0,1 0 0,3 43 0,-2-66 0,0-1 0,0 0 0,0 1 0,0-1 0,0 1 0,0-1 0,1 0 0,-1 1 0,0-1 0,1 0 0,-1 1 0,1-1 0,0 0 0,-1 0 0,1 0 0,0 1 0,0-1 0,0 0 0,-1 0 0,1 0 0,0 0 0,1 0 0,-1-1 0,0 1 0,0 0 0,0 0 0,0-1 0,1 1 0,-1-1 0,0 1 0,1-1 0,-1 1 0,0-1 0,1 0 0,-1 0 0,0 0 0,1 0 0,-1 0 0,1 0 0,-1 0 0,0 0 0,1 0 0,-1-1 0,0 1 0,2-1 0,2-1 0,-1 1 0,1-2 0,-1 1 0,0 0 0,0-1 0,0 0 0,0 0 0,0 0 0,0 0 0,-1-1 0,5-6 0,-2 2 0,0 0 0,-1 0 0,0-1 0,-1 1 0,0-1 0,0 0 0,-1-1 0,0 1 0,0 0 0,-1-1 0,-1 0 0,0 1 0,0-1 0,-1-12 0,0 21 0,-1-1 0,0 1 0,1 0 0,-1 0 0,0-1 0,0 1 0,0 0 0,0 0 0,0 0 0,0 0 0,0 0 0,-1 0 0,1 0 0,0 1 0,0-1 0,-1 0 0,1 1 0,0-1 0,-1 0 0,1 1 0,-1 0 0,1-1 0,0 1 0,-1 0 0,1 0 0,-1 0 0,1 0 0,-1 0 0,1 0 0,-1 0 0,1 1 0,-1-1 0,1 0 0,-1 1 0,0 0 0,-2-1 0,1 1 0,0-1 0,0 1 0,-1 0 0,1 0 0,0 0 0,0 1 0,0-1 0,0 1 0,1-1 0,-1 1 0,0 0 0,1 0 0,-1 0 0,1 1 0,-3 2 0,4-4-2,1 0 1,0-1-1,0 1 1,0-1-1,0 1 1,0-1-1,-1 1 1,1 0-1,0-1 0,0 1 1,1-1-1,-1 1 1,0 0-1,0-1 1,0 1-1,0-1 1,0 1-1,1-1 0,-1 1 1,0-1-1,0 1 1,1-1-1,-1 1 1,1-1-1,-1 1 1,0-1-1,1 1 0,-1-1 1,1 1-1,-1-1 1,1 0-1,-1 1 1,1-1-1,-1 0 1,1 0-1,-1 1 0,1-1 1,-1 0-1,1 0 1,0 0-1,-1 0 1,1 0-1,-1 0 1,1 0-1,0 0 0,-1 0 1,1 0-1,0 0 1,41 1-821,-31-2 177,7 1-3166,0-1-1,34-7 0,-1-4-8258</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1.502"/>
    </inkml:context>
    <inkml:brush xml:id="br0">
      <inkml:brushProperty name="width" value="0.025" units="cm"/>
      <inkml:brushProperty name="height" value="0.025" units="cm"/>
    </inkml:brush>
  </inkml:definitions>
  <inkml:trace contextRef="#ctx0" brushRef="#br0">171 105 1858,'0'0'18166,"-12"1"-11172,-2 1-6033,-1 0 1,1 1 0,-28 10 0,37-12-867,1 1 0,-1 0 0,1 0 1,0 0-1,0 0 0,0 1 0,0-1 0,0 1 0,0 0 0,1 1 0,-1-1 0,1 0 0,0 1 0,0 0 1,0 0-1,0 0 0,1 0 0,0 0 0,-3 6 0,5-10-95,0 0 0,0 1 0,0-1 0,0 0 0,0 1 0,0-1 0,0 1 0,0-1 0,0 0 0,0 1 0,0-1 0,0 1 0,0-1 0,0 0 0,0 1 0,0-1 0,0 0 0,1 1 0,-1-1 0,0 0 0,0 1 0,0-1 0,1 0 0,-1 1 0,0-1 0,0 0 0,1 0 0,-1 1 0,0-1 0,1 0 0,-1 0 0,0 0 0,1 1 0,-1-1 0,0 0 0,1 0 0,-1 0 0,0 0 0,1 0 0,0 1 0,22-2 0,20-13 0,-28 5 0,-1-2 0,0 1 0,-1-2 0,0 0 0,18-22 0,-42 83 0,6-36 0,1 1 0,0 0 0,0 0 0,1 0 0,1 0 0,0 21 0,2-34 1,0-1 1,-1 1-1,1 0 1,0 0-1,0 0 0,1 0 1,-1-1-1,0 1 1,0 0-1,0 0 1,0 0-1,1 0 0,-1-1 1,0 1-1,1 0 1,-1 0-1,1-1 0,-1 1 1,1 0-1,-1-1 1,1 1-1,-1-1 1,1 1-1,0 0 0,-1-1 1,1 1-1,0-1 1,-1 0-1,1 1 0,0-1 1,0 0-1,0 1 1,2-1 2,-1 0 0,1 0-1,-1 0 1,1 0 0,-1 0 0,0-1 0,1 1 0,-1-1 0,1 0 0,-1 0 0,3-1-1,5-3-96,0 0 0,-1-1-1,1 0 1,9-9-1,10-11-3288,37-47 0,14-37-9141,-59 73 6207</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2.498"/>
    </inkml:context>
    <inkml:brush xml:id="br0">
      <inkml:brushProperty name="width" value="0.025" units="cm"/>
      <inkml:brushProperty name="height" value="0.025" units="cm"/>
    </inkml:brush>
  </inkml:definitions>
  <inkml:trace contextRef="#ctx0" brushRef="#br0">92 331 7239,'0'0'10484,"-7"13"-7499,1-4-2848,-43 81 4849,44-79-4356,0 0 1,1 1 0,0-1 0,1 1 0,0 0 0,1 0-1,-1 16 1,3-27-627,0 0-1,0 0 1,0-1-1,0 1 0,0 0 1,1 0-1,-1 0 1,0-1-1,0 1 1,1 0-1,-1 0 0,0-1 1,1 1-1,-1 0 1,1-1-1,-1 1 1,1 0-1,-1-1 1,1 1-1,0-1 0,-1 1 1,1-1-1,0 1 1,-1-1-1,1 1 1,0-1-1,-1 0 1,2 1-1,30 1 142,-24-4-100,1 1 1,-1-1 0,0-1-1,0 1 1,11-6-1,-3-3 21,0 1-1,-1-2 1,0 0 0,-1-1-1,0-1 1,-1 0-1,-1 0 1,0-2 0,-1 1-1,12-24 1,-6 6 64,-2 0 0,-1 0 0,-1-1 0,12-55 0,-23 78-130,0 0 0,0 0 0,0-23 0,-2 33 0,0 0 0,0 0 0,-1 1 0,1-1 0,0 0 0,0 0 0,0 0 0,-1 0 0,1 1 0,0-1 0,-1 0 0,1 0 0,-1 1 0,1-1 0,-1 0 0,1 0 0,-1 1 0,0-1 0,1 1 0,-1-1 0,0 0 0,1 1 0,-1 0 0,0-1 0,0 1 0,0-1 0,1 1 0,-1 0 0,0-1 0,0 1 0,0 0 0,0 0 0,0 0 0,1 0 0,-1 0 0,0 0 0,0 0 0,0 0 0,0 0 0,0 0 0,0 0 0,1 1 0,-1-1 0,0 0 0,0 0 0,0 1 0,1-1 0,-3 2 0,-2 0 0,0 0 0,0 0 0,0 1 0,0 0 0,1 0 0,-9 7 0,-2 5 0,0 1 0,2 1 0,0 0 0,-15 26 0,23-35 0,0 1 0,1 0 0,0 0 0,1 1 0,-1-1 0,2 1 0,-1 0 0,1 0 0,1 0 0,0-1 0,1 18 0,0-25 0,0 0 0,1 0 1,0 0-1,-1-1 0,1 1 0,0 0 0,0-1 1,0 1-1,0-1 0,0 1 0,1-1 0,-1 1 0,0-1 1,1 0-1,-1 0 0,1 1 0,-1-1 0,1 0 1,-1 0-1,1-1 0,0 1 0,0 0 0,-1 0 1,1-1-1,0 1 0,2-1 0,57 8-11,-45-6-4,-9-2 16,7 1-307,-1 1-1,1 0 1,0 1 0,20 6-1,-31-7 274,0-1 0,0 1 0,0-1 0,0 1 0,0 0 0,0 0 0,0 0 0,0 1 0,-1-1 0,1 0 0,-1 1 0,0 0 0,0 0 0,0 0 0,0-1 0,0 2 0,-1-1 0,1 0 0,-1 0 0,0 0 0,0 1 0,0-1 0,0 4 0,5 12 114,-6-18-304,1 0-1,-1 0 1,1 0-1,-1 0 1,1 0 0,-1-1-1,1 1 1,0 0 0,-1-1-1,1 1 1,0 0-1,-1-1 1,1 1 0,0-1-1,0 1 1,0-1 0,0 1-1,1 0 1,0-1-22,0 0 0,0 0 0,-1-1 1,1 1-1,0 0 0,0-1 0,-1 1 0,1-1 0,0 0 0,-1 1 1,1-1-1,0 0 0,-1 0 0,0 0 0,1 0 0,-1 0 0,1-1 1,-1 1-1,0 0 0,0 0 0,1-2 0,60-74-3257,-36 31 3815,-24 41 194,0 1 1,-1-1-1,1 0 1,-1 0-1,0 1 0,0-1 1,-1-6-1,0 11-388,1 0-1,-1 0 0,0-1 1,0 1-1,0 0 0,-1 0 1,1 0-1,0-1 0,0 1 1,0 0-1,0 0 0,0-1 1,0 1-1,0 0 1,0 0-1,0 0 0,0-1 1,-1 1-1,1 0 0,0 0 1,0 0-1,0 0 0,0-1 1,-1 1-1,1 0 0,0 0 1,0 0-1,0 0 1,-1 0-1,1 0 0,0 0 1,0-1-1,0 1 0,-1 0 1,1 0-1,0 0 0,0 0 1,-1 0-1,1 0 0,0 0 1,0 0-1,0 0 1,-1 0-1,1 0 0,-15 7 1672,-10 10-1149,21-13-514,0 0 0,0 0 0,1 0 0,-1 0 0,1 1 0,0-1 0,1 1 0,-1 0 0,1 0 0,0 0 0,0 0 0,0 0 0,-1 9 0,3-13-119,1 0 0,-1 0 0,1-1 0,-1 1 0,1 0 0,0 0 0,0 0 0,-1-1 0,1 1 0,0 0 0,0-1 0,0 1 0,-1 0 0,1-1 0,0 1 0,0-1 0,0 0 0,0 1 0,0-1 0,0 0 0,0 1 0,0-1 0,0 0 0,0 0 0,2 0 0,37 5 67,-28-4-92,-5 0-135,0 0-1,0 0 0,0 1 0,0 0 0,-1 0 0,1 1 1,-1 0-1,0 0 0,9 5 0,-13-6 139,0 0-1,0 0 1,-1 0 0,1 0-1,-1 0 1,1 0 0,-1 0-1,0 1 1,0-1 0,0 0-1,0 1 1,0-1-1,0 0 1,-1 1 0,1-1-1,-1 1 1,0-1 0,0 1-1,0 0 1,0-1 0,0 1-1,0-1 1,-1 1-1,1-1 1,-1 1 0,0-1-1,0 0 1,0 1 0,-2 3-1,-1 4 76,0 0 0,-1-1-1,0 1 1,-1-1 0,1 0-1,-2-1 1,0 0 0,0 1-1,0-2 1,-10 9 0,16-17-73,1 1 0,-1-1 0,1 0 0,0 1 0,0-1 1,-1 1-1,1-1 0,0 0 0,0 1 0,0-1 0,0 0 1,-1 1-1,1-1 0,0 0 0,0 1 0,1-1 0,-1 0 1,0 1-1,0-1 0,0 0 0,0 1 0,1-2 0,4-19-1144,2 1 0,0 0 0,1 0-1,18-31 1,2-5-1054,88-200-547,-37 83 5135,-96 218-1139,2 1 1,2 0 0,2 0 0,2 1-1,2 1 1,2 0 0,2-1-1,7 95 1,-3-132-1240,0 0 0,1-1 0,0 1 0,1-1 0,0 0 0,0 1 0,1-1 0,0 0 0,9 13 0,-13-22 0,0 1 0,0-1 0,0 0 0,0 0 0,1 0 0,-1 0 0,0 0 0,0 0 0,0 0 0,0 0 0,0 1 0,0-1 0,0 0 0,1 0 0,-1 0 0,0 0 0,0 0 0,0 0 0,0 0 0,0 0 0,1 0 0,-1 0 0,0 0 0,0 0 0,0 0 0,0 0 0,0 0 0,1 0 0,-1 0 0,0 0 0,0 0 0,0 0 0,0 0 0,0 0 0,0 0 0,1 0 0,-1-1 0,0 1 0,0 0 0,0 0 0,0 0 0,0 0 0,0 0 0,0 0 0,1 0 0,-1 0 0,0-1 0,0 1 0,0 0 0,0 0 0,0 0 0,0 0 0,0 0 0,0 0 0,0-1 0,0 1 0,0 0 0,0 0 0,3-15 0,-3-18 0,-4 6-19,-2 0 0,0 0 0,-2 0 0,-10-25 0,9 30 3,1-1 1,1 0 0,1-1 0,1 1-1,-3-45 1,8 66 24,1 0-1,-1-1 1,1 1 0,0 0-1,-1 0 1,1 0 0,0 0-1,0 0 1,1 0 0,-1 1-1,0-1 1,0 0 0,1 1-1,-1-1 1,1 0-1,0 1 1,0 0 0,-1-1-1,1 1 1,0 0 0,0 0-1,0 0 1,0 0 0,0 1-1,0-1 1,0 0 0,0 1-1,1-1 1,-1 1-1,0 0 1,3 0 0,13-3-210,1 2 0,31 1 0,-33 0-492,-10 1-239,5-1-751,-5-2-3112,-6-3-2220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2.870"/>
    </inkml:context>
    <inkml:brush xml:id="br0">
      <inkml:brushProperty name="width" value="0.025" units="cm"/>
      <inkml:brushProperty name="height" value="0.025" units="cm"/>
    </inkml:brush>
  </inkml:definitions>
  <inkml:trace contextRef="#ctx0" brushRef="#br0">0 51 18802,'8'-10'5125,"29"0"-3844,13-1 929,12 3-1537,9 3-609,-1 2-1762,-1-1-6213</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3.418"/>
    </inkml:context>
    <inkml:brush xml:id="br0">
      <inkml:brushProperty name="width" value="0.025" units="cm"/>
      <inkml:brushProperty name="height" value="0.025" units="cm"/>
    </inkml:brush>
  </inkml:definitions>
  <inkml:trace contextRef="#ctx0" brushRef="#br0">1 0 5894,'0'0'14349,"2"9"-12646,7 45 760,-5-27-1515,0 0 1,2-1-1,15 41 1,-20-65-909,0 1 0,0 0 0,1 0 0,-1-1 0,1 1 0,0-1 0,0 1 0,0-1 0,0 0 0,0 1 0,0-1 0,0 0 0,1-1 0,-1 1 0,1 0 0,0-1 0,-1 1 0,1-1 0,0 0 0,0 0 0,3 1 0,-2-2 79,1 1 0,-1-1 0,1-1 1,-1 1-1,1 0 0,-1-1 0,1 0 1,-1 0-1,1-1 0,-1 1 0,0-1 1,7-3-1,7-6 308,-1 0 0,0-2-1,-1 1 1,27-30 0,-14 8-427,-24 27 0,0 0 0,1 0 0,0 0 0,0 0 0,0 1 0,1 0 0,0 1 0,14-10 0,-20 15 0,0 1 0,-1-1 0,1 0 0,0 0 0,-1 0 0,1 0 0,0 1 0,-1-1 0,1 0 0,-1 1 0,1-1 0,-1 0 0,1 1 0,0-1 0,-1 1 0,1-1 0,-1 1 0,0-1 0,1 1 0,-1-1 0,1 1 0,-1-1 0,0 1 0,1 0 0,-1-1 0,0 1 0,0-1 0,1 1 0,-1 0 0,0-1 0,0 1 0,0 0 0,0 0 0,0-1 0,0 1 0,0 0 0,0 0 0,3 38 0,-2-30 0,1 15 0,-2-11 0,1 0 0,0-1 0,1 1 0,6 21 0,-7-34 0,-1 1 0,0-1 0,0 1 0,0-1 0,1 1 0,-1-1 0,0 1 0,0-1 0,1 1 0,-1-1 0,0 1 0,1-1 0,-1 1 0,0-1 0,1 0 0,-1 1 0,1-1 0,-1 0 0,1 1 0,-1-1 0,1 0 0,-1 0 0,1 1 0,-1-1 0,1 0 0,-1 0 0,1 0 0,0 0 0,-1 0 0,1 0 0,-1 0 0,2 0 0,17-12 0,15-31 0,-30 38 0,14-21 0,-14 17 0,1 1 0,0 0 0,1 1 0,-1-1 0,2 1 0,-1 0 0,1 1 0,13-11 0,-20 17-9,0 0 0,1 0 0,-1-1 0,1 1 0,-1 0 0,1 0 0,-1 0 0,1 0 0,-1 0 1,1-1-1,-1 1 0,1 0 0,-1 0 0,1 0 0,-1 0 0,1 0 0,-1 0 0,0 1 0,1-1 0,-1 0 0,1 0 0,-1 0 0,1 0 0,-1 0 0,1 1 0,-1-1 0,1 0 0,-1 0 1,0 1-1,1-1 0,-1 0 0,1 2 0,5 18-890,-7 29-2786,1-45 2927,-5 21-7293,-2-6-4654</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3.762"/>
    </inkml:context>
    <inkml:brush xml:id="br0">
      <inkml:brushProperty name="width" value="0.025" units="cm"/>
      <inkml:brushProperty name="height" value="0.025" units="cm"/>
    </inkml:brush>
  </inkml:definitions>
  <inkml:trace contextRef="#ctx0" brushRef="#br0">0 1 18674,'0'0'1249,"24"63"-1377,-3-38-1153,7-2-2339,8 1-6149</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4.199"/>
    </inkml:context>
    <inkml:brush xml:id="br0">
      <inkml:brushProperty name="width" value="0.025" units="cm"/>
      <inkml:brushProperty name="height" value="0.025" units="cm"/>
    </inkml:brush>
  </inkml:definitions>
  <inkml:trace contextRef="#ctx0" brushRef="#br0">126 283 14189,'0'0'5905,"-8"3"-3733,-1 2-1862,1 0 0,0 0 0,0 0 0,0 1-1,1 0 1,0 1 0,0-1 0,1 1 0,-9 12-1,11-14-133,1 0 0,-1 0 0,1 0-1,0 0 1,0 1 0,0-1 0,1 1 0,0 0-1,0 0 1,1 0 0,-1 0 0,1 0-1,1 0 1,-1 0 0,1 1 0,0-1 0,1 9-1,0-14-154,-1 0 0,1 0 0,0 1-1,-1-1 1,1 0 0,0 0 0,0 0 0,0 0-1,0 0 1,0 0 0,0 0 0,0 0-1,0 0 1,1-1 0,-1 1 0,0 0 0,0-1-1,1 1 1,-1-1 0,0 1 0,1-1 0,-1 0-1,0 1 1,1-1 0,-1 0 0,1 0-1,-1 0 1,0 0 0,4-1 0,43-7 733,-30 0-570,-1 0 1,1 0 0,-1-2 0,-1 0-1,0-1 1,0-1 0,-1 0 0,14-15 0,11-14 414,50-66 0,-72 86-599,-2-1 0,-1 0 0,0-1 0,-2 0 0,0-2 0,17-49 0,-30 61 0,-6 10 0,-14 17 0,5 3 0,1 1 0,1 1 0,1 0 0,1 0 0,0 1 0,2 1 0,0-1 0,1 2 0,1-1 0,2 1 0,0 0 0,-3 28 0,8-48 0,-1 1 0,1-1 0,0 1 0,0-1 0,0 1 0,0-1 0,0 1 0,1-1 0,-1 1 0,1-1 0,0 1 0,-1-1 0,1 0 0,0 1 0,1-1 0,-1 0 0,0 0 0,1 0 0,-1 0 0,1 0 0,-1 0 0,1 0 0,0 0 0,0-1 0,0 1 0,0-1 0,0 1 0,0-1 0,3 2 0,0-2 0,1 0 0,-1 0 0,0 0 0,1 0 0,-1-1 0,1 0 0,-1 0 0,1 0 0,-1-1 0,1 0 0,-1 0 0,11-4 0,-1-1 0,-1-1 0,0 0 0,0-1 0,0-1 0,-1 0 0,0-1 0,-1 0 0,0-1 0,-1-1 0,0 0 0,-1 0 0,0-1 0,10-16 0,-18 19 0,-13 19 0,-16 20 0,25-26 0,-38 60 0,38-60 0,1 1 0,-1-1 0,0 1 0,1 0 0,0-1 0,0 1 0,0 0 0,0 0 0,1 0 0,-1 0 0,1 0 0,0 0 0,0 0 0,1 0 0,-1 0 0,2 4 0,0-6 0,-1-1 0,0 0 0,1 0 0,-1 0 0,1 0 0,0 0 0,-1 0 0,1 0 0,0 0 0,-1-1 0,1 1 0,0-1 0,0 1 0,0-1 0,0 0 0,-1 0 0,1 1 0,0-1 0,0-1 0,0 1 0,0 0 0,2-1 0,45-7 0,-27 0 0,-1-1 0,33-19 0,-14 7 0,-39 21 0,0-1 0,1 0 0,-1 0 0,0 1 0,0-1 0,0 0 0,0 0 0,0 0 0,-1 0 0,1 0 0,0-1 0,0 1 0,-1 0 0,1 0 0,0 0 0,-1-1 0,0 1 0,1 0 0,-1-1 0,0 1 0,1 0 0,-1-1 0,0 1 0,0 0 0,0-1 0,0 1 0,0 0 0,-1-1 0,1 1 0,0 0 0,0-1 0,-1 1 0,1 0 0,-2-3 0,-28-50 0,16 32 0,13 20 2,0 0 1,0 1-1,1-1 0,-1 0 0,0 0 1,1 0-1,-1 0 0,1 1 0,0-1 1,0 0-1,-1 0 0,2-3 0,-1 5 0,0-1-1,0 1 1,0-1-1,0 1 1,1-1-1,-1 1 1,0-1-1,1 1 1,-1-1-1,0 1 1,1-1-1,-1 1 1,1-1-1,-1 1 1,1 0-1,-1-1 1,0 1-1,1 0 1,-1-1-1,1 1 1,0 0-1,-1 0 1,1 0-1,-1-1 1,2 1-1,4 0-28,0 0 0,0 0 0,0 0-1,0 1 1,0 0 0,7 2 0,0 0-134,38 5-2658,0-3-5546,12-4-8579</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5.798"/>
    </inkml:context>
    <inkml:brush xml:id="br0">
      <inkml:brushProperty name="width" value="0.025" units="cm"/>
      <inkml:brushProperty name="height" value="0.025" units="cm"/>
    </inkml:brush>
  </inkml:definitions>
  <inkml:trace contextRef="#ctx0" brushRef="#br0">0 328 15599,'0'0'10319,"13"2"-8328,-7-1-1808,0 0 0,0-1 0,-1 1 0,1-1 1,0 0-1,0 0 0,-1-1 0,1 0 0,0 0 0,-1 0 0,1-1 0,0 0 0,-1 0 1,0 0-1,0-1 0,1 1 0,-2-1 0,1-1 0,8-6 0,14-12-12,-2-2 0,-1 0 0,-1-2 0,-1 0-1,-1-2 1,34-59 0,-49 75-171,-1 0 0,-6 18 0,-9 26 0,-36 197 0,-4 18 0,34-176 0,-4-1 0,-2-1 0,-54 110 0,76-179 0,0 1 0,0 0 0,-1 0 0,1-1 0,0 1 0,-1 0 0,1 0 0,-1-1 0,1 1 0,-1-1 0,1 1 0,-1 0 0,0-1 0,1 1 0,-1-1 0,0 1 0,1-1 0,-1 0 0,0 1 0,1-1 0,-1 0 0,-1 1 0,-5-13 0,4-29 0,5 3 0,1-1 0,3 1 0,1 0 0,1 0 0,2 1 0,2 0 0,2 1 0,21-42 0,-4 20 0,2 0 0,2 3 0,3 1 0,46-50 0,-78 96 0,41-41 0,-43 46 0,0 0 0,0 0 0,0 0 0,0 0 0,0 1 0,1 0 0,-1 0 0,1 0 0,0 0 0,9-2 0,-13 4 0,0 0 0,0 0 0,0 1 0,0-1 0,0 0 0,0 0 0,0 1 0,0-1 0,0 0 0,0 1 0,0-1 0,0 1 0,0-1 0,0 1 0,0 0 0,0-1 0,0 1 0,-1 0 0,1 0 0,0 0 0,-1-1 0,1 1 0,0 0 0,-1 0 0,1 0 0,0 1 0,13 35 0,-6-15 0,-5-18 0,0 0 0,-1 0 0,1-1 0,0 1 0,1-1 0,-1 0 0,1 0 0,-1 0 0,1 0 0,0-1 0,0 1 0,0-1 0,0 0 0,1 0 0,-1 0 0,1-1 0,-1 0 0,1 0 0,-1 0 0,1 0 0,0-1 0,-1 0 0,1 0 0,0 0 0,-1 0 0,1-1 0,7-1 0,14-3 0,0-2 0,-1-1 0,43-18 0,-34 12 0,-23 11-126,0 0 0,1 1-1,-1 0 1,1 0 0,-1 2 0,1-1 0,20 3 0,39-3-739,-65 0 557,0-1 0,1 0 1,-1 0-1,0 0 0,9-6 0,-9 5-46,0 1 0,-1-1 0,1 1 0,0 0 0,12-2-1,-18 4 346,1 0-1,-1 0 0,1 0 0,-1 0 0,1 1 1,-1-1-1,0 0 0,1 0 0,-1 0 1,0 1-1,1-1 0,-1 0 0,1 1 0,-1-1 1,0 0-1,0 1 0,1-1 0,-1 0 0,0 1 1,0-1-1,1 1 0,-1-1 0,0 0 0,0 1 1,0-1-1,0 1 0,0-1 0,1 1 0,-1-1 1,0 1-1,0-1 0,0 1 0,0 0 0,0 20 131,0-16-74,2 88 202,0-29 1013,-10 109-1,6-156-982,-1 1 0,-1 0 0,0-1 0,-1 0 0,-1 0 0,-1 0 0,0 0 0,-1-1-1,-1-1 1,-19 27 0,0-19-169,27-22-109,1-1 0,-1 0 0,1 0 0,-1 1 0,1-1 0,-1 0 0,0 0 1,1 0-1,-1 0 0,1 0 0,-1 0 0,0 0 0,1 0 0,-1 0 0,1 0 0,-1 0 1,0 0-1,1 0 0,-1 0 0,1-1 0,-1 1 0,1 0 0,-1 0 0,1-1 0,-1 1 1,1 0-1,-1-1 0,1 1 0,-1 0 0,1-1 0,-1 1 0,1-1 0,0 1 1,-1-1-1,1 1 0,0-1 0,-1 1 0,1-1 0,0 1 0,0-1 0,-1 1 0,1-1 1,0 0-1,0 1 0,0-1 0,0 1 0,0-1 0,0 0 0,0 1 0,0-1 0,0 1 1,0-1-1,0 0 0,1 0 0,-1-20-43,1 0-1,1 1 1,1-1 0,1 1 0,0 0-1,2 0 1,0 0 0,1 1-1,17-31 1,13-18-221,57-78-1,-59 95 248,-6 8 126,-14 24-7,-1-1 0,-1-1 0,-1 0 0,18-45-1,-30 65-89,1 0 0,-1 0 0,1 0-1,-1 0 1,0 0 0,1 0 0,-1 0 0,0-1-1,0 1 1,0 0 0,0 0 0,0 0 0,0 0-1,0 0 1,0-1 0,-1 1 0,1 0 0,0 0-1,-1-1 1,0 1-16,1 1 0,-1 0 1,0 0-1,1 0 0,-1 0 0,1 0 0,-1 0 0,1 0 0,-1 0 1,0 0-1,1 0 0,-1 0 0,1 0 0,-1 0 0,0 0 0,1 0 1,-1 1-1,1-1 0,-1 0 0,1 0 0,-1 1 0,1-1 0,-1 0 1,0 1-1,-34 31-160,25-20 163,0 1 0,1 0 1,-9 18-1,16-28 13,0 2 0,0-1 0,0 0 0,1 0 0,-1 1 0,1-1 0,0 0 0,1 1-1,-1-1 1,1 1 0,-1 0 0,1-1 0,1 1 0,-1-1 0,2 9 0,0-11-10,-1 0 0,0-1 0,1 1 1,0-1-1,-1 1 0,1-1 0,0 0 0,0 0 0,0 1 1,0-1-1,-1-1 0,1 1 0,1 0 0,-1 0 0,0-1 1,0 1-1,0-1 0,0 0 0,0 1 0,0-1 0,1 0 1,-1-1-1,3 1 0,53-6 33,19-19-36,-64 19 0,0 1 0,0 1 0,1 0 0,0 0 0,-1 2 0,26-3 0,-37 1 0,0 0 0,0-1 0,0 1 0,-1-1 0,1 1 0,-1-1 0,0 0 0,-1 1 0,1-9 0,0 11 0,-1-20 0,0 17 0,0 0 0,0 0 0,0 0 0,1 0 0,0 0 0,0 0 0,2-9 0,-1 15 0,0-1 0,-1 1 0,1-1 0,-1 1 0,1 0 0,-1 0 0,1-1 0,-1 1 0,0 0 0,1 0 0,-1 0 0,0 1 0,0-1 0,0 0 0,0 0 0,0 1 0,2 1 0,0 1 0,1 0 0,0 0 0,1-1 0,-1 1 0,1-1 0,0 0 0,0-1 0,0 1 0,0-1 0,0 0 0,0 0 0,1-1 0,-1 1 0,0-1 0,1 0 0,0-1 0,-1 1 0,1-1 0,-1 0 0,1-1 0,10-1 0,-6-1 0,1 0 0,-1-1 0,0 0 0,0 0 0,0-1 0,-1 0 0,1-1 0,-1 0 0,13-12 0,-5 9 0,-9 15 0,-5 30 0,-3-9 0,0-24 0,1 0 0,-1 0 0,1 0 0,0 0 0,-1 0 0,1 0 0,1 0 0,-1 0 0,0-1 0,1 1 0,-1 0 0,1-1 0,0 1 0,0-1 0,0 1 0,0-1 0,0 0 0,0 0 0,1 0 0,-1 0 0,1-1 0,3 3 0,2-2 0,-1 0 0,0-1 0,1 1 0,0-2 0,-1 1 0,1-1 0,-1 0 0,10-2 0,23-3 0,0-2 0,0-2 0,0-1 0,51-21 0,-91 31-94,1 0 1,-1 0-1,1 0 1,-1-1-1,1 1 0,-1 0 1,1 0-1,-1 0 0,1 0 1,-1-1-1,1 1 1,-1 0-1,0 0 0,1-1 1,-1 1-1,1 0 1,-1-1-1,0 1 0,1 0 1,-1-1-1,0 1 1,1-1-1,-1 1 0,0 0 1,0-1-1,1 1 0,-1-1 1,0 1-1,0-1 1,0 1-1,0-1 0,0 1 1,0-1-1,1 0 1,-16-11-9021,-12 0-5305</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143"/>
    </inkml:context>
    <inkml:brush xml:id="br0">
      <inkml:brushProperty name="width" value="0.025" units="cm"/>
      <inkml:brushProperty name="height" value="0.025" units="cm"/>
    </inkml:brush>
  </inkml:definitions>
  <inkml:trace contextRef="#ctx0" brushRef="#br0">1 43 12396,'0'-15'11050,"16"3"-10025,19 4-448,7 3-1026,5 2-4900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472"/>
    </inkml:context>
    <inkml:brush xml:id="br0">
      <inkml:brushProperty name="width" value="0.025" units="cm"/>
      <inkml:brushProperty name="height" value="0.025" units="cm"/>
    </inkml:brush>
  </inkml:definitions>
  <inkml:trace contextRef="#ctx0" brushRef="#br0">86 50 17457,'0'0'3544,"5"-9"-186,-4 6-3120,0 1-109,0 0 0,0 0 0,0 0 0,0 0 0,1 0 0,-1 0 0,0 0 0,1 0 0,-1 0 0,1 0-1,0 1 1,-1-1 0,1 1 0,0-1 0,0 1 0,0 0 0,0 0 0,1 0 0,-1 0 0,0 0 0,0 0 0,0 0 0,1 1 0,-1-1 0,0 1 0,1 0 0,-1 0 0,1 0 0,-1 0-1,0 0 1,1 0 0,-1 0 0,0 1 0,4 1 0,1 2-55,0 0-1,-1 0 0,0 1 1,0 0-1,0 0 0,0 0 1,-1 1-1,0 0 0,0 0 1,-1 1-1,0-1 0,0 1 1,0 0-1,-1 0 0,0 0 1,0 0-1,-1 1 1,0-1-1,0 1 0,-1-1 1,1 11-1,0-4 2,-1 0-1,0 0 1,-1 0-1,-1 0 1,0-1 0,-1 1-1,-1 0 1,0 0-1,-1-1 1,0 0 0,-7 15-1,-10 7 117,-2-1 0,-1-1 1,-2-1-1,-1-1 0,-47 42 0,69-69-190,-2 3-1,5-5 0,-1 1 0,0-1 0,1 1 0,0 0 0,-1 0 0,1 0 0,0 0 0,-2 4 0,5-6 0,0-1 0,0 1 0,0 0 0,0-1 0,-1 1 0,1-1 0,0 0 0,0 1 0,0-1 0,0 0 0,0 1 0,0-1 0,1 0 0,-1 0 0,0 0 0,0 0 0,0 0 0,0 0 0,0 0 0,2-1 0,28 0 0,198-53 0,-137 29 0,-88 24-149,39-13-5135,-43 14 5142,1 0 1,0 0-1,-1 0 1,1 0-1,0 0 1,-1 0-1,1 0 1,-1-1 0,1 1-1,-1 0 1,1-1-1,0 1 1,-1 0-1,1-1 1,-1 1 0,1-1-1,-1 1 1,0 0-1,1-1 1,-1 1-1,1-1 1,-1 1-1,0-1 1,1 0 0,-1 1-1,0-1 1,0 1-1,1-1 1,-1 0-1,0 1 1,0-1 0,0 1-1,0-1 1,0 0-1,0 1 1,0-1-1,0 0 1,0 1-1,0-1 1,0 0 0,0 1-1,-1-1 1,1 1-1,0-1 1,0 0-1,-1 1 1,1-1-1,0 1 1,-1-1 0,1 1-1,0-1 1,-1 1-1,1-1 1,-1 1-1,1-1 1,-1 1 0,-25-13-9041</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6.827"/>
    </inkml:context>
    <inkml:brush xml:id="br0">
      <inkml:brushProperty name="width" value="0.025" units="cm"/>
      <inkml:brushProperty name="height" value="0.025" units="cm"/>
    </inkml:brush>
  </inkml:definitions>
  <inkml:trace contextRef="#ctx0" brushRef="#br0">0 23 16688,'0'0'10602,"85"-22"-12524,-41 22-1986,5 0-1825,-4 0-5734</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7.340"/>
    </inkml:context>
    <inkml:brush xml:id="br0">
      <inkml:brushProperty name="width" value="0.025" units="cm"/>
      <inkml:brushProperty name="height" value="0.025" units="cm"/>
    </inkml:brush>
  </inkml:definitions>
  <inkml:trace contextRef="#ctx0" brushRef="#br0">0 473 7143,'0'0'22133,"11"-6"-22053,-2 0 208,46-32-1705,-52 36 1378,0-1-1,-1 0 1,1 1-1,-1-1 0,1 0 1,-1 0-1,0 0 0,0-1 1,0 1-1,-1 0 0,1-1 1,-1 1-1,0-1 1,0 1-1,0-1 0,0 0 1,0-4-1,-1 8 71,0-1 1,0 0-1,0 0 0,0 1 1,0-1-1,-1 0 0,1 1 1,0-1-1,0 0 0,-1 1 1,1-1-1,0 0 1,-1 1-1,1-1 0,0 0 1,-1 1-1,1-1 0,-1 1 1,1-1-1,-1 1 0,0-1 1,1 1-1,-1-1 0,1 1 1,-1 0-1,0-1 0,1 1 1,-1 0-1,0 0 0,1-1 1,-1 1-1,0 0 0,0 0 1,1 0-1,-1 0 0,0 0 1,1 0-1,-1 0 0,0 0 1,0 0-1,1 0 1,-1 0-1,0 0 0,1 1 1,-1-1-1,0 0 0,1 1 1,-1-1-1,0 0 0,1 1 1,-1-1-1,0 1 0,1-1 1,-1 1-1,-4 1-3,1 1 0,0-1 0,0 0 0,0 1 0,1 0 0,-1 0 0,-4 6 1,3-3 34,0 0 0,1 1 1,0 0-1,0 0 1,1 0-1,0 1 0,0-1 1,1 1-1,0-1 0,0 1 1,1 0-1,0 0 1,0-1-1,1 1 0,1 13 1,-1-20-47,0 0 0,0 0 0,1 0 0,-1 0 0,1 0 0,-1 0 0,1 0 0,-1 0 0,1 0 0,0-1 0,-1 1 0,1 0 0,0 0 0,0 0 0,-1-1 0,1 1 0,0 0 0,0-1 0,0 1 0,0-1 0,0 1 0,0-1 0,0 0 0,2 1 0,32-2 763,-27-1-599,1 0 0,-1-1-1,0 0 1,0-1 0,13-7 0,3-7-181,-2-2 0,-1-1 0,0 0 0,27-38 0,-60 104-374,-12 31 399,23-70 1,-1-1 1,1 1-1,0 0 1,1 0-1,0 0 0,0 0 1,0 0-1,0 0 1,1 0-1,0 0 1,2 7-1,-2-12-25,0 0 0,0 0 1,0 0-1,1 1 0,-1-1 0,0 0 0,0 0 0,1-1 1,-1 1-1,1 0 0,-1 0 0,0-1 0,1 1 0,-1-1 1,1 1-1,0-1 0,-1 1 0,1-1 0,-1 0 1,1 0-1,0 0 0,-1 0 0,1 0 0,-1 0 0,1-1 1,0 1-1,-1 0 0,1-1 0,-1 1 0,1-1 0,-1 1 1,0-1-1,2-1 0,6-1-3,-1-1 1,-1 1-1,1-2 1,13-8-1,8-12 2,-2-1 0,0-1 0,-2-1 0,-1-1 0,-2-1 0,0-1 0,-3-1 0,0-1 0,-2-1 0,-2 0 0,-1-1 0,17-66 0,-22 31 0,-9 70 0,0 0 0,0 0 0,1 0 0,-1-1 0,0 1 0,0 0 0,0 0 0,0 0 0,0 0 0,0 0 0,0 0 0,0-1 0,0 1 0,0 0 0,-1 0 0,1 0 0,0 0 0,0 0 0,0 0 0,0-1 0,0 1 0,0 0 0,0 0 0,0 0 0,0 0 0,0 0 0,0 0 0,0 0 0,0 0 0,-1 0 0,1-1 0,0 1 0,0 0 0,0 0 0,0 0 0,0 0 0,0 0 0,0 0 0,-1 0 0,1 0 0,0 0 0,0 0 0,0 0 0,0 0 0,0 0 0,0 0 0,-1 0 0,1 0 0,0 0 0,0 0 0,0 0 0,0 0 0,0 0 0,0 0 0,-1 0 0,1 0 0,0 0 0,0 0 0,0 1 0,-10 7 0,-7 13 0,0 11 0,1-1 0,2 2 0,1 0 0,-12 48 0,19-58 0,1 0 0,1 0 0,1 1 0,1-1 0,1 1 0,2 0 0,4 38 0,-3-55 0,-1-1 0,1 1 0,0-1 0,0 0 0,1 0 0,-1 0 0,1 0 0,1 0 0,-1-1 0,1 0 0,0 1 0,0-1 0,1-1 0,0 1 0,7 6 0,-12-11-2,1 0 1,-1 0-1,0 0 0,0 0 1,1 0-1,-1 0 1,0 0-1,1 0 0,-1 0 1,0-1-1,0 1 0,0 0 1,1 0-1,-1 0 0,0 0 1,0 0-1,1 0 0,-1-1 1,0 1-1,0 0 1,0 0-1,1 0 0,-1-1 1,0 1-1,0 0 0,0 0 1,0 0-1,0-1 0,1 1 1,-1 0-1,0 0 0,0-1 1,0 1-1,0 0 1,0 0-1,0-1 0,0 1 1,0 0-1,0 0 0,0-1 1,0 1-1,0 0 0,0 0 1,0-1-1,0 1 0,0 0 1,0 0-1,0-1 1,-1 1-1,1 0 0,0 0 1,0-1-1,0 1 0,-1 0 1,1-1-32,-5-13-753,-1 0 0,0 0 0,-1 1 0,-1 0 0,0 0-1,-1 1 1,-10-12 0,-13-20-110,26 36 853,-2-3 203,1-1 0,-1 1-1,2-1 1,0-1-1,0 1 1,1-1-1,1 0 1,-5-17-1,9 28-76,0 1-1,0-1 1,0 1 0,0-1-1,1 1 1,-1-1-1,0 1 1,1 0 0,-1-1-1,1 1 1,-1 0 0,1-1-1,-1 1 1,1 0-1,0-1 1,0 1 0,0 0-1,0 0 1,-1 0 0,2 0-1,-1 0 1,0 0-1,0 0 1,0 0 0,0 1-1,1-1 1,-1 0 0,0 0-1,0 1 1,1-1-1,-1 1 1,1 0 0,-1-1-1,0 1 1,3 0 0,7-2 85,-1 1 0,1 0 1,19 2-1,-15 0 129,81 6-421,-49-2-3782,-31-5-3867,-7 0-6609</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7.681"/>
    </inkml:context>
    <inkml:brush xml:id="br0">
      <inkml:brushProperty name="width" value="0.025" units="cm"/>
      <inkml:brushProperty name="height" value="0.025" units="cm"/>
    </inkml:brush>
  </inkml:definitions>
  <inkml:trace contextRef="#ctx0" brushRef="#br0">1 0 24663,'0'0'4196</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8.726"/>
    </inkml:context>
    <inkml:brush xml:id="br0">
      <inkml:brushProperty name="width" value="0.025" units="cm"/>
      <inkml:brushProperty name="height" value="0.025" units="cm"/>
    </inkml:brush>
  </inkml:definitions>
  <inkml:trace contextRef="#ctx0" brushRef="#br0">48 51 19122,'0'0'1612,"-5"9"43,-2 1-1324,2 1-1,0 0 1,0 0-1,1 1 0,0-1 1,1 1-1,0 0 1,1 0-1,-1 18 1,3-28-278,-1 18 192,1 0 1,1-1-1,0 1 0,1-1 1,6 21-1,-7-37-197,0 1-1,0-1 1,0 0 0,0 1-1,0-1 1,1 0 0,0 0-1,0 0 1,0 0 0,0 0-1,0 0 1,0 0-1,1-1 1,-1 1 0,1-1-1,0 0 1,0 0 0,0 0-1,0 0 1,0 0 0,0-1-1,0 1 1,1-1 0,-1 0-1,0 0 1,1 0 0,-1 0-1,1-1 1,-1 1 0,1-1-1,-1 0 1,1 0-1,0 0 1,-1-1 0,1 1-1,3-2 1,2 0 37,0-2-1,1 1 1,-1-1 0,0 0 0,-1-1-1,1 0 1,-1 0 0,0-1-1,0 0 1,-1-1 0,1 1 0,-1-1-1,10-15 1,-4 5-42,0 0-1,-2-1 1,-1 0-1,0-1 1,11-28-1,-18 39 52,-1 1-1,1-1 1,-1 0-1,-1 0 1,0 0-1,0 0 0,0 0 1,-1 0-1,-1-13 1,1 20-92,0 1 0,0-1 1,0 1-1,0 0 1,0-1-1,0 1 0,-1 0 1,1-1-1,0 1 0,0 0 1,0-1-1,0 1 1,0 0-1,-1-1 0,1 1 1,0 0-1,0-1 0,-1 1 1,1 0-1,0-1 1,0 1-1,-1 0 0,1 0 1,0 0-1,-1-1 1,1 1-1,0 0 0,-1 0 1,1 0-1,0 0 0,-1 0 1,1-1-1,-1 1 1,1 0-1,0 0 0,-1 0 1,1 0-1,0 0 0,-1 0 1,1 0-1,-1 0 1,1 1-1,0-1 0,-1 0 1,1 0-1,0 0 0,-1 0 1,1 0-1,0 1 1,-1-1-1,1 0 0,0 0 1,-1 0-1,1 1 1,0-1-1,0 0 0,-1 1 1,1-1-1,0 0 0,0 0 1,-1 1-1,1 0 0,-16 19-71,11-5 82,0 0 0,1 0 0,0 1 0,1-1 0,1 1 0,0 0 0,2 0 1,0 0-1,0 0 0,4 23 0,-3-37 3,-1 0 0,0 0 1,0 0-1,1 0 0,-1 0 0,1 0 0,0 0 1,0 0-1,0 0 0,0 0 0,0 0 1,0-1-1,0 1 0,0 0 0,1-1 0,-1 1 1,1-1-1,-1 1 0,1-1 0,0 0 1,-1 1-1,1-1 0,0 0 0,0 0 0,0-1 1,0 1-1,0 0 0,0 0 0,0-1 0,0 1 1,0-1-1,0 0 0,0 0 0,0 0 1,0 0-1,0 0 0,0 0 0,3-1 0,0 0 19,0-1 0,-1 0-1,1 1 1,-1-2-1,1 1 1,-1-1-1,0 1 1,0-1-1,0 0 1,0 0-1,0-1 1,-1 1-1,0-1 1,1 0-1,2-4 1,3-8-35,-1 0 0,0-1 0,-1 0 0,-1 0 0,0 0 0,-2-1 0,0 0 0,-1 0 0,0 0 0,-2 0 0,0-1 0,-3-28 0,-7 93 0,8-34 0,0-1 0,2 1 0,-1-1 0,2 1 0,4 21 0,-6-31 0,1 0 0,0 0 0,-1 0 0,1 0 0,0 0 0,0 0 0,0-1 0,0 1 0,1 0 0,-1-1 0,0 1 0,1 0 0,-1-1 0,1 0 0,-1 1 0,1-1 0,0 0 0,-1 0 0,1 0 0,0 0 0,0 0 0,0 0 0,0-1 0,0 1 0,0-1 0,0 1 0,0-1 0,0 0 0,0 1 0,0-1 0,0 0 0,0-1 0,0 1 0,1 0 0,-1-1 0,0 1 0,0-1 0,0 1 0,0-1 0,-1 0 0,1 0 0,2-1 0,2-1 0,-1 0 0,0 0 0,-1 0 0,1 0 0,-1-1 0,1 0 0,-1 0 0,0 0 0,0-1 0,-1 1 0,1-1 0,4-8 0,29-68 0,-31 67 0,-3 73 0,-7-14 0,1-35 0,2 1 0,-1-1 0,2 1 0,-1-1 0,1 1 0,1-1 0,0 1 0,0-1 0,6 20 0,-6-28 0,0-1 0,-1 0 0,1 0 0,0 0 0,0 0 0,0 0 0,0 0 0,0 0 0,0 0 0,0 0 0,1 0 0,-1-1 0,0 1 0,0 0 0,1-1 0,-1 1 0,0-1 0,1 0 0,-1 1 0,0-1 0,1 0 0,-1 0 0,0 1 0,1-1 0,-1 0 0,1-1 0,-1 1 0,0 0 0,1 0 0,-1-1 0,0 1 0,1 0 0,-1-1 0,0 0 0,1 1 0,-1-1 0,0 0 0,0 1 0,2-3 0,4-1 0,0 0 0,-1-1 0,0 0 0,0 0 0,8-10 0,-1 0 0,-1-1 0,-1 0 0,0-1 0,-2 0 0,0 0 0,0-1 0,-2 0 0,0 0 0,-1-1 0,-1 0 0,4-29 0,-11 39 0,-4 17 0,-5 16 0,6-6-27,1-1 0,1 1 0,1 0 0,1 0 1,0 0-1,2 19 0,0-32-20,-1-1 1,1 1-1,0-1 1,0 1-1,1-1 1,-1 0-1,1 0 1,0 1-1,0-1 1,0 0-1,1 0 1,4 5-1,-5-7-11,0 0 1,1 0-1,-1 0 0,1-1 0,-1 1 0,1-1 0,0 0 0,-1 0 0,1 0 1,0 0-1,0 0 0,0-1 0,0 1 0,0-1 0,-1 0 0,1 1 0,0-1 1,0-1-1,0 1 0,0 0 0,5-2 0,12-8-4885,-3-11-1661</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9.055"/>
    </inkml:context>
    <inkml:brush xml:id="br0">
      <inkml:brushProperty name="width" value="0.025" units="cm"/>
      <inkml:brushProperty name="height" value="0.025" units="cm"/>
    </inkml:brush>
  </inkml:definitions>
  <inkml:trace contextRef="#ctx0" brushRef="#br0">1 1 17617,'0'0'800,"18"56"-543,4-33-1378,7-2-3492,4 1-5252</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09.507"/>
    </inkml:context>
    <inkml:brush xml:id="br0">
      <inkml:brushProperty name="width" value="0.025" units="cm"/>
      <inkml:brushProperty name="height" value="0.025" units="cm"/>
    </inkml:brush>
  </inkml:definitions>
  <inkml:trace contextRef="#ctx0" brushRef="#br0">85 238 18225,'0'0'3123,"-9"5"-1847,4-4-1073,0 1 1,1 0-1,0 1 0,0-1 1,-1 1-1,1 0 0,1 0 1,-1 0-1,0 1 0,1-1 0,0 1 1,0 0-1,0 0 0,0 0 1,0 0-1,1 0 0,0 1 1,0-1-1,0 1 0,0 0 0,1-1 1,0 1-1,-1 6 0,2-10-144,-1 0 0,1 1-1,0-1 1,0 1 0,-1-1-1,1 1 1,0-1 0,1 1-1,-1-1 1,0 1 0,0-1-1,1 1 1,-1-1 0,0 0-1,1 1 1,0-1 0,-1 0 0,1 1-1,0-1 1,0 0 0,-1 0-1,1 1 1,0-1 0,2 1-1,-2-1-30,1-1 0,0 1 0,-1-1-1,1 0 1,0 0 0,-1 1 0,1-1 0,0 0-1,-1 0 1,1-1 0,0 1 0,-1 0 0,1 0-1,-1-1 1,1 1 0,0-1 0,2-1 0,6-3 88,-1 0 0,1-1 0,-1 0 0,0 0 0,12-12 0,2-5 34,-2-1 1,0 0-1,26-41 0,-38 50-86,0 0 1,-1 0-1,0-1 0,-1 0 1,-1 0-1,-1-1 0,-1 0 1,4-18-1,-9 13 74,-8 36-41,-9 33 15,11-30-42,2 0 0,0 1 0,1 0 0,1 0 0,1 0 0,0 0 0,2 0-1,0 0 1,2 19 0,-1-35-63,0 1-1,-1 0 1,1 0-1,1 0 0,-1 0 1,0-1-1,1 1 1,-1 0-1,1-1 1,0 1-1,0-1 1,0 0-1,0 0 0,0 0 1,1 0-1,-1 0 1,1 0-1,-1 0 1,1-1-1,-1 0 0,1 1 1,0-1-1,0 0 1,0 0-1,0 0 1,0-1-1,0 1 1,0-1-1,0 1 0,0-1 1,0 0-1,0 0 1,5-1-1,0 0 7,0 0 0,-1 0 0,1-1 0,0 0 0,-1-1 0,1 1 0,-1-1-1,0-1 1,0 1 0,0-1 0,12-9 0,-14 8-13,1 0 0,-1 0 0,0 0 0,0 0 0,0-1 0,-1 0 0,0 0 0,0 0 0,-1 0 0,1-1 0,-2 1 0,1-1 0,-1 0 0,1 0 0,-2 0 0,1 0 0,0-8 0,-2 14 0,0 1 0,0-1 0,0 1 0,0-1 0,0 1 0,0-1 0,0 1 0,0-1 0,0 1 0,0-1 0,-1 1 0,1-1 0,0 1 0,0-1 0,0 1 0,-1-1 0,1 1 0,0-1 0,0 1 0,-1-1 0,1 1 0,-1 0 0,1-1 0,0 1 0,-1 0 0,1-1 0,-1 1 0,1 0 0,0 0 0,-1-1 0,1 1 0,-1 0 0,1 0 0,-1 0 0,1-1 0,-1 1 0,1 0 0,-1 0 0,0 0 0,1 0 0,-1 0 0,1 0 0,-1 0 0,1 0 0,-1 0 0,1 1 0,-1-1 0,1 0 0,-1 0 0,1 0 0,-1 1 0,1-1 0,-1 0 0,1 0 0,0 1 0,-1-1 0,1 0 0,-1 1 0,1-1 0,0 1 0,-1 0 0,-26 23 0,24-19 0,0 1 0,0-1 0,0 1 0,1 0 0,0 0 0,0 1 0,0-1 0,1 0 0,0 0 0,0 1 0,0-1 0,1 1 0,0-1 0,1 9 0,0-14 0,0 1 0,0-1 0,0 0 0,1 0 0,-1 1 0,0-1 0,1 0 0,-1 0 0,0 0 0,1 0 0,-1 0 0,1-1 0,0 1 0,-1 0 0,1-1 0,0 1 0,-1-1 0,1 1 0,0-1 0,0 0 0,-1 0 0,1 0 0,0 0 0,2 0 0,46-3 0,-42 2 0,1-1 0,-1 0 0,0-1 0,1 0 0,-1 0 0,0-1 0,10-6 0,-15 9 0,0-1 0,0-1 0,0 1 0,-1 0 0,1-1 0,-1 1 0,1-1 0,-1 0 0,0 0 0,0 0 0,0 0 0,-1 0 0,1 0 0,-1 0 0,1-1 0,-1 1 0,0 0 0,0-1 0,-1 1 0,1-6 0,-1-20 0,-2 0 0,-1 1 0,-13-56 0,12 63 0,4 20 0,0 1 0,0 0 0,1 0 0,-1-1 0,0 1 0,1 0 0,-1 0 0,0 0 0,1-1 0,-1 1 0,0 0 0,1 0 0,-1 0 0,1 0 0,-1 0 0,0 0 0,1 0 0,-1 0 0,0 0 0,1 0 0,-1 0 0,1 0 0,-1 0 0,0 0 0,1 0 0,-1 0 0,0 0 0,1 1 0,-1-1 0,0 0 0,1 0 0,-1 0 0,0 1 0,1-1 0,-1 0 0,0 0 0,0 1 0,1-1 0,-1 0 0,0 0 0,0 1 0,1-1 0,21 13 0,-20-11 0,45 18-3099,5-12-6934,-12-7-7680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1.125"/>
    </inkml:context>
    <inkml:brush xml:id="br0">
      <inkml:brushProperty name="width" value="0.025" units="cm"/>
      <inkml:brushProperty name="height" value="0.025" units="cm"/>
    </inkml:brush>
  </inkml:definitions>
  <inkml:trace contextRef="#ctx0" brushRef="#br0">219 50 9673,'0'0'10821,"-5"-8"-6924,3 5-3735,1 0-1,-1 0 1,0 1 0,0-1 0,0 0-1,0 1 1,-1 0 0,1 0-1,-1 0 1,0 0 0,1 0-1,-1 0 1,0 0 0,0 1 0,0 0-1,0-1 1,0 1 0,0 0-1,0 1 1,-1-1 0,1 0-1,0 1 1,0 0 0,-1 0-1,1 0 1,0 0 0,-1 0 0,1 1-1,0-1 1,0 1 0,0 0-1,-1 0 1,1 0 0,0 1-1,0-1 1,0 1 0,-3 2 0,3-3-80,-55 31 727,54-29-808,1-1-1,-1 0 0,1 1 1,0-1-1,0 1 1,0 0-1,0 0 0,1 0 1,-1 0-1,1 1 0,0-1 1,0 1-1,-3 5 0,7-7-94,0-1 0,0 0 0,0 0-1,0-1 1,1 1 0,-1 0 0,0-1 0,0 1-1,1-1 1,-1 0 0,0 1 0,0-1-1,1 0 1,-1-1 0,4 1 0,0 0 16,17 1 10,0 1 0,0 2 0,0 0 0,0 1 0,40 16 0,-56-18 76,0 1-1,0-1 0,0 2 1,0-1-1,0 1 1,-1 0-1,0 0 1,11 12-1,-14-13-2,-1 0 1,1 0-1,-1 0 0,1 1 1,-1-1-1,0 1 0,-1-1 0,1 1 1,-1-1-1,0 1 0,0 0 1,-1 0-1,1-1 0,-1 1 0,0 0 1,-1 5-1,0-3 83,-1 0-1,0 0 1,-1-1 0,0 1-1,0-1 1,0 0 0,-1 0-1,0 0 1,0 0 0,0-1-1,-1 0 1,0 1 0,0-2-1,0 1 1,0 0 0,-1-1-1,0 0 1,-11 5 0,8-3 48,-2 0 1,1-1 0,-1-1 0,1 0 0,-1 0 0,0-1 0,-1 0-1,1-1 1,0 0 0,-19 0 0,28-2-156,1 0 0,-1-1 0,1 1 1,0 0-1,-1-1 0,1 1 0,0-1 0,-1 1 0,1-1 0,0 0 0,0 0 1,0 0-1,-1 1 0,1-1 0,0 0 0,0 0 0,0 0 0,0-1 1,1 1-1,-1 0 0,0 0 0,0 0 0,1-1 0,-1 1 0,1 0 1,-1-1-1,1 1 0,-1 0 0,1-1 0,0 1 0,0 0 0,0-1 0,0 1 1,0-1-1,0 1 0,0-3 0,1-4-320,0 1 0,0-1 1,0 1-1,1 0 0,0 0 0,4-9 0,49-84-9515,-20 39 1734</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203"/>
    </inkml:context>
    <inkml:brush xml:id="br0">
      <inkml:brushProperty name="width" value="0.025" units="cm"/>
      <inkml:brushProperty name="height" value="0.025" units="cm"/>
    </inkml:brush>
  </inkml:definitions>
  <inkml:trace contextRef="#ctx0" brushRef="#br0">60 133 2242,'0'0'24722,"2"13"-23200,10 198 405,-12-155-1456,2-1 0,2 1 0,3-1-1,18 70 1,-39-164-471,-2 1 0,-2 0 0,-42-66 0,59 104-4,1 0 1,0-1-1,-1 1 1,1-1-1,0 1 1,0 0-1,-1-1 1,1 1-1,0-1 1,0 1-1,0-1 0,0 1 1,-1-1-1,1 1 1,0-1-1,0 1 1,0-1-1,0 1 1,0-1-1,0 1 1,0-1-1,0 1 0,0-1 1,1 1-1,-1-1 1,0 1-1,0-1 1,0 1-1,1-1 1,-1 1-1,0 0 1,0-1-1,1 1 0,-1-1 1,0 1-1,1 0 1,-1-1-1,0 1 1,1 0-1,-1-1 1,1 1-1,29-6-426,49 11-1170,-69-4 1179,119 7-9413,-43-11-3757,-64 0 10410,-4-5 5375,-16 7-1521,-1 0 0,0 0 0,1 0 0,-1 0 0,0 0-1,0-1 1,0 1 0,0 0 0,0-1 0,0 1 0,0-1-1,-1 1 1,1-1 0,0 1 0,-1-1 0,1 1 0,-1-1 0,0 1-1,1-1 1,-1 0 0,0 1 0,0-3 0,0 3-488,-1 0-1,1 0 1,-1 1 0,1-1 0,0 0 0,-1 0-1,0 1 1,1-1 0,-1 0 0,1 1 0,-1-1-1,0 0 1,1 1 0,-1-1 0,0 1 0,0-1-1,1 1 1,-1 0 0,0-1 0,0 1 0,0 0 0,1-1-1,-1 1 1,0 0 0,0 0 0,0 0 0,0 0-1,0 0 1,0 0 0,1 0 0,-1 0 0,0 0-1,0 0 1,0 1 0,0-1 0,0 0 0,1 1-1,-1-1 1,0 0 0,-1 1 0,-37 15 1382,32-10-1426,0 0 0,0 1-1,1 0 1,-1 0 0,2 0-1,-1 1 1,1 0 0,0 0 0,1 0-1,0 0 1,0 1 0,1 0-1,0-1 1,0 1 0,1 0-1,-2 15 1,4-23-141,0-1 0,0 1 0,0 0 0,1-1 0,-1 1 0,0 0 0,0-1 0,0 1 0,1-1 0,-1 1 0,0 0 0,1-1 0,-1 1 0,0-1 0,1 1 0,-1-1 0,1 1 0,-1-1 0,1 1 0,-1-1 0,1 1 0,-1-1 0,1 0 0,-1 1 0,1-1 0,0 0 0,-1 0 0,1 1 0,0-1 0,-1 0 0,1 0 0,0 0 0,32 0 0,28-18 0,-34 6 0,-15 6 0,0 0 0,1 1 0,0 0 0,0 1 0,0 1 0,1 0 0,-1 0 0,24 0 0,-36 3 0,0 0 0,0 1 0,-1-1 0,1 0 0,0 1 0,0-1 0,0 0 0,-1 1 0,1-1 0,0 1 0,-1 0 0,1-1 0,0 1 0,-1-1 0,1 1 0,-1 0 0,1 0 0,-1-1 0,1 1 0,-1 0 0,1 0 0,-1-1 0,0 1 0,1 0 0,-1 0 0,0 0 0,0 0 0,0 0 0,0 0 0,0-1 0,0 3 0,-1 28 0,-2-27 0,-1-10 0,-2-10 0,5 11 0,-9-100 0,9 94 0,1 1 0,1 0 0,-1 0 0,2 0 0,-1 0 0,1 0 0,1 0 0,4-11 0,-5 18-105,1-1 1,0 1-1,0 0 1,0 0-1,1 0 0,-1 1 1,1-1-1,-1 1 1,1-1-1,0 1 0,0 1 1,0-1-1,0 0 1,0 1-1,0 0 0,1 0 1,-1 0-1,7 0 1,-3-1-196,0 1 0,0-1 0,-1-1 1,15-6-1,-15 4 375,0-1 1,0 1-1,0-1 0,-1-1 1,0 1-1,0-1 0,-1 0 1,1 0-1,-2-1 1,1 1-1,-1-1 0,0 0 1,-1 0-1,1-1 0,-2 1 1,4-15-1,-1-3 469,-2-1 1,0-1-1,-2-37 0,-1 54-516,-13 251-28,-1 0 0,14-238 0,0-1 0,0 1 0,0 0 0,0-1 0,1 1 0,-1 0 0,0-1 0,0 1 0,1-1 0,-1 1 0,1-1 0,0 1 0,-1-1 0,1 1 0,0-1 0,0 1 0,0-1 0,2 2 0,-2-2 0,0-1 0,0 1 0,0-1 0,0 1 0,0-1 0,0 1 0,1-1 0,-1 0 0,0 0 0,0 1 0,0-1 0,0 0 0,1 0 0,-1 0 0,0 0 0,0-1 0,0 1 0,0 0 0,2-1 0,2-1 0,0 0 0,-1 0 0,1 0 0,-1-1 0,0 1 0,0-1 0,0 0 0,0 0 0,0-1 0,5-6 0,2-4 0,-1-1 0,-1-1 0,0 0 0,-1 0 0,-1-1 0,9-29 0,19-110 0,-22 88 0,-13 86-6753,-10 21-2050,-2-17 4153,-3 1-1153</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528"/>
    </inkml:context>
    <inkml:brush xml:id="br0">
      <inkml:brushProperty name="width" value="0.025" units="cm"/>
      <inkml:brushProperty name="height" value="0.025" units="cm"/>
    </inkml:brush>
  </inkml:definitions>
  <inkml:trace contextRef="#ctx0" brushRef="#br0">7 1 5061,'-1'29'8103,"-1"1"-2850,-1-4-993,2-1-160,1-4-1025,0-5-929,1-3-1377,10-7-769,2-3 0,5-3 0,2 0 0,4-9-2979,-1-4-4196,2-3-5413</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2.855"/>
    </inkml:context>
    <inkml:brush xml:id="br0">
      <inkml:brushProperty name="width" value="0.025" units="cm"/>
      <inkml:brushProperty name="height" value="0.025" units="cm"/>
    </inkml:brush>
  </inkml:definitions>
  <inkml:trace contextRef="#ctx0" brushRef="#br0">1 204 20948,'0'0'10655,"5"1"-9640,2 0-998,0-1 0,0 1-1,0-1 1,0 0 0,0-1 0,0 0 0,0 0 0,0 0 0,0-1 0,12-5 0,-15 6-18,-1-1-1,0 0 1,0 0-1,1 0 1,-1 0-1,-1 0 1,1-1-1,0 1 1,-1-1-1,1 0 1,-1 1-1,0-1 1,0 0-1,0-1 1,0 1-1,0 0 1,-1-1 0,0 1-1,1 0 1,-1-1-1,0 0 1,-1 1-1,1-1 1,-1-3-1,1 6 2,-1 0 0,0 0 0,0 1 0,0-1 0,0 0 0,0 0 0,0 0 0,0 1 0,0-1 0,0 0 0,0 0 0,-1 0 0,1 1 0,0-1 0,0 0 0,-1 0 0,1 1 0,-1-1 0,1 0 0,-1 1 0,1-1 0,-1 1 0,1-1 0,-1 0 0,1 1 0,-1-1 0,1 1 0,-2-1 0,0 0 0,1 1 0,-1 0 0,1 0 0,-1 0 0,1 0 0,-1 0 0,1 0 0,-1 0 0,1 0 0,0 1 0,-1-1 0,1 1 0,-1-1 0,-1 2 0,-2 0 0,0 0 0,0 1 0,0 0 0,1 0 0,-1 1 0,1-1 0,-6 7 0,-23 45 0,32-51 0,-1-1 0,1 1 0,-1 0 0,1 0 0,0-1 0,1 1 0,-1 0 0,1 0 0,-1 0 0,1 0 0,0 0 0,1 0 0,-1 0 0,2 4 0,-2-6 0,1-1 0,0 0 0,1 1 0,-1-1 0,0 0 0,0 0 0,0 0 0,1 0 0,-1 0 0,1 0 0,-1 0 0,1 0 0,-1 0 0,1-1 0,-1 1 0,1-1 0,0 1 0,-1-1 0,1 0 0,0 1 0,-1-1 0,1 0 0,2 0 0,48-1 0,-41 0 0,12-1 0,0-1 0,-1 0 0,1-2 0,-1-1 0,0-1 0,-1-1 0,35-17 0,-55 25 0,0 0 0,-1-1 0,1 1 0,-1 0 0,1 0 0,0-1 0,-1 1 0,1 0 0,-1-1 0,1 1 0,-1-1 0,0 1 0,1 0 0,-1-1 0,1 1 0,-1-1 0,0 1 0,1-1 0,-1 0 0,0 1 0,1-1 0,-1 1 0,0-1 0,0 1 0,0-1 0,0 0 0,1 1 0,-1-1 0,0 0 0,0 1 0,0-1 0,0 1 0,0-1 0,-1 0 0,1 1 0,0-1 0,0 0 0,0 1 0,0-1 0,-1 1 0,1-1 0,0 1 0,-1-1 0,1 1 0,0-1 0,-1 1 0,1-1 0,-1 1 0,1-1 0,-1 1 0,0-1 0,-36-23 0,17 12 0,15 8 0,0-1 0,0 1 0,1-1 0,-1 0 0,1 0 0,0 0 0,1 0 0,-1-1 0,-3-8 0,7 12 0,-1 1 0,1-1 0,-1 0 0,1 0 0,0 0 0,-1 0 0,1 0 0,0 1 0,0-1 0,1 0 0,-1 0 0,0 0 0,1 0 0,-1 1 0,1-1 0,-1 0 0,1 0 0,0 1 0,0-1 0,0 0 0,0 1 0,0-1 0,0 1 0,0 0 0,0-1 0,1 1 0,-1 0 0,1-1 0,-1 1 0,1 0 0,-1 0 0,1 0 0,-1 0 0,1 1 0,0-1 0,2 0 0,7-4-600,0 1 0,1 1-1,-1 0 1,1 1 0,16-2 0,28-5-5018</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13.229"/>
    </inkml:context>
    <inkml:brush xml:id="br0">
      <inkml:brushProperty name="width" value="0.025" units="cm"/>
      <inkml:brushProperty name="height" value="0.025" units="cm"/>
    </inkml:brush>
  </inkml:definitions>
  <inkml:trace contextRef="#ctx0" brushRef="#br0">0 100 18802,'0'0'6182,"74"-21"-3684,-21 9 609,10 0-2274,12 3-737,0-2-1409,-3-3-4837,2-6-17200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0.317"/>
    </inkml:context>
    <inkml:brush xml:id="br0">
      <inkml:brushProperty name="width" value="0.025" units="cm"/>
      <inkml:brushProperty name="height" value="0.025" units="cm"/>
    </inkml:brush>
  </inkml:definitions>
  <inkml:trace contextRef="#ctx0" brushRef="#br0">191 282 12139,'-2'-77'2322,"1"30"1515,1 0 0,9-63-1,-9 110-3755,0 0-1,0 0 1,0 0-1,0 0 1,0 0 0,0 0-1,0 0 1,0 0-1,0 0 1,0 0-1,0 0 1,0 0-1,1 0 1,-1 0 0,0 0-1,0 0 1,0 0-1,0 0 1,0 0-1,0 0 1,0 0-1,0 0 1,0 0 0,0 0-1,1 0 1,-1 0-1,0 0 1,0 0-1,0 0 1,0 0-1,0 0 1,0 0 0,0 0-1,0 0 1,0 0-1,0 0 1,0 0-1,0 0 1,0 0-1,0-1 1,1 1 0,2 18 737,3 25-397,8 323 738,8 90-145,-20-442-2277,0-1 1,1 1-1,0-1 1,1 0-1,0 0 1,1-1-1,13 23 1,-28-35-6538,-26-3 2489,-38-3 2414,-40 5 8740,111 1-5501,1 0 0,-1 0 0,1 0 0,-1 1 0,1-1-1,-1 1 1,1 0 0,-1-1 0,1 1 0,-1 1-1,1-1 1,0 0 0,0 0 0,-1 1 0,1-1-1,-3 4 1,4-3-145,0-1-1,0 0 1,1 1-1,-1-1 1,0 0-1,1 1 1,-1-1-1,1 1 0,0-1 1,-1 1-1,1 0 1,0-1-1,0 1 1,0-1-1,0 1 1,0-1-1,0 1 1,0-1-1,1 1 1,0 2-1,0 0 59,1-1 0,0 1 0,0 0 0,0-1 0,0 0-1,0 1 1,1-1 0,-1 0 0,1 0 0,0 0 0,0-1 0,0 1 0,0-1-1,1 1 1,-1-1 0,1 0 0,-1-1 0,1 1 0,0 0 0,4 0 0,-2-1-131,0 0 1,0 0 0,0-1 0,0 0 0,0 0-1,0 0 1,0-1 0,0 0 0,0 0 0,0-1-1,0 0 1,0 0 0,0 0 0,-1 0 0,1-1-1,-1 0 1,1 0 0,-1-1 0,0 1 0,-1-1-1,7-7 1,9-9 425,-2 0 0,-1-1-1,23-35 1,-32 43-519,169-277-1707,-147 227-6065</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0.959"/>
    </inkml:context>
    <inkml:brush xml:id="br0">
      <inkml:brushProperty name="width" value="0.025" units="cm"/>
      <inkml:brushProperty name="height" value="0.025" units="cm"/>
    </inkml:brush>
  </inkml:definitions>
  <inkml:trace contextRef="#ctx0" brushRef="#br0">0 1 22902,'0'0'1505,"5"52"-1121,-5-10 866,0 6-738,0 3-352,0 4-128,0-3-160,4-2-1313,-1-8-1474,-3-7-1441,0-14-3684</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1.331"/>
    </inkml:context>
    <inkml:brush xml:id="br0">
      <inkml:brushProperty name="width" value="0.025" units="cm"/>
      <inkml:brushProperty name="height" value="0.025" units="cm"/>
    </inkml:brush>
  </inkml:definitions>
  <inkml:trace contextRef="#ctx0" brushRef="#br0">1 134 18834,'0'0'3310,"2"-9"-924,-1 4-2214,0 1 0,0 0 0,1 0 1,0 0-1,-1 0 0,1 0 0,1 0 0,-1 1 1,0-1-1,1 1 0,5-7 0,-2 5-9,1 0 0,-1 1 0,1-1-1,0 1 1,0 1 0,0-1 0,12-3-1,3-1 34,1 1-1,-1 2 0,1 0 0,0 1 0,1 1 0,-1 1 1,0 1-1,1 1 0,-1 2 0,28 4 0,-42-5-135,0 1-1,-1 0 1,1 1-1,0 0 0,-1 1 1,0 0-1,1 0 1,-2 0-1,1 1 1,0 0-1,-1 1 0,0 0 1,0 0-1,-1 0 1,0 1-1,0 0 1,0 0-1,-1 1 0,0-1 1,0 1-1,-1 0 1,0 0-1,-1 1 1,1-1-1,-2 1 0,1 0 1,-1 0-1,1 15 1,-1-14-17,-1-1 1,-1 1 0,0 0-1,0 0 1,-1 0 0,0 0 0,-1-1-1,0 1 1,0 0 0,-1-1-1,0 0 1,-1 1 0,0-1-1,-6 9 1,4-9-18,-1-1 1,0 0-1,0 0 1,-1 0-1,0-1 0,0 0 1,-1 0-1,0-1 0,0 0 1,0-1-1,-1 0 1,-17 7-1,19-9-53,-1 0 0,0-1 0,0 0 0,0 0 0,0-1 1,0 0-1,0-1 0,0 0 0,-1 0 0,1-1 0,-12-3 0,17 4-31,1-1 0,0 0 0,0 0 0,-1 0 0,1 0 0,0-1 0,0 0 0,1 1 0,-1-1 0,0 0 0,0 0 0,1 0 0,-1-1 0,1 1 0,0-1 0,0 1 0,0-1 0,0 0 0,0 1 0,0-1 0,1 0 0,0 0 0,-1-1 0,1 1 0,0 0 0,0 0 0,1-1 0,-1 1 0,1 0 0,0 0 0,-1-1 0,2 1 0,-1-5-1,1 5-411,-1 1 0,1-1-1,-1 1 1,1 0-1,0-1 1,0 1-1,0 0 1,0 0-1,0 0 1,0-1-1,1 1 1,-1 1-1,1-1 1,-1 0-1,1 0 1,0 0-1,0 1 1,0-1-1,0 1 1,0 0 0,0-1-1,5-1 1,29-16-7266</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177"/>
    </inkml:context>
    <inkml:brush xml:id="br0">
      <inkml:brushProperty name="width" value="0.025" units="cm"/>
      <inkml:brushProperty name="height" value="0.025" units="cm"/>
    </inkml:brush>
  </inkml:definitions>
  <inkml:trace contextRef="#ctx0" brushRef="#br0">3 492 19635,'0'0'12721,"8"-11"-12369,26-37-293,-33 45-59,1 0 0,-1 0 0,0 0 0,0 0 0,0 0 0,0 0 0,-1 0 0,1-1 0,-1 1 0,0-6 0,0 9 0,0 1 0,0-1 0,0 0 0,-1 1 0,1-1 0,0 0 0,0 1 0,0-1 0,-1 0 0,1 0 0,0 1 0,0-1 0,-1 0 0,1 0 0,0 0 0,-1 1 0,1-1 0,0 0 0,-1 0 0,1 0 0,0 0 0,-1 0 0,1 0 0,0 0 0,-1 0 0,1 0 0,0 1 0,-1-1 0,1-1 0,0 1 0,-1 0 0,1 0 0,0 0 0,-1 0 0,1 0 0,0 0 0,-1 0 0,1 0 0,0-1 0,-1 1 0,1 0 0,0 0 0,-1 0 0,1-1 0,0 1 0,0 0 0,-1 0 0,1-1 0,0 1 0,0 0 0,0 0 0,-1-1 0,1 1 0,0 0 0,0-1 0,0 1 0,0 0 0,0-1 0,0 1 0,0 0 0,-1-1 0,-4 10 0,0 0 0,1 1 0,0-1 0,0 1 0,1 0 0,0 0 0,1 1 0,-2 17 0,2-10 0,1 0 0,0 0 0,2 1 0,3 23 0,-4-41 0,0 1 0,0 0 0,1 0 0,-1-1 0,1 1 0,-1 0 0,1-1 0,0 1 0,0 0 0,-1-1 0,1 1 0,0-1 0,0 1 0,1-1 0,-1 0 0,0 1 0,0-1 0,1 0 0,-1 0 0,1 0 0,-1 0 0,1 0 0,-1 0 0,1 0 0,0-1 0,-1 1 0,1 0 0,0-1 0,0 0 0,-1 1 0,1-1 0,0 0 0,2 0 0,-1 0 0,1 0 0,-1-1 0,0 1 0,1-1 0,-1 0 0,0 0 0,0 0 0,0-1 0,0 1 0,0-1 0,0 0 0,0 1 0,0-1 0,-1 0 0,1-1 0,3-3 0,6-10 0,-1-1 0,-1-1 0,0 0 0,-1 0 0,-1-1 0,-1 0 0,0 0 0,-2 0 0,0-1 0,4-36 0,-24 176 0,15-120 0,0 1 0,0 0 0,0-1 0,0 1 0,0-1 0,0 1 0,0 0 0,0-1 0,0 1 0,0-1 0,0 1 0,0-1 0,1 1 0,-1 0 0,0-1 0,0 1 0,1-1 0,-1 1 0,0-1 0,1 1 0,-1-1 0,0 1 0,1-1 0,-1 0 0,1 1 0,-1-1 0,1 0 0,-1 1 0,1-1 0,-1 0 0,1 1 0,-1-1 0,1 0 0,-1 0 0,1 0 0,0 0 0,-1 1 0,1-1 0,-1 0 0,1 0 0,0 0 0,-1 0 0,1 0 0,-1 0 0,1-1 0,0 1 0,-1 0 0,1 0 0,-1 0 0,1 0 0,-1-1 0,1 1 0,-1 0 0,1-1 0,-1 1 0,1 0 0,-1-1 0,1 1 0,-1-1 0,1 1 0,-1 0 0,1-2 0,32-27 0,-24 15 0,-1 1 0,0-2 0,7-17 0,20-35 0,-32 98 0,-5 16 0,1-28 0,0 0 0,1-1 0,1 1 0,5 23 0,-6-41 0,0 0 0,0 0 0,0 0 0,0 0 0,0-1 0,1 1 0,-1 0 0,0 0 0,1 0 0,-1 0 0,0-1 0,1 1 0,-1 0 0,1 0 0,-1-1 0,1 1 0,0 0 0,-1-1 0,1 1 0,0-1 0,-1 1 0,1-1 0,0 1 0,0-1 0,-1 1 0,1-1 0,0 0 0,1 1 0,-1-1 0,1-1 0,-1 1 0,0 0 0,1-1 0,-1 1 0,0-1 0,1 0 0,-1 1 0,0-1 0,0 0 0,0 0 0,0 0 0,0 0 0,0 1 0,2-3 0,29-46 0,-10 1 0,-3-2 0,-2 0 0,-3-1 0,-1 0 0,-3-1 0,-2-1 0,2-71 0,-9 105 0,-1 23 0,-2 32 0,-13 79 0,6-59 0,2 0 0,3 1 0,5 81 0,0-129 0,1-1 0,0 0 0,0 0 0,0 0 0,5 8 0,-7-14 0,1 0 0,0 0 0,0 0 0,0 0 0,0 0 0,0 0 0,0 0 0,1 0 0,-1-1 0,1 1 0,-1-1 0,1 1 0,-1-1 0,1 1 0,0-1 0,0 0 0,0 0 0,0 0 0,0 0 0,0 0 0,0 0 0,0-1 0,2 1 0,-3-2 0,0-1 0,0 1 0,-1-1 0,1 0 0,-1 1 0,1-1 0,-1 0 0,0 1 0,1-1 0,-1 0 0,0 0 0,0 1 0,0-1 0,0 0 0,-1 0 0,1 1 0,0-1 0,-2-2 0,0-5 0,-1-1 0,-1 1 0,0 0 0,0 0 0,-1 1 0,0 0 0,0-1 0,-10-9 0,-57-60 0,57 63 0,-51-48 0,92 59 0,10 4-376,48-1-3540,-1-9-4732,-54 2-8585</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549"/>
    </inkml:context>
    <inkml:brush xml:id="br0">
      <inkml:brushProperty name="width" value="0.025" units="cm"/>
      <inkml:brushProperty name="height" value="0.025" units="cm"/>
    </inkml:brush>
  </inkml:definitions>
  <inkml:trace contextRef="#ctx0" brushRef="#br0">84 1 16624,'0'0'3993,"-5"9"-721,2-1-2847,-4 4 542,1 1 1,1-1-1,0 1 0,1 1 1,0-1-1,-3 26 0,57-8-6876,-34-21 4971,-7-4 1125,-1-1-1,1 1 1,-1 1 0,0 0-1,12 13 1,-19-18-21,0-1 0,0 1 1,0 0-1,0-1 0,0 1 1,0 0-1,-1-1 0,1 1 1,-1 0-1,1 0 0,-1 0 0,0-1 1,0 1-1,1 0 0,-1 0 1,-1 0-1,1 0 0,0-1 0,0 1 1,-1 0-1,1 0 0,-1 0 1,1-1-1,-1 1 0,0 0 1,0-1-1,0 1 0,0 0 0,0-1 1,0 1-1,0-1 0,0 0 1,-1 1-1,1-1 0,0 0 1,-1 0-1,1 0 0,-4 2 0,-1 2-123,-1 0-1,1 0 1,-1-1-1,0 0 0,-1 0 1,1-1-1,-1 0 1,1 0-1,-1-1 0,0 0 1,0 0-1,0-1 1,0 0-1,0 0 0,-1-1 1,-9-1-1,17 1-231,0 0 0,1 0 1,-1 0-1,0-1 0,1 1 0,-1 0 0,0-1 0,1 1 0,-1-1 1,1 1-1,-1-1 0,1 1 0,-1-1 0,1 1 0,-1-1 1,1 1-1,-1-1 0,1 0 0,0 1 0,-1-1 0,1 1 0,0-1 1,0 0-1,-1 0 0,1 1 0,0-1 0,0 0 0,0 1 0,0-1 1,0-1-1,0 1-508,0-1 0,0 1 0,0-1 0,0 1 0,0-1 0,1 1 0,-1-1 0,0 1 0,1-1 0,0 1 0,-1 0 0,1-1 0,0 1 0,0-2 0,18-11-10049</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2.967"/>
    </inkml:context>
    <inkml:brush xml:id="br0">
      <inkml:brushProperty name="width" value="0.025" units="cm"/>
      <inkml:brushProperty name="height" value="0.025" units="cm"/>
    </inkml:brush>
  </inkml:definitions>
  <inkml:trace contextRef="#ctx0" brushRef="#br0">114 373 21140,'0'0'3123,"-11"5"-411,0 0-2326,1 1 1,0 0-1,0 1 1,1 0-1,-11 10 1,17-14-295,0-1 0,1 0 0,-1 1 0,1 0 0,-1-1 0,1 1 0,0 0 0,0 0 0,1 1 0,-1-1 0,1 0 0,-1 0 0,1 1 1,0-1-1,0 1 0,1-1 0,-1 1 0,1-1 0,0 1 0,-1-1 0,2 1 0,-1 0 0,0-1 0,1 1 0,-1-1 0,2 4 0,-1-5-80,0-1-1,0 0 1,0 0-1,0 0 0,0 0 1,0 1-1,1-1 0,-1-1 1,0 1-1,1 0 0,-1 0 1,0 0-1,1-1 1,-1 1-1,1-1 0,-1 1 1,1-1-1,-1 1 0,1-1 1,-1 0-1,1 0 0,0 0 1,-1 0-1,1 0 1,2-1-1,1 1 32,-1-1 0,1 1 0,-1-1 0,1 0 0,-1 0 0,0-1 1,0 1-1,7-4 0,-2-3-29,1 1 1,-1-2-1,-1 1 1,1-1 0,-2 0-1,1-1 1,-1 1-1,-1-2 1,1 1 0,-2-1-1,1 0 1,-2 0-1,6-19 1,0-4 10,-2-1 0,-1 0 0,3-48 0,-9 69-25,1-5 0,0 0 0,-2 0 0,0-1 0,-1 1 0,-4-20 0,5 37 0,0 1 0,-1-1 0,1 1 0,0 0 0,-1-1 0,1 1 0,-1 0 0,1 0 0,-1-1 0,0 1 0,1 0 0,-1 0 0,0 0 0,0 0 0,0 0 0,0 0 0,0 0 0,0 0 0,0 0 0,0 0 0,0 0 0,0 1 0,-1-1 0,1 0 0,0 1 0,0-1 0,-1 1 0,1 0 0,0-1 0,-1 1 0,1 0 0,-2 0 0,0 0 0,1 1 0,0-1 0,-1 1 0,1 0 0,0 0 0,-1 0 0,1 0 0,0 0 0,0 0 0,0 0 0,0 1 0,0-1 0,0 1 0,0 0 0,1 0 0,-1-1 0,-2 5 0,-9 14 0,0 1 0,1 0 0,1 1 0,-13 39 0,19-45 0,0 0 0,1 1 0,0-1 0,2 1 0,0 0 0,0 0 0,3 29 0,-1-44 0,1 0 0,-1-1 0,1 1 0,0 0 0,-1 0 0,1-1 0,0 1 0,0 0 0,0-1 0,1 1 0,-1-1 0,0 0 0,0 1 0,1-1 0,-1 0 0,1 0 0,-1 1 0,1-1 0,0 0 0,-1-1 0,1 1 0,0 0 0,0 0 0,-1-1 0,1 1 0,0-1 0,0 0 0,0 1 0,3-1 0,10 1 0,-1 0 0,1-1 0,15-2 0,-5 0 0,-10 2-68,-7-1-191,0 1 1,0 0 0,0 0-1,0 1 1,15 4 0,-21-4 180,1 0 0,0 0 0,0 1 1,0 0-1,-1-1 0,1 1 0,-1 0 0,0 0 1,1 1-1,-1-1 0,0 0 0,0 1 0,0-1 1,-1 1-1,1 0 0,0-1 0,-1 1 1,2 4-1,-2-3-414,0-1-1,1 1 1,0-1 0,0 0 0,0 0 0,0 1-1,0-2 1,1 1 0,2 3 0,-4-5 12,1 0 1,-1 0-1,1-1 1,-1 1-1,1 0 1,0-1-1,-1 1 1,1-1-1,0 1 1,-1-1-1,1 0 1,0 0-1,-1 0 0,1 0 1,0 0-1,0 0 1,-1 0-1,1 0 1,0-1-1,-1 1 1,1-1-1,3-1 1,17-10-3952</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3.388"/>
    </inkml:context>
    <inkml:brush xml:id="br0">
      <inkml:brushProperty name="width" value="0.025" units="cm"/>
      <inkml:brushProperty name="height" value="0.025" units="cm"/>
    </inkml:brush>
  </inkml:definitions>
  <inkml:trace contextRef="#ctx0" brushRef="#br0">101 7 16111,'0'0'6460,"-10"0"-1779,7-1-4539,-1 2-1,0-1 0,0 0 0,1 1 0,-1-1 0,0 1 1,1 0-1,-1 1 0,1-1 0,-1 1 0,1-1 1,-1 1-1,1 0 0,0 0 0,0 0 0,0 1 0,0-1 1,1 1-1,-1 0 0,0-1 0,1 1 0,0 0 0,0 0 1,0 1-1,0-1 0,0 0 0,1 1 0,0-1 0,-1 1 1,1 0-1,0-1 0,1 1 0,-1 0 0,1-1 0,-1 8 1,1-9-141,0 0 1,0 0-1,0 0 1,0 0-1,0 0 1,0-1-1,0 1 1,0 0-1,1 0 1,-1 0-1,1 0 1,0 0 0,-1 0-1,1 0 1,0-1-1,0 1 1,0 0-1,0 0 1,1-1-1,-1 1 1,0-1-1,1 0 1,-1 1-1,1-1 1,2 2 0,-1-2-16,0 0 1,0 0 0,0 0 0,0-1 0,1 1 0,-1-1-1,0 0 1,0 1 0,1-2 0,-1 1 0,0 0-1,0-1 1,1 1 0,-1-1 0,6-2 0,1-2-77,1 0 0,-1 0 0,-1-1 1,1-1-1,-1 1 0,11-12 0,-13 11-23,-1 1 0,1 1 0,0-1 0,1 1 0,-1 0 0,1 1-1,0 0 1,0 0 0,0 1 0,1-1 0,9-1 0,-17 6 142,0-1 0,0 0 0,0 0 0,0 1 0,0-1 0,0 1-1,-1-1 1,1 1 0,0-1 0,0 1 0,0-1 0,-1 1 0,1 0 0,0 0 0,0-1 0,-1 1 0,1 0 0,-1 0 0,1 0 0,-1 0 0,1-1 0,-1 1 0,1 0 0,-1 0-1,0 0 1,1 0 0,-1 0 0,0 0 0,0 0 0,0 0 0,0 0 0,0 0 0,0 0 0,0 2 0,0 46 1369,-1-36-1220,1-12-178,0 0 0,0 0 0,0 0 0,0 0 0,0 0 0,1 0 0,-1 0 0,0 0 0,1 0 0,-1 0 0,1 0 0,-1 0 0,1 0 0,-1 0 0,1 0 0,0 0 0,-1 0 0,1-1 0,0 1 0,0 0 0,-1 0 0,1-1 0,0 1 0,0 0 0,0-1 0,0 1 0,0-1 0,0 0 0,0 1 0,0-1 0,0 0 0,0 1 0,0-1 0,0 0 0,0 0 0,1 0 0,-1 0 0,0 0 0,0 0 0,0 0 0,0 0 0,0-1 0,0 1 0,0 0 0,0-1 0,0 1 0,0-1 0,0 1 0,1-1 0,7-2 0,0-1 0,-1 0 0,1 0 0,11-8 0,135-97 0,-134 101 0,-21 8 0,1 0 0,-1 0 0,1 0 0,-1 0 0,0 0 0,1 0 0,-1 1 0,1-1 0,-1 0 0,0 0 0,1 1 0,-1-1 0,1 0 0,-1 0 0,0 1 0,1-1 0,-1 0 0,0 1 0,0-1 0,1 0 0,-1 1 0,0-1 0,0 0 0,0 1 0,1-1 0,-1 1 0,0 0 0,-2 42 0,2-40 0,-1 1 0,0-1 0,1 1 0,-1-1 0,1 1 0,0-1 0,0 1 0,1-1 0,-1 1 0,1 0 0,-1-1 0,3 5 0,-2-7-30,-1-1-1,1 1 1,0-1-1,0 0 1,-1 1-1,1-1 1,0 0 0,0 0-1,0 1 1,0-1-1,0 0 1,0 0-1,0 0 1,-1 0-1,1 0 1,0 0 0,0 0-1,0 0 1,0-1-1,0 1 1,0 0-1,-1-1 1,1 1 0,0 0-1,0-1 1,0 1-1,-1-1 1,1 1-1,0-1 1,-1 1-1,1-1 1,0 0 0,-1 1-1,1-1 1,0-1-1,23-24-8327,-9 3-11239</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4.172"/>
    </inkml:context>
    <inkml:brush xml:id="br0">
      <inkml:brushProperty name="width" value="0.025" units="cm"/>
      <inkml:brushProperty name="height" value="0.025" units="cm"/>
    </inkml:brush>
  </inkml:definitions>
  <inkml:trace contextRef="#ctx0" brushRef="#br0">52 328 10346,'0'0'6038,"5"-10"-3460,-1 4-2014,16-39 1825,-13 8 2847,-7 36-5156,0 1 1,0-1-1,0 1 1,0-1-1,0 1 0,-1-1 1,1 1-1,0-1 1,0 1-1,0-1 1,0 1-1,-1-1 0,1 1 1,0-1-1,0 1 1,-1-1-1,1 1 0,0 0 1,-1-1-1,1 1 1,0-1-1,-1 1 0,1 0 1,-1 0-1,1-1 1,-1 1-1,1 0 0,0 0 1,-1-1-1,1 1 1,-1 0-1,1 0 0,-1 0 1,1 0-1,-1 0 1,0 0-1,1 0 1,-1 0-1,1 0 0,-1 0 1,1 0-1,-1 0 1,1 0-1,-1 0 0,1 0 1,-1 0-1,1 1 1,-1-1-1,1 0 0,0 0 1,-1 1-1,1-1 1,-1 0-1,1 1 0,-1 0 1,-26 19 354,22-12-424,0-1-1,1 1 1,-1 0 0,2 0-1,-1 1 1,1-1 0,1 1-1,-1 0 1,2 0 0,-1-1-1,1 1 1,0 15 0,1-23-9,0 0 1,0 0-1,-1 0 0,1 0 1,1 0-1,-1 1 1,0-1-1,0 0 0,0 0 1,0 0-1,1 0 1,-1 0-1,1 0 0,-1 0 1,1 0-1,-1 0 1,1 0-1,-1 0 0,1 0 1,0-1-1,-1 1 1,1 0-1,0 0 0,0-1 1,0 1-1,0 0 1,0-1-1,0 1 0,1 0 1,1 0 10,-1-1 1,1 0-1,-1 0 1,1 0-1,-1 0 1,1-1-1,-1 1 1,1-1-1,-1 1 1,0-1-1,1 0 1,3-2-1,4-2 32,1 0 0,-1-2 0,-1 1 1,1-1-1,8-8 0,1-5-40,0-1 0,-2-1 1,0 0-1,26-48 0,-35 54-5,0 0-1,-1-1 1,-1 1-1,0-1 0,-2 0 1,0-1-1,-1 1 1,2-34-1,-5 51 1,0 0 0,0 0 0,0 0 0,0 0 0,0 0 0,0 0 0,0 0 0,0 0 0,0 0 0,0 0 0,0 0 0,0 0 0,0 0 0,-1 0 0,1 0 0,0 0 0,0 0 0,0 0 0,0 0 0,0 0 0,0 0 0,0 0 0,0 0 0,0 0 0,0 0 0,0 0 0,0 0 0,0 0 0,0 0 0,-1 0 0,1 0 0,0 0 0,0 0 0,0 0 0,0 0 0,0-1 0,0 1 0,0 0 0,0 0 0,0 0 0,0 0 0,0 0 0,0 0 0,-6 13 0,-3 22 0,3-3 0,2 1 0,2-1 0,1 1 0,6 64 0,-4-94-87,0 0 1,0 0-1,0 0 0,0 0 1,0-1-1,1 1 0,-1 0 0,1-1 1,0 1-1,-1-1 0,1 0 1,0 1-1,1-1 0,-1 0 1,0 0-1,1-1 0,-1 1 1,1 0-1,-1-1 0,1 1 0,0-1 1,0 0-1,-1 0 0,1 0 1,0 0-1,0-1 0,0 1 1,0-1-1,0 0 0,0 0 1,0 0-1,0 0 0,0 0 1,0 0-1,0-1 0,0 0 0,0 1 1,0-1-1,0 0 0,0-1 1,0 1-1,-1 0 0,1-1 1,-1 0-1,3-1 0,25-22-7296</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4.828"/>
    </inkml:context>
    <inkml:brush xml:id="br0">
      <inkml:brushProperty name="width" value="0.025" units="cm"/>
      <inkml:brushProperty name="height" value="0.025" units="cm"/>
    </inkml:brush>
  </inkml:definitions>
  <inkml:trace contextRef="#ctx0" brushRef="#br0">230 107 18642,'2'-14'2124,"5"-73"2521,-7 87-4588,0 0 1,0 0-1,0 0 1,0 0-1,0 0 1,0 0 0,0-1-1,0 1 1,0 0-1,1 0 1,-1 0-1,0 0 1,0 0-1,0 0 1,0-1 0,0 1-1,0 0 1,0 0-1,0 0 1,0 0-1,0 0 1,0 0-1,0-1 1,0 1-1,0 0 1,0 0 0,0 0-1,0 0 1,0 0-1,0-1 1,-1 1-1,1 0 1,0 0-1,0 0 1,0 0 0,0 0-1,0 0 1,0 0-1,0-1 1,0 1-1,0 0 1,-1 0-1,1 0 1,0 0-1,0 0 1,0 0 0,0 0-1,0 0 1,0 0-1,0 0 1,-1 0-1,1 0 1,0 0-1,0 0 1,0 0 0,0 0-1,0 0 1,-1 0-1,1 0 1,0 0-1,0 0 1,0 0-1,0 0 1,0 0 0,0 0-1,-1 0 1,1 0-1,-8 12 911,-5 20-1029,-1 22 378,2 1 0,3 0 0,2 1 0,2-1 0,3 1 0,3 0 0,12 93 0,-4-105-317,3 0 0,24 62 0,-20-61 0,-36-61 0,-32-46 0,3-1 0,-72-127 0,119 188 0,1 0 0,0 0 0,0 0 0,0-1 0,0 1 0,0 0 0,1-1 0,-1 1 0,1-1 0,-1 1 0,1-3 0,0 4 0,0 0 0,0 0 0,1 0 0,-1 0 0,0 1 0,0-1 0,1 0 0,-1 0 0,0 0 0,1 1 0,-1-1 0,1 0 0,-1 1 0,1-1 0,0 0 0,-1 1 0,1-1 0,-1 1 0,1-1 0,0 1 0,0-1 0,0 0 0,5-1 0,-1 1 0,1-1 0,0 1 0,0 0 0,-1 1 0,1-1 0,9 1 0,6 0 0,75-10-2953,-80 8 1587,1-2 0,-1 1 1,0-2-1,-1 0 0,1-1 1,26-14-1,-13 1-7325</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188"/>
    </inkml:context>
    <inkml:brush xml:id="br0">
      <inkml:brushProperty name="width" value="0.025" units="cm"/>
      <inkml:brushProperty name="height" value="0.025" units="cm"/>
    </inkml:brush>
  </inkml:definitions>
  <inkml:trace contextRef="#ctx0" brushRef="#br0">66 1 17200,'0'0'10282,"-48"65"-7784,39-26-1216,3 7-1,4 4-1057,2 4-224,0-3 0,5-3 0,5-8 0,3-1 0,2-10 0,0-6 0,1-7 0,4-10-2755,-2-6-2081,3-7-3396</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545"/>
    </inkml:context>
    <inkml:brush xml:id="br0">
      <inkml:brushProperty name="width" value="0.025" units="cm"/>
      <inkml:brushProperty name="height" value="0.025" units="cm"/>
    </inkml:brush>
  </inkml:definitions>
  <inkml:trace contextRef="#ctx0" brushRef="#br0">100 52 26009,'-9'6'2562,"1"0"-2004,-44 34 1887,49-37-2371,1-1 1,-1 1 0,0 0-1,1 0 1,0 1-1,-1-1 1,1 0-1,1 1 1,-1-1 0,0 1-1,1 0 1,0-1-1,0 1 1,0 0-1,-1 7 1,2-10-75,0-1 0,0 1 0,0-1 0,0 1 0,0-1 0,0 1 0,0-1 0,1 1 0,-1-1 0,0 1 0,0-1 0,0 1 0,1-1 0,-1 1 0,0-1 0,0 1 0,1-1 0,-1 0 0,0 1 0,1-1 0,-1 1 0,1-1 0,-1 0 0,0 1 0,1-1 0,-1 0 0,1 0 0,-1 1 0,1-1 0,-1 0 0,1 0 0,0 1 0,22-4 0,17-18 0,-29 9 0,-2 0 0,1-1 0,-2 1 0,0-2 0,0 1 0,-1-1 0,-1-1 0,0 1 0,4-21 0,-7 133 0,-3-76 0,-1-9 0,1-1 0,0 1 0,1-1 0,0 1 0,5 17 0,-5-28 0,-1 0 0,1 0 0,0 1 0,0-1 0,0 0 0,0-1 0,0 1 0,0 0 0,1 0 0,-1 0 0,1-1 0,-1 1 0,1-1 0,0 1 0,-1-1 0,1 0 0,0 1 0,0-1 0,0 0 0,0 0 0,0 0 0,0-1 0,0 1 0,0 0 0,0-1 0,1 0 0,-1 1 0,0-1 0,0 0 0,1 0 0,-1 0 0,0 0 0,0 0 0,0-1 0,1 1 0,-1-1 0,3-1 0,2-1-342,1 0 1,-1 0-1,1-1 0,-1 0 1,0-1-1,0 0 0,-1 0 1,0 0-1,0-1 0,0 0 1,0 0-1,4-7 0,23-28-7516</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5.886"/>
    </inkml:context>
    <inkml:brush xml:id="br0">
      <inkml:brushProperty name="width" value="0.025" units="cm"/>
      <inkml:brushProperty name="height" value="0.025" units="cm"/>
    </inkml:brush>
  </inkml:definitions>
  <inkml:trace contextRef="#ctx0" brushRef="#br0">61 353 17104,'-8'9'5194,"2"-3"-4193,2-2-391,-1 0 1,1 0-1,0 0 0,0 1 0,0 0 0,0 0 0,1 0 0,0 0 1,0 0-1,0 1 0,-3 10 0,7-15-594,-1-1 0,0 1 0,0 0 0,1 0 0,-1 0 1,1 0-1,-1-1 0,1 1 0,-1 0 0,1 0 0,-1-1 0,1 1 0,0 0 0,-1-1 0,1 1 1,0-1-1,0 1 0,-1-1 0,1 1 0,0-1 0,0 0 0,0 1 0,0-1 0,-1 0 0,1 0 0,0 1 1,0-1-1,0 0 0,0 0 0,0 0 0,0 0 0,0 0 0,1-1 0,41 2-285,-34-1 98,2-1 212,0-1 1,0 0 0,-1 0 0,1-1-1,-1 0 1,0-1 0,1 0-1,-2-1 1,1 0 0,0-1-1,-1 0 1,0 0 0,-1-1-1,1 0 1,-1 0 0,0-1-1,-1 0 1,0 0 0,0-1 0,6-12-1,-1 3 76,-1-1-1,-1 0 0,-1-1 1,-1 0-1,0 0 0,-2-1 1,0 0-1,-2 0 1,4-31-1,-8 48-116,1 0 0,-1 1 0,0-1 0,0 0 0,0 0 0,-1 1 0,0-1 0,1 0 0,-1 1 0,0-1 0,-1 0 0,1 1 0,-1-1 0,1 1 0,-1 0 0,0 0 0,0 0 0,-1 0 0,1 0 0,-1 0 0,1 0 0,-1 1 0,-3-3 0,2 3 0,0 0 0,0 0 0,-1 0 0,1 1 0,0-1 0,-1 1 0,1 1 0,-1-1 0,1 0 0,-1 1 0,1 0 0,-1 0 0,0 0 0,1 1 0,-1 0 0,1 0 0,-1 0 0,1 0 0,-5 2 0,2 1 0,0-1 0,0 1 0,0 0 0,0 1 0,1-1 0,0 2 0,0-1 0,0 0 0,1 1 0,-1 0 0,1 0 0,1 1 0,-1-1 0,1 1 0,0 0 0,1 0 0,0 1 0,0-1 0,0 1 0,-2 14 0,5-21 0,0 1 0,0-1 0,0 1 0,0-1 0,0 0 0,1 1 0,-1-1 0,0 1 0,1-1 0,-1 0 0,1 0 0,0 1 0,-1-1 0,1 0 0,0 0 0,0 0 0,0 1 0,0-1 0,0 0 0,0 0 0,0-1 0,0 1 0,0 0 0,0 0 0,0 0 0,0-1 0,1 1 0,-1 0 0,0-1 0,1 0 0,-1 1 0,0-1 0,1 0 0,2 1 0,6 0 0,1 0 0,-1 0 0,20-2 0,-13 0 0,-4 1 0,-1 0 0,1 1 0,-1 0 0,1 1 0,-1 1 0,1 0 0,20 8 0,-28-9 0,-1 0 0,0 1 0,0-1 0,0 1 0,-1 0 0,1 0 0,-1 0 0,1 0 0,-1 1 0,0-1 0,0 1 0,-1 0 0,1 0 0,-1 0 0,1 0 0,-1 1 0,-1-1 0,1 0 0,-1 1 0,1-1 0,-1 1 0,-1 0 0,2 8 0,-2 41-3128,-4-36-2905</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27.148"/>
    </inkml:context>
    <inkml:brush xml:id="br0">
      <inkml:brushProperty name="width" value="0.025" units="cm"/>
      <inkml:brushProperty name="height" value="0.025" units="cm"/>
    </inkml:brush>
  </inkml:definitions>
  <inkml:trace contextRef="#ctx0" brushRef="#br0">369 238 10730,'-8'0'3801,"2"-1"-3501,0 1-1,1 1 1,-1-1-1,0 1 1,1-1-1,-1 2 1,1-1-1,0 1 1,-1-1 0,1 2-1,0-1 1,0 0-1,0 1 1,0 0-1,0 0 1,1 1-1,-7 5 1,-7 13-94,0 1 0,1 0 0,2 2 0,0-1 0,2 2 0,-13 33 0,-47 166 706,60-176-188,-5 51 0,15-80-511,1 0 1,1 0-1,2 0 0,-1 1 1,6 26-1,-5-42-159,0-1 0,0 0 0,1 0 0,-1 0 0,1 0 0,0 0 0,0 0-1,1 0 1,-1 0 0,1-1 0,0 0 0,0 1 0,0-1 0,0 0 0,0 0 0,6 3 0,-2-2 108,0 0-1,0-1 1,1 1 0,-1-2-1,1 1 1,-1-1 0,1 0-1,14 1 1,-8-2 55,1 0-1,0-1 1,0 0-1,-1-2 1,1 0-1,0 0 1,-1-1-1,1-1 1,21-9 0,-12 0-61,0-2 1,-1 0 0,0-1 0,-1-2-1,-1 0 1,-1-1 0,-1-1 0,0-1-1,-2-1 1,19-28 0,0-8 218,-3 0 0,-2-3 0,24-67 0,-34 72-375,24-97 0,-40 129 0,-1 0 0,-1 0 0,-1 0 0,0 0 0,-2 0 0,-1-1 0,-5-23 0,5 43 0,0-1 0,0 1 0,0 0 0,-1 0 0,0 0 0,0 0 0,-1 0 0,1 0 0,-1 0 0,0 1 0,-1 0 0,1-1 0,-1 1 0,1 0 0,-1 0 0,0 1 0,-1 0 0,1-1 0,-1 1 0,1 0 0,-1 1 0,0-1 0,0 1 0,0 0 0,0 1 0,0-1 0,-1 1 0,1 0 0,0 0 0,-1 0 0,1 1 0,-1 0 0,-7 1 0,-5 0 0,0 1 0,0 1 0,1 0 0,-1 2 0,1 0 0,0 1 0,0 1 0,-31 17 0,-15 12 0,2 4 0,2 2 0,2 2 0,1 3 0,-76 85 0,125-125-141,1 0 0,0 1-1,1 0 1,0 0 0,0 0 0,1 1 0,0-1 0,-5 17-1,9-25 26,0 1 0,0-1 0,-1 1 0,1-1-1,0 0 1,0 1 0,0-1 0,0 1-1,0-1 1,0 0 0,0 1 0,0-1 0,0 1-1,0-1 1,0 1 0,0-1 0,0 0-1,0 1 1,1-1 0,-1 0 0,0 1 0,0-1-1,0 1 1,1-1 0,-1 0 0,0 1-1,0-1 1,1 0 0,-1 1 0,0-1 0,1 0-1,-1 0 1,0 1 0,1-1 0,-1 0-1,0 0 1,1 0 0,-1 0 0,1 1 0,-1-1-1,0 0 1,1 0 0,-1 0 0,1 0-1,-1 0 1,0 0 0,1 0 0,0 0 0,19-5-5101,17-22-7200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4.719"/>
    </inkml:context>
    <inkml:brush xml:id="br0">
      <inkml:brushProperty name="width" value="0.025" units="cm"/>
      <inkml:brushProperty name="height" value="0.025" units="cm"/>
    </inkml:brush>
  </inkml:definitions>
  <inkml:trace contextRef="#ctx0" brushRef="#br0">1 387 12716,'8'-1'4313,"42"-11"-2218,-1-2 0,76-31 0,-6 1-169,753-205-394,-845 241-1779,2-1-1301,-16 8-6699,-34-2 742</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5.062"/>
    </inkml:context>
    <inkml:brush xml:id="br0">
      <inkml:brushProperty name="width" value="0.025" units="cm"/>
      <inkml:brushProperty name="height" value="0.025" units="cm"/>
    </inkml:brush>
  </inkml:definitions>
  <inkml:trace contextRef="#ctx0" brushRef="#br0">528 0 11531,'0'0'9897,"-9"3"-9859,-10 6 316,1 1 0,0 0 0,0 2 0,1 0 0,1 1 0,-24 24 0,-8 4 40,-30 21-23,-153 137 987,216-179-1276,15-20-81,0 0 0,0 1 0,0-1 1,0 0-1,0 0 0,0 1 0,0-1 0,0 0 1,0 1-1,0-1 0,0 0 0,0 0 0,0 1 1,0-1-1,0 0 0,0 0 0,0 1 0,0-1 0,0 0 1,1 0-1,-1 1 0,0-1 0,0 0 0,0 0 1,0 0-1,1 1 0,-1-1 0,0 0 0,0 0 1,0 0-1,1 0 0,-1 0 0,0 1 0,0-1 0,1 0 1,-1 0-1,0 0 0,0 0 0,1 0 0,-1 0 1,46-3 129,350-76-78,-204 45-6443,-99 13-2103</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5.717"/>
    </inkml:context>
    <inkml:brush xml:id="br0">
      <inkml:brushProperty name="width" value="0.025" units="cm"/>
      <inkml:brushProperty name="height" value="0.025" units="cm"/>
    </inkml:brush>
  </inkml:definitions>
  <inkml:trace contextRef="#ctx0" brushRef="#br0">195 13 16143,'0'0'10303,"-11"-3"-8872,4 1-1255,4 0-137,-1 1-1,1 0 1,0 0 0,-1 0-1,1 1 1,0-1-1,-1 1 1,1-1 0,-1 1-1,1 0 1,-1 0-1,1 1 1,0-1-1,-1 1 1,1 0 0,-1 0-1,1 0 1,0 0-1,0 0 1,0 1-1,-5 3 1,6-4-34,-47 42 148,46-40-149,0 0 0,1 0 0,-1 0 0,1 0 0,-1 0 0,1 1 0,0-1 0,1 1 0,-1 0 0,1-1 0,-1 1 0,1 0 0,-1 7 0,2-11-4,0 1 1,1-1 0,-1 1-1,0 0 1,0-1 0,0 1-1,1-1 1,-1 1 0,1 0-1,-1-1 1,0 1 0,1-1-1,-1 1 1,1-1 0,-1 1-1,1-1 1,-1 0 0,1 1-1,-1-1 1,1 0 0,-1 1-1,1-1 1,0 0 0,-1 0 0,1 1-1,0-1 1,-1 0 0,1 0-1,0 0 1,-1 0 0,2 0-1,27 2 87,-21-2-62,34 0 77,67 4-483,-97-2 290,0-1-1,0 2 1,-1 0 0,1 0-1,0 1 1,16 8 0,-26-12 89,0 1 0,-1 0 0,1 0 0,0-1-1,-1 1 1,1 0 0,-1 0 0,1 0 0,-1 1 0,0-1 0,1 0 0,-1 0 0,0 1 0,0-1 0,0 1 0,0-1 0,0 1 0,0 0-1,0-1 1,-1 1 0,1 0 0,-1-1 0,1 1 0,-1 0 0,1 0 0,-1-1 0,0 1 0,0 0 0,0 0 0,0 0 0,0-1-1,-1 1 1,1 0 0,0 0 0,-1 0 0,1-1 0,-1 1 0,0 0 0,1-1 0,-1 1 0,0-1 0,0 1 0,0-1 0,0 1 0,0-1-1,-3 2 1,-3 6 252,-1-2 0,0 1-1,0-1 1,-1 0-1,0-1 1,-12 7-1,1-2 30,0 0 0,-1-1-1,0 0 1,0-2 0,-1-1-1,-1-1 1,1 0 0,-1-2-1,-31 2 1,53-6-308,0 1 1,1-1-1,-1 0 1,0 0-1,1 0 0,-1 0 1,0 0-1,1 0 1,-1 0-1,0 0 0,1 0 1,-1 0-1,0 0 0,1-1 1,-1 1-1,0 0 1,1 0-1,-1-1 0,1 1 1,-1 0-1,0-1 1,1 1-1,-1-1 0,1 1 1,-1-1-1,1 1 1,-1-1-1,1 1 0,0-1 1,-1 1-1,1-1 1,0 0-1,-1 1 0,1-1 1,0 1-1,0-1 0,-1 0 1,1 1-1,0-1 1,0 0-1,0 1 0,0-1 1,0 0-1,0 1 1,0-1-1,0 0 0,0 1 1,0-1-1,1 0 1,-1 1-1,0-1 0,0 0 1,1 1-1,-1-1 1,0 0-1,1 1 0,-1-1 1,0 1-1,1-1 0,-1 1 1,1-1-1,30-36-4459,8 5-1993,7-2-1628</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6.495"/>
    </inkml:context>
    <inkml:brush xml:id="br0">
      <inkml:brushProperty name="width" value="0.025" units="cm"/>
      <inkml:brushProperty name="height" value="0.025" units="cm"/>
    </inkml:brush>
  </inkml:definitions>
  <inkml:trace contextRef="#ctx0" brushRef="#br0">27 524 17040,'0'0'11729,"8"-7"-11543,7-6-98,-2 0 0,24-28 0,-32 35-16,-1 0 1,1-1-1,-1 0 0,-1 0 1,1 0-1,-1 0 0,0-1 1,-1 1-1,0-1 0,0 0 1,1-11-1,-3 18-25,0-1 0,1 1 1,-1 0-1,0-1 0,0 1 0,0 0 0,0-1 0,0 1 0,0 0 0,0 0 1,0-1-1,0 1 0,-1 0 0,1-1 0,-1 1 0,1 0 0,-1 0 0,1 0 1,-1-1-1,0 1 0,1 0 0,-1 0 0,0 0 0,0 0 0,0 0 0,0 0 1,0 0-1,0 1 0,0-1 0,0 0 0,-2-1 0,1 3 9,0-1 0,0 0 0,0 1-1,0-1 1,0 1 0,0-1 0,0 1 0,0 0-1,0 0 1,0 0 0,1 0 0,-1 0 0,0 0-1,1 1 1,-1-1 0,1 1 0,-1-1 0,1 1-1,0-1 1,-2 4 0,-10 11-63,1 2 1,1 0-1,-17 37 0,24-47 2,1 1 1,-1-1-1,2 1 0,-1 0 0,1 0 0,1 0 0,0 0 0,0 1 0,0-1 0,2 0 0,0 14 1,0-21 4,-1-1 1,1 1 0,-1-1-1,1 1 1,0-1 0,0 1-1,0-1 1,0 1 0,0-1-1,0 0 1,0 0 0,0 1-1,0-1 1,0 0 0,1 0-1,-1 0 1,0 0 0,1 0-1,-1-1 1,1 1 0,-1 0-1,1-1 1,0 1 0,-1-1-1,1 1 1,-1-1 0,1 0-1,0 0 1,-1 0 0,1 0-1,0 0 1,-1 0 0,1 0-1,0 0 1,-1-1 0,1 1-1,0-1 1,-1 1 0,4-2-1,2 0 8,0-1-1,0 0 0,1 0 1,-2-1-1,1 1 0,0-1 1,7-7-1,3-6-7,-1-2 0,0 0 0,-1-1 0,-2-1 0,0 0 0,15-33 0,-9 18 0,-18 76-534,-6 10 434,3-30 114,0 0 1,1 0-1,2 22 0,0-40-10,-1-1 0,0 1-1,0-1 1,0 1-1,1-1 1,-1 1 0,1-1-1,-1 1 1,1-1-1,0 1 1,0-1 0,-1 1-1,1-1 1,0 0 0,0 0-1,0 1 1,1-1-1,-1 0 1,0 0 0,0 0-1,1 0 1,-1 0-1,0-1 1,3 2 0,-1-1 12,0 0 1,0-1-1,0 1 1,0-1-1,1 0 1,-1 0-1,0 0 1,0 0-1,0 0 1,1-1-1,3-1 1,5-1 31,-1 0 0,0-2 0,-1 1 0,1-1 0,17-12 0,-8 1-47,0 0 1,-1-1-1,-1-1 1,-1-1-1,0 0 1,-1-2-1,-2 1 1,0-2-1,-1 0 1,11-26-1,-11 18-11,-2 0 0,-1 0 0,-2-1 0,-1 0 0,-1 0 0,-1-1 0,0-54 0,-28 143-903,15-26 950,0 0-1,3 0 1,0 0-1,0 46 1,6-60 3,0 0 1,0 0-1,2 0 0,0 0 1,1-1-1,0 1 1,2-1-1,0 0 1,15 28-1,16 20-627,-37-63 69,-1-3-32,-34-35-2035,-54-58-961,47 53 3358,-62-48 0,95 83 488,-24-23 2779,76 28-2219,2 3-968,56-2 393,-36-8-3623,-44 0-1114,-10-4-1783</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6.852"/>
    </inkml:context>
    <inkml:brush xml:id="br0">
      <inkml:brushProperty name="width" value="0.025" units="cm"/>
      <inkml:brushProperty name="height" value="0.025" units="cm"/>
    </inkml:brush>
  </inkml:definitions>
  <inkml:trace contextRef="#ctx0" brushRef="#br0">0 18 16976,'0'0'7335,"50"-18"-17104</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7.226"/>
    </inkml:context>
    <inkml:brush xml:id="br0">
      <inkml:brushProperty name="width" value="0.025" units="cm"/>
      <inkml:brushProperty name="height" value="0.025" units="cm"/>
    </inkml:brush>
  </inkml:definitions>
  <inkml:trace contextRef="#ctx0" brushRef="#br0">1 0 14830,'0'0'12113,"3"11"-11046,6 26-368,-2 1 0,-2-1 0,-1 1 0,-2 69 0,6 70-19,-6-164-538,0 1 0,1-1 1,1 0-1,0 0 0,10 22 0,-13-33-217,1 1-1,-1-1 1,1 1-1,-1-1 1,1 0-1,0 0 1,0 0-1,0 0 1,0 0 0,0 0-1,0 0 1,1-1-1,-1 1 1,5 1-1,-4-2-204,-1-1 0,0 0 0,0 1 0,1-1 0,-1 0 0,0-1 0,0 1 1,1 0-1,-1-1 0,0 1 0,0-1 0,0 1 0,1-1 0,-1 0 0,0 0 0,0 0 0,0 0 0,-1-1 0,1 1 0,0 0 0,3-4 0,14-17-5341,2-8-3102</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8.142"/>
    </inkml:context>
    <inkml:brush xml:id="br0">
      <inkml:brushProperty name="width" value="0.025" units="cm"/>
      <inkml:brushProperty name="height" value="0.025" units="cm"/>
    </inkml:brush>
  </inkml:definitions>
  <inkml:trace contextRef="#ctx0" brushRef="#br0">67 63 2819,'0'0'25213,"-8"9"-24936,2-4-237,0 1 0,1 1 0,0-1 0,0 1 0,1 0 0,0 0 0,0 0-1,1 0 1,-1 1 0,2-1 0,-1 1 0,1 0 0,0 0 0,1 0 0,0 0 0,-1 12-1,2-20-35,0 1 0,0-1 0,0 1-1,0-1 1,1 1 0,-1 0 0,0-1-1,0 1 1,0-1 0,0 1 0,1-1 0,-1 1-1,0-1 1,0 1 0,1-1 0,-1 1-1,0-1 1,1 1 0,-1-1 0,1 0-1,-1 1 1,0-1 0,1 0 0,-1 1-1,1-1 1,-1 0 0,1 1 0,-1-1-1,1 0 1,0 0 0,0 1 0,24-3 489,20-16 484,-5-11-724,-32 22-250,1 1 0,-1-1 0,1 1 1,1 1-1,-1 0 0,1 0 0,14-4 0,-22 9-26,0 0 0,0 1 0,0-1 1,0 1-1,0 0 0,0 0 0,-1-1 0,1 1 1,0 1-1,0-1 0,-1 0 0,1 0 0,-1 0 1,1 1-1,-1-1 0,0 1 0,1-1 0,-1 1 1,0 0-1,2 3 0,18 18 384,-15-21-298,-1 1 0,0-1 0,1-1 0,-1 1 0,1-1 0,0 0 0,-1 0 0,1 0 0,0-1 0,0 0 0,-1 0 0,1-1 0,0 1 0,0-1 0,-1-1 0,11-3 0,4-1 176,-1-2 1,0 0-1,24-15 1,-15 6-508,-21 11 65,1 1 1,0 0 0,0 0 0,0 1 0,1 0 0,-1 0-1,1 1 1,0 0 0,18-3 0,-10 16-826,-16-9 992,1 0 0,-1 0 1,0 0-1,0 0 0,0 0 0,1-1 0,-1 1 0,1 0 0,-1-1 0,0 1 1,1-1-1,-1 1 0,1-1 0,-1 1 0,3-1 0,1 0 45,0-1 0,0 1-1,-1-1 1,1 0 0,0 0 0,0-1-1,0 1 1,-1-1 0,1 0-1,-1 0 1,1-1 0,5-4-1,29-13-612,-38 20 557,0 1-1,-1-1 1,1 0 0,-1 0-1,1 1 1,0-1 0,-1 1-1,1-1 1,0 0 0,-1 1-1,1-1 1,-1 1 0,1-1-1,-1 1 1,0 0 0,1-1-1,-1 1 1,1-1 0,-1 1-1,0 0 1,0-1-1,1 1 1,-1 0 0,0 0-1,0-1 1,0 1 0,0 0-1,0-1 1,0 1 0,0 0-1,0 0 1,0 1 0,4 37 67,-3-28-74,4 15 281,1-1 0,1 0 0,1 0 1,1-1-1,1 0 0,2-1 0,21 35 0,-6-10 22,-26-46-239,1 1 1,0-1-1,-1 1 0,1 0 1,-1 0-1,0 0 0,0 0 1,0 0-1,0 0 0,-1 0 1,1 0-1,-1 0 1,0 0-1,0 0 0,0 0 1,0 0-1,0 1 0,-1-1 1,1 0-1,-1 0 0,0 0 1,0 0-1,0 0 0,0 0 1,-1-1-1,1 1 0,-1 0 1,0-1-1,-3 6 1,0-5 21,1 0 1,-1 0 0,1-1 0,-1 1 0,0-1 0,0 0 0,0 0 0,0 0 0,0-1 0,0 0 0,-1 0 0,1 0-1,0-1 1,-1 0 0,1 0 0,-10-1 0,11 1 0,1-1 0,-1 0 1,0 0-1,1 0 0,-1 0 0,1 0 0,0-1 0,-1 1 0,1-1 1,0 0-1,0 0 0,0-1 0,0 1 0,0 0 0,1-1 1,-1 0-1,1 0 0,-1 0 0,1 0 0,0 0 0,0 0 0,0 0 1,1 0-1,-1-1 0,1 1 0,0-1 0,0 1 0,0-1 1,0 0-1,1 1 0,-1-6 0,0-1-81,1 1 1,0 0 0,0-1-1,1 1 1,0-1-1,0 1 1,1 0-1,1 0 1,-1 0-1,1 0 1,7-12-1,1 1-56,2 2 0,0 0 1,1 0-1,1 2 0,33-30 0,96-63-76,-131 100 182,-8 7 844,-8 10-561,-6 16-390,9-23 113,0-1 0,0 1 0,0 0 0,0-1 0,0 1 0,0 0 0,0-1 1,0 1-1,1-1 0,-1 1 0,0 0 0,0-1 0,1 1 0,-1-1 0,0 1 0,1-1 0,-1 1 0,1-1 0,-1 1 0,0-1 0,1 1 0,-1-1 0,1 0 0,-1 1 1,1-1-1,0 0 0,-1 1 0,1-1 0,-1 0 0,1 0 0,-1 1 0,1-1 0,0 0 0,-1 0 0,1 0 0,0 0 0,-1 0 0,1 0 0,0 0 0,0 0 0,16-1 129,0 0-1,0-2 0,0 0 0,0-1 0,-1 0 0,1-1 0,-1-1 0,30-16 0,-26 12-131,0 2 0,1 0 0,0 1 0,37-7 0,-57 14-1,-1 0 0,1 0-1,0 0 1,0 0 0,-1 0 0,1 0 0,0 0 0,-1 0 0,1 1 0,0-1 0,0 0 0,-1 0 0,1 1 0,-1-1 0,1 1 0,0-1 0,-1 0 0,1 1 0,-1-1 0,1 1-1,-1-1 1,1 1 0,-1 0 0,1-1 0,-1 1 0,1-1 0,-1 1 0,0 0 0,0-1 0,1 1 0,-1 0 0,0-1 0,0 1 0,0 0 0,1 1 0,1 38 308,-2-36-288,-1 0 1,1 0-1,0 0 1,0 0-1,1 0 0,-1-1 1,1 1-1,0 0 1,0 0-1,0-1 1,3 7-1,-1-8-24,-1 0 0,1-1 0,0 1 0,0-1 0,0 1 0,0-1 0,0 0 0,0 0 0,0 0 0,0-1 0,0 1 0,0-1 0,1 0 0,-1 0 0,0 0 0,6-1 0,53-10 0,24-17-1340,-4-8-3747,-67 27-4181</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9.381"/>
    </inkml:context>
    <inkml:brush xml:id="br0">
      <inkml:brushProperty name="width" value="0.025" units="cm"/>
      <inkml:brushProperty name="height" value="0.025" units="cm"/>
    </inkml:brush>
  </inkml:definitions>
  <inkml:trace contextRef="#ctx0" brushRef="#br0">0 163 15407,'9'-5'9554,"-4"2"-9434,0 1-1,0 0 1,1 1 0,-1-1 0,1 1-1,-1 0 1,1 1 0,0-1-1,8 2 1,-13-1-125,0 1 1,-1 0-1,1-1 0,-1 1 0,1 0 1,-1 0-1,1-1 0,-1 1 1,0 0-1,1 0 0,-1 0 0,0 0 1,0 0-1,1-1 0,-1 1 1,0 0-1,0 0 0,0 0 0,0 0 1,0 0-1,0 0 0,-1 0 1,1 0-1,0-1 0,-1 3 0,-5 23 139,-15 26 166,16-43-256,1 0-1,0 1 1,0-1 0,1 1-1,0 0 1,1 0 0,0 0-1,1 0 1,-1 12-1,3-20-34,-1-1 0,1 1 0,-1-1-1,1 1 1,0-1 0,-1 1-1,1-1 1,0 0 0,0 0-1,0 1 1,0-1 0,0 0 0,0 0-1,0 0 1,1 0 0,-1 0-1,0 0 1,1-1 0,-1 1-1,0 0 1,1 0 0,-1-1 0,1 1-1,-1-1 1,1 0 0,-1 1-1,1-1 1,-1 0 0,1 0-1,-1 0 1,1 0 0,0 0 0,-1 0-1,4-1 1,4 0 120,1 0 0,0 0 0,-1-1 1,16-5-1,-8 0-32,-1-1 0,1 0 1,-2-1-1,1-1 0,-1-1 1,-1 0-1,0-1 0,0 0 1,-1-1-1,-1-1 1,0 0-1,-1-1 0,-1 0 1,0 0-1,-1-1 0,10-23 1,-29 84-77,-7 84 0,17-128 7,0 0-1,0 0 1,0 0-1,0 0 1,0 0-1,0 0 1,0 0-1,0 0 1,0 0-1,0 0 1,0 0-1,1-1 1,-1 1-1,0 0 1,1 0-1,-1 0 1,0 0-1,1 0 1,-1-1 0,1 1-1,0 0 1,-1 0-1,1-1 1,0 1-1,-1 0 1,1-1-1,0 1 1,-1-1-1,1 1 1,0-1-1,0 1 1,0-1-1,0 1 1,0-1-1,0 0 1,-1 0-1,1 1 1,0-1-1,0 0 1,0 0-1,0 0 1,0 0-1,0 0 1,0 0-1,0 0 1,0 0-1,0-1 1,0 1-1,0 0 1,0 0-1,-1-1 1,3 0-1,2-1 177,0-1-1,1 0 1,-1 1-1,-1-2 1,1 1-1,0 0 0,6-8 1,4-9-186,0-1 0,-1-1 1,-2 0-1,0 0 0,-2-2 1,13-38-1,-23 72-18,0 0 0,0 1 0,1 0 0,0-1 0,4 18 0,-5-25 0,1-1 0,0 0 0,0 1 0,0-1 0,0 0 0,0 0 0,0 0 0,1 0 0,-1 0 0,0 0 0,1 0 0,0 0 0,0 0 0,-1-1 0,1 1 0,0-1 0,0 1 0,0-1 0,0 0 0,1 0 0,-1 0 0,0 0 0,0 0 0,1-1 0,-1 1 0,4 0 0,3-1 0,-1 0 0,1 0 0,-1-1 0,1 0 0,-1 0 0,0-1 0,0 0 0,0-1 0,0 0 0,0 0 0,0 0 0,0-1 0,-1-1 0,0 1 0,7-6 0,0-1 0,1-1 0,-2-1 0,0 0 0,0 0 0,20-31 0,-35 80 0,0-28 0,0 1 0,1-1 0,0 0 0,0 0 0,1 1 0,0-1 0,1 9 0,-1-15 0,0 0 0,1-1 0,-1 1 0,1-1 0,-1 1 0,1-1 0,-1 1 0,1-1 0,0 1 0,0-1 0,0 0 0,0 0 0,0 1 0,0-1 0,0 0 0,0 0 0,0 0 0,1 0 0,-1 0 0,0 0 0,1 0 0,-1 0 0,0-1 0,1 1 0,-1-1 0,1 1 0,0-1 0,-1 1 0,1-1 0,-1 0 0,1 0 0,-1 0 0,1 0 0,0 0 0,-1 0 0,1 0 0,-1 0 0,1-1 0,0 1 0,-1 0 0,1-1 0,1-1 0,4 0 0,0-1 0,-1-1 0,1 1 0,-1-1 0,0 0 0,0-1 0,0 1 0,-1-1 0,0 0 0,8-10 0,44-62 0,-54 72 0,1 0 0,-1-1 0,0 1 0,-1-1 0,1 0 0,-1 1 0,0-1 0,-1 0 0,1 0 0,-1 0 0,0-1 0,-1 1 0,1-10 0,-1 16 0,0-1 0,-1 1 0,1-1 0,0 1 0,0-1 0,0 1 0,0-1 0,0 1 0,0 0 0,-1-1 0,1 1 0,0-1 0,0 1 0,-1 0 0,1-1 0,0 1 0,-1 0 0,1-1 0,0 1 0,-1 0 0,1-1 0,0 1 0,-1 0 0,1 0 0,-1-1 0,1 1 0,0 0 0,-1 0 0,1 0 0,-1 0 0,1-1 0,-1 1 0,0 0 0,-17 7 0,-11 18 0,19-11 0,1 0 0,0 1 0,-8 21 0,14-30 0,0 0 0,1 0 0,0 0 0,1 0 0,-1 0 0,1 0 0,0 1 0,1-1 0,0 1 0,0-1 0,0 0 0,2 8 0,-2-13 0,1 0 0,0 0 0,-1 1 0,1-1 0,0 0 0,0 0 0,0-1 0,0 1 0,0 0 0,0 0 0,0 0 0,0-1 0,0 1 0,0 0 0,0-1 0,1 1 0,-1-1 0,0 1 0,0-1 0,1 0 0,-1 0 0,0 1 0,0-1 0,1 0 0,1 0 0,41-1 0,-31 1 0,-2 0-275,0-1 1,0 0-1,-1-1 1,1 0-1,0 0 1,20-9-1,-31 11-85,0 0 0,1 0 0,-1-1 1,1 1-1,-1 0 0,0 0 0,1-1 0,-1 1 0,0 0 0,1-1 0,-1 1 0,0-1 0,0 1 1,1 0-1,-1-1 0,0 1 0,0-1 0,0 1 0,1 0 0,-1-1 0,0 1 0,0-1 0,0 1 0,0-1 1,0 1-1,0-1 0,0 1 0,0-1 0,0 1 0,0-1 0,0-1-1311,0-11-12502</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49.724"/>
    </inkml:context>
    <inkml:brush xml:id="br0">
      <inkml:brushProperty name="width" value="0.025" units="cm"/>
      <inkml:brushProperty name="height" value="0.025" units="cm"/>
    </inkml:brush>
  </inkml:definitions>
  <inkml:trace contextRef="#ctx0" brushRef="#br0">1 0 20788,'0'0'6182,"54"32"-16464</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0.177"/>
    </inkml:context>
    <inkml:brush xml:id="br0">
      <inkml:brushProperty name="width" value="0.025" units="cm"/>
      <inkml:brushProperty name="height" value="0.025" units="cm"/>
    </inkml:brush>
  </inkml:definitions>
  <inkml:trace contextRef="#ctx0" brushRef="#br0">174 261 17296,'-10'1'2098,"-2"0"-1437,0 1 0,0 1-1,0 0 1,0 0 0,-20 10-1,28-11-456,-1 0 0,0 1 0,1 0 0,-1 0 0,1 0-1,0 0 1,0 0 0,0 1 0,0 0 0,1 0 0,-1 0-1,1 0 1,0 1 0,0-1 0,1 1 0,-1-1-1,1 1 1,-2 8 0,4-12-181,-1-1 0,1 1-1,0 0 1,0 0 0,0 0 0,0 0-1,0 0 1,0 0 0,0 0-1,0 0 1,0 0 0,1-1 0,-1 1-1,0 0 1,1 0 0,-1 0 0,0 0-1,1 0 1,-1-1 0,1 1 0,-1 0-1,1 0 1,-1-1 0,1 1-1,0-1 1,-1 1 0,1 0 0,0-1-1,0 1 1,-1-1 0,1 1 0,0-1-1,0 0 1,0 1 0,0-1 0,-1 0-1,1 0 1,0 1 0,0-1-1,0 0 1,0 0 0,0 0 0,0 0-1,0 0 1,0 0 0,0 0 0,-1-1-1,3 1 1,4-1 119,0 0 0,1 0-1,-1 0 1,0-1 0,8-3 0,4-4 98,-1 0 0,0-2-1,0 0 1,-1-1 0,-1 0 0,0-2 0,21-22 0,-7 4-191,-2-1 0,37-57 0,-53 72-31,-6 12-16,-2-1 0,1 0 0,-1 0 1,0 0-1,0-1 0,-1 1 0,0-1 1,0 0-1,0 0 0,1-12 0,-21 45-568,3-1 534,1 1-1,-13 39 0,22-53 72,0 0 0,2 0 1,-1 0-1,1 1 0,1-1 0,0 0 0,1 1 1,0-1-1,2 12 0,-2-21-28,0 0 0,1 0 0,-1 0-1,1 0 1,0 0 0,-1 0 0,1 0 0,0 0 0,0 0-1,0-1 1,1 1 0,-1 0 0,0-1 0,1 1 0,-1-1 0,1 1-1,-1-1 1,1 0 0,0 0 0,3 2 0,-2-1 28,1-1 0,0 0 1,0 0-1,0 0 0,0 0 0,0-1 1,0 1-1,0-1 0,0 0 0,5-1 1,1 0 52,0-1 0,0 0 1,0-1-1,0 0 1,0 0-1,-1-1 0,18-9 1,-13 4-56,0 0 0,-1-1 1,1 0-1,-2-1 1,0-1-1,0 0 0,-1 0 1,10-16-1,-21 28-39,0 0-1,0 0 1,0 0-1,-1 0 1,1 0-1,0 0 1,0 0-1,0 0 1,0 0-1,-1 0 1,1 0-1,0 0 1,0 0-1,0 0 1,0 0-1,-1 0 1,1 0-1,0 0 1,0 0-1,0 0 1,0-1-1,0 1 1,-1 0-1,1 0 1,0 0-1,0 0 1,0 0-1,0 0 1,0-1-1,0 1 1,0 0-1,0 0 1,-1 0-1,1 0 1,0-1-1,0 1 1,0 0-1,0 0 1,0 0-1,0 0 1,0-1-1,0 1 1,0 0-1,0 0 1,0 0-1,0 0 1,0-1-1,0 1 1,0 0-1,0 0 1,1 0-1,-1-1 1,-12 8-202,-24 32 31,34-37 168,0 0 1,0 1 0,1-1 0,-1 1 0,1-1-1,-1 1 1,1 0 0,0 0 0,0 0 0,1-1-1,-1 1 1,0 0 0,1 0 0,0 0 0,0 5-1,0-8 6,1 1-1,-1-1 1,0 1-1,1-1 1,-1 1-1,1-1 1,-1 1-1,1-1 0,0 1 1,-1-1-1,1 1 1,-1-1-1,1 0 1,0 1-1,-1-1 0,1 0 1,0 0-1,-1 0 1,1 1-1,0-1 1,-1 0-1,1 0 0,0 0 1,0 0-1,1 0 1,25-1 64,-18 1-40,59-3 53,-42 1-211,0 1 0,-1 1 0,31 4 0,-33 5 367,-6-2 217,-17-7-445,0 0 1,1 0 0,-1 0 0,1-1 0,-1 1-1,1 0 1,-1 0 0,0-1 0,1 1 0,-1 0-1,0 0 1,1-1 0,-1 1 0,0 0-1,1-1 1,-1 1 0,0 0 0,0-1 0,1 1-1,-1-1 1,0 1 0,0 0 0,0-1 0,1 1-1,-1-1 1,0 1 0,0-1 0,0 1-1,0-1 1,0 1 0,0-1 0,0 1 0,0 0-1,0-1 1,0 0 0,-1-61-7,-1 48 0,2 1 0,0-1 0,0 0 0,5-24 0,-4 36-322,1 0 0,-1 0 1,1 0-1,-1 0 0,1 1 0,-1-1 0,1 0 1,0 1-1,0-1 0,0 1 0,0 0 0,0 0 1,0 0-1,0 0 0,1 0 0,-1 0 0,0 0 1,0 1-1,1-1 0,-1 1 0,3 0 1,4-3-1937,25-5-6502</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048"/>
    </inkml:context>
    <inkml:brush xml:id="br0">
      <inkml:brushProperty name="width" value="0.025" units="cm"/>
      <inkml:brushProperty name="height" value="0.025" units="cm"/>
    </inkml:brush>
  </inkml:definitions>
  <inkml:trace contextRef="#ctx0" brushRef="#br0">0 297 17905,'0'0'7159,"14"-5"-6204,5-3-733,0 0 0,-1-2 1,0 0-1,-1-1 0,1-1 0,-2 0 0,0-2 0,-1 0 0,22-25 0,12-29-76,-47 65-125,0 0-1,0-1 0,0 1 1,0-1-1,0 0 0,-1 1 1,0-1-1,0 0 0,0 0 1,0 0-1,0 0 0,-1 0 1,0 0-1,0 0 0,0 0 1,0 0-1,-1-6 1,0 9-20,0 0 1,1 0 0,-1 1-1,0-1 1,0 0 0,1 0 0,-1 1-1,0-1 1,0 0 0,0 1-1,0-1 1,0 1 0,0-1 0,0 1-1,0 0 1,0-1 0,0 1-1,0 0 1,0 0 0,0 0 0,0 0-1,0 0 1,0 0 0,0 0-1,0 0 1,0 0 0,0 0 0,0 0-1,0 1 1,0-1 0,0 0-1,0 1 1,0-1 0,0 1 0,0-1-1,-1 2 1,-34 20-92,24-10 95,0 0 1,0 1-1,2 0 1,-1 1-1,2 0 0,-13 23 1,17-28 5,1 1-1,0-1 1,0 1-1,1 0 1,0 0 0,1 0-1,0 1 1,0-1-1,1 1 1,1-1 0,1 20-1,-1-28-4,0-1 0,1 1 0,-1 0 0,1 0-1,-1-1 1,1 1 0,-1-1 0,1 1 0,0 0-1,0-1 1,0 1 0,0-1 0,0 0 0,0 1 0,1-1-1,-1 0 1,0 0 0,1 0 0,-1 0 0,1 0-1,-1 0 1,1 0 0,1 1 0,1-1 40,0 0-1,1 0 1,-1 0 0,0 0 0,0-1-1,1 0 1,-1 0 0,0 0 0,7-1-1,3-2 134,-1 0 0,0 0 0,0-1 0,0-1 0,15-7 0,12-11 86,41-32 0,21-12-63,-100 66-203,0-1 0,0 1 1,0 1-1,0-1 0,0 0 1,0 0-1,0 1 0,0-1 1,0 1-1,0-1 0,0 1 1,0 0-1,3 0 0,-4 0 1,-1 1-1,1-1 1,0 0-1,0 0 0,0 1 1,-1-1-1,1 1 1,0-1-1,0 1 1,-1-1-1,1 1 0,0-1 1,-1 1-1,1 0 1,0-1-1,-1 1 1,1 0-1,-1-1 0,0 1 1,1 0-1,0 1 1,1 5 8,-1 0 0,0-1 1,0 1-1,0 0 0,-1-1 1,-1 12-1,1 4 78,0-15 9,0 1 0,1-1 0,0 0 0,0 0 0,0 0 0,1 0 0,4 10 0,-5-15-75,0 0 1,0 0-1,1 0 0,-1-1 1,1 1-1,-1 0 0,1-1 1,0 0-1,0 1 1,-1-1-1,1 0 0,0 0 1,0 0-1,1 0 1,-1 0-1,0 0 0,0 0 1,0-1-1,0 1 0,1-1 1,-1 0-1,0 0 1,0 0-1,1 0 0,-1 0 1,0 0-1,0 0 1,3-1-1,11-3-20,0-1 0,0 0 0,-1-1 0,0 0 0,0-1 0,-1-1 0,0 0 0,0-1 0,-1-1 0,16-14 0,-9 8 0,1 1 0,43-23 0,-64 38 0,1-1 0,-1 1 0,1 0 0,-1 0 0,1-1 0,-1 1 0,1 0 0,-1 0 0,1 0 0,-1-1 0,1 1 0,0 0 0,-1 0 0,1 0 0,-1 0 0,1 0 0,-1 0 0,1 0 0,0 0 0,-1 1 0,1-1 0,-1 0 0,1 0 0,-1 0 0,1 1 0,-1-1 0,1 0 0,-1 0 0,1 1 0,-1-1 0,1 0 0,0 1 0,2 21 0,-15 38 0,8-46 0,3-10 0,0 1 0,0 0 0,1 0 0,0 0 0,-1 0 0,2 0 0,0 8 0,-1-12 0,1 0 0,-1 0 0,0 0 0,1 0 0,-1 0 0,1 0 0,0-1 0,-1 1 0,1 0 0,0 0 0,-1-1 0,1 1 0,0 0 0,0-1 0,0 1 0,0-1 0,-1 1 0,1-1 0,0 1 0,0-1 0,0 1 0,0-1 0,0 0 0,0 0 0,0 0 0,0 1 0,0-1 0,0 0 0,0 0 0,0 0 0,0-1 0,0 1 0,0 0 0,0 0 0,0 0 0,0-1 0,0 1 0,0-1 0,0 1 0,0 0 0,1-2 0,15-6 0,-1 0 0,0-1 0,-1-1 0,1-1 0,-2 0 0,20-19 0,17-13 0,-44 38-406,-5 4-258,0 0 0,0-1 0,0 1 0,0-1 0,0 1 0,0-1 0,0 0 0,-1 0 0,1 0 0,-1 0 0,1 0 0,1-3 0,-2-5-7082</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376"/>
    </inkml:context>
    <inkml:brush xml:id="br0">
      <inkml:brushProperty name="width" value="0.025" units="cm"/>
      <inkml:brushProperty name="height" value="0.025" units="cm"/>
    </inkml:brush>
  </inkml:definitions>
  <inkml:trace contextRef="#ctx0" brushRef="#br0">1 23 20435,'0'0'8873,"49"-22"-9738,-6 25-2146,7 2-2626,6 0-5157</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1.763"/>
    </inkml:context>
    <inkml:brush xml:id="br0">
      <inkml:brushProperty name="width" value="0.025" units="cm"/>
      <inkml:brushProperty name="height" value="0.025" units="cm"/>
    </inkml:brush>
  </inkml:definitions>
  <inkml:trace contextRef="#ctx0" brushRef="#br0">222 1 15150,'0'0'12006,"-3"8"-10874,-13 27-491,-1-2 0,-2 0-1,-45 61 1,32-49 2,-31 56 0,55-78-1733,8-23 1034,0 0 0,0 0 0,0 0 0,0 1 0,0-1 0,0 0 1,0 0-1,0 0 0,0 1 0,0-1 0,0 0 0,0 0 0,0 0 0,0 0 0,0 1 0,0-1 0,1 0 0,-1 0 0,0 0 0,0 1 0,0-1 0,0 0 0,0 0 0,0 0 0,1 0 0,-1 0 0,0 1 0,0-1 0,0 0 0,0 0 0,0 0 0,1 0 0,-1 0 0,0 0 0,0 0 0,0 0 0,1 0 0,-1 0 0,0 0 0,0 0 0,0 0 0,1 0 0,-1 0 0,0 0 0,0 0 0,1 0 0,1-1-410,1 0 0,-1 0 0,0-1 0,1 1 0,-1-1 0,0 0 0,0 1 0,0-1-1,0 0 1,0 0 0,0-1 0,1-2 0,22-33-5198,1-9-2157</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2.356"/>
    </inkml:context>
    <inkml:brush xml:id="br0">
      <inkml:brushProperty name="width" value="0.025" units="cm"/>
      <inkml:brushProperty name="height" value="0.025" units="cm"/>
    </inkml:brush>
  </inkml:definitions>
  <inkml:trace contextRef="#ctx0" brushRef="#br0">168 0 14958,'0'0'8841,"-3"9"-7881,-47 126 1635,-39 126 192,85-247-2692,-2 9 87,1-1-1,1 1 1,-2 37 0,6-59 346,4-16 652,3-6-1169,-2 1-1,0-1 1,-1 0 0,-1 0-1,-1-1 1,-1 1 0,-1-1-1,-6-41 1,38 64-220,-18 1 130,1 0 0,0-1 0,0-1 0,0-1 0,21-3 0,-29 1 44,0 0 1,-1 0-1,1-1 1,-1 0-1,0-1 0,0 1 1,9-10-1,-12 10-44,1 0 0,0 1 0,0-1 0,0 1-1,0 0 1,1 0 0,-1 0 0,1 1-1,0 0 1,0 0 0,0 0 0,0 0 0,0 1-1,0-1 1,0 2 0,9-2 0,-12 2 85,0 0 0,0-1 0,0 1 0,0 0 0,0 1 0,0-1 0,0 0 0,0 1-1,0-1 1,0 1 0,0-1 0,0 1 0,0 0 0,0 0 0,0 0 0,-1 0 0,1 0 0,0 0 0,-1 1 0,1-1 0,-1 0 0,1 1 0,-1-1 0,0 1 0,1 0 0,-1-1 0,0 1 0,0 0 0,0 0 0,-1 0 0,1 0 0,0 0 0,-1 0 0,1 2 0,0 5 101,-1 0 0,0 0 0,0 0 0,-1 0 0,-1 0 1,-2 11-1,0-1 263,4-19-363,0 0 0,0 1 0,0-1 0,0 1 0,0-1 0,0 1 0,0-1 0,0 1 0,0-1 0,0 0-1,0 1 1,0-1 0,0 1 0,0-1 0,0 1 0,1-1 0,-1 1 0,0-1 0,0 0 0,0 1 0,1-1 0,-1 0 0,0 1 0,1-1 0,-1 0 0,0 1 0,1-1 0,-1 0-1,0 1 1,1-1 0,-1 0 0,0 0 0,1 1 0,19-1 244,19-14 111,4-12-236,-36 21-131,1-1 1,0 1-1,0 1 0,0-1 1,0 1-1,1 1 1,-1-1-1,1 2 1,16-4-1,-25 7-32,1-1 0,0 1-1,-1 0 1,1-1 0,-1 1 0,1 0 0,-1 0 0,1 0-1,-1 0 1,0-1 0,1 1 0,-1 0 0,0 0 0,0 0 0,0 0-1,1 0 1,-1 0 0,0 0 0,0 0 0,0 0 0,-1 1-1,1 34-43,0-25-194,0-10 155,0 0 1,0 0-1,0 0 1,0 0 0,0 0-1,0 0 1,0 0-1,1-1 1,-1 1 0,0 0-1,1 0 1,-1 0 0,1 0-1,-1 0 1,1 0-1,-1 0 1,1-1 0,0 1-1,-1 0 1,1 0 0,0-1-1,-1 1 1,1 0-1,0-1 1,0 1 0,0-1-1,2 1 1,-1 0-186,0-1 0,1 1 0,-1-1 0,0 0-1,1 0 1,-1 0 0,0 0 0,1-1 0,-1 1 0,0 0 0,4-2 0,2-1-555,-1 1 1,0-1-1,-1-1 1,1 1-1,-1-1 1,1 0-1,5-6 1,3-6-1001,0-1 0,-1 0 1,0-1-1,17-33 0,-10 5 3474,-9 1 4448,-12 45-5863,0-1 0,0 1 0,1-1 0,-1 1 0,0-1-1,0 1 1,0 0 0,0-1 0,0 1 0,0-1 0,0 1 0,0 0 0,0-1 0,0 1 0,0-1 0,-1 1 0,1-1 0,0 1 0,0 0 0,0-1 0,0 1 0,-1 0-1,1-1 1,0 1 0,0 0 0,-1-1 0,1 1 0,0 0 0,-1-1 0,1 1 0,0 0 0,-1 0 0,0-1 0,-14 4 1470,-14 18-1454,-2 16 385,30-35-580,-1 1-1,1-1 1,0 0-1,0 1 1,0-1 0,0 1-1,0-1 1,1 1-1,-1 0 1,1-1-1,-1 1 1,1-1-1,0 1 1,0 0-1,1 5 1,1-7 6,0 1 0,0-1 1,1 1-1,-1-1 0,0 0 0,1 0 0,-1 0 1,1 0-1,-1 0 0,1 0 0,0-1 0,-1 1 1,1-1-1,0 0 0,4 0 0,6 2-87,44 7-705,-38-7 798,0 1 1,1 1-1,-2 1 1,34 12-1,-51-17 31,0 1-1,0-1 0,0 1 1,0-1-1,0 1 0,0 0 0,0-1 1,0 1-1,0 0 0,0 0 1,0 0-1,-1 0 0,1 0 1,0 0-1,-1 0 0,1 0 0,0 0 1,-1 0-1,1 0 0,-1 0 1,0 0-1,1 1 0,-1-1 1,0 0-1,0 0 0,0 0 0,0 1 1,0-1-1,0 0 0,0 0 1,0 0-1,0 1 0,0-1 0,-1 0 1,1 0-1,0 0 0,-1 0 1,1 0-1,-1 1 0,0-1 1,1 0-1,-1 0 0,0 0 0,1-1 1,-1 1-1,0 0 0,-2 2 1,-3 3 271,-1 1 0,1-1 0,-1 0 0,-15 9 0,16-11-285,-37 21 338,41-24-433,-1 1 0,0-1 1,1 0-1,-1 0 0,0-1 1,0 1-1,1 0 1,-1-1-1,0 0 0,0 0 1,0 1-1,0-2 1,-4 1-1,6-1-142,0 0 1,0 0-1,1 0 0,-1-1 1,0 1-1,1 0 0,-1 0 1,1 0-1,0 0 0,-1 0 1,1-1-1,0 1 0,0 0 1,-1 0-1,1-1 0,0 1 1,0 0-1,1 0 1,-1-1-1,0 1 0,0 0 1,1 0-1,-1-2 0,1-1-876,5-34-7424,9-9-7271</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012"/>
    </inkml:context>
    <inkml:brush xml:id="br0">
      <inkml:brushProperty name="width" value="0.025" units="cm"/>
      <inkml:brushProperty name="height" value="0.025" units="cm"/>
    </inkml:brush>
  </inkml:definitions>
  <inkml:trace contextRef="#ctx0" brushRef="#br0">43 1 20083,'0'0'4783,"-1"12"-3646,-13 104 1060,-13 182 2343,27-298-4539,0 1-1,0-1 1,0 1 0,0-1-1,0 1 1,0-1-1,0 1 1,0 0 0,0-1-1,0 1 1,0-1-1,0 1 1,0-1 0,1 1-1,-1-1 1,0 0-1,0 1 1,0-1-1,1 1 1,-1-1 0,0 1-1,1-1 1,-1 0-1,0 1 1,1-1 0,-1 0-1,1 1 1,-1-1-1,1 0 1,-1 1-1,1-1 1,-1 0 0,0 0-1,1 0 1,-1 1-1,1-1 1,-1 0 0,1 0-1,0 0 1,-1 0-1,1 0 1,-1 0 0,1 0-1,-1 0 1,1 0-1,-1 0 1,1 0-1,-1-1 1,1 1 0,-1 0-1,1 0 1,-1 0-1,1-1 1,-1 1 0,0 0-1,1-1 1,26-20-8,-18 8 7,-1-2 0,0 1 0,-1-1 0,-1 0 0,-1 0 0,0-1 0,0 1 0,-2-1 0,0 0 0,1-26 0,-4 43 0,0 1 0,0-1 0,0 1 0,1 0 0,-1-1 0,0 1 0,0-1 0,1 1 0,-1-1 0,1 1 0,0-1 0,-1 1 0,1-1 0,0 0 0,0 1 0,0-1 0,0 0 0,0 0 0,0 1 0,0-1 0,0 0 0,0 0 0,3 1 0,-1 0 0,0-1 0,0 0 0,0 0 0,0-1 0,0 1 0,0-1 0,0 1 0,0-1 0,0 0 0,1 0 0,3-1 0,2 0 0,-1 0 0,1-1 0,-1 0 0,0-1 0,1 0 0,-2 0 0,1-1 0,9-5 0,5-8 0,0-1 0,27-29 0,-54 56 0,1 1 0,0 0 0,0 0 0,1 0 0,0 0 0,1 0 0,0 1 0,1-1 0,0 17 0,1-26 0,-1 1 0,1-1 0,0 1 0,1 0 0,-1-1 0,0 1 0,0 0 0,1-1 0,-1 1 0,1-1 0,-1 1 0,1-1 0,0 1 0,-1-1 0,1 1 0,0-1 0,0 0 0,0 1 0,0-1 0,0 0 0,0 0 0,1 0 0,-1 0 0,0 0 0,1 0 0,1 1 0,0-1 0,0 0 0,0-1 0,0 1 0,0-1 0,0 1 0,1-1 0,-1 0 0,0 0 0,0-1 0,0 1 0,1-1 0,4-1 0,5-2 0,0-1 0,0 0 0,0-1 0,-1 0 0,15-11 0,-14 8 0,0 0 0,-1-2 0,20-21 0,-28 27 0,0 0 0,0-1 0,0 1 0,-1-1 0,0 1 0,0-1 0,0 0 0,-1-1 0,1 1 0,-2 0 0,3-12 0,-8 10 0,-6 13 0,-8 13 0,14-10 9,0 1 0,1-1 1,0 1-1,0 0 0,1 0 0,0 0 0,-1 17 0,3-24-14,0 1 0,0 0 0,0 0-1,0 0 1,0-1 0,1 1 0,0 0-1,-1 0 1,1-1 0,0 1 0,0-1 0,0 1-1,2 2 1,-2-4-7,0 0 1,1 0-1,-1 0 0,0 0 0,0 0 1,1 0-1,-1 0 0,0 0 0,1-1 1,-1 1-1,1 0 0,-1-1 0,1 1 1,-1-1-1,1 0 0,-1 0 0,1 1 1,0-1-1,-1 0 0,1 0 0,-1 0 1,1-1-1,-1 1 0,4-1 0,-4 1-277,0-1-1,1 1 1,-1-1-1,0 1 0,0-1 1,1 0-1,-1 0 1,0 1-1,0-1 0,0 0 1,0 0-1,0 0 1,0 0-1,0 0 0,0 0 1,-1 0-1,1-1 0,0 1 1,-1 0-1,1 0 1,-1-1-1,1 1 0,0-2 1,6-25-7649</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341"/>
    </inkml:context>
    <inkml:brush xml:id="br0">
      <inkml:brushProperty name="width" value="0.025" units="cm"/>
      <inkml:brushProperty name="height" value="0.025" units="cm"/>
    </inkml:brush>
  </inkml:definitions>
  <inkml:trace contextRef="#ctx0" brushRef="#br0">0 1 21076,'0'0'4132,"36"60"-3972,-8-36-1217,3-4-2370,-1-4-2307,-3-6-3394</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3.675"/>
    </inkml:context>
    <inkml:brush xml:id="br0">
      <inkml:brushProperty name="width" value="0.025" units="cm"/>
      <inkml:brushProperty name="height" value="0.025" units="cm"/>
    </inkml:brush>
  </inkml:definitions>
  <inkml:trace contextRef="#ctx0" brushRef="#br0">141 536 3940,'0'0'25069,"0"12"-25080,0 23 46,1-1 0,2 0-1,15 68 1,-10-73-115,6 21 23,-2 0-1,-2 0 1,6 94-1,-16-140 129,-1 0-1,1 0 0,-1 0 1,0 0-1,0 0 0,0 0 1,0 0-1,-1 0 0,1 0 1,-1-1-1,0 1 0,0-1 1,0 1-1,-1-1 1,1 0-1,-1 0 0,0 0 1,0 0-1,0 0 0,0-1 1,-1 1-1,1-1 0,-1 0 1,1 0-1,-1 0 0,0 0 1,1-1-1,-1 0 0,0 1 1,0-1-1,0-1 1,0 1-1,0-1 0,0 1 1,-1-1-1,1 0 0,0-1 1,0 1-1,0-1 0,0 0 1,0 0-1,0 0 0,0 0 1,1-1-1,-1 1 0,0-1 1,1 0-1,-1 0 0,1-1 1,-1 1-1,1-1 1,0 1-1,0-1 0,0 0 1,-2-4-1,-2-1-70,1-1 0,0-1 0,1 1 0,0-1 0,1 0 0,-1 0 0,2 0 0,0-1 0,0 1 0,1-1 0,0 0 0,0 1 0,2-1 0,-1 0 0,1 0 0,1 0 0,0 0 0,4-18 0,-2 18 0,0-1 0,1 1 0,0-1 0,1 1 0,0 1 0,0-1 0,2 1 0,-1 0 0,1 0 0,0 1 0,1-1 0,0 2 0,1-1 0,0 1 0,0 1 0,19-13 0,43-14-1535,-55 28 511,0-1 0,-1 0 0,0-2 1,-1 1-1,1-2 0,17-15 0,-2-9-5937</inkml:trace>
  <inkml:trace contextRef="#ctx0" brushRef="#br0" timeOffset="1">512 1 21044,'0'0'3203,"-23"72"-1570,21-29-319,2 8-994,2 6-128,11 3-512,2-2-2659,1-7-2690,-2-3-3748</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4:54.063"/>
    </inkml:context>
    <inkml:brush xml:id="br0">
      <inkml:brushProperty name="width" value="0.025" units="cm"/>
      <inkml:brushProperty name="height" value="0.025" units="cm"/>
    </inkml:brush>
  </inkml:definitions>
  <inkml:trace contextRef="#ctx0" brushRef="#br0">0 1 8488,'0'0'21332,"18"47"-22421,-8-47-6054</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48.338"/>
    </inkml:context>
    <inkml:brush xml:id="br0">
      <inkml:brushProperty name="width" value="0.025" units="cm"/>
      <inkml:brushProperty name="height" value="0.025" units="cm"/>
    </inkml:brush>
  </inkml:definitions>
  <inkml:trace contextRef="#ctx0" brushRef="#br0">210 2151 4324,'-24'19'1592,"1"0"-1,0 1 0,2 1 1,0 1-1,2 1 1,0 1-1,2 1 1,-18 32-1,34-56-1494,0 0 0,1 0 0,-1 0 0,0 0 0,1 0 0,-1 0 0,1 1 0,-1-1-1,1 0 1,-1 0 0,1 0 0,0 1 0,0-1 0,0 0 0,-1 0 0,1 1 0,0-1 0,0 0 0,1 0 0,-1 0 0,0 1 0,1 1 0,0-3-30,0-1 1,0 1 0,0 0 0,0 0-1,0-1 1,1 1 0,-1 0 0,0-1 0,0 0-1,0 1 1,0-1 0,-1 1 0,1-1-1,0 0 1,0 0 0,0 1 0,0-1-1,-1 0 1,1 0 0,0 0 0,-1 0-1,1 0 1,-1 0 0,1-2 0,132-187 3602,106-142-2568,734-793 328,-518 619-618,-316 343-539,-584 665-503,279-344 278,-210 213-59,195-166-195,10 8-1,9 7 0,-147 265 0,282-444 181,20-32-4,1 0 0,0 1 0,0 0 0,0 0-1,2 1 1,-1-1 0,-5 21 0,27-49-877,25-41 917,40-76 1,0-1-22,367-448 72,46 39 98,-46 54 38,-178 148-107,-263 333-82,-5 6 3,0 0 0,0 0 0,0 0 0,-1 0 0,1-1 0,-1 1 0,0-1 0,2-9 0,-5 12 95,-5 7-4,-337 337 20,136-131-36,-586 633 804,479-462-3984,273-332-1433,9-16-2392</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0.472"/>
    </inkml:context>
    <inkml:brush xml:id="br0">
      <inkml:brushProperty name="width" value="0.025" units="cm"/>
      <inkml:brushProperty name="height" value="0.025" units="cm"/>
    </inkml:brush>
  </inkml:definitions>
  <inkml:trace contextRef="#ctx0" brushRef="#br0">182 651 4388,'5'-104'3193,"0"37"2228,-7-84 0,2 144-5019,-1 0 0,-1 0-1,1 1 1,-1-1 0,0 1 0,-1-1 0,1 1 0,-1 0 0,-1 0 0,-4-7 0,7 11-261,0 1 0,-1-1 1,1 0-1,-1 1 1,1-1-1,-1 1 0,0-1 1,0 1-1,0 0 0,0-1 1,0 1-1,0 0 1,0 1-1,0-1 0,0 0 1,0 0-1,0 1 0,-1-1 1,1 1-1,0 0 0,0 0 1,-1 0-1,1 0 1,0 0-1,0 0 0,0 1 1,-1-1-1,1 1 0,0-1 1,0 1-1,0 0 1,0 0-1,0 0 0,-3 1 1,0 2-38,0 0 1,0 0-1,0 1 1,1-1-1,-1 1 1,1 0-1,0 0 1,0 1-1,1-1 1,0 1-1,0 0 1,0 0-1,1 0 1,0 0-1,-2 8 1,-3 12 81,1 0 1,-2 38-1,3-11 202,3 1-1,8 103 0,-3-129-218,1 0 0,2-1 0,1 1 0,1-1 0,1-1 0,1 1 0,19 33 0,-26-54-168,1-1-1,0 1 0,0-1 0,0 0 0,1 0 1,-1 0-1,1-1 0,0 1 0,1-1 0,7 5 1,-10-8 3,0 0 0,-1 1 0,1-1 0,0 0 0,0-1 0,0 1 0,0 0 0,0-1 0,0 0 0,0 1 0,0-1 0,0 0 0,0-1 0,0 1 0,0 0 0,0-1 0,0 0 0,0 0 0,-1 0 0,1 0 0,0 0 0,0 0 0,-1-1 0,1 1 0,3-4 0,1-2 3,1 0 0,-1-1 0,-1 0 0,1 0 0,-1 0-1,-1-1 1,1 0 0,-2 0 0,1-1 0,-1 1 0,0-1 0,3-19 0,0 3 1,-2-1 0,-1 0 1,0-49-1,-7 38-8,-4 20 0,6 18 0,1-1 0,0 1 0,-1 0 0,1-1 0,0 1 0,-1 0 0,1 0 0,0 0 0,-1-1 0,1 1 0,-1 0 0,1 0 0,0 0 0,-1 0 0,1 0 0,-1 0 0,1-1 0,-1 1 0,1 0 0,0 0 0,-1 0 0,1 1 0,-1-1 0,1 0 0,-1 0 0,1 0 0,0 0 0,-1 0 0,1 0 0,-1 1 0,1-1 0,0 0 0,-1 0 0,1 1 0,-2 0 0,1 1 0,0-1 0,0 0 0,0 1 0,0-1 0,0 1 0,0 0 0,1-1 0,-1 1 0,0 0 0,1-1 0,-1 1 0,1 0 0,0 0 0,-1-1 0,1 1 0,0 3 0,1 38 0,-1-27 0,7 27 0,-7-42 0,0-1 0,0 0 0,0 1 0,1-1 0,-1 0 0,0 1 0,0-1 0,0 0 0,0 1 0,0-1 0,1 0 0,-1 1 0,0-1 0,0 0 0,1 0 0,-1 1 0,0-1 0,1 0 0,-1 0 0,0 0 0,0 1 0,1-1 0,-1 0 0,0 0 0,1 0 0,-1 0 0,0 0 0,1 0 0,-1 0 0,1 1 0,-1-1 0,0 0 0,1 0 0,0-1 0,13-19 0,-1-17 0,-1 0 0,13-78 0,-11 46 0,-14 68 0,0 0 0,0 0 0,0 0 0,0 0 0,0 0 0,1 0 0,-1 0 0,0 0 0,1 1 0,-1-1 0,0 0 0,1 0 0,-1 0 0,1 1 0,-1-1 0,1 0 0,-1 0 0,1 1 0,0-1 0,-1 0 0,1 1 0,0-1 0,0 1 0,-1-1 0,1 1 0,1-1 0,-1 1 0,0 1 0,0-1 0,0 0 0,1 1 0,-1-1 0,0 1 0,0-1 0,-1 1 0,1-1 0,0 1 0,0 0 0,0 0 0,0-1 0,0 1 0,-1 0 0,1 0 0,0 0 0,0 1 0,32 58 0,-26-47 0,9 23 19,-13-27-33,0-1-1,1 0 1,0-1-1,0 1 0,0-1 1,1 0-1,0 0 0,8 8 1,-13-15-42,0 0 0,1 1 1,-1-1-1,0 0 0,1 1 1,-1-1-1,0 0 0,1 0 1,-1 0-1,1 1 0,-1-1 0,0 0 1,1 0-1,-1 0 0,1 0 1,-1 0-1,0 0 0,1 1 0,-1-1 1,1 0-1,-1 0 0,1 0 1,-1-1-1,1 1 0,-1 0 1,0 0-1,1 0 0,-1 0 0,1 0 1,-1 0-1,0-1 0,1 1 1,-1 0-1,1 0 0,-1-1 0,0 1 1,1 0-1,-1 0 0,0-1 1,0 1-1,1 0 0,-1-1 0,0 1 1,0-1-1,1 1 0,-1 0 1,0-1-1,0 1 0,0-1 1,0 1-1,1-1 0,4-25-1854,-5 22 1704,3-39-2369,-1 1 1,-3-1-1,-1 0 0,-2 0 0,-13-54 1,-21-55 726,-7 2 8556,27 93-978,43 154 1651,16 54-5104,-34-129-2216,1-1-1,1 1 1,2-2 0,20 34 0,-28-50-250,0 0 1,0 0 0,1-1 0,-1 1-1,1-1 1,0 1 0,0-1 0,0-1-1,9 6 1,-12-8 33,0 1 0,0-1 0,1 1 1,-1-1-1,0 0 0,0 1 0,1-1 0,-1 0 0,0 0 0,1 0 1,-1 0-1,0 0 0,1 0 0,-1-1 0,0 1 0,0 0 0,1-1 1,-1 1-1,0-1 0,0 1 0,0-1 0,0 1 0,1-1 0,-1 0 1,0 0-1,0 0 0,0 1 0,0-1 0,-1 0 0,1 0 0,0 0 1,0 0-1,-1 0 0,1-1 0,0 1 0,-1 0 0,1 0 1,-1 0-1,1-1 0,-1 1 0,1-2 0,7-28-4858,-3-3-2482</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0.937"/>
    </inkml:context>
    <inkml:brush xml:id="br0">
      <inkml:brushProperty name="width" value="0.025" units="cm"/>
      <inkml:brushProperty name="height" value="0.025" units="cm"/>
    </inkml:brush>
  </inkml:definitions>
  <inkml:trace contextRef="#ctx0" brushRef="#br0">0 121 17521,'0'0'6235,"3"8"-5579,10 24-47,-13-31-549,1 0 0,0 0 0,0 0 1,0 0-1,0 0 0,0 0 0,0-1 0,0 1 0,0 0 1,0-1-1,0 1 0,0 0 0,0-1 0,1 0 0,-1 1 1,0-1-1,0 0 0,1 1 0,-1-1 0,0 0 0,2 0 1,31-2 511,-25 2-584,-6-1 239,-1 1-1,1 0 0,0-1 0,0 0 0,-1 0 0,1 0 0,0 0 0,-1 0 0,1 0 0,-1 0 0,1-1 0,2-2 0,-4 4-134,0-1-1,0 0 0,0 0 1,0 0-1,0 1 0,-1-1 1,1 0-1,0 0 0,0 0 1,-1 0-1,1 0 0,-1-1 1,1 1-1,-1 0 0,1 0 1,-1 0-1,0 0 0,0 0 1,1-1-1,-1 1 0,0 0 1,0 0-1,0-1 0,0 1 1,0 0-1,-1 0 0,1 0 1,0-1-1,0 1 0,-1 0 1,0-2-1,1 3-91,-1 0 0,1 0 0,0-1 0,-1 1 0,1 0 0,-1 0 0,1-1 0,0 1 0,-1 0 0,1 0 0,-1 0 0,1 0 0,-1 0 0,1 0 0,-1 0 0,1 0 0,-1 0 0,1 0 0,-1 0 0,1 0 0,0 0 0,-1 0 0,1 0 0,-1 0 0,1 0 0,-1 1 0,1-1 0,-1 0 0,1 0 0,0 1 0,-1-1 0,1 0 0,0 0 0,-1 1 0,-13 10 0,10-6 0,-1 1 0,1-1 0,1 1 0,-1 0 0,1 0 0,0 1 0,0-1 0,1 0 0,0 1 0,0 0 0,0-1 0,1 1 0,0 0 0,1 0 0,-1 0 0,1 0 0,1 10 0,-1-16 0,1 0 0,-1-1 0,0 1 0,0 0 0,0 0 0,1-1 0,-1 1 0,0 0 0,1 0 0,-1-1 0,0 1 0,1 0 0,-1-1 0,1 1 0,-1-1 0,1 1 0,-1 0 0,1-1 0,0 1 0,-1-1 0,1 0 0,0 1 0,-1-1 0,1 1 0,0-1 0,-1 0 0,1 0 0,0 1 0,0-1 0,0 0 0,-1 0 0,1 0 0,0 0 0,0 0 0,-1 0 0,1 0 0,0 0 0,0 0 0,0 0 0,-1-1 0,1 1 0,0 0 0,0 0 0,1-1 0,0-1 0,1 1 0,-1 0 0,0-1 0,1 0 0,-1 1 0,0-1 0,0 0 0,0 0 0,0 0 0,0-1 0,2-2 0,2-10 0,0 0 0,0-1 0,-2 0 0,0 0 0,0 0 0,-2 0 0,0 0 0,-1-1 0,0 1 0,-2-1 0,-3-25 0,4 40 0,-1 1 0,1-1 0,-1 1 0,1-1 0,-1 1 0,0-1 0,0 1 0,1 0 0,-1-1 0,0 1 0,0 0 0,0 0 0,-1 0 0,1 0 0,0 0 0,0 0 0,-1 0 0,1 0 0,0 0 0,-1 0 0,1 1 0,-1-1 0,1 1 0,-2-1 0,2 1 0,0-1 0,0 1 0,0 0 0,0 0 0,0 0 0,1 0 0,-1 0 0,0 0 0,0 0 0,0 0 0,0 0 0,0 0 0,0 0 0,1 1 0,-1-1 0,0 0 0,0 0 0,0 1 0,0-1 0,1 1 0,-1-1 0,0 1 0,0-1 0,1 1 0,-1 0 0,1-1 0,-1 1 0,0 0 0,1-1 0,-1 1 0,1 0 0,-1 0 0,1-1 0,0 1 0,-1 0 0,1 0 0,0 0 0,0 0 0,-1-1 0,1 3 0,0 0-293,-1 0-1,1 1 1,0-1-1,0 0 1,0 1-1,1-1 1,-1 0 0,1 0-1,1 4 1,-1-5-118,0 0 0,0 0 1,0-1-1,0 1 0,0 0 0,0-1 1,0 1-1,1-1 0,-1 1 1,0-1-1,1 0 0,0 1 1,-1-1-1,1 0 0,0 0 0,-1 0 1,1 0-1,0-1 0,0 1 1,0 0-1,0-1 0,0 1 1,0-1-1,3 0 0,19 1-9609</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2.033"/>
    </inkml:context>
    <inkml:brush xml:id="br0">
      <inkml:brushProperty name="width" value="0.025" units="cm"/>
      <inkml:brushProperty name="height" value="0.025" units="cm"/>
    </inkml:brush>
  </inkml:definitions>
  <inkml:trace contextRef="#ctx0" brushRef="#br0">1 0 21460,'9'36'2469,"3"0"-1,30 65 0,-16-40-947,-16-35-962,23 50 537,-30-69-1056,1-1-1,0 0 0,0 0 0,0 0 0,0-1 0,1 0 0,0 1 0,11 7 0,-16-13-37,0 1-1,0-1 0,1 0 1,-1 0-1,0 0 1,1 0-1,-1 0 0,0 1 1,1-1-1,-1 0 0,0 0 1,1 0-1,-1 0 1,0 0-1,1 0 0,-1 0 1,0 0-1,1 0 0,-1 0 1,0 0-1,1 0 1,-1 0-1,1 0 0,-1-1 1,0 1-1,0 0 0,1 0 1,-1 0-1,0 0 1,1-1-1,-1 1 0,0 0 1,0 0-1,1-1 0,-1 1 1,0 0-1,0 0 1,1-1-1,-1 1 0,0 0 1,0-1-1,0 1 0,0 0 1,0-1-1,1 1 1,-1 0-1,0-1 0,0 1 1,4-30 125,-8-32 52,4 62-179,0 0 0,0 0 0,0 0 0,0 0 0,0 0 0,0 1 0,0-1 0,-1 0 0,1 0 0,0 0 0,0 0 0,0 0 0,0 0 0,0 0 0,0 0 0,0 0 0,2 15 0,-2-12 0,1 1 0,0-1 0,-1 0 0,2 1 0,-1-1 0,0 0 0,0 0 0,1 0 0,3 5 0,-3-11 0,0-1 0,0 1 0,0 0 0,1-1 0,-1 1 0,1 1 0,0-1 0,0 0 0,5-4 0,-3 6 0,0-1 0,1 1 0,-1 0 0,0 0 0,0 1 0,1-1 0,-1 1 0,0 0 0,1 1 0,-1-1 0,0 1 0,0 0 0,1 0 0,-1 1 0,0 0 0,0 0 0,-1 0 0,1 0 0,0 1 0,-1 0 0,1 0 0,4 4 0,-7-6 0,1 1 0,-1-1 0,0 1 0,0-1 0,0 1 0,0 0 0,0 0 0,-1 0 0,1 0 0,-1 0 0,1 1 0,-1-1 0,0 0 0,0 1 0,1-1 0,-2 1 0,1-1 0,0 1 0,-1-1 0,1 1 0,-1-1 0,1 1 0,-1 0 0,0-1 0,0 1 0,-1 0 0,1-1 0,0 1 0,-1 0 0,0-1 0,0 1 0,1-1 0,-1 1 0,-1-1 0,1 0 0,0 1 0,-1-1 0,1 0 0,-1 0 0,1 0 0,-1 0 0,0 0 0,0 0 0,-2 1 0,-6 5 0,0-1 0,-1 0 0,1-1 0,-1 0 0,-1-1 0,1 0 0,-1-1 0,0 0 0,0-1 0,0 0 0,0-1 0,-1 0 0,1-1 0,-25-1 0,33-4-234,9-4-410,11-7-1532,-15 14 2068,25-18-5633,36-34 1,-28 20-1141</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2.691"/>
    </inkml:context>
    <inkml:brush xml:id="br0">
      <inkml:brushProperty name="width" value="0.025" units="cm"/>
      <inkml:brushProperty name="height" value="0.025" units="cm"/>
    </inkml:brush>
  </inkml:definitions>
  <inkml:trace contextRef="#ctx0" brushRef="#br0">38 233 19282,'0'0'7527,"-6"8"-6000,1 1-1330,1 0 0,0 1 1,0-1-1,1 1 0,0 0 0,1 0 0,-2 18 1,3-23-112,1 1 0,-1-1 0,1 0 1,0 0-1,0 0 0,1 1 1,0-1-1,0 0 0,0 0 1,0 0-1,1 0 0,0 0 1,0-1-1,0 1 0,0 0 0,1-1 1,0 0-1,0 1 0,0-1 1,4 4-1,-6-7-81,0 0-1,1 0 1,-1 0 0,0 0-1,1 0 1,-1-1-1,0 1 1,1 0 0,-1-1-1,1 1 1,-1 0 0,1-1-1,-1 0 1,1 1-1,-1-1 1,1 0 0,-1 0-1,1 0 1,-1 0 0,1 0-1,0 0 1,-1-1-1,1 1 1,-1 0 0,3-2-1,-1 1 20,-1-1 0,1 0 0,-1 0 0,0 0 0,1 0 0,-1 0 0,0-1 0,0 1 0,0-1 0,-1 1 0,1-1 1,1-3-1,2-5 71,0 0 0,-1 0 0,0-1 0,-1 1 0,3-20 1,-2 3-136,-2 1 1,-2-1-1,0 0 1,-2 1-1,0-1 1,-3 1-1,0 0 1,-1 0-1,-15-38 1,18 87-211,1-1 1,2 43 0,1-48 491,1-1 0,8 30 0,-10-42-236,0 0 1,1-1 0,0 1-1,0-1 1,0 1-1,0-1 1,0 1 0,0-1-1,1 1 1,-1-1-1,1 0 1,0 0-1,0 0 1,-1 0 0,1 0-1,0 0 1,1 0-1,-1-1 1,0 1 0,0-1-1,1 0 1,-1 1-1,1-1 1,-1 0-1,5 1 1,-5-2 0,0-1 0,0 1 0,0-1-1,0 1 1,0-1 0,0 0 0,0 1 0,-1-1 0,1 0-1,0 0 1,0 0 0,-1 0 0,1-1 0,0 1 0,-1 0 0,0-1-1,1 1 1,-1-1 0,0 0 0,0 1 0,0-1 0,0 0-1,0 0 1,0 1 0,0-1 0,1-4 0,15-56 86,-16 55-104,3-49 3,-2 34 23,5 54-6,-4-17-9,1 0 0,0 0 0,8 19 0,-11-31 0,1 0 0,-1 0 0,1-1 0,0 1 0,0 0 0,0 0 0,0-1 0,0 1 0,0-1 0,5 3 0,-6-4 0,0-1 0,0 1 0,0 0 0,0-1 0,1 0 0,-1 1 0,0-1 0,1 0 0,-1 1 0,0-1 0,1 0 0,-1 0 0,0 0 0,1 0 0,-1 0 0,0-1 0,0 1 0,1 0 0,-1-1 0,0 1 0,0 0 0,1-1 0,-1 0 0,0 1 0,0-1 0,2-1 0,0-1 0,0 0 0,0 0 0,0 0 0,0-1 0,-1 1 0,1-1 0,-1 0 0,0 1 0,0-1 0,0 0 0,-1 0 0,1-1 0,0-4 0,13-64 0,-13 59 0,6-51 0,-3 60 0,1 15 0,2 13 0,-3-4 0,1 5 0,1-1 0,1 1 0,17 32 0,-24-55 2,-1 0 0,1-1-1,-1 1 1,0-1 0,1 1 0,-1-1-1,1 1 1,-1-1 0,1 1 0,-1-1 0,1 0-1,0 1 1,-1-1 0,1 0 0,0 1-1,-1-1 1,1 0 0,0 0 0,-1 1 0,1-1-1,0 0 1,-1 0 0,1 0 0,0 0-1,-1 0 1,1 0 0,0 0 0,0 0 0,-1 0-1,1-1 1,0 1 0,-1 0 0,1 0-1,-1-1 1,1 1 0,0 0 0,-1-1 0,1 1-1,-1 0 1,1-1 0,0 1 0,-1-1-1,1 1 1,-1-1 0,0 1 0,1-1 0,-1 0-1,1 1 1,-1-1 0,1-1 0,27-40-190,-22 31-105,7-12-3747,-8-2-6397,-5 7-2690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3.036"/>
    </inkml:context>
    <inkml:brush xml:id="br0">
      <inkml:brushProperty name="width" value="0.025" units="cm"/>
      <inkml:brushProperty name="height" value="0.025" units="cm"/>
    </inkml:brush>
  </inkml:definitions>
  <inkml:trace contextRef="#ctx0" brushRef="#br0">0 43 12236,'0'0'17008,"52"-43"-36355</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3.455"/>
    </inkml:context>
    <inkml:brush xml:id="br0">
      <inkml:brushProperty name="width" value="0.025" units="cm"/>
      <inkml:brushProperty name="height" value="0.025" units="cm"/>
    </inkml:brush>
  </inkml:definitions>
  <inkml:trace contextRef="#ctx0" brushRef="#br0">1 632 10858,'0'0'12903,"1"9"-11536,-1-5-1256,0 1 0,1-1 1,0 1-1,0 0 0,0-1 0,1 0 1,-1 1-1,1-1 0,0 0 0,0 0 1,1 0-1,-1 0 0,1 0 1,0 0-1,0-1 0,0 1 0,1-1 1,-1 0-1,1 0 0,-1 0 0,1-1 1,0 1-1,0-1 0,0 0 1,1 0-1,-1 0 0,0-1 0,1 1 1,-1-1-1,1 0 0,7 0 0,5-2 58,16 1-722,-32 0 512,-1 0 0,1 0-1,0 0 1,0 1 0,-1-1 0,1 0 0,0 0 0,0 1 0,-1-1 0,1 0-1,-1 1 1,1-1 0,0 1 0,-1-1 0,1 1 0,-1-1 0,1 1-1,-1-1 1,1 1 0,-1 0 0,1-1 0,-1 1 0,1 0 0,-1-1 0,0 1-1,0 0 1,1-1 0,-1 1 0,0 0 0,0 0 0,0-1 0,0 1 0,0 1-1,-5 34 507,11-62-59,127-347-3220,-122 352 3140,-11 21-301,0 0-1,0 0 0,0 0 1,0 0-1,1 0 1,-1 0-1,0-1 0,0 1 1,0 0-1,1 0 0,-1 0 1,0 0-1,0 0 0,1 0 1,-1 0-1,0 0 0,0 0 1,1 0-1,-1 0 0,0 0 1,0 0-1,0 0 0,1 0 1,-1 0-1,0 0 0,0 0 1,0 1-1,1-1 0,-1 0 1,0 0-1,0 0 1,0 0-1,1 0 0,-1 0 1,0 1-1,0-1 0,0 0 1,0 0-1,1 0 0,-1 1 1,0-1-1,0 0 0,12 39 2307,-4-11-2223,-7-26-112,-1 0 1,1 0-1,0 0 0,0 0 1,0 0-1,0 0 0,0 0 1,0-1-1,0 1 0,1 0 1,-1-1-1,1 1 0,-1-1 1,1 1-1,0-1 1,-1 0-1,1 1 0,0-1 1,0 0-1,0-1 0,0 1 1,0 0-1,0 0 0,0-1 1,0 1-1,0-1 0,0 0 1,0 1-1,1-1 0,3-1 1,-1 0-62,0 0 0,0-1 0,0 0 0,-1-1 1,1 1-1,0-1 0,-1 1 0,0-2 0,1 1 0,-1 0 0,5-6 0,3-3-591,1 1 0,1 0 0,0 1 0,29-16-1,-38 24 500,-1 0 1,1 0-1,0 0 0,0 1 0,0 0 0,0 0 0,0 0 0,0 0 0,8 1 0,-11 0 168,1 1 1,0-1-1,-1 1 0,1-1 0,0 1 0,-1 0 0,1 0 0,-1 0 0,1 1 0,-1-1 1,0 1-1,1-1 0,-1 1 0,0 0 0,0 0 0,0 0 0,0 0 0,2 3 0,8 15 942,-2 0-1,0 0 0,-2 1 1,0 0-1,-1 1 1,-1 0-1,-1 0 0,-1 0 1,2 40-1,-6-62-952,0 0 0,0 0 0,0 1 0,0-1 0,0 0 0,0 0 0,0 0 0,0 1 0,0-1 0,0 0 0,-1 0 0,1 0 0,0 1 0,0-1 0,0 0 0,0 0 0,0 0 0,0 1 0,-1-1 0,1 0 0,0 0 0,0 0 0,0 0 0,0 0 0,-1 1 0,1-1 0,0 0 0,0 0 0,0 0 0,-1 0 0,1 0 0,0 0 0,0 0 0,0 0 0,-1 0 0,1 0 0,0 0 0,0 0 0,-1 0 0,1 0 0,0 0 0,0 0 0,0 0 0,-1 0 0,1 0 0,0 0 0,0 0 0,-1 0 0,1 0 0,0 0 0,0-1 0,0 1 0,-1 0 0,-9-5 0,3-1 0,-1 0 0,1 0 0,0 0 0,0-1 0,1 0 0,0-1 0,0 1 0,1-1 0,0 0 0,0-1 0,1 1 0,0-1 0,0 0 0,1 0 0,0 0 0,1 0 0,-2-16 0,3 13 0,0 0 0,1 0 0,1 0 0,0-1 0,0 1 0,1 0 0,1 0 0,0 0 0,1 1 0,0-1 0,1 1 0,0 0 0,9-15 0,15-15-543,58-66 0,-12 16-3160,-25 25-6146</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4.951"/>
    </inkml:context>
    <inkml:brush xml:id="br0">
      <inkml:brushProperty name="width" value="0.025" units="cm"/>
      <inkml:brushProperty name="height" value="0.025" units="cm"/>
    </inkml:brush>
  </inkml:definitions>
  <inkml:trace contextRef="#ctx0" brushRef="#br0">73 6 10634,'0'0'12700,"-8"-2"-11558,6 2-1126,0-1 0,0 0 0,0 1 0,0-1 0,0 1 0,1 0 0,-1 0 0,0 0 0,0 0 0,0 0-1,0 0 1,0 0 0,0 1 0,0-1 0,0 1 0,1-1 0,-1 1 0,0 0 0,-3 1 0,3 1-10,0-1 1,0 1-1,1 0 1,-1-1-1,1 1 0,-1 0 1,1 0-1,0 0 1,0 0-1,0 0 1,0 1-1,1-1 1,0 0-1,-1 0 1,1 5-1,-5 86 867,5-84-615,0-1-1,1 1 0,0 0 0,1-1 0,0 1 1,0-1-1,6 15 0,-7-23-249,-1 1 0,1 0 1,0-1-1,0 1 0,0 0 0,0-1 0,0 1 1,0-1-1,1 1 0,-1-1 0,0 0 0,1 0 1,-1 1-1,1-1 0,0 0 0,-1 0 0,1-1 1,0 1-1,-1 0 0,1 0 0,0-1 0,0 1 1,0-1-1,-1 0 0,1 1 0,0-1 0,0 0 1,0 0-1,0 0 0,0 0 0,0-1 0,-1 1 1,1 0-1,3-2 0,5-2-6,1 0 0,-1-1 0,0-1 0,0 0 0,9-7 0,-13 8-7,0 1 1,1-1-1,-1 1 1,1 1-1,0 0 0,14-5 1,-20 8 11,0-1-1,0 1 1,0 0-1,0 0 1,0 0-1,0 0 1,0 0 0,0 0-1,0 0 1,0 1-1,0-1 1,0 0 0,0 1-1,0-1 1,0 0-1,0 1 1,0-1 0,-1 1-1,1-1 1,0 1-1,0 0 1,0-1 0,-1 1-1,1 0 1,0-1-1,-1 1 1,1 0 0,0 0-1,-1 0 1,1 1-1,0 2 77,0-1 1,0 0-1,0 0 0,-1 1 0,0-1 0,0 0 0,0 1 0,0-1 1,-1 7-1,-2 2 351,1 1 1,-2 0-1,0-1 1,-7 16-1,-109 176 1029,120-204-1476,0 0-1,0 0 1,0-1 0,0 1 0,0 0-1,0 0 1,0 0 0,0-1 0,-1 1-1,1 0 1,0 0 0,0 0-1,0-1 1,0 1 0,0 0 0,-1 0-1,1 0 1,0 0 0,0 0 0,0-1-1,0 1 1,-1 0 0,1 0-1,0 0 1,0 0 0,0 0 0,-1 0-1,1 0 1,0 0 0,0 0-1,-1 0 1,1 0 0,0 0 0,0 0-1,0 0 1,-1 0 0,1 0 0,0 0-1,0 0 1,-1 0 0,1 0-1,0 0 1,0 0 0,0 0 0,-1 0-1,1 0 1,0 0 0,0 1 0,0-1-1,-1 0 1,1 0 0,0 0-1,0 0 1,0 1 0,0-1 0,-1 0-1,1-29-2143,1 21 971,3-106-9298,-4 41 2647</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5.294"/>
    </inkml:context>
    <inkml:brush xml:id="br0">
      <inkml:brushProperty name="width" value="0.025" units="cm"/>
      <inkml:brushProperty name="height" value="0.025" units="cm"/>
    </inkml:brush>
  </inkml:definitions>
  <inkml:trace contextRef="#ctx0" brushRef="#br0">0 0 17585,'0'0'9417,"9"4"-8755,2 2-367,0 0 0,0 1 1,0 0-1,-1 1 1,0 0-1,0 0 1,10 14-1,65 82 382,-35-40-402,-17-22 337,-20-25-365,0 0 0,1-1 1,25 24-1,-52-70-60,-1 12-187,0 1 0,-1 0 0,0 1 0,-2 1 0,0 0 0,0 1 0,-1 1 0,-1 1 0,0 0 0,-1 2 0,-25-11 0,53 23-507,0 0-1,0 0 1,0-1-1,1 0 1,-1-1 0,0 1-1,1-2 1,-1 1-1,0-1 1,1-1-1,-1 1 1,0-1 0,0-1-1,10-3 1,-8 0-460,1 1 1,-1-1 0,-1-1-1,1 1 1,-1-2 0,0 1-1,-1-1 1,0-1-1,0 1 1,8-13 0,8-15-5616</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5.681"/>
    </inkml:context>
    <inkml:brush xml:id="br0">
      <inkml:brushProperty name="width" value="0.025" units="cm"/>
      <inkml:brushProperty name="height" value="0.025" units="cm"/>
    </inkml:brush>
  </inkml:definitions>
  <inkml:trace contextRef="#ctx0" brushRef="#br0">8 234 8456,'0'0'9908,"-1"10"-6876,-6 114 2086,7-106-4342,1-1-1,0 0 0,1 0 0,1 0 0,8 30 0,-11-46-768,0-1-1,1 0 1,-1 1-1,0-1 0,0 1 1,0-1-1,0 0 0,0 1 1,0-1-1,1 0 1,-1 1-1,0-1 0,0 0 1,0 1-1,1-1 0,-1 0 1,0 0-1,1 1 1,-1-1-1,0 0 0,0 0 1,1 0-1,-1 1 0,0-1 1,1 0-1,-1 0 1,1 0-1,-1 0 0,0 0 1,1 1-1,-1-1 0,0 0 1,1 0-1,-1 0 1,1 0-1,-1 0 0,0 0 1,1 0-1,-1-1 0,0 1 1,1 0-1,-1 0 1,1 0-1,-1 0 0,0 0 1,1 0-1,-1-1 0,0 1 1,0 0-1,1 0 1,-1-1-1,0 1 0,1 0 1,-1 0-1,0-1 0,0 1 1,1 0-1,-1-1 1,0 1-1,0 0 0,0-1 1,0 1-1,1 0 0,-1-1 1,0 1-1,0-1 1,0 1-1,0 0 0,0-1 1,13-29 571,-12 28-497,5-15 73,28-67-39,-32 79-189,1 1 1,-1-1 0,1 1-1,0 0 1,0-1 0,0 1-1,1 1 1,-1-1-1,1 0 1,0 1 0,0 0-1,0 0 1,9-5-1,-11 7 62,-1 0 0,1 1-1,-1-1 1,1 1-1,0 0 1,-1-1 0,1 1-1,-1 0 1,1 0-1,0 0 1,-1 0-1,1 0 1,0 0 0,-1 1-1,1-1 1,-1 1-1,1-1 1,-1 1-1,1-1 1,-1 1 0,1 0-1,1 1 1,20 27 79,-21-26-12,-1 0 0,1 0 1,0 0-1,1 0 0,-1 0 1,0 0-1,1 0 0,0-1 1,0 0-1,4 4 0,-6-35 810,-5 7-865,-1 0 0,-1 0 0,-1 0 0,-1 1 0,-20-37 0,-9-28 0,39 85-304,0-1 1,0 0-1,1 1 0,-1 0 0,0 0 1,1 0-1,-1 0 0,1 0 1,-1 0-1,1 0 0,3 0 1,6-3-1503,-6 1 683,0 0 0,-1 0 0,1-1-1,-1 0 1,0 0 0,0 0 0,0-1 0,-1 0 0,1 0 0,3-5 0,5-14-6761</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6.024"/>
    </inkml:context>
    <inkml:brush xml:id="br0">
      <inkml:brushProperty name="width" value="0.025" units="cm"/>
      <inkml:brushProperty name="height" value="0.025" units="cm"/>
    </inkml:brush>
  </inkml:definitions>
  <inkml:trace contextRef="#ctx0" brushRef="#br0">2 15 13613,'0'0'12129,"-1"8"-10741,1 2-1150,0 0 1,1 0 0,0-1-1,0 1 1,1 0 0,1 0-1,0-1 1,0 1 0,0-1-1,1 0 1,1 0 0,6 11-1,2 1 44,1 1 0,1-2-1,1 0 1,19 19 0,-30-34-267,0 0 1,1-1 0,-1 1 0,1-1 0,0-1 0,0 1-1,9 3 1,-13-6 6,-1 0 0,0-1 0,1 1 0,-1-1 0,1 0 1,-1 1-1,1-1 0,-1 0 0,0 0 0,1 0 0,-1 0 0,1 0 0,-1 0 0,1-1 0,-1 1 0,1 0 0,-1-1 0,0 1 0,1-1 0,-1 1 0,0-1 0,0 0 0,1 0 0,-1 0 0,0 1 0,0-1 0,0 0 0,0 0 0,0 0 0,0 0 0,0-1 1,0 1-1,0 0 0,-1 0 0,1-1 0,0 1 0,-1 0 0,1-1 0,-1 1 0,1-2 0,4-17-32,0 0 1,-2 0-1,0 0 1,-1 0-1,-1 0 1,-3-31-1,-6-7-3619,-8 8-5322,8 36 554</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6.384"/>
    </inkml:context>
    <inkml:brush xml:id="br0">
      <inkml:brushProperty name="width" value="0.025" units="cm"/>
      <inkml:brushProperty name="height" value="0.025" units="cm"/>
    </inkml:brush>
  </inkml:definitions>
  <inkml:trace contextRef="#ctx0" brushRef="#br0">1 55 9801,'0'0'9097,"27"51"-5990,-14-49-993,2-2 0,3-2-609,3-11-1152,2-6-674,2-4-2786,-3-2-3779,0 0-7240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284"/>
    </inkml:context>
    <inkml:brush xml:id="br0">
      <inkml:brushProperty name="width" value="0.025" units="cm"/>
      <inkml:brushProperty name="height" value="0.025" units="cm"/>
    </inkml:brush>
  </inkml:definitions>
  <inkml:trace contextRef="#ctx0" brushRef="#br0">1 1 4773</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628"/>
    </inkml:context>
    <inkml:brush xml:id="br0">
      <inkml:brushProperty name="width" value="0.025" units="cm"/>
      <inkml:brushProperty name="height" value="0.025" units="cm"/>
    </inkml:brush>
  </inkml:definitions>
  <inkml:trace contextRef="#ctx0" brushRef="#br0">0 0 17392,'0'0'5638,"51"8"-4805,-20 29 544,10 11 353,3 8-417,-3 11-769,-1-4-287,-5-6-161,-5-14-64,-2-13-64,-5-12-385,-8-12-864,-9-6-833,-6-13-1409,-20-7-3204</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1:57.954"/>
    </inkml:context>
    <inkml:brush xml:id="br0">
      <inkml:brushProperty name="width" value="0.025" units="cm"/>
      <inkml:brushProperty name="height" value="0.025" units="cm"/>
    </inkml:brush>
  </inkml:definitions>
  <inkml:trace contextRef="#ctx0" brushRef="#br0">16 542 20083,'0'0'8162,"-5"-11"-6624,3 7-1481,1 0 0,-1 0 0,1-1 0,0 1 0,0-1 0,0 1 0,0-1 0,1 0 0,0 1 0,0-1 0,0 1 0,0-1 0,1 0 0,0 1 0,0-1 0,0 1 0,1-1 0,-1 1 0,1 0 0,0 0 0,0 0 0,0 0 0,1 0 0,4-6 0,25-33 188,2 1 0,1 1 0,67-59 0,-71 74-149,1 2 1,0 1-1,2 1 1,1 2-1,57-26 1,-77 41-97,-1-1 0,1 2 0,0 0 0,0 1 0,0 0 0,1 1 0,23 0 0,-33 3 0,-1-1 0,1 0 0,-1 1 0,1 0 0,-1 1 0,0-1 0,1 1 0,-1 0 0,0 0 0,0 1 0,-1-1 0,1 1 0,0 0 0,-1 0 0,1 1 0,-1-1 0,0 1 0,-1 0 0,1 0 0,0 1 0,-1-1 0,0 1 0,0-1 0,2 7 0,0 0 0,-1 2 0,0-1 0,-1 0 0,0 1 0,-1-1 0,0 1 0,-1 0 0,-1 0 0,0-1 0,-1 1 0,0 0 0,-1 0 0,-3 13 0,-3 6 0,-2-1 0,-1 0 0,-28 55 0,15-39 0,-45 64 0,57-93 0,-2-1 0,0-1 0,0 0 0,-2-1 0,0 0 0,-25 17 0,33-28 0,1 1 0,-1-1 0,0 0 0,-1-1 0,1 0 0,-12 3 0,17-6 0,1 1 0,-1-1 0,0 1 0,0-1 0,0 0 0,0 0 0,0 0 0,0 0 0,0 0 0,1-1 0,-1 1 0,0-1 0,0 0 0,0 0 0,1 0 0,-1 0 0,0-1 0,1 1 0,-1-1 0,1 1 0,0-1 0,-5-4 0,3-1-323,0-1 0,1 0 0,0 0 0,0 0 0,0 0 0,1 0 0,1-1 0,-1 1 0,1-1 0,1 1 0,0-14 0,-1-51-8165</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03.026"/>
    </inkml:context>
    <inkml:brush xml:id="br0">
      <inkml:brushProperty name="width" value="0.025" units="cm"/>
      <inkml:brushProperty name="height" value="0.025" units="cm"/>
    </inkml:brush>
  </inkml:definitions>
  <inkml:trace contextRef="#ctx0" brushRef="#br0">0 1251 12460,'0'0'12956,"8"11"-11675,240 317 4159,-240-323-5197,-9-17-43,-10-20-13,-27-47-187,12 31 0,3-2 0,-31-98 0,53 142 0,-1 0 0,1 1 0,0-1 0,1 0 0,-1 0 0,2-12 0,-1 17 0,0-1 0,1 1 0,-1 0 0,0 0 0,1 0 0,-1 0 0,1 0 0,-1 0 0,1 0 0,-1 0 0,1 0 0,0 0 0,-1 1 0,1-1 0,0 0 0,0 0 0,0 0 0,-1 1 0,1-1 0,0 1 0,0-1 0,0 1 0,0-1 0,0 1 0,0-1 0,0 1 0,1 0 0,-1-1 0,0 1 0,0 0 0,0 0 0,0 0 0,0 0 0,0 0 0,0 0 0,1 0 0,-1 0 0,0 1 0,0-1 0,0 0 0,0 1 0,1 0 0,1 0 0,-1 0 0,0 0 0,0 1 0,-1-1 0,1 1 0,0-1 0,0 1 0,-1 0 0,1 0 0,-1-1 0,1 1 0,-1 0 0,0 0 0,0 1 0,0-1 0,0 0 0,0 0 0,0 0 0,-1 1 0,1-1 0,-1 0 0,1 4 0,5 58 0,-6-60 0,1 16 0,0-8 0,0 0 0,-1 0 0,0 0 0,-1 0 0,0 0 0,-1-1 0,-1 1 0,0 0 0,-4 11 0,7-21 2,-1-1 1,0 0-1,1 0 0,-1 1 1,0-1-1,0 0 0,0 0 1,1 0-1,-1 0 1,-1 0-1,1 0 0,0 0 1,0 0-1,0 0 0,0-1 1,-3 2-1,3-2 0,1 0-1,-1 0 1,0 0 0,1 0-1,-1 0 1,0 0 0,0 0-1,1 0 1,-1 0 0,0 0-1,1-1 1,-1 1 0,0 0-1,1-1 1,-1 1 0,0 0-1,1-1 1,-1 1 0,1-1-1,-1 1 1,1-1 0,-1 1-1,0-1 1,-1-3-42,0 1 0,-1 0 0,1-1 0,1 1 0,-1-1 0,1 0 0,-1 0 0,1 1 0,-1-9 0,-1-51-3090,4 49 901,1 0-1,0 0 1,1 1 0,8-21-1,-5 16-740,2 1 0,18-31 0,17-7 15117,-37 60-5573,10 18-3167,2 17-6047,-13-29 4187,-2-2-1620,6 12 734,-6-21-115,-2-11-14,-1 0-478,-2 0-1,0 1 1,0-1 0,0 1 0,-2 0-1,1-1 1,-1 2 0,-1-1 0,0 0-1,0 1 1,-1 0 0,0 0 0,0 0-1,-13-12 1,19 21-54,0 0 0,0 0 0,0 0 0,0 0 0,0 0 0,0-1 0,0 1 0,-1 0 0,1 0 0,0 0 0,0 0 0,0 0 0,0 0 0,0 0 0,0 0 0,0-1 0,0 1 0,-1 0 0,1 0 0,0 0 0,0 0 0,0 0 0,0 0 0,0 0 0,0 0 0,-1 0 0,1 0 0,0 0 0,0 0 0,0 0 0,0 0 0,0 0 0,0 0 0,-1 0 0,1 0 0,0 0 0,0 0 0,0 0 0,0 0 0,0 0 0,0 0 0,-1 0 0,1 1 0,0-1 0,0 0 0,0 0 0,0 0 0,0 0 0,0 0 0,0 0 0,0 0 0,-1 0 0,1 0 0,0 1 0,0-1 0,0 0 0,0 0 0,0 0 0,0 0 0,2 13 0,9 15 0,-10-26-1,1 0 1,-1 0-1,1 0 1,0 0-1,-1 0 0,1 0 1,0 0-1,0-1 1,0 1-1,1-1 0,-1 1 1,0-1-1,0 0 1,1 0-1,-1 0 0,1 0 1,-1 0-1,1-1 1,-1 1-1,1-1 0,0 1 1,-1-1-1,1 0 1,-1 0-1,1 0 0,0-1 1,-1 1-1,5-2 1,-3 0-18,0 0 1,0-1-1,-1 1 1,1-1-1,-1 0 1,0 0-1,0 0 1,0 0-1,0 0 1,0-1-1,-1 0 1,0 1-1,0-1 1,0 0-1,0 0 1,2-6-1,0-7-1229,0 0-1,-1-1 1,0 1-1,-2-1 1,0-25-1,-1 29-1426,-1 39 3827,5 45-1,-3-64-857,-1 0 0,2 0-1,-1 0 1,0 0 0,1-1 0,0 1 0,1 0 0,-1-1 0,1 1-1,0-1 1,0 0 0,1 0 0,6 8 0,-9-13-270,-1 1 1,1 0-1,0 0 0,0-1 1,0 1-1,-1-1 0,1 1 1,0-1-1,0 1 0,0-1 1,0 1-1,0-1 0,0 0 1,0 1-1,0-1 0,0 0 1,0 0-1,0 0 0,0 0 1,0 0-1,0 0 0,0 0 1,0 0-1,0 0 0,0 0 1,0-1-1,0 1 0,2-1 1,-1 0 44,-1-1 1,1 0 0,0 1 0,-1-1-1,1 0 1,-1 0 0,1 1 0,-1-1-1,0 0 1,0-1 0,0 1 0,1-2-1,2-7 107,-1 1-1,0 0 0,-1-1 0,2-15 1,-3 14-85,1-46 740,-2 54-793,0 1 0,0 0-1,0 0 1,0 0 0,-1 0-1,0 0 1,0 0 0,0 0 0,0 0-1,0 1 1,0-1 0,-1 0 0,1 0-1,-4-4 1,5 7-39,-1 0 0,1-1 0,0 1 0,0 0 0,-1-1 0,1 1 0,0 0 0,-1 0 0,1-1 0,-1 1 0,1 0 0,0 0 0,-1 0 0,1-1 0,-1 1 0,1 0 0,0 0 0,-1 0 0,1 0 0,-1 0 0,1 0 0,-1 0 0,1 0 0,0 0 0,-1 0 0,1 0 0,-1 0 0,1 0 0,-1 0 0,1 0 0,0 1 0,-1-1 0,0 0 0,-5 16 0,5 28 0,2-37 0,-1-2 0,1 27 0,-1-32 0,0 1 0,0 0 0,0-1 0,0 1 0,0-1 0,0 1 0,0-1 0,0 1 0,0-1 0,0 1 0,0-1 0,1 1 0,-1-1 0,0 1 0,0-1 0,1 1 0,-1-1 0,0 1 0,1-1 0,-1 0 0,0 1 0,1-1 0,-1 1 0,1-1 0,-1 0 0,0 1 0,1-1 0,-1 0 0,1 0 0,-1 1 0,1-1 0,-1 0 0,1 0 0,-1 0 0,1 0 0,0 0 0,-1 0 0,1 1 0,-1-1 0,1 0 0,-1 0 0,1-1 0,-1 1 0,1 0 0,0 0 0,1-2 0,-1-1 0,1 1 0,-1 0 0,1-1 0,-1 0 0,0 1 0,0-1 0,0 0 0,0 1 0,-1-1 0,1 0 0,-1 0 0,0-4 0,1 1 0,15-176-1569,-13 160 740,-2-1 0,-1-43 0,-3 38 1330,-2-1 1,0 2-1,-16-49 1,19 95-134,4 22-159,-2-40-209,56 239 738,-48-213-633,2 1 0,1-2 0,1 1 0,1-1 0,1-1 0,26 34 0,-39-57-105,-1-1 0,1 0 0,0 1 0,0-1 0,1 0 0,-1 1 0,0-1 0,0 0 0,1 0 0,-1 0 0,0 0 0,1 0 0,-1 0 0,1 0 0,-1-1 0,1 1 0,-1 0 0,4 0 0,-4-2 0,-1 1 0,1-1 0,0 1 0,-1-1 0,1 1 0,-1-1 0,1 1 0,-1-1 0,1 0 0,-1 1 0,1-1 0,-1 0 0,0 0 0,1 1 0,-1-1 0,0 0 0,0 0 0,1 0 0,-1 1 0,0-1 0,0 0 0,0 0 0,0 0 0,0 1 0,0-3 0,-1-8 0,1 0 0,-2 0 0,1 0 0,-5-15 0,-39-90 0,13 36 0,37 80 0,-2 0 0,-1 0 0,1 0 0,0 0 0,0-1 0,0 1 0,0-1 0,-1 1 0,1-1 0,0 0 0,-1 0 0,1-1 0,0 1 0,-1 0 0,1-1 0,-1 0 0,0 1 0,4-4 0,-3-4 0,1 1 0,-2 0 0,1-1 0,-1 1 0,-1-1 0,1 1 0,-1-1 0,-1-15 0,16 52 0,-9-8 0,-4-10 0,0-1 0,1 0 0,0 0 0,0 0 0,1 0 0,0 0 0,1-1 0,-1 0 0,14 13 0,-19-20 1,1-1 0,-1 0 0,1 1 0,-1-1-1,1 1 1,0-1 0,-1 0 0,1 0 0,0 1 0,-1-1 0,1 0 0,0 0-1,-1 0 1,1 0 0,0 1 0,-1-1 0,1 0 0,0-1 0,0 1 0,-1 0-1,1 0 1,0 0 0,-1 0 0,1 0 0,0-1 0,-1 1 0,1 0 0,0-1-1,-1 1 1,1 0 0,-1-1 0,1 0 0,13-24 30,-3-37-300,-11 60 238,4-44-1783,-3 0 0,-1 0-1,-3 0 1,-12-66 0,7 71 1531,-2 1 1,-26-66-1,34 148 4474,4-12-3351,1 1 0,1-1 0,15 52 0,-16-69-622,1 0-1,1-1 0,0 0 0,1 0 1,0 0-1,0-1 0,2 0 1,-1 0-1,1-1 0,1 0 1,12 12-1,-20-21-235,1 1 0,-1-1-1,1 0 1,-1 0 0,1 1 0,-1-1 0,1 0 0,0 0-1,-1-1 1,1 1 0,0 0 0,0 0 0,0-1 0,0 1-1,0-1 1,-1 0 0,1 0 0,0 1 0,0-1-1,3-1 1,-4 0 3,0 0 0,0 0 0,0 0-1,0 0 1,0 0 0,0-1 0,0 1-1,0 0 1,-1-1 0,1 1 0,0-1-1,-1 1 1,1-1 0,-1 1 0,0-1 0,1 1-1,-1-1 1,0 1 0,0-1 0,0 0-1,0 1 1,0-1 0,-1-2 0,1 0 49,0-25 28,0 28-57,0 1 1,0-1 0,0 0-1,0 0 1,-1 1 0,1-1-1,0 0 1,0 0 0,0 1 0,-1-1-1,1 0 1,0 1 0,0-1-1,-1 0 1,1 1 0,-1-1-1,1 1 1,-1-1 0,1 1-1,-1-1 1,1 1 0,-1-1-1,1 1 1,-1-1 0,1 1-1,-1-1 1,0 1 0,1 0 0,-1 0-1,0-1 1,0 1-3,1 1 1,0-1-1,0 0 1,0 1-1,-1-1 1,1 0-1,0 0 1,0 1-1,0-1 1,0 0-1,0 1 0,0-1 1,0 1-1,0-1 1,0 0-1,0 1 1,0-1-1,0 0 1,0 1-1,0-1 1,0 0-1,0 1 1,0-1-1,0 0 0,0 1 1,1-1-1,-1 0 1,0 1-1,0-1 1,0 0-1,1 0 1,-1 1-1,0-1 1,0 0-1,1 0 1,-1 1-1,0-1 0,0 0 1,1 0-1,-1 1 1,11 11 19,-9-10-20,0 0 0,0-1-1,0 0 1,0 1-1,1-1 1,-1 0 0,0 0-1,1-1 1,-1 1-1,1 0 1,-1-1 0,1 1-1,0-1 1,-1 0 0,1 0-1,-1 0 1,1 0-1,-1 0 1,1-1 0,0 1-1,3-2 1,-3 0 3,0 0 1,-1 0 0,0 0-1,1 0 1,-1 0-1,0 0 1,0-1-1,0 1 1,0-1 0,0 1-1,-1-1 1,1 0-1,-1 1 1,0-1 0,2-4-1,1-8 19,0-1-1,-1 1 1,0-1-1,-2 0 1,1-24-1,-2 15-24,0 18 0,0 17 0,0 4 0,2 50 0,-1-60 0,-1 0 0,1 0 0,0 0 0,0 1 0,1-1 0,-1-1 0,1 1 0,0 0 0,0 0 0,0-1 0,0 1 0,5 4 0,-7-7 0,1-1 0,-1 1 0,0-1 0,1 1 0,-1-1 0,1 0 0,-1 1 0,1-1 0,-1 0 0,1 1 0,-1-1 0,1 0 0,-1 0 0,1 0 0,-1 1 0,1-1 0,-1 0 0,1 0 0,-1 0 0,1 0 0,-1 0 0,1 0 0,0 0 0,-1 0 0,1 0 0,-1 0 0,1 0 0,-1 0 0,1-1 0,-1 1 0,1 0 0,-1 0 0,1-1 0,-1 1 0,1 0 0,-1-1 0,1 1 0,-1 0 0,1-1 0,-1 1 0,0 0 0,1-1 0,-1 1 0,0-1 0,1 1 0,-1-1 0,0 1 0,1-1 0,-1 1 0,0-1 0,0 1 0,0-1 0,0 0 0,0 1 0,1-1 0,-1 0 0,7-38 0,-6 35 0,1-57 0,-2 46 0,0 0 0,1 0 0,5-27 0,9 72 0,-11-18 0,22 53 0,-24-60 0,0 0 0,1 0 0,0-1 0,0 0 0,0 1 0,0-1 0,1 0 0,-1 0 0,1-1 0,7 5 0,-11-7 0,1 0 0,0-1 0,0 1 0,0-1 0,-1 1 0,1-1 0,0 0 0,0 1 0,0-1 0,0 0 0,0 0 0,0 1 0,0-1 0,0 0 0,0 0 0,0 0 0,0 0 0,0 0 0,0 0 0,0-1 0,0 1 0,0 0 0,0 0 0,-1-1 0,1 1 0,0-1 0,0 1 0,0-1 0,0 1 0,0-1 0,-1 1 0,1-1 0,0 0 0,-1 1 0,1-1 0,0 0 0,-1 0 0,1 1 0,-1-1 0,1 0 0,-1 0 0,1 0 0,-1-1 0,13-45 0,-12 38 0,10-89-2514,-11 78 1135,0 0 1,-2 0 0,0 0-1,-1 1 1,-1-1 0,-1 1-1,-1-1 1,-15-33 0,-20-18 250,63 106 7035,20 36-4993,25 42-64,-60-102-79,1 1 1,0-1-1,19 19 0,-24-27-706,1 0 0,-1 0 0,1-1 0,0 1 1,0-1-1,0 1 0,0-1 0,0 0 0,0-1 0,1 1 0,-1-1 0,0 0 0,1 0 0,-1 0 1,7 0-1,-9-1-126,-1-1 0,0 1 1,0 0-1,0 0 0,0-1 1,0 1-1,0 0 1,0-1-1,-1 1 0,1-1 1,0 0-1,0 1 0,0-1 1,0 1-1,-1-1 0,1 0 1,0 0-1,0 0 1,-1 1-1,1-1 0,-1 0 1,1 0-1,-1 0 0,1 0 1,-1 0-1,0 0 0,1 0 1,-1 0-1,0 0 1,0 0-1,1 0 0,-1 0 1,0 0-1,0 0 0,0 0 1,-1-2-1,1 1-203,0-1-1,0 0 1,0 0 0,-1 1-1,1-1 1,-1 0 0,0 1-1,0-1 1,0 1 0,0-1-1,0 1 1,0-1 0,-1 1-1,-2-3 1,-4-2 206,-1 0-1,0 1 0,0 0 1,-1 0-1,1 1 1,-1 1-1,0-1 1,-1 2-1,1-1 1,-1 1-1,-13-1 1,-23-3 2702,-58-2 1,86 8-1317,9 0-598,-16-1 1727,22-4-1490,14-5-578,35-19-1113,23-19-3832,-57 36-3238,-9-1-4596</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03.368"/>
    </inkml:context>
    <inkml:brush xml:id="br0">
      <inkml:brushProperty name="width" value="0.025" units="cm"/>
      <inkml:brushProperty name="height" value="0.025" units="cm"/>
    </inkml:brush>
  </inkml:definitions>
  <inkml:trace contextRef="#ctx0" brushRef="#br0">0 43 21973,'0'-2'3299,"3"-3"-609,19 2-2113,7-4-577,4-3-1666,0-6-5765</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0.618"/>
    </inkml:context>
    <inkml:brush xml:id="br0">
      <inkml:brushProperty name="width" value="0.025" units="cm"/>
      <inkml:brushProperty name="height" value="0.025" units="cm"/>
    </inkml:brush>
  </inkml:definitions>
  <inkml:trace contextRef="#ctx0" brushRef="#br0">30 1 3716,'-12'3'256,"3"-3"-192,4 1-545,2-1-1633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1.414"/>
    </inkml:context>
    <inkml:brush xml:id="br0">
      <inkml:brushProperty name="width" value="0.025" units="cm"/>
      <inkml:brushProperty name="height" value="0.025" units="cm"/>
    </inkml:brush>
  </inkml:definitions>
  <inkml:trace contextRef="#ctx0" brushRef="#br0">49 2096 1089,'0'0'8408,"-8"0"-7132,-32 0 3550,41-7-1139,4-9-2698,2 8-905,0 0 0,0 1 0,1 0 0,0 0-1,0 0 1,1 1 0,14-8 0,74-32 151,-71 34-20,1111-443 2337,-114 55-2140,-788 301-370,-151 64-30,600-240 568,-527 217-489,-3-7 0,270-157 0,-404 209-86,28-19 237,2 2 1,1 2-1,1 2 0,75-25 1,-125 50-249,14-3-60,0 0 0,0-1-1,-1-1 1,0-1 0,0 0-1,17-12 1,-6 3 77,19-15-1961,-42 28 1059,-1 1-1,0-1 1,0 0 0,0 0-1,0 0 1,-1 0-1,1 0 1,2-6 0,2-20-10870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2.504"/>
    </inkml:context>
    <inkml:brush xml:id="br0">
      <inkml:brushProperty name="width" value="0.025" units="cm"/>
      <inkml:brushProperty name="height" value="0.025" units="cm"/>
    </inkml:brush>
  </inkml:definitions>
  <inkml:trace contextRef="#ctx0" brushRef="#br0">82 1 5830,'0'0'-641,"-82"54"-2082</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2.864"/>
    </inkml:context>
    <inkml:brush xml:id="br0">
      <inkml:brushProperty name="width" value="0.025" units="cm"/>
      <inkml:brushProperty name="height" value="0.025" units="cm"/>
    </inkml:brush>
  </inkml:definitions>
  <inkml:trace contextRef="#ctx0" brushRef="#br0">1 0 4132,'0'0'32</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13.643"/>
    </inkml:context>
    <inkml:brush xml:id="br0">
      <inkml:brushProperty name="width" value="0.025" units="cm"/>
      <inkml:brushProperty name="height" value="0.025" units="cm"/>
    </inkml:brush>
  </inkml:definitions>
  <inkml:trace contextRef="#ctx0" brushRef="#br0">70 3502 5029,'-8'8'1354,"-26"24"2950,6-16 2086,29-16-6334,-1 0 0,0 0 0,1 0 0,-1 0 0,0 0 0,1 0 0,-1 0 0,1 0 0,-1 0 0,0 0 0,1 1 0,-1-1 0,0 0 0,1 0 0,-1 0 0,0 0 0,1 0 0,-1 1 0,0-1 0,0 0 0,1 0-1,-1 1 1,0-1 0,0 0 0,1 0 0,-1 1 0,0-1 0,0 0 0,0 1 0,0-1 0,1 0 0,-1 1 0,0-1 0,0 0 0,0 1 0,0-1 0,0 0 0,0 1 0,0-1 0,0 0 0,0 1 0,0-1-1,0 0 1,0 1 0,0-1 0,0 1 0,0-1 0,0 0 0,0 1 0,-1-1 0,1 0 0,0 0 0,0 1 0,8-7 453,0-1 0,0 0 0,12-16 0,16-14-191,113-82 339,313-189-1,-204 171-515,-120 67 587,201-138 0,-277 164-362,62-46 428,200-184 0,-257 214-592,3 3 1,2 3 0,122-69 0,76-54-139,276-249 694,-270 182-557,-9 8-167,-46 43-48,4-3-2,-171 154 13,1 2 1,83-43 0,-68 42 26,-2-3 1,-2-3-1,-1-3 1,73-74-1,-138 124-45,0 0 0,1-1 0,-1 1 0,0 0 0,0 0 0,0 0 0,0 0 0,0-1 0,0 1 0,1 0 0,-1 0 0,0 0 0,0 0 0,0 0 0,0 0 0,1-1 0,-1 1 0,0 0 0,0 0 0,0 0 0,1 0 0,-1 0 0,0 0 0,0 0 0,0 0 0,1 0 0,-1 0 0,0 0 0,0 0 0,0 0 0,1 0 1,-1 0-1,0 0 0,0 0 0,0 0 0,1 0 0,-1 0 0,0 1 0,0-1 0,0 0 0,1 0 0,-1 0 0,0 0 0,0 0 0,0 0 0,0 1 0,1-1 0,0 14-1498,-11 19-5014,-1-20 511</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39.640"/>
    </inkml:context>
    <inkml:brush xml:id="br0">
      <inkml:brushProperty name="width" value="0.025" units="cm"/>
      <inkml:brushProperty name="height" value="0.025" units="cm"/>
    </inkml:brush>
  </inkml:definitions>
  <inkml:trace contextRef="#ctx0" brushRef="#br0">1 2086 20307,'53'-607'4496,"-35"366"-4038,-5 86-279,84-809 91,-77 845-927,-19 135-231,-1-8-235,0 0-1,0-1 1,-1 1-1,1 0 1,-4 10-1,-10 14-4193</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013"/>
    </inkml:context>
    <inkml:brush xml:id="br0">
      <inkml:brushProperty name="width" value="0.025" units="cm"/>
      <inkml:brushProperty name="height" value="0.025" units="cm"/>
    </inkml:brush>
  </inkml:definitions>
  <inkml:trace contextRef="#ctx0" brushRef="#br0">54 1 7655,'-4'15'6086,"-13"59"-3732,-13 142 0,27-55-661,7-1-1,38 253 0,-26-301-1429,-7-31 614,4 0 0,36 119 0,-49-198-850,1 0 1,-1 0 0,1-1-1,-1 1 1,1 0 0,0 0 0,-1-1-1,1 1 1,0-1 0,0 1-1,0-1 1,0 1 0,1-1-1,-1 1 1,0-1 0,1 0-1,-1 0 1,1 0 0,-1 1 0,3 0-1,-3-2-18,0-1-1,0 1 1,0 0 0,0-1-1,0 1 1,0-1 0,0 1-1,0-1 1,0 1 0,0-1-1,0 0 1,0 1-1,0-1 1,0 0 0,-1 0-1,1 1 1,0-1 0,0 0-1,-1 0 1,1 0 0,-1 0-1,1 0 1,0-2-1,6-14 75,0 0 0,9-33-1,-14 41 29,107-357 155,-61 210-5555,-16 53-5628</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526"/>
    </inkml:context>
    <inkml:brush xml:id="br0">
      <inkml:brushProperty name="width" value="0.025" units="cm"/>
      <inkml:brushProperty name="height" value="0.025" units="cm"/>
    </inkml:brush>
  </inkml:definitions>
  <inkml:trace contextRef="#ctx0" brushRef="#br0">1 1 23895,'9'8'373,"18"21"-233,-1 0-1,-1 2 1,-2 1-1,30 53 1,-17-19 315,43 114-1,-72-153-229,-7-27-264,0 0 1,0 1-1,0-1 1,0 0-1,0 0 1,0 0-1,0 1 1,0-1-1,0 0 1,0 0-1,0 0 1,0 1-1,0-1 1,0 0-1,0 0 1,0 0-1,0 0 1,0 1-1,0-1 1,0 0-1,0 0 1,0 0-1,-1 1 1,1-1-1,0 0 1,0 0-1,0 0 1,0 0-1,0 0 1,-1 0-1,1 1 1,0-1-1,0 0 1,0 0-1,-1 0 1,1 0-1,0 0 1,0 0-1,0 0 1,-1 0-1,1 0 1,0 0-1,0 0 1,0 0-1,-1 0 1,1 0-1,0 0 1,0 0-1,-34-24-6503,17 10 4075,-28-21-5562</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0.882"/>
    </inkml:context>
    <inkml:brush xml:id="br0">
      <inkml:brushProperty name="width" value="0.025" units="cm"/>
      <inkml:brushProperty name="height" value="0.025" units="cm"/>
    </inkml:brush>
  </inkml:definitions>
  <inkml:trace contextRef="#ctx0" brushRef="#br0">0 352 16207,'0'0'7271,"2"-58"-6630,24 25 608,8-10 449,8-3-641,2-2-641,1 3-320,-3 7-64,-7 11-608,-15 13-2435,-13 14-2595,-7 7-4131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225"/>
    </inkml:context>
    <inkml:brush xml:id="br0">
      <inkml:brushProperty name="width" value="0.025" units="cm"/>
      <inkml:brushProperty name="height" value="0.025" units="cm"/>
    </inkml:brush>
  </inkml:definitions>
  <inkml:trace contextRef="#ctx0" brushRef="#br0">1 478 12812,'9'3'3230,"-5"-2"-2989,1 0 1,-1 0 0,1 0-1,-1-1 1,1 0-1,0 0 1,-1 0-1,1 0 1,-1 0-1,1-1 1,0 0 0,-1 0-1,1-1 1,-1 1-1,0-1 1,1 0-1,-1 0 1,0 0 0,0 0-1,0-1 1,-1 0-1,1 0 1,-1 0-1,1 0 1,-1 0-1,0-1 1,3-3 0,20-23 778,-2 0-1,36-59 1,-51 74-1508,0-1 0,-1-1 0,-1 0-1,0 0 1,-2 0 0,0 0 0,0-1-1,1-20 1,-6 40 180,-1 13 208,0 0 1,2 0 0,1 17-1,-1-28 244,0 1 0,0-1 0,0 1 0,0-1 0,1 1 0,0-1 0,4 7 0,-6-10-80,1 0 1,0 1-1,0-1 1,1 0-1,-1 0 0,0 1 1,0-1-1,1 0 1,-1 0-1,0-1 0,1 1 1,-1 0-1,1 0 1,-1-1-1,1 1 1,-1-1-1,1 1 0,0-1 1,-1 1-1,1-1 1,2 0-1,-1-1 27,1 1 1,-2-1-1,1 0 0,0 0 1,0-1-1,0 1 0,0 0 1,-1-1-1,1 0 1,-1 0-1,1 0 0,-1 0 1,0 0-1,1 0 0,-1 0 1,0-1-1,-1 1 0,1-1 1,0 1-1,1-5 0,32-66 447,-27 55-421,-5 12-59,20-41 62,-8 34-25,-14 13-88,-1 0-1,1 0 1,0 0 0,-1 0-1,1 0 1,-1 1 0,1-1-1,0 0 1,-1 0 0,1 0 0,-1 1-1,1-1 1,-1 0 0,1 1-1,-1-1 1,1 0 0,-1 1-1,1-1 1,-1 0 0,1 1 0,-1-1-1,0 1 1,1-1 0,-1 1-1,0-1 1,1 1 0,-1 0 0,0-1-1,0 1 1,1 0 0,19 60 2175,-18-51-1974,0-1 1,0 0-1,1 0 0,0 0 0,1 0 1,0 0-1,1-1 0,-1 0 1,2 0-1,5 8 0,-10-15-187,0 0 0,-1-1 0,1 1 0,0-1 0,0 1 0,0 0 0,-1-1 0,1 0 0,0 1 1,0-1-1,0 1 0,0-1 0,0 0 0,0 0 0,0 0 0,-1 1 0,1-1 0,0 0 0,0 0 0,0 0 0,0 0 0,0-1 0,0 1 0,0 0 0,0 0 0,0 0 0,0-1 0,0 1 0,0-1 0,-1 1 0,1 0 0,0-1 0,0 0 0,0 1 0,-1-1 0,1 1 0,0-1 0,-1 0 0,1 1 0,-1-1 0,1 0 0,0 0 1,-1 0-1,0 1 0,1-1 0,-1 0 0,1-1 0,19-51 827,-18 44-800,11-41-48,-10 35 0,1 1 0,0-1 0,0 1 0,2 0 0,11-23 0,-17 37-41,0 0-1,0-1 1,1 1-1,-1 0 1,0-1 0,0 1-1,0 0 1,0-1 0,1 1-1,-1 0 1,0-1-1,0 1 1,1 0 0,-1 0-1,0-1 1,1 1-1,-1 0 1,0 0 0,0 0-1,1-1 1,-1 1-1,0 0 1,1 0 0,-1 0-1,1 0 1,-1 0 0,0 0-1,1 0 1,-1 0-1,0 0 1,1 0 0,-1 0-1,1 0 1,0 0-1,4 12-3674,-3 21-6747,-2-33 10087,0 9-13184</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598"/>
    </inkml:context>
    <inkml:brush xml:id="br0">
      <inkml:brushProperty name="width" value="0.025" units="cm"/>
      <inkml:brushProperty name="height" value="0.025" units="cm"/>
    </inkml:brush>
  </inkml:definitions>
  <inkml:trace contextRef="#ctx0" brushRef="#br0">1 1 25432,'0'0'5669</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1.942"/>
    </inkml:context>
    <inkml:brush xml:id="br0">
      <inkml:brushProperty name="width" value="0.025" units="cm"/>
      <inkml:brushProperty name="height" value="0.025" units="cm"/>
    </inkml:brush>
  </inkml:definitions>
  <inkml:trace contextRef="#ctx0" brushRef="#br0">2 100 19250,'-1'-9'3411,"1"3"-2777,0 0 55,-1 0-1,1 0 1,0-1-1,1 1 1,0 0-1,0 0 1,3-9 0,-4 13-603,1 1-1,0-1 1,0 0 0,0 1 0,1-1 0,-1 1 0,0-1 0,0 1 0,1 0 0,-1-1 0,1 1 0,-1 0 0,1 0 0,0 0 0,-1 0 0,1 0 0,0 1 0,0-1 0,-1 0 0,1 1 0,0-1 0,0 1 0,0 0-1,0 0 1,0 0 0,0 0 0,0 0 0,0 0 0,0 0 0,-1 0 0,1 1 0,0-1 0,2 2 0,-1-1-54,0 0 1,0 0-1,0 1 1,0 0-1,-1-1 0,1 1 1,-1 0-1,1 1 1,-1-1-1,0 0 0,1 1 1,-1-1-1,0 1 1,-1-1-1,1 1 0,0 0 1,-1 0-1,0 0 1,1 0-1,-1 0 1,0 0-1,0 4 0,4 12 48,0 1 0,2 25 0,-6-36-45,4 43-11,-3-32-25,0 0 0,1-1 1,9 35-1,-12-53 1,1 1 0,-1-1 0,1 0 0,-1 1 0,1-1 0,-1 1 0,1-1 0,0 0 0,0 1 0,-1-1 0,1 0 0,0 0 0,0 1 0,0-1 0,0 0 0,1 0 0,-1 0 0,0-1 0,0 1 0,1 0 0,-1 0 0,0-1 0,1 1 0,-1 0 0,1-1 0,-1 1 0,2-1 0,0 0 0,-1-1 0,1 1 0,-1-1 0,0 0 0,1 0 0,-1 0 0,0 0 0,0 0 0,1 0 0,-1 0 0,0-1 0,0 0 0,-1 1 0,4-4 0,6-7 0,-1 1 0,-1-2 0,0 1 0,8-16 0,-15 23 4,3-3-55,0 0 0,0-1-1,-1 0 1,-1 1 0,0-1 0,0 0 0,0-1 0,-1 1 0,1-11 0,-6 8-3162,-8 6-3413,-7 5-4264</inkml:trace>
  <inkml:trace contextRef="#ctx0" brushRef="#br0" timeOffset="1">22 230 12172,'0'0'15310,"64"-54"-13869,-31 18-159,8 0-1026,-5 0-192,-8 4-2114,-7 3-6342</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2.751"/>
    </inkml:context>
    <inkml:brush xml:id="br0">
      <inkml:brushProperty name="width" value="0.025" units="cm"/>
      <inkml:brushProperty name="height" value="0.025" units="cm"/>
    </inkml:brush>
  </inkml:definitions>
  <inkml:trace contextRef="#ctx0" brushRef="#br0">32 20 13004,'0'0'16443,"-8"10"-16096,6-8-341,0 1 0,-1 0 0,1 0 0,0 0 1,0 0-1,1 0 0,-1 0 0,0 1 0,1-1 1,0 0-1,0 1 0,0-1 0,0 1 0,1-1 1,-1 1-1,1 0 0,0-1 0,0 1 0,0-1 1,1 1-1,-1 0 0,1-1 0,0 1 0,0-1 1,0 1-1,0-1 0,1 0 0,-1 1 0,1-1 1,0 0-1,0 0 0,0 0 0,0 0 0,1-1 1,-1 1-1,6 4 0,-7-6 16,-1-1 0,0 0 1,1 1-1,-1-1 0,1 1 0,-1-1 1,1 0-1,-1 1 0,1-1 0,-1 0 0,1 0 1,-1 1-1,1-1 0,-1 0 0,1 0 0,-1 0 1,1 0-1,0 0 0,-1 0 0,1 1 0,-1-1 1,1-1-1,0 1 0,-1 0 0,1 0 1,-1 0-1,1 0 0,-1 0 0,1 0 0,0-1 1,-1 1-1,1 0 0,-1-1 0,1 1 0,-1 0 1,1-1-1,-1 1 0,0 0 0,1-1 0,-1 1 1,1-1-1,-1 1 0,0-1 0,1 1 1,-1-1-1,0 1 0,0-1 0,1 1 0,-1-1 1,0 1-1,0-1 0,0-1 0,7-33 1384,-6 33-1389,-1-52 155,0 19-175,6 65-22,-4-16 25,-1-6 0,0 0 0,0-1 0,1 1 0,0-1 0,3 9 0,4-73 0,-8 55 0,7-49 0,-8 51 0,0-1 0,1 1 0,-1-1 0,0 1 0,0-1 0,0 1 0,1 0 0,-1-1 0,0 1 0,0-1 0,1 1 0,-1 0 0,0-1 0,1 1 0,-1 0 0,1-1 0,-1 1 0,0 0 0,1 0 0,-1-1 0,1 1 0,-1 0 0,1 0 0,-1 0 0,1-1 0,-1 1 0,1 0 0,-1 0 0,1 0 0,0 0 0,1 1 0,-1 0 0,1 0 0,-1 0 0,0 0 0,1 0 0,-1 0 0,0 0 0,1 0 0,-1 1 0,0-1 0,0 1 0,0-1 0,0 1 0,1 1 0,3 5-145,-2-1-779,1 0 0,1 0-1,0 0 1,0-1-1,0 1 1,0-1-1,1 0 1,0-1-1,1 1 1,10 6-1,-7-10-6121</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3.388"/>
    </inkml:context>
    <inkml:brush xml:id="br0">
      <inkml:brushProperty name="width" value="0.025" units="cm"/>
      <inkml:brushProperty name="height" value="0.025" units="cm"/>
    </inkml:brush>
  </inkml:definitions>
  <inkml:trace contextRef="#ctx0" brushRef="#br0">7 180 14734,'0'0'4863,"-1"-8"-1500,-4-26-432,18 47 69,5 13-2487,19 40 292,-20-33-126,35 50-1,-52-82-669,0-1 0,0 0-1,1 1 1,-1-1 0,0 0 0,0 0 0,0 1 0,0-1 0,1 0 0,-1 1-1,0-1 1,0 0 0,1 0 0,-1 0 0,0 1 0,0-1 0,1 0 0,-1 0-1,0 0 1,1 0 0,-1 1 0,0-1 0,1 0 0,-1 0 0,0 0 0,1 0-1,-1 0 1,0 0 0,1 0 0,-1 0 0,0 0 0,1 0 0,-1 0 0,0 0-1,1 0 1,-1 0 0,1-1 0,4-13 337,-4-35 137,-1 39-448,0-10-35,0-51 0,-15-128 0,15 199-89,0 0 0,0 0 0,0 0 1,0 0-1,0 0 0,0 0 0,0 0 0,0 0 0,0 0 0,-1 0 0,1 0 1,0 0-535,0 13-3650,2 23-7270,1-5-2214</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3.874"/>
    </inkml:context>
    <inkml:brush xml:id="br0">
      <inkml:brushProperty name="width" value="0.025" units="cm"/>
      <inkml:brushProperty name="height" value="0.025" units="cm"/>
    </inkml:brush>
  </inkml:definitions>
  <inkml:trace contextRef="#ctx0" brushRef="#br0">0 402 11403,'0'0'9951,"9"-2"-5793,-4 1-3795,0-1 0,0 0-1,0 0 1,0 0 0,0-1 0,0 0-1,-1 0 1,1 0 0,-1 0 0,0-1-1,0 0 1,0 0 0,-1 0 0,1 0-1,-1 0 1,0-1 0,0 0 0,0 1-1,2-9 1,-3 10-363,0 0 0,0-1 0,0 1 0,0 0 0,0 0 0,1 1 0,-1-1 0,1 0 0,0 1 0,-1 0 0,1-1 0,0 1 0,1 0 0,3-2 0,-5 4 0,0 0 0,-1 0 0,1 0 0,0 0 0,0 0 0,-1 0 0,1 0 0,0 1 0,-1-1 0,1 1 0,0-1 0,-1 1 0,1 0 0,-1-1 0,1 1 0,-1 0 0,1 0 0,-1 0 0,1 0 0,-1 1 0,0-1 0,0 0 0,0 0 0,1 1 0,-1-1 0,0 1 0,-1-1 0,1 1 0,0-1 0,0 1 0,0 2 0,5 9 0,6 14 0,-7-25 0,-5-16 0,-4-7 0,-1 1 0,-1-1 0,-1 1 0,0 0 0,-2 1 0,0 0 0,-14-20 0,18 30 0,39 57 0,-32-45 0,0-1 0,0 0 0,0 0 0,0 0 0,0 0 0,0 0 0,1 0 0,-1 0 0,1-1 0,-1 1 0,1-1 0,-1 0 0,1 0 0,0 0 0,0 0 0,0 0 0,-1-1 0,1 1 0,0-1 0,0 0 0,0 1 0,0-2 0,3 1 0,-4-1 0,0 0 0,-1 0 0,1 0 0,0 0 0,-1-1 0,1 1 0,-1-1 0,0 1 0,1-1 0,-1 1 0,0-1 0,0 0 0,0 1 0,0-1 0,0 0 0,0 0 0,-1 0 0,1 0 0,-1 0 0,1 0 0,0-3 0,4-50 0,-5 48 0,1-9 0,0 6 0,0 0 0,-1 0 0,0 0 0,-1 0 0,0 0 0,0 0 0,-1 0 0,0 0 0,-5-12 0,7 54 0,7 0 0,1-1 0,1-1 0,2 1 0,15 30 0,-25-60-61,-1 1-1,0-1 1,1 1-1,-1-1 1,1 0-1,0 0 1,-1 1-1,1-1 1,0 0-1,0 0 1,0 0-1,0 0 1,0 0-1,0 0 1,0 0-1,0 0 1,0 0-1,0 0 1,2 0-1,-2-1-88,-1-1 0,1 0 0,0 1 0,-1-1 0,1 0 0,-1 1 0,1-1 0,-1 0 0,0 0 0,1 0 0,-1 1 0,0-1 0,1 0 0,-1 0 0,0 0 0,0 0 0,0 0 0,0 0 0,0 1 0,0-1 0,0-1 0,-3-63-10321,-10 19-4444</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4.262"/>
    </inkml:context>
    <inkml:brush xml:id="br0">
      <inkml:brushProperty name="width" value="0.025" units="cm"/>
      <inkml:brushProperty name="height" value="0.025" units="cm"/>
    </inkml:brush>
  </inkml:definitions>
  <inkml:trace contextRef="#ctx0" brushRef="#br0">0 23 16528,'5'8'854,"-1"-2"-722,0-1 0,0 0-1,0 0 1,1 0 0,0-1 0,0 0 0,0 0 0,0 0 0,1 0-1,6 3 1,-9-6-265,-1 1-1,1-1 0,0 0 0,-1 0 0,1-1 1,0 1-1,0-1 0,0 1 0,0-1 1,0 0-1,-1 0 0,1 0 0,0 0 1,0 0-1,0-1 0,0 1 0,0-1 1,-1 0-1,1 0 0,0 0 0,-1 0 0,1-1 1,0 1-1,-1-1 0,0 1 0,1-1 1,-1 0-1,0 0 0,4-4 0,-4 4 24,0-1-1,0 1 1,-1-1-1,1 1 0,-1-1 1,1 0-1,-1 1 1,0-1-1,0 0 1,0 0-1,0-4 0,1-20 3691,-2 27-3496,0 0 0,0 0 0,0-1 1,0 1-1,0 0 0,-1 0 0,1-1 0,0 1 0,0 0 0,0 0 0,0-1 0,0 1 0,-1 0 1,1 0-1,0 0 0,0-1 0,0 1 0,-1 0 0,1 0 0,0 0 0,0 0 0,-1 0 0,1-1 1,0 1-1,0 0 0,-1 0 0,1 0 0,0 0 0,-1 0 0,1 0 0,0 0 0,0 0 0,-1 0 1,1 0-1,0 0 0,0 0 0,-1 0 0,1 0 0,0 0 0,-1 0 0,1 1 0,0-1 0,0 0 1,0 0-1,-1 0 0,1 0 0,0 0 0,0 1 0,-1-1 0,1 0 0,0 0 0,0 0 1,0 1-1,0-1 0,-1 0 0,1 0 0,0 1 0,0-1 0,0 0 0,0 0 0,0 1 0,0-1 1,0 0-1,0 1 0,-2 6 99,1 0 0,0 1 1,0-1-1,1 0 1,0 1-1,0-1 0,1 0 1,0 1-1,0-1 0,1 0 1,0 0-1,0 0 1,1 0-1,0 0 0,0-1 1,0 1-1,1-1 0,0 0 1,6 8-1,-9-13-132,0 0 0,1 0-1,-1 0 1,0-1 0,0 1-1,1 0 1,-1-1 0,0 1 0,1-1-1,-1 0 1,1 1 0,-1-1 0,1 0-1,-1 0 1,0 0 0,1 0-1,-1 0 1,1 0 0,-1 0 0,1 0-1,-1-1 1,1 1 0,-1 0-1,0-1 1,1 0 0,-1 1 0,0-1-1,1 0 1,-1 1 0,0-1 0,0 0-1,0 0 1,0 0 0,0 0-1,0 0 1,2-3 0,-2 3-42,1 0 0,-1-1 0,0 1 0,1 0 0,-1 0-1,1 0 1,0 0 0,-1 0 0,1 0 0,0 0 0,0 1 0,-1-1 0,1 1 0,0-1 0,0 1 0,0-1 0,0 1 0,0 0-1,2 0 1,-3 1 68,0 0 1,0 0-1,0 0 0,0 0 0,0 0 0,-1 0 0,1 0 0,0 0 0,-1 0 0,1 1 0,-1-1 1,1 0-1,-1 0 0,0 1 0,1-1 0,-1 0 0,0 1 0,0-1 0,0 0 0,0 0 0,0 1 1,0 1-1,-1 36 1884,0-34-1756,1 0-148,-1-1 0,0 1 0,0 0 0,-1 0 0,1-1 0,-1 1 0,0-1 0,0 1 0,-1-1 0,1 0 0,-1 0 0,0 0 0,0 0 0,-5 5 0,7-8-81,0 0 0,0 0 1,0-1-1,-1 1 0,1 0 0,0-1 0,0 1 0,0 0 0,-1-1 0,1 0 1,0 1-1,-1-1 0,1 0 0,0 1 0,-1-1 0,1 0 0,0 0 1,-1 0-1,1 0 0,0 0 0,-2-1 0,1 0-126,0 0 1,0 0-1,0-1 0,0 1 1,0 0-1,0-1 0,1 1 0,-1-1 1,1 0-1,-1 1 0,1-1 1,0 0-1,0 0 0,-1 0 0,1 0 1,1 0-1,-2-3 0,-2-5-1737,0 0 0,1 0 0,0 0 0,1-1 0,-2-11 0,3-20-6441</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4.605"/>
    </inkml:context>
    <inkml:brush xml:id="br0">
      <inkml:brushProperty name="width" value="0.025" units="cm"/>
      <inkml:brushProperty name="height" value="0.025" units="cm"/>
    </inkml:brush>
  </inkml:definitions>
  <inkml:trace contextRef="#ctx0" brushRef="#br0">1 327 10282,'0'0'5333,"10"-3"-459,-3 1-4171,0 0 1,-1-1 0,1 0-1,0 0 1,-1 0 0,0-1-1,0 1 1,0-2 0,0 1-1,0-1 1,-1 1 0,0-1-1,0-1 1,0 1 0,5-10-1,0-5-601,-2 0 0,0 0 0,-1-1 0,-1 0 0,-1 0 0,-1-1 0,-1 1 0,-1-1 0,-1-33 0,-1 55-102,0 0 0,0-1 0,0 1 0,0 0 0,1 0 0,-1 0 0,0-1 0,0 1 0,0 0 0,0 0 0,0-1 0,0 1 0,0 0 0,0 0 0,0-1 0,0 1 0,0 0 0,0 0 0,0-1 0,0 1 0,0 0 0,0 0 0,-1 0 0,1-1 0,0 1 0,0 0 0,0 0 0,0-1 0,0 1 0,0 0 0,-1 0 0,1 0 0,0 0 0,0-1 0,0 1 0,-1 0 0,1 0 0,0 0 0,0 0 0,0 0 0,-1 0 0,1-1 0,0 1 0,0 0 0,-1 0 0,1 0 0,0 0 0,0 0 0,-1 0 0,1 0 0,0 0 0,0 0 0,-1 0 0,1 0 0,0 0 0,0 0 0,-1 0 0,1 1 0,-11 13 0,6 3 0,1 2 0,0-1 0,1 0 0,1 1 0,1 0 0,0-1 0,2 1 0,0 0 0,1-1 0,0 1 0,7 20 0,-8-35-73,0-1-1,0 1 1,1-1-1,-1 1 1,1-1-1,-1 0 1,1 0-1,0 0 1,1 0-1,-1 0 1,0 0-1,1 0 1,-1-1-1,1 1 1,0-1-1,0 0 1,0 0-1,0 0 1,0 0-1,1-1 1,-1 1-1,0-1 1,1 1-1,-1-1 1,1-1-1,0 1 1,-1 0 0,1-1-1,0 0 1,-1 0-1,1 0 1,0 0-1,4-1 1,36-17-9472</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5.614"/>
    </inkml:context>
    <inkml:brush xml:id="br0">
      <inkml:brushProperty name="width" value="0.025" units="cm"/>
      <inkml:brushProperty name="height" value="0.025" units="cm"/>
    </inkml:brush>
  </inkml:definitions>
  <inkml:trace contextRef="#ctx0" brushRef="#br0">675 37 15375,'-12'-7'1323,"5"2"-1013,3 2-148,1 1 0,-1-1 0,0 1 0,1 0-1,-1 0 1,0 0 0,0 0 0,-1 1 0,1 0 0,0 0 0,0 0 0,-1 0 0,1 0 0,0 1 0,-1 0 0,1 0 0,-1 0 0,1 1 0,0-1 0,-6 2 0,2 2 7,1 0 1,0 1 0,0 0 0,0 0 0,1 0 0,-1 1 0,2-1-1,-1 2 1,0-1 0,-7 12 0,-5 11 135,-20 40 1,33-60-207,-39 86 602,4 2 0,-42 151 0,-24 211 778,48-113-1100,-13 362 1,48 356-167,25-942 20,35 243 1,-27-312-193,2 0 0,3-1-1,2 0 1,2-1 0,2-1 0,53 90-1,-67-130-21,-1-1 0,1 1 0,1-2 0,13 14 0,-20-21-13,1 1 0,-1-1 0,0 1 0,1-1 0,0 0 0,-1 0 0,1 0 0,0 0 0,-1 0 0,1 0 0,0-1 0,0 1 0,0 0 0,-1-1 0,1 0 0,0 1-1,0-1 1,0 0 0,0 0 0,0 0 0,0 0 0,0 0 0,0 0 0,0-1 0,0 1 0,0-1 0,-1 1 0,1-1 0,0 0 0,0 0 0,0 0 0,-1 0 0,1 0 0,-1 0-1,1 0 1,1-2 0,3-4 71,-1 0 0,0 0 1,0-1-1,0 0 0,-1 0 0,0 0 0,-1 0 0,5-14 0,15-81 718,-17 75-570,65-443 1631,-34 199-1267,144-700-589,-107 607 0,14-218-530,-77 436 157,-13-287 0,-1 398 314,-1 0 1,-2 0-1,-2 0 0,-1 0 1,-21-52-1,27 81 39,0-1 0,-1 1 0,0 0 1,0 0-1,-1 1 0,0-1 0,0 1 1,-1 0-1,-7-7 0,10 11-122,0 0 1,0 0-1,0 1 0,0-1 1,0 1-1,-1 0 0,1-1 1,0 2-1,-1-1 0,1 0 1,-1 1-1,1-1 0,0 1 1,-1 0-1,1 0 0,-1 0 1,1 1-1,-1-1 0,1 1 0,0 0 1,-1 0-1,1 0 0,-6 3 1,-45 30-5288,-1 9-4928</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6.175"/>
    </inkml:context>
    <inkml:brush xml:id="br0">
      <inkml:brushProperty name="width" value="0.025" units="cm"/>
      <inkml:brushProperty name="height" value="0.025" units="cm"/>
    </inkml:brush>
  </inkml:definitions>
  <inkml:trace contextRef="#ctx0" brushRef="#br0">257 130 14734,'1'-15'2781,"2"-46"588,-3 59-3153,0 0 0,0 0 0,0 0 0,0 0 1,0 0-1,-1 0 0,1 0 0,-1 0 0,1 0 1,-1 0-1,0 0 0,0 0 0,0 0 0,0 0 1,0 1-1,0-1 0,0 0 0,0 1 0,-1-1 0,1 1 1,-1-1-1,1 1 0,-1 0 0,0-1 0,1 1 1,-1 0-1,0 0 0,0 0 0,0 1 0,0-1 0,-2 0 1,0 0-33,0 0 0,0 1 0,0 0 0,1 0 0,-1 0 0,0 1 0,0-1 0,0 1 0,1 0 0,-1 0 0,0 0 0,0 0 0,1 1 0,-6 2 0,1 2-99,0 1-1,0 0 1,0 0 0,1 0-1,0 1 1,1 0-1,-1 0 1,2 1-1,-1-1 1,1 1 0,0 1-1,-3 9 1,-5 15 63,1 0-1,-7 40 1,8-27 15,-6 69 0,16-96-157,0 1 0,1-1 0,1 1 0,1-1 0,0 0 0,6 21 0,-6-37-59,-1 1-1,0 0 0,1-1 0,0 1 0,0-1 0,0 0 0,1 1 0,0-1 0,-1 0 1,1 0-1,1-1 0,-1 1 0,0-1 0,1 1 0,0-1 0,0 0 0,0-1 0,0 1 1,0-1-1,0 1 0,1-1 0,-1-1 0,1 1 0,0-1 0,-1 1 0,1-1 1,0 0-1,0-1 0,7 1 0,-2-2-346,0 1 0,1-2 0,-1 1 0,0-2 0,0 1 0,0-1 0,0-1 0,-1 1-1,1-2 1,-1 1 0,0-2 0,16-10 0,6-10-3822,36-37-1,-25 17-2418</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47.162"/>
    </inkml:context>
    <inkml:brush xml:id="br0">
      <inkml:brushProperty name="width" value="0.025" units="cm"/>
      <inkml:brushProperty name="height" value="0.025" units="cm"/>
    </inkml:brush>
  </inkml:definitions>
  <inkml:trace contextRef="#ctx0" brushRef="#br0">101 659 13261,'0'0'6528,"-9"4"-4216,5-2-2330,-6 2 1173,1 0 0,-1-1 0,1 0 0,-1 0-1,0-1 1,-20 1 0,30-3-1016,0-2-107,0 0 0,1 0 0,-1 0 0,1-1 1,-1 1-1,1 0 0,0 0 0,-1 0 0,1 0 0,0 0 0,0 0 0,1 0 0,-1 0 0,0 1 0,1-1 1,-1 0-1,1 1 0,-1-1 0,1 1 0,0-1 0,-1 1 0,1 0 0,0 0 0,0-1 0,0 2 1,0-1-1,0 0 0,0 0 0,4 0 0,5-2-60,1 1 0,0 0 0,0 1 0,14 0 0,-14 0 139,-11 1-86,1-1 0,-1 1 0,1-1-1,0 0 1,-1 0 0,1 0 0,-1 0-1,0 0 1,1 0 0,-1 0 0,0 0 0,0 0-1,1-1 1,-1 1 0,0 0 0,0-1 0,0 1-1,-1-1 1,1 1 0,0-1 0,-1 0-1,1 1 1,-1-1 0,1 0 0,-1 1 0,0-1-1,1 0 1,-1-2 0,4-55 767,-4 54-776,0-1-16,0-1 0,-1 1 0,1-1 0,-1 1 0,0 0 0,-1-1 0,-2-6 0,3 12 0,1-1 0,-1 0 0,0 1 0,0-1 0,0 1 0,-1-1 0,1 1 0,0-1 0,-1 1 0,1 0 0,0 0 0,-1 0 0,1 0 0,-1 0 0,0 0 0,1 0 0,-1 0 0,0 0 0,0 1 0,1-1 0,-1 1 0,0 0 0,0-1 0,0 1 0,0 0 0,0 0 0,0 0 0,-3 1 0,4-1 0,-1 1 0,1-1 0,0 1 0,-1 0 0,1 0 0,0 0 0,0 0 0,0-1 0,0 2 0,0-1 0,0 0 0,0 0 0,0 0 0,0 0 0,0 1 0,1-1 0,-1 0 0,0 1 0,1-1 0,-1 0 0,1 1 0,0-1 0,-1 1 0,1-1 0,0 1 0,0-1 0,0 1 0,0-1 0,0 1 0,0-1 0,1 3 0,-1-2 0,0 0 0,0 1 0,0-1 0,0 0 0,1 0 0,-1 1 0,1-1 0,-1 0 0,1 0 0,0 0 0,0 0 0,0 0 0,0 0 0,0 0 0,0 0 0,1 0 0,-1 0 0,1-1 0,-1 1 0,1-1 0,2 3 0,0-3 1,0 0 1,0-1-1,0 1 0,0-1 1,0 0-1,0 0 0,0 0 1,0 0-1,0-1 0,0 0 0,0 0 1,0 0-1,0 0 0,-1 0 1,1-1-1,0 0 0,-1 0 1,1 0-1,-1 0 0,0 0 1,5-5-1,9-7-23,-1-1 0,25-30 0,-21 22-64,12-18-1098,11-11-205,-39 66 1318,2 16 505,-6-29-412,0-1 0,1 1 1,-1-1-1,0 1 0,1-1 0,-1 0 0,0 1 0,1-1 0,-1 1 0,0-1 0,1 0 1,-1 1-1,1-1 0,-1 0 0,1 1 0,-1-1 0,1 0 0,-1 0 0,1 0 1,-1 1-1,1-1 0,-1 0 0,1 0 0,0 0 0,-1 0 0,1 0 0,-1 0 0,1 0 1,-1 0-1,1 0 0,-1 0 0,1 0 0,0 0 0,-1-1 0,1 1 0,-1 0 0,1 0 1,-1-1-1,1 1 0,-1 0 0,0 0 0,1-1 0,-1 1 0,1-1 0,-1 1 0,0 0 1,1-1-1,0 0 0,36-39 1095,6-5-1156,-41 43 22,1 0-1,-1 1 1,1-1 0,0 0 0,-1 1-1,1 0 1,0 0 0,0 0 0,0 0-1,0 0 1,0 0 0,0 1 0,0 0-1,1-1 1,-1 1 0,6 1 0,16 10 45,-24-9-28,1-1 0,-1 0 0,0 0 1,1 0-1,-1 0 0,1-1 1,0 1-1,-1 0 0,1-1 1,-1 1-1,1-1 0,0 1 1,-1-1-1,1 0 0,0 0 1,0 0-1,-1 0 0,1 0 1,0 0-1,0 0 0,-1 0 1,1-1-1,0 1 0,-1-1 1,1 1-1,-1-1 0,1 0 1,2 0-1,2-5 22,0 0 0,1 0 0,-2 0 0,1-1 0,-1 1-1,0-2 1,0 1 0,-1 0 0,0-1 0,0 0 0,-1 1 0,4-16 0,-3 11 6,1 1 1,0-1-1,1 1 1,13-19-1,-18 81-220,-2-50 195,1 0 1,0 0 0,-1 1-1,1-1 1,0 0-1,0 1 1,0-1 0,0 1-1,0-1 1,0 0-1,1 1 1,-1-1 0,0 0-1,1 0 1,-1 1-1,1-1 1,-1 0-1,1 0 1,0 1 0,-1-1-1,1 0 1,0 0-1,0 0 1,1 1 0,0-2 4,0-1 0,1 0 0,-1 0 0,0 0 0,0-1 0,0 1 0,0 0 0,-1-1 0,1 1 1,0-1-1,2-3 0,5-3-3,131-108-5,-139 115 0,-1 1 0,0 0 0,1 0 0,-1 0 0,0 0 0,1-1 0,-1 1 0,0 0 0,1 0 0,-1 0 0,0-1 0,1 1 0,-1 0 0,0-1 0,0 1 0,0 0 0,1-1 0,-1 1 0,0 0 0,0-1 0,0 1 0,1 0 0,-1-1 0,0 1 0,0 0 0,0-1 0,0 1 0,0-1 0,0 1 0,0 0 0,0-1 0,0 1 0,0-1 0,0 1 0,0 0 0,0-1 0,-1 1 0,1 0 0,0-1 0,0 1 0,0 0 0,0-1 0,-1 1 0,1 0 0,0-1 0,0 1 0,-1 0 0,1-1 0,0 1 0,-1 0 0,-21-5 0,9 6 0,43 1 0,-20-2-463,-1 0-1,1-1 1,-1 0 0,14-3-1,13-10-8173</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0.712"/>
    </inkml:context>
    <inkml:brush xml:id="br0">
      <inkml:brushProperty name="width" value="0.025" units="cm"/>
      <inkml:brushProperty name="height" value="0.025" units="cm"/>
    </inkml:brush>
  </inkml:definitions>
  <inkml:trace contextRef="#ctx0" brushRef="#br0">0 64 22389,'0'0'2045,"1"11"-1058,1-1-718,0 1-1,1-1 1,0 0-1,0 0 0,1 0 1,6 10-1,-9-18-228,0 1-1,0-1 1,1 1 0,-1-1-1,1 0 1,-1 0 0,1 0 0,0 0-1,-1 0 1,1 0 0,0-1-1,0 1 1,1 0 0,-1-1-1,0 0 1,0 1 0,1-1-1,-1 0 1,1 0 0,-1-1 0,1 1-1,-1 0 1,1-1 0,-1 1-1,1-1 1,0 0 0,-1 0-1,1 0 1,-1 0 0,1-1-1,0 1 1,-1-1 0,1 1-1,-1-1 1,1 0 0,3-2 0,-1 0 112,1-1 1,-2 0-1,1 0 1,0-1-1,-1 1 1,0-1 0,0 0-1,6-11 1,-8 12-146,0 0 0,1 0 1,-1 0-1,1 0 0,0 1 1,0-1-1,0 1 0,0 0 1,1 0-1,-1 0 1,1 0-1,0 0 0,0 1 1,0 0-1,0 0 0,0 0 1,8-2-1,-11 4 17,1 0-1,0 0 1,-1 1-1,1-1 1,-1 1-1,1-1 1,-1 1-1,1 0 1,-1 0-1,0 0 1,1-1-1,-1 1 1,0 0 0,1 1-1,-1-1 1,0 0-1,0 0 1,0 0-1,0 1 1,0-1-1,-1 0 1,2 3-1,20 41 1116,-10-19-604,-12-25-531,0-1 0,1 1-1,-1 0 1,1 0-1,-1 0 1,1-1 0,-1 1-1,1 0 1,0-1-1,-1 1 1,1 0 0,0-1-1,-1 1 1,1-1-1,0 1 1,0-1 0,-1 1-1,1-1 1,0 0-1,0 1 1,0-1 0,0 0-1,0 0 1,-1 1-1,1-1 1,0 0 0,1 0-1,0-1 3,-1 1-1,0-1 0,0 0 0,1 0 1,-1 1-1,0-1 0,0 0 1,0 0-1,0 0 0,0 0 1,0 0-1,0 0 0,0-1 1,-1 1-1,2-2 0,21-54 86,-22 53-90,4-15-1,-3 11 0,0-1 0,0 1 0,1 0 0,0 0 0,1 0 0,0 0 0,0 1 0,10-14 0,-14 21 0,1-1 0,-1 1 0,1-1 0,-1 1 0,1-1 0,0 1 0,-1-1 0,1 1 0,0 0 0,-1-1 0,1 1 0,0 0 0,0 0 0,-1 0 0,1-1 0,0 1 0,0 0 0,-1 0 0,1 0 0,0 0 0,0 0 0,-1 0 0,1 1 0,0-1 0,0 0 0,-1 0 0,1 0 0,0 1 0,0-1 0,17 21 0,7 39 0,-23-51 0,1 0 15,-3-6-57,1 0 1,-1-1-1,1 1 0,0 0 0,0-1 1,0 1-1,0-1 0,0 1 1,0-1-1,1 1 0,-1-1 1,1 0-1,0 0 0,-1 0 0,1 0 1,3 3-1,-4-13-5140,-8-23-1242,-7 0-2544</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1.074"/>
    </inkml:context>
    <inkml:brush xml:id="br0">
      <inkml:brushProperty name="width" value="0.025" units="cm"/>
      <inkml:brushProperty name="height" value="0.025" units="cm"/>
    </inkml:brush>
  </inkml:definitions>
  <inkml:trace contextRef="#ctx0" brushRef="#br0">1 0 14510,'0'0'9641,"42"49"-9545,-15-38-1954,7-4-5637</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1.525"/>
    </inkml:context>
    <inkml:brush xml:id="br0">
      <inkml:brushProperty name="width" value="0.025" units="cm"/>
      <inkml:brushProperty name="height" value="0.025" units="cm"/>
    </inkml:brush>
  </inkml:definitions>
  <inkml:trace contextRef="#ctx0" brushRef="#br0">71 280 22870,'-5'7'3277,"-4"6"-2616,1-1-1,0 1 0,1 1 1,1-1-1,0 1 1,1 0-1,1 0 0,0 1 1,-4 26-1,8-40-663,0 0 1,0 1-1,-1-1 1,1 0-1,0 0 1,0 0-1,0 0 1,0 0-1,1 0 1,-1 0-1,0 1 1,0-1-1,1 0 1,-1 0-1,0 0 1,1 0-1,-1 0 1,1 0-1,0 0 1,-1 0-1,1 0 1,0-1-1,1 3 1,-1-3-3,0 0 0,0 0 0,0 0 1,0 0-1,0 0 0,0 0 0,0 0 0,0 0 1,0 0-1,0 0 0,0 0 0,0-1 0,0 1 1,0 0-1,0-1 0,0 1 0,0-1 1,0 1-1,0-1 0,0 0 0,5-3 6,-1 0 0,0 0-1,-1 0 1,1-1 0,-1 1 0,0-1-1,5-7 1,2-10 14,-1 0 0,-1 0-1,0-1 1,-2 0 0,-1 0-1,-1-1 1,2-25 0,-1-10 11,-5-100 1,-3 155-27,-1 10 0,-3 15 0,3 2 0,-12 114 0,15-124 0,0-1 0,0 0 0,1 0 0,0 0 0,1 0 0,1 0 0,0 0 0,8 20 0,-9-29 0,-1 0 0,0 0 0,1 0 0,0 0 0,0-1 0,-1 1 0,2 0 0,-1-1 0,0 0 0,0 1 0,1-1 0,-1 0 0,1 0 0,0-1 0,0 1 0,-1-1 0,1 1 0,0-1 0,0 0 0,0 0 0,1 0 0,-1 0 0,0-1 0,0 1 0,0-1 0,1 0 0,5 0 0,-4-1 0,1 0 0,-1-1 0,1 0 0,-1 0 0,0 0 0,0 0 0,0-1 0,0 0 0,0 0 0,0-1 0,-1 1 0,0-1 0,0 0 0,0 0 0,4-5 0,3-5 0,0 0 0,-1-1 0,0 0 0,-1-1 0,-1 0 0,-1 0 0,0-1 0,5-19 0,-12 36 0,0 0 0,-1 0 0,1 0 0,0 0 0,0 0 0,0 0 0,0 0 0,-1 0 0,1 0 0,0 0 0,0 0 0,0 0 0,0 0 0,-1 0 0,1 0 0,0 0 0,0 0 0,0 0 0,0 0 0,0 0 0,0 0 0,-1 0 0,1 0 0,0-1 0,0 1 0,0 0 0,0 0 0,0 0 0,0 0 0,0 0 0,-1 0 0,1-1 0,0 1 0,0 0 0,0 0 0,0 0 0,-10 16 0,7-9 0,-33 89 0,33-87 0,0 0 0,1 0 0,1 0 0,0 0 0,0 0 0,0 1 0,1-1 0,3 17 0,-3-25 0,0-1 0,1 1 0,0 0 0,-1 0 0,1 0 0,0-1 0,-1 1 0,1 0 0,0-1 0,-1 1 0,1-1 0,0 1 0,0-1 0,0 1 0,0-1 0,0 1 0,0-1 0,0 0 0,-1 0 0,1 1 0,0-1 0,0 0 0,0 0 0,0 0 0,0 0 0,0 0 0,0 0 0,0 0 0,0 0 0,0-1 0,0 1 0,0 0 0,0-1 0,0 1 0,0 0 0,0-1 0,1 0 0,34-17 0,-21 5 0,0 0 0,-1 0 0,-1-2 0,0 0 0,21-32 0,-73 35 0,-26-18 0,60 27 0,0 0 0,1 0 0,-1 0 0,1 0 0,-1-1 0,1 0 0,0 0 0,0 0 0,1 0 0,-5-7 0,8 10 0,0 1 0,-1-1 0,1 1 0,0 0 0,0-1 0,0 1 0,0 0 0,0-1 0,0 1 0,0-1 0,0 1 0,0 0 0,0-1 0,0 1 0,0 0 0,0-1 0,0 1 0,1 0 0,-1-1 0,0 1 0,0-1 0,0 1 0,0 0 0,1-1 0,-1 1 0,0 0 0,0 0 0,1-1 0,-1 1 0,0 0 0,0 0 0,1-1 0,-1 1 0,0 0 0,1 0 0,-1 0 0,0-1 0,1 1 0,-1 0 0,1 0 0,0 0 0,19-4 0,-16 4 0,92-10-334,13-1-1913,-88 8 758,0-2 0,1 0 1,20-10-1,12-9-14158</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2.984"/>
    </inkml:context>
    <inkml:brush xml:id="br0">
      <inkml:brushProperty name="width" value="0.025" units="cm"/>
      <inkml:brushProperty name="height" value="0.025" units="cm"/>
    </inkml:brush>
  </inkml:definitions>
  <inkml:trace contextRef="#ctx0" brushRef="#br0">30 409 18321,'-5'-10'2531,"1"2"-1821,0 0 0,1-1 0,0 0 0,0 0 1,1 0-1,0 0 0,1 0 0,-1-10 0,2 13-504,0 1 1,0-1-1,1 0 0,-1 0 0,1 1 1,1-1-1,-1 1 0,1-1 0,0 1 0,0-1 1,1 1-1,-1 0 0,1 0 0,0 0 1,1 1-1,5-7 0,-5 6-135,1 1 0,0-1 0,0 1-1,1 1 1,-1-1 0,1 1 0,0 0 0,-1 0 0,2 1 0,-1-1-1,0 1 1,12-2 0,-16 4-58,1-1 0,0 1 1,-1 0-1,1 0 0,0 0 0,0 0 0,-1 1 1,1-1-1,0 1 0,-1-1 0,1 1 0,-1 0 0,1 0 1,-1 0-1,1 1 0,-1-1 0,0 0 0,1 1 0,-1 0 1,0-1-1,0 1 0,0 0 0,0 0 0,-1 0 1,1 0-1,0 0 0,-1 1 0,0-1 0,1 0 0,-1 1 1,0-1-1,1 5 0,3 10 35,-1 0 1,-1 0-1,-1 0 0,0 0 1,-2 31-1,-12 92 286,7-92-296,3-27-38,0-8 0,0 1 0,2-1 0,-1 0 0,3 20 0,-1-33 0,-1 1 0,0 0 0,0-1 0,0 1 0,1 0 0,-1-1 0,0 1 0,0 0 0,1-1 0,-1 1 0,1-1 0,-1 1 0,1-1 0,-1 1 0,1-1 0,-1 1 0,1-1 0,-1 1 0,1-1 0,-1 1 0,1-1 0,0 0 0,-1 0 0,1 1 0,0-1 0,-1 0 0,1 0 0,0 0 0,-1 1 0,1-1 0,0 0 0,0 0 0,-1 0 0,1 0 0,0 0 0,-1-1 0,1 1 0,0 0 0,-1 0 0,1 0 0,1-1 0,28-14 0,-7-6-101,-2 0-1,0-2 1,-1 0-1,-2-1 1,0-1-1,-2-1 1,-1 0 0,-1-1-1,17-46 1,-14 15-4117,-16 54 3295,0 0 0,0 0 1,-1 0-1,1 0 1,-1 0-1,0-1 1,-1 1-1,1 0 0,-1 0 1,1 0-1,-3-7 1,2 11 759,1-1 0,0 1 0,0-1 0,-1 1 0,1-1 0,0 1 0,-1-1 0,1 1 0,0-1 0,-1 1 0,1 0 0,-1-1 0,1 1 0,-1 0 0,1-1 0,-1 1 0,1 0 0,-1 0 0,1-1 0,-1 1 0,1 0 0,-1 0 0,1 0 0,-1 0 0,0 0 0,1 0 0,-1 0 0,1 0 0,-1 0 1,1 0-1,-1 0 0,0 0 0,1 0 0,-1 0 0,1 0 0,-1 0 0,1 1 0,-1-1 0,1 0 0,-1 1 0,-1 0 274,1-1 0,0 1 1,0 0-1,0 0 0,0 0 1,0 0-1,0 0 0,0 0 1,0 0-1,0 0 0,1 0 1,-1 1-1,0-1 0,1 0 1,-2 3-1,1 7 1331,-1 0 1,1 0-1,1 0 0,0 15 1,9 8 1385,-8-33-2759,-1 0 1,1 0-1,0 0 1,-1 0-1,1 0 1,0 0-1,-1 0 1,1 0-1,0-1 1,0 1-1,0 0 0,0-1 1,0 1-1,0-1 1,0 1-1,0-1 1,0 1-1,0-1 1,0 0-1,0 1 1,0-1-1,0 0 1,3 0-1,-4 0-48,1 0 0,0 0 0,0 0 0,0-1 0,0 1 0,0 0 0,-1-1 0,1 1 0,0-1 0,0 1 0,-1-1 0,1 1 0,0-1 0,-1 0 0,1 1 0,0-1 0,-1 0 0,1 1 0,-1-1 0,1 0 0,-1 0 0,1 1 0,-1-1 1,0 0-1,1 0 0,-1-1 0,7-32 614,-7 4 108,-1 23-317,1 9 42,0 27-203,-2-18 145,2 0 0,-1 0 1,2 0-1,-1 0 0,2 0 0,-1-1 1,2 1-1,-1 0 0,1-1 1,9 21-1,-11-30-391,-1 0 0,1 0-1,-1 0 1,1 0 0,-1 0 0,1 0 0,0 0-1,0 0 1,-1-1 0,1 1 0,0 0 0,0-1 0,0 1-1,0 0 1,0-1 0,0 1 0,0-1 0,0 1 0,0-1-1,0 0 1,0 1 0,0-1 0,0 0 0,0 0-1,0 0 1,1 0 0,-1 0 0,2 0 0,-1-1 25,0 0 0,0 0 0,-1 0 0,1 0 0,0-1 1,0 1-1,-1 0 0,1-1 0,-1 0 0,1 1 0,-1-1 0,1 0 1,1-3-1,3-6 135,0 0-1,-1-1 1,7-21 0,-3 1-179,-2-1 0,-2 0 0,3-59 0,-8 112 0,1 0 0,6 33 0,-7-49 0,1 0 0,-1-1 0,1 1 0,0-1 0,0 1 0,0-1 0,1 1 0,-1-1 0,1 0 0,0 0 0,0 0 0,0 0 0,0 0 0,1 0 0,-1 0 0,1 0 0,-1-1 0,1 0 0,0 1 0,0-1 0,0 0 0,0 0 0,5 1 0,-7-3 0,1 1 0,-1-1 0,1 0 0,0 0 0,-1-1 0,1 1 0,0 0 0,-1 0 0,1-1 0,-1 1 0,1-1 0,-1 1 0,1-1 0,-1 0 0,1 0 0,-1 0 0,0 0 0,1 1 0,-1-2 0,0 1 0,0 0 0,1 0 0,-1 0 0,0-1 0,0 1 0,-1 0 0,2-3 0,20-43 0,-21 44 0,6-18 0,-2 1 0,0 0 0,-1-1 0,-2 0 0,0 0 0,-1 0 0,-2-30 0,1 51 0,0-1 0,0 1 0,0-1 0,0 1 0,1 0 0,-1-1 0,0 1 0,0 0 0,0-1 0,0 1 0,0-1 0,0 1 0,0 0 0,0-1 0,-1 1 0,1 0 0,0-1 0,0 1 0,0 0 0,0-1 0,0 1 0,-1 0 0,1-1 0,0 1 0,0 0 0,0-1 0,-1 1 0,1 0 0,0-1 0,-1 1 0,1 0 0,0 0 0,0 0 0,-1-1 0,1 1 0,0 0 0,-1 0 0,1 0 0,-1 0 0,1 0 0,0 0 0,-1-1 0,1 1 0,0 0 0,-1 0 0,1 0 0,-1 0 0,0 0 0,1 1 0,-1 0 0,0-1 0,0 1 0,0 0 0,0 0 0,1 0 0,-1 0 0,0-1 0,1 1 0,-1 0 0,1 0 0,-1 0 0,1 0 0,0 0 0,-1 0 0,1 0 0,0 2 0,-3 19 0,1 0 0,1 0 0,2 28 0,-1-50 0,0 1 0,0-1 0,0 1 0,0-1 0,0 0 0,0 1 0,0-1 0,0 1 0,0-1 0,0 0 0,0 1 0,0-1 0,0 1 0,0-1 0,1 0 0,-1 1 0,0-1 0,0 0 0,0 1 0,1-1 0,-1 0 0,0 1 0,0-1 0,1 0 0,-1 0 0,0 1 0,1-1 0,-1 0 0,0 0 0,1 1 0,-1-1 0,0 0 0,1 0 0,-1 0 0,1 0 0,-1 0 0,0 0 0,1 0 0,-1 0 0,1 0 0,-1 0 0,0 0 0,1 0 0,-1 0 0,1 0 0,-1 0 0,0 0 0,1 0 0,-1 0 0,0 0 0,1-1 0,-1 1 0,1 0 0,-1 0 0,0 0 0,0-1 0,1 1 0,-1 0 0,0 0 0,1-1 0,19-18 0,-10-1 0,0 0 0,-2 0 0,0-1 0,6-31 0,4-9 0,-9 102 0,-8-38 0,21 131 0,-19-119 0,1 0 0,1-1 0,1 1 0,0-1 0,0 0 0,15 23 0,-20-36 2,0 1 1,0-1-1,0 1 1,1-1-1,-1 0 1,0 1-1,0-1 1,1 0-1,-1 0 1,1 0-1,-1 0 0,1 0 1,0 0-1,-1 0 1,1 0-1,0-1 1,-1 1-1,1-1 1,0 1-1,0-1 1,0 0-1,-1 1 1,1-1-1,3 0 0,-4-1-13,1 0 0,-1 1 1,0-1-1,1 0 0,-1 0 0,0 0 0,1 1 0,-1-1 0,0-1 0,0 1 0,0 0 0,0 0 0,0 0 0,0-1 0,0 1 0,0 0 0,0-1 0,-1 1 0,1-1 0,-1 1 0,1-1 0,-1 1 0,1-1 0,-1 1 0,0-1 0,0 1 0,0-4 0,1-11-1659,-1 1 1,-1-1-1,0 0 0,-1 0 0,0 1 0,-2-1 0,0 1 0,0 0 0,-2 0 0,-7-15 0,-15-29-6877</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3.389"/>
    </inkml:context>
    <inkml:brush xml:id="br0">
      <inkml:brushProperty name="width" value="0.025" units="cm"/>
      <inkml:brushProperty name="height" value="0.025" units="cm"/>
    </inkml:brush>
  </inkml:definitions>
  <inkml:trace contextRef="#ctx0" brushRef="#br0">0 1 17136,'0'0'7687,"9"5"-8450,-1-1 138,0 0-1,-1-1 1,1 0-1,1 0 1,8 1 0,-11-3-565,0 0 1,-1-1 0,1 0 0,0 0 0,0 0 0,-1 0-1,8-3 1,12 2 2499,-24 1-947,0 0 1,0 1-1,0-1 1,0 0-1,0 0 1,0 1-1,0-1 1,0 1-1,-1-1 1,1 1-1,0-1 1,0 1-1,-1 0 1,1-1-1,0 1 1,-1 0-1,1-1 1,0 1-1,-1 0 1,1 0-1,-1 0 1,1 0-1,0 1 1,0 28 9046,-7-6-6881,-2 0-2529,5-19 0,1 0 0,1 1 0,-1-1 0,1 0 0,-1 1 0,1 5 0,39-9-2899,187-16-379,-225 14 3323,1 0-1,0-1 0,-1 1 1,1 0-1,-1 0 0,1 1 1,0-1-1,-1 0 0,1 0 1,-1 0-1,1 0 0,0 0 0,-1 1 1,1-1-1,-1 0 0,1 1 1,-1-1-1,1 0 0,-1 1 1,1-1-1,-1 0 0,1 1 0,-1-1 1,0 1-1,1-1 0,-1 1 1,1-1-1,-1 1 0,0-1 1,0 1-1,1 1 0,-5 20 2074,-23 22 347,-29 16-2245,51-56-224,0 0 0,1 0 0,-1 0 0,-1-1 0,1 0 0,-1 0 0,1 0 0,-1 0 0,0-1 0,-10 3 0,15-5-26,1 0 0,-1 0 0,1 0 0,0 0-1,-1 0 1,1 0 0,-1 0 0,1 0 0,-1 0 0,1 0 0,0 0 0,-1 0-1,1 0 1,-1 0 0,1 0 0,-1-1 0,1 1 0,0 0 0,-1 0 0,1 0-1,0-1 1,-1 1 0,1 0 0,0-1 0,-1 1 0,1 0 0,0-1 0,0 1-1,-1 0 1,1-1 0,0 1 0,0 0 0,0-1 0,-1 0 0,2-19-2654,14-22-4698,7 5-620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3.823"/>
    </inkml:context>
    <inkml:brush xml:id="br0">
      <inkml:brushProperty name="width" value="0.025" units="cm"/>
      <inkml:brushProperty name="height" value="0.025" units="cm"/>
    </inkml:brush>
  </inkml:definitions>
  <inkml:trace contextRef="#ctx0" brushRef="#br0">47 278 18257,'0'0'8456,"-4"10"-6705,-5 13-1346,1 1 0,1 0 0,1 0 0,2 1 1,0-1-1,1 1 0,2 47 0,1-70-388,0 0 0,0 1-1,0-1 1,1 0 0,-1 0 0,1 0 0,-1 0 0,1 1 0,0-1 0,0 0 0,0 0 0,0 0 0,0-1 0,1 1 0,-1 0 0,0 0 0,1-1 0,-1 1 0,1-1-1,0 1 1,0-1 0,-1 0 0,1 1 0,0-1 0,0 0 0,0 0 0,0 0 0,0-1 0,0 1 0,4 0 0,-2-1 5,-1 0 0,0 0 1,0 0-1,0 0 0,0-1 0,0 0 0,0 1 1,0-1-1,0 0 0,0 0 0,0-1 1,0 1-1,-1-1 0,1 1 0,0-1 1,-1 0-1,0 0 0,1 0 0,-1 0 1,0-1-1,3-3 0,6-10-17,-1-1 1,0-1-1,-1 0 1,-1 0-1,-1 0 1,0-1-1,-1 0 1,-2-1-1,0 1 1,2-26-1,-4 22-6,0 0-1,-2 0 1,-1-1 0,-1 1-1,0 0 1,-2 0 0,-1 0-1,-11-32 1,13 47 1,-1 0 0,1 1 0,-1-1 0,-1 1 0,0 0 0,0 0 0,-11-11 0,15 17 0,0 0 0,0-1 0,0 1 0,0 0 0,-1 1 0,1-1 0,-1 0 0,1 0 0,0 0 0,-1 1 0,1-1 0,-1 1 0,1-1 0,-1 1 0,0 0 0,1 0 0,-1-1 0,1 1 0,-1 0 0,0 0 0,1 0 0,-1 1 0,1-1 0,-1 0 0,0 1 0,1-1 0,-1 1 0,1-1 0,-1 1 0,1 0 0,0 0 0,-1-1 0,1 1 0,0 0 0,-1 0 0,1 0 0,0 1 0,0-1 0,0 0 0,0 0 0,0 1 0,0-1 0,0 0 0,1 1 0,-1-1 0,-1 4 0,-6 9 0,0 2 0,2-1 0,-1 1 0,2 0 0,0 0 0,1 1 0,0 0 0,1-1 0,2 1 0,-1 0 0,2 0 0,1 22 0,0-38 0,-1 0 0,1 0 0,-1 0 0,1 0 0,-1 0 0,1 0 0,0 0 0,-1 0 0,1 0 0,0 0 0,0 0 0,0-1 0,0 1 0,0 0 0,0-1 0,0 1 0,0 0 0,0-1 0,0 1 0,0-1 0,0 0 0,0 1 0,0-1 0,0 0 0,1 0 0,-1 1 0,0-1 0,0 0 0,0 0 0,0 0 0,1-1 0,-1 1 0,0 0 0,0 0 0,0-1 0,0 1 0,2-1 0,42-16 0,5-16 0,16-8 0,-61 38 0,0 1 0,0 0 0,1 0 0,-1 0 0,1 0 0,0 1 0,-1 0 0,1 1 0,0-1 0,10 1 0,-14 1 0,0-1 0,1 1 0,-1 0 0,0 0 0,1 0 0,-1 1 0,0-1 0,0 0 0,0 1 0,0-1 0,0 1 0,0 0 0,-1-1 0,1 1 0,-1 0 0,1 0 0,-1 0 0,1 1 0,-1-1 0,0 0 0,0 0 0,0 1 0,1 4 0,15 65 0,-14-53 0,7 7-882,-4-23-596,-3-17-1025,-2-8-5222</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4.291"/>
    </inkml:context>
    <inkml:brush xml:id="br0">
      <inkml:brushProperty name="width" value="0.025" units="cm"/>
      <inkml:brushProperty name="height" value="0.025" units="cm"/>
    </inkml:brush>
  </inkml:definitions>
  <inkml:trace contextRef="#ctx0" brushRef="#br0">29 137 1345,'0'0'30370,"8"-1"-29483,-6 0-875,1 1 0,-1-1 0,0 1 0,1-1 0,-1 0 1,0 1-1,0-1 0,0 0 0,0-1 0,1 1 0,-2 0 1,1-1-1,0 1 0,0-1 0,0 1 0,2-4 0,-2 1-15,0 0-1,-1 0 1,1 0 0,-1 0-1,0 0 1,0 0-1,0 0 1,-1 0-1,1-1 1,-1 1-1,-1-6 1,1 9 3,1 0 0,-1 0 0,0 0 0,0 0 0,0 0 0,-1 1 0,1-1 0,0 0 0,0 0 0,0 0 0,-1 0 0,1 0 0,0 0 0,-1 0 0,1 1 0,-1-1 0,1 0 0,-1 0 0,1 1 0,-1-1 0,0 0 0,1 1 0,-1-1 0,0 0 0,0 1 0,1-1 0,-1 1 0,0-1 0,0 1 0,0 0 0,1-1 0,-1 1 0,0 0 0,0-1 0,0 1 0,0 0 0,0 0 0,0 0 0,0 0 0,0 0 0,-1 0 0,0 1 0,0-1 0,0 0 0,0 1 0,-1 0 0,1-1 0,0 1 0,0 0 0,1 0 0,-1 0 0,0 1 0,0-1 0,0 0 0,1 1 0,-1-1 0,1 1 0,-1-1 0,-2 4 0,0 6 0,-1 0 0,1-1 0,1 1 0,0 1 0,1-1 0,0 0 0,1 1 0,0-1 0,0 1 0,1-1 0,1 1 0,2 11 0,-3-21 0,0-1 0,0 1 0,0 0 0,0-1 0,0 1 0,1-1 0,-1 1 0,1-1 0,-1 1 0,1-1 0,0 1 0,0-1 0,-1 1 0,1-1 0,0 0 0,0 1 0,0-1 0,0 0 0,1 0 0,-1 0 0,0 0 0,0 0 0,1 0 0,-1 0 0,1 0 0,-1-1 0,0 1 0,1 0 0,-1-1 0,1 1 0,0-1 0,-1 0 0,1 1 0,-1-1 0,1 0 0,0 0 0,-1 0 0,1 0 0,-1 0 0,1-1 0,0 1 0,-1 0 0,1-1 0,2 0 0,2-2 0,1 1 0,-1-1 0,0 0 0,0 0 0,-1-1 0,1 0 0,-1 0 0,1 0 0,5-7 0,5-10 0,0 0 0,15-28 0,-20 30 0,0 1 0,2 1 0,0 0 0,18-19 0,-31 36 0,1-1 0,0 1 0,-1-1 0,1 1 0,0 0 0,-1-1 0,1 1 0,0 0 0,-1-1 0,1 1 0,0 0 0,-1 0 0,1 0 0,0 0 0,0-1 0,-1 1 0,1 0 0,0 0 0,0 1 0,0-1 0,-1 0 0,1 0 0,0 0 0,-1 0 0,1 1 0,0-1 0,0 0 0,-1 1 0,1-1 0,0 0 0,-1 1 0,1-1 0,-1 1 0,1-1 0,-1 1 0,1-1 0,-1 1 0,1 0 0,-1-1 0,1 1 0,-1-1 0,0 1 0,1 0 0,-1 0 0,0-1 0,1 1 0,-1 0 0,0-1 0,0 1 0,0 1 0,16 51 0,-13-39 0,-3-12 0,0 0 0,1 0 0,-1-1 0,0 1 0,1 0 0,0-1 0,-1 1 0,1 0 0,0-1 0,0 1 0,0-1 0,0 1 0,0-1 0,0 1 0,0-1 0,0 0 0,1 0 0,-1 1 0,0-1 0,1 0 0,-1 0 0,1 0 0,-1-1 0,1 1 0,0 0 0,-1-1 0,1 1 0,0 0 0,0-1 0,-1 0 0,1 0 0,0 1 0,0-1 0,-1 0 0,4-1 0,-1 0 0,1-1 0,-1 0 0,1 0 0,-1 0 0,0-1 0,0 1 0,0-1 0,0 0 0,-1 0 0,1-1 0,-1 1 0,4-6 0,3-2 0,35-38 0,-42 46 0,0 0 0,1 0 0,0 0 0,-1 1 0,1-1 0,0 1 0,0 0 0,1 0 0,-1 1 0,0-1 0,8-1 0,-12 3-45,1 0-1,-1 0 1,1 0 0,-1-1 0,1 1-1,0 0 1,-1 0 0,1 0 0,-1 1-1,1-1 1,-1 0 0,1 0-1,-1 0 1,1 0 0,-1 0 0,1 1-1,-1-1 1,1 0 0,-1 0-1,1 1 1,-1-1 0,1 0 0,-1 1-1,1-1 1,-1 0 0,0 1 0,1-1-1,-1 1 1,1 0 0,1 15-4962,-2-14 4037,0 13-10305</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273"/>
    </inkml:context>
    <inkml:brush xml:id="br0">
      <inkml:brushProperty name="width" value="0.025" units="cm"/>
      <inkml:brushProperty name="height" value="0.025" units="cm"/>
    </inkml:brush>
  </inkml:definitions>
  <inkml:trace contextRef="#ctx0" brushRef="#br0">1 0 18930,'0'0'10228,"0"9"-9480,1 19-451,0 0 0,3 0 1,0-1-1,14 50 0,-4-31 162,2-2-1,26 52 0,-41-93-458,1 0 0,-1 0 0,1 0 0,0 0 0,0 0 0,0-1 0,0 1 0,0-1 0,1 1 0,-1-1 0,1 0 0,-1 0 0,1 0 0,0 0 0,3 1 0,-4-3 0,-1 0 0,0 0 0,1 0 0,-1 0 0,1 0 0,-1 0 0,1 0 0,-1-1 0,0 1 0,1-1 0,-1 1 0,1-1 0,-1 0 0,0 1 0,0-1 0,1 0 0,-1 0 0,0 0 0,0 0 0,0 0 0,0 0 0,0 0 0,0 0 0,0 0 0,0 0 0,-1-1 0,1 1 0,0 0 0,-1-1 0,1 1 0,-1 0 0,1-1 0,-1 1 0,0-3 0,26-85 0,-26 89 0,0-1 0,0 1 0,0-1 0,1 1 0,-1-1 0,0 1 0,0-1 0,0 1 0,1-1 0,-1 1 0,0-1 0,1 1 0,-1-1 0,0 1 0,1 0 0,-1-1 0,0 1 0,1 0 0,-1-1 0,1 1 0,-1 0 0,1-1 0,-1 1 0,1 0 0,-1 0 0,1 0 0,-1-1 0,1 1 0,-1 0 0,1 0 0,-1 0 0,1 0 0,-1 0 0,1 0 0,-1 0 0,1 0 0,-1 0 0,1 0 0,-1 0 0,1 1 0,-1-1 0,1 0 0,-1 0 0,1 0 0,-1 1 0,1-1 0,-1 0 0,1 0 0,-1 1 0,1-1 0,-1 1 0,0-1 0,1 0 0,-1 1 0,0-1 0,1 1 0,-1-1 0,0 1 0,0-1 0,1 1 0,-1 0 0,26 33 0,-23-29 0,1-1 0,23 27 0,-14-29 0,-12-3 0,0 1 0,0-1 0,0 0 0,-1 0 0,1 0 0,0 0 0,-1 0 0,1 0 0,-1 0 0,1 0 0,-1 0 0,1 0 0,-1 0 0,1 0 0,-1-1 0,0 0 0,18-114 0,-18 122 0,0 0 0,0 0 0,0 0 0,1 1 0,0-1 0,3 12 0,-4-17 0,0 0 0,1 0 0,-1 1 0,1-1 0,0 0 0,-1 0 0,1 0 0,0 0 0,0-1 0,-1 1 0,1 0 0,0 0 0,0 0 0,0-1 0,0 1 0,0 0 0,0-1 0,0 1 0,1-1 0,-1 1 0,0-1 0,0 1 0,0-1 0,0 0 0,1 0 0,-1 0 0,0 0 0,0 0 0,0 0 0,1 0 0,-1 0 0,0 0 0,0 0 0,0-1 0,1 1 0,-1 0 0,0-1 0,2 0 0,0-1 0,1 0 0,0 0 0,-1-1 0,0 0 0,1 1 0,-1-1 0,0 0 0,-1 0 0,1-1 0,0 1 0,-1 0 0,0-1 0,0 0 0,0 0 0,0 1 0,2-9 0,20-69 0,-23 76 0,18-111 0,7 220 0,-21-74 0,11 46 0,-14-70 0,0 0 0,0 0 0,0 0 0,1 0 0,0-1 0,0 1 0,0-1 0,1 0 0,4 5 0,-8-9 0,0-1 0,1 1 0,-1-1 0,0 1 0,1-1 0,-1 0 0,1 1 0,-1-1 0,0 0 0,1 1 0,-1-1 0,1 0 0,-1 1 0,1-1 0,-1 0 0,1 0 0,-1 0 0,1 0 0,-1 1 0,1-1 0,0 0 0,-1 0 0,1 0 0,-1 0 0,1 0 0,-1 0 0,1 0 0,-1-1 0,1 1 0,-1 0 0,1 0 0,-1 0 0,1 0 0,-1-1 0,1 1 0,-1 0 0,1-1 0,-1 1 0,1 0 0,-1-1 0,1 1 0,-1 0 0,0-1 0,1 1 0,-1-1 0,0 1 0,1-1 0,-1 1 0,0-1 0,0 1 0,0-1 0,1 1 0,-1-1 0,0 1 0,0-1 0,0 1 0,0-1 0,0 1 0,0-1 0,0 1 0,0-1 0,0 1 0,0-1 0,0 0 0,2-45 0,-2 42 0,0-6-696,0 0-1,-2 0 1,1 0-1,-4-12 1,-19-38-9408,0 8-6611</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611"/>
    </inkml:context>
    <inkml:brush xml:id="br0">
      <inkml:brushProperty name="width" value="0.025" units="cm"/>
      <inkml:brushProperty name="height" value="0.025" units="cm"/>
    </inkml:brush>
  </inkml:definitions>
  <inkml:trace contextRef="#ctx0" brushRef="#br0">3 0 8296,'0'0'20051,"-3"50"-19026,6-44-801,10-2-160,6-4-96,2 0-2018,2-2-3843,2-4-4645</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5.940"/>
    </inkml:context>
    <inkml:brush xml:id="br0">
      <inkml:brushProperty name="width" value="0.025" units="cm"/>
      <inkml:brushProperty name="height" value="0.025" units="cm"/>
    </inkml:brush>
  </inkml:definitions>
  <inkml:trace contextRef="#ctx0" brushRef="#br0">52 0 19186,'0'0'3470,"-5"11"16,-2 1-2845,0 1-1,1 1 1,0 0-1,1-1 1,1 1 0,0 1-1,1-1 1,-2 21 0,6-35-644,-1 1 1,0-1-1,0 0 0,1 1 1,-1-1-1,0 0 1,0 1-1,1-1 1,-1 0-1,0 1 1,1-1-1,-1 0 1,1 1-1,-1-1 1,0 0-1,1 0 1,-1 0-1,1 1 1,-1-1-1,1 0 1,-1 0-1,0 0 1,1 0-1,-1 0 1,1 0-1,-1 0 1,1 0-1,-1 0 1,1 0-1,-1 0 1,1 0-1,-1 0 1,0 0-1,1 0 1,-1-1-1,1 1 1,-1 0-1,1 0 1,-1-1-1,1 1 1,20-8-120,48-24-957,-64 30 995,1 1 0,0-1 0,-1 1 0,1 0 0,0 1 0,0-1 0,-1 1 0,1 0 0,0 1 0,0-1 0,7 3 0,-10-2 145,-1 1 0,1 0 0,-1-1 0,0 1 0,1 0 0,-1 1 0,0-1 0,0 0 0,0 1 0,0-1 0,-1 1 0,1-1 0,-1 1 0,1 0 0,-1 0 0,0 0 0,0-1 0,0 1 0,-1 0 0,1 0 0,-1 0 0,0 1 0,1-1 0,-1 0 0,-1 4 0,1 0 97,1 1 1,-2-1-1,1 1 1,-1-1-1,0 0 1,-1 1-1,0-1 1,0 0-1,-5 12 1,6-17-187,1-1 0,-1 0 0,1 0-1,-1 0 1,1 0 0,-1 0 0,0 0 0,1 0 0,-1 0 0,0 0 0,0 0-1,0 0 1,0-1 0,0 1 0,0 0 0,0-1 0,0 1 0,0 0-1,0-1 1,0 1 0,0-1 0,0 0 0,0 1 0,-1-1 0,1 0 0,0 0-1,0 0 1,0 0 0,-1 0 0,1 0 0,0 0 0,0 0 0,0 0-1,-1 0 1,1-1 0,0 1 0,0 0 0,0-1 0,0 1 0,0-1 0,0 0-1,0 1 1,0-1 0,0 0 0,0 1 0,0-1 0,0 0 0,0 0-1,-1-2 1,-1-1-405,-1 0-1,1-1 0,0 0 0,1 0 1,-1 0-1,1 0 0,0 0 0,0 0 1,-2-9-1,0-22-6688,3-2-1825</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6.315"/>
    </inkml:context>
    <inkml:brush xml:id="br0">
      <inkml:brushProperty name="width" value="0.025" units="cm"/>
      <inkml:brushProperty name="height" value="0.025" units="cm"/>
    </inkml:brush>
  </inkml:definitions>
  <inkml:trace contextRef="#ctx0" brushRef="#br0">9 85 11531,'0'0'19186,"6"-9"-17472,18-31-1378,-24 39-336,1 0 0,-1 0 0,1 0 0,-1 0 0,1 0 0,-1 0 0,0 0 0,0 0 0,0-1 0,1 1 0,-1 0 0,0 0 0,0 0 0,-1 0 0,1 0 0,0 0 0,0-1 0,0 1 0,-1 0 0,1 0 0,-1 0 0,1 0 0,-1 0 0,1 0 0,-1 0 0,1 0 0,-1 0 0,0 0 0,0 1 0,1-1 0,-1 0 0,-1 0 0,1 0 0,1 1 0,-1 0 0,0 0 0,0 0 0,1 0 0,-1 0 0,0 0 0,1 0 0,-1 0 0,0 0 0,0 0 0,1 0 0,-1 0 0,0 0 0,0 0 0,1 1 0,-1-1 0,0 0 0,1 1 0,-1-1 0,1 0 0,-1 1 0,0-1 0,1 1 0,-1-1 0,1 1 0,-1-1 0,1 1 0,-1-1 0,1 1 0,0 0 0,-1-1 0,1 1 0,0 0 0,-1-1 0,1 1 0,0 0 0,0-1 0,-1 1 0,1 0 0,0-1 0,0 1 0,0 0 0,0 0 0,0 0 0,-3 20 0,0-1 0,1 42 0,2-57 0,0 1 0,0 0 0,0-1 0,1 1 0,0 0 0,1-1 0,-1 1 0,1-1 0,0 0 0,0 1 0,1-1 0,-1 0 0,1 0 0,0-1 0,6 8 0,-7-10 0,0-1 0,-1 1 0,1-1 0,0 0 0,0 0 0,0 0 0,0 0 0,0 0 0,0 0 0,0 0 0,1-1 0,-1 1 0,0-1 0,0 1 0,1-1 0,-1 0 0,0 0 0,0 0 0,1 0 0,1-1 0,0 0 0,0-1 0,0 1 0,0-1 0,0 0 0,0 0 0,-1 0 0,1 0 0,-1 0 0,0-1 0,4-3 0,5-7 0,0-1 0,-1 0 0,18-29 0,-28 41 0,18-32 0,-13 24 0,-1-1 0,1 1 0,1 0 0,0 1 0,12-14 0,-14 63 0,-5 39 0,0-78 1,0-1-1,0 0 1,0 1-1,0-1 1,0 0 0,0 1-1,1-1 1,-1 0-1,0 1 1,0-1 0,0 0-1,0 0 1,1 1 0,-1-1-1,0 0 1,0 0-1,0 1 1,1-1 0,-1 0-1,0 0 1,0 1-1,1-1 1,-1 0 0,0 0-1,1 0 1,-1 0-1,0 0 1,0 1 0,1-1-1,-1 0 1,0 0 0,1 0-1,-1 0 1,0 0-1,1 0 1,-1 0 0,0 0-1,1 0 1,-1 0-1,0 0 1,1 0 0,-1-1-1,0 1 1,1 0-1,-1 0 1,0 0 0,1 0-1,-1 0 1,0-1-1,0 1 1,1 0 0,-1 0-1,0 0 1,0-1 0,0 1-1,1 0 1,-1 0-1,0-1 1,15-13-181,3-8-1947,-3 4-3300,4-7-4780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6.644"/>
    </inkml:context>
    <inkml:brush xml:id="br0">
      <inkml:brushProperty name="width" value="0.025" units="cm"/>
      <inkml:brushProperty name="height" value="0.025" units="cm"/>
    </inkml:brush>
  </inkml:definitions>
  <inkml:trace contextRef="#ctx0" brushRef="#br0">1 155 22806,'0'0'6662,"81"-41"-6502,-41 21-96,7-7-96,-3-4-2370,-4-5-5253</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7.407"/>
    </inkml:context>
    <inkml:brush xml:id="br0">
      <inkml:brushProperty name="width" value="0.025" units="cm"/>
      <inkml:brushProperty name="height" value="0.025" units="cm"/>
    </inkml:brush>
  </inkml:definitions>
  <inkml:trace contextRef="#ctx0" brushRef="#br0">1 69 16560,'0'0'7521,"2"12"-6859,5 17 149,2-1-1,1 0 1,1-1-1,1 0 0,19 31 1,92 134 716,-117-183-1518,-4-5 2,0-1-1,1 1 0,-1-1 1,1 1-1,0-1 0,0 0 1,0 0-1,1 0 0,3 3 1,-3-56 1067,-8 5-982,-2 0 0,-1 1 0,-19-60 0,11 48-66,-9-69-1,24 124-36,-1-1 0,1 1 0,0-1 0,-1 0 0,1 1 0,0-1 0,0 0 0,0 1 0,0-1 0,0 0 0,1 1 0,-1-1 0,0 0 0,1 1 0,-1-1 0,1 1 0,0-1 0,-1 1 0,1-1 0,0 1 0,0 0 0,0-1 0,0 1 0,0 0 0,2-2 0,0 2-10,0 0-1,1 0 0,-1 1 0,0-1 1,0 1-1,1 0 0,-1 0 0,1 0 0,-1 0 1,0 1-1,6 1 0,-6-2 12,0 0-1,-1 1 1,1-1 0,-1 1-1,1 0 1,-1-1 0,1 1-1,-1 1 1,1-1 0,-1 0-1,0 0 1,0 1 0,0 0-1,0-1 1,0 1 0,0 0 0,0 0-1,0 0 1,-1 0 0,1 0-1,2 4 1,-3-1 5,1-1 0,-1 0 1,0 1-1,0-1 0,-1 1 0,1-1 1,-1 1-1,0 0 0,0-1 0,0 1 0,-2 7 1,-2 3 41,0 1 0,-1-1 0,0 0 0,-1 0 0,-1 0 0,-9 14 0,14-26-22,-26 38 145,26-39-160,0 0 1,1-1 0,-1 1-1,0 0 1,0 0-1,0-1 1,0 1-1,0-1 1,0 0 0,-1 1-1,1-1 1,0 0-1,-1 0 1,1-1-1,-5 2 1,7-2-30,0 0 1,-1 0-1,1 0 1,0 0-1,0 0 1,-1 0-1,1 0 1,0 0-1,-1 0 1,1-1-1,0 1 1,0 0-1,0 0 1,-1 0-1,1 0 1,0 0-1,0-1 1,-1 1-1,1 0 1,0 0-1,0 0 1,0-1-1,0 1 1,-1 0-1,1 0 1,0-1-1,0 1 0,0 0 1,0 0-1,0-1 1,0 1-1,0 0 1,0-1-1,0 1 1,0 0-1,0 0 1,0-1-1,0 1 1,0 0-1,0-1 1,4-18-2417,10-15-3295,3 6 526,2-5-1474</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7.859"/>
    </inkml:context>
    <inkml:brush xml:id="br0">
      <inkml:brushProperty name="width" value="0.025" units="cm"/>
      <inkml:brushProperty name="height" value="0.025" units="cm"/>
    </inkml:brush>
  </inkml:definitions>
  <inkml:trace contextRef="#ctx0" brushRef="#br0">1 0 15471,'0'0'13730,"4"13"-12422,58 232 950,-48-212-2258,-5-30 0,2-20 0,-1-13 0,-2-1 0,7-47 0,-1 4 0,-14 74 0,0 0 0,0 1 0,0-1 0,1 0 0,-1 1 0,0-1 0,0 0 0,0 0 0,1 1 0,-1-1 0,0 0 0,0 0 0,1 1 0,-1-1 0,0 0 0,1 0 0,-1 0 0,0 0 0,0 1 0,1-1 0,-1 0 0,0 0 0,1 0 0,-1 0 0,0 0 0,1 0 0,-1 0 0,1 0 0,-1 0 0,0 0 0,1 0 0,-1 0 0,0 0 0,1 0 0,-1 0 0,0 0 0,1-1 0,-1 1 0,0 0 0,0 0 0,1 0 0,-1-1 0,0 1 0,1 0 0,-1 0 0,0 0 0,0-1 0,0 1 0,1 0 0,-1-1 0,0 1 0,0 0 0,0 0 0,1-1 0,-1 1 0,0 0 0,0-1 0,0 1 0,0 0 0,0-1 0,0 0 0,16 37 0,-12-28 0,9 26 0,-11-25 0,2 1 0,-1-1 0,1 0 0,1 0 0,-1 0 0,1-1 0,1 1 0,7 8 0,-13-17 0,1 0 0,-1 0 0,0 1 0,1-1 0,-1 0 0,1 1 0,-1-1 0,1 0 0,-1 0 0,1 0 0,-1 0 0,1 0 0,-1 1 0,1-1 0,-1 0 0,1 0 0,-1 0 0,1 0 0,-1 0 0,1-1 0,-1 1 0,1 0 0,-1 0 0,1 0 0,-1 0 0,1 0 0,-1-1 0,1 1 0,-1 0 0,1 0 0,-1-1 0,0 1 0,1 0 0,-1-1 0,0 1 0,1-1 0,-1 1 0,0 0 0,1-1 0,-1 1 0,0-1 0,0 1 0,1-1 0,-1 1 0,0-1 0,0 1 0,0-1 0,0 1 0,1-1 0,-1 1 0,0-1 0,0 0 0,7-33 0,-7 30 0,4-17-634,-2 0 1,0-1-1,-1 1 0,-1-1 0,-1 0 1,-4-22-1,4 59-20486,4 16 17251,-2-28 3772,13 39-136,-14-40 596,1 0 1,-1-1 0,1 1 0,0 0-1,0-1 1,0 1 0,0-1 0,0 1 0,0-1-1,0 1 1,0-1 0,1 0 0,-1 1-1,0-1 1,1 0 0,-1 0 0,1 0 0,-1 0-1,3 0 1,-4-1-321,1-1 0,0 1-1,-1-1 1,1 0 0,-1 1 0,1-1 0,-1 0 0,0 1-1,1-1 1,-1 0 0,0 0 0,1 1 0,-1-1-1,0 0 1,0 0 0,0 1 0,1-1 0,-1 0-1,0 0 1,0 0 0,0 0 0,-1 1 0,1-1-1,0 0 1,0 0 0,-1-1 0,1-1-425,0-18-4209</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245"/>
    </inkml:context>
    <inkml:brush xml:id="br0">
      <inkml:brushProperty name="width" value="0.025" units="cm"/>
      <inkml:brushProperty name="height" value="0.025" units="cm"/>
    </inkml:brush>
  </inkml:definitions>
  <inkml:trace contextRef="#ctx0" brushRef="#br0">1 1 3651,'0'0'2595</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588"/>
    </inkml:context>
    <inkml:brush xml:id="br0">
      <inkml:brushProperty name="width" value="0.025" units="cm"/>
      <inkml:brushProperty name="height" value="0.025" units="cm"/>
    </inkml:brush>
  </inkml:definitions>
  <inkml:trace contextRef="#ctx0" brushRef="#br0">163 88 16303,'0'0'8286,"-10"-4"-4523,-33-11-1542,40 14-2149,1 1 1,-1 0-1,1-1 1,-1 1-1,0 0 1,1 0-1,-1 1 1,1-1 0,-1 0-1,0 1 1,1 0-1,-1 0 1,1-1-1,0 1 1,-1 1-1,1-1 1,0 0-1,-1 0 1,1 1-1,0 0 1,0-1-1,0 1 1,1 0-1,-1 0 1,0 0-1,1 0 1,-1 0-1,1 0 1,-2 4-1,-3 4-87,1 0-1,0 0 1,1 1-1,-5 21 1,5-20 24,1 1 0,1 0 0,0 0-1,1 0 1,0 0 0,1 0 0,1 1 0,3 23 0,-4-36-9,0 0 0,1 0 0,-1-1 0,0 1 0,1 0 0,-1 0-1,1 0 1,-1 0 0,1-1 0,-1 1 0,1 0 0,0-1 0,-1 1 0,1 0 0,0-1 0,0 1 0,-1-1 0,1 1-1,0-1 1,0 1 0,0-1 0,0 1 0,-1-1 0,1 0 0,0 0 0,0 1 0,0-1 0,0 0 0,0 0 0,0 0 0,0 0-1,0 0 1,0 0 0,0 0 0,0-1 0,-1 1 0,1 0 0,0 0 0,0-1 0,0 1 0,0 0 0,0-1 0,0 1-1,-1-1 1,1 1 0,0-1 0,0 0 0,-1 1 0,2-2 0,2-1 3,1-1 0,-1 0 0,0 0-1,0-1 1,0 1 0,5-9 0,2-8-3,-1-2 0,-1 1 0,-1-1 0,-1-1 0,-1 1 0,-1-1 0,-1 0 0,-1 0 0,-1-1 0,-2-29 0,4 94 0,1 0 0,2 0 0,19 62 0,-10-63 72,-16-39-79,0 1 0,1 0 0,-1 0 0,0-1 0,1 1 0,-1 0 1,0-1-1,1 1 0,-1-1 0,1 1 0,-1-1 0,1 1 0,0-1 0,-1 1 0,1-1 0,0 1 0,-1-1 0,1 0 0,0 1 0,-1-1 1,1 0-1,0 1 0,-1-1 0,1 0 0,0 0 0,0 0 0,-1 0 0,1 0 0,0 0 0,0 0 0,-1 0 0,1 0 0,0 0 0,0 0 1,-1 0-1,1-1 0,0 1 0,0 0 0,-1-1 0,1 1 0,0 0 0,-1-1 0,1 1 0,-1-1 0,1 1 0,0-1 0,-1 1 0,1-1 1,-1 1-1,1-1 0,0-1 0,5-6-989,-1 0 0,0-1-1,0 0 1,0 0 0,4-15 0,14-54-11055,-20 66 9563,11-43-8482</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8.912"/>
    </inkml:context>
    <inkml:brush xml:id="br0">
      <inkml:brushProperty name="width" value="0.025" units="cm"/>
      <inkml:brushProperty name="height" value="0.025" units="cm"/>
    </inkml:brush>
  </inkml:definitions>
  <inkml:trace contextRef="#ctx0" brushRef="#br0">149 1 14542,'0'0'6753,"-8"8"-1890,-9 11-3344,-106 104 3571,155-122-5090,5-8-33,10-1-399,90-4 0,-135 12 438,-1 0 0,1 0 0,-1 0 0,1 0 0,-1 0 0,1 0 0,-1 1 0,0-1-1,1 1 1,-1-1 0,0 1 0,1-1 0,-1 1 0,0 0 0,1-1 0,-1 1 0,0 0 0,0 0 0,0 0 0,0 0-1,0 0 1,0 0 0,0 0 0,0 1 0,0-1 0,-1 0 0,1 0 0,0 1 0,-1-1 0,1 0 0,-1 1 0,1-1-1,-1 1 1,0-1 0,0 0 0,0 1 0,0-1 0,0 1 0,0-1 0,0 1 0,0-1 0,0 1 0,0-1 0,-1 0-1,0 3 1,-1 3 72,0 1 1,0-1-1,-1 0 0,0 0 0,0 0 0,-1 0 0,-6 9 0,-3 1-78,0-1 0,-23 22 0,32-35 0,1 1 0,-1-1 0,1 0 0,-1 0 0,0 0 0,0-1 0,-1 0 0,1 1 0,0-1 0,-1-1 0,1 1 0,-1-1 0,1 1 0,-1-1 0,0-1 0,0 1 0,-5-1 0,9 0-118,0-1 0,0 0 0,0 0-1,0 0 1,0 0 0,0 0 0,0 0 0,1 0 0,-1 0 0,0 0 0,1 0-1,-1 0 1,0 0 0,1-1 0,0 1 0,-1 0 0,1 0 0,0-1-1,-1 1 1,1 0 0,0 0 0,0-1 0,0 1 0,0 0 0,0-1 0,0 1-1,1 0 1,-1-1 0,0 1 0,1-1 0,10-43-6715,8 13-1153,4-2-4859</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2:59.255"/>
    </inkml:context>
    <inkml:brush xml:id="br0">
      <inkml:brushProperty name="width" value="0.025" units="cm"/>
      <inkml:brushProperty name="height" value="0.025" units="cm"/>
    </inkml:brush>
  </inkml:definitions>
  <inkml:trace contextRef="#ctx0" brushRef="#br0">101 169 16592,'0'0'15310,"1"-12"-14562,1 2-670,1-1-74,-1 0 0,0-1 0,0 1 0,-2 0 0,1-1-1,-2 1 1,1-1 0,-1 1 0,-3-13 0,3 23-4,1 0 0,-1 0 0,1 0 0,-1 0 0,1 0 0,-1 0 0,0 0 0,1 0 0,-1 0 0,0 0 0,0 0 0,0 0 0,1 0 0,-1 0 0,0 1 0,0-1 0,0 0 0,0 1 0,-1-1 0,1 1 0,0-1 0,0 1 0,0 0 0,0-1 0,0 1 0,-1 0 0,1 0 0,0 0 0,0 0 0,-1 0 0,1 0 0,0 0 0,0 0 0,0 0 0,-1 1 0,1-1 0,0 0 0,0 1 0,0-1 0,0 1 0,0-1 0,0 1 0,-2 1 0,-1 0 0,1 1 0,-1 0 0,1 0 0,0 0 0,0 0 0,0 0 0,0 1 0,0-1 0,1 1 0,-4 7 0,0 4 0,1 0 0,1 1 0,0-1 0,2 1 0,-1 0 0,1 29 0,2-36 0,1 0 0,0-1 0,0 1 0,0 0 0,2 0 0,2 9 0,-3-14 0,-1 0 0,1-1 0,0 0 0,-1 1 0,2-1 0,-1 0 0,0 0 0,1 0 0,-1-1 0,1 1 0,0 0 0,0-1 0,0 0 0,6 4 0,-5-4-12,0 0 0,0-1-1,0 1 1,1-1 0,-1 0 0,0-1 0,1 1-1,-1-1 1,0 0 0,1 0 0,-1 0 0,0 0-1,1-1 1,-1 0 0,0 0 0,1 0 0,-1 0 0,0-1-1,0 1 1,0-1 0,5-3 0,1-2-401,0 0 1,0 0 0,-1-1-1,0 0 1,0-1-1,10-14 1,18-26-6907</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0.356"/>
    </inkml:context>
    <inkml:brush xml:id="br0">
      <inkml:brushProperty name="width" value="0.025" units="cm"/>
      <inkml:brushProperty name="height" value="0.025" units="cm"/>
    </inkml:brush>
  </inkml:definitions>
  <inkml:trace contextRef="#ctx0" brushRef="#br0">25 623 18321,'0'0'8771,"10"-8"-7212,-5 5-1466,0-1-1,0 0 0,-1-1 1,1 1-1,-1-1 1,0 0-1,0 0 1,-1 0-1,1 0 1,-1-1-1,0 1 1,-1-1-1,1 0 0,-1 0 1,0 0-1,-1 0 1,0 0-1,0 0 1,0-1-1,0 1 1,-1-7-1,0 6 59,0 0 0,-1 0 0,0 0 1,0 0-1,0 1 0,-1-1 0,-4-12 0,5 18-130,1-1 0,-1 1 0,1 0-1,-1-1 1,0 1 0,0 0 0,0-1-1,0 1 1,0 0 0,0 0 0,0 0 0,0 0-1,0 0 1,0 0 0,-1 0 0,1 0-1,0 0 1,-1 1 0,1-1 0,-1 1 0,1-1-1,0 1 1,-1-1 0,1 1 0,-1 0-1,0-1 1,1 1 0,-1 0 0,1 0 0,-1 0-1,1 1 1,-1-1 0,1 0 0,-1 0-1,1 1 1,-1-1 0,1 1 0,-1-1 0,1 1-1,0 0 1,-3 1 0,2 0-21,-1 0 0,1 0 0,-1 1 0,1-1 0,0 0 0,0 1 0,0 0 0,1-1 0,-1 1 0,1 0 0,-1 0 0,1 0 0,0 0 0,0 0 0,0 0 0,0 0 0,1 0 0,-1 1 0,1 4 0,0 67 0,0-69 0,1 5-3,1 0 0,0-1 0,1 1 0,0-1 0,0 0 0,1 0 0,1 0 0,6 12 0,-10-20 3,0 1 1,0-1-1,1 0 0,-1 0 0,1 0 0,-1 0 0,1 0 0,0 0 0,-1 0 1,1-1-1,0 1 0,0 0 0,0-1 0,0 0 0,1 1 0,-1-1 0,0 0 1,1 0-1,-1 0 0,0-1 0,1 1 0,-1-1 0,1 1 0,-1-1 0,1 0 1,-1 0-1,1 0 0,0 0 0,-1 0 0,1 0 0,-1-1 0,1 1 1,-1-1-1,0 0 0,1 0 0,-1 0 0,0 0 0,1 0 0,-1 0 0,0-1 1,3-1-1,2-4 2,0 1 0,0-1 1,0-1-1,-1 1 1,0-1-1,-1 0 0,0 0 1,0-1-1,0 1 0,3-13 1,7-18-5,9-44 0,-11 38 1,-13 45 1,0 0 0,0-1 0,0 1 0,0 0 0,0 0 0,0 0 0,0-1 0,0 1 0,0 0 0,0 0 0,0 0 0,0-1 0,0 1 0,0 0 0,0 0 0,0 0 0,0-1 0,0 1 0,1 0 0,-1 0 0,0 0 0,0 0 0,0-1 0,0 1 0,0 0 0,1 0 0,-1 0 0,0 0 0,0 0 0,0 0 0,0 0 0,1 0 0,-1-1 0,0 1 0,0 0 0,0 0 0,1 0 0,-1 0 0,0 0 0,0 0 0,0 0 0,1 0 0,-1 0 0,0 0 0,0 0 0,0 0 0,1 0 0,-1 0 0,0 0 0,0 0 0,0 1 0,1-1 0,7 13 0,3 21 0,-11-33 0,10 35 0,14 47 0,-22-76 0,1 0 0,0 0 0,0-1 0,0 1 0,1-1 0,0 1 0,1-1 0,5 7 0,-9-13 0,0 1 0,-1 0 0,1-1 0,0 1 0,-1-1 0,1 1 0,0 0 0,0-1 0,-1 0 0,1 1 0,0-1 0,0 1 0,0-1 0,0 0 0,0 0 0,0 1 0,-1-1 0,1 0 0,0 0 0,0 0 0,0 0 0,0 0 0,0 0 0,0 0 0,0-1 0,0 1 0,0 0 0,0 0 0,-1-1 0,1 1 0,0-1 0,0 1 0,0 0 0,0-1 0,-1 0 0,1 1 0,0-1 0,-1 1 0,1-1 0,0 0 0,-1 1 0,1-1 0,-1 0 0,1 0 0,-1 0 0,1-1 0,20-50 0,-17 39 0,10-34 0,-2-1 0,-1 0 0,5-81 0,-7-147 0,-10 256 0,-1 25 0,-1 34 0,2 11 0,3 0 0,2 0 0,2 0 0,2 0 0,22 74 0,-27-116 0,1-1 0,-1 1 0,1-1 0,1 0 0,4 6 0,-8-12 0,-1 0 0,0 0 0,1 0 0,-1 0 0,1-1 0,-1 1 0,1 0 0,0 0 0,-1-1 0,1 1 0,0 0 0,0-1 0,-1 1 0,1-1 0,0 1 0,0-1 0,0 1 0,0-1 0,0 0 0,0 1 0,-1-1 0,1 0 0,0 0 0,0 1 0,0-1 0,0 0 0,0 0 0,0 0 0,0 0 0,0 0 0,0-1 0,0 1 0,0 0 0,0 0 0,0-1 0,0 1 0,0 0 0,0-1 0,-1 1 0,1-1 0,0 1 0,0-1 0,0 0 0,-1 1 0,1-1 0,0 0 0,-1 1 0,1-1 0,-1 0 0,1 0 0,-1 0 0,1 1 0,0-3 0,1-1-27,0 0-1,0 0 1,0-1 0,-1 1-1,1-1 1,-1 1-1,0-1 1,0 0 0,-1 1-1,0-1 1,0 0 0,0 0-1,0 1 1,0-1 0,-1 0-1,0 1 1,0-1 0,-1 0-1,1 1 1,-1 0-1,0-1 1,0 1 0,0 0-1,0 0 1,-1 0 0,0 0-1,0 0 1,0 1 0,0-1-1,-1 1 1,-5-5 0,1 2-34,0 0 1,0 0 0,-1 0 0,0 1-1,0 0 1,-1 1 0,1 0 0,-1 0-1,0 1 1,0 1 0,0-1 0,0 1-1,-16 0 1,11 3 443,25 3-143,28 0 18,-26-5-412,1-1-1,-1 0 1,0-1 0,0 0-1,0-1 1,18-7 0,3-5-3893,-2 0-4225,1-2-6927</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0.865"/>
    </inkml:context>
    <inkml:brush xml:id="br0">
      <inkml:brushProperty name="width" value="0.025" units="cm"/>
      <inkml:brushProperty name="height" value="0.025" units="cm"/>
    </inkml:brush>
  </inkml:definitions>
  <inkml:trace contextRef="#ctx0" brushRef="#br0">1 0 18514,'0'0'4713,"5"13"-2791,122 328 3982,-126-338-5855,0 0 1,1 1-1,-1-1 0,1-1 0,0 1 0,0 0 0,0 0 0,1-1 0,-1 1 0,0-1 0,4 3 1,-5-5-22,0 1 0,0-1 1,1 1-1,-1-1 1,0 1-1,0-1 1,0 0-1,1 0 1,-1 0-1,0 0 1,0 0-1,0 0 1,1 0-1,-1 0 1,0 0-1,0 0 0,0-1 1,1 1-1,-1 0 1,0-1-1,0 1 1,0-1-1,0 0 1,0 1-1,0-1 1,0 0-1,0 1 1,0-1-1,0 0 1,0 0-1,0 0 0,-1 0 1,1 0-1,0-1 1,11-13-6,-2-1 0,0 0 0,-1 0-1,-1-1 1,0 0 0,5-19 0,1-8-39,10-60 0,-22 99-139,1-19-2481,-3 24 2524,0-1 0,0 1 0,0-1 0,0 1 0,0 0 0,0-1 0,0 1 0,0-1 0,0 1 0,-1 0 0,1-1 0,0 1 0,0-1 0,0 1 0,0 0 0,-1-1 0,1 1 0,0 0 0,0-1 0,-1 1 0,1 0 0,0 0 0,0-1 0,-1 1 0,1 0 0,0 0 0,-1-1 0,1 1-1,0 0 1,-1 0 0,1 0 0,-1 0 0,1 0 0,0-1 0,-1 1 0,1 0 0,-1 0 0,1 0 0,0 0 0,-1 0 0,1 0 0,-1 0 0,1 0 0,0 0 0,-1 1 0,0-1 0,-11 4-8616</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1.235"/>
    </inkml:context>
    <inkml:brush xml:id="br0">
      <inkml:brushProperty name="width" value="0.025" units="cm"/>
      <inkml:brushProperty name="height" value="0.025" units="cm"/>
    </inkml:brush>
  </inkml:definitions>
  <inkml:trace contextRef="#ctx0" brushRef="#br0">1 196 12364,'0'0'4671,"4"8"-2066,-1-4-2276,-1 0-1,0 0 1,1-1 0,0 1-1,0-1 1,0 1 0,0-1-1,5 3 1,-6-5-210,0 0-1,-1 0 0,1 0 1,0 0-1,0-1 0,0 1 1,0-1-1,0 1 0,0-1 1,0 0-1,0 1 0,0-1 1,0 0-1,0-1 0,0 1 1,0 0-1,-1 0 0,1-1 1,0 1-1,0-1 0,0 0 1,0 0-1,0 0 0,-1 1 1,1-1-1,0-1 0,-1 1 1,3-2-1,3-2-99,-1-1 0,0 0 0,0 0 0,0-1 0,-1 0 0,0 1 0,-1-2 0,1 1 0,-1-1 0,6-15 0,-6 11-669,0-1-1,0 0 0,-2 0 1,1 0-1,-2-1 0,1-16 1,-17 98 1744,14-46-520,0-11-248,0-1-1,1 1 0,0-1 0,1 1 0,2 13 0,-3-24-313,0 1 1,0-1-1,0 0 1,0 1-1,0-1 1,1 0-1,-1 1 0,0-1 1,0 0-1,0 1 1,1-1-1,-1 0 1,0 1-1,0-1 1,1 0-1,-1 0 0,0 1 1,1-1-1,-1 0 1,0 0-1,1 0 1,-1 0-1,0 1 1,1-1-1,-1 0 0,0 0 1,1 0-1,-1 0 1,1 0-1,-1 0 1,0 0-1,1 0 1,-1 0-1,0 0 0,1 0 1,-1 0-1,1 0 1,-1 0-1,0 0 1,1 0-1,-1-1 1,0 1-1,1 0 0,-1 0 1,0 0-1,1-1 1,-1 1-1,0 0 1,0 0-1,1-1 1,-1 1-1,0 0 0,1-1 1,13-16 415,20-68-915,-17 37-3244,5 2-5301,-16 36 4334</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1.613"/>
    </inkml:context>
    <inkml:brush xml:id="br0">
      <inkml:brushProperty name="width" value="0.025" units="cm"/>
      <inkml:brushProperty name="height" value="0.025" units="cm"/>
    </inkml:brush>
  </inkml:definitions>
  <inkml:trace contextRef="#ctx0" brushRef="#br0">0 155 3299,'0'0'15919,"7"12"-15155,9 24 137,-2 1 0,-1 0 0,-2 1 0,7 47 0,45 245 4053,-65-345-4565,1 0 0,0 0 1,2-22-1,-1-25-408,-2 30 63,-21-418-622,23 444 589,1 0 0,-1 0 0,1 1 0,0-1 0,0 0 0,1 1 0,0-1 1,0 1-1,0-1 0,0 1 0,1 0 0,6-9 0,-8 12-19,1 0 0,0 1 0,-1-1 1,1 0-1,0 1 0,0-1 0,0 1 0,1-1 0,-1 1 1,0 0-1,0 0 0,1 0 0,-1 0 0,1 1 0,-1-1 1,1 0-1,-1 1 0,1 0 0,-1 0 0,1 0 0,-1 0 0,1 0 1,-1 0-1,1 1 0,-1-1 0,1 1 0,-1-1 0,1 1 1,-1 0-1,0 0 0,4 2 0,-3-1 0,0 0 1,0 1-1,0-1 0,0 1 1,0-1-1,-1 1 0,1 0 0,-1 0 1,0 0-1,0 0 0,0 0 1,-1 1-1,1-1 0,-1 1 1,1-1-1,-1 1 0,0-1 0,0 1 1,-1 0-1,1-1 0,-1 1 1,0 0-1,0 0 0,0-1 1,0 1-1,-2 5 0,1 4 109,-1 0-1,-1 0 1,0 0 0,-1-1-1,0 1 1,-8 14 0,0-2 217,6-11-157,0 0 1,-1-1-1,0 0 1,-1 0-1,0-1 0,-1 0 1,0-1-1,-1 1 1,-13 10-1,23-22-225,0 0 0,-1 1 0,1-1 0,0 0 0,0 0 0,-1 0 0,1 1 0,0-1 0,0 0 1,-1 0-1,1 0 0,0 1 0,-1-1 0,1 0 0,0 0 0,-1 0 0,1 0 0,0 0 0,-1 0 0,1 0 0,0 0 0,-1 0 0,1 0 0,-1 0 0,1 0 0,0 0 0,-1 0 0,1 0 0,0 0 1,-1 0-1,1 0 0,0-1 0,-1 1 0,1 0 0,0 0 0,0 0 0,-1 0 0,1-1 0,0 1 0,-1 0 0,1 0 0,0-1 0,0 1 0,0 0 0,-1-1 0,1 1 0,0 0 0,0 0 0,0-1 1,0 1-1,0 0 0,-1-1 0,1 1 0,0-1 0,0 0 0,1-23-7066,-1 17 4853,3-19-5651</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2.017"/>
    </inkml:context>
    <inkml:brush xml:id="br0">
      <inkml:brushProperty name="width" value="0.025" units="cm"/>
      <inkml:brushProperty name="height" value="0.025" units="cm"/>
    </inkml:brush>
  </inkml:definitions>
  <inkml:trace contextRef="#ctx0" brushRef="#br0">0 64 16816,'0'0'6369,"2"13"-5398,14 141 2078,-5-39-543,29 130 0,-40-329-2578,2 3-181,-5-10-94,0-175-358,4 261 689,0 0 1,0 0-1,0 1 1,1-1-1,0 1 0,0-1 1,0 1-1,0-1 1,6-6-1,-7 9 11,-1 1-1,1 0 1,0 0-1,-1 0 0,1 0 1,0 1-1,0-1 1,0 0-1,0 0 1,0 0-1,0 1 1,0-1-1,0 0 0,0 1 1,0-1-1,0 1 1,1-1-1,-1 1 1,0 0-1,0 0 0,0-1 1,1 1-1,-1 0 1,0 0-1,0 0 1,1 0-1,-1 0 1,0 1-1,0-1 0,0 0 1,1 0-1,-1 1 1,0-1-1,0 1 1,0-1-1,0 1 1,0-1-1,0 1 0,0 0 1,0 0-1,0-1 1,0 1-1,0 0 1,1 2-1,1 1 10,0 0-1,-1 1 1,0-1 0,0 1 0,0 0-1,0-1 1,-1 1 0,1 0-1,-1 0 1,-1 0 0,1 0-1,-1 8 1,-2 66 418,2-75-369,-1 7 202,-1 0 0,0 0 0,-1-1 0,0 1-1,-7 13 1,10-21-300,-1-1 0,0 0 0,0 1 0,0-1 0,0 0 0,0 1 0,-1-1 0,1 0 0,-1 0 0,0 0 0,1 0 0,-1 0 0,0-1 0,0 1 0,0 0 0,0-1 0,0 0 0,-1 1 0,1-1 0,0 0 0,-1 0 0,1 0 0,0 0 0,-1-1 0,1 1 0,-1-1 0,0 1 1,-3-1-1,0-4-4328,2-8-3218</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2.893"/>
    </inkml:context>
    <inkml:brush xml:id="br0">
      <inkml:brushProperty name="width" value="0.025" units="cm"/>
      <inkml:brushProperty name="height" value="0.025" units="cm"/>
    </inkml:brush>
  </inkml:definitions>
  <inkml:trace contextRef="#ctx0" brushRef="#br0">52 391 20179,'0'0'4068,"-7"9"-3038,2-5-766,1 1 0,0 0 1,0 0-1,0 0 0,1 0 0,0 1 0,0 0 0,0-1 0,1 1 0,0 0 0,0 0 1,0 0-1,1 1 0,0-1 0,0 0 0,1 0 0,-1 1 0,2 10 0,-1-16-234,0 0 1,0 0-1,0-1 0,0 1 0,0 0 0,1 0 0,-1-1 1,0 1-1,0 0 0,1 0 0,-1-1 0,0 1 1,1 0-1,-1 0 0,1-1 0,-1 1 0,1-1 0,-1 1 1,1 0-1,-1-1 0,1 1 0,0-1 0,-1 1 0,1-1 1,0 0-1,-1 1 0,1-1 0,0 0 0,0 1 0,-1-1 1,1 0-1,0 0 0,0 0 0,-1 1 0,1-1 0,0 0 1,0 0-1,0 0 0,-1 0 0,1-1 0,0 1 0,0 0 1,0 0-1,-1 0 0,1-1 0,0 1 0,1-1 0,2-1 84,-1 1 0,1-1 0,0 0-1,-1 0 1,1-1 0,-1 1 0,0-1-1,4-3 1,0-3-114,1-1 0,-2 0 0,1 0 0,-1-1 0,-1 0 0,0 0 0,7-22 0,-10 25 0,0 0 0,0-1 0,0 1 0,-1-1 0,-1 0 0,1 1 0,-1-1 0,-1 0 0,0 0 0,0 1 0,-4-16 0,5 23 0,0 0 0,-1 0 0,1 0 0,0 0 0,-1 0 0,1 0 0,0 1 0,-1-1 0,1 0 0,-1 0 0,0 0 0,1 0 0,-1 0 0,0 1 0,1-1 0,-1 0 0,0 1 0,0-1 0,1 0 0,-1 1 0,0-1 0,0 1 0,0-1 0,0 1 0,0 0 0,0-1 0,0 1 0,0 0 0,0 0 0,0 0 0,0 0 0,0-1 0,0 1 0,0 1 0,0-1 0,0 0 0,0 0 0,-1 1 0,0-1 0,0 1 0,0 0 0,0 0 0,0 1 0,1-1 0,-1 0 0,0 1 0,1-1 0,-1 1 0,1-1 0,0 1 0,-1 0 0,1-1 0,0 1 0,0 0 0,0 0 0,-1 4 0,-5 20 0,1 1 0,1 0 0,1 1 0,2-1 0,0 1 0,4 31 0,-2-55 0,0 0 0,1 0 0,-1 1 0,1-1 0,0 0 0,0 0 0,1 0 0,-1 0 0,1 0 0,0 0 0,0-1 0,0 1 0,1 0 0,5 5 0,-6-7 0,-1 0 0,1-1 0,0 0 0,0 1 0,1-1 0,-1 0 0,0 0 0,0 0 0,1 0 0,-1 0 0,0-1 0,1 1 0,-1-1 0,1 1 0,-1-1 0,0 0 0,1 0 0,-1 0 0,1 0 0,-1-1 0,1 1 0,-1-1 0,0 1 0,1-1 0,-1 0 0,0 0 0,1 0 0,1-2 0,3-1 0,-1 0 0,0-1 0,-1 1 0,1-1 0,-1-1 0,0 1 0,0-1 0,0 0 0,-1 0 0,0-1 0,0 1 0,-1-1 0,5-10 0,0-4 0,0-1 0,-1-1 0,4-25 0,-5 15 0,-2 0 0,-1-1 0,-1 0 0,-2 1 0,-1-1 0,-9-53 0,1 66 0,9 21 0,-1 0 0,1 0 0,0 0 0,-1 0 0,1 1 0,0-1 0,-1 0 0,1 0 0,0 0 0,-1 0 0,1 0 0,0 0 0,0 1 0,-1-1 0,1 0 0,0 0 0,0 0 0,-1 1 0,1-1 0,0 0 0,0 0 0,-1 1 0,1-1 0,0 0 0,0 0 0,0 1 0,0-1 0,0 0 0,0 1 0,-1-1 0,1 0 0,0 1 0,0-1 0,0 1 0,-9 44 0,5-7 0,2 1 0,5 50 0,-3-78 0,1-1 0,0 0 0,1 0 0,1 0 0,-1 0 0,2 0 0,-1 0 0,1-1 0,1 1 0,-1-1 0,2 0 0,-1 0 0,1-1 0,7 8 0,-11-14 0,-1 0 0,1-1 0,-1 1 0,1-1 0,0 1 0,0-1 0,0 0 0,0 0 0,-1 0 0,1 0 0,1 0 0,-1 0 0,0 0 0,0-1 0,0 1 0,0-1 0,0 1 0,1-1 0,-1 0 0,0 0 0,0 0 0,1 0 0,-1 0 0,0-1 0,0 1 0,0-1 0,1 1 0,-1-1 0,0 0 0,0 0 0,0 0 0,0 0 0,0 0 0,-1 0 0,1-1 0,0 1 0,0-1 0,-1 1 0,1-1 0,-1 1 0,1-1 0,-1 0 0,0 0 0,0 0 0,2-2 0,3-7 0,0 1 0,-1-1 0,0 0 0,0-1 0,-1 1 0,4-24 0,-3 5 0,-1 0 0,-1 0 0,-2 0 0,0 0 0,-3 0 0,0 0 0,-2 1 0,-15-58 0,9 70 0,3 25 0,2 32 0,15 194 0,-7-202 0,3 0 0,0 0 0,2-1 0,1 0 0,18 38 0,-26-66 0,12 21 0,-13-23 0,0 0 0,1 0 0,-1-1 0,0 1 0,1 0 0,-1-1 0,1 1 0,-1 0 0,1-1 0,0 1 0,-1-1 0,1 1 0,-1-1 0,1 1 0,0-1 0,0 0 0,-1 1 0,1-1 0,0 0 0,-1 1 0,1-1 0,0 0 0,0 0 0,0 0 0,0 0 0,1-5 0,-1 1 0,0-1 0,-1 0 0,1 0 0,-1-1 0,0 1 0,0 0 0,0 0 0,-2-7 0,2 11 0,-2-11 0,0 0 0,-1 1 0,0-1 0,0 1 0,-1-1 0,-1 1 0,0 0 0,-11-16 0,-5-4 0,-36-40 0,3 3 0,54 67-2,1 1-1,-1-1 1,0 0 0,1 1 0,-1-1-1,1 1 1,-1-1 0,1 1-1,-1-1 1,1 1 0,-1 0 0,1-1-1,0 1 1,-1 0 0,1-1 0,0 1-1,-1 0 1,1 0 0,0-1-1,-1 1 1,1 0 0,0 0 0,-1 0-1,1 0 1,0 0 0,-1 0-1,1 0 1,0 0 0,1 1 0,36-5-727,-28 3 127,6 0-1919,0-2 0,0-1 0,17-5 0,13-7-9090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3.845"/>
    </inkml:context>
    <inkml:brush xml:id="br0">
      <inkml:brushProperty name="width" value="0.025" units="cm"/>
      <inkml:brushProperty name="height" value="0.025" units="cm"/>
    </inkml:brush>
  </inkml:definitions>
  <inkml:trace contextRef="#ctx0" brushRef="#br0">172 185 16239,'-6'-4'1075,"0"0"-1,-1 1 0,1 0 1,-1 0-1,1 0 0,-1 1 1,0 0-1,-13-2 0,17 4-899,0 0 1,1 0-1,-1 0 0,0 0 1,0 1-1,1-1 0,-1 1 1,0 0-1,1 0 0,-1 0 1,1 0-1,-1 0 0,1 0 0,-1 1 1,1-1-1,0 1 0,0-1 1,0 1-1,0 0 0,0 0 1,0 0-1,0 0 0,1 0 1,-1 1-1,-1 3 0,-3 5-132,0 0 1,1 0-1,1 0 0,0 1 0,1 0 1,0 0-1,0 0 0,2 0 0,-2 18 1,8-31-153,-1-1-1,1 0 1,-1 0 0,0-1 0,0 1 0,5-5 0,1 0 26,0 1 0,0 1-1,0-1 1,0 2 0,1 0-1,0 0 1,0 1 0,0 0-1,0 1 1,1 0 0,17-1 0,-25 3 68,0 0-1,0 0 1,0 0 0,0 0 0,0 1 0,0-1 0,0 1 0,0 0 0,0 0 0,0 1 0,0-1 0,-1 1 0,1 0 0,0 0 0,-1 0 0,1 0 0,-1 1-1,0-1 1,0 1 0,0 0 0,0 0 0,-1 0 0,1 0 0,-1 1 0,1-1 0,-1 1 0,0-1 0,-1 1 0,1 0 0,-1-1 0,1 1 0,-1 0 0,0 0-1,0 8 1,1-4 204,-2 1 0,0 0 0,0 0 0,0 0 1,-1 0-1,0-1 0,-1 1 0,0 0 0,-1-1 0,1 1 0,-2-1 0,1 0 0,-1 0 0,0 0 0,-1-1 0,0 1 0,0-1 0,0 0 0,-1-1 0,0 1 0,-12 9 0,18-16-189,0 0 0,0 0 0,0 0 0,0 0 0,-1 0 0,1 1 0,0-1 0,0 0 0,0 0 0,0 0 0,-1 0 0,1 0 0,0 0 0,0 0 0,0 0 0,-1 0 0,1 0 0,0 0 0,0 0 0,0 0 0,-1 0 0,1 0 0,0 0 0,0 0 0,0 0 0,-1 0 0,1 0 0,0 0 0,0 0 0,0 0 0,-1-1 0,1 1 0,0 0 0,0 0 0,0 0 0,0 0 0,0 0 0,-1 0 0,1-1 0,0 1 0,0 0 0,0 0 0,0 0 0,0 0 0,0-1 0,0 1 0,-1 0 0,1 0 0,0 0 0,0-1 0,0 1 0,0 0 0,0 0 0,0 0 0,0-1 0,0 1 0,0 0 0,0 0 0,0 0 0,0-1 0,0 1 0,1 0 0,-1-1 0,1-10 0,7-9-17,0 0 0,2 1-1,0 0 1,23-31 0,13-26-127,-33 51-48,-2-1 0,-1 0 0,-1-1 0,-2 0 0,0 0-1,-2-1 1,2-30 0,-7 63 187,0 42 328,7 52-1,-5-85-201,1 1 0,0-1 0,0 0 0,2 0 0,0-1 0,0 1 1,1-1-1,10 14 0,-15-24-120,0-1 1,0 0 0,1 1-1,-1-1 1,1 0 0,-1 0 0,1 0-1,0 0 1,0-1 0,0 1-1,0 0 1,0-1 0,1 1-1,-1-1 1,0 0 0,1 0 0,-1 0-1,0 0 1,1 0 0,0 0-1,2 0 1,-3-2-2,0 1 1,0-1-1,0 1 1,0-1-1,0 0 1,0 0-1,0 0 1,-1 0-1,1 0 1,0 0-1,0-1 1,-1 1-1,1 0 1,-1-1-1,1 1 0,-1-1 1,0 0-1,0 1 1,3-5-1,1-5-1,1 0 0,-1 0 0,-1-1 0,0 0 0,-1 0-1,0 0 1,1-16 0,-2 14-650,-2 0 1,0 0-1,-1 0 1,-2-16-1,1 19-684,-1-1 0,-1 1 0,0 0 0,0-1 0,-1 2 0,-1-1 0,1 1 0,-12-16 0,-25-27-12320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4.205"/>
    </inkml:context>
    <inkml:brush xml:id="br0">
      <inkml:brushProperty name="width" value="0.025" units="cm"/>
      <inkml:brushProperty name="height" value="0.025" units="cm"/>
    </inkml:brush>
  </inkml:definitions>
  <inkml:trace contextRef="#ctx0" brushRef="#br0">0 1 15567,'0'0'5477,"25"51"-5445,1-47 32,6-4-1025,7 0-2050,0-4-2850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4.533"/>
    </inkml:context>
    <inkml:brush xml:id="br0">
      <inkml:brushProperty name="width" value="0.025" units="cm"/>
      <inkml:brushProperty name="height" value="0.025" units="cm"/>
    </inkml:brush>
  </inkml:definitions>
  <inkml:trace contextRef="#ctx0" brushRef="#br0">76 368 13741,'0'0'11013,"-2"12"-10020,1-10-990,-4 24 987,2 0 0,0 1 0,1-1 1,4 49-1,-2-73-974,0-1 1,1 0-1,-1 1 1,0-1-1,1 0 0,-1 1 1,0-1-1,1 0 1,0 1-1,-1-1 0,1 0 1,0 0-1,-1 0 1,1 0-1,0 0 0,0 1 1,0-1-1,0-1 0,0 1 1,0 0-1,2 1 1,-2-2-6,0 0-1,1 1 1,-1-1 0,0 0 0,0-1 0,0 1 0,0 0 0,0 0 0,0 0-1,1-1 1,-1 1 0,0 0 0,0-1 0,0 1 0,0-1 0,0 1 0,0-1 0,0 0-1,0 1 1,0-2 0,5-3 52,-1 0 0,0 0 0,0-1 0,-1 0 0,0 1 0,7-13 0,2-11 56,0-2 1,-2 1-1,-2-1 0,10-50 0,-15 57-59,-1 0 0,-1-1-1,-1 1 1,-1 0 0,-1-1 0,-8-40 0,6 54-57,-1 1 0,0 0 1,0 1-1,-1-1 0,0 1 1,-1 0-1,-11-15 0,15 22-3,0-1 0,-1 1 0,1 0 0,0 0-1,-1 0 1,1 0 0,-1 0 0,1 1 0,-1-1-1,0 1 1,0 0 0,0-1 0,-4 0 0,5 2 0,0 0-1,0 0 1,0 0 0,0 0 0,0 1 0,1-1 0,-1 1 0,0-1 0,0 1 0,0-1 0,1 1-1,-1 0 1,0 0 0,1 0 0,-1 0 0,1 0 0,-1 0 0,1 1 0,-1-1 0,1 0-1,0 1 1,0-1 0,-1 1 0,0 2 0,-10 16 0,2 2 0,0-1 0,1 1 0,1 1 0,1 0 0,2 0 0,0 0 0,1 0 0,-1 42 0,5-65 0,0 1 0,0-1 0,0 1 0,0-1 0,0 1 0,0-1 0,0 1 0,1-1 0,-1 1 0,0-1 0,0 1 0,1-1 0,-1 0 0,0 1 0,1-1 0,-1 1 0,0-1 0,1 0 0,-1 1 0,1-1 0,-1 0 0,0 1 0,1-1 0,-1 0 0,1 0 0,-1 0 0,1 1 0,-1-1 0,1 0 0,-1 0 0,1 0 0,-1 0 0,1 0 0,-1 0 0,1 0 0,-1 0 0,1 0 0,-1 0 0,1 0 0,-1 0 0,1 0 0,-1-1 0,1 1 0,-1 0 0,1 0 0,-1 0 0,1-1 0,0 0 0,30-12 0,-27 11 0,15-8-131,0 2 0,0 0-1,1 1 1,0 1 0,0 1 0,22-3 0,-36 7 95,0 0 1,0 1-1,0 0 1,0 0 0,0 0-1,1 1 1,-1 0-1,0 0 1,0 1-1,-1-1 1,1 1-1,0 1 1,0-1 0,-1 1-1,1 0 1,-1 0-1,0 1 1,0-1-1,0 1 1,-1 0-1,1 1 1,-1-1 0,0 1-1,6 9 1,-1 1 176,-1 1 0,9 26 1,9 17-273,-26-58-1,10 11-1280,-4-13-4400,1-11-3642</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5.469"/>
    </inkml:context>
    <inkml:brush xml:id="br0">
      <inkml:brushProperty name="width" value="0.025" units="cm"/>
      <inkml:brushProperty name="height" value="0.025" units="cm"/>
    </inkml:brush>
  </inkml:definitions>
  <inkml:trace contextRef="#ctx0" brushRef="#br0">109 446 18161,'0'0'6118,"-10"-9"-3262,-30-25-1559,39 33-1270,0 0 0,0 0 0,-1 0 0,1 0 0,0 0 0,-1 0 0,1 0 0,-1 1 0,1-1 0,-1 0 0,1 1 0,-1 0 0,0-1 0,1 1 0,-1 0 0,0 0 0,1-1 0,-1 2 0,1-1 0,-4 0 0,4 1 8,0-1 1,0 1 0,0 0-1,0 0 1,0 0 0,0-1-1,0 1 1,0 0 0,0 1-1,0-1 1,0 0 0,0 0-1,1 0 1,-1 0 0,0 0-1,1 1 1,-1-1 0,0 3 0,-1 4 142,0 2 1,1-1-1,0 0 1,0 18 0,1-24-171,0 12-11,0 27-20,0-41 22,0 1 0,0-1 0,0 1 0,0-1 0,0 1 0,1-1 0,-1 0 0,1 1 0,-1-1 0,1 1 0,-1-1 0,1 0 0,0 1-1,0-1 1,0 0 0,-1 0 0,1 0 0,0 0 0,1 0 0,0 2 0,-1-3 4,0 0 0,0 0-1,-1 0 1,1 0 0,0 0 0,0 0-1,0 0 1,0 0 0,0 0 0,-1 0-1,1 0 1,0 0 0,0-1 0,0 1-1,-1 0 1,1-1 0,0 1 0,0-1-1,-1 1 1,1 0 0,0-1 0,-1 0 0,1 1-1,0-1 1,-1 1 0,1-1 0,-1 0-1,1 1 1,-1-1 0,1 0 0,-1 0-1,0 1 1,1-3 0,13-29 207,-13 28-177,12-41 82,-2 0 1,-2-1 0,-2 0-1,-2 0 1,-2-79 0,-4 113 0,-2 12-41,-2 19-138,3 8 56,1 0 1,1 0-1,1 0 1,1-1 0,2 1-1,1-1 1,1 1-1,1-1 1,18 44 0,-23-66 26,0 0 1,1 0-1,-1 0 1,1 0-1,0 0 1,0-1-1,0 1 1,0-1-1,1 0 1,4 3-1,-7-5 4,1 0-1,-1 0 0,1-1 1,-1 1-1,1 0 1,0-1-1,0 1 1,-1-1-1,1 0 1,0 0-1,0 0 0,-1 1 1,1-1-1,0-1 1,0 1-1,-1 0 1,1 0-1,0-1 1,0 1-1,-1-1 0,1 0 1,-1 1-1,1-1 1,0 0-1,-1 0 1,1 0-1,-1 0 1,0 0-1,3-2 0,4-5-7,-1 0 0,0-1-1,0 0 1,-1 0-1,0 0 1,0-1-1,-1 0 1,-1 0 0,1-1-1,-2 1 1,5-17-1,-3 1-8,0 0 0,-1 0-1,0-47 1,-4 71-7,1 1 0,-1-1 0,0 1 0,0-1 0,0 1 0,0-1 0,0 1 0,-1-1 0,1 1 0,0-1 0,-1 1 0,1 0 0,-1-1 0,0 1 0,1-1 0,-1 1 0,0 0 0,0 0 0,0-1 0,0 1 0,0 0 0,-1-2 0,1 4 0,0-1 0,0 0 0,0 1 0,0-1 0,0 1 0,0-1 0,0 1 0,0-1 0,0 1 0,0 0 0,1-1 0,-1 1 0,0 0 0,1 0 0,-1 0 0,0-1 0,1 1 0,-1 0 0,1 0 0,-1 0 0,1 0 0,-1 0 0,1 0 0,0 0 0,0 0 0,-1 0 0,1 0 0,0 0 0,0 0 0,0 0 0,0 2 0,-5 33 0,1-1 0,2 1 0,2 42 0,1-35 0,0-48 0,0 0 0,1 0 0,-1 0 0,1 0 0,0 0 0,1 0 0,-1 1 0,1-1 0,5-5 0,33-43 0,-34 45 0,0 0 0,0 0 0,1 1 0,0-1 0,0 2 0,0-1 0,1 1 0,0 0 0,1 1 0,-1 0 0,1 1 0,0 0 0,0 0 0,0 1 0,0 0 0,1 1 0,13-1 0,-23 3 0,0 0 0,0 0 0,0 0 0,1 0 0,-1 0 0,0 0 0,0 1 0,0-1 0,0 0 0,0 1 0,0-1 0,0 1 0,0-1 0,0 1 0,0 0 0,-1-1 0,1 1 0,0 0 0,0 0 0,0-1 0,-1 1 0,1 0 0,0 0 0,-1 0 0,1 0 0,-1 0 0,1 0 0,-1 0 0,1 0 0,-1 0 0,0 0 0,0 0 0,1 0 0,-1 0 0,0 2 0,-27-21 0,2-10 0,11 14 0,1-1 0,1 0 0,0 0 0,2-1 0,-13-23 0,22 38 0,1 0 0,0 1 0,-1-1 0,1 0 0,0 0 0,0 1 0,-1-1 0,1 0 0,0 0 0,0 1 0,0-1 0,0 0 0,0 0 0,0 0 0,0 1 0,0-1 0,0 0 0,1 0 0,-1 0 0,0 1 0,0-1 0,1 0 0,-1 0 0,0 1 0,1-1 0,-1 0 0,1 1 0,-1-1 0,1 0 0,-1 1 0,1-1 0,0 1 0,-1-1 0,1 1 0,0-1 0,-1 1 0,1 0 0,0-1 0,1 0 0,37-6 0,-19 4 0,43-16-3030,-52 15 740,0-1-1,0-1 0,16-10 0,10-14-13222</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6.515"/>
    </inkml:context>
    <inkml:brush xml:id="br0">
      <inkml:brushProperty name="width" value="0.025" units="cm"/>
      <inkml:brushProperty name="height" value="0.025" units="cm"/>
    </inkml:brush>
  </inkml:definitions>
  <inkml:trace contextRef="#ctx0" brushRef="#br0">5 2 8520,'-4'-1'12716,"4"12"-11275,5 10-319,7 7-65,4 7-33,0 2-351,0 1-449,-1-4-160,2-2 0,-4-10-32,0-8-512,-3-6-1442,-4-8-1281</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6.868"/>
    </inkml:context>
    <inkml:brush xml:id="br0">
      <inkml:brushProperty name="width" value="0.025" units="cm"/>
      <inkml:brushProperty name="height" value="0.025" units="cm"/>
    </inkml:brush>
  </inkml:definitions>
  <inkml:trace contextRef="#ctx0" brushRef="#br0">22 267 18321,'0'0'2371,"-4"-9"752,1 5-2904,1 0 0,0 0 0,0 0 0,0 0 0,1-1 0,0 1 0,-1-1 0,2 1 1,-1-1-1,0 1 0,1-1 0,0 1 0,0-1 0,0 1 0,1-1 0,-1 1 1,1-1-1,0 1 0,0-1 0,1 1 0,2-6 0,3-1-70,1 0-1,-1 0 1,2 1 0,0 0 0,0 1-1,0 0 1,1 0 0,1 1-1,0 1 1,0 0 0,0 0-1,0 1 1,23-9 0,-19 10-139,-1 0 0,1 1 1,1 0-1,-1 1 0,0 1 0,1 0 1,-1 1-1,1 1 0,0 1 0,-1 0 1,22 4-1,-31-3 30,0 0 0,0 0 0,0 1 0,0 0 0,0 0 0,-1 0 0,1 1 0,-1 0 0,0 0 0,0 0 0,0 0 0,0 1 0,-1 0 0,0 0 0,0 0 0,0 1 0,-1-1 0,0 1 0,0 0 0,0 0-1,-1 0 1,0 0 0,3 13 0,0 1 99,-2 0-1,0 1 0,-2 0 0,0 0 1,-1 0-1,-4 26 0,2-31-138,-2 0 0,0-1 0,-1 0 0,0 0 0,-1 0 0,-1 0 0,0-1 0,-1 0 0,-1-1 0,0 0 0,-14 15 0,18-21 0,-1 0 0,0 0 0,-1-1 0,1 0 0,-1 0 0,0-1 0,-1 0 0,1 0 0,-1 0 0,0-1 0,0-1 0,0 1 0,-1-1 0,0-1 0,1 1 0,-1-2 0,0 1 0,0-1 0,0 0 0,0-1 0,-10-1 0,17 1-10,-1 0 1,1-1-1,0 0 0,0 1 1,0-1-1,0 0 0,-1 0 1,1 0-1,1 0 1,-1-1-1,0 1 0,0-1 1,0 1-1,1-1 0,-1 1 1,1-1-1,-1 0 0,1 0 1,0 0-1,-1 1 0,1-2 1,0 1-1,0 0 0,1 0 1,-2-3-1,0-4-559,0 0 0,1-1 0,0 1 0,1-17 0,0-15-6713</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8.021"/>
    </inkml:context>
    <inkml:brush xml:id="br0">
      <inkml:brushProperty name="width" value="0.025" units="cm"/>
      <inkml:brushProperty name="height" value="0.025" units="cm"/>
    </inkml:brush>
  </inkml:definitions>
  <inkml:trace contextRef="#ctx0" brushRef="#br0">0 660 12844,'0'0'13912,"7"-10"-11510,11-22-2005,-2 0 0,-1-1 0,-2 0 0,-1-1-1,9-40 1,-6 8 217,12-132 0,-24 50-614,-3 152 0,1 52 0,11 90 0,3-67 0,48 142 0,-45-189 0,-7-28 0,-1-20 0,-8 6-544,0-1 0,-1 0 1,0 1-1,0-1 0,-1 0 0,-1 0 0,0 0 1,0 0-1,-1 1 0,0-1 0,-1 1 0,-7-19 1,8 24 287,0 0 0,-1 0 1,1 1-1,-1-1 1,0 1-1,0-1 0,0 1 1,-1 0-1,0 0 0,1 0 1,-1 1-1,-1 0 1,1-1-1,0 1 0,-1 1 1,1-1-1,-1 1 0,0-1 1,0 1-1,0 1 1,0-1-1,0 1 0,-1 0 1,1 0-1,0 0 0,-1 1 1,-9 0-1,13 0 288,1 0-1,-1 1 0,0-1 1,1 0-1,-1 1 0,1-1 1,-1 1-1,1 0 0,0 0 1,-1-1-1,1 1 1,0 0-1,-1 0 0,1 0 1,0 0-1,0 0 0,0 1 1,0-1-1,0 0 0,0 0 1,0 1-1,-1 2 1,0 0 163,1-1 1,0 1-1,0 0 1,0 0-1,0 0 1,1 0-1,-1 0 1,1 0-1,0 6 1,1-6-15,-1 0 0,0 1 1,1-1-1,-1 0 1,1 0-1,0 0 0,1 0 1,-1 0-1,1 0 1,0-1-1,-1 1 1,2 0-1,-1-1 0,0 1 1,1-1-1,-1 0 1,1 0-1,0 0 0,6 5 1,-7-8-43,0 1 0,0 0 1,0 0-1,0-1 0,0 0 1,0 1-1,0-1 0,0 0 0,0 0 1,0 0-1,0 0 0,0 0 1,0 0-1,0-1 0,1 1 1,-1-1-1,-1 1 0,1-1 0,0 0 1,0 0-1,3-2 0,-1 0 125,1 0 0,-1-1-1,1 0 1,-1 0 0,0 0-1,-1-1 1,7-8 0,1-7 416,0 0 1,15-41-1,-25 60-667,10-33 206,-1 0 0,9-56 0,-17 120-251,1-1 0,1 1 0,2-1 0,1 0-1,20 53 1,-27-81 34,0 1 0,1 0-1,-1-1 1,1 1 0,0-1 0,-1 1-1,1-1 1,0 1 0,0-1-1,0 0 1,0 1 0,0-1-1,0 0 1,0 0 0,0 0-1,1 0 1,-1 0 0,0 0-1,1 0 1,-1 0 0,1 0-1,-1-1 1,3 2 0,-3-3 2,0 1-1,0-1 1,1 0 0,-1 1-1,0-1 1,0 0 0,0 0 0,0 1-1,0-1 1,0 0 0,0 0 0,0 0-1,0 0 1,0-1 0,-1 1 0,1 0-1,0 0 1,-1 0 0,1-1 0,0-1-1,5-12 25,-1 0 0,-1-1-1,3-20 1,0-26-28,-1-104 0,-3 198 0,0 0 0,3-1 0,0 0 0,2 0 0,1-1 0,2 0 0,22 45 0,-32-73 4,-1 0 1,1 0-1,0 0 0,0-1 1,0 1-1,0 0 0,0-1 0,1 1 1,-1 0-1,0-1 0,1 0 1,-1 1-1,1-1 0,0 0 1,-1 0-1,1 0 0,2 1 0,-4-2-1,1 0-1,0 0 0,0 0 1,0 0-1,-1-1 0,1 1 1,0 0-1,0 0 0,-1-1 1,1 1-1,0-1 0,0 1 1,-1 0-1,1-1 0,-1 1 1,1-1-1,0 0 0,-1 1 1,1-1-1,-1 1 0,1-1 1,-1 0-1,1 1 0,-1-1 1,0 0-1,1 0 0,-1 0 1,4-8-154,-2 0 0,1 1 0,-1-1 0,0 0 0,1-15 0,-1-70-11690,-2 43 679</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08.642"/>
    </inkml:context>
    <inkml:brush xml:id="br0">
      <inkml:brushProperty name="width" value="0.025" units="cm"/>
      <inkml:brushProperty name="height" value="0.025" units="cm"/>
    </inkml:brush>
  </inkml:definitions>
  <inkml:trace contextRef="#ctx0" brushRef="#br0">0 128 18257,'0'0'4853,"4"13"-3567,59 198 3669,43 122-3493,-93-294-1355,-2 1 0,-2-1-1,-1 2 1,2 41 0,-13-130 279,-3 0 0,-19-83 1,6 34-126,-12-59-261,10 61 0,4-1 0,-6-153 0,25 244 0,4 12 0,3 12 0,-5 7 0,-1 0 0,-2-1 0,-1 1 0,0 0 0,-2 0 0,-1-1 0,-11 43 0,5-16 0,9-52 0,-1 0 0,1 0 0,0 0 0,0 1 0,0-1 0,0 0 0,0 0 0,0 0 0,0 0 0,0 1 0,0-1 0,0 0 0,0 0 0,0 0 0,0 1 0,0-1 0,0 0 0,0 0 0,0 0 0,0 0 0,0 1 0,0-1 0,0 0 0,0 0 0,0 0 0,0 0 0,0 1 0,0-1 0,1 0 0,-1 0 0,0 0 0,0 0 0,0 1 0,0-1 0,0 0 0,0 0 0,1 0 0,-1 0 0,0 0 0,0 0 0,0 0 0,0 0 0,1 0 0,-1 1 0,0-1 0,0 0 0,0 0 0,1 0 0,-1 0 0,0 0 0,0 0 0,0 0 0,0 0 0,1 0 0,-1 0 0,0 0 0,0 0 0,0-1 0,1 1 0,-1 0 0,0 0 0,0 0 0,0 0 0,10-6 0,-10 6 0,16-13-16,5-3-104,0 1-1,31-17 0,-46 29 98,0 0-1,0 0 1,1 1-1,-1 0 0,1 0 1,0 0-1,-1 1 1,1 0-1,0 0 1,0 1-1,0 0 0,0 0 1,0 0-1,7 2 1,-13-1 25,0 0 0,1-1 0,-1 1 0,0 0 1,1 0-1,-1 0 0,0 0 0,0 0 0,0 1 0,0-1 1,0 0-1,0 1 0,0-1 0,0 0 0,-1 1 1,1-1-1,0 1 0,-1-1 0,1 1 0,-1-1 0,0 1 1,1-1-1,-1 1 0,0 2 0,2 44 561,-2-40-492,0-4-64,0 0-1,-1 0 0,0 0 0,0 0 1,0 0-1,0 0 0,-1 0 1,1 0-1,-1 0 0,0-1 0,0 1 1,0-1-1,-1 1 0,1-1 1,-1 0-1,-4 4 0,5-5-37,0 0-1,-1 0 1,1 0 0,-1-1-1,1 1 1,-1-1 0,1 1-1,-1-1 1,0 0-1,0 0 1,0 0 0,1-1-1,-1 1 1,0-1 0,0 1-1,0-1 1,0 0 0,0 0-1,0 0 1,0-1-1,0 1 1,0-1 0,-5-1-1,6 1-510,0-1 1,0 1-1,0-1 0,0 0 0,1 0 0,-1 0 0,0 0 1,1 0-1,0 0 0,-1 0 0,1 0 0,0-1 0,0 1 1,0 0-1,0-1 0,1 1 0,-1-1 0,1 1 0,-1-1 0,1 1 1,0-1-1,0 1 0,1-4 0,-2-18-6745</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33:10.509"/>
    </inkml:context>
    <inkml:brush xml:id="br0">
      <inkml:brushProperty name="width" value="0.025" units="cm"/>
      <inkml:brushProperty name="height" value="0.025" units="cm"/>
    </inkml:brush>
  </inkml:definitions>
  <inkml:trace contextRef="#ctx0" brushRef="#br0">1 1022 13741,'0'0'10639,"5"-12"-6843,2-6-3031,0 1 0,-1-2 0,-1 1 1,0-1-1,3-36 0,-8-13-765,0 67 0,0 1 0,0 0 0,0 0 0,0 0 0,0 0 0,0-1 0,0 1 0,0 0 0,0 0 0,0 0 0,0-1 0,0 1 0,0 0 0,0 0 0,0 0 0,0-1 0,0 1 0,0 0 0,0 0 0,0 0 0,0-1 0,0 1 0,0 0 0,0 0 0,0 0 0,-1 0 0,1-1 0,0 1 0,0 0 0,0 0 0,0 0 0,0 0 0,-1 0 0,1-1 0,0 1 0,0 0 0,0 0 0,0 0 0,-1 0 0,1 0 0,0 0 0,0 0 0,0 0 0,-1 0 0,1 0 0,0 0 0,0 0 0,0 0 0,-1 0 0,1 0 0,0 0 0,0 0 0,0 0 0,-1 0 0,1 0 0,0 0 0,0 0 0,0 0 0,0 0 0,-1 1 0,1-1 0,0 0 0,0 0 0,0 0 0,0 0 0,-1 0 0,1 0 0,0 1 0,0-1 0,-10 13 0,6 3 0,1 0 0,0 0 0,1 1 0,1-1 0,0 1 0,1-1 0,1 0 0,5 27 0,-6-41 0,0 1 0,1-1 0,0 0 0,0 1 0,-1-1 0,2 0 0,-1 0 0,0 1 0,0-1 0,1 0 0,-1 0 0,1 0 0,-1-1 0,4 4 0,-4-4 0,0-1 0,0 1 0,0-1 0,1 1 0,-1-1 0,0 1 0,0-1 0,1 0 0,-1 1 0,0-1 0,1 0 0,-1 0 0,0 0 0,1 0 0,-1 0 0,0 0 0,1 0 0,-1-1 0,3 0 0,-1 0 0,1-1 0,0 0 0,-1 0 0,1-1 0,-1 1 0,0-1 0,0 0 0,0 1 0,0-1 0,0-1 0,-1 1 0,1 0 0,-1-1 0,0 1 0,3-7 0,4-13 0,11-44 0,-3 8 0,-9 47 0,1 18 0,6 26 0,-13-25 0,44 120 0,-47-127 0,1 0 0,0 0 0,0 0 0,0 1 0,0-1 0,0 0 0,0 0 0,0 0 0,0 0 0,0 1 0,0-1 0,0 0 0,0 0 0,0 0 0,0 0 0,0 1 0,0-1 0,0 0 0,0 0 0,0 0 0,1 0 0,-1 1 0,0-1 0,0 0 0,0 0 0,0 0 0,0 0 0,0 1 0,0-1 0,0 0 0,1 0 0,-1 0 0,0 0 0,0 0 0,0 0 0,0 0 0,1 0 0,-1 0 0,0 1 0,0-1 0,0 0 0,0 0 0,1 0 0,-1 0 0,0 0 0,0 0 0,0 0 0,0 0 0,1 0 0,-1 0 0,0 0 0,0 0 0,0 0 0,1 0 0,-1-1 0,0 1 0,0 0 0,0 0 0,0 0 0,0 0 0,1 0 0,-1 0 0,0 0 0,0 0 0,0-1 0,0 1 0,0 0 0,0 0 0,1 0 0,5-21 0,0-28 0,-5 24-920,-1 1 0,-4-29 0,-1 20-1298,-1 0-1,-2 1 1,-2 0 0,0 0-1,-16-31 1,-11-12 1323,37 75 1051,0 0 0,0 0 0,-1 0 1,1 0-1,0 1 938,0-1-938,0 0 1,0 0-1,-1 0 0,1 0 0,0 0 1,0 0-1,0 0 0,0 0 1,0 0-1,0 0 0,0 0 0,-1 0 1,1 0-1,0 0 0,0 0 0,0 0 1,0 0-1,0 0 0,0 0 1,0 0-1,-1 0 0,1 0 0,0 0 1,0 0-1,0 0 0,0 0 1,0 0-1,0 0 0,-1-1 938,1 1-938,0 0 1,0 0-1,0 0 0,0 0 0,0 0 1,0 0-1,0 0 0,-1-1 1,1 22 2408,4 27-1296,4-12-27,20 60 0,-24-84-1049,1 0 0,1-1 1,-1 0-1,2 0 0,-1 0 0,2-1 1,-1 0-1,17 16 0,-23-25-193,0 1 0,1-1 0,-1 0 0,1 0 0,-1 1 0,0-1 0,1 0 0,0 0 0,-1-1 0,1 1 0,0 0 0,-1 0 0,1-1 0,0 1 0,0-1 0,0 0 0,-1 0 0,1 1 0,0-1 0,0 0 0,0 0 0,0-1 0,-1 1 0,1 0 0,0-1 0,0 1 0,0-1 0,-1 1 0,1-1 0,0 0 0,-1 0 0,1 1 0,-1-1 0,1-1 0,-1 1 0,1 0 0,-1 0 0,0 0 0,1-1 0,-1 1 0,0-1 0,0 1 0,0-1 0,0 1 0,0-1 0,1-2 0,5-11 0,0 0 0,-1 0 0,-1 0 0,5-21 0,-5 18 0,0 1 0,-5 11 0,1 1 0,0-1 0,1 1 0,-1 0 0,1 0 0,0-1 0,1 1 0,-1 0 0,1 1 0,0-1 0,0 0 0,6-7 0,-8 13 0,0-1 0,-1 0 0,1 0 0,-1 0 0,1 0 0,0 1 0,-1-1 0,1 0 0,-1 0 0,1 1 0,-1-1 0,1 0 0,-1 1 0,1-1 0,-1 1 0,1-1 0,-1 1 0,0-1 0,1 1 0,-1-1 0,0 1 0,1-1 0,-1 1 0,0-1 0,0 1 0,1-1 0,-1 1 0,0 0 0,0-1 0,0 1 0,0-1 0,0 2 0,8 26 0,-8-24 0,9 41 0,-7-32 0,0 0 0,1 1 0,0-1 0,1 0 0,8 16 0,-12-29 0,0 1 0,0-1 0,0 1 0,0-1 0,0 0 0,0 1 0,1-1 0,-1 0 0,0 1 0,0-1 0,1 0 0,-1 1 0,0-1 0,1 0 0,-1 1 0,0-1 0,0 0 0,1 0 0,-1 1 0,1-1 0,-1 0 0,0 0 0,1 0 0,-1 0 0,1 1 0,-1-1 0,0 0 0,1 0 0,-1 0 0,1 0 0,-1 0 0,0 0 0,1 0 0,-1 0 0,1 0 0,-1 0 0,1 0 0,-1 0 0,0-1 0,1 1 0,-1 0 0,0 0 0,1 0 0,-1-1 0,1 1 0,-1 0 0,0 0 0,1-1 0,-1 1 0,0 0 0,0 0 0,1-1 0,-1 1 0,0 0 0,0-1 0,1 1 0,-1-1 0,0 1 0,0 0 0,0-1 0,0 1 0,1-1 0,10-28 0,-10 27 0,10-41-6,-2 0-1,7-81 1,-15 109-7,-11 193-158,10-178 173,0 0 0,0 1 0,0-1 0,0 0 0,-1 0 0,1 1 0,0-1 0,0 0 0,0 1 0,0-1 0,0 0 0,0 1 0,0-1 0,0 0 0,0 1 0,0-1 1,0 0-1,0 1 0,0-1 0,0 0 0,0 1 0,0-1 0,0 0 0,0 1 0,1-1 0,-1 0 0,0 0 0,0 1 0,0-1 0,0 0 0,1 1 0,-1-1 0,0 0 0,0 0 0,1 0 0,-1 1 0,0-1 0,0 0 0,1 0 0,-1 0 0,0 1 0,1-1 0,-1 0 0,0 0 0,1 0 0,-1 0 0,0 0 0,1 0 0,-1 0 0,0 0 0,1 0 0,-1 0 0,0 0 0,1 0 0,-1 0 0,0 0 0,1 0 0,-1 0 0,0 0 0,0 0 0,1-1 0,-1 1 0,0 0 1,1 0-1,-1-1 0,14-17 67,-3-14-888,-3 0-1,0 0 1,4-46-1,-9 53 633,-2 43 246,1 0 0,0-1 0,2 1-1,0 0 1,8 21 0,-12-38-30,0 0 1,0 0-1,0-1 1,0 1-1,1 0 1,-1 0-1,0-1 0,0 1 1,1 0-1,-1-1 1,0 1-1,1 0 1,-1-1-1,1 1 1,-1 0-1,1-1 1,-1 1-1,1-1 1,0 1-1,-1-1 1,1 1-1,-1-1 0,1 1 1,0-1-1,0 0 1,-1 1-1,1-1 1,0 0-1,-1 0 1,3 1-1,-2-2 21,0 0 0,0 1-1,0-1 1,0 0-1,1 0 1,-1 0 0,0 0-1,0 0 1,-1 0 0,1 0-1,0 0 1,0 0 0,0-1-1,-1 1 1,1-2 0,22-57 502,-22 56-634,8-30 231,-1 1 1,-1-1-1,-2-1 1,0-58-1,-15 133 42,1-11-195,7-17 4,0-2 0,0 1 0,0-1 0,1 1 0,0 0 0,1 0 0,1 0 0,2 20 0,-2-30 0,-1 0 0,1 0 0,-1-1 0,1 1 0,0-1 0,-1 1 0,1 0 0,0-1 0,-1 1 0,1-1 0,0 1 0,0-1 0,0 0 0,0 1 0,-1-1 0,1 0 0,0 0 0,0 1 0,0-1 0,0 0 0,0 0 0,0 0 0,0 0 0,-1 0 0,1 0 0,0 0 0,0 0 0,0-1 0,0 1 0,0 0 0,0-1 0,-1 1 0,1 0 0,1-2 0,28-15 0,-25 10 0,1 0 0,-2 0 0,1-1 0,-1 1 0,-1-1 0,1 0 0,-1-1 0,0 1 0,-1 0 0,0-1 0,-1 0 0,0 1 0,1-11 0,-1-11 0,-1-1 0,-6-43 0,6 71 0,-1-4 0,1 0 0,-1 0 0,0 0 0,-1 0 0,0 0 0,0 0 0,0 0 0,-1 1 0,0-1 0,-5-8 0,7 15 0,1 0 0,-1 0 0,1-1 0,0 1 0,-1 0 0,1 0 0,0 0 0,-1 0 0,1 0 0,-1 0 0,1 0 0,-1 0 0,1 0 0,0 0 0,-1 0 0,1 0 0,-1 0 0,1 0 0,0 0 0,-1 1 0,1-1 0,0 0 0,-1 0 0,1 0 0,0 1 0,-1-1 0,1 0 0,0 0 0,-1 1 0,1-1 0,0 0 0,-1 1 0,1-1 0,0 0 0,0 1 0,0-1 0,-1 0 0,1 1 0,0-1 0,0 0 0,0 1 0,0-1 0,0 1 0,0-1 0,0 0 0,0 1 0,-1-1 0,2 1 0,-1-1 0,0 1 0,0-1 0,0 0 0,0 1 0,-5 30 0,5-28 0,-5 30 0,0-3 0,2-1 0,0 1 0,2 0 0,4 40 0,-1-63 0,0 0 0,0 0 0,1 0 0,0 0 0,0-1 0,6 10 0,-7-13 0,-1 0 0,1-1 0,0 1 0,-1-1 0,1 0 0,0 1 0,1-1 0,-1 0 0,0 0 0,0 0 0,1-1 0,-1 1 0,1-1 0,0 1 0,-1-1 0,1 0 0,0 0 0,3 1 0,-5-2 0,1-1 0,-1 1 0,0 0 0,0-1 0,0 1 0,1-1 0,-1 0 0,0 1 0,0-1 0,0 0 0,0 0 0,0 1 0,0-1 0,0 0 0,0 0 0,0 0 0,-1 0 0,1 0 0,0-1 0,-1 1 0,1 0 0,0 0 0,-1 0 0,1-1 0,-1-1 0,12-37 0,-11 36 0,9-53 0,-2-1 0,-2 1 0,-3-1 0,-3 0 0,-7-63 0,7 120 0,-4-32 0,4 32 0,0 0 0,0 0 0,0 0 0,0 0 0,-1 0 0,1 0 0,0 0 0,0 0 0,-1 0 0,1 0 0,0 0 0,-1 0 0,1 0 0,-1 0 0,1 0 0,-1 0 0,1 1 0,-1-1 0,0 0 0,0 0 0,1 1 0,-1-1 0,0 0 0,-1 0 0,0 4 0,1 0 0,-1 0 0,1 1 0,0-1 0,0 0 0,0 1 0,0-1 0,1 1 0,-1-1 0,1 1 0,0-1 0,1 6 0,-2 2 0,-8 157 0,10-148 0,0-1 0,1 0 0,1 0 0,0 0 0,2 0 0,11 32 0,-14-48 0,-1 0 0,0-1 0,1 1 0,-1 0 0,1-1 0,0 1 0,0-1 0,0 1 0,0-1 0,0 0 0,1 0 0,-1 0 0,1 0 0,-1-1 0,1 1 0,0 0 0,-1-1 0,1 0 0,0 0 0,4 1 0,-4-1 0,-1-1 0,0 0 0,1 0 0,-1-1 0,0 1 0,1 0 0,-1-1 0,0 1 0,0-1 0,1 0 0,-1 0 0,0 0 0,0 0 0,0 0 0,0 0 0,0 0 0,0-1 0,0 1 0,-1-1 0,1 1 0,0-1 0,-1 0 0,0 0 0,1 0 0,-1 0 0,0 0 0,2-2 0,4-12 0,0 1 0,-1-1 0,-1-1 0,-1 1 0,0-1 0,-1 1 0,0-1 0,-2 0 0,0 0 0,-1 0 0,-3-30 0,3 46 0,0 0 0,0 0 0,0 0 0,0 1 0,0-1 0,0 0 0,-1 0 0,1 0 0,0 0 0,-1 0 0,1 0 0,-1 0 0,1 1 0,0-1 0,-1 0 0,0 0 0,1 1 0,-1-1 0,0 0 0,1 1 0,-1-1 0,0 0 0,1 1 0,-1-1 0,0 1 0,0-1 0,0 1 0,0 0 0,-1-1 0,1 1 0,1 0 0,-1 1 0,0-1 0,0 0 0,0 1 0,1-1 0,-1 1 0,0-1 0,0 1 0,1-1 0,-1 1 0,0-1 0,1 1 0,-1 0 0,1-1 0,-1 1 0,1 0 0,-1 0 0,1-1 0,-1 1 0,1 0 0,0 0 0,-1 0 0,1 0 0,0 0 0,0-1 0,0 1 0,-1 0 0,1 0 0,0 1 0,-4 28 0,-1 58 0,5-81 0,0-1 0,0 1 0,0 0 0,1-1 0,0 1 0,1-1 0,-1 1 0,1-1 0,1 0 0,-1 0 0,1 0 0,0 0 0,0 0 0,1-1 0,5 8 0,-5-10 1,0 0 0,0 0 1,0-1-1,0 0 0,1 0 0,-1 0 1,1 0-1,-1-1 0,1 0 0,-1 0 0,1 0 1,0 0-1,0-1 0,-1 1 0,1-1 1,0-1-1,0 1 0,0-1 0,-1 1 0,1-1 1,0-1-1,-1 1 0,7-4 0,-2 2-13,-1 0 0,0-1 0,0-1-1,0 1 1,-1-1 0,1 0 0,-1-1-1,0 0 1,-1 0 0,0-1 0,9-10 0,-11 11-362,-1 0 0,0 0 1,0 0-1,-1 0 0,1-1 0,-1 1 1,1-9-1,-3-15-4084,-1 28 3842,1 0 0,-1 0 0,1 0 1,-1 1-1,0-1 0,0 0 0,0 0 0,0 1 0,0-1 0,0 1 0,0-1 0,-3-2 0,-11-7-9500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0:24.148"/>
    </inkml:context>
    <inkml:brush xml:id="br0">
      <inkml:brushProperty name="width" value="0.025" units="cm"/>
      <inkml:brushProperty name="height" value="0.025" units="cm"/>
    </inkml:brush>
  </inkml:definitions>
  <inkml:trace contextRef="#ctx0" brushRef="#br0">579 431 5381,'-40'12'1001,"27"-9"-439,1 1 0,-1 0 0,1 1 0,0 0-1,-19 12 1,82-25-44,266-92 4729,169-16-4860,-88 24-304,198-64-13,-571 148 234,-53 8 646,-105 21-532,-154 43 0,137-27-335,-857 243 70,707-190-146,-114 18 83,499-131-76,86-34-1,-34 9 19,834-225-28,-656 205-3,368-31 0,-655 97-1,-3 0-6,-37 3 156,-321 43 1099,216-25-1105,-673 135 552,455-83-2588,211-49-3804,26-11-6983</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03.482"/>
    </inkml:context>
    <inkml:brush xml:id="br0">
      <inkml:brushProperty name="width" value="0.025" units="cm"/>
      <inkml:brushProperty name="height" value="0.025" units="cm"/>
    </inkml:brush>
  </inkml:definitions>
  <inkml:trace contextRef="#ctx0" brushRef="#br0">309 1745 1634,'-12'5'405,"-5"3"235,-10 4-717,1-1 1,-51 12-1,67-21 294,0 0 0,0-1 0,0 0 0,0-1 0,-12-1 0,16 1 247,1-1 1,0 0 0,-1 0-1,1-1 1,0 0 0,0 0-1,0 0 1,0 0-1,0-1 1,-7-5 0,11 7-375,0 1 1,0-1-1,0 1 1,0-1-1,1 1 0,-1-1 1,0 1-1,1-1 1,-1 0-1,0 0 1,1 1-1,-1-1 1,1 0-1,-1 0 1,1 1-1,-1-1 0,1 0 1,0 0-1,-1 0 1,1 0-1,0 0 1,0 0-1,0 0 1,0 0-1,0 0 0,0 1 1,0-1-1,0 0 1,0 0-1,0 0 1,0 0-1,0 0 1,1 0-1,-1 0 1,0 0-1,1 0 0,-1 1 1,1-1-1,-1 0 1,1 0-1,-1 0 1,1 1-1,-1-1 1,1 0-1,1 0 1,4-4-149,1 0 1,-1 1 0,1 0 0,13-6 0,-2 1 431,137-76 355,167-64 0,177-37-452,-146 80-38,91-32-232,333-125 78,-234 77 348,-13-36 385,-35 15-499,-319 148-212,30-11 79,-201 67-172,27-12-19,-31 15 15,1-1 1,-1 0-1,0 1 1,0-1-1,0 0 1,0 0-1,0 0 1,0 0-1,0 0 1,0 0-1,0 0 1,0 0-1,0 0 1,0 0-1,-1-1 1,1 1-1,0 0 1,-1 0-1,1-2 1,-20 2 69,0 3-93,-1 1 0,1 1 0,0 0-1,1 2 1,-33 13 0,13-5-68,-820 318-25,13 36 149,377-162-87,-484 233-684,458-206 372,256-127 409,-75 35 17,302-136-70,7-3-10,-1-1 1,1 1-1,0 0 0,-1 0 0,1 1 0,0-1 0,1 1 0,-1 0 0,0 0 0,1 0 0,-1 0 0,1 1 0,-3 4 0,14-4-459,14-5 61,0-1 0,0-1 0,0-1 0,-1 0 0,1-2 0,39-15 0,-31 10 13,311-119-5275,-117 35-79</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17.909"/>
    </inkml:context>
    <inkml:brush xml:id="br0">
      <inkml:brushProperty name="width" value="0.025" units="cm"/>
      <inkml:brushProperty name="height" value="0.025" units="cm"/>
    </inkml:brush>
  </inkml:definitions>
  <inkml:trace contextRef="#ctx0" brushRef="#br0">327 2896 5990,'0'0'1745,"4"-11"-741,10-24-467,1 0 0,2 1 0,1 0 1,45-59-1,113-125 1469,-89 118-2075,668-807 2845,0-80-1308,-656 860-1132,-115 170-1024,-22 25 598,-2-3 0,-3-1 0,-3-2 0,-2-3 0,-70 67 0,-1333 1562-1303,1283-1477 1414,-137 184 65,248-317-107,115-169-317,107-156-1038,417-450 2320,-334 413-788,757-908 41,-903 1058-165,-449 494-143,179-194-13,-448 480-52,514-537 185,-336 375 14,369-397-216,3 2-1,5 3 1,-78 155-1,112-199-264,17-30 415,1-1 0,-14 36 0,62-90-1190,252-337 1121,0 2 523,200-204 462,245-301-332,-153 181 212,-571 683-858,-23 28 107,-30 32 101,-588 626-514,428-473-3091,87-100-950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31.321"/>
    </inkml:context>
    <inkml:brush xml:id="br0">
      <inkml:brushProperty name="width" value="0.025" units="cm"/>
      <inkml:brushProperty name="height" value="0.025" units="cm"/>
    </inkml:brush>
  </inkml:definitions>
  <inkml:trace contextRef="#ctx0" brushRef="#br0">1 3797 6983,'0'0'1089,"4"-8"-956,4-10 134,1 2-1,1-1 1,1 1-1,0 1 0,1 0 1,1 0-1,0 1 1,1 1-1,1 0 1,-1 1-1,22-12 1,720-420 1394,-724 426-1667,785-501 1965,30-146-1582,-41-54 212,-391 342-365,-219 198-187,163-142 1,19 30-17,-367 284-23,87-53-33,-157 112 40,-430 327-66,-572 454-273,841-654 359,-1453 1218 25,1316-1066-50,-101 87 0,445-405-190,23-17-18,22-17 126,443-376 285,-217 175-118,770-662 60,625-511-536,-1446 1238 231,23-19-3651,-167 123-1197</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3:41.602"/>
    </inkml:context>
    <inkml:brush xml:id="br0">
      <inkml:brushProperty name="width" value="0.025" units="cm"/>
      <inkml:brushProperty name="height" value="0.025" units="cm"/>
    </inkml:brush>
  </inkml:definitions>
  <inkml:trace contextRef="#ctx0" brushRef="#br0">383 1666 4933,'243'-127'2477,"164"-91"1297,643-293-3291,-948 465-459,359-155 478,268-127 219,-627 279-705,-33 17 235,-2-3 0,76-51-1,-141 85-239,-1 1 1,0-1-1,0 0 0,0 1 0,0-1 0,0 0 0,0 0 1,0 1-1,-1-1 0,1 0 0,0 0 0,0 0 0,-1 0 1,1 0-1,-1 0 0,1 0 0,0-1 0,-1 1 0,0 0 1,1 0-1,-1-2 0,0 3 8,-1-1 0,1 0 0,-1 1 0,1-1 0,-1 0 0,1 1 0,-1-1 0,1 1-1,-1-1 1,0 1 0,1-1 0,-1 1 0,0-1 0,0 1 0,1 0 0,-1 0 0,0-1 0,0 1 0,0 0 0,1 0 0,-1 0 0,-1 0 0,-57-2 207,13 9-192,1 1 1,0 2-1,0 2 1,-63 27-1,32-12-260,-809 345 322,547-217-58,-892 333-27,730-318 41,198-65-40,225-81 180,180-47 651,1442-422-614,-955 279-303,1232-340-412,-1508 427-280,346-42 0,-522 102-2357</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5:36.188"/>
    </inkml:context>
    <inkml:brush xml:id="br0">
      <inkml:brushProperty name="width" value="0.025" units="cm"/>
      <inkml:brushProperty name="height" value="0.025" units="cm"/>
    </inkml:brush>
  </inkml:definitions>
  <inkml:trace contextRef="#ctx0" brushRef="#br0">488 159 3299,'0'0'2440,"-1"-9"-268,0 4-1946,1 1 0,-2-1 0,1 0 0,0 1 0,-1-1 0,0 1-1,0 0 1,0-1 0,-1 1 0,1 0 0,-1 0 0,0 1 0,0-1-1,0 0 1,-1 1 0,1 0 0,-1 0 0,0 0 0,0 0 0,0 1-1,0-1 1,0 1 0,-1 0 0,1 0 0,-5-1 0,0 0-144,1 0 1,0 0 0,-1 1 0,0 0-1,0 1 1,1-1 0,-1 2 0,0-1-1,0 1 1,0 1 0,0-1 0,0 2-1,0-1 1,1 1 0,-1 1 0,0-1-1,1 1 1,0 1 0,0-1 0,0 2-1,0-1 1,1 1 0,-1 0 0,1 1-1,0-1 1,1 1 0,-1 1 0,1-1-1,-8 12 1,-4 7-94,1 0 1,2 1-1,0 1 0,1 0 0,2 1 0,-17 55 1,19-42-24,1 0 0,2 1 0,1 0 0,1 59-1,6-87 27,0 0-1,0 1 1,2-1-1,0-1 1,0 1-1,1 0 1,1-1-1,0 0 1,1 0-1,0 0 1,1-1-1,16 23 1,-19-30 9,1 1 0,0-1 1,0 0-1,0 0 0,0-1 1,1 1-1,0-1 0,0 0 0,0-1 1,0 1-1,1-1 0,-1-1 1,1 1-1,0-1 0,0 0 0,0-1 1,0 1-1,0-1 0,0-1 1,0 1-1,0-1 0,0-1 0,0 1 1,0-1-1,0 0 0,0-1 0,12-3 1,-9 0 38,1 0 0,-1-1 0,-1 0 0,1-1 1,-1 0-1,0 0 0,0-1 0,-1 0 0,0 0 0,0-1 1,-1 0-1,6-10 0,13-22 509,30-62 1,-55 101-538,21-44 359,-2-1-1,-3-1 0,18-73 1,-28 92-236,-2-1 0,-1 0 0,-1 0 0,-2 0 0,-1-1 0,-1 1 1,-6-35-1,7 60-111,-1 0 0,0 0 0,0 1 1,0-1-1,-1 1 0,1-1 1,-1 1-1,0-1 0,-1 1 0,1 0 1,-1 0-1,1 0 0,-1 0 0,0 1 1,-1-1-1,1 1 0,-1 0 0,1 0 1,-1 0-1,0 0 0,0 0 0,0 1 1,0 0-1,-1 0 0,1 0 0,-1 0 1,1 1-1,-1 0 0,0 0 0,1 0 1,-1 0-1,0 1 0,1 0 0,-1 0 1,0 0-1,0 1 0,0-1 0,1 1 1,-1 0-1,0 0 0,1 1 0,-1 0 1,1-1-1,0 1 0,-6 4 0,-9 6-55,1 1-1,0 1 0,1 1 1,0 0-1,1 2 0,1-1 1,0 2-1,2 0 0,0 1 1,1 0-1,1 1 0,0 0 1,2 0-1,-8 25 0,7 3-2133,8-18-2578,3-15-3494</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4T09:42:16.074"/>
    </inkml:context>
    <inkml:brush xml:id="br0">
      <inkml:brushProperty name="width" value="0.025" units="cm"/>
      <inkml:brushProperty name="height" value="0.025" units="cm"/>
    </inkml:brush>
  </inkml:definitions>
  <inkml:trace contextRef="#ctx0" brushRef="#br0">1719 0 10890,'-177'34'802,"1"8"0,3 7 0,2 8 0,-303 145-1,425-175-406,0 1-1,2 3 1,1 2-1,2 2 1,1 1-1,-45 51 1,69-65-332,0 1 1,1 0-1,1 2 1,2 0 0,0 0-1,2 2 1,1 0-1,1 0 1,1 1-1,1 0 1,2 1 0,1 0-1,-3 41 1,8-57-61,1-1 0,0 1 0,1 0 1,1 0-1,0 0 0,1-1 0,0 1 0,1-1 0,0 0 1,1 0-1,0 0 0,1-1 0,0 1 0,15 18 1,-9-16 2,1 0 1,0 0 0,1-2 0,1 0 0,0 0 0,0-1 0,1-1 0,1-1 0,28 12 0,-7-6 166,1-3 0,0-1-1,1-1 1,0-3 0,0-1-1,79 1 1,-54-8 182,1-3-1,-1-3 0,101-23 1,-44-2 525,0-6 0,227-105 1,-258 97-613,-2-4 0,-2-4 1,-3-3-1,90-80 0,-144 109-182,0-1 0,-2-1-1,-2-2 1,-1 0-1,24-41 1,-35 49 0,-1 0 1,-1-1-1,-2-1 1,0 0-1,-2-1 1,-1 0-1,-1 0 1,4-39-1,-9 53-52,-1 0-1,0-1 1,0 1-1,-1 0 1,-1 0 0,0 0-1,-1 0 1,-1 0-1,-8-23 1,7 26-25,0 1-1,-1 0 1,0 0 0,0 1 0,0 0 0,-1 0 0,-1 0-1,1 1 1,-1 0 0,-1 1 0,1 0 0,-1 0-1,-10-5 1,-3 0-33,-1 2-1,0 0 0,0 2 0,-1 0 1,0 2-1,0 1 0,-35-3 0,-8 5-116,-102 8 0,90 2-618,1 4 0,-115 33 0,-144 71-6798,229-71 1157</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8:28.033"/>
    </inkml:context>
    <inkml:brush xml:id="br0">
      <inkml:brushProperty name="width" value="0.025" units="cm"/>
      <inkml:brushProperty name="height" value="0.025" units="cm"/>
    </inkml:brush>
  </inkml:definitions>
  <inkml:trace contextRef="#ctx0" brushRef="#br0">0 2 5189,'0'0'6401,"11"2"-5611,98 13 1237,1-6 1,115-3 0,-106-5-1743,1002-9 2168,-459-3-1468,1529 12-53,-170 1-182,-481-19-248,2536 16 112,-2959 27-476,-505-7-122,204 3 214,1100 21 128,-60-62 998,-1536 13-1011,-160 4-1125,1-1-3334,-114 0-413,1-3-3550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9:33.587"/>
    </inkml:context>
    <inkml:brush xml:id="br0">
      <inkml:brushProperty name="width" value="0.025" units="cm"/>
      <inkml:brushProperty name="height" value="0.025" units="cm"/>
    </inkml:brush>
  </inkml:definitions>
  <inkml:trace contextRef="#ctx0" brushRef="#br0">453 186 5958,'-67'-25'-257,"10"2"898,6-2-513,7 5-64,7 2-96,-1 2-384,4 2-545,4 1-320,-2 3-929,2 0 896,-3-2 994</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29:34.243"/>
    </inkml:context>
    <inkml:brush xml:id="br0">
      <inkml:brushProperty name="width" value="0.025" units="cm"/>
      <inkml:brushProperty name="height" value="0.025" units="cm"/>
    </inkml:brush>
  </inkml:definitions>
  <inkml:trace contextRef="#ctx0" brushRef="#br0">1 237 7303,'11'-6'432,"53"-25"189,2 3-1,0 3 0,1 3 0,2 2 0,75-10 1,371-26 2330,140 45-1666,-226 9-23,1091-4 349,-862 8-1343,1288 16 661,2007-17 229,-3615-1-1219,198-1-601,-179-4-4823,-151-3-2149</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0:27.160"/>
    </inkml:context>
    <inkml:brush xml:id="br0">
      <inkml:brushProperty name="width" value="0.025" units="cm"/>
      <inkml:brushProperty name="height" value="0.025" units="cm"/>
    </inkml:brush>
  </inkml:definitions>
  <inkml:trace contextRef="#ctx0" brushRef="#br0">72 194 8552,'0'0'3630,"-9"-6"-1644,0 0-1397,-23-15 538,10 4 3254,53 8-3095,43-5-634,1 4-1,101 0 1,154 20-2,217-9-80,-80-4 707,-26 58-647,-131-10-512,371 10 102,-158-15-131,1870 64 1486,-1039-124-1409,74-19-17,-280 9-48,-956 24-96,721-14 44,-888 19 57,-46-2 78,-9-1-116,-836-65-641,714 63 505,-3230-72-2537,1899 131 2350,546-11-83,-941 5-122,1288-35 50,-29 13 413,7 46 31,583-68-34,23-3-1,1 0 0,-1 0 0,1 1 0,-1 0 0,1 0 1,-1 0-1,1 0 0,0 1 0,0 0 0,-6 3 0,31 0-266,446 9 300,-313-16-18,838-15-5,-419 4 12,-106 5 4,838-11 1,2 35 53,1125 27 11,-1806-37-80,320 10 25,458 3-8,-797-19 15,-602-1 94,-12-3-108,-20-4-67,-697-76-179,499 64 247,-307-30-13,-1058-93-58,-4 40-47,-381 57-356,660 56-3180,-79 36-6168,1326-44 8939,-423 19-8334</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0:34.995"/>
    </inkml:context>
    <inkml:brush xml:id="br0">
      <inkml:brushProperty name="width" value="0.025" units="cm"/>
      <inkml:brushProperty name="height" value="0.025" units="cm"/>
    </inkml:brush>
  </inkml:definitions>
  <inkml:trace contextRef="#ctx0" brushRef="#br0">1 397 11147,'0'0'2429,"8"-3"-1752,17-3 356,-1 1 0,1 1 0,34-2 0,285-7 1102,-24 0-1440,448-18 223,-566 25-416,205 21 0,-245-9 0,186-17 0,162-41 7,-331 32-341,209-26 41,541-48 319,-877 91-512,690-32 141,-1 48-42,690 24 697,-868-85-581,-81 3 50,-359 36-215,141-4 1945,-308 9-442,17 3-1842,-49 6 1,8 5-4730,44-7 1421,-21 2-6445</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1:22.171"/>
    </inkml:context>
    <inkml:brush xml:id="br0">
      <inkml:brushProperty name="width" value="0.025" units="cm"/>
      <inkml:brushProperty name="height" value="0.025" units="cm"/>
    </inkml:brush>
  </inkml:definitions>
  <inkml:trace contextRef="#ctx0" brushRef="#br0">1889 260 2338,'-14'0'477,"-248"-5"4060,198 0-4027,1-3 1,-70-17-1,65 9-1,0 2-1,-1 4 1,-116-2-1,152 11-453,21 0 84,0 0 1,1 1 0,-1 0 0,0 1-1,1 0 1,-1 1 0,0 1 0,1-1-1,-14 7 1,25-9-133,-1 0 0,1 0 1,-1 0-1,1 0 0,-1 1 0,1-1 0,-1 0 1,1 1-1,-1-1 0,1 0 0,-1 0 1,1 1-1,0-1 0,-1 1 0,1-1 0,0 0 1,-1 1-1,1-1 0,0 1 0,-1-1 0,1 1 1,0-1-1,0 1 0,0-1 0,-1 1 0,1-1 1,0 1-1,0-1 0,0 1 0,0-1 0,0 1 1,0 0-1,14 11 390,25 2 772,16-3-844,-1-2 0,78 2 0,115-9 345,-135-3 157,186 0-241,1541 39 1508,-382-7-220,-757-68-1806,76-1-35,760-3 58,258 75-86,-607-6 59,-907-49-16,-22 2-368,-813 32 520,-3 0-336,-305-47-334,-551-26 492,323 21-12,-248-17-396,492 25-322,-970 0 265,1021 70 475,3 36 19,-68 4-22,737-69 3,-385 17 342,601-6-529,51-8 75,222-10-1,-265-5 103,581-24-17,78-1 27,-77 26-2062,-387 1-2709,-27 0-2489</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1:24.056"/>
    </inkml:context>
    <inkml:brush xml:id="br0">
      <inkml:brushProperty name="width" value="0.025" units="cm"/>
      <inkml:brushProperty name="height" value="0.025" units="cm"/>
    </inkml:brush>
  </inkml:definitions>
  <inkml:trace contextRef="#ctx0" brushRef="#br0">69 224 10442,'-9'-3'1383,"7"3"-1251,-36-15 1279,37 15-1357,0-1 0,0 1-1,0-1 1,0 0 0,0 1 0,0-1 0,0 0 0,0 1-1,0-1 1,0 0 0,0 0 0,0 0 0,0 0 0,1 0-1,-1 0 1,0 0 0,1 0 0,-1 0 0,1-1 0,-1 1 0,1 0-1,0 0 1,-1 0 0,1-1 0,0 1 0,0 0 0,0 0-1,0-1 1,0 1 0,0 0 0,0 0 0,0-1 0,1-1-1,1 0-49,0 1 0,0-1 0,0 1-1,0-1 1,0 1 0,0 0 0,1 0-1,-1 0 1,1 0 0,0 1 0,0-1-1,-1 1 1,1-1 0,5 0 0,50-16 44,-46 15-35,31-7 9,1 1 1,86-4-1,94 12 52,-107 3-60,972-27 140,293-36 76,3 66 603,261 111-134,-1556-105-708,0-2 1,1 4 1,116 32-1,-205-44-50,0-1 0,1 1 0,-1 0 0,1 0 0,-1 0 0,0 0 0,0 0 0,0 0 0,1 1 0,-1-1 0,0 1 0,-1 0 0,1-1 0,0 1 0,0 0-1,-1 0 1,3 3 0,-4-4 21,0-1 0,0 1 0,0-1 0,0 1-1,0 0 1,0-1 0,0 1 0,0-1 0,0 1-1,0-1 1,0 1 0,0 0 0,-1-1 0,1 1-1,0-1 1,0 1 0,0-1 0,-1 1-1,1-1 1,0 1 0,-1-1 0,1 1 0,-1-1-1,1 1 1,-1 0 0,-26 10-76,-52 4 179,-1-4-1,-106 1 0,102-8-15,-1143 30 883,495-21-563,-81 8-270,-1749 79 1252,2519-97-1330,-73 4-6,-1 4-1,-174 42 1,274-49-304,0 2 0,-31 14 0,45-19 116,-1 1 0,1 0 0,0 0 0,0 0 0,0 0 0,0 0 0,0 1 0,0-1 1,1 1-1,-1 0 0,1 0 0,0 0 0,0 0 0,0 0 0,0 0 0,0 0 0,1 1 0,0-1 0,-2 7 0,3-7 111,0-1-1,0 0 0,0 1 1,1-1-1,-1 0 1,1 1-1,0-1 0,0 0 1,0 0-1,0 0 1,0 0-1,0 0 0,0 0 1,1 0-1,-1 0 1,1 0-1,0 0 0,-1-1 1,1 1-1,0-1 1,0 1-1,0-1 0,0 0 1,0 0-1,0 0 1,0 0-1,0 0 0,1 0 1,-1 0-1,4 0 1,11 4-17,0-1 0,34 4 0,-47-8 38,86 8 713,142-6 0,91-26 634,-170 10-822,1828-156 1117,210 47-1195,-1093 100-1429,-2 44-4326,-681-3-1976</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1:57.445"/>
    </inkml:context>
    <inkml:brush xml:id="br0">
      <inkml:brushProperty name="width" value="0.025" units="cm"/>
      <inkml:brushProperty name="height" value="0.025" units="cm"/>
    </inkml:brush>
  </inkml:definitions>
  <inkml:trace contextRef="#ctx0" brushRef="#br0">44 113 8008,'-31'1'1400,"18"-4"1019,21-2 2031,32-5-3689,1 2 1,81-6-1,-39 5-275,769-50 2185,3 54-976,-529 6-1224,-194-1-356,554 6 500,-1 38 38,143 1-290,-825-45-347,26-1 87,-28 1-79,0 0 0,0 0 0,0 0-1,-1 0 1,1 0 0,0 0 0,0-1 0,-1 1 0,1 0 0,0 0 0,0-1-1,-1 1 1,1 0 0,0-1 0,-1 1 0,1-1 0,0 1 0,-1-1-1,1 1 1,-1-1 0,1 1 0,-1-1 0,1 1 0,-1-1 0,1 0-1,-1 1 1,1-1 0,-1-1 0,-30 0-4853,19 2-688,4-2-2122</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03.659"/>
    </inkml:context>
    <inkml:brush xml:id="br0">
      <inkml:brushProperty name="width" value="0.025" units="cm"/>
      <inkml:brushProperty name="height" value="0.025" units="cm"/>
    </inkml:brush>
  </inkml:definitions>
  <inkml:trace contextRef="#ctx0" brushRef="#br0">82 141 8072,'0'0'3875,"-7"-8"-3138,-7-9-529,-25-32 1960,36 45-1806,1 0 0,-1-1 0,1 1 0,0 0 0,0-1 0,0 1 0,1-1 0,0 0 0,0 0 0,-1-8 0,6 11-337,1 1-1,-1-1 1,1 1-1,0 0 1,-1 0-1,1 1 1,0-1 0,9 2-1,-8-2-5,616 4 314,-476 3-191,753 1 2038,-355-7-1674,-10 42-458,-3 44 3,-302-46-44,-72-13 10,223 34 110,3-33-20,319-32 85,-1602 66 120,752-47-362,-1065 80 39,982-85 15,-1-10-1,-331-44 1,-562-167-95,671 74 58,421 126 18,32 11-97,27 1-216,51 10 0,-4-1 376,885 3 16,-896-15-57,1060-22 12,-735 22-2,875 28-2,-1179-19 41,100 21 0,-155-22-250,-1 2 1,0 0-1,0 2 1,-1 0 0,0 2-1,-1 1 1,34 24-1,-57-36 168,-1 0 0,1 0 0,-1 0 0,1 0 0,-1 0-1,0 0 1,0 0 0,1 1 0,-1-1 0,0 0 0,0 1 0,0-1-1,-1 1 1,1-1 0,0 1 0,1 2 0,-3-3 21,1 0 0,0-1 1,0 1-1,0 0 0,-1-1 1,1 1-1,0 0 0,-1-1 1,1 1-1,-1-1 0,1 1 1,-1-1-1,1 1 0,-1-1 1,1 1-1,-1-1 0,1 1 1,-1-1-1,1 0 0,-1 1 1,0-1-1,1 0 0,-1 0 1,0 1-1,1-1 0,-1 0 0,-1 0 1,-10 3 34,0-2 1,0 1-1,-20-2 1,15 1-26,-828 7 187,499-10-176,-1618 14 58,1887-11-73,-97 1 44,-386-7 452,460-2-402,1-4 0,0-5 1,-150-43-1,240 55-384,11 1 33,22 1-132,41 4 275,748 48 342,331 23 220,331 78-326,-1329-130-143,257 34-1119,-134-29-2715,-83-15-1004</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22.397"/>
    </inkml:context>
    <inkml:brush xml:id="br0">
      <inkml:brushProperty name="width" value="0.025" units="cm"/>
      <inkml:brushProperty name="height" value="0.025" units="cm"/>
    </inkml:brush>
  </inkml:definitions>
  <inkml:trace contextRef="#ctx0" brushRef="#br0">403 43 8264,'0'0'1591,"-11"-3"10,-63-9 1531,37 7 426,31 5-1395,14 2 211,53 7-1797,0-3 0,93-2 0,-41-2 46,725-28 1955,172 6-1184,-414 73-909,-113-7-68,975-5-187,-1058-52-194,925-45 82,9 5-75,-1200 49-16,139 5-6,-252-1-66,-26 1 7,-34 0 126,-1694 4-1330,1257-11 974,-1932 4-520,1849 1 700,-698 34-289,-42-1 445,1145-36-92,17-1-18,0 6 0,-184 27 0,303-23-117,26-1-159,31 1 42,808 39 360,-461-32-45,2056 54 100,-1-53 0,-846-76-6,-1536 56-216,7 1-485,-1-3 1,1-3-1,87-25 0,-126 22-1549,-27 13 1982,1 0 0,-1-1 1,1 1-1,-1 0 1,1-1-1,-1 1 1,1 0-1,-1-1 0,1 1 1,-1-1-1,0 1 1,1-1-1,-1 1 1,0-1-1,0 0 0,1 1 1,-1-1-1,0 1 1,0-1-1,0 1 1,0-1-1,0 0 0,0 1 1,0-1-1,0 1 1,0-1-1,0 0 0,0 1 1,0-1-1,0 1 1,0-1-1,0 0 1,-1 1-1,1-1 0,0 1 1,0-1-1,-1 1 1,1-1-1,-1 0 1,-20-17-6897</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5.669"/>
    </inkml:context>
    <inkml:brush xml:id="br0">
      <inkml:brushProperty name="width" value="0.025" units="cm"/>
      <inkml:brushProperty name="height" value="0.025" units="cm"/>
    </inkml:brush>
  </inkml:definitions>
  <inkml:trace contextRef="#ctx0" brushRef="#br0">0 350 17296,'0'0'9545,"14"-8"-8119,17-13-1205,-2 0 1,0-2-1,-2-1 1,-1-1-1,29-35 1,64-105 216,-119 165-439,0 0 0,0 0 0,0 0 0,0 0 0,1-1 0,-1 1 0,0 0 0,0 0 0,0 0 0,0 0 0,0 0 0,0 0 0,0-1 0,0 1 0,1 0 0,-1 0 0,0 0 0,0 0 0,0 0 0,0 0 0,0 0 0,1 0 0,-1 0 0,0 0 0,0 0 0,0 0 0,0 0 0,1 0 0,-1 0 0,0 0 0,0 0 0,0 0 1,0 0-1,1 0 0,-1 0 0,0 0 0,0 0 0,0 0 0,0 0 0,0 0 0,1 0 0,-1 0 0,0 0 0,0 0 0,0 0 0,0 1 0,0-1 0,1 0 0,-1 0 0,0 0 0,0 0 0,0 0 0,0 1 0,3 13-118,-2 26-79,-1-34 199,9 321 1453,0 37 194,-9-348-1648,-1-1 0,-1 1 0,0-1 0,-1 0 0,-8 27 0,10-39 0,0 0 0,0 0 0,0-1 0,0 1 0,0 0 0,-1-1 0,1 1 0,-1-1 0,0 1 0,1-1 0,-1 0 0,0 1 0,0-1 0,-1 0 0,1-1 0,0 1 0,-1 0 0,1 0 0,-1-1 0,1 0 0,-1 1 0,0-1 0,0 0 0,1 0 0,-1-1 0,0 1 0,0-1 0,0 1 0,0-1 0,0 0 0,0 0 0,0 0 0,0 0 0,0-1 0,0 1 0,0-1 0,-4-1 0,1-1 0,0 0 0,0-1 0,1 1 0,-1-1 0,1 0 0,0 0 0,0-1 0,1 0 0,-1 0 0,1 0 0,0 0 0,0 0 0,1-1 0,0 0 0,-6-11 0,4 3 0,-1 0 0,2 1 0,0-1 0,0-1 0,1 1 0,-1-18 0,5 23 0,-1 0 0,1 0 0,0 0 0,1 0 0,-1 1 0,2-1 0,-1 1 0,2-1 0,-1 1 0,1 0 0,0 0 0,0 1 0,1-1 0,0 1 0,1 0 0,-1 0 0,1 1 0,11-10 0,13-9 0,1 1 0,1 2 0,37-19 0,3-3 0,-44 25 0,0-1 0,-1-1 0,44-45 0,-64 57 0,1 0 0,-1 0 0,-1-1 0,0 0 0,0 0 0,-1 0 0,0-1 0,-1 1 0,0-1 0,-1 0 0,0 0 0,0-1 0,-2 1 0,1-1 0,-1-11 0,-34-3 0,30 27 0,-1 0 0,1 0 0,-1 0 0,1 0 0,0 1 0,0-1 0,0 1 0,0 0 0,0 0 0,0 0 0,0 0 0,0 1 0,1-1 0,-1 1 0,1-1 0,0 1 0,-3 5 0,-34 54 0,37-59 0,-32 72 0,32-70 0,0 1 0,1 0 0,-1 0 0,1 0 0,0 0 0,1 0 0,0 0 0,0 0 0,0 0 0,0 0 0,3 10 0,-2-14 0,0 1 1,1-1-1,-1 0 0,1-1 0,-1 1 1,1 0-1,0 0 0,-1-1 0,1 1 1,0 0-1,0-1 0,0 0 0,1 0 1,-1 1-1,0-1 0,0-1 0,1 1 1,-1 0-1,0 0 0,1-1 0,-1 0 1,0 1-1,5-1 0,67 2-14,-55-3-5,30-5-3115,-3-13-8140,-13-1-3310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6.293"/>
    </inkml:context>
    <inkml:brush xml:id="br0">
      <inkml:brushProperty name="width" value="0.025" units="cm"/>
      <inkml:brushProperty name="height" value="0.025" units="cm"/>
    </inkml:brush>
  </inkml:definitions>
  <inkml:trace contextRef="#ctx0" brushRef="#br0">229 134 7976,'0'0'12203,"-9"-2"-7884,3 0-4021,0 0 0,0 1 0,0 0 0,-1 0 1,1 0-1,0 1 0,0 0 0,0 0 0,-1 1 0,1-1 0,0 2 1,0-1-1,0 0 0,0 1 0,0 0 0,1 1 0,-1-1 1,0 1-1,-8 6 0,6-2-170,0 1 0,0 0 0,1 0 0,0 1 0,1 0 1,-1 0-1,2 0 0,-1 1 0,1 0 0,1 0 0,0 0 0,0 1 0,1-1 1,0 1-1,1 0 0,1 0 0,-2 19 0,3-28-128,0-1 0,1 0 0,-1 1 0,0-1 0,0 0 0,1 1 0,-1-1 0,0 0 0,1 1 0,-1-1 0,1 0 0,0 0 0,-1 0 0,1 0 0,0 0 0,0 0 0,0 0 0,0 0 0,0 0 0,0 0 0,0 0 0,0 0 0,0 0 0,2 0 0,0 0 0,0 0 0,0 0 0,0 0 0,0 0 0,0-1 0,1 0 0,-1 1 0,0-1 0,0 0 0,4-1 0,2 0 0,1-1 0,-1 0 0,0 0 0,0-1 0,0 0 0,14-7 0,1-5 0,0-2 0,-1 0 0,-1-2 0,-1 0 0,0-2 0,-2 0 0,0-1 0,-1-1 0,-2 0 0,0-1 0,-1-1 0,-2-1 0,20-53 0,-82 164 0,38-65 0,1 0 0,0 1 0,2 0 0,1 1 0,0 0 0,2 0 0,-4 32 0,9-51 0,0-1 0,0 0 0,0 1 0,0-1 0,1 0 0,-1 1 0,1-1 0,-1 0 0,1 1 0,0-1 0,0 0 0,0 0 0,0 0 0,1 0 0,-1 0 0,0 0 0,1 0 0,-1 0 0,4 3 0,-1-3 0,0 1 0,0 0 0,0-1 0,1 0 0,-1 0 0,1 0 0,-1 0 0,1-1 0,6 2 0,4-1 0,0-1 0,-1 0 0,1 0 0,0-2 0,25-3 0,-30 2 0,-1-1 0,1 0 0,-1-1 0,0 0 0,0-1 0,0 0 0,-1 0 0,0-1 0,0 0 0,0 0 0,0-1 0,-1 0 0,0 0 0,7-11 0,-7 9 0,0 0 0,0-1 0,-1 0 0,-1 0 0,0 0 0,0-1 0,-1 0 0,0 1 0,-1-2 0,0 1 0,-1 0 0,1-13 0,-3 23 0,1 1 0,-1-1 0,0 1 0,0-1 0,0 0 0,0 1 0,0-1 0,0 0 0,0 1 0,0-1 0,0 1 0,0-1 0,-1 0 0,1 1 0,0-1 0,0 1 0,0-1 0,-1 1 0,1-1 0,0 1 0,-1-1 0,1 1 0,0-1 0,-1 1 0,1-1 0,-1 1 0,1-1 0,-1 1 0,1 0 0,-1-1 0,1 1 0,-1 0 0,1 0 0,-2-1 0,-21 10 0,-17 27 0,27-21 0,2 0 0,0 1 0,1 0 0,-10 21 0,17-29 0,-1 0 0,1-1 0,1 1 0,-1 0 0,1 0 0,1 1 0,0-1 0,0 0 0,0 0 0,1 1 0,0-1 0,2 11 0,-1-17-3,0 0-1,0 0 1,1 0 0,-1 0-1,0-1 1,0 1-1,1 0 1,0-1 0,-1 1-1,1-1 1,0 1 0,-1-1-1,1 0 1,0 0 0,0 0-1,0 0 1,0 0 0,0 0-1,0-1 1,0 1-1,1 0 1,-1-1 0,0 0-1,0 0 1,0 1 0,4-2-1,60 0-1271,-66 1 1274,11-3-1324,0 1-1,0-1 0,-1-1 1,1 0-1,-1-1 0,0 0 0,0 0 1,-1-1-1,0-1 0,0 1 1,0-1-1,-1-1 0,0 0 1,9-10-1,17-21-6281</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6.619"/>
    </inkml:context>
    <inkml:brush xml:id="br0">
      <inkml:brushProperty name="width" value="0.025" units="cm"/>
      <inkml:brushProperty name="height" value="0.025" units="cm"/>
    </inkml:brush>
  </inkml:definitions>
  <inkml:trace contextRef="#ctx0" brushRef="#br0">142 51 6502,'0'0'6262,"2"-8"-843,3-25-930,-5 33-4373,0-1 0,0 1 0,0-1 0,0 1 0,0-1 0,-1 1 0,1-1-1,0 1 1,0 0 0,0-1 0,-1 1 0,1-1 0,0 1 0,-1 0 0,1-1 0,0 1 0,-1 0 0,1-1 0,-1 1 0,1 0-1,0 0 1,-1-1 0,1 1 0,-1 0 0,1 0 0,-1 0 0,1 0 0,0-1 0,-1 1 0,1 0 0,-1 0 0,1 0 0,-1 0-1,1 0 1,-1 0 0,1 0 0,-1 0 0,1 1 0,-1-1 0,1 0 0,-1 0 0,1 0 0,0 0 0,-1 1 0,1-1 0,-1 0-1,1 0 1,-1 1 0,0 0 0,-21 9 1001,16-7-910,1 1 0,0 0 0,0 1 1,0-1-1,0 1 0,1 0 0,0 0 0,0 0 0,0 1 0,-5 10 0,8-14-232,0 0 1,0 0 0,0 0-1,1 0 1,-1 0-1,1 0 1,-1 0-1,1 0 1,0 1-1,0-1 1,0 0-1,0 0 1,0 0-1,0 0 1,1 1-1,-1-1 1,1 0-1,0 0 1,-1 0-1,1 0 1,0 0-1,0 0 1,0 0-1,1-1 1,-1 1 0,0 0-1,1-1 1,-1 1-1,1 0 1,-1-1-1,1 0 1,0 1-1,-1-1 1,1 0-1,0 0 1,2 1-1,16 8-56,1-1-1,27 8 0,19 9 92,-65-26-13,-1 0-1,0 1 0,0-1 0,0 0 1,0 1-1,0-1 0,0 1 0,0 0 1,0-1-1,0 1 0,-1 0 0,1-1 1,0 1-1,0 0 0,0 0 0,-1 0 0,1 0 1,-1-1-1,1 1 0,0 0 0,-1 0 1,1 0-1,-1 1 0,0-1 0,1 0 1,-1 0-1,0 0 0,0 1 0,0 0 20,-1 0 0,0-1 0,0 1 0,1-1 0,-1 0 0,0 1 0,0-1 0,-1 0 0,1 1 0,0-1 0,0 0-1,-1 0 1,1 0 0,0 0 0,-1 0 0,-1 0 0,-7 5 38,1-2 0,-1 1 1,-1-1-1,-15 3 0,-46 0-1906,23-9-3412,4-5-3336</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6.965"/>
    </inkml:context>
    <inkml:brush xml:id="br0">
      <inkml:brushProperty name="width" value="0.025" units="cm"/>
      <inkml:brushProperty name="height" value="0.025" units="cm"/>
    </inkml:brush>
  </inkml:definitions>
  <inkml:trace contextRef="#ctx0" brushRef="#br0">0 0 21941,'0'0'3587,"50"21"-2978,-20-10-449,8 2-96,6-2-833,2-3-2530,1-2-3139</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7.343"/>
    </inkml:context>
    <inkml:brush xml:id="br0">
      <inkml:brushProperty name="width" value="0.025" units="cm"/>
      <inkml:brushProperty name="height" value="0.025" units="cm"/>
    </inkml:brush>
  </inkml:definitions>
  <inkml:trace contextRef="#ctx0" brushRef="#br0">31 1 14510,'0'0'1457,"13"0"81,122 4 1923,-115-2-3335,0 0 0,1 1 0,-1 2 0,0 0 0,27 10 0,-45-14-98,-1 0 0,1 0 0,0 0 1,-1 0-1,1 0 0,-1 0 0,1 0 0,-1 0 1,1 0-1,-1 1 0,0-1 0,1 1 0,-1-1 1,0 1-1,0-1 0,0 1 0,0 0 0,-1-1 0,1 1 1,0 0-1,-1 0 0,1 0 0,0 2 0,-1 0 170,-1-1-1,1 1 0,0-1 0,-1 1 0,0-1 0,0 1 0,0-1 1,0 0-1,-1 1 0,1-1 0,-4 5 0,-4 6 570,-1-1 0,0-1-1,-1 0 1,-16 15 0,-17 9 841,-66 45 0,55-46-3019,0-1-3699,44-28-2150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8.246"/>
    </inkml:context>
    <inkml:brush xml:id="br0">
      <inkml:brushProperty name="width" value="0.025" units="cm"/>
      <inkml:brushProperty name="height" value="0.025" units="cm"/>
    </inkml:brush>
  </inkml:definitions>
  <inkml:trace contextRef="#ctx0" brushRef="#br0">463 59 16015,'0'0'2637,"-8"-9"-443,4 5-1880,1 0-76,-1 0 1,0 0-1,1 1 0,-1-1 0,0 1 1,-1 0-1,1 0 0,-1 1 1,1-1-1,-1 1 0,0 0 1,0 0-1,0 1 0,0-1 1,-10 0-1,3 1-57,-1 0-1,0 1 1,1 1 0,-1 0-1,0 1 1,1 0 0,0 1-1,-1 1 1,1 0-1,0 0 1,1 1 0,-1 1-1,1 0 1,0 0 0,1 1-1,-1 0 1,1 1 0,1 1-1,-1-1 1,2 1 0,-1 1-1,1 0 1,0 0 0,-7 14-1,3-5-49,0 0 1,2 1-1,0 0 0,1 1 0,1 0 1,1 1-1,1 0 0,1 0 0,1 0 1,0 0-1,1 32 0,3-51-132,0 1 0,0-1 0,1 1 0,-1 0 0,1-1 0,0 1 0,0-1 0,0 0 0,0 1 0,1-1 0,0 0 0,-1 0 0,1 1 0,0-2 0,0 1 0,1 0 0,-1 0 0,5 3 0,-2-2 11,0-1 0,0 0-1,0 0 1,1 0 0,-1-1 0,1 1-1,0-1 1,-1-1 0,1 1 0,8 0 0,3 0 27,0-1 0,1-1 0,-1 0-1,0-1 1,0-1 0,0-1 0,19-5 0,-19 3 1,1-1-1,-1-1 0,19-10 0,-31 15-20,0-1-1,-1 1 0,0-1 1,0 0-1,0 0 0,0 0 1,0-1-1,0 1 1,-1-1-1,0 0 0,0 0 1,0 0-1,0-1 0,0 1 1,-1 0-1,3-9 0,-4 12-5,-1 0-1,0-1 0,0 1 0,0 0 0,0 0 0,0-1 0,0 1 0,0 0 0,0 0 0,0 0 0,0-1 0,-1 1 0,1 0 0,0 0 1,-1 0-1,1 0 0,-1-1 0,1 1 0,-1 0 0,0 0 0,0 0 0,1 0 0,-1 0 0,-1 0 0,-1-1-1,1 0 1,-1 0-1,1 1 0,-1 0 0,0 0 0,0-1 0,0 1 1,1 1-1,-7-2 0,-5 0 15,0 1 1,0 0-1,-17 3 0,30-2-16,-11 1 26,0 1 1,0 0-1,1 1 1,0 0-1,-1 1 1,-10 5-1,18-8-23,-1 1 0,1 0-1,0 0 1,0 1 0,0-1-1,0 1 1,1 0-1,-1 0 1,1 0 0,-1 0-1,1 1 1,0-1-1,1 1 1,-1 0 0,0 0-1,1 0 1,0 0-1,-2 5 1,5-8-11,-1 0 0,1-1 0,0 1 0,-1-1 0,1 1 0,0-1 0,0 1 0,-1-1 0,1 1 0,0-1 0,0 0 0,0 1 0,-1-1 0,1 0 0,0 0 0,0 0 0,0 0 0,0 0 0,0 0 0,0 0 0,-1 0 0,1 0 0,0 0 0,0 0 0,0 0 0,1-1 0,30-3 0,3-6 0,-1-3 0,0 0 0,-1-2 0,31-20 0,47-21 0,-110 56 0,-1 0 0,1-1 0,0 1 0,-1 0 0,1-1 0,-1 1 0,1 0 0,0 0 0,-1-1 0,1 1 0,0 0 0,-1 0 0,1 0 0,-1 0 0,1 0 0,0 0 0,-1 0 0,1 0 0,0 0 0,-1 0 0,1 0 0,0 1 0,-1-1 0,1 0 0,0 0 0,-1 1 0,1-1 0,-1 0 0,1 1 0,-1-1 0,1 0 0,-1 1 0,1-1 0,-1 1 0,1-1 0,0 2 0,0 0 0,-1 0 0,1 0 0,-1 1 0,0-1 0,0 0 0,0 0 0,0 1 0,0-1 0,0 0 0,0 0 0,-1 3 0,-20 61 0,-8-9 0,20-41 0,1 0 0,0 0 0,-9 30 0,17-46 0,0 0 0,0 1 0,0-1 0,0 0 0,0 1 0,0-1 0,0 0 0,0 1 0,0-1 0,0 0 0,0 1 0,0-1 0,0 0 0,1 1 0,-1-1 0,0 0 0,0 1 0,0-1 0,0 0 0,1 1 0,-1-1 0,0 0 0,0 0 0,1 1 0,-1-1 0,0 0 0,0 0 0,1 1 0,-1-1 0,0 0 0,1 0 0,-1 0 0,0 0 0,1 0 0,-1 1 0,0-1 0,1 0 0,-1 0 0,0 0 0,1 0 0,-1 0 0,0 0 0,1 0 0,-1 0 0,0 0 0,1 0 0,-1 0 0,0 0 0,1-1 0,-1 1 0,0 0 0,1 0 0,-1 0 0,0 0 0,1 0 0,-1-1 0,0 1 0,0 0 0,1 0 0,-1-1 0,0 1 0,10-7-919,0-1-1,-1 1 1,0-2 0,-1 1 0,0-1-1,0-1 1,-1 1 0,0-1 0,10-22-1,7-12-5870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38.900"/>
    </inkml:context>
    <inkml:brush xml:id="br0">
      <inkml:brushProperty name="width" value="0.025" units="cm"/>
      <inkml:brushProperty name="height" value="0.025" units="cm"/>
    </inkml:brush>
  </inkml:definitions>
  <inkml:trace contextRef="#ctx0" brushRef="#br0">57 264 15567,'-4'12'2562,"-10"23"-627,4-14 1050,2 1 0,-11 41 0,19-63-2952,0 1-1,-1-1 1,1 1-1,0 0 1,0-1-1,0 1 1,0-1-1,0 1 1,0 0-1,0-1 1,0 1-1,0-1 1,0 1-1,0 0 1,1-1-1,-1 1 1,0-1-1,0 1 0,0 0 1,1-1-1,-1 1 1,0-1-1,1 1 1,-1-1-1,1 1 1,-1-1-1,0 0 1,1 1-1,-1-1 1,1 1-1,-1-1 1,1 0-1,-1 1 1,2-1-1,22-3 377,24-21-118,-38 16-360,-1 1 1,0-1 0,-1-1-1,0 0 1,0 0-1,-1 0 1,0-1 0,-1 0-1,0 0 1,-1-1-1,1 0 1,-2 0 0,0 0-1,0 0 1,3-23-1,-19 102-283,8-49 596,0 1-1,2 0 0,0 0 1,1 24-1,0-42-227,1-1-1,1 0 1,-1 0-1,0 1 0,0-1 1,0 0-1,1 0 1,-1 0-1,0 0 0,1 1 1,-1-1-1,1 0 1,0 0-1,-1 0 1,1 0-1,0 0 0,0 0 1,-1 0-1,1 0 1,0-1-1,0 1 0,0 0 1,0 0-1,0-1 1,0 1-1,0 0 1,0-1-1,2 1 0,0 0 46,0-1-1,0 0 0,1 0 1,-1 0-1,0 0 0,0 0 0,0 0 1,0-1-1,0 0 0,0 0 0,3-1 1,5-2 100,0-1 1,0 0 0,-1 0 0,0-1-1,11-9 1,2-5-162,-2-1 0,0-1 0,-1-1 0,-2-1 0,31-51 0,-24 29 0,-2-1 0,27-80 0,-76 193 0,15-40 0,0 0 0,2 1 0,1 0 0,1 1 0,-7 52 0,14-69 0,-1 8 0,1 1 0,1-1 0,3 22 0,-4-37 0,1 0 0,0 0 0,-1 0 0,2-1 0,-1 1 0,0 0 0,1-1 0,-1 1 0,1-1 0,0 0 0,0 0 0,1 1 0,-1-1 0,1 0 0,-1-1 0,1 1 0,0 0 0,0-1 0,0 0 0,0 0 0,1 0 0,3 2 0,-6-3 0,-1-1 0,1 0 0,-1 1 0,1-1 0,0 0 0,-1 0 0,1 0 0,-1 0 0,1 1 0,0-1 0,-1 0 0,1 0 0,0 0 0,-1 0 0,1 0 0,-1-1 0,1 1 0,0 0 0,-1 0 0,1 0 0,-1 0 0,1-1 0,0 1 0,-1 0 0,1-1 0,-1 1 0,1 0 0,-1-1 0,1 1 0,-1-1 0,1 1 0,0-1 0,2-24 0,-17-26 0,0 25 0,-2 1 0,-1 0 0,-1 1 0,-1 1 0,-34-33 0,-13-15 0,74 69 0,0 0 0,0 1 0,0 0 0,0 1 0,11 0 0,184 0-3849,-149 0-2968</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0.132"/>
    </inkml:context>
    <inkml:brush xml:id="br0">
      <inkml:brushProperty name="width" value="0.025" units="cm"/>
      <inkml:brushProperty name="height" value="0.025" units="cm"/>
    </inkml:brush>
  </inkml:definitions>
  <inkml:trace contextRef="#ctx0" brushRef="#br0">0 116 18321,'0'0'8296,"0"-9"-7447,0 6-787,0 0 1,0 0-1,0 0 1,1 0-1,-1 0 1,1 1-1,0-1 1,0 0-1,0 0 1,0 1-1,0-1 1,0 1-1,1-1 1,1-2-1,2 0 62,-1 1 0,0 0-1,1 0 1,0 1-1,0 0 1,0 0 0,0 0-1,6-2 1,-4 1 25,-1 1-79,0 0 1,0 0-1,0 0 0,0 0 0,0 1 1,1 0-1,-1 1 0,0-1 0,1 1 1,0 0-1,-1 1 0,12 0 0,-17 1-75,-1 0 0,1-1 1,0 1-1,0 0 0,-1 0 0,1 1 0,0-1 0,-1 0 0,1 0 0,-1 0 0,1 0 1,-1 0-1,0 1 0,0-1 0,1 0 0,-1 0 0,0 0 0,0 1 0,0-1 0,0 0 1,0 0-1,-1 1 0,1-1 0,0 0 0,-1 2 0,-7 32 20,-32 61 143,31-78-141,0 0 1,2 0-1,0 1 1,1 0-1,0 0 1,2 0-1,0 1 1,-1 34-1,5-53-4,0 0 0,0 0 0,0 0-1,1 0 1,-1 0 0,0 0 0,1 0-1,-1 0 1,1 0 0,-1 0 0,1 0 0,0 0-1,-1 0 1,1 0 0,0 0 0,0 0 0,-1-1-1,1 1 1,0 0 0,0-1 0,0 1 0,0-1-1,0 1 1,0-1 0,0 1 0,0-1 0,0 1-1,0-1 1,0 0 0,0 0 0,0 0 0,1 1-1,-1-1 1,0 0 0,0 0 0,0-1 0,0 1-1,0 0 1,2-1 0,4 0 135,-1 0 0,1 0-1,-1-1 1,0 0 0,12-6 0,2-3-106,0-1 0,-1-1 0,-1-1 0,0-1 0,-1-1-1,-1 0 1,0-1 0,-1-1 0,-1 0 0,0-1 0,-2 0 0,0-1 0,15-37 0,-21 17-42,-6 40 0,0 0 0,1 0 0,-1 0 0,0 0 0,0 0 0,0-1 0,0 1 0,0 0 0,0 0 0,0 0 0,0 0 0,0 0 0,0-1 0,0 1 0,0 0 0,0 0 0,0 0 0,0 0 0,0 0 0,-1-1 0,1 1 0,0 0 0,0 0 0,0 0 0,0 0 0,0 0 0,0-1 0,0 1 0,0 0 0,0 0 0,-1 0 0,1 0 0,0 0 0,0 0 0,0 0 0,0 0 0,0 0 0,0-1 0,-1 1 0,1 0 0,0 0 0,0 0 0,0 0 0,0 0 0,0 0 0,-1 0 0,1 0 0,0 0 0,0 0 0,0 0 0,0 0 0,-1 0 0,1 0 0,-11 18 0,1 7 0,1 0 0,0 1 0,2 0 0,1 0 0,1 0 0,2 1 0,-1 43 0,4-68 0,0 1 0,0-1 0,0 0 0,1 0 0,-1 0 0,1 0 0,-1 0 0,1 0 0,0 0 0,0 0 0,0 0 0,0 0 0,0 0 0,0 0 0,0-1 0,1 1 0,-1 0 0,1-1 0,-1 1 0,1-1 0,0 0 0,0 1 0,-1-1 0,1 0 0,0 0 0,0 0 0,0 0 0,0-1 0,0 1 0,0 0 0,0-1 0,0 0 0,1 1 0,-1-1 0,0 0 0,0 0 0,0 0 0,3-1 0,2 1 0,0-1 0,0 0 0,-1 0 0,1-1 0,0 0 0,-1 0 0,0 0 0,1-1 0,-1 0 0,0 0 0,7-6 0,-5 3 0,-1 0 0,0-1 0,0 0 0,0-1 0,-1 1 0,0-1 0,-1-1 0,0 1 0,0-1 0,-1 1 0,6-19 0,-5 8 0,0 1 0,-2-1 0,-1 0 0,0 0 0,-1-22 0,-1 40 0,0 1 0,1-1 0,-1 0 0,0 1 0,0-1 0,0 0 0,0 1 0,0-1 0,0 0 0,0 1 0,0-1 0,0 0 0,0 1 0,0-1 0,0 1 0,-1-1 0,1 0 0,0 1 0,0-1 0,-1 1 0,1-1 0,0 0 0,-1 1 0,1-1 0,0 1 0,-1-1 0,1 1 0,-1-1 0,1 1 0,-1 0 0,1-1 0,-1 1 0,1-1 0,-1 1 0,0 0 0,1 0 0,-1-1 0,1 1 0,-1 0 0,-1 0 0,1 0 0,0 1 0,0 0 0,-1 0 0,1-1 0,0 1 0,0 0 0,0 0 0,0 0 0,0 0 0,0 0 0,0 1 0,0-1 0,0 0 0,0 0 0,0 1 0,1-1 0,-2 3 0,-3 9 0,0 0 0,0 0 0,1 1 0,1-1 0,0 1 0,1 0 0,1 0 0,0 0 0,1 22 0,1-34 0,-1 0 0,1-1 0,-1 1 0,1 0 0,0 0 0,-1 0 0,1-1 0,0 1 0,0 0 0,1-1 0,-1 1 0,0-1 0,0 1 0,1-1 0,-1 0 0,1 1 0,-1-1 0,1 0 0,-1 0 0,1 0 0,0 0 0,-1 0 0,1-1 0,0 1 0,0 0 0,0-1 0,0 0 0,0 1 0,0-1 0,-1 0 0,1 0 0,0 0 0,0 0 0,4-1 0,0 1 0,-1 0 0,1-1 0,0 0 0,-1 0 0,1 0 0,-1-1 0,1 0 0,-1 0 0,0 0 0,9-6 0,-5-1 0,0 0 0,-1-1 0,0 0 0,-1 0 0,0-1 0,-1 1 0,0-2 0,-1 1 0,5-13 0,-13 55 0,2-23 0,1 0 0,-1 0 0,1 0 0,0-1 0,1 1 0,2 11 0,-2-18 0,-1 0 0,1 0 0,0 0 0,0 0 0,0 0 0,-1 0 0,1 0 0,0-1 0,0 1 0,0 0 0,0-1 0,1 1 0,-1-1 0,0 1 0,0-1 0,0 1 0,0-1 0,0 0 0,1 0 0,-1 0 0,0 1 0,0-1 0,2-1 0,37 1 0,-27 0 0,60-4 0,-46 2 0,0 0 0,35 4 0,-58-1 0,0 0 0,-1 0 0,1 0 0,-1 0 0,0 0 0,1 1 0,-1 0 0,5 3 0,-7-5 0,0 1 0,0-1 0,0 1 0,-1 0 0,1-1 0,0 1 0,-1 0 0,1-1 0,0 1 0,-1 0 0,1 0 0,0-1 0,-1 1 0,0 0 0,1 0 0,-1 0 0,1 0 0,-1 0 0,0 0 0,0 0 0,1 0 0,-1 0 0,0 0 0,0 0 0,0 0 0,0 0 0,0-1 0,0 1 0,-1 0 0,1 0 0,0 0 0,0 0 0,-1 0 0,1 0 0,0 0 0,-2 1 0,2-1 0,-1-1 0,1 1 0,-1-1 0,1 1 0,-1-1 0,1 1 0,-1-1 0,0 1 0,1-1 0,-1 0 0,0 0 0,1 1 0,-1-1 0,0 0 0,0 0 0,1 0 0,-1 1 0,0-1 0,0 0 0,1 0 0,-1 0 0,0 0 0,1-1 0,-1 1 0,0 0 0,0 0 0,1 0 0,-1-1 0,0 1 0,1 0 0,-1 0 0,0-1 0,1 1 0,-1-1 0,0 1 0,1-1 0,-1 1 0,1-1 0,-1 1 0,1-1 0,-1 1 0,0-2 0,-21-25 0,12 10 0,1 0 0,0 0 0,1-1 0,1 0 0,0 0 0,2-1 0,0 0 0,1 0 0,-2-28 0,6 46 0,1-1 0,-1 0 0,1 1 0,-1-1 0,1 1 0,0-1 0,0 1 0,0 0 0,0-1 0,0 1 0,0 0 0,0 0 0,0-1 0,0 1 0,1 0 0,-1 0 0,0 0 0,1 1 0,-1-1 0,1 0 0,-1 0 0,1 1 0,-1-1 0,1 1 0,-1-1 0,1 1 0,0 0 0,-1 0 0,1-1 0,-1 1 0,3 1 0,65-3 0,-54 2 0,57 0-4703,-64-1-2579,-5-6-2225</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0.496"/>
    </inkml:context>
    <inkml:brush xml:id="br0">
      <inkml:brushProperty name="width" value="0.025" units="cm"/>
      <inkml:brushProperty name="height" value="0.025" units="cm"/>
    </inkml:brush>
  </inkml:definitions>
  <inkml:trace contextRef="#ctx0" brushRef="#br0">0 0 10826,'0'0'14862,"56"31"-23638,-26-15-128</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0.889"/>
    </inkml:context>
    <inkml:brush xml:id="br0">
      <inkml:brushProperty name="width" value="0.025" units="cm"/>
      <inkml:brushProperty name="height" value="0.025" units="cm"/>
    </inkml:brush>
  </inkml:definitions>
  <inkml:trace contextRef="#ctx0" brushRef="#br0">185 357 17809,'0'0'10463,"-10"-8"-9587,6 4-810,-1-1 32,-1 1 1,0 0 0,0 0 0,0 0 0,-10-4 0,14 7-75,0 1-1,0-1 1,0 0 0,-1 1 0,1-1-1,0 1 1,0 0 0,-1-1-1,1 1 1,0 0 0,-1 1-1,1-1 1,0 0 0,0 1 0,-1-1-1,1 1 1,0 0 0,0-1-1,0 1 1,0 0 0,-1 0 0,1 1-1,1-1 1,-1 0 0,-3 3-1,-2 3 58,1-1-1,0 1 1,1 0-1,-1 0 1,2 0-1,-1 1 0,1 0 1,0 0-1,0 0 1,1 0-1,0 1 0,0-1 1,1 1-1,0 0 1,0 13-1,3-20-61,0-1-1,0 0 1,0 1-1,0-1 1,0 0-1,0 0 1,1 0-1,-1 0 1,0 0-1,1 0 1,-1 0-1,1-1 1,-1 1-1,1 0 1,-1-1-1,1 1 1,0-1-1,-1 0 1,1 1-1,0-1 1,-1 0-1,1 0 1,0 0-1,-1 0 1,1 0-1,0-1 1,2 0-1,-1 1-5,-1 0 0,1 0 0,0 0-1,-1 0 1,1 0 0,-1-1 0,1 0-1,-1 1 1,1-1 0,-1 0 0,1 0 0,-1 0-1,0 0 1,0-1 0,0 1 0,1-1 0,-1 1-1,0-1 1,3-3 0,-1-16 90,-4 18-87,0 0 1,1 0-1,-1 0 0,1 0 1,0 1-1,-1-1 1,1 0-1,1 1 0,-1-1 1,2-3-1,8-11-16,79-131 0,-81 129 0,-1 0 0,-1-1 0,-1 1 0,0-1 0,-1-1 0,2-28 0,-5-17 0,-2 66 0,0 0 0,0-1 0,0 1 0,0 0 0,-1-1 0,1 1 0,0 0 0,0 0 0,0-1 0,0 1 0,0 0 0,-1-1 0,1 1 0,0 0 0,0 0 0,0 0 0,-1-1 0,1 1 0,0 0 0,0 0 0,-1 0 0,1 0 0,0-1 0,0 1 0,-1 0 0,1 0 0,0 0 0,0 0 0,-1 0 0,1 0 0,0 0 0,-1 0 0,1 0 0,0 0 0,-1 0 0,1 0 0,0 0 0,0 0 0,-1 0 0,1 0 0,0 0 0,-1 0 0,1 0 0,0 0 0,0 1 0,-1-1 0,1 0 0,0 0 0,0 0 0,-1 0 0,1 1 0,0-1 0,0 0 0,0 0 0,-1 1 0,1-1 0,0 0 0,0 0 0,0 1 0,-1-1 0,-15 16 0,8 2 0,0 1 0,1-1 0,1 2 0,1-1 0,1 1 0,0 0 0,2 0 0,0 0 0,1 0 0,1 0 0,1 1 0,5 27 0,-3-37 0,1 1 0,0-1 0,1 0 0,0-1 0,1 1 0,0-1 0,1 0 0,0-1 0,1 1 0,0-1 0,0-1 0,1 1 0,0-2 0,0 1 0,1-1 0,-1 0 0,15 6 0,-22-12-115,-1 0-1,1-1 1,-1 1-1,1-1 1,-1 1-1,1-1 1,-1 0-1,1 1 1,0-1 0,-1 0-1,1 0 1,-1 0-1,1 0 1,0-1-1,1 1 1,5-7-7839</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1.671"/>
    </inkml:context>
    <inkml:brush xml:id="br0">
      <inkml:brushProperty name="width" value="0.025" units="cm"/>
      <inkml:brushProperty name="height" value="0.025" units="cm"/>
    </inkml:brush>
  </inkml:definitions>
  <inkml:trace contextRef="#ctx0" brushRef="#br0">0 0 16432,'0'0'13725,"2"12"-12903,-1 1-653,0-2-14,0 0 1,1 0-1,0 1 1,7 19-1,-8-28-126,0-1 0,0 1-1,0-1 1,1 1 0,-1-1-1,1 1 1,0-1 0,-1 0 0,1 0-1,0 0 1,0 0 0,1 0 0,-1 0-1,0 0 1,1-1 0,-1 1 0,1-1-1,-1 0 1,1 0 0,-1 0-1,1 0 1,0 0 0,0 0 0,-1-1-1,1 1 1,0-1 0,3 0 0,1 0-26,-1-1 1,0 1 0,1-2-1,-1 1 1,0-1-1,1 0 1,-1 0 0,0 0-1,0-1 1,8-5 0,53-44 2,-57 43-7,0 1 0,0-1 0,1 1-1,0 1 1,0 0 0,1 1 0,17-7 0,-28 12 1,0 1 0,0 0 0,0 0 0,0 0 0,0 0 0,0 0 0,0 0 0,0 1 0,0-1 0,0 0 0,0 0 0,0 1 0,0-1 0,0 1 0,0-1 0,0 1 0,0-1 0,-1 1 0,1-1 0,0 1 0,0 0 0,-1-1 0,1 1 0,0 0 0,-1 0 0,1 0 0,-1-1 0,1 1 0,-1 0 0,1 0 0,-1 0 0,1 0 0,-1 0 0,0 0 0,0 0 0,0 0 0,1 0 0,-1 0 0,0 0 0,0 0 0,0 0 0,-1 1 0,2 59 0,-2-45 0,1-10 0,0-1 0,0 1 0,0 0 0,0-1 0,1 1 0,0-1 0,0 1 0,2 5 0,-2-10 0,-1 0 0,0-1 0,1 1 0,-1 0 0,1-1 0,-1 1 0,1 0 0,-1-1 0,1 1 0,-1-1 0,1 1 0,0-1 0,-1 1 0,1-1 0,0 1 0,0-1 0,-1 1 0,1-1 0,0 0 0,0 0 0,1 1 0,0-1 0,0 0 0,0 0 0,0-1 0,0 1 0,0-1 0,0 1 0,0-1 0,0 1 0,0-1 0,0 0 0,0 0 0,3-2 0,7-6 0,1 0 0,-2-1 0,1 0 0,17-22 0,-21 22 0,0 1 0,1 0 0,0 1 0,0 0 0,0 0 0,1 1 0,1 0 0,20-10 0,-30 16 0,0 1 0,0-1 0,0 1 0,0 0 0,0 0 0,0-1 0,0 1 0,0 0 0,0 0 0,0 0 0,0 0 0,0 0 0,0 0 0,0 0 0,0 1 0,0-1 0,0 0 0,0 0 0,0 1 0,0-1 0,0 1 0,0-1 0,0 1 0,0-1 0,0 1 0,1 1 0,0 0 0,-1 0 0,0 0 0,0 0 0,0 0 0,0 0 0,0 1 0,0-1 0,0 0 0,-1 1 0,1-1 0,0 4 0,-1 11 0,1-1 0,-2 0 0,-2 16 0,2-22 0,0-1-265,1-4-324,0-1 0,0 0 0,-1 0 0,0 0 0,1 0 0,-1 0 0,-1 0 0,1 0 0,-3 4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2.032"/>
    </inkml:context>
    <inkml:brush xml:id="br0">
      <inkml:brushProperty name="width" value="0.025" units="cm"/>
      <inkml:brushProperty name="height" value="0.025" units="cm"/>
    </inkml:brush>
  </inkml:definitions>
  <inkml:trace contextRef="#ctx0" brushRef="#br0">0 0 18321,'0'0'4228</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2.590"/>
    </inkml:context>
    <inkml:brush xml:id="br0">
      <inkml:brushProperty name="width" value="0.025" units="cm"/>
      <inkml:brushProperty name="height" value="0.025" units="cm"/>
    </inkml:brush>
  </inkml:definitions>
  <inkml:trace contextRef="#ctx0" brushRef="#br0">82 309 13357,'0'0'7762,"-2"-8"-4559,-4-28-988,5 36-2153,1-1-1,0 0 1,0 0-1,-1 1 0,1-1 1,0 0-1,-1 1 1,1-1-1,-1 0 1,1 1-1,-1-1 1,1 0-1,-1 1 1,1-1-1,-1 1 1,0-1-1,1 1 1,-1-1-1,0 1 1,1 0-1,-1-1 1,0 1-1,1 0 1,-1-1-1,0 1 0,0 0 1,0 0-1,1 0 1,-1 0-1,0 0 1,0 0-1,0 0 1,1 0-1,-1 0 1,0 0-1,0 0 1,1 0-1,-1 1 1,0-1-1,0 0 1,1 1-1,-2 0 1,-23 17 97,22-14-165,1-1 0,0 1 0,0 0 0,0 0 0,0 0 0,1 0 0,-1 0 0,1 0 0,0 0 0,0 0 0,0 0 0,1 1 0,0-1 0,0 5 0,0-7 13,1-1 0,-1 1 0,1 0 0,-1-1 0,1 1 0,0-1 0,0 0 0,0 1 0,0-1 0,0 1 0,0-1 0,0 0 0,0 0 0,0 0 0,1 0 0,-1 0 0,1 0 0,-1 0 0,0 0 0,1 0 0,-1 0 0,1-1 0,0 1 0,-1-1 0,1 1 0,0-1 0,-1 0 0,1 0 0,0 1 0,-1-1 0,1 0 0,0-1 0,-1 1 0,1 0 0,0 0 0,-1-1 0,3 0 0,6-1 70,0-1 0,0 0 0,0 0 0,0-1 0,-1 0 0,1-1 0,-1 0 0,0 0 0,14-12 0,6-7 379,35-36 0,-42 37-237,-1 0 1,-1-1-1,-1-2 1,-1 1 0,-1-2-1,17-37 1,-29 49-198,-7 13-36,-5 8-26,-11 15 47,2 1 0,0 1 0,2 1 0,0 0 1,2 0-1,1 2 0,0-1 0,-9 39 0,18-56-7,0 1 0,1-1 0,0 1 0,0 0 0,0-1 0,1 1 0,1 0 0,1 12 0,-1-18 0,0-1 0,0 1 0,0 0 0,0 0 0,0 0 0,1-1 0,-1 1 0,1-1 0,0 1 0,0-1 0,0 0 0,0 0 0,0 1 0,0-1 0,1-1 0,-1 1 0,1 0 0,-1-1 0,1 1 0,-1-1 0,1 0 0,0 0 0,0 0 0,0 0 0,0 0 0,0 0 0,3-1 0,3 1 0,0 0 0,-1-1 0,1 0 0,0-1 0,-1 0 0,1 0 0,-1-1 0,1 0 0,-1 0 0,0-1 0,0 0 0,0-1 0,0 1 0,-1-2 0,1 1 0,-1-1 0,0 0 0,11-11 0,-10 9 0,-1 0 0,0-1 0,0 0 0,-1-1 0,0 1 0,-1-1 0,1-1 0,-2 1 0,1-1 0,-1 1 0,-1-1 0,0 0 0,0-1 0,-1 1 0,1-13 0,-3 22 0,1 0 0,-1 0 0,0 0 0,0 1 0,0-1 0,0 0 0,0 0 0,0 0 0,0 0 0,0 0 0,0 0 0,0 0 0,0 1 0,-1-1 0,1 0 0,0 0 0,-1 0 0,1 0 0,0 1 0,-1-1 0,1 0 0,-1 0 0,0 1 0,1-1 0,-1 0 0,1 1 0,-1-1 0,0 0 0,1 1 0,-1-1 0,0 1 0,0 0 0,0-1 0,1 1 0,-1-1 0,0 1 0,0 0 0,0 0 0,0 0 0,0-1 0,0 1 0,1 0 0,-1 0 0,0 0 0,0 0 0,0 0 0,0 1 0,0-1 0,0 0 0,0 0 0,1 0 0,-3 1 0,-2 1 0,0 0 0,0 1 0,-1-1 0,1 1 0,1 0 0,-1 0 0,-4 4 0,-3 4 0,0 0 0,2 1 0,-1 0 0,-9 14 0,17-21 0,0-1 0,0 1 0,1 0 0,-1-1 0,1 1 0,0 0 0,1 0 0,-1 1 0,1-1 0,0 0 0,0 0 0,0 1 0,1-1 0,0 0 0,1 10 0,0-13 0,-1-1 0,1 1 0,0 0 0,0-1 0,0 1 0,0 0 0,0-1 0,1 0 0,-1 1 0,0-1 0,1 0 0,-1 1 0,1-1 0,-1 0 0,1 0 0,-1 0 0,1-1 0,0 1 0,0 0 0,-1 0 0,1-1 0,0 1 0,0-1 0,2 0 0,52 6 0,-47-6 0,110 3 0,78 4 0,-197-7 0,0 0 0,1-1 0,-1 1 0,0 0 0,1 0 0,-1-1 0,0 1 0,0 0 0,1 0 0,-1-1 0,0 1 0,0 0 0,0-1 0,1 1 0,-1 0 0,0-1 0,0 1 0,0 0 0,0-1 0,0 1 0,0-1 0,0 1 0,0 0 0,0-1 0,0 1 0,0 0 0,0-1 0,0 1 0,0-1 0,0 1 0,0 0 0,0-1 0,0 1 0,0 0 0,0-1 0,-1 1 0,1 0 0,0-1 0,0 1 0,0 0 0,-1-1 0,1 1 0,0 0 0,-1 0 0,1-1 0,0 1 0,-1 0 0,-10-19 0,-111-137 0,122 156 0,-1 0 0,1-1 0,-1 1 0,1 0 0,0-1 0,-1 1 0,1 0 0,0-1 0,-1 1 0,1-1 0,0 1 0,0-1 0,-1 1 0,1-1 0,0 1 0,0-1 0,0 1 0,0-1 0,0 1 0,0-1 0,0 1 0,0-1 0,0 1 0,0-1 0,0 1 0,0-1 0,0 1 0,0-1 0,0 1 0,0-1 0,0 1 0,1-1 0,-1 1 0,0-1 0,0 1 0,1-1 0,-1 1 0,0 0 0,1-1 0,-1 1 0,0-1 0,1 1 0,-1 0 0,1-1 0,31 0 0,44 17 0,-74-15 0,109 25-3443,-49-18-3908</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3.905"/>
    </inkml:context>
    <inkml:brush xml:id="br0">
      <inkml:brushProperty name="width" value="0.025" units="cm"/>
      <inkml:brushProperty name="height" value="0.025" units="cm"/>
    </inkml:brush>
  </inkml:definitions>
  <inkml:trace contextRef="#ctx0" brushRef="#br0">264 318 22645,'0'-8'2413,"0"2"-1957,0-3 231,0-1 1,0 1-1,-1-1 0,-1 1 1,-3-13-1,5 19-641,-1 1 1,0-1-1,-1 0 0,1 1 0,0-1 0,-1 1 1,1 0-1,-1-1 0,0 1 0,0 0 1,0 0-1,0 0 0,0 0 0,0 0 0,-1 1 1,1-1-1,-1 1 0,1-1 0,-1 1 1,1 0-1,-1 0 0,0 0 0,1 0 0,-1 1 1,-3-1-1,3 0-62,0 1 0,0 0-1,0 0 1,0 0 0,0 0 0,0 0 0,0 1 0,1-1 0,-1 1-1,0 0 1,0 0 0,1 0 0,-1 0 0,0 0 0,1 1 0,-1-1-1,1 1 1,-4 3 0,1-1-6,1 1 0,0-1-1,0 1 1,1 0 0,0 1-1,0-1 1,0 0 0,-3 10 0,-1 6-3,1 0 1,1 0-1,0 0 0,0 25 1,3-35-6,1 1 1,1 0-1,0-1 1,0 1-1,3 17 0,-2-26 24,0 0-1,0 0 0,0 0 0,1 0 1,-1 0-1,1 0 0,-1 0 0,1-1 0,0 1 1,0 0-1,0-1 0,1 0 0,-1 1 1,0-1-1,1 0 0,-1 0 0,1 0 0,0-1 1,0 1-1,0-1 0,0 0 0,0 1 1,0-1-1,5 1 0,61 9 27,-53-10-9,-1 1 0,0 0 0,1 1 0,-1 1 1,15 6-1,-27-8-9,1-1 0,0 1 0,-1 1-1,1-1 1,-1 0 0,0 1 0,0 0 0,0-1 0,0 1 0,0 1 0,-1-1 0,1 0 0,-1 1 0,0-1 0,0 1 0,0-1 0,0 1 0,-1 0 0,1 0 0,-1 0 0,0 0 0,-1 0-1,2 6 1,-2 6 91,1-1 0,-2 0-1,0 1 1,-1-1-1,-1 0 1,0 0 0,-1 0-1,0 0 1,-1-1 0,-1 0-1,-1 0 1,0 0-1,0-1 1,-18 23 0,18-26-24,0 0 0,-1-1 0,0-1 0,-1 1 0,0-1 0,0-1 0,0 1 0,-1-2 0,-1 1 0,1-1 0,-1-1 0,0 0 1,0 0-1,0-1 0,0-1 0,-1 0 0,0 0 0,0-1 0,-17 0 0,25-2-69,1 0 0,-1-1 0,1 1 0,0-1 0,-1 0 0,1 0 0,-1 0 0,1 0 0,0-1 0,0 1 0,0-1 0,0 0 0,0 0 0,0 0 0,0 0 0,1 0 0,-1-1 0,1 1 0,-1-1 0,1 0 0,0 0 0,0 0 0,0 0 0,1 0 0,-1 0 0,1 0 0,-1 0 0,1-1 0,0 1 0,1-1 0,-2-3 0,1-1 0,0-1 0,0 1 0,0-1 0,1 1 0,1-1 0,-1 1 0,1-1 0,1 1 0,0 0 0,0-1 0,0 1 0,6-10 0,9-12 0,2 0 0,2 2 0,0 1 0,2 0 0,37-33 0,-9 8 0,-13 11 0,128-144 0,-141 153 0,-2 0 0,-1-1 0,-1-1 0,18-43 0,-35 69 0,0 0 0,-1-1 0,0 0 0,0 1 0,-1-1 0,0 0 0,-1 0 0,0 0 0,0-1 0,-1-11 0,0 20 0,0 0 0,0 0 0,-1 0 0,1 0 0,0 0 0,0 0 0,-1 0 0,1 0 0,-1 1 0,1-1 0,-1 0 0,1 0 0,-1 0 0,1 1 0,-1-1 0,0 0 0,1 1 0,-1-1 0,0 1 0,0-1 0,1 0 0,-1 1 0,0 0 0,0-1 0,0 1 0,0 0 0,0-1 0,0 1 0,0 0 0,1 0 0,-1 0 0,0-1 0,0 1 0,0 0 0,0 0 0,0 1 0,0-1 0,0 0 0,0 0 0,0 0 0,0 1 0,0-1 0,1 0 0,-2 1 0,-2 1 0,0-1 0,0 1 0,0 0 0,0 0 0,1 0 0,-1 0 0,1 1 0,-7 5 0,-2 7 0,1 0 0,0 1 0,1 0 0,1 1 0,0 0 0,1 0 0,1 1 0,1 0 0,1 1 0,0-1 0,1 1 0,1 0 0,1 0 0,0 29 0,2-45 0,0 0 0,0 0 0,0-1 0,1 1 0,-1 0 0,1 0 0,-1-1 0,1 1 0,0 0 0,0-1 0,1 1 0,-1-1 0,0 1 0,1-1 0,-1 0 0,1 1 0,0-1 0,0 0 0,0 0 0,4 3 0,-2-3 0,0 1 0,0-1 0,1 0 0,-1 0 0,1-1 0,0 0 0,-1 1 0,1-1 0,0-1 0,0 1 0,5-1 0,3 0 0,-1 0 0,1-1 0,-1-1 0,0 0 0,0-1 0,0 0 0,0-1 0,21-9 0,-20 5 0,1 0 0,-1 0 0,-1-1 0,17-16 0,-24 21 0,-1-1 0,0 1 0,0-1 0,0 0 0,-1 0 0,0 0 0,0-1 0,0 1 0,0-1 0,-1 1 0,0-1 0,0 0 0,1-11 0,-3 17 0,0 0 0,0 1 0,0-1 0,-1 0 0,1 0 0,0 1 0,0-1 0,-1 0 0,1 0 0,0 0 0,0 1 0,-1-1 0,1 0 0,0 0 0,-1 0 0,1 0 0,0 0 0,0 0 0,-1 1 0,1-1 0,0 0 0,-1 0 0,1 0 0,0 0 0,-1 0 0,1 0 0,0 0 0,-1 0 0,1-1 0,0 1 0,-1 0 0,1 0 0,0 0 0,-1 0 0,1 0 0,0 0 0,0-1 0,-1 1 0,1 0 0,0 0 0,-1 0 0,1-1 0,0 1 0,0 0 0,0 0 0,-1-1 0,1 1 0,0 0 0,0 0 0,0-1 0,0 1 0,0 0 0,-1-1 0,1 1 0,0 0 0,0-1 0,0 1 0,0 0 0,0-1 0,0 1 0,0 0 0,0-1 0,0 1 0,0 0 0,0-1 0,0 1 0,1 0 0,-1-1 0,0 1 0,-19 18 0,9-2 0,2 0 0,0 0 0,-7 22 0,12-32 0,1 0 0,0 1 0,1 0 0,-1-1 0,1 1 0,1 0 0,-1-1 0,1 1 0,0 0 0,1-1 0,-1 1 0,3 8 0,-2-14 0,0 1 0,0-1 0,0 1 0,1-1 0,-1 0 0,0 1 0,1-1 0,-1 0 0,1 0 0,0 0 0,-1 0 0,1 0 0,0 0 0,-1-1 0,1 1 0,0 0 0,0-1 0,-1 0 0,1 1 0,0-1 0,0 0 0,0 0 0,0 0 0,0 0 0,0 0 0,2-1 0,4 1 0,0-1 0,0 0 0,0-1 0,0 0 0,9-3 0,-4-1 0,-1-1 0,0 0 0,0 0 0,0-1 0,-1-1 0,0 0 0,-1 0 0,18-21 0,-14 13 0,-1-1 0,-1-1 0,0 1 0,16-41 0,-34 78 0,-1 0 0,2 1 0,1 0 0,0-1 0,2 1 0,0 0 0,2 34 0,0-52-96,0-1 1,0 1-1,0-1 0,1 1 0,-1-1 1,1 1-1,-1-1 0,1 1 0,-1-1 1,1 0-1,0 1 0,0-1 1,-1 0-1,1 1 0,0-1 0,0 0 1,0 0-1,1 0 0,-1 0 0,0 0 1,0 0-1,1 0 0,-1-1 0,0 1 1,1 0-1,-1-1 0,0 1 1,1-1-1,-1 1 0,1-1 0,-1 0 1,1 0-1,-1 1 0,1-1 0,0 0 1,1-1-1,0 1-317,0 0 0,0 0-1,0-1 1,0 1 0,0-1 0,0 0 0,0 0 0,-1 0 0,1 0-1,0-1 1,-1 1 0,1-1 0,-1 1 0,1-1 0,-1 0-1,0 0 1,0 0 0,3-3 0,10-22-9847</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4.266"/>
    </inkml:context>
    <inkml:brush xml:id="br0">
      <inkml:brushProperty name="width" value="0.025" units="cm"/>
      <inkml:brushProperty name="height" value="0.025" units="cm"/>
    </inkml:brush>
  </inkml:definitions>
  <inkml:trace contextRef="#ctx0" brushRef="#br0">0 1 8648,'0'0'9994,"0"59"-10026,18-42-769,6 1-608,5-2-1955,-2-2-1889</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4.641"/>
    </inkml:context>
    <inkml:brush xml:id="br0">
      <inkml:brushProperty name="width" value="0.025" units="cm"/>
      <inkml:brushProperty name="height" value="0.025" units="cm"/>
    </inkml:brush>
  </inkml:definitions>
  <inkml:trace contextRef="#ctx0" brushRef="#br0">113 375 12492,'0'0'3107,"-8"7"-294,-4 2-1890,1 2 0,1-1 1,0 1-1,0 1 0,-10 17 0,16-24-592,0 1 0,0 0 0,1 0 1,0 0-1,1 1 0,-1-1 0,1 1 0,0 0 0,1 0 0,-1-1 0,2 1 0,-1 0 1,1 0-1,0 0 0,0 0 0,1 8 0,0-14-309,0 1 1,0 0-1,0-1 0,0 1 1,0-1-1,0 0 1,0 1-1,1-1 0,-1 0 1,0 0-1,1 0 1,-1 0-1,1 0 0,-1 0 1,1 0-1,-1 0 0,1-1 1,0 1-1,-1 0 1,1-1-1,0 0 0,-1 1 1,1-1-1,0 0 0,0 0 1,0 0-1,-1 0 1,1 0-1,3-1 0,3 1 73,0-1-1,0-1 1,0 1-1,0-1 1,12-5-1,-1-2-43,-1-1 0,0-1 0,-1 0 0,0-1 0,-1-1 0,0-1 0,-1-1 0,0 0 0,-1 0 0,14-22 0,-13 16-4,-1-1 0,-1-1-1,-1-1 1,0 0 0,-2 0-1,-1-1 1,9-42 0,-13 49 13,-2 1 0,-1-1 0,0 0 0,-1 0 0,-1 0 0,0 1 0,-4-20 0,4 35-53,0 0-1,-1 0 1,1 0-1,-1 1 0,1-1 1,-1 0-1,0 0 1,1 1-1,-1-1 1,0 0-1,0 1 1,0-1-1,0 1 1,-1 0-1,1-1 1,0 1-1,0 0 1,-1 0-1,1-1 0,-1 1 1,1 0-1,-1 1 1,0-1-1,1 0 1,-1 0-1,0 1 1,1-1-1,-1 1 1,0-1-1,0 1 1,0 0-1,1 0 0,-1-1 1,0 1-1,0 1 1,0-1-1,0 0 1,1 0-1,-1 1 1,0-1-1,0 1 1,1-1-1,-1 1 1,-2 1-1,-6 3 29,0-1 0,1 2-1,-1-1 1,1 1 0,1 1-1,-10 7 1,-8 10-35,-30 36 0,48-51 0,0 1 0,1 1 0,0-1 0,1 1 0,0 0 0,1 1 0,-6 14 0,11-25 0,-1 1 0,1-1 0,0 1 0,0-1 0,-1 1 0,1-1 0,0 1 0,0-1 0,0 1 0,0-1 0,1 1 0,-1-1 0,0 0 0,1 1 0,-1-1 0,1 1 0,-1-1 0,1 0 0,-1 1 0,1-1 0,0 0 0,0 0 0,0 1 0,0-1 0,0 0 0,0 0 0,0 0 0,0 0 0,0 0 0,0-1 0,1 1 0,-1 0 0,0 0 0,1-1 0,-1 1 0,0-1 0,1 1 0,-1-1 0,1 0 0,-1 1 0,3-1 0,9 2 0,-1-1 0,1 0 0,0-1 0,13-1 0,-5 0 0,3 1 0,1 0 0,-1 2 0,0 1 0,32 7 0,-51-9 0,-1 0 0,1 1 0,0-1 0,0 1 0,-1 0 0,1 1 0,-1-1 0,0 1 0,1-1 0,-1 1 0,0 1 0,-1-1 0,1 0 0,-1 1 0,1 0 0,-1 0 0,0 0 0,-1 0 0,1 0 0,-1 1 0,1-1 0,-1 1 0,-1 0 0,1-1 0,-1 1 0,1 0 0,0 10 0,-2-2-30,0 0 1,-1 0-1,0 0 1,-1 0-1,-1 0 1,0 0-1,-1 0 0,0 0 1,-1-1-1,0 0 1,-1 0-1,-11 16 1,13-22-2007,4-6 1889,0 0 0,0 0 0,-1 0 0,1 0 0,0 0 0,0 0-1,0 0 1,0 0 0,-1 0 0,1 0 0,0 0 0,0-1 0,0 1 0,0 0 0,-1 0 0,1 0-1,0 0 1,0 0 0,0 0 0,0 0 0,0 0 0,0 0 0,-1 0 0,1-1 0,0 1-1,0 0 1,0 0 0,0 0 0,0 0 0,0 0 0,0 0 0,0-1 0,0 1 0,0 0-1,-1 0 1,1 0 0,0 0 0,0-1 0,0 1 0,0 0 0,0 0 0,0 0 0,0 0 0,0 0-1,0-1 1,0 1 0,0 0 0,1 0 0,-1 0 0,0 0 0,0-1 0,0 1 0,0 0-1,0 0 1,0 0 0,0 0 0,0-16-7690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5.065"/>
    </inkml:context>
    <inkml:brush xml:id="br0">
      <inkml:brushProperty name="width" value="0.025" units="cm"/>
      <inkml:brushProperty name="height" value="0.025" units="cm"/>
    </inkml:brush>
  </inkml:definitions>
  <inkml:trace contextRef="#ctx0" brushRef="#br0">78 58 6951,'0'0'15347,"11"4"-12037,-10-4-3150,16 6 911,0 0 1,1-2-1,19 3 1,-34-6-935,0-1 0,0 0-1,0 1 1,0-1 0,0-1-1,1 1 1,-1 0 0,0-1 0,0 1-1,0-1 1,0 0 0,0 0 0,3-2-1,-5 2-110,0 0 0,0 0 0,0 0-1,0 0 1,0-1 0,-1 1 0,1 0-1,0-1 1,-1 1 0,1 0 0,-1-1 0,1 1-1,-1 0 1,1-1 0,-1 1 0,0-1-1,0 1 1,0-1 0,0 1 0,0-1-1,0 1 1,0-1 0,-1 1 0,1 0-1,0-1 1,-1 1 0,1-1 0,-1 1-1,0 0 1,0-2 0,-1 0-26,1 1 0,-1-1 0,0 1 0,0 0 0,0 0 0,0 0 0,0 0 0,-1 0 0,1 0 0,-1 1 0,1-1 0,-1 1 0,1-1 0,-1 1 0,0 0 0,1 0 0,-1 1 0,0-1 0,0 0 0,0 1 0,0 0 0,-3-1 0,-5 0 0,-1 1 0,1-1 0,0 2 0,-16 1 0,22 0 0,-1-1 0,1 1 0,0-1 0,0 1 0,0 1 0,1-1 0,-1 1 0,1 0 0,-1 0 0,1 0 0,0 0 0,0 1 0,0 0 0,1-1 0,-1 2 0,1-1 0,0 0 0,0 1 0,0-1 0,1 1 0,-1 0 0,1 0 0,0 0 0,1 0 0,-1 0 0,1 0 0,0 0 0,1 1 0,-1-1 0,1 9 0,1-11 0,-1-1 0,1 0 0,0 1 0,0-1 0,0 0 0,0 0 0,1 0 0,-1 0 0,1 0 0,-1 0 0,1 0 0,0-1 0,-1 1 0,1 0 0,0-1 0,0 0 0,0 1 0,0-1 0,0 0 0,1 0 0,-1 0 0,0 0 0,1 0 0,-1-1 0,0 1 0,1-1 0,-1 0 0,5 1 0,9 0 0,0 0 0,0-1 0,18-2 0,-25 2 0,17-4 0,0-1 0,0-1 0,0-1 0,47-20 0,-48 16 0,-1 2 0,1 1 0,1 1 0,49-7 0,-74 14 0,0 0 0,-1 0 0,1 0 0,0 0 0,-1 0 0,1 0 0,0 0 0,0 0 0,-1 0 0,1 1 0,0-1 0,-1 0 0,1 0 0,0 1 0,-1-1 0,1 0 0,0 1 0,-1-1 0,1 1 0,-1-1 0,1 1 0,-1-1 0,1 1 0,-1-1 0,1 1 0,-1 0 0,1-1 0,-1 2 0,2 23 0,-19 35 0,14-51 0,2-7 0,1-1 0,-1 0 0,1 0 0,-1 1 0,1-1 0,-1 0 0,1 1 0,0-1 0,0 1 0,0-1 0,0 0 0,0 1 0,0-1 0,0 1 0,0-1 0,0 0 0,1 1 0,-1-1 0,1 0 0,-1 1 0,1-1 0,-1 0 0,2 2 0,-1-2 0,0 0 0,1-1 0,-1 1 0,0-1 0,0 0 0,1 1 0,-1-1 0,0 0 0,1 0 0,-1 1 0,0-1 0,1 0 0,-1 0 0,0-1 0,1 1 0,-1 0 0,0 0 0,1-1 0,1 0 0,11-4 0,-1 0 0,1-2 0,16-9 0,-26 14 0,47-29 0,54-29 0,-93 55 0,0-1 0,1 2 0,-1-1 0,1 2 0,-1 0 0,24-3 0,-35 6 0,-1 0 0,1 0 0,0 0 0,-1 0 0,1 0 0,-1 0 0,1 0 0,-1 0 0,1 0 0,0 1 0,-1-1 0,1 0 0,-1 0 0,1 0 0,-1 1 0,1-1 0,-1 0 0,1 1 0,-1-1 0,0 0 0,1 1 0,-1-1 0,1 1 0,-1-1 0,0 1 0,1-1 0,-1 1 0,0-1 0,0 1 0,1-1 0,-1 1 0,0-1 0,0 1 0,-1 25 0,-18 23 0,9-31 58,6-12-608,0 1 1,1 0-1,-1 0 0,2 0 0,-4 9 1</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5.563"/>
    </inkml:context>
    <inkml:brush xml:id="br0">
      <inkml:brushProperty name="width" value="0.025" units="cm"/>
      <inkml:brushProperty name="height" value="0.025" units="cm"/>
    </inkml:brush>
  </inkml:definitions>
  <inkml:trace contextRef="#ctx0" brushRef="#br0">46 0 23799,'0'0'4548,"0"81"-1986,-1-33-1184,-7 7-898,-3-1-480,1-4 0,0-6 0,5-7 0,5-6 0,0-9 0,0-7 0,5-10-1153,2-5-769,-4-5-1185,-3-17-1826,0-8-2722</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5.905"/>
    </inkml:context>
    <inkml:brush xml:id="br0">
      <inkml:brushProperty name="width" value="0.025" units="cm"/>
      <inkml:brushProperty name="height" value="0.025" units="cm"/>
    </inkml:brush>
  </inkml:definitions>
  <inkml:trace contextRef="#ctx0" brushRef="#br0">0 83 19891,'0'0'7335,"67"-18"-4356,-33 12-929,10-4-1538,6 1-512,2 1 0,2-2 0,-3 2 0,-4 2 0,-6 2 0,-11 1 0,-10 3-705,-15 0-2818,-24 0-14766</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6.264"/>
    </inkml:context>
    <inkml:brush xml:id="br0">
      <inkml:brushProperty name="width" value="0.025" units="cm"/>
      <inkml:brushProperty name="height" value="0.025" units="cm"/>
    </inkml:brush>
  </inkml:definitions>
  <inkml:trace contextRef="#ctx0" brushRef="#br0">56 29 17360,'0'0'12941,"73"22"-11020,-26-30-1376,6-4-545,4 1 0,-6-1 0,-7 7 0,-12 3 0,-13 2 0,-13 5-3651,-6 8-2403,-18 3-1762</inkml:trace>
  <inkml:trace contextRef="#ctx0" brushRef="#br0" timeOffset="1">0 287 17585,'0'0'15182,"89"43"-15182,-41-50 0,5-2 0,-1-2 0,-3-1 0,-6-1-3876,-4-5-2946,-6-4-4869</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6.624"/>
    </inkml:context>
    <inkml:brush xml:id="br0">
      <inkml:brushProperty name="width" value="0.025" units="cm"/>
      <inkml:brushProperty name="height" value="0.025" units="cm"/>
    </inkml:brush>
  </inkml:definitions>
  <inkml:trace contextRef="#ctx0" brushRef="#br0">45 38 17008,'0'0'2813,"-7"9"556,-24 31-283,30-39-3005,1-1 1,-1 1 0,0-1 0,1 1 0,-1 0-1,1 0 1,0-1 0,-1 1 0,1 0 0,0 0-1,-1-1 1,1 1 0,0 0 0,0 0 0,-1 0-1,1-1 1,0 1 0,0 0 0,0 0 0,0 0 0,0 0-1,0-1 1,1 1 0,-1 0 0,0 0 0,0 0-1,1-1 1,-1 1 0,0 0 0,1 0 0,-1-1-1,1 1 1,-1 0 0,1-1 0,-1 1 0,1 0-1,-1-1 1,1 1 0,-1-1 0,1 1 0,0-1 0,0 1-1,-1-1 1,1 1 0,0-1 0,0 0 0,-1 1-1,1-1 1,0 0 0,0 0 0,0 0 0,-1 0-1,1 1 1,0-1 0,0 0 0,0 0 0,0-1 0,-1 1-1,2 0 1,56-3 749,-53 3-586,19-5-178,1-2-1,-1 0 1,0-1 0,-1-2 0,0 0 0,23-15-1,31-13-26,-76 38-40,0-1 0,0 0 0,0 1 0,0-1 0,0 1 0,0-1 0,0 1 0,0-1 0,1 1 0,-1 0 0,0-1 0,0 1 0,0 0 0,0 0 0,1 0 0,-1 0 0,0 0 0,0 0 0,0 0 0,0 1 0,0-1 0,1 0 0,-1 0 0,0 1 0,0-1 0,0 1 0,0-1 0,0 1 0,0 0 0,0-1 0,1 2 0,-1 1 0,0 0 0,0 0 0,0 0 0,0 0 0,-1 0 0,1 0 0,-1 0 0,0 0 0,0 5 0,6 33 0,-5-40 0,-1 0 0,1 1 0,0-1 0,0 0 0,0 0 0,0 0 0,0 1 0,0-1 0,0 0 0,0-1 0,0 1 0,1 0 0,-1 0 0,0 0 0,0-1 0,1 1 0,-1 0 0,1-1 0,-1 0 0,0 1 0,1-1 0,-1 0 0,1 1 0,-1-1 0,1 0 0,2-1 0,7 0 0,1 0 0,-1-1 0,0-1 0,0 0 0,0-1 0,-1 0 0,1 0 0,16-10 0,-18 8 0,1 1 0,0 1 0,0 0 0,1 0 0,-1 0 0,1 2 0,0-1 0,17-1 0,-27 5 1,0-1 0,-1 0 0,1 1 0,-1-1 0,1 0-1,-1 1 1,1-1 0,-1 0 0,0 1 0,1-1 0,-1 1 0,1-1 0,-1 1 0,0-1 0,0 1 0,1 0 0,-1-1-1,0 1 1,0-1 0,1 1 0,-1-1 0,0 1 0,0 0 0,0-1 0,0 1 0,0 0 0,0-1 0,0 1 0,0-1-1,0 1 1,0 0 0,-1-1 0,1 1 0,0-1 0,0 1 0,0-1 0,-1 2 0,-8 24-175,6-21-562,0-1 0,0 1 0,-1-1 0,0 0 0,1-1 0,-1 1 0,-9 6 0,-8 3-6786</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6.970"/>
    </inkml:context>
    <inkml:brush xml:id="br0">
      <inkml:brushProperty name="width" value="0.025" units="cm"/>
      <inkml:brushProperty name="height" value="0.025" units="cm"/>
    </inkml:brush>
  </inkml:definitions>
  <inkml:trace contextRef="#ctx0" brushRef="#br0">0 48 26169,'0'0'5893,"0"-48"-5797</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7.340"/>
    </inkml:context>
    <inkml:brush xml:id="br0">
      <inkml:brushProperty name="width" value="0.025" units="cm"/>
      <inkml:brushProperty name="height" value="0.025" units="cm"/>
    </inkml:brush>
  </inkml:definitions>
  <inkml:trace contextRef="#ctx0" brushRef="#br0">30 0 16976,'0'0'8408,"3"15"-6620,3 20-984,-2 1-1,-1-1 1,-3 62-1,-25 122 1578,19-184-2381,1-15 0,1 1 0,2 0 0,0 1 0,1-1 0,2 27 0,-1-46 0,0-1 0,0 0 0,0 0 0,1 1 0,-1-1 0,0 0 0,1 0 0,-1 0 0,1 0 0,0 1 0,-1-1 0,1 0 0,0 0 0,0 0 0,-1 0 0,1 0 0,0-1 0,0 1 0,0 0 0,0 0 0,0-1 0,0 1 0,1 0 0,-1-1 0,0 1 0,2 0 0,0-1 0,0 1 0,0-1 0,0 0 0,1 0 0,-1 0 0,0 0 0,0-1 0,0 1 0,1-1 0,3-1 0,6-3 0,0 0 0,-1-1 0,22-12 0,19-21 0,-40 28 0,0 1 0,1 0 0,1 1 0,-1 1 0,29-12 0,-42 19 0,-1 1 0,1 0 0,-1 0 0,1 0 0,-1 0 0,0 0 0,1 0 0,-1 0 0,1 0 0,-1 0 0,1 0 0,-1 0 0,1 0 0,-1 0 0,1 0 0,-1 0 0,0 0 0,1 1 0,-1-1 0,1 0 0,-1 0 0,0 1 0,1-1 0,-1 0 0,1 0 0,-1 1 0,0-1 0,1 0 0,-1 1 0,0-1 0,0 0 0,1 1 0,-1-1 0,0 1 0,0-1 0,0 0 0,1 1 0,-1-1 0,0 2 0,1 26 0,-13 27 0,-48 88 0,60-143 0,0 0 0,0 0 0,0 0 0,0 0 0,0 0 0,1 0 0,-1-1 0,0 1 0,0 0 0,0 0 0,0 0 0,1 0 0,-1 0 0,0 0 0,0 0 0,0 0 0,0 0 0,1 0 0,-1 0 0,0 0 0,0 0 0,0 0 0,1 0 0,-1 0 0,0 0 0,0 0 0,0 0 0,0 0 0,1 0 0,-1 0 0,0 0 0,0 0 0,0 0 0,0 1 0,1-1 0,-1 0 0,0 0 0,0 0 0,0 0 0,0 0 0,0 0 0,0 1 0,1-1 0,-1 0 0,0 0 0,0 0 0,0 0 0,0 1 0,0-1 0,0 0 0,0 0 0,0 0 0,0 1 0,0-1 0,38-46-1955,11-35-5729,-22 33 2477,-7 15-5892</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8.157"/>
    </inkml:context>
    <inkml:brush xml:id="br0">
      <inkml:brushProperty name="width" value="0.025" units="cm"/>
      <inkml:brushProperty name="height" value="0.025" units="cm"/>
    </inkml:brush>
  </inkml:definitions>
  <inkml:trace contextRef="#ctx0" brushRef="#br0">39 488 13933,'0'0'5146,"0"8"-1398,-1 5-2531,1-9-531,0 1 0,-1-1-1,2 1 1,-1-1-1,0 1 1,1-1 0,2 9-1,-2-12-577,0 1 0,-1-1 0,1 0 0,0 1 0,0-1 0,0 0 0,0 0 0,1 0 0,-1 0-1,0 0 1,0 0 0,1 0 0,-1 0 0,0 0 0,1-1 0,-1 1 0,1-1 0,-1 1 0,1-1 0,-1 1 0,1-1 0,-1 0-1,1 0 1,0 0 0,-1 0 0,1 0 0,-1 0 0,1 0 0,2-1 0,1 0-108,0 0 0,-1-1 0,1 0 0,-1 0 0,0 0 0,1 0 0,-1-1 0,0 0 0,0 0 0,-1 0 0,1 0 0,0 0 0,-1-1 0,0 1 0,0-1 0,0 0 0,0 0 0,3-8 0,-4 8 0,0 1 0,0 0 0,0-1 0,-1 0 0,1 1 0,-1-1 0,0 0 0,0 1 0,0-1 0,-1 0 0,1 0 0,-1 0 0,0 0 0,0 0 0,-1 0 0,1 1 0,-1-1 0,1 0 0,-1 0 0,-1 0 0,1 1 0,0-1 0,-1 1 0,-2-4 0,3 5 0,0 0 0,0 1 0,-1-1 0,1 1 0,-1 0 0,1-1 0,-1 1 0,1 0 0,-1 0 0,0 0 0,0 0 0,0 0 0,1 1 0,-1-1 0,0 0 0,0 1 0,0-1 0,0 1 0,0 0 0,0 0 0,0 0 0,0 0 0,0 0 0,0 0 0,0 0 0,0 1 0,0-1 0,0 1 0,0-1 0,0 1 0,0 0 0,1 0 0,-1 0 0,-3 2 0,-1 1 0,0 0 0,0 1 0,1 0 0,-1 0 0,1 0 0,0 1 0,1-1 0,-6 9 0,4-4 0,0 1 0,0 0 0,1 0 0,1 1 0,0-1 0,1 1 0,0 0 0,0 0 0,-1 22 0,4-31 0,0 1 0,0-1 0,0 1 0,0-1 0,1 0 0,-1 1 0,1-1 0,0 1 0,0-1 0,0 0 0,1 0 0,-1 1 0,1-1 0,-1 0 0,1 0 0,0-1 0,0 1 0,1 0 0,-1-1 0,1 1 0,-1-1 0,1 0 0,0 0 0,-1 0 0,1 0 0,0 0 0,0 0 0,1-1 0,-1 0 0,0 1 0,0-1 0,1-1 0,-1 1 0,1 0 0,-1-1 0,1 1 0,5-1 0,3-1 0,1 0 0,0 0 0,-1-1 0,0 0 0,1-1 0,-1-1 0,0 0 0,-1 0 0,1-1 0,-1-1 0,0 0 0,0 0 0,-1-1 0,1-1 0,-2 0 0,15-14 0,-11 10 0,-2 0 0,1-1 0,-2-1 0,0 0 0,0 0 0,-1-1 0,-1 0 0,-1 0 0,0-1 0,-1 0 0,7-29 0,-13 26 0,-8 18 0,-15 26 0,10-3 0,1 1 0,1 1 0,-9 25 0,16-36 0,1-1 0,-1 0 0,2 1 0,0-1 0,1 1 0,0 0 0,0 0 0,3 16 0,-2-26 0,1-1 0,0 0 0,-1 1 0,1-1 0,0 0 0,0 0 0,0 0 0,0 0 0,1 0 0,-1 0 0,1 0 0,-1 0 0,1 0 0,-1-1 0,1 1 0,0 0 0,0-1 0,0 0 0,0 1 0,0-1 0,0 0 0,0 0 0,1 0 0,-1 0 0,0-1 0,1 1 0,-1-1 0,0 1 0,1-1 0,3 0 0,1 1 0,-1-1 0,0 0 0,0-1 0,0 1 0,0-1 0,0-1 0,0 1 0,0-1 0,0 0 0,0 0 0,7-4 0,8-8 0,0-2 0,-1 0 0,-1-1 0,0 0 0,-2-2 0,0 0 0,-1-1 0,18-30 0,10-22 0,40-90 0,8-50 0,-77 173 0,-43 101 0,3-12 0,-23 71 0,38-88 0,2 1 0,1 0 0,2 1 0,2-1 0,0 52 0,4-65 0,1-1 0,0 0 0,2 1 0,0-1 0,2 0 0,0 0 0,1-1 0,1 0 0,0 0 0,17 25 0,-16-36 0,-8-18 0,-7-21 0,-4 4 0,-2 1 0,0 0 0,-2 1 0,-29-41 0,-79-88 0,104 132 0,-68-78 0,115 99 0,10 8 0,60 20 0,-5-1 0,-62-18-190,-21-5-413,0 0 0,0 0 1,-1-1-1,2-1 0,-1 0 0,19 0 0,-29-6-6219,-4-10-2125</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8.500"/>
    </inkml:context>
    <inkml:brush xml:id="br0">
      <inkml:brushProperty name="width" value="0.025" units="cm"/>
      <inkml:brushProperty name="height" value="0.025" units="cm"/>
    </inkml:brush>
  </inkml:definitions>
  <inkml:trace contextRef="#ctx0" brushRef="#br0">0 1 21813,'0'0'9192</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9.593"/>
    </inkml:context>
    <inkml:brush xml:id="br0">
      <inkml:brushProperty name="width" value="0.025" units="cm"/>
      <inkml:brushProperty name="height" value="0.025" units="cm"/>
    </inkml:brush>
  </inkml:definitions>
  <inkml:trace contextRef="#ctx0" brushRef="#br0">325 148 15855,'1'-11'3790,"0"6"-3507,0 0 376,-1 0-1,1-1 1,-1 1 0,0 0-1,0 0 1,-2-9-1,2 12-473,-1 1-1,0-1 0,1 0 0,-1 1 1,0-1-1,0 0 0,0 1 0,0-1 1,0 1-1,0-1 0,0 1 0,0 0 1,-1-1-1,1 1 0,0 0 0,-1 0 1,1 0-1,-1 0 0,0 0 0,1 0 1,-1 1-1,0-1 0,1 0 0,-1 1 1,0 0-1,0-1 0,-3 1 0,-3 0-88,0 0 1,0 0-1,0 1 0,0 1 0,0-1 0,0 1 0,0 1 0,1-1 0,-1 1 0,1 1 0,0-1 0,0 1 0,0 1 0,0-1 0,1 1 0,0 0 1,-11 11-1,10-10-116,1 1 1,-1 0 0,1 1 0,0-1 0,1 1-1,0 0 1,0 0 0,1 1 0,0-1 0,0 1 0,1 0-1,0 0 1,1 0 0,-3 18 0,5-25-44,0-1 0,0 0 0,0 1 0,0-1 0,1 0 0,-1 0 1,0 1-1,1-1 0,-1 0 0,1 0 0,-1 1 0,1-1 0,0 0 0,-1 0 0,1 0 1,0 0-1,0 0 0,0 0 0,0 0 0,0 0 0,0 0 0,0-1 0,0 1 1,2 1-1,1 0-29,-1-1 1,1 0-1,0 0 0,0 0 1,0 0-1,0 0 1,0-1-1,6 1 1,2-1 23,1-1 1,0 0-1,-1-1 1,21-6 0,-31 7 62,0 1 1,0-1-1,-1 0 1,1 1-1,0-1 1,0 1-1,0-1 1,0 1-1,0 0 1,0 0-1,0 0 1,0 0 0,0 0-1,0 0 1,0 1-1,0-1 1,0 1-1,0-1 1,0 1-1,-1 0 1,1 0-1,0 0 1,0 0 0,-1 0-1,1 0 1,0 0-1,-1 0 1,2 3-1,1 1-13,-2 1-1,1 0 1,-1 0-1,0 0 1,0 0-1,0 0 0,1 12 1,4 22 351,-1 0 0,-2 0 0,-2 0 0,-1 1 0,-3-1 0,-9 65 0,7-86-188,0 0-1,-1 0 0,-1-1 0,0 0 1,-2 0-1,0-1 0,-1 0 0,0 0 0,-2-1 1,0 0-1,-1-1 0,0 0 0,-1-1 1,-1 0-1,-30 23 0,40-34-144,0 0 0,-1-1 0,1 1 0,-1-1 0,1 0 0,-1 0 0,0 0 0,1-1 0,-1 0 0,0 0 0,0 0 0,0-1 0,-6 1 0,9-1 0,-1-1 0,1 1 0,0-1 0,0 0 0,0 1 0,0-1 0,0 0 0,0 0 0,0 0 0,0 0 0,0-1 0,0 1 0,1 0 0,-1-1 0,0 1 0,1-1 0,-1 0 0,1 0 0,0 1 0,-1-1 0,1 0 0,0 0 0,0 0 0,0 0 0,1 0 0,-1 0 0,0-1 0,1 1 0,-1 0 0,1 0 0,0-3 0,-2-12 0,2 1 0,0 0 0,0 0 0,2 0 0,0 0 0,0 0 0,2 0 0,0 0 0,1 0 0,1 1 0,0 0 0,1 1 0,14-25 0,11-10 0,2 1 0,57-62 0,49-35-950,-87 93-22,-3-1 1,69-94-1,-114 141 819,-1-1 0,1 0 0,-1 0 0,0 0 0,-1 0 0,0 0 0,0-1 0,-1 1 0,1-1 0,-2 0 0,3-12 0,-4 19 158,0 1 1,0 0 0,0-1-1,0 1 1,0-1 0,0 1-1,0 0 1,0-1 0,0 1-1,0 0 1,-1-1 0,1 1-1,0 0 1,0-1 0,0 1 0,0 0-1,0-1 1,-1 1 0,1 0-1,0-1 1,0 1 0,0 0-1,-1 0 1,1-1 0,0 1-1,-1 0 1,1 0 0,0-1-1,0 1 1,-1 0 0,1 0-1,0 0 1,-1 0 0,1-1 0,0 1-1,-1 0 1,1 0 0,-1 0-1,1 0 1,0 0 0,-1 0-1,0 0 1,-20 9 360,-14 20 385,21-13-517,2-1 1,0 2-1,1 0 1,1 0-1,1 1 1,0 0-1,1 0 1,1 1-1,1 0 1,0 1-1,2-1 1,-4 31-1,8-48-222,0 0-1,0 1 1,0-1 0,0 1-1,1-1 1,-1 0 0,0 1-1,1-1 1,0 0-1,0 0 1,0 1 0,0-1-1,0 0 1,0 0 0,0 0-1,1 0 1,-1 0-1,1 0 1,-1-1 0,1 1-1,2 2 1,0-2 28,0 0 0,0 1-1,0-2 1,1 1 0,-1 0 0,0-1 0,1 0 0,-1 0-1,1 0 1,7 0 0,3 0 46,0-1-1,0-1 0,0-1 1,0 0-1,0-1 1,15-4-1,-6-2-85,0-1 0,-1-1 0,0-1 0,-1-1 0,0-1 0,-1-1 0,-1 0 0,-1-2 0,0 0 0,-1-2 0,-1 0 0,0 0 0,20-33 0,-56 87 0,2 1 0,-15 48 0,31-82 0,0 1 0,1-1 0,-1 1 0,1-1 0,-1 1 0,1-1 0,0 0 0,0 1 0,0-1 0,1 5 0,-1-7 0,0 1 0,0 0 0,1 0 0,-1-1 0,0 1 0,1 0 0,-1-1 0,1 1 0,-1 0 0,1-1 0,-1 1 0,1 0 0,-1-1 0,1 1 0,-1-1 0,1 1 0,0-1 0,-1 0 0,1 1 0,0-1 0,0 1 0,0-1 0,3 1 0,0-1 0,0 0 0,-1 0 0,1 0 0,0-1 0,0 1 0,-1-1 0,1 0 0,0 0 0,-1 0 0,1 0 0,5-3 0,22-12 0,0-2 0,-1-1 0,-2-1 0,0-2 0,26-24 0,-54 45 0,0 1 0,0 0 0,0 0 0,1 0 0,-1-1 0,0 1 0,0 0 0,0 0 0,0 0 0,0 0 0,1-1 0,-1 1 0,0 0 0,0 0 0,0 0 0,1 0 0,-1 0 0,0 0 0,0 0 0,1-1 0,-1 1 0,0 0 0,0 0 0,0 0 0,1 0 0,-1 0 0,0 0 0,0 0 0,1 0 0,-1 0 0,0 0 0,0 0 0,1 0 0,-1 1 0,0-1 0,0 0 0,0 0 0,1 0 0,-1 0 0,0 0 0,0 0 0,0 0 0,1 1 0,-1-1 0,0 0 0,0 0 0,0 0 0,0 0 0,0 1 0,1-1 0,-1 0 0,0 1 0,1 17 0,-9 23 0,6-36 0,-5 27 0,7-31 0,0 0 0,0-1 0,1 1 0,-1-1 0,0 1 0,0 0 0,0-1 0,1 1 0,-1-1 0,0 1 0,1-1 0,-1 1 0,1-1 0,-1 1 0,0-1 0,1 1 0,-1-1 0,1 1 0,-1-1 0,1 0 0,0 1 0,-1-1 0,1 0 0,-1 0 0,1 1 0,-1-1 0,1 0 0,0 0 0,-1 0 0,1 0 0,0 0 0,-1 0 0,1 0 0,0 0 0,-1 0 0,1 0 0,-1 0 0,1 0 0,0 0 0,-1 0 0,1-1 0,0 1 0,-1 0 0,1-1 0,13-3 0,0-1 0,-1 0 0,0-1 0,0-1 0,0 0 0,16-13 0,27-14 0,-50 31 0,36-15 0,-41 18 0,-1-1 0,1 1 0,0 0 0,-1-1 0,1 1 0,0 0 0,-1 0 0,1 0 0,0 0 0,0 0 0,-1 0 0,1 0 0,0 0 0,0 0 0,-1 0 0,1 0 0,0 0 0,-1 0 0,1 1 0,0-1 0,-1 0 0,1 0 0,0 1 0,-1-1 0,1 1 0,0-1 0,-1 0 0,1 1 0,-1-1 0,1 1 0,-1-1 0,1 1 0,-1 0 0,1-1 0,-1 1 0,0-1 0,1 1 0,-1 0 0,0-1 0,0 1 0,1 0 0,-1 0 0,0-1 0,0 1 0,0 0 0,0-1 0,0 1 0,0 1 0,-1 17-1920,-1 0 0,-7 32 0,-3 27-6029,12-62 422</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49.922"/>
    </inkml:context>
    <inkml:brush xml:id="br0">
      <inkml:brushProperty name="width" value="0.025" units="cm"/>
      <inkml:brushProperty name="height" value="0.025" units="cm"/>
    </inkml:brush>
  </inkml:definitions>
  <inkml:trace contextRef="#ctx0" brushRef="#br0">144 11 22742,'1'11'4783,"8"13"-3196,-9-23-1580,1 1 1,0-1-1,0 0 0,0 0 0,0 1 1,0-1-1,0 0 0,0 0 0,0 0 1,0 0-1,0 0 0,1-1 0,-1 1 0,0 0 1,1 0-1,-1-1 0,0 1 0,1-1 1,-1 1-1,1-1 0,-1 0 0,1 0 0,-1 0 1,1 1-1,-1-1 0,1 0 0,-1-1 1,1 1-1,2-1 0,-4 1 44,1 0 0,-1-1 0,1 1 0,-1-1 0,1 1 0,-1-1 0,0 1 0,1-1 0,-1 1 0,0-1 1,1 0-1,-1 1 0,0-1 0,0 1 0,1-1 0,-1 0 0,0 1 0,0-1 0,0 0 0,0 1 0,0-1 0,0 0 0,0 1 0,0-1 0,0 0 0,0 1 0,0-1 0,-1 0 0,1 1 0,0-1 0,-1 0 0,-8-21 505,7 19-554,0 1 1,0 0-1,-1 1 0,1-1 1,0 0-1,-1 1 1,0-1-1,1 1 0,-1 0 1,0 0-1,0 0 1,1 0-1,-1 0 0,0 0 1,0 1-1,0 0 1,0-1-1,0 1 1,0 0-1,0 1 0,0-1 1,0 0-1,0 1 1,0 0-1,0-1 0,0 1 1,1 1-1,-1-1 1,-4 2-1,0 1-3,0 0-1,1 1 1,-1 0 0,1 0-1,0 0 1,0 1 0,1-1-1,-1 1 1,-7 12 0,8-10 16,1-1 1,0 1-1,0 0 1,1 0 0,0 0-1,0 0 1,1 0 0,-3 16-1,5-21-55,0 0 1,0-1-1,0 1 0,0-1 0,0 1 1,1-1-1,-1 1 0,1-1 0,0 1 0,-1-1 1,1 1-1,0-1 0,1 0 0,-1 0 1,0 1-1,1-1 0,-1 0 0,1 0 0,0 0 1,-1 0-1,1-1 0,0 1 0,0 0 0,0-1 1,0 0-1,1 1 0,-1-1 0,0 0 1,1 0-1,-1 0 0,0 0 0,1 0 0,2 0 1,12 2-1153,-1 0 0,1-1 1,-1-1-1,1 0 1,31-3-1,-29 0-2012,0-1-1,28-8 1,13-10-10398</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0.295"/>
    </inkml:context>
    <inkml:brush xml:id="br0">
      <inkml:brushProperty name="width" value="0.025" units="cm"/>
      <inkml:brushProperty name="height" value="0.025" units="cm"/>
    </inkml:brush>
  </inkml:definitions>
  <inkml:trace contextRef="#ctx0" brushRef="#br0">292 24 17809,'0'0'3379,"-8"-5"-37,3 3-3169,1-1 1,-1 1 0,0 0-1,0 0 1,0 0 0,0 1-1,0 0 1,-1 0-1,1 0 1,0 0 0,0 1-1,-1 0 1,1 0-1,0 1 1,0-1 0,-1 1-1,1 0 1,0 0 0,0 1-1,0 0 1,0 0-1,-7 4 1,12-6-173,-26 13 185,-44 30 1,65-40-184,0 0 1,0 1 0,1-1 0,-1 1-1,1 0 1,0 1 0,0-1 0,0 1 0,1-1-1,0 1 1,0 0 0,0 1 0,0-1-1,1 0 1,0 1 0,-2 8 0,4-12-18,0 0 1,1-1 0,-1 1-1,0 0 1,1-1 0,-1 1-1,1-1 1,0 1 0,0-1-1,0 1 1,-1-1-1,1 1 1,0-1 0,1 0-1,-1 1 1,0-1 0,0 0-1,0 0 1,1 0 0,-1 0-1,1 0 1,-1 0-1,1 0 1,-1-1 0,1 1-1,-1-1 1,1 1 0,0-1-1,-1 1 1,1-1 0,2 0-1,58 9-42,-57-9 27,172 2-167,-98-3 504,-78 1-263,-1 0 0,1-1 0,0 1 0,-1 0-1,1 0 1,-1 0 0,1 0 0,0 0 0,-1 1-1,1-1 1,-1 0 0,1 0 0,0 0 0,-1 0-1,1 1 1,-1-1 0,1 0 0,-1 0 0,1 1-1,-1-1 1,1 1 0,-1-1 0,1 0 0,-1 1-1,1 0 1,-7 10 1221,-23 10 126,1-9-1350,0-2 1,0 0 0,-1-2-1,-1-1 1,1-1 0,-1-2 0,0-1-1,-50-1 1,80-2-103,-1 0 1,1 0-1,0 0 0,-1 0 1,1 0-1,-1 0 0,1 0 1,0 0-1,-1 0 0,1 0 1,0 0-1,-1-1 1,1 1-1,-1 0 0,1 0 1,0 0-1,-1 0 0,1-1 1,0 1-1,-1 0 0,1 0 1,0-1-1,0 1 0,-1 0 1,1-1-1,0 1 0,0 0 1,0-1-1,-1 1 0,1 0 1,0-1-1,0 1 0,0 0 1,0-1-1,0 1 1,-1-1-1,1 1 0,0 0 1,0-1-1,0 1 0,0-1 1,0 1-1,0 0 0,0-1 1,1 1-1,-1-1 0,0 1 1,0 0-1,0-1 0,0 1 1,0 0-1,1-1 0,-1 1 1,0 0-1,0-1 0,1 1 1,-1 0-1,0-1 1,0 1-1,1 0 0,-1 0 1,0-1-1,1 1 0,-1 0 1,1 0-1,20-19-6359,11 0 1294,7-2-1014</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0.653"/>
    </inkml:context>
    <inkml:brush xml:id="br0">
      <inkml:brushProperty name="width" value="0.025" units="cm"/>
      <inkml:brushProperty name="height" value="0.025" units="cm"/>
    </inkml:brush>
  </inkml:definitions>
  <inkml:trace contextRef="#ctx0" brushRef="#br0">216 0 13485,'0'0'10730,"-10"1"-8018,-2 1-2413,1 0 0,0 1 0,-1 0 0,1 0 0,0 2 0,1-1-1,-1 1 1,1 1 0,0 0 0,0 0 0,-15 15 0,18-16-235,-30 29 168,36-32-241,-1-1 0,0 1-1,1 0 1,-1 0 0,1 0 0,0 0-1,0 1 1,0-1 0,0 0 0,0 0-1,0 1 1,1-1 0,-1 0 0,1 1-1,-1-1 1,1 5 0,1-6-25,-1 0 0,1 0-1,0 0 1,0 0 0,0 0 0,-1 0 0,1 0-1,0-1 1,0 1 0,0 0 0,1 0 0,-1-1 0,0 1-1,0-1 1,0 1 0,0-1 0,1 0 0,-1 1-1,0-1 1,0 0 0,1 0 0,1 0 0,38 4-43,-33-4-53,77 5-1260,-35-4 959,87 15-1,-135-16 489,0 0-1,0 1 1,0-1-1,0 1 1,0-1-1,0 1 1,-1 0-1,1-1 1,0 1-1,0 0 1,-1 0-1,1 0 1,0 1-1,-1-1 1,1 0-1,1 3 1,-3-3 18,1-1 1,-1 1 0,0 0 0,0 0 0,0 0 0,0-1 0,0 1 0,0 0 0,0 0 0,0 0 0,0 0 0,0-1 0,0 1 0,0 0 0,0 0 0,-1 0 0,1 0 0,0-1 0,-1 1 0,1 0 0,-1 0 0,1-1 0,-1 1 0,1 0-1,-1 0 1,-4 4 253,-1 0-1,1 0 0,-1 0 0,0-1 0,0 0 0,-10 5 0,-30 13-361,0-3 0,-1-1 0,-1-3-1,-69 14 1,110-29-2137,7 0 1932,0 0-1,0 0 1,0 0-1,0-1 1,-1 1-1,1 0 1,0 0-1,0 0 0,0 0 1,0 0-1,-1-1 1,1 1-1,0 0 1,0 0-1,0 0 1,0-1-1,0 1 1,0 0-1,0 0 1,0 0-1,0-1 1,-1 1-1,1 0 1,0 0-1,0 0 0,0-1 1,0 1-1,0 0 1,0 0-1,0-1 1,1 1-1,-1 0 1,0 0-1,0 0 1,0-1-1,0 1 1,0 0-1,0 0 1,0 0-1,0-1 0,0 1 1,1 0-1,-1 0 1,0 0-1,0 0 1,0 0-1,0-1 1,1 1-1,-1 0 1,0 0-1,0 0 1,14-15-12954</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1.336"/>
    </inkml:context>
    <inkml:brush xml:id="br0">
      <inkml:brushProperty name="width" value="0.025" units="cm"/>
      <inkml:brushProperty name="height" value="0.025" units="cm"/>
    </inkml:brush>
  </inkml:definitions>
  <inkml:trace contextRef="#ctx0" brushRef="#br0">0 200 17713,'0'0'13773,"12"5"-12695,-3-2-951,-5 0-123,0-1 0,0 0 0,0 0 0,0-1 0,1 1 0,-1-1 0,1 0 0,-1-1 0,1 1 0,0-1 0,-1 1 0,1-1 0,-1-1 0,1 1 0,0-1 0,-1 1 0,1-1 0,4-2 0,4-3-4,-1 0 0,0 0 0,0-1 0,-1 0 0,0-1 0,0-1 0,19-18 0,-25 21 0,-1 1 0,1-1 0,-1 0 0,0 0 0,0 0 0,-1-1 0,0 1 0,0-1 0,-1 0 0,1 1 0,-2-1 0,1 0 0,-1-1 0,0 1 0,0 0 0,-1-11 0,0 17 0,0 0 0,1 1 0,-1-1 0,-1 0 0,1 0 0,0 1 0,0-1 0,0 0 0,0 0 0,0 1 0,-1-1 0,1 0 0,0 1 0,-1-1 0,1 0 0,0 1 0,-1-1 0,1 0 0,-1 1 0,1-1 0,-1 1 0,1-1 0,-1 1 0,0-1 0,1 1 0,-1-1 0,1 1 0,-1 0 0,0-1 0,0 1 0,0 0 0,-1 0 0,0 0 0,0 0 0,0 0 0,0 0 0,1 0 0,-1 1 0,0-1 0,0 1 0,0 0 0,1-1 0,-1 1 0,-2 1 0,-4 3 0,1 0 0,-1 1 0,1-1 0,-9 10 0,4-2 0,0 1 0,1 1 0,-19 32 0,26-40 0,1-1 0,0 1 0,0 0 0,0 0 0,1 0 0,0 1 0,1-1 0,0 0 0,0 1 0,0-1 0,1 1 0,1 13 0,0-19 0,0 1 0,0 0 0,0-1 0,1 1 0,-1-1 0,1 1 0,0-1 0,-1 0 0,1 0 0,0 0 0,1 0 0,-1 0 0,0 0 0,0 0 0,1-1 0,-1 1 0,1-1 0,-1 0 0,1 0 0,0 0 0,0 0 0,-1 0 0,1 0 0,0-1 0,0 1 0,0-1 0,3 0 0,15 2 0,-1-1 0,35-3 0,-43 2 0,18-4 0,1-2 0,-1 0 0,0-2 0,-1-1 0,0-2 0,-1-1 0,0-1 0,43-27 0,-113 98 0,39-54 0,-28 40 0,31-44 0,0 0 0,0 1 0,0-1 0,0 0 0,0 1 0,0-1 0,0 0 0,0 1 0,0-1 0,0 0 0,0 0 0,1 1 0,-1-1 0,0 0 0,0 0 0,0 1 0,0-1 0,1 0 0,-1 0 0,0 1 0,0-1 0,0 0 0,1 0 0,-1 0 0,0 0 0,0 1 0,1-1 0,-1 0 0,0 0 0,1 0 0,-1 0 0,0 0 0,0 0 0,1 0 0,-1 0 0,0 0 0,1 0 0,-1 0 0,0 0 0,1 0 0,-1 0 0,0 0 0,0 0 0,1 0 0,-1 0 0,0 0 0,1 0 0,-1 0 0,0-1 0,0 1 0,1 0 0,-1 0 0,0 0 0,1-1 0,16-3 0,16-14 0,0-2 0,-2 0 0,41-36 0,34-22 0,-105 77 0,0 0 0,1 0 0,-1 0 0,0 0 0,1 0 0,-1 1 0,1-1 0,-1 0 0,0 1 0,1-1 0,0 1 0,-1-1 0,1 1 0,-1 0 0,1-1 0,-1 1 0,1 0 0,0 0 0,-1 0 0,1 0 0,2 1 0,-3 0 0,0 0 0,-1 0 0,1 0 0,0 0 0,-1 0 0,1 0 0,-1 0 0,0 0 0,1 1 0,-1-1 0,0 0 0,0 0 0,0 0 0,1 0 0,-1 0 0,0 1 0,-1-1 0,1 0 0,0 0 0,0 0 0,0 0 0,-1 2 0,-3 14 0,-1 0 0,-13 28 0,15-36 0,-5 8 0,3-5 0,0 0 0,0 0 0,1 1 0,1 0 0,0-1 0,-2 24 0,5-36 2,0 0-1,0 1 1,0-1-1,0 0 1,0 1 0,0-1-1,0 0 1,0 1-1,0-1 1,0 0-1,0 1 1,0-1 0,0 0-1,0 1 1,0-1-1,1 0 1,-1 1 0,0-1-1,0 0 1,0 0-1,1 1 1,-1-1 0,0 0-1,0 0 1,1 1-1,-1-1 1,0 0 0,1 0-1,-1 0 1,0 0-1,0 1 1,1-1-1,-1 0 1,0 0 0,1 0-1,-1 0 1,0 0-1,1 0 1,16-5 60,12-16-682,7-42-9993,-17 20-443</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1.697"/>
    </inkml:context>
    <inkml:brush xml:id="br0">
      <inkml:brushProperty name="width" value="0.025" units="cm"/>
      <inkml:brushProperty name="height" value="0.025" units="cm"/>
    </inkml:brush>
  </inkml:definitions>
  <inkml:trace contextRef="#ctx0" brushRef="#br0">81 1 11275,'0'0'21492,"-11"58"-21492,8-32 0,3 1 0,0 0 0,0 2 0,3-2 0,0 0 0,-3-2-3908,0-1-6790</inkml:trace>
  <inkml:trace contextRef="#ctx0" brushRef="#br0" timeOffset="1">11 592 20275,'0'0'12492,"-10"52"-12492,10-50 0,10 1 0,3-3 0,-1 0 0,-1 0 0,-4 0 0,-7-13-6694,-18-5-8809</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2:53.086"/>
    </inkml:context>
    <inkml:brush xml:id="br0">
      <inkml:brushProperty name="width" value="0.025" units="cm"/>
      <inkml:brushProperty name="height" value="0.025" units="cm"/>
    </inkml:brush>
  </inkml:definitions>
  <inkml:trace contextRef="#ctx0" brushRef="#br0">761 1712 7303,'-42'9'3156,"-137"22"-1206,100-26 4929,122-11-3968,-2 0-2774,752 2 998,-421 7-1117,-280-3-39,559-16-304,-533 6 565,-1-4 0,-1-6 0,168-51 0,-249 59-77,-1-1 1,0-2-1,-1-1 1,0-2-1,-2-1 1,0-1-1,-1-2 0,53-49 1,-64 50-84,0 0 0,-2-1 1,0-1-1,-1 0 0,-2-1 0,0-1 1,-2 0-1,-1-1 0,0-1 0,-2 1 1,-1-2-1,5-33 0,-10 39-20,0 0-1,-2-1 1,0 1 0,-2 0-1,0-1 1,-1 1 0,-2 0-1,0 0 1,-12-35 0,5 28 36,-2 2 0,0-1 1,-2 1-1,-1 1 0,-1 1 0,-31-35 1,4 10 6,-3 2 0,-2 2-1,-1 2 1,-3 2 0,-1 3 0,-2 2 0,-2 2 0,-77-33 0,57 36 9,-1 3-1,-2 3 1,0 4 0,-1 4 0,-1 3-1,-99-4 1,71 14-110,0 4 1,1 6-1,-1 5 1,1 4-1,1 5 1,-186 58-1,204-46-1,2 4 0,2 4 0,1 4 0,2 3 1,3 4-1,2 3 0,2 4 0,-80 77 0,85-64-7,-110 138 1,154-170-17,1 2 1,1 0 0,3 2-1,1 1 1,-29 83 0,44-103 14,1-1 0,1 1 0,1 1-1,1-1 1,1 1 0,1-1 0,1 1 0,2-1 0,0 1 0,1-1 0,1 1-1,1-1 1,1-1 0,2 1 0,0-1 0,1 0 0,1-1 0,1 0 0,1 0 0,1-2-1,0 1 1,2-2 0,23 25 0,-12-17 27,2-1 0,1 0 0,1-3 0,1 0-1,0-2 1,36 16 0,-19-14-56,1-1 0,1-4 0,87 21-1,-23-19-20,1-5 0,0-5 0,146-6-1,-93-12 134,0-6 1,-1-8-1,-2-7 0,-1-7 0,-2-8 1,304-126-1,-376 130 159,-2-4 0,-2-4 0,81-59 0,-128 79-103,-2-2 0,0-1-1,-3-1 1,0-2-1,-3-2 1,0-1 0,-3-1-1,28-50 1,-46 69-69,0-1 0,-1 1 0,-1-2 0,-1 1 0,-1-1 0,-1 0 1,-1 0-1,-1-1 0,0-22 0,-3 30-36,-1 1-1,0-1 1,-1 0-1,0 1 1,-2 0 0,0-1-1,0 2 1,-1-1-1,-1 0 1,0 1 0,-1 0-1,0 0 1,-1 1-1,-18-21 1,-1 4-27,-2 2 0,-1 1 0,-1 1 0,-1 1 0,-1 2 0,-1 2 0,-1 1 0,-1 1 0,0 2 0,-1 2 0,-41-11 0,-3 5 0,-1 2 0,0 5 0,-1 3 0,-108 1 0,92 10-1512,-179 25 0,187-10-298,0 4 0,1 4 0,1 4 0,2 3 0,1 5 0,1 3-1,-120 76 1,82-30-5637</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3:24.600"/>
    </inkml:context>
    <inkml:brush xml:id="br0">
      <inkml:brushProperty name="width" value="0.025" units="cm"/>
      <inkml:brushProperty name="height" value="0.025" units="cm"/>
    </inkml:brush>
  </inkml:definitions>
  <inkml:trace contextRef="#ctx0" brushRef="#br0">43 50 8232,'0'0'1457,"-8"2"1068,-2-1-2709,-14 3 3898,24-2-1612,18 2-1023,120 14 463,147-1 1,141-20-491,-196-4-674,521-8 226,-30 33 913,-394-6-947,880 5-153,-933-16-449,369-4 416,-1-35 743,-417 16-973,334 9 1,-290 34-156,117 4 114,-356-25-78,-4 1 0,-1-2 1,0 0-1,36-7 0,-46 4-208,-23 5-32,-21 1 215,-133-13 80,-4-1-159,-758 25-310,714-13 254,-856-18-1442,-793-9 925,1299 29 740,-276-14-136,-200 15-159,1030-3 187,-15-1-24,0 1 1,0 1-1,0 1 0,1 0 1,-1 2-1,-28 8 0,49-12 28,0 0-1,0 1 1,-1-1-1,1 0 1,0 0-1,0 0 1,0 0 0,-1 0-1,1 0 1,0 0-1,0 0 1,0 1-1,-1-1 1,1 0-1,0 0 1,0 0-1,0 1 1,0-1 0,0 0-1,-1 0 1,1 0-1,0 1 1,0-1-1,0 0 1,0 0-1,0 0 1,0 1-1,0-1 1,0 0 0,0 0-1,0 1 1,0-1-1,0 0 1,0 0-1,0 1 1,0-1-1,0 0 1,0 0-1,0 0 1,0 1 0,0-1-1,0 0 1,0 0-1,0 1 1,1-1-1,-1 0 1,0 0-1,0 0 1,0 1-1,0-1 1,0 0-1,1 0 1,-1 0 0,0 0-1,0 0 1,1 1-1,10 6-100,16-1 129,-1-1-1,1-1 1,0-1 0,0-1-1,0-2 1,30-3-1,7 2 4,1059-35 83,4 0-8,-263 60-52,876 40 349,-1075-48-308,-377-5-55,455-1 119,-537-30-101,50 0-72,-243 20-24,1-1-52,0 1 0,-1 0 0,1 1 0,0 1 0,-1 0 0,1 1 0,-1 0 1,17 7-1,-123-6-4858,-539-15-9449,478 9 9977</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23.371"/>
    </inkml:context>
    <inkml:brush xml:id="br0">
      <inkml:brushProperty name="width" value="0.025" units="cm"/>
      <inkml:brushProperty name="height" value="0.025" units="cm"/>
    </inkml:brush>
  </inkml:definitions>
  <inkml:trace contextRef="#ctx0" brushRef="#br0">0 0 0,'0'0'64</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24.629"/>
    </inkml:context>
    <inkml:brush xml:id="br0">
      <inkml:brushProperty name="width" value="0.025" units="cm"/>
      <inkml:brushProperty name="height" value="0.025" units="cm"/>
    </inkml:brush>
  </inkml:definitions>
  <inkml:trace contextRef="#ctx0" brushRef="#br0">1 39 2434,'78'-12'96,"-5"3"65,-5 4-97,-8-1-32,-3 0-1025</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24.972"/>
    </inkml:context>
    <inkml:brush xml:id="br0">
      <inkml:brushProperty name="width" value="0.025" units="cm"/>
      <inkml:brushProperty name="height" value="0.025" units="cm"/>
    </inkml:brush>
  </inkml:definitions>
  <inkml:trace contextRef="#ctx0" brushRef="#br0">95 0 5765,'-53'0'-992,"11"0"-1347</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8.614"/>
    </inkml:context>
    <inkml:brush xml:id="br0">
      <inkml:brushProperty name="width" value="0.025" units="cm"/>
      <inkml:brushProperty name="height" value="0.025" units="cm"/>
    </inkml:brush>
  </inkml:definitions>
  <inkml:trace contextRef="#ctx0" brushRef="#br0">14 1 9129,'0'0'11878,"1"12"-10448,1 31 352,-2-1-1,-7 63 0,2-49-1207,2 75 0,3-130-622,0 0-1,-1-1 1,1 1 0,0 0 0,0-1 0,0 1-1,0 0 1,0 0 0,0-1 0,0 1 0,0 0-1,0-1 1,0 1 0,0 0 0,1 0 0,-1-1-1,0 1 1,0 0 0,1-1 0,-1 1 0,1-1 0,-1 1-1,0 0 1,1-1 0,-1 1 0,1-1 0,-1 1-1,1-1 1,-1 1 0,1-1 0,0 0 0,-1 1-1,1-1 1,0 0 0,-1 1 0,1-1 0,0 0-1,-1 0 1,1 1 0,0-1 0,-1 0 0,1 0 0,0 0-1,0 0 1,-1 0 0,1 0 0,0 0 0,-1 0-1,1-1 1,0 1 0,0 0 0,-1 0 0,1 0-1,0-1 1,-1 1 0,1 0 0,1-2 0,1 0-720,0 0 1,0-1 0,1 1-1,-2-1 1,1 0 0,0 0-1,0 0 1,-1 0 0,3-5-1,11-23-6161</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8.958"/>
    </inkml:context>
    <inkml:brush xml:id="br0">
      <inkml:brushProperty name="width" value="0.025" units="cm"/>
      <inkml:brushProperty name="height" value="0.025" units="cm"/>
    </inkml:brush>
  </inkml:definitions>
  <inkml:trace contextRef="#ctx0" brushRef="#br0">75 1 18353,'0'0'2371,"-31"77"-289,17-38-449,2-2-320,2 3-288,3 0-448,7-5-417,0-2-64,0-5-32,2-5 0,4-7-929,1-9-1313,-4-7-1345,-1-18-12460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9.286"/>
    </inkml:context>
    <inkml:brush xml:id="br0">
      <inkml:brushProperty name="width" value="0.025" units="cm"/>
      <inkml:brushProperty name="height" value="0.025" units="cm"/>
    </inkml:brush>
  </inkml:definitions>
  <inkml:trace contextRef="#ctx0" brushRef="#br0">1 74 17008,'0'0'11243,"16"-53"-10346,29 46-449,16 0 193,12 3-65,4 1-320,0 3-192,-5 0 1,-9 0-770,-10 8-1569,-15 2-1922,-11-1-1794,-11-4-5861</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39.676"/>
    </inkml:context>
    <inkml:brush xml:id="br0">
      <inkml:brushProperty name="width" value="0.025" units="cm"/>
      <inkml:brushProperty name="height" value="0.025" units="cm"/>
    </inkml:brush>
  </inkml:definitions>
  <inkml:trace contextRef="#ctx0" brushRef="#br0">1 109 18417,'0'0'4068,"90"4"-640,-33-13-738,12-5-1377,3-5-768,5-1-417,-11 4-64,-4 2-320,-14 3-897,-11 7-1442,-8 3-1761,-8-1-2274,-1 0-5061</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0.018"/>
    </inkml:context>
    <inkml:brush xml:id="br0">
      <inkml:brushProperty name="width" value="0.025" units="cm"/>
      <inkml:brushProperty name="height" value="0.025" units="cm"/>
    </inkml:brush>
  </inkml:definitions>
  <inkml:trace contextRef="#ctx0" brushRef="#br0">776 41 15022,'-32'-10'480,"-1"1"1,0 2-1,0 1 0,-1 2 1,-57 0-1,70 4-407,0 2 1,0 1-1,1 1 0,-1 0 1,1 2-1,0 0 1,0 1-1,1 2 0,0-1 1,-25 17-1,22-10 72,1 0 0,1 2 1,1 0-1,0 1 0,1 1 0,1 1 0,1 0 0,0 1 1,2 1-1,1 1 0,0 0 0,2 0 0,0 1 0,2 0 0,1 1 1,1 0-1,1 1 0,1-1 0,1 1 0,1 0 0,1 0 1,2 0-1,1 0 0,1 0 0,7 37 0,-6-47-151,2 0-1,-1 0 0,2 0 1,0 0-1,1-1 1,1 0-1,0-1 0,1 1 1,1-2-1,0 1 1,0-1-1,17 15 1,-10-14 179,0 0 1,1 0-1,1-2 1,0 0 0,0-1-1,1-2 1,1 1 0,34 9-1,-26-11 290,1-1-1,0-1 0,0-2 0,0-1 1,0-2-1,0 0 0,1-2 0,-1-2 1,0 0-1,0-2 0,0-1 1,-1-2-1,53-21 0,-51 14-333,-1-1 0,-1-2 0,-1 0 0,0-2 0,-2-2 0,0 0 0,-1-1 0,-2-2 0,0 0 0,23-35 0,-35 42-49,0 0 1,-1 0-1,-1-1 1,-1 0-1,0-1 1,-2 0 0,8-36-1,-12 41-57,-1-1-1,0 1 1,-1-1-1,0 1 1,-1-1-1,-1 1 1,-1 0-1,0-1 1,-1 1-1,0 0 0,-9-18 1,6 19-89,0 0 0,-1 0 0,-1 1 0,0 0 0,0 1 0,-2 0 0,1 0 0,-2 1 0,1 1 0,-1 0 0,-1 0 1,0 1-1,0 1 0,-1 0 0,0 1 0,0 0 0,-1 1 0,-27-7 0,25 9-113,-1 0 0,-1 1 0,1 1 0,0 1 0,-1 1 0,1 0 0,0 1 0,-1 1 1,1 1-1,0 0 0,0 2 0,0 0 0,1 1 0,0 0 0,-29 17 0,27-12-2283,1 1-1,0 0 1,-16 16 0,4 3-6827</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0.689"/>
    </inkml:context>
    <inkml:brush xml:id="br0">
      <inkml:brushProperty name="width" value="0.025" units="cm"/>
      <inkml:brushProperty name="height" value="0.025" units="cm"/>
    </inkml:brush>
  </inkml:definitions>
  <inkml:trace contextRef="#ctx0" brushRef="#br0">100 51 17232,'0'0'8713,"8"-6"-6973,8-1-1421,1 0 0,0 0 0,0 2 0,0 0 0,0 1 1,1 1-1,-1 0 0,22 0 0,-37 3-307,8 0-1,1 0 0,0 0 0,-1 1 0,19 4 0,-28-5-13,1 0 1,-1 0-1,1 1 1,-1-1-1,0 1 0,1-1 1,-1 1-1,0-1 0,0 1 1,1 0-1,-1 0 1,0 0-1,0-1 0,0 1 1,0 0-1,0 0 0,0 1 1,0-1-1,0 0 1,0 0-1,-1 0 0,1 0 1,0 1-1,-1-1 0,1 0 1,-1 1-1,0-1 1,1 0-1,-1 1 0,0-1 1,0 1-1,0-1 1,0 1-1,0-1 0,0 0 1,0 1-1,0-1 0,0 1 1,-1-1-1,1 0 1,-1 1-1,1-1 0,-1 0 1,1 1-1,-1-1 0,0 0 1,-1 2-1,-2 3 95,-1 1-1,0-1 1,0 0 0,-1-1-1,1 1 1,-1-1-1,-1 0 1,1 0 0,-1-1-1,1 0 1,-11 5-1,-85 33 1014,98-40-1102,-34 10-4,14-4 0,58-7 0,-18-2 0,0 1 0,0 1 0,0 0 0,0 1 0,-1 1 0,24 6 0,-34-7 0,0 0 0,0 0 0,-1 0 0,1 1 0,-1 0 0,1-1 0,-1 2 0,0-1 0,0 0 0,0 1 0,0 0 0,-1 0 0,1 0 0,-1 0 0,0 1 0,-1-1 0,1 1 0,-1 0 0,0 0 0,0-1 0,0 1 0,0 1 0,0 7 0,0-7 0,-1 0 0,0 1 0,-1-1 0,1 1 0,-1-1 0,-1 0 0,1 1 0,-1-1 0,0 1 0,0-1 0,-1 0 0,0 1 0,0-1 0,0 0 0,-1-1 0,0 1 0,0 0 0,-8 9 0,4-8 0,0 0 0,-1 0 0,0-1 0,0 1 0,-1-2 0,0 0 0,0 0 0,0 0 0,-1-1 0,1 0 0,-13 2 0,-1 2 0,0-2 0,0 0 0,0-1 0,-1-2 0,0 0 0,1-2 0,-38-2 0,60 1 2,1 0 0,-1 0 0,0 0 0,1 0 0,-1 0 0,1 0-1,-1-1 1,0 1 0,1 0 0,-1 0 0,1 0 0,-1-1 0,1 1 0,-1 0 0,1-1 0,-1 1 0,1 0 0,-1-1-1,1 1 1,-1-1 0,1 1 0,-1-1 0,1 1 0,0-1 0,-1 1 0,1-1 0,0 1 0,0-1 0,-1 1 0,1-1-1,0 0 1,0 1 0,0-1 0,0 1 0,0-1 0,0 0 0,0 1 0,0-1 0,0 1 0,0-1 0,0 0 0,0 1-1,0-1 1,0 1 0,0-1 0,1 0 0,-1 0 0,1-1-44,0 0 0,0 0 1,0 0-1,1 0 0,-1 0 0,0 0 0,1 0 0,0 1 0,-1-1 1,5-3-1,22-13-3621,2 0-5065,8-4-9294</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2.089"/>
    </inkml:context>
    <inkml:brush xml:id="br0">
      <inkml:brushProperty name="width" value="0.025" units="cm"/>
      <inkml:brushProperty name="height" value="0.025" units="cm"/>
    </inkml:brush>
  </inkml:definitions>
  <inkml:trace contextRef="#ctx0" brushRef="#br0">82 147 9225,'0'0'12700,"-4"-9"-10560,1 3-1738,2 5-315,0-1-1,0 1 1,0 0-1,0-1 1,0 1-1,1-1 0,-1 0 1,0 1-1,1-1 1,-1 0-1,1 1 0,0-1 1,-1 0-1,1 1 1,0-1-1,0 0 0,0 0 1,0 1-1,1-1 1,-1 0-1,0 1 0,1-1 1,-1 0-1,1 1 1,-1-1-1,1 0 0,0 1 1,0-1-1,0 1 1,0 0-1,0-1 0,0 1 1,0 0-1,0-1 1,3-1-1,15-8 259,0 1 0,1 1-1,0 0 1,0 2 0,1 0-1,0 1 1,0 1 0,1 2-1,-1 0 1,1 1 0,0 1 0,0 1-1,32 3 1,-53-2-344,1-1 0,0 1 0,0-1 0,-1 1 0,1 0 0,0 0 1,-1-1-1,1 1 0,-1 0 0,1 0 0,-1 1 0,1-1 0,-1 0 0,0 0 0,0 1 0,0-1 0,1 1 0,-1-1 1,-1 1-1,1-1 0,0 1 0,0 0 0,0-1 0,-1 1 0,1 0 0,-1 0 0,0-1 0,1 1 0,-1 0 0,0 0 0,0 0 1,0 0-1,0-1 0,-1 3 0,1 3 17,-2 1 0,1-1 0,-1 0 0,0 0 0,0 0 0,0-1 0,-6 11 0,-10 12 3,-1 0 1,0-2 0,-3 0 0,0-2-1,-39 36 1,20-26-5,-2 0 0,-79 46 0,76-57-17,47-25 0,-1 1 0,0 0 0,0 0 0,0 0 0,0 0 0,0-1 0,0 1 0,0 0 0,0 0 0,0 0 0,0-1 0,0 1 0,0 0 0,0 0 0,0 0 0,-1-1 0,1 1 0,0 0 0,0 0 0,0 0 0,0 0 0,0-1 0,0 1 0,0 0 0,-1 0 0,1 0 0,0 0 0,0 0 0,0-1 0,0 1 0,0 0 0,-1 0 0,1 0 0,0 0 0,0 0 0,0 0 0,-1 0 0,1 0 0,0 0 0,0 0 0,0 0 0,-1 0 0,1 0 0,0 0 0,0 0 0,0 0 0,-1 0 0,1 0 0,0 0 0,3-4 0,1 0 0,0 1 0,0-1 0,0 1 0,0 0 0,0 1 0,1-1 0,-1 1 0,1-1 0,0 1 0,-1 1 0,1-1 0,0 1 0,0 0 0,8-1 0,-9 1 0,-1 1 0,1 0 0,-1 0 0,0 0 0,1 1 0,-1-1 0,0 1 0,1 0 0,-1 0 0,0 0 0,0 0 0,0 1 0,0-1 0,0 1 0,0 0 0,0 0 0,-1 0 0,1 0 0,0 0 0,-1 0 0,0 1 0,0-1 0,1 1 0,2 5 0,20 48 0,-20-43 0,0-1 0,1 1 0,0-1 0,10 13 0,-15-23 0,0-1 0,1 1 0,-1 0 0,1-1 0,0 1 0,-1-1 0,1 0 0,0 0 0,0 1 0,0-1 0,0 0 0,0 0 0,0-1 0,0 1 0,0 0 0,0-1 0,0 1 0,0-1 0,1 0 0,-1 1 0,0-1 0,0 0 0,0-1 0,1 1 0,-1 0 0,0-1 0,0 1 0,0-1 0,0 1 0,0-1 0,0 0 0,0 0 0,0 0 0,0 0 0,0 0 0,0-1 0,-1 1 0,1 0 0,0-1 0,-1 1 0,2-3 0,5-3 0,-1-1 0,0 0 0,-1 0 0,1 0 0,-2-1 0,1 0 0,5-13 0,-2 0 0,-2 1 0,4-26 0,-11 47-179,0-1-1,0 1 1,0-1 0,1 1 0,-1 0-1,0-1 1,0 1 0,0-1 0,0 1-1,0 0 1,1-1 0,-1 1-1,0-1 1,0 1 0,1 0 0,-1-1-1,0 1 1,0 0 0,1 0 0,-1-1-1,0 1 1,1 0 0,-1 0-1,0-1 1,1 1 0,-1 0 0,1 0-1,-1 0 1,0 0 0,1-1 0,-1 1-1,1 0 1,-1 0 0,1 0-1,-1 0 1,0 0 0,1 0 0,7-1-5832</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3.059"/>
    </inkml:context>
    <inkml:brush xml:id="br0">
      <inkml:brushProperty name="width" value="0.025" units="cm"/>
      <inkml:brushProperty name="height" value="0.025" units="cm"/>
    </inkml:brush>
  </inkml:definitions>
  <inkml:trace contextRef="#ctx0" brushRef="#br0">1 613 14574,'0'0'13698,"17"-12"-12107,39-31-662,-2-3 0,61-66 0,-38 26-890,-4-3 0,78-122 0,-151 210-39,0 0 0,0 1 0,0-1 0,0 0 0,1 1 0,-1-1 0,0 0 0,1 1 0,-1-1 0,0 1 0,1-1 0,-1 1 0,1-1 0,-1 1 0,1-1 0,-1 1 0,1-1 0,-1 1 0,1-1 0,0 1 0,-1 0 0,1-1 0,-1 1 0,1 0 0,0 0 0,-1 0 0,1-1 0,1 1 0,0 20 0,-12 37 0,-34 100-56,30-113-265,1 0 1,2 1-1,2 0 0,-6 92 0,18-115-3726,10-14-2898</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8.239"/>
    </inkml:context>
    <inkml:brush xml:id="br0">
      <inkml:brushProperty name="width" value="0.025" units="cm"/>
      <inkml:brushProperty name="height" value="0.025" units="cm"/>
    </inkml:brush>
  </inkml:definitions>
  <inkml:trace contextRef="#ctx0" brushRef="#br0">2 1 18065,'0'0'3048,"1"11"-1403,-2 84 2081,0-59-2745,0 1 0,3 0 0,6 38 0,-6-64-1293,1 0 0,0 1 1,1-1-1,0 0 0,10 16 1,-10-20-304,0 0 0,1-1 0,0 0 0,0 0 0,1 0 1,-1 0-1,1-1 0,1 0 0,7 5 0,-13-9-569,1 0-260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8.630"/>
    </inkml:context>
    <inkml:brush xml:id="br0">
      <inkml:brushProperty name="width" value="0.025" units="cm"/>
      <inkml:brushProperty name="height" value="0.025" units="cm"/>
    </inkml:brush>
  </inkml:definitions>
  <inkml:trace contextRef="#ctx0" brushRef="#br0">1 0 13901,'0'0'11147,"77"26"-9514,-14-26-576,13-3-352,4-2-193,1 3-191,-7 0-225,-7 2-64,-11 0-705,-15 0-1569,-10 3-1441,-15-3-2147</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8.957"/>
    </inkml:context>
    <inkml:brush xml:id="br0">
      <inkml:brushProperty name="width" value="0.025" units="cm"/>
      <inkml:brushProperty name="height" value="0.025" units="cm"/>
    </inkml:brush>
  </inkml:definitions>
  <inkml:trace contextRef="#ctx0" brushRef="#br0">0 95 18385,'0'0'3171,"51"0"-1889,0-11 736,14-2-97,10 0-607,13 0-994,-1 1-192,-1 2-128,-3 4-1185,-7 2-769,-9-1-2018,-10-2-3971</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49.470"/>
    </inkml:context>
    <inkml:brush xml:id="br0">
      <inkml:brushProperty name="width" value="0.025" units="cm"/>
      <inkml:brushProperty name="height" value="0.025" units="cm"/>
    </inkml:brush>
  </inkml:definitions>
  <inkml:trace contextRef="#ctx0" brushRef="#br0">894 6 13741,'-39'-4'170,"-1"2"-1,1 2 1,-1 2 0,1 1-1,0 2 1,0 2-1,0 1 1,-53 20 0,59-15 246,1 2 0,1 2 1,0 0-1,1 2 1,1 2-1,1 0 0,1 2 1,1 1-1,-35 41 0,43-42-137,0 0 0,2 2 0,0 0 0,2 0 0,1 1 0,1 1 0,1 0 0,2 1 0,1 0 0,0 1 0,-5 54 0,11-58-253,1 0 0,1 0 0,1 0-1,1 0 1,1 0 0,2-1 0,0 1 0,1-1 0,2 0 0,14 31 0,-13-38-37,0 0 0,2-1 0,0 0 0,1 0 1,0-1-1,1-1 0,1 0 0,0 0 0,1-2 1,0 0-1,1-1 0,1 0 0,32 15 0,-13-11 28,0-2 0,0-1 0,1-2 0,1-2 0,0-1 0,0-2 0,0-1 0,65-3 0,-47-5 60,-1-1-1,0-3 1,-1-3 0,1-1 0,72-29 0,-74 20 505,0-2-1,-2-3 1,-1-1-1,-2-3 0,0-2 1,52-46-1,-75 55-125,-1-1 0,-1-1 0,-1-1 0,35-55 0,-45 61-243,-1 0-1,-1-2 1,-1 1-1,-1-1 1,-1 0-1,-1-1 1,6-42 0,-10 47-185,-2 0 0,0 1 0,-1-1 1,-1 0-1,0 1 0,-1 0 0,-1-1 1,-1 1-1,-1 1 0,0-1 0,-1 1 1,0 0-1,-2 0 0,0 1 1,0 0-1,-2 1 0,1 0 0,-2 1 1,0 0-1,-1 0 0,0 2 0,-15-11 1,2 3-184,-1 1-1,0 1 1,-2 1 0,0 2 0,0 1 0,-1 1 0,-1 2-1,0 1 1,-1 1 0,1 2 0,-43-3 0,33 8-821,0 1 0,0 3 0,0 1 0,0 3 0,1 1 0,0 1-1,0 3 1,1 1 0,1 2 0,0 1 0,-36 23 0,-49 32-4992</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3.232"/>
    </inkml:context>
    <inkml:brush xml:id="br0">
      <inkml:brushProperty name="width" value="0.025" units="cm"/>
      <inkml:brushProperty name="height" value="0.025" units="cm"/>
    </inkml:brush>
  </inkml:definitions>
  <inkml:trace contextRef="#ctx0" brushRef="#br0">152 5 11819,'7'-5'11281,"-9"28"-8408,-9 35-1642,-20 51 616,14-53-1704,2 1 0,2 0 0,-9 104 0,22-159-255,-5 36-3845,5-36 3456,-1 0-1,1 0 1,-1 0 0,0-1 0,0 1 0,0 0 0,0-1-1,0 1 1,-1-1 0,1 1 0,0-1 0,-1 1-1,1-1 1,-1 0 0,1 0 0,-1 1 0,1-1-1,-3 0 1,-15 6-5857</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3.589"/>
    </inkml:context>
    <inkml:brush xml:id="br0">
      <inkml:brushProperty name="width" value="0.025" units="cm"/>
      <inkml:brushProperty name="height" value="0.025" units="cm"/>
    </inkml:brush>
  </inkml:definitions>
  <inkml:trace contextRef="#ctx0" brushRef="#br0">0 99 12844,'0'0'8296,"72"6"-5830,-22-6-224,14-9-288,4-3-705,1-3-512,-4 3-545,-8 0-128,-12 1-128,-11 5-1185,-14-2-1762,-9-1-2818,-6-2-4517</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3.917"/>
    </inkml:context>
    <inkml:brush xml:id="br0">
      <inkml:brushProperty name="width" value="0.025" units="cm"/>
      <inkml:brushProperty name="height" value="0.025" units="cm"/>
    </inkml:brush>
  </inkml:definitions>
  <inkml:trace contextRef="#ctx0" brushRef="#br0">0 90 801,'0'0'21492,"51"-27"-18641,-23 22-609,9-2-737,13 1-384,12 0-480,5 0-417,4 1-160,-2 1-128,-4 1-1057,-13 1-1121,-9-2-1538,-15-2-2433,-8-2-9258</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4.292"/>
    </inkml:context>
    <inkml:brush xml:id="br0">
      <inkml:brushProperty name="width" value="0.025" units="cm"/>
      <inkml:brushProperty name="height" value="0.025" units="cm"/>
    </inkml:brush>
  </inkml:definitions>
  <inkml:trace contextRef="#ctx0" brushRef="#br0">923 6 11147,'-32'-3'660,"-1"1"1,-1 2-1,1 1 1,1 2-1,-1 1 1,0 1-1,1 2 1,0 2-1,0 0 1,-32 16-1,25-6-371,0 2 0,2 1 0,0 3 0,2 0 0,0 3 0,2 0 0,2 2 0,-41 49 0,52-53-198,0 0 1,2 1-1,1 0 1,2 2-1,0 0 1,2 1-1,2 0 1,0 1-1,2 0 1,1 0-1,2 1 1,-3 34-1,7-41-130,2-1 1,0 0-1,1 0 0,2 0 0,0 0 0,2 0 0,1 0 1,0-1-1,16 37 0,-14-44-9,1-1 1,1 1 0,0-2-1,0 1 1,2-1 0,0-1-1,0 0 1,1-1 0,1 0-1,0-1 1,1 0-1,0-1 1,28 13 0,-13-10 284,1-1 1,1-2 0,-1-1 0,2-1 0,-1-2-1,1-1 1,0-2 0,0-1 0,0-2-1,0-1 1,0-1 0,0-2 0,37-10 0,-12 1 611,0-4 1,-1-2 0,-1-2 0,0-3 0,-2-2 0,70-47 0,-89 50-591,-1-1 0,-1-2 0,-2-2-1,0-1 1,40-49 0,-56 57-187,0 1-1,-1-2 0,-1 0 1,-1 0-1,-1-2 0,-1 1 1,-1-1-1,-1 0 0,-2-1 1,6-31-1,-9 33-71,-1 0 0,-1-1 0,-1 1 0,-1 0 0,0 0 0,-2-1 0,-1 1 0,-12-39 0,11 48 0,-1 0 0,0 1 0,-1 0 0,-1 0 0,1 1 0,-2 0 0,0 0 0,0 1 0,-1 0 0,-1 0 0,0 1 0,0 1 0,-1 0 0,-24-14 0,16 13-348,0 1 0,0 1 0,-1 1 0,0 0 0,0 2 0,-1 1 0,0 0-1,0 1 1,-39 1 0,21 4-892,0 1-1,0 2 0,0 2 1,-54 16-1,36-6-4994</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5.138"/>
    </inkml:context>
    <inkml:brush xml:id="br0">
      <inkml:brushProperty name="width" value="0.025" units="cm"/>
      <inkml:brushProperty name="height" value="0.025" units="cm"/>
    </inkml:brush>
  </inkml:definitions>
  <inkml:trace contextRef="#ctx0" brushRef="#br0">1 56 16271,'0'0'10186,"4"-9"-8504,-3 6-1569,0 0 1,0 1 0,1-1 0,-1 1-1,1-1 1,0 1 0,0-1 0,0 1-1,0 0 1,0 0 0,0 0 0,1 0-1,-1 0 1,1 1 0,-1-1 0,5-1-1,-2 1 53,1 1 0,0-1 0,0 1 0,0 1 0,0-1 0,0 1 0,0 0 0,0 0-1,9 2 1,-11-2-149,-1 1 0,0-1 0,0 1 0,0-1 0,0 1 0,0 0-1,0 0 1,0 1 0,-1-1 0,1 0 0,0 1 0,0 0 0,-1-1 0,1 1-1,3 5 1,-4-6 2,-1 1 1,0 0-1,0 0 0,0 0 0,-1 0 0,1 0 0,0 0 0,-1 0 0,1 0 0,-1 0 0,0 0 1,1 1-1,-1-1 0,0 0 0,0 0 0,-1 0 0,0 4 0,0 1 14,-2-1-1,1 1 1,-1-1-1,0 0 0,0 0 1,0 0-1,-1 0 1,0-1-1,0 1 1,-1-1-1,1 0 1,-11 8-1,6-6-32,7-6 0,0 0 0,0 0 0,0 0 0,0 0 0,1 0 0,-1 1 0,0-1 0,1 1 0,-1-1 0,1 1 0,0 0 0,-1 0 0,1-1 0,0 1 0,0 0 0,0 0 0,0 0 0,-1 4 0,6-3 0,0 0 0,-1-1 0,1 1 0,0-1 0,0 0 0,1 0 0,-1 0 0,0-1 0,9 2 0,-3 1 0,3 0 0,0 2 0,0 0 0,-1 0 0,0 1 0,0 1 0,14 11 0,-23-17 0,0 1 0,0-1 0,-1 1 0,1 0 0,-1 0 0,1 0 0,-1 0 0,0 0 0,0 0 0,-1 0 0,1 1 0,-1-1 0,1 1 0,-1-1 0,0 1 0,0 0 0,-1 0 0,1-1 0,-1 1 0,0 0 0,0 0 0,0-1 0,0 1 0,-1 0 0,1 0 0,-1-1 0,0 1 0,0 0 0,-2 3 0,0-3 0,1 0 0,-1 0 0,0 0 0,-1 0 0,1 0 0,-1-1 0,1 1 0,-1-1 0,0 0 0,0-1 0,0 1 0,-1 0 0,1-1 0,-1 0 0,1 0 0,-1-1 0,0 1 0,-7 0 0,-6 2 0,1-1 0,-1 0 0,-31-1 0,45-2 0,0 1 0,0-1 0,0-1 0,0 1 0,0 0 0,0-1 0,0 0 0,0 0 0,0 0 0,0 0 0,0-1 0,1 1 0,-1-1 0,1 0 0,-1 0 0,1-1 0,0 1 0,0-1 0,-4-3 0,7 6-35,3 1-2514,5 3-5779,0 2-1163</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5.903"/>
    </inkml:context>
    <inkml:brush xml:id="br0">
      <inkml:brushProperty name="width" value="0.025" units="cm"/>
      <inkml:brushProperty name="height" value="0.025" units="cm"/>
    </inkml:brush>
  </inkml:definitions>
  <inkml:trace contextRef="#ctx0" brushRef="#br0">30 391 13261,'0'0'2509,"-4"8"154,-3 2-1736,4-6-495,1 1-1,-1-1 0,1 0 1,0 1-1,0-1 0,1 1 1,-2 5-1,6-9 2916,15-12-1959,30-41-98,-2-2 1,-3-2-1,58-98 0,-85 129-1230,38-69-60,-54 94 0,0 0 0,0-1 0,0 1 0,0 0 0,0 0 0,0 0 0,1-1 0,-1 1 0,0 0 0,0 0 0,0 0 0,0 0 0,0-1 0,0 1 0,0 0 0,0 0 0,0 0 0,1 0 0,-1-1 0,0 1 0,0 0 0,0 0 0,0 0 0,1 0 0,-1 0 0,0 0 0,0 0 0,0-1 0,0 1 0,1 0 0,-1 0 0,0 0 0,0 0 0,0 0 0,1 0 0,-1 0 0,0 0 0,0 0 0,0 0 0,1 0 0,-1 0 0,0 0 0,0 0 0,0 0 0,1 0 0,-1 0 0,0 1 0,0-1 0,0 0 0,0 0 0,1 0 0,-1 0 0,0 0 0,0 1 0,4 15 0,-4 32 0,0-43 0,-4 32 0,-1 1 0,-1-1 0,-21 62 0,18-69 0,0 0 0,2 1 0,1 0 0,2 1 0,-1 62 0,5-93-158,0 1 0,1-1 0,-1 0 0,1 1 1,0-1-1,-1 0 0,1 1 0,0-1 0,0 0 0,-1 0 0,1 1 0,0-1 1,0 0-1,1 0 0,-1 0 0,0 0 0,0-1 0,0 1 0,1 0 0,-1 0 0,0-1 1,1 1-1,-1-1 0,0 1 0,1-1 0,-1 0 0,1 1 0,-1-1 0,1 0 1,-1 0-1,1 0 0,-1 0 0,0 0 0,1 0 0,-1 0 0,1-1 0,-1 1 0,1-1 1,1 0-1,10-6-7204</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26.880"/>
    </inkml:context>
    <inkml:brush xml:id="br0">
      <inkml:brushProperty name="width" value="0.025" units="cm"/>
      <inkml:brushProperty name="height" value="0.025" units="cm"/>
    </inkml:brush>
  </inkml:definitions>
  <inkml:trace contextRef="#ctx0" brushRef="#br0">159 121 11018,'0'0'5691,"-1"-9"-3203,1 5-2229,-1 0 0,1 0 1,0-1-1,1 1 0,-1 0 1,1 0-1,-1 0 0,1 0 1,0 0-1,1 0 0,-1 0 1,1 1-1,0-1 0,-1 0 1,2 1-1,-1-1 0,0 1 1,1 0-1,-1 0 0,1 0 0,0 0 1,0 0-1,0 1 0,1-1 1,-1 1-1,1 0 0,-1 0 1,1 0-1,0 0 0,-1 0 1,1 1-1,6-2 0,-4 2-114,-1-1 0,1 1 0,-1 0 0,1 1-1,0-1 1,-1 1 0,1 0 0,-1 1 0,8 0 0,-11 0-119,0-1 0,0 1 0,0 0 1,0 0-1,-1 0 0,1 0 0,0 0 1,-1 0-1,1 0 0,-1 1 1,1-1-1,-1 1 0,0-1 0,0 1 1,1-1-1,-1 1 0,0 0 0,0-1 1,-1 1-1,1 0 0,0 0 0,0 0 1,-1 0-1,1-1 0,-1 1 1,0 0-1,0 0 0,0 4 0,0 5 79,-1 1 0,0-1-1,-1 0 1,0 0-1,0 0 1,-2-1 0,1 1-1,-1-1 1,-1 1-1,0-1 1,0-1 0,-1 1-1,-12 14 1,-8 10 312,-1-2 1,-39 35 0,59-61-390,-51 43 50,55-46-79,-1-1-1,1 0 1,-1 0 0,0 0 0,0 0-1,0-1 1,0 1 0,0-1-1,0 0 1,0 0 0,0-1-1,0 1 1,0-1 0,-1 0-1,-4 0 1,8-1 1,-1 1 0,1-1 0,0 0 0,0 1 0,0-1 0,0 0 0,0 0 0,0 0 0,1 0 0,-1 0 0,0 0 0,0 0 0,1 0 0,-1 0 0,0 0 0,1 0 0,-1 0 0,1 0 0,0-1 0,-1 1 0,1 0 0,0 0 0,0 0 0,-1-1 0,1 1 0,0 0 0,0 0 0,1-1 0,-1 1 0,0 0 0,0 0 0,1-1 0,-1 1 0,1-2 0,0-1 0,0 1 0,-1-1 0,1 1 0,1 0 0,-1-1 0,0 1 0,1 0 0,0 0 0,0 0 0,0 0 0,3-3 0,-3 4-3,0 0 1,0 0-1,0 1 1,1-1-1,-1 1 1,1-1-1,-1 1 1,1 0-1,0 0 1,-1 0-1,1 1 1,0-1-1,0 1 1,0-1-1,-1 1 1,1 0-1,0 0 1,0 0-1,0 0 1,0 1-1,-1-1 0,5 2 1,-3 0-7,-1 0 0,0 1 0,1-1 0,-1 0 0,0 1 0,0 0 0,0 0 0,-1 0 0,1 0 0,-1 0 0,0 1 0,0-1 0,4 8 0,2 9-25,-1 0 1,0 1-1,-2 0 0,5 31 1,-10-49 43,1 1 0,-1-1 0,1 0 1,0 1-1,0-1 0,0 0 0,0 0 1,1 0-1,-1 0 0,1 0 0,0 0 0,0 0 1,0 0-1,0 0 0,0-1 0,1 1 1,4 3-1,-4-5-3,-1 0-1,1 0 1,-1-1 0,1 1-1,-1-1 1,1 1 0,0-1 0,-1 0-1,1 0 1,-1 0 0,1-1 0,0 1-1,-1 0 1,1-1 0,-1 0-1,1 1 1,-1-1 0,1 0 0,-1 0-1,0-1 1,0 1 0,1 0 0,-1-1-1,2-2 1,16-10-7,-2 0 0,27-27 0,-38 34 0,0 0 0,-1 0 0,0-1 0,-1 0 0,0 0 0,0 0 0,0-1 0,-1 1 0,4-13 0,-5-15-1731,4-7-7519,2 18-8020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43.476"/>
    </inkml:context>
    <inkml:brush xml:id="br0">
      <inkml:brushProperty name="width" value="0.025" units="cm"/>
      <inkml:brushProperty name="height" value="0.025" units="cm"/>
    </inkml:brush>
  </inkml:definitions>
  <inkml:trace contextRef="#ctx0" brushRef="#br0">1191 1 5926,'-177'19'5417,"104"-5"-4494,-120 40 0,112-24-426,0 3 0,3 4 0,-88 56 0,134-73-87,0 2-1,2 1 1,1 1-1,1 2 1,1 1-1,-37 47 1,52-58-288,0 1 1,1 1-1,1 0 0,1 1 1,1 0-1,0 0 1,1 0-1,1 1 0,1 0 1,1 1-1,1-1 1,1 1-1,0 31 0,2-42-121,1 1-1,0-1 1,1 1-1,0-1 1,1 0-1,0 0 1,0 0-1,1 0 1,1 0-1,0-1 1,0 0-1,0 0 1,1 0-1,1-1 1,11 13-1,-7-11-3,1 0 0,0-1 0,1 0 0,-1-1 0,2 0-1,-1-1 1,1 0 0,0-2 0,1 1 0,19 3 0,7 0 105,0-2 0,0-2 0,1-2 0,0-2 0,-1-1 0,1-3 0,50-8 0,10-9 998,171-55 0,15-34 577,-235 84-1340,-2-2 1,0-2-1,58-45 1,-92 61-177,-1-2 1,0 1-1,-1-2 0,-1 0 1,0-1-1,-2 0 1,0-1-1,0 0 1,-2-1-1,11-28 0,-16 36-101,-2 0 0,1 0-1,-1 0 1,-1 0-1,0-1 1,-1 1 0,0-1-1,-1 1 1,0-1-1,-1 1 1,0-1-1,-1 1 1,0-1 0,-1 1-1,0 0 1,0 0-1,-1 0 1,-1 1-1,0-1 1,-10-14 0,4 11-71,0 1 0,-1 0 0,0 1 0,0 0 0,-2 1 0,1 0 1,-1 1-1,-1 1 0,0 0 0,0 1 0,-1 1 0,0 1 0,0 0 1,-25-6-1,-5 2-861,0 2 0,-1 2 0,0 2 1,-48 2-1,78 3-146,-25-2-828,40 1 1498,1 0-1,0 0 0,0 0 0,0-1 1,0 1-1,0 0 0,0-1 0,0 1 1,0-1-1,0 1 0,0-1 0,0 0 1,0 1-1,0-1 0,0 0 0,-1-1 1,1-17-12993</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0.686"/>
    </inkml:context>
    <inkml:brush xml:id="br0">
      <inkml:brushProperty name="width" value="0.025" units="cm"/>
      <inkml:brushProperty name="height" value="0.025" units="cm"/>
    </inkml:brush>
  </inkml:definitions>
  <inkml:trace contextRef="#ctx0" brushRef="#br0">1 0 10794,'0'0'16896,"7"3"-16431,32 5-251,0-2 0,0-1-1,1-2 1,70-5 0,-39 2-392,26 3-1438,22 0-1969,-90-3-242,56-9 0,-45-2-2915</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1.042"/>
    </inkml:context>
    <inkml:brush xml:id="br0">
      <inkml:brushProperty name="width" value="0.025" units="cm"/>
      <inkml:brushProperty name="height" value="0.025" units="cm"/>
    </inkml:brush>
  </inkml:definitions>
  <inkml:trace contextRef="#ctx0" brushRef="#br0">208 0 13677,'0'0'5493,"13"5"-3881,25 7-329,-14-5-495,-1 0 0,0 1 0,-1 2 0,0 0 0,28 17 0,-48-25-753,0 0-1,0 0 0,0 0 0,0 0 0,0 1 1,-1-1-1,1 0 0,-1 1 0,1 0 1,-1-1-1,0 1 0,0 0 0,0-1 0,0 1 1,0 0-1,-1 0 0,1 0 0,-1-1 0,0 1 1,0 0-1,0 0 0,0 0 0,-1 0 1,1 0-1,-1 0 0,1-1 0,-1 1 0,0 0 1,0 0-1,0-1 0,-1 1 0,1-1 1,-3 4-1,-5 8 286,0-1 0,-2 1 0,1-2 0,-19 17 1,25-25-256,-46 43 1085,-110 78 0,9-27-2393,150-97-527,3-4-1137,11-14-6184</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2.634"/>
    </inkml:context>
    <inkml:brush xml:id="br0">
      <inkml:brushProperty name="width" value="0.025" units="cm"/>
      <inkml:brushProperty name="height" value="0.025" units="cm"/>
    </inkml:brush>
  </inkml:definitions>
  <inkml:trace contextRef="#ctx0" brushRef="#br0">46 454 8872,'-11'12'2502,"8"-10"-1628,0 1 0,0 0 0,0 0 0,0 1 1,1-1-1,-1 0 0,1 1 0,0 0 1,0-1-1,0 1 0,1 0 0,-1 0 1,1 0-1,-1 8 0,21-20 1827,8-13-1686,-1-1 0,-2 0 0,25-29 0,-2 2-420,22-19-287,-3-4 0,101-139 0,-167 211-308,0 0 0,1 0 0,-1 0 0,0 0 0,0 0 0,0 1 0,0-1 0,0 0 0,0 0 0,1 0 0,-1 0 0,0 0 0,0 0 0,0 0 0,0 0 0,0 1 0,1-1 0,-1 0 0,0 0 0,0 0 0,0 0 0,0 0 0,1 0 0,-1 0 0,0 0 0,0 0 0,0 0 0,0 0 0,1 0 0,-1 0 0,0 0 0,0 0 0,0 0 0,0 0 0,1-1 0,-1 1 0,0 0 0,0 0 0,0 0 0,0 0 0,0 0 0,1 0 0,-1 0 0,0 0 0,0-1 0,0 1 0,0 0 0,0 0 0,0 0 0,0 0 0,1 0 0,-1-1 0,0 1 0,0 0 0,0 0 0,0 0 0,0-1 0,0 13 0,-9 27 0,-1-1 0,-2 0 0,-24 51 0,2-3 0,24-59 0,0-4 0,2 2 0,0-1 0,1 1 0,2 1 0,0-1 0,0 27 0,5-52-130,0 1 1,0 0-1,1 0 0,-1-1 1,0 1-1,1 0 0,-1-1 1,1 1-1,-1 0 1,1-1-1,-1 1 0,1-1 1,-1 1-1,1-1 0,0 1 1,-1-1-1,1 1 0,0-1 1,-1 0-1,1 1 0,0-1 1,-1 0-1,1 1 0,0-1 1,0 0-1,0 0 1,0 0-1,0 0 28,-1 0-1,1 1 1,-1-1 0,1 0-1,-1 0 1,0-1-1,1 1 1,-1 0 0,1 0-1,-1 0 1,1 0 0,-1 0-1,0 0 1,1-1 0,-1 1-1,1 0 1,-1 0 0,0 0-1,1-1 1,-1 1 0,0 0-1,1-1 1,-1 1-1,0 0 1,0-1 0,1 1-1,-1 0 1,0-1 0,0 1-1,0 0 1,1-1 0,-1 1-1,0-1 1,0 1 0,0-1-1,0 1 1,0 0 0,0-1-1,0 1 1,0-1 0,0 1-1,0-1 1,0 1-1,0 0 1,0-1 0,0 1-1,0-1 1,0 1 0,-1-1-1,1 1 1,0 0 0,0-1-1,0 1 1,-1 0 0,1-1-1,0 1 1,-1-1 0,-9-15-5055,-5-4-1356</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3.007"/>
    </inkml:context>
    <inkml:brush xml:id="br0">
      <inkml:brushProperty name="width" value="0.025" units="cm"/>
      <inkml:brushProperty name="height" value="0.025" units="cm"/>
    </inkml:brush>
  </inkml:definitions>
  <inkml:trace contextRef="#ctx0" brushRef="#br0">0 48 11243,'0'0'13645,"73"-17"-12909,-30 17-223,0 0-385,4 0-96,1-7-1409,-6-2-2467,-4-5-3075</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3.364"/>
    </inkml:context>
    <inkml:brush xml:id="br0">
      <inkml:brushProperty name="width" value="0.025" units="cm"/>
      <inkml:brushProperty name="height" value="0.025" units="cm"/>
    </inkml:brush>
  </inkml:definitions>
  <inkml:trace contextRef="#ctx0" brushRef="#br0">22 248 10666,'0'0'5285,"-4"8"-1879,-13 26-534,17-34-2814,0 1-1,0-1 1,0 0-1,0 1 1,0-1 0,0 0-1,0 1 1,0-1-1,-1 0 1,1 1 0,0-1-1,1 0 1,-1 1-1,0-1 1,0 0 0,0 1-1,0-1 1,0 0-1,0 1 1,0-1 0,0 0-1,1 1 1,-1-1-1,0 0 1,0 0 0,0 1-1,1-1 1,-1 0-1,0 0 1,0 1 0,1-1-1,-1 0 1,0 0-1,0 0 1,1 1 0,-1-1-1,0 0 1,1 0 0,-1 0-1,0 0 1,1 0-1,-1 0 1,0 0 0,1 0-1,-1 0 1,0 0-1,1 0 1,-1 0 0,0 0-1,1 0 1,-1 0-1,0 0 1,1 0 0,-1 0-1,0 0 1,1 0-1,-1 0 1,0-1 0,1 1-1,-1 0 1,0 0-1,0 0 1,1-1 0,-1 1-1,24-8 918,6-10-688,0-2 0,-1-1-1,-1-1 1,0-1 0,-2-2 0,44-54-1,-38 33-205,-6 9-240,-25 43 41,-13 27 5,-24 45 220,24-55-78,0 0 0,2 0 0,1 1 0,1 0 0,1 0 0,-5 34-1,16-36-2603,-3-21 2124,0-1 1,0 1-1,-1 0 0,1 0 1,0-1-1,0 1 0,0 0 1,0-1-1,0 1 0,0-1 1,0 0-1,0 1 0,0-1 1,0 0-1,1 1 0,-1-1 1,2 0-1,16 1-8304</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4.007"/>
    </inkml:context>
    <inkml:brush xml:id="br0">
      <inkml:brushProperty name="width" value="0.025" units="cm"/>
      <inkml:brushProperty name="height" value="0.025" units="cm"/>
    </inkml:brush>
  </inkml:definitions>
  <inkml:trace contextRef="#ctx0" brushRef="#br0">43 68 18161,'0'0'7415,"-7"10"-6144,5-7-1157,-23 40 1065,23-41-1127,1 0 0,0 1 0,0-1 0,1 0 1,-1 0-1,0 1 0,1-1 0,-1 0 0,1 1 0,0-1 0,0 1 0,0-1 0,0 0 1,0 1-1,0-1 0,1 1 0,-1-1 0,1 0 0,0 1 0,-1-1 0,3 4 0,0-4-19,-1 0-1,0-1 0,0 1 0,1-1 0,-1 1 1,1-1-1,-1 0 0,1 0 0,-1 0 0,1-1 1,0 1-1,0 0 0,-1-1 0,1 0 0,0 0 1,0 0-1,-1 0 0,1 0 0,0 0 0,4-2 1,1 1 41,0 0 0,0-1 0,-1 0 1,1-1-1,-1 0 0,9-3 0,43-37 143,-56 40-119,0 1 0,0-1 0,0 0 0,0 0 0,0 0 0,-1 0-1,1-1 1,-1 1 0,0-1 0,0 1 0,-1-1 0,1 0 0,-1 0-1,1 0 1,0-6 0,-23 56-98,19-41 3,0 1 0,0 0 0,1 0 0,0 0 0,0 0 0,1 0 0,0 0 0,0 10 0,1-15 5,0-1 1,-1 1-1,1 0 0,0-1 0,-1 1 1,1-1-1,0 1 0,0-1 1,0 1-1,-1-1 0,1 0 1,0 1-1,0-1 0,0 0 1,0 0-1,0 1 0,0-1 1,0 0-1,0 0 0,-1 0 1,1 0-1,0 0 0,0 0 1,0-1-1,0 1 0,0 0 0,0 0 1,0-1-1,1 1 0,29-10 218,-9-3-226,-1-2 0,0 0 0,-1-2 0,-1 0 0,18-21 0,-17 18 0,-42 73 0,20-50 0,1 1 0,-1 0 0,1 0 0,0 0 0,0 0 0,0 0 0,1 0 0,0 0 0,-1 7 0,2-10 0,-1 0 0,1 0 0,-1 0 0,1 0 0,-1 0 0,1 0 0,-1 0 0,1 0 0,0-1 0,-1 1 0,1 0 0,0 0 0,0-1 0,0 1 0,0 0 0,0-1 0,0 1 0,-1-1 0,1 1 0,0-1 0,1 1 0,-1-1 0,0 0 0,0 0 0,0 1 0,0-1 0,0 0 0,0 0 0,0 0 0,0 0 0,0 0 0,0 0 0,0-1 0,0 1 0,1 0 0,-1-1 0,0 1 0,0 0 0,1-2 0,4 0 0,0-1 0,0 0 0,-1 0 0,1-1 0,-1 1 0,0-1 0,0 0 0,0-1 0,0 1 0,-1-1 0,0 0 0,0 0 0,0 0 0,5-12 0,4-2 0,-16 26 0,0 0 0,0 0 0,1 1 0,0-1 0,-2 13 0,10-19 0,0-1 0,1 1 0,-1-1 0,1 0 0,10-3 0,-3 1 0,49-5 0,-62 7 0,0-1 0,0 1 0,1 0 0,-1 0 0,0 1 0,0-1 0,0 0 0,1 0 0,-1 0 0,0 1 0,0-1 0,0 1 0,0-1 0,0 1 0,0-1 0,0 1 0,0 0 0,0-1 0,0 1 0,0 0 0,0 0 0,0 0 0,0 0 0,-1 0 0,1 0 0,0 0 0,-1 0 0,1 0 0,0 0 0,-1 0 0,0 0 0,1 0 0,-1 1 0,0-1 0,1 0 0,-1 0 0,0 2 0,-2-30 0,1 19 0,1 0 0,-1 0 0,1 0 0,1-1 0,-1 1 0,4-12 0,-2 18-542,0 0 0,0 0 1,1 0-1,-1 0 0,0 0 0,1 1 0,0-1 0,-1 1 1,1-1-1,0 1 0,0 0 0,0 0 0,4-1 1,16-7-5439,-7 0-3068</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4.367"/>
    </inkml:context>
    <inkml:brush xml:id="br0">
      <inkml:brushProperty name="width" value="0.025" units="cm"/>
      <inkml:brushProperty name="height" value="0.025" units="cm"/>
    </inkml:brush>
  </inkml:definitions>
  <inkml:trace contextRef="#ctx0" brushRef="#br0">0 0 19186,'0'0'5541,"61"35"-22869</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4.723"/>
    </inkml:context>
    <inkml:brush xml:id="br0">
      <inkml:brushProperty name="width" value="0.025" units="cm"/>
      <inkml:brushProperty name="height" value="0.025" units="cm"/>
    </inkml:brush>
  </inkml:definitions>
  <inkml:trace contextRef="#ctx0" brushRef="#br0">106 240 19154,'-9'5'3187,"5"-3"-2691,-9 6 913,0 1 1,1 0 0,-14 12-1,23-18-1153,0 1-1,0-1 1,0 1-1,0-1 1,1 1-1,-1 0 1,-2 7-1,4-9-254,0-1 0,1 1 0,-1 0 0,1-1 1,0 1-1,0 0 0,0 0 0,0-1 0,0 1 0,0 0 0,0 0 0,0-1 0,0 1 0,1 0 0,-1-1 0,1 1 0,0 0 0,-1-1 0,1 1 0,2 2 0,-2-2-35,2-1 0,-1 1 1,0-1-1,0 1 0,0-1 0,1 0 1,-1 0-1,0 0 0,1 0 0,-1 0 1,1-1-1,-1 1 0,1-1 0,0 1 1,-1-1-1,1 0 0,-1 0 0,4-1 1,50-6-9,-44 2 70,1-1 0,-1 0 1,-1 0-1,1-1 1,-1-1-1,0 0 0,-1-1 1,0 0-1,0 0 0,-1-1 1,12-16-1,1-4 152,-1-2 0,31-61 0,-48 84-87,6-9 52,-1-1 0,-1-1 0,6-23 0,-14 43-146,0 0 0,0 0 0,0 0 0,0 0 1,-1 0-1,1 0 0,0 0 0,0 0 0,0 0 0,0 0 0,0 0 0,0 0 0,0 0 1,0 0-1,0 0 0,0 0 0,0 0 0,-1 0 0,1 0 0,0 0 0,0 0 0,0 0 1,0 0-1,0 0 0,0 0 0,0 0 0,0 0 0,0 0 0,0 0 0,0 0 0,0 0 0,0 0 1,0 0-1,0 0 0,0-1 0,0 1 0,0 0 0,-1 0 0,1 0 0,0 0 0,0 0 1,0 0-1,0 0 0,0 0 0,0 0 0,0 0 0,0 0 0,0 0 0,0-1 0,0 1 1,0 0-1,0 0 0,0 0 0,1 0 0,-1 0 0,0 0 0,-9 9-7,-8 14 30,7-4 69,0 0 1,1 0 0,1 1-1,1 0 1,-6 31-1,11-44-157,1 0 0,1 0 0,-1 1 0,1-1 0,0 0 0,1 1-1,0-1 1,3 13 0,-3-16-173,0-1 0,1 1 0,0-1 1,-1 1-1,1-1 0,0 0 0,1 0 0,-1 0 0,0 0 0,1 0 0,0 0 0,0-1 1,0 1-1,0-1 0,0 0 0,0 0 0,6 3 0,20 5-6418</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5.757"/>
    </inkml:context>
    <inkml:brush xml:id="br0">
      <inkml:brushProperty name="width" value="0.025" units="cm"/>
      <inkml:brushProperty name="height" value="0.025" units="cm"/>
    </inkml:brush>
  </inkml:definitions>
  <inkml:trace contextRef="#ctx0" brushRef="#br0">191 169 14542,'0'0'3528,"5"-9"711,0 1-3339,-1-1 0,0 1-1,-1-1 1,0 0 0,-1 0-1,3-16 1,-5 23-801,1 0 0,-1-1 0,0 1 0,1 0 0,-1 0 0,-1 0 0,1 0 0,0-1 0,0 1 1,-1 0-1,1 0 0,-1 0 0,0 0 0,1 0 0,-1 0 0,0 0 0,0 0 0,0 0 0,-1 0 0,1 1 0,0-1 0,-1 0 0,1 1 0,-1-1 0,0 1 0,1 0 0,-1-1 0,0 1 0,0 0 0,0 0 0,0 0 1,0 0-1,0 0 0,0 1 0,0-1 0,0 1 0,0-1 0,0 1 0,0 0 0,0 0 0,-4 0 0,2 0-99,0 1 0,0 0 0,0 0 0,0 0 0,0 1 0,1-1 0,-1 1 0,0 0 0,0 0 0,1 0 0,0 1 0,-1-1 0,1 1 0,0 0 0,0-1 0,0 2 0,1-1 0,-1 0 0,1 0 0,0 1 0,-1-1 0,2 1 0,-1 0 0,-1 4 0,-4 6 0,1 1 0,0 0 0,1 1 0,-5 30 0,9-39-43,0 0 1,0 0-1,1 0 1,0 0-1,0-1 1,0 1-1,1 0 0,0 0 1,4 11-1,-3-13 8,0-1-1,1 1 1,-1-1-1,1 0 0,0 0 1,1 0-1,-1 0 1,1-1-1,-1 1 1,1-1-1,0 0 1,0 0-1,8 4 0,11 6-49,-13-8-79,-1 1-1,1 0 0,-1 0 0,8 8 0,-14-11 129,-1 0 0,1 0-1,-1-1 1,0 2 0,0-1 0,0 0-1,0 0 1,-1 1 0,1-1 0,-1 1-1,0-1 1,0 1 0,0 0 0,0-1-1,0 8 1,-1 0 60,0 0 1,-1-1-1,-1 1 0,1-1 0,-2 1 1,1-1-1,-1 0 0,-1 0 0,0 0 1,-1 0-1,1-1 0,-9 12 0,9-15 72,0 0 0,0-1 0,0 0 0,-1 0 0,0 0-1,0-1 1,0 1 0,0-1 0,-1-1 0,1 1-1,-1-1 1,0 1 0,0-2 0,0 1 0,-1-1-1,1 0 1,-1 0 0,1-1 0,-1 0 0,-10 1 0,15-2-93,0 0 1,1 0 0,-1 0 0,1-1 0,-1 1 0,0-1 0,1 1 0,-1-1 0,1 1-1,-1-1 1,1 0 0,0 0 0,-1 0 0,1 1 0,0-2 0,-1 1 0,1 0-1,0 0 1,0 0 0,0 0 0,-2-3 0,1-1-1,0 1-1,0 0 1,0-1 0,0 1-1,1-1 1,0 0 0,-1-7-1,0-5-7,1 0 0,1 1-1,3-27 1,-1 29-17,1 1 0,0-1-1,1 1 1,0 0 0,1 0 0,1 1 0,0-1 0,1 1-1,0 0 1,1 1 0,17-21 0,7-1-137,2 1 0,46-35 0,-42 37 52,52-53 1,-88 81 112,-1 1 0,0 0 0,0-1 0,1 1 0,-1-1 0,0 0 0,0 1 0,0-1 0,-1 0 0,1 1 0,0-1 0,-1 0 0,1 0 0,-1 0 0,1-2 0,-1 3 1,0 0-1,0 1 1,0-1 0,-1 0-1,1 1 1,0-1 0,0 0-1,-1 1 1,1-1 0,-1 1-1,1-1 1,0 1 0,-1-1-1,1 1 1,-1-1 0,1 1 0,-1-1-1,1 1 1,-1-1 0,1 1-1,-1 0 1,0-1 0,1 1-1,-1 0 1,0 0 0,1-1-1,-2 1 1,-1 0 1,0-1 1,0 1-1,0 0 0,0 0 1,0 0-1,-1 0 0,1 1 1,0-1-1,0 1 0,0 0 1,1 0-1,-1 0 0,0 0 1,0 0-1,0 1 0,1-1 1,-3 3-1,-1 1 8,0 0 0,0 1 1,1-1-1,0 1 0,0 1 1,1-1-1,-1 0 0,2 1 1,-1 0-1,1 0 0,0 0 1,0 1-1,1-1 0,0 1 1,0-1-1,0 1 0,0 14 0,2-21-13,0 0-1,0 1 0,1-1 0,-1 0 0,0 0 0,0 1 0,1-1 0,-1 0 0,1 0 0,-1 0 0,1 0 0,0 0 0,-1 0 0,1 1 0,0-1 0,0-1 0,-1 1 1,1 0-1,0 0 0,0 0 0,0 0 0,0-1 0,2 2 0,1 0 6,-1-1 1,1 1 0,0-1-1,0 0 1,-1 0-1,1-1 1,0 1 0,4-1-1,5 1 13,0-2-1,0 0 1,0 0-1,14-4 1,-7-2-21,-1 0 0,0-2 0,0 0 0,-1 0 0,0-2 0,-1-1 0,0 0 0,-1-1 0,0 0 0,-1-2 0,0 1 0,21-31 0,-69 127 0,29-72 0,0-1 0,1 1 0,1 0 0,0 0 0,0 0 0,1 0 0,0 0 0,1 12 0,0-21 0,1 0 0,-1 1 0,1-1 0,-1 0 0,1 0 0,-1 0 0,1 0 0,0 0 0,0 0 0,0 0 0,-1 0 0,1 0 0,0 0 0,0 0 0,0-1 0,0 1 0,1 0 0,-1 0 0,0-1 0,0 1 0,0-1 0,0 0 0,1 1 0,-1-1 0,0 0 0,0 1 0,1-1 0,-1 0 0,0 0 0,0 0 0,1 0 0,-1 0 0,0-1 0,1 1 0,-1 0 0,0 0 0,0-1 0,0 1 0,2-1 0,4-1 0,-1 0 0,1 0 0,0 0 0,-1 0 0,0-1 0,7-4 0,2-4 0,0 0 0,-1-1 0,18-20 0,-27 26 0,1-1 0,-1 1 0,0-1 0,-1-1 0,1 1 0,-1 0 0,-1-1 0,0 0 0,5-14 0,-24 42 0,14-14 0,0-1 0,0 1 0,0 0 0,1 0 0,0 0 0,0 0 0,0 0 0,1-1 0,0 1 0,0 0 0,1 0 0,0 0 0,2 11 0,-2-14 0,0-1 0,0 0 0,0 0 0,0 0 0,0 0 0,1 0 0,-1 0 0,0 0 0,1-1 0,0 1 0,-1 0 0,1-1 0,0 1 0,0-1 0,0 0 0,0 1 0,0-1 0,0 0 0,0 0 0,0-1 0,1 1 0,-1 0 0,0-1 0,0 1 0,1-1 0,-1 0 0,0 1 0,1-1 0,-1 0 0,0-1 0,1 1 0,-1 0 0,0-1 0,1 1 0,-1-1 0,0 0 0,0 0 0,4-1 0,-1-1 0,0 1 0,0-1 0,-1 0 0,1 0 0,-1-1 0,1 0 0,-1 0 0,0 0 0,0 0 0,-1 0 0,1-1 0,-1 1 0,0-1 0,0 0 0,-1 0 0,1 0 0,-1-1 0,0 1 0,2-10 0,-3 11 0,1-1 0,-1 1 0,0-1 0,-1 0 0,1 1 0,-1-1 0,0 0 0,0 0 0,0 1 0,-1-1 0,1 0 0,-1 1 0,0-1 0,-1 0 0,1 1 0,-1-1 0,0 1 0,0 0 0,0 0 0,0 0 0,-1 0 0,0 0 0,-5-6 0,8 10-17,-1-1-1,0 1 1,1-1 0,-1 0-1,1 1 1,-1-1 0,0 1 0,1-1-1,-1 1 1,0 0 0,0-1-1,1 1 1,-1 0 0,0-1-1,0 1 1,1 0 0,-1 0-1,0 0 1,0 0 0,0 0-1,0 0 1,1 0 0,-1 0 0,0 0-1,-1 0 1,1 1-44,1 0 1,-1-1 0,0 1-1,1 0 1,-1 0-1,1-1 1,0 1-1,-1 0 1,1 0-1,0 0 1,-1-1-1,1 1 1,0 0-1,0 0 1,0 0 0,0 0-1,0 0 1,0 1-1,0 3-293,0 0 1,0-1-1,1 1 0,0 0 0,0-1 0,0 1 0,1-1 1,1 5-1,1-4-713,-1-1 1,1 1 0,0-1-1,1 0 1,-1 0 0,1-1-1,-1 1 1,1-1 0,0 0-1,0 0 1,9 3 0,15 4-7780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6.143"/>
    </inkml:context>
    <inkml:brush xml:id="br0">
      <inkml:brushProperty name="width" value="0.025" units="cm"/>
      <inkml:brushProperty name="height" value="0.025" units="cm"/>
    </inkml:brush>
  </inkml:definitions>
  <inkml:trace contextRef="#ctx0" brushRef="#br0">144 19 19506,'0'0'8152,"-12"-2"-6278,8 1-1813,0 0 0,0 0 0,0 0 0,0 1 1,-1-1-1,1 1 0,0 1 0,0-1 0,-1 0 0,1 1 0,0 0 0,0 0 0,0 0 1,0 0-1,0 1 0,0 0 0,0 0 0,0 0 0,1 0 0,-1 0 0,1 1 0,-1-1 1,1 1-1,0 0 0,0 0 0,0 0 0,1 1 0,-5 6 0,5-7-52,-1 0-1,1 1 0,1-1 0,-1 0 1,0 1-1,1 0 0,0-1 1,-1 1-1,1 0 0,1-1 1,-1 1-1,1 0 0,-1 0 0,1 0 1,1 5-1,-1-7 1,1 0-1,0-1 1,0 1-1,0 0 1,0-1-1,0 1 1,0-1-1,0 1 1,0-1-1,1 1 1,-1-1-1,0 0 1,1 0-1,-1 1 1,1-1 0,0 0-1,-1 0 1,1-1-1,0 1 1,-1 0-1,1-1 1,0 1-1,0-1 1,0 1-1,0-1 1,0 0-1,-1 0 1,1 0-1,0 0 1,0 0-1,3 0 1,2-1 17,0 0 0,-1-1-1,1 0 1,0 0 0,-1 0 0,1 0 0,-1-1 0,0 0-1,0-1 1,0 1 0,0-1 0,0-1 0,-1 1-1,0-1 1,6-6 0,-1 1 1,0-1-1,-1 0 0,0-1 1,-1 0-1,0 0 1,8-19-1,-56 83-613,36-45 555,1 0-1,0 1 1,1 0 0,0-1 0,0 1 0,-1 13 0,6 8-2519,6-18-1896,9-8-2082</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6.722"/>
    </inkml:context>
    <inkml:brush xml:id="br0">
      <inkml:brushProperty name="width" value="0.025" units="cm"/>
      <inkml:brushProperty name="height" value="0.025" units="cm"/>
    </inkml:brush>
  </inkml:definitions>
  <inkml:trace contextRef="#ctx0" brushRef="#br0">49 0 15310,'0'0'10240,"-2"9"-8965,-6 27-670,-5 17 1174,3 0 0,-5 96 0,15-148-1779,0 0 0,1 0 0,-1 1 0,1-1 0,-1 0 0,1 0 0,-1 0 0,1 0 0,0 0 0,0 0 0,-1 0 0,1 0 0,0 0 0,0 0 0,0 0 0,0 0 0,0-1 0,0 1 0,0 0 0,1-1 0,-1 1 0,0-1 0,0 1 0,0-1 0,1 0 0,-1 1 0,0-1 0,1 0 0,-1 0 0,0 0 0,0 0 0,1 0 0,-1 0 0,0 0 0,1 0 0,-1-1 0,1 1 0,52-11 0,-23-4 0,-26 12 0,0 0 0,0 0 0,0 0 0,1 1 0,-1 0 0,1 0 0,-1 1 0,1-1 0,0 1 0,8 0 0,-13 5 0,1 0 0,-1 0 0,0 0 0,0 0 0,0 1 0,-1-1 0,0 0 0,1 1 0,-1-1 0,-1 0 0,0 7 0,1-2 0,-3 8-1548,0 0 0,0-1 1,-7 19-1,8-30-274,5-22-6863,2-4-6936</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7.223"/>
    </inkml:context>
    <inkml:brush xml:id="br0">
      <inkml:brushProperty name="width" value="0.025" units="cm"/>
      <inkml:brushProperty name="height" value="0.025" units="cm"/>
    </inkml:brush>
  </inkml:definitions>
  <inkml:trace contextRef="#ctx0" brushRef="#br0">84 1 11787,'0'0'17494,"-3"13"-16453,-24 85-191,14-61-531,2 1 0,2 1 0,1 0 0,-5 78 0,13-115-322,0 0 0,1 0 0,-1 0 0,0 1 0,1-1 0,-1 0 0,1 0 0,-1 0 0,1 0 0,0-1 0,0 1 0,0 0 0,0 0 0,0 0 0,0-1 0,1 1 0,-1 0 0,1-1 1,-1 0-1,1 1 0,3 2 0,-2-3-18,0 1 0,1-1 0,-1 0 0,1 0 1,-1 0-1,1 0 0,-1-1 0,1 1 0,-1-1 1,1 0-1,6-1 0,-1 0-116,0 0 0,0-1-1,0 0 1,-1-1 0,1 0 0,-1 0 0,0 0-1,0-1 1,13-9 0,-13 6-1228,0 0 1,-1 0-1,0 0 0,8-13 0,9-17-7292,-4 0-4572</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7.568"/>
    </inkml:context>
    <inkml:brush xml:id="br0">
      <inkml:brushProperty name="width" value="0.025" units="cm"/>
      <inkml:brushProperty name="height" value="0.025" units="cm"/>
    </inkml:brush>
  </inkml:definitions>
  <inkml:trace contextRef="#ctx0" brushRef="#br0">67 1 11627,'0'0'7095,"-6"12"-3075,-5 13-2431,1 0 1,1 1 0,1 0 0,-7 41-1,12-45-936,1 1 0,1 30 0,1-47-668,0 0 0,1 0 0,0-1 1,0 1-1,0 0 0,0 0 0,1-1 0,0 1 0,1-1 0,-1 0 0,1 1 0,0-1 0,0-1 0,6 8 0,-6-22-9751,-7-10 4729,-11-4-1438,-2-3-1053</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7.926"/>
    </inkml:context>
    <inkml:brush xml:id="br0">
      <inkml:brushProperty name="width" value="0.025" units="cm"/>
      <inkml:brushProperty name="height" value="0.025" units="cm"/>
    </inkml:brush>
  </inkml:definitions>
  <inkml:trace contextRef="#ctx0" brushRef="#br0">718 347 7783,'0'0'21365,"45"-45"-20725,-8 45-416,2 0-128,0 3-96,-7-2-1024,-6-1-2468,-8 0-1985,-12 0-3139</inkml:trace>
  <inkml:trace contextRef="#ctx0" brushRef="#br0" timeOffset="1">0 58 19635,'0'0'12171,"65"-31"-12267,-45 25-1634,-4-3-4804,-5-3-6214</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8:58.407"/>
    </inkml:context>
    <inkml:brush xml:id="br0">
      <inkml:brushProperty name="width" value="0.025" units="cm"/>
      <inkml:brushProperty name="height" value="0.025" units="cm"/>
    </inkml:brush>
  </inkml:definitions>
  <inkml:trace contextRef="#ctx0" brushRef="#br0">0 3 26521,'0'0'6246,"58"-2"-27482</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0.094"/>
    </inkml:context>
    <inkml:brush xml:id="br0">
      <inkml:brushProperty name="width" value="0.025" units="cm"/>
      <inkml:brushProperty name="height" value="0.025" units="cm"/>
    </inkml:brush>
  </inkml:definitions>
  <inkml:trace contextRef="#ctx0" brushRef="#br0">0 68 19987,'0'0'3587,"76"-3"-2626,-25-5-64,9-1-481,6-3-319,1 3-674,-2 1-1345,-6 1-1345,-9 0-1185,-13 3-2467</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0.438"/>
    </inkml:context>
    <inkml:brush xml:id="br0">
      <inkml:brushProperty name="width" value="0.025" units="cm"/>
      <inkml:brushProperty name="height" value="0.025" units="cm"/>
    </inkml:brush>
  </inkml:definitions>
  <inkml:trace contextRef="#ctx0" brushRef="#br0">40 0 14414,'0'0'8696,"10"9"-6785,-4-4-1594,0 0-26,0 0 1,0 0-1,1-1 1,-1 1-1,1-2 1,0 1-1,0-1 1,0 0-1,0 0 1,14 2-1,199 18 1268,-218-22-1559,0-1 0,-1 0 0,1 1-1,0-1 1,-1 0 0,1 1 0,-1 0 0,1-1 0,0 1-1,-1 0 1,0 0 0,1 0 0,-1 0 0,1 0-1,-1 0 1,0 1 0,0-1 0,2 2 0,-3-2 0,1 0 0,-1 0 0,0 1 0,0-1 0,1 0 0,-1 0 0,0 0 1,0 1-1,0-1 0,0 0 0,0 0 0,-1 1 0,1-1 0,0 0 0,-1 0 0,1 0 0,0 0 1,-1 0-1,0 2 0,-3 3 19,0 0 1,-1 0-1,1 0 1,-1-1-1,0 1 1,0-1-1,-7 4 1,-39 29-167,-3-1-1,-1-4 1,-1-1 0,-61 24-1,104-52-4379</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1.406"/>
    </inkml:context>
    <inkml:brush xml:id="br0">
      <inkml:brushProperty name="width" value="0.025" units="cm"/>
      <inkml:brushProperty name="height" value="0.025" units="cm"/>
    </inkml:brush>
  </inkml:definitions>
  <inkml:trace contextRef="#ctx0" brushRef="#br0">220 187 13485,'10'-11'2541,"-2"2"-2044,38-46 3066,-42 50-3177,-1 1 0,0-1 1,-1 0-1,1 0 0,-1 0 0,0-1 0,0 1 0,0 0 1,-1-1-1,0 0 0,0 1 0,0-10 0,-1 14-296,0-1-1,-1 1 1,1-1-1,0 1 0,0 0 1,-1-1-1,1 1 0,-1 0 1,1 0-1,-1-1 1,0 1-1,1 0 0,-1 0 1,0 0-1,0 0 1,0 0-1,0 0 0,0 0 1,0 0-1,0 0 0,0 0 1,0 0-1,-3 0 1,1-1-14,-1 1 0,1 0 0,-1 0 0,1 1 1,0-1-1,-1 1 0,0 0 0,1 0 0,-6 0 1,1 1-22,1 0 0,-1 0 1,0 1-1,1 0 1,0 0-1,-1 1 0,1 0 1,-12 7-1,3 3 59,1 0 1,1 1-1,1 1 0,0 0 0,0 1 0,2 1 0,0-1 0,1 2 0,0-1 0,2 1 0,0 1 1,1 0-1,1 0 0,0 0 0,-4 37 0,10-54-111,-1 0 0,1 1-1,0-1 1,0 1 0,0-1 0,0 1-1,1-1 1,-1 0 0,1 1 0,-1-1-1,1 1 1,0-1 0,0 0 0,0 0-1,0 0 1,0 1 0,0-1 0,1 0 0,-1 0-1,1-1 1,0 1 0,-1 0 0,1 0-1,0-1 1,0 1 0,0-1 0,3 2-1,1-1 13,1 0 0,-1 0-1,1-1 1,0 0 0,-1 0-1,1 0 1,0-1 0,0 0 0,7-2-1,2 0 31,1-1 0,-2 0-1,1-2 1,0 0 0,-1 0-1,0-2 1,0 0 0,-1 0 0,1-2-1,-2 1 1,1-2 0,15-14-1,-20 16-3,-1 0-1,0-1 1,-1 1-1,0-1 1,0-1-1,-1 0 1,0 1-1,6-15 0,-10 17-23,1 0 0,-1 0 0,0 0-1,-1 0 1,0 0 0,0 0 0,0-1-1,-1 1 1,0 0 0,-1 0 0,0 0 0,0-1-1,-4-12 1,4 17-208,0 0 1,-1 0-1,1 0 1,-1 1-1,0-1 1,0 1-1,0 0 0,0-1 1,0 1-1,-1 0 1,1 0-1,-1 0 0,1 0 1,-1 1-1,0-1 1,-2 0-1,3 1-157,1 0 0,-1 0 1,1 1-1,-1-1 0,1 1 0,-1-1 0,1 1 1,-1 0-1,1 0 0,-1-1 0,0 1 0,1 0 0,-1 0 1,0 1-1,1-1 0,-1 0 0,1 1 0,-1-1 1,1 0-1,-1 1 0,1 0 0,-1-1 0,1 1 0,-1 0 1,1 0-1,0 0 0,-1 0 0,1 0 0,0 0 1,0 0-1,0 0 0,-2 2 0,-5 16-7675</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1.891"/>
    </inkml:context>
    <inkml:brush xml:id="br0">
      <inkml:brushProperty name="width" value="0.025" units="cm"/>
      <inkml:brushProperty name="height" value="0.025" units="cm"/>
    </inkml:brush>
  </inkml:definitions>
  <inkml:trace contextRef="#ctx0" brushRef="#br0">86 49 21172,'0'0'7901,"-1"11"-7058,-3 40-298,-3 0 0,-3 0-1,-18 61 1,-8 35 127,58-221-672,3 2 0,3 0 0,61-109 0,-84 173 0,0 0 0,0 1 0,1-1 0,0 1 0,0 0 0,10-7 0,-15 13 0,1-1 0,-1 1 0,1 0 0,0 0 0,-1 0 0,1 0 0,0 0 0,0 0 0,0 1 0,0-1 0,-1 0 0,1 1 0,0 0 0,0-1 0,0 1 0,0 0 0,0 0 0,0 0 0,0 0 0,0 0 0,0 1 0,0-1 0,0 1 0,0-1 0,0 1 0,0 0 0,-1-1 0,1 1 0,0 0 0,0 0 0,-1 0 0,1 1 0,-1-1 0,1 0 0,2 3 0,0 1 0,0 0 0,1 0 0,-2 1 0,1-1 0,-1 1 0,0 0 0,0 0 0,0 0 0,-1 1 0,0-1 0,0 1 0,-1-1 0,0 1 0,0-1 0,0 1 0,-1 0 0,0-1 0,0 1 0,-1 0 0,1-1 0,-2 1 0,1-1 0,-1 1 0,0-1 0,0 0 0,-1 1 0,1-1 0,-2 0 0,1-1 0,0 1 0,-1 0 0,0-1 0,-1 0 0,1 0 0,-1 0 0,0-1 0,-11 8 0,8-7-16,0 0 0,0-1 1,-1-1-1,1 1 0,-1-1 0,0-1 0,0 0 0,0 0 1,-1 0-1,1-1 0,0-1 0,0 0 0,-17-1 0,22 0-16,0 0 0,0 0-1,0 0 1,-1-1-1,1 1 1,0-1-1,1 0 1,-1 0-1,0 0 1,1-1-1,-1 1 1,1-1-1,-1 0 1,1 0 0,0 0-1,1 0 1,-1-1-1,0 1 1,1-1-1,0 0 1,0 1-1,0-1 1,0 0-1,0 0 1,1-1-1,0 1 1,0 0 0,0 0-1,0 0 1,1-9-1,-1 11-234,1 0-1,0 1 0,0-1 1,0 1-1,0-1 1,0 0-1,0 1 0,0-1 1,0 0-1,1 1 0,-1-1 1,1 1-1,-1-1 1,1 0-1,0 1 0,-1-1 1,1 1-1,0 0 1,0-1-1,0 1 0,0 0 1,0 0-1,0-1 1,1 1-1,-1 0 0,0 0 1,1 0-1,0 0 0,4-1-1247,-1 0-1,1 0 1,0 1-1,-1 0 1,1 1-1,11-1 1,13-1-5922</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2.348"/>
    </inkml:context>
    <inkml:brush xml:id="br0">
      <inkml:brushProperty name="width" value="0.025" units="cm"/>
      <inkml:brushProperty name="height" value="0.025" units="cm"/>
    </inkml:brush>
  </inkml:definitions>
  <inkml:trace contextRef="#ctx0" brushRef="#br0">158 1 22677,'0'0'7015,"-4"12"-6321,-40 101-57,-24 65 513,57-146-1002,3 0 1,0 0-1,-5 54 1,13-86-149,0 1 0,0-1 0,0 0 0,0 1 0,-1-1 0,1 1 0,0-1 0,0 0 0,0 1 0,0-1 0,0 0 0,0 1 0,0-1 0,0 1 0,0-1 0,0 0 0,0 1 0,0-1 0,0 0 0,0 1 0,0-1 0,0 1 0,1-1 0,-1 0 0,0 1 0,0-1 0,0 0 0,1 1 0,-1-1 0,0 0 0,0 0 0,1 1 0,-1-1 0,0 0 0,0 0 0,1 1 0,-1-1 0,1 0 0,10-14 0,13-37 0,-22 46 0,56-145 0,-37 90 0,49-99 0,-69 157-10,0 0 1,0 0-1,0 0 1,1 0-1,-1 0 1,0 1-1,1-1 1,-1 0-1,1 1 1,-1-1-1,1 1 1,0 0-1,0-1 1,0 1-1,0 0 1,-1 0-1,2 0 1,-1 0-1,0 1 1,0-1-1,0 1 1,0-1-1,0 1 1,0 0-1,1-1 1,-1 1-1,0 0 1,0 0-1,0 1 1,1-1-1,-1 0 1,3 2-1,-3-1-3,0 0 0,1 0 0,-1 1 0,0-1 0,0 1 0,0-1 0,0 1 0,0 0-1,0 0 1,0 0 0,0 0 0,-1 0 0,1 0 0,-1 1 0,0-1 0,1 0 0,-1 1 0,0-1-1,-1 1 1,1 0 0,0-1 0,-1 1 0,1-1 0,-1 1 0,0 0 0,0 2 0,0-2 13,-1-1 0,1 1 1,-1-1-1,0 1 1,0-1-1,0 0 0,-1 1 1,1-1-1,0 0 1,-1 0-1,1 0 0,-1 0 1,0 0-1,0 0 0,1-1 1,-1 1-1,-1 0 1,1-1-1,0 1 0,-4 1 1,-55 25 253,47-22-132,-38 12 86,39-15-2173,36-14-3501,1 2 165,3 0-1655</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2.769"/>
    </inkml:context>
    <inkml:brush xml:id="br0">
      <inkml:brushProperty name="width" value="0.025" units="cm"/>
      <inkml:brushProperty name="height" value="0.025" units="cm"/>
    </inkml:brush>
  </inkml:definitions>
  <inkml:trace contextRef="#ctx0" brushRef="#br0">172 10 17713,'0'0'6945,"-12"7"-4730,-3 2-1573,0 2-1,0 0 0,1 0 1,0 1-1,1 1 0,1 0 0,-17 22 1,-3 15 41,32-50-682,0 0 0,0 0 0,0 1 0,0-1 0,0 0 0,0 1 0,0-1 0,1 0 0,-1 0 1,0 1-1,0-1 0,0 0 0,0 0 0,1 0 0,-1 1 0,0-1 0,0 0 0,0 0 0,1 0 0,-1 1 0,0-1 0,0 0 0,1 0 0,-1 0 0,0 0 1,0 0-1,1 0 0,-1 1 0,0-1 0,1 0 0,-1 0 0,0 0 0,0 0 0,1 0 0,-1 0 0,0 0 0,1 0 0,-1 0 0,0-1 0,0 1 0,1 0 1,-1 0-1,0 0 0,0 0 0,1 0 0,-1 0 0,0 0 0,1-1 0,14-2 27,43-28-240,-50 26 151,1-1 0,0 2 0,0-1-1,0 1 1,0 0 0,0 1 0,1 0 0,0 1 0,-1 0 0,1 0 0,18 0 0,-27 2 65,0 0 1,0 0-1,-1 1 0,1-1 1,0 0-1,0 1 0,0-1 0,0 1 1,-1-1-1,1 1 0,0-1 1,-1 1-1,1 0 0,0-1 0,-1 1 1,1 0-1,-1-1 0,1 1 1,-1 0-1,1 0 0,-1 0 0,0-1 1,1 1-1,-1 2 0,6 26 326,-5-12 17,-2-39-186,0-21-155,2-52-44,-1 95-8,0-1 1,0 1-1,1-1 0,-1 1 0,0-1 1,0 0-1,0 1 0,1-1 1,-1 1-1,0-1 0,1 1 1,-1 0-1,0-1 0,1 1 0,-1-1 1,1 1-1,-1 0 0,1-1 1,-1 1-1,1 0 0,-1-1 1,1 1-1,-1 0 0,1 0 0,-1 0 1,1-1-1,-1 1 0,1 0 1,-1 0-1,1 0 0,0 0 1,-1 0-1,1 0 0,-1 0 0,1 0 1,-1 0-1,1 0 0,0 0 1,-1 1-1,1-1 0,-1 0 1,1 0-1,-1 1 0,1-1 0,32 15-2216,-22-9 623,-4-4 391,1 1-1,-1-2 0,0 1 0,1-1 0,-1 0 1,0 0-1,1-1 0,-1 0 0,1 0 1,-1-1-1,1 0 0,13-4 0,9-12-9006</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3.721"/>
    </inkml:context>
    <inkml:brush xml:id="br0">
      <inkml:brushProperty name="width" value="0.025" units="cm"/>
      <inkml:brushProperty name="height" value="0.025" units="cm"/>
    </inkml:brush>
  </inkml:definitions>
  <inkml:trace contextRef="#ctx0" brushRef="#br0">131 0 9257,'0'0'11995,"-7"1"-10212,4-1-1698,1 0-1,-1 0 0,1 1 1,-1-1-1,1 1 1,-1 0-1,1 0 0,-1 0 1,1 0-1,0 0 1,0 0-1,-1 1 0,1-1 1,0 1-1,0-1 1,0 1-1,-3 4 1,0 1 139,0 1 1,0 0-1,1 0 1,-6 18 0,-2 11 307,1 1 0,2 0 1,2 0-1,2 0 0,1 1 1,2 63-1,2-101-514,1-1-1,-1 0 1,0 0 0,0 0-1,0 0 1,0 0 0,0 1 0,0-1-1,0 0 1,1 0 0,-1 0-1,0 0 1,0 0 0,0 0-1,0 0 1,0 0 0,1 0 0,-1 1-1,0-1 1,0 0 0,0 0-1,0 0 1,0 0 0,1 0 0,-1 0-1,0 0 1,0 0 0,0 0-1,0 0 1,1 0 0,-1 0 0,0 0-1,0 0 1,0-1 0,0 1-1,1 0 1,-1 0 0,0 0 0,0 0-1,0 0 1,0 0 0,0 0-1,1 0 1,-1 0 0,0-1 0,0 1-1,0 0 1,0 0 0,0 0-1,0 0 1,0 0 0,0-1-1,0 1 1,0 0 0,1 0 0,-1 0-1,0-1 1,8-7 348,0-9-361,0 1 1,-1-1-1,-1 0 0,-1-1 1,0 1-1,-2-1 1,0 0-1,1-34 0,-19 85-464,13-24 483,0 0-1,1 1 1,0-1 0,0 0 0,1 1-1,0-1 1,3 13 0,-3-19-14,1-1 0,0 1 0,-1-1 0,1 1 0,0-1 0,1 1 0,-1-1 0,0 0 0,1 0 0,-1 1 0,1-1 0,0 0 0,-1 0 0,1 0 0,0-1 0,0 1 1,0 0-1,1-1 0,-1 1 0,0-1 0,0 0 0,1 0 0,-1 0 0,1 0 0,-1 0 0,1 0 0,0-1 0,-1 1 0,5-1 0,-1 1 40,-1-1 0,1 0 0,-1-1 0,1 1 0,-1-1 0,1 0 1,-1-1-1,0 1 0,1-1 0,-1 0 0,0 0 0,0-1 0,0 1 0,-1-1 0,1 0 0,-1-1 0,1 1 0,-1-1 0,4-5 0,-2 3 24,0-1 0,-1 0 0,0-1 0,0 1 1,-1-1-1,0 0 0,0 0 0,-1 0 0,0-1 0,0 1 0,1-13 0,-28 59-74,21-31 0,0 0 0,0 1 0,1-1 0,0 1 0,-1 11 0,3-18 0,-1 1 0,1-1 0,0 0 0,0 0 0,0 0 0,0 1 0,0-1 0,0 0 0,1 0 0,-1 0 0,0 1 0,1-1 0,-1 0 0,0 0 0,1 0 0,0 0 0,-1 0 0,1 0 0,-1 0 0,1 0 0,0 0 0,0 0 0,0 0 0,0 0 0,-1-1 0,1 1 0,0 0 0,0-1 0,0 1 0,1 0 0,-1-1 0,0 1 0,0-1 0,0 0 0,0 1 0,0-1 0,1 0 0,-1 0 0,0 0 0,0 0 0,3 0 0,5 0 0,1-2 0,-1 1 0,0-1 0,0-1 0,0 1 0,0-2 0,0 1 0,0-1 0,12-8 0,-8 5 0,-1 1 0,1 0 0,18-5 0,-30 12 0,-1-1 0,1 1 0,0 0 0,-1-1 0,1 1 0,0-1 0,-1 1 0,1 0 0,-1 0 0,1-1 0,-1 1 0,1 0 0,-1 0 0,0 0 0,1-1 0,-1 1 0,0 0 0,0 0 0,0 0 0,0 0 0,1 0 0,-1-1 0,-1 3 0,2-1 0,-1 1 0,1-1 0,-1 0 0,1 1 0,0-1 0,0 0 0,0 0 0,0 1 0,0-1 0,0 0 0,0 0 0,1 0 0,2 2 0,4-2 0,0 0 0,1 0 0,-1-1 0,1 0 0,0-1 0,-1 0 0,1 0 0,-1 0 0,1-2 0,-1 1 0,14-4 0,41-19 0,-47 17 0,0 0 0,0 2 0,19-5 0,-34 10 0,-1 1 0,0-1 0,1 0 0,-1 1 0,1-1 0,-1 1 0,0-1 0,1 0 0,-1 1 0,0-1 0,0 1 0,1-1 0,-1 1 0,0-1 0,0 1 0,0-1 0,0 1 0,1-1 0,-1 1 0,0-1 0,0 1 0,0-1 0,0 1 0,0-1 0,0 1 0,0-1 0,-1 1 0,1-1 0,0 1 0,0-1 0,0 1 0,-1 0 0,-2 20 0,-9 7 0,9-21 0,0-1 0,0 1 0,1 0 0,0 0 0,0 0 0,1 0 0,-1 8 0,2-14 0,1-1 0,-1 0 0,1 1 0,-1-1 0,1 0 0,-1 1 0,1-1 0,-1 0 0,1 1 0,-1-1 0,1 0 0,-1 0 0,1 0 0,-1 0 0,1 0 0,0 0 0,-1 0 0,1 0 0,-1 0 0,1 0 0,-1 0 0,1 0 0,0 0 0,-1 0 0,1 0 0,-1 0 0,1-1 0,-1 1 0,1 0 0,0-1 0,20-7 0,-13 2-11,-1 0 1,0 0-1,0-1 0,-1 0 1,0 0-1,0 0 0,-1-1 1,0 0-1,0 0 0,-1 0 1,0-1-1,0 1 0,-1-1 1,0 0-1,-1 0 0,2-13 0,-28 49-378,20-21 608,0 0 1,1 1 0,-1 0-1,2 0 1,-1 0-1,-1 8 1,3-13-346,1 0 0,0 0 0,0-1 0,0 1 0,0 0 0,0 0 0,0 0 0,0 0 0,1 0 0,-1-1-1,1 1 1,0 3 0,0-4-390,0 0 0,0 1 0,0-1-1,-1 0 1,1 0 0,0 0 0,0 0 0,1 0-1,-1-1 1,0 1 0,0 0 0,0 0-1,1-1 1,-1 1 0,0-1 0,0 1 0,1-1-1,-1 1 1,2-1 0,3 1-5687</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5.422"/>
    </inkml:context>
    <inkml:brush xml:id="br0">
      <inkml:brushProperty name="width" value="0.025" units="cm"/>
      <inkml:brushProperty name="height" value="0.025" units="cm"/>
    </inkml:brush>
  </inkml:definitions>
  <inkml:trace contextRef="#ctx0" brushRef="#br0">91 42 17969,'3'5'4438,"-4"16"-3738,1-21-585,-37 175 4371,22-120-3448,3 0 1,-5 62 0,19-139-759,-2 1 0,-1-1 1,0 1-1,-2-1 0,-6-27 0,13 56-552,-1-1-1,1 0 0,0-1 1,1 1-1,-1-1 0,1 0 1,0 0-1,1 0 0,-1-1 1,1 0-1,0 0 0,0 0 0,0-1 1,0 0-1,1 0 0,-1 0 1,1-1-1,0 0 0,-1 0 1,1-1-1,0 0 0,0 0 1,11-1-1,-11 1-109,1-1 0,-1-1 0,0 1 0,1-1 0,-1 0 0,0-1 0,0 0 0,0 0 0,0-1 0,0 0 0,0 0 0,10-7 0,-13 7 382,0 0-1,0 0 1,-1 0 0,1-1-1,-1 0 1,0 1 0,0-1-1,0 0 1,0-1 0,-1 1-1,0 0 1,3-7 0,-5 9 42,1 0 0,0 0 1,-1 0-1,1 0 0,-1 1 1,1-1-1,-1 0 0,0 0 1,0 0-1,0 0 0,0 0 1,0 0-1,-1 0 0,1 0 1,-1 0-1,1 0 0,-1 0 1,1 1-1,-2-4 0,1 5-2,1 0-1,0-1 1,-1 1-1,1-1 1,-1 1-1,1 0 1,-1-1-1,1 1 1,-1 0-1,1 0 1,-1 0-1,1-1 1,-1 1-1,1 0 1,-1 0-1,1 0 1,-1 0-1,1 0 1,-1 0-1,1 0 1,-1 0-1,0 0 1,1 0-1,-1 0 1,0 0-1,-20 14 575,14-6-375,-1 0 0,1 1-1,0-1 1,1 1 0,0 0-1,1 1 1,0 0 0,0 0 0,1 0-1,0 0 1,1 0 0,0 1-1,-2 15 1,5-25-212,0-1 0,0 1-1,0-1 1,0 1 0,0-1 0,0 1 0,0-1 0,0 1-1,0-1 1,0 0 0,0 1 0,1-1 0,-1 1-1,0-1 1,0 1 0,0-1 0,1 1 0,-1-1 0,0 0-1,1 1 1,-1-1 0,0 0 0,1 1 0,-1-1-1,1 0 1,-1 0 0,0 1 0,1-1 0,-1 0 0,1 0-1,-1 1 1,1-1 0,-1 0 0,1 0 0,0 0-1,22-5 760,20-19 79,-14-3-1048,39-45 0,-32 31-2515,-36 41 2642,0 0 0,0 0 0,0-1 0,0 1 0,0 0 1,0 0-1,0 0 0,1 0 0,-1 0 0,0 0 1,0-1-1,0 1 0,0 0 0,0 0 0,1 0 0,-1 0 1,0 0-1,0 0 0,0 0 0,0 0 0,1 0 0,-1 0 1,0 0-1,0 0 0,0 0 0,0 0 0,1 0 0,-1 0 1,0 0-1,0 0 0,0 0 0,0 0 0,1 0 1,-1 0-1,0 0 0,0 0 0,0 0 0,0 0 0,1 0 1,-1 0-1,0 0 0,0 0 0,0 1 0,0-1 0,0 0 1,1 0-1,-1 0 0,0 0 0,0 0 0,0 0 0,0 1 1,0-1-1,0 0 0,0 0 0,0 0 0,0 0 1,0 1-1,0-1 0,0 0 0,1 0 0,-1 0 0,0 1 1,1 20-708,-4 25 1077,3-46-336,-1 6 54,1 0-1,-1-1 1,1 1 0,1 0-1,-1 0 1,1-1 0,1 8 0,-2-12 1,1 0 0,-1 0 0,0 0 0,1 0 0,-1-1 0,1 1 0,-1 0 0,1 0 0,0-1 0,-1 1 0,1 0 0,-1-1 1,1 1-1,0 0 0,0-1 0,-1 1 0,1-1 0,0 0 0,0 1 0,1 0 0,0-1 70,0 0 1,0 0-1,0 0 0,0 0 1,0 0-1,0 0 0,0-1 1,-1 1-1,1-1 0,0 1 1,0-1-1,0 0 1,-1 1-1,3-3 0,5-2 302,0-1 0,0-1 0,-1 0 0,0 0 1,-1-1-1,1 1 0,10-17 0,40-67 411,-48 73-651,0-2-1,-2 0 1,0 0-1,-1 0 0,-1-1 1,-1 0-1,-1 0 1,0 0-1,0-34 1,-4 55-168,0 0 0,0-1 0,0 1 1,0 0-1,0 0 0,0-1 1,0 1-1,0 0 0,0-1 0,0 1 1,0 0-1,0-1 0,0 1 0,0 0 1,0-1-1,0 1 0,0 0 1,0 0-1,0-1 0,0 1 0,-1 0 1,1-1-1,0 1 0,0 0 0,0 0 1,-1 0-1,1-1 0,0 1 1,0 0-1,0 0 0,-1-1 0,1 1 1,0 0-1,0 0 0,-1 0 0,1 0 1,0 0-1,-1-1 0,1 1 1,-1 0-1,-10 9-191,-9 20-72,5 3 388,1 1-1,1 1 0,2 0 0,1 0 0,2 1 0,1 0 1,2 1-1,2 0 0,0 41 0,3-72-106,1-1-1,0 1 1,0 0-1,0 0 0,0-1 1,4 9-1,-5-12 0,1 0 0,-1 0 0,0 0 0,0 0 0,1-1 0,-1 1 0,1 0 0,-1 0 0,1-1 0,-1 1 0,1 0 0,-1-1 0,1 1 0,0 0 0,-1-1 0,1 1 0,0-1 0,-1 1 0,1-1 0,0 0 0,0 1 0,-1-1 0,1 0 0,0 1 0,0-1 0,0 0 0,0 0 0,-1 0 0,1 0 0,0 0 0,0 0 0,0 0 0,0 0 0,0 0 0,0 0-1,-1 0 1,1 0 0,0-1 0,0 1 0,0 0 0,-1-1 0,1 1 0,0 0 0,0-1 0,-1 1 0,2-2 0,0-1 14,0 1-1,0-1 1,0 0-1,-1 0 1,1 0 0,-1 0-1,0 0 1,0-1-1,0 1 1,0 0-1,-1 0 1,1-1-1,-1 1 1,0 0 0,0-1-1,-1-5 1,-7-56 288,3 50-349,0 1 1,-1 0-1,-1 0 1,0 1-1,0-1 1,-1 2-1,-1-1 1,-1 1-1,1 1 1,-17-15-1,15 19-104,15 15 50,16 16 92,-10-16-3,1 0 0,0-1 1,0 0-1,1-1 0,0 0 0,0-1 0,15 5 0,13-1-2399,-1-5-3577,-17-4-1142</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5.829"/>
    </inkml:context>
    <inkml:brush xml:id="br0">
      <inkml:brushProperty name="width" value="0.025" units="cm"/>
      <inkml:brushProperty name="height" value="0.025" units="cm"/>
    </inkml:brush>
  </inkml:definitions>
  <inkml:trace contextRef="#ctx0" brushRef="#br0">280 0 18642,'0'0'3427,"-8"6"48,-5 1-2134,-1 1 0,1-2-1,-1 1 1,-26 6 0,28-10-1293,-1 0 0,1-1 1,-1 0-1,-14-1 0,47 5-3748,29 15 2246,-16-7 480,-27-12 951,0 1 0,0 0 0,0 1 0,0 0 1,-1-1-1,0 2 0,0-1 0,0 1 0,0-1 0,0 1 0,-1 1 1,0-1-1,4 9 0,-7-12 72,0 0 0,0 0 1,0 0-1,0 0 0,0 0 0,-1 0 1,0 1-1,1-1 0,-1 0 0,0 0 1,0 1-1,0-1 0,0 0 0,0 1 1,-1-1-1,1 0 0,-2 3 0,1-2 93,0-1 0,-1 1-1,0-1 1,1 0-1,-1 1 1,0-1 0,0 0-1,0 0 1,-1 0-1,1 0 1,0 0-1,-1-1 1,1 1 0,-1-1-1,0 0 1,-4 2-1,0 0-88,1-1-1,-1 1 1,1-1 0,-1-1-1,0 0 1,0 0-1,0 0 1,0-1-1,1 1 1,-1-2-1,0 1 1,0-1-1,0 0 1,-8-3 0,-34-18-3014,3-15-4113,8 2-2316</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6.157"/>
    </inkml:context>
    <inkml:brush xml:id="br0">
      <inkml:brushProperty name="width" value="0.025" units="cm"/>
      <inkml:brushProperty name="height" value="0.025" units="cm"/>
    </inkml:brush>
  </inkml:definitions>
  <inkml:trace contextRef="#ctx0" brushRef="#br0">0 33 18065,'0'0'8969,"55"-33"-9001,-16 33-385,6 0-2305,2 0-3396,3 0-6887</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6.519"/>
    </inkml:context>
    <inkml:brush xml:id="br0">
      <inkml:brushProperty name="width" value="0.025" units="cm"/>
      <inkml:brushProperty name="height" value="0.025" units="cm"/>
    </inkml:brush>
  </inkml:definitions>
  <inkml:trace contextRef="#ctx0" brushRef="#br0">23 0 16047,'0'0'5200,"3"9"-3471,4 12-1228,-2 0-1,0 0 0,-1 0 1,-2 1-1,0-1 1,-1 1-1,-1 0 0,-3 24 1,-3 3 731,-2 0 0,-23 77 0,28-104-785,3-22-435,0 0-1,0 1 1,0-1 0,0 0-1,0 0 1,0 0 0,0 1-1,0-1 1,0 0 0,0 0-1,0 0 1,0 1 0,0-1-1,1 0 1,-1 0 0,0 0-1,0 0 1,0 1 0,0-1-1,0 0 1,1 0 0,-1 0-1,0 0 1,0 0 0,0 0-1,0 0 1,1 1 0,-1-1-1,0 0 1,0 0-1,0 0 1,1 0 0,-1 0-1,0 0 1,0 0 0,0 0-1,1 0 1,-1 0 0,0 0-1,0 0 1,0 0 0,1 0-1,-1 0 1,0-1 0,31-24 607,13-26-619,-3-2 0,60-100 0,-14 17 0,-82 132-1300,-6 9-1964,-6 10-5336,-7 4-881</inkml:trace>
  <inkml:trace contextRef="#ctx0" brushRef="#br0" timeOffset="1">104 381 17457,'0'0'6918,"-5"63"-4195,16-50-1090,6-7-416,7-1-768,3-5-353,2 0-1057,-1-5-2819,1-9-3298,-1-4-11532</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6.876"/>
    </inkml:context>
    <inkml:brush xml:id="br0">
      <inkml:brushProperty name="width" value="0.025" units="cm"/>
      <inkml:brushProperty name="height" value="0.025" units="cm"/>
    </inkml:brush>
  </inkml:definitions>
  <inkml:trace contextRef="#ctx0" brushRef="#br0">110 58 18289,'-9'8'2344,"8"-7"-2298,-15 15 1689,0-1 1,-15 22 0,27-32-1454,0 0 1,0 1-1,1-1 1,-1 1 0,1-1-1,1 1 1,-1 0-1,1 0 1,0 0 0,1 1-1,-1-1 1,1 0-1,0 1 1,1 8 0,0-14-278,0 0 1,0 0 0,0 0 0,0 0 0,0-1 0,0 1 0,1 0 0,-1 0 0,0 0 0,1-1 0,-1 1 0,1 0-1,-1 0 1,1-1 0,-1 1 0,1 0 0,-1-1 0,1 1 0,0-1 0,-1 1 0,1 0 0,0-1 0,-1 0 0,1 1 0,0-1-1,0 1 1,1 0 0,27-4 199,-23 1-169,-1 0-1,1 0 1,0-1 0,-1 0 0,0 0 0,1 0-1,6-7 1,-5 1-30,0 0-1,0-1 1,-1 1 0,0-1-1,-1-1 1,0 1 0,-1-1-1,0 0 1,0 0 0,-1 0-1,-1 0 1,0 0 0,0-1-1,-1 1 1,-1-1 0,-1-17-1,1 28-11,0 0 0,0 0 0,0 1 0,0-1-1,0 0 1,0 0 0,-1 0 0,1 0 0,0 0 0,0 0 0,-1 1-1,1-1 1,-1 0 0,1 0 0,-1 0 0,1 1 0,-1-1-1,1 0 1,-1 1 0,1-1 0,-1 0 0,0 1 0,0-1 0,1 1-1,-1-1 1,0 1 0,0-1 0,1 1 0,-1 0 0,0-1-1,0 1 1,0 0 0,0 0 0,0 0 0,0-1 0,1 1 0,-1 0-1,0 0 1,0 0 0,0 0 0,0 1 0,0-1 0,0 0 0,0 0-1,1 0 1,-1 1 0,0-1 0,0 0 0,-1 2 0,-2-1-10,0 1 0,0 0 1,0 1-1,0-1 0,0 1 1,0 0-1,1 0 0,-5 4 1,7-6-32,0 0 0,-1 1 1,1-1-1,0 1 0,0-1 1,0 1-1,0-1 0,1 1 1,-1-1-1,0 1 0,0 0 0,1-1 1,-1 1-1,1 0 0,0-1 1,0 1-1,-1 0 0,1 0 1,0 0-1,0-1 0,1 1 1,-1 0-1,0 0 0,1 1 0,0-1-219,0-1-1,0 0 0,0 1 0,1-1 1,-1 0-1,0 0 0,1 0 0,-1 1 1,0-1-1,1-1 0,0 1 0,-1 0 0,1 0 1,-1-1-1,1 1 0,0-1 0,0 1 1,-1-1-1,1 0 0,0 1 0,0-1 1,-1 0-1,3 0 0,57-4-9881,-26-7 864</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7.265"/>
    </inkml:context>
    <inkml:brush xml:id="br0">
      <inkml:brushProperty name="width" value="0.025" units="cm"/>
      <inkml:brushProperty name="height" value="0.025" units="cm"/>
    </inkml:brush>
  </inkml:definitions>
  <inkml:trace contextRef="#ctx0" brushRef="#br0">135 5 12043,'0'0'7907,"-9"-2"-5356,4 1-2421,1 0-1,-1 1 1,1-1-1,-1 1 1,1 0 0,-1 0-1,1 1 1,-1-1-1,1 1 1,0 0-1,-1 0 1,1 1-1,0-1 1,0 1-1,-1 0 1,1 0 0,1 0-1,-1 1 1,0-1-1,1 1 1,-1 0-1,1 0 1,0 0-1,0 0 1,0 1-1,0-1 1,0 1 0,1 0-1,-3 6 1,3-7-121,1-1 1,0 0 0,0 1 0,1-1-1,-1 1 1,0-1 0,1 1 0,0-1-1,-1 1 1,1-1 0,0 1 0,0-1 0,1 1-1,-1-1 1,0 1 0,1-1 0,-1 1-1,1-1 1,0 1 0,0-1 0,0 0-1,0 1 1,1-1 0,-1 0 0,0 0-1,1 0 1,0 0 0,-1 0 0,1 0-1,0 0 1,0-1 0,0 1 0,0-1 0,0 1-1,4 1 1,9 5-306,0 1 1,1-2-1,0 0 1,18 5-1,-20-7 120,-7-2 212,2 0-95,1 0 1,-1 1-1,-1 0 1,16 10-1,-23-13 91,0-1-1,0 1 0,0 0 0,0 0 0,-1-1 0,1 1 0,0 0 0,0 0 0,-1 0 0,1 0 1,-1 0-1,1 0 0,-1 0 0,1 0 0,-1 0 0,1 0 0,-1 0 0,0 0 0,0 0 0,0 0 0,0 0 1,1 1-1,-1-1 0,-1 0 0,1 0 0,0 0 0,0 0 0,0 0 0,0 0 0,-1 0 0,1 0 1,-1 0-1,1 1 0,-1-1 0,1-1 0,-1 1 0,1 0 0,-1 0 0,0 0 0,0 0 0,1 0 0,-1-1 1,0 1-1,0 0 0,0-1 0,0 1 0,0 0 0,0-1 0,0 1 0,-2 0 0,-7 6 221,0 1-1,-1-2 0,0 1 1,0-1-1,-1-1 0,1 0 1,-1-1-1,-1 0 0,1-1 1,0 0-1,-16 1 1,27-4-371,0 0 0,0 0 0,0-1 0,0 1 1,0 0-1,0-1 0,0 1 0,0-1 1,0 1-1,1-1 0,-1 1 0,0-1 1,0 1-1,0-1 0,1 0 0,-1 1 1,0-1-1,1 0 0,-1 0 0,1 0 1,-1 0-1,1 1 0,-1-1 0,1 0 0,-1 0 1,1 0-1,0 0 0,0 0 0,-1 0 1,1 0-1,0 0 0,0 0 0,0 0 1,0 0-1,0-2 0,4-40-6843,6 4-885</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39:07.890"/>
    </inkml:context>
    <inkml:brush xml:id="br0">
      <inkml:brushProperty name="width" value="0.025" units="cm"/>
      <inkml:brushProperty name="height" value="0.025" units="cm"/>
    </inkml:brush>
  </inkml:definitions>
  <inkml:trace contextRef="#ctx0" brushRef="#br0">140 1 15182,'0'0'1324,"0"12"534,-5 27-590,-2-1 0,-1 0 0,-2 0-1,-27 67 1,21-65-223,2 1 0,1 1 0,3 0-1,-8 62 1,18-103-1025,-1-1 1,1 1-1,0 0 1,0 0-1,0 0 1,0-1-1,0 1 1,0 0-1,0 0 0,0 0 1,0 0-1,0-1 1,0 1-1,0 0 1,1 0-1,-1 0 1,0-1-1,1 1 1,-1 0-1,0-1 0,1 1 1,-1 0-1,1-1 1,-1 1-1,1 0 1,1 0-1,-1-1-2,0 0-1,0 0 1,0 0 0,-1-1-1,1 1 1,0 0-1,0-1 1,0 1 0,0-1-1,0 1 1,0-1-1,0 1 1,-1-1 0,1 0-1,0 1 1,-1-1-1,2-1 1,29-41-278,-24 25-381,-1 0 0,-1 0 0,0 0 0,-1 0 0,2-38 0,-6-94-4647,-2 142 5822,-1 22 186,-1 26 850,4-36-1487,1 0 0,0 0 0,-1 0 0,1-1 0,1 1 0,-1 0 0,0 0 0,1-1 0,0 1 0,0 0 0,0-1 0,0 0 0,1 0 1,-1 1-1,1-1 0,0-1 0,-1 1 0,1 0 0,1-1 0,-1 1 0,0-1 0,1 0 0,-1 0 0,1 0 0,0-1 0,-1 1 0,1-1 0,0 0 0,6 1 1,-4-1 102,-1 0 0,1-1 0,0 1 0,-1-1 0,1 0 0,0-1 0,-1 1 1,1-1-1,-1 0 0,1-1 0,-1 1 0,0-1 0,1 0 0,-1-1 1,0 1-1,0-1 0,0 0 0,-1 0 0,1 0 0,6-7 0,-7 6-54,0-1 0,0 0 0,0 0 0,0 0 0,-1-1 0,0 1 0,0-1 0,-1 0 0,1 1 0,-1-1 0,0 0 0,-1 0-1,2-12 1,-4 18-122,-1 1-1,1-1 0,0 0 0,0 0 1,-1 1-1,1-1 0,0 1 1,0-1-1,0 1 0,0 0 0,0-1 1,-1 1-1,1 0 0,0 0 0,0 0 1,1 0-1,-1-1 0,-1 3 1,-5 4-4,0 2 1,0-1 0,1 1 0,1 0 0,-1 0 0,1 1 0,1 0 0,0-1 0,0 2 0,1-1 0,0 0-1,1 1 1,0-1 0,1 1 0,0-1 0,0 14 0,2-23-7,0 1 0,-1-1 0,1 0 0,0 0 0,0 0 0,-1 0 0,1 0 0,0 0 0,0-1 0,0 1 0,0 0 0,0 0 0,0-1 0,0 1 0,1-1 0,-1 1 0,0-1 0,0 1 0,0-1 0,1 1 0,-1-1 0,0 0 0,0 0 0,1 0 0,-1 0 0,0 0 0,3 0 0,39-3 0,-31-2 0,1 1 0,0-2 0,-1 1 0,0-2 0,18-12 0,-19 12 0,0 0 0,0 0 0,0 1 0,1 1 0,0 0 0,20-5 0,-32 10 0,1 0 0,0 1 0,-1-1 0,1 1 0,-1-1 0,1 0 0,-1 1 0,1-1 0,-1 1 0,1 0 0,-1-1 0,1 1 0,-1-1 0,1 1 0,-1 0 0,0-1 0,1 1 0,-1 0 0,0-1 0,0 1 0,0 0 0,1-1 0,-1 1 0,0 0 0,0-1 0,0 1 0,0 0 0,0 0 0,0-1 0,0 1 0,-1 0 0,1-1 0,0 1 0,0 0 0,-1 0 0,-4 30 0,3-23 0,-4 20 0,7-27 0,-1-1 0,1 1 0,-1 0 0,1 0 0,0-1 0,-1 1 0,1 0 0,-1-1 0,1 1 0,0-1 0,0 1 0,-1-1 0,1 1 0,0-1 0,0 1 0,0-1 0,0 0 0,0 0 0,-1 1 0,1-1 0,0 0 0,0 0 0,0 0 0,0 0 0,0 0 0,0 0 0,0 0 0,0 0 0,1-1 0,11 0 0,-1-1 0,0 0 0,1-1 0,-1-1 0,0 0 0,0-1 0,-1 0 0,1 0 0,14-11 0,-13 8 0,0 1 0,0 1 0,1 0 0,0 1 0,0 0 0,17-3 0,-31 8 0,0 1 0,1-1 0,-1 1 0,1-1 0,-1 1 0,0-1 0,1 1 0,-1-1 0,0 1 0,1-1 0,-1 1 0,0-1 0,0 1 0,0-1 0,1 1 0,-1 0 0,0-1 0,0 1 0,0-1 0,0 1 0,0 0 0,0-1 0,0 1 0,0-1 0,0 1 0,-1-1 0,1 1 0,0 0 0,0-1 0,0 1 0,-1-1 0,1 1 0,-1 0 0,-5 22 0,-14 20 66,-13 38-2289</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0.956"/>
    </inkml:context>
    <inkml:brush xml:id="br0">
      <inkml:brushProperty name="width" value="0.025" units="cm"/>
      <inkml:brushProperty name="height" value="0.025" units="cm"/>
    </inkml:brush>
  </inkml:definitions>
  <inkml:trace contextRef="#ctx0" brushRef="#br0">276 104 11403,'0'0'3272,"6"-11"-416,22-36 139,-27 46-2872,0 0-1,-1 0 1,1 0 0,-1 0 0,1 0-1,0 0 1,-1 0 0,1 0-1,-1 0 1,0 0 0,1 0 0,-1 0-1,0 0 1,0 0 0,0 0-1,0 0 1,0 0 0,0 0-1,0 0 1,0 0 0,0 0 0,0-1-1,0 1 1,-1 0 0,1 0-1,0 0 1,-1 0 0,1 0 0,-1 0-1,1 0 1,-1 0 0,0 1-1,1-1 1,-1 0 0,0 0-1,0 0 1,0 1 0,1-1 0,-1 0-1,0 1 1,0-1 0,0 1-1,0-1 1,-1 0 0,-4 0 72,1 0 1,0 0-1,-1 1 0,0-1 1,1 1-1,-9 1 1,8 0-82,-5 0-109,1 1 0,-1 0-1,1 1 1,0 1 0,0-1 0,0 1 0,1 1-1,-1 0 1,1 0 0,0 1 0,1 0 0,-1 1-1,1 0 1,0 0 0,1 1 0,0 0 0,-7 9-1,4-5 168,2 0-1,0 1 0,0-1 0,1 1 0,0 1 1,1 0-1,1-1 0,1 2 0,-1-1 0,2 0 1,-3 28-1,6-40-151,0 0 1,0 0 0,0 1-1,0-1 1,0 0 0,1 0 0,-1 0-1,1 0 1,-1 0 0,1 0-1,0 0 1,0 0 0,0 0-1,0 0 1,0-1 0,0 1-1,0 0 1,1-1 0,-1 1 0,1-1-1,-1 1 1,1-1 0,3 3-1,-1-2 12,1 0 0,-1 0-1,1 0 1,0-1-1,0 0 1,0 0 0,-1 0-1,1 0 1,0-1-1,6 0 1,3 0 72,0-1 1,0-1-1,0 0 0,0-1 1,-1 0-1,25-10 1,-25 7-30,-2-1 0,1 0 1,-1-1-1,0 0 0,0 0 1,-1-1-1,0-1 0,-1 1 1,0-2-1,8-11 0,-12 16-42,-1-1 0,-1 1 0,1-1 0,-1 1 0,0-1 0,0 0 0,-1 0 0,0-1 0,0 1 0,-1 0 0,0-1 0,0 1 0,-1 0 0,0-1 0,0 1 0,-1-1 0,0 1 0,0-1 0,-1 1 0,-2-8 0,3 13-181,0-1 1,0 1-1,0-1 1,-1 1-1,0-1 1,1 1-1,-1 0 1,0-1-1,0 1 1,0 0-1,0 0 1,0 1-1,-1-1 1,1 0-1,0 1 1,-1-1-1,1 1 1,-1 0-1,0 0 1,1 0-1,-1 0 1,0 0-1,0 1 1,0-1-1,1 1 1,-1 0-1,0 0 1,0 0-1,-5 0 0,7 1-387,0 0 0,1 0-1,-1 0 1,1 0-1,-1 0 1,1 0 0,-1-1-1,1 1 1,0 0-1,-1 0 1,1 0 0,0 0-1,0 1 1,0-1-1,-1 0 1,1 0 0,0 0-1,1 0 1,-1 0-1,0 0 1,0 0-1,0 0 1,1 1 0,-1-2 305,2 8-9010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1.345"/>
    </inkml:context>
    <inkml:brush xml:id="br0">
      <inkml:brushProperty name="width" value="0.025" units="cm"/>
      <inkml:brushProperty name="height" value="0.025" units="cm"/>
    </inkml:brush>
  </inkml:definitions>
  <inkml:trace contextRef="#ctx0" brushRef="#br0">42 1 14478,'0'0'3043,"-15"76"-1794,5-39 512,1 2-415,3-1-161,5-3-769,1-4-320,0-5-224,0-7-1057,5-6-448,1-10-385</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1.672"/>
    </inkml:context>
    <inkml:brush xml:id="br0">
      <inkml:brushProperty name="width" value="0.025" units="cm"/>
      <inkml:brushProperty name="height" value="0.025" units="cm"/>
    </inkml:brush>
  </inkml:definitions>
  <inkml:trace contextRef="#ctx0" brushRef="#br0">1 11 19186,'0'0'1506,"12"-1"68,71-3 1867,-6-2-768,115 8 0,-190-2-2671,-1 0-1,1 0 0,0 0 1,-1 0-1,1 0 0,-1 1 1,1-1-1,-1 1 0,1-1 1,-1 1-1,0-1 0,1 1 1,-1 0-1,0-1 0,1 1 1,-1 0-1,0 0 0,0 0 0,0 0 1,0 0-1,0 1 0,2 1 1,-3-1 21,1-1 0,-1 1 1,0-1-1,0 1 0,0-1 1,0 1-1,0-1 0,0 1 1,-1-1-1,1 1 0,0-1 1,-1 1-1,1-1 0,-1 1 1,0-1-1,1 0 0,-1 1 1,-1 1-1,-5 5 155,1 1 0,-1-2 0,0 1 1,-1-1-1,-8 7 0,-4 3-153,-1-1-1,-1 0 0,-1-2 1,1-1-1,-2-1 1,-42 16-1,66-28-45,0 0-1,0-1 1,0 1 0,0 0-1,0 0 1,0 0 0,0 0-1,0 0 1,0 0 0,0 0-1,0-1 1,0 1-1,0 0 1,0 0 0,0 0-1,0 0 1,0 0 0,-1 0-1,1 0 1,0-1 0,0 1-1,0 0 1,0 0 0,0 0-1,0 0 1,0 0 0,0 0-1,0 0 1,0 0 0,0 0-1,-1 0 1,1 0 0,0 0-1,0 0 1,0-1 0,0 1-1,0 0 1,0 0-1,0 0 1,-1 0 0,1 0-1,0 0 1,0 0 0,0 0-1,0 0 1,0 0 0,0 0-1,0 0 1,-1 0 0,1 1-1,0-1 1,0 0 0,0 0-1,0 0 1,14-13-3033,22-14-5882,-4 6-2211</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2.003"/>
    </inkml:context>
    <inkml:brush xml:id="br0">
      <inkml:brushProperty name="width" value="0.025" units="cm"/>
      <inkml:brushProperty name="height" value="0.025" units="cm"/>
    </inkml:brush>
  </inkml:definitions>
  <inkml:trace contextRef="#ctx0" brushRef="#br0">83 12 16624,'0'0'8595,"-2"8"-6588,-24 83-217,11-44-540,2 1 1,-13 91-1,26-139-1250,0 1 0,0 0 0,-1 0 0,1-1 0,0 1 0,0 0 0,0 0 0,0-1 0,1 1 0,-1 0 0,0 0 0,0-1 0,0 1 0,1 0 0,-1 0 0,0-1 0,1 1 0,-1 0 0,0-1 0,1 1 0,-1 0 0,1-1 0,-1 1 0,1-1 0,-1 1 0,1-1 0,0 1 0,0 0 0,22-3 0,24-26 0,-5-9 0,-2-3 0,-2-1 0,61-85 0,-46 58 0,-52 66-49,18-19-4379,-19 22 4297,-1-1 0,1 0-1,0 0 1,0 1 0,0-1 0,0 0 0,0 0-1,0 1 1,0-1 0,0 0 0,0 0-1,0 1 1,0-1 0,0 0 0,0 0-1,0 1 1,0-1 0,1 0 0,-1 0 0,0 1-1,0-1 1,0 0 0,0 0 0,0 1-1,0-1 1,1 0 0,-1 0 0,0 0-1,0 1 1,0-1 0,1 0 0,-1 0-1,0 0 1,0 0 0,1 0 0,-1 1 0,0-1-1,0 0 1,1 0 0,-1 0 0,0 0-1,0 0 1,1 0 0,-1 0 0,0 0-1,0 0 1,1 0 0,-1 0 0,0 0 0,1 0-1,-1 0 1,0 0 0,0 0 0,1 0-1,-1 0 1,0-1 0,0 1 0,1 0-1,-4 10-9076</inkml:trace>
  <inkml:trace contextRef="#ctx0" brushRef="#br0" timeOffset="1">243 178 15278,'0'0'10635,"-7"64"-8105,7-45-544,10 0-545,4 4-704,2-1-577,6 1-160,3-1 0,1-7-2530,2-7-4133</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8.057"/>
    </inkml:context>
    <inkml:brush xml:id="br0">
      <inkml:brushProperty name="width" value="0.025" units="cm"/>
      <inkml:brushProperty name="height" value="0.025" units="cm"/>
    </inkml:brush>
  </inkml:definitions>
  <inkml:trace contextRef="#ctx0" brushRef="#br0">120 238 15278,'4'-8'3785,"-2"3"-3469,2 0 399,-1-1 1,-1 0 0,1 0 0,-1 0-1,0 0 1,-1 0 0,1 0-1,-1 0 1,0-1 0,-1 1-1,0 0 1,0-1 0,-1-8-1,0 14-658,1 0 0,-1 0 0,0 0 0,0 0-1,0 0 1,0 0 0,-1 0 0,1 0-1,0 1 1,0-1 0,0 0 0,-1 1 0,1-1-1,0 1 1,0 0 0,-1-1 0,1 1-1,0 0 1,-1 0 0,1-1 0,-1 1 0,1 0-1,0 1 1,-1-1 0,-1 0 0,-36 9-17,34-6-18,-1 1 1,1-1 0,0 1 0,0 1-1,0-1 1,1 1 0,0-1 0,-1 1-1,2 0 1,-1 1 0,0-1 0,1 1-1,0-1 1,1 1 0,-1 0 0,1 0-1,0 0 1,-2 10 0,4-15-16,1 0 1,-1 0-1,0 0 1,0 0-1,1 0 1,-1 0-1,0 0 1,1 0-1,-1 0 1,1 0-1,-1 0 1,1 0-1,0 0 1,-1 0-1,1-1 1,0 1-1,-1 0 1,1 0-1,0-1 1,0 1-1,0-1 1,0 1-1,0-1 1,0 1-1,0-1 1,0 1-1,0-1 1,0 0-1,0 0 1,0 1-1,0-1 0,0 0 1,0 0-1,0 0 1,0 0-1,0 0 1,0 0-1,1-1 1,46-4 271,-30-2-239,0-1 0,-1 0 0,0-1 0,-1 0 0,0-2 0,-1 0 0,0-1 0,0 0 1,-2-1-1,1 0 0,-2-2 0,0 1 0,0-1 0,-1-1 0,11-23 0,-21 37-30,0 1-1,0-1 1,0 1 0,0-1 0,0 0-1,-1 1 1,1-1 0,-1 0-1,1 1 1,-1-1 0,0 0 0,0 0-1,0 0 1,0 1 0,0-1 0,0 0-1,0 0 1,-1-2 0,-9 4-30,-6 16 47,0 5-22,1 1 0,1 0 0,-15 34 0,24-45-5,1 0-1,0 0 1,0 0-1,1 1 1,0-1 0,1 1-1,1 0 1,0 0-1,1 22 1,0-32 0,0-1 0,0 1 0,1 0 0,-1-1 0,0 1 0,1-1 0,0 1 0,-1-1 0,1 1 0,0-1 0,0 1 0,0-1 0,0 0 0,0 1 0,0-1 0,0 0 0,0 0 0,1 0 0,-1 0 0,0 0 0,1 0 0,-1 0 0,0 0 0,3 0 0,0 0 0,0 0 0,0 0 0,0 0 0,0 0 0,0-1 0,0 0 0,0 0 0,1 0 0,5-1 0,1-1 0,-1 0 0,0 0 0,-1-1 0,1 0 0,0-1 0,-1 0 0,13-8 0,-11 4-137,-1-1 1,0 0-1,0 0 1,-1-1-1,-1 0 1,11-16-1,-15 20 64,0-1-1,0 0 1,-1 1-1,1-1 1,-2 0-1,1 0 1,-1-1-1,0 1 1,0-1-1,-1 1 1,0-1-1,0-11 1,-1 18 77,-1 1-1,1 0 1,0 0 0,0-1 0,-1 1 0,1 0-1,0 0 1,0 0 0,-1-1 0,1 1 0,0 0-1,0 0 1,-1 0 0,1 0 0,0 0 0,-1-1-1,1 1 1,0 0 0,-1 0 0,1 0 0,0 0-1,-1 0 1,1 0 0,0 0 0,-1 0 0,1 0-1,0 0 1,-1 1 0,1-1 0,0 0 0,-1 0-1,1 0 1,0 0 0,0 0 0,-1 0 0,1 1-1,0-1 1,0 0 0,-1 0 0,1 1 0,0-1-1,0 0 1,-1 0 0,1 1 0,-14 9 423,5-2-326,1 1 0,0 0 0,1 1 0,-1 0 0,2 0 0,0 0 0,0 1 0,1 0 0,0 0 0,1 1 0,0-1 0,-4 23 0,8-33-101,0 1 0,0-1 0,0 0 0,0 0 0,1 0 0,-1 0 0,0 1 0,1-1 0,-1 0 0,1 0 0,-1 0 0,1 0 0,-1 0 0,1 0 0,0 0 0,0 0 0,-1 0 0,1-1 0,0 1 0,0 0 0,0 0 0,2 1 0,32 10 0,46-9 0,-68-3 0,-3 0-176,-6 0-334,0 1 0,0-1-1,0 0 1,0 0 0,0-1-1,-1 1 1,1-1 0,0 0-1,0 0 1,-1 0 0,1 0 0,0-1-1,-1 1 1,1-1 0,-1 0-1,6-4 1,7-10-6430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8.410"/>
    </inkml:context>
    <inkml:brush xml:id="br0">
      <inkml:brushProperty name="width" value="0.025" units="cm"/>
      <inkml:brushProperty name="height" value="0.025" units="cm"/>
    </inkml:brush>
  </inkml:definitions>
  <inkml:trace contextRef="#ctx0" brushRef="#br0">218 10 18033,'0'0'5232,"-11"-2"-1325,2 1-3326,-10-2 533,0 1 0,-29 1-1,43 1-1029,1 0 0,0 0-1,0 0 1,0 1 0,-1 0-1,1-1 1,0 2-1,0-1 1,0 0 0,1 1-1,-1 0 1,0 0 0,0 0-1,1 0 1,-1 1-1,1-1 1,0 1 0,0 0-1,-4 4 1,6-6-84,0 0 0,1 0 0,-1 0 0,1 0 0,-1 0 0,1 0 0,0 0 0,-1 0 0,1 0 0,0 0 0,0 0 0,0 1 0,0-1 0,0 0 0,0 0 0,0 0 0,0 0 0,0 0 0,0 0 0,1 0 0,-1 0 0,0 0 0,1 0 0,-1 0 0,1 1 0,1 1 0,0-1 0,-1 0 0,1 0 0,0 0 0,1 0 0,-1-1 0,0 1 0,0 0 0,1-1 0,2 2 0,10 3 0,1 0 0,29 8 0,-28-10 0,10 4 0,-11-4 0,0 1 0,0 1 0,20 10 0,-35-16 0,0 0 0,0 1 0,0-1 0,0 1 0,-1-1 0,1 1 0,0-1 0,0 1 0,-1-1 0,1 1 0,0 0 0,0-1 0,-1 1 0,1 0 0,-1 0 0,1 0 0,-1-1 0,1 1 0,-1 0 0,1 0 0,-1 0 0,0 0 0,0 0 0,1 0 0,-1 0 0,0 0 0,0 0 0,0 0 0,0 1 0,-1-1 0,0 1 0,1 0 0,-1-1 0,0 1 0,0-1 0,-1 1 0,1-1 0,0 0 0,0 0 0,-1 1 0,1-1 0,-1 0 0,1 0 0,-3 1 0,-55 24 0,29-17-525,-49 8 0,5-11-3128,60-6-5513</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7.957"/>
    </inkml:context>
    <inkml:brush xml:id="br0">
      <inkml:brushProperty name="width" value="0.025" units="cm"/>
      <inkml:brushProperty name="height" value="0.025" units="cm"/>
    </inkml:brush>
  </inkml:definitions>
  <inkml:trace contextRef="#ctx0" brushRef="#br0">1 12 15855,'0'-11'16912,"8"11"-17168,7 0-2179,3 0-2882,-3 0-2850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8.362"/>
    </inkml:context>
    <inkml:brush xml:id="br0">
      <inkml:brushProperty name="width" value="0.025" units="cm"/>
      <inkml:brushProperty name="height" value="0.025" units="cm"/>
    </inkml:brush>
  </inkml:definitions>
  <inkml:trace contextRef="#ctx0" brushRef="#br0">50 1 17553,'0'0'15086,"-49"33"-14958,56-33-929,8-5-2434,-2-8-2819,2-3-5925</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8.691"/>
    </inkml:context>
    <inkml:brush xml:id="br0">
      <inkml:brushProperty name="width" value="0.025" units="cm"/>
      <inkml:brushProperty name="height" value="0.025" units="cm"/>
    </inkml:brush>
  </inkml:definitions>
  <inkml:trace contextRef="#ctx0" brushRef="#br0">65 42 23062,'0'0'6182,"-33"70"-4389,23-41-768,2 0-672,0 3-289,3-3-64,5-2-577,0-5-320,0-4-576,2-4-865,6-7-257,-1-5-31,-3-2-1218,-3-4-2626</inkml:trace>
  <inkml:trace contextRef="#ctx0" brushRef="#br0" timeOffset="1">23 61 15599,'0'0'11787,"60"-41"-10122,-34 33-575,5 4-482,4-1-384,-1 2-160,-2 3-64,-3 0-864,-3 0-1315,-5 0-1312,-6 2-1313,-10 3-2531</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9.063"/>
    </inkml:context>
    <inkml:brush xml:id="br0">
      <inkml:brushProperty name="width" value="0.025" units="cm"/>
      <inkml:brushProperty name="height" value="0.025" units="cm"/>
    </inkml:brush>
  </inkml:definitions>
  <inkml:trace contextRef="#ctx0" brushRef="#br0">59 9 13068,'0'0'17521,"57"10"-16784,-16-16-353,-1 0-320,-3 1-64,-4 4-288,-7 1-1506,-8 0-2210,-10 0-1377</inkml:trace>
  <inkml:trace contextRef="#ctx0" brushRef="#br0" timeOffset="1">44 149 10794,'0'0'13453,"-43"49"-11563,50-46-1090,17-3-191,9 0-64,5 0-353,3-8-160,2-4-1281,-4-2-2275,-8 1-2241,-3-3-6150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9.424"/>
    </inkml:context>
    <inkml:brush xml:id="br0">
      <inkml:brushProperty name="width" value="0.025" units="cm"/>
      <inkml:brushProperty name="height" value="0.025" units="cm"/>
    </inkml:brush>
  </inkml:definitions>
  <inkml:trace contextRef="#ctx0" brushRef="#br0">0 134 16047,'0'0'12076,"11"4"-11820,-4-1-260,-1-1 0,1 1 0,0-2 0,0 1 0,-1-1 0,1 0 0,0 0 1,0-1-1,0 0 0,1 0 0,-1-1 0,-1 0 0,1 0 0,8-3 0,2-1-166,32-5-471,-47 15 773,-1 0 0,0 0 1,0-1-1,0 1 0,0 0 1,-1 0-1,0 0 0,0 1 1,-1 8-1,0-6 216,1-7-327,0 0 1,0 0 0,0 0 0,0 0 0,0 0 0,0 1 0,0-1 0,0 0-1,1 0 1,-1 0 0,0 0 0,1 0 0,-1 0 0,0 0 0,1 0 0,-1 0-1,1 0 1,0 0 0,-1 0 0,1 0 0,0 0 0,0-1 0,-1 1-1,1 0 1,0 0 0,0-1 0,0 1 0,0 0 0,1 0 0,0-1-40,1 0 0,-1 0 0,0 0 0,0 0 0,0-1 0,1 1 0,-1 0 0,0-1 0,0 0 0,0 1 0,0-1 0,0 0 0,0 0 0,0 0 0,3-2 0,4-4-482,0 1 1,0-2-1,-1 1 1,0-1-1,0 0 1,-1 0-1,11-17 1,-5 4-2856,0-1 0,13-33 0,-11 15-3003</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49.798"/>
    </inkml:context>
    <inkml:brush xml:id="br0">
      <inkml:brushProperty name="width" value="0.025" units="cm"/>
      <inkml:brushProperty name="height" value="0.025" units="cm"/>
    </inkml:brush>
  </inkml:definitions>
  <inkml:trace contextRef="#ctx0" brushRef="#br0">146 0 8680,'0'0'9689,"-5"11"-7500,-2 0-1554,1 2 1,1-1-1,0 1 0,1-1 0,0 1 1,1 0-1,0 1 0,-1 20 1,5-15-667,1 1 1,0-1 0,2 1 0,0-1-1,1 0 1,9 22 0,2 7-2059,-25-64 1606,-1 1-1,-1 0 1,-14-17 0,2 2 1102,-5-4 935,20 25-462,0 0-1,1 0 1,-12-20 0,19 29-1028,0 0 0,0-1 0,0 1-1,0 0 1,0 0 0,0-1 0,0 1 0,0 0 0,0 0 0,0-1 0,0 1 0,0 0 0,1 0 0,-1-1 0,0 1 0,0 0 0,0 0 0,0-1-1,0 1 1,0 0 0,0 0 0,1-1 0,-1 1 0,0 0 0,0 0 0,0 0 0,1 0 0,-1-1 0,0 1 0,0 0 0,0 0 0,1 0 0,-1 0 0,0 0-1,0 0 1,1 0 0,-1 0 0,0 0 0,0 0 0,1-1 0,-1 1 0,0 0 0,1 0 0,-1 1 0,0-1 0,0 0 0,1 0 0,17-1-105,-14 2 248,72-1-28,27 0-2023,-34-1-5230,-19-2-3640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1"/>
    </inkml:context>
    <inkml:brush xml:id="br0">
      <inkml:brushProperty name="width" value="0.025" units="cm"/>
      <inkml:brushProperty name="height" value="0.025" units="cm"/>
    </inkml:brush>
  </inkml:definitions>
  <inkml:trace contextRef="#ctx0" brushRef="#br0">165 1 7143,'-2'0'10765,"-4"-1"-6194,-18 1-3995,20 0 1048,-1 0-1456,0 0 0,-1 1 0,1-1 0,-1 1 0,1 0-1,0 1 1,0-1 0,0 1 0,-1 0 0,2 0 0,-1 1-1,-8 4 1,11-5-172,1-1-1,-1 1 0,1 0 0,-1 0 0,1-1 0,-1 1 1,1 0-1,0 0 0,0 1 0,0-1 0,0 0 1,0 0-1,1 0 0,-1 1 0,1-1 0,-1 0 1,1 1-1,0-1 0,0 0 0,0 1 0,0-1 0,0 0 1,1 1-1,-1-1 0,1 0 0,-1 0 0,1 1 1,0-1-1,0 0 0,0 0 0,0 0 0,2 3 1,8 14 43,1 0 0,1-1 0,18 20 0,-20-26-5,-1 0 1,0 0-1,-1 1 0,0 1 0,-1 0 0,-1 0 1,0 0-1,6 20 0,-11-28 200,-1 0 1,1 0-1,-1 0 0,0 0 1,-1 1-1,0-1 0,0 0 1,0 1-1,0-1 0,-1 0 1,-2 8-1,2-11-138,-1-1 0,1 1 0,0-1 1,-1 0-1,1 0 0,-1 0 0,0 0 0,1 0 0,-1 0 0,0 0 1,0-1-1,0 1 0,-1-1 0,1 1 0,0-1 0,0 0 0,-1 0 1,1 0-1,-1 0 0,1 0 0,-1-1 0,1 1 0,-1-1 0,0 0 0,1 1 1,-1-1-1,1 0 0,-6-1 0,3 0-96,1 0 0,0 0 0,-1-1 0,1 1 0,0-1 0,-1 0 0,1 0 0,0-1 0,1 1 0,-1-1 0,0 0 0,1 0 0,-1 0 0,1 0 0,0-1 0,0 1 0,0-1 0,1 0 0,-1 0 0,1 0 0,-2-6 0,-5-7 0,1 0 0,1-1 0,-9-34 0,5-8 0,11 58 0,-1 0 0,1 0 0,0 0 0,0-1 0,0 1 0,0 0 0,0 0 0,1 0 0,-1 0 0,0 0 0,1 0 0,0 0 0,-1 0 0,1 0 0,0 0 0,0 0 0,0 1 0,0-1 0,1 0 0,-1 1 0,0-1 0,1 0 0,-1 1 0,1 0 0,2-3 0,12-1-790,1 0-1,1 1 1,-1 1 0,30-2 0,26-5-3939,-22-3-2350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1.867"/>
    </inkml:context>
    <inkml:brush xml:id="br0">
      <inkml:brushProperty name="width" value="0.025" units="cm"/>
      <inkml:brushProperty name="height" value="0.025" units="cm"/>
    </inkml:brush>
  </inkml:definitions>
  <inkml:trace contextRef="#ctx0" brushRef="#br0">167 96 18161,'-9'-1'4415,"-3"-1"-3548,1 1 0,-1 0 0,0 0 0,1 1 0,-1 1 0,-13 2-1,22-3-741,0 1 0,0 0 0,0 0 0,0 0 0,0 0 0,0 0 0,0 0 0,1 1 0,-1-1 0,0 1 0,1 0 0,-1 0-1,1 0 1,0 0 0,0 0 0,0 0 0,0 1 0,0-1 0,0 1 0,0 0 0,1-1 0,-1 1 0,1 0 0,0 0 0,0 0 0,0 0-1,0 0 1,1 0 0,-1 0 0,1 0 0,0 0 0,0 5 0,0-7-126,1 0 0,0 0 0,-1 0 0,1 0 0,0 0 0,0 0 0,0 0 0,0 0 0,0 0 0,0-1 0,0 1 0,0 0 0,0-1 0,0 1 0,0-1 1,1 1-1,-1-1 0,0 1 0,0-1 0,1 0 0,-1 0 0,0 1 0,0-1 0,1 0 0,-1 0 0,0 0 0,0-1 0,2 1 0,41-2-179,-36-1 47,0 1 0,-1-1 0,1-1 1,-1 1-1,0-1 0,0-1 0,7-5 0,-7 5 103,0 0-1,0 1 1,0 0-1,1 0 1,-1 1-1,10-3 1,-17 5 18,0 1 0,0 0 0,1 0 0,-1 0 0,0 0 0,1 0 0,-1 0 0,0 0 0,1 0 1,-1 0-1,0 0 0,0 0 0,1 0 0,-1 0 0,0 1 0,1-1 0,-1 0 0,0 0 0,0 0 0,1 0 0,-1 0 0,0 1 0,0-1 0,1 0 0,-1 0 1,0 0-1,0 1 0,0-1 0,1 0 0,-1 0 0,0 1 0,0-1 0,0 0 0,0 0 0,0 1 0,0-1 0,0 0 0,1 0 0,-1 1 0,0 0 0,0 17-53,0-17 72,0 0 0,-1 0 0,1 0-1,0 0 1,0 1 0,0-1 0,0 0 0,0 0 0,0 0 0,0 0 0,0 0 0,0 0-1,0 0 1,1 0 0,-1 0 0,0 0 0,1 0 0,-1 0 0,1 0 0,-1 0-1,1 0 1,-1 0 0,1 0 0,0 0 0,-1 0 0,1-1 0,0 1 0,0 0 0,0-1-1,1 2 1,4-2-158,0 0 0,1-1 0,-1 1 1,0-1-1,1-1 0,-1 1 0,0-1 0,0 0 0,0 0 0,0-1 0,10-6 0,4-4-2799,35-30-1,-6 4-4935,-44 52 9539,-6-11-1516,1-1 1,0 1-1,0-1 0,0 0 0,0 1 1,0-1-1,1 1 0,-1-1 1,0 0-1,0 1 0,1-1 0,-1 1 1,1-1-1,0 0 0,-1 0 0,1 1 1,0-1-1,0 0 0,-1 0 0,1 0 1,0 0-1,0 0 0,0 0 0,1 0 1,-1 0-1,2 1 0,7-2 259,-4-1-810,0 1 0,0 0 0,1 1 0,-1 0 1,0-1-1,12 5 0,-15-4 186,0 1 0,0 0 0,-1 0-1,1 0 1,-1 0 0,0 0 0,1 0 0,-1 1 0,0-1 0,0 1 0,0-1 0,-1 1-1,1 0 1,-1 0 0,1 0 0,0 4 0,5 14 796,-1 0 0,-2 0 0,0 0 0,-1 0 0,-1 1 0,-1-1 0,-3 31 0,2-20 499,0-22-484,-1 0 1,0 0 0,-1-1 0,0 1 0,-1-1 0,-6 15 0,9-21-410,-1-1-1,0 1 1,0-1-1,0 0 1,0 1 0,-1-1-1,1 0 1,0 0-1,-1 0 1,0 0-1,1 0 1,-1 0-1,0 0 1,0-1-1,0 1 1,0 0 0,-1-1-1,1 0 1,0 0-1,0 0 1,-1 0-1,1 0 1,-1 0-1,1 0 1,-1-1-1,1 1 1,-1-1 0,1 0-1,-6 0 1,7 0-160,0-1-1,0 1 1,0-1 0,0 1 0,0-1 0,0 0 0,0 0 0,0 1 0,0-1 0,1 0 0,-1 0 0,0 0 0,0 0 0,1 0-1,-1 0 1,1 0 0,-1 0 0,1 0 0,-1 0 0,1 0 0,-1 0 0,1-1 0,0 1 0,0 0 0,0 0 0,0-2-1,-1-39-268,1 31 81,1 0 5,1 0-1,0 0 1,0 0-1,1 0 1,0 1-1,1-1 0,0 1 1,1 0-1,0 0 1,0 0-1,9-11 1,13-15-523,49-50 0,-7 6 849,-65 76-21,0-1 1,0 0 0,-1 0-1,1 0 1,-1 0 0,0 0 0,-1-1-1,1 1 1,-1-1 0,-1 0 0,1 0-1,1-11 1,-3 16-81,0 0 0,-1 1 0,1-1 0,0 0 0,-1 1 0,1-1 0,-1 0 0,1 1 0,0-1 0,-1 1 0,0-1 0,1 1 0,-1-1 0,1 1 0,-1-1 0,0 1 0,1 0 0,-1-1 0,0 1 0,1 0 0,-1-1 0,0 1 0,1 0 0,-1 0 0,0 0 0,0 0 0,1 0 0,-1 0 0,0 0 0,0 0 0,1 0 0,-1 0 0,0 0 0,0 0 0,1 0 0,-1 1 0,0-1 1,1 0-1,-1 1 0,0-1 0,1 0 0,-2 1 0,-33 14 962,29-10-909,0 1 0,1-1 0,-1 1 0,1 0 0,0 0 0,1 1 0,0-1 0,-7 13 0,10-17-93,0-1-1,1 1 0,-1 0 0,0-1 0,1 1 1,-1-1-1,1 1 0,-1 0 0,1 0 0,0-1 1,-1 1-1,1 0 0,0 0 0,0-1 0,1 1 1,-1 0-1,0-1 0,0 1 0,1 0 0,-1 0 0,1-1 1,0 1-1,-1-1 0,1 1 0,0-1 0,0 1 1,0-1-1,0 1 0,0-1 0,0 0 0,0 1 1,1-1-1,-1 0 0,0 0 0,1 0 0,-1 0 1,1 0-1,-1 0 0,1 0 0,0-1 0,-1 1 1,1-1-1,2 1 0,9 2-1019,0 0 1,0-2-1,0 0 0,25-1 0,-20 0-1061,13 0-6129</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2.833"/>
    </inkml:context>
    <inkml:brush xml:id="br0">
      <inkml:brushProperty name="width" value="0.025" units="cm"/>
      <inkml:brushProperty name="height" value="0.025" units="cm"/>
    </inkml:brush>
  </inkml:definitions>
  <inkml:trace contextRef="#ctx0" brushRef="#br0">33 0 16752,'-1'2'8937,"-7"15"-6471,4-10-2077,1 0 1,-1 1 0,2-1-1,-1 1 1,1-1 0,0 1 0,1 0-1,0 0 1,0 16 0,2-23-383,-1 0 0,1 1 1,0-1-1,0 0 0,0 0 1,0 0-1,0 0 0,1 0 1,-1 0-1,0 0 0,0-1 1,1 1-1,-1 0 0,0-1 1,1 1-1,-1-1 0,1 1 1,-1-1-1,1 0 0,-1 1 1,1-1-1,-1 0 1,1 0-1,-1 0 0,1 0 1,2-1-1,43-2-131,-42 2 52,0 0-1,0-1 1,0 0-1,0 0 1,0 0 0,0 0-1,-1-1 1,1 0-1,-1 0 1,8-7-1,17-10 43,-27 61 425,-3-28-382,1-8 9,0 0 0,0 0-1,0-1 1,0 1 0,1 0-1,0 0 1,2 9 0,-2-14-30,-1 1 1,1 0 0,-1 0-1,0-1 1,1 1 0,0-1-1,-1 1 1,1 0 0,-1-1-1,1 1 1,-1-1 0,1 1-1,0-1 1,0 0 0,-1 1-1,1-1 1,0 0 0,-1 1-1,1-1 1,0 0 0,1 1 0,0-1-41,1-1 1,-1 1-1,0 0 1,0 0-1,1-1 1,-1 1-1,0-1 0,0 0 1,0 0-1,0 1 1,3-3-1,13-9-675,0-1 0,-1-1 0,0-1 0,-1 0 0,18-23 0,-22 26 1026,-11 10-31,1 1 1,-1-1-1,1 1 1,-1-1-1,0 0 1,1 0-1,-1 0 1,0 0-1,0 0 1,0 0 0,-1 0-1,2-3 1,-2 4-238,0 1 0,0 0 0,0-1 1,0 1-1,-1-1 0,1 1 0,0 0 1,0-1-1,0 1 0,0 0 0,-1-1 1,1 1-1,0 0 0,0-1 0,-1 1 1,1 0-1,0-1 0,0 1 0,-1 0 0,1 0 1,0-1-1,-1 1 0,1 0 0,0 0 1,-1 0-1,1-1 0,-1 1 0,1 0 1,0 0-1,-1 0 0,1 0 0,-1 0 1,1 0-1,0 0 0,-1 0 0,1 0 1,-1 0-1,-3 0-36,1 1 0,-1-1 0,1 1 0,-1 0 0,1 0 0,0 0 0,-1 1 0,1-1 0,0 1 0,0-1 0,0 1 0,0 0 0,-4 4 0,0 2 81,0-1-1,0 1 0,1 1 0,-7 12 1,11-19-56,1 0 0,0 0 1,0 0-1,0 1 0,1-1 0,-1 1 1,0-1-1,1 1 0,0-1 1,-1 5-1,1-6-20,0 0 0,1 0 0,-1-1 0,0 1 0,1 0 0,-1 0 0,0 0 0,1 0 0,-1-1 0,1 1 0,-1 0 0,1 0 0,-1-1 0,1 1 0,0 0 0,-1-1 1,1 1-1,0-1 0,-1 1 0,1-1 0,0 1 0,0-1 0,0 1 0,-1-1 0,1 0 0,0 1 0,0-1 0,0 0 0,1 0 0,7 2-274,0-1-1,0 0 1,0-1 0,14-1 0,18-4-3867,1-8-6038</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3.363"/>
    </inkml:context>
    <inkml:brush xml:id="br0">
      <inkml:brushProperty name="width" value="0.025" units="cm"/>
      <inkml:brushProperty name="height" value="0.025" units="cm"/>
    </inkml:brush>
  </inkml:definitions>
  <inkml:trace contextRef="#ctx0" brushRef="#br0">60 1 18930,'0'0'10025,"-34"66"-8263,23-36-705,2 3-64,5 0-993,3-3 0,1-2 0,4-6 0,7-3 0,2-3 0,-3-7-480,1-4-1282,-4-5-1185,-4 0-1857,-3-12-1410,-7-11-6086</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3.743"/>
    </inkml:context>
    <inkml:brush xml:id="br0">
      <inkml:brushProperty name="width" value="0.025" units="cm"/>
      <inkml:brushProperty name="height" value="0.025" units="cm"/>
    </inkml:brush>
  </inkml:definitions>
  <inkml:trace contextRef="#ctx0" brushRef="#br0">1 82 15599,'0'0'15470,"84"-37"-14188,-25 29-866,6-1-416,1 0 0,-4 1 0,-8 3 0,-12 1 0,-10 3-1025,-12 1-2434,-13 0-2595</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4.071"/>
    </inkml:context>
    <inkml:brush xml:id="br0">
      <inkml:brushProperty name="width" value="0.025" units="cm"/>
      <inkml:brushProperty name="height" value="0.025" units="cm"/>
    </inkml:brush>
  </inkml:definitions>
  <inkml:trace contextRef="#ctx0" brushRef="#br0">1 0 17328,'0'0'11756,"76"26"-10347,-22-26-544,7-6-449,4 1-256,-3 3-128,-6 2-833,-7 0-1697,-8 0-2146,-14 0-1346,-8 0-2274</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4.660"/>
    </inkml:context>
    <inkml:brush xml:id="br0">
      <inkml:brushProperty name="width" value="0.025" units="cm"/>
      <inkml:brushProperty name="height" value="0.025" units="cm"/>
    </inkml:brush>
  </inkml:definitions>
  <inkml:trace contextRef="#ctx0" brushRef="#br0">75 18 15310,'0'0'4955,"-9"8"-1811,4-4-2843,0 0 143,0-1 0,0 2 0,1-1 0,-1 0 0,1 1 0,0 0-1,0 0 1,1 0 0,-1 1 0,1-1 0,0 1 0,1-1 0,0 1 0,-1 0-1,2 0 1,-3 10 0,4-15-431,1 0 0,-1 0 0,0 0 0,1 0 1,-1 0-1,0 0 0,1 0 0,-1 0 0,1 0 0,0 0 0,-1 0 0,1 0 0,0 0 0,0-1 0,-1 1 0,1 0 0,0-1 0,0 1 0,0 0 0,0-1 1,0 1-1,0-1 0,0 0 0,0 1 0,0-1 0,0 0 0,0 1 0,0-1 0,0 0 0,0 0 0,0 0 0,0 0 0,0 0 0,0 0 0,1 0 0,-1 0 1,0-1-1,0 1 0,1-1 0,2 1 8,1-1 1,-1 0-1,0 0 0,0 0 1,0 0-1,0-1 1,0 1-1,-1-1 1,6-3-1,0-4-7,0-1 1,-1 0-1,0 0 1,-1 0-1,11-21 0,13-18 33,-32 79 396,-1-21-399,-2 2-12,2 0 1,0 1-1,-2 21 1,4-32-33,0 1 1,0 0 0,0-1-1,0 1 1,0 0 0,0-1 0,0 1-1,1 0 1,-1-1 0,1 1-1,-1-1 1,1 1 0,-1 0-1,1-1 1,0 1 0,0-1 0,0 0-1,0 1 1,0-1 0,0 0-1,0 0 1,0 1 0,1-1-1,-1 0 1,0 0 0,1 0-1,-1 0 1,1-1 0,-1 1 0,1 0-1,-1-1 1,1 1 0,0-1-1,1 1 1,5 0-1,-1-1 0,0 0 0,0-1 0,1 1 0,-1-2 0,0 1 0,0-1 0,0 0 0,0 0 0,0 0 0,-1-1 0,1-1 0,-1 1 0,8-6 0,-6 4 0,-1-1 0,1 0 0,-1 0 0,0-1 0,0 0 0,-1-1 0,0 1 0,0-1 0,-1 0 0,6-12 0,-20 90 0,9-70 0,0 1 0,0 0 0,0 0 0,0-1 0,0 1 0,0 0 0,1 0 0,-1-1 0,0 1 0,1 0 0,-1-1 0,0 1 0,1 0 0,-1-1 0,1 1 0,-1 0 0,1-1 0,-1 1 0,1-1 0,-1 1 0,1-1 0,0 0 0,-1 1 0,1-1 0,0 1 0,-1-1 0,2 1 0,27 2 0,-21-4 0,0 0 0,-1 0 0,0-1 0,1 1 0,10-6 0,-3 0 0,0-1 0,0 0 0,-1-1 0,0-1 0,-1-1 0,13-11 0,-27 22 0,-3 2 0,1 1 0,0 0 0,0-1 0,0 1 0,0 0 0,0 0 0,0 1 0,1-1 0,-3 4 0,2 1 0,0-1 0,0 1 0,1 0 0,0-1 0,0 1 0,1 0 0,0 0 0,0 16 0,3-23 0,0 0 0,0-1 0,0 1 0,0-1 0,0 1 0,0-1 0,1 0 0,-1 0 0,0 0 0,0 0 0,0 0 0,0 0 0,1 0 0,-1-1 0,0 1 0,0-1 0,0 0 0,0 1 0,3-3 0,7-5-2269,9 6-6554,3-2-1487</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5.207"/>
    </inkml:context>
    <inkml:brush xml:id="br0">
      <inkml:brushProperty name="width" value="0.025" units="cm"/>
      <inkml:brushProperty name="height" value="0.025" units="cm"/>
    </inkml:brush>
  </inkml:definitions>
  <inkml:trace contextRef="#ctx0" brushRef="#br0">32 42 6182,'-21'2'9268,"11"-1"760,29-10-5766,6-5-3613,-19 7-3843,0-2-4863,-4 4 66</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6.492"/>
    </inkml:context>
    <inkml:brush xml:id="br0">
      <inkml:brushProperty name="width" value="0.025" units="cm"/>
      <inkml:brushProperty name="height" value="0.025" units="cm"/>
    </inkml:brush>
  </inkml:definitions>
  <inkml:trace contextRef="#ctx0" brushRef="#br0">18 1 5157,'-1'4'16385,"0"20"-14107,-6 27 141,4-35-1799,1 0 0,0 0 0,1 0 0,1 0 0,3 25 0,-3-40-590,0 1-1,1-1 1,-1 1 0,0-1 0,1 1-1,0-1 1,-1 1 0,1-1-1,0 0 1,0 1 0,0-1 0,0 0-1,0 0 1,0 1 0,0-1-1,0 0 1,1 0 0,-1 0 0,0 0-1,0-1 1,1 1 0,2 1-1,-1-1 20,0 0-1,0-1 1,1 1 0,-1-1-1,0 1 1,1-1-1,-1 0 1,0-1-1,1 1 1,4-1 0,0-1 17,0 0 0,0-1 0,-1 0 0,1 0 0,0 0 0,-1-1 0,14-9 0,-6-1 123,0 0 0,26-33 0,-35 40-140,-1 0 1,0 0-1,0-1 1,-1 0-1,0 0 1,0 0-1,-1 0 1,0-1-1,2-12 1,-5 21-50,0 0 0,0-1 0,0 1 0,0 0 0,0 0 0,0 0 0,0 0 0,0-1 0,0 1 0,0 0 0,0 0 0,0 0 0,-1-1 0,1 1 0,0 0 0,0 0 0,0 0 0,0 0 0,0 0 0,-1 0 0,1-1 0,0 1 0,0 0 0,0 0 0,-1 0 0,1 0 0,0 0 0,0 0 0,0 0 0,-1 0 0,1 0 0,0 0 0,0 0 0,0 0 0,-1 0 0,1 0 0,0 0 0,0 0 0,0 0 0,-1 0 0,1 0 0,0 0 0,0 0 0,0 0 0,-1 0 0,1 0 0,0 1 0,0-1 0,0 0 0,0 0 0,-1 0 0,1 0 0,0 0 0,0 1 0,0-1 0,0 0 0,0 0 0,0 0 0,-1 0 0,1 1 0,0-1 0,0 0 0,0 1 0,-11 7 0,2 4 0,-1 1 0,2-1 0,-12 24 0,17-30 0,1 0 0,-1 0 0,1 1 0,0-1 0,1 1 0,-1-1 0,1 1 0,1 0 0,-1 0 0,1 11 0,1-16-67,0 0 0,1-1 0,-1 1 0,0-1 0,0 1 0,1-1 0,-1 1 0,1-1 0,-1 0 0,1 1 0,0-1 0,-1 0 0,1 0 0,0 0 0,0-1 0,0 1 0,0 0 0,0-1 0,0 1 0,0-1 0,0 0 1,0 1-1,0-1 0,0 0 0,0 0 0,2-1 0,6 2-880,0-1 1,0 0 0,0-1 0,12-2-1,4-9-5966,0-4-1991</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7.038"/>
    </inkml:context>
    <inkml:brush xml:id="br0">
      <inkml:brushProperty name="width" value="0.025" units="cm"/>
      <inkml:brushProperty name="height" value="0.025" units="cm"/>
    </inkml:brush>
  </inkml:definitions>
  <inkml:trace contextRef="#ctx0" brushRef="#br0">110 128 18321,'0'0'7736,"-8"0"-5040,3 1-2548,1-1 1,-1 1 0,0 0-1,1 1 1,-1-1 0,1 1-1,-1 0 1,1 0 0,0 0-1,0 1 1,0-1 0,0 1-1,0 0 1,1 0 0,-1 0-1,1 1 1,0-1 0,0 1 0,0 0-1,0 0 1,1 0 0,0 0-1,-1 0 1,2 0 0,-1 1-1,-2 5 1,4-8-149,-1 0 0,0 0 0,1 0 0,-1 0 0,1 0 0,-1 1 0,1-1 0,0 0 0,0 0 0,0 0 0,0 0 0,0 0 0,0 0 0,1 0 0,-1 0 0,1 0 0,0 0 0,-1 0 0,1 0 0,0 0 0,0 0 0,0 0 0,0-1 0,1 1 0,-1 0 0,0-1 0,1 1 0,-1-1 0,1 1 0,-1-1 0,1 0 0,0 1 0,0-1 0,3 1 0,-1-1 0,0 0 0,-1 0 0,1-1 0,0 0 0,0 0 0,-1 0 0,1 0 0,0 0 0,0-1 0,-1 0 0,1 0 0,-1 0 0,1 0 0,0 0 0,-1-1 0,0 0 0,1 1 0,-1-1 0,6-5 0,5-5 0,0-2 0,0 0 0,-1 0 0,-1-1 0,0-1 0,-1 0 0,-1 0 0,0-1 0,-2-1 0,0 1 0,0-1 0,-2-1 0,7-28 0,-13 47 0,0 0 0,0 0 0,-1 0 0,1 0 0,0 0 0,0 0 0,0 0 0,0 0 0,0 0 0,0 0 0,0 0 0,0 0 0,0 0 0,0 0 0,-1 0 0,1 0 0,0 0 0,0 0 0,0 0 0,0 0 0,0 0 0,0 0 0,0 0 0,0 0 0,0 0 0,-1 0 0,1 0 0,0 0 0,0 0 0,0 0 0,0 0 0,0 0 0,0 0 0,0 0 0,0-1 0,0 1 0,0 0 0,0 0 0,0 0 0,0 0 0,0 0 0,0 0 0,0 0 0,0 0 0,-1 0 0,1 0 0,0-1 0,0 1 0,0 0 0,0 0 0,0 0 0,0 0 0,0 0 0,0 0 0,1 0 0,-1 0 0,0 0 0,0-1 0,0 1 0,0 0 0,0 0 0,0 0 0,0 0 0,0 0 0,0 0 0,0 0 0,0 0 0,-9 8 0,-7 13 0,8-8 0,1 1 0,0 0 0,-9 29 0,14-35 0,0-1 0,1 0 0,-1 1 0,2-1 0,-1 1 0,1-1 0,0 1 0,0-1 0,1 1 0,2 10 0,-1-14 0,0 0 0,0-1 0,0 1 0,1-1 0,-1 0 0,1 1 0,-1-1 0,1 0 0,0-1 0,1 1 0,-1-1 0,0 1 0,1-1 0,-1 0 0,1 0 0,0 0 0,-1-1 0,1 1 0,0-1 0,0 0 0,0 0 0,0 0 0,0-1 0,7 1 0,-1 0 0,0 0 0,1-1 0,-1 0 0,0-1 0,0 0 0,0 0 0,0-1 0,0 0 0,10-4 0,-13 2 0,1 0 0,-1 0 0,0 0 0,0-1 0,-1 0 0,1 0 0,-1-1 0,0 0 0,-1 0 0,1 0 0,-1-1 0,-1 0 0,1 0 0,-1 0 0,0 0 0,-1-1 0,1 1 0,3-16 0,-7 22 0,0 0 0,0 0 0,0 0 0,0 1 0,0-1 0,0 0 0,0 0 0,0 0 0,0 0 0,0 0 0,0 1 0,-1-1 0,1 0 0,0 0 0,-1 0 0,1 1 0,0-1 0,-1 0 0,1 0 0,-1 1 0,1-1 0,-1 0 0,0 1 0,1-1 0,-1 1 0,0-1 0,1 1 0,-2-1 0,0 0 0,0 0 0,1 1 0,-1 0 0,0-1 0,0 1 0,0 0 0,0 0 0,0 0 0,0 0 0,0 0 0,1 1 0,-4 0 0,0 0 0,-1 1 0,1-1 0,0 1 0,0 1 0,0-1 0,0 1 0,0 0 0,-5 4 0,5-2 0,1-1 0,0 1 0,1 0 0,-1 0 0,1 0 0,0 1 0,1-1 0,-1 1 0,1 0 0,0-1 0,0 1 0,-1 11 0,3-14 0,-1-1 0,1 1 0,0 0 0,0 0 0,1 0 0,-1 0 0,0-1 0,1 1 0,0 0 0,0 0 0,0-1 0,0 1 0,0-1 0,0 1 0,1-1 0,-1 1 0,1-1 0,-1 0 0,1 1 0,0-1 0,0 0 0,0 0 0,0-1 0,1 1 0,-1 0 0,0-1 0,1 1 0,4 1 0,5 1-393,0 0 0,0 0 0,0-2 0,1 1 0,-1-2 1,1 0-1,0 0 0,-1-1 0,25-3 0,7-4-8234</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9.033"/>
    </inkml:context>
    <inkml:brush xml:id="br0">
      <inkml:brushProperty name="width" value="0.025" units="cm"/>
      <inkml:brushProperty name="height" value="0.025" units="cm"/>
    </inkml:brush>
  </inkml:definitions>
  <inkml:trace contextRef="#ctx0" brushRef="#br0">54 1 20339,'0'0'7752,"-22"57"-6599,11-25-256,0 2-577,5 1-288,3 0 32,3-5-64,0-3 0,3-7-609,4-5-608,6-8-1025,-8-7-993,-5-14-14318</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9.392"/>
    </inkml:context>
    <inkml:brush xml:id="br0">
      <inkml:brushProperty name="width" value="0.025" units="cm"/>
      <inkml:brushProperty name="height" value="0.025" units="cm"/>
    </inkml:brush>
  </inkml:definitions>
  <inkml:trace contextRef="#ctx0" brushRef="#br0">1 70 18802,'0'0'11531,"56"-22"-10058,-15 14-800,10 0-513,5-1-32,2-1-128,1 4-96,-8 1-993,-4 3-1506,-15 2-2305,-14 0-3044</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0:59.735"/>
    </inkml:context>
    <inkml:brush xml:id="br0">
      <inkml:brushProperty name="width" value="0.025" units="cm"/>
      <inkml:brushProperty name="height" value="0.025" units="cm"/>
    </inkml:brush>
  </inkml:definitions>
  <inkml:trace contextRef="#ctx0" brushRef="#br0">0 56 17905,'0'0'8680,"96"8"-7335,-36-21-736,3-1-545,-1 2 32,-4 1-96,-10 4-288,-6 3-2243,-18 4-2273,-8-3-3332</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0.110"/>
    </inkml:context>
    <inkml:brush xml:id="br0">
      <inkml:brushProperty name="width" value="0.025" units="cm"/>
      <inkml:brushProperty name="height" value="0.025" units="cm"/>
    </inkml:brush>
  </inkml:definitions>
  <inkml:trace contextRef="#ctx0" brushRef="#br0">0 106 18834,'0'0'7271,"14"6"-6716,-5-1-473,-5-3-64,0 1-1,0-1 1,1 0 0,-1 0-1,0-1 1,1 1-1,-1-1 1,1 0-1,0 0 1,-1 0 0,1-1-1,0 0 1,0 0-1,-1 0 1,1 0 0,0-1-1,-1 0 1,7-1-1,2-3-50,-1-1-1,0 0 1,-1 0-1,0-1 1,16-13 0,-21 15 45,-1 0 0,1 0 0,-1-1 1,0 1-1,-1-1 0,1 0 1,-1 0-1,0-1 0,-1 1 0,0-1 1,4-9-1,-14 28 1155,1 1-634,0-1 0,0 1 0,-6 24 0,11-35-480,1 0 1,-1-1-1,1 1 1,-1 0-1,1-1 1,0 1-1,0 0 1,0 0-1,0-1 1,0 1-1,0 0 1,1 0-1,-1-1 1,1 1-1,-1 0 1,1-1-1,-1 1 1,1-1-1,0 1 1,0 0-1,0-1 1,0 0-1,0 1 1,0-1-1,0 0 0,0 1 1,1-1-1,-1 0 1,0 0-1,3 1 1,-1-1-31,1 0 1,-1-1-1,0 1 0,1-1 1,-1 0-1,0 0 1,1 0-1,-1 0 0,0-1 1,0 1-1,1-1 0,-1 0 1,0 0-1,0 0 1,0-1-1,5-2 0,2-1-493,-1 0-1,1-2 0,-1 1 1,15-14-1,27-38-8669,-37 37 2638</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0.470"/>
    </inkml:context>
    <inkml:brush xml:id="br0">
      <inkml:brushProperty name="width" value="0.025" units="cm"/>
      <inkml:brushProperty name="height" value="0.025" units="cm"/>
    </inkml:brush>
  </inkml:definitions>
  <inkml:trace contextRef="#ctx0" brushRef="#br0">130 133 12780,'0'0'2765,"-7"13"-330,-16 31-130,2 0-1,2 1 1,-14 52 0,28-75-1569,-1-2-7,1 0 1,1 1-1,1-1 0,-1 23 1,31-86 455,37-112-1506,-52 116 176,3 1 0,1 1 0,2 0 0,1 1 0,42-58 1,-56 89 92,-1 1 1,1-1 0,0 1 0,1 0-1,-1 1 1,1-1 0,-1 1 0,8-3 0,-12 6 20,0-1 1,0 0-1,1 1 0,-1-1 1,0 1-1,0-1 1,0 1-1,1 0 1,-1 0-1,0-1 1,0 1-1,1 0 1,-1 0-1,0 0 1,0 0-1,1 0 1,-1 1-1,0-1 1,0 0-1,1 1 1,-1-1-1,0 0 1,0 1-1,0-1 1,1 1-1,-1 0 1,0-1-1,0 1 1,0 0-1,0 0 1,0 0-1,-1 0 1,1 0-1,0 0 1,0 0-1,0 0 1,-1 0-1,1 0 1,-1 0-1,1 0 1,-1 0-1,1 1 0,-1-1 1,0 0-1,1 0 1,-1 3-1,0 1 157,1 0 0,-1 0 0,-1 0 0,1 0 0,-1 0 0,0 0-1,0-1 1,0 1 0,-1 0 0,0 0 0,0-1 0,0 1 0,0-1-1,-1 1 1,0-1 0,0 0 0,0 0 0,0 0 0,0-1 0,-1 1-1,-7 5 1,-9 12 191,19-20-325,1-1 1,0 0-1,0 1 1,0-1-1,-1 0 0,1 1 1,0-1-1,0 0 0,0 1 1,0-1-1,0 0 1,0 1-1,0-1 0,-1 0 1,1 1-1,0-1 1,0 1-1,0-1 0,1 0 1,-1 1-1,0-1 0,0 0 1,0 1-1,0-1 1,0 0-1,0 1 0,0-1 1,1 0-1,-1 1 1,0-1-1,0 0 0,0 1 1,1-1-1,-1 0 0,0 1 1,0-1-1,1 0 1,-1 0-1,0 0 0,1 1 1,-1-1-1,0 0 1,1 0-1,-1 0 0,0 0 1,1 0-1,-1 1 0,0-1 1,1 0-1,-1 0 1,1 0-1,-1 0 0,0 0 1,1 0-1,-1 0 1,0 0-1,1 0 0,0-1 1,38 6-898,-8-2 220,-28-2 679,-1 0 1,0-1 0,0 1-1,0 0 1,0 0-1,0 0 1,0 0 0,-1 0-1,1 1 1,0-1-1,0 1 1,-1-1 0,1 1-1,-1-1 1,1 1 0,-1 0-1,0 0 1,0 0-1,0 0 1,0 0 0,0 0-1,0 0 1,0 0-1,-1 0 1,1 0 0,-1 0-1,0 0 1,1 1-1,-1-1 1,0 0 0,0 0-1,0 0 1,-1 1 0,1-1-1,0 0 1,-1 0-1,0 0 1,-1 3 0,1-1 129,-1 1 0,-1-1 0,1 0 0,-1-1 0,1 1 0,-1 0 0,0-1 0,0 0 0,-1 1 0,1-1 0,-1 0 1,0-1-1,1 1 0,-1-1 0,0 0 0,0 1 0,-6 0 0,5-1-84,0-1 1,0 1-1,-1-1 1,1-1-1,0 1 1,-1-1-1,1 0 1,0 0-1,-7-1 1,10 0-181,1 1 0,0 0 0,0-1 1,-1 1-1,1-1 0,0 1 0,0-1 0,0 0 0,0 0 1,0 1-1,0-1 0,0 0 0,0 0 0,0 0 0,0 0 1,-1-2-1,1 2-410,1-1 1,-1 0 0,0 1-1,1-1 1,0 0-1,-1 1 1,1-1 0,0 0-1,0 1 1,0-1-1,0 0 1,0 0 0,1 1-1,-1-1 1,0 0-1,2-1 1,5-14-9103</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1.532"/>
    </inkml:context>
    <inkml:brush xml:id="br0">
      <inkml:brushProperty name="width" value="0.025" units="cm"/>
      <inkml:brushProperty name="height" value="0.025" units="cm"/>
    </inkml:brush>
  </inkml:definitions>
  <inkml:trace contextRef="#ctx0" brushRef="#br0">114 168 12396,'0'0'6635,"-7"10"-3031,-9 16-1490,2 0 0,0 1 0,-11 34 1,7 9-1230,14 11-735,5-66-112,-1 0-1,-1-1 0,0 1 0,-1 0 1,0 0-1,-8 24 0,12-116 342,-1 66-379,1 1 0,0 0 0,1 0 0,0 1 0,0-1 0,1 0 0,1 1 0,-1 0 0,1 0 0,8-10 0,7-13-1043,-1-1 0,-1-1 0,-2-1 1,12-37-1,18-39-779,-41 103 2512,-2 0 0,1 0 0,-1 0-1,0-1 1,-1 1 0,0-1 0,0 0 0,0-10 0,-2 19-605,-3 4-18,-1 0 1,1 0-1,0 0 1,1 1-1,-1 0 1,1-1-1,0 1 1,0 0-1,0 0 1,-1 7-1,-64 187-67,49-130 0,16-58 0,-1 0 0,1 1 0,-2-1 0,1 0 0,-2 0 0,1-1 0,-1 0 0,-9 14 0,-19 28 0,26-39 0,20-37 0,20-44 0,-26 49 0,2 0 0,0 1 0,1 0 0,1 0 0,1 1 0,22-25 0,-33 41 0,0-1 0,0 1 0,1-1 0,-1 1 0,1 0 0,-1-1 0,1 1 0,-1 0 0,1 0 0,0 0 0,-1 0 0,1 0 0,0 1 0,0-1 0,0 1 0,-1-1 0,1 1 0,0-1 0,0 1 0,0 0 0,0 0 0,0 0 0,0 0 0,0 0 0,0 1 0,-1-1 0,1 0 0,0 1 0,3 1 0,-3 0 0,1 0 0,-1 0 0,0 1 0,-1-1 0,1 1 0,0-1 0,-1 1 0,1 0 0,-1 0 0,0-1 0,0 1 0,0 0 0,0 0 0,0 0 0,-1 0 0,1 0 0,-1 5 0,1 1 0,0 1 0,-1 0 0,-1 0 0,0-1 0,0 1 0,0 0 0,-2-1 0,1 1 0,-1-1 0,-6 14 0,8-20 0,-1 1 0,0-1 0,0 1 0,-1-1 0,1 0 0,-1 1 0,1-1 0,-1-1 0,0 1 0,0 0 0,0-1 0,-1 1 0,1-1 0,0 0 0,-1 0 0,0 0 0,1-1 0,-1 1 0,0-1 0,0 0 0,0 0 0,0 0 0,0-1 0,0 0 0,0 1 0,0-1 0,-8-1 0,10 0-269,-1 0 0,0 0 0,1 0 0,-1 0 0,1 0 0,-1-1 0,1 1 0,0-1 0,-1 0 1,1 1-1,0-1 0,0 0 0,0 0 0,0-1 0,1 1 0,-1 0 0,1 0 0,-1-1 0,1 1 0,0-1 0,0 0 0,0 1 0,0-1 0,-1-3 0,1 3-313,0-1 0,0 1 0,1 0 0,-1-1 0,1 1 0,-1-1 0,1 1 0,0 0 0,1-1 0,-1 1 0,1-1 0,-1 1 0,1 0 0,0-1 0,0 1 0,0 0 0,1 0 0,-1 0 0,4-6 0,13-7-11451</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1.892"/>
    </inkml:context>
    <inkml:brush xml:id="br0">
      <inkml:brushProperty name="width" value="0.025" units="cm"/>
      <inkml:brushProperty name="height" value="0.025" units="cm"/>
    </inkml:brush>
  </inkml:definitions>
  <inkml:trace contextRef="#ctx0" brushRef="#br0">146 13 16976,'-1'-1'8521,"-5"0"-4041,-32 3-2389,30 1-2030,1 0 1,-1 1-1,1 1 1,0-1-1,0 1 1,0 0-1,1 1 1,-8 7 0,11-11-56,1 1 0,-1-1 1,1 1-1,0 0 0,-1 0 0,1-1 1,1 2-1,-1-1 0,0 0 1,1 0-1,-1 0 0,1 1 1,0-1-1,0 1 0,1-1 1,-1 1-1,1-1 0,-1 1 1,1-1-1,0 1 0,0-1 1,2 5-1,-2-6-6,1-1 0,0 0 0,1 0 0,-1 0 0,0 0 0,0 0 0,0 0 0,1 0 0,-1 0 0,0 0 0,1-1 0,-1 1 0,1 0 0,-1-1 0,1 0 0,-1 1 0,1-1 0,-1 0 0,1 1 0,-1-1 0,1 0 0,0 0 0,2-1 0,39-3 0,-31-1 0,-1 1 0,1-2 0,-1 0 0,0 0 0,0-1 0,-1 0 0,15-13 0,-5 2 0,-1-1 0,25-31 0,-61 70-1718,13-16 1459,1 1 0,-1 0-1,1 0 1,1 0 0,-1 1-1,1-1 1,0 1 0,-2 7-1,3-11-62,0 22-1883,1-24 1934,0 1 0,1-1 0,-1 1 0,0-1 0,0 0 0,0 1 0,0-1 0,0 1 0,1-1 0,-1 1 0,0-1 0,0 1 0,1-1 0,-1 0 0,0 1 0,0-1 0,1 0 0,-1 1 0,1-1 0,-1 0 0,0 1 0,1-1 0,-1 0 0,1 0 0,-1 1 0,1-1 0,12 1-7325</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2.265"/>
    </inkml:context>
    <inkml:brush xml:id="br0">
      <inkml:brushProperty name="width" value="0.025" units="cm"/>
      <inkml:brushProperty name="height" value="0.025" units="cm"/>
    </inkml:brush>
  </inkml:definitions>
  <inkml:trace contextRef="#ctx0" brushRef="#br0">173 0 3683,'0'0'13234,"-9"8"-8878,-8 6-3294,1 0-1,1 1 0,0 1 0,1 0 1,-21 32-1,28-36-634,0 0 0,1 0 0,1 0 1,-1 0-1,2 1 0,0 0 0,0 0 0,2 0 0,-1 1 1,2-1-1,-1 19 0,2-31-431,0 0 1,0 0-1,0 0 1,0 0-1,0 0 0,0 0 1,0 0-1,1 0 1,-1 0-1,0 0 1,1 0-1,-1 0 0,1 0 1,-1 0-1,1 0 1,0 0-1,-1 0 0,1 0 1,0 0-1,-1 0 1,1-1-1,0 1 1,0 0-1,0-1 0,0 1 1,0-1-1,1 2 1,1-2-19,-1 1 1,1-1 0,-1 0 0,1 0 0,-1 1-1,1-2 1,-1 1 0,1 0 0,-1-1-1,1 1 1,4-2 0,2-1-94,0-1 0,-1 0-1,1 0 1,-1-1 0,13-9 0,10-13-714,-2-1 1,-1-2 0,-2-1-1,32-47 1,-3-15 2493,-85 149-962,-25 57 1127,49-99-1688,2-1-1,-1 1 0,2 1 1,0-1-1,1 0 1,-1 25-1,3-37-187,0-1 0,0 1 0,0-1 0,0 1 0,0-1 0,0 1 0,1-1 0,-1 1 0,1-1 0,-1 1 0,1-1-1,0 0 1,-1 1 0,1-1 0,0 0 0,0 1 0,0-1 0,0 0 0,0 0 0,0 0 0,0 0 0,1 0 0,0 1 0,0-1-259,1 0-1,-1 0 1,0-1 0,0 1 0,0-1-1,1 1 1,-1-1 0,0 0-1,0 0 1,1 0 0,-1 0-1,0 0 1,0 0 0,1-1 0,2 0-1,18-9-9623</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2.962"/>
    </inkml:context>
    <inkml:brush xml:id="br0">
      <inkml:brushProperty name="width" value="0.025" units="cm"/>
      <inkml:brushProperty name="height" value="0.025" units="cm"/>
    </inkml:brush>
  </inkml:definitions>
  <inkml:trace contextRef="#ctx0" brushRef="#br0">370 22 15054,'0'0'8638,"-13"-4"-5312,12 3-3253,-8-2 239,1 0 1,-1 0 0,0 1 0,0 0 0,0 1-1,0 0 1,0 0 0,-1 1 0,1 0 0,0 0-1,0 1 1,0 1 0,-12 2 0,7 2-226,0 0-1,0 1 1,0 0 0,-18 15 0,28-19-137,0-1 0,0 1 0,0 0 0,1 1 1,0-1-1,-1 1 0,1-1 0,1 1 0,-1 0 1,0 0-1,1 0 0,0 1 0,0-1 0,0 0 1,0 1-1,1-1 0,0 1 0,-1 8 0,7-12-73,0 1 0,0-1 0,0-1 1,0 1-1,0-1 0,1 0 0,-1 0 0,6-1 0,-4 1 28,9 0 81,-8-1-16,-1 1 0,1 0 1,-1 0-1,1 1 0,-1 0 1,9 2-1,-15-2 64,1 0-1,-1-1 0,0 1 1,1 0-1,-1-1 1,0 1-1,0 0 0,0 0 1,1 0-1,-1 0 1,0 0-1,0 1 1,0-1-1,-1 0 0,1 0 1,0 1-1,0-1 1,-1 0-1,1 1 0,-1-1 1,1 1-1,-1-1 1,1 0-1,-1 1 0,0-1 1,0 1-1,0-1 1,0 1-1,0-1 1,0 1-1,0-1 0,0 1 1,-1-1-1,1 1 1,-1-1-1,0 3 0,-1 0 31,0-1-1,0 1 1,0-1-1,-1 1 1,1-1-1,-1 0 1,0 0-1,0 0 1,0 0-1,0 0 1,0-1-1,-1 0 1,1 1-1,-1-1 0,0-1 1,1 1-1,-6 1 1,-67 22 790,67-23-871,0-1 0,0 0 0,1 0-1,-1-1 1,0 0 0,-10-2 0,18 2 0,0 0 1,-1 0 0,1 0-1,0 0 1,0-1-1,0 1 1,0 0-1,-1 0 1,1-1 0,0 1-1,0-1 1,0 1-1,0-1 1,0 0-1,0 1 1,0-1-1,0 0 1,0 0 0,1 1-1,-1-1 1,0 0-1,0 0 1,1 0-1,-1 0 1,0 0 0,1 0-1,-1 0 1,1 0-1,-1 0 1,1-1-1,0 1 1,0 0-1,-1 0 1,1 0 0,0 0-1,0-1 1,0 1-1,0 0 1,0 0-1,0 0 1,1-1 0,-1 1-1,0 0 1,0 0-1,1 0 1,-1 0-1,1 0 1,-1 0-1,1 0 1,0 0 0,-1 0-1,1 0 1,0 0-1,0 0 1,-1 0-1,2-1 1,5-4-1048,-1 1 1,1-1-1,0 1 0,1 0 0,-1 1 1,1-1-1,0 2 0,0-1 0,0 1 1,1 0-1,15-3 0,-8 1-1076,28-8-3775</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3.422"/>
    </inkml:context>
    <inkml:brush xml:id="br0">
      <inkml:brushProperty name="width" value="0.025" units="cm"/>
      <inkml:brushProperty name="height" value="0.025" units="cm"/>
    </inkml:brush>
  </inkml:definitions>
  <inkml:trace contextRef="#ctx0" brushRef="#br0">228 0 12364,'0'0'16543,"-9"7"-15374,-4 4-878,0 0-1,1 1 0,0 0 0,1 1 0,1 1 0,0 0 0,1 0 0,-8 16 0,-9 25-270,3 0 0,2 1 0,-20 87 0,59-195-20,3 1 0,50-87 0,-57 112 0,1 0 0,1 0 0,27-32 0,-38 52 0,1 0 0,-1 0 0,1 1 0,0 0 0,1 0 0,-1 1 0,1-1 0,0 1 0,0 1 0,1-1 0,-1 1 0,0 1 0,1-1 0,0 1 0,0 0 0,0 1 0,15-1 0,-16 2 0,1 1 0,0-1 0,0 1 0,0 1 0,-1-1 0,11 5 0,-16-6 0,-1 1 0,1-1 0,-1 1 0,1 0 0,-1-1 0,1 1 0,-1 0 0,1 0 0,-1 0 0,0 0 0,1 0 0,-1 1 0,0-1 0,0 0 0,0 1 0,0-1 0,0 0 0,0 1 0,-1-1 0,1 1 0,0-1 0,-1 1 0,1 0 0,-1-1 0,1 1 0,-1 0 0,0-1 0,0 1 0,0 0 0,0-1 0,0 1 0,0 0 0,0-1 0,-1 1 0,1 0 0,-1 1 0,-1 1 0,0 0 0,0-1 0,0 1 0,-1-1 0,0 1 0,1-1 0,-1 0 0,0 0 0,0 0 0,-1-1 0,1 1 0,-1-1 0,1 0 0,-1 1 0,-6 1 0,-67 26 0,61-24 0,0-1 0,-1 0 0,1 0 0,-24 2 0,40-7 1,0 0-1,-1 1 1,1-1 0,0 0-1,-1 0 1,1 0 0,0 0-1,-1 0 1,1 1 0,0-1 0,-1 0-1,1 0 1,0 0 0,-1 0-1,1 0 1,0 0 0,-1 0-1,1 0 1,0 0 0,-1 0-1,1 0 1,0 0 0,-1-1-1,1 1 1,0 0 0,-1 0-1,1 0 1,0 0 0,-1-1 0,1 1-1,0 0 1,0 0 0,-1 0-1,1-1 1,0 1 0,0 0-1,-1 0 1,1-1 0,0 1-1,0 0 1,0-1 0,0 1-1,-1 0 1,1-1 0,4-5-539,4-2-1003,1 1-1,0 0 1,0 0 0,1 1 0,0 0-1,16-7 1,6-3-3392,6-6-907</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3.810"/>
    </inkml:context>
    <inkml:brush xml:id="br0">
      <inkml:brushProperty name="width" value="0.025" units="cm"/>
      <inkml:brushProperty name="height" value="0.025" units="cm"/>
    </inkml:brush>
  </inkml:definitions>
  <inkml:trace contextRef="#ctx0" brushRef="#br0">64 1 14029,'0'0'14574,"-33"66"-13581,21-43-288,3-3-225,2-1-256,5-5-128,2-5-96,0-1-576,2-8-930,8 0-1504,3-4-1923,0-14-5381</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4.169"/>
    </inkml:context>
    <inkml:brush xml:id="br0">
      <inkml:brushProperty name="width" value="0.025" units="cm"/>
      <inkml:brushProperty name="height" value="0.025" units="cm"/>
    </inkml:brush>
  </inkml:definitions>
  <inkml:trace contextRef="#ctx0" brushRef="#br0">1 269 13869,'0'0'11355,"8"5"-10640,-1-1-681,0 0 0,0 0 0,0-1 0,0 0 0,1-1 0,-1 0 0,1 0-1,0 0 1,0-1 0,-1 0 0,1-1 0,0 0 0,0 0 0,0-1 0,0 0 0,0 0-1,-1 0 1,1-1 0,14-6 0,-19 7 101,1 0 0,-1-1 0,1 1 0,-1-1 0,0 0 0,0 0 0,0 0 0,0 0 0,0-1 0,0 1 0,-1-1 0,1 0 0,-1 0 0,1 0 0,-1 0-1,0 0 1,0 0 0,-1 0 0,1-1 0,-1 1 0,1-1 0,-1 1 0,0-1 0,0-6 0,-1 9-128,0 1 1,-1-1-1,1 1 0,-1-1 1,0 1-1,1 0 0,-1-1 1,1 1-1,-1-1 0,0 1 1,1 0-1,-1 0 0,0-1 1,1 1-1,-1 0 0,0 0 1,1 0-1,-1 0 0,0 0 1,0 0-1,1 0 0,-1 0 1,0 0-1,1 0 0,-1 0 1,0 0-1,1 0 0,-1 1 1,0-1-1,1 0 0,-1 1 1,0-1-1,0 1 0,-27 8 22,19-3 151,0 1 1,1 0 0,0 0 0,0 0-1,0 1 1,-9 13 0,14-17-113,0 0 1,0-1-1,0 1 1,1 0-1,0 0 1,0 0-1,0 1 1,1-1-1,-1 0 1,1 1-1,0-1 1,0 1-1,0 0 1,1-1-1,0 1 1,0-1-1,1 10 1,-1-13-69,1 1 0,0-1 0,0 0 0,0 0 0,1 0 0,-1 1 0,0-1 0,0 0 0,1 0 0,-1 0 0,0-1 0,1 1 0,-1 0 0,1 0 0,-1-1 0,1 1 0,-1-1 0,1 0 0,-1 1 0,1-1 0,0 0 0,-1 0 0,1 0 0,0 0 0,1 0 0,45-4 0,-37 1 0,1-1 0,-1 0 0,1-1 0,-1-1 0,-1 1 0,1-2 0,-1 1 0,0-2 0,15-13 0,-6 2 0,-1 0 0,0 0 0,21-34 0,-22 29 0,21-44 0,-33 58 0,-1 1 0,-1-2 0,1 1 0,-1 0 0,-1-1 0,0 1 0,1-22 0,-3 32-1,0 0 1,0-1-1,0 1 0,0 0 1,0-1-1,0 1 1,0-1-1,0 1 0,0 0 1,0-1-1,0 1 0,0 0 1,0-1-1,0 1 0,-1 0 1,1-1-1,0 1 0,0 0 1,0-1-1,0 1 1,-1 0-1,1-1 0,0 1 1,0 0-1,-1-1 0,1 1 1,0 0-1,-1 0 0,1 0 1,0-1-1,-1 1 0,1 0 1,0 0-1,-1 0 1,1 0-1,0 0 0,-1-1 1,1 1-1,-1 0 0,1 0 1,-1 0-1,-18 9-60,-15 20-43,16-9 126,1 0 0,1 2 0,-25 42 0,36-54-14,0-1 0,1 1 0,0 1 0,0-1 0,1 0 0,1 1 0,-1 0 0,2-1 0,-1 1 0,2 0 0,-1 0 0,3 14 0,-1-21-69,0-1 1,0 0-1,0 0 0,1 0 0,0 0 1,-1 0-1,1 0 0,0 0 1,0-1-1,1 1 0,-1-1 1,1 1-1,-1-1 0,1 0 0,0 0 1,-1 0-1,1 0 0,0-1 1,0 1-1,0-1 0,1 0 1,-1 0-1,0 0 0,0 0 0,1 0 1,-1-1-1,0 1 0,1-1 1,-1 0-1,5-1 0,-3 2-142,-1-1 1,1 0-1,0 0 0,-1-1 1,1 1-1,0-1 0,-1 0 0,1 0 1,-1-1-1,0 1 0,1-1 0,-1 0 1,0 0-1,0-1 0,0 1 0,0-1 1,0 0-1,-1 0 0,1 0 0,-1 0 1,6-7-1,1-18-7287,-4-4-5744</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4.527"/>
    </inkml:context>
    <inkml:brush xml:id="br0">
      <inkml:brushProperty name="width" value="0.025" units="cm"/>
      <inkml:brushProperty name="height" value="0.025" units="cm"/>
    </inkml:brush>
  </inkml:definitions>
  <inkml:trace contextRef="#ctx0" brushRef="#br0">75 36 6342,'0'0'16303,"-53"-26"-12267,38 22-993,8 1-1345,13 3-2019,12 0-2177,5-2-4837</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5.199"/>
    </inkml:context>
    <inkml:brush xml:id="br0">
      <inkml:brushProperty name="width" value="0.025" units="cm"/>
      <inkml:brushProperty name="height" value="0.025" units="cm"/>
    </inkml:brush>
  </inkml:definitions>
  <inkml:trace contextRef="#ctx0" brushRef="#br0">1 95 16944,'0'0'12054,"4"-9"-10741,-2 5-1236,0 0 0,1 1 0,-1-1-1,1 0 1,-1 1 0,1 0 0,0 0-1,0 0 1,1 0 0,-1 0-1,1 0 1,-1 1 0,1 0 0,0 0-1,0 0 1,0 0 0,0 0 0,0 1-1,0 0 1,0 0 0,1 0 0,-1 0-1,6 1 1,-2-2-50,0 1 0,0 0 1,0 1-1,0-1 0,0 2 0,12 1 0,-19-2-31,0 0 0,0 0 0,0 1 0,0-1 0,0 0-1,0 1 1,0-1 0,0 1 0,-1-1 0,1 1 0,0 0 0,0-1-1,0 1 1,-1 0 0,1 0 0,0-1 0,-1 1 0,1 0 0,0 0-1,-1 0 1,1 0 0,0 1 0,-1 1-11,0-1 1,0 0-1,0 0 1,0 1-1,0-1 0,-1 0 1,1 0-1,-1 0 1,1 0-1,-1 1 0,0-1 1,0 0-1,0 0 0,0 0 1,-2 2-1,-43 54 48,38-51-22,1 1 0,0 0 1,0 0-1,1 1 0,0 0 0,0 0 0,1 0 0,1 1 0,-6 14 0,9-23-11,1 0 0,0-1 0,1 1 0,-1-1 0,0 1 0,0-1 0,0 1 0,0-1 0,0 1 0,0-1 0,1 1 0,-1-1 0,0 1 0,0-1 0,1 1 0,-1-1 0,0 1 0,1-1 0,-1 1 0,0-1 0,1 0 0,-1 1 0,1-1 0,-1 0 0,1 1 0,-1-1 0,1 0 0,-1 0 0,1 1 0,-1-1 0,1 0 0,-1 0 0,1 0 0,-1 0 0,1 0 0,-1 0 0,1 0 0,-1 0 0,1 0 0,1 0 0,26-1 27,-27 1-22,18-4 1,0-1 0,-1 0-1,0-1 1,0-1 0,0-1-1,-1-1 1,0 0 0,-1-1 0,0-1-1,-1 0 1,0-1 0,0-1-1,-1 0 1,-1-1 0,16-23-1,-20 19-174,-18 24-215,-19 24 281,25-25 128,-27 47 602,28-49-596,1 0 0,-1 0-1,1 0 1,0 1-1,0-1 1,1 0 0,-1 0-1,1 1 1,-1-1-1,1 1 1,0-1 0,0 0-1,1 1 1,-1-1-1,2 4 1,-1-6-31,0 0 0,0 1 0,0-1 0,0 0 0,0 0 0,1 0 0,-1 0 0,1-1 0,-1 1 0,0 0 0,1-1 0,-1 1 0,1 0 0,0-1 0,-1 0 0,1 1 0,-1-1 0,1 0 0,0 0 0,-1 0 0,1 0 0,0 0 0,-1 0 0,1 0 0,-1-1 0,3 0 0,45-11 0,-34 5 0,0-1 0,0 0 0,-1-1 0,0-1 0,0 0 0,16-17 0,-22 20 0,0-1 0,0-1 0,-1 1 0,0-1 0,-1 0 0,0-1 0,0 0 0,-1 0 0,-1 0 0,7-17 0,-11 27 0,0-1 0,0 1 0,0 0 0,1 0 0,-1 0 0,0 0 0,0-1 0,0 1 0,0 0 0,1 0 0,-1-1 0,0 1 0,0 0 0,0 0 0,0-1 0,0 1 0,0 0 0,0 0 0,0-1 0,0 1 0,0 0 0,0 0 0,0-1 0,0 1 0,0 0 0,0-1 0,0 1 0,0 0 0,0 0 0,0-1 0,0 1 0,0 0 0,0 0 0,0-1 0,-1 1 0,1 0 0,0 0 0,0 0 0,0-1 0,0 1 0,-1 0 0,1 0 0,0 0 0,0-1 0,0 1 0,-1 0 0,1 0 0,0 0 0,-1 0 0,-3 3 0,-7 10 0,2 0 0,0 0 0,0 1 0,1 0 0,1 1 0,1 0 0,0 0 0,1 0 0,0 0 0,-4 30 0,9-44-78,-1 1 1,1 0-1,0-1 1,0 1-1,1-1 0,-1 1 1,0-1-1,0 1 1,1-1-1,-1 1 0,1-1 1,-1 1-1,1-1 1,0 1-1,0-1 0,-1 0 1,1 1-1,0-1 1,0 0-1,0 0 0,0 0 1,1 0-1,-1 0 1,0 0-1,0 0 0,1 0 1,-1 0-1,0-1 1,1 1-1,-1 0 0,1-1 1,-1 1-1,4 0 1,0 0-1056,0-1 1,1 1 0,-1-1 0,1 0 0,-1-1-1,1 1 1,-1-1 0,11-3 0,10-7-18807</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5.937"/>
    </inkml:context>
    <inkml:brush xml:id="br0">
      <inkml:brushProperty name="width" value="0.025" units="cm"/>
      <inkml:brushProperty name="height" value="0.025" units="cm"/>
    </inkml:brush>
  </inkml:definitions>
  <inkml:trace contextRef="#ctx0" brushRef="#br0">155 99 8200,'8'-8'4233,"-2"4"-3477,34-32 3270,-38 34-3261,1-1 1,-1 0-1,0 0 0,1 0 1,-1 0-1,0 0 1,-1 0-1,1 0 0,0-1 1,-1 1-1,0-1 1,0 1-1,1-8 0,-36 12 2588,16 5-3271,0 1 0,1 1 0,0 0 0,-18 13 0,-24 11 36,80-33-401,0 1 0,27 4 0,-39-4 188,0 2-15,0 0 0,1 0 0,-1 0 0,0 1 0,0 1 0,16 8 0,-23-11 70,1 1-1,-1-1 1,0 1 0,1 0-1,-1 0 1,0 0-1,0 0 1,0 0-1,0 0 1,-1 1 0,1-1-1,1 4 1,-2-5 31,-1 1 1,1-1-1,-1 1 0,0-1 1,0 1-1,0-1 0,0 1 1,0 0-1,0-1 0,0 1 1,0-1-1,0 1 0,-1-1 1,1 1-1,-1-1 1,1 1-1,-1-1 0,0 0 1,1 1-1,-1-1 0,0 0 1,0 1-1,0-1 0,-2 2 1,-2 2 146,-1 0-1,0 0 1,-1 0 0,1-1 0,-1 0-1,1 0 1,-1-1 0,-1 0 0,1 0 0,0 0-1,-1-1 1,-8 1 0,-3 1 76,0-1 0,0-1 0,-35-1 1,53-1-288,0 0 0,0 0 0,0 0 0,0 0 0,0-1 0,0 1 0,-1 0-1,1 0 1,0-1 0,0 1 0,0-1 0,0 1 0,0-1 0,0 1 0,0-1 0,1 0 0,-1 1 0,0-1 0,0 0 0,0 0 0,1 0 0,-1 1 0,0-1 0,1 0 0,-1 0 0,0 0 0,1 0 0,0 0 0,-1 0 0,1 0 0,0 0 0,-1-1 0,1 1 0,0 0 0,0 0 0,0 0 0,0 0 0,0 0 0,0 0 0,0 0 0,0-1 0,0 1 0,1 0 0,-1 0 0,0 0 0,2-1 0,-1-3-976,1 0 0,0 0 1,0 0-1,0 0 0,1 0 0,0 1 0,0-1 1,6-7-1,21-14-7450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6.563"/>
    </inkml:context>
    <inkml:brush xml:id="br0">
      <inkml:brushProperty name="width" value="0.025" units="cm"/>
      <inkml:brushProperty name="height" value="0.025" units="cm"/>
    </inkml:brush>
  </inkml:definitions>
  <inkml:trace contextRef="#ctx0" brushRef="#br0">4 311 17713,'0'0'10180,"9"2"-8333,-1 0-1711,0-1 1,0 0-1,0 0 0,0-1 1,0 0-1,0-1 0,-1 1 1,1-1-1,0-1 0,0 0 1,0 0-1,-1 0 0,1-1 0,9-5 1,-11 4-113,-1 0 0,1 0 0,-1-1 0,0 0 0,0 0 0,0-1 0,-1 1 0,1-1 0,-2 0 0,6-9-1,-8 14-19,0-1 0,0 1 0,0-1 0,0 0 0,-1 1 0,1-1 0,-1 0-1,1 0 1,-1 1 0,1-1 0,-1 0 0,0 0 0,0 0 0,0 1-1,0-1 1,0 0 0,0 0 0,-1 0 0,1 1 0,-1-1 0,1 0 0,-1 0-1,1 1 1,-1-1 0,0 0 0,0 1 0,0-1 0,0 1 0,0-1-1,0 1 1,-1 0 0,1-1 0,0 1 0,-1 0 0,1 0 0,0 0 0,-1 0-1,0 0 1,1 0 0,-1 0 0,0 0 0,1 1 0,-1-1 0,-2 0-1,0 0-10,0 0 1,0 1-1,1-1 0,-1 1 0,0 0 0,0 0 0,0 0 0,0 0 0,0 1 0,1-1 0,-1 1 0,0 0 0,0 0 0,1 1 0,-1-1 0,-4 3 0,1 0 1,1 0 1,0 1-1,0-1 1,1 1 0,-1 0-1,1 1 1,0-1 0,-5 9-1,4-6 33,0 1 1,1 0-1,0-1 0,1 1 0,0 1 0,1-1 1,0 1-1,0-1 0,1 1 0,0 0 0,0 0 1,1 0-1,1 12 0,0-20-23,0-1 1,1 1-1,-1 0 1,1 0-1,-1 0 0,1-1 1,0 1-1,0 0 1,0-1-1,0 1 0,0-1 1,0 1-1,0-1 0,0 1 1,1-1-1,-1 0 1,0 1-1,1-1 0,2 2 1,1-1 8,-1 0 1,0 0 0,1 0 0,0-1-1,-1 0 1,1 0 0,8 1 0,4-1 19,1 0 0,0-2 1,22-3-1,-23 1-45,0-1 1,0-1-1,-1 0 1,0-1-1,0-1 1,0 0-1,-1-2 0,0 1 1,-1-2-1,0 0 1,0-1-1,-1 0 1,-1-1-1,0 0 1,0-1-1,-1 0 0,-1-1 1,0 0-1,-1-1 1,-1 0-1,0 0 1,-1-1-1,0 0 0,-2 0 1,0-1-1,0 0 1,-2 0-1,0 0 1,1-25-1,-4 41 6,0 0-1,1 0 1,-1 0 0,0-1 0,0 1-1,0 0 1,0 0 0,0 0 0,0 0-1,-1-1 1,1 1 0,0 0 0,0 0-1,-1 0 1,1 0 0,-1 0 0,1 0-1,-1 0 1,0 0 0,1 0 0,-1 0-1,0 0 1,1 0 0,-1 0 0,0 0-1,0 1 1,0-1 0,0 0 0,0 1-1,0-1 1,0 0 0,0 1 0,0 0-1,0-1 1,0 1 0,0-1 0,-1 1-1,1 0 1,0 0 0,0 0 0,0 0-1,0 0 1,-1 0 0,1 0 0,0 0-1,0 0 1,0 0 0,-2 1 0,-3 1 6,0 0 1,0 1 0,0 0 0,1 0 0,-1 0 0,1 0 0,-10 9 0,-12 11 175,-30 36-1,50-51-142,0 0 0,0 0-1,1 1 1,1 0 0,-1 0 0,1 1-1,1-1 1,-7 20 0,11-28-33,0 0 0,0-1 0,0 1 0,0 0 0,0 0 0,0-1 0,0 1 0,0 0 0,0 0 0,0-1 0,1 1 0,-1 0 0,0 0 0,0-1 0,1 1 0,-1 0 0,1-1 0,-1 1 0,0-1 0,1 1 0,-1 0 0,1-1 0,-1 1 0,1-1 0,0 1 0,-1-1 0,1 1 0,-1-1 0,1 0 0,0 1 0,0-1 0,-1 0 0,1 0 0,0 1 0,-1-1 0,1 0 0,0 0 0,0 0 0,-1 0 0,1 0 0,1 0 0,38-1 0,-32 1 0,74-14 0,-67 10 0,0 0 0,0 1 0,0 1 0,1 1 0,-1 0 0,21 2 0,-34 0-3,-1 0 0,1-1 1,0 1-1,0 0 0,0 0 0,-1 0 0,1 0 1,-1 0-1,1 1 0,-1-1 0,1 0 1,-1 1-1,1-1 0,-1 1 0,0-1 0,0 1 1,0 0-1,0 0 0,0-1 0,0 1 0,-1 0 1,1 0-1,-1 0 0,1 0 0,-1 0 0,0 0 1,1 0-1,-1-1 0,0 1 0,0 0 0,0 0 1,-1 2-1,1 4-164,0-1 1,-1 0-1,0 0 0,-1 0 1,1 1-1,-1-1 0,-5 11 1</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7.269"/>
    </inkml:context>
    <inkml:brush xml:id="br0">
      <inkml:brushProperty name="width" value="0.025" units="cm"/>
      <inkml:brushProperty name="height" value="0.025" units="cm"/>
    </inkml:brush>
  </inkml:definitions>
  <inkml:trace contextRef="#ctx0" brushRef="#br0">0 171 14830,'0'0'15674,"13"2"-15061,-6-1-583,0 0-1,0 0 1,0-1-1,0 0 0,0 0 1,0-1-1,0 0 0,0 0 1,0-1-1,0 1 0,0-1 1,-1-1-1,1 0 0,-1 1 1,0-2-1,0 1 1,8-6-1,-6 3-7,0-1-1,0 0 1,0-1 0,-1 0-1,10-12 1,-14 16-5,-1 1 0,0 0 0,0-1 0,0 0 0,-1 1 0,1-1 1,-1 0-1,0 0 0,0 0 0,0 0 0,0 0 0,-1 0 0,0 0 0,0 0 0,0 0 0,0 0 1,-2-7-1,2 10-17,0 1 0,0-1 1,-1 0-1,1 1 1,0-1-1,-1 1 0,1-1 1,-1 1-1,1-1 1,-1 0-1,1 1 0,-1-1 1,1 1-1,-1 0 1,1-1-1,-1 1 0,0-1 1,1 1-1,-1 0 1,1 0-1,-1-1 0,0 1 1,0 0-1,1 0 0,-1 0 1,0 0-1,1 0 1,-1 0-1,0 0 0,1 0 1,-1 0-1,0 0 1,0 0-1,1 0 0,-1 0 1,0 0-1,1 1 1,-1-1-1,0 0 0,1 1 1,-1-1-1,1 0 0,-1 1 1,0-1-1,1 1 1,-1 0-1,-27 22 94,19-11-31,1 1-1,0 0 1,1 1 0,-6 14-1,11-23-43,0 1-1,0 0 1,0 0-1,1-1 0,0 1 1,0 0-1,0 0 1,1 0-1,0 0 0,0 0 1,1 0-1,-1 0 1,3 8-1,-1-12-18,-1 0 0,1 0 0,0 0 0,0 0 0,0 0 0,0 0 0,0-1 0,0 1 0,1-1 0,-1 1 0,1-1 0,-1 0 0,1 0 0,-1 0 0,1 0 0,-1-1 0,1 1 0,0-1 0,-1 1 0,1-1 0,0 0 0,-1 0 0,1 0 0,4-1 0,6 1 0,0-1 0,1-1 0,22-5 0,-9-3 0,0-2 0,-1 0 0,0-2 0,-1-1 0,32-24 0,-57 39 0,0 0 0,1-1 0,-1 1 0,0 0 0,0 0 0,0 0 0,0 0 0,0 0 0,0 0 0,0 0 0,0 0 0,0 0 0,0-1 0,0 1 0,1 0 0,-1 0 0,0 0 0,0 0 0,0 0 0,0 0 0,0 0 0,0 0 0,0 0 0,0 0 0,1 0 0,-1 0 0,0 0 0,0 0 0,0 0 0,0 0 0,0 0 0,0 0 0,1 0 0,-1 0 0,0 0 0,0 0 0,0 0 0,0 0 0,0 0 0,0 0 0,0 0 0,0 1 0,1-1 0,-1 0 0,0 0 0,0 0 0,0 0 0,0 0 0,0 0 0,0 0 0,0 0 0,0 0 0,0 1 0,0-1 0,0 0 0,0 0 0,0 0 0,0 0 0,0 0 0,0 0 0,0 0 0,0 1 0,0-1 0,0 0 0,-2 12 0,-8 12 0,7-18 0,0 0 0,-1-1 0,1 1 0,0 0 0,1 1 0,0-1 0,0 0 0,0 1 0,0-1 0,1 1 0,0-1 0,1 10 0,0-16 0,1 1 0,-1 0 0,1-1 0,0 1 0,-1-1 0,1 1 0,0-1 0,0 1 0,0-1 0,-1 0 0,1 1 0,0-1 0,0 0 0,0 0 0,0 1 0,0-1 0,-1 0 0,1 0 0,0 0 0,0 0 0,0 0 0,0 0 0,0 0 0,0-1 0,-1 1 0,2-1 0,26-5 0,14-23 0,-37 24 0,0 1 0,0 0 0,1 0 0,0 0 0,0 1 0,0-1 0,9-2 0,-26 46 0,0-19-516,-14 31-5897,22-44-2609</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7.955"/>
    </inkml:context>
    <inkml:brush xml:id="br0">
      <inkml:brushProperty name="width" value="0.025" units="cm"/>
      <inkml:brushProperty name="height" value="0.025" units="cm"/>
    </inkml:brush>
  </inkml:definitions>
  <inkml:trace contextRef="#ctx0" brushRef="#br0">221 0 19282,'0'0'6631,"-55"26"-5639,25 7-319,-1 6-128,-1 9-65,6 5-32,2 0 33,9 0-33,8-4 1,7-4-289,0-6-96,21-6-641,9-6-704,11-4-1409,2-3-1218,5-8-3267</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8.407"/>
    </inkml:context>
    <inkml:brush xml:id="br0">
      <inkml:brushProperty name="width" value="0.025" units="cm"/>
      <inkml:brushProperty name="height" value="0.025" units="cm"/>
    </inkml:brush>
  </inkml:definitions>
  <inkml:trace contextRef="#ctx0" brushRef="#br0">67 3 4004,'0'0'12054,"-10"-1"-7298,-31-1-1590,25 6 289,16 5-1611,16 8-246,6-8-1382,2-1 1,-1-1-1,1-1 0,0-1 0,0-1 0,30 1 0,38 7-811,-77-9 409,66 15-1587,-76-17 1621,0 1-1,0 0 1,0 0 0,0 1 0,0-1 0,0 1 0,-1 0 0,1 0 0,-1 0 0,0 1 0,7 7 0,-10-10 163,0 1 1,0-1 0,0 0-1,0 1 1,-1-1 0,1 0-1,0 1 1,-1-1 0,1 1-1,-1-1 1,0 1 0,0-1-1,1 1 1,-1-1 0,0 1-1,0-1 1,0 1 0,0 0-1,-1-1 1,1 1 0,0-1-1,-1 1 1,1-1 0,-2 3-1,0 0 82,0-1-1,0 0 0,-1 0 0,1-1 0,-1 1 0,0 0 1,0-1-1,0 0 0,0 1 0,-4 1 0,-10 5 426,0-1 0,-1-1-1,-21 7 1,34-13-446,-56 16 575,-87 12 0,91-19-761,68-9-5427,10-1-1794</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9.168"/>
    </inkml:context>
    <inkml:brush xml:id="br0">
      <inkml:brushProperty name="width" value="0.025" units="cm"/>
      <inkml:brushProperty name="height" value="0.025" units="cm"/>
    </inkml:brush>
  </inkml:definitions>
  <inkml:trace contextRef="#ctx0" brushRef="#br0">0 376 17136,'0'0'11483,"11"-4"-10116,17-7-1081,-1-1-1,-1-2 1,0-1 0,-1 0 0,28-24 0,121-107 780,-136 111-1066,43-50 0,-99 138 0,-27 40 0,-28 71 0,72-162-82,0 1 1,0-1-1,0 0 0,1 1 1,-1-1-1,1 1 0,0-1 1,-1 1-1,1-1 0,0 1 1,1 3-1,-1-6-3,0 1 0,1-1 0,-1 1 1,0-1-1,0 1 0,0-1 0,1 1 0,-1-1 0,0 0 0,1 1 1,-1-1-1,1 0 0,-1 1 0,0-1 0,1 0 0,-1 1 0,1-1 1,-1 0-1,1 1 0,-1-1 0,1 0 0,-1 0 0,1 0 0,-1 0 1,1 0-1,-1 1 0,1-1 0,-1 0 0,1 0 0,-1 0 0,2 0 1,1-1-580,1 0 0,-1 0 0,1-1 0,-1 1 1,0-1-1,1 0 0,-1 1 0,0-1 1,0-1-1,0 1 0,-1 0 0,1-1 0,3-3 1,17-20-13126</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9.585"/>
    </inkml:context>
    <inkml:brush xml:id="br0">
      <inkml:brushProperty name="width" value="0.025" units="cm"/>
      <inkml:brushProperty name="height" value="0.025" units="cm"/>
    </inkml:brush>
  </inkml:definitions>
  <inkml:trace contextRef="#ctx0" brushRef="#br0">89 0 23126,'0'0'9214,"-2"6"-8803,1-4-410,0-1 0,1 1 0,0 0 0,-1-1 0,1 1-1,0 0 1,0 0 0,0-1 0,0 1 0,0 0 0,0 0 0,0-1 0,1 1 0,-1 0 0,1-1 0,-1 1-1,1 0 1,-1-1 0,1 1 0,0-1 0,1 2 0,37 30-5,-23-21-3,2 0-34,-2 0 1,29 28-1,-42-37 40,0 1 0,1-1-1,-1 1 1,-1 0-1,1 0 1,-1 0 0,1 0-1,-1 1 1,0-1 0,-1 1-1,1-1 1,-1 1-1,0-1 1,0 1 0,0 0-1,-1 0 1,1-1 0,-2 6-1,1-7 7,-1-1-1,0 0 1,0 1-1,0-1 1,0 0-1,-1 0 1,1 0-1,-1 0 1,1 0 0,-1 0-1,0 0 1,1-1-1,-1 1 1,0-1-1,0 1 1,0-1-1,0 1 1,-1-1-1,1 0 1,0 0-1,0 0 1,-1-1 0,1 1-1,-4 0 1,-5 2 3,1-1 0,-1 0 0,0 0 1,-13-1-1,19 0-134,1-1-1,-1 0 1,0 1-1,0-2 1,1 1 0,-1-1-1,0 1 1,1-1-1,-1-1 1,0 1 0,1-1-1,0 1 1,-1-1-1,1 0 1,0-1 0,0 1-1,0-1 1,0 0-1,0 0 1,1 0 0,-1 0-1,1-1 1,0 0-1,0 1 1,0-1 0,1 0-1,-1 0 1,1-1-1,0 1 1,-3-9 0,0-1-3764,0-1 0,-4-30 0,5 6-4449</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09.960"/>
    </inkml:context>
    <inkml:brush xml:id="br0">
      <inkml:brushProperty name="width" value="0.025" units="cm"/>
      <inkml:brushProperty name="height" value="0.025" units="cm"/>
    </inkml:brush>
  </inkml:definitions>
  <inkml:trace contextRef="#ctx0" brushRef="#br0">1 41 10090,'0'0'3843,"55"-19"-480,-22 12-832,-2 2-449,5 0-609,0 3-800,-3 0-577,3 2-288,0 0-2179,-1 0-1953,0 0-2178</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0.292"/>
    </inkml:context>
    <inkml:brush xml:id="br0">
      <inkml:brushProperty name="width" value="0.025" units="cm"/>
      <inkml:brushProperty name="height" value="0.025" units="cm"/>
    </inkml:brush>
  </inkml:definitions>
  <inkml:trace contextRef="#ctx0" brushRef="#br0">265 1 20307,'-9'2'4404,"-8"5"-3842,0 0 0,0 1 0,1 0 0,0 2 0,0 0 0,1 0-1,0 2 1,-22 22 0,28-25-362,0 0 0,1 0 0,0 1 0,1 0 0,0 1 0,1-1 0,0 1 0,1 1-1,0-1 1,0 1 0,1-1 0,1 1 0,0 1 0,-2 19 0,5-29-200,0 1 0,0-1 0,0 0 0,1 1 0,-1-1 0,1 0 0,0 1 0,0-1 0,0 0 0,0 0 0,1 0 0,-1 0 0,1 0 0,0 0 0,0 0 0,0 0 0,0-1 0,0 1 0,1-1 0,-1 0 0,1 1 0,-1-1 0,1 0 0,0-1 0,0 1 0,0 0 0,0-1 0,0 1 0,0-1 0,0 0 0,1 0 0,4 0 0,-2 0 0,1 0 0,-1 0 0,1 0 0,0-1 0,-1-1 0,1 1 0,-1-1 0,1 0 0,-1 0 0,1-1 0,-1 0 0,0 0 0,1 0 0,-1-1 0,0 0 0,6-4 0,-3 0 0,0 0 0,-1-1 0,0 0 0,0 0 0,-1-1 0,0 0 0,0 0 0,-1-1 0,0 1 0,-1-1 0,7-19 0,-6 11 0,-1 0 0,0 0 0,-2-1 0,0 0 0,-1 0 0,-1-23 0,-1 39 0,0-1 1,-1 0-1,0 0 0,1 0 0,-2 1 1,1-1-1,0 0 0,-1 1 1,1-1-1,-1 1 0,0 0 0,0 0 1,-3-4-1,4 6-1,0 0 1,0-1-1,0 1 1,0 0-1,-1 0 1,1 0-1,0 1 1,0-1-1,-1 0 1,1 0-1,0 1 1,-1-1-1,1 0 0,-1 1 1,1 0-1,-1-1 1,1 1-1,-1 0 1,1 0-1,-1 0 1,1 0-1,-1 0 1,1 0-1,-1 0 0,1 0 1,-1 1-1,1-1 1,-1 1-1,1-1 1,-1 1-1,1-1 1,0 1-1,-1 0 1,1 0-1,0-1 1,-2 3-1,1-2-172,0 1-1,1-1 1,0 1-1,-1 0 1,1-1 0,0 1-1,0 0 1,0 0 0,0 0-1,0-1 1,1 1 0,-1 0-1,0 0 1,0 3-1,-1 30-9407,2-21 2337</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0.635"/>
    </inkml:context>
    <inkml:brush xml:id="br0">
      <inkml:brushProperty name="width" value="0.025" units="cm"/>
      <inkml:brushProperty name="height" value="0.025" units="cm"/>
    </inkml:brush>
  </inkml:definitions>
  <inkml:trace contextRef="#ctx0" brushRef="#br0">283 1 21460,'0'0'7084,"-12"0"-4628,3 0-2330,1 0 0,-1 0 1,1 1-1,-1 0 0,1 1 0,0 0 1,0 0-1,-1 1 0,2 0 0,-1 0 0,0 1 1,0 0-1,-12 9 0,4 0-126,1-1 0,1 2 0,0 0 0,0 1 0,-11 18 0,19-25 0,0 0 0,1 1 0,1 0 0,-1 0 0,1 0 0,1 1 0,0-1 0,0 1 0,1 0 0,0 0 0,0 19 0,2-27 0,0 0 0,0 0 0,0 0 0,0-1 0,1 1 0,-1 0 0,1 0 0,0 0 0,-1 0 0,1-1 0,0 1 0,0 0 0,0-1 0,0 1 0,0-1 0,0 1 0,1-1 0,-1 1 0,0-1 0,3 1 0,-1 1 0,1-1 0,0 0 0,0 0 0,0 0 0,0-1 0,0 1 0,0-1 0,8 1 0,8 0 0,-1 0 0,1-2 0,23-2 0,-30 1 0,1 0-415,0-1 0,0 0 0,0-1 0,0 0 0,0-1 0,18-9 0,-27 11 172,-1 1 0,0-1 0,1-1 0,-1 1 0,0-1 0,-1 1 0,1-1 0,0 0 0,-1-1 0,1 1 0,-1 0 0,0-1 0,0 0 0,-1 0 0,1 0 0,-1 0 0,0 0 0,0 0 0,0-1 1,0 1-1,-1-1 0,2-8 0,-5-8-6745,-11 0-4212</inkml:trace>
  <inkml:trace contextRef="#ctx0" brushRef="#br0" timeOffset="1">6 163 21845,'0'0'8552,"69"-14"-6919,-25 4-896,4-1-737,3 3 0,-3 1 0,-5 3 0,-7 2-1537,-16 2-3428,-9 0-3523</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1.029"/>
    </inkml:context>
    <inkml:brush xml:id="br0">
      <inkml:brushProperty name="width" value="0.025" units="cm"/>
      <inkml:brushProperty name="height" value="0.025" units="cm"/>
    </inkml:brush>
  </inkml:definitions>
  <inkml:trace contextRef="#ctx0" brushRef="#br0">0 390 15567,'0'0'11435,"54"-5"-10699,-8-2-512,8 0-159,4 0-162,2-2-1600,-1-1-2723,-5-3-6022</inkml:trace>
  <inkml:trace contextRef="#ctx0" brushRef="#br0" timeOffset="1">700 0 15375,'0'0'7185,"-6"10"-5060,2-5-1883,1-1-1,1 1 1,-1 0 0,1 0 0,-1 1 0,1-1-1,1 0 1,-1 1 0,1-1 0,0 1 0,0-1 0,1 1-1,-1-1 1,1 1 0,1 0 0,-1-1 0,1 1 0,0-1-1,2 9 1,3 2-11,5 15 271,-1 0 1,-2 1 0,6 41 0,-13-62-434,0 0 0,-1 1 0,-1-1 0,0 0 0,0 0 0,-1 1 0,0-1 0,-1 0 0,-1-1 0,1 1 0,-2-1 0,1 1 1,-10 13-1,-2 0-138,-2-1 0,0 0-1,-1-2 1,-1 0 0,-1-2 0,-1 0 0,-37 24 0,-20 5-3353,-3-10-4380,12-13-6809</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4.892"/>
    </inkml:context>
    <inkml:brush xml:id="br0">
      <inkml:brushProperty name="width" value="0.025" units="cm"/>
      <inkml:brushProperty name="height" value="0.025" units="cm"/>
    </inkml:brush>
  </inkml:definitions>
  <inkml:trace contextRef="#ctx0" brushRef="#br0">162 154 11787,'0'0'3278,"7"-9"101,-4 5-3088,28-41 4826,-29 42-4692,-1 0 0,0 0 0,1 0 0,-1 0 0,0 0 0,0 0 0,-1 0 0,1 0 0,-1 0 0,1 0 0,-1 0 0,0-1 0,0 1 0,0 0 0,-1 0 0,1 0 0,-2-5 0,1 7-389,0-1 0,0 1-1,0 0 1,-1 0 0,1 0 0,0 0 0,0 0 0,-1 1 0,1-1 0,0 0-1,-1 1 1,1-1 0,0 0 0,-1 1 0,1 0 0,-1-1 0,1 1 0,-1 0 0,1 0-1,-1 0 1,1 0 0,-1 0 0,0 0 0,1 0 0,-2 1 0,-41 10 296,34-5-332,0 1 0,0 0 0,0 1 0,1 0 0,0 1 0,1 0 0,0 0 0,0 1 0,1 0 0,0 0 0,1 1 0,0-1 0,1 1 0,0 1 0,-6 20 0,11-31 0,0-1 0,0 1 0,0 0 0,-1 0 0,1 0 0,0 0 0,0-1 0,0 1 0,1 0 0,-1 0 0,0 0 0,0-1 0,0 1 0,1 0 0,-1 0 0,0 0 0,1-1 0,-1 1 0,0 0 0,1-1 0,-1 1 0,1 0 0,-1-1 0,1 1 0,0 0 0,-1-1 0,1 1 0,0-1 0,0 1 0,1 0 0,1 0 0,-1-1 0,0 1 0,0-1 0,0 0 0,1 1 0,-1-1 0,0 0 0,0 0 0,5-1 0,2 0 0,-1-1 0,0 0 0,1-1 0,-1 0 0,9-5 0,-2 0 0,0-2 0,-1 0 0,0-1 0,-1 0 0,23-26 0,-30 30 0,0 0 0,0-1 0,-1 0 0,1 0 0,-2 0 0,1-1 0,-1 1 0,-1-1 0,1 0 0,-2 0 0,1-1 0,1-12 0,-22 40 0,11-6-6,0 0 0,1 0 1,0 0-1,1 1 0,0 0 0,1 0 1,0 1-1,1-1 0,1 1 0,0-1 0,1 24 1,1-36-76,0 0 1,0 1 0,0-1-1,1 0 1,-1 1-1,1-1 1,-1 0 0,1 0-1,-1 0 1,1 1 0,0-1-1,0 0 1,-1 0 0,1 0-1,0 0 1,0 0 0,0 0-1,0 0 1,0 0-1,0-1 1,0 1 0,1 0-1,-1-1 1,0 1 0,0 0-1,1-1 1,-1 0 0,0 1-1,0-1 1,1 0-1,-1 1 1,3-1 0,-1 0-521,0 0 1,1 0-1,-1 0 1,0 0-1,0-1 1,0 1-1,0-1 1,0 0-1,0 0 1,0 0-1,0 0 1,0-1 0,0 1-1,3-3 1,16-17-7851</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5.249"/>
    </inkml:context>
    <inkml:brush xml:id="br0">
      <inkml:brushProperty name="width" value="0.025" units="cm"/>
      <inkml:brushProperty name="height" value="0.025" units="cm"/>
    </inkml:brush>
  </inkml:definitions>
  <inkml:trace contextRef="#ctx0" brushRef="#br0">168 1 7687,'-4'9'9444,"-48"77"-1301,32-56-5654,0 2 0,-14 35-1,33-66-2487,0 0 0,1 0 0,-1 0 0,1 0 0,-1 1 0,1-1-1,-1 0 1,1 0 0,0 0 0,0 1 0,0-1 0,0 0 0,-1 0 0,2 1 0,-1-1-1,0 0 1,0 0 0,0 0 0,0 1 0,1-1 0,-1 0 0,1 0 0,-1 0 0,1 0-1,-1 0 1,1 0 0,0 0 0,0 1 0,1-1-1,0 0 1,0 0-1,0 0 1,0 0-1,0-1 1,0 1-1,0-1 1,0 0-1,0 1 1,0-1-1,0 0 1,0 0-1,0 0 1,0-1-1,2 1 1,15-4-4,-1 0 1,33-13 0,-44 14 2,4-1-96,0 0 0,0 1 1,0 1-1,14-2 0,-24 3 85,1 1 0,-1 0 0,0 0 1,1-1-1,-1 1 0,1 0 0,-1 0 0,1 1 0,-1-1 1,0 0-1,1 0 0,-1 1 0,1-1 0,-1 1 0,0-1 1,1 1-1,-1-1 0,0 1 0,0 0 0,1 0 0,-1 0 0,0 0 1,0 0-1,0 0 0,0 0 0,0 0 0,0 0 0,0 0 1,-1 0-1,1 1 0,0-1 0,-1 0 0,1 1 0,-1-1 1,1 0-1,-1 1 0,1-1 0,-1 1 0,0-1 0,0 0 1,0 3-1,0 0 20,0-1 1,-1 0-1,1 1 0,-1-1 1,0 0-1,0 0 0,0 1 1,0-1-1,0 0 1,-1 0-1,1 0 0,-1-1 1,0 1-1,0 0 0,0 0 1,-3 2-1,0 0 31,-1-1 0,0 1 0,1-1 0,-1 0 0,-1-1 0,1 1 0,-9 2 0,0 0 25,-1-1 0,1-1 0,-1-1 0,0 0 0,0-1 0,-19 0 0,32-1-120,0-1 1,1 0-1,-1 0 0,0 0 0,1 0 1,-1 0-1,1-1 0,-1 1 0,1-1 0,-1 0 1,1 1-1,-1-1 0,1 0 0,-1-1 1,1 1-1,0 0 0,0-1 0,-1 1 1,1-1-1,0 0 0,1 0 0,-1 1 1,0-1-1,0 0 0,1-1 0,-1 1 1,1 0-1,0 0 0,0-1 0,0 1 1,0-1-1,0 1 0,0-1 0,1 1 1,-1-1-1,1 1 0,-1-1 0,1-5 1,0 8-232,0-1 1,0 0 0,0 1-1,0-1 1,1 0-1,-1 1 1,0-1 0,0 1-1,0-1 1,1 0 0,-1 1-1,0-1 1,1 1-1,-1-1 1,0 1 0,1-1-1,-1 1 1,1-1 0,-1 1-1,1-1 1,-1 1-1,1 0 1,-1-1 0,1 1-1,-1 0 1,1-1 0,0 1-1,-1 0 1,1 0-1,-1 0 1,1-1 0,0 1-1,-1 0 1,2 0 0,-1 0-191,19-6-7296</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15.763"/>
    </inkml:context>
    <inkml:brush xml:id="br0">
      <inkml:brushProperty name="width" value="0.025" units="cm"/>
      <inkml:brushProperty name="height" value="0.025" units="cm"/>
    </inkml:brush>
  </inkml:definitions>
  <inkml:trace contextRef="#ctx0" brushRef="#br0">29 104 10602,'0'0'20190,"11"1"-18519,-1-1-1617,0-1 0,0 1 1,0-2-1,-1 1 0,1-2 1,13-3-1,-20 5-57,1 0 1,-1 0-1,0 0 0,0-1 0,0 1 1,0-1-1,0 0 0,0 0 1,-1 0-1,1 0 0,0 0 0,-1 0 1,0-1-1,1 1 0,-1-1 1,0 0-1,0 0 0,-1 1 0,1-1 1,-1-1-1,1 1 0,-1 0 1,0 0-1,0 0 0,0-1 0,-1 1 1,1-4-1,-1 6 3,0 0 0,-1-1 0,1 1 0,-1 0 0,1 0 0,-1 0 0,0 0 0,1 0 0,-1 0 0,0 0 0,0 0 0,0 0 0,1 1 0,-1-1 0,0 0 0,0 0 0,0 1 0,0-1 0,-1 1 0,1-1 0,0 1 0,0-1 0,0 1 0,0 0 0,0-1 0,-1 1 0,1 0 0,0 0 0,0 0 0,-1 0 0,1 0 0,0 0 0,0 0 0,0 0 0,-2 1 0,-3-1 0,1 1 0,-1-1 0,1 1 0,-1 0 0,0 1 0,1-1 0,-6 3 0,3 2 0,0-1 0,0 1 0,1 0 0,0 1 0,0-1 0,1 2 0,-1-1 0,-4 9 0,7-12 0,1 0 0,1 0 0,-1 1 0,1-1 0,-1 0 0,1 1 0,1 0 0,-1-1 0,1 1 0,-1 0 0,1 0 0,1 0 0,-1 0 0,1 0 0,0 0 0,0 0 0,1 7 0,0-10 0,-1-1 0,1 0 0,0 0 0,0 1 0,0-1 0,0 0 0,0 0 0,1 0 0,-1 0 0,0 0 0,0 0 0,1-1 0,-1 1 0,0 0 0,1-1 0,-1 1 0,1-1 0,-1 1 0,1-1 0,-1 1 0,1-1 0,-1 0 0,3 0 0,44 1 0,-35-2 0,15 0 0,46-9 0,-46 6 0,47-2 0,-77 5 0,0 1 0,0-1 0,1 1 0,-1-1 0,0 1 0,1-1 0,-1 0 0,0 0 0,1 0 0,-1 0 0,1 0 0,-1 0 0,1-1 0,0 1 0,0 0 0,-1-1 0,1 1 0,0-1 0,0 1 0,0-1 0,0 1 0,1-1 0,-1 0 0,0 0 0,1 1 0,-1-1 0,1 0 0,0 0 0,-1 0 0,1 1 0,0-4 0,-3-72 0,4 59 0,-1 18 0,0-1 0,0 0 0,0 1 0,1-1 0,-1 1 0,0-1 0,1 1 0,-1-1 0,1 0 0,-1 1 0,1 0 0,-1-1 0,1 1 0,-1-1 0,1 1 0,-1 0 0,1-1 0,-1 1 0,1 0 0,0-1 0,-1 1 0,1 0 0,-1 0 0,1 0 0,0-1 0,-1 1 0,1 0 0,0 0 0,-1 0 0,1 0 0,0 0 0,29 0 0,-21 1 0,47-1-2181,0 0-3539,-11 0-2042</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3.090"/>
    </inkml:context>
    <inkml:brush xml:id="br0">
      <inkml:brushProperty name="width" value="0.025" units="cm"/>
      <inkml:brushProperty name="height" value="0.025" units="cm"/>
    </inkml:brush>
  </inkml:definitions>
  <inkml:trace contextRef="#ctx0" brushRef="#br0">193 96 11371,'0'0'9502,"-9"-8"-6795,3 2-2354,-1 0 0,0 1 1,1 0-1,-2 1 0,1-1 1,-11-4-1,15 8-290,0 0 0,0 0 0,0 0 0,0 1 0,0-1 0,0 1 0,0-1 0,0 1 0,0 0 0,0 0 0,0 1 0,0-1 0,0 1 0,0-1 0,0 1 0,0 0 0,0 0 0,0 0 0,0 1 0,0-1 0,1 1 0,-1-1 0,1 1 0,-1 0 0,1 0 0,-3 3 0,0 1 31,0-1-1,1 1 0,0 0 1,0 1-1,1-1 0,0 1 1,0 0-1,0 0 0,1 0 1,0 0-1,-2 14 0,3-18-54,1-1 0,-1 1 0,1 0-1,0 0 1,0-1 0,0 1 0,0 0-1,0 0 1,1-1 0,-1 1 0,1 0 0,-1-1-1,1 1 1,0-1 0,0 1 0,1-1-1,-1 1 1,0-1 0,1 1 0,0-1-1,-1 0 1,1 0 0,0 0 0,0 0 0,0 0-1,0-1 1,0 1 0,1 0 0,-1-1-1,0 0 1,1 1 0,-1-1 0,1 0-1,2 0 1,4 1 36,-1-1 0,1-1-1,0 0 1,-1 0 0,1 0-1,-1-1 1,1-1 0,-1 1-1,1-1 1,-1-1 0,0 0-1,0 0 1,0 0 0,0-1-1,-1 0 1,1-1 0,8-6-1,-11 7-24,0 0 0,0 0-1,0 0 1,0 0 0,-1-1-1,1 0 1,-1 0-1,0 0 1,-1 0 0,0-1-1,1 0 1,-2 1 0,1-1-1,-1 0 1,0 0 0,0-1-1,0 1 1,-1 0 0,0-1-1,0 1 1,-1-1 0,0 1-1,-1-12 1,0 15-62,0 0 1,0 0-1,-1 0 0,1 1 1,-1-1-1,1 0 0,-1 1 1,0-1-1,0 1 0,0 0 1,-1-1-1,1 1 0,-1 0 1,1 0-1,-1 1 1,1-1-1,-1 0 0,0 1 1,0 0-1,0 0 0,0-1 1,0 2-1,0-1 0,0 0 1,0 1-1,0-1 0,0 1 1,-1 0-1,-5 0 0,5 0-39,0 0-1,-1 0 1,1 0-1,0 1 1,0-1-1,-1 1 0,1 0 1,0 0-1,0 1 1,0-1-1,0 1 1,0 0-1,0 0 0,1 0 1,-1 1-1,1-1 1,-1 1-1,1 0 1,0-1-1,0 2 1,-4 4-1,6-6-284,-1 1 0,1-1 1,0 1-1,0 0 0,0-1 1,1 1-1,-1 0 0,1 0 0,-1-1 1,1 1-1,0 0 0,0 0 0,0-1 1,1 1-1,-1 0 0,1 0 1,0 3-1,0-4-299,0 1-1,1-1 1,-1 0 0,1 0-1,-1 0 1,1 0 0,0 0 0,-1 0-1,1 0 1,0 0 0,0-1 0,0 1-1,1-1 1,-1 1 0,0-1 0,1 0-1,-1 0 1,4 1 0,21 6-9012</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3.461"/>
    </inkml:context>
    <inkml:brush xml:id="br0">
      <inkml:brushProperty name="width" value="0.025" units="cm"/>
      <inkml:brushProperty name="height" value="0.025" units="cm"/>
    </inkml:brush>
  </inkml:definitions>
  <inkml:trace contextRef="#ctx0" brushRef="#br0">78 0 19314,'0'0'9161,"-3"10"-8205,-1 3-668,-8 29 274,1 1 0,2-1-1,-6 82 1,16-115-1700,2-10-2484,1-16-2295,-4 12 4750,-1 0 0,0 0-1,0-1 1,0 1 0,-1 0 0,0 0-1,0 0 1,-3-5 0,-11-25-5709</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3.790"/>
    </inkml:context>
    <inkml:brush xml:id="br0">
      <inkml:brushProperty name="width" value="0.025" units="cm"/>
      <inkml:brushProperty name="height" value="0.025" units="cm"/>
    </inkml:brush>
  </inkml:definitions>
  <inkml:trace contextRef="#ctx0" brushRef="#br0">34 106 8104,'-5'-9'3987,"3"5"-3073,-17-31 1441,18 32-1804,0 1 0,0 0 0,0 0 0,0-1 0,1 1 0,-1-1 1,1 1-1,-1-1 0,1 1 0,0-1 0,0 1 0,0-1 0,0 1 0,0-1 0,2-2 1,0 4-279,0-1 1,1 1-1,-1 0 1,1-1 0,-1 1-1,1 0 1,0 1-1,-1-1 1,1 0 0,0 1-1,0 0 1,-1-1 0,1 1-1,0 0 1,3 1-1,1-1 186,-4-1-429,29-1 693,0 0 1,40 4-1,-64-1-626,-1 0 0,1 0 0,0 0 0,-1 1 0,1 0 0,-1 1 0,1-1 1,-1 2-1,0-1 0,0 1 0,-1 0 0,1 0 0,-1 1 0,0-1 0,6 7 0,-10-9-97,0 0 0,0 0 0,0 0 0,0 1 0,-1-1 0,1 0 0,-1 1 0,0-1 0,0 0 0,0 1 0,0 0 0,0-1 0,0 1 0,-1 0 0,1-1 0,-1 1 0,1 0 0,-1 0 0,0-1 0,-1 1 0,1 0 0,0 0 0,-1 2 0,-1-1 0,0 0 0,0-1 0,0 0 0,0 1 0,-1-1 0,1 0 0,-1 0 0,0-1 0,0 1 0,0 0 0,0-1 0,0 0 0,-1 0 0,-4 3 0,-5 1 0,-1 0 0,0 0 0,0-1 0,-1-1 0,0-1 0,0 0 0,-18 2 0,-29-3-7151,53-2 1438,39-3 1441,1-1-1974</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4.119"/>
    </inkml:context>
    <inkml:brush xml:id="br0">
      <inkml:brushProperty name="width" value="0.025" units="cm"/>
      <inkml:brushProperty name="height" value="0.025" units="cm"/>
    </inkml:brush>
  </inkml:definitions>
  <inkml:trace contextRef="#ctx0" brushRef="#br0">112 0 18161,'0'0'11584,"-5"9"-11076,-94 203 2006,98-210-2514,0-1 0,0 0 0,1 1 0,-1-1 0,0 1 0,1-1 0,-1 1 0,1-1 0,0 1 0,-1-1 0,1 1 0,0 0 0,0-1 0,0 1 0,0-1 0,0 1 0,0 0 0,1-1 0,0 3 0,-1-4 0,1 0 0,0 1 0,0-1 0,0 0 0,0 0 0,0 0 0,0 0 0,0 0 0,0 0 0,0 0 0,-1 0 0,1-1 0,0 1 0,0 0 0,0 0 0,0-1 0,0 1 0,-1-1 0,1 1 0,0-1 0,0 1 0,0-1 0,0 0 0,57-45 0,-56 45 0,190-173 0,-181 167-3905,-1 4-5621</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4.477"/>
    </inkml:context>
    <inkml:brush xml:id="br0">
      <inkml:brushProperty name="width" value="0.025" units="cm"/>
      <inkml:brushProperty name="height" value="0.025" units="cm"/>
    </inkml:brush>
  </inkml:definitions>
  <inkml:trace contextRef="#ctx0" brushRef="#br0">1 0 18610,'0'0'6117,"0"63"-2914,0-43-1537,7 1-673,5-3-609,3-2-224,5 0-448,3-6-1762,0-5-3267,0-5-4420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5.647"/>
    </inkml:context>
    <inkml:brush xml:id="br0">
      <inkml:brushProperty name="width" value="0.025" units="cm"/>
      <inkml:brushProperty name="height" value="0.025" units="cm"/>
    </inkml:brush>
  </inkml:definitions>
  <inkml:trace contextRef="#ctx0" brushRef="#br0">0 54 10954,'20'-28'7961,"-11"27"-3180,-5 21-3947,-4 37 257,-3 0 0,-12 67-1,14-123-1019,1 0 0,0 0 0,-1 1 0,1-1 0,0 0 0,0 0 0,0 0 0,0 0 0,0 0 0,0 0 0,0 0 0,0 0 0,0 0 0,1 1 0,-1-1 0,0 0 0,1 0 0,-1 0 0,0 0 0,1 0 0,0 0 0,-1-1 0,1 1 0,-1 0 0,1 0 0,0 0 0,1 1 0,-1-2 19,1 0 0,0 1 0,-1-1 0,1 0 0,-1 0 0,1 0-1,0 0 1,-1 0 0,1-1 0,-1 1 0,1 0 0,-1-1 0,1 1 0,-1-1 0,1 0 0,1-1 0,13-6 378,-1-1 1,23-19 0,-32 23-475,41-32 18,-2-2 0,-2-2 0,71-88 0,-114 129-13,4-6-2701,-4 6 2535,0 0 0,0 0 0,0 0 0,1 0 0,-1 0 0,0 0 0,0 0 0,0 0 0,0-1 0,0 1 0,0 0-1,0 0 1,0 0 0,0 0 0,1 0 0,-1 0 0,0-1 0,0 1 0,0 0 0,0 0 0,0 0 0,0 0-1,0 0 1,0-1 0,0 1 0,0 0 0,0 0 0,0 0 0,0 0 0,0 0 0,0-1 0,0 1 0,0 0 0,0 0-1,0 0 1,-1 0 0,1 0 0,0 0 0,0-1 0,0 1 0,0 0 0,0 0 0,0 0 0,0 0 0,0 0-1,0 0 1,-1 0 0,1-1 0,0 1 0,0 0 0,0 0 0,0 0 0,0 0 0,0 0 0,-1 0 0,-9 0-9298</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5.989"/>
    </inkml:context>
    <inkml:brush xml:id="br0">
      <inkml:brushProperty name="width" value="0.025" units="cm"/>
      <inkml:brushProperty name="height" value="0.025" units="cm"/>
    </inkml:brush>
  </inkml:definitions>
  <inkml:trace contextRef="#ctx0" brushRef="#br0">0 0 12812,'0'0'4580,"34"49"-2754,-16-35-1377,5-4-353,-2-1-705,2-8-3523,-1-1-4900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6.361"/>
    </inkml:context>
    <inkml:brush xml:id="br0">
      <inkml:brushProperty name="width" value="0.025" units="cm"/>
      <inkml:brushProperty name="height" value="0.025" units="cm"/>
    </inkml:brush>
  </inkml:definitions>
  <inkml:trace contextRef="#ctx0" brushRef="#br0">121 0 15407,'0'0'3961,"-11"2"-1863,0 1-1727,1 0 1,0 0 0,-1 1 0,-15 8-1,23-11-318,1 0-1,-1 1 1,1-1 0,-1 1-1,1-1 1,0 1 0,0 0-1,-1 0 1,1 0-1,1 0 1,-1 0 0,0 0-1,0 1 1,1-1 0,-1 1-1,1-1 1,0 1-1,0 0 1,0-1 0,0 1-1,0 0 1,1-1-1,-1 1 1,1 0 0,-1 0-1,1 0 1,0 0 0,1 3-1,0-5-38,-1-1 0,1 1 0,0 0 0,0-1 1,0 1-1,0 0 0,0-1 0,1 1 0,-1-1 0,0 0 0,0 1 0,0-1 0,0 0 0,0 1 0,1-1 0,-1 0 0,0 0 0,0 0 1,0 0-1,1 0 0,0-1 0,30-1 210,-26-1-210,1 1 0,0-1 0,-1-1 1,1 1-1,-1-1 0,0 0 0,0 0 0,-1-1 0,6-5 0,25-17 75,-33 70 1704,-4-31-1620,3 18 857,-2-30-997,1 1-1,-1 0 0,1 0 1,-1 0-1,1 0 0,0-1 1,-1 1-1,1 0 0,0 0 1,-1-1-1,1 1 0,0-1 1,0 1-1,0-1 0,0 1 1,0-1-1,0 1 0,-1-1 1,1 0-1,0 1 1,0-1-1,0 0 0,0 0 1,0 0-1,0 0 0,0 0 1,2 0-1,11-1 139,-1-1 0,1 0 0,-1-1 0,0 0 0,0-1 1,0-1-1,0 0 0,-1-1 0,0 0 0,22-16 0,49-21-89,-82 43-85,-1 0 0,0 0 0,0 0-1,1 0 1,-1 0 0,0 0 0,0-1-1,1 1 1,-1 0 0,0 0-1,0 0 1,1 0 0,-1 0 0,0 0-1,0 0 1,1 0 0,-1 1 0,0-1-1,0 0 1,0 0 0,1 0 0,-1 0-1,0 0 1,0 0 0,1 0-1,-1 0 1,0 1 0,0-1 0,0 0-1,0 0 1,1 0 0,-1 1 0,0-1-1,0 0 1,0 0 0,0 0-1,0 1 1,1-1 0,-1 0 0,0 0-1,0 0 1,0 1 0,0-1 0,0 18 45,-8 21 205,7-36-227,1-1 0,-1-1 0,1 1 0,-1-1 0,1 1-1,0-1 1,0 1 0,0-1 0,0 1 0,0-1 0,0 1 0,0-1 0,0 1 0,0-1 0,2 3-1,-2-3-5,0-1 0,1 0 0,-1 1 0,0-1 0,1 0-1,-1 1 1,1-1 0,-1 0 0,0 0 0,1 0-1,-1 0 1,1 1 0,-1-1 0,1 0 0,-1 0 0,1 0-1,-1 0 1,0 0 0,1 0 0,-1 0 0,1 0 0,-1 0-1,1 0 1,-1 0 0,1-1 0,-1 1 0,1 0-1,-1 0 1,0 0 0,1-1 0,39-26-682,-8-1-4321,-12 9-5856,-12 12 291</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6.692"/>
    </inkml:context>
    <inkml:brush xml:id="br0">
      <inkml:brushProperty name="width" value="0.025" units="cm"/>
      <inkml:brushProperty name="height" value="0.025" units="cm"/>
    </inkml:brush>
  </inkml:definitions>
  <inkml:trace contextRef="#ctx0" brushRef="#br0">6 25 10634,'0'0'14024,"2"10"-13778,-1-2-68,0-1 0,0 1 0,0-1 0,-1 1 0,0-1 0,-1 1 0,0 0 0,0-1 1,0 0-1,-4 9 0,5-16-113,0 1 0,0-1 0,-1 0 0,1 1 0,0-1 0,0 0 0,0 1 0,-1-1 0,1 0 0,0 1 0,0-1 0,0 0 0,0 1 0,0-1 0,0 0 0,0 1 0,0-1 0,0 1 0,0-1 1,0 0-1,0 1 0,0-1 0,0 1 0,0-1 0,0 0 0,0 1 0,0-1 0,1 0 0,-1 1 0,0-1 0,0 0 0,0 1 0,1-1 0,-1 0 0,0 1 0,0-1 0,1 0 0,-1 0 0,0 1 0,1-1 0,-1 0 0,0 0 0,1 0 0,-1 1 1,0-1-1,1 0 0,-1 0 0,0 0 0,1 0 0,-1 0 0,1 0 0,27-10 843,27-26-901,-29 15 4,-8 5 6,0 2 1,2 0-1,26-14 0,-46 27-4,0 1-1,1 0 0,-1 0 1,0 0-1,0 0 0,0 0 1,0 0-1,0 0 0,1 0 1,-1 0-1,0 0 0,0 0 1,0 0-1,0 0 0,1 0 0,-1 0 1,0 0-1,0 0 0,0 0 1,0 0-1,1 0 0,-1 0 1,0 0-1,0 0 0,0 0 1,0 0-1,1 0 0,-1 0 1,0 0-1,0 0 0,0 0 1,0 0-1,0 0 0,0 1 1,1-1-1,-1 0 0,0 0 1,0 0-1,0 0 0,0 0 1,0 0-1,0 1 0,0-1 1,0 0-1,0 0 0,1 0 1,-1 0-1,0 1 0,0-1 1,0 0-1,0 0 0,0 0 1,0 0-1,0 1 0,0-1 1,0 0-1,0 0 0,0 0 1,-1 1-1,-3 17 218,-11 15-127,15-32-147,-1-1 0,0 1 0,1 0 0,-1 0 0,1 0 0,-1-1 0,1 1-1,-1 0 1,1 0 0,0 0 0,-1 0 0,1 0 0,0 0 0,0 0 0,-1 0 0,1 0 0,0 0-1,0 0 1,0 0 0,0 0 0,0 0 0,1 0 0,-1 0 0,0 0 0,0 0 0,1-1 0,-1 1-1,0 0 1,1 0 0,-1 0 0,1 0 0,-1 0 0,1 0 0,0-1 0,0 2 0,1-2-525,0 0 0,0 0 0,0 1 0,0-1 0,0-1 0,0 1 0,0 0 0,0 0-1,0-1 1,0 0 0,0 1 0,0-1 0,0 0 0,0 0 0,-1 0 0,1 0 0,3-2 0,14-9-8031</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7.456"/>
    </inkml:context>
    <inkml:brush xml:id="br0">
      <inkml:brushProperty name="width" value="0.025" units="cm"/>
      <inkml:brushProperty name="height" value="0.025" units="cm"/>
    </inkml:brush>
  </inkml:definitions>
  <inkml:trace contextRef="#ctx0" brushRef="#br0">40 1 8520,'0'0'16111,"-2"7"-14322,-27 59 3832,47-100-4895,-18 34-726,0 0 0,0 0 0,0 0 0,0 0 0,0-1 0,0 1 0,0 0 0,0 0 0,1 0 0,-1 0 0,0 0 0,0-1 0,0 1 0,0 0 0,0 0 0,0 0 0,0 0 0,0 0 0,0 0 0,0 0 0,1 0 0,-1-1 0,0 1 0,0 0 0,0 0 0,0 0 0,0 0 0,0 0 0,1 0 0,-1 0 0,0 0 0,0 0 0,0 0 0,0 0 0,0 0 0,1 0 0,-1 0 0,0 0 0,0 0 0,0 0 0,0 0 0,0 0 0,0 0 0,1 0 0,-1 0 0,0 0 0,0 0 0,0 0 0,0 0 0,0 0 0,0 1 0,1-1 0,-1 0 0,0 0 0,0 0 0,0 0 0,0 0 0,0 0 0,0 0 0,0 1 0,0-1 0,0 0 0,1 0 0,-1 0 0,-3 14 0,-8 19 0,8-26 0,0 0 0,0 1 0,0-1 0,1 1 0,0 0 0,1 0 0,0 0 0,0 0 0,0 0 0,2 13 0,0-20 0,0 0 0,0 0 0,0 0 0,0 0 0,0 0 0,0 0 0,0 0 0,0 0 0,1 0 0,-1-1 0,0 1 0,0 0 0,1-1 0,-1 1 0,1-1 0,-1 1 0,1-1 0,-1 0 0,0 0 0,1 0 0,-1 0 0,1 0 0,-1 0 0,1 0 0,-1 0 0,1 0 0,-1-1 0,1 1 0,1-1 0,3 0 0,0 0 0,0-1 0,0 1 0,-1-1 0,1 0 0,6-4 0,-1-2 0,0-1 0,-1-1 0,0 0 0,0-1 0,-1 0 0,-1 0 0,0-1 0,-1 0 0,0 0 0,0-1 0,-1 1 0,7-26 0,-26 69 0,10-23 0,-1 0 0,1-1 0,0 2 0,1-1 0,0 0 0,0 0 0,-1 10 0,4-17 0,-1 0 0,1 0 0,0-1 0,-1 1 0,1 0 0,0 0 0,-1 0 0,1-1 0,0 1 0,0 0 0,0-1 0,-1 1 0,1-1 0,0 1 0,0-1 0,0 1 0,0-1 0,0 0 0,0 1 0,0-1 0,0 0 0,0 0 0,0 0 0,0 0 0,0 0 0,0 0 0,0 0 0,0 0 0,0 0 0,0 0 0,2-1 0,34-4 0,-26-1 0,-1 0 0,0 0 0,-1-1 0,0 0 0,0-1 0,0 0 0,-1 0 0,10-13 0,-23 57 0,2-25 0,1 0 0,0 1 0,1-1 0,0 1 0,1 14 0,0-25-56,0-1-1,0 0 1,0 0-1,0 0 1,0 1-1,0-1 1,0 0 0,0 0-1,0 0 1,1 0-1,-1 0 1,0 1 0,0-1-1,0 0 1,0 0-1,0 0 1,1 0-1,-1 0 1,0 0 0,0 0-1,0 0 1,0 1-1,1-1 1,-1 0-1,0 0 1,0 0 0,0 0-1,1 0 1,-1 0-1,0 0 1,0 0 0,0 0-1,1 0 1,-1 0-1,0 0 1,0 0-1,0-1 1,0 1 0,1 0-1,-1 0 1,0 0-1,0 0 1,0 0 0,0 0-1,1 0 1,-1 0-1,0-1 1,0 1-1,0 0 1,0 0 0,0 0-1,0 0 1,1 0-1,-1-1 1,0 1-1,0 0 1,0-1 0,10-8-7605,-2-8-2802</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7.833"/>
    </inkml:context>
    <inkml:brush xml:id="br0">
      <inkml:brushProperty name="width" value="0.025" units="cm"/>
      <inkml:brushProperty name="height" value="0.025" units="cm"/>
    </inkml:brush>
  </inkml:definitions>
  <inkml:trace contextRef="#ctx0" brushRef="#br0">1 0 17392,'0'0'13005,"49"20"-23255,-29-6 481</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8.409"/>
    </inkml:context>
    <inkml:brush xml:id="br0">
      <inkml:brushProperty name="width" value="0.025" units="cm"/>
      <inkml:brushProperty name="height" value="0.025" units="cm"/>
    </inkml:brush>
  </inkml:definitions>
  <inkml:trace contextRef="#ctx0" brushRef="#br0">87 195 13453,'0'0'16383,"-9"4"-15705,4-2-620,0 1 0,1-1 1,-1 1-1,0 0 0,1 1 0,0-1 0,0 1 0,0 0 0,0-1 0,0 2 1,1-1-1,-1 0 0,1 1 0,1 0 0,-1-1 0,1 1 0,-1 0 1,1 1-1,1-1 0,-1 0 0,1 0 0,0 1 0,0-1 0,0 1 0,1-1 1,0 10-1,0-13-57,1 0 0,-1 0 0,1 0 1,-1-1-1,1 1 0,0 0 0,-1 0 0,1-1 1,0 1-1,0 0 0,0-1 0,0 1 0,1-1 1,-1 0-1,0 1 0,1-1 0,-1 0 0,0 0 1,1 1-1,0-1 0,-1-1 0,1 1 0,0 0 1,-1 0-1,1 0 0,0-1 0,0 1 0,-1-1 1,1 0-1,0 1 0,0-1 0,0 0 0,0 0 1,0 0-1,0 0 0,-1-1 0,4 0 0,2 1 10,-1-1 0,1 0 0,-1-1 0,0 1 0,1-1 0,-1 0 0,0-1 0,0 0-1,-1 0 1,7-4 0,2-5 6,-1 0 0,0-1 0,-1-1 0,0 0 0,-1 0 0,-1-1 0,0-1 0,-1 0 0,-1 0 0,0-1 0,-1 0 0,-1 0 0,-1 0 0,0-1 0,-1 0-1,2-31 1,-6 47-23,1 1 0,-1-1 0,0 1 0,0-1 0,0 0 0,0 1 0,0-1 0,0 0 0,-1 1 0,1-1 0,-1 1 0,1-1 0,-1 1-1,1-1 1,-1 1 0,0-1 0,0 1 0,1-1 0,-1 1 0,0 0 0,0 0 0,-1-1 0,1 1 0,-2-2 0,1 3-5,0-1 0,0 1-1,0-1 1,0 1 0,-1 0 0,1-1 0,0 1 0,0 1 0,0-1 0,0 0 0,0 0-1,0 1 1,0-1 0,0 1 0,0-1 0,-3 2 0,-6 3-3,0 1-1,0 0 1,0 1-1,1 0 1,-13 11-1,19-15 37,-1 1 0,1 0 0,0 0 0,1 1 0,-1-1 0,1 1 0,0 0 0,0 0 0,1 0 0,-1 0 0,-2 7 0,5-10-21,0 0 0,-1 0-1,1 0 1,0 0-1,0 0 1,0 0-1,1 0 1,-1 0-1,0 0 1,1 0-1,-1 0 1,1 0-1,0 0 1,0-1 0,0 1-1,-1 0 1,2 0-1,-1-1 1,0 1-1,0 0 1,0-1-1,1 0 1,-1 1-1,1-1 1,-1 0-1,1 1 1,0-1 0,-1 0-1,1 0 1,0 0-1,0-1 1,0 1-1,-1 0 1,4 0-1,17 6-508,1-1-1,0-2 0,-1 0 1,1-1-1,1-1 0,33-2 1,-54-1 558,1 0 1,0 0-1,0 0 1,-1 0 0,1-1-1,-1 1 1,0-1-1,1 0 1,-1 0-1,0 0 1,0-1 0,4-3-1,36-37-293,-39 38 250,2 0 121,-2 0 1,1 0-1,-1-1 0,1 1 0,-1-1 0,-1 0 0,1-1 0,-1 1 0,0 0 1,-1-1-1,0 0 0,0 1 0,0-1 0,1-14 0,-3 21 337,-13 23-231,3-2-152,2 1-1,0 0 0,1 0 0,2 0 0,0 1 0,1 0 0,1 0 0,1 0 0,2 0 0,2 32 0,8-18-475,-9-36 367,-1 1 0,0-1 1,1 0-1,-1 0 0,0 0 0,1 0 0,0 0 0,-1 0 0,1 0 0,0 0 0,-1 0 0,1 0 0,0 0 0,0 0 0,0 0 0,0 0 0,0-1 1,0 1-1,0 0 0,0-1 0,0 1 0,0-1 0,0 1 0,0-1 0,0 0 0,0 1 0,2-1 0,-4-38-2226,-5 15 2030,-1 2-1,-1-1 1,-11-20-1,-6-13 248,15 29 108,6 17 32,0 1 1,0-1-1,1 0 0,1 0 1,-1 0-1,2 0 1,-2-11-1,3 19-125,1 1-1,0-1 1,-1 1-1,1 0 1,-1-1-1,1 1 1,0 0-1,-1-1 1,1 1-1,0 0 1,-1 0-1,1 0 1,0-1-1,-1 1 1,1 0-1,0 0 1,0 0-1,-1 0 1,1 0-1,0 1 1,-1-1-1,1 0 1,0 0-1,-1 0 1,1 0-1,1 1 1,21 5-17,0 4-9,40 23-1,-56-28-826,1 0-1,-1 1 1,0-1 0,11 14 0,-17-18 294,0 0-1,0 0 1,0 0-1,0 0 1,-1 0 0,1 1-1,0-1 1,-1 0 0,1 0-1,-1 1 1,1-1 0,-1 0-1,0 1 1,0-1 0,0 1-1,1 0 1,-1 6-6414</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8.736"/>
    </inkml:context>
    <inkml:brush xml:id="br0">
      <inkml:brushProperty name="width" value="0.025" units="cm"/>
      <inkml:brushProperty name="height" value="0.025" units="cm"/>
    </inkml:brush>
  </inkml:definitions>
  <inkml:trace contextRef="#ctx0" brushRef="#br0">1 61 18898,'0'0'8584,"77"8"-6598,-16-8-353,13 0-319,13 0-962,11-3-352,4-3 0,3-1 0,-1-2 0,-8 2 0,-7-1 0,-14 1-384,-7-2-5574,-12-3-4452</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9.562"/>
    </inkml:context>
    <inkml:brush xml:id="br0">
      <inkml:brushProperty name="width" value="0.025" units="cm"/>
      <inkml:brushProperty name="height" value="0.025" units="cm"/>
    </inkml:brush>
  </inkml:definitions>
  <inkml:trace contextRef="#ctx0" brushRef="#br0">1 90 11371,'0'0'5066,"5"8"-3048,-2-4-1812,-1 0 1,0 0-1,1-1 0,0 1 1,0-1-1,0 0 1,0 0-1,1 0 1,-1 0-1,1-1 0,-1 0 1,1 1-1,0-1 1,0 0-1,0-1 0,0 1 1,0-1-1,1 0 1,-1 0-1,0 0 1,1 0-1,-1-1 0,9 0 1,0 0 230,0 0 0,0-2-1,0 1 1,0-2 0,0 0 0,0 0 0,13-6 0,-21 7-322,0 0 1,-1 0-1,1 0 0,-1-1 1,1 0-1,-1 0 0,0 0 1,0 0-1,-1 0 0,1-1 1,-1 0-1,1 0 0,-1 0 1,0 0-1,-1 0 0,1 0 1,-1-1-1,0 1 0,0-1 1,0 0-1,2-8 0,-4 11-105,0 1 0,0-1 1,0 0-1,0 1 0,0-1 0,0 1 0,0-1 0,0 1 0,-1-1 0,1 1 0,0-1 1,-1 1-1,1-1 0,-1 1 0,0-1 0,0 1 0,1 0 0,-1-1 0,0 1 0,0 0 1,0 0-1,0-1 0,-1 1 0,1 0 0,0 0 0,0 0 0,-1 1 0,1-1 0,0 0 1,-1 0-1,1 1 0,-1-1 0,1 1 0,-1-1 0,1 1 0,-1 0 0,1-1 0,-1 1 1,1 0-1,-1 0 0,0 0 0,1 0 0,-1 1 0,-1-1 0,-4 0-32,0 1-1,1 0 1,-1 0-1,0 0 0,1 1 1,-1 0-1,1 0 1,0 0-1,-9 5 1,3 2 30,0 0 0,1 1 0,0 0 1,0 1-1,1 0 0,1 1 0,-13 19 0,17-24 33,1 0 0,0 0 0,0 1 0,0-1 0,1 1-1,0 0 1,1 0 0,0 0 0,0 0 0,1 1-1,0-1 1,0 0 0,1 1 0,1 15 0,0-22-32,0 0 0,0 0 0,0 0 0,0 0 0,0-1 0,0 1 0,1 0 0,-1-1 0,1 1 0,-1 0 0,1-1 0,0 0 0,-1 1 0,1-1 0,0 0 0,0 0 0,0 0 0,0 0 0,0 0 0,0-1 0,0 1 0,0 0 0,1-1 0,-1 0 0,0 1 0,0-1 0,0 0 0,3 0 0,65-4 2,-55 1-532,-1 0 1,1 0-1,-1-2 0,0 0 0,-1-1 1,17-8-1,-8 1-3031,0-1 0,33-28-1,-7 0-6712</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29.891"/>
    </inkml:context>
    <inkml:brush xml:id="br0">
      <inkml:brushProperty name="width" value="0.025" units="cm"/>
      <inkml:brushProperty name="height" value="0.025" units="cm"/>
    </inkml:brush>
  </inkml:definitions>
  <inkml:trace contextRef="#ctx0" brushRef="#br0">260 1 15407,'0'0'2562,"-50"61"-640,17-24 864,0 0-896,-3 3-96,3-5 0,7-2-801,5-6-673,6-4-192,6-8-128,5-8-128,4-2-929,1-25-15983</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0.265"/>
    </inkml:context>
    <inkml:brush xml:id="br0">
      <inkml:brushProperty name="width" value="0.025" units="cm"/>
      <inkml:brushProperty name="height" value="0.025" units="cm"/>
    </inkml:brush>
  </inkml:definitions>
  <inkml:trace contextRef="#ctx0" brushRef="#br0">1 0 3748,'0'0'23830,"21"66"-22324,-6-48-674,5 1-511,5-3-193,1 0-64,4-5-545,0-3-1633,-3-6-1633,-2-2-994,-3-5-448,-5-15-3235</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0.607"/>
    </inkml:context>
    <inkml:brush xml:id="br0">
      <inkml:brushProperty name="width" value="0.025" units="cm"/>
      <inkml:brushProperty name="height" value="0.025" units="cm"/>
    </inkml:brush>
  </inkml:definitions>
  <inkml:trace contextRef="#ctx0" brushRef="#br0">86 1 13485,'0'0'2584,"-5"12"-246,-12 32-642,3 2 1,1-1 0,2 1 0,2 1-1,-3 70 1,10-31-154,0-51-540,2-27-301,0-10 187,4-42-1032,2 0 0,3 1 1,1-1-1,30-79 0,-35 108-82,1-5-56,-4 12 228,0 0-1,1 0 0,0 0 1,0 1-1,0-1 1,1 1-1,0 0 0,1 0 1,8-11-1,-13 18 44,0 0 0,1-1 1,-1 1-1,0 0 0,1-1 0,-1 1 0,0 0 0,1 0 1,-1 0-1,0-1 0,1 1 0,-1 0 0,0 0 0,1 0 1,-1 0-1,1 0 0,-1 0 0,0 0 0,1-1 1,-1 1-1,1 0 0,-1 0 0,0 1 0,1-1 0,-1 0 1,1 0-1,-1 0 0,0 0 0,1 0 0,-1 0 1,0 0-1,1 1 0,-1-1 0,1 0 0,-1 0 0,1 1 1,5 16-93,-6 21 113,-2-35-14,0 0-1,0 0 1,0 1-1,0-1 0,0 0 1,-1-1-1,1 1 1,-1 0-1,0-1 1,0 0-1,0 1 1,0-1-1,0 0 1,0 0-1,-1-1 0,1 1 1,-6 1-1,1 0 46,-1 0 0,1 0 0,-1-1 0,0-1 0,0 1 0,-10 0 0,19-4-667,0 0 1,1 0-1,-1 0 0,1 0 1,0 0-1,0 0 1,-1 1-1,1-1 0,0 0 1,1 1-1,-1-1 1,0 0-1,2-1 0,16-18-6389,4-4-3807</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0.967"/>
    </inkml:context>
    <inkml:brush xml:id="br0">
      <inkml:brushProperty name="width" value="0.025" units="cm"/>
      <inkml:brushProperty name="height" value="0.025" units="cm"/>
    </inkml:brush>
  </inkml:definitions>
  <inkml:trace contextRef="#ctx0" brushRef="#br0">110 0 16944,'0'0'1767,"-7"12"-363,-7 13-516,-45 91 5229,54-104-5550,0 1-1,0 0 0,1 0 1,1 0-1,1 1 1,-1-1-1,1 27 0,2-38-553,0 0-1,0 0 1,0 1-1,1-1 0,-1 0 1,1 0-1,0 0 1,0 0-1,-1 0 0,1 0 1,0 0-1,1 0 1,-1-1-1,0 1 1,0 0-1,1 0 0,-1-1 1,1 1-1,0-1 1,-1 0-1,1 1 1,0-1-1,0 0 0,0 0 1,0 0-1,0 0 1,0 0-1,0-1 1,0 1-1,0-1 0,0 1 1,0-1-1,0 0 1,1 1-1,-1-1 0,0 0 1,0-1-1,4 0 1,0 1 8,0-1 0,0 0 0,-1 0 0,1-1 0,0 1 0,0-1 0,-1-1 0,0 1 0,1-1 0,-1 0 0,0 0 1,0-1-1,6-4 0,3-10-70,0 0-1,-2-1 1,0 0 0,16-33 0,-41 81 94,7-18 4,1 1 0,0 0 0,1 0-1,0 0 1,0 0 0,1 1 0,1 0 0,1-1-1,-1 1 1,2 24 0,0-36-47,1 0 0,-1 0 0,0 0 0,1 0-1,-1 0 1,1 0 0,-1-1 0,1 1 0,0 0 0,-1 0 0,1 0 0,0-1 0,-1 1-1,1 0 1,0-1 0,0 1 0,0 0 0,0-1 0,-1 1 0,1-1 0,0 0 0,0 1-1,0-1 1,0 0 0,0 1 0,0-1 0,0 0 0,0 0 0,0 0 0,0 0-1,0 0 1,0 0 0,0 0 0,0 0 0,1 0 0,-1-1 0,-1 1 0,1 0 0,0-1-1,2 0 1,1 0-40,0 0-1,0-1 0,-1 1 1,1-1-1,0 0 0,-1 0 0,1 0 1,-1 0-1,5-5 0,11-26-3830,-7-6-3515,-4 6-816</inkml:trace>
  <inkml:trace contextRef="#ctx0" brushRef="#br0" timeOffset="1">319 5 17392,'0'0'12941,"-1"51"-14190,5-43-1826,-1 1-1922,-1-4-3459</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1.308"/>
    </inkml:context>
    <inkml:brush xml:id="br0">
      <inkml:brushProperty name="width" value="0.025" units="cm"/>
      <inkml:brushProperty name="height" value="0.025" units="cm"/>
    </inkml:brush>
  </inkml:definitions>
  <inkml:trace contextRef="#ctx0" brushRef="#br0">20 1 12332,'0'0'5883,"10"3"-3017,-5-2-2474,31 12 2245,-34-12-2426,-1-1 1,1 1-1,0 0 1,-1 0-1,1 0 1,-1 0-1,0 1 1,1-1-1,-1 0 1,0 1-1,0-1 1,0 1 0,0-1-1,0 1 1,0-1-1,0 1 1,0 0-1,-1-1 1,1 1-1,-1 0 1,1 3-1,-1 1-82,-1-1-1,0 1 1,0 0 0,-1 0-1,1-1 1,-1 1-1,0-1 1,-1 1 0,0-1-1,0 0 1,0 0-1,0 0 1,-1 0-1,1-1 1,-1 1 0,-7 5-1,7-6-27,-1 0 0,1 0 0,0 1 0,0 0 0,1 0 0,-1 0 0,1 0 0,0 1 0,1-1 0,-1 1 0,1 0 0,0-1 0,1 1 0,-1 0 0,1 0 0,0 0 0,0 8 0,2-12-101,0 1 0,0-1 0,0 0 0,0 1 0,0-1 0,0 0 0,1 0 0,-1 0 0,1 0 0,0 0 0,-1 0 0,1 0 0,0-1 0,0 1 0,0 0 0,0-1 0,0 0 0,1 1 0,-1-1 0,0 0 0,1 0 0,-1-1 0,1 1 0,-1 0 0,1-1 0,-1 1 0,1-1 0,-1 0 0,3 0 0,4 1 0,-1 0 0,0-1 0,0 0 0,0-1 0,1 1 0,-1-2 0,0 1 0,10-4 0,-14 3-188,1 0-1,-1 0 1,0-1 0,0 0-1,0 0 1,0 0 0,0 0 0,-1-1-1,7-7 1,-7 7-456,1-1-1,-2 1 1,1-1 0,0 0-1,-1 0 1,0 0 0,0 0-1,2-11 1,-1-14-8586</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1.668"/>
    </inkml:context>
    <inkml:brush xml:id="br0">
      <inkml:brushProperty name="width" value="0.025" units="cm"/>
      <inkml:brushProperty name="height" value="0.025" units="cm"/>
    </inkml:brush>
  </inkml:definitions>
  <inkml:trace contextRef="#ctx0" brushRef="#br0">0 55 10378,'0'0'20884,"63"48"-20820,-42-48-64,-1-5-1121,-1-6-1442,-1-4-1537,1-2-1345,-4-1-2819</inkml:trace>
  <inkml:trace contextRef="#ctx0" brushRef="#br0" timeOffset="1">205 1 13613,'0'0'9993,"-32"54"-8135,25-36-417,2 1-512,2-1-192,3-3-353,0 0-255,0-5-1,5-4-64,3-4-705,2-2-448,2-2-609,2-13-672,3-8-1345,4-5-641,0-9-1954</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2.025"/>
    </inkml:context>
    <inkml:brush xml:id="br0">
      <inkml:brushProperty name="width" value="0.025" units="cm"/>
      <inkml:brushProperty name="height" value="0.025" units="cm"/>
    </inkml:brush>
  </inkml:definitions>
  <inkml:trace contextRef="#ctx0" brushRef="#br0">112 1 10602,'0'0'18220,"-7"8"-17409,-2 5-471,1 1-1,0 0 0,1 1 1,1 0-1,0 0 0,1 0 0,0 1 1,-3 26-1,3-2-312,1-1-1,3 75 1,10-77-18,-9-37-10,1 1 0,-1 0 0,0 0 0,1-1 0,-1 1 0,0 0 0,1-1 0,-1 1 0,1 0-1,-1-1 1,1 1 0,-1 0 0,1-1 0,-1 1 0,1-1 0,0 1 0,-1-1 0,1 1 0,0-1 0,-1 0 0,1 1-1,0-1 1,0 0 0,-1 1 0,1-1 0,0 0 0,0 0 0,0 0 0,-1 0 0,1 0 0,0 0 0,0 0 0,0 0-1,-1 0 1,1 0 0,0 0 0,0 0 0,-1-1 0,1 1 0,0 0 0,0-1 0,0 0 0,1-3-172,0 0 0,0 0 0,-1 0 0,0 0 0,0 0 0,0-1 0,0 1 1,-1 0-1,0-1 0,1 1 0,-2-1 0,1 1 0,-2-8 0,2-2-353,-1-3-366,-1 0 1,0 1 0,-1-1-1,-1 1 1,0 0 0,-11-25-1,9 27 1065,0 1 0,-1 0 0,-1 0-1,-12-16 1,19 29 1028,27 17 1960,31 15-1111,-25-21-2478,-1-12-3324,-27-4-685,-4-8-2134</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2.386"/>
    </inkml:context>
    <inkml:brush xml:id="br0">
      <inkml:brushProperty name="width" value="0.025" units="cm"/>
      <inkml:brushProperty name="height" value="0.025" units="cm"/>
    </inkml:brush>
  </inkml:definitions>
  <inkml:trace contextRef="#ctx0" brushRef="#br0">0 1 16688,'0'0'7719</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2.979"/>
    </inkml:context>
    <inkml:brush xml:id="br0">
      <inkml:brushProperty name="width" value="0.025" units="cm"/>
      <inkml:brushProperty name="height" value="0.025" units="cm"/>
    </inkml:brush>
  </inkml:definitions>
  <inkml:trace contextRef="#ctx0" brushRef="#br0">28 1 7207,'0'0'20478,"-4"8"-19437,0 2-829,0-1 0,1 1 1,0 0-1,0 0 0,1 0 0,-1 19 1,2-26-189,1-1 1,0 1 0,0-1-1,0 1 1,0-1 0,0 1 0,1-1-1,-1 1 1,1-1 0,-1 0 0,1 1-1,0-1 1,0 0 0,0 0 0,0 1-1,0-1 1,1 0 0,-1 0-1,1 0 1,-1 0 0,1-1 0,0 1-1,0 0 1,0-1 0,0 1 0,0-1-1,0 1 1,0-1 0,0 0 0,0 0-1,1 0 1,-1 0 0,0-1 0,1 1-1,-1-1 1,1 1 0,-1-1-1,5 0 1,1 0 6,-1 0 0,0 0 0,0-1-1,1 0 1,-1-1 0,0 1 0,0-2 0,0 1-1,0-1 1,7-4 0,3-2 115,-1-2 0,21-18 1,22-14 15,-58 42-164,-1 1 1,1-1 0,0 1-1,0-1 1,-1 1 0,1-1-1,0 1 1,0 0 0,0-1-1,0 1 1,0 0 0,0 0-1,-1 0 1,1 0 0,0 0 0,0 0-1,0 0 1,0 0 0,0 0-1,0 0 1,0 0 0,0 0-1,0 1 1,-1-1 0,1 0-1,2 2 1,-2-1-5,0 0-1,1 1 1,-1-1 0,0 1-1,0-1 1,0 1 0,0 0-1,0-1 1,0 1 0,-1 0-1,1 0 1,0 3 0,2 9-45,0 0 0,0 29 0,-2-28 44,-2-13 21,1-1 1,0 0-1,0 1 0,0-1 1,0 1-1,0-1 0,1 1 1,-1-1-1,0 1 0,1-1 1,-1 1-1,1-1 0,-1 0 1,1 1-1,0-1 0,-1 0 0,1 0 1,0 1-1,0-1 0,0 0 1,0 0-1,0 0 0,0 0 1,0 0-1,1 0 0,-1 0 1,0-1-1,0 1 0,1 0 1,-1-1-1,0 1 0,4 0 1,-3-1 10,1-1 0,0 1 1,-1-1-1,1 0 0,0 0 1,-1 0-1,1 0 0,-1 0 1,1-1-1,-1 1 1,0-1-1,0 0 0,0 1 1,1-1-1,-2 0 0,1 0 1,2-3-1,25-35-454,-26 33 244,1 0 0,0 0 1,1 1-1,0 0 0,0-1 0,0 2 1,1-1-1,0 1 0,0 0 1,13-9-1,-19 14 117,1 0 0,-1 0 1,1 0-1,-1 0 0,1 0 0,-1 0 0,1 0 0,-1 0 1,1 0-1,-1 0 0,1 0 0,-1 0 0,1 1 0,-1-1 1,0 0-1,1 0 0,-1 0 0,1 1 0,-1-1 0,1 0 1,-1 1-1,0-1 0,1 0 0,-1 1 0,0-1 0,0 0 1,1 1-1,-1-1 0,0 0 0,1 1 0,-1-1 1,0 1-1,0-1 0,0 1 0,0-1 0,0 1 0,1-1 1,-1 1-1,0-1 0,0 0 0,0 1 0,0-1 0,0 1 1,-1 0-1,2 30 12,-2-23-146,-6 63-271,6-66-26,0 0 0,0 0 1,0-1-1,-1 1 1,1-1-1,-1 1 0,0-1 1,-1 0-1,1 1 0,-1-1 1,0 0-1,-5 5 0,5-8-3974</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3.319"/>
    </inkml:context>
    <inkml:brush xml:id="br0">
      <inkml:brushProperty name="width" value="0.025" units="cm"/>
      <inkml:brushProperty name="height" value="0.025" units="cm"/>
    </inkml:brush>
  </inkml:definitions>
  <inkml:trace contextRef="#ctx0" brushRef="#br0">1 1 13645,'0'0'9321</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3.693"/>
    </inkml:context>
    <inkml:brush xml:id="br0">
      <inkml:brushProperty name="width" value="0.025" units="cm"/>
      <inkml:brushProperty name="height" value="0.025" units="cm"/>
    </inkml:brush>
  </inkml:definitions>
  <inkml:trace contextRef="#ctx0" brushRef="#br0">312 4 17681,'0'0'4559,"-13"-1"-2312,5-1-1988,-1 2 0,0-1-1,1 1 1,-1 1 0,0-1 0,1 1-1,-1 1 1,1 0 0,-1 0 0,1 1-1,0 0 1,0 0 0,0 0-1,-9 7 1,0 2 146,2 1 1,-1 0-1,2 1 0,0 1 1,-16 20-1,23-25-208,0 0-1,0 1 1,1 0 0,1 0-1,0 0 1,0 0 0,1 1 0,1 0-1,-5 23 1,8-33-197,-1 1 0,1 0 0,0-1 0,0 1 0,0 0 0,0-1 0,1 1 0,-1 0 0,1-1 0,0 1 0,-1 0 0,1-1 0,0 1 0,0-1 0,1 1 0,-1-1 0,1 0 0,-1 0 0,1 1 0,0-1 0,-1 0 0,4 2 0,-2-2 0,1 1 0,0-1 0,0 0 0,0-1 0,0 1 0,0-1 0,0 1 0,1-1 0,-1 0 0,0-1 0,1 1 0,7-1 0,-3 0 0,1 0 0,-1-1 0,1-1 0,-1 1 0,0-1 0,0-1 0,0 0 0,0 0 0,0-1 0,-1 0 0,1 0 0,11-8 0,-17 9 0,1 0 0,0-1 0,-1 1 0,0-1 0,0 1 0,0-1 0,0 0 0,-1 0 0,1 0 0,-1-1 0,0 1 0,0-1 0,-1 1 0,1-1 0,-1 1 0,0-1 0,0 0 0,0 0 0,-1 1 0,0-1 0,-1-9 0,1 13 0,-1 0 0,1 0 0,-1 0 0,0 0 0,0 0 0,0 0 0,0 0 0,1 0 0,-1 0 0,0 1 0,0-1 0,-1 0 0,1 0 0,0 1 0,0-1 0,0 1 0,0-1 0,-1 1 0,1 0 0,0-1 0,0 1 0,-1 0 0,1 0 0,0 0 0,-1 0 0,1 0 0,0 0 0,0 0 0,-1 0 0,1 0 0,0 1 0,0-1 0,-1 1 0,0 0 0,-4 0 0,1 0 0,-1 1 0,1-1 0,0 1 0,0 1 0,-9 4 0,8-3 0,0 1 0,0 0 0,0 0 0,1 0 0,0 0 0,0 1 0,0 0 0,1 0 0,0 0 0,0 1 0,1 0 0,-1-1 0,-2 10 0,6-15 0,1-1 0,-1 1 0,0 0 0,0 0 0,1-1 0,-1 1 0,0 0 0,1 0 0,-1-1 0,1 1 0,-1-1 0,1 1 0,-1 0 0,1-1 0,0 1 0,-1-1 0,1 1 0,0-1 0,-1 0 0,1 1 0,0-1 0,-1 1 0,1-1 0,0 0 0,0 0 0,-1 0 0,1 1 0,0-1 0,0 0 0,0 0 0,-1 0 0,1 0 0,0 0 0,0 0 0,-1 0 0,2-1 0,34-1 0,-23-2 0,-1 1 0,0-2 0,0 0 0,0 0 0,0-1 0,-1 0 0,0-1 0,0 0 0,-1-1 0,0 0 0,15-17 0,-29 65-235,-8-10 306,6-17-38,1 0 0,0 1-1,1-1 1,-3 18 0,7-30-37,0-1 1,0 0-1,0 1 1,0-1-1,0 0 0,0 1 1,0-1-1,1 0 1,-1 1-1,0-1 0,0 0 1,0 0-1,0 1 1,1-1-1,-1 0 0,0 1 1,0-1-1,0 0 0,1 0 1,-1 0-1,0 1 1,1-1-1,-1 0 0,0 0 1,1 0-1,-1 0 1,0 1-1,0-1 0,1 0 1,-1 0-1,0 0 1,1 0-1,-1 0 0,1 0 1,-1 0-1,0 0 1,1 0-1,-1 0 0,0 0 1,1 0-1,-1 0 1,0 0-1,1 0 0,-1-1 1,0 1-1,1 0 1,13-4-1456,26-28-9261,-15 7 519</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4.538"/>
    </inkml:context>
    <inkml:brush xml:id="br0">
      <inkml:brushProperty name="width" value="0.025" units="cm"/>
      <inkml:brushProperty name="height" value="0.025" units="cm"/>
    </inkml:brush>
  </inkml:definitions>
  <inkml:trace contextRef="#ctx0" brushRef="#br0">4 282 16592,'0'0'7826,"-2"9"-6422,2-8-1358,0 0 0,-1 0 1,1 1-1,0-1 0,-1 0 0,1 0 1,0 1-1,0-1 0,0 0 1,0 1-1,0-1 0,1 0 0,-1 1 1,0-1-1,1 0 0,-1 0 1,1 1-1,-1-1 0,1 0 0,-1 0 1,1 0-1,0 0 0,-1 0 1,1 0-1,0 0 0,0 0 0,0 0 1,0 0-1,0 0 0,0 0 1,0-1-1,2 2 0,2-1 21,0 0 0,-1-1 0,1 1 0,0-1 0,0 0 0,0 0 0,0-1-1,0 1 1,0-1 0,8-3 0,-2 1-42,0-1 0,0 0 1,0-1-1,-1 0 0,0-1 0,0 0 0,0-1 0,-1 0 0,10-9 0,-14 12 81,0-1-1,0 0 1,0 0-1,-1 0 1,0 0-1,0-1 1,0 0-1,-1 0 1,0 0-1,0 0 1,0-1-1,-1 1 1,0-1-1,0 1 1,-1-1-1,2-10 1,-3 17-102,0-1 0,0 1 0,0 0 0,0 0 0,0-1 0,0 1-1,0 0 1,0 0 0,0-1 0,0 1 0,0 0 0,0 0 0,0-1 0,-1 1 0,1 0 0,0 0 0,0-1 0,0 1 0,0 0 0,0 0 0,0 0 0,-1-1 0,1 1 0,0 0 0,0 0 0,0 0-1,-1-1 1,1 1 0,0 0 0,0 0 0,-1 0 0,1 0 0,0 0 0,0 0 0,-1 0 0,1 0 0,0 0 0,0-1 0,-1 1 0,1 0 0,0 0 0,-15 6 131,-8 12-9,6 2 110,0 1-1,-16 27 1,28-41-161,1 1-1,0 0 1,0 0-1,1 1 1,0-1-1,0 1 1,1 0-1,0 0 1,0 0-1,1 10 1,1-18-70,0-1 1,0 1 0,0 0-1,0 0 1,0 0 0,0 0-1,0-1 1,1 1 0,-1 0-1,0 0 1,1-1 0,-1 1-1,1 0 1,-1 0 0,1-1-1,-1 1 1,1-1 0,-1 1-1,1 0 1,-1-1 0,1 1-1,0-1 1,-1 1 0,1-1-1,0 1 1,0-1 0,-1 0-1,1 1 1,1-1 0,31 1 221,-23-2-169,0-1-1,-1-1 0,1 0 0,15-7 0,1-5-57,-1-1 0,-1-1 0,0-1 0,-1-2 0,-1 0 0,-1-2 0,0 0 0,-2-1 0,-1-1 0,-1 0 0,-1-2 0,13-26 0,-23 30 0,-17 25 0,-22 27 0,5 0 0,1 0 0,2 2 0,1 0 0,-39 72 0,62-102-31,0 1 0,-1-1 0,1 1 0,0 0 1,1-1-1,-1 1 0,0 0 0,1-1 0,0 1 0,-1 0 0,1 0 0,0 0 0,0-1 1,1 1-1,-1 0 0,2 5 0,-1-7-40,0 1 0,0 0 0,0-1 0,0 1 0,0 0 0,1-1-1,-1 0 1,1 1 0,-1-1 0,1 0 0,-1 0 0,1 0 0,0 0 0,-1 0 0,1 0 0,0 0 0,0 0 0,2 0 0,8 1-475,-1 0 0,1-1 0,0 0 0,-1-1 1,1 0-1,18-3 0,14-5-2751,-27 4 477,0-2 0,0 0 0,0-1 0,26-15 0,-8-3-24,-6-4 3358,-11-5 4738,-11-3 6116,-7 36-11251,0 1 0,0-1 1,0 1-1,0-1 0,0 1 0,-1-1 0,1 1 0,0-1 1,0 1-1,-1-1 0,1 1 0,0-1 0,-1 1 1,1-1-1,-1 1 0,1 0 0,0-1 0,-1 1 1,1 0-1,-1-1 0,1 1 0,-1 0 0,1-1 0,-1 1 1,1 0-1,-1 0 0,1 0 0,-1 0 0,0 0 1,1-1-1,-1 1 0,1 0 0,-1 0 0,1 0 1,-1 0-1,1 1 0,-1-1 0,0 0 0,1 0 0,-1 0 1,1 0-1,-1 0 0,1 1 0,-1-1 0,1 0 1,-1 1-1,-28 14 333,21-8-314,1 1-1,0 0 1,0 0 0,0 1 0,1 0 0,1 0 0,-1 1 0,2-1 0,-1 1 0,1 0 0,1 0 0,-4 15 0,7-23-134,-1-1 1,1 0-1,0 0 1,0 0 0,0 0-1,0 0 1,0 0 0,0 0-1,1 0 1,-1 0-1,0 0 1,0 0 0,1 0-1,-1 0 1,1 0-1,-1 0 1,1 0 0,-1 0-1,1 0 1,0 0-1,-1 0 1,1 0 0,0-1-1,0 1 1,-1 0-1,1-1 1,0 1 0,0 0-1,1 0 1,1 0 10,0 0 1,0-1-1,0 1 1,1-1-1,-1 1 1,0-1-1,0 0 1,0 0-1,0 0 1,5-1-1,3-1 25,-1-1 0,1 0 0,-1 0 0,1-1 0,12-6-1,9-10-34,-2-2 0,0-1-1,-2-1 1,0-2 0,-2-1-1,0 0 1,-2-2 0,-2-1-1,37-64 1,-48 70 109,-11 24-109,0 0 0,0 0 0,0 0 0,0 0 0,-1-1 0,1 1 0,0 0 1,0 0-1,0 0 0,0 0 0,0 0 0,0 0 0,0 0 0,0 0 1,-1 0-1,1-1 0,0 1 0,0 0 0,0 0 0,0 0 0,0 0 0,-1 0 1,1 0-1,0 0 0,0 0 0,0 0 0,0 0 0,0 0 0,-1 0 0,1 0 1,0 0-1,0 0 0,0 0 0,0 0 0,0 0 0,-1 0 0,1 0 1,0 1-1,0-1 0,0 0 0,0 0 0,0 0 0,0 0 0,0 0 0,-1 0 1,1 0-1,0 0 0,0 0 0,0 1 0,0-1 0,0 0 0,0 0 0,0 0 1,0 0-1,0 0 0,0 1 0,0-1 0,0 0 0,0 0 0,0 0 1,-1 0-1,1 0 0,0 1 0,1-1 0,-33 38 280,28-32-283,-20 30 22,-36 71 0,55-97-38,0 0 1,1 0-1,1 0 0,0 0 0,0 1 1,1-1-1,0 1 0,1 0 0,0 0 1,1-1-1,0 1 0,1 0 1,2 13-1,-3-22-124,1 0 0,-1-1 0,1 1 0,0 0 1,0 0-1,0-1 0,0 1 0,0-1 0,0 1 0,0-1 1,0 1-1,1-1 0,2 3 0,14 4-4100,8-7-4280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5.791"/>
    </inkml:context>
    <inkml:brush xml:id="br0">
      <inkml:brushProperty name="width" value="0.025" units="cm"/>
      <inkml:brushProperty name="height" value="0.025" units="cm"/>
    </inkml:brush>
  </inkml:definitions>
  <inkml:trace contextRef="#ctx0" brushRef="#br0">168 37 12684,'0'0'264,"1"0"0,-1 0 0,1 0 0,-1-1 0,1 1 1,-1 0-1,0 0 0,1 0 0,-1-1 0,1 1 0,-1 0 0,0-1 0,1 1 0,-1 0 0,0 0 0,1-1 0,-1 1 1,0-1-1,0 1 0,1 0 0,-1-1 0,0 1 0,0-1 0,0 1 0,0 0 0,1-1 0,-1 1 0,0-1 0,0 1 1,0-1-1,0 1 0,0-1 0,0 1 0,0-1 0,0 1 0,0 0 0,0-1 0,-1 1 0,1-1 0,0 0 0,-21-4 4057,-31 10-2434,13 18-1485,38-23-405,0 1 0,0 0-1,0-1 1,0 1 0,0 0-1,0 0 1,0-1 0,0 1 0,0 0-1,1 0 1,-1 0 0,0 0-1,0 0 1,1 0 0,-1 1-1,1-1 1,-1 0 0,1 0 0,-1 0-1,1 0 1,0 1 0,0-1-1,0 0 1,-1 0 0,1 1-1,0-1 1,0 0 0,1 0 0,-1 1-1,0-1 1,0 0 0,1 2-1,3-1-42,-1-1 0,1 0-1,-1-1 1,1 1-1,0 0 1,-1-1-1,1 0 1,-1 0-1,1 0 1,0-1 0,3 0-1,5 1 60,-4-1-28,1 1 1,-1 1-1,0 0 1,1 0-1,-1 0 1,0 1-1,0 1 1,14 5-1,-17-6 6,-1 1 0,1 0 0,-1 1-1,0-1 1,0 1 0,0-1 0,-1 1 0,1 1 0,-1-1-1,0 0 1,0 1 0,0-1 0,-1 1 0,0 0-1,2 5 1,0 1 103,-1-1 1,0 1-1,-1-1 0,-1 1 0,0 0 0,0 0 0,-1 0 0,0-1 0,-1 1 1,0 0-1,0 0 0,-2-1 0,1 1 0,-1-1 0,-1 1 0,0-1 0,0 0 1,-7 10-1,7-13-26,0 0 1,0 0 0,-1-1 0,0 1 0,0-1-1,-1-1 1,0 1 0,0-1 0,0 0-1,0 0 1,-1 0 0,0-1 0,0 0 0,0-1-1,0 1 1,-1-2 0,1 1 0,-1-1 0,0 0-1,0 0 1,0-1 0,0 0 0,0 0-1,0-1 1,-9-1 0,15 1-69,-1-1 0,1 1 0,-1-1 0,1 1 0,0-1 0,-1 0 0,1 0 0,0 0 0,-1 0 0,1 0 0,0-1 0,0 1 0,0-1 0,0 1 0,0-1 0,0 0 0,1 1 0,-1-1 0,0 0 0,1 0 0,0-1 0,-1 1 0,1 0 0,0 0 0,0-1 0,0 1 0,1 0 0,-1-1 0,0 1 0,1-1 0,0 1 0,-1-1 0,1 1 0,0-4 0,0 0 0,1 0 0,-1 0 0,1 0 0,0 0 0,1 1 0,-1-1 0,1 0 0,0 1 0,0-1 0,1 1 0,0 0 0,0 0 0,6-9 0,13-8-78,2 1 0,0 1 0,37-24 0,36-29-285,-86 63 333,-1 1 0,-1-1 0,1-1-1,-2 0 1,0 0 0,10-18 0,-7-9-177,-11 20 69,0 18 133,0-1 0,0 1 0,-1 0-1,1 0 1,0 0 0,0-1 0,0 1 0,-1 0 0,1 0-1,0 0 1,0 0 0,-1 0 0,1 0 0,0-1 0,-1 1-1,1 0 1,0 0 0,0 0 0,-1 0 0,1 0 0,0 0 0,0 0-1,-1 0 1,1 0 0,0 0 0,-1 0 0,1 0 0,0 0-1,0 1 1,-1-1 0,1 0 0,0 0 0,0 0 0,-1 0 0,1 0-1,0 1 1,0-1 0,-1 0 0,1 0 0,0 0 0,0 1-1,0-1 1,0 0 0,-1 0 0,1 0 0,0 1 0,-4 3-12,1 0 0,-1 1 0,1-1 0,0 1 0,1 0 0,-1-1 0,1 1 0,0 0 0,0 1 1,0-1-1,1 0 0,0 0 0,0 1 0,-1 7 0,2-11 15,-1 0-1,1 0 1,0 1 0,0-1-1,0 0 1,0 0-1,0 1 1,0-1 0,0 0-1,1 0 1,-1 1-1,1-1 1,0 0 0,-1 0-1,1 0 1,0 0 0,0 0-1,1 0 1,-1 0-1,0 0 1,1-1 0,-1 1-1,1 0 1,-1-1 0,1 1-1,0-1 1,0 1-1,-1-1 1,1 0 0,0 0-1,0 0 1,0 0-1,1 0 1,-1 0 0,0-1-1,2 1 1,7 0 12,-1 0 0,0-1 1,0-1-1,1 0 0,-1 0 0,0-1 0,0 0 1,0-1-1,-1 0 0,1 0 0,-1-1 0,15-8 1,1-4 0,-1-1 1,-1 0 0,21-22-1,-17 15 50,-26 29-51,0-1 1,0 0-1,-1 1 0,1-1 0,-1 0 0,0 1 1,0-1-1,-1 0 0,1 1 0,-2 4 0,-5 18 50,4-16 272,1-1 0,-1 1 0,0 20 0,4-30-328,-1 0-1,1-1 0,0 1 1,0-1-1,0 1 0,-1-1 1,1 1-1,0-1 0,0 1 1,0-1-1,0 0 0,0 0 1,0 1-1,0-1 0,0 0 1,0 0-1,0 0 0,0 0 1,0 0-1,0 0 0,0-1 1,-1 1-1,1 0 0,0 0 1,0-1-1,0 1 0,1-1 1,30-7-23,33-20 28,29-10-55,-94 38 45,0 0 0,1 0 0,-1-1 1,1 1-1,-1 0 0,0 0 0,1 0 1,-1 0-1,1 0 0,-1 0 0,0 0 1,1 0-1,-1 0 0,1 0 0,-1 0 1,0 0-1,1 0 0,-1 0 0,1 0 1,-1 1-1,0-1 0,1 0 0,-1 0 1,0 0-1,1 1 0,-1-1 0,0 0 1,1 0-1,-1 1 0,0-1 0,0 0 1,1 1-1,0 16 6,-14 30 40,7-31-33,7-16-12,-1 1 0,0-1 0,0 0 0,1 1 0,-1-1 0,0 0 0,0 1 0,1-1 0,-1 0 0,0 1 0,1-1 0,-1 0 0,0 1 0,1-1 0,-1 0 0,0 0 0,1 0 0,-1 1 0,1-1 0,-1 0 0,1 0 0,-1 0 0,0 0 0,1 0 0,-1 0 0,1 0 0,-1 0 0,1 0 0,-1 0 0,0 0 0,1 0 0,-1 0 0,1 0 0,-1 0 0,1 0 0,-1-1 0,0 1 0,1 0 0,-1 0 0,1 0 0,-1-1 0,1 1 0,21-7 0,-9-1 12,0 0 0,23-19 0,-26 19-48,0 0 0,1 1 0,-1 0 0,20-9 0,-29 21-514,0-1 0,0 0 0,0 0 0,-1 0 1,1 0-1,-1 1 0,0-1 0,-1 5 0,-2 15-8749,3-17 1206</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6.122"/>
    </inkml:context>
    <inkml:brush xml:id="br0">
      <inkml:brushProperty name="width" value="0.025" units="cm"/>
      <inkml:brushProperty name="height" value="0.025" units="cm"/>
    </inkml:brush>
  </inkml:definitions>
  <inkml:trace contextRef="#ctx0" brushRef="#br0">33 34 13325,'0'0'11386,"-2"9"-9448,-8 29-806,11-37-1106,-1 1 1,0-1-1,0 0 1,0 0 0,0 0-1,1 0 1,-1 0-1,0 0 1,1 0-1,-1 0 1,1 0-1,0 0 1,-1 0-1,1 0 1,0 0-1,-1 0 1,1 0-1,0 0 1,0 0-1,0-1 1,0 1-1,0 0 1,0-1-1,0 1 1,0-1-1,0 1 1,0-1-1,0 1 1,0-1-1,0 0 1,0 0-1,0 1 1,0-1-1,1 0 1,-1 0-1,0 0 1,0 0-1,1-1 1,43 0 236,-42 0-248,0 0 0,0-1-1,0 1 1,0-1 0,-1 1 0,1-1-1,-1 0 1,1 0 0,-1 0 0,1 0 0,-1-1-1,0 1 1,0 0 0,0-1 0,-1 0-1,1 1 1,-1-1 0,1 0 0,-1 0-1,0 0 1,0 0 0,0 0 0,0 0-1,-1 0 1,1 0 0,-1-1 0,0 1-1,0 0 1,0 0 0,0 0 0,0 0-1,-1 0 1,-1-5 0,2 7-41,-1 0 1,1 0-1,-1 0 0,0 0 1,1 0-1,-1 0 1,0 0-1,0 1 0,1-1 1,-1 0-1,0 1 0,0-1 1,0 0-1,0 1 1,0-1-1,0 1 0,0-1 1,0 1-1,0 0 0,0-1 1,0 1-1,0 0 0,0 0 1,0 0-1,0 0 1,-1 0-1,1 0 0,0 0 1,0 0-1,0 0 0,0 0 1,0 1-1,0-1 0,0 0 1,0 1-1,0-1 1,-2 2-1,-36 20-543,33-17 552,-1 1-1,1-1 0,1 2 1,-1-1-1,1 0 0,0 1 1,0 0-1,1 0 0,0 1 1,0-1-1,1 1 0,-4 13 1,7-21-68,0 1 0,0 0 0,0 0 0,0 0 0,1-1 0,-1 1 0,0 0 0,1 0 0,-1-1 0,0 1 0,1 0 0,-1-1 0,1 1 0,-1 0 0,1-1-1,-1 1 1,1 0 0,0-1 0,-1 1 0,1-1 0,0 0 0,-1 1 0,1-1 0,0 1 0,0-1 0,0 0 0,-1 0 0,1 1 0,0-1 0,0 0 0,0 0 0,-1 0 0,1 0 0,0 0 0,0 0 0,1 0 0,38-1-4645,-33 0 3562,28-2-4848</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6.531"/>
    </inkml:context>
    <inkml:brush xml:id="br0">
      <inkml:brushProperty name="width" value="0.025" units="cm"/>
      <inkml:brushProperty name="height" value="0.025" units="cm"/>
    </inkml:brush>
  </inkml:definitions>
  <inkml:trace contextRef="#ctx0" brushRef="#br0">143 8 288,'0'0'16555,"-9"-2"-13507,2 0-2745,1 1 1,-1 0-1,0 0 0,0 1 1,0 0-1,0 0 0,0 1 1,-12 2-1,16-3-204,-1 1 1,1 0-1,0 0 1,0 1-1,0-1 1,0 1-1,0-1 0,0 1 1,1 0-1,-1 0 1,0 0-1,1 0 0,0 1 1,-1-1-1,1 1 1,0-1-1,0 1 0,1 0 1,-1 0-1,0 0 1,1 0-1,0 0 1,0 0-1,-1 4 0,2-6-99,0 0 0,0-1 0,0 1 0,0 0-1,0-1 1,0 1 0,1 0 0,-1-1-1,0 1 1,0 0 0,1-1 0,-1 1 0,0-1-1,1 1 1,-1 0 0,1-1 0,-1 1 0,1-1-1,-1 0 1,1 1 0,-1-1 0,1 1-1,-1-1 1,1 0 0,0 1 0,-1-1 0,1 0-1,0 1 1,-1-1 0,1 0 0,0 0 0,-1 0-1,1 0 1,0 0 0,-1 0 0,1 0-1,0 0 1,1 0 0,37 1-520,-31-2 258,-4 1 134,20 0-183,0 0 0,0 1 0,0 1-1,0 1 1,0 2 0,24 7 0,-47-12 386,0 0 1,-1 1-1,1-1 0,-1 0 0,1 0 0,0 0 0,-1 1 1,1-1-1,-1 0 0,1 1 0,-1-1 0,1 1 1,-1-1-1,1 1 0,-1-1 0,0 0 0,1 1 1,-1 0-1,0-1 0,1 1 0,-1-1 0,0 1 1,0-1-1,1 1 0,-1 0 0,0-1 0,0 1 0,0-1 1,0 1-1,0 0 0,0-1 0,0 1 0,0 0 1,0-1-1,0 1 0,0-1 0,0 1 0,0 0 1,-1-1-1,1 1 0,0-1 0,0 1 0,-1 0 0,1-1 1,0 1-1,-1-1 0,1 1 0,0-1 0,-1 1 1,1-1-1,-1 0 0,1 1 0,-1-1 0,1 0 1,-1 1-1,1-1 0,-1 0 0,0 1 0,1-1 1,-2 0-1,-34 22 2193,22-15-1781,0-1 1,0-1 0,0 0 0,-1-1 0,1 0-1,-1-1 1,-25 1 0,40-4-518,0 0 0,-1 0 0,1 0 0,0 0 0,0 0 1,0 0-1,-1 0 0,1 0 0,0 0 0,0 0 0,0 0 0,-1 0 0,1 0 0,0 0 0,0 0 1,0 0-1,-1 0 0,1 0 0,0 0 0,0 0 0,0 0 0,0-1 0,-1 1 0,1 0 0,0 0 1,0 0-1,0 0 0,0 0 0,0-1 0,-1 1 0,1 0 0,0 0 0,0 0 0,0-1 0,0 1 1,0 0-1,0 0 0,0 0 0,0 0 0,0-1 0,0 1 0,0 0 0,0 0 0,0-1 0,0 1 1,0 0-1,0 0 0,0 0 0,0-1 0,8-12-3637,16-9-5275,0 7 593</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6.873"/>
    </inkml:context>
    <inkml:brush xml:id="br0">
      <inkml:brushProperty name="width" value="0.025" units="cm"/>
      <inkml:brushProperty name="height" value="0.025" units="cm"/>
    </inkml:brush>
  </inkml:definitions>
  <inkml:trace contextRef="#ctx0" brushRef="#br0">163 14 14830,'0'0'9049,"-10"-4"-8019,6 2-973,1 1 1,-1 0-1,1-1 0,-1 1 1,0 0-1,1 1 1,-1-1-1,0 1 0,0 0 1,1 0-1,-1 0 1,0 0-1,0 1 0,0-1 1,1 1-1,-1 0 0,1 0 1,-1 0-1,0 1 1,1-1-1,0 1 0,-1 0 1,1 0-1,0 0 1,0 0-1,0 1 0,-4 4 1,-30 37 1435,36-42-1451,-1 0 1,1 1-1,0-1 1,-1 0-1,1 1 1,0-1-1,1 0 1,-1 1 0,0-1-1,1 1 1,-1 0-1,1-1 1,0 1-1,0-1 1,0 1-1,0 0 1,0-1-1,1 1 1,0 3-1,0-4-70,0-1 0,1 0-1,-1 0 1,0 1-1,1-1 1,-1 0 0,1 0-1,-1 0 1,1 0 0,-1-1-1,1 1 1,0 0-1,-1-1 1,1 1 0,0-1-1,0 1 1,-1-1 0,1 0-1,0 0 1,3 0 0,45 0-1195,-34-1 522,116 1-2524,-131 0 3226,-1 0 0,1-1 0,-1 1 0,1 0 0,-1 0-1,1 0 1,0 0 0,-1 0 0,1 0 0,-1 0 0,1 0 0,-1 0-1,1 0 1,-1 0 0,1 0 0,-1 0 0,1 0 0,-1 0 0,1 1 0,-1-1-1,1 0 1,-1 0 0,1 1 0,-1-1 0,1 0 0,-1 1 0,0-1-1,1 0 1,-1 1 0,0-1 0,1 1 0,-1-1 0,0 0 0,1 1-1,-1-1 1,0 1 0,0-1 0,0 1 0,1-1 0,-1 1 0,0-1 0,0 1-1,0-1 1,0 1 0,0-1 0,0 1 0,0-1 0,0 1 0,0 0-1,0-1 1,0 1 0,0-1 0,0 1 0,-1-1 0,1 1 0,0-1 0,0 1-1,0-1 1,-1 0 0,0 2 0,0 0 164,-1 1 0,0-1 0,0 1 0,0-1 0,0 0 0,0 0 0,-1 0 0,1 0 0,-5 2 0,-8 5 457,-1-1 0,-1-1 0,1 0 0,-1-1 0,0-1 0,-1-1 0,-33 4 0,51-8-737,0 0 0,0-1 0,-1 1 0,1 0 0,0-1 0,0 1 0,0-1 0,0 1 0,0 0 0,0-1 0,0 1 1,0-1-1,0 1 0,0 0 0,0-1 0,0 1 0,0-1 0,0 1 0,0 0 0,0-1 0,0 1 0,0-1 0,0 1 1,1 0-1,-1-1 0,0 1 0,0-1 0,0 1 0,1 0 0,-1 0 0,0-1 0,1 1 0,-1 0 0,0-1 1,1 1-1,9-15-3308,8-2-3869,3-1-4863</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7.314"/>
    </inkml:context>
    <inkml:brush xml:id="br0">
      <inkml:brushProperty name="width" value="0.025" units="cm"/>
      <inkml:brushProperty name="height" value="0.025" units="cm"/>
    </inkml:brush>
  </inkml:definitions>
  <inkml:trace contextRef="#ctx0" brushRef="#br0">101 73 11531,'0'0'3577,"2"-8"-17,9-27-79,-11 35-3379,0-1 0,1 0 0,-1 0 0,0 0 0,0 0 0,0 0 0,1 1 0,-1-1 0,0 0 0,0 0 0,0 0 0,0 0 0,0 0 0,-1 0 0,1 0 0,0 1 0,0-1 0,-1 0 0,1 0 0,0 0 0,-1 0 0,1 1 0,-1-1 0,1 0 0,-1 0 0,1 1 0,-1-1 0,1 0 0,-1 1 0,0-1 0,1 1 0,-1-1 0,0 1 0,0-1 0,1 1 0,-1-1 0,0 1 0,0 0 0,0-1 0,0 1 0,0 0 0,1 0 0,-1 0 0,0 0 0,0-1 0,0 1 0,0 0 0,0 1 0,0-1 0,0 0 0,1 0 0,-1 0 0,0 0 0,0 1 0,-1 0 0,-2-1-73,0 1 1,-1 1-1,1-1 1,1 0 0,-1 1-1,0 0 1,0 0 0,0 0-1,1 0 1,-4 4 0,3-1 37,-1 0 0,2 0 1,-1 1-1,0-1 1,1 1-1,0 0 0,1 0 1,-1 0-1,1 0 1,0 1-1,1-1 0,0 1 1,0-1-1,0 1 1,1 12-1,0-17-48,1 0 0,0 0 1,-1-1-1,1 1 0,0-1 0,0 1 0,0-1 0,1 1 1,-1-1-1,0 1 0,0-1 0,1 0 0,-1 0 1,1 0-1,-1 0 0,1 0 0,0 0 0,-1 0 0,1 0 1,0-1-1,-1 1 0,1 0 0,0-1 0,0 0 0,0 1 1,0-1-1,-1 0 0,1 0 0,0 0 0,2 0 0,8 0 49,0 0 0,0 0-1,17-4 1,-7-1-228,-1-2-1,0 0 1,0-1 0,26-15-1,-22 10 224,1 2-1,28-9 1,-67 53 1827,8-26-1679,-15 24 531,19-30-722,0 0 1,1 0-1,-1 1 0,0-1 1,1 0-1,-1 0 1,1 1-1,-1-1 0,1 0 1,0 1-1,-1-1 1,1 0-1,0 1 1,0-1-1,0 1 0,0-1 1,0 0-1,0 1 1,1 1-1,3-2-20,0-1 0,0 1 0,-1-1 0,1 0 0,0 0 0,0 0 0,0-1 0,5-1 0,9-3 0,0 0 0,-1-1 0,1-2 0,21-11 0,-24 10 0,1 2 0,0 0 0,1 0 0,32-7 0,-48 14-8,-1 0-1,1-1 1,0 1-1,-1 0 1,1 0-1,0 0 1,-1 0-1,1 0 1,0 1-1,-1-1 1,1 0-1,0 0 1,-1 0-1,1 1 1,-1-1-1,1 0 1,0 1-1,-1-1 1,1 0-1,-1 1 1,1-1-1,-1 1 1,1-1-1,-1 1 1,1-1 0,-1 1-1,0-1 1,1 1-1,-1-1 1,0 1-1,1-1 1,-1 1-1,0 0 1,0-1-1,1 1 1,-1 0-1,0-1 1,0 1-1,0 0 1,0-1-1,0 1 1,0 0-1,0-1 1,0 2-1,-7 41-1498,3-20-528</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8.547"/>
    </inkml:context>
    <inkml:brush xml:id="br0">
      <inkml:brushProperty name="width" value="0.025" units="cm"/>
      <inkml:brushProperty name="height" value="0.025" units="cm"/>
    </inkml:brush>
  </inkml:definitions>
  <inkml:trace contextRef="#ctx0" brushRef="#br0">75 67 17296,'0'0'6449,"-8"9"-5424,4-4-976,-7 6 219,2 1 0,-17 24 0,24-33-238,0 1 1,0-1-1,0 0 0,1 0 1,-1 1-1,1-1 0,0 1 1,0-1-1,0 1 0,0-1 0,1 1 1,0 0-1,0-1 0,0 1 1,0 0-1,0-1 0,0 1 1,1-1-1,0 1 0,2 6 1,-1-9-21,0 1 1,-1 0 0,1-1-1,0 1 1,1-1 0,-1 0 0,0 0-1,0 0 1,1 0 0,-1 0 0,0 0-1,1-1 1,-1 1 0,0-1 0,1 0-1,-1 1 1,1-1 0,-1 0 0,1-1-1,-1 1 1,4-1 0,55-10 233,-47 5-206,1-1-1,-2 0 1,1-1 0,-1 0-1,0-1 1,-1-1 0,18-17 0,-23 20 279,1-1 0,-1 0-1,0-1 1,0 0 0,-1 0 0,-1 0 0,0-1 0,0 0 0,0 0 0,-1 0 0,3-15 0,-39 111 772,28-69-1084,0 1-1,2 0 0,-1 32 0,3-46 10,1 0-1,-1 1 1,1-1-1,0 0 0,0 1 1,0-1-1,1 0 1,-1 0-1,4 6 0,-4-8 14,0-1-1,1 1 0,-1 0 1,1-1-1,-1 1 0,1-1 1,0 1-1,-1-1 1,1 0-1,0 1 0,0-1 1,0 0-1,0-1 0,0 1 1,0 0-1,0 0 0,0-1 1,0 1-1,5-1 0,-2 1-20,1-1 0,0-1 0,0 1-1,-1-1 1,1 0 0,0-1 0,-1 1 0,1-1 0,-1 0-1,1 0 1,-1-1 0,0 1 0,0-1 0,0-1-1,-1 1 1,1-1 0,-1 1 0,1-1 0,-1 0 0,0-1-1,-1 1 1,1-1 0,-1 0 0,4-8 0,0 2-5,-1-1 0,-1 0-1,0 0 1,0 0 0,-1-1 0,-1 0 0,0 0 0,-1 0 0,1-26 0,-6 70-1,2-25 0,0 0 0,1 0 0,-1 1 0,1-1 0,1 0 0,0 10 0,0-14 0,0 0 0,-1 0 0,1 0 0,0 0 0,0 0 0,0 0 0,1 0 0,-1-1 0,0 1 0,1 0 0,-1-1 0,1 1 0,-1-1 0,1 0 0,0 1 0,-1-1 0,1 0 0,0 0 0,0 0 0,0 0 0,0 0 0,0-1 0,0 1 0,3 0 0,5 1 0,-1-1 0,1 0 0,-1 0 0,1-1 0,0-1 0,-1 1 0,1-1 0,-1-1 0,1 0 0,-1 0 0,0-1 0,0 0 0,0-1 0,15-8 0,-18 9 0,0 0 0,-1-1 0,1 1 0,-1-1 0,1 0 0,-1-1 0,0 1 0,-1-1 0,1 0 0,-1 0 0,0-1 0,0 1 0,-1-1 0,0 0 0,0 0 0,0 0 0,-1 0 0,1-1 0,-2 1 0,1 0 0,1-13 0,-3 18 0,1 0 0,-1 0 0,0 1 0,0-1 0,0 0 0,0 0 0,0 0 0,0 0 0,0 1 0,0-1 0,0 0 0,0 0 0,0 0 0,-1 1 0,1-1 0,0 0 0,-1 0 0,1 1 0,0-1 0,-1 0 0,1 1 0,-1-1 0,1 0 0,-1 1 0,1-1 0,-1 1 0,0-1 0,1 1 0,-1-1 0,0 1 0,1-1 0,-1 1 0,0 0 0,1-1 0,-1 1 0,0 0 0,0-1 0,0 1 0,1 0 0,-1 0 0,0 0 0,0 0 0,0 0 0,1 0 0,-1 0 0,0 0 0,0 0 0,0 0 0,1 0 0,-1 1 0,0-1 0,0 0 0,1 1 0,-1-1 0,0 0 0,0 1 0,1-1 0,-1 1 0,1-1 0,-2 2 0,-3 1 0,-1 0 0,1 1 0,0-1 0,0 1 0,1 1 0,-7 6 0,7-6 0,0 0 0,0 0 0,1 0 0,0 1 0,0 0 0,0-1 0,0 1 0,1 0 0,0 1 0,1-1 0,-1 0 0,1 0 0,0 1 0,1-1 0,-1 7 0,2-12 0,0 0 0,0 1 0,-1-1 0,1 0 0,0 0 0,0 0 0,0 0 0,0 0 0,1 0 0,-1 0 0,0 0 0,0 0 0,0 0 0,1-1 0,-1 1 0,1 0 0,-1-1 0,0 0 0,1 1 0,-1-1 0,1 0 0,-1 1 0,1-1 0,-1 0 0,1 0 0,-1 0 0,3-1 0,45 0 0,-41 0 0,1-1 0,-1 1 0,0-1 0,0-1 0,0 0 0,0 0 0,0 0 0,-1-1 0,14-8 0,-18 10 0,0-1 0,0 1 0,0-1 0,-1 1 0,1-1 0,-1 0 0,0 0 0,0 0 0,0 0 0,0 0 0,0 0 0,0-1 0,-1 1 0,0-1 0,0 1 0,0-1 0,0 1 0,0-1 0,-1 0 0,1 1 0,-1-1 0,0 0 0,0 1 0,-2-7 0,1 5 0,3 4 0,12 2 0,46 1-1689,31 3-5132,58 2-5019,-111-7 4964</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39.280"/>
    </inkml:context>
    <inkml:brush xml:id="br0">
      <inkml:brushProperty name="width" value="0.025" units="cm"/>
      <inkml:brushProperty name="height" value="0.025" units="cm"/>
    </inkml:brush>
  </inkml:definitions>
  <inkml:trace contextRef="#ctx0" brushRef="#br0">240 118 5381,'0'0'12433,"-5"-8"-9310,3 5-2957,1 0 1,-1 1-1,0-1 0,0 1 1,0-1-1,0 1 0,-1 0 1,1-1-1,-1 1 0,1 1 1,-1-1-1,0 0 0,0 1 1,0-1-1,0 1 0,0 0 0,0 0 1,0 0-1,0 0 0,0 0 1,0 1-1,0 0 0,-1-1 1,1 1-1,0 0 0,0 1 1,-1-1-1,1 0 0,0 1 0,0 0 1,0 0-1,0 0 0,0 0 1,0 0-1,0 1 0,0-1 1,0 1-1,-4 4 0,-6 2 213,1 2 0,0-1 0,1 2 0,0-1 0,-12 17 0,18-21-238,1-1 0,0 1-1,0 0 1,1 1 0,-1-1 0,2 1-1,-1-1 1,1 1 0,0 0-1,0 0 1,0 0 0,1 0 0,0 10-1,1-16-133,0 1 0,0-1-1,0 0 1,1 0 0,-1 0-1,0 1 1,1-1 0,-1 0-1,1 0 1,-1 0 0,1 0-1,-1 0 1,1 0 0,0 0-1,-1 0 1,1 0-1,0 0 1,0 0 0,0 0-1,0 0 1,0-1 0,0 1-1,2 1 1,0-1 13,1 0-1,-1 1 0,1-1 1,-1 0-1,1-1 1,0 1-1,-1-1 1,6 0-1,2 0 22,-1 0 0,1-2 1,0 1-1,0-1 0,12-4 0,-6-1-10,0-1 0,-1-1 0,1 0 0,-2-1 0,1-1 0,-1 0 0,-1-1 0,14-14 0,-11 8 9,0-1 0,-1-1 0,-1 0-1,-1-1 1,17-33 0,-20 24-40,-27 42 0,-28 45 0,-4 28 0,45-79 0,0 0 0,1 1 0,-1 0 0,2-1 0,-1 1 0,1 0 0,0 0 0,0 0 0,0 0 0,1 0 0,2 12 0,-2-17 0,1-1 0,0 1 0,0-1 0,0 0 0,0 0 0,0 1 0,0-1 0,1 0 0,-1 0 0,0 0 0,1 0 0,-1 0 0,0 0 0,1 0 0,-1-1 0,1 1 0,-1-1 0,1 1 0,0-1 0,-1 1 0,1-1 0,0 0 0,-1 0 0,1 0 0,-1 0 0,4 0 0,47-4 0,-40 1 0,0-1 0,0-1 0,-1 0 0,1 0 0,-1-1 0,-1 0 0,1-1 0,-1-1 0,11-9 0,-16 12 0,1 0 0,-1 0 0,0 0 0,0-1 0,-1 0 0,0 0 0,0 0 0,0-1 0,-1 1 0,0-1 0,0 0 0,-1 0 0,1 0 0,-2 0 0,1 0 0,1-15 0,-3 21 0,0 0 0,0 0 0,0 0 0,-1 0 0,1 0 0,0-1 0,0 1 0,-1 0 0,1 0 0,-1 0 0,1 0 0,-1 0 0,1 0 0,-1 0 0,1 0 0,-1 0 0,0 0 0,0 0 0,0 1 0,1-1 0,-1 0 0,0 0 0,0 1 0,0-1 0,0 1 0,0-1 0,0 1 0,0-1 0,0 1 0,0-1 0,-1 1 0,1 0 0,0 0 0,0 0 0,0-1 0,0 1 0,0 0 0,-1 0 0,1 1 0,0-1 0,-1 0 0,-2 1 0,-1-1 0,1 1 0,0 0 0,0 0 0,0 1 0,0-1 0,0 1 0,1 0 0,-1 0 0,-5 4 0,-4 4 0,2 1 0,-1 0 0,-18 25 0,27-32 0,0 0 0,1 0 0,-1 0 0,1 0 0,0 0 0,0 0 0,0 0 0,0 1 0,1-1 0,0 1 0,0 0 0,0-1 0,0 1 0,1 0 0,0-1 0,0 1 0,1 9 0,0-12 0,1 0 0,0 1 0,-1-1 0,1 0 0,0 0 0,0-1 0,0 1 0,0 0 0,0-1 0,0 1 0,1-1 0,-1 0 0,1 1 0,-1-1 0,1 0 0,-1-1 0,1 1 0,-1 0 0,1-1 0,0 1 0,-1-1 0,1 0 0,0 0 0,3 0 0,69-4 0,-53-1 0,-1-1 0,0-1 0,-1-1 0,36-18 0,-29 13 0,-31 22 0,0 0 0,0 1 0,1-1 0,-4 17 0,7-26 0,0 1 0,0 0 0,0-1 0,0 1 0,1 0 0,-1 0 0,0-1 0,0 1 0,1 0 0,-1-1 0,0 1 0,0-1 0,1 1 0,-1 0 0,1-1 0,-1 1 0,1-1 0,-1 1 0,1-1 0,-1 1 0,1-1 0,-1 1 0,1-1 0,-1 0 0,1 1 0,0-1 0,-1 0 0,1 1 0,1-1 0,28 3 0,30-14 0,-53 9 0,-3 0 0,-1 1 0,1-1 0,-1 1 0,1 0 0,0 1 0,0-1 0,0 1 0,-1-1 0,1 1 0,6 1 0,-9-1 0,-1 1 0,1 0 0,-1 0 0,0 0 0,1 0 0,-1-1 0,0 1 0,0 0 0,0 0 0,1 0 0,-1 0 0,0 0 0,0 0 0,0 0 0,0 0 0,-1 0 0,1-1 0,0 1 0,0 0 0,-1 0 0,1 0 0,0 0 0,-1 0 0,1-1 0,-1 2 0,-10 23 0,-11 5-4116,13-21-2754</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5.838"/>
    </inkml:context>
    <inkml:brush xml:id="br0">
      <inkml:brushProperty name="width" value="0.025" units="cm"/>
      <inkml:brushProperty name="height" value="0.025" units="cm"/>
    </inkml:brush>
  </inkml:definitions>
  <inkml:trace contextRef="#ctx0" brushRef="#br0">183 64 10154,'0'0'20152,"6"-8"-19090,-3 3-995,1 1 0,0 0-1,-1 0 1,1 0-1,1 0 1,-1 1 0,0 0-1,1 0 1,0 0-1,0 0 1,0 1 0,0-1-1,0 1 1,0 1-1,1-1 1,-1 1 0,0 0-1,1 0 1,-1 0-1,11 1 1,-7 0-67,11-2 0,0 2 0,0 1 0,34 4 0,-51-4 0,1-1 0,-1 1 0,0-1 0,1 1 0,-1 0 0,0 1 0,1-1 0,-1 0 0,0 1 0,0 0 0,0 0 0,0 0 0,-1 0 0,1 0 0,0 0 0,-1 1 0,0-1 0,1 1 0,-1 0 0,0 0 0,0-1 0,-1 1 0,1 1 0,0-1 0,-1 0 0,0 0 0,0 1 0,1 4 0,-2-4 0,0 0 0,-1 0 0,1 0 0,-1 0 0,0 0 0,0-1 0,0 1 0,-1 0 0,1-1 0,-1 1 0,0-1 0,0 1 0,0-1 0,0 0 0,-1 0 0,1 0 0,-1 0 0,0-1 0,0 1 0,0-1 0,-3 3 0,-12 7 0,1 0 0,-31 15 0,36-21 0,-22 10 0,-26 16 0,59-32 0,1 1 0,0-1 0,-1 0 0,1 0 0,0 0 0,-1 0 0,1 0 0,0 1 0,0-1 0,-1 0 0,1 0 0,0 0 0,0 1 0,-1-1 0,1 0 0,0 1 0,0-1 0,0 0 0,0 0 0,-1 1 0,1-1 0,0 0 0,0 1 0,0-1 0,0 0 0,0 1 0,0-1 0,0 0 0,0 1 0,0-1 0,0 0 0,0 1 0,0-1 0,0 0 0,0 1 0,0-1 0,0 0 0,0 1 0,0-1 0,0 0 0,1 1 0,-1-1 0,0 0 0,0 0 0,0 1 0,1-1 0,-1 0 0,0 0 0,0 1 0,1-1 0,-1 0 0,0 0 0,0 1 0,1-1 0,-1 0 0,0 0 0,1 0 0,-1 0 0,0 0 0,1 0 0,-1 0 0,0 1 0,1-1 0,-1 0 0,0 0 0,1 0 0,0 0 0,29 5 0,-25-5 0,11 2 0,0 1 0,-1 1 0,1 0 0,-1 1 0,23 10 0,-35-13 0,-1-1 0,1 1 0,-1-1 0,0 1 0,1 0 0,-1-1 0,0 1 0,0 0 0,0 1 0,0-1 0,-1 0 0,1 1 0,-1-1 0,1 0 0,-1 1 0,1 3 0,-1-3 0,-1 0 0,0-1 0,0 1 0,0 0 0,0 0 0,-1 0 0,1 0 0,-1-1 0,1 1 0,-1 0 0,0-1 0,0 1 0,0 0 0,-1-1 0,1 1 0,-1-1 0,1 0 0,-1 1 0,-4 3 0,-5 6 0,0-1 0,-2 0 0,1 0 0,-1-2 0,-1 1 0,0-2 0,0 0 0,0 0 0,-1-1 0,0-1 0,-27 7 0,18-7 0,-1 0 0,1-2 0,-1-1 0,0-1 0,0 0 0,-49-6 0,73 4 0,1 0 0,-1 0 0,0 0 0,0 0 0,0 0 0,0 0 0,0 0 0,1 0 0,-1-1 0,0 1 0,0 0 0,0-1 0,0 1 0,1 0 0,-1-1 0,0 1 0,1-1 0,-1 1 0,0-1 0,1 0 0,-1 1 0,0-1 0,1 0 0,-1 1 0,1-1 0,0 0 0,-1 1 0,1-1 0,-1 0 0,1 0 0,0 0 0,0 1 0,-1-1 0,1 0 0,0 0 0,0 0 0,0 0 0,0 0 0,0 0 0,0 0 0,1-1 0,-1 1 0,1-1 0,-1 1 0,1-1 0,0 1 0,-1 0 0,1-1 0,0 1 0,0 0 0,0 0 0,0 0 0,0-1 0,1 1 0,-1 0 0,0 0 0,0 1 0,1-1 0,-1 0 0,0 0 0,1 1 0,1-1 0,81-17-3897,-13 6-4879,-38 1-6129</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6.575"/>
    </inkml:context>
    <inkml:brush xml:id="br0">
      <inkml:brushProperty name="width" value="0.025" units="cm"/>
      <inkml:brushProperty name="height" value="0.025" units="cm"/>
    </inkml:brush>
  </inkml:definitions>
  <inkml:trace contextRef="#ctx0" brushRef="#br0">257 18 7527,'0'0'8878,"-8"-3"-6214,-3-1-1557,-9-2-35,-2 4 6785,35 1-7524,1 0 0,-1 1 0,1 0 0,-1 1-1,1 1 1,-1 0 0,0 1 0,0 0 0,0 1 0,14 7 0,-24-10-333,1 0 0,-1 0 0,1 1 0,-1 0 0,1 0 0,-1 0 0,0 0 0,0 0 0,0 1 0,0-1 0,-1 1 0,1 0 0,0 0 0,-1 0 0,0 0 0,0 0 0,0 1 0,2 4 0,-3-5 0,-1-1 0,0 1 0,1 0 0,-1 0 0,0 0 0,-1 0 0,1-1 0,0 1 0,-1 0 0,0 0 0,1-1 0,-1 1 0,0 0 0,0-1 0,-1 1 0,1-1 0,0 1 0,-1-1 0,0 1 0,1-1 0,-1 0 0,0 0 0,0 0 0,0 0 0,-3 1 0,-21 17 0,0-1 0,-1-2 0,-1-1 0,-57 24 0,43-20 0,42-20 0,0 0 0,0 0 0,0 0 0,-1 0 0,1 0 0,0 0 0,0 0 0,-1 0 0,1 0 0,0 0 0,0 0 0,0 1 0,-1-1 0,1 0 0,0 0 0,0 0 0,0 0 0,0 0 0,-1 1 0,1-1 0,0 0 0,0 0 0,0 0 0,0 1 0,0-1 0,0 0 0,0 0 0,0 0 0,-1 1 0,1-1 0,0 0 0,0 0 0,0 1 0,0-1 0,0 0 0,0 0 0,0 1 0,0-1 0,0 0 0,1 0 0,-1 0 0,0 1 0,0-1 0,11 7 0,27 5 0,-30-10 0,5 2 0,0 1 0,0 0 0,0 0 0,17 12 0,-27-16 0,-1 1 0,1-1 0,-1 1 0,0 0 0,0-1 0,0 1 0,0 0 0,0 0 0,0 1 0,-1-1 0,1 0 0,-1 0 0,1 1 0,-1-1 0,0 1 0,0-1 0,0 1 0,0 0 0,0-1 0,-1 1 0,1 0 0,-1 0 0,0-1 0,1 1 0,-2 0 0,1 0 0,0 0 0,0-1 0,-2 6 0,1-5 0,-1-1 0,1 1 0,-1-1 0,0 0 0,0 1 0,0-1 0,0 0 0,0 0 0,0 0 0,-1-1 0,1 1 0,-1 0 0,1-1 0,-4 2 0,-46 19 0,36-16 0,5-1 0,-8 4 0,1-1 0,-2 0 0,1-2 0,-1 0 0,0-2 0,0 0 0,0-1 0,-24 1 0,44-4 4,0 0 0,-1-1 0,1 1 0,0 0 0,-1 0 0,1 0 0,0 0 0,0 0 0,-1 0 0,1-1 0,0 1 0,-1 0 0,1 0 0,0-1 0,0 1 0,-1 0 0,1 0 0,0-1 1,0 1-1,0 0 0,0 0 0,-1-1 0,1 1 0,0 0 0,0-1 0,0 1 0,0 0 0,0-1 0,0 1 0,0 0 0,0-1 0,0 1 0,0 0 0,0-1 0,0 1 0,0 0 0,0-1 0,0 1 0,0 0 0,0 0 0,0-1 0,0 1 0,1 0 0,-1-1 0,0 1 0,0 0 0,0-1 0,0 1 0,1 0 0,-1 0 0,0 0 0,0-1 0,1 1 0,-1 0 0,0 0 1,1-1-1,13-15-2369,8 1-5878</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0.322"/>
    </inkml:context>
    <inkml:brush xml:id="br0">
      <inkml:brushProperty name="width" value="0.025" units="cm"/>
      <inkml:brushProperty name="height" value="0.025" units="cm"/>
    </inkml:brush>
  </inkml:definitions>
  <inkml:trace contextRef="#ctx0" brushRef="#br0">10 1 11307,'0'0'2530,"1"77"0,-1-30-319,0 5-258,-3 0 1,-1-3-416,1-10-834,3-4-511,0-12-97,10-7-64,10-14-417,3-2-287,5-22-1506,-1-6-1378,-2-10-1761,-5-6-2434</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0.695"/>
    </inkml:context>
    <inkml:brush xml:id="br0">
      <inkml:brushProperty name="width" value="0.025" units="cm"/>
      <inkml:brushProperty name="height" value="0.025" units="cm"/>
    </inkml:brush>
  </inkml:definitions>
  <inkml:trace contextRef="#ctx0" brushRef="#br0">10 1 11819,'0'0'5670,"0"60"-4549,0-17 0,0 5-609,0-1-31,-3 1 159,3-4-63,-2-3-257,1-3-224,1-7-192,-3-10-2947,2-13-7207</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1.023"/>
    </inkml:context>
    <inkml:brush xml:id="br0">
      <inkml:brushProperty name="width" value="0.025" units="cm"/>
      <inkml:brushProperty name="height" value="0.025" units="cm"/>
    </inkml:brush>
  </inkml:definitions>
  <inkml:trace contextRef="#ctx0" brushRef="#br0">347 0 17072,'0'0'4677,"92"22"-3076,-25-17-896,18-3-449,10-1-192,2 1 0,1 1-192,-9 0-2306,-11 2-1538,-20 0-2562</inkml:trace>
  <inkml:trace contextRef="#ctx0" brushRef="#br0" timeOffset="1">1 1046 15887,'0'0'64,"83"-7"1762,-10-16-32,21-6-225,15-7-576,9 2-417,7-1-351,3 4-97,-6 3-32,-7 3-1922,-15 1-2562,-14 3-6374</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1.431"/>
    </inkml:context>
    <inkml:brush xml:id="br0">
      <inkml:brushProperty name="width" value="0.025" units="cm"/>
      <inkml:brushProperty name="height" value="0.025" units="cm"/>
    </inkml:brush>
  </inkml:definitions>
  <inkml:trace contextRef="#ctx0" brushRef="#br0">1808 17 11627,'-63'-9'517,"0"4"-1,-1 2 1,0 3 0,1 3-1,0 3 1,0 2-1,0 4 1,-116 36 0,96-16-27,3 3 0,0 4 0,3 4 1,1 3-1,3 3 0,2 3 0,2 3 1,2 4-1,4 2 0,1 3 0,-95 130 1,133-159-455,2 1 1,2 1 0,1 1 0,2 0 0,1 1-1,-20 81 1,32-100-30,1 1-1,1-1 1,1 1-1,0 0 1,2 0-1,6 39 1,-4-46-6,0 0 0,2 1 0,0-2 0,0 1 0,1 0 0,1-1 0,0-1 0,1 1 0,0-1 1,17 18-1,-9-13 4,1-2 1,0-1 0,1 0 0,1-1-1,0-1 1,1 0 0,0-2 0,0 0-1,1-2 1,1 0 0,-1-1 0,27 4-1,11 0 30,0-3 0,0-3-1,89-3 1,-50-7 22,0-5 0,0-4 0,-2-4 0,0-4 0,-1-5 0,-2-3 0,-1-5 0,165-87 0,-213 97 105,-2-1 0,-1-2 1,-1-1-1,-2-3 1,0-1-1,-3-1 1,38-48-1,-59 65-75,-2 0-1,0-1 1,-1 0 0,-1-1-1,-1 0 1,0 0 0,-2-1-1,0 0 1,-1-1-1,-1 1 1,-1-1 0,-1 0-1,0 0 1,-2-1 0,-1 1-1,0 0 1,-2 0 0,0-1-1,-7-24 1,2 21-72,-2 2-1,0-1 1,-2 1 0,0 1-1,-2 0 1,0 0 0,-1 1-1,-2 1 1,0 0 0,-1 2 0,0 0-1,-2 0 1,0 2 0,-1 0-1,-1 2 1,-36-21 0,25 18-157,0 1 1,-1 2 0,-1 1-1,0 2 1,0 1-1,-1 2 1,-1 1 0,1 2-1,-1 1 1,0 2-1,-43 3 1,53 2-200,0 1-1,0 1 0,0 1 1,1 1-1,-1 1 1,2 1-1,-1 2 1,-40 23-1,52-26-189,0 1 0,0 0 0,1 1 0,0 0 0,1 1 0,0 0 0,1 1 0,0 0 0,0 0-1,2 1 1,-1 0 0,2 1 0,0 0 0,0 0 0,2 1 0,-5 15 0,7-11-1915,0 1-1,0 26 1,3-45 2418</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1.774"/>
    </inkml:context>
    <inkml:brush xml:id="br0">
      <inkml:brushProperty name="width" value="0.025" units="cm"/>
      <inkml:brushProperty name="height" value="0.025" units="cm"/>
    </inkml:brush>
  </inkml:definitions>
  <inkml:trace contextRef="#ctx0" brushRef="#br0">54 40 22709,'0'0'1506,"-52"-16"159,51 16-1472,7 0-257,32 6 512,19 0 961,17-1-640,16-4-641,12-1 0,7 0-480,-5 0-2435,-14-15-2177,-19-11-6599</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2.119"/>
    </inkml:context>
    <inkml:brush xml:id="br0">
      <inkml:brushProperty name="width" value="0.025" units="cm"/>
      <inkml:brushProperty name="height" value="0.025" units="cm"/>
    </inkml:brush>
  </inkml:definitions>
  <inkml:trace contextRef="#ctx0" brushRef="#br0">0 1 22229,'0'0'513,"77"26"1408,-20-11-575,6 2-1058,3 3-224,-6 6 32,-10 5-96,-16 7-32,-21 7-96,-13 8-321,-31 6-287,-21 9-65,-22 4-833,-13 1-1601,-20-3-3811</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7.990"/>
    </inkml:context>
    <inkml:brush xml:id="br0">
      <inkml:brushProperty name="width" value="0.025" units="cm"/>
      <inkml:brushProperty name="height" value="0.025" units="cm"/>
    </inkml:brush>
  </inkml:definitions>
  <inkml:trace contextRef="#ctx0" brushRef="#br0">1 659 10570,'0'0'18770,"10"-7"-17227,31-22-1281,-2-2 1,-1-2 0,-2-1 0,34-41 0,120-173 307,-70 48-570,-116 198 0,-2 14 0,-4 18 0,-69 300 0,8-46 0,49-154 0,9-174-3342,-16-19-7030,9 33 1665</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8.363"/>
    </inkml:context>
    <inkml:brush xml:id="br0">
      <inkml:brushProperty name="width" value="0.025" units="cm"/>
      <inkml:brushProperty name="height" value="0.025" units="cm"/>
    </inkml:brush>
  </inkml:definitions>
  <inkml:trace contextRef="#ctx0" brushRef="#br0">1 45 13581,'0'0'15919,"68"0"-14606,-29 0-672,3 0-513,3-7-160,-4 0-1826,-5-6-4100,-8-5-6405</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48.736"/>
    </inkml:context>
    <inkml:brush xml:id="br0">
      <inkml:brushProperty name="width" value="0.025" units="cm"/>
      <inkml:brushProperty name="height" value="0.025" units="cm"/>
    </inkml:brush>
  </inkml:definitions>
  <inkml:trace contextRef="#ctx0" brushRef="#br0">8 55 16944,'0'0'5669,"10"-6"-3389,8-3-1404,0 1 0,0 1 1,1 1-1,30-8 0,-39 13-471,-1-1 0,1 1 0,-1 1 0,1-1 0,18 3-1,-24-1-337,0 0-1,0-1 1,0 2-1,0-1 1,-1 0-1,1 1 1,0-1-1,-1 1 1,0 0-1,1 0 1,-1 1-1,0-1 1,0 1-1,0 0 1,3 3-1,-3-2-66,-1 0 0,0 0 0,0 0 0,0 0 0,0 0 0,-1 0 0,0 0 0,1 1 0,-2-1 0,1 1 0,0-1 0,-1 0 0,0 1 0,0-1 0,0 1 0,-1-1 0,0 1 0,1-1 0,-1 0 0,-1 1 0,-2 5 0,-2 5 0,0 0 0,-2-1 0,1 0 0,-16 20 0,4-11 0,0-1 0,-41 36 0,14-14 0,77-43 0,10-1 0,-15-2 0,0 2 0,0 1 0,48 9 0,-68-9 0,0 0 0,0 1 0,0 0 0,0 0 0,0 0 0,-1 1 0,1 0 0,-1 0 0,1 1 0,-1-1 0,0 1 0,-1 0 0,1 0 0,-1 1 0,0 0 0,0-1 0,0 1 0,0 1 0,-1-1 0,0 0 0,4 10 0,-5-10 0,-1 0 0,1 1 0,-1-1 0,0 1 0,0-1 0,0 1 0,-1 0 0,0 0 0,0-1 0,0 1 0,-1 0 0,0-1 0,0 1 0,0-1 0,-1 1 0,-3 7 0,0-4 0,1-1 0,-2 0 0,1 0 0,-1 0 0,0-1 0,0 0 0,-1 0 0,0-1 0,-10 8 0,0-2 0,0-1 0,-1-1 0,-1 0 0,0-1 0,0-1 0,0-1 0,-1-1 0,-30 6 0,35-10-279,1 0 0,-1-1 0,0 0 0,-24-3 0,37 2 113,-1 0-1,1 0 0,0-1 0,-1 1 0,1-1 0,-1 0 1,1 1-1,-1-1 0,1 0 0,0 0 0,0 0 0,0-1 1,-1 1-1,1-1 0,0 1 0,1-1 0,-1 1 1,0-1-1,0 0 0,1 0 0,-1 0 0,1 0 0,0 0 1,-1 0-1,1-1 0,0 1 0,0 0 0,0-1 0,1 1 1,-1-1-1,1 1 0,-1 0 0,1-1 0,0-3 0,0-8-10376</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4.802"/>
    </inkml:context>
    <inkml:brush xml:id="br0">
      <inkml:brushProperty name="width" value="0.025" units="cm"/>
      <inkml:brushProperty name="height" value="0.025" units="cm"/>
    </inkml:brush>
  </inkml:definitions>
  <inkml:trace contextRef="#ctx0" brushRef="#br0">18 160 3683,'0'0'5200,"9"-11"-2258,23-34-189,5-22 4108,-21 37-1862,-9 23-1631,-8 22-2457,-7 16-853,-2-1 1,-26 55-1,25-65-69,1 1 0,2 0 0,0 0-1,1 1 1,1 0 0,1 0 0,-4 45-1,9-66 7,0 0-1,0-1 0,0 1 0,0 0 0,0 0 1,1 0-1,-1 0 0,0-1 0,0 1 0,1 0 1,-1 0-1,0-1 0,1 1 0,-1 0 0,0 0 1,1-1-1,-1 1 0,1 0 0,0-1 0,-1 1 1,1-1-1,-1 1 0,1-1 0,0 1 0,-1-1 1,1 1-1,0-1 0,0 1 0,1-1 0,28 0 27,-22-2-7,-1-1 0,1 1 0,-1-1 0,0-1 0,13-7 0,-2-4-15,0-2 0,-2 0 0,0 0 1,-1-2-1,0 0 0,-2 0 0,0-2 0,-1 1 0,-2-2 0,0 1 0,11-36 0,-32 93 30,3-11 57,1 0 0,1 1 0,1 0 0,-3 51 1,9-74-71,-1-1 0,0 1 0,1-1 1,-1 1-1,1-1 0,0 0 0,-1 1 1,1-1-1,0 0 0,1 1 1,-1-1-1,0 0 0,1 0 0,-1 0 1,1 0-1,-1 0 0,1-1 0,0 1 1,0 0-1,0-1 0,0 1 1,0-1-1,0 0 0,1 0 0,-1 0 1,0 0-1,1 0 0,-1 0 0,0 0 1,1-1-1,-1 1 0,1-1 1,-1 0-1,1 0 0,4 0 0,0 0 50,0 0-1,1-1 1,-1 0-1,0 0 1,0 0-1,0-1 1,0 0-1,0 0 1,0-1-1,0 0 1,8-6-1,-6 3-52,-1-1 0,1 0 0,-1-1 0,-1 0 0,1 0 0,-2-1 0,1 0 0,-1 0 0,0 0-1,-1-1 1,7-16 0,-6 10-4,-1-1-1,-1 1 0,0-1 1,-1 0-1,-1 0 1,0-29-1,-2 45-8,1-1 0,-1 1 0,-1-1 0,1 1 0,0 0 0,0-1 0,0 1 0,-1-1 0,1 1 0,-1 0 0,1-1 0,-1 1 0,1 0 0,-1 0 0,0-1 0,-1 0 0,2 2 0,-1-1 0,1 1 0,-1 0 0,1-1 0,-1 1 0,1 0 0,-1-1 0,0 1 0,1 0 0,-1 0 0,0 0 0,1 0 0,-1 0 0,0-1 0,1 1 0,-1 0 0,0 1 0,1-1 0,-1 0 0,0 0 0,1 0 0,-1 0 0,-1 1 0,0 0 0,-1 0 0,0 1 0,1 0 0,-1-1 0,1 1 0,-1 0 0,1 0 0,0 0 0,0 1 0,0-1 0,0 0 0,0 1 0,-1 2 0,0 1 0,-1 1 0,1-1 0,1 1 0,-1-1 0,1 1 0,1 0 0,-1 0 0,1 0 0,0 0 0,1 0 0,0 8 0,0-13 0,0 1 0,1-1 0,-1 0 0,1 1 0,0-1 0,-1 1 0,1-1 0,1 0 0,-1 0 0,0 1 0,0-1 0,1 0 0,-1 0 0,1 0 0,0-1 0,-1 1 0,1 0 0,0-1 0,0 1 0,0-1 0,0 1 0,1-1 0,-1 0 0,0 0 0,1 0 0,-1 0 0,0 0 0,1-1 0,-1 1 0,1-1 0,-1 0 0,1 1 0,3-1 0,0 0 0,1 0 0,-1 0 0,1 0 0,-1 0 0,1-1 0,-1-1 0,0 1 0,1-1 0,-1 0 0,0 0 0,0 0 0,0-1 0,0 0 0,-1-1 0,10-6 0,-8 4 0,-1 0 0,1-1 0,-1 1 0,-1-1 0,0-1 0,0 1 0,0-1 0,-1 1 0,0-2 0,0 1 0,2-10 0,3-15 0,-38 78 0,23-33 0,0 0 0,0 0 0,2 1 0,-1 0 0,2 0 0,-1 0 0,-1 26 0,5-38 0,0 0 0,1 0 0,0 1 0,-1-1 0,1 0 0,0 0 0,0 0 0,-1 0 0,1 0 0,0 0 0,0 0 0,0 0 0,0-1 0,0 1 0,0 0 0,1-1 0,-1 1 0,0 0 0,0-1 0,0 1 0,1-1 0,-1 0 0,0 1 0,0-1 0,1 0 0,-1 0 0,0 0 0,1 0 0,-1 0 0,3 0 0,55-1 0,-42 0 0,5 1 0,-11-1 0,1 1 0,0 1 0,0-1 0,0 2 0,20 4 0,-29-5 0,-1 0 0,1 1 0,0-1 0,0 0 0,-1 1 0,1 0 0,-1-1 0,0 1 0,1 0 0,-1 0 0,0 1 0,0-1 0,0 0 0,0 1 0,-1-1 0,1 1 0,-1-1 0,1 1 0,-1 0 0,0 0 0,0 0 0,0 0 0,0 0 0,-1-1 0,1 1 0,-1 0 0,0 6 0,6-306 0,-6 296-110,0 0 1,0-1-1,0 1 0,0-1 0,0 1 1,0-1-1,0 1 0,1-1 1,-1 1-1,1-1 0,-1 1 1,1 0-1,-1-1 0,1 1 0,0 0 1,-1-1-1,1 1 0,0 0 1,0 0-1,0 0 0,0 0 1,0 0-1,1 0 0,-1 0 0,0 0 1,0 0-1,2 0 0,1 0-644,-1 1 0,1-1 0,0 1-1,-1 0 1,1 0 0,0 0-1,0 1 1,6 1 0,11 1-2684,-6-2-6518</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5.160"/>
    </inkml:context>
    <inkml:brush xml:id="br0">
      <inkml:brushProperty name="width" value="0.025" units="cm"/>
      <inkml:brushProperty name="height" value="0.025" units="cm"/>
    </inkml:brush>
  </inkml:definitions>
  <inkml:trace contextRef="#ctx0" brushRef="#br0">0 1 19699,'0'0'4035</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5.503"/>
    </inkml:context>
    <inkml:brush xml:id="br0">
      <inkml:brushProperty name="width" value="0.025" units="cm"/>
      <inkml:brushProperty name="height" value="0.025" units="cm"/>
    </inkml:brush>
  </inkml:definitions>
  <inkml:trace contextRef="#ctx0" brushRef="#br0">133 247 20339,'0'0'8777,"-11"5"-7336,1-1-1270,1 1 0,0 1 0,0-1 1,0 1-1,1 1 0,0-1 0,-8 10 0,11-11-118,1 0-1,0 0 1,0 0-1,1 1 1,-1-1-1,1 1 1,0 0 0,1 0-1,0 0 1,0 0-1,0 0 1,0 0-1,1 1 1,0-1-1,0 9 1,1-14-53,0 0 0,0 0 0,0 0 0,0 0 0,0 0 0,0 0 0,1 0 0,-1 0 0,0 0 0,1 0 0,-1 0 0,1 0 0,-1 0 0,1 0 0,-1-1 0,1 1 0,-1 0 0,1 0 0,0 0 0,0-1 0,-1 1 0,1 0 0,0-1 0,0 1 0,0-1 0,0 1 0,1 0 0,1 0 0,0-1 0,0 1 0,-1-1 0,1 1 0,0-1 0,0 0 0,0 0 0,0 0 0,6-2 0,-3 1 0,0 0 0,1-1 0,-1 0 0,0 0 0,0 0 0,0-1 0,0 0 0,-1 0 0,7-5 0,-1-4 0,-1-1 0,0 0 0,-1 0 0,0-1 0,-1-1 0,-1 1 0,0-1 0,-1 0 0,-1-1 0,6-24 0,-1-2 0,-3 0 0,4-77 0,-11 118 0,1 0 0,-1 0 0,0-1 0,0 1 0,0 0 0,0 0 0,0 0 0,0 0 0,0 0 0,0 0 0,-1 0 0,1 0 0,0 0 0,-1-1 0,1 1 0,0 0 0,-1 0 0,-1-1 0,-8 13 0,-10 34 0,12-25-124,2 0 1,1 0-1,0 0 1,1 1-1,2 0 0,0-1 1,2 42-1,0-54-29,1 0 1,0 0-1,0 1 0,1-1 1,0 0-1,1-1 0,0 1 1,0 0-1,0-1 0,1 0 1,0 1-1,0-1 0,1-1 1,0 1-1,0-1 0,1 0 1,0 0-1,0 0 0,0-1 1,1 0-1,-1 0 0,14 6 1,18 3-5758</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6.862"/>
    </inkml:context>
    <inkml:brush xml:id="br0">
      <inkml:brushProperty name="width" value="0.025" units="cm"/>
      <inkml:brushProperty name="height" value="0.025" units="cm"/>
    </inkml:brush>
  </inkml:definitions>
  <inkml:trace contextRef="#ctx0" brushRef="#br0">102 218 15086,'0'0'2995,"2"-9"-459,5-10-819,0 0 0,2 1 0,21-33 0,-11 17-823,-16 30-825,-1-1 0,0 1 0,0-1 0,0 0 0,-1 0 0,0 0 0,1-10 0,-1 15-57,-1-1 0,0 0 0,0 0 0,0 0 0,0 1 0,-1-1 0,1 0 0,0 0 0,0 0 0,0 0 0,-1 1 1,1-1-1,0 0 0,-1 0 0,1 1 0,-1-1 0,1 0 0,-1 1 0,1-1 0,-1 1 0,-1-2 0,1 2-6,0-1-1,0 1 1,-1-1 0,1 1 0,0 0 0,0 0 0,-1 0 0,1 0 0,0 0 0,-1 0 0,1 0-1,0 0 1,-1 0 0,1 1 0,0-1 0,-1 1 0,1-1 0,-2 2 0,-4 1 1,0 1 0,1 1 0,-1-1 1,1 1-1,0 1 0,0-1 0,0 1 1,1 0-1,0 0 0,0 0 0,-7 14 0,-5 10 65,-18 41-1,30-60-31,1-1 1,0 1-1,1 0 0,0 0 0,-3 21 0,5-30-35,1 0 0,0 1 0,0-1 0,0 0 0,0 1-1,1-1 1,-1 0 0,1 0 0,-1 1 0,1-1 0,0 0 0,-1 0-1,1 0 1,1 0 0,-1 0 0,0 0 0,0 0 0,1 0 0,-1 0-1,1-1 1,-1 1 0,1 0 0,0-1 0,0 0 0,-1 1 0,1-1-1,0 0 1,0 0 0,1 0 0,-1 0 0,0 0 0,0 0 0,0-1-1,4 1 1,56 4 215,-51-6-215,-1 2 0,1-1 0,-1 1 0,12 3 0,-18-3-18,-1 0-1,1 1 1,0-1-1,0 1 1,-1 0-1,1 0 1,-1 0 0,0 1-1,0-1 1,0 1-1,0 0 1,0 0-1,0 0 1,3 5-1,0 3 95,-1-1 0,0 0 1,-1 1-1,0 0 0,0 0 0,-1 1 0,-1-1 0,0 0 1,-1 1-1,0 0 0,0-1 0,-2 1 0,1-1 1,-1 1-1,-1 0 0,-3 12 0,3-16-1,0-1 0,-1 0 0,1 0 0,-1 0 0,-1 0 0,0 0 0,0 0 0,0-1-1,0 0 1,-1 0 0,-7 7 0,8-9-55,0-1-1,-1 0 0,1 0 0,-1 0 1,1-1-1,-1 1 0,0-1 0,0 0 1,0 0-1,-1-1 0,1 0 0,0 0 1,0 0-1,-1 0 0,1-1 0,-1 0 1,-6-1-1,8 0-24,-1 0 0,1 0 1,-1-1-1,1 1 0,0-1 0,0-1 0,0 1 0,0 0 1,0-1-1,0 0 0,1 0 0,-1 0 0,1 0 1,0 0-1,0-1 0,0 0 0,1 1 0,-1-1 0,1 0 1,0 0-1,-3-7 0,0-1-3,-1 0 0,2-1 0,0 1 1,0-1-1,1 0 0,-1-18 0,3 25-72,0 0-1,1 0 1,0 0-1,0 1 1,1-1-1,0 0 1,0 0 0,0 0-1,0 0 1,1 1-1,0-1 1,0 0 0,1 1-1,4-9 1,-1 8 2,-1 0 0,1 1 0,1-1 0,-1 1 1,1 0-1,-1 1 0,1-1 0,1 1 0,-1 1 0,10-4 0,70-27 22,-45 19 52,73-38 0,-104 47 34,0-1-1,-1 0 1,0 0 0,0-1 0,-1 0 0,0-1 0,0 0-1,-1 0 1,0-1 0,-1 0 0,8-14 0,-13 20 47,0 0 0,0 0-1,0 0 1,-1 0 0,0-1 0,0 1 0,0 0 0,0-1-1,0 1 1,-1-1 0,0 1 0,0-1 0,-1-4 0,1 7-71,-1 0 1,0 1 0,1-1 0,-1 1 0,0-1-1,0 1 1,0-1 0,0 1 0,0-1 0,0 1-1,0 0 1,-1 0 0,1 0 0,0-1 0,-1 1-1,1 0 1,-1 1 0,1-1 0,-1 0 0,1 0-1,-1 1 1,0-1 0,1 1 0,-1-1 0,0 1-1,1 0 1,-1-1 0,0 1 0,0 0 0,1 0-1,-1 0 1,0 1 0,0-1 0,-2 1 0,-1 0-27,0 1-1,0-1 1,0 1 0,1 0 0,-1 0 0,1 1 0,0-1 0,0 1 0,-1 0 0,2 0 0,-1 1 0,0-1-1,1 1 1,-1-1 0,1 1 0,0 0 0,1 1 0,-1-1 0,-2 5 0,0 0 3,0 1 1,1-1-1,0 1 1,1 0-1,0 0 1,0 0-1,1 1 0,-1 12 1,3-22 9,0 1-1,0-1 1,0 1 0,0-1-1,0 0 1,0 1 0,0-1-1,1 0 1,-1 1 0,1-1-1,-1 0 1,1 1 0,-1-1-1,1 0 1,0 0 0,0 0-1,-1 1 1,1-1 0,0 0-1,0 0 1,0 0 0,0 0-1,0-1 1,3 3 0,-1-2 14,0 0-1,0 0 1,0 0 0,0 0 0,0 0-1,0-1 1,1 1 0,-1-1 0,0 0-1,6 0 1,-1-1 29,1 0 1,0-1-1,-1 0 0,1 0 0,-1 0 0,0-1 0,14-7 0,-5-2-38,-1-1-1,0 0 1,-1-1-1,0 0 0,-1-1 1,-1-1-1,0 0 1,-1-1-1,-1 0 1,12-26-1,-26 99-2,-2-36 0,-1 5 0,1 1 0,1-1 0,-1 32 0,5-56 0,0 0 0,-1 0 0,1 0 0,0 0 0,1 0 0,-1 0 0,0 0 0,0 0 0,0 0 0,1 0 0,-1-1 0,0 1 0,1 0 0,-1 0 0,1 0 0,-1 0 0,1 0 0,-1-1 0,1 1 0,-1 0 0,1-1 0,0 1 0,0 0 0,-1-1 0,1 1 0,0-1 0,1 2 0,0-2 0,0 0 0,0 1 0,0-1 0,-1 0 0,1 0 0,0 0 0,0 0 0,0 0 0,0-1 0,0 1 0,0 0 0,0-1 0,1 0 0,4-2 0,0 0 0,-1 0 0,0 0 0,1-1 0,-1 0 0,9-8 0,-3-2 0,0-1 0,-1 0 0,0-1 0,-1 0 0,-1-1 0,0 0 0,10-31 0,-17 131 0,-2-79 0,0 7 0,-1 0 0,2 0 0,-1 0 0,1 0 0,5 20 0,-5-29 0,0 1 0,0 0 0,1 0 0,-1-1 0,1 1 0,-1-1 0,1 1 0,0-1 0,0 0 0,0 0 0,0 0 0,0 0 0,1 0 0,-1 0 0,1 0 0,-1-1 0,1 1 0,-1-1 0,1 0 0,0 0 0,0 0 0,-1 0 0,1 0 0,0-1 0,0 1 0,6-1 0,-6 1 0,1-1 0,-1 0 0,1 0 0,-1 0 0,1 0 0,-1 0 0,1-1 0,-1 0 0,1 0 0,-1 0 0,0 0 0,1 0 0,-1-1 0,0 1 0,0-1 0,0 0 0,0 0 0,0 0 0,-1 0 0,1-1 0,0 1 0,2-5 0,-1 2 0,-1-1 0,0 1 0,0-1 0,-1 0 0,0 0 0,0 0 0,0 0 0,-1-1 0,1 1 0,-2 0 0,1-13 0,0 6 0,-2-1 0,1 1 0,-2-1 0,-3-15 0,5 26 0,0 1 0,-1-1 0,0 1 0,1-1 0,-1 1 0,0-1 0,0 1 0,0 0 0,0-1 0,-1 1 0,1 0 0,-1 0 0,1 0 0,-1 0 0,0 0 0,1 0 0,-1 1 0,0-1 0,0 1 0,-1-1 0,1 1 0,0 0 0,0-1 0,-1 1 0,1 0 0,0 1 0,-1-1 0,1 0 0,-6 0 0,8 1-48,-1 0 1,1 0-1,-1 1 1,1-1-1,-1 0 0,1 0 1,-1 1-1,1-1 0,-1 0 1,1 0-1,-1 1 1,1-1-1,0 1 0,-1-1 1,1 0-1,0 1 1,-1-1-1,1 1 0,0-1 1,-1 1-1,1-1 0,0 1 1,0-1-1,0 1 1,-1-1-1,1 1 0,0-1 1,0 1-1,0-1 0,0 1 1,0-1-1,0 1 1,0-1-1,0 1 0,0 0 1,0-1-1,0 1 1,1-1-1,-1 1 0,0-1 1,0 1-1,0-1 0,1 1 1,-1-1-1,0 0 1,1 1-1,-1-1 0,0 1 1,1 0-1,16 25-4223,-9-20 2979,0-1-1,0 0 0,1-1 0,-1 1 0,1-1 0,0-1 0,1 0 1,-1 0-1,0-1 0,18 2 0,7-1-4451</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7.516"/>
    </inkml:context>
    <inkml:brush xml:id="br0">
      <inkml:brushProperty name="width" value="0.025" units="cm"/>
      <inkml:brushProperty name="height" value="0.025" units="cm"/>
    </inkml:brush>
  </inkml:definitions>
  <inkml:trace contextRef="#ctx0" brushRef="#br0">161 335 9641,'0'-2'605,"1"0"0,-1 0-1,1-1 1,-1 1 0,0 0 0,0 0-1,0 0 1,0 0 0,0 0 0,-1 0-1,1 0 1,-1 0 0,1 0 0,-1 0-1,0 0 1,0 0 0,1 0 0,-2 1-1,1-1 1,0 0 0,0 0 0,0 1-1,-1-1 1,1 1 0,-3-3 0,2 3-431,-1 0 1,1 0-1,0 1 1,-1-1-1,1 0 1,0 1-1,-1 0 1,1-1-1,-1 1 1,1 0-1,-1 0 1,1 1 0,-1-1-1,1 0 1,0 1-1,-1-1 1,1 1-1,0 0 1,-1 0-1,1 0 1,0 0-1,0 0 1,-3 3-1,-2 0-46,0 2 0,1-1 0,0 1 0,0 0 0,0 0-1,1 1 1,-1 0 0,2 0 0,-1 0 0,1 0 0,0 1 0,1-1 0,-1 1-1,1 0 1,1 0 0,0 1 0,0-1 0,1 0 0,0 1 0,0 14 0,1-21-123,1-1 1,0 1 0,0-1 0,0 1 0,0-1 0,0 1-1,0-1 1,1 0 0,-1 0 0,0 1 0,1-1 0,-1 0 0,1 0-1,-1 0 1,1-1 0,-1 1 0,1 0 0,0 0 0,0-1 0,-1 1-1,1-1 1,0 0 0,0 1 0,-1-1 0,1 0 0,0 0 0,0 0-1,-1 0 1,4-1 0,2 1 24,1 0 0,-1-1 0,0 0-1,1 0 1,-1 0 0,9-4 0,-9 2-35,0-1 0,-1-1 0,1 1-1,-1-1 1,0 0 0,0 0 0,0-1 0,-1 1 0,1-1 0,-2-1 0,9-12 0,-6 7-41,0-1 0,-1 0 0,0 0 0,-1-1 0,5-23 1,-28 87-741,13-41 733,1 1 0,0 0-1,0 1 1,1-1 0,0 1-1,1 0 1,0-1 0,1 1-1,0 0 1,1 15 0,0-24-121,1-1 0,0 1 0,0-1 0,-1 0 1,1 1-1,0-1 0,0 0 0,0 0 0,1 0 0,-1 0 1,0 0-1,0 0 0,0 0 0,1 0 0,-1 0 1,1-1-1,-1 1 0,0 0 0,1-1 0,-1 1 0,1-1 1,-1 0-1,1 1 0,0-1 0,-1 0 0,1 0 1,-1 0-1,1 0 0,-1 0 0,1-1 0,0 1 1,1-1-1,3 1-582,0-1 0,0 0 1,1-1-1,-1 1 0,-1-1 0,1 0 1,7-4-1,33-30-7285,-10-10 3308,-27 30 4386,0 0-1,-1-1 0,0 0 1,6-27-1,-1-11 4366,-2-1 0,4-76 1,-11 89-1552,-26 108 4172,-31 90-3610,49-141-2822,0 0 0,2 1 0,0 0 0,1-1 0,0 1-1,1 0 1,2 16 0,-1-29-197,-1-1 0,1 1 0,0-1 0,0 0 0,0 1 0,0-1 0,1 0-1,-1 0 1,0 0 0,0 0 0,1 0 0,-1 0 0,0 0 0,1 0 0,-1-1 0,1 1 0,0-1 0,-1 1-1,1-1 1,-1 1 0,1-1 0,0 0 0,-1 0 0,1 0 0,0 0 0,-1 0 0,1 0 0,-1 0 0,1 0-1,0-1 1,-1 1 0,3-1 0,4 0-1,0-1 0,-1 0-1,1 0 1,0-1 0,8-3-1,-4-1-157,-5 3 97,0 0-1,0 0 0,1 1 1,0-1-1,-1 2 0,16-4 0,-22 6 73,0 1 0,-1-1 0,1 0 0,-1 1 0,1-1 0,-1 1 0,1-1 0,-1 1 0,1-1 0,-1 1 0,1 0 0,-1-1 0,1 1 0,-1 0-1,0-1 1,0 1 0,1 0 0,-1-1 0,0 1 0,0 0 0,0 0 0,0-1 0,0 1 0,1 0 0,-2 0 0,1-1 0,0 1 0,0 0 0,0 0 0,0 0 0,-3 29 1048,-15 22-184,15-44-1185,0-1-1,0 1 1,0-1 0,1 1-1,0 0 1,0 0 0,0 10 0,14-28-18144</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7.892"/>
    </inkml:context>
    <inkml:brush xml:id="br0">
      <inkml:brushProperty name="width" value="0.025" units="cm"/>
      <inkml:brushProperty name="height" value="0.025" units="cm"/>
    </inkml:brush>
  </inkml:definitions>
  <inkml:trace contextRef="#ctx0" brushRef="#br0">118 1 21172,'0'0'5888,"-4"10"-3614,-65 172-17,58-145-1963,1 0 0,1 1 0,-3 49 0,11-83-294,0 0 0,1 0 0,0 0 0,0 0 0,0-1 0,0 1 0,1 0 0,0 0 0,-1 0 0,1 0 0,1-1 0,-1 1 0,0 0 0,1-1 0,4 7 0,-4-8 0,1 0 0,0 0 0,0 0 0,0 0 0,0-1 0,1 1 0,-1-1 0,0 0 0,0 0 0,1 0 0,-1-1 0,1 1 0,-1-1 0,1 0 0,-1 0 0,0 0 0,1 0 0,3-1 0,-1 0-221,0 1 0,0-2 0,0 1 0,-1 0 0,1-1-1,-1 0 1,1-1 0,-1 1 0,0-1 0,1 0 0,6-6 0,0-1-1227,0 0 0,-1-1 0,13-16 0,13-19-5578</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8.265"/>
    </inkml:context>
    <inkml:brush xml:id="br0">
      <inkml:brushProperty name="width" value="0.025" units="cm"/>
      <inkml:brushProperty name="height" value="0.025" units="cm"/>
    </inkml:brush>
  </inkml:definitions>
  <inkml:trace contextRef="#ctx0" brushRef="#br0">191 0 19378,'-5'9'1842,"-8"15"-1050,2 1 1,0 1-1,2 0 0,1 0 0,1 1 1,1 0-1,-4 39 0,5 4 1813,5 130-1,7-145-3458,-7-54-390,-5-31-5888,-46-93-3983,12 42 12855,25 53 1837,13 27-3297,1 0-1,-1 0 1,1 1-1,0-1 1,-1 0 0,1 0-1,0 0 1,0 1-1,0-1 1,-1 0-1,1 0 1,0 0-1,0 0 1,0 0-1,0 0 1,0 1-1,1-1 1,-1 0-1,0 0 1,0 0-1,0 0 1,1 1-1,-1-1 1,0 0-1,1 0 1,-1 0-1,1 1 1,-1-1-1,2 0 1,-1-1-25,1 1 0,0 0-1,0-1 1,0 1 0,1 0 0,-1 1 0,0-1 0,0 0 0,0 1-1,1-1 1,2 0 0,14 0-386,0 0-1,27 3 1,-24-1 863,40 3-965,-34-2-1757,1-1-3511,-18-1-1754</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8.607"/>
    </inkml:context>
    <inkml:brush xml:id="br0">
      <inkml:brushProperty name="width" value="0.025" units="cm"/>
      <inkml:brushProperty name="height" value="0.025" units="cm"/>
    </inkml:brush>
  </inkml:definitions>
  <inkml:trace contextRef="#ctx0" brushRef="#br0">0 8 20884,'0'0'8744,"63"0"-18417,-34-4 3715,-6 2-5124</inkml:trace>
  <inkml:trace contextRef="#ctx0" brushRef="#br0" timeOffset="1">191 12 11787,'0'0'17232,"35"5"-17680,-19-8-3716,-1-10-5925</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9.222"/>
    </inkml:context>
    <inkml:brush xml:id="br0">
      <inkml:brushProperty name="width" value="0.025" units="cm"/>
      <inkml:brushProperty name="height" value="0.025" units="cm"/>
    </inkml:brush>
  </inkml:definitions>
  <inkml:trace contextRef="#ctx0" brushRef="#br0">0 0 8200,'0'0'17008,"2"11"-15305,-1-7-1586,0 1 0,0-1-1,0 0 1,0 1 0,1-1 0,0 0 0,0 0 0,0 0 0,0-1 0,1 1 0,-1 0 0,1-1-1,0 0 1,0 1 0,1-1 0,-1 0 0,0-1 0,1 1 0,0 0 0,0-1 0,-1 0-1,1 0 1,1 0 0,-1-1 0,0 1 0,0-1 0,1 0 0,5 1 0,24 5 44,0-1 1,1-2 0,48 1 0,42-6-2666,-119 0 2273,54-5-3949,-22-7-1430,-10-6-3172</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1:59.568"/>
    </inkml:context>
    <inkml:brush xml:id="br0">
      <inkml:brushProperty name="width" value="0.025" units="cm"/>
      <inkml:brushProperty name="height" value="0.025" units="cm"/>
    </inkml:brush>
  </inkml:definitions>
  <inkml:trace contextRef="#ctx0" brushRef="#br0">26 1 19154,'0'0'886,"10"2"-411,118 25 1842,-59-15-1215,-1 3-1,71 27 1,-132-40-1019,0 1 1,0 0-1,-1 1 0,1 0 1,-1 0-1,1 0 1,9 10-1,-14-12-48,0 0 0,0 0 0,-1 1 0,1-1 0,-1 0 0,0 0 0,1 1 0,-1-1 0,0 1 0,0-1 0,-1 1 0,1-1 0,0 1 0,-1 0 0,0-1 0,0 1 0,0 0 0,0-1 0,0 1 0,0 0 0,0-1 0,-1 1 0,0-1 0,1 1 0,-1-1 0,-1 4 0,-4 4 125,1-1 0,-1 0 1,-1 1-1,0-2 0,0 1 1,0-1-1,-1 0 0,-1-1 0,-12 10 1,-92 57 384,101-66-504,-201 107 276,136-76-2684,59-30-4248</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0.738"/>
    </inkml:context>
    <inkml:brush xml:id="br0">
      <inkml:brushProperty name="width" value="0.025" units="cm"/>
      <inkml:brushProperty name="height" value="0.025" units="cm"/>
    </inkml:brush>
  </inkml:definitions>
  <inkml:trace contextRef="#ctx0" brushRef="#br0">46 1 21749,'0'0'672,"-24"76"-480,11-44 385,5-1-1,7-5-479,1-2-194,22-7-1696,10-10-1506,7-7-1986</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1.126"/>
    </inkml:context>
    <inkml:brush xml:id="br0">
      <inkml:brushProperty name="width" value="0.025" units="cm"/>
      <inkml:brushProperty name="height" value="0.025" units="cm"/>
    </inkml:brush>
  </inkml:definitions>
  <inkml:trace contextRef="#ctx0" brushRef="#br0">69 0 3235,'0'0'16432,"-40"50"-15632,24-22-351,6 4 320,8-3 95,2-2-351,12-3-449,12-5-1954,4-8-3811</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1.625"/>
    </inkml:context>
    <inkml:brush xml:id="br0">
      <inkml:brushProperty name="width" value="0.025" units="cm"/>
      <inkml:brushProperty name="height" value="0.025" units="cm"/>
    </inkml:brush>
  </inkml:definitions>
  <inkml:trace contextRef="#ctx0" brushRef="#br0">37 1 10858,'0'0'16496,"-33"62"-15631,30-46-705,3-2-961,3-3-3875,7-5-4325</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01.955"/>
    </inkml:context>
    <inkml:brush xml:id="br0">
      <inkml:brushProperty name="width" value="0.025" units="cm"/>
      <inkml:brushProperty name="height" value="0.025" units="cm"/>
    </inkml:brush>
  </inkml:definitions>
  <inkml:trace contextRef="#ctx0" brushRef="#br0">1 1 19699,'0'0'3139</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6.255"/>
    </inkml:context>
    <inkml:brush xml:id="br0">
      <inkml:brushProperty name="width" value="0.025" units="cm"/>
      <inkml:brushProperty name="height" value="0.025" units="cm"/>
    </inkml:brush>
  </inkml:definitions>
  <inkml:trace contextRef="#ctx0" brushRef="#br0">1 506 10025,'0'0'16603,"14"-8"-14932,29-21-1313,0-2 1,-2-1 0,-2-3-1,-1-1 1,-1-1 0,-2-3-1,-2 0 1,-2-3 0,-2 0-1,45-89 1,-88 199 164,-30 59-523,15-45 0,-25 109 0,52-184-14,1 1 1,0-1-1,0 0 1,0 1-1,1-1 1,0 0-1,2 11 1,-2-15-14,1-1-1,-1 0 1,1 1 0,0-1 0,0 0 0,-1 0-1,1 0 1,0 1 0,0-1 0,0 0 0,0 0-1,0-1 1,0 1 0,1 0 0,-1 0 0,0 0-1,0-1 1,1 1 0,-1 0 0,0-1 0,1 0-1,-1 1 1,0-1 0,1 0 0,-1 1 0,1-1-1,-1 0 1,1 0 0,-1 0 0,0 0 0,1-1-1,-1 1 1,1 0 0,-1 0 0,0-1 0,1 1-1,-1-1 1,2-1 0,1 1-482,0 0 1,0 0 0,0-1-1,-1 0 1,1 0-1,0 0 1,-1 0-1,0-1 1,1 1-1,-1-1 1,4-5-1,-1 2-1368,-1-1 0,0 1 0,-1-1 0,7-14 0,8-25-11159</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6.660"/>
    </inkml:context>
    <inkml:brush xml:id="br0">
      <inkml:brushProperty name="width" value="0.025" units="cm"/>
      <inkml:brushProperty name="height" value="0.025" units="cm"/>
    </inkml:brush>
  </inkml:definitions>
  <inkml:trace contextRef="#ctx0" brushRef="#br0">165 0 18770,'0'0'13154,"-9"12"-12519,-28 35-448,35-44-184,0 0 0,0 0 1,0 1-1,0-1 1,1 0-1,-1 1 0,1-1 1,0 1-1,0 0 1,0-1-1,0 7 0,1-7-4,0-1-1,0 0 1,1 0-1,-1 0 1,1 0-1,-1 0 1,1 0-1,0 0 1,0 0-1,0 0 1,0 0-1,0 0 1,0-1-1,0 1 1,3 2-1,3 2-26,0 0 0,1-1 0,0 0 0,0 0-1,0-1 1,1 0 0,11 4 0,23 12-212,-38-16 253,0-1 0,0 1 0,-1 0 0,1 0 0,-1 1-1,0-1 1,0 1 0,-1 0 0,1 0 0,-1 1 0,0-1 0,-1 0 0,1 1-1,-1 0 1,0 0 0,1 7 0,-2-9-5,-1-1 1,0 1-1,0-1 1,0 1-1,0-1 0,0 1 1,-1-1-1,1 1 0,-1-1 1,0 0-1,0 1 0,0-1 1,-1 0-1,1 0 1,-1 0-1,0 0 0,0 0 1,0 0-1,0 0 0,0 0 1,-1-1-1,1 1 0,-1-1 1,0 0-1,1 0 1,-1 0-1,0 0 0,0 0 1,-6 2-1,-1 0-255,0 0-1,1 0 1,-1-1 0,-1 0 0,1-1-1,0 0 1,-1-1 0,1 0 0,-1-1-1,-19-1 1,25 1-46,0-1 1,0 0-1,0-1 0,0 1 1,1-1-1,-1 0 1,0 0-1,1 0 0,-1-1 1,1 1-1,0-1 0,0 0 1,0 0-1,0-1 0,1 1 1,-1-1-1,1 0 0,0 0 1,0 0-1,0 0 0,0-1 1,1 1-1,0-1 0,-2-4 1,-9-35-10588</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7"/>
    </inkml:context>
    <inkml:brush xml:id="br0">
      <inkml:brushProperty name="width" value="0.025" units="cm"/>
      <inkml:brushProperty name="height" value="0.025" units="cm"/>
    </inkml:brush>
  </inkml:definitions>
  <inkml:trace contextRef="#ctx0" brushRef="#br0">0 1 21620,'0'0'8008,"73"0"-6823,-40 0-897,7 0-288,2 0-1121,0 0-2498,-2 0-2307,-2 0-5156</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7.357"/>
    </inkml:context>
    <inkml:brush xml:id="br0">
      <inkml:brushProperty name="width" value="0.025" units="cm"/>
      <inkml:brushProperty name="height" value="0.025" units="cm"/>
    </inkml:brush>
  </inkml:definitions>
  <inkml:trace contextRef="#ctx0" brushRef="#br0">213 61 20595,'-13'8'1922,"-8"7"-791,1 0 0,1 2-1,0 0 1,-22 27 0,35-38-902,0 1 1,0-1 0,1 1 0,0 1 0,1-1 0,0 1-1,0 0 1,0-1 0,1 2 0,1-1 0,-1 0-1,1 1 1,0-1 0,1 1 0,0-1 0,1 1 0,-1 0-1,2 0 1,0 8 0,1-13-230,-1 0 0,1 0 0,0-1 0,0 1 0,1-1 0,-1 0 0,1 1 0,-1-1 0,1 0 0,0-1 0,0 1 0,1 0 0,-1-1 0,0 0 0,1 0 0,-1 0 0,1 0 0,0 0 0,0-1 0,-1 0 0,1 1 0,0-1 0,0-1 0,0 1 0,1-1 0,3 1 0,3 0 0,0-1 0,0 1 0,0-2 0,-1 1 0,1-2 0,0 1 0,-1-1 0,21-8 0,-23 6 0,0 0 0,0-1 0,0-1 0,-1 0 0,1 0 0,-1 0 0,-1 0 0,0-1 0,0 0 0,0-1 0,0 0 0,-1 1 0,-1-2 0,1 1 0,-1 0 0,-1-1 0,0 0 0,0 0 0,0 0 0,-1 0 0,-1 0 0,1 0 0,-2-1 0,1-16 0,-1 18 0,0 1 0,-1-1 0,1 0 0,-2 0 0,1 1 0,-1-1 0,0 1 0,0 0 0,-1-1 0,0 1 0,0 0 0,-1 0 0,0 1 0,0-1 0,-1 1 0,0 0 0,0 0 0,0 0 0,0 1 0,-1 0 0,0 0 0,0 0 0,-1 1 0,1 0 0,-1 0 0,0 1 0,0-1 0,0 2 0,-1-1 0,-7-1 0,7 2-85,-1 1 0,1 0-1,-1 0 1,0 0 0,1 2 0,-1-1-1,1 1 1,-1 0 0,0 1 0,1-1 0,0 2-1,0-1 1,-15 8 0,17-7-107,1 0 0,0 1 1,0 0-1,0 0 0,1 0 0,-1 0 0,1 1 1,0 0-1,0 0 0,1 0 0,-1 0 0,1 0 1,0 1-1,1-1 0,-1 1 0,1 0 1,0 0-1,1 0 0,-3 12 0,1 21-6993,3-2-3791</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7.965"/>
    </inkml:context>
    <inkml:brush xml:id="br0">
      <inkml:brushProperty name="width" value="0.025" units="cm"/>
      <inkml:brushProperty name="height" value="0.025" units="cm"/>
    </inkml:brush>
  </inkml:definitions>
  <inkml:trace contextRef="#ctx0" brushRef="#br0">334 0 17392,'0'0'11948,"-10"2"-11703,-5 3-128,0 1-1,1 0 1,-1 0-1,1 2 1,1 0-1,-1 0 0,-20 18 1,-92 85 1611,116-101-1569,3-3-69,3-4-74,0 0 0,1 0 0,-1 0 0,1 0 0,0 1 0,0-1 0,0 1 0,0 0 0,1 0 0,-1 0 0,1 0 1,0 0-1,0 0 0,1 1 0,-1-1 0,-1 9 0,4-12-16,-1 0 0,1 0 0,-1 0 0,1 0 0,0 0 0,-1 0 0,1 0 0,0-1 0,0 1 0,0 0 0,-1 0 0,1-1 0,0 1 0,0 0 0,0-1 0,0 1 0,0-1 0,0 1 0,0-1 0,0 0 0,1 1 0,-1-1 0,0 0 0,0 0 0,0 0 0,0 0 0,0 0 0,2 0 0,43 1 0,-36-2 0,33-2-68,-1-1 0,1-3 0,74-22 0,-26 6-450,-89 23 358,13-5-1717,-15 5 1698,1 0 1,-1 0-1,0-1 0,0 1 0,1 0 1,-1 0-1,0 0 0,1 0 1,-1-1-1,0 1 0,0 0 1,0 0-1,1 0 0,-1-1 0,0 1 1,0 0-1,0 0 0,1-1 1,-1 1-1,0 0 0,0-1 0,0 1 1,0 0-1,0 0 0,0-1 1,0 1-1,0 0 0,0-1 1,0 1-1,1 0 0,-2-1 0,1 1 1,0 0-1,0-1 0,0 1 1,0 0-1,0-1 0,0 1 1,0 0-1,0 0 0,0-1 0,-1 1 1,-7-9-7632</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8.326"/>
    </inkml:context>
    <inkml:brush xml:id="br0">
      <inkml:brushProperty name="width" value="0.025" units="cm"/>
      <inkml:brushProperty name="height" value="0.025" units="cm"/>
    </inkml:brush>
  </inkml:definitions>
  <inkml:trace contextRef="#ctx0" brushRef="#br0">1 70 16015,'0'0'10570,"60"-14"-8264,-5 4-512,10-2-449,8 0-704,-1 3-545,-6 2-96,-9 2 0,-15 4-128,-12 1-1442,-12 0-1024,-10 0-1890</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18.670"/>
    </inkml:context>
    <inkml:brush xml:id="br0">
      <inkml:brushProperty name="width" value="0.025" units="cm"/>
      <inkml:brushProperty name="height" value="0.025" units="cm"/>
    </inkml:brush>
  </inkml:definitions>
  <inkml:trace contextRef="#ctx0" brushRef="#br0">1 74 15086,'0'0'11531,"50"6"-9257,3-15-736,9-4-673,8 1-449,-4-1-320,-2 3-96,-8 3-1633,-13-1-3172,-12 1-4772</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0.397"/>
    </inkml:context>
    <inkml:brush xml:id="br0">
      <inkml:brushProperty name="width" value="0.025" units="cm"/>
      <inkml:brushProperty name="height" value="0.025" units="cm"/>
    </inkml:brush>
  </inkml:definitions>
  <inkml:trace contextRef="#ctx0" brushRef="#br0">99 276 17008,'0'0'2194,"1"-8"171,4-25 299,-6 34-2620,1-1 0,0 0 0,0 0 0,0 0 0,0 1 0,-1-1 1,1 0-1,0 0 0,0 0 0,0 0 0,-1 0 0,1 0 0,0 1 0,0-1 0,0 0 0,-1 0 0,1 0 1,0 0-1,0 0 0,-1 0 0,1 0 0,0 0 0,0 0 0,-1 0 0,1 0 0,0 0 0,0 0 1,-1 0-1,1 0 0,0 0 0,0 0 0,-1 0 0,1-1 0,0 1 0,0 0 0,0 0 0,-1 0 0,1 0 1,0 0-1,0-1 0,0 1 0,-1 0 0,1 0 0,0 0 0,0-1 0,0 1 0,0 0 0,0 0 0,0 0 1,-1-1-1,1 1 0,0 0 0,0 0 0,0-1 0,0 1 0,0 0 0,0 0 0,0-1 0,0 1 0,0 0 1,0 0-1,0-1 0,0 1 0,0 0 0,0 0 0,1-1 0,-2 1 114,-9 11-35,0 0 0,1 0 0,0 1-1,1 0 1,0 1 0,1 0 0,0 0-1,-6 19 1,11-28-25,0 0-1,1 0 1,-1 0 0,1 0-1,0 0 1,0 0 0,0 0-1,1 1 1,-1-1-1,1 0 1,0 0 0,1 6-1,-1-9-74,0 0-1,1 0 1,-1 0-1,1 0 1,-1 0 0,1 0-1,-1 0 1,1 0-1,0 0 1,-1-1-1,1 1 1,0 0-1,0-1 1,-1 1-1,1 0 1,0-1 0,0 1-1,0-1 1,1 1-1,1 0-9,0 0 1,0 0-1,0-1 0,0 0 0,0 1 1,1-1-1,-1 0 0,0 0 0,4-1 1,4-1 21,1-1 0,-1 0 0,0-1 0,1 0 0,-2 0 0,1-2 0,0 1 0,-1-1 1,12-10-1,-6 4-67,0 0 0,-1-2 0,-1 0 1,22-28-1,-64 107-427,0 9 420,27-69 42,-1 0 1,1-1 0,0 1-1,0 0 1,1 0 0,-1 0-1,1-1 1,0 1 0,1 0-1,-1 0 1,1 0 0,0 0-1,0-1 1,2 7 0,-1-9 8,-1-1 0,1 1 0,-1 0 0,1-1 1,0 1-1,0-1 0,0 1 0,0-1 0,0 0 1,0 0-1,0 0 0,0 0 0,1 0 0,-1 0 0,0 0 1,0-1-1,1 1 0,-1-1 0,1 0 0,-1 0 1,0 0-1,1 0 0,-1 0 0,1 0 0,-1-1 0,0 1 1,5-2-1,0 0 79,0 0-1,1 0 1,-1-1 0,0 0 0,0 0 0,-1 0 0,12-9-1,-9 5-17,0-1 0,-1-1 0,0 1 0,0-1-1,-1-1 1,0 1 0,-1-1 0,0-1-1,0 1 1,-1-1 0,-1 0 0,0 0-1,0 0 1,-1-1 0,0 1 0,-1-1 0,-1 0-1,1-18 1,-2 29-75,0 1 0,0-1 0,0 1 0,0-1 0,0 1 1,0-1-1,0 0 0,0 1 0,0-1 0,0 1 0,0-1 0,0 1 0,0-1 0,0 1 0,0-1 0,-1 1 0,1-1 1,0 1-1,0-1 0,-1 1 0,1-1 0,0 1 0,-1-1 0,1 1 0,-1-1 0,1 1 0,0 0 0,-1-1 0,0 1 1,-13 7-91,-11 26 22,23-29 68,0 1 0,0-1 0,0 1 0,1 0 0,0 0-1,0-1 1,0 1 0,0 0 0,1 0 0,0 0 0,0 7 0,1-11 5,-1 1 1,1 0 0,-1 0 0,1 0 0,0-1-1,0 1 1,0 0 0,0-1 0,0 1 0,0-1-1,0 1 1,0-1 0,1 1 0,-1-1 0,0 0-1,1 0 1,-1 1 0,1-1 0,0 0 0,-1-1 0,1 1-1,0 0 1,0 0 0,-1-1 0,1 1 0,0-1-1,0 1 1,0-1 0,0 0 0,0 0 0,2 0-1,9 1 19,0-1-1,-1-1 1,1 0-1,0-1 1,0 0-1,-1-1 1,0-1-1,1 0 1,15-7-1,-23 9-13,1-1 0,-1 1 0,1-1 0,-1-1 0,0 1 0,0-1 0,-1 0 0,1 0 0,-1 0 0,1-1 0,-1 1 0,-1-1-1,1 0 1,-1 0 0,0 0 0,0-1 0,0 1 0,-1-1 0,0 0 0,0 1 0,2-12 0,-4 17-8,0 0 0,0 0 0,0 0-1,0 0 1,0 0 0,0-1 0,0 1 0,0 0 0,0 0 0,0 0 0,0 0-1,0 0 1,0-1 0,0 1 0,0 0 0,0 0 0,0 0 0,0 0 0,0-1-1,0 1 1,0 0 0,0 0 0,0 0 0,0 0 0,0 0 0,-1 0 0,1 0-1,0-1 1,0 1 0,0 0 0,0 0 0,0 0 0,0 0 0,-1 0-1,1 0 1,0 0 0,0 0 0,0 0 0,0 0 0,0 0 0,-1 0 0,1 0-1,0 0 1,0 0 0,0 0 0,0 0 0,0 0 0,-1 0 0,1 0 0,0 0-1,0 0 1,0 0 0,0 0 0,0 0 0,-1 0 0,1 0 0,-13 7-20,-9 12-38,19-16 54,-47 62 37,46-60-28,1 0 0,0 0 0,0 1 0,0-1 0,1 1 0,0 0 0,0 0 1,0 0-1,1 0 0,-1 11 0,2-16-5,0-1 0,1 1 0,-1 0 0,1 0 0,-1 0 0,1-1 0,-1 1 0,1 0 0,-1 0 0,1-1 0,0 1 0,-1-1 0,1 1 0,0-1 0,0 1 0,-1-1 0,1 1 0,0-1 0,0 1 0,0-1 0,0 0 0,0 0 0,-1 1 0,1-1 0,0 0 0,0 0 0,0 0 0,0 0 0,0 0 0,0 0 0,0 0 0,1 0 0,35-4 0,-28 1 0,-1 0 0,1-1 0,0 0 0,-1 0 0,0-1 0,0 0 0,0 0 0,-1-1 0,0 0 0,0-1 0,0 1 0,-1-1 0,10-13 0,22-22 0,-60 87 0,16-37 0,2 0 0,-1 0 0,1 0 0,0 1 0,0 0 0,1 0 0,1 0 0,-1 0 0,1 0 0,1 1 0,-1 15 0,2-23 0,1-1 0,-1 0 0,1 0 0,0 0 0,-1 0 0,1 0 0,0 0 0,-1 0 0,1 0 0,0 0 0,0-1 0,0 1 0,0 0 0,0 0 0,0-1 0,0 1 0,0-1 0,0 1 0,1-1 0,-1 1 0,0-1 0,0 0 0,0 1 0,0-1 0,1 0 0,-1 0 0,0 0 0,0 0 0,1 0 0,-1 0 0,1-1 0,43-5 0,-32 1 0,0-1 0,-1-1 0,1 0 0,-1 0 0,-1-2 0,0 1 0,0-1 0,0-1 0,11-13 0,6-10 0,41-62 0,-48 63 0,-1 0 0,-2-2 0,-1 0 0,-1 0 0,17-61 0,-33 95 0,0-1 0,1 1 0,-1 0 0,0-1 0,0 1 0,0-1 0,1 1 0,-1-1 0,0 1 0,0-1 0,0 1 0,0 0 0,0-1 0,0 1 0,0-1 0,0 1 0,0-1 0,0 1 0,0-1 0,0 1 0,0-1 0,0 1 0,0-1 0,-1 1 0,1 0 0,0-1 0,0 1 0,0-1 0,-1 1 0,1 0 0,0-1 0,-1 1 0,1 0 0,0-1 0,-1 1 0,1 0 0,-1-1 0,-17 11 0,-24 33 0,39-40 0,-28 30 0,-3 4 0,-32 43 0,59-70 0,0 0 0,0 1 0,1 0 0,0 0 0,1 0 0,1 1 0,0-1 0,0 1 0,-3 21 0,7-29-1,0-1 0,0 0 0,0 0 0,0 0 0,1 0 0,-1 0 0,1 0 0,0 0 1,0 0-1,0 0 0,0 0 0,1-1 0,-1 1 0,1 0 0,0-1 0,0 1 0,0-1 0,0 1 0,0-1 0,0 0 0,1 0 0,3 3 0,6 2-132,-1 0 0,1 0 0,24 9 0,-22-11-108,2 0-2379,-8-8-6003,-8-11 1123</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0.755"/>
    </inkml:context>
    <inkml:brush xml:id="br0">
      <inkml:brushProperty name="width" value="0.025" units="cm"/>
      <inkml:brushProperty name="height" value="0.025" units="cm"/>
    </inkml:brush>
  </inkml:definitions>
  <inkml:trace contextRef="#ctx0" brushRef="#br0">78 57 16848,'0'0'2787,"-53"-44"127,37 35 353,7 5-1665,18 13-3107,6 5-1763,3 0-1856,0 2-5446</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1.364"/>
    </inkml:context>
    <inkml:brush xml:id="br0">
      <inkml:brushProperty name="width" value="0.025" units="cm"/>
      <inkml:brushProperty name="height" value="0.025" units="cm"/>
    </inkml:brush>
  </inkml:definitions>
  <inkml:trace contextRef="#ctx0" brushRef="#br0">97 276 8936,'0'0'8254,"4"-8"-4998,3-2-2158,-5 7-642,1-1-1,-1 0 1,0 1-1,0-1 1,0 0-1,-1 0 1,1 0-1,-1 0 1,1-8-1,-2 12-365,0-1-1,0 1 0,0 0 1,0-1-1,0 1 0,0-1 1,0 1-1,-1 0 0,1-1 1,0 1-1,0 0 0,0-1 1,-1 1-1,1 0 0,0 0 1,-1-1-1,1 1 0,0 0 1,0 0-1,-1-1 1,1 1-1,0 0 0,-1 0 1,1 0-1,-1 0 0,1-1 1,0 1-1,-1 0 0,1 0 1,0 0-1,-1 0 0,1 0 1,-1 0-1,1 0 0,0 0 1,-1 0-1,1 0 0,-1 0 1,1 0-1,0 1 0,-1-1 1,1 0-1,0 0 0,-1 0 1,1 0-1,0 1 0,-1-1 1,1 0-1,0 0 0,-1 1 1,1-1-1,-1 1 0,-21 10-99,-33 39 831,51-46-752,1 0 1,-1 0-1,1 1 1,0-1-1,0 1 1,1-1-1,-1 1 1,1 0-1,0 0 1,1 0-1,-3 9 1,4-13-68,0-1 0,0 1 0,0-1 0,0 1 0,0-1 0,0 1 0,0-1-1,0 1 1,1-1 0,-1 1 0,0-1 0,0 1 0,0-1 0,1 1 0,-1-1 0,0 0 0,0 1 0,1-1 0,-1 1 0,0-1 0,1 0 0,-1 1 0,0-1 0,1 0 0,-1 0 0,1 1 0,-1-1 0,1 0 0,-1 0 0,1 1 0,0-1 0,21 2 95,23-12 31,-32 3-128,0-1 0,0 0 0,-1-1 0,0 0 0,-1-1 0,0 0 0,-1-1 0,0 0 0,0-1 0,8-14 0,8-13 0,37-80 0,-40 60 0,-56 104 0,15-14 0,-28 63 0,41-83 0,1 0 0,1 0 0,-1 1 0,2-1 0,0 1 0,0 0 0,1-1 0,1 1 0,1 22 0,0-33 0,-1 1 0,1-1 0,-1 0 0,1 1 0,0-1 0,0 0 0,-1 0 0,1 0 0,0 1 0,0-1 0,0 0 0,0 0 0,0 0 0,1 0 0,-1-1 0,0 1 0,0 0 0,1 0 0,-1-1 0,0 1 0,1-1 0,-1 1 0,1-1 0,-1 0 0,0 1 0,1-1 0,-1 0 0,1 0 0,-1 0 0,1 0 0,-1 0 0,1 0 0,-1-1 0,1 1 0,1-1 0,3 0 0,-1 0 0,1 0 0,-1 0 0,1-1 0,-1 0 0,0 0 0,0 0 0,7-5 0,0-2 0,-1-2 0,1 1 0,-1-2 0,-1 1 0,0-2 0,-1 1 0,-1-1 0,0-1 0,0 1 0,11-29 0,-61 109 0,39-62 0,2 0 0,-1 0 0,0 0 0,1 0 0,0 0 0,0 0 0,1 0 0,-1 0 0,1 8 0,1-11 0,-1-1 0,0 1 0,1-1 0,-1 0 0,1 1 0,0-1 0,-1 1 0,1-1 0,0 0 0,0 0 0,0 0 0,0 1 0,0-1 0,0 0 0,0 0 0,0 0 0,1 0 0,-1-1 0,0 1 0,0 0 0,1 0 0,-1-1 0,1 1 0,-1-1 0,1 1 0,-1-1 0,1 0 0,-1 1 0,1-1 0,-1 0 0,1 0 0,-1 0 0,4-1 0,5 1 0,0-1 0,1 0 0,-1-1 0,0-1 0,0 1 0,0-2 0,0 1 0,0-1 0,-1-1 0,1 0 0,-1 0 0,15-12 0,-15 10 0,1-1 0,-1 0 0,0-1 0,-1 0 0,0 0 0,0-1 0,-1 0 0,0 0 0,-1-1 0,8-18 0,-13 28 0,-1 1 0,0-1 0,1 1 0,-1-1 0,1 0 0,-1 1 0,0-1 0,0 1 0,1-1 0,-1 0 0,0 1 0,0-1 0,0 0 0,1 1 0,-1-1 0,0 0 0,0 1 0,0-1 0,0 0 0,0 1 0,0-1 0,-1 0 0,1 1 0,0-1 0,0 1 0,0-1 0,-1 0 0,1 1 0,-1-2 0,-15 14 0,-20 30 0,31-35 0,1 0 0,0 0 0,0 0 0,1 1 0,0-1 0,0 1 0,1 0 0,0-1 0,0 1 0,0 15 0,1-20 0,1-1 0,1 1 0,-1-1 0,0 1 0,0-1 0,1 1 0,0-1 0,-1 1 0,1-1 0,0 1 0,0-1 0,0 0 0,1 0 0,-1 1 0,0-1 0,1 0 0,0 0 0,-1-1 0,1 1 0,0 0 0,0 0 0,0-1 0,0 1 0,0-1 0,0 0 0,0 1 0,1-1 0,-1 0 0,0 0 0,1-1 0,-1 1 0,1 0 0,-1-1 0,1 0 0,-1 1 0,1-1 0,3 0 0,31-3-2693,-34 2 2170,-1 0 0,0 0 0,0 0 0,1-1 0,-1 1 0,0 0 0,0-1 0,0 0 0,0 1 0,0-1 0,-1 0 0,1 0 0,0 0-1,-1 0 1,0 0 0,1-1 0,-1 1 0,0 0 0,1-4 0,8-25-11787</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1.753"/>
    </inkml:context>
    <inkml:brush xml:id="br0">
      <inkml:brushProperty name="width" value="0.025" units="cm"/>
      <inkml:brushProperty name="height" value="0.025" units="cm"/>
    </inkml:brush>
  </inkml:definitions>
  <inkml:trace contextRef="#ctx0" brushRef="#br0">53 74 6951,'0'0'14349,"-47"-63"-10697,41 56-994,6 3-1217,11 15-2850,2 2-1538,4 4-2081,-2 0-4357</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2.094"/>
    </inkml:context>
    <inkml:brush xml:id="br0">
      <inkml:brushProperty name="width" value="0.025" units="cm"/>
      <inkml:brushProperty name="height" value="0.025" units="cm"/>
    </inkml:brush>
  </inkml:definitions>
  <inkml:trace contextRef="#ctx0" brushRef="#br0">192 1 21236,'0'0'5872,"-9"4"-3571,3 0-2108,-1 1 0,1-1 0,0 1 0,0 0-1,0 1 1,1-1 0,-1 1 0,1 0 0,1 1 0,-1-1-1,1 1 1,0 0 0,1 0 0,0 0 0,-3 8 0,-3 9-154,1-1 0,2 2-1,0-1 1,1 1 0,2 0 0,-2 45 0,5-68-39,0 1 0,0 0 0,0-1 0,0 1 0,0 0 0,0-1 0,1 1 0,-1-1 0,1 1 0,0 0 0,0-1 0,0 1 0,0-1 0,0 0 0,0 1 0,1-1 0,-1 0 0,1 0 0,0 0 0,-1 0 0,1 0 0,0 0 0,0-1 0,0 1 0,1 0 0,-1-1 0,0 0 0,0 1 0,1-1 0,-1 0 0,1 0 0,-1-1 0,1 1 0,-1 0 0,1-1 0,0 0 0,-1 1 0,1-1 0,0 0 0,-1 0 0,1-1 0,3 0 0,12-1 0,0-2 0,-1 0 0,0-1 0,32-13 0,-45 16 0,-2 1 0,4-1 0,0-1 0,0 1 0,0 0 0,0 1 0,0 0 0,9-1 0,-14 2 0,-1 0 0,0 0 0,1 0 0,-1 1 0,0-1 0,0 0 0,1 1 0,-1-1 0,0 0 0,0 0 0,0 1 0,1-1 0,-1 1 0,0-1 0,0 0 0,0 1 0,0-1 0,0 0 0,0 1 0,0-1 0,0 0 0,0 1 0,0-1 0,0 1 0,0-1 0,0 0 0,0 1 0,0-1 0,0 0 0,0 1 0,0-1 0,0 0 0,-1 1 0,1-1 0,0 0 0,0 1 0,0-1 0,-1 1 0,-6 15 0,-3-3 0,0-1 0,0 0 0,-1-1 0,-1 0 0,0-1 0,0 0 0,-25 14 0,28-19 0,0 0 0,0 0 0,0-1 0,-1 0 0,0-1 0,0 0 0,0 0 0,0-1 0,0-1 0,-1 1 0,1-2 0,-20 0 0,28 0-175,0-1 0,0 1 0,0-1 0,0 1 0,0-1 0,1 0 0,-1 0 0,0 1 0,0-1 0,0-1-1,1 1 1,-1 0 0,1 0 0,-1-1 0,1 1 0,-1 0 0,1-1 0,0 0 0,0 1 0,0-1 0,0 0 0,0 1 0,0-1 0,0 0 0,0 0 0,1 0 0,-1 0 0,1 0 0,-1 0 0,1-3 0,0 2-340,0-1 1,0 1 0,0-1 0,0 1 0,1-1 0,-1 1 0,1 0 0,0-1-1,0 1 1,1 0 0,-1 0 0,0-1 0,1 1 0,0 0 0,0 1 0,0-1 0,3-3-1,19-16-7994</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2.451"/>
    </inkml:context>
    <inkml:brush xml:id="br0">
      <inkml:brushProperty name="width" value="0.025" units="cm"/>
      <inkml:brushProperty name="height" value="0.025" units="cm"/>
    </inkml:brush>
  </inkml:definitions>
  <inkml:trace contextRef="#ctx0" brushRef="#br0">12 89 19538,'0'0'11670,"9"0"-10319,5 1-1241,-5 0-85,0-1 0,-1 0-1,1 0 1,0-1 0,16-3-1,-22 3-26,0 0 0,0 0 0,-1-1 0,1 1 0,0-1-1,0 1 1,-1-1 0,1 0 0,-1 0 0,0 0-1,1 0 1,-1 0 0,0-1 0,0 1 0,0-1-1,-1 1 1,1-1 0,-1 0 0,1 0 0,-1 0-1,0 1 1,1-7 0,-1 8 2,-1 0 0,1-1 0,-1 1 0,0-1 0,1 1 0,-1-1 0,0 1 0,0-1 0,0 1 0,0-1 0,0 1 0,-1 0 0,1-1 0,0 1 0,-1-1 0,0-1 0,1 3 0,0-1 0,-1 1 0,1-1 0,-1 1 0,1 0 0,-1-1 0,1 1 0,-1-1 0,1 1 0,-1 0 0,0 0 0,1-1 0,-1 1 0,1 0 0,-1 0 0,0 0 0,1 0 0,-1-1 0,1 1 0,-1 0 0,0 0 0,1 0 0,-1 0 0,0 1 0,0-1 0,-3 1 0,0 0 0,0 0 0,0 1 0,1-1 0,-1 1 0,0 0 0,1 0 0,0 1 0,-1-1 0,-2 4 0,-7 5 0,1 1 0,1 0 0,-18 26 0,25-32 0,0 0 0,1 1 0,-1-1 0,1 1 0,1 0 0,-1 0 0,1 0 0,0 0 0,1 0 0,0 1 0,-1 8 0,2-15-60,0 0 0,0 1-1,1-1 1,-1 1 0,0-1 0,0 0-1,1 1 1,-1-1 0,1 0 0,-1 1-1,1-1 1,0 0 0,-1 0 0,1 0 0,0 0-1,0 1 1,0-1 0,0 0 0,0 0-1,0 0 1,0-1 0,0 1 0,0 0-1,2 1 1,1-1-303,-1 1 0,1-1 0,0 0 0,-1 0 0,1-1 0,0 1 0,0-1 0,-1 1 0,5-2 0,3 1-1021,0-1 0,0-1-1,0 0 1,0 0-1,17-7 1,12-12-5369,2-8-598</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2.797"/>
    </inkml:context>
    <inkml:brush xml:id="br0">
      <inkml:brushProperty name="width" value="0.025" units="cm"/>
      <inkml:brushProperty name="height" value="0.025" units="cm"/>
    </inkml:brush>
  </inkml:definitions>
  <inkml:trace contextRef="#ctx0" brushRef="#br0">71 70 4837,'4'-9'8183,"1"1"-5689,9-19 823,-10 3 6354,-10 22-6361,-17 10-2617,19-5-734,1 1-1,-1-1 0,0 1 0,1-1 1,0 1-1,0 0 0,0 0 1,0 0-1,1 0 0,-1 1 0,1-1 1,0 1-1,0 0 0,1-1 0,0 1 1,0 0-1,0 0 0,0 0 0,0 0 1,1 0-1,1 7 0,-1-11-37,1 0 0,-1 1 1,1-1-1,-1 0 0,1 1 0,0-1 0,0 0 0,0 0 0,0 0 0,0 0 0,0 0 1,0 0-1,0 0 0,0 0 0,0 0 0,0 0 0,1-1 0,-1 1 0,0 0 0,1-1 1,1 1-1,34 12-1008,-30-12 754,28 7-724,-26-6 950,0 0 1,0 0-1,-1 0 0,1 1 0,0 1 1,9 4-1,-18-7 143,1-1 1,-1 0-1,0 1 0,1-1 1,-1 1-1,1-1 0,-1 1 1,0-1-1,1 0 0,-1 1 1,0-1-1,1 1 1,-1 0-1,0-1 0,0 1 1,0-1-1,1 1 0,-1-1 1,0 1-1,0-1 0,0 1 1,0 0-1,0-1 0,0 1 1,0-1-1,0 1 1,0 0-1,-1-1 0,1 1 1,0-1-1,0 1 0,0-1 1,-1 1-1,1-1 0,0 1 1,-1-1-1,1 1 0,0-1 1,-1 1-1,1-1 1,0 1-1,-1-1 0,1 0 1,-1 1-1,1-1 0,-1 0 1,1 1-1,-1-1 0,1 0 1,-1 0-1,1 0 0,-1 1 1,0-1-1,0 0 1,-36 18 853,32-17-812,-16 9 116,10-5-110,1 0 0,-1 0 0,1-1 1,-1 0-1,0-1 0,-1-1 0,1 1 0,0-2 0,-14 1 1,25-2-217,0-1 1,-1 1-1,1-1 1,0 1-1,-1-1 1,1 1-1,0-1 1,-1 0-1,1 1 1,0-1-1,0 1 1,0-1-1,0 0 1,0 1-1,0-1 1,0 1-1,0-1 1,0 0-1,0 1 1,0-1-1,0 0 1,0 1 0,0-1-1,1 1 1,-1-1-1,0 1 1,0-1-1,1 0 1,-1 1-1,1-1 1,8-20-3267,9-8-2709,4-6-3673</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3.128"/>
    </inkml:context>
    <inkml:brush xml:id="br0">
      <inkml:brushProperty name="width" value="0.025" units="cm"/>
      <inkml:brushProperty name="height" value="0.025" units="cm"/>
    </inkml:brush>
  </inkml:definitions>
  <inkml:trace contextRef="#ctx0" brushRef="#br0">68 0 11723,'0'0'11830,"-3"9"-10869,-6 22-295,-5 9-80,3 1 1,1 0-1,2 1 1,-4 72-1,12-110-456,0 7-295,0-1 0,1 1 0,4 20 0,-5-29 96,0-1 0,0 0 0,0 0 0,0 0 0,0 0-1,1 0 1,-1 0 0,1 0 0,-1 0 0,0 0 0,1 0 0,0 0 0,-1 0 0,1 0 0,-1 0 0,1 0 0,0-1 0,0 1 0,0 0 0,-1 0-1,1-1 1,0 1 0,0 0 0,0-1 0,0 1 0,0-1 0,0 0 0,0 1 0,0-1 0,0 0 0,0 1 0,1-1 0,-1 0 0,0 0 0,0 0-1,0 0 1,0 0 0,0 0 0,0 0 0,0-1 0,0 1 0,0 0 0,1 0 0,-1-1 0,0 1 0,0-1 0,0 1 0,-1-1 0,1 1-1,0-1 1,0 0 0,1-1 0,1 0-31,-1 0-1,1-1 0,-1 1 0,1-1 1,-1 1-1,0-1 0,0 0 0,-1 0 1,1 0-1,-1 0 0,1 0 0,-1 0 1,0-1-1,0 1 0,0 0 0,0-6 1,2-60 2983,-3 50 1450,4 19-4071,-1 1 1,1 0-1,0 0 0,-1 0 0,1 1 0,-1-1 0,1 1 1,4 3-1,18 7 720,-14-9-982,0 0 0,0-1 0,1-1 0,-1 0 0,1-1 0,-1 0 0,1 0 0,12-4 0,-22 4 0,1 0 0,-1-1 0,1 1 0,-1-1 0,0 0 0,0 0 0,1-1 0,-1 1 0,0 0 0,0-1 0,0 0 0,-1 0 0,1 0 0,0 0 0,-1 0 0,1-1 0,-1 1 0,0-1 0,1 1 0,-1-1 0,-1 0 0,1 0 0,0 0 0,-1 0 0,1 0 0,-1 0 0,0 0 0,0-1 0,0 1 0,-1 0 0,1-1 0,-1 1 0,1-5 0,-1 7 0,0 0 0,-1 0 0,1 0 0,0 0 0,0 0 0,0 0 0,-1 0 0,1 0 0,0 0 0,-1 0 0,1 1 0,-1-1 0,1 0 0,-1 0 0,1 0 0,-1 1 0,0-1 0,1 0 0,-1 1 0,0-1 0,0 0 0,1 1 0,-1-1 0,0 1 0,0 0 0,-1-1 0,-29-2 0,25 3 0,1 1 0,-1 0 0,1 1 0,-1-1 0,1 1 0,0 0 0,-1 1 0,-8 5 0,9-4 0,1 0 0,0 0 0,1 1 0,-1-1 0,1 1 0,-1 0 0,2 0 0,-1 0 0,0 1 0,1-1 0,0 1 0,0-1 0,-1 9 0,3-11 0,-1 1 0,1-1 0,0 0 0,-1 0 0,2 0 0,-1 0 0,0 0 0,1 0 0,-1 0 0,1 0 0,0 0 0,0 0 0,0 0 0,0 0 0,1 0 0,-1 0 0,1-1 0,-1 1 0,1-1 0,0 1 0,0-1 0,0 0 0,1 0 0,-1 1 0,1-2 0,3 4 0,5 1-195,0 0 0,0-1 0,1-1 0,0 0 0,-1 0 0,17 2 0,-4-3-1747,1 0 0,28-1 0,-3-2-9188</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4.505"/>
    </inkml:context>
    <inkml:brush xml:id="br0">
      <inkml:brushProperty name="width" value="0.025" units="cm"/>
      <inkml:brushProperty name="height" value="0.025" units="cm"/>
    </inkml:brush>
  </inkml:definitions>
  <inkml:trace contextRef="#ctx0" brushRef="#br0">0 45 13837,'0'0'17248,"7"11"-16671,-4-8-537,2 5 20,0-1 0,0 1 0,-1 0 1,0 1-1,0-1 0,-1 1 0,0-1 1,2 14-1,-5-21-55,0 0 1,0 0 0,0 0-1,0 0 1,1 0-1,-1 0 1,0 0 0,0 0-1,1 0 1,-1 0 0,1-1-1,-1 1 1,1 0-1,-1 0 1,1 0 0,0 0-1,-1-1 1,1 1-1,0 0 1,-1 0 0,1-1-1,0 1 1,0-1-1,0 1 1,0-1 0,0 1-1,1 0 1,0-1 5,0 0 0,-1 0 0,1 0 0,0-1 0,0 1 0,0 0 0,-1-1 0,1 1 0,0-1 0,0 1 0,-1-1 0,1 0 0,-1 0 0,3-1 0,5-4-3,0-1-1,0-1 1,13-12-1,13-21-392,-25 27 332,1 1 0,22-20 0,-33 33 45,1 0 0,-1-1 0,1 1 0,-1 0 1,1-1-1,-1 1 0,1 0 0,0-1 0,-1 1 0,1 0 1,0 0-1,-1 0 0,1 0 0,0 0 0,-1 0 1,1 0-1,-1 0 0,1 0 0,0 0 0,-1 0 0,1 0 1,0 0-1,-1 0 0,1 1 0,0-1 0,-1 0 1,1 0-1,-1 1 0,1-1 0,-1 0 0,1 1 0,0-1 1,-1 1-1,0-1 0,1 1 0,-1-1 0,1 1 1,-1-1-1,1 1 0,-1-1 0,0 1 0,0-1 0,1 1 1,-1 0-1,0-1 0,0 1 0,1 0 0,-1-1 1,0 1-1,0 0 0,0-1 0,0 1 0,0 0 0,0 0 1,7 45 93,-7-40-57,1 1 38,-1 0-1,1 0 1,1 0 0,-1 0 0,1 0 0,1 0 0,4 9 0,-6-14-54,0-1 0,0 0 0,0 1 0,0-1 0,0 0 0,0 0 0,1 0 0,-1 0 0,1 0 0,-1 0 0,1 0 0,-1 0 0,1-1 0,-1 1 0,1-1 0,0 1 0,-1-1 0,1 1 0,0-1 0,-1 0 1,1 0-1,0 0 0,-1 0 0,1 0 0,0 0 0,0-1 0,-1 1 0,1 0 0,0-1 0,-1 1 0,1-1 0,-1 0 0,1 0 0,-1 1 0,1-1 0,-1 0 0,3-2 0,4-2-13,0-1 0,0 0 0,-1 0 0,1 0 0,-1-1 0,-1 0 0,1 0 0,6-12 0,0-1 0,0 0 0,11-28 0,-22 93 0,-9 7 26,2-25-108,-1 47-1,6-74-21,0 0 0,0 1 0,-1-1 0,1 0 0,0 1 0,0-1 0,0 0 0,0 1 0,0-1 0,0 0 0,0 1 0,0-1 0,0 0 0,1 1 0,-1-1-1,0 0 1,0 1 0,0-1 0,0 0 0,0 1 0,0-1 0,1 0 0,-1 1 0,0-1 0,0 0 0,1 0 0,-1 1 0,0-1 0,0 0 0,1 0 0,-1 0 0,0 1 0,0-1 0,1 0 0,-1 0 0,0 0 0,1 0 0,-1 0-1,0 1 1,1-1 0,-1 0 0,0 0 0,1 0 0,-1 0 0,0 0 0,1 0 0,-1 0 0,1 0 0,0-1-482,0 1 0,-1-1 1,1 1-1,0-1 0,0 1 0,0-1 0,-1 0 0,1 1 1,0-1-1,-1 0 0,1 0 0,-1 1 0,1-1 1,-1 0-1,1 0 0,-1 0 0,1 0 0,-1-1 1,5-19-11299</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4.866"/>
    </inkml:context>
    <inkml:brush xml:id="br0">
      <inkml:brushProperty name="width" value="0.025" units="cm"/>
      <inkml:brushProperty name="height" value="0.025" units="cm"/>
    </inkml:brush>
  </inkml:definitions>
  <inkml:trace contextRef="#ctx0" brushRef="#br0">0 0 15599,'0'0'5893,"49"36"-8007,-23-33-2306,1-2-5509</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5.333"/>
    </inkml:context>
    <inkml:brush xml:id="br0">
      <inkml:brushProperty name="width" value="0.025" units="cm"/>
      <inkml:brushProperty name="height" value="0.025" units="cm"/>
    </inkml:brush>
  </inkml:definitions>
  <inkml:trace contextRef="#ctx0" brushRef="#br0">77 185 15439,'0'0'3683,"-5"9"-1937,0-1-1458,-40 72 3085,42-72-3100,-1 1 1,1-1-1,0 1 1,0 0 0,1 0-1,1 0 1,-1 0-1,1 17 1,1-24-268,0 0-1,1-1 1,-1 1 0,0 0-1,1 0 1,-1-1 0,1 1 0,0-1-1,0 1 1,-1 0 0,1-1 0,0 1-1,0-1 1,0 0 0,1 1-1,-1-1 1,0 0 0,0 1 0,1-1-1,-1 0 1,1 0 0,-1 0 0,1-1-1,-1 1 1,1 0 0,0 0-1,-1-1 1,1 1 0,0-1 0,-1 1-1,1-1 1,0 0 0,0 0 0,0 0-1,-1 0 1,1 0 0,0 0-1,0 0 1,2-1 0,1 0 28,1 0 0,-1 0-1,0 0 1,1-1 0,-1 0 0,0 0 0,0 0 0,0-1 0,0 1-1,-1-1 1,9-7 0,3-8 38,-1-1-1,-1 0 1,-1-1-1,-1-1 1,-1 0-1,0-1 1,-2 0-1,0 0 1,-2-1-1,0 0 1,-2 0 0,-1-1-1,0 0 1,0-27-1,-4 51-72,0-1 0,0 1 0,0 0 1,0-1-1,0 1 0,0 0 0,0-1 0,0 1 0,0 0 0,0-1 0,0 1 0,0 0 0,0 0 0,0-1 1,0 1-1,0 0 0,0-1 0,0 1 0,0 0 0,0-1 0,0 1 0,0 0 0,-1 0 0,1-1 1,0 1-1,0 0 0,0 0 0,-1-1 0,1 1 0,0 0 0,0 0 0,-1-1 0,1 1 0,0 0 0,0 0 1,-1 0-1,1 0 0,0 0 0,-1-1 0,1 1 0,0 0 0,0 0 0,-1 0 0,-13 11-83,-9 23 5,12-10 252,0 1 1,2 0-1,-7 28 0,13-41-69,1-1 0,0 1 1,0 0-1,1 1 0,1-1 0,0 0 1,1 0-1,0 0 0,3 14 0,-3-24-100,-1 1 1,1-1-1,0 1 0,0-1 0,0 0 1,1 1-1,-1-1 0,0 0 0,1 0 0,0 0 1,-1 0-1,1 0 0,0 0 0,0-1 1,0 1-1,0-1 0,0 1 0,0-1 0,1 0 1,-1 1-1,0-1 0,1-1 0,-1 1 1,1 0-1,-1 0 0,1-1 0,-1 1 0,1-1 1,-1 0-1,1 0 0,0 0 0,-1 0 0,1 0 1,-1-1-1,1 1 0,-1-1 0,1 0 1,-1 0-1,4-1 0,4-2 24,1 0 0,-2 0 0,1-1 0,0 0 1,-1-1-1,0 0 0,-1 0 0,10-9 0,0-3 7,-1 0 0,-1 0 0,-1-2 0,0 0 0,-2-1-1,0 0 1,-1-1 0,-2 0 0,0-1 0,-1 0 0,-2-1 0,9-40 0,-38 143-142,16-60 191,0-1 0,2 1 0,-5 34 0,8-45 8,-1 18 170,2 1 1,2 26-1,-2-47-249,1 0 1,0 1 0,0-1 0,1 0-1,0 0 1,0 0 0,0 0-1,1 0 1,0 0 0,0-1-1,0 1 1,0-1 0,1 0-1,5 5 1,0-6-1626,-14-18 730,-13-19-110,-31-25-17,30 38 857,1-2 0,1-1 0,-25-43 0,42 66 249,-1-1 0,1 1 0,0-1 0,-1 0 0,1 1 0,0-1 0,-1 0 0,1 1 0,0-1 0,0 0 0,0 1 0,-1-1 0,1 0 0,0 0 0,0 1 0,0-1 0,0 0 0,0 1 1,1-1-1,-1 0 0,0 0 0,0 1 0,0-1 0,1 0 0,-1 1 0,0-1 0,1 0 0,-1 1 0,1-1 0,0 0-41,0 0 1,0 1-1,1-1 0,-1 1 1,0-1-1,0 1 0,1 0 0,-1 0 1,0-1-1,1 1 0,-1 0 1,0 0-1,1 0 0,2 1 0,56 14-1236,-49-12 879,42 11-4543,3-6-4107,-17-7-87</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6.283"/>
    </inkml:context>
    <inkml:brush xml:id="br0">
      <inkml:brushProperty name="width" value="0.025" units="cm"/>
      <inkml:brushProperty name="height" value="0.025" units="cm"/>
    </inkml:brush>
  </inkml:definitions>
  <inkml:trace contextRef="#ctx0" brushRef="#br0">114 5 16560,'0'0'3891,"-11"5"-1152,3-2-2495,-2 2 596,-1-1-1,1 2 0,0 0 0,-12 9 1,19-14-760,1 1 1,-1 0-1,1 0 1,0 0-1,0 0 1,0 0-1,0 1 1,1-1-1,-1 1 1,0-1-1,1 1 1,0 0-1,0-1 1,0 1-1,0 0 1,0 0-1,0 0 1,1 0-1,-1-1 1,1 1 0,0 0-1,0 0 1,0 0-1,0 0 1,1 4-1,2-3-130,-1 0-1,1 0 1,0 0-1,0 0 1,1-1-1,-1 1 1,1-1-1,0 0 1,0 0-1,0 0 1,0 0-1,8 3 1,11 9-95,-11-6 172,0 2-1,0-1 0,-1 2 0,-1-1 0,1 1 1,-2 1-1,10 16 0,-17-26-7,0 1-1,0 0 1,0-1 0,-1 1 0,1 0-1,-1 0 1,0 0 0,0 0-1,-1 0 1,1 0 0,-1 1 0,0-1-1,0 0 1,0 0 0,-1 0-1,1 0 1,-1 0 0,0 0 0,0 0-1,0 0 1,-1 0 0,1 0 0,-1 0-1,0 0 1,0-1 0,-1 1-1,1-1 1,-1 0 0,1 0 0,-1 0-1,0 0 1,-4 3 0,4-3 123,-1 0 0,1 0 0,-1 0 1,0-1-1,0 1 0,0-1 0,0 0 1,0 0-1,0 0 0,-1-1 0,1 0 1,-1 1-1,1-2 0,-1 1 0,1 0 0,-1-1 1,1 0-1,-8-1 0,9 1-157,0-2 1,0 1-1,0 0 0,1 0 0,-1-1 1,1 0-1,-1 1 0,1-1 0,-1 0 0,1 0 1,0-1-1,0 1 0,0 0 0,0-1 1,0 1-1,1-1 0,-1 1 0,1-1 1,0 0-1,0 0 0,0 0 0,0 0 1,0 1-1,0-1 0,1 0 0,-1 0 0,1-1 1,0-3-1,-1-1-121,0-1 1,1 0-1,0 0 1,1 1-1,0-1 0,0 0 1,1 1-1,0-1 1,0 1-1,1-1 0,0 1 1,0 0-1,1 0 1,0 1-1,1-1 0,0 1 1,0 0-1,0 0 1,1 0-1,0 1 0,0 0 1,1 0-1,-1 1 1,15-10-1,18-11 3,-27 19 58,0-1 0,0 0 1,-1-1-1,0 0 0,-1 0 0,0-2 1,14-16-1,-24 26 106,1 0 1,0 0-1,-1 0 1,1 0-1,0 0 1,-1 0-1,0 0 1,1 0-1,-1 0 1,1 0-1,-1 0 1,0-1-1,0 1 1,0 0-1,0 0 1,0 0-1,0 0 1,0-1-1,0 1 1,-1-2-1,1 3 11,-1-1 0,1 0-1,-1 1 1,1-1-1,-1 1 1,1-1-1,-1 1 1,0-1 0,1 1-1,-1-1 1,0 1-1,0 0 1,1-1 0,-1 1-1,0 0 1,0 0-1,1 0 1,-1-1-1,0 1 1,0 0 0,0 0-1,0 0 1,-3 0-1,1 0 1,0 1-1,0-1 1,0 1 0,0 0-1,0-1 1,-1 1 0,1 1-1,1-1 1,-1 0-1,0 1 1,0-1 0,0 1-1,-2 2 1,0 1-4,1 0 0,0 0 0,0 0 0,0 0 0,1 0 0,0 1 0,0 0 0,0-1 0,1 1-1,0 0 1,0 0 0,0 1 0,1-1 0,0 0 0,0 0 0,1 1 0,0 8 0,0-13-25,0-1 0,1 1-1,0 0 1,-1-1 0,1 1 0,0 0-1,0-1 1,0 1 0,0-1 0,0 0-1,0 1 1,0-1 0,1 0 0,-1 1-1,0-1 1,1 0 0,-1 0-1,1 0 1,-1 0 0,1-1 0,-1 1-1,1 0 1,0 0 0,-1-1 0,1 1-1,0-1 1,0 0 0,-1 0 0,1 1-1,0-1 1,0 0 0,-1 0 0,1-1-1,0 1 1,3-1 0,1 1 46,1-1 1,0 0-1,-1 0 0,1-1 1,0 0-1,-1 0 0,0 0 1,9-5-1,-1-3-35,0 0 1,0-1-1,-1-1 0,0 0 0,-1 0 1,-1-2-1,0 1 0,-1-1 0,0-1 1,9-18-1,-26 49 68,2-1-1,0 1 1,0 1-1,2-1 1,0 0-1,-2 34 1,5-49-91,0 1-1,0-1 1,0 0 0,0 1 0,0-1 0,0 0 0,0 0 0,1 1 0,-1-1 0,0 0 0,1 0-1,-1 0 1,1 1 0,-1-1 0,1 0 0,0 0 0,-1 0 0,1 0 0,0 0 0,0 0-1,0 0 1,0 0 0,0 0 0,0-1 0,0 1 0,0 0 0,0 0 0,0-1 0,0 1 0,0-1-1,0 1 1,1-1 0,-1 0 0,0 1 0,0-1 0,1 0 0,-1 0 0,0 0 0,0 0 0,1 0-1,-1 0 1,0 0 0,1 0 0,-1 0 0,0-1 0,0 1 0,1 0 0,-1-1 0,0 1 0,0-1-1,2-1 1,4 0-2,-1-1 0,1 0 0,0-1 0,-1 0 0,1 0-1,-1 0 1,8-8 0,-4 2 1,0 0 0,-1-1 0,-1 0 0,0 0 0,0-1 0,10-21 0,-19 41 0,1 1 0,0-1 0,0 1 0,1-1 0,0 1 0,4 14 0,-5-21 0,0 0 0,1 1 0,-1-1 0,1 0 0,0 0 0,0 0 0,0 1 0,0-1 0,0 0 0,0 0 0,0 0 0,1 0 0,-1-1 0,1 1 0,-1 0 0,1-1 0,0 1 0,-1-1 0,1 1 0,0-1 0,0 0 0,0 0 0,0 0 0,0 0 0,1 0 0,-1 0 0,0 0 0,0-1 0,1 1 0,-1-1 0,0 0 0,1 0 0,-1 1 0,0-2 0,4 1 0,-2-1 0,0-1 0,1 1 0,-1-1 0,0 0 0,-1 0 0,1-1 0,0 1 0,-1-1 0,1 0 0,-1 1 0,0-2 0,0 1 0,0 0 0,0-1 0,0 1 0,-1-1 0,4-7 0,-2 2-296,0 0 0,-1 0 0,0-1 0,2-15 0,-4 22 100,0 0 0,-1-1 0,0 1 0,1-1 1,-1 1-1,0-1 0,-1 1 0,1-1 0,-1 1 0,1-1 0,-1 1 0,0 0 1,0-1-1,-1 1 0,1 0 0,-3-4 0,13 20-19978</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7.735"/>
    </inkml:context>
    <inkml:brush xml:id="br0">
      <inkml:brushProperty name="width" value="0.025" units="cm"/>
      <inkml:brushProperty name="height" value="0.025" units="cm"/>
    </inkml:brush>
  </inkml:definitions>
  <inkml:trace contextRef="#ctx0" brushRef="#br0">92 297 11819,'0'0'11921,"-10"-3"-11499,8 3-405,0-1 38,0 0-1,0 0 1,0 1-1,0-1 1,0 0-1,0 1 0,0 0 1,-1-1-1,1 1 1,0 0-1,0 0 1,0 0-1,0 0 0,-1 1 1,1-1-1,0 1 1,0-1-1,0 1 1,0 0-1,0-1 0,0 1 1,0 0-1,0 1 1,0-1-1,1 0 1,-1 0-1,0 1 0,1-1 1,-1 1-1,1-1 1,-1 1-1,1 0 1,0 0-1,-1 0 1,1-1-1,0 1 0,1 0 1,-2 4-1,0-4 91,1 0 0,0 1 0,0-1-1,0 0 1,1 1 0,-1-1 0,0 0 0,1 1 0,0-1-1,-1 1 1,1-1 0,0 1 0,0-1 0,1 1-1,-1-1 1,0 1 0,1-1 0,-1 1 0,1-1 0,0 0-1,0 1 1,0-1 0,0 0 0,0 0 0,3 4-1,-1-4-106,0-1 0,0 1-1,0-1 1,0 1-1,0-1 1,0 0-1,0-1 1,0 1-1,0 0 1,0-1-1,1 0 1,-1 1-1,0-1 1,0 0 0,1-1-1,-1 1 1,0-1-1,0 1 1,0-1-1,4-1 1,1-2-42,1 0 0,-1 0 0,1 0 0,-1-1 0,0 0 0,-1-1 1,1 0-1,-1 0 0,-1-1 0,1 1 0,-1-2 0,0 1 0,0 0 0,-1-1 0,0 0 0,-1-1 1,1 1-1,-2-1 0,1 0 0,-1 1 0,-1-1 0,1-1 0,-2 1 0,1 0 0,0-11 0,-3 20-3,1 0-1,0 1 0,0-1 1,0 0-1,0 0 0,0 0 0,-1 1 1,1-1-1,0 0 0,0 0 1,0 0-1,-1 1 0,1-1 1,0 0-1,0 0 0,-1 0 0,1 0 1,0 0-1,0 0 0,-1 1 1,1-1-1,0 0 0,-1 0 0,1 0 1,0 0-1,0 0 0,-1 0 1,1 0-1,0 0 0,-1 0 1,1 0-1,0-1 0,0 1 0,-1 0 1,1 0-1,0 0 0,0 0 1,-1 0-1,1 0 0,0 0 0,0-1 1,-1 1-1,1 0 0,0 0 1,0 0-1,0-1 0,-1 1 1,1 0-1,0 0 0,0-1 0,0 1 1,0 0-1,0 0 0,0-1 1,-1 1-1,1 0 0,0 0 0,0-1 1,0 1-1,0 0 0,0-1 1,0 1-1,0 0 0,0 0 0,0-1 1,0 1-1,0 0 0,-15 19-108,11-11 203,0 1-1,0 0 1,1 0 0,1 1 0,-1-1-1,1 1 1,1-1 0,0 1 0,0-1-1,1 1 1,1 10 0,-1-19-83,0 1 1,1 0 0,-1-1-1,1 1 1,-1-1 0,1 0 0,0 1-1,0-1 1,0 1 0,0-1-1,0 0 1,0 0 0,0 0-1,0 1 1,0-1 0,0 0-1,1 0 1,-1-1 0,0 1-1,1 0 1,-1 0 0,1-1-1,-1 1 1,1 0 0,-1-1-1,1 0 1,-1 1 0,1-1-1,-1 0 1,1 0 0,-1 0-1,1 0 1,0 0 0,-1 0-1,1 0 1,-1-1 0,1 1-1,-1 0 1,3-2 0,2 1 20,0 0 1,1-1-1,-1 0 1,0-1-1,0 1 1,0-1-1,-1 0 1,9-6-1,-1-3-37,-2 1 0,0-2 1,0 1-1,-1-2 0,-1 1 0,0-1 0,-1-1 0,0 1 0,-1-1 1,-1-1-1,0 1 0,-2-1 0,1 0 0,-2 0 0,0-1 0,-1 1 1,0-27-1,-8 19-220,6 23 221,-1 1 1,1-1-1,-1 1 0,1-1 0,-1 1 1,1 0-1,-1-1 0,1 1 0,-1 0 1,1-1-1,-1 1 0,1 0 1,-1 0-1,0 0 0,1-1 0,-1 1 1,1 0-1,-1 0 0,0 0 1,1 0-1,-1 0 0,1 0 0,-1 0 1,0 0-1,-2 1-7,1 0 0,0 0 0,-1 0-1,1 0 1,0 1 0,0-1 0,0 1 0,0-1 0,0 1-1,0 0 1,0-1 0,1 1 0,-1 0 0,1 0 0,-3 4 0,-5 8 63,0 1 0,1 1 0,0-1 0,1 1 0,1 1 0,1-1 1,0 1-1,1 0 0,1 0 0,-1 22 0,4-38-52,0-1 0,0 1 0,0-1 0,0 1-1,0 0 1,0-1 0,0 1 0,1-1 0,-1 1 0,0-1 0,0 1 0,1-1-1,-1 1 1,0-1 0,1 1 0,-1-1 0,1 1 0,-1-1 0,0 0 0,1 1-1,-1-1 1,1 0 0,-1 1 0,1-1 0,-1 0 0,1 0 0,-1 1 0,1-1-1,-1 0 1,2 0 0,24 1-764,23-12-404,-48 10 1189,-1 1 1,1 0 0,0-1 0,-1 1 0,1 0-1,0-1 1,-1 1 0,1 0 0,0 0-1,0 0 1,-1-1 0,1 1 0,0 0-1,0 0 1,0 0 0,-1 0 0,1 0-1,0 1 1,0-1 0,-1 0 0,1 0 0,0 0-1,0 1 1,-1-1 0,1 0 0,0 1-1,-1-1 1,1 1 0,0-1 0,-1 0-1,1 1 1,-1 0 0,1-1 0,-1 1 0,1-1-1,-1 1 1,1 0 0,-1-1 0,0 1-1,1 0 1,-1-1 0,0 1 0,1 0-1,-1 0 1,0 0 0,0 3 23,0 0 0,0 0-1,0 0 1,0 0 0,-1 0 0,0 0 0,0-1-1,-2 7 1,-6 10 3,7-17-180,0 1-1,1 0 1,-1 0 0,1 0 0,-1 0 0,1 0-1,-1 7 1,21-16-3074,-2-6 2418,0 0 0,0-2 0,-1 0 0,-1 0 0,26-31-1,57-87 84,-51 53 1898,-21 35 3767,-38 68-3867,1 1-1,2 0 1,-13 52 0,20-69-736,-5 27 97,2 1 0,1 0 0,2 61 0,2-108-493,1 1 1,-1-1-1,0 1 1,-1 0-1,0-1 1,-1 1-1,0 0 1,0 0-1,-1 0 1,0 0-1,-1 0 1,0 1-1,0-1 1,-1 1-1,0 0 0,-11-13 1,20 27-262,-2-3 309,1 1 1,-1-1-1,0 0 0,1-1 1,0 1-1,-1 0 0,7 4 1,-6-5 13,0-1 0,0 1 0,0-1 0,1 1-1,-1-1 1,1 0 0,-1 0 0,1 0 0,-1-1 0,1 1 0,-1-1 0,1 0 0,-1 0 0,1 0 0,0 0 0,-1-1 0,1 1 0,-1-1 0,1 0 0,-1 0 0,0 0 0,1-1 0,-1 1 0,4-3 0,4-4 79,0-1 0,0 0 0,-1 0 0,0-1 0,9-12 0,10-10-2,-26 29-93,0 1 0,-1 0 0,1-1 0,0 0 0,-1 1 0,0-1 0,0 0 0,0 0 0,0 0 0,0-1 0,0 1 0,-1 0 0,0-1 0,2-5 0,-1 12-2232,-4-4-648,2 1 2688,0 0 0,0 0 0,-1 0 0,1 0 0,0 0 0,0 0 0,0 0 0,0 0 0,0 0 0,0 0 0,-1 0 0,1 0 0,0 0 0,0 0 0,-1 3-5376,-5-3-2589</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8.766"/>
    </inkml:context>
    <inkml:brush xml:id="br0">
      <inkml:brushProperty name="width" value="0.025" units="cm"/>
      <inkml:brushProperty name="height" value="0.025" units="cm"/>
    </inkml:brush>
  </inkml:definitions>
  <inkml:trace contextRef="#ctx0" brushRef="#br0">11 331 13581,'-1'0'501,"0"1"1,0 0-1,0 0 0,1 0 1,-1-1-1,0 1 0,1 0 1,-1 0-1,0 0 0,1 0 1,-1 0-1,1 0 1,0 0-1,-1 0 0,1 0 1,0 0-1,-1 1 0,1-1 1,0 0-1,0 2 0,1-2-264,-1-1-1,0 1 0,1-1 0,0 1 1,-1-1-1,1 1 0,-1-1 0,1 0 1,-1 1-1,1-1 0,0 0 0,-1 1 1,1-1-1,0 0 0,-1 0 0,1 0 1,0 1-1,0-1 0,-1 0 0,1 0 0,0 0 1,-1 0-1,2 0 0,5-1 169,-1 0 0,0 1-1,1-2 1,-1 1 0,0-1-1,9-3 1,0-3-398,0 0 0,-1-1-1,0 0 1,0-1 0,-1-1 0,-1 0-1,0-1 1,0 0 0,-1-1-1,-1 0 1,0-1 0,-1 0 0,0-1-1,-1 0 1,-1 0 0,0 0 0,-1-1-1,-1 0 1,0 0 0,-1-1 0,-1 1-1,2-30 1,-5 45-7,0 0 0,0 1 0,0-1 0,0 1 0,0-1 0,0 0 0,0 1 0,0-1 0,0 1 0,0-1 0,0 0 0,0 1 0,-1-1 0,1 1 0,0-1 0,0 1 0,-1-1 0,1 1 0,0-1 0,-1 1 0,1-1 0,-1 1 0,1-1 0,0 1 0,-1-1 0,1 1 0,-1 0 0,1-1 0,-1 1 0,1 0 0,-2-1 0,-18 7 0,-16 23 0,20-11 0,0 1 0,2 0 0,-21 36 0,30-46 0,0 1 0,1 0 0,0 0 0,0 0 0,1 1 0,0-1 0,1 1 0,0 0 0,1-1 0,0 19 0,1-27 0,1 0 0,-1 1 0,1-1 0,-1 1 0,1-1 0,0 0 0,-1 1 0,1-1 0,1 0 0,-1 0 0,0 0 0,0 0 0,1 0 0,-1 0 0,1 0 0,0 0 0,-1-1 0,1 1 0,3 2 0,-1-2 0,1 1 0,0-1 0,-1 0 0,1 0 0,0 0 0,0 0 0,0-1 0,10 1 0,-5-1 0,-1 0 0,0-1 0,1 0 0,-1 0 0,0-1 0,1-1 0,-1 1 0,0-2 0,0 1 0,9-5 0,-4-1 0,0-1 0,-1 0 0,0-1 0,0-1 0,-1 0 0,-1-1 0,0 0 0,0 0 0,9-17 0,-9 13 0,0-1 0,-2-1 0,0 0 0,-1 0 0,0-1 0,-2 0 0,5-20 0,-10 13 0,-1 26 0,0-1 0,0 1 0,0 0 0,0 0 0,0-1 0,0 1 0,0 0 0,-1 0 0,1 0 0,0-1 0,0 1 0,0 0 0,0 0 0,0 0 0,-1 0 0,1-1 0,0 1 0,0 0 0,0 0 0,0 0 0,-1 0 0,1 0 0,0 0 0,0 0 0,-1 0 0,1 0 0,0-1 0,0 1 0,0 0 0,-1 0 0,1 0 0,0 0 0,0 0 0,-1 0 0,1 0 0,0 0 0,0 1 0,0-1 0,-1 0 0,1 0 0,0 0 0,0 0 0,0 0 0,-1 0 0,1 0 0,-3 3 0,0-1 0,1 1 0,-1-1 0,1 1 0,-1 0 0,1-1 0,0 1 0,0 1 0,-2 4 0,-12 26 0,3 1 0,0 0 0,2 0 0,2 1 0,2 0 0,0 1 0,3-1 0,0 40 0,4-75 0,0-1 0,0 0 0,0 0 0,0 1 0,0-1 0,0 0 0,0 0 0,0 1 0,0-1 0,0 0 0,0 0 0,0 1 0,0-1 0,0 0 0,0 0 0,0 1 0,1-1 0,-1 0 0,0 0 0,0 0 0,0 1 0,0-1 0,1 0 0,-1 0 0,0 0 0,0 0 0,0 1 0,1-1 0,-1 0 0,0 0 0,0 0 0,1 0 0,-1 0 0,0 0 0,0 0 0,0 0 0,1 0 0,-1 1 0,0-1 0,0 0 0,1 0 0,-1 0 0,0 0 0,1-1 0,-1 1 0,0 0 0,0 0 0,0 0 0,1 0 0,-1 0 0,0 0 0,0 0 0,1 0 0,-1 0 0,0-1 0,0 1 0,0 0 0,1 0 0,-1-1 0,13-10 0,-9-1 0,0 0 0,0 0 0,-1 0 0,-1 0 0,0-1 0,0 1 0,-1-1 0,-1 1 0,0-1 0,-4-23 0,2 30 0,0 7 0,2 0 0,1 0 0,-1 0 0,0 0 0,1 0 0,-1-1 0,1 1 0,-1 0 0,1 0 0,-1-1 0,1 1 0,-1 0 0,1-1 0,0 1 0,-1 0 0,1-1 0,0 1 0,0-1 0,-1 1 0,1-1 0,1 1 0,8 3 0,0 0 0,1 0 0,-1-1 0,1 0 0,0-1 0,0 0 0,0-1 0,0 0 0,15-1 0,-21 0 0,1 0 0,-1-1 0,1 1 0,-1-1 0,0 0 0,1-1 0,-1 1 0,0-1 0,0 0 0,0 0 0,0-1 0,0 1 0,-1-1 0,1 0 0,-1 0 0,1-1 0,-1 1 0,0-1 0,-1 0 0,7-8 0,-9 12 0,-1-1 0,1 0 0,0 0 0,-1 0 0,1 0 0,-1 0 0,1 0 0,-1 0 0,0-1 0,1 1 0,-1 0 0,0 0 0,0 0 0,1 0 0,-1 0 0,0-1 0,0 1 0,0 0 0,-1 0 0,1 0 0,0 0 0,0 0 0,-1-3 0,0 4 0,0-1 0,0 0 0,0 1 0,0-1 0,0 0 0,0 1 0,0 0 0,0-1 0,0 1 0,0 0 0,0-1 0,0 1 0,0 0 0,0 0 0,0 0 0,0 0 0,0 0 0,0 0 0,-3 0 0,-1 1 0,0 0 0,0 0 0,1 0 0,-1 0 0,0 1 0,0 0 0,1 0 0,-1 0 0,-7 6 0,7-4 0,1 0 0,1 1 0,-1-1 0,0 1 0,1 0 0,0 0 0,0 0 0,0 0 0,1 1 0,0-1 0,0 1 0,0-1 0,1 1 0,-1 6 0,1-9 0,1 0 0,0 0 0,0 0 0,0 0 0,1 0 0,-1 0 0,1 0 0,-1 0 0,1 0 0,0-1 0,0 1 0,0 0 0,1 0 0,-1-1 0,1 1 0,-1-1 0,1 1 0,0-1 0,0 1 0,0-1 0,0 0 0,0 0 0,1 0 0,-1-1 0,1 1 0,-1 0 0,1-1 0,4 2 0,7 3-256,2-2 1,-1 0-1,0 0 1,1-2-1,-1 0 1,1 0-1,21-2 0,-36 0-463,4-1-2707,-7-2-1947,-8-9-3275</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29.108"/>
    </inkml:context>
    <inkml:brush xml:id="br0">
      <inkml:brushProperty name="width" value="0.025" units="cm"/>
      <inkml:brushProperty name="height" value="0.025" units="cm"/>
    </inkml:brush>
  </inkml:definitions>
  <inkml:trace contextRef="#ctx0" brushRef="#br0">1 39 20371,'0'0'1442,"54"0"1889,-6 0-448,6-4-1762,8 1-929,2-4-833,-10-3-3971,-4-4-8617</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2.901"/>
    </inkml:context>
    <inkml:brush xml:id="br0">
      <inkml:brushProperty name="width" value="0.025" units="cm"/>
      <inkml:brushProperty name="height" value="0.025" units="cm"/>
    </inkml:brush>
  </inkml:definitions>
  <inkml:trace contextRef="#ctx0" brushRef="#br0">1 458 10890,'0'0'14195,"10"-5"-12716,19-12-929,-2-2 0,0 0-1,-1-2 1,-1-1 0,33-37 0,-20 16 203,-2-2-1,46-74 1,-70 97-572,-4 9-66,-11 36-224,-74 394 568,77-429-824,0 0 1,0 0-1,-1 0 0,-1 0 1,0 0-1,-1 0 0,0 1 0,-1-1 1,0 1-1,-1 0 0,0 0 1,-1 0-1,0 1 0,0 0 1,-1 0-1,-1 0 0,0 1 0,-15-14 1,3 11 521,19 12-131,1 0 0,0 0 1,0 0-1,-1 0 0,1 0 1,0 0-1,0 0 0,-1 0 0,1 0 1,0 0-1,0 0 0,-1 0 1,1 0-1,0 0 0,0 1 0,-1-1 1,1 0-1,0 0 0,0 0 1,-1 0-1,1 0 0,0 0 0,0 1 1,0-1-1,0 0 0,-1 0 0,1 0 1,0 1-1,0-1 0,0 0 1,0 0-1,0 0 0,-1 1 0,1-1 1,0 0-1,0 0 0,0 1 1,0-1-1,0 0 0,0 2 38,1 0-1,-1-1 1,1 1-1,-1-1 1,1 1-1,0-1 1,-1 1-1,1-1 1,0 1-1,0-1 1,0 0-1,0 0 0,0 1 1,0-1-1,1 0 1,-1 0-1,0 0 1,1 0-1,-1 0 1,0 0-1,4 0 1,7 5 100,1 0-1,1-2 1,-1 0 0,1 0 0,0-1-1,-1-1 1,1 0 0,0-1-1,1-1 1,-1 0 0,0-1 0,17-3-1,-15 2-106,-1-1 0,1-1 0,-1 0 0,0-2 0,0 1 0,-1-2 0,0 0 0,0 0 0,-1-2 0,22-15 0,-26 15-28,0 1-1,0-1 1,-1-1 0,0 0 0,-1 0 0,0 0 0,0-1 0,-1 0 0,0 0 0,-1-1 0,-1 1 0,0-1 0,4-16 0,-8 27-38,0 1 0,0-1 0,0 1 0,0 0 0,0-1-1,1 1 1,-1-1 0,0 1 0,0 0 0,0-1 0,0 1 0,0-1-1,0 1 1,0-1 0,0 1 0,-1 0 0,1-1 0,0 1 0,0-1 0,0 1-1,0 0 1,-1-1 0,1 1 0,0-1 0,0 1 0,0 0 0,-1-1-1,1 1 1,0 0 0,-1 0 0,1-1 0,0 1 0,-1 0 0,1 0 0,0-1-1,-1 1 1,1 0 0,-1 0 0,-17 6-158,-17 21 98,11-4 182,1 0-1,2 2 1,0 1 0,2 1 0,1 0 0,-18 36 0,34-60-71,0 1 0,1 0 0,-1 0 1,1 0-1,0 0 0,0 0 0,0 1 1,0-1-1,1 0 0,-1 0 0,1 0 1,1 1-1,0 5 0,-1-8-30,1 0 1,0-1-1,0 1 1,0 0-1,0-1 1,1 1-1,-1-1 1,0 1-1,1-1 1,-1 1-1,1-1 1,-1 0-1,1 0 1,0 0-1,-1 0 1,1 0-1,0 0 1,0 0-1,0-1 1,0 1-1,0-1 1,0 1-1,0-1 1,0 0-1,0 1 1,0-1-1,0 0 1,0 0-1,2-1 1,11 0-13,0-1 0,0 0 0,0-1 0,0-1 0,-1 0 0,0-1 0,0 0 0,0-1 0,0-1 0,-1 0 0,0-1 0,-1 0 0,0-1 0,0-1 0,-1 0 0,11-12 0,5-5 0,-3-2 0,0-1 0,-2-1 0,-1-1 0,21-42 0,-40 70 0,0 0 0,0 0 0,0 1 0,0-1 0,-1 0 0,1 0 0,-1 0 0,1-7 0,-2 11 0,0 0 0,0-1-1,0 1 1,0 0 0,0-1 0,0 1 0,0 0-1,0-1 1,0 1 0,0 0 0,0-1-1,0 1 1,0 0 0,0 0 0,0-1 0,0 1-1,0 0 1,0-1 0,-1 1 0,1 0 0,0 0-1,0-1 1,0 1 0,0 0 0,-1 0 0,1-1-1,0 1 1,0 0 0,-1 0 0,1-1 0,0 1-1,0 0 1,-1 0 0,1 0 0,0 0-1,0 0 1,-1 0 0,1-1 0,0 1 0,-1 0-1,1 0 1,0 0 0,-1 0 0,1 0 0,0 0-1,-1 0 1,1 0 0,0 0 0,-1 0 0,1 0-1,0 1 1,0-1 0,-1 0 0,1 0 0,0 0-1,-1 0 1,1 0 0,0 0 0,0 1-1,-1-1 1,1 0 0,0 0 0,0 1 0,-1-1-1,1 0-1,-6 5-19,0-1-1,0 1 1,1 0-1,-1 0 1,1 1-1,1 0 1,-1 0-1,1 0 1,-7 12 0,-29 68 64,36-76-5,-4 7-25,0 0 1,2 0-1,0 0 1,1 1-1,0-1 1,2 1 0,0 1-1,1-1 1,1 0-1,2 28 1,-2-45-14,1 0 0,0-1 0,0 1 0,0 0 0,0-1 0,1 1 0,-1 0 0,0-1 0,0 1 0,0 0 0,0-1 0,1 1 0,-1 0 0,0-1 0,1 1 0,-1-1 0,0 1 0,1 0 0,-1-1 0,1 1 0,-1-1 0,1 1 0,-1-1 0,1 0 0,-1 1 0,1-1 0,-1 1 0,2-1 0,-2 0 0,1-1 0,-1 1 0,1-1 0,0 0 0,-1 1 0,0-1 0,1 0 0,-1 1 0,1-1 0,-1 0 0,0 1 0,1-1 0,-1 0 0,0 0 0,0 0 0,0 1 0,0-1 0,0 0 0,0 0 0,0 1 0,0-1 0,0 0 0,0-1 0,-1-6-41,0 0 0,0 0-1,-1 1 1,0-1 0,-1 1 0,0-1 0,0 1-1,0 0 1,-1 0 0,0 0 0,0 0 0,-1 1 0,0 0-1,-6-7 1,-27-41-200,38 54 240,0 0 1,0-1 0,0 1-1,0 0 1,0 0 0,0 0-1,0-1 1,0 1 0,0 0 0,0 0-1,0 0 1,0 0 0,0-1-1,0 1 1,0 0 0,0 0-1,0 0 1,0-1 0,0 1 0,0 0-1,0 0 1,0 0 0,0 0-1,0-1 1,0 1 0,1 0-1,-1 0 1,0 0 0,0 0 0,0 0-1,0-1 1,0 1 0,1 0-1,-1 0 1,0 0 0,0 0-1,0 0 1,0 0 0,1 0 0,-1 0-1,0 0 1,0 0 0,0 0-1,0-1 1,1 1 0,-1 0-1,0 0 1,0 0 0,0 0 0,1 0-1,-1 1 1,0-1 0,0 0-1,0 0 1,1 0 0,19 2 102,19 7 165,-28-6-235,0 0 0,0-1 0,0-1 1,0 0-1,1 0 0,-1-1 0,0-1 0,21-3 0,-2-3 77,56-20 0,-76 26-109,-32 5 0,26-9 0,-1 0 0,0 0 0,0 0 0,0 0 0,-1 0 0,3-9 0,-5 14 0,1-1 0,-1 0 0,0 0 0,0 1 0,0-1 0,0 0 0,0 0 0,1 0 0,-2 1 0,1-1 0,0 0 0,0 0 0,0 0 0,0 1 0,0-1 0,-1 0 0,1 0 0,0 1 0,-1-1 0,1 0 0,0 0 0,-1 1 0,1-1 0,-1 1 0,1-1 0,-1 0 0,0 1 0,1-1 0,-1 1 0,1-1 0,-1 1 0,0-1 0,1 1 0,-1 0 0,0-1 0,-1 1 0,0 0 0,-1 0 0,1 0 0,-1 1 0,1-1 0,0 1 0,-1 0 0,1 0 0,-1 0 0,1 0 0,0 0 0,-4 2 0,-7 6 0,1 0 0,0 0 0,-12 12 0,20-17 0,0 1 0,0 0 0,0 0 0,1 0 0,0 0 0,0 0 0,0 1 0,1-1 0,-1 1 0,-1 7 0,4-11 0,-1 0 0,1-1 0,0 1 0,0-1 0,0 1 0,0 0 0,0-1 0,0 1 0,1-1 0,-1 1 0,1 0 0,-1-1 0,1 1 0,-1-1 0,1 1 0,0-1 0,-1 0 0,1 1 0,0-1 0,0 0 0,0 1 0,0-1 0,1 0 0,-1 0 0,0 0 0,0 0 0,1 0 0,-1 0 0,0-1 0,1 1 0,-1 0 0,1-1 0,-1 1 0,1-1 0,0 1 0,-1-1 0,1 0 0,-1 1 0,1-1 0,0 0 0,-1 0 0,3-1 0,16 2 0,-1-1 0,33-4 0,-33 2 0,1 1 0,31 1 0,-50 0 0,0 1 0,1-1 0,-1 1 0,0-1 0,0 1 0,0-1 0,1 1 0,-1-1 0,0 1 0,0 0 0,0 0 0,0 0 0,0 0 0,0-1 0,-1 1 0,1 0 0,0 1 0,0-1 0,-1 0 0,1 0 0,-1 0 0,2 2 0,7 32 0,-8-7 0,-1-25 0,-1-10 0,13-141 0,-8 147 0,1-1 0,-1 1 0,1 0 0,0 0 0,-1 1 0,1-1 0,0 1 0,-1 0 0,1 0 0,6 2 0,-3-2 0,57-6 0,-49 4 0,1 0 0,-1 1 0,29 2 0,-43 0 0,-1-1 0,1 1 0,-1 0 0,0-1 0,1 1 0,-1 0 0,0 0 0,0 0 0,0 0 0,0 0 0,0 0 0,0 1 0,0-1 0,0 0 0,0 0 0,0 1 0,-1-1 0,1 0 0,0 1 0,-1-1 0,1 1 0,-1-1 0,0 1 0,0-1 0,1 1 0,-1-1 0,0 1 0,0-1 0,0 1 0,-1-1 0,1 1 0,-1 2 0,-8 53 0,9-57 0,29-14 0,-24 10 0,0-1 0,0 1 0,1 0 0,-1 0 0,1 1 0,0 0 0,1 0 0,-1 0 0,0 1 0,1 0 0,-1 0 0,1 0 0,0 1 0,-1 0 0,14 0 0,-19 2 0,-1-1 0,1 1 0,0 0 0,0 0 0,-1-1 0,1 1 0,-1 0 0,1 0 0,0 0 0,-1 0 0,0 0 0,1-1 0,-1 1 0,0 0 0,1 0 0,-1 0 0,0 0 0,0 0 0,0 0 0,0 0 0,0 0 0,0 0 0,0 2 0,0 32 0,-1-26 0,1-9-58,0 1 1,0 0-1,0-1 1,0 1-1,0-1 0,0 1 1,0-1-1,0 1 0,1 0 1,-1-1-1,0 1 1,0-1-1,0 1 0,1-1 1,-1 1-1,0-1 0,1 1 1,-1-1-1,0 1 1,1-1-1,-1 1 0,1-1 1,-1 0-1,0 1 0,1-1 1,-1 0-1,1 1 1,-1-1-1,1 0 0,-1 0 1,1 1-1,0-1 0,0 0 1,24-4-4536,27-22-4782,-47 24 8705,4-4-986,35-22-8697,-26 10 11119,-11-2 10237,-8 20-10830,1-1 0,0 1 0,-1 0 0,1 0 0,-1-1 0,1 1 0,-1 0 0,1 0 0,0 0 0,-1 0 0,1 0 1,-1 0-1,1 0 0,-1-1 0,1 1 0,-1 1 0,1-1 0,-1 0 0,1 0 0,-1 0 0,1 0 0,-1 0 0,1 0 0,0 0 0,-1 1 0,1-1 1,-1 0-1,1 0 0,-1 1 0,1-1 0,0 0 0,-1 0 0,1 1 0,0-1 0,-1 1 0,-15 9 777,13-8-685,-1 1 1,1 0-1,0 0 0,0 0 0,1 1 1,-1-1-1,1 1 0,-1-1 1,1 1-1,0 0 0,1 0 1,-1 0-1,1 0 0,-1 0 1,1 0-1,0 0 0,1 1 1,-1-1-1,1 8 0,1-11-239,-1-1 0,1 1 0,0 0 0,0-1 0,0 1 0,-1-1 0,1 1 0,0-1 0,0 1 0,0-1 0,0 0-1,0 1 1,0-1 0,0 0 0,0 0 0,0 0 0,0 0 0,0 0 0,0 0 0,1 0 0,-1 0 0,0 0 0,1-1 0,27-4 195,-20-2-141,0 1 1,0-1 0,0 0 0,-1-1 0,0 0-1,0 0 1,-1-1 0,0 1 0,-1-2 0,0 1-1,0-1 1,-1 0 0,0 0 0,6-21-1,-16 51 0,1-7 28,1 0 0,0 0 0,1 1 0,-1 25 0,4-38-86,-1 0 1,0 0-1,1 0 1,-1 0-1,0 0 1,1 0 0,-1 0-1,1 0 1,0 0-1,-1 0 1,1 0-1,0-1 1,-1 1-1,1 0 1,0 0-1,0-1 1,-1 1 0,1-1-1,0 1 1,0-1-1,0 1 1,0-1-1,0 1 1,0-1-1,0 0 1,0 0-1,0 1 1,0-1 0,0 0-1,0 0 1,0 0-1,0 0 1,0 0-1,0 0 1,1 0-1,-1-1 1,0 1-1,0 0 1,0 0 0,1-2-1,4 1 79,-1 0-1,1-1 1,-1 0-1,0 0 1,0 0-1,8-5 1,14-13-96,0-2 1,-1-1-1,-2 0 0,0-2 1,-2-1-1,0-1 0,-2-1 1,31-56-1,-42 62-5,-47 77 0,14-16 0,-22 50 0,40-75 0,0 1 0,1-1 0,1 1 0,0 0 0,1 1 0,0-1 0,0 21 0,3-36 0,0 1 0,0-1 0,0 0 0,0 1 0,0-1 0,0 0 0,0 1 0,0-1 0,0 0 0,0 0 0,0 1 0,0-1 0,0 0 0,0 1 0,0-1 0,0 0 0,1 0 0,-1 1 0,0-1 0,0 0 0,0 0 0,0 1 0,0-1 0,1 0 0,-1 0 0,0 1 0,0-1 0,1 0 0,-1 0 0,0 0 0,0 0 0,1 1 0,-1-1 0,0 0 0,0 0 0,1 0 0,-1 0 0,0 0 0,0 0 0,1 0 0,12-7 0,9-17 0,-15 14 0,-1-1 0,0 0 0,-1 0 0,0 0 0,-1 0 0,0-1 0,0 0 0,-1 0 0,-1 0 0,1-13 0,-6 23 0,-5 10 0,-4 8 0,8-8 0,1 1 0,0-1 0,0 1 0,0 0 0,2 0 0,-1 0 0,1 1 0,0 14 0,1-24 0,0 1 0,0 0 0,1 0 0,-1-1 0,0 1 0,1 0 0,-1-1 0,1 1 0,-1 0 0,1-1 0,-1 1 0,1-1 0,-1 1 0,1-1 0,-1 1 0,1-1 0,0 1 0,-1-1 0,1 1 0,0-1 0,0 0 0,-1 0 0,1 1 0,0-1 0,0 0 0,-1 0 0,1 0 0,0 0 0,0 1 0,-1-1 0,1-1 0,0 1 0,0 0 0,0 0 0,-1 0 0,1 0 0,0 0 0,0-1 0,-1 1 0,2-1 0,35-12 0,95-86 0,-132 98 0,1 1 0,-1-1 0,1 1 0,0-1 0,-1 1 0,1-1 0,-1 1 0,1 0 0,0 0 0,-1-1 0,1 1 0,0 0 0,-1 0 0,1 0 0,0-1 0,0 1 0,-1 0 0,1 0 0,0 0 0,0 0 0,-1 1 0,1-1 0,0 0 0,-1 0 0,1 0 0,0 0 0,-1 1 0,1-1 0,0 0 0,-1 1 0,1-1 0,0 1 0,0 1 0,0-1 0,0 1 0,0-1 0,0 1 0,-1 0 0,1-1 0,0 1 0,-1 0 0,1 0 0,-1-1 0,0 1 0,0 3 0,1 4 0,-2 1 0,1-1 0,-1 1 0,-2 10 0,3-19 0,0-1 0,1 0 0,-1 1 0,1-1 0,-1 0 0,0 0 0,1 0 0,-1 1 0,1-1 0,-1 0 0,1 0 0,-1 0 0,1 0 0,-1 0 0,1 0 0,-1 0 0,1 0 0,-1 0 0,1 0 0,-1 0 0,1 0 0,-1-1 0,1 1 0,-1 0 0,1 0 0,-1 0 0,0-1 0,1 1 0,-1 0 0,1 0 0,-1-1 0,1 0 0,17-6 0,-8 1 0,0 0 0,0-1 0,-1 0 0,1-1 0,15-16 0,-27 76 0,2-52 0,0 0 0,0 0 0,0 1 0,0-1 0,1 0 0,-1 0 0,0 1 0,0-1 0,0 0 0,0 0 0,1 1 0,-1-1 0,0 0 0,0 0 0,1 0 0,-1 1 0,0-1 0,0 0 0,1 0 0,-1 0 0,0 0 0,1 0 0,-1 0 0,0 1 0,1-1 0,-1 0 0,0 0 0,1 0 0,-1 0 0,0 0 0,0 0 0,1 0 0,-1 0 0,0-1 0,1 1 0,-1 0 0,0 0 0,1 0 0,-1 0 0,0 0 0,0 0 0,1-1 0,-1 1 0,0 0 0,0 0 0,1 0 0,-1-1 0,0 1 0,14-7 0,-5-2 0,-1 0 0,0-1 0,0 1 0,-1-1 0,0-1 0,0 1 0,-1-1 0,-1-1 0,8-22 0,-13 46 0,0 1 0,0-1 0,0 0 0,5 20 0,-5-30 0,0 0 0,1 0 0,-1 0 0,1 0 0,-1-1 0,1 1 0,0 0 0,0-1 0,0 1 0,-1 0 0,2-1 0,-1 1 0,0-1 0,0 1 0,0-1 0,1 0 0,-1 1 0,1-1 0,-1 0 0,1 0 0,-1 0 0,1 0 0,0 0 0,-1-1 0,1 1 0,0 0 0,0-1 0,-1 0 0,1 1 0,0-1 0,2 0 0,3 0 0,0-1 0,-1 0 0,1 0 0,0 0 0,-1-1 0,1 0 0,-1-1 0,1 1 0,-1-1 0,0-1 0,0 1 0,0-1 0,-1 0 0,0 0 0,1 0 0,-1-1 0,-1 0 0,9-11 0,-7 8 0,0 0 0,-1 0 0,0 0 0,-1-1 0,0 0 0,0 0 0,-1 0 0,0 0 0,-1-1 0,0 1 0,0-1 0,0-17 0,-2 27 0,0-1 0,-1 1 0,1 0 0,0 0 0,-1 0 0,1-1 0,0 1 0,-1 0 0,1 0 0,0 0 0,-1 0 0,1-1 0,0 1 0,-1 0 0,1 0 0,0 0 0,-1 0 0,1 0 0,-1 0 0,1 0 0,0 0 0,-1 0 0,1 0 0,0 0 0,-1 1 0,1-1 0,0 0 0,-1 0 0,1 0 0,0 0 0,-1 1 0,1-1 0,0 0 0,-1 0 0,1 0 0,0 1 0,0-1 0,-1 0 0,1 1 0,0-1 0,0 0 0,-1 0 0,1 1 0,0-1 0,0 0 0,0 1 0,-16 13 0,5-1 0,1 0 0,0 1 0,1 0 0,-11 24 0,17-31 0,0 1 0,0 1 0,0-1 0,1 0 0,1 1 0,-1-1 0,1 0 0,1 1 0,-1 0 0,3 14 0,-2-21 4,1 1 0,0-1 1,-1 0-1,1 1 0,0-1 0,1 0 1,-1 0-1,0 0 0,0 0 0,1 0 0,0 0 1,-1 0-1,1 0 0,0-1 0,0 1 0,0-1 1,0 1-1,0-1 0,0 0 0,0 1 1,0-1-1,0 0 0,1-1 0,4 2 0,-1 0-69,1 0-1,0-1 0,0 0 0,0-1 0,0 1 0,0-1 0,12-2 0,-9-2-3083,-4-8-4587</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3.257"/>
    </inkml:context>
    <inkml:brush xml:id="br0">
      <inkml:brushProperty name="width" value="0.025" units="cm"/>
      <inkml:brushProperty name="height" value="0.025" units="cm"/>
    </inkml:brush>
  </inkml:definitions>
  <inkml:trace contextRef="#ctx0" brushRef="#br0">17 35 21140,'-7'-3'6919,"0"-4"-3973,4 5-1184,3 0-1762,9-2-128,3-2-5574,0-5-7686</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5.875"/>
    </inkml:context>
    <inkml:brush xml:id="br0">
      <inkml:brushProperty name="width" value="0.025" units="cm"/>
      <inkml:brushProperty name="height" value="0.025" units="cm"/>
    </inkml:brush>
  </inkml:definitions>
  <inkml:trace contextRef="#ctx0" brushRef="#br0">40 1 21044,'0'0'3358,"-4"10"-1709,-4 13-1278,1 0 0,1 0 0,1 1 0,1-1 0,-1 48 0,5-69-368,0-1 0,0 1 0,0 0 0,1-1-1,-1 1 1,1 0 0,-1-1 0,1 1 0,-1-1 0,1 1-1,0-1 1,0 1 0,0-1 0,0 1 0,0-1-1,0 0 1,0 1 0,0-1 0,1 0 0,-1 0-1,0 0 1,1 0 0,-1 0 0,1 0 0,-1-1-1,1 1 1,-1 0 0,1-1 0,-1 1 0,1-1-1,0 0 1,-1 1 0,1-1 0,0 0 0,0 0 0,-1 0-1,1 0 1,0 0 0,-1-1 0,1 1 0,0 0-1,-1-1 1,4-1 0,2 0 66,1 0 1,-1-1-1,0 0 0,1 0 1,-2 0-1,1-1 0,0 0 0,9-9 1,39-51 475,-45 50-352,1 1 0,0 0 1,23-20-1,-29 36 192,-2 11-230,-3 21-51,0-30-38,-4 62 169,4-67-220,0 1 0,1-1 0,-1 0 0,0 1 0,1-1 0,-1 0 0,0 1 0,1-1 0,-1 1 0,0-1 0,1 0 0,-1 0 0,1 1-1,-1-1 1,1 0 0,-1 0 0,0 0 0,1 1 0,-1-1 0,1 0 0,-1 0 0,1 0 0,-1 0 0,1 0 0,-1 0 0,1 0 0,-1 0 0,1 0 0,-1 0 0,1 0 0,-1 0 0,1-1-1,-1 1 1,1 0 0,-1 0 0,1 0 0,-1-1 0,1 1 0,20-9 304,23-21-52,-39 25-264,1 0 0,0 0-1,1 1 1,-1 0 0,1 0 0,0 0 0,0 1 0,0 0 0,0 0 0,0 1 0,1 0 0,7-1 0,-14 4-10,1-1 1,-1 0 0,0 1 0,1-1-1,-1 1 1,0 0 0,0-1 0,1 1-1,-1 0 1,0 0 0,0 0-1,0 0 1,0 0 0,0 0 0,0 0-1,0 0 1,0 0 0,-1 1-1,1-1 1,0 0 0,-1 1 0,1-1-1,-1 0 1,1 1 0,-1-1-1,0 0 1,1 1 0,-1-1 0,0 1-1,0-1 1,0 3 0,1 57 150,-1-49-114,-4 49 65,4-57-138,0 0-1,-1 0 1,0 0 0,0 0-1,0 0 1,-1 0-1,1 0 1,-1 0-1,0-1 1,0 1-1,0-1 1,-4 5-1,3-37-9234,2-3 1164</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6.220"/>
    </inkml:context>
    <inkml:brush xml:id="br0">
      <inkml:brushProperty name="width" value="0.025" units="cm"/>
      <inkml:brushProperty name="height" value="0.025" units="cm"/>
    </inkml:brush>
  </inkml:definitions>
  <inkml:trace contextRef="#ctx0" brushRef="#br0">22 1 16656,'0'0'4228,"-22"67"-3748,24-49-416,12-5-1954,3-4-2914,3-6-8425</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6.575"/>
    </inkml:context>
    <inkml:brush xml:id="br0">
      <inkml:brushProperty name="width" value="0.025" units="cm"/>
      <inkml:brushProperty name="height" value="0.025" units="cm"/>
    </inkml:brush>
  </inkml:definitions>
  <inkml:trace contextRef="#ctx0" brushRef="#br0">347 24 13261,'0'0'6763,"-8"-4"-4387,4 1-2214,-1 1 0,1-1 0,-1 1 0,1 0 0,-1 0-1,0 1 1,0 0 0,0-1 0,0 2 0,0-1 0,0 0 0,0 1 0,0 0 0,0 0 0,0 1 0,0-1 0,0 1 0,0 0 0,0 1-1,1-1 1,-1 1 0,0 0 0,-7 4 0,-9 9 371,1 2 0,1 0 0,1 1 0,0 1 0,2 1-1,0 0 1,1 1 0,1 1 0,1 0 0,-16 38 0,26-53-497,0 1 0,0 0-1,1-1 1,0 1 0,1 0 0,0 0 0,0 0 0,1 15 0,0-20-34,0-1 1,1 1-1,-1-1 1,1 1 0,0-1-1,0 0 1,0 1-1,0-1 1,0 0 0,0 0-1,1 1 1,-1-1-1,1 0 1,-1 0 0,1-1-1,0 1 1,0 0-1,-1-1 1,1 1-1,1-1 1,-1 1 0,0-1-1,0 0 1,0 0-1,1 0 1,-1 0 0,0 0-1,1-1 1,-1 1-1,1-1 1,2 1-1,2 0 4,0-1-1,0 0 0,0 0 0,0 0 0,0-1 0,0 0 0,0 0 0,-1-1 0,1 0 0,0 0 1,-1-1-1,0 0 0,1 0 0,-1 0 0,0-1 0,8-6 0,-10 7 0,0-1-1,0 1 1,-1-1 0,1 0-1,-1 0 1,0 0 0,0 0-1,0-1 1,-1 1-1,0-1 1,0 1 0,0-1-1,0 0 1,-1 0-1,0 0 1,0 0 0,0 0-1,0 0 1,-1 0 0,0 0-1,0 0 1,0-1-1,-2-6 1,2 11-5,-1 0 1,1 0-1,0 1 1,0-1-1,-1 0 1,1 1-1,-1-1 0,1 0 1,-1 1-1,1-1 1,-1 1-1,1-1 1,-1 1-1,1-1 1,-1 1-1,0-1 0,1 1 1,-1-1-1,0 1 1,1 0-1,-1-1 1,0 1-1,0 0 0,1 0 1,-1 0-1,0 0 1,0-1-1,1 1 1,-1 0-1,0 0 0,0 0 1,1 0-1,-1 1 1,0-1-1,0 0 1,1 0-1,-1 0 1,0 1-1,0-1 0,1 0 1,-1 1-1,0-1 1,1 0-1,-1 1 1,-1 0-1,-29 22-4,29-21 4,-1 1 0,1-1 0,0 1 0,0 0 0,0 0 0,0 0 0,1 0 0,-1 0 0,1 1 0,0-1 0,0 0 0,0 0 0,1 1 0,-1-1 0,0 5 0,3-7 0,1-1 0,-1 1 0,0-1 0,0 1 0,1-1 0,-1 0 0,0 0 0,1 0 0,-1 0 0,0 0 0,1-1 0,-1 1 0,0-1 0,4-1 0,4-2 0,0-1 0,-1 0 0,0-1 0,0 0 0,13-11 0,-15 11 0,0 0 0,0 1 0,0 0 0,1 0 0,0 0 0,0 1 0,0 1 0,10-4 0,-17 8-3,-1-1 0,1 1-1,0 0 1,-1-1 0,1 1 0,-1 0 0,1 0-1,-1 0 1,1 0 0,-1-1 0,0 1 0,1 0-1,-1 0 1,0 0 0,0 0 0,0 0 0,0 0-1,0 0 1,0 0 0,0 0 0,0 0 0,0 0-1,0 0 1,-1 1 0,0 29-77,-19 38 16,16-60-33,0 1 1,1-1-1,0 1 0,0 0 1,1 0-1,1 0 0,0 0 1,0 0-1,1 15 1,1-24-215,0-1 1,0 0 0,0 1 0,0-1 0,0 0-1,0 0 1,0 0 0,0 0 0,0 0 0,0 0-1,0 0 1,0 0 0,0-1 0,0 1 0,-1 0 0,1 0-1,0-1 1,2 0 0,16-16-5616,2-11-3645</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7.073"/>
    </inkml:context>
    <inkml:brush xml:id="br0">
      <inkml:brushProperty name="width" value="0.025" units="cm"/>
      <inkml:brushProperty name="height" value="0.025" units="cm"/>
    </inkml:brush>
  </inkml:definitions>
  <inkml:trace contextRef="#ctx0" brushRef="#br0">1 224 10602,'0'0'7415,"2"8"-6379,-2-7-1027,0 1 40,1 0 0,-1 0 0,0 0 1,1-1-1,-1 1 0,1 0 0,0 0 0,-1 0 0,1-1 0,0 1 0,0 0 0,0-1 0,0 1 0,0-1 0,1 1 0,-1-1 0,0 0 0,1 1 0,-1-1 0,1 0 1,-1 0-1,1 0 0,0 0 0,-1 0 0,1-1 0,0 1 0,0 0 0,0-1 0,-1 1 0,1-1 0,0 0 0,0 0 0,0 1 0,0-1 0,0 0 0,0-1 0,2 1 0,6-1 496,0 1-1,0-2 0,0 1 0,-1-1 1,17-6-1,-23 7-390,0 1 1,-1-1-1,1 0 1,-1-1-1,1 1 1,-1 0-1,1-1 1,-1 1-1,0-1 0,0 0 1,0 1-1,0-1 1,0 0-1,0 0 1,0-1-1,-1 1 1,1 0-1,-1-1 1,1 1-1,-1-1 0,0 1 1,0-1-1,0 1 1,1-6-1,-2 8-112,0-1-1,-1 0 1,1 1-1,0-1 1,0 0-1,0 0 1,-1 1-1,1-1 0,0 0 1,-1 1-1,1-1 1,0 1-1,-1-1 1,1 0-1,-1 1 1,1-1-1,-1 1 1,1-1-1,-1 1 1,0-1-1,1 1 1,-1 0-1,1-1 1,-1 1-1,0 0 1,1-1-1,-1 1 1,0 0-1,0 0 0,1 0 1,-1 0-1,0 0 1,0-1-1,1 1 1,-1 0-1,0 1 1,1-1-1,-1 0 1,0 0-1,0 0 1,1 0-1,-1 1 1,0-1-1,0 0 1,-35 14 232,27-6-132,-1 0-1,1 0 1,1 0 0,0 2 0,0-1-1,0 1 1,2 0 0,-1 0 0,1 1 0,0-1-1,1 2 1,1-1 0,0 0 0,0 1-1,1 0 1,0 0 0,-1 16 0,5-26-142,-1-1 1,0 1 0,0-1-1,1 0 1,-1 1 0,1-1-1,-1 1 1,1-1 0,0 0-1,0 0 1,-1 1 0,1-1 0,0 0-1,0 0 1,0 0 0,0 0-1,0 0 1,0 0 0,1 0-1,-1 0 1,0 0 0,0-1-1,1 1 1,-1 0 0,0-1-1,1 1 1,-1-1 0,1 1-1,-1-1 1,1 0 0,-1 0 0,1 0-1,-1 0 1,1 0 0,-1 0-1,1 0 1,-1 0 0,3-1-1,3 0 0,0 1-1,0-2 0,0 1 1,-1-1-1,1 0 0,0 0 1,10-6-1,1-4 1,0-1 0,0 0 0,-2-2 0,1 0 0,-2-1 0,0-1 0,-1 0 0,20-32 0,-16 20 0,-1-1 0,-2-1 0,-1 0 0,19-64 0,-28 61 0,-6 34 0,1 0 0,0 0 0,0-1 0,0 1 0,0 0 0,0 0 0,-1 0 0,1-1 0,0 1 0,0 0 0,0 0 0,0 0 0,-1 0 0,1 0 0,0-1 0,0 1 0,-1 0 0,1 0 0,0 0 0,0 0 0,0 0 0,-1 0 0,1 0 0,0 0 0,0 0 0,-1 0 0,1 0 0,0 0 0,0 0 0,-1 0 0,1 0 0,0 0 0,0 0 0,-1 0 0,1 0 0,0 0 0,0 0 0,0 1 0,-1-1 0,1 0 0,0 0 0,0 0 0,0 0 0,-1 0 0,1 1 0,0-1 0,0 0 0,0 0 0,0 0 0,0 1 0,-1-1 0,1 0 0,0 0 0,-37 47 0,7-5 0,6-10 0,-25 45 0,43-66 0,1 0 0,0 0 0,0 1 0,1-1 0,1 1 0,0 0 0,1 0 0,-2 19 0,4-28-206,0-1 0,0 0-1,0 0 1,0 1 0,1-1 0,-1 0-1,1 0 1,-1 0 0,1 1 0,0-1-1,0 0 1,0 0 0,0 0 0,0 0-1,0 0 1,0 0 0,1-1 0,-1 1-1,1 0 1,-1-1 0,1 1 0,0-1-1,0 1 1,-1-1 0,4 1 0,-2 0-461,0-1 1,1 0-1,-1 0 1,1 0-1,0 0 1,-1-1-1,1 1 1,0-1-1,-1 0 1,1 0-1,0 0 1,-1-1 0,1 1-1,0-1 1,4-2-1,24-11-12903</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7.433"/>
    </inkml:context>
    <inkml:brush xml:id="br0">
      <inkml:brushProperty name="width" value="0.025" units="cm"/>
      <inkml:brushProperty name="height" value="0.025" units="cm"/>
    </inkml:brush>
  </inkml:definitions>
  <inkml:trace contextRef="#ctx0" brushRef="#br0">153 140 18417,'0'0'2622,"-12"7"100,-3 2-1850,0 0 0,1 2 0,0 0 1,-20 21-1,29-28-770,1 1 1,0-1-1,0 1 1,0 0-1,0 0 1,1 1-1,0-1 1,0 1 0,0 0-1,1-1 1,0 1-1,0 0 1,0 0-1,1 0 1,0 1-1,0-1 1,1 0-1,-1 0 1,2 10 0,-1-15-112,1 0 1,-1-1 0,1 1 0,-1 0 0,1 0 0,-1-1 0,1 1 0,0 0 0,-1-1 0,1 1 0,0-1 0,0 1 0,-1-1-1,1 1 1,0-1 0,0 1 0,0-1 0,0 0 0,-1 1 0,1-1 0,0 0 0,0 0 0,0 0 0,0 0 0,0 1 0,0-2 0,0 1-1,1 0 1,29-5-163,-19 0 137,-1-1 0,0-1-1,0 0 1,-1 0 0,0-1 0,0 0 0,-1-1 0,0 0 0,11-15 0,9-13 362,27-48 0,20-50 2325,-114 209-2635,27-56-52,0 1 0,2 0 0,0 0 0,1 1 0,1 0 0,1 1 0,1-1 0,-4 28 0,9-47 21,1 27-2178,7-13-2278,6-8-3336</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38.243"/>
    </inkml:context>
    <inkml:brush xml:id="br0">
      <inkml:brushProperty name="width" value="0.025" units="cm"/>
      <inkml:brushProperty name="height" value="0.025" units="cm"/>
    </inkml:brush>
  </inkml:definitions>
  <inkml:trace contextRef="#ctx0" brushRef="#br0">186 96 10826,'4'-8'2621,"4"-8"-1501,14-27 2619,-3 15 2704,-30 49-2830,1-1-2870,-42 47 1109,35-46-1295,0 2 0,-23 38 0,39-60-555,1-1-1,0 0 1,0 0-1,0 1 1,0-1-1,-1 0 1,1 1-1,0-1 0,0 0 1,0 1-1,0-1 1,0 0-1,0 1 1,0-1-1,0 0 1,0 1-1,0-1 1,0 0-1,0 1 1,0-1-1,0 0 1,0 1-1,0-1 1,0 0-1,0 1 0,0-1 1,1 0-1,-1 1 1,0-1-1,0 0 1,0 1-1,1-1 1,-1 0-1,0 0 1,0 1-1,1-1 1,16 3 37,32-12 1,-30 5-35,-14 3-5,-1 1 0,1 0 0,0 0 0,-1 0 0,1 1 0,-1-1 0,1 1 0,0 0 0,-1 0 0,0 1 0,1-1 0,-1 1 0,0 0 0,0 0 0,7 5 0,-9-5 0,0 0 0,0 0 0,0 0 0,-1 1 0,1-1 0,-1 0 0,1 1 0,-1-1 0,0 1 0,0-1 0,0 1 0,0 0 0,0-1 0,-1 1 0,1 0 0,-1-1 0,0 1 0,0 0 0,0 0 0,0 0 0,0-1 0,0 1 0,-1 0 0,0-1 0,1 1 0,-1 0 0,0-1 0,-2 4 0,2-3 0,-1 0 0,0 0 0,0 0 0,0-1 0,-1 1 0,1-1 0,-1 1 0,1-1 0,-1 0 0,0 0 0,0 0 0,0 0 0,0-1 0,0 1 0,0-1 0,0 0 0,-1 0 0,1 0 0,0 0 0,-5 0 0,-12 3 0,0-1 0,-24 0 0,28-3 0,-14 2 0,-45-2 0,75-1-15,0 1 1,1 0-1,-1 0 0,0 0 0,0 0 1,1 0-1,-1 0 0,0-1 1,0 1-1,0 0 0,1 0 0,-1 0 1,0-1-1,0 1 0,0 0 1,0 0-1,0-1 0,1 1 0,-1 0 1,0 0-1,0-1 0,0 1 0,0 0 1,0 0-1,0-1 0,0 1 1,0 0-1,0 0 0,0-1 0,0 1 1,0 0-1,0-1 0,0 1 1,0 0-1,0 0 0,0-1 0,-1 1 1,1 0-1,0 0 0,0 0 1,0-1-1,0 1 0,0 0 0,-1 0 1,1-1-1,0 1 0,0 0 1,0 0-1,-1 0 0,1 0 0,0-1 1,0 1-1,-1 0 0,1 0 0,0 0 1,0 0-1,-1 0 0,1 0 1,0 0-1,0 0 0,-1 0 0,1 0 1,0 0-1,0 0 0,-1 0 1,1 0-1,0 0 0,-1 0 0,18-12-2786,34-20-7214,-23 10 1298</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0.206"/>
    </inkml:context>
    <inkml:brush xml:id="br0">
      <inkml:brushProperty name="width" value="0.025" units="cm"/>
      <inkml:brushProperty name="height" value="0.025" units="cm"/>
    </inkml:brush>
  </inkml:definitions>
  <inkml:trace contextRef="#ctx0" brushRef="#br0">0 325 17649,'0'0'12465,"11"7"-12134,34 21-139,-43-27-182,1 0 0,-1 0 0,1 0 0,0 0 0,-1-1 0,1 1 0,0-1 0,0 0 0,-1 0 0,1 0 0,0 0 0,0 0 0,0 0 0,-1-1-1,1 1 1,0-1 0,-1 0 0,1 0 0,0 0 0,-1 0 0,1 0 0,-1-1 0,0 1 0,1-1 0,-1 0 0,0 1 0,0-1 0,0 0 0,2-3 0,-1 2 10,1-1 0,-1 0 1,0 0-1,-1 0 0,1 0 0,-1-1 0,0 1 1,0-1-1,0 1 0,0-1 0,-1 0 0,0 0 1,1-7-1,-2 11-16,0 0 1,0 1-1,0-1 1,0 1-1,0-1 1,-1 0-1,1 1 1,0-1 0,0 1-1,-1-1 1,1 0-1,0 1 1,-1-1-1,1 1 1,0-1-1,-1 1 1,1 0-1,-1-1 1,1 1-1,-1-1 1,1 1-1,-1 0 1,1-1-1,-1 1 1,1 0-1,-1 0 1,1-1-1,-1 1 1,0 0-1,1 0 1,-1 0-1,1 0 1,-1 0-1,0 0 1,1 0-1,-1 0 1,0 0-1,1 0 1,-1 0-1,1 0 1,-1 0-1,0 0 1,0 1 0,-29 12-55,21-3 93,0 0 0,1 1-1,0 0 1,1 1 0,0 0 0,1 0-1,0 0 1,1 1 0,0 0-1,1 0 1,0 0 0,2 0 0,-1 1-1,1-1 1,1 17 0,1-29-32,0 0 0,0 0 0,0 0 0,0 0 0,1 0 1,-1 0-1,0 0 0,1 0 0,-1 0 0,1 0 0,-1 0 0,1-1 1,0 1-1,-1 0 0,1 0 0,0-1 0,-1 1 0,1 0 0,0-1 1,0 1-1,0 0 0,0-1 0,0 1 0,-1-1 0,1 0 0,0 1 0,0-1 1,0 0-1,0 1 0,0-1 0,0 0 0,0 0 0,0 0 0,0 0 1,0 0-1,0 0 0,0 0 0,1 0 0,0-1 0,45-11 232,-25 1-241,-2-2 0,0 0 0,-1-1 1,0 0-1,-1-2 0,0 0 0,-2-2 0,0 1 0,-1-2 0,0 0 0,-2-1 0,17-32 0,-22 34-2,-67 121 0,49-85 0,1-1 0,0 1 0,2 1 0,0 0 0,1 0 0,0 0 0,2 1 0,-3 24 0,7-43 0,0 0 0,1 0 0,-1 0 0,0 0 0,0 0 0,1 0 0,-1 0 0,1 0 0,-1 0 0,1-1 0,-1 1 0,1 0 0,-1 0 0,1-1 0,0 1 0,-1 0 0,1-1 0,0 1 0,0 0 0,0-1 0,-1 1 0,1-1 0,0 0 0,0 1 0,0-1 0,0 1 0,0-1 0,0 0 0,0 0 0,0 0 0,0 0 0,0 0 0,-1 0 0,1 0 0,0 0 0,0 0 0,0 0 0,0 0 0,0 0 0,0-1 0,0 1 0,0 0 0,0-1 0,0 1 0,1-1 0,4-1 0,1 0 0,0-1 0,0 1 0,-1-2 0,8-3 0,2-4 0,-1 0 0,0-1 0,-1-1 0,0 0 0,-1-1 0,0 0 0,-1-1 0,-1 0 0,-1-1 0,0-1 0,0 1 0,11-32 0,-45 111 0,17-48 0,0 0 0,2 1 0,-1-1 0,2 1 0,-3 24 0,6-40 0,1 1 0,0 0 0,0-1 0,0 1 0,0-1 0,0 1 0,0 0 0,0-1 0,0 1 0,0 0 0,1-1 0,-1 1 0,0-1 0,0 1 0,0-1 0,1 1 0,-1-1 0,0 1 0,1 0 0,-1-1 0,0 0 0,1 1 0,-1-1 0,1 1 0,-1-1 0,1 1 0,-1-1 0,1 0 0,-1 1 0,1-1 0,-1 0 0,1 0 0,-1 1 0,2-1 0,24-4 0,23-22 0,20-39 0,-64 59 0,1 0 0,-1-1 0,-1 1 0,1-2 0,-1 1 0,0 0 0,-1-1 0,0 1 0,3-12 0,-26 54 0,18-22 0,6-10 0,13-17 0,17-33 0,-33 45 0,0-1 0,0 1 0,0 0 0,0-1 0,-1 1 0,1 0 0,-1-1 0,1 1 0,-1-1 0,0 1 0,-1-5 0,1 6 0,0 0 0,0 1 0,-1-1 0,1 0 0,0 1 0,-1-1 0,1 1 0,0-1 0,-1 1 0,1-1 0,-1 1 0,1-1 0,-1 1 0,1-1 0,-1 1 0,1 0 0,-1-1 0,1 1 0,-1 0 0,0 0 0,1-1 0,-1 1 0,0 0 0,1 0 0,-1 0 0,0 0 0,1-1 0,-1 1 0,0 0 0,1 0 0,-1 1 0,0-1 0,1 0 0,-1 0 0,1 0 0,-1 0 0,0 0 0,1 1 0,-1-1 0,0 0 0,1 1 0,-1-1 0,1 0 0,-1 1 0,1-1 0,-2 2 0,-2 0 0,0 1 0,0 1 0,1-1 0,-1 1 0,1-1 0,-1 1 0,1 0 0,1 0 0,-4 5 0,4-6 0,0 0 0,0 0 0,1 0 0,-1 0 0,1 0 0,0 0 0,0 0 0,0 0 0,0 0 0,1 1 0,-1-1 0,1 0 0,0 1 0,0 5 0,3-8 0,0 1 0,0-1 0,-1 0 0,1 0 0,0-1 0,0 1 0,1-1 0,-1 0 0,0 1 0,0-1 0,0 0 0,0-1 0,5 0 0,0 1 0,12-1 0,-7 1 0,-1 0 0,0 0 0,1 1 0,14 4 0,-23-4 0,-1 0 0,0 0 0,1 0 0,-1 1 0,0-1 0,0 1 0,0 0 0,0 0 0,0 0 0,0 0 0,0 1 0,-1-1 0,1 1 0,-1 0 0,0-1 0,0 1 0,0 0 0,0 0 0,2 5 0,-4-8 0,1 1 0,-1 0 0,1 0 0,0-1 0,0 1 0,-1-1 0,1 1 0,0 0 0,0-1 0,0 1 0,-1-1 0,1 0 0,0 1 0,0-1 0,0 0 0,0 1 0,0-1 0,0 0 0,0 0 0,0 0 0,0 0 0,0 0 0,0 0 0,0 0 0,0 0 0,0-1 0,0 1 0,0 0 0,-1 0 0,1-1 0,0 1 0,0 0 0,0-1 0,0 1 0,0-1 0,-1 0 0,1 1 0,1-2 0,31-23 0,-25 16-83,1 0 1,-2 0-1,1-1 1,-1-1-1,-1 1 1,0-1-1,0 0 1,5-14-1,1-11-685,10-49 1,-16 59 466,0 0 1,2 1 0,0 0 0,21-40-1,-29 64 291,1-1-1,-1 1 1,1-1-1,0 1 1,0 0-1,0 0 0,0-1 1,0 1-1,0 0 1,0 0-1,0 0 1,0 0-1,1 0 0,-1 0 1,2-1-1,-2 2 24,-1 1 0,1-1 0,-1 0 0,0 0 0,1 1 0,-1-1-1,0 0 1,1 1 0,-1-1 0,0 1 0,1-1 0,-1 1 0,0-1 0,0 0-1,1 1 1,-1-1 0,0 1 0,0-1 0,0 1 0,0-1 0,0 1 0,1-1-1,-1 1 1,0-1 0,0 1 0,0-1 0,-1 1 0,1 0 0,-6 54 823,-13 2-138,-35 74-1,31-79-25,-31 98 0,50-113-672,9-26 0,-4-10 0,-1-1 0,1 0 0,0 0 0,0-1 0,-1 1 0,1 0 0,0 0 0,0 0 0,-1 0 0,1 0 0,0-1 0,-1 1 0,1 0 0,0-1 0,-1 1 0,1-1 0,-1 1 0,1 0 0,0-1 0,-1 1 0,1-1 0,0 0 0,3-4 0,-1 1 0,1-1 0,-1 0 0,0 0 0,0-1 0,0 1 0,-1 0 0,0-1 0,0 0 0,0 1 0,-1-1 0,1-8 0,5-73 0,-7 27 0,0 68 0,0 0 0,1 0 0,-1 0 0,2 0 0,-1 0 0,4 9 0,-4-14 0,0-1 0,0 1 0,0-1 0,1 1 0,-1-1 0,1 0 0,0 1 0,0-1 0,0 0 0,0 0 0,0 0 0,0-1 0,0 1 0,1 0 0,-1-1 0,1 0 0,-1 1 0,1-1 0,-1 0 0,1 0 0,0 0 0,-1-1 0,1 1 0,0-1 0,3 1 0,0-1 0,0 0 0,0 0 0,1 0 0,-1-1 0,0 0 0,0 0 0,0-1 0,0 1 0,0-1 0,-1-1 0,1 1 0,-1-1 0,1 0 0,-1 0 0,0-1 0,0 1 0,0-1 0,0 0 0,-1-1 0,0 1 0,0-1 0,0 1 0,0-1 0,-1-1 0,0 1 0,0 0 0,0-1 0,-1 1 0,1-1 0,-1 0 0,-1 0 0,1 0 0,-1 0 0,0 0 0,0-9 0,-1 15 0,0 0 0,0-1 0,-1 1 0,1 0 0,0 0 0,0 0 0,0-1 0,0 1 0,0 0 0,-1 0 0,1 0 0,0 0 0,0 0 0,0-1 0,-1 1 0,1 0 0,0 0 0,0 0 0,0 0 0,-1 0 0,1 0 0,0 0 0,0 0 0,-1 0 0,1 0 0,0 0 0,0 0 0,0 0 0,-1 0 0,1 0 0,0 0 0,0 0 0,-1 0 0,1 0 0,0 0 0,0 0 0,0 0 0,-1 0 0,1 0 0,0 1 0,0-1 0,0 0 0,-1 0 0,1 0 0,0 0 0,0 0 0,0 1 0,-12 6 0,8-1 0,-1 0 0,1 0 0,0 1 0,0-1 0,-4 12 0,7-16 0,-1 1 0,1 0 0,0-1 0,0 1 0,1 0 0,-1 0 0,0 0 0,1 0 0,0 0 0,-1 0 0,1 0 0,1 0 0,-1 0 0,0-1 0,1 1 0,-1 0 0,2 3 0,-1-5 0,0 0 0,0 0 0,0-1 0,0 1 0,0 0 0,1-1 0,-1 1 0,0-1 0,0 1 0,1-1 0,-1 1 0,0-1 0,1 0 0,-1 0 0,0 0 0,1 0 0,-1 0 0,0 0 0,1 0 0,-1 0 0,0 0 0,1-1 0,-1 1 0,0 0 0,0-1 0,1 1 0,-1-1 0,0 0 0,1 0 0,37-20 0,1-9 0,-2-1 0,49-53 0,-71 67 0,-1 0 0,-2-1 0,1 0 0,-2-2 0,-1 1 0,0-1 0,12-34 0,-23 48 0,-6 11 0,-8 13 0,-5 13 0,2 1 0,1 1 0,2 1 0,1 0 0,1 1 0,2 0 0,2 0 0,1 1 0,2 0 0,-2 51 0,7-80 0,0 19 0,0-26 0,0 1 0,0-1 0,0 1 0,0-1 0,0 1 0,0 0 0,0-1 0,0 1 0,0-1 0,0 1 0,1 0 0,-1-1 0,0 1 0,0-1 0,0 1 0,1-1 0,-1 1 0,0-1 0,1 1 0,-1-1 0,1 1 0,-1-1 0,0 0 0,1 1 0,-1-1 0,1 1 0,-1-1 0,2 1 0,3-37 0,-4 11 0,-1 1 0,0 0 0,-8-43 0,6 55 0,-1 0 0,0 1 0,-1 0 0,0 0 0,-1 0 0,-1 0 0,1 0 0,-2 1 0,-12-16 0,70 25 0,13 7-291,1 1-2327,-55-6 1104,0-1 0,1-1 0,-1 0 0,13-2 0,13-11-20646</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1.597"/>
    </inkml:context>
    <inkml:brush xml:id="br0">
      <inkml:brushProperty name="width" value="0.025" units="cm"/>
      <inkml:brushProperty name="height" value="0.025" units="cm"/>
    </inkml:brush>
  </inkml:definitions>
  <inkml:trace contextRef="#ctx0" brushRef="#br0">4 219 18129,'0'0'143,"0"0"1,-1-1-1,1 1 0,0 0 0,0 0 0,-1-1 1,1 1-1,0 0 0,0-1 0,-1 1 1,1 0-1,0-1 0,0 1 0,0 0 0,0-1 1,0 1-1,0-1 0,0 1 0,0 0 1,-1-1-1,1 1 0,0-1 0,0 1 0,1 0 1,-1-1-1,0 1 0,0 0 0,0-1 0,0 1 1,0-1-1,0 1 0,0 0 0,1-1 1,-1 1-1,0 0 0,0-1 0,1 1 0,-1 0 1,1-1-1,10-14 2040,2 5-1765,0 0 1,0 1-1,1 1 1,0 0 0,0 1-1,1 1 1,0 0 0,0 1-1,1 0 1,-1 2-1,24-4 1,-39 7-416,1 0 0,0 0 0,0 0 0,0 0-1,0 0 1,0 0 0,0 1 0,-1-1 0,1 0 0,0 0 0,0 1-1,0-1 1,0 0 0,-1 1 0,1-1 0,0 1 0,0-1 0,-1 1-1,1-1 1,0 1 0,-1-1 0,1 1 0,-1 0 0,1-1 0,-1 1-1,1 0 1,-1 0 0,1 0 0,-1-1 0,0 1 0,1 0 0,-1 0 0,0 0-1,0 0 1,0-1 0,1 1 0,-1 0 0,0 0 0,0 0 0,0 0-1,-1 0 1,1 0 0,0-1 0,0 1 0,0 0 0,-1 0 0,1 0-1,0 0 1,-1 0 0,-17 45 404,-22 13 23,32-49-350,0 1 1,0 0-1,1 0 0,0 1 1,1 0-1,1 0 0,0 1 1,-5 15-1,11-28-80,-1 1 0,0-1 0,0 0 0,0 1 0,0-1 0,1 1 0,-1-1 0,0 0 0,1 1 0,-1-1 0,0 0 0,0 1 0,1-1 0,-1 0 0,1 0 0,-1 1 0,0-1 0,1 0 0,-1 0 0,1 0 0,-1 0 0,0 1 0,1-1 0,-1 0 0,1 0 0,-1 0 0,1 0 0,-1 0 0,0 0 0,1 0 0,-1 0 0,1 0 0,-1 0 0,1 0 0,-1-1 0,0 1 0,1 0 0,-1 0 0,1 0 0,-1 0 0,1-1 0,22-6 0,-7-1 0,0-1 0,0 0 0,0-2 0,-1 1 0,-1-2 0,22-22 0,-8 5 0,45-65 0,-85 152 0,1-23 0,3-15 0,1 1 0,1 0 0,1 0 0,0 1 0,2-1 0,-1 28 0,4-49 0,0 1 0,0 0 0,0 0 0,0-1 0,0 1 0,0 0 0,0 0 0,1-1 0,-1 1 0,0 0 0,0-1 0,1 1 0,-1 0 0,0 0 0,1-1 0,-1 1 0,0-1 0,1 1 0,-1 0 0,1-1 0,-1 1 0,1-1 0,-1 1 0,1-1 0,0 1 0,-1-1 0,1 0 0,0 1 0,-1-1 0,1 0 0,0 1 0,0-1 0,2 0 0,-1 0 0,0 0 0,0 0 0,1 0 0,-1-1 0,0 1 0,0 0 0,0-1 0,1 0 0,3-2 0,2-1 0,1 0 0,-1-1 0,0 0 0,11-10 0,-5 1 0,-1-1 0,0 0 0,-1 0 0,0-2 0,11-21 0,-19 30 0,0 0 0,0 0 0,-1 0 0,0 0 0,0-1 0,-1 1 0,0-1 0,0 0 0,-1 0 0,0 0 0,-1 0 0,0 0 0,-2-17 0,2 26 0,-1-1 0,1 1 0,0 0 0,0-1 0,0 1 0,0 0 0,0 0 0,-1-1 0,1 1 0,0 0 0,0-1 0,-1 1 0,1 0 0,0 0 0,0-1 0,-1 1 0,1 0 0,0 0 0,-1 0 0,1-1 0,0 1 0,0 0 0,-1 0 0,1 0 0,-1 0 0,1 0 0,0 0 0,-1 0 0,1 0 0,0 0 0,-1 0 0,1 0 0,0 0 0,-1 0 0,1 0 0,0 0 0,-1 0 0,1 0 0,0 0 0,-1 0 0,1 0 0,0 1 0,-1-1 0,1 0 0,0 0 0,-1 0 0,1 1 0,0-1 0,0 0 0,-1 0 0,1 1 0,0-1 0,-15 14 0,9-4 0,0-1 0,0 1 0,1 1 0,0-1 0,1 1 0,0 0 0,0 0 0,1 0 0,1 0 0,-2 17 0,4-27 0,0-1 0,0 0 0,0 0 0,0 1 0,0-1 0,0 0 0,0 1 0,0-1 0,0 0 0,0 0 0,1 1 0,-1-1 0,0 0 0,0 1 0,0-1 0,0 0 0,0 0 0,1 0 0,-1 1 0,0-1 0,0 0 0,0 0 0,1 1 0,-1-1 0,0 0 0,0 0 0,1 0 0,-1 0 0,0 0 0,0 1 0,1-1 0,-1 0 0,0 0 0,0 0 0,1 0 0,-1 0 0,0 0 0,1 0 0,14-4 0,12-13 0,-18 9 0,-1-1 0,0 0 0,0-1 0,-1 0 0,-1 0 0,1 0 0,8-23 0,-39 77 0,20-39 0,0 1 0,0 0 0,1 0 0,-1 0 0,1 0 0,1 1 0,-1-1 0,1 1 0,1-1 0,-1 1 0,0 8 0,2-15 0,0 1 0,1 0 0,-1-1 0,0 1 0,1-1 0,-1 1 0,1-1 0,-1 1 0,1-1 0,-1 1 0,1-1 0,-1 1 0,1-1 0,0 0 0,-1 1 0,1-1 0,-1 0 0,1 0 0,0 1 0,-1-1 0,1 0 0,0 0 0,-1 0 0,1 0 0,1 0 0,25 3 0,-18-3 0,3 2 0,0 0 0,1 1 0,-1 1 0,0 0 0,22 10 0,-31-12 0,1 0 0,-1-1 0,0 2 0,0-1 0,0 0 0,0 0 0,0 1 0,0 0 0,-1-1 0,1 1 0,-1 0 0,0 0 0,0 1 0,0-1 0,0 0 0,-1 1 0,1-1 0,-1 1 0,0-1 0,0 1 0,0 0 0,0-1 0,0 7 0,-2-67 0,-1 6 0,9-80 0,-7 129-42,1 1-1,-1 0 1,0 0 0,0 0-1,0 0 1,1 0-1,-1 0 1,0 0 0,1 0-1,-1 1 1,1-1 0,0 0-1,-1 0 1,1 0-1,-1 0 1,1 0 0,0 1-1,0-1 1,-1 0 0,1 1-1,0-1 1,0 1-1,0-1 1,0 1 0,0-1-1,0 1 1,2-1 0,29 1-2784,4 0-853,-35-1 3580,0 1 0,0-1 0,0 1-1,0-1 1,0 0 0,0 0 0,0 0 0,0 1 0,0-1 0,-1 0 0,1 0 0,0 0 0,-1 0 0,1 0 0,0 0-1,-1-1 1,1 1 0,-1 0 0,0 0 0,1 0 0,-1 0 0,0-1 0,0 1 0,0 0 0,0 0 0,0 0-1,0-1 1,0-1 0,0-2-917,-1 0-1,1 0 0,-1 0 0,0 1 1,0-1-1,0 0 0,-4-7 1,-18-29 1083,2 6 4134,25 38-4244,12 12-5364,-3 0-3764</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1.968"/>
    </inkml:context>
    <inkml:brush xml:id="br0">
      <inkml:brushProperty name="width" value="0.025" units="cm"/>
      <inkml:brushProperty name="height" value="0.025" units="cm"/>
    </inkml:brush>
  </inkml:definitions>
  <inkml:trace contextRef="#ctx0" brushRef="#br0">154 230 12748,'-3'0'4043,"-9"0"6564,1 0-5569,8 1-5035,1-1 0,-1 1 0,0 0 0,0-1 0,0 1 0,0 1 0,1-1 0,-1 0 0,0 1 0,1-1 0,-1 1 0,1 0 0,0 0 0,-1 0 0,-1 3 0,-5 2 19,1 1 0,1 0-1,-1 1 1,1 0 0,1 0 0,0 1-1,0-1 1,1 1 0,0 1 0,0-1-1,2 1 1,-5 13 0,8-23-22,0 0 0,0-1 0,0 1 0,-1 0 0,1 0 0,0 0 0,0 0 0,0 0 0,1 0 0,-1 0 0,0 0 0,0 0 0,0 0 0,1 0 0,-1 0 0,0 0 0,1-1 0,-1 1 0,1 0 0,-1 0 0,1 0 0,-1-1 0,1 1 0,0 0 0,-1-1 0,1 1 0,0 0 0,-1-1 0,1 1 0,0-1 0,1 1 0,1 0 0,-1 0 0,1-1 0,-1 0 0,1 1 0,0-1 0,-1 0 0,1 0 0,-1-1 0,1 1 0,0-1 0,3 0 0,3-2 0,-1 1 0,0-2 0,1 1 0,-1-1 0,0 0 0,9-7 0,2-8 0,-2 0 0,0-1 0,-1 0 0,-1-1 0,-1-1 0,-1 0 0,-1-1 0,-1-1 0,-1 0 0,-1 0 0,-1-1 0,-2 0 0,0 0 0,3-30 0,-9 41 0,-2 12 0,-3 8 0,-11 24 0,2 0 0,1 1 0,1 0 0,-9 36 0,19-58 0,-5 10 0,2 1 0,0 0 0,1 0 0,1 0 0,-1 27 0,4-45-113,1-1 1,-1 0-1,0 0 1,0 0-1,0 1 1,1-1-1,-1 0 0,0 0 1,1 0-1,-1 0 1,1 0-1,0 1 0,-1-1 1,1 0-1,0 0 1,0-1-1,-1 1 1,1 0-1,0 0 0,0 0 1,0 0-1,0-1 1,0 1-1,0 0 1,0-1-1,0 1 0,1-1 1,-1 0-1,0 1 1,1-1-1,1 1-430,0-1 1,0 1-1,-1-1 0,1 0 1,0 0-1,0 0 0,-1-1 0,1 1 1,0-1-1,0 1 0,-1-1 1,1 0-1,3-2 0,20-17-8900</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2:42.344"/>
    </inkml:context>
    <inkml:brush xml:id="br0">
      <inkml:brushProperty name="width" value="0.025" units="cm"/>
      <inkml:brushProperty name="height" value="0.025" units="cm"/>
    </inkml:brush>
  </inkml:definitions>
  <inkml:trace contextRef="#ctx0" brushRef="#br0">110 1 18962,'0'0'13805,"-3"78"-13805,2-46 0,-1 1-320,0 1-2499,1-3-1665,-1 1-1826,-2 0-3299</inkml:trace>
  <inkml:trace contextRef="#ctx0" brushRef="#br0" timeOffset="1">41 570 12364,'0'0'9192,"-21"57"-4964,15-44-1121,1-3-1473,1 0-513,1-5-641,1-2-448,2-20-14477</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5.158"/>
    </inkml:context>
    <inkml:brush xml:id="br0">
      <inkml:brushProperty name="width" value="0.025" units="cm"/>
      <inkml:brushProperty name="height" value="0.025" units="cm"/>
    </inkml:brush>
  </inkml:definitions>
  <inkml:trace contextRef="#ctx0" brushRef="#br0">258 338 5317,'13'-9'908,"28"-20"2135,68-60 1,-97 78-2044,0-1-1,-1 0 1,0-1-1,-1 0 1,0 0-1,-1-2 1,0 1 0,-1-1-1,-1 0 1,8-23-1,-15 37-917,1 0 0,-1 0-1,1 0 1,-1 0-1,0 0 1,1 0-1,-1 0 1,0 0-1,0 0 1,1 0 0,-1-1-1,0 1 1,0 0-1,0 0 1,0 0-1,-1 0 1,1 0 0,0 0-1,0 0 1,-1 0-1,1 0 1,-1 0-1,1 0 1,-1 0 0,1 0-1,-1 0 1,1 0-1,-1 0 1,0 0-1,1 0 1,-1 1 0,0-1-1,0 0 1,0 0-1,0 1 1,0-1-1,0 1 1,0-1-1,0 1 1,0-1 0,0 1-1,0 0 1,0-1-1,0 1 1,0 0-1,0 0 1,0 0 0,0 0-1,0 0 1,-1 0-1,1 0 1,0 0-1,0 0 1,0 1 0,0-1-1,-1 1 1,-8 1-38,1 1 1,0 0-1,0 0 1,0 1-1,-12 7 1,-20 14 418,1 2 0,1 2 0,1 1 0,-54 56 1,70-62-186,1 1 0,0 1 1,2 1-1,1 0 1,2 1-1,0 1 1,-20 53-1,32-69-278,1-1 0,0 0 0,0 1 0,1 0 0,1 0 0,0-1 0,1 1 0,0 0 0,4 24 0,-3-32 0,1 0 0,-1 0 0,1 0 0,-1 0 0,1-1 0,1 1 0,-1-1 0,1 1 0,-1-1 0,1 0 0,1 0 0,-1 0 0,0 0 0,1 0 0,0-1 0,0 0 0,0 0 0,0 0 0,1 0 0,-1-1 0,1 1 0,-1-1 0,1 0 0,0-1 0,0 1 0,0-1 0,5 1 0,-2-1 0,0 0 0,-1 0 0,1-1 0,0 0 0,0-1 0,-1 0 0,1 0 0,0-1 0,-1 1 0,0-2 0,1 1 0,-1-1 0,0 0 0,0-1 0,0 1 0,-1-1 0,1-1 0,-1 1 0,0-1 0,0 0 0,-1-1 0,1 1 0,-1-1 0,0 0 0,-1 0 0,1-1 0,-1 1 0,-1-1 0,1 0 0,-1 0 0,0-1 0,-1 1 0,0 0 0,0-1 0,-1 1 0,1-1 0,-2 0 0,1-11 0,-1 17 0,-1 0 0,1 0 0,-1 0 0,1 1 0,-1-1 0,1 0 0,-1 0 0,0 1 0,0-1 0,0 1 0,0-1 0,0 1 0,-1-1 0,1 1 0,0 0 0,-1-1 0,1 1 0,0 0 0,-1 0 0,0 0 0,1 0 0,-1 0 0,0 1 0,1-1 0,-1 0 0,0 1 0,0-1 0,-1 1 0,2-1 0,0 1 0,-1-1 0,1 1 0,0 0 0,0 0 0,0-1 0,0 1 0,0 0 0,-1 0 0,1 0 0,0 0 0,0 0 0,0 1 0,0-1 0,-1 0 0,1 0 0,0 1 0,0-1 0,0 1 0,0-1 0,0 1 0,0-1 0,0 1 0,0 0 0,0-1 0,0 1 0,0 0 0,1 0 0,-1 0 0,0 0 0,0 0 0,1 0 0,-1 0 0,1 0 0,-1 0 0,1 0 0,-1 0 0,1 0 0,-1 0 0,1 2 0,0-2 0,1 0 0,0 0 0,0-1 0,0 1 0,-1 0 0,1 0 0,0-1 0,0 1 0,0-1 0,0 1 0,0-1 0,0 1 0,0-1 0,0 0 0,1 1 0,-1-1 0,0 0 0,0 0 0,0 0 0,0 0 0,0 0 0,0 0 0,0 0 0,1 0 0,-1 0 0,0-1 0,2 0 0,3 1 0,2-1 0,1 0 0,-1 0 0,0-1 0,1-1 0,-1 1 0,0-1 0,0 0 0,-1-1 0,1 0 0,10-7 0,-10 5 0,1 1 0,0 1 0,0-1 0,1 2 0,-1-1 0,12-2 0,-20 7 0,0 0 0,-1 0 0,1-1 0,-1 1 0,1 0 0,-1 0 0,1 0 0,-1 0 0,1 0 0,-1 0 0,0 0 0,1 0 0,-1 0 0,0 0 0,0 0 0,0 0 0,0 0 0,0 1 0,0-1 0,0 0 0,0 0 0,-1 0 0,1 1 0,-1 2 0,0 11 0,-1 0 0,0-1 0,-1 1 0,-1-1 0,0 0 0,-1 0 0,-11 21 0,-14 46 0,30-80-31,-1-1 1,1 1-1,0 0 0,-1-1 0,1 1 1,0 0-1,0-1 0,-1 1 0,1 0 1,0-1-1,0 1 0,0 0 0,0 0 1,0-1-1,0 1 0,0 0 0,0-1 1,0 1-1,0 0 0,0 0 1,1-1-1,-1 1 0,0 0 0,0-1 1,1 1-1,-1 0 0,0-1 0,1 1 1,-1-1-1,1 1 0,-1-1 0,1 1 1,-1 0-1,1-1 0,-1 0 1,1 1-1,0-1 0,-1 1 0,1-1 1,0 0-1,-1 1 0,1-1 0,0 0 1,-1 0-1,1 0 0,0 1 0,-1-1 1,1 0-1,0 0 0,0 0 0,-1 0 1,1 0-1,0 0 0,-1 0 1,1-1-1,0 1 0,0 0 0,-1 0 1,1-1-1,0 1 0,-1 0 0,1 0 1,-1-1-1,1 1 0,0-1 0,-1 1 1,1-1-1,5-2-668,1 0 0,-2 0 0,1-1 0,0 1 0,-1-1 0,6-6 0,12-19-6753,0-7-4474</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5.846"/>
    </inkml:context>
    <inkml:brush xml:id="br0">
      <inkml:brushProperty name="width" value="0.025" units="cm"/>
      <inkml:brushProperty name="height" value="0.025" units="cm"/>
    </inkml:brush>
  </inkml:definitions>
  <inkml:trace contextRef="#ctx0" brushRef="#br0">85 295 15182,'0'0'9663,"-6"10"-7464,-2 2-1739,-41 76 2809,45-80-3103,1-1 0,0 0 0,0 1 1,1 0-1,0 0 0,0-1 0,1 1 0,0 0 0,1 0 1,-1 0-1,2 10 0,0-16-166,0 0 0,0 1 0,1-1 0,-1 0 0,1 0 0,-1 0 0,1 0 0,0 0 0,0 0 0,0 0 0,0-1 0,0 1 0,0-1 0,0 1 0,1-1 0,-1 0 0,0 0 0,1 0 0,-1 0 0,1 0 0,-1 0 0,1-1 0,0 0 0,-1 1 0,1-1 0,-1 0 0,1 0 0,3-1 0,4 2 0,-1-1 0,0-1 0,1 0 0,-1 0 0,1-1 0,15-5 0,-15 2 0,0-1 0,0-1 0,-1 1 0,0-2 0,-1 1 0,1-1 0,-2 0 0,1-1 0,-1 0 0,0 0 0,-1 0 0,0-1 0,0 0 0,6-16 0,-31 75 0,16-41 0,0 0 0,1 0 0,0 0 0,0 1 0,1-1 0,0 0 0,1 17 0,1-24 0,0 1 0,0-1 0,0 0 0,0 0 0,0 0 0,0 0 0,0 0 0,0 0 0,0 0 0,0 0 0,1 0 0,-1-1 0,0 1 0,1 0 0,-1-1 0,1 1 0,-1-1 0,0 0 0,1 1 0,-1-1 0,1 0 0,-1 0 0,1 0 0,-1 0 0,1 0 0,-1 0 0,1 0 0,-1-1 0,2 0 0,47-9 0,-33 2 0,0-1 0,0 0 0,-1-2 0,-1 0 0,1 0 0,-2-2 0,0 0 0,0 0 0,-2-1 0,14-19 0,5-10 0,-2-2 0,32-64 0,-42 71 0,-2 0 0,23-74 0,-41 110 0,-4 6 0,-6 9 0,-8 17 0,1 0 0,2 1 0,1 1 0,-16 51 0,24-61 0,1 1 0,2-1 0,0 1 0,1-1 0,1 1 0,2 0 0,0 0 0,3 24 0,-1-39 0,0 0 0,0-1 0,1 1 0,0 0 0,1-1 0,4 9 0,-6-13 0,-1-1 0,1 1 0,0 0 0,-1 0 0,1-1 0,1 1 0,-1-1 0,0 0 0,1 0 0,-1 0 0,1 0 0,-1 0 0,1 0 0,0-1 0,0 1 0,0-1 0,0 0 0,3 1 0,-5-2 0,-1-1 0,1 1 0,-1-1 0,0 0 0,1 1 0,-1-1 0,0 0 0,1 1 0,-1-1 0,0 0 0,0 0 0,0 1 0,1-1 0,-1 0 0,0 0 0,0 1 0,0-1 0,0 0 0,0 0 0,-1 1 0,1-1 0,0 0 0,0 0 0,0 1 0,-1-1 0,0-1 0,-5-25 0,-6 3-36,-1 1-1,-1 0 1,-1 1-1,-1 0 1,-1 1-1,-28-27 1,18 18 131,26 30-92,1 0 0,0 0 1,0 0-1,0 0 0,0-1 0,-1 1 1,1 0-1,0 0 0,0 0 0,0-1 1,0 1-1,0 0 0,0 0 0,-1 0 1,1-1-1,0 1 0,0 0 0,0 0 1,0-1-1,0 1 0,0 0 0,0 0 1,0 0-1,0-1 0,0 1 0,0 0 1,0 0-1,0-1 0,0 1 0,0 0 1,0 0-1,1-1 0,-1 1 0,0 0 1,0 0-1,0 0 0,0-1 0,0 1 1,0 0-1,1 0 0,-1 0 0,0 0 1,0-1-1,0 1 0,1 0 0,15-4 46,30 2-82,-39 2 28,59 1-38,-20 1-1091,-1-3 1,56-7 0,-44-4-6090</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6.422"/>
    </inkml:context>
    <inkml:brush xml:id="br0">
      <inkml:brushProperty name="width" value="0.025" units="cm"/>
      <inkml:brushProperty name="height" value="0.025" units="cm"/>
    </inkml:brush>
  </inkml:definitions>
  <inkml:trace contextRef="#ctx0" brushRef="#br0">10 443 12588,'0'0'6470,"-2"9"-3091,-5 29-694,6-38-2615,1 1-1,0-1 0,1 1 0,-1-1 0,0 1 1,0 0-1,0-1 0,0 1 0,0-1 1,0 1-1,1-1 0,-1 1 0,0-1 0,0 1 1,1-1-1,-1 0 0,0 1 0,1-1 0,-1 1 1,1-1-1,-1 0 0,0 1 0,1-1 0,-1 0 1,1 1-1,-1-1 0,1 0 0,-1 0 1,1 1-1,-1-1 0,1 0 0,-1 0 0,1 0 1,-1 0-1,1 0 0,-1 0 0,1 0 0,-1 0 1,1 0-1,0 0 0,-1 0 0,1 0 0,-1 0 1,1 0-1,-1 0 0,1-1 0,-1 1 1,1 0-1,-1 0 0,1-1 0,-1 1 0,1 0 1,0-1-1,1 0 315,7-2-145,1-1 1,0-1 0,-1 1-1,0-2 1,0 1 0,0-1 0,10-9-1,59-59 1234,-55 52-1340,40-43-133,-3-2 0,95-137 0,-139 186 0,-16 17 0,0 1 0,1 0 0,-1 0 0,0 0 0,0 0 0,0 0 0,1 0 0,-1 0 0,0 0 0,0 0 0,1 0 0,-1 0 0,0 1 0,0-1 0,0 0 0,1 0 0,-1 0 0,0 0 0,0 0 0,0 0 0,1 0 0,-1 1 0,0-1 0,0 0 0,0 0 0,1 0 0,-1 0 0,0 1 0,0-1 0,0 0 0,0 0 0,0 0 0,0 1 0,0-1 0,0 0 0,1 0 0,-1 0 0,0 1 0,0-1 0,0 0 0,0 0 0,0 1 0,0-1 0,0 0 0,0 0 0,-2 48 0,1-40 0,-6 38 0,-2 0 0,-20 58 0,16-62 0,1-1 0,3 1 0,-5 51 0,14-90-138,0-1 0,0 1 0,0-1 0,0 1 0,0-1 0,0 0 0,1 1 0,-1-1 0,1 1 0,0-1 0,0 0 0,0 1 0,0-1 0,0 0 0,0 0 0,1 0 0,-1 1 0,1-2 0,2 4 0,-2-4-405,0 1 0,0-1 0,1 1 0,-1-1 0,0 0-1,1 0 1,-1 0 0,1-1 0,0 1 0,-1-1 0,1 1 0,-1-1 0,1 0 0,0 0-1,-1 0 1,1 0 0,0 0 0,3-2 0,23-5-19145</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7.719"/>
    </inkml:context>
    <inkml:brush xml:id="br0">
      <inkml:brushProperty name="width" value="0.025" units="cm"/>
      <inkml:brushProperty name="height" value="0.025" units="cm"/>
    </inkml:brush>
  </inkml:definitions>
  <inkml:trace contextRef="#ctx0" brushRef="#br0">71 64 15375,'0'0'15508,"-7"13"-15407,6-13-101,-43 84 256,41-77-197,0 1 0,0-1 1,1 1-1,0 0 0,0-1 0,1 1 0,0 0 1,0 0-1,1 0 0,0 0 0,2 16 0,-2-23-48,1 0 1,0 0-1,-1 0 0,1 0 0,0 0 0,0-1 0,0 1 1,0 0-1,-1-1 0,1 1 0,0 0 0,0-1 0,0 1 1,0-1-1,0 1 0,1-1 0,-1 0 0,0 1 0,0-1 1,0 0-1,0 0 0,0 0 0,0 0 0,1 0 0,-1 0 1,2 0-1,32-5 413,-23 1-413,-1 0-1,1-1 0,-1-1 0,0 0 1,0-1-1,-1 0 0,0 0 1,0-1-1,0 0 0,12-15 1,-8 7-15,1-2 0,-2 1 0,0-1 1,-2-1-1,12-24 0,-21 40 4,-1 5 0,-3 15 0,-11 48 0,-2 10 0,10 14 0,5-88 0,0 0 0,0 0 0,0 0 0,0 0 0,0 0 0,1 0 0,-1 0 0,0 0 0,0 0 0,1 0 0,-1 0 0,0 0 0,1 0 0,-1 0 0,1-1 0,0 1 0,-1 0 0,1 0 0,0 0 0,-1-1 0,1 1 0,0 0 0,0-1 0,-1 1 0,1-1 0,2 2 0,-1-2 0,0 1 0,1-1 0,-1 1 0,0-1 0,1 0 0,-1 1 0,0-1 0,1-1 0,-1 1 0,1 0 0,2-1 0,1 0 0,0-1 0,0 0 0,0 0 0,-1 0 0,1-1 0,0 0 0,-1 0 0,9-6 0,-3-3 0,-1 0 0,0 0 0,-1-1 0,0 0 0,-1 0 0,-1-1 0,0 0 0,-1-1 0,0 0 0,-1 0 0,-1 0 0,0 0 0,-1 0 0,-1-1 0,0-21 0,-27 120 0,24-82 0,1 1 0,0 0 0,0-1 0,-1 1 0,1 0 0,0 0 0,0-1 0,1 1 0,-1 0 0,0-1 0,0 1 0,1 0 0,-1-1 0,1 1 0,0 0 0,-1-1 0,1 1 0,1 1 0,-1-3 0,0 1 0,-1-1 0,1 1 0,0-1 0,0 1 0,0-1 0,-1 0 0,1 1 0,0-1 0,0 0 0,0 0 0,0 0 0,0 0 0,0 1 0,0-1 0,-1 0 0,1-1 0,0 1 0,0 0 0,0 0 0,0 0 0,0 0 0,0-1 0,0 0 0,3 0 0,0-1 0,0 0 0,0 0 0,-1-1 0,1 1 0,-1-1 0,0 1 0,0-1 0,0 0 0,0-1 0,0 1 0,4-7 0,-3 3 0,-1 0 0,0 0 0,0-1 0,0 0 0,2-13 0,-41 74 0,25-34 0,7-15 0,1 0 0,0 0 0,1 1 0,-1-1 0,1 1 0,0 0 0,0 0 0,0 0 0,0 0 0,0 8 0,2-12 0,1 1 0,0-1 0,0 0 0,0 1 0,0-1 0,0 0 0,0 0 0,0 0 0,0 0 0,1 0 0,-1 0 0,0 0 0,1 0 0,-1 0 0,0-1 0,1 1 0,-1-1 0,1 1 0,-1-1 0,1 1 0,2-1 0,36 9 0,-30-8 0,1 0 0,-1-1 0,1 0 0,0-1 0,-1 0 0,1 0 0,-1-2 0,0 1 0,0-1 0,0 0 0,0-1 0,0 0 0,10-7 0,-20 11 0,5-2 0,0-1 0,0 1 0,1 0 0,-1 0 0,0 1 0,10-2 0,-14 3 0,0 0 0,0 0 0,0 0 0,1 0 0,-1 1 0,0-1 0,0 0 0,0 1 0,0-1 0,0 1 0,0-1 0,0 1 0,0-1 0,0 1 0,0 0 0,0 0 0,0-1 0,0 1 0,-1 0 0,1 0 0,0 0 0,-1 0 0,1 0 0,0 0 0,-1 0 0,1 0 0,-1 0 0,0 0 0,1 0 0,-1 0 0,0 1 0,0-1 0,1 0 0,-1 0 0,0 0 0,0 0 0,-1 2 0,-12-65 0,9 47 0,0-1 0,1 0 0,-2-30 0,5 45 0,0-1 0,0 1 0,0-1 0,0 1 0,0-1 0,0 1 0,0-1 0,1 1 0,-1-1 0,0 1 0,1-1 0,-1 1 0,1-1 0,0 1 0,0 0 0,-1-1 0,1 1 0,0 0 0,0 0 0,0-1 0,0 1 0,2-2 0,1 2 0,0 0 0,-1 0 0,1 0 0,0 0 0,0 0 0,0 1 0,-1 0 0,7 0 0,7 0-866,27-1-4529,-42 1 5054,-1 0 0,1 0 0,-1 0-1,0 0 1,1 0 0,-1-1 0,0 1-1,1 0 1,-1-1 0,0 1-1,0-1 1,0 0 0,1 1 0,-1-1-1,0 0 1,0 0 0,0 0 0,0 1-1,0-1 1,0 0 0,0-1 0,0 1-1,1-2 1,-2-8-13299</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8.097"/>
    </inkml:context>
    <inkml:brush xml:id="br0">
      <inkml:brushProperty name="width" value="0.025" units="cm"/>
      <inkml:brushProperty name="height" value="0.025" units="cm"/>
    </inkml:brush>
  </inkml:definitions>
  <inkml:trace contextRef="#ctx0" brushRef="#br0">1 1 13357,'0'0'32</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8.423"/>
    </inkml:context>
    <inkml:brush xml:id="br0">
      <inkml:brushProperty name="width" value="0.025" units="cm"/>
      <inkml:brushProperty name="height" value="0.025" units="cm"/>
    </inkml:brush>
  </inkml:definitions>
  <inkml:trace contextRef="#ctx0" brushRef="#br0">151 367 11723,'0'0'11446,"-1"-9"-7694,1 5-3478,0 1 0,0-1-1,-1 1 1,1-1 0,-1 1-1,0 0 1,0-1 0,-1 1-1,1 0 1,-3-5-1,2 7-210,1-1 1,0 1-1,0 0 0,-1 0 0,1 0 0,0 0 0,-1 0 0,1 0 0,-1 1 0,0-1 0,1 0 0,-1 1 1,0-1-1,1 1 0,-1 0 0,0-1 0,1 1 0,-1 0 0,0 0 0,1 0 0,-1 0 0,0 0 0,0 1 1,1-1-1,-1 1 0,0-1 0,1 1 0,-1-1 0,1 1 0,-1 0 0,-2 1 0,-3 2-27,1 0-1,0 0 1,1 1-1,-1 0 1,1 0-1,0 0 1,0 1-1,0-1 1,1 1-1,-1 0 1,2 1-1,-1-1 1,1 1-1,0-1 1,0 1-1,1 0 1,-1 0-1,2 0 1,-1 1-1,1-1 1,0 0 0,0 12-1,2-18-35,-1 1 0,1-1 0,0 0 0,-1 1 0,1-1 0,0 0 0,0 0 0,0 0 0,0 0 0,0 0 0,0 0 0,0 0 0,0 0 0,0 0 0,1 0 0,-1-1 0,0 1 0,1-1 0,-1 1 0,0 0 0,1-1 0,-1 0 0,0 1 0,1-1 0,-1 0 0,1 0 0,-1 0 0,1 0 0,-1 0 0,1 0 0,-1 0 0,2-1 0,4 0 0,0 0 0,0 0 0,0 0 0,-1-1 0,13-5 0,-1-3 0,-1 0 0,0-2 0,0 0 0,-2-1 0,1 0 0,-2-1 0,0-1 0,17-23 0,-4 2 0,-2-1 0,35-70 0,-56 99 0,2-2 0,0-1 0,-1 0 0,0 0 0,-1-1 0,0 1 0,-1-1 0,0 0 0,-1 0 0,2-22 0,-4 33 0,0 1 0,-1 0 0,1 0 0,0-1 0,0 1 0,0 0 0,0 0 0,0-1 0,0 1 0,0 0 0,-1 0 0,1 0 0,0-1 0,0 1 0,0 0 0,0 0 0,-1 0 0,1 0 0,0 0 0,0-1 0,-1 1 0,1 0 0,0 0 0,0 0 0,0 0 0,-1 0 0,1 0 0,0 0 0,0 0 0,-1 0 0,1 0 0,0 0 0,0 0 0,-1 0 0,1 0 0,0 0 0,0 0 0,-1 0 0,1 0 0,0 0 0,0 0 0,-1 0 0,1 0 0,0 1 0,0-1 0,-1 0 0,-11 8 0,-3 7 0,2 1 0,0 1 0,0 0 0,2 1 0,0 1 0,1-1 0,1 2 0,1-1 0,0 1 0,2 0 0,0 1 0,1 0 0,-3 36 0,8-49-50,0 1 0,0-1 1,1 0-1,0 0 0,1 1 0,-1-1 1,2 0-1,-1 0 0,1-1 0,0 1 0,1-1 1,0 1-1,0-1 0,0 0 0,1 0 1,0-1-1,10 10 0,-9-10-263,0-1 0,0 0 1,0 0-1,1-1 0,0 0 0,0 0 0,0 0 1,0-1-1,1 0 0,-1-1 0,14 4 0,15-4-9739</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9.042"/>
    </inkml:context>
    <inkml:brush xml:id="br0">
      <inkml:brushProperty name="width" value="0.025" units="cm"/>
      <inkml:brushProperty name="height" value="0.025" units="cm"/>
    </inkml:brush>
  </inkml:definitions>
  <inkml:trace contextRef="#ctx0" brushRef="#br0">42 14 18417,'0'0'5718,"-5"12"-3086,-2 4-1886,1 0 1,0 1 0,2 0-1,-1 0 1,2 0 0,1 0 0,-2 34-1,4-50-745,0 0 0,0 0 0,1-1 0,-1 1 0,0 0 0,0 0 0,0 0 0,1 0 0,-1 0 0,0 0-1,1 0 1,-1 0 0,1-1 0,-1 1 0,1 0 0,0 0 0,-1-1 0,1 1 0,0 0 0,-1-1 0,1 1 0,0 0-1,0-1 1,0 1 0,-1-1 0,1 1 0,0-1 0,1 1 0,1-1 0,0 0-1,0 1 1,-1-1-1,1 0 1,0 0 0,0-1-1,-1 1 1,1 0-1,0-1 1,2-1 0,5-1-3,0-1 1,0 0 0,0-1-1,12-7 1,7-11 1,0 0 0,25-28 0,32-28 0,-86 79 0,1-1 0,-1 0 0,1 1 0,-1-1 0,1 0 0,0 1 0,-1-1 0,1 1 0,-1-1 0,1 1 0,0 0 0,0-1 0,-1 1 0,1-1 0,0 1 0,0 0 0,-1 0 0,1-1 0,0 1 0,0 0 0,0 0 0,0 0 0,-1 0 0,1 0 0,0 0 0,0 0 0,0 0 0,-1 1 0,1-1 0,0 0 0,0 0 0,0 1 0,-1-1 0,1 0 0,0 1 0,-1-1 0,1 1 0,0-1 0,-1 1 0,1-1 0,0 1 0,-1-1 0,1 1 0,-1 0 0,1-1 0,-1 1 0,1 0 0,-1-1 0,0 1 0,1 0 0,-1 0 0,0-1 0,0 1 0,1 0 0,-1 0 0,0 0 0,0-1 0,0 1 0,0 0 0,0 1 0,1 10 0,0 0 0,-1 1 0,-1 16 0,0-12 0,1-15 0,-1 1 0,1 0 0,0 0 0,1-1 0,-1 1 0,0 0 0,1 0 0,0-1 0,0 1 0,0-1 0,0 1 0,0-1 0,0 1 0,2 2 0,-2-5 0,0 1 0,1 0 0,-1-1 0,0 1 0,0-1 0,1 1 0,-1-1 0,1 0 0,-1 0 0,0 0 0,1 1 0,-1-1 0,1 0 0,-1-1 0,0 1 0,1 0 0,-1 0 0,0-1 0,1 1 0,-1 0 0,0-1 0,1 0 0,-1 1 0,0-1 0,0 0 0,1 1 0,-1-1 0,0 0 0,0 0 0,1-2 0,36-25 0,-32 22 0,0 0 0,1 0 0,0 1 0,0 0 0,1 1 0,-1 0 0,1 0 0,0 0 0,0 1 0,0 0 0,11-2 0,-18 5 0,0 0 0,0 0 0,0 0 0,0 1 0,0-1 0,0 0 0,-1 0 0,1 1 0,0-1 0,0 1 0,0-1 0,0 0 0,-1 1 0,1 0 0,0-1 0,-1 1 0,1-1 0,0 1 0,-1 0 0,1-1 0,-1 1 0,1 0 0,-1 0 0,1 0 0,-1-1 0,0 1 0,1 0 0,-1 0 0,0 0 0,0 0 0,1 0 0,-1-1 0,0 1 0,0 2 0,1 39 0,-1-32 0,-10 89 0,18-171-3693,-6-3-5421,-2 15-4088</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9.398"/>
    </inkml:context>
    <inkml:brush xml:id="br0">
      <inkml:brushProperty name="width" value="0.025" units="cm"/>
      <inkml:brushProperty name="height" value="0.025" units="cm"/>
    </inkml:brush>
  </inkml:definitions>
  <inkml:trace contextRef="#ctx0" brushRef="#br0">0 1 18802,'0'0'13965</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39.964"/>
    </inkml:context>
    <inkml:brush xml:id="br0">
      <inkml:brushProperty name="width" value="0.025" units="cm"/>
      <inkml:brushProperty name="height" value="0.025" units="cm"/>
    </inkml:brush>
  </inkml:definitions>
  <inkml:trace contextRef="#ctx0" brushRef="#br0">0 155 17136,'0'0'2306,"1"11"614,-1-5-2592,0-3-134,0 0 1,0 0-1,0 0 1,0 0-1,0 0 0,0 0 1,1-1-1,0 1 0,-1 0 1,1 0-1,0 0 0,0 0 1,1-1-1,-1 1 0,0 0 1,1-1-1,0 1 1,0-1-1,0 0 0,0 0 1,0 1-1,0-1 0,0 0 1,1-1-1,-1 1 0,0 0 1,1-1-1,0 1 0,-1-1 1,7 2-1,0-2-47,1-1 0,-1 1-1,0-2 1,1 1 0,-1-1 0,1-1-1,-1 0 1,0 0 0,0-1-1,0 0 1,0 0 0,0-1 0,-1 0-1,1-1 1,-1 0 0,14-11 0,-15 11-65,0-1-1,-1 0 1,0 0 0,0-1 0,0 1 0,-1-1 0,0 0 0,0-1 0,-1 1 0,1-1 0,-2 0 0,1 0 0,-1 0 0,-1-1 0,0 1 0,0-1 0,0 1 0,0-13 0,-2 19-82,1 0 0,-1 1 0,0-1 0,0 0 0,0 1 0,0-1 0,0 1 0,-1-1 0,1 0 0,0 1 0,-1-1 0,1 0 0,-1 1 0,1-1 0,-1 1 0,0-1 0,0 1 0,0 0 0,0-1 0,0 1 0,0 0 0,0-1 0,0 1 0,0 0 0,-1 0 0,1 0 0,0 0 0,-1 0 0,1 1 0,-1-1 0,1 0 0,-1 1 0,1-1 0,-1 0 0,1 1 0,-1 0 0,0-1 0,1 1 0,-1 0 0,0 0 0,1 0 0,-1 0 0,0 0 0,1 1 0,-1-1 0,1 0 0,-4 2 0,-1-1 0,1 1 0,-1 0 0,1 1 0,-1-1 0,1 1 0,0 0 0,0 1 0,0-1 0,0 1 0,1 0 0,-1 0 0,-4 6 0,1 2 0,1-1 0,1 1 0,0 0 0,0 1 0,1-1 0,1 1 0,0 0 0,1 0 0,0 1 0,1-1 0,0 1 0,1 20 0,1-33 0,0 1 0,0-1 0,0 1 0,0-1 0,0 1 0,0-1 0,0 1 0,0-1 0,1 1 0,-1-1 0,1 1 0,-1-1 0,1 0 0,0 1 0,-1-1 0,1 0 0,0 1 0,0-1 0,0 0 0,0 0 0,0 0 0,0 0 0,0 0 0,0 0 0,1 0 0,-1 0 0,2 1 0,0-2 0,0 1 0,0-1 0,0 1 0,0-1 0,0 0 0,0 0 0,0 0 0,0-1 0,0 1 0,0-1 0,0 1 0,5-3 0,6-2 0,0-1 0,-1 0 0,0-1 0,19-15 0,59-58 0,-16 12 0,-75 67 0,1 1 0,-1-1 0,0 1 0,1 0 0,-1-1 0,0 1 0,1 0 0,-1-1 0,1 1 0,-1 0 0,1-1 0,-1 1 0,1 0 0,-1 0 0,1 0 0,-1-1 0,1 1 0,-1 0 0,1 0 0,-1 0 0,1 0 0,-1 0 0,1 0 0,-1 0 0,1 0 0,-1 0 0,1 0 0,0 0 0,-1 0 0,1 0 0,-1 1 0,1-1 0,-1 0 0,1 0 0,-1 1 0,0-1 0,1 0 0,-1 1 0,1-1 0,-1 0 0,1 1 0,-1-1 0,1 1 0,5 31 0,-14 56 0,6-77 0,1 0 0,0-5 0,0 0 0,0 0 0,1 0 0,0 0 0,0 0 0,1 7 0,0-12 0,-1 0 0,0 0 0,1 0 0,-1 0 0,1 1 0,-1-1 0,1 0 0,0 0 0,0-1 0,-1 1 0,1 0 0,0 0 0,0 0 0,0 0 0,0-1 0,0 1 0,0 0 0,0-1 0,0 1 0,0-1 0,0 1 0,0-1 0,0 1 0,0-1 0,1 0 0,-1 0 0,0 0 0,0 1 0,0-1 0,1 0 0,-1 0 0,0-1 0,0 1 0,0 0 0,0 0 0,2-1 0,8-2-64,1-1 1,-1 0-1,0 0 0,-1-1 0,1-1 1,-1 0-1,0 0 0,0-1 0,-1 0 1,0-1-1,0 0 0,12-14 0,-8 9-309,0 0 0,1 1-1,28-17 1,-37 46-7844,-5 10 2888,0-26 3991,0 9-5959</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0.339"/>
    </inkml:context>
    <inkml:brush xml:id="br0">
      <inkml:brushProperty name="width" value="0.025" units="cm"/>
      <inkml:brushProperty name="height" value="0.025" units="cm"/>
    </inkml:brush>
  </inkml:definitions>
  <inkml:trace contextRef="#ctx0" brushRef="#br0">135 0 13741,'0'0'9118,"-5"14"-8483,-11 31 512,3 2 0,2 0-1,2 0 1,-3 52 0,10-67-841,1 8-112,4 66 0,-3-105-190,0 1 1,0-1-1,0 0 0,0 1 1,0-1-1,0 1 1,1-1-1,-1 1 1,1-1-1,-1 0 1,1 1-1,-1-1 0,1 0 1,0 1-1,-1-1 1,1 0-1,0 0 1,0 0-1,0 0 1,0 0-1,0 0 1,0 0-1,3 2 0,-3-7-17,0 1-1,0 0 1,-1 0-1,1 0 0,-1-1 1,0 1-1,1 0 1,-1-1-1,-1 1 0,1-4 1,-1 1-24,1-7-20,-2 0 0,1 0 0,-2 0 0,0 1 1,0-1-1,-1 1 0,-8-18 0,-6-5 348,-24-38 1,44 73-214,-1-1 1,1 0-1,-1 1 1,1 0-1,-1-1 1,1 1-1,-1 0 1,1 0-1,-1 0 1,1 0-1,0 0 1,-1 0-1,1 0 1,-1 0-1,1 1 1,1 0-1,72 21-1596,-54-15 269,2 0 0,-1-1 1,0-2-1,38 4 0,23-9-8440,-47-7 3043</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0.764"/>
    </inkml:context>
    <inkml:brush xml:id="br0">
      <inkml:brushProperty name="width" value="0.025" units="cm"/>
      <inkml:brushProperty name="height" value="0.025" units="cm"/>
    </inkml:brush>
  </inkml:definitions>
  <inkml:trace contextRef="#ctx0" brushRef="#br0">192 0 8712,'0'0'12727,"-10"2"-10784,3 0-1553,0 0 1,-1 1-1,1 0 1,0 0-1,1 1 0,-1 0 1,1 0-1,-1 1 0,1-1 1,-6 7-1,8-7-189,0 0 0,0 0 1,0 1-1,1-1 0,-1 1 0,1 0 0,0 0 0,0 0 1,1 0-1,0 0 0,0 1 0,0-1 0,0 1 1,1 0-1,0-1 0,0 11 0,1-15-191,0 0 0,0 0 1,1-1-1,-1 1 0,0 0 0,1 0 0,-1 0 0,1 0 1,-1-1-1,1 1 0,-1 0 0,1-1 0,0 1 1,-1 0-1,1-1 0,0 1 0,0-1 0,0 1 0,-1-1 1,1 1-1,0-1 0,0 1 0,0-1 0,0 0 0,0 0 1,-1 1-1,1-1 0,0 0 0,0 0 0,0 0 1,0 0-1,0 0 0,0 0 0,0 0 0,0 0 0,1-1 1,45-6-6,-34 5-558,-11 1 386,1 1 0,-1-1-1,1 1 1,0 0 0,-1 0 0,1 0-1,0 0 1,-1 0 0,1 1-1,0-1 1,-1 1 0,1 0 0,-1 0-1,1 0 1,-1 0 0,1 0 0,-1 0-1,0 1 1,1-1 0,-1 1-1,0 0 1,3 3 0,0 1 88,-1 1 0,-1-1 0,1 1 0,-1 0 0,0 0 0,-1 0 0,3 10 0,3 13 346,-1 0 0,-1 1-1,3 50 1,-8-69 99,-1-1 0,0 1-1,-1-1 1,0 1 0,-1-1 0,0 0-1,-1 0 1,0 0 0,0 0 0,-1 0-1,-1 0 1,0-1 0,-7 11 0,10-17-362,-1-1 1,1 0 0,-1 0 0,1 0-1,-1 0 1,0 0 0,0-1 0,0 1-1,-1-1 1,1 0 0,0 1 0,-1-2 0,1 1-1,-1 0 1,0-1 0,0 0 0,0 0-1,0 0 1,1 0 0,-1 0 0,0-1-1,0 0 1,0 0 0,0 0 0,0 0-1,0-1 1,0 1 0,0-1 0,0 0 0,0 0-1,0-1 1,0 1 0,1-1 0,-7-3-1,2 0-6,1 0 0,0-1 0,1 1 0,-1-1 0,1 0 0,0-1 0,1 0 0,-1 1 0,1-2 0,1 1-1,-1-1 1,1 1 0,1-1 0,0 0 0,-4-11 0,6 15-56,0 0 1,0 0-1,0 0 1,1 0-1,0 0 0,-1 0 1,1 0-1,0 0 1,1 0-1,-1 0 1,1 0-1,0-1 0,0 2 1,0-1-1,1 0 1,-1 0-1,1 0 0,0 1 1,4-8-1,0 5-270,1-1 0,0 1 0,0 0 0,0 1-1,1-1 1,-1 2 0,1-1 0,9-3 0,66-33-9719,-38 17 2995</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1.247"/>
    </inkml:context>
    <inkml:brush xml:id="br0">
      <inkml:brushProperty name="width" value="0.025" units="cm"/>
      <inkml:brushProperty name="height" value="0.025" units="cm"/>
    </inkml:brush>
  </inkml:definitions>
  <inkml:trace contextRef="#ctx0" brushRef="#br0">177 36 16207,'0'0'9887,"-10"-8"-8750,5 3-984,4 3-120,-1 0 0,1 0 0,0 1 0,-1-1 0,1 1 0,-1 0 0,0-1 0,1 1 0,-1 0 0,0 0 0,0 0 0,0 0 0,0 0 0,1 0 0,-1 1 0,-1-1 0,1 0 0,0 1 0,0 0 0,0-1-1,0 1 1,0 0 0,0 0 0,0 1 0,0-1 0,0 0 0,0 0 0,-1 1 0,1 0 0,0-1 0,0 1 0,1 0 0,-1 0 0,0 0 0,-2 2 0,-7 6 337,0 2-1,1 0 1,1 0 0,0 1-1,-8 13 1,14-20-282,-1 0-1,1 0 1,1 1-1,-1-1 1,1 1 0,0 0-1,0 0 1,1-1-1,-1 1 1,1 0 0,1 0-1,-1 0 1,1 1-1,0-1 1,1 6-1,0-10-76,0 0 0,1 0-1,-1 0 1,0 0 0,1 0 0,-1-1-1,1 1 1,-1 0 0,1-1-1,0 1 1,-1-1 0,1 0-1,0 0 1,0 1 0,0-1-1,0-1 1,0 1 0,1 0-1,-1 0 1,0-1 0,0 1-1,0-1 1,1 0 0,-1 0-1,0 0 1,0 0 0,1 0-1,-1 0 1,4-1 0,2 1 25,1-1 1,-1-1 0,1 1-1,-1-1 1,0 0-1,14-7 1,-4-2-37,-1-1 0,0 0 0,-1-1 0,0-1 0,-1-1 0,22-27 0,33-32 0,-82 116 0,11-39 0,-3 5 0,0 1 0,1-1 0,0 1 0,0 0 0,1 0 0,0 0 0,-1 13 0,3-21 0,0-1 0,0 1 0,0-1 0,0 1 0,1 0 0,-1-1 0,0 1 0,0-1 0,0 1 0,1-1 0,-1 1 0,0 0 0,0-1 0,1 1 0,-1-1 0,0 1 0,1-1 0,-1 0 0,1 1 0,-1-1 0,1 1 0,-1-1 0,1 0 0,-1 1 0,1-1 0,-1 0 0,1 0 0,-1 1 0,1-1 0,-1 0 0,2 0 0,24 0 0,26-17 0,-17-3 0,-23 12 0,0 1 0,0 0 0,1 0 0,1 1 0,-1 1 0,1 0 0,26-5 0,-40 11 0,1-1 0,0 1 0,-1 0 0,1-1 0,-1 1 0,1-1 0,-1 1 0,1 0 0,-1 0 0,1-1 0,-1 1 0,0 0 0,1 0 0,-1-1 0,0 1 0,0 0 0,1 0 0,-1 0 0,0 0 0,0-1 0,0 1 0,0 0 0,0 0 0,0 0 0,0 0 0,-1-1 0,1 1 0,0 0 0,0 0 0,-1 0 0,-4 31 0,5-32 0,-1 1 10,0 0-1,1 1 1,-1-1-1,1 0 1,0 1-1,0-1 1,-1 0-1,1 1 1,0-1-1,0 0 1,0 1-1,0-1 1,0 0-1,0 0 1,1 1 0,-1-1-1,0 0 1,1 1-1,-1-1 1,1 0-1,-1 0 1,1 0-1,0 1 1,0-1-1,-1 0 1,1 0-1,0 0 1,1 1-1,2-1-60,-1 0 0,0 0 0,1 0-1,-1-1 1,1 0 0,-1 1-1,0-1 1,1-1 0,4 1-1,15-1-917,-13 1-5064</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1.872"/>
    </inkml:context>
    <inkml:brush xml:id="br0">
      <inkml:brushProperty name="width" value="0.025" units="cm"/>
      <inkml:brushProperty name="height" value="0.025" units="cm"/>
    </inkml:brush>
  </inkml:definitions>
  <inkml:trace contextRef="#ctx0" brushRef="#br0">1 157 11723,'0'0'16998,"0"-9"-15568,0 4-1312,1 1-1,-1 0 1,1-1-1,0 1 0,0 0 1,1 0-1,-1-1 1,1 1-1,0 0 1,0 1-1,0-1 1,1 0-1,2-3 0,2-1 22,-1 2 0,1-1 0,0 1 0,0 0-1,1 0 1,12-6 0,-10 6-187,0 1-1,0 0 1,1 1 0,-1 0 0,22-5-1,-30 9 39,-1-1 0,1 1 0,0-1-1,0 1 1,0 0 0,0 0-1,0-1 1,-1 1 0,1 1 0,0-1-1,0 0 1,0 0 0,0 1 0,0-1-1,-1 1 1,1 0 0,0-1-1,0 1 1,-1 0 0,1 0 0,-1 0-1,1 0 1,-1 0 0,1 0 0,-1 1-1,1-1 1,-1 0 0,0 1-1,0-1 1,0 1 0,0 0 0,0-1-1,0 1 1,0 0 0,0-1 0,-1 1-1,1 0 1,-1 0 0,1 0-1,-1-1 1,0 1 0,0 2 0,1 4-129,-1 0 1,0 0 0,0 0 0,-1 0 0,0-1-1,-2 10 1,-15 22-4740,17-39 3266,35-32-11558,-9 10 3331</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2.804"/>
    </inkml:context>
    <inkml:brush xml:id="br0">
      <inkml:brushProperty name="width" value="0.025" units="cm"/>
      <inkml:brushProperty name="height" value="0.025" units="cm"/>
    </inkml:brush>
  </inkml:definitions>
  <inkml:trace contextRef="#ctx0" brushRef="#br0">182 37 7623,'0'0'7618,"-11"-1"-3369,-6-1-2653,3-1-307,0 2-1,-1 0 0,1 0 0,-28 4 1,40-3-1256,-1 0 0,1 0 0,-1 1-1,1-1 1,0 1 0,-1 0 0,1 0 0,0 0 0,-1 0 0,1 0 0,0 0 0,0 1 0,0-1 0,0 1 0,0 0 0,0-1 0,0 1 0,1 0 0,-1 0 0,1 0 0,-1 0 0,1 0 0,0 0 0,0 1 0,0-1 0,0 0 0,0 1 0,0-1 0,1 1-1,-1-1 1,1 0 0,-1 1 0,1-1 0,0 1 0,0-1 0,1 6 0,0-6-31,-1 0-1,1-1 1,-1 1-1,1 0 1,0 0-1,0-1 1,0 1-1,0 0 1,0-1 0,0 1-1,1-1 1,-1 1-1,0-1 1,1 0-1,-1 0 1,1 0-1,0 1 1,-1-1-1,1-1 1,0 1 0,0 0-1,-1 0 1,1-1-1,0 1 1,3 0-1,57 9 130,-43-8-99,-14-1-78,0 0 0,0 0 0,0 1 0,0-1 0,0 1 0,0 1 0,0-1 0,0 1 0,-1-1 0,0 1 0,1 1 0,-1-1 0,0 1 0,-1-1 0,1 1 0,0 0 0,-1 0 0,0 1 0,0-1 0,-1 1-1,1-1 1,-1 1 0,0 0 0,0 0 0,0 0 0,1 10 0,1 5 13,-1 1 0,-1-1 0,-1 1 0,-1-1 0,-4 36 0,2-44 185,0 0 0,-1 0 1,-1 0-1,0 0 1,-1-1-1,0 0 0,0 0 1,-2 0-1,-8 13 0,12-20 12,0 1-1,-1 0 0,1-1 0,-1 1 0,0-1 1,0 0-1,0-1 0,-1 1 0,1-1 0,-1 0 1,0 0-1,0 0 0,0 0 0,0-1 0,-1 0 1,1 0-1,-1 0 0,1-1 0,-1 0 0,1 0 1,-12 0-1,15-2-168,-1 1 0,1-1 1,-1 0-1,1 0 0,-1-1 0,1 1 1,0 0-1,0-1 0,0 1 0,0-1 1,0 0-1,0 0 0,0 0 0,1 0 1,-1 0-1,0 0 0,1 0 0,0 0 1,-1-1-1,1 1 0,0 0 0,0-1 1,1 1-1,-1-1 0,0 1 0,0-5 1,-1-8-514,-1 0 0,2 0 0,0-20 0,2 28 399,0-1 0,0 0 0,0 0 0,1 1-1,1-1 1,-1 1 0,1-1 0,0 1-1,1 0 1,0 0 0,0 0 0,0 1 0,1 0-1,0 0 1,7-8 0,12-9 133,1 1-1,38-26 1,-26 20-96,-23 18 124,13-11-69,42-42-1,-63 58 80,-1-1-1,0 0 1,0 0 0,0-1-1,-1 1 1,0-1-1,0 0 1,-1 0 0,0 0-1,0 0 1,-1-1 0,0 1-1,2-13 1,-4 19-25,1 1 1,-1-1-1,0 1 0,0-1 1,0 0-1,0 1 1,0-1-1,0 0 0,0 1 1,0-1-1,0 0 0,-1 1 1,1-1-1,0 0 1,0 1-1,0-1 0,-1 1 1,1-1-1,0 0 0,-1 1 1,1-1-1,0 1 1,-1-1-1,1 1 0,-1-1 1,1 1-1,-1-1 0,1 1 1,-1 0-1,1-1 1,-1 1-1,0 0 0,1-1 1,-1 1-1,1 0 0,-1 0 1,0 0-1,1-1 1,-1 1-1,0 0 0,1 0 1,-1 0-1,0 0 0,1 0 1,-1 0-1,0 0 1,1 0-1,-1 1 0,0-1 1,1 0-1,-1 0 1,1 0-1,-1 1 0,0-1 1,1 0-1,-1 1 0,1-1 1,-1 1-1,1-1 1,-1 0-1,1 1 0,-1 0 1,-36 28 131,30-20-128,1 1-1,-1 0 1,2 0-1,-1 1 1,1 0-1,-4 14 1,7-19 19,0 0 0,0 1 1,1-1-1,0 1 0,0-1 1,1 1-1,0-1 0,0 1 1,0-1-1,1 1 1,0-1-1,0 0 0,2 7 1,-2-11-37,1 0 1,-1 0 0,0 0 0,1-1-1,0 1 1,-1 0 0,1-1 0,0 1-1,0-1 1,0 0 0,0 0 0,0 0-1,0 0 1,0 0 0,0 0 0,0 0-1,0 0 1,1-1 0,-1 0 0,0 1-1,1-1 1,-1 0 0,0 0 0,0 0-1,1 0 1,-1 0 0,0-1 0,4 0-1,3 0 34,0-1 0,0 0 0,-1-1 0,1 1 0,-1-2 0,10-4 0,6-8-45,-1-1 0,0-1 0,-1-1 0,-1-1 0,25-30 0,10-8-5,-60 97 2,-3-17 0,4-16 0,0 1 0,1-1 0,-1 1 0,2 0 0,-1 0 0,1 0 0,0 0 0,0 0 0,1 0 0,1 10 0,-1-16 0,1 0 0,0-1 0,-1 1 0,1-1 0,0 1 0,0-1 0,0 1 0,-1-1 0,1 1 0,0-1 0,0 0 0,0 1 0,0-1 0,0 0 0,0 0 0,0 0 0,0 0 0,-1 0 0,1 0 0,0 0 0,0 0 0,0 0 0,0 0 0,1-1 0,24-3 0,-5-4 0,-1-1 0,0 0 0,-1-1 0,35-26 0,-32 22 0,1 0 0,42-20 0,-65 34 0,1-1 0,-1 1 0,1 0 0,-1 0 0,1-1 0,-1 1 0,1 0 0,-1 0 0,1 0 0,-1 0 0,1 0 0,-1 0 0,1-1 0,-1 1 0,1 0 0,-1 0 0,1 1 0,-1-1 0,1 0 0,-1 0 0,1 0 0,-1 0 0,1 0 0,-1 0 0,1 1 0,-1-1 0,1 0 0,-1 0 0,0 1 0,1-1 0,-1 0 0,1 1 0,-1-1 0,1 1 0,-2 20 0,-20 31 0,17-45 0,-1 5 0,-1-1 0,1 1 0,1-1 0,-1 1 0,-1 12 0,6-23 0,0-1 0,0 0 0,0 1 0,0-1 0,0 0 0,0 1 0,0-1 0,0 0 0,0 1 0,0-1 0,1 0 0,-1 0 0,0 1 0,0-1 0,0 0 0,0 0 0,1 1 0,-1-1 0,0 0 0,0 0 0,1 1 0,-1-1 0,0 0 0,0 0 0,1 0 0,-1 0 0,0 1 0,1-1 0,-1 0 0,0 0 0,0 0 0,1 0 0,-1 0 0,0 0 0,1 0 0,-1 0 0,0 0 0,1 0 0,-1 0 0,0 0 0,1 0 0,-1 0 0,1 0 0,11-2 0,27-17-2093,-1-7-3705,-36 24 5185,21-14-8916</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43.334"/>
    </inkml:context>
    <inkml:brush xml:id="br0">
      <inkml:brushProperty name="width" value="0.025" units="cm"/>
      <inkml:brushProperty name="height" value="0.025" units="cm"/>
    </inkml:brush>
  </inkml:definitions>
  <inkml:trace contextRef="#ctx0" brushRef="#br0">1 73 24119,'0'0'6956,"9"3"-6337,8 1-484,1 0 1,-1-1-1,1 0 0,27-1 1,-40-2-113,-1 0 1,0 0-1,1-1 0,-1 0 1,0 0-1,0 0 1,1 0-1,-1-1 1,0 1-1,0-1 0,6-4 1,-8 5-19,0-1-1,-1 0 1,1 1 0,-1-1 0,1 0 0,-1 0-1,0 0 1,0 0 0,0 0 0,0 0 0,0 0-1,0-1 1,0 1 0,-1 0 0,1 0 0,-1-1-1,0 1 1,1 0 0,-1-1 0,0 1 0,-1 0-1,1-1 1,-1-3 0,1 5-5,-1-1 0,1 1 0,-1 0 1,0 0-1,1 0 0,-1-1 0,0 1 0,1 0 0,-1 0 0,0 0 1,0 0-1,0 1 0,0-1 0,0 0 0,0 0 0,0 0 0,0 1 1,-1-1-1,1 1 0,0-1 0,0 1 0,-1-1 0,1 1 0,0 0 1,0-1-1,-1 1 0,1 0 0,0 0 0,-1 0 0,1 0 0,0 0 1,-1 0-1,1 1 0,0-1 0,0 0 0,-3 1 0,-1 0-3,0 0 0,0 1 0,0-1 0,0 1 1,0 0-1,1 0 0,-1 0 0,-5 4 0,2 1 2,0 1 0,0 0 0,1 0 1,0 1-1,0 0 0,-5 11 0,9-15 3,0 0 0,1 0 0,0 0-1,0 0 1,0 0 0,0 0 0,1 0 0,0 1-1,0-1 1,0 1 0,1-1 0,0 1-1,0-1 1,1 8 0,0-11-2,0-1 0,0 1 0,0-1 0,1 1 0,-1-1 0,0 1 0,0-1 0,1 0 0,-1 0 0,1 0 0,0 1 0,-1-2 0,1 1 0,0 0 0,-1 0 0,1 0 0,0-1 0,0 1 0,0-1 0,-1 0 0,1 1 0,0-1 0,0 0 0,0 0 0,0 0 0,3-1 0,54-4 0,-37-1 0,-1-2 0,0 0 0,0-2 0,-1 0 0,31-21 0,-27 16 0,0 1 0,49-20 0,-72 34 0,-1 0 0,0 0 0,1 0 0,-1-1 0,0 1 0,0 0 0,1 0 0,-1 0 0,0 0 0,1 0 0,-1 0 0,0 0 0,1 0 0,-1 0 0,0 0 0,1 0 0,-1 0 0,0 0 0,1 0 0,-1 0 0,0 1 0,1-1 0,-1 0 0,0 0 0,0 0 0,1 0 0,-1 1 0,0-1 0,0 0 0,1 0 0,-1 0 0,0 1 0,0-1 0,1 0 0,-1 0 0,0 1 0,0-1 0,0 0 0,0 1 0,0-1 0,1 0 0,-1 1 0,0-1 0,0 0 0,0 0 0,0 1 0,0-1 0,0 0 0,0 1 0,0-1 0,-1 11 0,-2 1 0,0-1 0,0 0 0,-9 18 0,8-20 0,1-1 0,0 1 0,0 0 0,0 0 0,1 0 0,1 0 0,-2 12 0,4-21 0,-1 1 0,1 0 0,-1-1 0,1 1 0,-1 0 0,1-1 0,-1 1 0,1-1 0,0 1 0,-1-1 0,1 1 0,0-1 0,-1 1 0,1-1 0,0 1 0,0-1 0,-1 0 0,1 0 0,0 1 0,0-1 0,0 0 0,-1 0 0,1 0 0,0 0 0,0 0 0,0 0 0,0 0 0,-1 0 0,1 0 0,0-1 0,0 1 0,0 0 0,-1 0 0,2-1 0,34-8 0,-15-2 0,0-1 0,21-15 0,-29 17 0,0 1 0,0 1 0,1 0 0,1 1 0,-1 0 0,1 1 0,23-6 0,-38 12-3,1 0 0,-1 0 0,0 0 0,1 0 0,-1 0 0,0 0 0,1 0 0,-1 0 0,1 0 0,-1 0 0,0 0 1,1 0-1,-1 0 0,0 0 0,1 0 0,-1 1 0,0-1 0,1 0 0,-1 0 0,0 0 0,1 0 0,-1 1 0,0-1 0,0 0 0,1 0 0,-1 1 0,0-1 0,0 0 0,1 1 0,-1-1 0,0 0 0,0 1 0,0-1 0,0 0 1,1 1-1,-1-1 0,0 0 0,0 1 0,0-1 0,0 1 0,0-1 0,0 0 0,0 1 0,-5 24-632,-17 19-3613</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3.101"/>
    </inkml:context>
    <inkml:brush xml:id="br0">
      <inkml:brushProperty name="width" value="0.025" units="cm"/>
      <inkml:brushProperty name="height" value="0.025" units="cm"/>
    </inkml:brush>
  </inkml:definitions>
  <inkml:trace contextRef="#ctx0" brushRef="#br0">65 0 20307,'0'0'8088,"2"13"-7111,-3 23-694,-1 0 0,-2 0 0,-1 0 0,-13 42-1,10-43-304,-1-4-322,2 0 0,2 1 0,-3 41 0,11-74-3528,8-13 382,-6-10-2553</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3.441"/>
    </inkml:context>
    <inkml:brush xml:id="br0">
      <inkml:brushProperty name="width" value="0.025" units="cm"/>
      <inkml:brushProperty name="height" value="0.025" units="cm"/>
    </inkml:brush>
  </inkml:definitions>
  <inkml:trace contextRef="#ctx0" brushRef="#br0">0 14 19058,'0'0'8424,"56"0"-6310,-22 0-641,7 0-416,7 0-704,1-5-257,-3-1-96,-4 4-513,-10 2-640,-11 0-769,-11 1-2017,-10 11-1218,0 1-1281,-13-1-5734</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3.771"/>
    </inkml:context>
    <inkml:brush xml:id="br0">
      <inkml:brushProperty name="width" value="0.025" units="cm"/>
      <inkml:brushProperty name="height" value="0.025" units="cm"/>
    </inkml:brush>
  </inkml:definitions>
  <inkml:trace contextRef="#ctx0" brushRef="#br0">102 1 17457,'0'0'11530,"78"14"-10184,-42-14-546,2 0-639,1-1-129,-8-1-801,-6 2-640,-10 0-1378,-12 5-1281,-3 4-1537,-13 1-6695</inkml:trace>
  <inkml:trace contextRef="#ctx0" brushRef="#br0" timeOffset="1">1 289 20435,'0'0'8264,"75"36"-6438,-31-36-321,5 0-768,4-12-737,-5-2-288,-4-4-1506,-5-1-1377,-7-4-1922,-9-5-2722</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4.163"/>
    </inkml:context>
    <inkml:brush xml:id="br0">
      <inkml:brushProperty name="width" value="0.025" units="cm"/>
      <inkml:brushProperty name="height" value="0.025" units="cm"/>
    </inkml:brush>
  </inkml:definitions>
  <inkml:trace contextRef="#ctx0" brushRef="#br0">6 10 14125,'0'0'2782,"-1"8"175,0-3-2717,0 3 522,0 0 1,0 0-1,1 0 1,0 0-1,0 0 1,2 9-1,-1-15-662,-1 1 0,1-1 0,-1 0 0,1 0 0,0 0 0,0 0 0,0 0 0,0 0 0,0-1 0,1 1 0,-1 0 0,0 0 0,1-1 0,-1 1 0,1-1 0,0 1 0,0-1 0,-1 0 0,1 0 0,0 0 0,0 0 0,0 0 0,0 0 0,0 0 0,0-1 0,0 1 0,1-1 0,-1 1 0,0-1 0,0 0-1,5 0 1,-2 0 3,0 0-1,1-1 0,-1 1 0,0-1 0,0 0 0,1-1 0,-1 0 0,0 1 0,0-1 0,0-1 1,-1 1-1,7-5 0,47-43 106,-48 40-23,0 0 0,0 0 0,1 2 0,17-12 0,-26 27 143,-1 1-1,0-1 0,0 0 0,-1 15 0,0-21-318,-1 1-8,1 1 1,0 0-1,0 0 1,0-1-1,0 1 1,1 0 0,-1 0-1,1-1 1,0 1-1,-1-1 1,1 1-1,0 0 1,1-1 0,-1 1-1,0-1 1,4 4-1,-3-5-1,0 0 0,0 0 0,0 0-1,1-1 1,-1 1 0,0-1 0,1 1-1,-1-1 1,0 0 0,1 0 0,-1 0-1,0 0 1,1 0 0,-1-1 0,0 1-1,0-1 1,1 1 0,-1-1 0,0 0-1,0 0 1,4-2 0,43-26 0,-43 24 0,1 1 0,-1-1 0,1 1 0,0 1 0,0-1 0,0 1 0,0 1 0,15-5 0,-22 8 0,1-1 0,-1 0 0,1 0 0,0 1 0,-1-1 0,1 1 0,-1-1 0,1 0 0,-1 1 0,1-1 0,-1 1 0,0-1 0,1 1 0,-1-1 0,1 1 0,-1 0 0,0-1 0,0 1 0,1-1 0,-1 1 0,0 0 0,0-1 0,0 1 0,1 0 0,-1-1 0,0 1 0,0 0 0,0-1 0,0 1 0,0 0 0,0-1 0,-1 1 0,1 0 0,0-1 0,0 1 0,0-1 0,-1 1 0,1 0 0,-8 28 0,-9 0-5688,6-18 386,11-11 5205,-1 0 0,1 0 0,0 0 0,0 0 0,0 1 0,-1-1 0,1 0 0,0 0 0,0 0 0,0 0 0,-1 0 0,1-1 0,0 1 0,0 0 0,0 0 0,0 0 0,-1 0 0,1 0 0,0 0 0,0 0 0,0 0 0,-1 0 0,1 0 0,0 0 0,0-1 0,0 1 0,0 0 0,0 0 0,-1 0 0,1 0 0,0-1 0,0 1 0,0 0 0,0 0 0,0 0 0,0 0 0,0-1 0,0 1 0,0 0 0,0 0 0,0 0 0,0-1 0,0 1 0,0 0 0,0 0 0,0 0 0,0-1 0,0 1 0,0 0 0,0 0 0,0 0 0,0 0 0,0-1 0,0 1 0,-1-18-12662</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4.506"/>
    </inkml:context>
    <inkml:brush xml:id="br0">
      <inkml:brushProperty name="width" value="0.025" units="cm"/>
      <inkml:brushProperty name="height" value="0.025" units="cm"/>
    </inkml:brush>
  </inkml:definitions>
  <inkml:trace contextRef="#ctx0" brushRef="#br0">1 0 16944,'0'0'9033</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4.895"/>
    </inkml:context>
    <inkml:brush xml:id="br0">
      <inkml:brushProperty name="width" value="0.025" units="cm"/>
      <inkml:brushProperty name="height" value="0.025" units="cm"/>
    </inkml:brush>
  </inkml:definitions>
  <inkml:trace contextRef="#ctx0" brushRef="#br0">98 0 22934,'0'0'1986,"-6"11"774,-53 121 468,52-112-2918,1-1 0,0 1-1,2 0 1,0 1 0,-1 36 0,4-56-310,1 1 0,0 0 0,0 0 0,0-1 0,1 1 0,-1 0 0,0 0 0,1 0 0,-1-1 0,1 1 0,-1 0 0,1-1 0,0 1 0,0 0 0,0-1 0,0 1 0,0-1 0,0 0 0,0 1 0,0-1 0,0 0 0,1 1 0,-1-1 0,1 0 0,-1 0 0,1 0 0,-1 0 0,1-1 0,-1 1 0,1 0 0,0-1 0,0 1 0,-1-1 0,1 1 0,0-1 0,0 0 0,-1 0 0,1 0 0,0 0 0,0 0 0,0 0 0,-1 0 0,1 0 0,0-1 0,0 1 0,1-2 0,5 0 0,-1 0 0,1 0 0,-1-1 0,0 0 0,0 0 0,0-1 0,0 0 0,0 0 0,8-8 0,2-4 0,-17 16 0,1 0 0,-1 0 0,0 1 0,0-1 0,1 0 0,-1 0 0,0 0 0,0 0 0,1 0 0,-1 0 0,0 0 0,0 0 0,1 1 0,-1-1 0,0 0 0,0 0 0,0 0 0,1 1 0,-1-1 0,0 0 0,0 0 0,0 0 0,0 1 0,0-1 0,1 0 0,-1 0 0,0 1 0,0-1 0,0 0 0,0 0 0,0 1 0,0-1 0,0 0 0,0 0 0,0 1 0,0-1 0,0 0 0,0 1 0,0-1 0,0 0 0,0 0 0,0 1 0,0-1 0,0 16 0,0-15 0,-1 15 0,-1 0 0,0-1 0,-5 16 0,3-16 0,1 1 0,1-1 0,-1 17 0,4-32 0,-1 0 0,1 1 0,-1-1 0,1 0 0,0 0 0,-1 0 0,1 0 0,-1 0 0,1 0 0,-1 0 0,1 0 0,-1-1 0,1 1 0,-1 0 0,1 0 0,-1 0 0,1 0 0,-1-1 0,1 1 0,-1 0 0,1-1 0,-1 1 0,1 0 0,-1-1 0,0 1 0,1 0 0,-1-1 0,0 1 0,1-1 0,-1 1 0,0 0 0,0-1 0,1 0 0,18-17 0,18-36-3420,9-32-8422,-28 47-474</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5.561"/>
    </inkml:context>
    <inkml:brush xml:id="br0">
      <inkml:brushProperty name="width" value="0.025" units="cm"/>
      <inkml:brushProperty name="height" value="0.025" units="cm"/>
    </inkml:brush>
  </inkml:definitions>
  <inkml:trace contextRef="#ctx0" brushRef="#br0">0 313 12716,'0'0'14312,"5"8"-12230,-4-5-1959,0 0-1,1 0 0,0-1 1,-1 1-1,1-1 1,0 1-1,0-1 0,0 0 1,0 0-1,1 0 1,-1 0-1,1 0 0,-1 0 1,1-1-1,0 1 1,-1-1-1,1 0 0,0 0 1,0 0-1,0 0 1,0 0-1,0-1 0,0 1 1,0-1-1,0 0 1,0 0-1,4 0 0,2-1-97,-1 0 0,0 0 0,0 0 0,0-1-1,0 0 1,-1-1 0,1 0 0,12-7-1,-18 9-23,1 0-1,-1 0 0,0 0 0,1-1 0,-1 1 1,0-1-1,0 1 0,0-1 0,0 0 1,0 0-1,-1 0 0,1 0 0,0 0 0,-1-1 1,0 1-1,1 0 0,-1-1 0,0 1 1,0-1-1,0 1 0,-1-1 0,1 1 0,-1-1 1,1 0-1,-1 1 0,0-1 0,0 0 1,0 1-1,-1-6 0,0 7 0,1 0 0,-1 0 0,0 0 0,0 0 0,0 0 0,1 1 0,-1-1 0,0 0 0,0 1 0,0-1 0,0 1 0,0-1 0,0 1 0,0-1 0,-1 1 0,1 0 0,0-1 0,0 1 0,0 0 0,0 0 0,0 0 0,-1 0 0,1 0 0,0 0 0,0 0 0,0 0 0,0 0 0,-1 1 0,1-1 0,0 0 0,-1 1 0,-38 14 0,30-8 0,0 0 0,0 2 0,0-1 0,1 1 0,1 0 0,-1 1 0,-10 16 0,15-19 0,0-1 0,0 0 0,1 1 0,-1 0 0,2 0 0,-1 0 0,1 0 0,0 0 0,0 1 0,1-1 0,0 0 0,1 1 0,-1-1 0,2 10 0,-1-16 0,0 0 0,0 0 0,1 0 0,-1 0 0,0 0 0,1 0 0,-1 0 0,1 0 0,-1 0 0,1 0 0,0-1 0,-1 1 0,1 0 0,0 0 0,-1 0 0,1-1 0,0 1 0,0 0 0,0-1 0,0 1 0,0-1 0,0 1 0,0-1 0,0 1 0,0-1 0,1 1 0,1-1 0,1 1 0,0-1 0,0 1 0,-1-1 0,1 0 0,0 0 0,-1-1 0,5 0 0,1-1 0,0 0 0,0-1 0,0 0 0,0 0 0,13-8 0,2-7 0,-2 0 0,0-2 0,-2 0 0,0-2 0,-1 0 0,-1-1 0,19-33 0,-54 84 0,4-7 0,-19 41 0,30-57 0,0 0 0,0 0 0,1-1 0,-1 1 0,1 0 0,0 0 0,1 0 0,-1 1 0,1-1 0,0 0 0,0 0 0,1 0 0,-1 0 0,3 10 0,-2-14 0,0 1 0,0-1 0,0 0 0,0 0 0,1 1 0,-1-1 0,0 0 0,0 0 0,1 0 0,-1-1 0,1 1 0,-1 0 0,0 0 0,1-1 0,-1 1 0,1-1 0,0 1 0,-1-1 0,1 1 0,-1-1 0,1 0 0,0 0 0,-1 0 0,1 0 0,0 0 0,1-1 0,3 1 0,0-1 0,0 0 0,-1 0 0,1 0 0,-1-1 0,10-4 0,0-2 0,-1-2 0,0 0 0,0 0 0,-1-2 0,-1 0 0,0 0 0,0-1 0,-2 0 0,15-22 0,5-13 0,35-77 0,-61 118 0,12-26 0,-2 0 0,18-59 0,-33 90 0,-4 7 0,-6 9 0,-8 28 0,1 0 0,3 1 0,1 1 0,-8 49 0,6-4 0,-5 98 0,22-196 0,2-30 0,-2-1 0,-4-44 0,2 72 0,-1 0 0,0 0 0,0 0 0,-2 0 0,1 0 0,-2 1 0,1-1 0,-1 1 0,-1 0 0,0 1 0,-15-19 0,25 32 0,1 0 0,-1 0 0,1-1 0,-1 0 0,1 0 0,0 0 0,0 0 0,0 0 0,0-1 0,0 0 0,0 0 0,6 0 0,69 4 0,-70-5-165,24-4-3043,-33 4 3036,0-1 0,0 0 0,0 0 0,-1 1 0,1-1 1,0 0-1,0 0 0,-1 0 0,1 0 0,-1 0 0,1 0 0,-1 0 1,1 0-1,-1 0 0,0 0 0,1 0 0,-1 0 0,0 0 1,0 0-1,0 0 0,0 0 0,0 0 0,0 0 0,0 0 1,0 0-1,0 0 0,0 0 0,-1-1 0,1 1 0,0 0 0,-1-1 1,-7-20-7260</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5.905"/>
    </inkml:context>
    <inkml:brush xml:id="br0">
      <inkml:brushProperty name="width" value="0.025" units="cm"/>
      <inkml:brushProperty name="height" value="0.025" units="cm"/>
    </inkml:brush>
  </inkml:definitions>
  <inkml:trace contextRef="#ctx0" brushRef="#br0">1 0 18097,'0'0'9705,"46"16"-8968,-18-12-609,0-4-2434,-2 0-8200</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6.658"/>
    </inkml:context>
    <inkml:brush xml:id="br0">
      <inkml:brushProperty name="width" value="0.025" units="cm"/>
      <inkml:brushProperty name="height" value="0.025" units="cm"/>
    </inkml:brush>
  </inkml:definitions>
  <inkml:trace contextRef="#ctx0" brushRef="#br0">97 197 15086,'0'0'13047,"11"-6"-11733,4-2-998,0-1 1,-1-1-1,26-21 1,-35 27-285,-1 0 1,0 0 0,0 0 0,0-1 0,-1 0 0,1 1-1,-1-1 1,0 0 0,0 0 0,-1-1 0,0 1 0,0-1-1,0 1 1,-1-1 0,1 1 0,-1-1 0,0 0-1,-1-7 1,0 12-23,0-1 0,0 1 0,0 0 0,0 0 0,-1 0-1,1 0 1,0-1 0,-1 1 0,1 0 0,-1 0 0,1 0 0,-1 0-1,1 0 1,-1 0 0,0 0 0,0 0 0,1 1 0,-1-1-1,0 0 1,0 0 0,0 0 0,0 1 0,0-1 0,0 1 0,0-1-1,-2 0 1,-1 0-18,1 0-1,0 1 0,-1-1 0,1 1 0,-1 0 1,1 0-1,0 0 0,-1 0 0,-5 2 1,1 0-24,0 0 0,0 0 1,-1 1-1,2 0 0,-1 1 1,0 0-1,-9 6 1,5 0 12,1 1-1,0 0 1,1 0 0,0 1 0,1 0 0,-8 14 0,12-19 12,1 0-1,1 1 1,-1 0 0,1 0-1,0 0 1,1 0-1,0 0 1,0 0 0,1 0-1,0 1 1,0-1-1,1 13 1,1-19 6,-1-1 1,1 1-1,0-1 0,-1 1 0,1-1 0,0 0 1,0 1-1,0-1 0,0 0 0,0 0 1,0 1-1,0-1 0,0 0 0,0 0 1,1 0-1,-1 0 0,0-1 0,1 1 1,-1 0-1,1 0 0,-1-1 0,1 1 1,-1-1-1,1 1 0,-1-1 0,1 0 1,-1 0-1,1 0 0,0 1 0,-1-1 1,1-1-1,-1 1 0,3 0 0,6-1 51,-1 0 0,1 0 0,0 0 0,12-5 0,-1-2 67,0-1 0,-1-1 0,-1-1 0,0 0 0,28-23-1,-25 18 12,0 1-1,50-25 1,-72 40-127,1 0 1,-1-1-1,1 1 1,-1 0-1,1 0 1,-1 0-1,1-1 1,-1 1-1,1 0 1,-1 0-1,1 0 1,-1 0-1,1 0 1,-1 0-1,1 0 1,0 0-1,-1 0 0,1 1 1,-1-1-1,1 0 1,-1 0-1,1 0 1,-1 0-1,1 1 1,-1-1-1,1 0 1,-1 1-1,0-1 1,1 0-1,-1 1 1,1-1-1,-1 0 1,1 1-1,4 22 116,-12 40 119,5-50-212,1-11-24,1-1 0,0 1 0,-1-1 0,1 1 0,0-1 0,0 1 0,0-1 0,0 1 0,0-1 0,0 1 0,0-1 0,1 1 0,-1-1 0,1 0 0,-1 1 0,1-1 0,-1 1 0,1-1 0,0 0 0,-1 0 0,1 1 0,0-1 0,0 0 0,2 2 0,-1-3 0,0 1 0,1 0 0,-1-1 0,0 0 0,0 1 0,1-1 0,-1 0 0,0 0 0,1 0 0,-1-1 0,0 1 0,1-1 0,-1 1 0,0-1 0,0 0 0,3-1 0,10-4 0,0-1 0,0 0 0,-1-1 0,17-13 0,-20 13 0,0 0 0,0 1 0,1 1 0,0 0 0,0 0 0,0 1 0,22-5 0,-33 10 0,0 0 0,0 0 0,0 1 0,0-1 0,0 1 0,0-1 0,0 1 0,0 0 0,0-1 0,-1 1 0,1 0 0,0-1 0,0 1 0,-1 0 0,1 0 0,0 0 0,-1 0 0,1-1 0,-1 1 0,1 0 0,-1 0 0,1 0 0,-1 0 0,0 0 0,0 0 0,1 0 0,-1 0 0,0 1 0,0-1 0,0 0 0,0 0 0,0 0 0,0 0 0,-1 2 0,0 48 0,0-45 0,-2 23-906,0 9-4461</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7.394"/>
    </inkml:context>
    <inkml:brush xml:id="br0">
      <inkml:brushProperty name="width" value="0.025" units="cm"/>
      <inkml:brushProperty name="height" value="0.025" units="cm"/>
    </inkml:brush>
  </inkml:definitions>
  <inkml:trace contextRef="#ctx0" brushRef="#br0">34 140 6951,'0'0'12171,"-6"-8"-9149,-20-28-770,26 35-2181,-1-1-1,1 1 0,0-1 0,0 1 1,-1-1-1,1 1 0,0-1 1,1 1-1,-1-1 0,0 1 0,0-1 1,1 1-1,-1-1 0,1 1 0,-1-1 1,1 1-1,-1 0 0,1-1 1,0 1-1,0 0 0,0-1 0,0 1 1,0 0-1,0 0 0,0 0 0,0 0 1,0 0-1,0 0 0,1 0 0,-1 0 1,0 1-1,3-2 0,42-22 1317,-46 24-1372,56-15 1707,-54 15-1683,-1-1 0,1 1-1,-1 0 1,0 0 0,1-1-1,-1 1 1,1 0-1,-1 0 1,1 0 0,-1 1-1,0-1 1,1 0 0,-1 0-1,1 1 1,-1-1 0,0 1-1,1-1 1,-1 1 0,0 0-1,0-1 1,1 1 0,-1 0-1,0 0 1,0 0 0,0 0-1,0 0 1,0 0 0,0 0-1,0 0 1,-1 0 0,1 1-1,0-1 1,-1 0 0,2 3-1,-2 6 24,0-1 1,0 1-1,-1-1 0,-1 1 0,1-1 1,-1 0-1,-1 1 0,0-1 0,0 0 0,-1 0 1,0-1-1,-1 1 0,-9 13 0,7-11-55,1-1-1,0 1 1,1 0 0,0 1-1,1-1 1,0 1-1,-3 20 1,7-31-4,0 0 0,0 0 0,-1 0 0,1 0 0,0 1 0,0-1 0,1 0 0,-1 0 1,0 0-1,0 0 0,0 0 0,1 0 0,-1 0 0,1 0 0,-1 0 0,1 0 0,-1 0 0,1 0 0,-1-1 1,1 1-1,0 0 0,-1 0 0,1 0 0,0-1 0,0 1 0,0 0 0,0-1 0,-1 1 0,3 0 0,0 0 18,0 0-1,0-1 1,0 1-1,0-1 1,0 0-1,0 1 1,0-2-1,0 1 0,0 0 1,5-2-1,5 0 47,-1-2 0,1 0 0,-1 0-1,14-8 1,-4-1-67,-1 0 0,0-1 0,32-29 0,-45 36 0,0-1 0,-1 0 0,1 0 0,-2 0 0,1-1 0,-1 0 0,-1 0 0,0-1 0,0 0 0,-1 0 0,4-12 0,-8 22 0,1-1 0,-1 0 0,1 0 0,-1 0 0,1 0 0,-1 0 0,0 0 0,0 0 0,0 0 0,1 0 0,-1 0 0,0-1 0,0 1 0,0 0 0,-1 0 0,1 0 0,0 0 0,0 0 0,-1 0 0,1 0 0,0 0 0,-1 0 0,1 0 0,-1 0 0,1 0 0,-1 1 0,1-1 0,-1 0 0,0 0 0,0 0 0,1 1 0,-1-1 0,0 0 0,0 1 0,0-1 0,0 1 0,1-1 0,-1 1 0,-2-2 0,1 3 0,0-1 0,0 0 0,0 0 0,1 0 0,-1 1 0,0-1 0,0 1 0,0-1 0,1 1 0,-1 0 0,0 0 0,1 0 0,-1 0 0,1 0 0,-1 0 0,1 0 0,-1 0 0,1 1 0,0-1 0,0 1 0,-2 1 0,0 1 0,0 1 0,0 0 0,0 0 0,0 0 0,1 1 0,-1-1 0,1 1 0,1-1 0,-1 1 0,1-1 0,0 1 0,0 11 0,1-16 0,1 0 0,-1 0 0,1 0 0,-1 0 0,1 0 0,-1-1 0,1 1 0,0 0 0,-1 0 0,1 0 0,0-1 0,0 1 0,0 0 0,0-1 0,0 1 0,0-1 0,0 1 0,0-1 0,0 1 0,0-1 0,0 0 0,0 1 0,0-1 0,0 0 0,0 0 0,0 0 0,0 0 0,0 0 0,0 0 0,0 0 0,0 0 0,0 0 0,2-1 0,41-7 0,-34 5-454,-1-1 0,0 0 0,0 0-1,-1-1 1,12-9 0,1-3-2805,-1 0 0,20-24 0,2-2-1930,-33 35-5082</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8.067"/>
    </inkml:context>
    <inkml:brush xml:id="br0">
      <inkml:brushProperty name="width" value="0.025" units="cm"/>
      <inkml:brushProperty name="height" value="0.025" units="cm"/>
    </inkml:brush>
  </inkml:definitions>
  <inkml:trace contextRef="#ctx0" brushRef="#br0">156 30 4548,'0'0'16651,"0"-4"-15610,0 3-945,0 0-1,0 0 1,0 0 0,0 0 0,0 0 0,0 0 0,0 1-1,-1-1 1,1 0 0,0 0 0,0 0 0,-1 0 0,1 0-1,-1 0 1,1 0 0,-1 1 0,1-1 0,-1 0 0,1 0-1,-1 0 1,0 1 0,1-1 0,-1 0 0,0 1 0,0-1-1,1 1 1,-1-1 0,0 1 0,0-1 0,0 1 0,0 0-1,0-1 1,0 1 0,0 0 0,0 0 0,0 0 0,0 0 0,1 0-1,-1-1 1,0 2 0,0-1 0,0 0 0,0 0 0,0 0-1,0 0 1,0 1 0,0-1 0,0 0 0,0 1 0,0-1-1,0 1 1,1-1 0,-1 1 0,0-1 0,0 1 0,1 0-1,-1-1 1,0 1 0,1 0 0,-1-1 0,1 1 0,-2 2-1,-35 28 1233,23-21-713,2 1-1,-1 0 0,-19 24 0,32-34-603,-1-1 0,1 1 0,-1 0-1,1-1 1,-1 1 0,1 0 0,0-1 0,-1 1-1,1 0 1,0-1 0,-1 1 0,1 0-1,0 0 1,0-1 0,0 1 0,0 0 0,0 0-1,0-1 1,0 1 0,0 0 0,0 0-1,0-1 1,0 1 0,0 0 0,1 0 0,-1-1-1,0 1 1,1 0 0,-1-1 0,0 1-1,1 0 1,0 0 0,1 1-6,-1-1 1,1 1-1,0-1 1,0 0-1,1 0 1,-1 0-1,0 0 1,0 0-1,0 0 0,5 1 1,0-1 15,1 1-1,0-1 1,-1 0 0,1-1-1,0 0 1,9-1 0,-10-2-13,1-1 0,-1 0 0,-1 0 0,1-1 0,0 0 0,-1 0 0,0-1 0,0 1 0,-1-1 0,0 0 0,0-1 0,0 0 0,-1 1 0,0-1 0,0-1 0,0 1 0,2-10 0,-36 62-8,23-33 0,-4 4 0,2 1 0,0 1 0,-8 21 0,17-38 0,0-1 0,0 1 0,0-1 0,0 0 0,0 1 0,0-1 0,0 1 0,0-1 0,1 1 0,-1-1 0,0 0 0,0 1 0,1-1 0,-1 0 0,0 1 0,0-1 0,1 0 0,-1 1 0,0-1 0,1 0 0,-1 1 0,0-1 0,1 0 0,-1 0 0,1 0 0,-1 1 0,0-1 0,1 0 0,-1 0 0,1 0 0,-1 0 0,1 0 0,-1 0 0,1 0 0,-1 0 0,0 0 0,1 0 0,-1 0 0,1 0 0,-1 0 0,1 0 0,-1 0 0,0 0 0,1 0 0,-1-1 0,1 1 0,-1 0 0,0 0 0,1-1 0,-1 1 0,23-6 0,-1-1 0,-1-1 0,29-14 0,29-12 0,-70 31 0,5-2 0,0 0 0,0 1 0,1 1 0,-1 0 0,17 0 0,-31 3 0,1 0 0,-1 0 0,1 0 0,-1 0 0,0 0 0,1 0 0,-1 0 0,1 0 0,-1 0 0,0 0 0,1 1 0,-1-1 0,0 0 0,1 0 0,-1 1 0,0-1 0,1 0 0,-1 0 0,0 1 0,1-1 0,-1 0 0,0 1 0,0-1 0,1 0 0,-1 1 0,0-1 0,0 0 0,0 1 0,0-1 0,1 0 0,-1 1 0,0-1 0,0 1 0,0-1 0,0 0 0,0 1 0,-4 21 0,-12 17 0,15-39 0,1 1 0,0-1 0,0 0 0,0 0 0,-1 0 0,1 1 0,0-1 0,0 0 0,0 0 0,0 0 0,-1 1 0,1-1 0,0 0 0,0 1 0,0-1 0,0 0 0,0 0 0,0 1 0,0-1 0,0 0 0,0 0 0,0 1 0,0-1 0,0 0 0,0 1 0,0-1 0,0 0 0,0 0 0,0 1 0,0-1 0,0 0 0,0 1 0,0-1 0,1 0 0,-1 0 0,0 0 0,0 1 0,0-1 0,0 0 0,1 1 0,13-5 0,26-21 0,-31 19 0,-6 4 4,0 0-33,0 0 0,0 0 1,1 0-1,-1 1 0,0-1 0,1 1 0,-1-1 0,1 1 0,-1 1 0,1-1 0,0 0 0,0 1 1,5-1-1,-8 2-219,-1-1 1,1 1 0,0-1 0,-1 1-1,0-1 1,1 1 0,-1-1 0,1 1-1,-1 0 1,0-1 0,1 1 0,-1 0 0,0-1-1,0 1 1,1 0 0,-1-1 0,0 1-1,0 0 1,0-1 0,0 1 0,0 0-1,0 0 1,0-1 0,0 1 0,0 0-1,0-1 1,-1 2 0,-1 6-6187</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8.879"/>
    </inkml:context>
    <inkml:brush xml:id="br0">
      <inkml:brushProperty name="width" value="0.025" units="cm"/>
      <inkml:brushProperty name="height" value="0.025" units="cm"/>
    </inkml:brush>
  </inkml:definitions>
  <inkml:trace contextRef="#ctx0" brushRef="#br0">281 98 9289,'5'-10'1644,"2"-2"-534,16-28 1951,-11 7 3883,-16 30-2122,-7 7-3345,-10 7-687,-2 6-225,2 1-1,0 1 1,1 2 0,-29 37 0,17-14-178,-39 71 0,59-93-374,1 0 1,-9 28-1,17-42-14,1 0 1,0-1-1,0 1 0,1 0 0,0 0 1,0 0-1,1 0 0,0 0 0,1 0 1,1 13-1,-1-18 1,0-1 0,0 1 0,1 0 0,-1 0 0,1-1 0,-1 1 0,1-1 0,0 1 0,0-1 0,0 0 0,0 0 0,0 0 0,1 0 0,-1 0 0,1 0 0,-1-1 0,1 1 0,0-1 0,-1 0 0,1 0 0,0 0 0,0 0 0,0 0 0,0 0 0,0-1 0,0 1 0,0-1 0,0 0 0,0 0 0,3-1 0,0 1 0,1 0 0,-1-1 0,0 1 0,0-2 0,0 1 0,0-1 0,0 0 0,0 0 0,0 0 0,0-1 0,-1 0 0,1 0 0,7-6 0,-8 4 0,0 0 0,0 0 0,-1 0 0,0-1 0,0 1 0,0-1 0,0 0 0,-1 0 0,0 0 0,0-1 0,-1 1 0,0-1 0,0 1 0,0-1 0,-1 0 0,0 0 0,0 0 0,-1 0 0,0 0 0,0 1 0,-2-13 0,1 17 0,0 0 0,0 0 0,0 0 0,-1 0 0,1 1 0,0-1 0,-1 0 0,1 1 0,-1 0 0,0-1 0,1 1 0,-1 0 0,0 0 0,0-1 0,0 2 0,0-1 0,0 0 0,0 0 0,0 0 0,0 1 0,0 0 0,0-1 0,0 1 0,0 0 0,0 0 0,0 0 0,-1 0 0,1 0 0,-4 1 0,0 0 0,1-1 0,-1 1 0,0 1 0,1-1 0,-1 1 0,1 0 0,-1 0 0,1 1 0,-9 5 0,6-2 0,1 0 0,0 1 0,0 0 0,-10 15 0,15-19 0,0 0 0,0 0 0,0 1 0,0-1 0,1 0 0,-1 1 0,1-1 0,0 1 0,0-1 0,0 1 0,1 0 0,-1-1 0,1 1 0,0 0 0,0 6 0,1-9 0,0 0 0,-1 0 0,1 0 0,0 0 0,-1 0 0,1 0 0,0 0 0,0-1 0,0 1 0,0 0 0,0-1 0,-1 1 0,1 0 0,0-1 0,1 1 0,-1-1 0,0 0 0,0 1 0,0-1 0,0 0 0,0 0 0,0 1 0,0-1 0,1 0 0,-1 0 0,0 0 0,2-1 0,35-2 0,-23 0 0,-1-1 0,0 0 0,-1-1 0,1 0 0,-1-1 0,0-1 0,21-13 0,79-69 0,-81 62 0,-28 27 0,-5 7 0,-4 8 0,-112 189 0,117-203 0,-1-1 0,1 0 0,0 0 0,0 1 0,-1-1 0,1 0 0,0 1 0,0-1 0,-1 0 0,1 1 0,0-1 0,0 0 0,0 1 0,0-1 0,-1 0 0,1 1 0,0-1 0,0 1 0,0-1 0,0 0 0,0 1 0,0-1 0,0 1 0,0-1 0,0 0 0,0 1 0,0-1 0,1 0 0,-1 1 0,0-1 0,0 1 0,0-1 0,0 0 0,1 1 0,-1-1 0,0 0 0,0 1 0,0-1 0,1 1 0,16-6 0,22-19 0,-38 24 0,31-23-2709,-22 14-420,0 1 0,-1-1 0,0-1 0,14-18 1,-8 5-8948</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5:59.659"/>
    </inkml:context>
    <inkml:brush xml:id="br0">
      <inkml:brushProperty name="width" value="0.025" units="cm"/>
      <inkml:brushProperty name="height" value="0.025" units="cm"/>
    </inkml:brush>
  </inkml:definitions>
  <inkml:trace contextRef="#ctx0" brushRef="#br0">79 279 7783,'0'0'17441,"-4"12"-14921,-17 38-776,11-30-1198,0 1 1,2-1-1,1 1 1,0 1-1,-4 31 1,11-52-547,0 0 0,0 0 0,0 0 0,1-1 0,-1 1 0,0 0 0,0 0 0,1-1 0,-1 1 0,1 0 0,-1 0 0,0-1 0,1 1 0,-1 0 0,1-1 0,0 1 0,-1-1 0,1 1 0,-1-1 0,1 1 0,0-1 0,0 1 0,-1-1 0,1 0 0,0 1 0,0-1 0,-1 0 0,1 0 0,0 1 0,0-1 0,0 0 0,-1 0 0,1 0 0,0 0 0,0 0 0,0 0 0,-1 0 0,1 0 0,0-1 0,0 1 0,0 0 0,1-1 0,39-11 0,-27 4 0,0 0 0,0-1 0,-1 0 0,0-1 0,-1-1 0,0 0 0,-1 0 0,0-2 0,12-16 0,-4 1 0,-2 0 0,0-2 0,18-46 0,-30 70 0,-8 24 0,-10 31 0,-1-15 0,-11 35 0,25-69 0,0 1 0,-1-1 0,1 0 0,0 1 0,0-1 0,0 0 0,0 1 0,0-1 0,0 0 0,0 1 0,0-1 0,0 0 0,0 1 0,0-1 0,0 0 0,0 1 0,1-1 0,-1 0 0,0 1 0,0-1 0,0 0 0,0 1 0,0-1 0,1 0 0,-1 1 0,0-1 0,0 0 0,1 0 0,-1 0 0,0 1 0,0-1 0,1 0 0,-1 0 0,0 0 0,1 1 0,-1-1 0,0 0 0,1 0 0,-1 0 0,0 0 0,1 0 0,-1 0 0,0 0 0,1 0 0,-1 0 0,0 0 0,1 0 0,-1 0 0,0 0 0,1 0 0,-1 0 0,0 0 0,1 0 0,-1 0 0,0 0 0,1-1 0,-1 1 0,0 0 0,0 0 0,1 0 0,-1 0 0,0-1 0,1 1 0,-1 0 0,10-5 0,0 0 0,-1-1 0,0 0 0,0 0 0,0-1 0,-1 0 0,12-13 0,50-61 0,-44 47 0,-2-2 0,-2 0 0,-1-1 0,27-71 0,-112 238 0,44-96 0,2 1 0,1 1 0,1 1 0,3 0 0,-14 56 0,18 31 0,3-168 0,-19-75 0,16 84 0,2 0 0,0-1 0,-1-54 0,8 90 0,1-1 0,-1 0 0,0 1 0,1-1 0,-1 1 0,0-1 0,1 0 0,-1 1 0,1-1 0,-1 1 0,1-1 0,-1 1 0,1-1 0,0 1 0,-1 0 0,1-1 0,-1 1 0,1 0 0,0-1 0,-1 1 0,1 0 0,0 0 0,0 0 0,-1 0 0,1-1 0,0 1 0,-1 0 0,1 0 0,0 0 0,1 1 0,30-1 0,-23 0 0,20 2-515,51 10 0,-58-7-535,0-2 1,1 0-1,-1-1 1,38-3-1,-36-3-7374</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0.279"/>
    </inkml:context>
    <inkml:brush xml:id="br0">
      <inkml:brushProperty name="width" value="0.025" units="cm"/>
      <inkml:brushProperty name="height" value="0.025" units="cm"/>
    </inkml:brush>
  </inkml:definitions>
  <inkml:trace contextRef="#ctx0" brushRef="#br0">153 192 11050,'1'-7'230,"-1"1"-1,1-1 0,0 0 0,1 1 0,-1-1 0,1 1 0,0-1 1,1 1-1,3-7 0,-1 4 631,1 1 0,-1 0-1,2 0 1,-1 0 0,1 1 0,0 0 0,0 0 0,1 0 0,15-9 0,-15 11-81,1 0 1,-1 1 0,0 0-1,1 1 1,0 0 0,0 0-1,0 1 1,0 0-1,0 0 1,16 0 0,-19 2-576,0 1 1,0-1-1,1 1 1,-1 0 0,0 1-1,0-1 1,0 1-1,0 0 1,0 1-1,5 3 1,-8-5-205,0 1 0,0 0 0,0 0 0,0 0 0,0 0 0,0 1 0,0-1 0,-1 1 0,0 0 0,1-1 0,-1 1 0,0 0 0,0 0 0,-1 1 0,1-1 0,-1 0 0,1 1 0,-1-1 0,0 0 0,0 5 0,0-3 0,-1 0 0,0 0 0,-1 0 0,0 1 0,1-1 0,-2 0 0,1 0 0,0 0 0,-1 0 0,0 0 0,0-1 0,-4 7 0,-6 7 0,-1 0 0,-1-1 0,0 0 0,-1-1 0,-23 19 0,-14 7 0,-67 41 0,62-46 0,-55 48 0,110-84 0,1 0 0,0 0 0,-1 0 0,1 0 0,0 0 0,0 0 0,0 0 0,0 1 0,0-1 0,0 0 0,0 1 0,0-1 0,0 1 0,1-1 0,-1 1 0,0-1 0,1 1 0,0-1 0,-1 1 0,1 0 0,0-1 0,0 3 0,0-3 0,1 0 0,0 0 0,-1 1 0,1-1 0,0 0 0,0 0 0,0 0 0,0 0 0,0 0 0,0-1 0,0 1 0,0 0 0,0 0 0,1-1 0,-1 1 0,0 0 0,0-1 0,1 0 0,-1 1 0,2 0 0,12 2 0,0-1 0,0 0 0,23 0 0,-33-2 0,99 2-128,1-4 0,153-23 0,-210 13-3887,-15-4-8754</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2.199"/>
    </inkml:context>
    <inkml:brush xml:id="br0">
      <inkml:brushProperty name="width" value="0.025" units="cm"/>
      <inkml:brushProperty name="height" value="0.025" units="cm"/>
    </inkml:brush>
  </inkml:definitions>
  <inkml:trace contextRef="#ctx0" brushRef="#br0">507 226 18770,'0'0'3881,"1"-9"-726,1-4-2200,1-2-122,-1 0 1,-1 0-1,-1-30 1,0 42-811,0 0 1,0 0 0,0 1-1,0-1 1,-1 0 0,0 0-1,1 1 1,-1-1 0,0 1-1,0-1 1,-1 1 0,1-1 0,0 1-1,-1 0 1,1-1 0,-1 1-1,0 0 1,0 0 0,0 0-1,0 0 1,0 1 0,0-1 0,0 0-1,-1 1 1,1 0 0,-1-1-1,1 1 1,-1 0 0,1 0-1,-6 0 1,3 0-42,0 0 0,-1 1 1,1 0-1,-1 0 0,1 1 0,0-1 0,-1 1 0,1 0 1,0 1-1,0-1 0,0 1 0,0 0 0,0 0 0,0 1 1,-7 4-1,5-1 4,0 0 1,0 0 0,1 0-1,-1 1 1,2 0 0,-1 0-1,1 0 1,-8 15 0,5-5 2,0 0 0,1 1 1,1 0-1,1 0 0,1 0 0,0 0 1,1 1-1,0 29 0,5-29-28,0 0-1,2-1 0,0 1 1,1-1-1,1 0 0,0 0 1,2-1-1,0 0 0,12 20 0,-9-19-1,-1 0-1,-2 1 0,1 0 0,-2 1 0,-1-1 1,0 1-1,4 33 0,-10-44 112,1 0-1,-1 0 1,0 0-1,-1 0 1,0 0-1,0 0 1,-1 0 0,0-1-1,-1 1 1,0 0-1,0-1 1,-1 0-1,0 0 1,0 0 0,-1 0-1,0 0 1,0-1-1,-1 0 1,0 0 0,0-1-1,-1 0 1,0 0-1,0 0 1,0-1-1,-1 0 1,0 0 0,1-1-1,-2 0 1,-11 4-1,5-2 13,1-1 0,-1 0 0,0-1 0,-1 0 0,1-2 0,-1 0 0,1 0 0,-19-2 0,30 0-72,0 0 1,-1 0-1,1-1 0,0 1 0,0-1 0,0 0 0,0 0 1,0-1-1,0 1 0,0-1 0,0 0 0,0 0 0,1 0 1,-1-1-1,1 1 0,-1-1 0,1 0 0,0 0 0,0 0 1,1 0-1,-1 0 0,0-1 0,1 1 0,0-1 0,0 0 1,0 0-1,0 1 0,1-1 0,0 0 0,-1-1 0,1 1 1,1 0-1,-2-8 0,3 3-10,-1-1 0,1 0 0,0 1 0,1-1 0,0 1 0,1 0 0,0 0 0,0 0 0,1 0 0,0 0 0,1 1 0,0-1 0,0 1 0,1 1 0,0-1 0,9-8 0,15-16 0,2 1 0,42-31 0,-58 49 0,135-103 0,-64 51 0,-3-4 0,95-98 0,-171 159 0,0 0 0,0-1 0,-1 1 0,0-2 0,-1 1 0,0-1 0,0 0 0,-1 0 0,-1 0 0,0-1 0,5-16 0,-9 26 0,0 0 0,1 0 0,-1 1 0,0-1 0,0 0 0,0 0 0,0 0 0,0 1 0,0-1 0,0 0 0,0 0 0,0 1 0,0-1 0,-1 0 0,1 0 0,0 1 0,0-1 0,-1 0 0,1 0 0,-1 1 0,1-1 0,0 0 0,-1 1 0,1-1 0,-1 1 0,1-1 0,-1 1 0,-1-2 0,1 2 0,0 0 0,0 0 0,-1 0 0,1-1 0,0 1 0,-1 0 0,1 1 0,0-1 0,0 0 0,-1 0 0,1 1 0,0-1 0,0 0 0,-1 1 0,-1 0 0,-3 2 0,0 1 0,0-1 0,0 1 0,1 0 0,-10 9 0,-13 19 0,1 2 0,2 1 0,1 1 0,2 1 0,1 1 0,-26 69 0,46-105 0,-1 1 0,1-1 0,0 1 0,1 0 0,-1-1 0,0 1 0,1 0 0,0 0 0,-1 0 0,1-1 0,0 1 0,0 0 0,1 0 0,-1 0 0,1-1 0,-1 1 0,1 0 0,1 2 0,0-3 0,-1-1 0,1 1 0,0-1 0,0 0 0,0 0 0,0 0 0,0 0 0,0 0 0,0 0 0,0 0 0,0-1 0,1 1 0,-1-1 0,0 0 0,0 1 0,1-1 0,-1 0 0,0 0 0,0 0 0,1-1 0,-1 1 0,3-1 0,9-2 0,0-1 0,0 1 0,0-2 0,-1 0 0,0-1 0,0 0 0,0-1 0,-1 0 0,0-1 0,0-1 0,14-12 0,-1-2 0,-1-2 0,-1 0 0,34-46 0,-40 47 0,-2 0 0,0-2 0,-1 1 0,19-52 0,-35 74 0,-6 11 0,-10 16 0,-9 18 0,12-19 0,0 0 0,2 1 0,0 0 0,2 1 0,0 0 0,-12 51 0,22-75 0,1 0 0,-1 0 0,1 1 0,0-1 0,-1 0 0,1 0 0,0 1 0,0-1 0,0 0 0,0 0 0,0 1 0,0-1 0,0 0 0,1 0 0,-1 1 0,0-1 0,1 0 0,-1 0 0,1 0 0,-1 0 0,1 1 0,-1-1 0,1 0 0,0 0 0,0 0 0,-1 0 0,1 0 0,0-1 0,0 1 0,0 0 0,0 0 0,0 0 0,0-1 0,0 1 0,1-1 0,-1 1 0,0-1 0,0 1 0,0-1 0,0 0 0,1 1 0,-1-1 0,0 0 0,0 0 0,1 0 0,-1 0 0,0 0 0,1 0 0,-1 0 0,0-1 0,0 1 0,0 0 0,2-1 0,6-2 0,1 1 0,-1-2 0,0 1 0,0-1 0,14-10 0,-1 0 0,0-2 0,-1-1 0,-1 0 0,-1-2 0,0 0 0,-1-1 0,-2-1 0,0 0 0,-1-1 0,-1-1 0,17-37 0,-126 245 0,86-168 0,2 1 0,0 0 0,1 1 0,0 0 0,2 0 0,-4 32 0,8-50 0,0 0 0,0 0 0,0 0 0,0 0 0,0 0 0,0 0 0,0 0 0,1 0 0,-1 0 0,0 0 0,1 0 0,-1 0 0,1 0 0,-1 0 0,1 0 0,-1 0 0,1 0 0,0-1 0,-1 1 0,1 0 0,0 0 0,0-1 0,-1 1 0,1 0 0,0-1 0,1 1 0,0 0 0,0 0 0,1-1 0,-1 1 0,0-1 0,1 1 0,-1-1 0,0 0 0,1 0 0,-1 0 0,0 0 0,4-1 0,1-1 0,0 1 0,0-1 0,0-1 0,0 1 0,0-1 0,0-1 0,6-3 0,5-7 0,-1-1 0,0-1 0,-1 0 0,-1-1 0,26-36 0,-31 38 0,-1 0 0,0 0 0,-2-1 0,1 0 0,-2 0 0,0 0 0,-1-1 0,4-23 0,-9 40 0,0-1 0,0 1 0,1 0 0,-1-1 0,0 1 0,0 0 0,0-1 0,0 1 0,1-1 0,-1 1 0,0 0 0,0-1 0,0 1 0,0 0 0,0-1 0,0 1 0,0-1 0,0 1 0,0 0 0,0-1 0,0 1 0,-1-1 0,1 1 0,0 0 0,0-1 0,0 1 0,0 0 0,-1-1 0,1 1 0,0 0 0,0-1 0,-1 1 0,1 0 0,0 0 0,0-1 0,-1 1 0,1 0 0,0 0 0,-1-1 0,1 1 0,0 0 0,-1 0 0,1 0 0,0 0 0,-1 0 0,0-1 0,-6 5 0,0 2 0,1 0 0,0 0 0,0 1 0,1 0 0,0 0 0,0 0 0,0 0 0,1 1 0,0 0 0,1 0 0,0 0 0,0 0 0,1 0 0,-1 1 0,0 14 0,3-22 0,1 0 0,-1 0 0,1-1 0,-1 1 0,1 0 0,0-1 0,-1 1 0,1 0 0,0-1 0,-1 1 0,1-1 0,0 1 0,0-1 0,0 1 0,0-1 0,-1 0 0,1 0 0,0 1 0,0-1 0,0 0 0,0 0 0,0 0 0,0 0 0,0 0 0,0 0 0,0 0 0,-1 0 0,3 0 0,30-3 0,-18-2 0,0 0 0,-1-1 0,1-1 0,-2 0 0,1-1 0,24-19 0,-5 1 0,41-42 0,-69 63 0,0 1 0,-1 0 0,0 0 0,0 0 0,0 0 0,-1-1 0,1 1 0,-1-1 0,0 0 0,0 0 0,-1 0 0,1-1 0,2-10 0,-6 16 0,1-1 0,-1 0 0,1 1 0,-1-1 0,1 1 0,-1-1 0,0 1 0,1-1 0,-1 1 0,0-1 0,0 1 0,1 0 0,-1-1 0,0 1 0,0 0 0,1 0 0,-1 0 0,0 0 0,0-1 0,0 1 0,1 0 0,-1 0 0,0 0 0,0 1 0,0-1 0,1 0 0,-1 0 0,0 0 0,0 0 0,0 1 0,-1 0 0,-30 8 0,17-2 0,0 1 0,0 1 0,2 0 0,-1 1 0,1 0 0,0 1 0,1 1 0,-15 17 0,19-19 0,0 0 0,1 0 0,0 1 0,1 0 0,0 0 0,0 0 0,1 1 0,1 0 0,0 0 0,1 0 0,-4 22 0,7-30-11,-1-1 0,1 1 0,0 0 1,1 0-1,-1 0 0,1-1 0,-1 1 0,1 0 0,0-1 0,1 1 1,-1-1-1,1 1 0,-1-1 0,1 1 0,0-1 0,0 0 0,0 0 1,4 3-1,-1-1-51,-1-1 0,1 0 1,1-1-1,-1 1 0,1-1 1,-1 0-1,1-1 0,0 1 1,0-1-1,6 1 0,14 3-563,1-2-1,-1-1 0,0-1 1,29-1-1,-52-1 518,6 0-1681,0 0 0,0-1-1,0 0 1,0 0 0,0-1 0,12-3 0,17-12-9176</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2.572"/>
    </inkml:context>
    <inkml:brush xml:id="br0">
      <inkml:brushProperty name="width" value="0.025" units="cm"/>
      <inkml:brushProperty name="height" value="0.025" units="cm"/>
    </inkml:brush>
  </inkml:definitions>
  <inkml:trace contextRef="#ctx0" brushRef="#br0">206 132 10954,'2'-16'1892,"0"5"548,-1 0 1,0-1-1,-1 1 1,-1-16-1,1 25-2191,-1 0 0,1 0 0,0 0 0,-1 0 0,1 0 0,-1 0 0,0 0 0,1 0 0,-1 1 0,0-1 0,0 0 0,0 0 0,-1 1 0,1-1 0,0 1 0,-1-1 0,1 1 0,-1 0 0,1-1 0,-1 1 0,1 0 0,-1 0 0,0 0 0,0 0 0,0 0 0,1 1 0,-1-1 0,0 1 0,0-1 0,-4 0 0,-2 1-249,-1 0 0,1 1 0,0 0 0,0 0 0,0 1 0,0 0 0,0 1 0,0-1 0,1 1 0,-1 1 0,1 0 0,0 0 0,0 0 0,0 1 0,0 0 0,1 0 0,0 0 0,0 1 0,0 0 0,-7 11 0,12-16 0,0 0 0,0 0 0,1 0 0,-1 0 0,0 0 0,1 0 0,-1 1 0,1-1 0,-1 0 0,1 0 0,0 0 0,-1 1 0,1-1 0,0 0 0,0 1 0,0-1 0,0 0 0,0 0 0,0 1 0,0-1 0,1 0 0,-1 0 0,0 1 0,1-1 0,-1 0 0,1 0 0,-1 0 0,1 1 0,-1-1 0,1 0 0,0 0 0,0 0 0,0 0 0,-1 0 0,1 0 0,0 0 0,0-1 0,0 1 0,0 0 0,1-1 0,-1 1 0,0 0 0,0-1 0,0 1 0,0-1 0,1 0 0,-1 1 0,0-1 0,3 0 0,10 4 0,1 0 0,-1-2 0,24 2 0,-19-2 0,5 1 1,-9-2-4,0 1 0,0 1 1,0 0-1,0 0 0,-1 1 0,0 1 0,26 13 1,-39-17 1,1-1 0,-1 1 1,0 0-1,0 0 1,1 0-1,-1 0 1,0 0-1,0 0 0,0 0 1,0 1-1,-1-1 1,1 0-1,0 0 0,0 1 1,-1-1-1,1 0 1,-1 1-1,1-1 0,-1 1 1,1-1-1,-1 1 1,0-1-1,0 1 1,0 1-1,0-1 2,-1 1-1,0 0 1,0-1 0,0 0 0,0 1-1,0-1 1,0 1 0,0-1-1,-1 0 1,1 0 0,-1 0 0,-3 3-1,-5 4 6,0 0-1,0-1 0,-1 0 1,-12 6-1,-3 1-5,-48 21 0,67-33 0,0 0 0,0-1 0,0 1 0,-1-2 0,1 1 0,-1-1 0,1 0 0,-1 0 0,0-1 0,1 0 0,-1-1 0,-10-1 0,17 1-28,0 1-1,0-1 1,0 0-1,0 1 1,0-1-1,0 0 1,0 0-1,1 0 1,-1 0 0,0 0-1,0 0 1,1 0-1,-1 0 1,0 0-1,1 0 1,0 0-1,-1 0 1,1 0 0,-1 0-1,1 0 1,0-1-1,0 1 1,0 0-1,0 0 1,0 0-1,0-1 1,0 1 0,0 0-1,0 0 1,0 0-1,1-3 1,0 0-332,0-1 0,0 1 0,1 0 0,-1-1 0,1 1 0,0 0 0,4-7 0,8-4-2364,1-1-1,0 2 1,1 0 0,0 1 0,23-14 0,-21 14 411,24-16-3137</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2.946"/>
    </inkml:context>
    <inkml:brush xml:id="br0">
      <inkml:brushProperty name="width" value="0.025" units="cm"/>
      <inkml:brushProperty name="height" value="0.025" units="cm"/>
    </inkml:brush>
  </inkml:definitions>
  <inkml:trace contextRef="#ctx0" brushRef="#br0">150 103 2114,'10'-9'6086,"0"1"-4355,37-37 4134,-22 9 3851,-29 32-5446,-8 5-3546,-12 8-1057,9 0 475,0 0 0,0 1 0,-20 17 0,31-24-113,0 1 0,1 0 0,0-1 0,-1 1 0,1 0 0,0 0 0,1 1 0,-1-1-1,1 1 1,0-1 0,0 1 0,0 0 0,1 0 0,0-1 0,0 1 0,0 0 0,0 6 0,1-9-48,1 0 1,-1 0-1,1 1 1,0-1-1,0 0 1,0 0 0,0 0-1,0-1 1,0 1-1,1 0 1,-1 0-1,0 0 1,1-1 0,0 1-1,-1-1 1,1 0-1,0 1 1,0-1-1,-1 0 1,4 1 0,51 26-570,-30-16 223,-21-10 333,0 1 0,0 0 0,-1 0 1,1 1-1,-1-1 0,0 1 0,0 0 1,0 0-1,0 0 0,-1 1 1,0-1-1,0 1 0,4 8 0,-6-10 89,0-1 0,-1 1 0,1 0 0,-1-1 1,1 1-1,-1-1 0,0 1 0,0 0 0,-1-1 0,1 1 0,0-1 0,-1 1 0,0 0 0,1-1 0,-1 1 0,0-1 0,0 0 0,0 1 0,-1-1 0,1 0 0,-1 0 0,1 1 0,-1-1 0,0 0 0,1-1 0,-1 1 0,0 0 0,0 0 0,-1-1 1,-2 3-1,-7 3 60,0-1 0,1 1 0,-2-2 0,1 0 0,-1 0 0,0-2 0,0 1 0,0-1 0,0-1 0,0-1 0,-1 0 0,-24-1 0,36 0-228,1 0 0,0 0 1,0 0-1,-1 0 0,1 0 0,0 0 0,-1-1 1,1 1-1,0-1 0,0 1 0,-1-1 0,1 1 1,0-1-1,0 0 0,0 1 0,0-1 0,0 0 0,0 0 1,0 0-1,0 0 0,0 0 0,0 0 0,0 0 1,1 0-1,-1 0 0,0 0 0,1 0 0,-1-1 1,1 1-1,-1 0 0,1 0 0,0-1 0,-1 1 1,1 0-1,0-1 0,0-1 0,0-1-551,0 0 0,1 0 0,-1 0 0,1 0 0,0 0 0,0 0 0,0 0 0,1 0 1,-1 0-1,1 0 0,3-4 0,17-23-8179</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3.510"/>
    </inkml:context>
    <inkml:brush xml:id="br0">
      <inkml:brushProperty name="width" value="0.025" units="cm"/>
      <inkml:brushProperty name="height" value="0.025" units="cm"/>
    </inkml:brush>
  </inkml:definitions>
  <inkml:trace contextRef="#ctx0" brushRef="#br0">78 76 19474,'0'0'5841,"3"8"-3332,-2-3-2310,1 0 1,0-1-1,0 1 1,0-1 0,1 0-1,-1 0 1,1 0-1,5 7 1,-6-10-172,-1 0 0,1 0 0,0 0 0,-1 0 1,1 0-1,0 0 0,-1 0 0,1-1 0,0 1 0,0-1 0,0 1 0,0-1 0,-1 0 1,1 1-1,0-1 0,0 0 0,0 0 0,0-1 0,0 1 0,0 0 0,0-1 0,-1 1 1,1-1-1,0 1 0,0-1 0,0 0 0,-1 0 0,1 0 0,0 0 0,-1 0 0,3-2 1,0 0 67,0 0 0,0-1 1,0 1-1,0-1 0,0 0 0,-1-1 1,0 1-1,0-1 0,0 1 1,0-1-1,-1 0 0,0 0 1,0 0-1,0 0 0,-1 0 1,1 0-1,-1-1 0,-1 1 1,1 0-1,-1-1 0,1 1 1,-2-8-1,1 12-95,-1 0 0,1 0 0,0 1 0,-1-1 0,1 0 0,-1 0 0,1 1 0,-1-1 0,1 0 0,-1 1 0,1-1 0,-1 0 0,0 1 0,1-1 0,-1 1 0,0-1 0,0 1 0,1 0 0,-1-1 0,0 1-1,0 0 1,0-1 0,1 1 0,-1 0 0,0 0 0,0 0 0,0 0 0,0 0 0,0 0 0,1 0 0,-1 0 0,0 0 0,0 0 0,0 0 0,0 0 0,1 1 0,-1-1 0,0 0 0,0 1 0,-1 0 0,-33 17-9,13 2 8,1 0 0,-30 39 0,44-50 0,0 0 0,1 1 0,0 0 0,0 0 0,1 1 0,0 0 0,1 0 0,0 0 0,-3 17 0,7-26 0,0-1 0,0 1 0,0-1 0,0 1 0,0 0 0,1-1 0,-1 1 0,0-1 0,1 1 0,0-1 0,-1 0 0,1 1 0,0-1 0,-1 0 0,1 1 0,0-1 0,0 0 0,0 0 0,0 0 0,0 1 0,1-1 0,-1 0 0,0-1 0,0 1 0,1 0 0,-1 0 0,0 0 0,1-1 0,-1 1 0,1-1 0,-1 1 0,1-1 0,-1 0 0,1 1 0,-1-1 0,1 0 0,-1 0 0,1 0 0,2-1 0,6 2 0,0-2 0,0 1 0,0-1 0,0-1 0,10-2 0,0-3 0,-1-1 0,0 0 0,0-2 0,-1 0 0,23-17 0,-21 13 0,1 2 0,0 0 0,31-12 0,-51 23 0,-1 1 0,0 0 0,1 0 0,-1 0 0,0 0 0,1 0 0,-1 1 0,1-1 0,-1 0 0,0 0 0,1 0 0,-1 0 0,0 0 0,1 0 0,-1 1 0,0-1 0,1 0 0,-1 0 0,0 0 0,1 1 0,-1-1 0,0 0 0,1 0 0,-1 1 0,0-1 0,0 0 0,0 1 0,1-1 0,-1 0 0,0 1 0,0-1 0,0 0 0,0 1 0,0-1 0,1 1 0,-1-1 0,0 0 0,0 1 0,0-1 0,0 1 0,0-1 0,0 0 0,0 1 0,0-1 0,-1 0 0,1 1 0,0-1 0,0 1 0,0-1 0,0 0 0,0 1 0,-1-1 0,1 0 0,0 1 0,-1-1 0,-2 10 0,-2 0 0,1-1 0,-12 17 0,12-21 0,0 1 0,1 0 0,-1-1 0,1 1 0,0 0 0,1 0 0,-1 1 0,1-1 0,1 0 0,-1 1 0,1-1 0,0 1 0,0 0 0,1 7 0,1-13 0,-1 0 0,1 0 0,0 0 0,0 0 0,0-1 0,0 1 0,0 0 0,0-1 0,0 1 0,0-1 0,1 1 0,-1-1 0,0 1 0,0-1 0,0 0 0,0 0 0,1 0 0,-1 1 0,0-1 0,0 0 0,0 0 0,1-1 0,-1 1 0,0 0 0,0 0 0,0-1 0,3 0 0,36-9 0,23-22 0,-50 25 0,-1 0 0,1 0 0,0 1 0,1 1 0,-1 0 0,1 1 0,16-3 0,-29 7 0,0 0 0,-1 0 0,1 0 0,0 0 0,-1 0 0,1 0 0,0 0 0,-1 1 0,1-1 0,0 0 0,-1 0 0,1 0 0,0 1 0,-1-1 0,1 0 0,-1 1 0,1-1 0,0 1 0,-1-1 0,1 0 0,-1 1 0,1-1 0,-1 1 0,1 0 0,-1-1 0,0 1 0,1-1 0,-1 1 0,0-1 0,1 2 0,1 27 0,-17 27 0,10-44 1,-33 69-1088,7-35-2439,24-40-6340</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7.441"/>
    </inkml:context>
    <inkml:brush xml:id="br0">
      <inkml:brushProperty name="width" value="0.025" units="cm"/>
      <inkml:brushProperty name="height" value="0.025" units="cm"/>
    </inkml:brush>
  </inkml:definitions>
  <inkml:trace contextRef="#ctx0" brushRef="#br0">633 72 10634,'-12'-7'2397,"-5"-3"-1584,0 1 1,-1 0-1,0 2 1,0 0-1,-1 1 1,0 1-1,-27-4 0,32 7-653,-1 1 0,0 1-1,1 0 1,-1 1 0,0 1-1,1 0 1,-1 1 0,1 1-1,0 0 1,0 1 0,0 0-1,1 1 1,0 1 0,0 0-1,0 1 1,1 0 0,0 1-1,1 0 1,0 1 0,0 0-1,-12 17 1,6-6 94,1 2 0,0 0 0,2 1 0,1 0 0,1 1 0,2 0-1,0 1 1,1 1 0,2-1 0,1 1 0,1 0 0,1 1 0,1-1 0,1 1 0,5 49 0,-3-66-212,2 1 0,-1-1 0,1 0 0,1 0 0,0 0 0,1 0 0,0-1 0,0 1 0,1-1 0,1 0 0,-1-1 0,2 1 0,8 9 0,-9-12 47,0-1-1,1 0 0,0 0 0,0 0 0,1-1 0,0-1 0,0 1 1,0-1-1,0 0 0,0-1 0,1 0 0,0 0 0,-1-1 1,1 0-1,0-1 0,16 1 0,-9-1 27,-1-1 0,0-1-1,1 0 1,-1-1 0,0-1 0,30-8 0,-41 9-72,1 1 0,-1-1 0,0 0 0,0 0 0,0 0 0,0-1 0,0 0-1,0 1 1,-1-1 0,0 0 0,1-1 0,-1 1 0,0 0 0,0-1 0,-1 0 0,1 0 0,-1 0 0,0 0 0,0 0 0,0 0 0,-1 0 0,1-1 0,-1 1 0,0-1 0,0 1 0,-1-1 0,1-8 0,-2 9-8,1 0 0,-1 0 0,0-1-1,-1 1 1,1 0 0,-1 0 0,1 0 0,-1 0-1,-1 1 1,1-1 0,0 0 0,-1 1 0,0 0-1,0-1 1,0 1 0,0 0 0,0 1 0,-1-1-1,1 0 1,-1 1 0,1 0 0,-1 0 0,0 0-1,0 0 1,0 1 0,-6-2 0,-5-2 68,-1 0 0,1 1 0,-1 1 1,0 1-1,-31-2 0,31 7-103,15 2 0,3-4 0,-1 0 0,1 0 0,-1 0 0,1 0 0,-1 0 0,1-1 0,0 1 0,-1-1 0,1 1 0,0-1 0,-1 0 0,1 0 0,0 0 0,1 0 0,17-1 0,0-1 0,0-1 0,0-1 0,-1-1 0,0-1 0,30-12 0,-25 8 0,1 1 0,48-9 0,-72 18 0,0-1 0,1 1 0,-1 0 0,0 0 0,0 0 0,0 0 0,1 0 0,-1 0 0,0 0 0,0 1 0,0-1 0,1 0 0,-1 1 0,0-1 0,0 1 0,0-1 0,0 1 0,0-1 0,0 1 0,0 0 0,0-1 0,0 1 0,0 0 0,0 0 0,-1 0 0,1 0 0,0 0 0,0 1 0,1 1 0,-1 0 0,0 1 0,0-1 0,0 0 0,-1 1 0,1-1 0,-1 1 0,0-1 0,0 0 0,0 5 0,-2 8 0,0 1 0,-1-1 0,-7 22 0,-6 9 0,8-26 0,0 1 0,2 0 0,-7 46 0,13-67-17,0-1 0,0 1 0,-1 0 0,1 0 0,0-1 0,0 1 0,0 0-1,0 0 1,0 0 0,0-1 0,0 1 0,0 0 0,1 0 0,-1 0 0,0-1 0,0 1 0,1 0 0,-1 0 0,0-1 0,1 1 0,-1 0-1,1-1 1,-1 1 0,1 0 0,-1-1 0,1 1 0,-1-1 0,1 1 0,0-1 0,-1 1 0,1-1 0,0 1 0,-1-1 0,1 1 0,0-1-1,0 0 1,-1 0 0,1 1 0,0-1 0,0 0 0,-1 0 0,1 0 0,0 0 0,0 0 0,0 0 0,-1 0 0,1 0 0,0 0 0,0 0 0,0-1-1,-1 1 1,1 0 0,0 0 0,0-1 0,-1 1 0,2-1 0,3-1-436,0-1 0,0 1 0,0-1 0,0 0 0,-1-1 1,1 1-1,4-5 0,17-24-7149,-2-9-4607</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7.833"/>
    </inkml:context>
    <inkml:brush xml:id="br0">
      <inkml:brushProperty name="width" value="0.025" units="cm"/>
      <inkml:brushProperty name="height" value="0.025" units="cm"/>
    </inkml:brush>
  </inkml:definitions>
  <inkml:trace contextRef="#ctx0" brushRef="#br0">93 0 20403,'0'0'2232,"-10"11"-182,1-2-1602,1 1 1,0 0-1,1 0 0,0 1 1,1-1-1,0 2 1,0-1-1,1 1 1,1-1-1,0 1 0,0 0 1,1 1-1,-2 16 1,5-22-341,-1 0 1,1 1-1,1-1 0,-1 1 1,1-1-1,0 1 1,1-1-1,0 0 1,0 0-1,5 10 0,-5-14-89,0 0 0,0 0 0,0 0 0,1 0 0,0 0-1,0 0 1,-1-1 0,1 1 0,1-1 0,-1 0-1,0 0 1,1 0 0,-1 0 0,1-1 0,-1 1 0,1-1-1,0 0 1,-1 0 0,1 0 0,0 0 0,5-1-1,1 1-10,0-1 0,0 0 0,0-1 0,-1 0 0,1-1 0,0 0 0,-1 0 0,1-1 0,-1 0 0,0-1 0,0 0 0,0 0 0,-1-1 0,1 0 0,-1-1-1,0 1 1,-1-2 0,12-10 0,-9 6-4,0-1 0,0 1 0,-1-1 0,-1-1 0,0 1 0,-1-2 0,0 1-1,-1-1 1,-1 0 0,0 0 0,5-23 0,-32 71-4,14-17 0,1 0 0,1 1 0,0 0 0,1 0 0,1 0 0,1 0 0,1 0 0,0 1 0,1 0 0,2 21 0,0-37-95,0 0 1,0 0-1,-1-1 0,2 1 0,-1 0 1,0-1-1,0 1 0,1-1 0,0 0 1,-1 1-1,1-1 0,0 0 0,0 0 1,0 0-1,0 0 0,1-1 1,-1 1-1,0 0 0,1-1 0,-1 0 1,1 1-1,0-1 0,-1 0 0,1-1 1,0 1-1,-1 0 0,1-1 1,0 1-1,3-1 0,12 2-1401,-1-1 0,1-1-1,25-2 1,-35 1 895,38-4-6242</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8.859"/>
    </inkml:context>
    <inkml:brush xml:id="br0">
      <inkml:brushProperty name="width" value="0.025" units="cm"/>
      <inkml:brushProperty name="height" value="0.025" units="cm"/>
    </inkml:brush>
  </inkml:definitions>
  <inkml:trace contextRef="#ctx0" brushRef="#br0">198 110 7207,'4'-71'6714,"-2"33"3639,-1 62-9994,-1 0 0,-2 0-1,0 0 1,-2 0 0,0-1 0,-12 37 0,-62 127 3422,51-128-2681,-29 89 0,52-136-1100,1 1 0,0-1 0,1 0 0,0 1 0,1-1 0,1 18 0,0-27 0,0 0 0,1-1 0,-1 1 0,1-1 0,-1 1 0,1-1 0,0 1 0,0-1 0,0 0 0,0 1 0,1-1 0,-1 0 0,0 0 0,1 0 0,0 0 0,-1 0 0,1 0 0,0 0 0,0-1 0,0 1 0,0-1 0,1 1 0,-1-1 0,0 0 0,0 0 0,1 0 0,-1 0 0,1 0 0,-1-1 0,1 1 0,-1-1 0,1 1 0,-1-1 0,1 0 0,4 0 0,1 0-272,0 0 1,-1-1-1,1 0 1,-1 0-1,1-1 1,-1 0-1,0 0 0,1 0 1,-1-1-1,11-6 1,-13 5-246,0 1-1,0-1 1,0 0 0,0 0 0,-1 0 0,0-1-1,0 0 1,0 1 0,-1-1 0,1-1 0,-1 1-1,0 0 1,-1-1 0,0 0 0,1 1 0,-2-1-1,1 0 1,-1 0 0,0 0 0,0 0 0,0-8-1,0-28-12662</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09.294"/>
    </inkml:context>
    <inkml:brush xml:id="br0">
      <inkml:brushProperty name="width" value="0.025" units="cm"/>
      <inkml:brushProperty name="height" value="0.025" units="cm"/>
    </inkml:brush>
  </inkml:definitions>
  <inkml:trace contextRef="#ctx0" brushRef="#br0">0 1 18834,'0'0'8296,"34"51"-6503,7-44-800,13-4-608,7 0-321,5-3 0,2 0-1025,-7 0-2338,-7 0-2082,-11-13-5029</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0.261"/>
    </inkml:context>
    <inkml:brush xml:id="br0">
      <inkml:brushProperty name="width" value="0.025" units="cm"/>
      <inkml:brushProperty name="height" value="0.025" units="cm"/>
    </inkml:brush>
  </inkml:definitions>
  <inkml:trace contextRef="#ctx0" brushRef="#br0">167 186 10570,'6'-8'2872,"3"-7"-1684,1 0 1,1 1-1,1 1 1,0 0-1,1 0 1,0 1-1,22-15 0,-24 20-740,0 0-1,0 1 1,0 0 0,1 1-1,0 0 1,0 0-1,1 2 1,-1-1-1,1 2 1,0 0 0,23-1-1,-35 3-411,0-1 0,0 1 0,1 0 0,-1 1 0,0-1 0,0 0 0,1 0 0,-1 1 1,0-1-1,0 0 0,0 1 0,1-1 0,-1 1 0,0 0 0,0-1 0,0 1 0,0 0 0,0-1 0,0 1 0,0 0 0,0 0 0,-1 0 0,1 0 0,0 0 0,0 0 0,0 2 0,0 0 16,0 0 0,0 0 0,-1 0 0,0 0 0,1 0 0,-1 0 0,0 0 0,0-1 0,-1 1 0,1 0 0,-2 4 0,0 4 97,-1 0 1,-1-1-1,0 1 0,-1-1 1,-8 14-1,-19 19 98,-2-1-1,-2-2 0,-2-2 1,-1-1-1,-45 33 1,-71 66 228,152-133-475,0 0 1,0 1-1,0-1 1,0 1-1,0-1 0,1 1 1,-1 0-1,1 0 1,0 0-1,0 0 0,1 1 1,-1-1-1,1 0 0,0 1 1,0-1-1,0 6 1,1-9-2,0 1 1,1 0 0,-1-1-1,0 1 1,1 0-1,-1-1 1,1 1 0,0-1-1,-1 1 1,1-1 0,0 1-1,0-1 1,0 0-1,0 1 1,0-1 0,0 0-1,3 2 1,-1-1-2,0 0 0,0 0-1,0-1 1,0 1 0,0-1 0,1 0-1,-1 0 1,0 0 0,1 0 0,-1-1 0,5 1-1,4 0-134,-1-1 0,0 0 0,1-1 0,-1 0 1,0 0-1,1-2 0,-1 1 0,18-8 0,0-2-395,49-30 0,-46 23 576,-32 19-49,1-1 0,-1 1 1,0 0-1,1-1 1,-1 1-1,0 0 1,1-1-1,-1 1 1,1 0-1,-1 0 1,1 0-1,-1-1 0,0 1 1,1 0-1,-1 0 1,1 0-1,-1 0 1,1 0-1,-1 0 1,1 0-1,-1 0 1,1 0-1,-1 0 0,1 0 1,-1 0-1,1 0 1,-1 0-1,1 0 1,-1 0-1,1 1 1,-1-1-1,0 0 1,1 0-1,-1 1 0,1-1 1,-1 0-1,0 0 1,1 1-1,0 20 610,1 8 377,-1-29-966,-1 1-1,1 0 1,-1 0-1,1-1 1,-1 1-1,1-1 1,-1 1-1,1 0 1,0-1-1,-1 1 1,1-1 0,0 0-1,0 1 1,-1-1-1,1 1 1,0-1-1,0 0 1,-1 0-1,1 1 1,0-1-1,0 0 1,0 0-1,0 0 1,-1 0-1,1 0 1,0 0 0,0 0-1,0 0 1,0 0-1,-1-1 1,1 1-1,0 0 1,1-1-1,5-1 6,-1-1 0,1 0 0,-1 0 0,0 0 0,0-1 0,0 0 0,-1 0 0,0-1 0,1 1-1,-1-1 1,5-7 0,5-5 10,-2-1-1,14-23 0,-13 11-1569,-14 28 1098,1 0 0,-1 0 0,0 0 0,1 0 0,-1 0 0,0 0 0,0 0 0,0 0-1,-1-1 1,1 1 0,0 0 0,-1 0 0,-1-3 0,-5-5-11576</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9.035"/>
    </inkml:context>
    <inkml:brush xml:id="br0">
      <inkml:brushProperty name="width" value="0.025" units="cm"/>
      <inkml:brushProperty name="height" value="0.025" units="cm"/>
    </inkml:brush>
  </inkml:definitions>
  <inkml:trace contextRef="#ctx0" brushRef="#br0">87 14 512,'-2'-12'14332,"-3"11"-6968,-11 20-3455,-8 24-6628,19-31 4556,-1 3-1456,0 0 1,0 0 0,2 0-1,0 1 1,1-1 0,0 1-1,1 0 1,1 0 0,1 17-1,0-33-364,1 1-1,-1 0 0,1 0 1,-1-1-1,0 1 0,1 0 1,-1 0-1,1-1 0,0 1 1,-1-1-1,1 1 0,0-1 1,-1 1-1,1-1 0,0 1 1,-1-1-1,1 1 0,0-1 1,0 0-1,0 1 0,0-1 1,-1 0-1,1 0 0,0 0 1,0 0-1,0 0 0,0 1 1,-1-2-1,1 1 0,0 0 1,0 0-1,0 0 0,0 0 1,0 0-1,-1-1 0,2 0 1,34-11 419,-23 3-348,0-1-1,-1 0 0,0-1 1,0 0-1,15-20 0,-21 22-47,1 1-1,-1-1 1,0-1-1,-1 1 0,0-1 1,-1 0-1,0 0 1,0 0-1,2-12 1,-13 55 54,3-21-71,1 1 0,0-1 0,1 1 1,1 0-1,0 0 0,1 0 0,0 0 0,1 0 0,3 15 0,-3-26-4,0 1 0,1-1 1,-1 0-1,1 1 0,-1-1 0,1 0 0,0 0 0,0 0 0,0-1 0,0 1 0,0 0 0,0-1 0,0 1 0,0-1 0,1 0 1,-1 0-1,1 0 0,-1 0 0,1 0 0,-1 0 0,1-1 0,0 1 0,-1-1 0,1 0 0,4 0 0,-2 0 23,0 1-1,1-2 1,-1 1-1,0-1 1,0 1-1,0-2 1,0 1-1,0 0 1,0-1-1,0 0 1,-1 0-1,8-5 1,-4 1-23,0 0 0,-1-1-1,0 0 1,-1 0 0,1-1 0,-2 0 0,1 0-1,-1 0 1,0-1 0,0 0 0,-1 0 0,-1 0 0,1 0-1,-2-1 1,1 1 0,-1-1 0,0 0 0,-1 0-1,-1 1 1,0-18 0,1 27-19,-1-1 0,0 1 0,0-1 0,0 1 0,0 0 0,0-1 0,0 1 0,0-1 0,0 1 0,0-1 0,0 1 0,0-1 0,0 1 0,0-1 0,0 1 0,0-1 0,-1 1 0,1-1 0,0 1 0,0 0 0,-1-1 0,1 1 0,0-1 0,0 1 0,-1 0 0,1-1 0,0 1 0,-1 0 0,1-1 0,-1 1 0,1 0 0,0 0 0,-1-1 0,1 1 0,-1 0 0,1 0 0,-1 0 0,1 0 0,0-1 0,-1 1 0,1 0 0,-1 0 0,1 0 0,-1 0 0,1 0 0,-1 0 0,1 0 0,-1 0 0,1 0 0,-1 1 0,1-1 0,-1 0 0,1 0 0,0 0 0,-1 0 0,1 1 0,-1-1 0,1 0 0,0 1 0,-1-1 0,1 0 0,-1 1 0,-1 0 0,0 1 0,-1 0 0,1-1 0,1 1 0,-1 0 0,0 0 0,0 0 0,1 0 0,-1 1 0,-1 3 0,1-3 0,1 0 0,0 0 0,0 0 0,0 0 0,0 0 0,0 1 0,1-1 0,0 0 0,-1 1 0,1-1 0,0 0 0,1 1 0,-1-1 0,0 0 0,1 1 0,0-1 0,1 4 0,0-5 0,0 0 0,0 0 0,0 0 0,0-1 0,0 1 0,0-1 0,0 1 0,0-1 0,1 0 0,-1 0 0,0 0 0,1 0 0,-1 0 0,1-1 0,-1 1 0,1-1 0,-1 1 0,1-1 0,0 0 0,-1 0 0,1 0 0,3-1 0,2 0-2,-1-1 1,0 1-1,0-1 1,0-1-1,0 0 0,0 0 1,-1 0-1,1 0 1,-1-1-1,0 0 0,0-1 1,0 1-1,0-1 1,-1 0-1,0-1 0,0 1 1,0-1-1,-1 0 1,4-7-1,-15 26-17,3-7 24,0 1 0,0 0 0,1 0 0,0 0 0,1 1 1,-1-1-1,1 1 0,1 0 0,-2 8 0,3-16-5,1 1 0,-1-1 0,0 1 0,1 0 0,-1-1 0,1 1 0,-1-1 0,1 1 0,-1-1 0,1 1 0,-1-1 0,1 0 0,-1 1 0,1-1 0,0 0 0,-1 1 0,1-1 0,0 0 0,-1 0 0,1 1 0,0-1 0,-1 0 0,1 0 0,0 0 0,-1 0 0,1 0 0,0 0 0,-1 0 0,2 0 0,27-1 0,-24 1 0,52-10 0,-47 8 0,-1 0 0,1 0 0,0 0 0,0 2 0,0-1 0,-1 1 0,1 0 0,18 4 0,-26-2 0,1 0 0,-1 0 0,0 0 0,0 0 0,0 1 0,0-1 0,-1 1 0,1 0 0,-1-1 0,1 1 0,-1 0 0,0 0 0,0 0 0,0 0 0,-1 0 0,1 0 0,-1 0 0,1 4 0,-1-4 0,0-9 0,0-13 0,0-9 0,-2-1 0,-1 1 0,-12-49 0,15 77-30,0 0-1,0-1 1,0 1 0,0-1-1,1 1 1,-1 0-1,0-1 1,0 1 0,0 0-1,1-1 1,-1 1 0,0 0-1,0-1 1,1 1-1,-1 0 1,0 0 0,0-1-1,1 1 1,-1 0 0,0 0-1,1 0 1,-1-1-1,1 1 1,-1 0 0,0 0-1,1 0 1,-1 0 0,0 0-1,1 0 1,-1 0-1,1 0 1,-1 0 0,0 0-1,1 0 1,-1 0 0,1 0-1,-1 0 1,18 0-2829,-17 0 2137,15 0-4232,-1 0-1692</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9.374"/>
    </inkml:context>
    <inkml:brush xml:id="br0">
      <inkml:brushProperty name="width" value="0.025" units="cm"/>
      <inkml:brushProperty name="height" value="0.025" units="cm"/>
    </inkml:brush>
  </inkml:definitions>
  <inkml:trace contextRef="#ctx0" brushRef="#br0">0 1 18193,'0'0'449,"64"34"-6311</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19.764"/>
    </inkml:context>
    <inkml:brush xml:id="br0">
      <inkml:brushProperty name="width" value="0.025" units="cm"/>
      <inkml:brushProperty name="height" value="0.025" units="cm"/>
    </inkml:brush>
  </inkml:definitions>
  <inkml:trace contextRef="#ctx0" brushRef="#br0">131 190 17489,'0'0'2973,"-11"8"518,3-3-2771,-9 4 958,0 2-1,-19 16 0,33-24-1516,-1 0 1,1-1-1,0 1 0,0 0 0,0 1 0,1-1 0,-1 0 0,1 1 1,0-1-1,0 1 0,0 0 0,0 0 0,1 0 0,-1 0 0,1 0 1,0 0-1,0 0 0,0 8 0,1-11-161,1 0 0,-1 0 0,1 0 0,0-1 0,-1 1 0,1 0 0,0-1 0,-1 1 0,1 0 0,0-1 0,0 1 0,0-1 0,0 1 0,0-1 0,-1 0 0,1 1 0,0-1 0,0 0 0,0 0 0,0 1 0,0-1 0,0 0 0,0 0 0,0 0 0,0 0 0,0 0 0,0 0 0,0-1 0,0 1 0,0 0 0,0 0 0,0-1 0,0 1 0,0-1 0,1 0 0,37-13 0,-27 6-73,0-1 1,-1 0-1,0 0 1,0-1-1,-1 0 1,0-1-1,-1 0 1,0-1-1,-1 0 1,-1 0-1,0-1 1,0 1-1,-1-2 1,-1 1-1,0-1 1,-1 1-1,0-1 1,-1-1-1,-1 1 1,0 0-1,-1-1 1,0 1-1,-3-19 1,2 33 81,0 0 0,0-1 0,1 1 1,-1 0-1,0 0 0,0-1 0,0 1 1,0 0-1,0 0 0,0-1 0,0 1 1,0 0-1,-1 0 0,1-1 0,0 1 0,0 0 1,0 0-1,0-1 0,0 1 0,0 0 1,0 0-1,-1 0 0,1-1 0,0 1 1,0 0-1,0 0 0,0 0 0,-1-1 1,1 1-1,0 0 0,0 0 0,-1 0 1,1 0-1,0 0 0,0 0 0,0-1 0,-1 1 1,1 0-1,0 0 0,0 0 0,-1 0 1,1 0-1,0 0 0,-1 0 0,1 0 1,0 0-1,0 0 0,-1 0 0,1 0 1,0 0-1,0 1 0,-1-1 0,1 0 1,0 0-1,0 0 0,0 0 0,-1 0 0,1 0 1,0 1-1,0-1 0,0 0 0,-1 0 1,1 1-1,-12 13 94,5 1-82,1 0 1,0 1-1,1-1 1,1 1-1,1 0 1,-2 19-1,4-26-7,0 0-1,0 1 1,1-1-1,0 0 0,1 1 1,0-1-1,1 0 1,0 0-1,0 0 1,0 0-1,2 0 1,4 10-1,-4-14-192,-1 0 1,1 0-1,0-1 0,0 1 0,1-1 0,-1 0 0,1-1 0,0 1 0,0-1 1,0 0-1,1 0 0,-1-1 0,10 4 0,-6-3-1312,1 0-1,0-1 1,0 0-1,12 0 1,24-1-7814</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0.106"/>
    </inkml:context>
    <inkml:brush xml:id="br0">
      <inkml:brushProperty name="width" value="0.025" units="cm"/>
      <inkml:brushProperty name="height" value="0.025" units="cm"/>
    </inkml:brush>
  </inkml:definitions>
  <inkml:trace contextRef="#ctx0" brushRef="#br0">13 1 16624,'0'0'10500,"0"10"-8850,-12 137 2343,12-146-3993,0 0 0,0-1 0,0 1 0,0 0 0,0 0 0,0-1 0,0 1 0,0 0 0,0 0 0,1-1 0,-1 1 0,0 0 0,1-1 0,-1 1 0,0 0 0,1-1 0,-1 1 0,1 0 0,-1-1 0,0 1 0,1-1 0,0 1 0,-1-1 0,1 1 0,-1-1 0,1 1 0,0-1 0,-1 0 0,1 1 0,0-1 0,0 1 0,30-1 0,-21-3 0,0 1 0,0-2 0,-1 1 0,13-7 0,-3-2 0,1-2 0,23-21 0,25-17 0,-68 52 0,1 0 0,-1 0 0,0 0 0,1 0 0,-1 0 0,0 0 0,1 0 0,-1 0 0,0 0 0,0 1 0,1-1 0,-1 0 0,0 0 0,0 0 0,1 0 0,-1 1 0,0-1 0,0 0 0,1 0 0,-1 1 0,0-1 0,0 0 0,0 0 0,1 1 0,-1-1 0,0 0 0,0 1 0,0-1 0,0 0 0,0 0 0,0 1 0,0-1 0,0 0 0,0 1 0,0-1 0,0 0 0,0 1 0,0-1 0,0 0 0,0 1 0,0-1 0,0 0 0,0 1 0,0-1 0,-1 1 0,1 15 0,-15 56 0,15-71 0,0 0 0,1 0 0,-1-1 0,1 1 0,-1 0 0,1-1 0,-1 1 0,1 0 0,-1-1 0,1 1 0,0 0 0,-1-1 0,1 1 0,0-1 0,-1 1 0,1-1 0,0 0 0,0 1 0,0-1 0,-1 0 0,1 0 0,0 1 0,0-1 0,0 0 0,0 0 0,-1 0 0,1 0 0,0 0 0,0 0 0,0 0 0,1-1 0,32-2 0,-21-1 0,-1 0 0,1-2 0,-1 1 0,-1-1 0,14-10 0,-13 8 0,1 1 0,0 0 0,0 1 0,17-6 0,-30 12 0,1 0 0,0 0 0,0-1 0,-1 1 0,1 0 0,0 0 0,-1 0 0,1 0 0,0 0 0,0 0 0,-1 0 0,1 0 0,0 0 0,-1 0 0,1 1 0,0-1 0,-1 0 0,1 0 0,0 1 0,-1-1 0,1 0 0,0 1 0,-1-1 0,1 0 0,-1 1 0,1-1 0,-1 1 0,1-1 0,-1 1 0,1-1 0,-1 1 0,1 0 0,0 0 0,2 32 0,-17 42 0,12-67 0,0 25-3179,6-30-777,2-19-1561,1-8-10594</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0.497"/>
    </inkml:context>
    <inkml:brush xml:id="br0">
      <inkml:brushProperty name="width" value="0.025" units="cm"/>
      <inkml:brushProperty name="height" value="0.025" units="cm"/>
    </inkml:brush>
  </inkml:definitions>
  <inkml:trace contextRef="#ctx0" brushRef="#br0">1 0 22005,'0'0'9641,"76"1"-33664</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1.544"/>
    </inkml:context>
    <inkml:brush xml:id="br0">
      <inkml:brushProperty name="width" value="0.025" units="cm"/>
      <inkml:brushProperty name="height" value="0.025" units="cm"/>
    </inkml:brush>
  </inkml:definitions>
  <inkml:trace contextRef="#ctx0" brushRef="#br0">0 354 7976,'0'0'7495,"5"8"-4799,-3-4-2390,0-1 1,0 1-1,0-1 1,0 0-1,1 0 1,-1 0-1,1 0 1,0 0-1,0 0 1,0-1-1,0 0 1,0 1-1,1-1 1,-1 0-1,1-1 1,-1 1-1,1-1 1,0 1-1,-1-1 1,1 0-1,0 0 1,0-1-1,7 1 1,7 0 214,1-1 0,-1-1 1,1 0-1,-1-2 0,0 0 1,1-1-1,24-9 0,-34 10-340,0 0 0,-1-1 0,0 0 0,0 0-1,0-1 1,0 0 0,-1-1 0,0 0 0,0 0-1,0 0 1,-1-1 0,1 0 0,-2 0 0,1 0-1,-1-1 1,8-16 0,-12 21-181,1 1 0,-1-1 0,0 0 0,0 0 0,0 0 0,0 0 0,-1 0 0,1-1 0,-1 1 0,0 0 0,0 0 0,0 0 0,0 0 0,0-1 0,-1 1 0,1 0 0,-1 0 0,0 0 0,0 0 0,0 0 0,-1 0 0,1 1 0,-1-1 0,1 0 0,-1 0 0,0 1 0,0-1 0,0 1 0,0 0 0,0 0 0,-1 0 0,1 0 0,-1 0 0,1 0 0,-1 0 0,0 1 0,-4-2 0,1 0 0,0 1 0,0 0 0,0 1 0,0 0 0,-1 0 0,1 0 0,0 1 0,-1-1 0,1 2 0,0-1 0,0 1 0,-1 0 0,1 0 0,0 0 0,0 1 0,0 0 0,0 0 0,-8 5 0,5-1 0,1 0 0,0 1 0,0 0 0,0 0 0,1 0 0,0 1 0,1 0 0,-1 1 0,2-1 0,-1 1 0,1 0 0,1 1 0,-1-1 0,2 1 0,-1 0 0,1 0 0,1 0 0,0 0 0,0 0 0,0 16 0,2-25 0,0 0 0,0 0 0,1 0 0,-1 0 0,0 0 0,0 0 0,1 0 0,-1 0 0,1 0 0,-1 0 0,1 0 0,-1 0 0,1 0 0,-1 0 0,1 0 0,0 0 0,-1 0 0,1-1 0,0 1 0,0 0 0,0-1 0,0 1 0,0 0 0,0-1 0,0 1 0,1 0 0,2 0 0,0 0 0,0 0 0,0 0 0,1 0 0,-1 0 0,0-1 0,6 0 0,5-1 0,-1 0 0,0-1 0,23-7 0,-13 0 0,0-1 0,-1-1 0,25-16 0,28-13 0,-76 39 0,1 1 0,0-1 0,0 0 0,0 1 0,0-1 0,0 1 0,0-1 0,0 1 0,0-1 0,0 1 0,0 0 0,0 0 0,0-1 0,0 1 0,0 0 0,1 0 0,-1 0 0,0 0 0,0 0 0,0 0 0,0 1 0,0-1 0,0 0 0,0 0 0,0 1 0,0-1 0,0 1 0,0-1 0,0 1 0,0-1 0,0 1 0,0 0 0,0-1 0,0 1 0,-1 0 0,1 0 0,1 1 0,-1 3 0,0-1 0,0 0 0,0 1 0,-1-1 0,1 1 0,-1 0 0,-1 7 0,1 4 0,-2 23 0,1-24 0,0 1 0,4 29 0,-3-43 0,1-1 0,-1 0 0,1 0 0,0 1 0,0-1 0,0 0 0,0 0 0,0 0 0,0 0 0,0 0 0,0 0 0,0 0 0,0 0 0,0-1 0,1 1 0,-1 0 0,0-1 0,1 1 0,-1-1 0,0 1 0,1-1 0,-1 0 0,0 1 0,1-1 0,-1 0 0,1 0 0,-1 0 0,3 0 0,43-4 0,-35 0 0,1-1 0,-1 0 0,0-1 0,-1 0 0,0-1 0,0 0 0,0-1 0,-1 0 0,0-1 0,-1 0 0,0-1 0,0 1 0,-1-2 0,0 1 0,8-16 0,-15 33-18,-1 1 0,1-1 0,0 1 0,0-1 0,1 1 0,0-1 0,5 13 0,-5-19-228,0 1 1,0-1 0,0 0-1,1 0 1,-1 0 0,0 0-1,0 0 1,1-1-1,-1 1 1,0-1 0,1 1-1,-1-1 1,0 0-1,1 0 1,-1 0 0,1 0-1,-1 0 1,0-1 0,1 1-1,-1-1 1,0 0-1,0 1 1,1-1 0,-1 0-1,0 0 1,3-2-1,3-2-799,0 0 0,0 0-1,-1-1 1,1 1 0,7-10-1,-1 0-555,0-1-1,-2-1 1,0 0-1,-1 0 1,-1-1-1,16-37 1,5-32 228,-5-3 6933,-11 35 2632,-35 143-3605,15-55-3983,1 0 0,2 1 0,1-1 0,5 48 1,-1-68-649,0 0 0,1 1-1,0-1 1,1-1 0,0 1 0,13 20 0,-4-6-1158,-13-20-4350,-9-11 3710,-11-11 876,-77-85 486,36 29 6197,59 71-5610,1 0 0,0 0 0,0 0 0,0-1 0,-1 1 0,1 0 0,0 0 0,0-1 0,0 1 0,0 0 0,0 0 0,0-1 0,0 1 0,-1 0 0,1 0 0,0-1 0,0 1 0,0 0 0,0 0 0,0-1 0,0 1 0,0 0 0,0-1 0,0 1 0,1 0 0,-1 0 0,0-1 0,0 1 0,0 0 0,0 0 0,0-1 0,0 1-1,0 0 1,1 0 0,-1 0 0,0-1 0,0 1 0,0 0 0,1 0 0,-1 0 0,0-1 0,0 1 0,0 0 0,1 0 0,-1 0 0,0 0 0,0 0 0,1 0 0,-1 0 0,0-1 0,1 1 0,-1 0 0,27-4 1457,39 6-1843,-61-1 605,161 5-3335,-56-6-6126,-53-2-453</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1.933"/>
    </inkml:context>
    <inkml:brush xml:id="br0">
      <inkml:brushProperty name="width" value="0.025" units="cm"/>
      <inkml:brushProperty name="height" value="0.025" units="cm"/>
    </inkml:brush>
  </inkml:definitions>
  <inkml:trace contextRef="#ctx0" brushRef="#br0">213 1 14253,'-8'1'4992,"-4"1"-3528,0 0 1,0 1 0,0 1-1,-13 5 1,22-8-1252,0 0 1,0 1-1,0-1 0,0 0 1,0 1-1,0 0 0,0 0 1,0 0-1,1 0 0,-1 0 1,1 0-1,0 1 1,-1-1-1,1 1 0,0-1 1,0 1-1,1 0 0,-1 0 1,1 0-1,-1 0 1,1 0-1,0 0 0,-1 6 1,2-8-222,0 0 0,1-1 0,-1 1 0,0-1-1,1 1 1,-1 0 0,1-1 0,-1 1 0,1-1 0,-1 1 0,1-1 0,-1 0 0,1 1 0,-1-1 0,1 1 0,-1-1 0,1 0 0,0 0 0,-1 1 0,1-1 0,0 0 0,-1 0 0,1 0 0,0 0 0,-1 1 0,2-1 0,25 3-495,-17-3 214,-3 2 119,0 0 1,-1 0-1,1 0 0,0 1 1,-1 0-1,0 0 1,0 0-1,0 1 0,0 0 1,0 0-1,-1 1 1,0 0-1,0 0 0,0 0 1,0 0-1,-1 1 1,0-1-1,0 1 0,-1 0 1,1 1-1,-1-1 1,3 9-1,-1 0 316,0 0-1,0 0 1,-2 1-1,0 0 1,-1-1-1,0 1 1,-1 0 0,-1 0-1,-2 16 1,1-25-12,-1 0 1,-1 0-1,1 0 1,-1 0 0,0-1-1,-1 1 1,0-1-1,0 0 1,0 0-1,-1 0 1,0-1 0,0 0-1,0 1 1,0-2-1,-1 1 1,0-1-1,-8 5 1,10-6-67,1-1 0,-1 1 0,1-1 0,-1 0 0,0 0 0,0-1 0,0 1 1,0-1-1,0 0 0,0 0 0,0 0 0,0-1 0,-1 1 0,1-1 0,0 0 0,0 0 0,0-1 0,-1 1 0,1-1 0,0 0 0,0 0 0,0 0 0,0 0 1,0-1-1,0 0 0,0 0 0,1 0 0,-1 0 0,1 0 0,-6-6 0,2 0-196,0 0 0,0-1 0,1 0 1,0 0-1,1 0 0,0-1 0,1 0 0,0 0 0,0 0 1,1 0-1,0-1 0,1 1 0,0-1 0,1 0 0,0 0 1,0 1-1,1-1 0,3-19 0,-1 26-302,-1 0-1,1 0 1,-1 1-1,1-1 1,1 1-1,-1 0 1,0 0-1,1-1 1,-1 1-1,1 1 1,0-1 0,0 0-1,0 1 1,1-1-1,-1 1 1,0 0-1,1 0 1,6-2-1,7-2-2433,0 0 0,33-6 0,-31 8 166,30-7-5320</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2.450"/>
    </inkml:context>
    <inkml:brush xml:id="br0">
      <inkml:brushProperty name="width" value="0.025" units="cm"/>
      <inkml:brushProperty name="height" value="0.025" units="cm"/>
    </inkml:brush>
  </inkml:definitions>
  <inkml:trace contextRef="#ctx0" brushRef="#br0">175 20 16496,'0'0'3955,"-11"-4"-378,2 0-3067,0 1 1,-1 1-1,1 0 0,-1 0 1,0 0-1,0 1 1,-15 1-1,22 0-431,0 0 1,0 1-1,0-1 1,0 1-1,0 0 1,0-1-1,0 1 1,0 1-1,0-1 1,0 0-1,1 1 1,-1-1-1,0 1 1,1 0-1,-1 0 1,1 0-1,0 0 1,0 0-1,0 1 0,0-1 1,0 0-1,0 1 1,1 0-1,-1-1 1,1 1-1,-1 0 1,1 0-1,0 0 1,0 0-1,1 0 1,-1 0-1,1 0 1,-1 3-1,1-4-67,0-1-1,0 1 1,-1-1 0,1 1-1,0 0 1,1-1 0,-1 1-1,0-1 1,0 1 0,1-1-1,-1 1 1,1-1 0,-1 1-1,1-1 1,0 0-1,-1 1 1,1-1 0,0 0-1,0 1 1,0-1 0,0 0-1,0 0 1,0 0 0,1 0-1,0 1 1,2 0-10,-1-1 0,0 1 0,0-1 0,1 0 0,-1 0 0,0 0 0,1 0 0,-1-1 1,1 0-1,-1 1 0,5-2 0,0 1-78,0 0 0,0-1 0,0-1 0,0 1 0,0-1 0,-1 0 0,1-1 0,-1 0 0,15-8 0,-14 4-57,0 0 0,0-1 1,0 0-1,7-12 1,15-14-91,-30 82 965,0-45-668,0-1 1,0 0 0,0 1 0,0-1 0,0 1-1,1-1 1,-1 0 0,1 1 0,-1-1 0,1 0 0,0 0-1,0 1 1,0-1 0,0 0 0,0 0 0,3 3-1,-2-4-23,1 1 0,-1-1 0,1 1 0,-1-1-1,1 0 1,0 0 0,-1 0 0,1 0 0,0-1-1,0 1 1,-1-1 0,1 0 0,0 0 0,3 0 0,10 0-8,-1-1 0,1-1 1,-1-1-1,1 0 0,-1-1 1,0-1-1,0 0 0,-1-1 1,23-12-1,34-13 20,-71 31-63,0 0 0,1 0 0,-1 0 0,1 0 0,-1 0 0,0 0 0,1 0 0,-1 0 0,1 0 0,-1 0 0,0 0 0,1 0 0,-1 0 0,0 0 0,1 0 0,-1 0 0,1 1 0,-1-1 0,0 0 0,1 0 0,-1 0 0,0 1 0,1-1 0,-1 0 0,0 0 0,0 1 0,1-1 0,-1 0 0,0 1 0,0-1 0,1 0 0,-1 1 0,0-1 0,0 0 0,0 1 0,0-1 0,1 0 0,-1 1 0,0-1 0,0 1 0,0-1 0,0 0 0,0 1 0,0 0 0,2 30 0,-3-29 0,1 1 0,0 0 0,0 0 0,0-1 0,0 1 0,0 0 0,0 0 0,1 0 0,-1-1 0,1 1 0,0 0 0,0-1 0,0 1 0,0-1 0,0 1 0,0-1 0,1 1 0,2 2 0,1-3-24,0-1 1,0 1-1,0-1 1,0 0-1,0 0 1,1-1-1,-1 1 1,0-1-1,1 0 1,-1-1-1,0 1 1,0-1-1,1 0 1,-1 0-1,6-3 1,7-3-265,0-1 0,31-20 0,-5 3-271,-43 29-7107,-6 4 1372</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3.573"/>
    </inkml:context>
    <inkml:brush xml:id="br0">
      <inkml:brushProperty name="width" value="0.025" units="cm"/>
      <inkml:brushProperty name="height" value="0.025" units="cm"/>
    </inkml:brush>
  </inkml:definitions>
  <inkml:trace contextRef="#ctx0" brushRef="#br0">173 147 19218,'0'0'6497,"-10"-1"-4020,-1 0-2152,4-1 18,0 2-1,-1-1 0,1 1 0,0 0 1,-13 2-1,18-2-315,0 1 0,1-1 0,-1 1 0,0-1-1,1 1 1,-1 0 0,1-1 0,-1 1 0,1 0 0,-1 0 0,1 0 0,-1 0 0,1 1 0,0-1 0,0 0 0,0 0-1,0 1 1,0-1 0,0 1 0,0-1 0,0 1 0,0-1 0,1 1 0,-1 0 0,0-1 0,1 1 0,0 0-1,-1-1 1,1 1 0,0 0 0,0 0 0,0 2 0,0-2-35,0 0 0,0 0 0,0 0-1,0 0 1,1 1 0,-1-1 0,0 0 0,1 0 0,0 0-1,-1-1 1,1 1 0,0 0 0,0 0 0,0 0-1,0-1 1,1 1 0,-1 0 0,0-1 0,1 1 0,-1-1-1,1 1 1,2 1 0,2 0-46,0-1 0,-1 1 0,1-1 0,0 0 0,0-1 0,7 2 0,-9-3 27,0 0-1,-1 0 1,1 1 0,0 0 0,-1 0 0,1 0 0,0 0 0,-1 0 0,1 1-1,-1 0 1,0 0 0,0 0 0,1 0 0,-1 0 0,-1 0 0,1 1-1,0 0 1,0-1 0,-1 1 0,0 0 0,1 0 0,2 7 0,-1 4 37,-1 1 0,0 0 1,-1-1-1,0 1 1,-2 0-1,0 0 0,0 0 1,-2 0-1,1 0 0,-2 0 1,0 0-1,-1-1 1,0 0-1,-1 1 0,-1-2 1,0 1-1,-12 18 0,12-23 194,0-1 0,-1 1 0,0-1 0,0 0 0,-13 10 0,16-15-136,1-1 0,-1 1 0,0-1 0,1 0 0,-1 0 0,0 0 0,-1 0 0,1-1 0,0 1 0,0-1 0,-1 0 0,1-1 0,0 1 0,-1-1 0,-8 0 0,11 0-68,0-1 0,0 1 0,1-1 0,-1 0 0,0 0 0,0 0 0,0 1 0,1-1 0,-1-1 0,1 1 0,-1 0 0,1 0 0,-1-1 0,1 1 0,0-1 0,-1 1 0,1-1 0,0 1 0,0-1 0,0 0 0,0 1 0,1-1 0,-1 0 0,0 0 0,1 0 0,-1 0 0,0-3 0,-3-59 0,4 55 0,1-6-43,0-1 0,1 1 1,1-1-1,1 1 0,0 0 0,1 0 0,0 0 1,1 1-1,1 0 0,0 0 0,1 1 1,0-1-1,12-11 0,17-19-268,1 2 0,57-48 0,-7 8 124,-85 80 211,-1 0 1,1-1-1,-1 1 1,1-1-1,-1 0 1,0 1-1,0-1 1,0 0-1,0 0 0,-1 0 1,1-1-1,-1 1 1,1 0-1,-1 0 1,0-1-1,-1 1 1,1-1-1,0-6 0,-1 9-6,-1 1-1,1-1 0,0 1 0,0 0 0,-1-1 0,1 1 0,0-1 0,-1 1 0,1 0 1,0-1-1,-1 1 0,1-1 0,-1 1 0,1 0 0,-1 0 0,1-1 0,0 1 0,-1 0 0,1 0 1,-1 0-1,1-1 0,-1 1 0,1 0 0,-1 0 0,0 0 0,1 0 0,-1 0 0,1 0 1,-1 0-1,1 0 0,-1 0 0,1 0 0,-1 0 0,1 1 0,-1-1 0,1 0 0,-1 0 0,1 0 1,-1 1-1,1-1 0,-1 1 0,-22 12 33,19-9-49,1 1 0,0-1 0,1 1 0,-1 0 0,1 0 0,0 0 0,0 0 0,1 1 0,-1-1 0,1 0-1,0 1 1,0 8 0,1-11 4,0-1 1,0 0-1,0 0 0,0 0 0,1 0 0,-1 0 0,1 1 0,-1-1 1,1 0-1,0 0 0,0 0 0,0-1 0,0 1 0,0 0 0,0 0 1,1 0-1,-1-1 0,0 1 0,1-1 0,0 1 0,-1-1 1,1 1-1,0-1 0,0 0 0,-1 0 0,1 0 0,0 0 0,0 0 1,0-1-1,0 1 0,0 0 0,1-1 0,-1 1 0,2-1 0,12 2 4,0-1-1,0-1 0,-1-1 0,1 0 0,0-1 0,0 0 0,-1-2 1,1 1-1,-1-2 0,0 0 0,0-1 0,-1-1 0,0 0 0,0-1 1,0 0-1,-1-1 0,0 0 0,11-12 0,-34 53 88,4-20-90,1-1-1,0 1 0,1 0 1,0 0-1,1 0 0,1 0 1,-3 25-1,5-36-5,0 0 0,0 0 0,0-1 0,0 1 0,0 0 0,0 0 0,1-1 0,-1 1 0,0 0 0,0-1 0,1 1 0,-1 0 0,0-1 0,1 1 0,-1 0 0,0-1 0,1 1 0,-1 0 0,1-1 0,-1 1 0,1-1 0,-1 1 0,1-1 0,0 0 0,-1 1 0,1-1 0,0 1 0,-1-1 0,1 0 0,0 0 0,-1 1 0,1-1 0,1 0 0,32-4 0,28-24 0,19-33 0,-33 22 0,-47 39 0,-1-1 0,0 1 0,0 0 0,1 0 0,-1-1 0,0 1 0,1 0 0,-1 0 0,0-1 0,1 1 0,-1 0 0,0 0 0,1 0 0,-1 0 0,0-1 0,1 1 0,-1 0 0,1 0 0,-1 0 0,0 0 0,1 0 0,-1 0 0,0 0 0,1 0 0,-1 0 0,1 0 0,-1 0 0,0 1 0,1-1 0,-1 0 0,0 0 0,1 0 0,-1 0 0,0 1 0,1-1 0,-1 0 0,0 0 0,1 0 0,-1 1 0,0-1 0,1 0 0,-1 1 0,0-1 0,0 0 0,0 1 0,1-1 0,-1 1 0,4 27 0,-11 39 0,6-64 0,0 5 0,-1 5 0,0 0 0,1 0 0,0 24 0,2-37-12,-1 0 0,0 1 0,0-1 0,0 0 0,1 1 1,-1-1-1,0 0 0,0 1 0,1-1 0,-1 0 0,0 0 0,0 1 0,1-1 0,-1 0 0,0 0 0,1 1 1,-1-1-1,1 0 0,-1 0 0,0 0 0,1 0 0,-1 0 0,0 0 0,1 1 0,-1-1 0,1 0 0,-1 0 0,0 0 1,1 0-1,-1 0 0,1-1 0,-1 1 0,0 0 0,1 0 0,-1 0 0,0 0 0,1 0 0,-1 0 0,1-1 1,15-6-2796,3-12-4064,0-8-4019</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4.010"/>
    </inkml:context>
    <inkml:brush xml:id="br0">
      <inkml:brushProperty name="width" value="0.025" units="cm"/>
      <inkml:brushProperty name="height" value="0.025" units="cm"/>
    </inkml:brush>
  </inkml:definitions>
  <inkml:trace contextRef="#ctx0" brushRef="#br0">0 84 13677,'0'0'17884,"11"4"-16870,-5-3-931,-3 1-80,-1-1 0,1 0 1,0 0-1,-1 0 0,1 0 1,0-1-1,0 1 0,0-1 1,-1 0-1,1 0 0,0 0 1,0 0-1,0 0 0,0 0 0,-1-1 1,1 0-1,0 1 0,0-1 1,-1 0-1,1 0 0,-1 0 1,1-1-1,-1 1 0,1-1 1,-1 1-1,0-1 0,1 0 0,-1 0 1,0 0-1,0 0 0,-1 0 1,3-3-1,-2 2-4,1 0-1,-1-1 1,-1 1 0,1 0-1,0-1 1,-1 1 0,1-1-1,-1 0 1,0 1 0,0-1-1,-1 0 1,1 0 0,-1 1-1,0-1 1,0-6 0,-1 9-17,1 1 0,0 0 0,-1-1 0,1 1 1,-1 0-1,1-1 0,-1 1 0,1 0 0,-1-1 0,1 1 1,-1 0-1,1 0 0,-1 0 0,1-1 0,-1 1 1,1 0-1,-1 0 0,1 0 0,-1 0 0,1 0 0,-1 0 1,0 0-1,1 0 0,-1 0 0,1 0 0,-1 0 1,1 1-1,-1-1 0,1 0 0,-1 0 0,1 1 0,-1-1 1,1 0-1,-1 0 0,1 1 0,-1 0 0,-18 12-321,13-5 348,0 0 0,1 0 0,0 0-1,1 0 1,-1 1 0,2 0 0,-1 0 0,1 0-1,1 0 1,-1 0 0,2 1 0,-1-1-1,0 19 1,3-26 6,0 0 0,-1-1 0,1 1 0,0 0 0,0 0 0,-1-1 0,1 1-1,1-1 1,-1 1 0,0-1 0,0 1 0,1-1 0,-1 1 0,0-1 0,1 0 0,-1 0 0,1 0 0,0 0-1,-1 0 1,1 0 0,0 0 0,0-1 0,0 1 0,-1-1 0,1 1 0,0-1 0,0 0 0,0 1 0,0-1 0,0 0-1,0 0 1,0-1 0,1 1 0,8 0 22,-1 0-1,0-1 1,0-1-1,1 1 1,9-4-1,0-3-82,0-1 0,-1 0 0,0-2 0,32-22 0,-30 18-21,0 2-1,44-21 1,-68 77 670,0-33-603,0-3 0,1-1 0,1 1 0,-1 0 0,1 0 0,0 0 0,0 0 0,1-1 0,0 1 0,2 12 0,-1-18-59,0 1-1,0-2 1,0 1 0,0 0 0,1 0-1,-1 0 1,0 0 0,1-1 0,-1 1-1,0-1 1,1 1 0,-1-1 0,1 1-1,-1-1 1,0 0 0,1 0 0,-1 0-1,1 0 1,-1 0 0,1 0 0,-1 0-1,1 0 1,-1-1 0,3 0 0,0 1-657,1-1 0,-1 1 1,0-1-1,0 0 0,0-1 1,1 1-1,6-4 0,3-8-9886</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5.930"/>
    </inkml:context>
    <inkml:brush xml:id="br0">
      <inkml:brushProperty name="width" value="0.025" units="cm"/>
      <inkml:brushProperty name="height" value="0.025" units="cm"/>
    </inkml:brush>
  </inkml:definitions>
  <inkml:trace contextRef="#ctx0" brushRef="#br0">85 19 12588,'11'-18'10997,"-12"29"-6975,-18 48-4832,11-35 2168,-8 26-1123,4-16-89,2 1 1,1 0-1,1 0 0,-5 71 0,13-106-190,0 0 0,0-1 0,0 1 0,0 0 0,0 0-1,1 0 1,-1-1 0,0 1 0,0 0 0,0 0 0,0 0 0,0 0 0,1 0 0,-1-1 0,0 1 0,0 0 0,0 0 0,0 0 0,1 0 0,-1 0-1,0 0 1,0 0 0,0 0 0,1 0 0,-1-1 0,0 1 0,0 0 0,0 0 0,1 0 0,-1 0 0,0 0 0,0 0 0,0 0 0,1 0-1,-1 1 1,0-1 0,0 0 0,1 0 0,-1 0 0,0 0 0,0 0 0,0 0 0,0 0 0,1 0 0,-1 0 0,0 1 0,0-1 0,0 0 0,0 0-1,1 0 1,-1 0 0,0 1 0,0-1 0,0 0 0,0 0 0,0 0 0,0 1 0,0-1 0,0 0 0,12-17-2079,-6 1-278,0-1 0,-1 0 0,-1 0 0,-1 0 0,3-34 0,-4-36-4623,-3 30 7160,0-10 8682,1 66-8488,0 0 0,0 1 1,0-1-1,0 0 0,0 0 0,0 1 1,0-1-1,1 0 0,-1 0 1,0 1-1,1-1 0,-1 0 0,0 0 1,1 1-1,-1-1 0,1 1 0,-1-1 1,1 0-1,-1 1 0,1-1 0,-1 1 1,1-1-1,0 1 0,-1-1 0,2 1 1,22-4 4140,40 18-1966,-36-6-1209,104-1 1828,-106-6-5416,-5-1-3388,-10-1-624,-32 1 207,-6 0-2316</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6.272"/>
    </inkml:context>
    <inkml:brush xml:id="br0">
      <inkml:brushProperty name="width" value="0.025" units="cm"/>
      <inkml:brushProperty name="height" value="0.025" units="cm"/>
    </inkml:brush>
  </inkml:definitions>
  <inkml:trace contextRef="#ctx0" brushRef="#br0">164 1 8232,'0'0'4164,"-50"21"-289,35-12-928,6-1-609,9-2-63,0-3-354,19-1-447,8-2-449,5 0-385,8 0-223,4 0-225,-3-1-96,-3 1-160,-4 0-1057,-11 0-2338,-10 6-1602,-13 7-1730</inkml:trace>
  <inkml:trace contextRef="#ctx0" brushRef="#br0" timeOffset="1">1 323 12876,'0'0'6855,"0"47"-5670,34-47-192,8 0-96,8-7-65,4-6-479,2-2-289,-5 1-256,-5-2-1794,-2 0-1634,-11-2-1344,-7 0-1667</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6.694"/>
    </inkml:context>
    <inkml:brush xml:id="br0">
      <inkml:brushProperty name="width" value="0.025" units="cm"/>
      <inkml:brushProperty name="height" value="0.025" units="cm"/>
    </inkml:brush>
  </inkml:definitions>
  <inkml:trace contextRef="#ctx0" brushRef="#br0">64 4 9929,'0'0'8627,"-8"11"-6241,2-5-2099,1 0 82,0-1 0,0 1 1,1 0-1,0 0 0,0 0 1,0 1-1,1-1 0,0 1 1,0 0-1,0 0 0,1 0 1,-2 13-1,4-19-357,1 0 0,-1 0 0,1 0 0,-1 0 0,1 0 0,-1 0 0,1 0 0,0 0 0,0 0 1,-1 0-1,1-1 0,0 1 0,0 0 0,0 0 0,0-1 0,0 1 0,0-1 0,0 1 0,0-1 0,0 1 0,0-1 0,0 1 0,0-1 0,1 0 0,-1 0 0,0 0 1,0 0-1,0 1 0,0-2 0,0 1 0,1 0 0,-1 0 0,0 0 0,0 0 0,2-1 0,44-8 109,-34 3-281,0 1 1,-1-2-1,21-14 0,-25 15 160,0 1 0,1-1 0,0 2 0,0-1-1,0 1 1,0 0 0,1 1 0,12-3 0,-22 6 84,1 0 1,-1 1 0,1-1 0,0 0 0,-1 1-1,1-1 1,-1 1 0,1-1 0,-1 1 0,1-1-1,-1 1 1,0-1 0,1 1 0,-1-1 0,0 1-1,1-1 1,-1 1 0,0 0 0,1-1 0,-1 1-1,0 0 1,0-1 0,0 1 0,0 0 0,0-1-1,0 1 1,0 0 0,0-1 0,0 1-1,0 0 1,0 0 0,0 30 1649,-1-25-1222,1-4-448,0 0 0,0 0 0,0 0 0,0 0 0,0 0 0,0 0 0,1 0 0,-1 0 0,1 0 0,-1 0 0,1 0 0,0 0 0,0 0 0,0 0 0,0 0 0,0-1 0,1 3 0,0-4-32,-1 1 0,1 0 1,0-1-1,-1 1 0,1-1 1,0 0-1,0 1 0,-1-1 1,1 0-1,0 0 0,0 0 1,-1 0-1,1 0 0,0-1 1,0 1-1,-1 0 0,1-1 1,0 1-1,-1-1 0,1 0 1,2-1-1,8-3-32,-1-2 0,0 1 0,0-2 0,0 1 0,0-1 0,-2-1 0,11-10 0,-10 9 0,1 0 0,1 0 0,-1 1 0,27-14 0,-38 23 0,0-1 0,0 1 0,1 0 0,-1 0 0,0 0 0,1 0 0,-1 0 0,0 0 0,1 0 0,-1 0 0,0 0 0,1 0 0,-1 0 0,0 0 0,1 0 0,-1 0 0,0 0 0,1 0 0,-1 0 0,0 1 0,0-1 0,1 0 0,-1 0 0,0 0 0,1 0 0,-1 1 0,0-1 0,0 0 0,0 0 0,1 1 0,-1-1 0,0 0 0,0 0 0,0 1 0,1-1 0,-1 0 0,0 1 0,0-1 0,0 0 0,0 0 0,0 1 0,0-1 0,0 1 0,3 23 0,-9 25 0,-6-21-4470,6-17 220,3-18-157,3-12-5816</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7.039"/>
    </inkml:context>
    <inkml:brush xml:id="br0">
      <inkml:brushProperty name="width" value="0.025" units="cm"/>
      <inkml:brushProperty name="height" value="0.025" units="cm"/>
    </inkml:brush>
  </inkml:definitions>
  <inkml:trace contextRef="#ctx0" brushRef="#br0">1 1 16432,'0'0'5957,"3"48"-6309,4-27-2275,6-4-4163</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7.413"/>
    </inkml:context>
    <inkml:brush xml:id="br0">
      <inkml:brushProperty name="width" value="0.025" units="cm"/>
      <inkml:brushProperty name="height" value="0.025" units="cm"/>
    </inkml:brush>
  </inkml:definitions>
  <inkml:trace contextRef="#ctx0" brushRef="#br0">106 1 18257,'0'0'7997,"-4"13"-6134,-29 76-328,-13 37 558,41-107-1889,0-1 1,1 1-1,0 0 1,0 32-1,4-49-204,-1-1 0,1 1 0,0-1 0,0 1 0,1-1 0,-1 0 0,0 1 0,0-1 0,1 1 0,-1-1 0,1 1 0,-1-1 0,1 0 0,0 1 0,-1-1 0,1 0 0,0 0 0,0 0 0,0 0 0,0 1 0,0-1 0,0 0 0,0-1 0,1 1 0,1 2 0,0-2 0,0-1 0,-1 1 0,1-1 0,0 1 0,0-1 0,0 0 0,-1 0 0,1 0 0,0 0 0,0-1 0,0 1 0,4-2 0,4-2 0,0 1 0,0-2 0,0 0 0,-1 0 0,17-11 0,-6-1 0,-16 11 0,1 1 0,0 1 0,1-1 0,-1 1 0,10-5 0,-15 9 0,-1 0 0,1 1 0,-1-1 0,0 0 0,1 0 0,-1 1 0,1-1 0,-1 0 0,0 0 0,1 1 0,-1-1 0,0 0 0,0 1 0,1-1 0,-1 1 0,0-1 0,0 0 0,1 1 0,-1-1 0,0 1 0,0-1 0,0 0 0,0 1 0,0-1 0,0 1 0,0-1 0,0 1 0,0-1 0,0 1 0,0-1 0,0 0 0,0 1 0,0-1 0,0 1 0,0-1 0,-1 1 0,0 17 0,-16 41 0,13-49 0,0 0 0,1 1 0,0-1 0,1 1 0,-2 22 0,4-33-32,0 0 0,0 0-1,1 0 1,-1 1 0,0-1 0,0 0 0,0 0-1,0 0 1,1 1 0,-1-1 0,0 0 0,0 0 0,0 0-1,1 0 1,-1 0 0,0 1 0,0-1 0,1 0-1,-1 0 1,0 0 0,0 0 0,1 0 0,-1 0-1,0 0 1,0 0 0,1 0 0,-1 0 0,0 0 0,0 0-1,1 0 1,-1 0 0,0 0 0,0 0 0,1 0-1,-1-1 1,0 1 0,0 0 0,1 0 0,-1 0-1,0 0 1,0 0 0,0 0 0,1-1 0,-1 1 0,0 0-1,0 0 1,0 0 0,0-1 0,1 1 0,-1 0-1,0 0 1,0-1 0,0 1 0,0 0 0,0 0-1,0-1 1,0 1 0,0 0 0,12-13-4854,1-10-2962,2-6-4841</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7.756"/>
    </inkml:context>
    <inkml:brush xml:id="br0">
      <inkml:brushProperty name="width" value="0.025" units="cm"/>
      <inkml:brushProperty name="height" value="0.025" units="cm"/>
    </inkml:brush>
  </inkml:definitions>
  <inkml:trace contextRef="#ctx0" brushRef="#br0">62 68 14221,'0'0'13213,"10"3"-10971,31 10-486,-39-12-1725,0-1 0,0 0-1,0 0 1,0 0 0,-1 0 0,1 0-1,0 0 1,0-1 0,0 1-1,0-1 1,0 1 0,0-1-1,0 1 1,0-1 0,-1 0 0,1 0-1,0 0 1,-1 0 0,1 0-1,-1-1 1,1 1 0,-1 0-1,1-1 1,-1 1 0,0-1 0,0 0-1,0 1 1,0-1 0,0 0-1,0 1 1,0-1 0,0 0-1,0-3 1,0 4-24,-1 0 1,1-1-1,-1 1 0,1-1 0,-1 1 1,0-1-1,1 1 0,-1-1 1,0 1-1,0-1 0,0 1 0,0-1 1,0 1-1,0-1 0,-1 1 0,1 0 1,0-1-1,-1 1 0,1-1 1,-1 1-1,0 0 0,1-1 0,-1 1 1,0 0-1,0-1 0,0 1 0,0 0 1,0 0-1,0 0 0,0 0 1,0 0-1,0 0 0,-1 0 0,1 0 1,0 1-1,0-1 0,-1 0 0,1 1 1,-2-1-1,-3 1-12,1 0 1,0 0-1,-1 0 0,1 1 1,0 0-1,0 0 0,0 0 1,-1 1-1,1 0 0,1 0 1,-1 0-1,0 0 0,0 1 1,1 0-1,-1 0 0,1 0 1,0 1-1,0-1 0,0 1 1,1 0-1,-6 7 0,5-6 4,0-1-1,1 1 1,0 0-1,-1 0 1,2 0-1,-1 1 0,1-1 1,0 1-1,0-1 1,0 1-1,1 0 1,0 0-1,0 0 1,0 0-1,1 0 1,0 0-1,0 0 1,0-1-1,3 11 1,-2-14 4,0-1 1,0 1 0,0 0-1,1 0 1,-1-1 0,1 1-1,-1-1 1,1 1 0,0-1-1,-1 0 1,1 0 0,0 0-1,0 0 1,0 0 0,0 0-1,0 0 1,0 0 0,0-1-1,0 1 1,0-1 0,0 0-1,0 1 1,1-1 0,-1 0-1,0 0 1,0 0 0,2-1-1,3 1 1,0-1 0,0 1 0,0-1 0,-1-1-1,1 1 1,0-1 0,9-5 0,-4 0-4,0-1 0,0-1 0,-1 0 0,0-1 0,-1 0 0,0-1 0,0 0 0,-2-1 0,1 1 0,-1-2 0,-1 1 0,0-1 0,8-23 0,-36 117-96,19-72 92,1-1 1,0 0-1,1 0 1,0 1-1,0-1 1,1 0-1,-1 0 0,4 13 1,-3-20 9,0 1 1,-1 0-1,1-1 0,0 1 1,0 0-1,0-1 1,0 1-1,0-1 0,0 1 1,0-1-1,0 0 1,1 1-1,-1-1 0,1 0 1,-1 0-1,1 0 1,-1 0-1,1 0 0,-1-1 1,1 1-1,0 0 1,-1-1-1,1 1 0,0-1 1,0 1-1,0-1 1,-1 0-1,1 0 0,0 0 1,0 0-1,0 0 1,0 0-1,-1 0 0,1-1 1,0 1-1,0-1 1,2 0-1,1-1-127,0 0-1,0 0 1,0-1 0,0 1 0,-1-1-1,1 0 1,-1 0 0,0-1 0,0 1 0,0-1-1,6-6 1,-5 2-981,-1 1 0,1 0 0,-1-1 0,0 0 0,-1 0 0,0 0 0,0-1-1,1-10 1,1-13-5320</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8.534"/>
    </inkml:context>
    <inkml:brush xml:id="br0">
      <inkml:brushProperty name="width" value="0.025" units="cm"/>
      <inkml:brushProperty name="height" value="0.025" units="cm"/>
    </inkml:brush>
  </inkml:definitions>
  <inkml:trace contextRef="#ctx0" brushRef="#br0">122 0 17489,'0'0'2071,"-2"9"70,-44 177 2045,18-82-746,-14 112 0,38-141-3440,4-75 0,0 1 0,0-1 0,0 0 0,0 1 0,0-1 0,0 0 0,0 1 0,0-1 0,0 1 0,1-1 0,-1 0 0,0 1 0,0-1 0,0 0 0,0 1 0,0-1 0,1 0 0,-1 1 0,0-1 0,0 0 0,1 1 0,-1-1 0,0 0 0,0 0 0,1 1 0,-1-1 0,0 0 0,1 0 0,-1 0 0,0 0 0,1 1 0,-1-1 0,1 0 0,-1 0 0,0 0 0,1 0 0,-1 0 0,0 0 0,1 0 0,-1 0 0,1 0 0,-1 0 0,0 0 0,1 0 0,0 0 0,0-1 0,-1 1 0,1 0 0,0-1 0,0 1 0,0-1 0,0 1 0,0-1 0,-1 1 0,1-1 0,0 0 0,0 1 0,-1-1 0,1 0 0,-1 0 0,1 0 0,0 1 0,-1-1 0,1-2 0,4-21-238,0 0 0,-2-1 0,-1 1 0,-1-1 0,-1 1 0,-5-40 0,5 62 233,0 12-307,0-6 343,0 1-1,0-1 1,0 1 0,1-1 0,-1 1 0,1-1-1,0 0 1,0 1 0,1-1 0,-1 0 0,1 0-1,0 1 1,0-1 0,1-1 0,-1 1 0,1 0 0,0-1-1,0 1 1,0-1 0,0 0 0,0 0 0,1 0-1,5 4 1,-4-4 6,1-1-1,-1 0 1,0 0-1,1 0 1,-1 0 0,1-1-1,0 0 1,0 0-1,-1-1 1,1 1 0,0-1-1,0-1 1,0 1-1,-1-1 1,1 0-1,0 0 1,-1 0 0,1-1-1,-1 0 1,1 0-1,-1-1 1,0 1 0,0-1-1,0 0 1,0 0-1,-1-1 1,1 0-1,-1 1 1,0-2 0,0 1-1,0 0 1,0-1-1,5-9 1,-13 22-37,0 1 0,0 0 0,1 0 0,0 0 0,0 1 0,1-1 0,1 1 0,0-1 0,0 1 0,1 16 0,1-23 0,0-1 0,0 0 0,1 0 0,-1 0 0,1 0 0,-1 0 0,1 0 0,0-1 0,0 1 0,0-1 0,0 1 0,0-1 0,0 1 0,0-1 0,0 0 0,1 0 0,-1 0 0,0-1 0,1 1 0,-1 0 0,1-1 0,-1 1 0,1-1 0,-1 0 0,1 0 0,-1 0 0,0 0 0,4-1 0,5 1 0,0-1 0,1 0 0,-1 0 0,21-6 0,18-19 0,-44 22 0,0 0 0,0 1 0,1-1 0,0 1 0,0 0 0,0 1 0,0-1 0,0 2 0,10-3 0,-2 54 0,-13-44-855,11 20-15298,-23-36 3437</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8.910"/>
    </inkml:context>
    <inkml:brush xml:id="br0">
      <inkml:brushProperty name="width" value="0.025" units="cm"/>
      <inkml:brushProperty name="height" value="0.025" units="cm"/>
    </inkml:brush>
  </inkml:definitions>
  <inkml:trace contextRef="#ctx0" brushRef="#br0">1 1 19378,'0'0'3780,"61"23"-12685</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9.504"/>
    </inkml:context>
    <inkml:brush xml:id="br0">
      <inkml:brushProperty name="width" value="0.025" units="cm"/>
      <inkml:brushProperty name="height" value="0.025" units="cm"/>
    </inkml:brush>
  </inkml:definitions>
  <inkml:trace contextRef="#ctx0" brushRef="#br0">0 118 18193,'0'0'4330,"2"-10"-2024,-1 6-2184,0 0 0,1 1 0,-1-1-1,1 0 1,-1 0 0,1 1 0,0-1 0,0 1 0,1 0 0,-1-1 0,1 1 0,4-4-1,-1 3 84,0-1-1,1 1 0,0 0 1,-1 0-1,1 1 0,1 0 1,10-4-1,-2 2-10,0 0 1,1 1 0,0 1-1,0 0 1,0 1-1,0 1 1,0 1-1,31 2 1,-46-1-192,-1-1 0,1 1 0,0-1 0,0 1 0,0 0 0,-1 0 0,1 0 0,0-1 0,-1 2 0,1-1 0,-1 0 0,1 0 0,-1 0 0,0 1 0,1-1 0,-1 1 0,0-1 0,0 1 0,0-1 0,0 1 0,0 0 0,1 3 0,-1-1 20,0 1 0,0 0 0,0 1-1,-1-1 1,1 0 0,-1 0-1,0 0 1,-2 8 0,-1 4 143,0 1 1,-2-1-1,-12 32 0,-3-6 123,12-28-219,1 0 1,0 0-1,2 0 0,0 1 0,0 0 0,-2 18 0,7-33-62,0 0 0,0 0 1,0 0-1,0 1 0,0-1 1,0 0-1,0 0 0,0 0 0,0-1 1,1 1-1,-1 0 0,0 0 0,1 0 1,-1 0-1,0 0 0,1 0 1,-1 0-1,1 0 0,0 0 0,-1-1 1,1 1-1,0 0 0,-1-1 1,1 1-1,0 0 0,0-1 0,0 1 1,1 0-1,1 0 31,0 0-1,-1-1 1,1 1-1,0-1 1,0 1 0,0-1-1,0 0 1,-1-1-1,1 1 1,4-1-1,4-1 79,0-1 0,-1 0 0,1-1 0,17-9 0,-13 4-117,-1 0 0,0-2 0,0 1 0,-1-2 0,0 0 0,-1-1 0,0 0 0,17-25 0,-22 26 0,0 1 0,-1-1 0,0 0 0,0-1 0,-2 1 0,1-1 0,-2 0 0,0 0 0,0 0 0,-1-1 0,0-24 0,-1 37 1,-1 1-1,0-1 1,0 0-1,0 1 1,0-1-1,0 0 1,0 1-1,0-1 1,0 0-1,0 1 1,0-1-1,-1 0 1,1 1-1,0-1 1,0 1-1,0-1 1,-1 0-1,1 1 1,0-1-1,-1 1 1,1-1-1,-1 1 1,1-1-1,-1 1 1,1-1-1,-1 1 1,1-1-1,-1 1 1,1 0-1,-1-1 1,1 1-1,-1 0 1,1-1-1,-1 1 1,0 0-1,1 0 1,-1 0-1,0-1 1,1 1-1,-1 0 1,0 0-1,1 0 1,-1 0 0,0 0-1,1 0 1,-1 0-1,0 1 1,1-1-1,-1 0 1,0 0-1,1 0 1,-1 1-1,1-1 1,-2 1-1,0 0-11,-1 0 0,1 1 1,0-1-1,0 1 0,-1 0 0,1-1 1,0 1-1,0 0 0,0 0 0,1 0 0,-1 1 1,-1 2-1,1-3-224,1 1 0,-1-1 0,1 1 0,0 0 0,0-1 1,0 1-1,0 0 0,0 0 0,1 0 0,-1 0 0,1 0 0,0 0 0,0 0 0,0 0 1,0 0-1,1 0 0,-1 0 0,1 0 0,-1 0 0,1-1 0,0 1 0,0 0 0,1 0 1,-1-1-1,0 1 0,1 0 0,0-1 0,0 0 0,-1 1 0,1-1 0,1 0 0,-1 0 1,0 0-1,0 0 0,1 0 0,-1-1 0,1 1 0,-1-1 0,1 0 0,0 1 0,0-1 1,0 0-1,-1-1 0,1 1 0,0 0 0,4-1 0,64 3-5840,-33-7 1105</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29.910"/>
    </inkml:context>
    <inkml:brush xml:id="br0">
      <inkml:brushProperty name="width" value="0.025" units="cm"/>
      <inkml:brushProperty name="height" value="0.025" units="cm"/>
    </inkml:brush>
  </inkml:definitions>
  <inkml:trace contextRef="#ctx0" brushRef="#br0">164 9 4516,'0'0'16394,"-8"-3"-14125,6 2-2166,-1 0-1,1 0 1,-1 0 0,1 1-1,-1-1 1,1 1-1,-1 0 1,0-1-1,1 1 1,-1 0-1,1 0 1,-1 1 0,1-1-1,-1 1 1,0-1-1,1 1 1,-4 1-1,0 1 81,1 1-1,-1 0 0,1 0 1,0 0-1,1 1 0,-1-1 0,-7 11 1,6-8 132,-1 0 1,1 0-1,1 1 1,-1 0-1,1 0 0,1 1 1,-1-1-1,2 1 1,-1 0-1,-4 18 1,8-26-304,0 0 1,1 1 0,-1-1-1,0 0 1,1 0-1,-1 0 1,1 0 0,-1 0-1,1 0 1,-1 0 0,1-1-1,0 1 1,-1 0 0,1 0-1,0 0 1,0-1-1,0 1 1,0 0 0,-1-1-1,1 1 1,0 0 0,0-1-1,0 1 1,0-1 0,0 0-1,0 1 1,1-1-1,-1 0 1,0 0 0,0 0-1,0 0 1,0 1 0,0-1-1,0-1 1,2 1 0,47-2 308,-47 2-297,20-5-68,-1-1 0,0 0-1,-1-2 1,0 0 0,40-22-1,-11 5-137,-50 25 192,1-1 0,0 0-1,-1 1 1,1-1 0,0 1 0,-1 0 0,1-1 0,0 1-1,0-1 1,-1 1 0,1 0 0,0 0 0,0-1 0,0 1-1,0 0 1,-1 0 0,1 0 0,0 0 0,0 0 0,0 0-1,0 0 1,-1 0 0,1 0 0,0 1 0,0-1 0,0 0-1,0 0 1,-1 1 0,1-1 0,0 1 0,-1-1 0,1 0-1,0 1 1,0-1 0,-1 1 0,1 0 0,-1-1-1,1 1 1,-1-1 0,1 1 0,-1 0 0,1 0 0,-1-1-1,1 1 1,-1 0 0,0 0 0,1-1 0,-1 1 0,0 0-1,0 0 1,0 0 0,0 0 0,0-1 0,0 3 0,0 8 227,-1-1 0,0 1 0,-1 0 0,-2 10 0,-3 19 423,7-39-657,1 0-1,-1 0 1,0 0-1,1 0 1,-1 0-1,1 0 0,0 0 1,-1 0-1,1 0 1,0 0-1,-1 0 1,1-1-1,0 1 1,0 0-1,0 0 1,0-1-1,0 1 1,0 0-1,0-1 0,0 1 1,0-1-1,0 0 1,0 1-1,0-1 1,0 0-1,1 1 1,-1-1-1,0 0 1,0 0-1,0 0 0,0 0 1,1 0-1,-1 0 1,0-1-1,0 1 1,0 0-1,2-1 1,48-11-22,-4-13 19,-39 20 0,1-1 0,-1 2 0,0-1 0,1 1 0,0 1 0,0-1 0,0 2 0,1-1 0,-1 1 0,20-2 0,-29 5 4,1 0 0,0-1 1,-1 1-1,1 0 0,-1 0 0,1-1 0,-1 1 0,1 0 1,-1 0-1,1 0 0,-1 0 0,0-1 0,0 1 0,1 0 1,-1 0-1,0 0 0,0 0 0,0 0 0,0 0 0,0 0 1,0 0-1,0 1 0,0 33-102,0-20-354,4-3-3108,4-8-3476,6-4-6417</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0.767"/>
    </inkml:context>
    <inkml:brush xml:id="br0">
      <inkml:brushProperty name="width" value="0.025" units="cm"/>
      <inkml:brushProperty name="height" value="0.025" units="cm"/>
    </inkml:brush>
  </inkml:definitions>
  <inkml:trace contextRef="#ctx0" brushRef="#br0">374 64 17264,'0'0'2824,"-3"-10"486,3 7-3140,-1 1 0,0-1 0,0 0 0,0 1 0,0-1 0,-1 0 0,1 1 0,-1-1 1,1 1-1,-1 0 0,0 0 0,0-1 0,0 1 0,0 0 0,0 1 0,0-1 0,-1 0 0,1 1 0,0-1 0,-1 1 0,0 0 0,1 0 0,-1 0 0,0 0 0,1 0 0,-1 0 0,0 1 0,0-1 0,0 1 0,0 0 0,0 0 1,1 0-1,-4 1 0,-6 0 9,0 0 0,0 1 1,1 1-1,-1 0 0,1 0 1,0 1-1,0 1 0,0 0 1,0 0-1,1 1 0,0 0 1,0 1-1,1 0 0,-1 1 1,2 0-1,-1 0 0,1 1 1,0 0-1,-8 14 0,5-8-225,1 0 0,1 1 0,0 0 0,1 0-1,1 1 1,0 0 0,2 1 0,0-1-1,0 1 1,2 0 0,-3 36 0,7-47 26,-1-1 0,1 1 1,1-1-1,-1 0 0,1 1 1,0-1-1,1 0 0,-1 0 1,1 0-1,0-1 0,1 1 1,-1-1-1,1 1 0,0-1 1,0 0-1,1-1 0,0 1 1,0-1-1,0 0 0,0 0 1,0 0-1,1-1 0,0 0 1,-1 0-1,1 0 0,0-1 1,1 0-1,-1 0 0,0-1 1,1 1-1,-1-1 0,0-1 1,1 1-1,11-2 0,-17 2 28,0-1 0,0 0 0,0 0 0,1-1 0,-1 1 0,0 0 0,0 0 0,0-1 0,1 1 0,-1 0 0,0-1 0,0 1 0,0-1 0,0 0 0,0 1 0,0-1 0,0 0 0,0 0 0,0 1 0,0-1 0,0 0 0,-1 0 0,1 0 0,0 0 0,0-2 0,0 1 28,0-1-1,0 1 1,-1-1-1,1 0 1,-1 1-1,1-1 1,-1 1-1,0-1 1,0 0-1,-1 1 1,0-5-1,0 0 33,-1 0 0,1 1-1,-2-1 1,1 0 0,-1 1 0,0 0-1,0 0 1,-8-11 0,5 11-68,-1 0 0,0 0 0,0 0 0,0 0 0,-1 1 0,0 1 0,-9-5 0,13 7 0,0 0 0,1 0 0,-1 1 0,0 0 0,0 0 0,0 0 0,0 0 0,0 0 0,0 1 0,-1 0 0,1 0 0,0 0 0,0 0 0,0 1 0,0-1 0,0 1 0,0 0 0,-6 2 0,10-2-2,-1-1 0,0 0 0,1 0 1,-1 0-1,1 0 0,-1 1 0,1-1 0,-1 0 0,1 1 0,-1-1 1,1 0-1,-1 1 0,1-1 0,-1 0 0,1 1 0,0-1 0,-1 1 1,1-1-1,0 1 0,-1-1 0,1 1 0,0-1 0,-1 1 0,1 0 1,0-1-1,0 1 0,0-1 0,0 1 0,0-1 0,0 1 0,-1 0 1,1-1-1,1 1 0,-1-1 0,0 1 0,0 0 0,0-1 0,0 1 1,0-1-1,0 1 0,1-1 0,-1 1 0,0 0 0,0-1 0,1 1 1,-1-1-1,0 1 0,1-1 0,-1 0 0,1 2 0,1-1-16,0 1 1,0-1-1,0 0 0,0 0 0,0 0 1,0 0-1,0 0 0,1 0 0,-1 0 1,0 0-1,0-1 0,4 1 0,24-1-226,0 0-1,0-2 1,-1-2-1,1-1 1,-1 0-1,0-3 1,-1 0-1,1-2 1,26-13-1,-55 23 244,1 0 0,0-1 0,-1 1-1,1 0 1,0 0 0,-1 0 0,1 0-1,0 0 1,-1 0 0,1 0 0,0 0-1,-1 0 1,1 0 0,0 0 0,-1 1-1,1-1 1,0 0 0,-1 0 0,1 1-1,-1-1 1,1 0 0,0 1 0,-1-1-1,1 1 1,-1-1 0,1 1 0,-1-1-1,1 1 1,-1-1 0,0 1 0,1-1-1,-1 1 1,0-1 0,1 1 0,-1 0-1,0-1 1,0 1 0,1 0 0,-1-1-1,0 1 1,0 0 0,0-1 0,0 1-1,0 0 1,0-1 0,0 1 0,0 0-1,0-1 1,0 1 0,-1 1 0,-3 46 365,3-42-270,-7 32 347,-13 42-1,10-43 187,-7 45 1,18-82-639,0 1 0,0-1 1,0 0-1,0 1 0,0-1 1,0 0-1,0 0 0,0 1 1,0-1-1,0 0 0,0 1 0,0-1 1,1 0-1,-1 0 0,0 1 1,0-1-1,0 0 0,0 0 1,1 0-1,-1 1 0,0-1 1,0 0-1,1 0 0,-1 0 0,0 1 1,0-1-1,1 0 0,-1 0 1,0 0-1,0 0 0,1 0 1,-1 0-1,0 0 0,1 0 1,-1 0-1,0 0 0,0 0 0,1 0 1,-1 0-1,0 0 0,1 0 1,-1 0-1,0 0 0,0 0 1,1 0-1,15-4-1088,-9 0 113,-1 0 1,1-1-1,-1 1 1,0-1-1,0 0 0,-1-1 1,7-6-1,18-25-5794</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1.476"/>
    </inkml:context>
    <inkml:brush xml:id="br0">
      <inkml:brushProperty name="width" value="0.025" units="cm"/>
      <inkml:brushProperty name="height" value="0.025" units="cm"/>
    </inkml:brush>
  </inkml:definitions>
  <inkml:trace contextRef="#ctx0" brushRef="#br0">122 359 16400,'-10'9'2487,"-5"7"-1351,-41 42 3078,51-52-3754,0 0-1,0 0 1,1 1-1,0-1 1,0 1 0,0 0-1,1 0 1,-3 9 0,6-15-452,0 0 1,0 0 0,0 0 0,0-1 0,0 1 0,0 0 0,0 0 0,0-1 0,1 1 0,-1 0-1,0-1 1,0 1 0,1 0 0,-1 0 0,1-1 0,-1 1 0,0-1 0,1 1 0,-1 0 0,1-1-1,-1 1 1,1-1 0,0 1 0,-1-1 0,1 1 0,-1-1 0,1 0 0,0 1 0,-1-1 0,1 0-1,0 1 1,0-1 0,-1 0 0,1 0 0,0 0 0,0 1 0,-1-1 0,1 0 0,0 0 0,0 0-1,-1 0 1,2-1 0,39-1 221,-37 2-181,11-4-12,0 0-1,0-1 1,0 0-1,-1-1 1,0-1-1,0 0 1,0-1-1,-1 0 1,0-1-1,-1-1 1,0 0-1,-1-1 1,0 0-1,0 0 1,-1-1-1,-1-1 1,16-26-1,-63 127 717,31-71-511,1 1 0,0 0 0,2 0 0,0 1 0,-2 24 0,6-42-233,0-1 0,0 1 0,0 0 1,0 0-1,0 0 0,0-1 0,0 1 0,0 0 0,0 0 1,1-1-1,-1 1 0,0 0 0,0-1 0,1 1 1,-1 0-1,0 0 0,1-1 0,-1 1 0,1-1 0,-1 1 1,1 0-1,-1-1 0,1 1 0,-1-1 0,1 1 1,-1-1-1,1 1 0,0-1 0,-1 0 0,2 1 0,0-1 13,0 0 0,0 0 0,-1 0-1,1 0 1,0 0 0,0 0 0,0-1-1,-1 1 1,1-1 0,0 1 0,-1-1-1,4-1 1,45-33 281,-22 10-303,-2-2 0,0 0 0,-2-2 0,0-1 0,-3 0 0,28-52 0,-27 39 0,-2-1 0,-2-1 0,-2 0 0,17-76 0,-78 282 0,27-104 0,1 1 0,4 1 0,1 0 0,-3 74 0,14-115 0,0 28 0,1-44 0,0 0 0,0 0 0,0 0 0,1 0 0,-1 0 0,0-1 0,1 1 0,0 0 0,-1 0 0,1 0 0,0 0 0,0-1 0,0 1 0,0 0 0,0-1 0,2 3 0,-2-4 0,-1 0 0,1 0 1,-1 0-1,0 0 0,1 0 0,-1 0 0,1 0 0,-1 0 1,1 0-1,-1 0 0,0 0 0,1 0 0,-1 0 1,1 0-1,-1-1 0,1 1 0,-1 0 0,0 0 0,1 0 1,-1-1-1,0 1 0,1 0 0,-1-1 0,0 1 0,1 0 1,-1-1-1,0 1 0,0 0 0,1-1 0,-1 1 1,0 0-1,0-1 0,0 1 0,0-1 0,1 1 0,-1 0 1,0-1-1,0 1 0,0-1 0,0 1 0,0-1 1,0 1-1,0-1 0,0 1 0,0 0 0,0-1 0,0 1 1,-1-1-1,1 1 0,0-1 0,1-30-31,-1 29 16,0-11-398,-1 1 1,-1-1-1,0 1 1,-1 0-1,0 0 1,-1 0-1,0 0 1,-1 0-1,-9-16 1,-8-7-1005,-40-51 1,24 35 3131,74 55 314,10 10-1824,47 13-1466,-31-13-3320,-18-7-1681</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1.833"/>
    </inkml:context>
    <inkml:brush xml:id="br0">
      <inkml:brushProperty name="width" value="0.025" units="cm"/>
      <inkml:brushProperty name="height" value="0.025" units="cm"/>
    </inkml:brush>
  </inkml:definitions>
  <inkml:trace contextRef="#ctx0" brushRef="#br0">0 439 16816,'0'0'15161,"11"-8"-14462,41-30-661,-2-3 0,58-61 0,-93 86-40,0 0 0,-2-1 0,0-1 0,0 0 0,-2-1 0,0 0 0,-2-1 1,0 0-1,-1 0 0,-1-1 0,5-25 0,-26 127 13,1-24-664,4 1 0,-4 118-1,16-158-4871,6-11-3817</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3.092"/>
    </inkml:context>
    <inkml:brush xml:id="br0">
      <inkml:brushProperty name="width" value="0.025" units="cm"/>
      <inkml:brushProperty name="height" value="0.025" units="cm"/>
    </inkml:brush>
  </inkml:definitions>
  <inkml:trace contextRef="#ctx0" brushRef="#br0">340 70 18161,'1'-8'3273,"3"-27"-172,-3 35-2999,-1-1 0,0 0-1,1 0 1,-1 0 0,0 1-1,0-1 1,0 0 0,0 0-1,0 0 1,0 1 0,0-1-1,0 0 1,0 0 0,0 0-1,0 1 1,-1-1 0,1 0-1,0 0 1,-1 1 0,1-1-1,0 0 1,-1 0 0,1 1-1,-1-1 1,1 0 0,-1 1-1,1-1 1,-1 1 0,1-1-1,-1 1 1,0-1 0,1 1-1,-1-1 1,0 1 0,0 0-1,1-1 1,-1 1 0,0 0-1,0-1 1,1 1 0,-1 0-1,0 0 1,0 0 0,0 0-1,1 0 1,-1 0 0,0 0-1,0 0 1,0 0 0,1 0-1,-1 0 1,-2 1 0,-1 1 2,-1-1-1,0 1 1,1 0 0,0 0 0,-1 1 0,1 0 0,-5 3-1,-8 10-99,0 0 0,1 2 0,1 0 0,1 0 0,0 2 0,1 0 0,1 0 0,1 1 0,1 0 0,1 1-1,1 0 1,1 1 0,1-1 0,-4 28 0,10-49-3,0 0 1,0 0-1,0 0 0,0 0 1,0 0-1,1 0 0,-1 0 1,0 0-1,1 0 0,-1 0 0,0 0 1,1 0-1,-1 0 0,1 0 1,0 0-1,-1 0 0,1-1 0,0 1 1,-1 0-1,1 0 0,0-1 1,0 1-1,0-1 0,-1 1 1,1-1-1,0 1 0,0-1 0,0 1 1,0-1-1,0 0 0,0 1 1,0-1-1,0 0 0,0 0 0,0 0 1,0 0-1,0 0 0,0 0 1,0 0-1,0 0 0,0 0 1,0 0-1,0-1 0,1 1 0,60-15 223,-41 9-255,-19 5 11,0 0 1,0 1-1,0-1 1,0 1-1,0-1 1,0 1-1,0 0 0,0 0 1,0 0-1,0 0 1,1 0-1,-1 0 0,0 1 1,0-1-1,0 1 1,0-1-1,0 1 0,0 0 1,0 0-1,-1 0 1,1 0-1,0 0 1,0 0-1,-1 1 0,1-1 1,0 0-1,-1 1 1,0-1-1,1 1 0,0 2 1,0 1-38,0 1 0,0 0 1,-1 0-1,0 0 0,-1 0 1,1 0-1,-1-1 0,0 1 0,-1 11 1,-1-8 50,0 1 0,-1-1 0,0 0 0,0 0 0,-1 0 0,0 0 0,-1-1 0,0 1 0,0-1 0,0 0 0,-1-1 0,-1 1 0,1-1 0,-8 6 0,-4 4 210,-1-1 0,-1-1-1,0-1 1,-30 16-1,5-12 412,44-18-597,0 1-1,0-1 1,0 0-1,0 1 0,0-1 1,0 0-1,0 0 1,0 0-1,0 0 0,-1 0 1,1 0-1,0 0 0,0 0 1,0 0-1,0 0 1,0 0-1,0-1 0,0 1 1,0-1-1,0 1 1,-1 0-1,2-1 0,-1 0 1,0 1-1,0-1 1,0 0-1,0 1 0,0-1 1,0 0-1,1 0 1,-1 0-1,0 0 0,1 0 1,-1 1-1,1-1 1,-1 0-1,0-2 0,0-5-71,1 0 0,0 0 0,0 0 0,0 0 0,1 0 0,1 0 0,-1 0 0,1 0 0,1 1 0,-1-1 0,1 1 0,0-1 0,1 1 0,0 0 0,0 0 0,1 1 0,9-12 0,10-10-226,2 1-1,43-37 0,-57 54 323,52-45-121,91-85-733,-136 121 665,-2 0 0,0-2 0,-1 0 0,-1-1 0,20-39 1,-46 80 136,0 0 457,0 1-1,-8 23 0,17-38-360,-11 45 658,12-49-723,1 0-1,0 0 0,-1 0 1,1 0-1,0 0 1,0 0-1,0 0 1,0 0-1,0 0 0,0 0 1,0 1-1,0-1 1,0 0-1,1 0 0,-1 0 1,0 0-1,1 0 1,-1 0-1,0 0 0,1 0 1,0 0-1,-1 0 1,1 0-1,-1 0 1,1 0-1,0-1 0,0 1 1,0 0-1,-1 0 1,1-1-1,0 1 0,0 0 1,0-1-1,0 1 1,0-1-1,2 1 0,6 0 30,0-1-1,0 0 0,1 0 0,-1-1 0,0-1 1,0 1-1,0-1 0,-1-1 0,1 0 0,13-6 1,5-5-2,48-32 0,-51 30 31,51-26 0,-75 43-73,1-1 0,-1 1 0,1-1 0,-1 1 0,0 0 0,1-1 0,-1 1 0,0-1 1,1 1-1,-1 0 0,0-1 0,1 1 0,-1 0 0,0-1 0,0 1 0,0 0 0,0-1 0,0 1 0,0 0 0,0-1 1,0 1-1,0 0 0,0-1 0,0 1 0,0 0 0,-1-1 0,1 2 0,-3 24 208,-9 17-122,9-33-86,0 0 1,0 0-1,1 1 0,-1 18 0,3-28-6,0-1 0,0 1 0,0-1 0,0 1 0,0-1 0,1 1 0,-1-1 0,0 1 0,0-1 0,1 0 0,-1 1 0,0-1 0,1 1 0,-1-1 0,0 0 0,1 1 0,-1-1 0,1 0 0,-1 0 0,0 1 0,1-1 0,-1 0 0,1 0 0,-1 0 0,1 1 0,-1-1 0,1 0 0,-1 0 0,1 0 0,-1 0 0,1 0 0,-1 0 0,1 0 0,-1 0 0,1 0 0,-1 0 0,1 0 0,-1-1 0,1 1 0,-1 0 0,1 0 0,-1 0 0,1-1 0,-1 1 0,0 0 0,1 0 0,-1-1 0,1 1 0,24-14 0,27-27 0,-40 29 0,2 1 0,-1 1 0,1 0 0,1 1 0,24-12 0,-39 21 0,1 0 0,-1 1 0,1-1 0,0 0 0,-1 1 0,1-1 0,-1 0 0,1 1 0,-1-1 0,1 1 0,-1-1 0,1 1 0,-1-1 0,0 1 0,1-1 0,-1 1 0,0 0 0,1-1 0,-1 1 0,0-1 0,0 1 0,1 0 0,-1-1 0,0 1 0,0 0 0,0-1 0,0 1 0,0 0 0,0-1 0,0 1 0,0 0 0,0-1 0,0 1 0,0 0 0,-1 0 0,0 33 0,1-32 0,-2 17 0,1-15 0,0 0 0,0 1 0,1-1 0,0 1 0,0-1 0,0 1 0,1 4 0,0-9 0,-1 1 0,1-1 0,0 0 0,-1 0 0,1 1 0,0-1 0,-1 0 0,1 0 0,0 0 0,-1 0 0,1 0 0,0 0 0,-1 0 0,1 0 0,0 0 0,0 0 0,-1 0 0,1 0 0,0 0 0,-1-1 0,1 1 0,0 0 0,-1 0 0,1-1 0,0 0 0,19-8 0,26-26 0,-37 28 0,0 0 0,0 0 0,0 0 0,1 1 0,16-7 0,-26 13-41,0-1 1,1 1-1,-1 0 0,0 0 1,1 0-1,-1 0 1,1 0-1,-1 0 0,0 0 1,1 0-1,-1 0 0,1 0 1,-1 0-1,0 0 0,1 0 1,-1 1-1,0-1 1,1 0-1,-1 0 0,0 0 1,1 0-1,-1 1 0,0-1 1,1 0-1,-1 0 0,0 0 1,1 1-1,-1-1 1,0 0-1,0 1 0,1-1 1,-1 0-1,0 1 0,0-1 1,0 0-1,0 1 0,1-1 1,-1 0-1,0 1 1,0-1-1,0 1 0,0-1 1,0 0-1,0 1 0,0-1 1,0 1-1,0 29-4448,0-27 3799,0 0 0,-1 0 0,1-1 0,0 1 0,1 0 1,-1 0-1,0 0 0,1 0 0,1 5 0,6-3-7632</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3.463"/>
    </inkml:context>
    <inkml:brush xml:id="br0">
      <inkml:brushProperty name="width" value="0.025" units="cm"/>
      <inkml:brushProperty name="height" value="0.025" units="cm"/>
    </inkml:brush>
  </inkml:definitions>
  <inkml:trace contextRef="#ctx0" brushRef="#br0">83 70 18674,'0'0'12262,"10"3"-11787,33 6 91,-42-10-548,1 1 0,-1 0 1,1 0-1,-1 0 0,1-1 0,-1 1 1,0-1-1,1 1 0,-1-1 0,0 1 1,0-1-1,1 0 0,-1 0 0,0 0 1,0 0-1,0 0 0,0 0 0,0 0 0,0 0 1,0 0-1,0 0 0,0 0 0,-1 0 1,1-1-1,0 1 0,-1 0 0,1-1 1,-1 1-1,1-3 0,4-37 225,-6 40-243,1 0 0,0 1 0,0-1 0,-1 0 0,1 1 0,0-1 0,-1 0 0,1 1 0,-1-1 0,1 1 0,-1-1 0,1 1 0,-1-1 0,1 1 0,-1-1 0,0 1 0,1-1 0,-1 1 0,1 0 0,-1 0 0,0-1 0,0 1 0,1 0 0,-1 0 0,0-1 0,1 1 0,-1 0 0,0 0 0,0 0 0,1 0 0,-1 0 0,0 0 0,1 0 0,-1 1 0,0-1 0,-1 0 0,-27 10 0,16 2 0,1 0 0,0 0 0,1 1 0,1 1 0,0 0 0,1 0 0,0 1 0,1 0 0,1 0 0,-8 26 0,14-39-90,0 0 0,0 0 0,1 0 1,-1 0-1,1 0 0,0 0 0,0 0 0,-1 0 0,1 0 1,0 0-1,1 0 0,-1 0 0,0-1 0,1 1 0,-1 0 0,2 3 1,-2-4-85,1 0 1,0 0-1,-1 0 0,1-1 1,0 1-1,0 0 1,0 0-1,0-1 1,0 1-1,0 0 1,0-1-1,0 1 1,0-1-1,0 0 1,0 1-1,0-1 1,0 0-1,0 0 1,0 1-1,0-1 0,2 0 1,3 0-929,1-1 0,0 0 0,-1 0 0,1 0 0,-1-1 0,1 0 0,-1 0 0,8-4 1,26-14-10126</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3.790"/>
    </inkml:context>
    <inkml:brush xml:id="br0">
      <inkml:brushProperty name="width" value="0.025" units="cm"/>
      <inkml:brushProperty name="height" value="0.025" units="cm"/>
    </inkml:brush>
  </inkml:definitions>
  <inkml:trace contextRef="#ctx0" brushRef="#br0">219 11 14221,'0'0'12135,"-9"-3"-9963,4 1-2055,0 1-1,1 0 1,-1 0-1,0 0 0,0 0 1,-1 1-1,1 0 1,0 0-1,0 0 1,0 1-1,0-1 0,0 1 1,0 1-1,0-1 1,1 1-1,-1-1 1,0 1-1,1 1 0,-1-1 1,-6 5-1,2-1-10,-48 30 434,54-34-534,0 0-1,0 1 0,1-1 1,-1 1-1,1-1 0,-1 1 1,1 0-1,0 0 0,0 0 1,1 0-1,-1 0 0,0 0 1,1 1-1,0-1 0,-2 6 1,4-7-63,-1-1 0,0 1 0,0-1 0,1 0 0,-1 1 0,1-1 1,-1 0-1,1 1 0,-1-1 0,1 0 0,0 0 0,0 0 0,-1 0 1,1 1-1,0-1 0,0 0 0,0 0 0,0-1 0,0 1 0,1 0 1,-1 0-1,0 0 0,0-1 0,0 1 0,1-1 0,-1 1 0,0-1 1,1 1-1,1-1 0,47 11-1570,-40-9 1127,166 23-2388,-176-25 2938,1 0 1,0 0 0,0 0-1,0 0 1,-1 0 0,1 1 0,0-1-1,0 0 1,-1 0 0,1 0-1,0 1 1,0-1 0,-1 0 0,1 1-1,0-1 1,0 0 0,-1 1-1,1-1 1,-1 1 0,1-1 0,0 1-1,-1 0 1,1-1 0,-1 1-1,1 0 1,-1-1 0,0 1 0,1 0-1,-1-1 1,0 1 0,1 0-1,-1 0 1,0-1 0,0 1 0,0 1-1,0 0 92,-1 0-1,0 0 0,-1 0 1,1-1-1,0 1 1,0 0-1,-1-1 0,1 1 1,-1-1-1,1 0 1,-1 1-1,-3 1 0,-59 31 2511,53-28-2529,-1-1 0,0-1-1,0 0 1,0 0 0,-1-1 0,1-1-1,-1 0 1,0 0 0,-24-1 0,37-2-476,-1 0 1,0 0-1,1 1 1,-1-1-1,1 0 1,-1 0-1,1 0 1,-1 0-1,1 1 1,0-1-1,-1 0 1,1 0-1,0 0 1,0 0-1,0 0 1,0 0-1,0 0 1,0 0-1,0 0 1,0 0-1,0 0 1,0 0-1,0 0 1,1 0-1,-1 0 1,0 1 0,1-1-1,-1 0 1,0 0-1,1 0 1,0 0-1,-1 1 1,2-2-1,15-16-8306</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4.133"/>
    </inkml:context>
    <inkml:brush xml:id="br0">
      <inkml:brushProperty name="width" value="0.025" units="cm"/>
      <inkml:brushProperty name="height" value="0.025" units="cm"/>
    </inkml:brush>
  </inkml:definitions>
  <inkml:trace contextRef="#ctx0" brushRef="#br0">236 28 17296,'0'0'10416,"-10"-5"-8260,6 2-2046,-1 0-1,0 0 1,0 1-1,-1-1 0,1 1 1,0 1-1,-1-1 1,1 1-1,-1 0 1,1 0-1,-1 1 0,0-1 1,1 1-1,-1 0 1,1 1-1,-1 0 1,0 0-1,1 0 1,-11 3-1,4 2 26,0-1 0,1 1 0,-1 1 0,-10 8 0,19-13-142,0 1 1,0-1-1,0 1 0,1-1 1,-1 1-1,1 0 1,-1 0-1,1 0 1,0 0-1,0 0 0,0 1 1,1-1-1,-1 1 1,1-1-1,0 1 1,0-1-1,0 1 0,-1 6 1,3-8-23,-1-1 1,1 1-1,-1-1 0,1 1 1,0-1-1,0 1 0,-1-1 1,1 1-1,0-1 1,0 0-1,0 1 0,1-1 1,-1 0-1,0 0 0,0 0 1,1 0-1,-1 0 0,0 0 1,1 0-1,-1-1 1,1 1-1,-1 0 0,1-1 1,0 1-1,-1-1 0,1 1 1,2-1-1,50 9-311,-50-9 275,58 4-661,-37-3 396,0 0 1,0 2-1,31 8 1,-55-11 337,0 0 1,0 0 0,0 0-1,0 0 1,0 1 0,0-1-1,0 0 1,-1 0-1,1 1 1,0-1 0,0 1-1,0-1 1,-1 1-1,1-1 1,0 1 0,0 0-1,-1-1 1,1 1 0,0 0-1,-1-1 1,1 1-1,-1 0 1,1 0 0,-1-1-1,0 1 1,1 0 0,-1 0-1,0 0 1,1 0-1,-1 0 1,0 0 0,0-1-1,0 1 1,0 0 0,0 0-1,0 0 1,0 0-1,0 0 1,0 0 0,0 0-1,-1 0 1,1 0 0,0-1-1,-1 1 1,1 0-1,0 0 1,-1 0 0,1 0-1,-1-1 1,1 1 0,-1 0-1,0-1 1,1 1-1,-2 1 1,-3 4 246,-1 0 1,0-1-1,0 1 0,-11 7 1,1-2-128,0 0 0,-1-1 0,-1-1 0,1-1 0,-1 0 0,-1-1 1,0-1-1,1-1 0,-2-1 0,-31 3 0,51-6-257,-1-1 1,0 0-1,0 0 0,1 0 1,-1 0-1,0 0 0,0-1 1,1 1-1,-1 0 0,0 0 1,0 0-1,1-1 0,-1 1 1,0 0-1,1-1 0,-1 1 1,0 0-1,1-1 0,-1 1 1,1-1-1,-1 1 0,0-1 1,1 1-1,-1-1 0,1 0 1,0 1-1,-1-1 0,0-1 1,0-22-7543,1 23 7371,4-23-9432</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6:34.774"/>
    </inkml:context>
    <inkml:brush xml:id="br0">
      <inkml:brushProperty name="width" value="0.025" units="cm"/>
      <inkml:brushProperty name="height" value="0.025" units="cm"/>
    </inkml:brush>
  </inkml:definitions>
  <inkml:trace contextRef="#ctx0" brushRef="#br0">16 127 15791,'0'0'14931,"8"0"-14301,4 0-465,-2 0-95,0 0 1,0-1 0,0 0-1,-1 0 1,16-5 0,-22 5-61,-1 0 1,1 0-1,0 0 0,-1-1 1,1 1-1,-1-1 1,1 1-1,-1-1 1,0 0-1,0 0 0,0 0 1,0 0-1,0-1 1,0 1-1,0 0 1,-1-1-1,1 1 0,-1-1 1,0 0-1,0 1 1,0-1-1,0 0 1,0 0-1,0 0 0,0-4 1,-1 3 36,1 0 1,-1 0 0,0 1-1,0-1 1,0 0-1,-1 0 1,1 1-1,-1-1 1,0 0 0,-2-6-1,2 9-44,1 0-1,-1 0 0,1 1 1,-1-1-1,1 0 1,-1 1-1,1-1 0,-1 1 1,0-1-1,1 1 1,-1-1-1,0 1 0,1-1 1,-1 1-1,0 0 1,0-1-1,1 1 0,-1 0 1,0 0-1,0-1 1,-1 1-1,0 0-5,0 0 0,0 1 0,0-1 1,0 0-1,0 1 0,0-1 0,0 1 0,1 0 0,-1-1 1,0 1-1,0 0 0,-2 2 0,-5 4-2,0 1 0,0 0 0,1 0 0,0 0 0,1 1 0,-1 1-1,2-1 1,0 1 0,0 0 0,0 0 0,1 1 0,1 0 0,0 0 0,0 0 0,1 0 0,1 0 0,0 1 0,0-1 0,1 20 0,1-29 6,0 0 1,0-1 0,1 1 0,-1 0 0,1-1 0,-1 1 0,1 0 0,0-1 0,-1 1-1,1-1 1,0 1 0,0-1 0,0 1 0,0-1 0,0 1 0,0-1 0,1 0 0,-1 0-1,0 0 1,1 0 0,-1 0 0,1 0 0,2 1 0,-1 0 2,1-1-1,0 0 1,0 0 0,0 0 0,0-1-1,1 1 1,-1-1 0,0 0 0,8-1-1,-1-1 2,0 0 0,0 0 0,-1-1 0,1-1 0,0 0 0,18-10 0,2-10-5,0-1 0,-2-1 0,-1-2 0,36-48 0,-75 92 0,-27 41 0,36-52 0,-1-1 0,1 1 0,0 0 0,1-1 0,-1 1 0,1 0 0,0 0 0,0 0 0,0 0 0,1 10 0,0-14 0,1 0 0,-1 0 0,1 0 0,0 0 0,-1-1 0,1 1 0,0 0 0,-1-1 0,1 1 0,0 0 0,0-1 0,0 1 0,-1-1 0,1 1 0,0-1 0,0 0 0,0 1 0,0-1 0,0 0 0,0 1 0,0-1 0,0 0 0,0 0 0,0 0 0,0 0 0,0 0 0,0 0 0,0 0 0,0-1 0,0 1 0,0 0 0,1-1 0,35-7 0,-18-1 0,-2-1 0,1 0 0,16-13 0,-20 12 0,0 2 0,1 0 0,1 0 0,23-9 0,-38 18 0,-1 0 0,1 0 0,-1 0 0,0 0 0,1 0 0,-1 0 0,1 0 0,-1 0 0,0 0 0,1 0 0,-1 0 0,1 0 0,-1 0 0,1 0 0,-1 0 0,0 1 0,1-1 0,-1 0 0,0 0 0,1 0 0,-1 1 0,0-1 0,1 0 0,-1 1 0,0-1 0,1 0 0,-1 0 0,0 1 0,0-1 0,1 1 0,-1-1 0,0 0 0,0 1 0,0-1 0,0 0 0,0 1 0,1-1 0,-1 1 0,0-1 0,0 1 0,0-1 0,0 0 0,0 1 0,0-1 0,0 1 0,0-1 0,0 0 0,-1 1 0,1-1 0,0 1 0,0-1 0,-1 1 0,0 12 0,0-1 0,-1 0 0,-1 1 0,0-1 0,-8 19 0,6-19 0,1 0 0,0 1 0,1-1 0,0 1 0,-1 22 0,4-35-5,1 1 0,-1-1 1,0 1-1,0-1 0,1 1 0,-1 0 1,0-1-1,1 1 0,-1-1 0,1 0 0,-1 1 1,0-1-1,1 1 0,-1-1 0,1 1 1,-1-1-1,1 0 0,0 0 0,-1 1 0,1-1 1,-1 0-1,1 0 0,0 1 0,-1-1 1,1 0-1,-1 0 0,1 0 0,0 0 0,-1 0 1,1 0-1,0 0 0,29 0-1684,-21-1-67,1 1-6369</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4.106"/>
    </inkml:context>
    <inkml:brush xml:id="br0">
      <inkml:brushProperty name="width" value="0.025" units="cm"/>
      <inkml:brushProperty name="height" value="0.025" units="cm"/>
    </inkml:brush>
  </inkml:definitions>
  <inkml:trace contextRef="#ctx0" brushRef="#br0">13 1 9801,'0'0'11424,"1"11"-9806,-1 37 144,-8 76-1,3-16-698,5-61-7406,0-31 1390</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4.498"/>
    </inkml:context>
    <inkml:brush xml:id="br0">
      <inkml:brushProperty name="width" value="0.025" units="cm"/>
      <inkml:brushProperty name="height" value="0.025" units="cm"/>
    </inkml:brush>
  </inkml:definitions>
  <inkml:trace contextRef="#ctx0" brushRef="#br0">146 37 16816,'0'0'11355,"9"-5"-11147,4-1-183,0 1 0,0 0 0,0 1 1,1 0-1,0 2 0,0-1 0,0 2 0,0-1 1,27 3-1,-20 0-57,0 0 1,0 2 0,0 0-1,0 2 1,0 0-1,31 13 1,-47-16 45,1 1-1,-1-1 1,0 1 0,0 1-1,0-1 1,0 1 0,0-1 0,-1 1-1,1 1 1,-1-1 0,-1 1-1,1-1 1,0 1 0,-1 0 0,0 0-1,0 1 1,-1-1 0,1 1 0,-1-1-1,0 1 1,-1 0 0,1 0-1,-1 0 1,-1-1 0,1 1 0,-1 0-1,0 0 1,0 0 0,0 0-1,-1 0 1,0 0 0,-3 8 0,0 3 326,-2-1 0,0 0 0,0 0 1,-2-1-1,0 0 0,0 0 1,-2 0-1,0-2 0,0 1 1,-16 14-1,15-17-323,0 0-1,-2-1 1,1-1 0,-1 0-1,0 0 1,-1-1 0,0-1-1,0-1 1,-1 0 0,0 0-1,-17 3 1,21-7-19,0 0-1,-1-1 1,1 0-1,0-1 1,-1 0-1,1-1 1,0 0-1,-1 0 1,1-2-1,0 1 0,0-2 1,0 1-1,1-1 1,-1-1-1,-18-11 1,-32-28-337,57 41 219,0 0-1,0-1 1,1 0 0,-1 0-1,1 0 1,0 0 0,0-1-1,0 1 1,0-1 0,1 1-1,-4-10 1,16 10-5619,20 3 1863,-25 1 2745,29 0-3546,7 0-1787</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4.841"/>
    </inkml:context>
    <inkml:brush xml:id="br0">
      <inkml:brushProperty name="width" value="0.025" units="cm"/>
      <inkml:brushProperty name="height" value="0.025" units="cm"/>
    </inkml:brush>
  </inkml:definitions>
  <inkml:trace contextRef="#ctx0" brushRef="#br0">86 0 12396,'0'0'17285,"-6"9"-16073,-42 83 535,42-81-1760,1 2 0,0-1 0,1 0 0,1 1-1,0 0 1,-2 26 0,8-38-4403,3-8 1609,5-8-1901,-3-7-2969</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5.201"/>
    </inkml:context>
    <inkml:brush xml:id="br0">
      <inkml:brushProperty name="width" value="0.025" units="cm"/>
      <inkml:brushProperty name="height" value="0.025" units="cm"/>
    </inkml:brush>
  </inkml:definitions>
  <inkml:trace contextRef="#ctx0" brushRef="#br0">0 74 14318,'0'0'5333,"10"9"-3369,-4-3-1688,1-1-1,-1 1 1,1-1 0,0 0 0,1-1-1,-1 0 1,1 0 0,0-1-1,0 1 1,0-2 0,0 1-1,0-1 1,14 1 0,-4-2-113,1 0 0,-1-2 1,0 0-1,0-2 0,22-4 1,-35 5-87,1 0 1,0 0 0,-1 0-1,1 0 1,-1-1-1,0 0 1,0 0 0,9-8-1,-12 9 29,0 0-1,0-1 0,0 1 1,0-1-1,0 0 1,0 1-1,-1-1 1,1 0-1,-1 0 1,0 0-1,0 0 1,0 0-1,0 0 1,-1-1-1,1 1 1,-1 0-1,0-5 0,0 6-31,0 0 0,-1 0 0,1 0 1,-1 0-1,1 0 0,-1 0 0,0 0 0,0 0 0,0 1 0,0-1 0,0 0 0,0 0 0,-1 1 0,1-1 0,-1 1 0,1-1 0,-1 1 0,1 0 0,-1 0 0,0-1 0,0 1 0,1 0 0,-1 0 0,0 1 0,0-1 0,0 0 0,0 1 0,0-1 0,0 1 0,0 0 0,0-1 0,0 1 0,0 0 0,0 0 0,-4 1 0,-3-1 6,1 0 0,0 1 0,-1-1 0,1 2 0,-1-1 0,1 2 0,-15 4 0,13-2-60,1 0 1,0 0 0,0 1-1,0 0 1,1 1-1,0 0 1,0 0-1,1 1 1,0 0-1,0 0 1,1 0 0,0 1-1,0 0 1,1 0-1,1 1 1,-1 0-1,1-1 1,1 1-1,-5 20 1,8-28-21,0 1 0,0-1 0,0 0 0,0 1 0,0-1 0,0 0 0,1 0 0,-1 1 0,1-1 0,0 0 0,0 0 0,0 0 0,0 0 0,0 0 0,0 0 0,0 0 0,1 0 0,-1 0 0,1 0 0,1 1 0,1 0 0,0 0 0,0-1 0,0 1 0,0-1 0,0 0 0,1 0 0,-1-1 0,1 0 0,7 2 0,8 0 0,1-1 0,0-1 0,32-3 0,-46 2 0,43-8-1848,-45 6 1214,1 1 0,-1-2-1,0 1 1,0 0 0,-1-1-1,1 0 1,0 0 0,-1 0-1,0-1 1,0 0 0,6-6-1,12-23-8258</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5.559"/>
    </inkml:context>
    <inkml:brush xml:id="br0">
      <inkml:brushProperty name="width" value="0.025" units="cm"/>
      <inkml:brushProperty name="height" value="0.025" units="cm"/>
    </inkml:brush>
  </inkml:definitions>
  <inkml:trace contextRef="#ctx0" brushRef="#br0">75 22 21973,'0'0'2626,"-49"-5"1314,33 5-1762,7 0-993,8 0-704,11 0-2211,10-2-3363,5-12-5989</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6.700"/>
    </inkml:context>
    <inkml:brush xml:id="br0">
      <inkml:brushProperty name="width" value="0.025" units="cm"/>
      <inkml:brushProperty name="height" value="0.025" units="cm"/>
    </inkml:brush>
  </inkml:definitions>
  <inkml:trace contextRef="#ctx0" brushRef="#br0">1 22 15887,'0'0'11659,"62"15"-10089,-16-15-642,10 0-671,6-3-129,4-5-128,-4 0-705,-8 0-1857,-16 3-2595,-17 1-3908</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7.025"/>
    </inkml:context>
    <inkml:brush xml:id="br0">
      <inkml:brushProperty name="width" value="0.025" units="cm"/>
      <inkml:brushProperty name="height" value="0.025" units="cm"/>
    </inkml:brush>
  </inkml:definitions>
  <inkml:trace contextRef="#ctx0" brushRef="#br0">1 80 16912,'0'0'10506,"78"15"-9481,-13-30-577,10-3-416,2-1-2178,-4-1-3107,-6-2-3139</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7.368"/>
    </inkml:context>
    <inkml:brush xml:id="br0">
      <inkml:brushProperty name="width" value="0.025" units="cm"/>
      <inkml:brushProperty name="height" value="0.025" units="cm"/>
    </inkml:brush>
  </inkml:definitions>
  <inkml:trace contextRef="#ctx0" brushRef="#br0">109 1 17969,'0'0'4169,"1"10"-2743,0-4-1156,-1-2-166,0-1 0,1 0 0,-1 1 0,1-1 0,0 0 0,0 0 1,0 1-1,0-1 0,0 0 0,1 0 0,0 0 0,-1-1 0,1 1 0,0 0 0,0-1 0,1 1 0,-1-1 0,4 3 0,0 0 3,0-1-1,1 1 1,-2 0-1,1 1 1,-1-1 0,1 1-1,-1 0 1,-1 1-1,0-1 1,1 1-1,-2 0 1,1 0 0,-1 0-1,0 0 1,-1 1-1,0-1 1,0 1-1,0 0 1,-1-1 0,0 1-1,-1 0 1,1 0-1,-2 0 1,1-1-1,-1 1 1,-2 11-1,-2-2 8,0 0-1,-1-1 0,-1 1 1,0-1-1,-1-1 0,-14 20 0,15-23-181,-1-1-1,-1 0 1,0 0-1,0-1 1,-1 0-1,0 0 1,-1-1-1,-16 11 1,-5-9-2500,6-10-2493</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5.982"/>
    </inkml:context>
    <inkml:brush xml:id="br0">
      <inkml:brushProperty name="width" value="0.025" units="cm"/>
      <inkml:brushProperty name="height" value="0.025" units="cm"/>
    </inkml:brush>
  </inkml:definitions>
  <inkml:trace contextRef="#ctx0" brushRef="#br0">105 1 18770,'0'0'6016,"-2"13"-5039,-48 213 3462,3-23-3032,41-145-617,6-57-785,0-1 1,0 1 0,1-1-1,-1 1 1,0-1 0,0 1-1,0-1 1,0 1 0,1-1 0,-1 1-1,0-1 1,1 0 0,-1 1-1,0-1 1,1 1 0,-1-1-1,0 0 1,1 1 0,-1-1-1,1 0 1,-1 1 0,1-1-1,-1 0 1,1 1 0,-1-1-1,1 0 1,-1 0 0,1 0 0,-1 0-1,1 0 1,-1 1 0,1-1-1,-1 0 1,1 0 0,-1 0-1,1 0 1,-1-1 0,1 1-1,-1 0 1,1 0 0,-1 0-1,1 0 1,-1 0 0,1-1-1,-1 1 1,1 0 0,-1 0 0,1-1-1,0 1 1,28-15 78,3-9-84,0-1 0,-2-1 0,28-31 0,77-98 0,-115 130 0,65-72-272,-108 96-24023</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6.325"/>
    </inkml:context>
    <inkml:brush xml:id="br0">
      <inkml:brushProperty name="width" value="0.025" units="cm"/>
      <inkml:brushProperty name="height" value="0.025" units="cm"/>
    </inkml:brush>
  </inkml:definitions>
  <inkml:trace contextRef="#ctx0" brushRef="#br0">2 0 6790,'0'0'9353,"-1"51"-6246,2-31 641,11-2-1090,6-2-159,4-3-898,5-2-640,3-1-641,1-2-480,3-5-2370,-4-3-4741</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8.070"/>
    </inkml:context>
    <inkml:brush xml:id="br0">
      <inkml:brushProperty name="width" value="0.025" units="cm"/>
      <inkml:brushProperty name="height" value="0.025" units="cm"/>
    </inkml:brush>
  </inkml:definitions>
  <inkml:trace contextRef="#ctx0" brushRef="#br0">241 57 15919,'0'0'6593,"0"-9"-3518,0 8-3019,0-1 48,0 0 0,1 1 1,-1-1-1,0 0 0,0 1 1,0-1-1,-1 0 0,1 1 1,0-1-1,-1 0 0,1 1 1,-1-1-1,1 1 0,-1-1 1,0 1-1,0-1 0,1 1 1,-1-1-1,0 1 0,0 0 1,-1 0-1,1-1 0,0 1 1,0 0-1,-1 0 1,1 0-1,0 0 0,-1 0 1,1 1-1,-1-1 0,1 0 1,-1 1-1,1-1 0,-1 1 1,0-1-1,1 1 0,-1 0 1,0-1-1,1 1 0,-1 0 1,0 0-1,1 1 0,-1-1 1,-2 1-1,-4-1-86,0 1 0,0 1 1,1 0-1,-1 0 0,1 0 0,-1 1 0,1 0 0,0 1 1,0-1-1,0 1 0,1 1 0,-1-1 0,-9 9 0,7-4 11,0 0-1,0 0 0,0 0 0,1 1 1,1 1-1,0-1 0,-11 21 0,18-29-22,-1-1 0,0 1 0,0-1 0,0 1 0,1-1-1,-1 1 1,1 0 0,-1-1 0,1 1 0,0 0-1,-1-1 1,1 1 0,0 0 0,0-1 0,0 1-1,1 0 1,-1 0 0,0-1 0,1 1 0,-1-1-1,1 1 1,-1 0 0,2 1 0,-1-2 9,1 0 1,-1 0-1,0 0 0,1 0 1,-1 0-1,1-1 0,-1 1 1,1-1-1,-1 1 0,1-1 1,0 1-1,-1-1 0,1 0 1,-1 0-1,1 0 0,0 0 1,-1 0-1,1 0 0,1-1 1,8 0 38,-1-1 1,0-1-1,-1 0 1,1 0-1,0-1 0,11-6 1,-8 2-22,-1 0 0,0 0 0,17-17 1,-26 23-19,0-2 0,0 1 0,0 0 0,0-1 0,-1 1 0,1-1 0,-1 0 0,0 0 0,0 0 0,0 0 0,-1 0 0,1 0 0,-1 0 1,0 0-1,1-9 0,-2 12-20,0 0 0,0 1 0,0-1 0,0 0 1,0 0-1,0 1 0,0-1 0,0 0 0,0 0 1,-1 1-1,1-1 0,0 0 0,0 1 0,-1-1 1,1 0-1,-1 1 0,1-1 0,0 0 0,-1 1 1,1-1-1,-1 1 0,1-1 0,-1 1 0,0-1 1,1 1-1,-1-1 0,1 1 0,-1 0 0,0-1 0,0 1 1,-25 3-217,19 0 172,1 0 0,1 0 1,-1 0-1,0 1 1,1-1-1,-8 8 1,-14 32-1,26-42 47,1 0-1,-1 0 1,0-1-1,1 1 1,0 0-1,-1 0 1,1 0-1,-1 0 1,1 0-1,0 0 1,0-1-1,0 1 1,-1 0-1,1 0 1,0 0-1,0 0 1,0 0-1,0 0 1,1 0-1,-1 0 1,0 0-1,0 0 1,0 0-1,1 0 1,-1 0-1,1 0 1,-1-1-1,0 1 1,1 0-1,0 0 1,-1 0-1,1-1 1,-1 1-1,1 0 1,0-1-1,0 1 1,-1 0-1,1-1 1,0 1-1,0-1 1,0 0-1,-1 1 1,1-1-1,0 1 1,0-1-1,0 0 1,0 0-1,1 1 1,10 0-345,-1-1 0,0 1 1,0-2-1,1 0 1,-1 0-1,0-1 0,0 0 1,18-7-1,-16 4-2088,-1 0 0,1-1 0,21-15 0,3-6-8189</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8.445"/>
    </inkml:context>
    <inkml:brush xml:id="br0">
      <inkml:brushProperty name="width" value="0.025" units="cm"/>
      <inkml:brushProperty name="height" value="0.025" units="cm"/>
    </inkml:brush>
  </inkml:definitions>
  <inkml:trace contextRef="#ctx0" brushRef="#br0">123 1 17873,'-9'5'2199,"-9"6"-993,7-5-22,-1 1 0,1 0-1,0 0 1,1 1 0,0 1-1,-11 11 1,70-17-1141,-16-3-592,-9-1-300,1 1 0,38 6 0,-57-5 783,0 0 0,1 0 0,-1 1 0,0 0 1,0 0-1,0 1 0,-1 0 0,1 0 0,0 0 0,-1 1 0,0 0 0,0 0 1,0 0-1,8 9 0,-12-11 129,1 0 0,-1 0 0,1-1 0,-1 1 1,0 1-1,0-1 0,0 0 0,0 0 0,0 0 0,-1 0 1,1 1-1,-1-1 0,1 0 0,-1 1 0,0-1 0,0 0 0,0 1 1,0-1-1,0 0 0,0 1 0,-1-1 0,-1 4 0,1-2 115,-1 0-1,-1 0 1,1 0-1,-1-1 1,1 1-1,-1-1 0,0 1 1,-1-1-1,1 0 1,0 0-1,-5 2 1,-10 7 640,-1-1 0,0-2 0,-36 15 0,52-23-780,-8 4-6,0-1 0,-1 0 0,1-1 0,-1 0 0,1-1 0,-1 0 0,0 0 0,0-2 0,0 1 0,-15-3 0,26 2-44,0 0 0,0-1 0,0 1 0,1-1-1,-1 1 1,0-1 0,0 0 0,1 1 0,-1-1 0,0 0 0,1 1 0,-1-1-1,1 0 1,-1 0 0,1 0 0,-1 1 0,1-1 0,0 0 0,-1 0 0,1 0-1,0 0 1,0 0 0,0 0 0,0 0 0,0 0 0,0 0 0,0 1 0,0-1-1,0 0 1,0 0 0,0 0 0,0 0 0,1 0 0,-1 0 0,1-1 0,14-33-1906,43-39-5636,-46 59 5691,36-40-5712</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09.081"/>
    </inkml:context>
    <inkml:brush xml:id="br0">
      <inkml:brushProperty name="width" value="0.025" units="cm"/>
      <inkml:brushProperty name="height" value="0.025" units="cm"/>
    </inkml:brush>
  </inkml:definitions>
  <inkml:trace contextRef="#ctx0" brushRef="#br0">182 1 9545,'0'0'7618,"-5"14"-3983,-62 134 1229,42-100-3088,3 1 1,1 1-1,-18 69 0,36-81-1776,9-42 0,0-10 0,-2-16-626,-2-1 0,-2-46 0,0 37 347,0 45 320,1-1-1,0 0 1,-1 0 0,1 0-1,1 0 1,-1 0-1,1 0 1,-1 0-1,1 0 1,0 0 0,1-1-1,-1 1 1,1-1-1,-1 0 1,1 0-1,0 0 1,0 0 0,0 0-1,6 3 1,-3-2 37,0 0 0,0 0 1,0-1-1,0 0 0,1 0 1,-1-1-1,1 0 0,0 0 0,0 0 1,0-1-1,9 1 0,-8-2-33,1 0-1,-1 0 1,1-1-1,0 0 1,11-3-1,-17 3-36,0 0 1,0 0-1,1-1 0,-1 1 0,0-1 0,0 0 0,-1 0 1,1 0-1,0 0 0,0 0 0,-1-1 0,0 1 0,1-1 0,-1 1 1,0-1-1,2-4 0,-31 36-8,26-28 0,-27 48 0,27-46 0,-1 0 0,1 0 0,0 0 0,0 0 0,0 0 0,0 0 0,1 0 0,-1 0 0,1 0 0,0 0 0,0 0 0,0 0 0,0 1 0,0-1 0,2 4 0,-2-6 0,1 0 0,0 0 0,0 0 0,0 0 0,0-1 0,0 1 0,0 0 0,1-1 0,-1 1 0,0-1 0,0 1 0,0-1 0,0 1 0,1-1 0,-1 0 0,0 0 0,0 0 0,1 0 0,-1 0 0,0 0 0,1 0 0,0 0 0,31-3 0,-18-1 0,0-1 0,-1 0 0,0-1 0,0 0 0,0-1 0,13-9 0,-16 8 0,1 1 0,1 1 0,-1 0 0,1 0 0,0 1 0,0 1 0,25-5 0,-37 9 0,-1 0 0,1 0 0,0 0 0,0 1 0,0-1 0,-1 0 0,1 0 0,0 1 0,0-1 0,0 0 0,-1 1 0,1-1 0,0 1 0,-1-1 0,1 1 0,0-1 0,-1 1 0,1 0 0,-1-1 0,1 1 0,-1 0 0,1-1 0,-1 1 0,1 0 0,-1 0 0,0-1 0,1 1 0,-1 0 0,0 0 0,0 0 0,0-1 0,0 1 0,1 0 0,-1 0 0,-1 1 0,2 43 0,-2-23 0,2-21 0,-1 0 0,1 0 0,0 0 0,0-1 0,-1 1 0,1 0 0,0 0 0,0-1 0,0 1 0,0-1 0,0 1 0,0-1 0,0 1 0,0-1 0,0 0 0,0 1 0,0-1 0,0 0 0,0 0 0,0 0 0,0 0 0,0 0 0,0 0 0,0 0 0,3 0 0,30-2 0,16-12 0,-43 11 0,0 0 0,1 1 0,-1 0 0,1 0 0,-1 1 0,1 0 0,0 0 0,0 1 0,9 1 0,-16-1 8,1 1 0,-1-1 0,0 1 0,0 0-1,1-1 1,-1 1 0,0 0 0,0 0 0,0 0 0,0 0 0,0 0 0,0 0-1,0 0 1,-1 1 0,1-1 0,0 0 0,0 0 0,-1 1 0,1-1 0,-1 0 0,1 1-1,-1-1 1,0 1 0,0-1 0,1 0 0,-1 1 0,0-1 0,0 1 0,0-1-1,0 1 1,-1-1 0,1 2 0,-1-1-103,1 0 0,0 0-1,0 0 1,1 0 0,-1 0-1,0 0 1,1 0 0,-1 0 0,1-1-1,-1 1 1,1 0 0,0 0-1,0 0 1,1 2 0,5-4-7913,4-3-9817</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0.267"/>
    </inkml:context>
    <inkml:brush xml:id="br0">
      <inkml:brushProperty name="width" value="0.025" units="cm"/>
      <inkml:brushProperty name="height" value="0.025" units="cm"/>
    </inkml:brush>
  </inkml:definitions>
  <inkml:trace contextRef="#ctx0" brushRef="#br0">80 0 7719,'0'0'21557,"-8"11"-20767,-6 8-552,1 1 0,-11 23 0,21-38-211,0 1 1,0 0 0,1 0 0,0 0-1,0 1 1,0-1 0,1 0 0,0 1 0,0-1-1,0 1 1,1 0 0,0-1 0,0 1 0,1-1-1,1 8 1,0-12-14,-1 0-1,1 0 0,-1 0 1,1 0-1,0 0 1,0 0-1,-1-1 0,1 1 1,1-1-1,-1 1 1,0-1-1,0 0 0,0 0 1,1 0-1,-1 0 1,1 0-1,-1 0 0,0-1 1,1 1-1,-1-1 0,1 0 1,0 1-1,4-2 1,6 2 77,0-1 1,0-1 0,19-3 0,-14-1-62,0 0-1,0-1 1,-1-1 0,0-1-1,0 0 1,-1-2 0,0 1-1,0-2 1,-1 0 0,-1-1-1,0 0 1,0-1 0,-1-1 0,-1 0-1,20-30 1,-22 21-3,-19 35-261,-20 35 174,28-43 67,-27 64 345,27-63-332,-1-1 1,1 1-1,0-1 1,1 1-1,-1 0 1,1 0-1,-1-1 1,2 1 0,-1 0-1,0-1 1,1 1-1,0 0 1,1 5-1,0-8-20,0 0 0,-1-1 0,1 1 0,0 0 0,0-1 0,0 0 0,0 1 0,0-1 0,0 0 0,0 0 0,0 0 0,0 0 0,1 0 0,-1-1 0,0 1 0,1-1 0,-1 1 0,0-1 0,1 0 0,-1 0 0,0 0 0,1 0 0,-1 0 0,5-2 0,0 1 0,0 1 0,0-2 0,0 1 0,0-1 0,0-1 0,0 1 0,8-5 0,-6 2 0,0-2 0,-1 1 0,0-1 0,0-1 0,0 1 0,-1-1 0,0 0 0,-1-1 0,0 0 0,0 0 0,0 0 0,-2-1 0,1 0 0,-1 0 0,0 0 0,-1 0 0,3-18 0,-23 83 0,16-51 0,1 0 0,-1 0 0,1 1 0,0-1 0,0 0 0,0 0 0,1 1 0,-1-1 0,1 0 0,0 0 0,0 1 0,1-1 0,-1 0 0,1 0 0,2 3 0,-1-4 0,-1-1 0,1 0 0,0 0 0,0 0 0,0 0 0,0 0 0,0-1 0,0 1 0,1-1 0,-1 0 0,0 0 0,1 0 0,-1-1 0,0 1 0,1-1 0,-1 1 0,1-1 0,-1 0 0,5-1 0,1 0 0,-1 1 0,1-2 0,0 1 0,0-1 0,-1-1 0,1 1 0,-1-1 0,0-1 0,0 0 0,0 0 0,0 0 0,-1-1 0,8-6 0,-10 7 0,0 0 0,0-1 0,-1 1 0,1-1 0,-1 0 0,0 0 0,0-1 0,-1 1 0,0-1 0,0 0 0,0 0 0,0 0 0,-1 0 0,0 0 0,0 0 0,-1-1 0,0 1 0,1-10 0,-2 15 0,0 1 0,0 0 0,0-1 0,0 1 0,0 0 0,-1-1 0,1 1 0,0 0 0,0-1 0,0 1 0,0 0 0,0-1 0,0 1 0,-1 0 0,1-1 0,0 1 0,0 0 0,0 0 0,-1-1 0,1 1 0,0 0 0,0 0 0,-1-1 0,1 1 0,0 0 0,-1 0 0,1 0 0,0 0 0,-1-1 0,1 1 0,0 0 0,-1 0 0,1 0 0,0 0 0,-1 0 0,1 0 0,0 0 0,-1 0 0,1 0 0,0 0 0,-1 0 0,1 0 0,0 0 0,-1 0 0,1 0 0,0 1 0,-1-1 0,1 0 0,0 0 0,-1 0 0,1 0 0,0 1 0,-1-1 0,1 0 0,0 0 0,0 1 0,-1-1 0,1 0 0,0 0 0,0 1 0,0-1 0,0 0 0,-1 1 0,1-1 0,-19 18 0,17-15 0,-35 49 0,35-49 0,1-1 0,-1 1 0,1-1 0,0 1 0,-1 0 0,1 0 0,0-1 0,1 1 0,-1 0 0,0 0 0,1 0 0,0 0 0,0 0 0,0 0 0,0 0 0,0 0 0,0 0 0,1 0 0,0 3 0,0-5 0,1 0 0,-1 0 0,0 0 0,0-1 0,0 1 0,1 0 0,-1 0 0,1-1 0,-1 1 0,0-1 0,1 1 0,-1-1 0,1 1 0,-1-1 0,1 0 0,-1 0 0,1 0 0,2 0 0,37-1 0,-30 0 0,36-5 0,-38 4 0,0 1 0,0-1 0,0 2 0,0-1 0,1 1 0,-1 0 0,0 1 0,16 3 0,-13 2 0,-8-5 0,-4-8 0,0-8 0,-15-101 0,15 115 0,0 1 0,1-1 0,-1 0 0,0 1 0,0-1 0,1 1 0,-1-1 0,0 1 0,1-1 0,-1 1 0,1 0 0,-1-1 0,1 1 0,-1-1 0,0 1 0,1 0 0,0 0 0,-1-1 0,1 1 0,-1 0 0,1 0 0,-1-1 0,1 1 0,-1 0 0,1 0 0,0 0 0,-1 0 0,1 0 0,-1 0 0,1 0 0,0 0 0,26 0 0,-19 0 0,49 1-2341,30 3-5944,-55-2 5213,20-1-5427</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0.968"/>
    </inkml:context>
    <inkml:brush xml:id="br0">
      <inkml:brushProperty name="width" value="0.025" units="cm"/>
      <inkml:brushProperty name="height" value="0.025" units="cm"/>
    </inkml:brush>
  </inkml:definitions>
  <inkml:trace contextRef="#ctx0" brushRef="#br0">171 180 16239,'0'0'4068,"-13"-2"-133,-41-2-1202,50 4-2586,0 0 1,-1 0 0,1 0-1,-1 1 1,1 0-1,0 0 1,0 0 0,0 1-1,0-1 1,0 1-1,0 0 1,0 0 0,0 1-1,0-1 1,1 1-1,-1-1 1,1 1 0,0 0-1,0 1 1,0-1-1,0 0 1,1 1 0,-1-1-1,1 1 1,0 0-1,0 0 1,0 0 0,1 0-1,0 0 1,-1 0-1,1 1 1,0-1 0,1 0-1,-1 1 1,1-1-1,0 8 1,1-11-141,-1 1 1,1-1-1,-1 0 0,1 1 1,-1-1-1,1 0 0,0 1 1,0-1-1,0 0 0,0 0 1,0 1-1,0-1 0,0 0 1,0 0-1,0 0 0,0 0 1,0 0-1,1-1 0,-1 1 1,0 0-1,1-1 0,-1 1 1,1-1-1,-1 1 0,1-1 1,-1 1-1,1-1 0,-1 0 1,1 0-1,-1 0 0,3 0 1,54-1 88,-57 0-96,15-1-59,-1-1 0,1-1 1,-1 0-1,0-1 0,0-1 0,-1 0 0,1-1 0,-1-1 1,-1 0-1,0-1 0,0 0 0,15-15 0,-14 11-16,-1 0-1,0-1 0,0-1 1,-2 0-1,0-1 0,0 0 1,-2-1-1,0 0 0,12-32 1,-17 26 162,-4 22-81,0 1 0,0 0 0,0 0 1,0 0-1,0 0 0,0-1 0,0 1 0,0 0 0,0 0 0,0 0 1,0 0-1,-1 0 0,1 0 0,0-1 0,0 1 0,0 0 0,0 0 1,0 0-1,0 0 0,-1 0 0,1 0 0,0 0 0,0 0 0,0 0 1,0 0-1,-1-1 0,1 1 0,0 0 0,0 0 0,0 0 0,0 0 1,-1 0-1,1 0 0,0 0 0,0 0 0,0 0 0,0 0 0,-1 0 1,1 1-1,0-1 0,0 0 0,0 0 0,0 0 0,0 0 0,-1 0 1,1 0-1,0 0 0,0 0 0,0 0 0,0 1 0,0-1 0,0 0 0,-1 0 1,1 0-1,-28 33 503,3 6-322,-31 61-1,49-85-159,1 0 0,0 0 0,1 1-1,1 0 1,0 0 0,2 0-1,-3 30 1,5-44-29,0 0 1,0 0-1,1 0 0,-1-1 1,0 1-1,1 0 1,-1 0-1,1-1 0,-1 1 1,1 0-1,0 0 0,0-1 1,0 1-1,0-1 0,0 1 1,0-1-1,0 1 1,0-1-1,1 0 0,-1 0 1,3 2-1,-1-1-12,0 0 0,1-1 0,-1 1 1,1-1-1,-1 0 0,1 0 0,0 0 0,-1-1 0,1 1 1,5-1-1,0 0-88,0 0 0,0-1 0,0 0 0,0-1 0,0 0 1,0 0-1,0-1 0,13-6 0,-7 0-501,0-1 0,-1 0 1,0-1-1,-1 0 0,0-1 0,11-14 1,-17 19 696,-1 0 0,-1 0 0,1-1-1,-1 0 1,-1 0 0,1 0 0,-2 0 0,1-1 0,-1 1 0,0-1 0,-1 0 0,0 0 0,1-10 0,-3 19-42,0-1 0,0 1 0,1 0 0,-1-1 0,-1 1 0,1-1 0,0 1 0,0-1 0,0 1 0,0 0 0,0-1 0,0 1 1,0-1-1,0 1 0,-1 0 0,1-1 0,0 1 0,0 0 0,-1-1 0,1 1 0,0 0 0,0-1 0,-1 1 0,1 0 0,0 0 0,-1-1 0,1 1 0,0 0 0,-1 0 0,1 0 0,-1-1 1,1 1-1,0 0 0,-1 0 0,0 0 0,-18 3 714,-18 17-246,37-20-519,-59 45 516,55-41-487,-1 0 0,1 1 0,0-1 0,0 1 0,1 0 0,-1 0 0,1 0 1,0 0-1,0 0 0,-2 8 0,5-12-30,0 0 0,0 0 0,0 0 0,0 0 0,0 0 0,0 0 0,0-1 0,0 1 0,1 0 0,-1 0 0,0 0 0,1 0 0,-1 0 0,1-1 0,-1 1 0,1 0 0,-1 0 0,1-1 0,-1 1 0,1 0 0,0-1 0,-1 1 0,1 0 0,0-1 0,-1 1 0,1-1 0,0 1 0,0-1 0,0 0 0,0 1 0,-1-1 0,1 0 0,0 1 0,0-1 0,0 0 0,0 0 0,0 0 0,0 0 0,0 0 0,0 0 0,1 0 0,51 0 0,-39-1 0,101-9-1770,-77 5 915,40 0-1,-76 5 907,0 0-1,-1 0 0,1 1 0,0-1 1,-1 0-1,1 1 0,0 0 0,-1-1 1,1 1-1,-1 0 0,1 0 0,-1 0 0,1-1 1,-1 2-1,0-1 0,0 0 0,1 0 1,-1 0-1,0 1 0,0-1 0,0 0 1,0 1-1,0-1 0,-1 1 0,1-1 1,0 1-1,-1-1 0,1 1 0,-1 0 0,1-1 1,-1 1-1,0 0 0,0-1 0,0 1 1,0 0-1,0 2 0,0-2 4,0 0 0,0 0 0,0 0 0,1 0 0,-1 0 0,0-1 1,1 1-1,-1 0 0,1 0 0,0 0 0,0 0 0,0 0 0,0-1 0,0 1 0,0 0 0,0-1 0,0 1 0,1-1 0,-1 1 0,1-1 0,-1 0 0,1 0 1,-1 0-1,1 1 0,0-1 0,-1-1 0,1 1 0,0 0 0,3 1 0,7-2-54,0 1 0,0-1 0,0-1 0,1 0 0,-1-1 0,0 0 0,0-1 0,-1-1 0,1 0 0,17-8 0,-15 6 0,0 1 0,0 1 0,0 0 0,1 0 0,-1 1 0,20 0 0,-33 3 0,-1 0 0,1 1 0,0-1 0,-1 1 0,1-1 0,-1 1 0,1-1 0,-1 1 0,1 0 0,-1-1 0,1 1 0,-1 0 0,1-1 0,-1 1 0,0 0 0,1-1 0,-1 1 0,0 0 0,0 0 0,0-1 0,1 1 0,-1 0 0,0 0 0,0 0 0,0-1 0,0 1 0,-1 0 0,1 0 0,0 0 0,0-1 0,0 1 0,0 0 0,-1 0 0,1-1 0,0 1 0,-1 0 0,0 0 0,-10 34 0,11-34 0,-2 3-56,-1 9-4511</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1.801"/>
    </inkml:context>
    <inkml:brush xml:id="br0">
      <inkml:brushProperty name="width" value="0.025" units="cm"/>
      <inkml:brushProperty name="height" value="0.025" units="cm"/>
    </inkml:brush>
  </inkml:definitions>
  <inkml:trace contextRef="#ctx0" brushRef="#br0">298 25 13741,'0'0'11531,"2"9"-10116,-1 9-1012,-1-1 1,0 1-1,-1 0 1,-1 0-1,-1-1 1,-9 33-1,-6 50 77,14-53-369,-16 112 77,16-139-169,-2 1-1,0 0 1,-1-1 0,-1 0-1,-17 29 1,12-28 13,0 0-1,-19 22 1,28-38 24,0-1 1,0 1 0,0-1-1,-1 0 1,1 0 0,-1 0-1,0-1 1,0 1 0,0-1 0,-1-1-1,1 1 1,-1-1 0,0 0-1,-9 3 1,13-5-27,1 0 0,-1 0 0,1 0 0,-1 0 0,1 0 0,-1-1 0,1 1 0,-1 0-1,1-1 1,-1 1 0,1-1 0,-1 0 0,1 1 0,0-1 0,0 0 0,-1 0 0,1 0 0,0 0 0,0 0 0,0 0 0,0 0 0,0 0 0,0 0 0,0 0-1,0-1 1,0 1 0,1 0 0,-1-1 0,0 1 0,1-1 0,-1 1 0,1 0 0,0-1 0,-1-2 0,-1-6 6,1 0 0,0 0 1,1 0-1,0-11 0,0 14-37,1-9-31,1 0 0,0 1 0,1-1 1,1 1-1,1 0 0,0 0 0,0 0 0,2 1 0,0-1 1,0 2-1,1-1 0,1 1 0,0 0 0,1 1 0,1 0 1,0 1-1,18-16 0,19-11-110,3 2 0,1 1 1,66-31-1,2-2-234,-103 57 370,3-1 9,0-1 0,22-19 1,-38 29 8,0-1 1,0 0-1,-1 0 1,1 0-1,-1 0 0,0 0 1,0-1-1,0 1 1,-1-1-1,1 0 0,-1 0 1,0 0-1,-1 0 1,1 0-1,1-9 1,-4 13-4,1 0 0,0 0 0,0-1 1,-1 1-1,1 0 0,0 0 0,-1 0 1,1-1-1,-1 1 0,0 0 1,1 0-1,-1 0 0,0 0 0,1 0 1,-1 0-1,0 0 0,0 1 0,0-1 1,0 0-1,0 0 0,0 1 1,0-1-1,0 0 0,-1 1 0,1-1 1,0 1-1,0 0 0,0-1 0,0 1 1,-1 0-1,1 0 0,0-1 0,0 1 1,-1 0-1,-1 1 0,-3-2 34,-1 1 1,0 0-1,1 0 0,-1 1 0,-12 2 0,8 2-11,1 0 0,-1 0-1,1 1 1,1 0 0,-1 1 0,1 0 0,1 0-1,-1 1 1,1 0 0,0 1 0,1 0 0,0 0-1,1 1 1,-1-1 0,2 1 0,-1 1 0,2-1-1,-1 1 1,1 0 0,1 0 0,-2 12-1,4-21-27,1 0-1,0 0 0,0 0 0,0 0 0,0-1 0,0 1 0,0 0 1,1 0-1,-1 0 0,1-1 0,-1 1 0,1 0 0,0 0 0,-1-1 1,1 1-1,0 0 0,0-1 0,0 1 0,0-1 0,1 0 0,-1 1 0,0-1 1,1 0-1,1 2 0,1-1 4,0 0 0,0 0-1,0 0 1,1 0 0,-1-1 0,1 1 0,-1-1 0,1 0-1,7 0 1,7 0 10,0-1 0,0-1-1,36-6 1,-42 4-629,1 0 0,-2-1 0,1 0 0,19-10 0,-23 9-319,0 1 0,-1-2 0,0 1 0,0-1 0,-1-1 0,1 1 0,-1-1 0,0 0 0,-1-1 0,0 0 0,8-13 0,4-16-11871</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2.600"/>
    </inkml:context>
    <inkml:brush xml:id="br0">
      <inkml:brushProperty name="width" value="0.025" units="cm"/>
      <inkml:brushProperty name="height" value="0.025" units="cm"/>
    </inkml:brush>
  </inkml:definitions>
  <inkml:trace contextRef="#ctx0" brushRef="#br0">196 1 19571,'0'0'4420,"-8"12"-2942,-26 41-18,3 1-1,2 2 1,2 1-1,-27 88 1,53-142-1460,-2 5 0,1-1 0,0 0 0,0 1 0,1 0 0,0-1 0,0 9 0,1-14 0,1-1 0,-1 0 0,0 1 0,0-1 0,1 0 0,-1 0 0,1 1 0,0-1 0,-1 0 0,1 0 0,0 0 0,-1 0 0,1 0 0,0 0 0,0 0 0,0 0 0,0 0 0,0 0 0,0-1 0,0 1 0,0 0 0,1 0 0,-1-1 0,0 1 0,0-1 0,0 1 0,1-1 0,-1 0 0,0 0 0,1 1 0,-1-1 0,0 0 0,1 0 0,-1 0 0,0 0 0,0 0 0,1-1 0,-1 1 0,0 0 0,2-1 0,5 0 0,0-1 0,-1 0 0,0 0 0,1-1 0,-1 1 0,0-2 0,0 1 0,0-1 0,7-5 0,59-50 0,-12 10 0,-61 48-1,1 1-1,-1-1 1,0 1-1,1-1 1,-1 1-1,1 0 1,-1-1 0,1 1-1,0 0 1,-1-1-1,1 1 1,-1 0-1,1 0 1,-1-1 0,1 1-1,0 0 1,-1 0-1,1 0 1,-1 0-1,1 0 1,0 0 0,-1 0-1,1 0 1,0 0-1,-1 0 1,1 0-1,-1 1 1,1-1 0,0 0-1,-1 0 1,1 1-1,1 18-97,-18 27-39,-10-10 161,-9 19 39,63-52-681,-11-4 353,-1-1 0,1-1 0,-1 0 0,0-1 0,0-1 0,0 0 0,-1-1 0,0-1 0,0 0 0,0-1 0,-1-1 0,0 0 0,-1-1 0,0-1 0,-1 0 0,13-13 0,-12 10 407,-1 1 0,-1-2 0,0 1 0,0-2 0,-2 1 0,0-1 0,-1-1 0,0 0 0,-1 0 0,-1 0 0,-1-1 0,-1 0 0,0 0 0,2-25 0,-6 42-140,0 1 0,0 0 1,0 0-1,0 0 1,0 0-1,0 0 0,0 0 1,0-1-1,0 1 0,0 0 1,0 0-1,0 0 1,0 0-1,0-1 0,0 1 1,0 0-1,0 0 0,0 0 1,0 0-1,0 0 1,0-1-1,0 1 0,0 0 1,0 0-1,0 0 0,0 0 1,0-1-1,0 1 1,0 0-1,0 0 0,0 0 1,-1 0-1,1 0 0,0 0 1,0 0-1,0-1 1,0 1-1,0 0 0,0 0 1,-1 0-1,1 0 0,0 0 1,0 0-1,0 0 1,0 0-1,0 0 0,-1 0 1,1 0-1,0 0 0,0 0 1,0 0-1,0 0 1,-1 0-1,1 0 0,-9 9 41,-7 16-21,-3 14 252,1 0 0,1 2 0,3 0 0,1 0-1,3 1 1,1 1 0,2-1 0,1 2 0,2 50-1,4-92-256,0 1 0,1-1 0,-1 1-1,1-1 1,0 0 0,-1 1 0,1-1-1,0 0 1,1 0 0,-1 1 0,3 3-1,6-2 19,-2-19-225,-5 4-96,-2-1 0,0 0-1,0 0 1,-1 1 0,0-1-1,-1 0 1,-1 0 0,-4-18-1,-3-3-99,-23-51-1,9 27 653,22 56-212,1 0 1,-1 0-1,1 0 0,0 0 1,-1 0-1,1 0 0,0 0 1,0 0-1,0 0 0,-1 0 1,1 0-1,0 0 0,0 0 1,1 0-1,-1 0 0,0 0 1,0 0-1,0 0 0,1 1 1,-1-1-1,0 0 0,1 0 1,-1 0-1,1 0 0,-1 0 1,1 0-1,0 1 0,-1-1 1,1 0-1,0 0 0,-1 1 0,1-1 1,0 0-1,0 1 0,0-1 1,0 1-1,-1-1 0,1 1 1,0 0-1,0-1 0,0 1 1,0 0-1,0-1 0,0 1 1,0 0-1,0 0 0,2 0 1,7-1-62,1 1 1,0 0-1,20 3 0,-13-1 127,22 0-286,11 0-1132,-18 2-9343,-38-5 3377</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2.941"/>
    </inkml:context>
    <inkml:brush xml:id="br0">
      <inkml:brushProperty name="width" value="0.025" units="cm"/>
      <inkml:brushProperty name="height" value="0.025" units="cm"/>
    </inkml:brush>
  </inkml:definitions>
  <inkml:trace contextRef="#ctx0" brushRef="#br0">0 20 14958,'0'0'6470,"63"-5"-4932,0 4-417,11-1-481,7 2-159,3-2-321,-5-1-993,-9-3-6566</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3.566"/>
    </inkml:context>
    <inkml:brush xml:id="br0">
      <inkml:brushProperty name="width" value="0.025" units="cm"/>
      <inkml:brushProperty name="height" value="0.025" units="cm"/>
    </inkml:brush>
  </inkml:definitions>
  <inkml:trace contextRef="#ctx0" brushRef="#br0">41 1 17392,'0'0'8152,"-5"10"-6785,-1 1-1142,1 1 1,0 0-1,1-1 1,0 2 0,0-1-1,2 0 1,0 1-1,0-1 1,1 1-1,0-1 1,2 16-1,-1-27-197,0 1 0,1-1 0,-1 0 0,0 0 0,1 1 0,-1-1-1,1 0 1,-1 0 0,1 0 0,-1 0 0,1 1 0,0-1 0,0 0 0,0 0-1,-1 0 1,1-1 0,0 1 0,0 0 0,0 0 0,1 0 0,-1-1 0,0 1-1,2 0 1,0 0 60,0 0-1,1 0 1,-1-1-1,0 1 1,0-1-1,1 0 1,-1 0-1,0 0 1,5-1-1,3-1 179,0-1-1,-1 0 1,1 0 0,17-9-1,160-104 13,-186 115-278,0 1 0,-1-1 0,1 0 0,0 0 0,0 0 0,-1 1 0,1-1 0,0 1 0,0 0 0,0-1 0,0 1 0,3 0 0,-5 0 0,1 1 0,0-1 0,-1 0 0,1 0 0,0 1 0,-1-1 0,1 0 0,0 1 0,-1-1 0,1 0 0,-1 1 0,1-1 0,-1 1 0,1-1 0,-1 1 0,1-1 0,-1 1 0,0 0 0,1-1 0,-1 1 0,0-1 0,1 1 0,-1 1 0,1 3 0,0 1 0,0-1 0,-1 1 0,1 0 0,-2 0 0,0 9 0,0 3 0,-9 82 0,10-99 0,0-1 0,0 1 0,0-1 0,0 0 0,0 1 0,0-1 0,0 1 0,0-1 0,0 0 0,0 1 0,0-1 0,1 0 0,-1 1 0,0-1 0,0 0 0,0 1 0,0-1 0,1 0 0,-1 1 0,0-1 0,1 0 0,-1 0 0,0 1 0,0-1 0,1 0 0,-1 0 0,0 1 0,1-1 0,-1 0 0,0 0 0,1 0 0,-1 0 0,1 0 0,0 1 0,17-5 0,15-13 0,33-33 0,-48 35 0,1 0 0,1 0 0,1 2 0,33-16 0,-53 28 0,0 1 0,0-1 0,0 1 0,-1-1 0,1 1 0,0 0 0,0 0 0,0-1 0,0 1 0,0 0 0,0 0 0,0 0 0,0 0 0,0 0 0,0 0 0,0 0 0,0 1 0,0-1 0,0 0 0,0 0 0,0 1 0,0-1 0,0 1 0,0-1 0,0 1 0,-1-1 0,1 1 0,0-1 0,0 1 0,-1 0 0,1-1 0,1 3 0,-1 0 0,1 0 0,-1 0 0,0 0 0,0 0 0,0 0 0,-1 0 0,1 1 0,-1-1 0,1 0 0,-2 5 0,1 10 0,-2-1 0,0 0 0,-5 19 0,6-34 2,-6 21-100,5-19-396,1-16-603,3-9-3772,-1-6-2316</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3.909"/>
    </inkml:context>
    <inkml:brush xml:id="br0">
      <inkml:brushProperty name="width" value="0.025" units="cm"/>
      <inkml:brushProperty name="height" value="0.025" units="cm"/>
    </inkml:brush>
  </inkml:definitions>
  <inkml:trace contextRef="#ctx0" brushRef="#br0">1 0 21012,'0'0'8968</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4.581"/>
    </inkml:context>
    <inkml:brush xml:id="br0">
      <inkml:brushProperty name="width" value="0.025" units="cm"/>
      <inkml:brushProperty name="height" value="0.025" units="cm"/>
    </inkml:brush>
  </inkml:definitions>
  <inkml:trace contextRef="#ctx0" brushRef="#br0">33 40 10602,'0'0'3828,"2"-9"-241,-1 7-3713,6-27 4989,-18 61 1242,4-14-5729,1 0 0,1 1-1,1 0 1,0 0 0,1 0-1,1 0 1,1 29 0,1-47-364,1 0 0,-1-1 0,1 1 0,-1 0 0,1-1 0,-1 1 0,1 0 0,-1-1 0,1 1 0,-1-1 0,1 1 0,0-1 0,-1 1 0,1-1 0,0 0 0,-1 1 0,1-1 0,0 0 0,0 1-1,0-1 1,-1 0 0,1 0 0,0 0 0,0 0 0,0 0 0,-1 0 0,1 0 0,0 0 0,0 0 0,0 0 0,-1 0 0,1 0 0,0 0 0,0-1 0,-1 1 0,1 0 0,0-1 0,0 1 0,-1 0 0,1-1 0,0 1 0,0-2 0,33-16 263,-14-1-320,0 0 1,-2-2-1,-1 0 1,0 0-1,16-31 1,-33 52 20,0 0 1,0 0-1,0 1 0,0-1 1,0 0-1,0 0 1,1 0-1,-1 0 0,0 0 1,0 0-1,0 1 1,0-1-1,0 0 0,0 0 1,0 0-1,0 0 0,0 0 1,0 0-1,1 0 1,-1 0-1,0 1 0,0-1 1,0 0-1,0 0 0,0 0 1,0 0-1,0 0 1,1 0-1,-1 0 0,0 0 1,0 0-1,0 0 1,0 0-1,0 0 0,1 0 1,-1 0-1,0 0 0,0 0 1,0 0-1,0 0 1,0 0-1,0 0 0,1 0 1,-1 0-1,0 0 0,0-1 1,0 1-1,0 0 1,0 0-1,0 0 0,0 0 1,1 0-1,-1 0 0,0 0 1,-1 25-332,-5 30 397,0 11 321,6-66-340,0 1 0,0 0 0,1 0 0,-1-1 0,0 1 0,1 0 0,-1 0 0,0-1 0,1 1 0,-1-1 0,1 1 0,0 0 0,-1-1 0,1 1 0,-1-1 0,1 1 0,0-1 0,-1 0 0,1 1 0,0-1 0,-1 0 0,1 1 0,0-1 0,0 0 0,-1 0 0,1 1 0,0-1 0,0 0 0,0 0 0,-1 0 0,1 0 0,0 0 0,0 0 0,0-1 0,-1 1 0,1 0 0,0 0 0,0 0 0,-1-1 0,1 1 0,1-1 0,35-12 559,-17 1-549,-2-1 0,19-16 0,-24 18-37,0 0 1,1 1 0,0 1 0,0 0 0,24-10 0,-38 18 1,1 1 0,0 0 0,0 0 0,0-1 0,-1 1 0,1 0 0,0 0 0,0 0 0,0 0 0,0 0 0,-1 0 0,1 0 0,0 0 0,0 0 0,0 1 0,0-1-1,-1 0 1,1 0 0,0 1 0,0-1 0,-1 0 0,1 1 0,0-1 0,-1 1 0,1-1 0,0 1 0,-1 0 0,1-1 0,0 1 0,-1-1 0,1 1 0,-1 0 0,0 0 0,1-1 0,-1 1 0,1 0 0,-1 0 0,0-1 0,0 1 0,1 0 0,-1 0 0,0 0 0,0-1 0,0 1 0,0 0 0,0 1 0,0 51-137,-1-35 122,1-11 22,0 0 14,-1-1 1,2 0-1,-1 1 1,1-1-1,0 1 1,3 11-1,-3-17-15,-1-1-1,0 1 0,1 0 0,-1 0 0,1-1 0,-1 1 1,1 0-1,-1-1 0,1 1 0,-1-1 0,1 1 1,0-1-1,-1 1 0,1-1 0,0 1 0,0-1 0,-1 1 1,1-1-1,0 0 0,0 0 0,-1 1 0,1-1 0,2 0 1,-1 0-2,0 0 1,1-1-1,-1 1 1,0-1-1,0 1 1,1-1 0,-1 0-1,0 0 1,0 0-1,0 0 1,0 0-1,3-3 1,5-4-3,-1 0 0,0 0 0,13-18 0,-16 18 0,1 0 0,0 1 0,0 0 0,1 0 0,-1 0 0,11-5 0,-18 12-6,0 0 1,0 0-1,0 0 0,0 0 1,1 0-1,-1 0 1,0 0-1,0 0 0,0 0 1,0 0-1,1 0 0,-1 0 1,0 0-1,0 0 0,0 0 1,1 0-1,-1 0 1,0 0-1,0 0 0,0 0 1,0 0-1,1 0 0,-1 0 1,0 0-1,0 0 0,0 0 1,0 1-1,0-1 1,1 0-1,-1 0 0,0 0 1,0 0-1,0 0 0,0 1 1,0-1-1,0 0 0,0 0 1,0 0-1,1 0 1,-1 0-1,0 1 0,0-1 1,0 0-1,0 0 0,0 0 1,0 1-1,0-1 0,0 0 1,0 0-1,0 0 1,0 0-1,0 1 0,0-1 1,-1 0-1,0 20-834,-7 17-1896,-2 0-7397,9-29 2339</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5.311"/>
    </inkml:context>
    <inkml:brush xml:id="br0">
      <inkml:brushProperty name="width" value="0.025" units="cm"/>
      <inkml:brushProperty name="height" value="0.025" units="cm"/>
    </inkml:brush>
  </inkml:definitions>
  <inkml:trace contextRef="#ctx0" brushRef="#br0">126 0 15310,'0'0'7261,"-3"10"-6343,-3 6-586,-72 210 5136,68-188-4777,1 0 1,1 1-1,3-1 0,-2 49 1,7-87-692,0 0 1,1 0-1,-1 0 1,0 0-1,0-1 1,0 1-1,0 0 1,1 0-1,-1 0 1,0 0-1,0 0 1,0 0-1,0 0 1,1 0-1,-1 0 1,0 0-1,0 0 1,0 0-1,1 0 1,-1 0-1,0 0 1,0 0-1,0 0 1,1 0-1,-1 0 1,0 0-1,0 0 1,0 0-1,1 0 1,-1 0-1,0 0 1,0 0-1,0 0 1,0 1-1,1-1 1,-1 0-1,0 0 1,0 0-1,0 0 1,0 0-1,0 1 1,0-1-1,1 0 1,-1 0-1,0 0 1,0 0-1,0 1 1,0-1-1,0 0 1,0 0-1,0 0 1,0 1-1,9-18-5,-6 0 5,0 0 0,-1 0 0,-1-1 0,-1 1 0,0 0 0,-1 0 0,-1 0 0,-6-24 0,9 44-7,0-1 1,0 1-1,0-1 1,0 1-1,0-1 1,1 1-1,-1-1 1,1 0-1,0 0 0,0 0 1,-1 0-1,1 0 1,1 0-1,-1 0 1,0-1-1,0 1 1,1-1-1,-1 1 1,0-1-1,1 0 0,5 2 1,2 0 13,1-1-1,0 0 1,0 0 0,0-1 0,0 0 0,0-1 0,0-1-1,0 1 1,17-5 0,-22 4-3,0 0 0,-1 0-1,1-1 1,-1 0 0,0 0 0,1 0 0,-1-1-1,0 1 1,0-1 0,-1 0 0,1-1 0,0 1-1,-1-1 1,0 0 0,0 0 0,0-1 0,-1 1-1,1-1 1,4-9 0,-7 13-4,0-1 0,-1 1 0,1 0 0,-1 0 0,1-1 0,-1 1 0,0 0 0,0-1 0,1 1 0,-1 0 0,0-1 0,0 1 0,0 0 0,0-1 0,-1 1 0,1-3 0,-1 4 0,1-1 0,0 1 0,-1-1 0,1 1 0,-1 0 0,1-1 0,-1 1 0,1-1 0,-1 1 0,1 0 0,-1-1 0,1 1 0,-1 0 0,1 0 0,-1 0 0,1-1 0,-1 1 0,1 0 0,-1 0 0,0 0 0,1 0 0,-1 0 0,1 0 0,-1 0 0,0 0 0,-3 0 0,1 1 0,0 0 0,-1 0 0,1 0 0,0 0 0,0 0 0,0 1 0,0-1 0,0 1 0,0 0 0,-3 3 0,-51 52 0,53-53 0,1 0 0,0-1 0,1 1 0,-1 0 0,1 1 0,0-1 0,0 0 0,0 1 0,0-1 0,1 1 0,-1-1 0,1 1 0,1 0 0,-1 7 0,1-11 0,0 0 0,0-1 0,1 1 0,-1 0 0,1 0 0,-1 0 0,0-1 0,1 1 0,0 0 0,-1-1 0,1 1 0,-1 0 0,1-1 0,0 1 0,-1-1 0,1 1 0,0-1 0,0 1 0,-1-1 0,1 0 0,0 1 0,0-1 0,0 0 0,-1 0 0,1 1 0,0-1 0,1 0 0,29 2 0,-25-1 0,38 0 0,85 7 0,-113-6 0,-1 0 0,-1 2 0,1-1 0,0 2 0,-1 0 0,18 9 0,-32-16 0,1 0 0,-1-1 0,0 1 0,1 0 0,-1-1 0,0 1 0,-1 0 0,1-1 0,0 1 0,-2-4 0,-12-40 0,-29-60 0,24 62 0,21 44-33,1 0-1,-1 0 1,1 0 0,-1 0 0,1 0-1,-1 0 1,1 1 0,-1-1 0,1 1-1,-1 0 1,0 0 0,3 1 0,17 6-2803,0-2 0,0 0 0,1-1 1,34 3-1,-13-6-3597</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5.654"/>
    </inkml:context>
    <inkml:brush xml:id="br0">
      <inkml:brushProperty name="width" value="0.025" units="cm"/>
      <inkml:brushProperty name="height" value="0.025" units="cm"/>
    </inkml:brush>
  </inkml:definitions>
  <inkml:trace contextRef="#ctx0" brushRef="#br0">206 23 12139,'0'0'13758,"-10"-5"-12643,9 5-1097,-3-3 13,1 1-1,-1 0 1,0 0 0,0 1 0,0-1 0,0 1 0,0 0 0,0 0-1,0 0 1,-1 0 0,1 1 0,0-1 0,0 1 0,-1 0 0,1 1-1,0-1 1,0 1 0,-1 0 0,1 0 0,0 0 0,0 0 0,0 1-1,-4 2 1,3-1-28,-50 30 49,53-31-48,-1 0 0,1 0 0,-1-1-1,1 1 1,0 1 0,0-1 0,0 0-1,0 1 1,0-1 0,0 1 0,1-1 0,0 1-1,-1 0 1,1-1 0,0 1 0,0 0-1,-1 5 1,3-7-4,-1 0 0,1 0-1,0 0 1,-1 0 0,1 0 0,0 0-1,0 0 1,0 0 0,-1 0 0,1 0-1,0-1 1,0 1 0,1 0 0,-1-1-1,0 1 1,0-1 0,0 1 0,0-1-1,0 1 1,1-1 0,-1 0 0,0 0-1,2 1 1,39 6-115,-34-6-26,46 5-954,-38-5 811,-1 0-1,0 1 1,1 1 0,-1 0 0,-1 1-1,22 9 1,-36-13 325,1 0 1,0 0-1,-1 1 0,1-1 1,0 0-1,-1 1 0,1-1 1,-1 0-1,1 1 1,-1-1-1,1 1 0,-1-1 1,1 1-1,-1-1 0,0 1 1,1-1-1,-1 1 0,1 0 1,-1-1-1,0 1 1,0-1-1,1 1 0,-1 0 1,0-1-1,0 1 0,0 0 1,0-1-1,0 1 0,0 0 1,0-1-1,0 1 1,0 0-1,0-1 0,0 1 1,0 0-1,0-1 0,-1 1 1,1 0-1,0-1 0,0 1 1,-1 0-1,1-1 1,-1 1-1,1-1 0,0 1 1,-1-1-1,1 1 0,-1-1 1,1 1-1,-1-1 0,1 0 1,-2 2-1,-33 20 2113,33-21-2128,-11 7 185,0-1-1,0-1 1,0 0 0,-1-1-1,0 0 1,0-1-1,0-1 1,-1 0 0,1-1-1,-21 1 1,34-3-320,0 0 0,0 0 0,0 0 0,0-1 0,0 1 1,0 0-1,0-1 0,0 1 0,0 0 0,0-1 0,0 1 0,0-1 0,1 0 1,-1 1-1,0-1 0,0 1 0,1-1 0,-1 0 0,0 0 0,1 0 0,-1 1 1,0-1-1,1 0 0,0 0 0,-1 0 0,1 0 0,-1 0 0,1 0 0,0 0 1,0 0-1,-1 0 0,1 0 0,0 0 0,0 0 0,0 0 0,0 0 0,0 0 0,1-1 1,-1-1-552,1 0 1,-1 0-1,1 1 1,0-1-1,-1 1 1,1-1-1,1 1 1,-1-1-1,0 1 0,1-1 1,-1 1-1,1 0 1,2-3-1,20-14-6141</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6.229"/>
    </inkml:context>
    <inkml:brush xml:id="br0">
      <inkml:brushProperty name="width" value="0.025" units="cm"/>
      <inkml:brushProperty name="height" value="0.025" units="cm"/>
    </inkml:brush>
  </inkml:definitions>
  <inkml:trace contextRef="#ctx0" brushRef="#br0">134 407 13293,'0'0'13249,"-11"-4"-13131,8 2-105,0 1 0,1 0 0,-2-1 0,1 1 0,0 1 0,0-1 0,0 0 0,0 1 0,-1-1 0,1 1 0,0 0 0,0 0 0,0 1 0,-1-1 0,1 0 0,0 1 0,0 0 0,0 0 1,0 0-1,0 0 0,0 1 0,0-1 0,0 1 0,0-1 0,1 1 0,-1 0 0,0 0 0,1 0 0,0 1 0,-1-1 0,1 0 0,0 1 0,-3 5 0,2-5 103,1 1 1,0 0-1,-1 0 1,1 0-1,0 0 1,1 0-1,-1 0 1,1 0-1,0 1 1,0-1-1,0 0 1,1 1-1,-1-1 1,1 8-1,1-9-87,-1-1-1,1 0 0,0 0 1,0 0-1,0 0 0,0-1 0,0 1 1,0 0-1,0 0 0,1 0 1,-1-1-1,1 1 0,-1-1 1,1 1-1,0-1 0,-1 0 1,1 0-1,0 1 0,0-1 0,0 0 1,0-1-1,0 1 0,0 0 1,0-1-1,0 1 0,0-1 1,0 1-1,0-1 0,0 0 1,1 0-1,2 0 0,10 0 40,0-1 0,0 0 0,0-1 0,-1-1 1,1-1-1,0 0 0,-1 0 0,0-1 0,0-1 0,0-1 0,-1 0 0,0 0 0,0-2 0,-1 1 0,0-2 0,-1 1 0,0-2 0,19-22 0,-18 20-13,-2 0 0,1-1 0,-2 0 0,0-1 0,0 0 0,-2 0 0,0-1-1,0 0 1,-2 0 0,0-1 0,-1 0 0,0 0 0,-2 0 0,0 0 0,-1 0-1,-1-26 1,-1 38-69,0-1 0,0 1 0,0 0 0,-1-1 0,1 1 0,-2 0 0,1 0 0,0 0 1,-1 0-1,0 0 0,0 0 0,0 1 0,-1-1 0,0 1 0,0 0 0,0 0 0,0 1 0,0-1 0,-1 1 0,1 0 0,-1 0 0,0 0 0,0 1 0,0 0 0,0 0 0,-1 0 0,1 0 0,-1 1 0,1 0 0,-1 0 0,1 1 0,-1-1 0,1 1 0,-1 0 0,0 1 0,1-1 0,-1 1 0,1 0 0,-1 1 0,1-1 0,0 1 0,0 0 1,-1 0-1,1 1 0,1 0 0,-10 5 0,6-1 105,0-1 0,1 1 0,-1 1 0,2-1 0,-1 1 0,1 0 0,-8 14 0,12-20-70,1 0-1,0 0 0,0 0 1,0 1-1,0-1 1,0 0-1,0 1 0,0-1 1,1 1-1,0-1 0,-1 1 1,1-1-1,0 1 0,0-1 1,0 1-1,0-1 0,1 1 1,-1-1-1,1 1 1,0-1-1,-1 0 0,1 1 1,0-1-1,0 0 0,1 1 1,-1-1-1,0 0 0,1 0 1,-1 0-1,1 0 1,0 0-1,-1-1 0,1 1 1,4 2-1,9 5-150,0-1 1,0-1-1,0-1 0,1 0 1,18 4-1,-23-8 25,0 1 0,0 0 1,0 0-1,0 2 0,-1-1 0,1 1 0,-1 1 0,-1 0 1,1 0-1,-1 1 0,0 0 0,10 11 0,-17-15 122,0 0-1,0 0 1,0 0-1,0 1 1,-1-1-1,0 1 1,1-1-1,-1 1 1,-1-1-1,1 1 1,0 0-1,-1-1 1,0 1-1,0 0 1,0 0-1,0-1 1,0 1-1,-2 4 1,-1 5 200,-1-1 1,-1 0-1,-11 22 1,-5 15-1124,21-49 1118,-1 6-2891,6-7-6043,8-10 762</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6.710"/>
    </inkml:context>
    <inkml:brush xml:id="br0">
      <inkml:brushProperty name="width" value="0.025" units="cm"/>
      <inkml:brushProperty name="height" value="0.025" units="cm"/>
    </inkml:brush>
  </inkml:definitions>
  <inkml:trace contextRef="#ctx0" brushRef="#br0">67 1 19410,'0'0'9994,"-26"61"-9225,12-34-289,2 0-224,5-3-192,1 2 0,4-8-64,2-4-768,0-4-802,5-6-1537,4-4-1121,3-4-3523</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7.055"/>
    </inkml:context>
    <inkml:brush xml:id="br0">
      <inkml:brushProperty name="width" value="0.025" units="cm"/>
      <inkml:brushProperty name="height" value="0.025" units="cm"/>
    </inkml:brush>
  </inkml:definitions>
  <inkml:trace contextRef="#ctx0" brushRef="#br0">1 305 17104,'0'0'10218,"10"7"-8932,-1-1-1126,-1-1 0,1-1-1,0 0 1,0 0 0,1 0-1,-1-1 1,1-1 0,13 2-1,-18-3-102,0 0 0,1-1-1,-1 1 1,0-1 0,1-1-1,-1 1 1,0-1 0,1 0-1,-1 0 1,0 0-1,0-1 1,0 0 0,0 0-1,0 0 1,0-1 0,-1 1-1,1-1 1,-1 0 0,0-1-1,7-5 1,-10 8-28,1-1 0,-1 1 0,1 0 0,-1-1 0,0 1 0,0-1 0,0 0 0,0 1 0,0-1 0,0 0 0,0 0 0,0 1 0,-1-1 0,1 0 0,-1 0 1,1 0-1,-1 0 0,0 0 0,0 0 0,1 0 0,-2 0 0,1 0 0,0 1 0,0-1 0,-1 0 0,1 0 0,-1 0 0,0-3 0,-1 4-1,1-1-1,-1 0 1,0 1-1,1 0 1,-1-1 0,0 1-1,0 0 1,0 0-1,0 0 1,0 0 0,0 0-1,0 1 1,0-1-1,0 0 1,0 1 0,0 0-1,-1 0 1,1-1-1,0 1 1,0 0 0,0 1-1,-1-1 1,1 0-1,-3 1 1,-2 1-28,-1 1 0,1-1 0,0 1 0,0 0 0,0 1 0,0 0 0,1 0 0,-1 0 0,1 1 0,0 0 0,1 0 0,-1 0 0,1 1 0,-7 9 0,8-10 0,0 1 0,0-1 0,0 1 0,0 0 0,1 1 0,0-1 0,1 0 0,-1 1 0,1 0 0,1-1 0,-1 1 0,1 0 0,0 0 0,1 0 0,-1 0 0,2 7 0,0-10-2,0-1 0,0 0-1,1 0 1,-1 0 0,1 0 0,0 0-1,-1-1 1,1 1 0,1 0 0,-1-1 0,0 1-1,1-1 1,-1 0 0,1 0 0,0 0-1,-1 0 1,1 0 0,0-1 0,0 1 0,0-1-1,1 0 1,-1 0 0,0 0 0,0 0-1,1 0 1,3-1 0,9 3-181,-1-1-1,1-1 1,0-1-1,18-1 1,-30 1-313,1-1 1,-1 1-1,0-1 0,0 0 0,0-1 1,1 1-1,-2-1 0,1 1 1,7-5-1,-7 3-479,-1 0 0,1 0 0,0 0 1,-1-1-1,0 1 0,1-1 0,-2 0 1,5-6-1,10-24-8917</inkml:trace>
  <inkml:trace contextRef="#ctx0" brushRef="#br0" timeOffset="1">229 0 20788,'0'0'8840</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8.004"/>
    </inkml:context>
    <inkml:brush xml:id="br0">
      <inkml:brushProperty name="width" value="0.025" units="cm"/>
      <inkml:brushProperty name="height" value="0.025" units="cm"/>
    </inkml:brush>
  </inkml:definitions>
  <inkml:trace contextRef="#ctx0" brushRef="#br0">299 322 13965,'0'0'9801,"6"-9"-7654,-5 8-2116,0-1 92,1 1 0,-1-1 1,0 0-1,0 0 1,1 0-1,-1 0 0,0 0 1,0 0-1,-1 0 1,1 0-1,0 0 1,-1 0-1,1-1 0,-1-2 1,-12-5 815,-23 7-525,16 3-389,-1 2 1,0 0 0,1 1 0,-1 1 0,-30 10 0,42-12-30,0 1 0,0 0 0,0 1 1,1 0-1,-1 0 0,1 1 1,0 0-1,0 0 0,1 1 1,-1-1-1,1 1 0,1 1 1,-1-1-1,1 1 0,-8 13 1,12-19 3,0 1 0,0-1 1,0 1-1,1-1 0,-1 1 1,0 0-1,1-1 1,-1 1-1,1 0 0,-1 0 1,1-1-1,0 1 0,-1 0 1,1 0-1,0 0 0,0-1 1,1 1-1,-1 0 0,0 0 1,1 0-1,-1-1 0,1 1 1,-1 0-1,1-1 1,0 1-1,-1 0 0,1-1 1,0 1-1,0-1 0,1 1 1,-1-1-1,0 0 0,0 1 1,1-1-1,-1 0 0,0 0 1,1 0-1,-1 0 0,1 0 1,0 0-1,-1 0 1,1-1-1,0 1 0,-1 0 1,1-1-1,0 0 0,2 1 1,7 1 28,-1-1 1,1 0-1,0 0 1,-1-1 0,1-1-1,20-3 1,-15 0 7,1-1 1,0 0-1,-1-1 0,0-1 0,-1-1 1,1 0-1,-1-1 0,-1-1 1,25-21-1,-14 9 238,-1-2-1,-1 0 1,-2-1-1,23-34 1,-37 48-146,0 1 0,0-1 0,-2 0 0,1-1 0,4-14 0,-45 79-690,21-26 570,-34 70-64,43-86 117,1 0-1,1 1 1,0 0-1,0-1 0,1 1 1,-1 20-1,3-30-46,0-1 0,1 0 0,-1 1-1,0-1 1,1 0 0,-1 0-1,1 1 1,-1-1 0,1 0 0,0 0-1,-1 0 1,1 0 0,0 0-1,0 0 1,0 0 0,0 0 0,0 0-1,0 0 1,0-1 0,0 1 0,0 0-1,0 0 1,0-1 0,0 1-1,1-1 1,-1 1 0,0-1 0,0 0-1,1 1 1,-1-1 0,0 0-1,1 0 1,-1 0 0,0 0 0,3 0-1,4 0 57,0-1 0,1 1 0,-1-1 0,0-1 0,8-2 0,1-2-71,0 0 0,-1-2 0,1 0 0,-2-1 0,1 0 0,-1-1 0,-1-1 0,18-17 0,-9 7 0,-2-1 0,-1-1 0,-1 0 0,19-32 0,-30 44 0,-1-1 0,0 0 0,-1 0 0,0 0 0,-1-1 0,-1 0 0,0 0 0,-1 0 0,0-1 0,-1 1 0,1-15 0,-3 28 0,0-1 0,0 1 0,0-1 0,0 0 0,0 1 0,0-1 0,-1 1 0,1-1 0,0 1 0,0-1 0,0 1 0,0-1 0,-1 1 0,1-1 0,0 0 0,0 1 0,-1 0 0,1-1 0,0 1 0,-1-1 0,1 1 0,-1-1 0,1 1 0,0 0 0,-1-1 0,1 1 0,-1 0 0,1-1 0,-1 1 0,1 0 0,-1 0 0,0 0 0,1-1 0,-1 1 0,-23 7 0,-17 25 0,17-6 0,2 0 0,0 2 0,2 1 0,1 0 0,2 2 0,0 0 0,-20 56 0,36-82 0,-1 0 0,1 0 0,0 0 0,1 0 0,-1 0 0,1 0 0,0 1 0,0-1 0,1 6 0,-1-9 0,1 0 0,0-1 0,-1 1 0,1 0 0,0-1 0,0 1 0,0-1 0,0 1 0,0-1 0,0 1 0,0-1 0,0 0 0,0 0 0,1 0 0,-1 1 0,1-1 0,-1 0 0,1-1 0,-1 1 0,1 0 0,-1 0 0,1-1 0,0 1 0,-1-1 0,1 1 0,0-1 0,0 0 0,3 1 0,8-1 0,0 1 0,0-2 0,0 0 0,0 0 0,0-1 0,0-1 0,0 0 0,0-1 0,-1 0 0,0-1 0,0 0 0,0-1 0,0-1 0,-1 0 0,0 0 0,-1-1 0,1 0 0,-2-1 0,1 0 0,-1-1 0,0 0 0,-1 0 0,-1-1 0,1 0 0,10-22 0,-63 102 0,14 2 0,30-66 0,-1 0 0,1 0 0,0 0 0,0 0 0,0 0 0,1 0 0,-1 0 0,1 0 0,1 1 0,-1-1 0,1 0 0,0 0 0,1 5 0,0-7 0,0 0 0,0-1 0,1 0 0,-1 1 0,1-1 0,-1 0 0,1 0 0,-1 0 0,1 0 0,0-1 0,0 1 0,0-1 0,0 0 0,0 0 0,0 0 0,1 0 0,-1 0 0,0-1 0,0 1 0,1-1 0,5 0 0,0 1 0,1-1 0,0 0 0,0-1 0,-1 0 0,1 0 0,13-4 0,-20 4-199,0-1-1,-1 1 1,1 0 0,0-1-1,-1 1 1,1-1 0,-1 0-1,0 0 1,1 0-1,-1 0 1,3-4 0,-3 3-627,0-1 0,1 0 1,-2 0-1,1 0 1,0 0-1,-1 0 0,1-1 1,-1 1-1,-1 0 1,1-1-1,0-7 0,0-22-11185</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8.364"/>
    </inkml:context>
    <inkml:brush xml:id="br0">
      <inkml:brushProperty name="width" value="0.025" units="cm"/>
      <inkml:brushProperty name="height" value="0.025" units="cm"/>
    </inkml:brush>
  </inkml:definitions>
  <inkml:trace contextRef="#ctx0" brushRef="#br0">0 1 13261,'0'0'17392</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8.705"/>
    </inkml:context>
    <inkml:brush xml:id="br0">
      <inkml:brushProperty name="width" value="0.025" units="cm"/>
      <inkml:brushProperty name="height" value="0.025" units="cm"/>
    </inkml:brush>
  </inkml:definitions>
  <inkml:trace contextRef="#ctx0" brushRef="#br0">133 337 17489,'0'0'7174,"-10"4"-6416,0 0-510,1 0 1,-1 1-1,1 0 0,0 1 0,0 0 0,-10 9 0,15-11-124,-1 0 1,1 0-1,1 0 0,-1 0 1,1 1-1,-1-1 0,1 1 1,1 0-1,-1 0 0,1 0 1,-1 0-1,2 1 0,-1-1 1,0 1-1,0 10 1,2-15-103,0-1 0,0 1 0,0-1 1,0 1-1,0 0 0,0-1 0,0 1 1,0-1-1,0 1 0,1 0 0,-1-1 1,0 1-1,1-1 0,-1 1 0,0-1 0,1 1 1,-1-1-1,0 1 0,1-1 0,-1 0 1,1 1-1,-1-1 0,1 0 0,-1 1 1,1-1-1,-1 0 0,1 1 0,-1-1 1,2 0-1,23 3 671,27-12 376,-29-1-1011,-1-1 0,0 0 0,-1-2 0,-1-1 0,0 0 1,0-1-1,-2-1 0,0-1 0,-1-1 0,0 0 1,-2-1-1,0-1 0,-1 0 0,-1-1 0,-1-1 1,-1 0-1,-1 0 0,-1-1 0,9-37 0,-16 55-82,-1-1 1,0 1-1,0-1 0,-1 0 0,0 1 0,0-1 0,0 1 0,-1-1 0,1 1 1,-1-1-1,-3-6 0,4 11 8,-1-1 1,0 1 0,1 0-1,-1-1 1,0 1-1,0 0 1,0 0-1,0 0 1,0 0 0,0 0-1,-1 0 1,1 0-1,0 0 1,0 1-1,-1-1 1,1 0 0,-3 0-1,1 0-10,0 0 0,-1 1 1,1 0-1,0-1 0,-1 1 0,1 1 0,0-1 0,-1 0 0,1 1 0,-6 1 1,-6 3 9,1 0 0,-1 2 0,1-1 0,1 2 0,-1 0 0,-15 12 0,-4 5 256,-34 35 0,60-53-166,0 0-1,1 0 1,0 0 0,0 1-1,-5 9 1,10-16-73,0 0 0,0 1 0,1-1 0,-1 0 0,1 0 0,-1 0 0,1 1-1,-1-1 1,1 0 0,0 1 0,0-1 0,-1 0 0,1 1 0,0-1 0,0 0 0,0 1 0,1-1 0,-1 0 0,0 1 0,0-1 0,1 0-1,-1 1 1,1-1 0,-1 0 0,1 0 0,-1 0 0,1 1 0,0-1 0,0 0 0,0 0 0,-1 0 0,1 0 0,0 0 0,0 0 0,0-1-1,0 1 1,1 0 0,-1 0 0,0-1 0,0 1 0,0-1 0,1 1 0,-1-1 0,0 1 0,0-1 0,2 1 0,95 20-892,-65-15 43,62 19 0,-86-22 811,-1 0 0,0 0-1,0 1 1,-1 1 0,1-1 0,-1 1 0,0 0 0,0 1 0,0-1-1,-1 1 1,0 1 0,6 7 0,-9-9 50,-1 0 0,0-1 0,0 1-1,0 0 1,-1 0 0,0 0 0,0 0 0,0 0-1,0 0 1,-1 0 0,0 0 0,0 1 0,0-1-1,-1 0 1,0 0 0,0 0 0,0 0 0,0 0 0,-4 7-1,5-10 388,-1 1-4690,3-8-3543,8-12-1920</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19.234"/>
    </inkml:context>
    <inkml:brush xml:id="br0">
      <inkml:brushProperty name="width" value="0.025" units="cm"/>
      <inkml:brushProperty name="height" value="0.025" units="cm"/>
    </inkml:brush>
  </inkml:definitions>
  <inkml:trace contextRef="#ctx0" brushRef="#br0">68 58 18257,'0'0'9337,"7"8"-7581,-1-2-1524,0-2 0,0 1-1,1 0 1,-1-1 0,1 0-1,0-1 1,0 0-1,10 4 1,-15-6-202,0-1-1,0 1 1,0-1-1,0 1 1,0-1 0,0 0-1,0 1 1,0-1-1,0 0 1,0 0 0,1 0-1,-1-1 1,0 1-1,0-1 1,0 1 0,0-1-1,0 1 1,-1-1-1,1 0 1,0 0 0,0 0-1,0 0 1,-1 0-1,1 0 1,0-1 0,-1 1-1,1-1 1,-1 1-1,0-1 1,1 1 0,-1-1-1,0 0 1,0 0-1,0 1 1,0-1 0,0 0-1,-1 0 1,1 0-1,-1 0 1,1 0 0,-1 0-1,1 0 1,-1 0-1,0-4 1,0 4-30,1 0 0,-1 0 0,0 0 0,0 0 0,0 0 0,0 0 0,0 0 0,-1-1 0,1 1 0,0 0 0,-1 0 0,0 0 0,1 0 0,-1 0 0,0 0 0,0 1 0,0-1 0,0 0 0,0 0 0,-1 1 0,1-1 0,-1 0 0,1 1 0,-1 0 0,1-1 0,-1 1 0,0 0 0,1 0 0,-1 0 0,0 0 0,0 0 0,0 0 0,0 0 0,0 1 0,-3-1 0,1 0 0,0 0 0,0 1 0,0-1 0,0 1 0,0 1 0,0-1 0,0 0 0,0 1 0,0 0 0,0 0 0,0 0 0,1 0 0,-1 1 0,0-1 0,0 1 0,1 0 0,-1 0 0,-2 3 0,-7 6 0,0 0 0,2 1 0,-17 20 0,24-27 0,1-1 0,0 1 0,0 0 0,0 0 0,0 0 0,1 0 0,0 0 0,0 1 0,1-1 0,-1 1 0,1-1 0,0 1 0,1 0 0,-1 6 0,1-10 0,1-1 0,-1 0 0,1 1 0,-1-1 0,1 0 0,-1 0 0,1 0 0,-1 1 0,1-1 0,0 0 0,0 0 0,0 0 0,0 0 0,0 0 0,0 0 0,0 0 0,0-1 0,0 1 0,0 0 0,0 0 0,0-1 0,1 1 0,-1-1 0,0 1 0,0-1 0,1 0 0,-1 1 0,0-1 0,3 0 0,45 3 0,-37-4 0,8-1 0,0-1 0,-1 0 0,1-2 0,-1 0 0,0-2 0,0 0 0,-1-1 0,0 0 0,28-19 0,39-16 0,-85 43 0,0 0 0,1 0 0,-1-1 0,1 1 0,-1 0 0,0 0 0,1 1 0,-1-1 0,0 0 0,1 0 0,-1 0 0,0 0 0,1 0 0,-1 0 0,0 0 0,1 1 0,-1-1 0,0 0 0,1 0 0,-1 0 0,0 1 0,0-1 0,1 0 0,-1 0 0,0 1 0,0-1 0,1 0 0,-1 0 0,0 1 0,0-1 0,0 0 0,0 1 0,0-1 0,1 0 0,-1 1 0,0-1 0,0 1 0,0-1 0,0 0 0,0 1 0,0-1 0,0 0 0,0 1 0,0-1 0,0 0 0,0 1 0,0-1 0,-1 0 0,1 1 0,0-1 0,0 1 0,-3 17 0,-6 12 0,6-23 0,0 0 0,1 0 0,0 1 0,0-1 0,0 1 0,1-1 0,1 1 0,-1 10 0,2-17 0,-1 0 0,1 0 0,0 0 0,-1 0 0,1 0 0,0 0 0,0-1 0,0 1 0,-1 0 0,1-1 0,0 1 0,0 0 0,0-1 0,0 1 0,0-1 0,0 1 0,1-1 0,-1 0 0,0 1 0,0-1 0,0 0 0,0 0 0,0 0 0,0 0 0,1 0 0,-1 0 0,0 0 0,2-1 0,38-4 0,-14-3 0,-1-1 0,1-2 0,25-14 0,-23 10 0,58-20 0,-87 35 0,1-1 0,-1 1 0,1 0 0,-1 0 0,0 0 0,1 0 0,-1-1 0,1 1 0,-1 0 0,0 0 0,1 0 0,-1 0 0,1 0 0,-1 0 0,0 0 0,1 0 0,-1 0 0,1 0 0,-1 0 0,0 1 0,1-1 0,-1 0 0,1 0 0,-1 0 0,0 0 0,1 1 0,-1-1 0,0 0 0,1 0 0,-1 1 0,0-1 0,1 0 0,-1 0 0,0 1 0,0-1 0,1 0 0,-1 1 0,0-1 0,0 1 0,0-1 0,-3 22 0,-23 33 0,21-46 0,-2 4-15,0 1-1,1 0 1,1 1 0,0-1-1,1 1 1,1 0 0,-2 16-1,6-23-1761,3-6-4779</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0.377"/>
    </inkml:context>
    <inkml:brush xml:id="br0">
      <inkml:brushProperty name="width" value="0.025" units="cm"/>
      <inkml:brushProperty name="height" value="0.025" units="cm"/>
    </inkml:brush>
  </inkml:definitions>
  <inkml:trace contextRef="#ctx0" brushRef="#br0">43 1 17585,'0'0'512,"-16"86"641,7-31 96,1 7-576,2 1-257,2-4 1,4-2-225,0-11-160,2-10 32,11-13-608,2-11-65,-2-12-512,-1-5-801,-6-19-2818,-3-10-7368</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0.704"/>
    </inkml:context>
    <inkml:brush xml:id="br0">
      <inkml:brushProperty name="width" value="0.025" units="cm"/>
      <inkml:brushProperty name="height" value="0.025" units="cm"/>
    </inkml:brush>
  </inkml:definitions>
  <inkml:trace contextRef="#ctx0" brushRef="#br0">0 1 16560,'0'0'7751,"62"11"-7206,-27-2-385,8 0-32,7-5-64,1-2-384,2-2-449,-4 0-897,-8 0-672,-12 0-1249,-11 0-2787</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1.080"/>
    </inkml:context>
    <inkml:brush xml:id="br0">
      <inkml:brushProperty name="width" value="0.025" units="cm"/>
      <inkml:brushProperty name="height" value="0.025" units="cm"/>
    </inkml:brush>
  </inkml:definitions>
  <inkml:trace contextRef="#ctx0" brushRef="#br0">1 1 16207,'0'0'10218,"63"32"-8296,-8-34-1089,4-8-673,5 3-96,-5 0-128,-3 6-897,-13 1-1858,-12 1-1089,-15 12-1248,-15 1-3396</inkml:trace>
  <inkml:trace contextRef="#ctx0" brushRef="#br0" timeOffset="1">58 303 16367,'0'0'2819,"-21"61"-1474,28-49-320,19-6-224,9-4-256,7-2-321,7-9-1153,4-11-1730,-6-8-2209,-1-3-6567</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1.424"/>
    </inkml:context>
    <inkml:brush xml:id="br0">
      <inkml:brushProperty name="width" value="0.025" units="cm"/>
      <inkml:brushProperty name="height" value="0.025" units="cm"/>
    </inkml:brush>
  </inkml:definitions>
  <inkml:trace contextRef="#ctx0" brushRef="#br0">70 0 15022,'-4'9'2627,"-7"11"-1373,1 1-1,1 1 1,1-1 0,1 1 0,1 1 0,0 0 0,-2 38 0,7-60-1227,1 0 1,0 1-1,0-1 1,0 0-1,1 1 1,-1-1-1,0 0 1,0 1-1,1-1 1,-1 0-1,1 0 1,-1 1-1,1-1 1,-1 0-1,1 0 1,0 0 0,0 0-1,0 0 1,-1 0-1,1 0 1,0 0-1,0 0 1,0 0-1,1 0 1,-1 0-1,0-1 1,2 2-1,0-1 6,0-1 0,0 1 0,1-1-1,-1 1 1,0-1 0,1 0 0,-1 0 0,0 0-1,0-1 1,1 1 0,3-2 0,5-2 2,1 0 0,-1-1 0,0 0 0,22-13 0,24-24-839,-43 30 424,1 0 0,0 0 0,1 2 0,1 0 0,-1 1 0,22-8 0,-38 17 406,-1 0 1,1 0-1,-1 0 0,1 0 1,-1 0-1,1 0 1,-1 0-1,1 0 1,-1 0-1,1 0 0,-1 0 1,1 0-1,-1 0 1,1 0-1,-1 0 0,1 1 1,-1-1-1,1 0 1,-1 0-1,0 1 0,1-1 1,-1 0-1,1 0 1,-1 1-1,0-1 0,1 1 1,-1-1-1,0 0 1,1 1-1,-1 0 0,6 21 946,-6 36 1173,-1-42-1286,1-16-824,0 1 0,0-1 0,0 1-1,0-1 1,0 1 0,0-1 0,1 1 0,-1-1 0,0 1 0,0-1 0,0 0 0,0 1 0,0-1 0,1 1 0,-1-1 0,0 1 0,0-1 0,1 0 0,-1 1 0,0-1 0,1 0-1,-1 1 1,0-1 0,1 0 0,-1 1 0,0-1 0,1 0 0,-1 0 0,1 0 0,-1 1 0,1-1 0,-1 0 0,0 0 0,1 0 0,-1 0 0,2 0 0,22-5 514,29-25-487,-46 26-50,23-15-573,-21 12 285,1 0 0,0 1-1,0 0 1,1 0 0,-1 1 0,1 1 0,0-1 0,1 2 0,-1 0 0,14-2 0,-24 6 276,0-1 0,0 1 1,0 0-1,-1 0 0,1 0 0,0 0 0,0 0 0,-1 0 0,1 0 0,-1 0 1,1 0-1,-1 0 0,1 1 0,-1-1 0,0 0 0,0 0 0,1 0 1,-1 1-1,0-1 0,0 0 0,0 0 0,0 0 0,-1 1 0,1-1 1,0 0-1,-1 2 0,-4 37 332,4-36-818,-7 26 1297,0-18-7841</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1.794"/>
    </inkml:context>
    <inkml:brush xml:id="br0">
      <inkml:brushProperty name="width" value="0.025" units="cm"/>
      <inkml:brushProperty name="height" value="0.025" units="cm"/>
    </inkml:brush>
  </inkml:definitions>
  <inkml:trace contextRef="#ctx0" brushRef="#br0">1 0 11371,'0'0'10986</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2.198"/>
    </inkml:context>
    <inkml:brush xml:id="br0">
      <inkml:brushProperty name="width" value="0.025" units="cm"/>
      <inkml:brushProperty name="height" value="0.025" units="cm"/>
    </inkml:brush>
  </inkml:definitions>
  <inkml:trace contextRef="#ctx0" brushRef="#br0">78 0 16496,'0'0'1201,"0"14"987,-8 52 1291,-2 1 0,-25 82 0,29-128-3175,2-7-192,0-1 0,1 1 0,0 0 0,1 1 1,1-1-1,0 0 0,2 28 0,0-40-101,0-1-1,-1 0 0,1 0 1,0 0-1,0 0 1,0 0-1,0 0 1,0 0-1,0 0 1,1 0-1,-1 0 0,0 0 1,0-1-1,1 1 1,-1 0-1,0-1 1,1 1-1,-1-1 0,1 0 1,-1 1-1,0-1 1,1 0-1,-1 0 1,1 0-1,-1 0 0,1 0 1,-1 0-1,0-1 1,1 1-1,-1 0 1,1-1-1,-1 1 1,3-2-1,48-17 249,14-23-425,-40 25-167,1 1 1,32-15-1,-57 30 343,-1 0 0,0 1 0,0-1 0,0 0 0,0 1 0,1-1-1,-1 1 1,0 0 0,0-1 0,1 1 0,-1 0 0,0 0 0,1 0 0,-1 0 0,0 0-1,1 0 1,-1 0 0,0 0 0,1 0 0,-1 1 0,0-1 0,0 0 0,1 1-1,-1-1 1,0 1 0,0 0 0,0-1 0,0 1 0,0 0 0,1 0 0,-1-1-1,-1 1 1,1 0 0,0 0 0,0 0 0,0 0 0,0 0 0,-1 1 0,1-1 0,0 0-1,-1 0 1,1 0 0,-1 1 0,0-1 0,1 0 0,-1 0 0,0 1 0,0-1-1,1 0 1,-1 1 0,0-1 0,-1 0 0,1 1 0,0 1 0,-1 9 229,0 0 0,-1 0 1,0 0-1,-6 21 1,-35 76-187,48-123-2472,8-15-6602,1-3-647</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2.712"/>
    </inkml:context>
    <inkml:brush xml:id="br0">
      <inkml:brushProperty name="width" value="0.025" units="cm"/>
      <inkml:brushProperty name="height" value="0.025" units="cm"/>
    </inkml:brush>
  </inkml:definitions>
  <inkml:trace contextRef="#ctx0" brushRef="#br0">17 129 19154,'0'0'2429,"-3"9"331,-10 26-160,12-34-2532,1-1-1,0 1 1,0 0 0,0-1 0,0 1-1,0 0 1,0-1 0,1 1 0,-1-1-1,0 1 1,0 0 0,0-1 0,0 1-1,1-1 1,-1 1 0,0-1 0,1 1 0,-1-1-1,0 1 1,1-1 0,-1 1 0,1-1-1,-1 1 1,0-1 0,1 0 0,-1 1-1,1-1 1,-1 0 0,1 1 0,0-1-1,-1 0 1,1 0 0,-1 1 0,1-1-1,-1 0 1,1 0 0,0 0 0,-1 0 0,1 0-1,-1 0 1,1 0 0,0 0 0,-1 0-1,1 0 1,0 0 0,-1 0 0,2-1-1,30-2 1016,-19-1-954,0 0 1,0 0-1,0-1 1,-1-1 0,1 0-1,-1 0 1,11-10 0,-17 13-105,-1-1 0,0 0 0,0 0 0,-1 0 0,1-1 0,-1 1 1,0-1-1,0 0 0,0-1 0,-1 1 0,1 0 0,-1-1 0,-1 0 0,1 0 1,-1 0-1,0 0 0,1-8 0,-3 13-40,1-1-1,-1 1 1,0 0-1,0-1 1,0 1-1,0 0 1,0-1-1,-1 1 1,1 0-1,0 0 1,-1-1-1,1 1 1,-1 0-1,1 0 1,-1-1-1,1 1 1,-1 0-1,0 0 1,0 0 0,0 0-1,1 0 1,-1 0-1,0 0 1,0 0-1,0 1 1,0-1-1,-1 0 1,1 1-1,0-1 1,0 0-1,0 1 1,0-1-1,-1 1 1,1 0-1,0-1 1,-1 1-1,1 0 1,0 0-1,0 0 1,-1 0 0,-1 0-1,-2 0-58,0 1-1,0-1 1,0 1 0,0 0-1,0 0 1,0 1-1,1-1 1,-1 1 0,1 0-1,-6 3 1,1 2 33,0 1-1,0-1 1,1 1-1,0 1 1,0-1 0,1 1-1,0 1 1,1-1-1,0 1 1,0 1 0,1-1-1,-6 18 1,6-13 47,0 0-1,1 1 1,0 0 0,2 0 0,0 0 0,0 0 0,2 0-1,1 24 1,0-37 4,-1 0 1,1 0-1,0 0 0,0 0 1,0 0-1,0 0 0,1 0 1,-1 0-1,1 0 0,-1 0 1,1-1-1,0 1 0,0-1 0,1 1 1,-1-1-1,0 0 0,1 0 1,-1 0-1,1 0 0,0 0 1,-1 0-1,1-1 0,0 0 1,0 1-1,0-1 0,0 0 0,1 0 1,-1-1-1,0 1 0,0-1 1,0 1-1,6-1 0,0 0 6,0 0 0,0-1-1,0 0 1,-1 0 0,1-1-1,0 0 1,0 0 0,-1-1-1,1 0 1,13-8 0,-7 1-118,0-1 0,-1 0 0,0-1 1,0-1-1,-2 0 0,1-1 1,-2 0-1,0-1 0,-1 0 0,0 0 1,-1-1-1,-1-1 0,0 0 0,-2 0 1,0 0-1,0 0 0,3-27 1,-9 34 85,-3 10-10,-3 8-27,6-8 51,-12 20 134,1 1-1,2 0 0,0 1 1,1 0-1,1 1 0,1-1 1,1 1-1,1 0 0,-1 42 1,5-64-114,0 1 1,0-1-1,0 0 1,0 0-1,0 1 1,0-1 0,0 0-1,1 0 1,-1 0-1,1 0 1,-1 1-1,0-1 1,1 0-1,0 0 1,-1 0 0,1 0-1,0 0 1,-1 0-1,1 0 1,0 0-1,0-1 1,0 1-1,0 0 1,0 0 0,2 1-1,-1-2 31,1 1-1,-1 0 1,0-1-1,1 0 1,-1 1 0,1-1-1,-1 0 1,1 0-1,-1 0 1,0-1 0,1 1-1,3-1 1,1-1-105,0-1-1,0 1 1,0-1 0,-1 0 0,1 0 0,0-1 0,-1 0-1,7-6 1,9-16-2760,-4-5-4415,-4-4-5554</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3.489"/>
    </inkml:context>
    <inkml:brush xml:id="br0">
      <inkml:brushProperty name="width" value="0.025" units="cm"/>
      <inkml:brushProperty name="height" value="0.025" units="cm"/>
    </inkml:brush>
  </inkml:definitions>
  <inkml:trace contextRef="#ctx0" brushRef="#br0">147 0 20916,'0'0'1836,"-6"12"-485,-9 23-179,1 1 0,2 0 1,1 1-1,-6 42 0,-17 222 886,15-121-1313,18-247-2387,-17-112 1,20 183 1670,-1 0 1,0 1-1,1-2 1,0 1 0,0 0-1,0 0 1,0-1-1,1 1 1,-1-1-1,1 1 1,0-1-1,0 0 1,0 0-1,1-1 1,-1 1-1,1-1 1,-1 1-1,1-1 1,4 2-1,1 0 72,0 0 0,0 0 0,0-1 0,1 0 0,-1 0 0,1-1 1,12 1-1,-10-2 10,-1-1 0,1 0 1,-1-1-1,1-1 0,-1 1 1,1-2-1,-1 0 0,14-5 1,-21 7-80,-1-1 1,1 1 0,0-1 0,-1 0-1,1-1 1,-1 1 0,0 0-1,1-1 1,-1 0 0,-1 0-1,1 0 1,0 0 0,-1 0-1,1-1 1,-1 1 0,0-1-1,0 1 1,0-1 0,-1 0-1,1 0 1,-1 0 0,0 1-1,0-1 1,-1-1 0,1 1-1,-1-6 1,0 9-33,0 1 0,0 0 0,0 0 0,0 0 0,-1-1 0,1 1 0,0 0 0,0 0 0,-1 0 0,1 0 0,0-1 0,0 1 0,-1 0 0,1 0 0,0 0 0,0 0 0,-1 0 0,1 0 0,0 0 0,0 0 0,-1 0 0,1 0 0,0 0 0,0 0 0,-1 0 0,1 0 0,0 0 0,-1 0 0,1 0 0,0 0 0,0 0 0,-1 1 0,1-1 0,0 0 0,0 0 0,0 0 0,-1 0 0,1 0 0,0 1 0,0-1 0,0 0 0,-1 0 0,1 1 0,-12 7 0,7-3 0,1 1 0,0 0 0,0 0 0,1 0 0,-1 1 0,1 0 0,1-1 0,-1 1 0,1 0 0,0 0 0,1 0 0,0 0 0,0 1 0,0-1 0,1 10 0,0-16 0,0 0 0,1 0 0,-1 0 0,0 0 0,0 1 0,0-1 0,1 0 0,-1 0 0,1 0 0,-1 0 0,1 0 0,-1 0 0,1 0 0,-1 0 0,1 0 0,0 0 0,0 0 0,0-1 0,-1 1 0,1 0 0,0 0 0,0-1 0,0 1 0,0-1 0,0 1 0,0-1 0,0 1 0,2 0 0,1 0 0,0 0 0,1-1 0,-1 1 0,0-1 0,1 0 0,-1 0 0,0 0 0,5-1 0,6-2 0,0 0 0,0-1 0,25-10 0,-9-1 0,44-18 0,-69 31 0,0 0 0,0 0 0,0 1 0,0-1 0,1 2 0,-1-1 0,1 1 0,-1 0 0,12 1 0,-17 0 0,0-1 0,0 1 0,0 0 0,0 0 0,0 0 0,-1 0 0,1-1 0,0 1 0,0 0 0,-1 1 0,1-1 0,0 0 0,-1 0 0,1 0 0,-1 0 0,1 0 0,-1 1 0,0-1 0,0 0 0,1 0 0,-1 0 0,0 1 0,0-1 0,-1 3 0,1 40 0,-1-33 0,0 64 0,1-74-281,1 0 1,0-1-1,0 1 1,0 0-1,1-1 1,-1 1-1,0-1 1,0 1-1,0-1 1,0 1-1,0-1 0,1 0 1,-1 1-1,0-1 1,0 0-1,1 0 1,-1 0-1,0 0 1,0 0-1,0 0 1,1-1-1,-1 1 1,0 0-1,0 0 0,0-1 1,1 1-1,-1-1 1,1 0-1,-1-11-6733</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3.895"/>
    </inkml:context>
    <inkml:brush xml:id="br0">
      <inkml:brushProperty name="width" value="0.025" units="cm"/>
      <inkml:brushProperty name="height" value="0.025" units="cm"/>
    </inkml:brush>
  </inkml:definitions>
  <inkml:trace contextRef="#ctx0" brushRef="#br0">1 0 14862,'0'0'8776</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4.989"/>
    </inkml:context>
    <inkml:brush xml:id="br0">
      <inkml:brushProperty name="width" value="0.025" units="cm"/>
      <inkml:brushProperty name="height" value="0.025" units="cm"/>
    </inkml:brush>
  </inkml:definitions>
  <inkml:trace contextRef="#ctx0" brushRef="#br0">260 60 18706,'0'0'7788,"-3"-9"-5748,-11-26-855,13 34-1150,1 0 1,-1 0-1,0 0 1,1 0-1,-1 0 1,0 0-1,1 0 1,-1 1-1,0-1 1,0 0-1,0 1 1,0-1-1,0 0 1,0 1 0,0-1-1,0 1 1,0-1-1,0 1 1,0 0-1,0 0 1,0-1-1,0 1 1,0 0-1,0 0 1,0 0-1,0 0 1,0 0-1,0 0 1,-1 0-1,1 0 1,0 1-1,-1 0 1,0-1-56,-1 1 1,1 0 0,0-1-1,0 1 1,0 0 0,0 1-1,0-1 1,1 0-1,-1 0 1,0 1 0,-2 2-1,2-1-33,0 0 0,0 0 0,1 0 0,-1 0-1,1 0 1,0 1 0,0-1 0,0 0 0,0 1 0,1-1-1,-1 0 1,1 1 0,0-1 0,0 1 0,0-1-1,1 0 1,-1 1 0,2 3 0,1 3-488,1 0 1,0 0-1,1 0 0,7 12 0,15 34-47,-16-10 776,-2 0 0,-2 0 0,-3 1-1,-1 0 1,-5 65 0,2-65-104,-1-31 14,0 0 0,-1-1 0,0 1 0,-2 0-1,1-1 1,-2 0 0,-11 26 0,14-36 9,0-1 0,0 0 0,0 0 1,0 0-1,-1 0 0,0 0 0,0 0 0,0-1 0,0 1 1,0-1-1,-1 0 0,1 0 0,-1 0 0,0-1 1,0 1-1,0-1 0,-1 0 0,1 0 0,0 0 1,-1-1-1,1 1 0,-1-1 0,1 0 0,-1-1 1,0 1-1,1-1 0,-1 0 0,0 0 0,1 0 0,-7-1 1,7-1-69,-1 0 0,0 0 0,1 0 1,0 0-1,-1-1 0,1 1 0,0-1 1,0 0-1,1 0 0,-1-1 0,1 1 1,-1-1-1,1 0 0,0 0 0,0 0 1,1 0-1,-1 0 0,1-1 1,0 1-1,-2-7 0,-2-5-152,1 0 1,0-1-1,1 1 1,-2-28-1,4 30-43,1 0-1,1 0 0,0 0 1,1 1-1,0-1 1,1 0-1,1 1 0,0-1 1,1 1-1,0 0 1,1 0-1,1 0 1,0 1-1,1 0 0,0 0 1,0 1-1,1-1 1,1 2-1,0-1 0,1 1 1,0 1-1,0-1 1,16-10-1,60-38-91,-49 34 126,36-29 1,-64 45 167,0 1 1,-1-2 0,0 1 0,0-1 0,-1 0 0,0 0 0,-1-1 0,10-21 0,-15 28 50,0 0 0,0-1 0,-1 1 0,1-1 1,-1 0-1,0 1 0,0-1 0,-1-4 0,-5-4 457,5 12-556,0 0-1,0 1 1,0-1 0,0 0-1,1 0 1,-1 0 0,0 1-1,0-1 1,0 0 0,1 1-1,-1-1 1,0 1 0,1-1-1,-1 1 1,0-1 0,1 1-1,-1-1 1,0 1 0,1 0 0,-1-1-1,0 2 1,-4 5-9,1-1 1,-1 1-1,1 1 0,0-1 1,0 0-1,1 1 0,0 0 0,1 0 1,0 0-1,0 0 0,0 0 1,1 0-1,0 1 0,1-1 1,0 0-1,1 13 0,0-20 17,0 0-1,-1 0 1,1 0-1,0-1 1,0 1-1,0 0 1,0-1-1,-1 1 1,1 0-1,0-1 1,0 1-1,0-1 1,0 0-1,0 1 1,0-1-1,0 0 0,1 0 1,-1 1-1,0-1 1,0 0-1,0 0 1,0 0-1,0 0 1,2-1-1,27-3 269,-10-4-197,0-1 0,-1 0 0,-1-2 0,0 0 0,0-1 0,-1-1 0,25-25 0,12-7-9,-41 35-55,-9 6-19,0 1 0,0 0 1,0 0-1,0 1 1,0-1-1,0 1 1,1 0-1,6-3 0,-10 5 0,-1 1-1,1-1 0,-1 0 0,1 1 0,-1-1 0,1 1 1,-1-1-1,0 0 0,1 1 0,-1-1 0,0 1 0,1-1 1,-1 1-1,0-1 0,1 1 0,-1 0 0,0-1 1,0 1-1,0-1 0,0 1 0,1-1 0,-1 1 0,0 0 1,0-1-1,0 1 0,0-1 0,0 1 0,-1 0 0,1 0 1,0 28 123,0-23-99,-9 51 98,7-48-69,0 1 1,0-1 0,1 0-1,0 1 1,1-1-1,0 0 1,1 11-1,0-19-33,-1-1 0,1 1 0,-1-1 0,1 1 0,0-1-1,-1 0 1,1 1 0,-1-1 0,1 1 0,0-1-1,-1 0 1,1 0 0,0 1 0,0-1 0,-1 0-1,1 0 1,0 0 0,-1 0 0,1 0 0,0 0 0,0 0-1,-1 0 1,1 0 0,0 0 0,0 0 0,-1-1-1,1 1 1,0 0 0,-1 0 0,1-1 0,0 1 0,0-1-1,25-9 241,41-31 27,-55 32-332,0 1 1,1-1-1,0 2 1,0 0 0,0 1-1,1 0 1,0 1-1,1 0 1,17-2-1,-31 7 41,1 0-1,-1 0 0,0 1 0,0-1 1,1 0-1,-1 1 0,0-1 0,0 1 1,0 0-1,0-1 0,0 1 1,0 0-1,0 0 0,0 0 0,0 0 1,0 0-1,0 0 0,0 0 1,0 0-1,-1 0 0,1 0 0,0 0 1,-1 0-1,1 0 0,-1 1 0,0-1 1,1 0-1,-1 0 0,0 1 1,0-1-1,1 0 0,-1 1 0,0-1 1,-1 2-1,1 59 576,-1-42-290,1-19-270,0-1 1,0 1 0,-1 0 0,1-1-1,0 1 1,0 0 0,0-1-1,0 1 1,1 0 0,-1-1 0,0 1-1,0 0 1,0-1 0,0 1-1,1 0 1,-1-1 0,0 1 0,1-1-1,-1 1 1,0-1 0,1 1-1,-1-1 1,1 1 0,-1-1 0,1 1-1,-1-1 1,1 1 0,-1-1-1,1 0 1,-1 1 0,1-1 0,0 0-1,-1 1 1,2-1 0,0 0 20,0 0 1,0 0 0,0-1 0,0 1-1,0-1 1,0 0 0,0 1 0,-1-1-1,1 0 1,0 0 0,3-2 0,49-42 471,-50 41-487,17-19-11,-15 17 0,-1-1 0,1 1 0,0 1 0,0-1 0,0 1 0,1 0 0,0 0 0,12-6 0,-18 14-156,1-1 0,-1 1 1,0-1-1,0 1 0,0 0 0,0 0 1,0 0-1,-1-1 0,1 1 0,-1 0 1,0 0-1,0 0 0,0 5 0,1 10-1507,4-4-2093,0-6-2027</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5.380"/>
    </inkml:context>
    <inkml:brush xml:id="br0">
      <inkml:brushProperty name="width" value="0.025" units="cm"/>
      <inkml:brushProperty name="height" value="0.025" units="cm"/>
    </inkml:brush>
  </inkml:definitions>
  <inkml:trace contextRef="#ctx0" brushRef="#br0">80 59 14510,'0'0'15364,"11"6"-14873,-5-3-441,-4-1-16,1 0 0,0 0 0,0 0 0,0-1 0,-1 1 0,1-1 0,1 0 0,-1 0 0,0 0 0,0-1-1,0 1 1,0-1 0,1 1 0,-1-1 0,0 0 0,0 0 0,1-1 0,-1 1 0,0 0 0,0-1 0,0 0 0,1 0 0,-1 0 0,0 0 0,0-1 0,0 1 0,-1-1 0,4-2 0,-2 1 63,0-1-1,0 0 1,0 0-1,-1 0 0,0-1 1,1 1-1,1-6 1,-4 10-86,-1-1 0,1 0 0,-1 1 0,1-1 0,-1 0 0,0 0 0,1 1 0,-1-1 0,0 0 0,1 0 0,-1 1 0,0-1 0,0 0 0,0 0 0,0 0 0,0 1 0,0-1 0,0 0 0,0 0 0,0 0 0,0 0 0,0 1 0,0-1 0,-1 0 0,1 0 0,0 0 0,0 1 0,-1-1 0,1 0 0,-1 1 0,1-1 1,-1 0-1,1 1 0,-1-1 0,1 0 0,-1 1 0,0-1 0,1 1 0,-1-1 0,0 1 0,1-1 0,-1 1 0,0 0 0,0-1 0,1 1 0,-1 0 0,0 0 0,0-1 0,0 1 0,1 0 0,-1 0 0,0 0 0,-1 0 0,-5 0-53,-1 0 0,1 1 0,-1 0 0,1 1 0,-1-1 0,1 1 0,0 1 0,0-1 0,0 1 0,0 0 0,1 1 0,-1 0-1,1 0 1,0 0 0,0 1 0,0 0 0,1 0 0,-1 0 0,-7 11 0,6-8-69,1 0-1,-1 1 1,1 0-1,1 0 1,0 1-1,0 0 0,1 0 1,0 0-1,1 0 1,0 0-1,0 1 1,1-1-1,-1 16 1,3-25-114,0 1 0,0 0 1,0 0-1,1-1 0,-1 1 0,0 0 1,1 0-1,-1-1 0,1 1 0,-1 0 1,1-1-1,0 1 0,0 0 0,0-1 1,-1 1-1,2-1 0,-1 0 0,0 1 1,0-1-1,0 0 0,1 0 0,-1 1 1,0-1-1,1 0 0,-1 0 0,1-1 1,3 2-1,1 0-1214,0 0 1,0-1 0,0 0-1,0 0 1,1-1-1,11 0 1,19-2-9522</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5.705"/>
    </inkml:context>
    <inkml:brush xml:id="br0">
      <inkml:brushProperty name="width" value="0.025" units="cm"/>
      <inkml:brushProperty name="height" value="0.025" units="cm"/>
    </inkml:brush>
  </inkml:definitions>
  <inkml:trace contextRef="#ctx0" brushRef="#br0">193 0 19282,'0'0'1917,"-12"3"-412,1-1-1331,0 1-1,0 1 1,0 0-1,0 0 1,1 1-1,-1 1 1,1 0-1,1 0 1,-12 9-1,8-5 131,9-7-246,0-1-1,0 1 1,0 0-1,0 0 0,1 0 1,-1 1-1,1-1 1,0 1-1,0 0 0,0 0 1,1 0-1,-1 0 0,1 0 1,0 0-1,-2 6 1,7-9-163,-1 0-1,1 0 1,-1 0 0,1 0 0,0 0 0,-1-1 0,1 1 0,0-1 0,0 1 0,-1-1-1,1 0 1,0-1 0,5 0 0,-2 1-201,0 1 88,23-1-302,0 1 0,0 2 0,0 1-1,50 14 1,-77-18 594,0 1 0,-1-1 0,1 1 0,0 0 0,-1-1-1,1 1 1,-1 0 0,1 0 0,-1 0 0,1 0 0,-1 0 0,0 0-1,0 0 1,1 1 0,-1-1 0,0 0 0,0 1 0,0-1 0,0 1-1,-1-1 1,1 1 0,0-1 0,-1 1 0,2 3 0,-2-3 177,-1 0 0,1 1 1,0-1-1,-1 0 0,0 1 0,1-1 1,-1 0-1,0 0 0,0 1 0,0-1 1,-1 0-1,1 0 0,0 0 1,-1 0-1,-2 2 0,-4 5 722,-1-1-1,0 0 1,-1 0-1,0-1 1,-19 11-1,21-14-972,0-1 0,0 0 0,-1 0 0,1 0 0,-1-1 0,1 0 0,-1-1 0,0 0 0,1 0 0,-1-1 0,0 0 0,-16-2 0,24 1-144,-1 1 0,1-1 0,-1 0 0,1 1 1,-1-1-1,1 0 0,0 0 0,-1 0 0,1 0 0,0 0 0,0-1 0,0 1 0,0 0 1,0 0-1,0-1 0,0 1 0,0 0 0,0-1 0,1 1 0,-1-1 0,1 0 0,-1 1 1,1-1-1,-1 1 0,1-1 0,0-2 0,-1 1-458,1-1 0,0 1 0,0-1 0,0 1 0,1-1 0,-1 1 0,1-1 0,0 1 0,0-1 0,0 1 0,3-6 0,13-14-6770</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6.110"/>
    </inkml:context>
    <inkml:brush xml:id="br0">
      <inkml:brushProperty name="width" value="0.025" units="cm"/>
      <inkml:brushProperty name="height" value="0.025" units="cm"/>
    </inkml:brush>
  </inkml:definitions>
  <inkml:trace contextRef="#ctx0" brushRef="#br0">178 4 17873,'0'0'14483,"-11"-2"-14088,6 2-394,0-1-1,0 0 1,0 1 0,0 0-1,1 0 1,-1 1 0,0-1-1,0 1 1,0 0 0,0 1-1,1-1 1,-1 1 0,1 0-1,-1 0 1,1 0 0,-1 0-1,1 1 1,0 0 0,0 0-1,1 0 1,-1 0 0,0 1-1,-3 5 1,-29 38-488,26-19 73,10-27 403,0 0 0,0 0 0,0-1 0,0 1 0,0 0 0,0-1 0,1 1 0,-1 0 0,0-1 0,0 1 0,1 0 0,-1-1-1,1 1 1,-1 0 0,0-1 0,1 1 0,-1-1 0,1 1 0,-1-1 0,1 1 0,-1-1 0,1 1 0,0-1 0,-1 0 0,1 1 0,0-1 0,-1 0 0,1 0 0,0 1 0,-1-1 0,2 0-1,17 4-755,1-2 0,-1 0 0,0-2 0,1 0 0,22-3-1,-22 1 518,1 1-1,-1 1 1,1 1-1,27 4 0,-47-5 315,0 0 0,-1 0 0,1 0 0,0 0 0,0 1 0,-1-1 0,1 0 0,0 0 0,0 1 0,-1-1 0,1 0 0,0 1 0,-1-1 0,1 0 0,0 1 0,-1-1 0,1 1 0,-1-1 0,1 1 0,-1 0 0,1-1 0,-1 1 0,1 0 0,-1-1 0,0 1 0,1 0-1,-1-1 1,0 1 0,1 0 0,-1 0 0,0 1 0,0-1 76,0 1 0,-1 0-1,1 0 1,-1-1 0,0 1-1,0 0 1,1-1 0,-1 1-1,0-1 1,0 1 0,0-1-1,-1 1 1,0 0 0,-42 36 2322,15-19-2178,-56 27-1,73-40-273,-1-1 0,0 0 0,0-1 0,0-1-1,0 0 1,-1-1 0,-20 2 0,34-4-51,-1 0 0,1 0-1,-1 0 1,1 0 0,-1 0 0,1 0 0,-1 0-1,0 0 1,1 0 0,-1 0 0,1 0 0,-1-1 0,1 1-1,-1 0 1,1 0 0,-1 0 0,1-1 0,-1 1-1,1 0 1,-1-1 0,1 1 0,0 0 0,-1-1-1,1 1 1,-1-1 0,1 1 0,0-1 0,-1 1-1,1-1 1,0 1 0,0-1 0,-1 1 0,1-1-1,0 0 1,6-20-3508,24-18-5222,-1 14 208</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6.700"/>
    </inkml:context>
    <inkml:brush xml:id="br0">
      <inkml:brushProperty name="width" value="0.025" units="cm"/>
      <inkml:brushProperty name="height" value="0.025" units="cm"/>
    </inkml:brush>
  </inkml:definitions>
  <inkml:trace contextRef="#ctx0" brushRef="#br0">57 54 21300,'0'0'10309,"6"-37"-9151,-6 37-1158,0-1 0,0 1 0,0-1 0,0 0 0,0 1 0,0-1 0,0 1 0,0-1 0,0 1 0,0-1 0,0 1 0,0-1 0,0 1 0,0-1 0,0 0 0,-1 1 0,1-1 0,0 1 0,0 0 0,-1-1 0,1 1 0,0-1 0,-1 1 0,1-1 0,0 1 0,-1 0 0,1-1 0,-1 1 0,1 0 0,-1-1 0,1 1 0,-1 0 0,1 0 0,-1-1 0,1 1 0,-1 0 0,1 0 0,-1 0 0,1 0 0,-1 0 0,1-1 0,-1 1 0,0 0 0,1 1 0,-1-1 0,1 0 0,-1 0 0,1 0 0,-1 0 0,1 0 0,-1 0 0,1 1 0,-1-1 0,1 0 0,-1 0 0,1 1 0,-1 0 0,-2 0 0,1 0 0,-1 1 0,1-1 0,0 1 0,0 0 0,0 0 0,0 0 0,0 0 0,0 0 0,-2 4 0,1 0 0,0 0 0,1 1 0,0-1 0,0 0 0,0 1 0,1 0 0,0-1 0,0 1 0,1 0 0,0 9 0,0-13 0,1 0 0,-1-1 0,1 1 0,-1 0 0,1-1 0,0 1 0,0-1 0,0 1 0,0-1 0,0 0 0,0 1 0,1-1 0,-1 0 0,1 0 0,0 0 0,0 0 0,0 0 0,0-1 0,0 1 0,0 0 0,0-1 0,0 1 0,0-1 0,1 0 0,-1 0 0,1 0 0,-1 0 0,5 1 0,4 0-80,0-1-1,0 0 1,0-1-1,0 0 1,0 0-1,0-1 1,0-1-1,0 0 1,-1 0-1,1-1 1,-1-1-1,21-9 1,-17 7-26,-1-2 1,1 0-1,-1-1 0,-1 0 1,1-1-1,-2 0 1,1-1-1,15-19 0,-28 30 158,-37 63 1045,35-58-1037,0 0 1,0 1 0,1-1-1,-1 1 1,2-1-1,-1 1 1,0 0-1,1 0 1,0 0 0,0 0-1,1 0 1,0 0-1,1 10 1,-1-15-61,1-1 0,0 1 0,-1 0 0,1-1 0,0 1 0,0-1 0,0 1 0,0-1 0,-1 1 0,1-1 0,0 0 0,0 0 0,0 1 0,0-1 0,0 0 0,0 0 0,0 0 0,0 0 0,0 0 0,0 0 0,0 0 0,0 0 0,1-1 0,25-3 0,-2-6 0,-1-1 0,-1-1 0,0-1 0,25-20 0,27-14 0,-65 41 0,-2 2 0,-1-1 0,1 2 0,-1-1 0,1 1 0,0 0 0,0 0 0,9-1 0,-16 4 0,0 1 0,0-1 0,0 0 0,0 0 0,0 1 0,-1-1 0,1 0 0,0 1 0,0-1 0,0 1 0,-1-1 0,1 1 0,0-1 0,-1 1 0,1 0 0,0-1 0,-1 1 0,1 0 0,-1-1 0,1 1 0,-1 0 0,1 0 0,-1 0 0,0-1 0,1 1 0,-1 0 0,0 0 0,0 0 0,1 0 0,-1 0 0,0-1 0,0 1 0,0 0 0,0 0 0,0 0 0,-1 2 0,-1 39 0,2-39 0,-10 56 0,6-38 0,0 1 0,0 29 0,3-50-52,1-1 0,0 1 1,0 0-1,0 0 0,0 0 0,0-1 1,0 1-1,0 0 0,0 0 0,0 0 1,1-1-1,-1 1 0,0 0 0,0 0 1,1-1-1,-1 1 0,0 0 0,1-1 0,-1 1 1,1 0-1,-1-1 0,1 1 0,-1-1 1,1 1-1,-1-1 0,1 1 0,-1-1 1,1 1-1,0-1 0,-1 1 0,1-1 0,0 0 1,0 1-1,-1-1 0,1 0 0,0 0 1,0 0-1,-1 1 0,1-1 0,0 0 1,0 0-1,0 0 0,-1 0 0,1 0 1,0 0-1,1-1 0,1 0-353,-1 1-1,1-1 1,-1 0-1,0-1 1,1 1-1,-1 0 1,0-1 0,0 1-1,0-1 1,0 1-1,0-1 1,0 0-1,2-3 1,13-21-7181</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7:27.075"/>
    </inkml:context>
    <inkml:brush xml:id="br0">
      <inkml:brushProperty name="width" value="0.025" units="cm"/>
      <inkml:brushProperty name="height" value="0.025" units="cm"/>
    </inkml:brush>
  </inkml:definitions>
  <inkml:trace contextRef="#ctx0" brushRef="#br0">61 1 20403,'0'0'7720,"-35"66"-5126,25-33-544,1 3-2050,3 3 0,5 1 0,1-2 0,0 5 0,7-4-1057,4-1-6086,-3-2-7751</inkml:trace>
  <inkml:trace contextRef="#ctx0" brushRef="#br0" timeOffset="1">25 808 11403,'0'0'18898</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8:17.710"/>
    </inkml:context>
    <inkml:brush xml:id="br0">
      <inkml:brushProperty name="width" value="0.025" units="cm"/>
      <inkml:brushProperty name="height" value="0.025" units="cm"/>
    </inkml:brush>
  </inkml:definitions>
  <inkml:trace contextRef="#ctx0" brushRef="#br0">72 81 7719,'0'0'2371,"-10"0"-76,-6 0-1389,-7-1 120,0 2 5936,163-21-3841,-30 3-2318,828-11 2150,-838 29-2853,515 40 309,-447-25-268,-324-30-44,-708-41 1012,758 54-1109,-488 12 0,565-7-48,29-4 46,1 0 1,-1 0-1,0 0 1,0 0-1,0 0 1,0 0-1,0 0 1,0 1-1,1-1 0,-1 0 1,0 0-1,0 0 1,0 0-1,0 0 1,0 0-1,0 0 0,0 0 1,0 0-1,0 0 1,1 1-1,-1-1 1,0 0-1,0 0 0,0 0 1,0 0-1,0 0 1,0 0-1,0 0 1,0 1-1,0-1 1,0 0-1,0 0 0,0 0 1,0 0-1,0 0 1,0 0-1,0 1 1,0-1-1,0 0 0,0 0 1,0 0-1,0 0 1,0 0-1,0 0 1,0 1-1,0-1 0,0 0 1,-1 0-1,1 0 1,0 0-1,0 0 1,0 0-1,0 0 1,0 0-1,0 0 0,0 1 1,0-1-1,-1 0 1,1 0-1,0 0 1,0 0-1,0 0 0,0 0 1,0 0-1,0 0 1,0 0-1,-1 0 1,51 10-154,593 7 382,-420-20-209,-135 4-15,411-6 66,-2-33-13,-687 36-82,-645 38 68,143-1-4,646-33-32,31 0-67,0-1-1,-1-1 1,1 0-1,0-1 0,-16-3 1,31 3 29,0 1 1,-1 0 0,1 0-1,0 0 1,0 0-1,0-1 1,0 1-1,0 0 1,0 0 0,0 0-1,-1 0 1,1-1-1,0 1 1,0 0-1,0 0 1,0 0-1,0-1 1,0 1 0,0 0-1,0 0 1,0 0-1,0-1 1,0 1-1,0 0 1,0 0 0,0 0-1,0-1 1,1 1-1,-1 0 1,0 0-1,0 0 1,0-1 0,0 1-1,0 0 1,0 0-1,0 0 1,1 0-1,-1 0 1,0-1 0,0 1-1,0 0 1,0 0-1,1 0 1,-1 0-1,0 0 1,0 0 0,0 0-1,0-1 1,1 1-1,-1 0 1,0 0-1,0 0 1,0 0-1,1 0 1,-1 0 0,0 0-1,0 0 1,0 0-1,1 0 1,18-8-1617,147-20-7388,-87 17 5431,44-8-3453</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9:46.580"/>
    </inkml:context>
    <inkml:brush xml:id="br0">
      <inkml:brushProperty name="width" value="0.025" units="cm"/>
      <inkml:brushProperty name="height" value="0.025" units="cm"/>
    </inkml:brush>
  </inkml:definitions>
  <inkml:trace contextRef="#ctx0" brushRef="#br0">1 49 7527,'0'0'6230,"9"-3"-4954,65-12 658,0 2 0,1 4-1,131 0 1,472 14 1350,904 36-1758,-1218-26-1282,1021 10 542,-1124-31-603,708-27 457,-754 12-85,-216 21-614,-50 2-939,20-7-6193,30-1 742,4-3-4836</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49:48.236"/>
    </inkml:context>
    <inkml:brush xml:id="br0">
      <inkml:brushProperty name="width" value="0.025" units="cm"/>
      <inkml:brushProperty name="height" value="0.025" units="cm"/>
    </inkml:brush>
  </inkml:definitions>
  <inkml:trace contextRef="#ctx0" brushRef="#br0">65 178 6983,'-65'3'5509,"84"-3"-1406,22 4-2079,20 2-1083,1005 0 2609,-285-6-2162,-292 20-775,-89-1-228,88 13-306,-148-7 2,96-16 42,-120-6-91,604-27 139,-758 12-119,170-23 51,-322 34-83,1-1 0,-1-1 0,0 0 0,0-1 0,0 0 0,0 0 0,10-8 0,-16 10-14,-1 0 0,0-1-1,0 1 1,0-1 0,0 0 0,-1 0 0,1 0-1,-1 0 1,0 0 0,0-1 0,0 1 0,0-1 0,0 1-1,-1-1 1,1 0 0,-1 0 0,0 1 0,-1-1 0,1 0-1,0 0 1,-1-7 0,0 3-827,-1 0-1,0 0 1,-1 0 0,1 0-1,-1 0 1,-5-12 0,-2-5-1683,2-3-2311</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0:09.464"/>
    </inkml:context>
    <inkml:brush xml:id="br0">
      <inkml:brushProperty name="width" value="0.025" units="cm"/>
      <inkml:brushProperty name="height" value="0.025" units="cm"/>
    </inkml:brush>
  </inkml:definitions>
  <inkml:trace contextRef="#ctx0" brushRef="#br0">13922 265 6246,'0'0'4057,"-10"8"-4052,2 0-100,-1 0-1,0-1 1,-1 0-1,0 0 1,0-1-1,0-1 1,-1 1-1,1-2 0,-12 4 1,-43 5 2602,-125 8-1,85-12-2042,-1020 27 1341,778-36-1790,-667-30-31,383-20 45,-1157-118 113,112 26-46,257 114-74,1 60 116,1009-10 481,-750 46 534,4 33-773,983-82-117,-261 65 0,375-68-236,1 2 1,0 3 0,1 2-1,2 2 1,0 3-1,2 2 1,1 3-1,-52 43 1,88-63-41,1 0 0,0 2 0,1 0 0,0 0 0,1 1 0,1 0 0,0 1 0,2 1 0,0 0 0,-10 26-1,16-33 5,-1 1-1,2 0 1,0 0-1,0 0 1,1 0-1,0 0 0,1 0 1,1 0-1,0 0 1,0 0-1,1 0 0,1 0 1,0 0-1,0-1 1,1 1-1,1-1 0,0 0 1,8 13-1,9 8 33,1 0 1,2-2-1,1-1 0,1-1 0,1-1 0,2-2 1,0-1-1,58 35 0,-13-16 7,3-3 0,148 54 0,-3-22-5,4-11 0,2-9 0,407 38-1,714-34 41,-1102-52-37,1407 35 140,-314-5-111,193 16 1,600-11 76,-1206-67-102,-4-57-5,-109-47 39,-15-69 65,-765 189-106,0-1-1,-1-2 0,0-2 1,-1 0-1,-1-3 1,-1 0-1,-1-2 1,37-34-1,-47 36 71,-1-1 0,-1 0-1,-1-1 1,-1-1 0,-1-1-1,-1 0 1,-1-1-1,-1 0 1,-2-1 0,0-1-1,11-47 1,-15 46-79,-1 0 0,-2 0-1,0 0 1,-2 0 0,-1-1 0,-1 1 0,-1 0 0,-2 0-1,-1 0 1,-1 0 0,-1 1 0,-2 0 0,-1 0-1,0 1 1,-2 1 0,-1 0 0,-1 0 0,-2 1 0,0 1-1,-1 1 1,-1 0 0,-1 1 0,-1 1 0,-1 1-1,-1 1 1,-30-20 0,14 15-3,-1 1 0,0 3 0,-1 1 0,-2 2 0,1 2 1,-2 1-1,-73-11 0,-23 6-1955,-151 1-1,175 13-1131,-67-5-6498</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0:16.036"/>
    </inkml:context>
    <inkml:brush xml:id="br0">
      <inkml:brushProperty name="width" value="0.025" units="cm"/>
      <inkml:brushProperty name="height" value="0.025" units="cm"/>
    </inkml:brush>
  </inkml:definitions>
  <inkml:trace contextRef="#ctx0" brushRef="#br0">11521 320 993,'0'0'1324,"4"-8"-91,4-8-1086,18-39 3522,-24 50-3183,-1 1 0,1 0 1,-1-1-1,0 1 0,0-1 1,-1 0-1,1 1 0,-1-1 1,0 1-1,0-1 0,-2-5 1,2 8-455,-1 0 1,0 1-1,0-1 1,-1 1-1,1-1 1,0 1-1,-1-1 1,1 1-1,0 0 0,-1-1 1,0 1-1,1 0 1,-1 0-1,0 0 1,1 1-1,-1-1 1,0 0-1,0 1 1,0-1-1,1 1 1,-1-1-1,0 1 0,-4 0 1,-52-2-570,46 2 241,-36 0-687,-62 1 882,-186-23 0,-178-23 4318,104 14-4035,-335-19-78,-2 43 48,640 7-152,-745 41 19,250-5 5,-391-18 20,-231 12 24,374 2-66,-244 16 7,-281-8 450,1022-37 16,-386 53 0,602-41-485,0 6-1,-120 40 0,151-37 3,1 3 0,1 2 0,-118 75 0,169-96-2,1 1 0,0 0 0,0 0 0,1 1 0,0 1 0,1 0 1,0 0-1,1 1 0,0 0 0,1 1 0,1-1 0,0 2 0,0-1 0,1 1 0,1 0 0,0 0 0,1 1 0,1-1 0,0 1 0,1 0 0,0 22 0,1-8-11,2 0-1,0 0 0,2 0 0,2 0 1,7 29-1,-6-40 17,0-1 1,1 1-1,1-1 1,0-1-1,2 1 1,0-1-1,0-1 1,25 28-1,-11-20 16,1-1 0,1 0 0,1-2 0,1-1 0,0-2 0,1 0 0,1-2 0,58 20 0,22 1 94,138 25 1,-144-38-122,153 29 34,342 27 1,266-47 13,693 8 59,370 8-27,-845-32-26,592-3-2,-1502-13-35,-8-5 15,1-8 0,261-54 0,336-70-5,-643 114-18,228-77 0,-311 87 17,-1-2 0,0-2 0,-2-1 0,0-2 0,-1-1 0,-1-2 0,-1-1 0,-1-1 0,-1-2 0,32-38 0,-47 45 133,0 0-1,-1-1 1,-1-1 0,-1 0 0,-1 0-1,-2-1 1,0 0 0,-1-1 0,-1 0-1,-1 0 1,2-32 0,-5 26-8,-1 1 1,-2-1 0,-1 1-1,-1 0 1,-2 0 0,0 0-1,-2 0 1,-2 1 0,-12-30-1,-24-44 120,-6 2-1,-102-154 1,147 244-333,-1 1 0,0 0 1,0 1-1,-1 0 1,0 0-1,0 0 0,-1 1 1,0 1-1,-1-1 0,1 1 1,-18-7-1,18 10-292,-1 0 0,1 1 0,-1 0 0,0 0 0,0 1 0,0 1 0,0 0 0,0 0 0,0 1 0,1 0-1,-1 0 1,0 1 0,-15 6 0,-56 24-5395</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0:32.366"/>
    </inkml:context>
    <inkml:brush xml:id="br0">
      <inkml:brushProperty name="width" value="0.025" units="cm"/>
      <inkml:brushProperty name="height" value="0.025" units="cm"/>
    </inkml:brush>
  </inkml:definitions>
  <inkml:trace contextRef="#ctx0" brushRef="#br0">0 158 10250,'0'0'8013,"12"-4"-7330,13-4-126,0 1 1,1 2-1,-1 0 0,49-2 1,210 19 1669,-20-1-958,212-8-385,567-8-503,-415-52 1521,-100 4-942,393 37-311,-299 12-572,980-9 24,-680 66 94,112 1 37,-595-52 35,-439-2-271,0 0-1,0 0 0,1 0 1,-1 0-1,0 0 1,0 0-1,0-1 0,1 1 1,-1 0-1,0 0 1,0 0-1,0 0 0,0 0 1,0 0-1,1 0 1,-1-1-1,0 1 0,0 0 1,0 0-1,0 0 1,0 0-1,0-1 0,0 1 1,1 0-1,-1 0 1,0 0-1,0-1 0,0 1 1,0 0-1,0 0 1,0 0-1,0-1 0,0 1 1,0 0-1,0 0 0,0 0 1,0 0-1,0-1 1,0 1-1,0 0 0,0 0 1,-1 0-1,1-1 1,0 1-1,0 0 0,0 0 1,0 0-1,0 0 1,0-1-1,0 1 0,-1 0 1,1 0-1,0 0 1,0 0-1,0 0 0,0 0 1,-1-1-1,1 1 1,0 0-1,0 0 0,0 0 1,0 0-1,-1 0 1,1 0-1,0 0 0,0 0 1,0 0-1,-1 0 1,-13-11-2556,-25-13-8693,13 2-2803</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1:45.208"/>
    </inkml:context>
    <inkml:brush xml:id="br0">
      <inkml:brushProperty name="width" value="0.025" units="cm"/>
      <inkml:brushProperty name="height" value="0.025" units="cm"/>
    </inkml:brush>
  </inkml:definitions>
  <inkml:trace contextRef="#ctx0" brushRef="#br0">62 0 6694,'0'0'4266,"-9"1"-2595,-3 0-1135,-28 1 3027,40-1-3502,0 0 0,1 1-1,-1-1 1,0 0 0,1 0-1,-1 1 1,1-1-1,0 0 1,-1 0 0,1 0-1,0 0 1,0 0-1,-1 0 1,1 0 0,0 0-1,2 1 1,46 22 245,0-2-1,2-2 1,0-3 0,2-2 0,-1-2 0,69 7 0,21-6 565,226-7 0,-234-8-702,715-20 1143,4-1-857,972 22 917,-912-61-728,-763 46-109,-14-3-212,-67 8-1427,95-3 1</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2:30.298"/>
    </inkml:context>
    <inkml:brush xml:id="br0">
      <inkml:brushProperty name="width" value="0.025" units="cm"/>
      <inkml:brushProperty name="height" value="0.025" units="cm"/>
    </inkml:brush>
  </inkml:definitions>
  <inkml:trace contextRef="#ctx0" brushRef="#br0">389 1 4837,'-9'0'427,"-17"0"218,1 2-1,0 1 1,0 1 0,-30 8 0,9 2 508,-67 13-1,49-22 2906,448-22-577,1734 58-1917,-2061-39-1549,496 40 280,-521-34-512,-32-8 190,0 0 0,1 0-1,-1 0 1,0 0 0,0 1 0,0-1 0,0 0-1,0 0 1,0 0 0,0 0 0,0 1-1,0-1 1,0 0 0,0 0 0,0 0-1,0 0 1,0 1 0,0-1 0,0 0-1,0 0 1,0 0 0,0 0 0,0 1-1,-1-1 1,1 0 0,0 0 0,0 0-1,0 0 1,0 0 0,0 1 0,0-1-1,0 0 1,-1 0 0,1 0 0,0 0-1,0 0 1,0 0 0,0 0 0,0 1-1,-1-1 1,1 0 0,0 0 0,0 0-1,0 0 1,0 0 0,-1 0 0,1 0-1,0 0 1,0 0 0,0 0 0,0 0-1,-1 0 1,1 0 0,0 0 0,0 0-1,0 0 1,0 0 0,-1 0 0,1-1 0,0 1-1,0 0 1,0 0 0,0 0 0,-1 0-1,1 0 1,0 0 0,-62 0-4391,-5-9-1320</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2:31.733"/>
    </inkml:context>
    <inkml:brush xml:id="br0">
      <inkml:brushProperty name="width" value="0.025" units="cm"/>
      <inkml:brushProperty name="height" value="0.025" units="cm"/>
    </inkml:brush>
  </inkml:definitions>
  <inkml:trace contextRef="#ctx0" brushRef="#br0">129 119 4228,'-7'-1'357,"1"-1"0,0 1 0,-1-2 0,1 1 1,0-1-1,0 0 0,1 0 0,-1-1 0,1 1 0,-1-1 0,-8-9 0,9 8 377,0 0-1,0-1 1,0 0-1,1 0 1,-1 0-1,2 0 0,-1 0 1,1-1-1,0 0 1,-4-10-1,40 23 281,8 1-702,0-2 0,0-1 1,0-2-1,58-5 0,-6 0-212,508 21 465,168 17 183,2-33 844,-417-3-1044,49 1-403,-313 17-7235,-57-17 2408</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0:23.150"/>
    </inkml:context>
    <inkml:brush xml:id="br0">
      <inkml:brushProperty name="width" value="0.025" units="cm"/>
      <inkml:brushProperty name="height" value="0.025" units="cm"/>
    </inkml:brush>
  </inkml:definitions>
  <inkml:trace contextRef="#ctx0" brushRef="#br0">252 83 2851,'-14'0'2018,"-95"0"2348,-19 0 5713,164-3-6685,9 0-3489,879 9 725,-883-5-549,0-2 1,0-2-1,0-2 0,51-12 0,-92 17-34,0 0-1,0 0 1,0 0-1,0-1 1,0 1-1,0 0 1,0 0 0,0 0-1,0 0 1,0 0-1,0 0 1,0 0-1,0-1 1,0 1 0,0 0-1,0 0 1,0 0-1,0 0 1,0 0-1,0 0 1,0-1 0,0 1-1,0 0 1,0 0-1,0 0 1,0 0 0,0 0-1,0 0 1,0 0-1,0-1 1,0 1-1,1 0 1,-1 0 0,0 0-1,0 0 1,0 0-1,0 0 1,0 0-1,0 0 1,0 0 0,0 0-1,1 0 1,-1 0-1,0 0 1,0 0-1,0 0 1,0 0 0,0 0-1,0 0 1,1 0-1,-1 0 1,0 0-1,0 0 1,0 0 0,0 0-1,0 0 1,-17-3 500,-31 2-669,-188 8 128,-239 40-1,443-42 78,21-2-346,14-2-1116,439-34-447,-396 28 1640,-13 2 100,-15 2 85,1-1 0,-1-1 0,0-1 0,26-8 0,-31 4 159,-16 0 202,-23-3 286,-29 1-509,0 4 1,-1 1 0,0 3 0,-101 10-1,-12 18-1889,24-2-2774,41-15-3812</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1.577"/>
    </inkml:context>
    <inkml:brush xml:id="br0">
      <inkml:brushProperty name="width" value="0.025" units="cm"/>
      <inkml:brushProperty name="height" value="0.025" units="cm"/>
    </inkml:brush>
  </inkml:definitions>
  <inkml:trace contextRef="#ctx0" brushRef="#br0">739 1193 9897,'0'0'385,"-9"-1"111,-2-3-338,-30-2 234,65 19-258,437 96 3768,-285-71-3819,316 26 0,186-51 781,-595-17-440,0-4 0,0-4 0,-1-3 0,-1-4 0,0-3 0,128-54 0,-192 68-372,1 0-1,-1-2 0,-1 1 1,0-2-1,0 0 0,-1-1 1,0-1-1,-1 0 0,18-22 1,-24 23-37,1 0 1,-1-1-1,-1 0 1,0-1-1,-1 0 1,-1 0-1,0 0 1,-1-1 0,0 1-1,-1-1 1,-1 0-1,1-23 1,-2 13 42,-1 1 0,-1 0 0,-1-1 0,-1 1 0,-2 0 0,0 0 0,-1 0 0,-1 1 0,-2 0 0,0 1 0,-1-1 0,-1 2 0,-1-1 0,-28-34 0,12 23 40,-1 2 1,-1 2 0,-2 0-1,-1 2 1,-1 2 0,-2 1-1,0 2 1,-77-35 0,8 14-109,-2 4 1,-128-28-1,75 30 38,-276-25-1,-167 42-204,485 23-221,1 7 0,0 4 0,-160 41 0,156-22-1791,-161 68 1,131-35-1565,12-2-1548</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0.424"/>
    </inkml:context>
    <inkml:brush xml:id="br0">
      <inkml:brushProperty name="width" value="0.025" units="cm"/>
      <inkml:brushProperty name="height" value="0.025" units="cm"/>
    </inkml:brush>
  </inkml:definitions>
  <inkml:trace contextRef="#ctx0" brushRef="#br0">0 115 9417,'0'0'4175,"11"-9"-4005,-3 2-160,1 1 0,0 0-1,1 0 1,-1 1 0,1 0 0,0 1-1,0 0 1,1 0 0,-1 1-1,18-3 1,109-5 439,174 8 0,-159 5-204,42-2-172,797-12 1151,1126-13 2718,-1655 25-2888,-46 15-678,-352-8-428,-1 2 1,-1 3-1,0 2 1,88 34-1,-91-23-732,43 16-3253,-31-25-2347</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3.026"/>
    </inkml:context>
    <inkml:brush xml:id="br0">
      <inkml:brushProperty name="width" value="0.025" units="cm"/>
      <inkml:brushProperty name="height" value="0.025" units="cm"/>
    </inkml:brush>
  </inkml:definitions>
  <inkml:trace contextRef="#ctx0" brushRef="#br0">5068 376 8872,'-49'-35'1074,"-2"2"-1,-1 3 0,-70-30 0,56 34-841,-1 3-1,-1 2 1,-1 4-1,-117-14 1,-1056-60-115,936 83-85,1 12 0,-341 50 0,562-43-18,-453 65 22,9 33 176,474-95-105,2 2 0,0 3 0,1 2 0,1 1 0,1 3 0,-82 57 0,110-66-104,1 0 0,0 1 0,2 1 0,0 1 0,1 0 0,1 1 0,1 1 0,1 1 0,1 0 0,0 1 0,2 0 1,1 0-1,1 2 0,1-1 0,0 1 0,-5 43 0,10-42-10,1-1 1,1 1-1,1 0 0,2-1 1,0 1-1,2-1 1,0 0-1,2 0 0,12 33 1,-6-31-5,0-1 0,2 0 0,0 0 0,2-2 0,1 0-1,1-1 1,1 0 0,21 19 0,3-4-11,2-2-1,0-1 1,3-3-1,1-2 1,1-2 0,1-2-1,1-3 1,69 22-1,21-3-2,2-5 0,148 16 0,211 11 12,2-22 1,534-25-1,-753-30 14,433-74-1,-499 44 96,-1-11 0,311-118 0,-428 130 15,131-73 0,-191 91-83,0-3 0,-2-1 0,-2-2 0,0-1-1,48-53 1,-74 69-18,1-1-1,-2 0 0,0 0 1,-1-1-1,-1-1 0,0 1 1,-2-2-1,0 1 1,0-1-1,-2 0 0,-1 0 1,3-23-1,-6 30-8,0 0 1,-1 0-1,0 0 0,-1-1 1,-1 1-1,0 0 0,0 0 1,-1 1-1,-1-1 0,0 1 1,-1-1-1,0 1 0,0 0 1,-1 1-1,-1 0 0,1 0 0,-2 0 1,0 0-1,0 1 0,-15-13 1,2 7-89,0 1 1,-1 0-1,0 2 0,-2 0 1,1 2-1,-1 0 1,0 2-1,-1 0 1,0 2-1,0 1 0,-1 1 1,-26-1-1,-19 2-590,0 2 1,0 4-1,-88 15 0,-116 36-2174,-22 21-1606</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8.208"/>
    </inkml:context>
    <inkml:brush xml:id="br0">
      <inkml:brushProperty name="width" value="0.025" units="cm"/>
      <inkml:brushProperty name="height" value="0.025" units="cm"/>
    </inkml:brush>
  </inkml:definitions>
  <inkml:trace contextRef="#ctx0" brushRef="#br0">95 0 12172,'0'0'12806,"0"12"-12133,-5 35 447,-3 0 0,-24 86 0,18-87-280,3 0 0,2 1 1,-7 90-1,16-136-834,0-1 0,0 1 0,0 0 1,0 0-1,0 0 0,0-1 0,1 1 0,-1 0 0,0 0 1,0 0-1,1-1 0,-1 1 0,0 0 0,1 0 0,-1-1 0,1 1 1,-1 0-1,1-1 0,-1 1 0,1-1 0,0 1 0,-1 0 1,1-1-1,-1 0 0,1 1 0,0-1 0,0 1 0,-1-1 0,1 0 1,0 1-1,0-1 0,0 0 0,-1 0 0,1 0 0,0 1 1,0-1-1,0 0 0,-1 0 0,1 0 0,0 0 0,0-1 1,0 1-1,0 0 0,-1 0 0,1 0 0,0-1 0,0 1 0,0-1 1,5-1 8,0 0 1,0 0-1,0-1 1,-1 0-1,9-6 1,68-56-16,143-147 0,-208 195 48,-11 12-109,1-1 0,-1 0 0,0-1 0,0 0 1,-1 0-1,0 0 0,0 0 0,-1-1 0,4-8 0,-20 15-8882,11 1 7952,-18 0-8405</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8.580"/>
    </inkml:context>
    <inkml:brush xml:id="br0">
      <inkml:brushProperty name="width" value="0.025" units="cm"/>
      <inkml:brushProperty name="height" value="0.025" units="cm"/>
    </inkml:brush>
  </inkml:definitions>
  <inkml:trace contextRef="#ctx0" brushRef="#br0">5 1 14478,'0'0'6406,"-5"54"-3235,5-41-449,10 0-415,6-3-1218,4 0-833,5-1-160,3-1-288,3-4-1474,1-3-1921,-3-1-1955,-5 0-3650</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8.908"/>
    </inkml:context>
    <inkml:brush xml:id="br0">
      <inkml:brushProperty name="width" value="0.025" units="cm"/>
      <inkml:brushProperty name="height" value="0.025" units="cm"/>
    </inkml:brush>
  </inkml:definitions>
  <inkml:trace contextRef="#ctx0" brushRef="#br0">146 70 12204,'0'0'6822,"-1"-9"-3042,1 5-3335,-1 0-1,1 0 1,-1-1 0,-1 1 0,1 0 0,0 0 0,-1 0 0,0 0 0,-2-4 0,3 7-333,-1 0-1,1-1 1,0 1 0,0 0-1,-1 0 1,1 0 0,-1 0 0,1 0-1,-1 0 1,1 0 0,-1 0-1,0 1 1,1-1 0,-1 1-1,0-1 1,1 1 0,-1 0-1,0-1 1,0 1 0,1 0 0,-1 0-1,0 0 1,0 0 0,1 1-1,-1-1 1,0 0 0,0 1-1,1-1 1,-1 1 0,0 0-1,-1 1 1,-3 1-13,1 0-1,0 0 1,0 1 0,1 0-1,-1 0 1,1 0 0,0 1-1,0-1 1,0 1 0,-6 10-1,7-11-41,1 0 0,-1 0 0,1 0 0,0 0-1,0 0 1,1 1 0,-1-1 0,1 1 0,0-1 0,0 1 0,0 0-1,1-1 1,0 1 0,0 8 0,0-12-57,1 0 0,-1-1 0,1 1 0,0-1 0,-1 1 0,1 0 0,-1-1 0,1 1 0,0-1 0,0 0 0,-1 1 0,1-1 0,0 1 0,0-1 0,-1 0 0,1 0 0,0 1 0,0-1 0,0 0 0,-1 0 0,1 0 0,0 0 0,0 0 0,1 0 0,26-2 0,-24 2 0,9-3 0,0 0 0,0 0 0,-1-1 0,0-1 0,0 0 0,0-1 0,15-10 0,-14 9 0,-1 0 0,1 0 0,0 2 0,0-1 0,28-5 0,-40 11 0,0 0 0,0 0 0,0 1 0,0-1 0,-1 1 0,1-1 0,0 1 0,0-1 0,0 1 0,0-1 0,0 1 0,-1 0 0,1 0 0,0-1 0,0 1 0,-1 0 0,1 0 0,-1 0 0,1 0 0,-1 0 0,1-1 0,-1 1 0,1 0 0,-1 0 0,0 0 0,1 0 0,-1 1 0,0-1 0,0 0 0,0 0 0,0 0 0,0 0 0,0 0 0,0 0 0,-1 1 0,1 53 0,0-41 0,-1-13 0,1 0 0,0 0 0,0 0 0,0 0 0,0 0 0,0 0 0,0 0 0,1 0 0,-1 0 0,0 0 0,0 0 0,1 0 0,-1 0 0,1 0 0,-1 0 0,1 0 0,-1 0 0,1 0 0,0 0 0,-1 0 0,1-1 0,0 1 0,-1 0 0,1 0 0,0-1 0,0 1 0,0-1 0,0 1 0,0-1 0,1 1 0,2 0 0,0-1 0,-1 1 0,1-1 0,-1-1 0,1 1 0,0 0 0,-1-1 0,7-1 0,45-16-2814,27-19-5892,-77 34 8140,25-13-6470</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49.302"/>
    </inkml:context>
    <inkml:brush xml:id="br0">
      <inkml:brushProperty name="width" value="0.025" units="cm"/>
      <inkml:brushProperty name="height" value="0.025" units="cm"/>
    </inkml:brush>
  </inkml:definitions>
  <inkml:trace contextRef="#ctx0" brushRef="#br0">112 1 10282,'0'0'9545,"-11"0"-7191,9 0-2261,-7 0 402,0 1 0,0 0 0,0 1 1,-12 3-1,18-5-440,1 1 0,0-1 0,0 1 1,0 0-1,0 0 0,0 0 0,0 0 0,0 0 1,1 1-1,-1-1 0,0 0 0,1 1 0,-1-1 0,0 1 1,1 0-1,0-1 0,-1 1 0,1 0 0,0 0 1,0 0-1,0 0 0,0 0 0,1 0 0,-1 0 1,0 0-1,1 1 0,0-1 0,-1 3 0,1-4-69,1 0 0,-1-1-1,1 1 1,-1 0 0,1-1 0,-1 1-1,1 0 1,0-1 0,-1 1-1,1-1 1,0 1 0,-1-1 0,1 1-1,0-1 1,0 0 0,-1 1 0,1-1-1,0 0 1,0 1 0,0-1-1,-1 0 1,1 0 0,0 0 0,0 0-1,0 0 1,0 0 0,-1 0-1,3 0 1,34-1-210,-27 1 29,24-2-376,-25 1 523,0 0 0,0 0 0,0 1 0,0 0 0,0 1 0,0 0 0,0 0 0,0 1 0,14 4 0,-21-5 51,-1 0 1,0-1 0,0 1-1,0 0 1,0 0 0,0-1-1,0 1 1,0 0 0,0 0-1,-1 0 1,1 0 0,0 0-1,0 0 1,-1 0 0,1 1-1,-1-1 1,1 0 0,-1 0-1,0 0 1,1 1 0,-1-1-1,0 0 1,0 0 0,0 3-1,0-2 59,-1 1 0,1-1 0,-1 0 0,0 1 0,0-1 0,0 0 0,0 0 0,0 0 0,-1 0 0,1 0 0,-1 0 0,-1 2 0,-6 4 425,0 1 0,-1-2 0,-19 13 0,21-15-353,1-1 0,0 1 1,-1-2-1,0 1 0,0-1 0,0 0 0,-14 2 0,22-5-238,-1 0 1,1 0-1,0 0 0,-1 0 0,1-1 0,0 1 1,0 0-1,-1 0 0,1-1 0,0 1 0,0 0 0,-1 0 1,1-1-1,0 1 0,0 0 0,0 0 0,0-1 1,0 1-1,-1 0 0,1-1 0,0 1 0,0 0 1,0-1-1,0 1 0,0 0 0,0-1 0,0 1 1,0 0-1,0 0 0,0-1 0,0 1 0,0 0 1,0-1-1,0 1 0,0 0 0,1-1 0,-1 1 1,0 0-1,0-1 0,0 1 0,6-16-3519,10-12-3093,7-6-3422</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0.223"/>
    </inkml:context>
    <inkml:brush xml:id="br0">
      <inkml:brushProperty name="width" value="0.025" units="cm"/>
      <inkml:brushProperty name="height" value="0.025" units="cm"/>
    </inkml:brush>
  </inkml:definitions>
  <inkml:trace contextRef="#ctx0" brushRef="#br0">113 0 16432,'0'0'1137,"-2"10"913,-13 62 2024,6-36-1838,1 0 1,-3 62-1,10-74-2392,1-1-1,1 1 0,2-1 1,0 1-1,10 34 1,-31-102-5678,-21-32 4906,10 20 2298,61 74-1349,-22-12-1052,0 0-1,0-1 1,1 0-1,0-1 1,0 0-1,0 0 1,0-1-1,1-1 1,11 2-1,-6-2 1013,0-1-1,0-1 0,17-2 0,-17 1 6270,-19 7 2705,-3 3-5874,-1 5-4396,6-14 1335,0 1 1,0-1-1,0 1 0,-1-1 1,1 1-1,0-1 0,0 1 1,0 0-1,0-1 0,0 1 1,0-1-1,0 1 1,0 0-1,1-1 0,-1 1 1,0-1-1,0 1 0,0-1 1,1 1-1,-1-1 0,0 1 1,0-1-1,1 1 0,-1-1 1,1 1-1,-1-1 0,0 1 1,1-1-1,-1 0 0,1 1 1,-1-1-1,1 0 0,-1 1 1,1-1-1,-1 0 0,1 0 1,0 1-1,31 1 282,33-17-197,-44 7-254,-15 5-350,1 1-1,0-1 0,0 1 1,0 1-1,1-1 0,12 0 1,-13 14-757,-7-11 1254,0 1-1,0-1 1,0 0 0,0 0 0,1 0 0,-1 0-1,0 0 1,1 0 0,-1 0 0,1 0 0,-1 0-1,1 0 1,0 0 0,-1 0 0,1 0-1,0 0 1,0 0 0,-1 0 0,1-1 0,0 1-1,0 0 1,0-1 0,0 1 0,0 0 0,2 0-1,6-1-139,0-1 0,0 1 0,-1-1-1,1-1 1,0 0 0,-1 0-1,1-1 1,-1 0 0,0 0 0,0-1-1,0 0 1,-1-1 0,1 1-1,-1-1 1,0-1 0,0 0-1,11-11 1,0-2-296,0-1 0,-2 0 0,0-1 0,23-41 0,-33 52 537,-2 3 42,1-1-1,-1 1 1,-1-1 0,1 0-1,-1 0 1,-1 0 0,0 0-1,0-1 1,1-8 0,-26 42 1802,17-14-1599,0 0 1,2 1-1,-1-1 1,1 1 0,1 1-1,0-1 1,1 0-1,-1 20 1,3-15-354,0-1 0,1 1 0,1 0 0,1-1 0,0 0 0,1 1 0,1-1 0,0-1 0,14 28 0,-19-43 13,0 0 0,0-1-1,0 1 1,0 0 0,0-1 0,0 1 0,1 0 0,-1 0 0,0-1 0,0 1 0,0 0 0,0 0 0,1 0 0,-1-1-1,0 1 1,0 0 0,0 0 0,1 0 0,-1-1 0,0 1 0,1 0 0,-1 0 0,0 0 0,0 0 0,1 0 0,-1 0 0,0 0-1,0 0 1,1 0 0,-1 0 0,0 0 0,1 0 0,-1 0 0,0 0 0,1 0 0,-1 0 0,0 0 0,0 0 0,1 0-1,-1 0 1,0 0 0,0 0 0,1 0 0,-1 1 0,0-1 0,0 0 0,1 0 0,-1 0 0,0 0 0,0 1 0,0-1-1,1 0 1,-1 0 0,0 1 0,0-1 0,1 0 0,1-26 259,-2-78 169,32 104 273,-2 2-431,62 3 194,-86-6-408,0 1 0,0-1 0,0 1 0,-1-2 0,1 1 0,0-1-1,0 0 1,-1 0 0,1 0 0,-1-1 0,1 0 0,5-4 0,-11 7-54,1 0 1,-1 0-1,1 0 1,-1-1-1,1 1 0,-1 0 1,1-1-1,-1 1 0,1 0 1,-1-1-1,0 1 1,1-1-1,-1 1 0,0 0 1,1-1-1,-1 1 0,0-1 1,1 1-1,-1-1 1,0 1-1,0-1 0,0 1 1,1-1-1,-1 0 0,0 1 1,0-1-1,0 1 1,0-1-1,0 1 0,0-1 1,0 0-1,0 1 1,0-1-1,-1 0 0,-18-4 340,-28 10 110,43-3-456,0 0 0,1 0 0,-1 0 0,1 1 0,-1-1 0,1 1 0,0 0 0,0 0 0,0 0 0,1 0 0,-1 1 0,1-1 0,0 1 0,0 0 0,-3 6 0,4-7 0,0-1 0,0 0 0,1 0 0,-1 0 0,1 0 0,-1 0 0,1 1 0,0-1 0,0 0 0,0 0 0,0 0 0,0 1 0,1-1 0,-1 0 0,1 0 0,-1 0 0,1 0 0,0 0 0,0 0 0,0 0 0,0 0 0,0 0 0,0 0 0,0 0 0,1 0 0,-1-1 0,1 1 0,-1-1 0,1 1 0,0-1 0,2 2 0,13 6-413,1-2 0,-1 0-1,1-1 1,1 0 0,-1-2 0,1 0 0,0-1-1,0-1 1,36 0 0,2-2-7306</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0.942"/>
    </inkml:context>
    <inkml:brush xml:id="br0">
      <inkml:brushProperty name="width" value="0.025" units="cm"/>
      <inkml:brushProperty name="height" value="0.025" units="cm"/>
    </inkml:brush>
  </inkml:definitions>
  <inkml:trace contextRef="#ctx0" brushRef="#br0">214 30 17232,'0'-1'340,"0"0"-1,0 0 1,0 0 0,0 1-1,0-1 1,0 0-1,0 0 1,0 0-1,-1 0 1,1 1-1,0-1 1,0 0-1,-1 0 1,1 1 0,-1-1-1,1 0 1,-1 0-1,1 1 1,-1-1-1,1 0 1,-1 1-1,1-1 1,-1 1 0,0-1-1,1 1 1,-1-1-1,0 1 1,0 0-1,1-1 1,-2 0-1,-36-6 2012,27 7-2435,0 0-1,0 0 1,0 2-1,-20 4 1,-11 16 43,40-21 31,1-1 0,0 1 0,-1 0 0,1-1 0,0 1 1,0 0-1,0 0 0,-1 0 0,1 0 0,0 0 0,0 0 1,1 1-1,-1-1 0,0 0 0,0 0 0,1 1 0,-1-1 0,0 0 1,1 1-1,-1-1 0,1 1 0,0-1 0,0 0 0,-1 1 1,1-1-1,0 1 0,0-1 0,0 1 0,1 1 0,2-1 13,0 0-1,0 0 1,0 0-1,1-1 1,-1 1-1,0-1 1,1 0-1,0 0 1,-1 0-1,1-1 0,-1 1 1,7-1-1,7 3 20,-11-2-12,11 3-17,1 1 0,-1 0-1,25 12 1,-38-15 5,-1 0 0,1 0 0,0 0-1,-1 1 1,0 0 0,1-1 0,-1 1 0,0 1 0,3 3 0,-5-5 4,0-1 1,0 1-1,0 0 0,0 0 1,-1 0-1,1 0 1,0-1-1,-1 1 0,0 0 1,1 0-1,-1 0 1,0 0-1,0 0 1,0 0-1,0 0 0,0 0 1,-1 0-1,1 0 1,-1 0-1,0 3 1,-1-1 100,0-1 1,-1 0 0,1 1 0,-1-1 0,0 0-1,0 0 1,0 0 0,0-1 0,0 1 0,0-1 0,-1 0-1,1 0 1,-1 0 0,1 0 0,-1-1 0,0 1 0,0-1-1,0 0 1,-4 1 0,-8 1 204,1 0 1,-1 0-1,-24 0 0,37-3-385,-5 0 110,0 0 0,1 0 0,-1-1-1,0 0 1,-7-2 0,13 2-153,1 1 0,0 0 0,0-1 0,0 1-1,0 0 1,0-1 0,0 1 0,0-1 0,0 0 0,0 1-1,0-1 1,1 0 0,-1 1 0,0-1 0,0 0 0,1 0-1,-1 0 1,0 0 0,1 0 0,-1 0 0,1 0 0,-1 0-1,1 0 1,-1 0 0,1 0 0,0 0 0,0 0 0,-1 0-1,1 0 1,0 0 0,0-1 0,0 1 0,0 0 0,0 0-1,1 0 1,-1 0 0,0 0 0,0 0 0,1 0 0,-1 0-1,1 0 1,-1 0 0,1 0 0,-1 0 0,2-2 0,2-2-1147,-1 1 1,1-1-1,0 1 1,0 0 0,0 0-1,1 1 1,0-1 0,9-4-1,0-2-2523,17-11-6001</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1.290"/>
    </inkml:context>
    <inkml:brush xml:id="br0">
      <inkml:brushProperty name="width" value="0.025" units="cm"/>
      <inkml:brushProperty name="height" value="0.025" units="cm"/>
    </inkml:brush>
  </inkml:definitions>
  <inkml:trace contextRef="#ctx0" brushRef="#br0">19 0 11179,'0'0'18711,"2"13"-17510,-2 15-869,0 1 0,-2-1 0,-1 1 0,-6 27 0,9-55-331,-2 7 2,0 0-1,1 1 1,0-1 0,1 0 0,0 0-1,2 15 1,-2-21-3,1 0 0,0 0 0,-1-1 0,1 1-1,0 0 1,0-1 0,0 1 0,1 0 0,-1-1 0,0 0 0,1 1 0,-1-1-1,1 0 1,-1 0 0,1 1 0,-1-1 0,1 0 0,0-1 0,-1 1 0,1 0 0,0 0-1,0-1 1,0 1 0,0-1 0,0 0 0,-1 1 0,1-1 0,0 0 0,0 0-1,0 0 1,0 0 0,0-1 0,3 0 0,4 0-6,0-1 0,0 0 1,0-1-1,0 0 0,-1 0 0,1-1 1,-1 0-1,0-1 0,0 0 1,0 0-1,0-1 0,7-7 0,-6 6-76,-1-1-1,-1 0 1,1 0-1,-1 0 1,-1-1-1,0 0 1,0 0-1,0-1 1,-1 1-1,4-14 1,-4 0-3492,-5 16-335,-1 0-3470</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1.680"/>
    </inkml:context>
    <inkml:brush xml:id="br0">
      <inkml:brushProperty name="width" value="0.025" units="cm"/>
      <inkml:brushProperty name="height" value="0.025" units="cm"/>
    </inkml:brush>
  </inkml:definitions>
  <inkml:trace contextRef="#ctx0" brushRef="#br0">0 1 13837,'0'0'11659,"43"58"-11531,-25-50-288,1 0-1922,0-3-2018,0-3-2818</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2.255"/>
    </inkml:context>
    <inkml:brush xml:id="br0">
      <inkml:brushProperty name="width" value="0.025" units="cm"/>
      <inkml:brushProperty name="height" value="0.025" units="cm"/>
    </inkml:brush>
  </inkml:definitions>
  <inkml:trace contextRef="#ctx0" brushRef="#br0">105 336 15663,'0'0'7602,"-9"-1"-6716,4 0-795,0 1 1,1 0-1,-1 1 1,0-1-1,0 1 0,0 0 1,1 0-1,-1 0 1,0 1-1,-7 3 1,10-3-50,-1-1 0,1 0 0,0 1 0,-1 0 0,1-1 0,0 1 0,0 0-1,0 0 1,1 0 0,-1 1 0,0-1 0,1 0 0,-1 1 0,1-1 0,0 1 0,0-1 0,0 1 0,0 0 0,0-1 0,0 1 0,1 0 0,0-1 0,-1 1 0,1 4 0,1-6-10,0 0 1,0 0-1,0 0 0,1-1 0,-1 1 0,0 0 1,0-1-1,1 1 0,-1-1 0,0 1 0,1-1 1,-1 1-1,0-1 0,1 0 0,-1 0 1,1 0-1,-1 0 0,1 0 0,-1 0 0,0 0 1,3-1-1,36-2 519,-26-1-496,0-2 1,-1 1-1,0-2 1,0 0-1,-1 0 1,1-1-1,-2 0 0,1-1 1,-1-1-1,-1 0 1,1 0-1,15-22 1,-76 88 776,22-4 356,26-49-1089,1 0 1,0 0 0,0 0-1,0 0 1,0 1-1,0-1 1,1 0 0,-1 0-1,1 1 1,0-1 0,0 1-1,0-1 1,1 0-1,-1 1 1,2 4 0,-1-7-79,0 0 0,1 0 0,-1 0-1,0 0 1,1 0 0,-1 0 0,1 0 0,-1 0 0,1-1 0,-1 1 0,1 0 0,0-1 0,-1 1 0,1-1 0,0 0 0,-1 0-1,1 0 1,0 0 0,-1 0 0,1 0 0,2 0 0,40-6 255,-33 1-270,0 1 1,-1-2-1,0 1 0,0-1 0,0-1 0,-1 0 0,0 0 0,0-1 0,-1 0 0,0 0 0,10-14 0,8-13-514,34-62 0,-59 96 496,19-33-276,-6 12 316,-1 0 1,-1 0-1,-1-1 1,-1-1-1,11-38 0,-21 61 8,0 0 0,1 0 0,-1-1-1,0 1 1,0 0 0,0 0 0,0 0 0,0 0-1,0 0 1,0 0 0,0 0 0,0 0-1,0 0 1,-1 0 0,1 0 0,-1 0-1,1 0 1,-1-1 0,0 1-31,1 1 0,-1 0 0,1-1 0,-1 1 0,1 0 1,-1 0-1,1 0 0,-1-1 0,1 1 0,-1 0 0,1 0 0,-1 0 0,0 0 0,1 0 0,-1 0 1,1 0-1,-1 0 0,1 0 0,-1 0 0,0 1 0,1-1 0,-1 0 0,1 0 0,-1 1 1,-3 1-27,0 0 0,0 0 0,1 0 0,-1 1 0,1-1 1,-1 1-1,-4 5 0,-11 15 87,2 0 0,0 0 1,1 2-1,1 0 0,2 1 0,0 0 0,2 1 1,1 0-1,-9 37 0,18-57-66,-1 0 0,1 0 0,1 0 0,0 0 0,0 0 0,0 0 0,0 0 0,3 8 0,-3-13 0,1 0 0,0 0 0,0 0 0,0 0 0,0 0 0,0 0 0,0 0 0,1 0 0,-1 0 0,0-1 0,1 1 0,0 0 0,-1-1 0,1 0 0,0 1 0,0-1 0,0 0 0,-1 0 0,1 0 0,0 0 0,1 0 0,-1 0 0,0-1 0,0 1 0,0-1 0,0 1 0,1-1 0,2 0 0,4 0 0,1-1 0,-1-1 0,0 1 0,0-1 0,0-1 0,0 0 0,-1 0 0,1-1 0,-1 0 0,1 0 0,-1-1 0,-1 0 0,1 0 0,-1-1 0,0 0 0,0 0 0,0-1 0,-1 0 0,0 0 0,-1 0 0,1-1 0,-2 0 0,1 0 0,-1 0 0,0 0 0,0-1 0,1-9 0,-4 18 0,-1 0 0,0 0 0,0-1 0,0 1 0,0 0 0,1 0 0,-1-1 0,0 1 0,0 0 0,0 0 0,0-1 0,0 1 0,0 0 0,0-1 0,0 1 0,0 0 0,0 0 0,0-1 0,0 1 0,0 0 0,0-1 0,0 1 0,0 0 0,0 0 0,0-1 0,0 1 0,0 0 0,-1 0 0,1-1 0,0 1 0,0 0 0,0 0 0,0-1 0,-1 1 0,1 0 0,0 0 0,0 0 0,0-1 0,-1 1 0,1 0 0,0 0 0,0 0 0,-1 0 0,1 0 0,0-1 0,0 1 0,-1 0 0,1 0 0,0 0 0,-1 0 0,-16 11 0,-15 23 0,28-28 0,0 0 0,1 0 0,-1 1 0,1-1 0,-2 8 0,4-13 0,1 0 0,0 0 0,0 0 0,-1 0 0,1 0 0,0 0 0,0 0 0,0-1 0,0 1 0,0 0 0,0 0 0,0 0 0,0 0 0,1 0 0,-1 0 0,0 0 0,0-1 0,1 1 0,-1 0 0,1 0 0,-1 0 0,1-1 0,-1 1 0,1 0 0,-1 0 0,1-1 0,-1 1 0,1 0 0,0-1 0,0 1 0,-1-1 0,1 1 0,0-1 0,0 1 0,-1-1 0,1 0 0,0 1 0,0-1 0,0 0 0,0 0 0,0 1 0,0-1 0,0 0 0,-1 0 0,1 0 0,0 0 0,0 0 0,0 0 0,0-1 0,1 1 0,10-1 0,0 0 0,0-1 0,0-1 0,-1 0 0,1 0 0,-1-1 0,1-1 0,-1 0 0,10-6 0,-4 2 0,0 2 0,30-10 0,-47 17 0,1 0 0,0 0 0,-1 0 0,1-1 0,-1 1 0,1 0 0,0 0 0,-1 0 0,1 1 0,0-1 0,-1 0 0,1 0 0,0 0 0,-1 0 0,1 1 0,-1-1 0,1 0 0,0 0 0,-1 1 0,1-1 0,-1 0 0,1 1 0,-1-1 0,1 1 0,-1-1 0,1 1 0,-1-1 0,0 1 0,1-1 0,-1 1 0,0-1 0,1 1 0,-1 0 0,0-1 0,1 2 0,6 30 0,-7-27 0,1 0 0,0-1 0,0 1 0,0-1 0,1 1 0,-1-1 0,3 5 0,-1-5-264,0 0 0,1-1 0,-1 1 0,1-1 0,0 0 1,-1 0-1,1 0 0,1 0 0,-1-1 0,0 0 0,1 0 0,-1 0 0,1 0 0,-1-1 0,9 2 0,7-2-7652</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3.080"/>
    </inkml:context>
    <inkml:brush xml:id="br0">
      <inkml:brushProperty name="width" value="0.025" units="cm"/>
      <inkml:brushProperty name="height" value="0.025" units="cm"/>
    </inkml:brush>
  </inkml:definitions>
  <inkml:trace contextRef="#ctx0" brushRef="#br0">3 173 14253,'0'1'455,"-1"1"0,1-1 0,-1 0-1,1 1 1,0-1 0,0 0-1,0 1 1,0-1 0,0 0-1,0 1 1,0-1 0,0 0-1,0 1 1,1-1 0,-1 0-1,0 1 1,1-1 0,-1 0 0,1 0-1,-1 0 1,1 1 0,0-1-1,0 0 1,-1 0 0,3 2-1,-1-3-179,-1 1 0,1 0-1,0-1 1,-1 0 0,1 1-1,0-1 1,0 0 0,-1 0-1,1 0 1,0 0 0,0 0-1,-1 0 1,1-1 0,0 1-1,-1 0 1,4-2 0,4-2 11,0 1 1,-1-1-1,0-1 1,0 1 0,0-1-1,11-10 1,-15 11-286,-1 0-1,1 1 1,-1-2 0,0 1 0,0 0-1,0-1 1,0 1 0,-1-1 0,0 0-1,0 0 1,0 0 0,0 0-1,-1 0 1,0 0 0,0 0 0,-1-1-1,1 1 1,-1 0 0,0 0 0,-1-1-1,0-5 1,1 10-1,0-1 0,-1 1 0,1 0 0,-1-1 0,1 1 0,-1 0 0,0-1 0,1 1 0,-1 0 0,0 0 0,0 0 0,0 0 0,0 0 0,0 0 0,0 0 0,0 0 0,0 0 0,0 0 0,0 0 0,-1 0 0,1 1 0,0-1 0,-1 1 0,1-1 0,0 1 0,-1-1 0,1 1 0,0 0 0,-1 0 0,1 0 0,-1 0 0,1 0 0,-1 0 0,1 0 0,0 0 0,-1 0 0,1 1 0,-1-1 0,1 0 0,0 1 0,-2 0 0,-2 1 0,1-1 0,0 1 0,0 0 0,0 0 0,0 0 0,1 1 0,-1-1 0,0 1 0,1 0 0,0 0 0,0 0 0,-4 4 0,6-5 0,0 0 0,-1 0 0,1 0 0,0 0 0,0 0 0,1 0 0,-1 0 0,0 0 0,1 0 0,-1 1 0,1-1 0,0 0 0,-1 3 0,1-4 0,1-1 0,-1 1 0,0 0 0,0 0 0,1 0 0,-1-1 0,0 1 0,1 0 0,-1-1 0,1 1 0,-1 0 0,1-1 0,-1 1 0,1-1 0,0 1 0,-1 0 0,1-1 0,-1 1 0,1-1 0,0 0 0,0 1 0,-1-1 0,1 0 0,1 1 0,5 1 0,1-1 0,0 0 0,-1-1 0,1 1 0,0-2 0,9 0 0,8 0 0,-8 1 0,66 3 0,-76-2 0,-1 0 0,0 0 0,0 1 0,0 0 0,-1 0 0,1 0 0,0 0 0,-1 1 0,1 0 0,-1 0 0,5 5 0,3 10 0,-10-15 0,-3-20 0,-5-128 0,5 144 0,1 1 1,-1-1-1,0 1 1,0-1-1,0 1 0,1 0 1,-1-1-1,0 1 0,0 0 1,1-1-1,-1 1 1,0 0-1,1-1 0,-1 1 1,0 0-1,1-1 1,-1 1-1,1 0 0,-1 0 1,0-1-1,1 1 1,-1 0-1,1 0 0,-1 0 1,1 0-1,-1 0 0,0 0 1,1 0-1,-1 0 1,1 0-1,-1 0 0,1 0 1,-1 0-1,1 0 1,-1 0-1,1 0 0,-1 0 1,0 0-1,1 0 0,-1 1 1,1-1-1,-1 0 1,0 0-1,1 1 0,23 8-86,-22-8 64,71 33-4174,5-9-6347,-34-17 5</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3.783"/>
    </inkml:context>
    <inkml:brush xml:id="br0">
      <inkml:brushProperty name="width" value="0.025" units="cm"/>
      <inkml:brushProperty name="height" value="0.025" units="cm"/>
    </inkml:brush>
  </inkml:definitions>
  <inkml:trace contextRef="#ctx0" brushRef="#br0">50 1 17969,'0'0'2835,"0"12"-1138,-7 34 919,-15 56-1,5-25-84,17-75-2488,-3 32 789,3-33-808,1 0 0,-1 0-1,1 0 1,0-1 0,-1 1-1,1 0 1,0 0 0,-1-1-1,1 1 1,0 0 0,0-1 0,0 1-1,-1-1 1,1 1 0,0-1-1,0 1 1,0-1 0,0 0-1,0 0 1,0 1 0,0-1-1,0 0 1,0 0 0,0 0-1,0 0 1,0 0 0,0 0-1,0 0 1,1-1 0,9 1 69,-1-2 0,0 1 0,0-1 0,0-1 0,0 0 0,10-5 1,-11 4-104,1 1 1,0 0 0,0 0 0,0 1-1,0 0 1,12 0 0,-21 2 2,0 0 1,0 1-1,0-1 0,0 0 1,0 1-1,0-1 0,0 0 0,0 1 1,-1-1-1,1 1 0,0 0 1,0-1-1,0 1 0,0 0 1,-1-1-1,1 1 0,0 0 0,-1 0 1,1 0-1,0-1 0,-1 1 1,1 0-1,-1 0 0,0 0 1,1 0-1,-1 0 0,0 0 1,1 0-1,-1 0 0,0 0 0,0 0 1,0 2-1,0 43 143,0-31 72,15-55-35,-4 17-138,-3-4-35,-6 18 0,1-1 0,0 1 0,0-1 0,1 1 0,0 0 0,1 0 0,6-9 0,-7 17 0,0 0 0,0 0 0,0 1 0,0-1 0,0 1 0,0 0 0,0 0 0,0 0 0,0 0 0,0 1 0,0 0 0,0 0 0,6 2 0,-9-3 0,29 7-400,0-3-1,0 0 1,42 0-1,-72-5 57,1 1-1,-1-1 1,1 1-1,-1-1 1,1 1-1,-1-1 1,1 0-1,-1 1 0,0-1 1,1 1-1,-1-1 1,0 0-1,1 1 1,-1-1-1,0 0 0,0 1 1,0-1-1,0 0 1,0 0-1,0 1 1,0-1-1,0 0 0,0 1 1,0-1-1,0 0 1,0 0-1,0 1 1,-1-1-1,1 0 0,0 1 1,0-1-1,-1-1 1,-7-15-7664</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4.329"/>
    </inkml:context>
    <inkml:brush xml:id="br0">
      <inkml:brushProperty name="width" value="0.025" units="cm"/>
      <inkml:brushProperty name="height" value="0.025" units="cm"/>
    </inkml:brush>
  </inkml:definitions>
  <inkml:trace contextRef="#ctx0" brushRef="#br0">112 22 18033,'0'0'11088,"-10"-4"-10522,8 4-554,-1-1 2,1-1-1,0 1 0,0 1 0,-1-1 0,1 0 0,0 0 0,-1 1 1,1 0-1,-1-1 0,1 1 0,-1 0 0,1 0 0,-1 0 0,1 1 1,-1-1-1,1 0 0,-1 1 0,1 0 0,0 0 0,-1-1 0,1 1 1,0 1-1,0-1 0,0 0 0,0 0 0,0 1 0,0-1 0,0 1 1,0 0-1,0 0 0,1-1 0,-1 1 0,1 0 0,-1 0 0,-1 5 1,0-4 18,1 1 0,0 0 1,0 0-1,0 0 0,0 1 1,1-1-1,-1 0 1,1 1-1,0-1 0,0 1 1,1-1-1,0 1 1,-1-1-1,2 7 0,0-10-16,-1 0 0,1 0-1,0 0 1,0 0 0,0 0-1,-1 0 1,1 0 0,0-1-1,0 1 1,0 0 0,0-1-1,0 1 1,1-1 0,-1 1-1,0-1 1,0 0 0,0 1-1,0-1 1,0 0 0,1 0-1,-1 0 1,0 0 0,0 0-1,0 0 1,0 0 0,2 0-1,32-4 497,-25-1-459,1 0 0,-2-1 1,1 1-1,0-2 0,-1 0 1,0 0-1,-1 0 1,0-1-1,0-1 0,0 1 1,-1-1-1,8-13 1,-8 6-52,-18 20-208,-19 20 25,24-17 235,0 0-1,0 1 1,1-1-1,0 1 1,-7 15-1,11-22-108,1 0-1,-1 1 1,1-1-1,-1 0 1,1 1-1,0-1 1,0 1-1,-1-1 1,1 1-1,0-1 0,0 1 1,1-1-1,-1 0 1,0 1-1,0-1 1,1 1-1,-1-1 1,1 2-1,0-2-166,0 0-1,0 1 0,1-1 1,-1 0-1,0 0 0,0-1 1,1 1-1,-1 0 1,0 0-1,1-1 0,-1 1 1,1 0-1,-1-1 0,1 0 1,-1 1-1,1-1 0,-1 0 1,1 0-1,0 0 0,-1 0 1,3 0-1,11 0-4571,4 0-2268</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5.176"/>
    </inkml:context>
    <inkml:brush xml:id="br0">
      <inkml:brushProperty name="width" value="0.025" units="cm"/>
      <inkml:brushProperty name="height" value="0.025" units="cm"/>
    </inkml:brush>
  </inkml:definitions>
  <inkml:trace contextRef="#ctx0" brushRef="#br0">128 82 13677,'0'0'8205,"1"-8"-5061,4-27-1008,-4 35-2090,-1 0-1,0-1 1,0 1 0,0 0 0,0-1 0,0 1 0,0 0 0,0-1 0,0 1-1,0 0 1,0-1 0,0 1 0,0 0 0,0-1 0,0 1 0,0 0 0,0-1-1,0 1 1,0 0 0,0-1 0,-1 1 0,1 0 0,0-1 0,0 1 0,0 0-1,-1 0 1,1-1 0,0 1 0,0 0 0,0 0 0,-1-1 0,1 1 0,0 0-1,-1 0 1,1 0 0,0-1 0,-1 1 0,-13 5 276,-9 13-412,-1 12 633,22-28-493,1 0 0,0 0 0,0-1 0,0 1 0,0 0 0,1 0 0,-1 0 0,0 0 0,1 0 0,-1 0 0,1 0 0,0 0 0,0 0 0,-1 0 0,1 0 0,1 4 0,2-4-34,0 0 0,0 0 0,0 0 0,0 0 0,0-1 0,0 1 0,1-1 0,-1 0 0,0 0 0,1 0 0,5 1 0,11 4-331,-15-4 270,-1 0-1,1 1 1,0 0-1,-1 0 1,0 0-1,1 0 0,-1 1 1,-1-1-1,1 1 1,0 0-1,-1 1 1,0-1-1,0 0 0,0 1 1,-1 0-1,1-1 1,-1 1-1,0 0 1,-1 0-1,1 1 1,-1-1-1,0 0 0,0 0 1,-1 1-1,1-1 1,-1 0-1,0 1 1,-1-1-1,1 0 0,-1 1 1,0-1-1,-1 0 1,-1 6-1,-3 4 257,1 0 1,-2-1-1,0 0 0,-1 0 0,0-1 0,-1 0 1,0-1-1,-1 0 0,0 0 0,-15 12 0,22-21-105,-1 1 0,1-1 0,-1 1-1,0-1 1,0 0 0,-1 0-1,1-1 1,-1 1 0,1-1-1,-1 0 1,0-1 0,0 1 0,0-1-1,-9 2 1,13-4-106,0 1 0,0-1 0,1 0 0,-1 0 0,0 0 0,0 0 0,0 1 0,1-1 0,-1 0 0,1 0 0,-1-1 0,0 1 0,1 0 0,0 0 0,-1 0 0,1 0 0,0 0 0,-1 0 0,1-1 0,0 1 0,0 0 0,0 0 0,0 0 0,0 0 0,0-1 0,1 0 0,1-38 0,1 31 0,-1 1 0,1 0 0,0 0 0,1 0 0,0 0 0,0 1 0,1-1 0,0 1 0,0 0 0,0 1 0,1-1 0,11-9 0,11-8 0,49-33 0,-68 51 0,50-32 0,38-26 0,-87 56 0,-1 1 0,0-1 0,-1 0 0,0-1 0,0 0 0,-1 0 0,8-13 0,-14 21 0,0-1 0,0 1 0,0-1 0,0 1 0,-1-1 0,1 1 0,0-1 0,-1 0 0,1 1 0,-1-1 0,1 0 0,-1 1 0,0-1 0,0 0 0,0 0 0,0 1 0,0-1 0,0 0 0,-1 0 0,1 1 0,0-1 0,-2-2 0,1 3 0,0 0 0,0 0 0,0 0 0,0 0 0,0 1 0,-1-1 0,1 0 0,0 0 0,0 1 0,-1-1 0,1 1 0,-1 0 0,1-1 0,0 1 0,-1 0 0,1 0 0,-1-1 0,1 1 0,-1 0 0,-1 1 0,-4-1 0,0 1 0,0 1 0,1-1 0,-1 1 0,1 0 0,-1 0 0,1 1 0,0 0 0,-1 0 0,-5 4 0,7-3 0,1 0 0,-1 1 0,1 0 0,-1 0 0,2 0 0,-1 0 0,0 0 0,1 1 0,-3 7 0,5-11 0,0-1 0,1 1 0,-1-1 0,1 1 0,-1 0 0,1-1 0,0 1 0,0 0 0,0-1 0,0 1 0,0 0 0,0-1 0,0 1 0,0 0 0,1-1 0,-1 1 0,1 0 0,-1-1 0,1 1 0,-1-1 0,1 1 0,0-1 0,0 1 0,0-1 0,0 0 0,0 0 0,0 1 0,0-1 0,1 0 0,-1 0 0,0 0 0,1 0 0,-1 0 0,0 0 0,1 0 0,-1-1 0,1 1 0,-1 0 0,3 0 0,9 3-857,0-1 0,0 0 1,0-1-1,0 0 0,1-1 0,-1 0 0,16-2 1,-22-1-7638</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5.648"/>
    </inkml:context>
    <inkml:brush xml:id="br0">
      <inkml:brushProperty name="width" value="0.025" units="cm"/>
      <inkml:brushProperty name="height" value="0.025" units="cm"/>
    </inkml:brush>
  </inkml:definitions>
  <inkml:trace contextRef="#ctx0" brushRef="#br0">1 1 22742,'0'0'8520,"59"0"-19987,-47 0 5029,2 0-3460</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5.989"/>
    </inkml:context>
    <inkml:brush xml:id="br0">
      <inkml:brushProperty name="width" value="0.025" units="cm"/>
      <inkml:brushProperty name="height" value="0.025" units="cm"/>
    </inkml:brush>
  </inkml:definitions>
  <inkml:trace contextRef="#ctx0" brushRef="#br0">0 1 11691,'0'0'13677,"0"49"-13325,0-41-320,2-8-2402,11 0-4805</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7.173"/>
    </inkml:context>
    <inkml:brush xml:id="br0">
      <inkml:brushProperty name="width" value="0.025" units="cm"/>
      <inkml:brushProperty name="height" value="0.025" units="cm"/>
    </inkml:brush>
  </inkml:definitions>
  <inkml:trace contextRef="#ctx0" brushRef="#br0">36 7 6854,'0'0'18642,"3"-3"-17841,-3 3-785,0 0-1,0-1 1,0 1 0,0 0 0,1 0-1,-1-1 1,0 1 0,0 0 0,0 0 0,1 0-1,-1-1 1,0 1 0,0 0 0,1 0-1,-1 0 1,0 0 0,0 0 0,1 0-1,-1 0 1,0-1 0,0 1 0,1 0 0,-1 0-1,0 0 1,1 0 0,-1 0 0,0 0-1,0 0 1,1 0 0,-1 0 0,0 0-1,1 1 1,-1-1 0,0 0 0,0 0 0,1 0-1,-1 0 1,0 0 0,0 0 0,1 1-1,-1-1 1,0 0 0,0 0 0,0 0-1,1 1 1,-1-1 0,0 0 0,0 0 0,0 0-1,0 1 1,1-1 0,-1 0 0,0 1-1,0-1 1,0 0 0,0 0 0,0 1-1,0-1 1,0 0 0,0 0 0,0 1 0,0-1-1,0 0 1,0 1 0,0-1 0,1 38 601,-11 50-12,4-54-495,-7 40-18,2 0-1,0 77 1,11-151-180,0 0-1,0 0 1,0 1 0,0-1 0,0 0 0,0 0 0,0 1 0,0-1 0,0 0 0,0 0-1,0 0 1,0 1 0,0-1 0,0 0 0,0 0 0,0 1 0,0-1 0,0 0 0,0 0-1,0 0 1,0 1 0,0-1 0,0 0 0,1 0 0,-1 0 0,0 0 0,0 1 0,0-1-1,0 0 1,0 0 0,1 0 0,-1 0 0,0 0 0,0 1 0,0-1 0,1 0 0,-1 0-1,0 0 1,0 0 0,0 0 0,1 0 0,-1 0 0,0 0 0,0 0 0,0 0 0,1 0-1,-1 0 1,0 0 0,0 0 0,1 0 0,-1 0 0,0 0 0,0 0 0,1 0 0,11-10-7131,5-12-6650</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9.582"/>
    </inkml:context>
    <inkml:brush xml:id="br0">
      <inkml:brushProperty name="width" value="0.025" units="cm"/>
      <inkml:brushProperty name="height" value="0.025" units="cm"/>
    </inkml:brush>
  </inkml:definitions>
  <inkml:trace contextRef="#ctx0" brushRef="#br0">98 60 6951,'0'0'7447,"2"-9"-2894,0-2-2873,3-10 74,-4 3 6482,-2 30-8229,-1 1 0,0-1 0,-1 0 0,0 1 0,-7 16 0,6-18 4,0 1-1,0-1 1,1 1 0,1-1 0,0 1 0,0 23-1,3-34-7,1 0 0,-1 0 1,1 0-1,0 0 0,-1 0 0,1 0 0,0-1 0,0 1 0,0 0 0,0-1 0,0 0 0,0 1 0,-1-1 0,1 0 0,0 0 0,0 0 0,0 0 0,0-1 0,3 0 0,5 1 11,-4 1-2,-1 0 0,0 0 0,0 0 0,0 0 1,0 1-1,0 0 0,-1 0 0,1 1 0,0-1 0,-1 1 0,0 0 0,1 0 0,-1 0 0,0 0 0,-1 1 0,1 0 0,-1 0 1,1 0-1,-1 0 0,0 0 0,-1 1 0,1 0 0,-1-1 0,0 1 0,0 0 0,0 0 0,-1 0 0,0 0 0,0 0 0,0 0 1,0 0-1,-1 1 0,0-1 0,0 0 0,0 0 0,-1 0 0,0 0 0,0 1 0,0-1 0,-1 0 0,-3 8 0,4-10 11,0-1-1,1 0 1,-2 1-1,1-1 0,0 0 1,0 0-1,-1 1 1,1-1-1,-1 0 1,0-1-1,1 1 0,-1 0 1,0 0-1,0-1 1,0 1-1,0-1 1,0 0-1,-1 1 0,1-1 1,0 0-1,-1 0 1,1-1-1,-1 1 1,1 0-1,-1-1 0,1 1 1,-1-1-1,1 0 1,-1 0-1,1 0 1,-1 0-1,1-1 0,-1 1 1,1 0-1,-5-3 1,0 1 35,0 0 0,0-1 0,0-1 0,0 1 0,1-1 0,0 0 1,0 0-1,0-1 0,0 0 0,-10-10 0,11 9-84,-1-1-1,0 1 1,1-1 0,0 0 0,1 0-1,0-1 1,0 1 0,0-1-1,1 0 1,0 0 0,1 0 0,-3-10-1,7 18-394,-1-1 0,0 1 0,1-1-1,-1 1 1,0-1 0,1 1 0,-1 0 0,1 0-1,-1 0 1,0 0 0,1 0 0,-1 0-1,1 0 1,-1 0 0,0 0 0,1 1 0,-1-1-1,0 1 1,1-1 0,1 2 0,51 23-7160,-22-13 2312</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5:59.927"/>
    </inkml:context>
    <inkml:brush xml:id="br0">
      <inkml:brushProperty name="width" value="0.025" units="cm"/>
      <inkml:brushProperty name="height" value="0.025" units="cm"/>
    </inkml:brush>
  </inkml:definitions>
  <inkml:trace contextRef="#ctx0" brushRef="#br0">48 98 10794,'0'0'15738,"9"-5"-14713,28-11-262,-35 16-602,1-1-1,-1 0 0,1 1 1,0 0-1,-1 0 0,1 0 1,-1 0-1,1 0 1,0 0-1,2 1 0,10-2 1465,-14 0-1564,0 0 0,-1 0 0,1 0-1,0 0 1,-1 0 0,1-1 0,-1 1-1,0 0 1,1 0 0,-1-1 0,0 1-1,0 0 1,1-1 0,-1 1 0,-1-3 0,2 3-60,-1-1 0,0 0 1,0 0-1,1 0 1,-1 0-1,-1 0 1,1 1-1,0-1 1,0 0-1,-1 0 0,1 0 1,-1 0-1,1 1 1,-1-1-1,0 0 1,0 1-1,0-1 1,0 0-1,0 1 1,0-1-1,0 1 0,-1 0 1,1-1-1,0 1 1,-1 0-1,1 0 1,-1 0-1,1 0 1,-1 0-1,0 0 0,1 0 1,-1 0-1,0 1 1,0-1-1,1 1 1,-1-1-1,0 1 1,0 0-1,0 0 0,0 0 1,0 0-1,0 0 1,1 0-1,-1 0 1,0 1-1,0-1 1,0 1-1,1-1 0,-1 1 1,0-1-1,0 1 1,1 0-1,-1 0 1,1 0-1,-1 0 1,1 0-1,-1 1 1,-2 1-1,-3 4-1,0-1 0,1 1 0,0 0 0,0 1 0,0 0 0,1-1 0,-5 13 0,7-15 0,0 0 0,1 0 0,0 0 0,0 1 0,0-1 0,1 1 0,0 0 0,0-1 0,0 1 0,1 0 0,-1-1 0,1 1 0,2 8 0,-2-13 0,1 0 0,0 0 0,0 0 0,-1 0 0,1 0 0,0 0 0,0 0 0,0 0 0,0 0 0,1-1 0,-1 1 0,0 0 0,0-1 0,0 1 0,0-1 0,1 1 0,-1-1 0,0 0 0,1 1 0,-1-1 0,0 0 0,1 0 0,-1 0 0,0 0 0,3 0 0,36-2 0,5-9-2330,-26 4-866,0-1 0,-1-1 1,28-17-1,-34 17-5490</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0.644"/>
    </inkml:context>
    <inkml:brush xml:id="br0">
      <inkml:brushProperty name="width" value="0.025" units="cm"/>
      <inkml:brushProperty name="height" value="0.025" units="cm"/>
    </inkml:brush>
  </inkml:definitions>
  <inkml:trace contextRef="#ctx0" brushRef="#br0">161 148 13933,'0'0'12124,"-10"-6"-10539,6 4-1496,1 0-40,1 1 0,0-1 1,-1 0-1,0 1 0,1-1 0,-1 1 0,0 0 1,0 0-1,1 0 0,-1 1 0,0-1 0,0 0 1,0 1-1,0 0 0,0 0 0,0 0 0,0 0 1,0 0-1,0 1 0,0-1 0,0 1 0,0 0 1,0 0-1,0 0 0,1 0 0,-1 0 0,0 1 1,1-1-1,-1 1 0,1 0 0,0-1 0,-1 1 1,-1 3-1,-1 0 21,0 0-1,0 0 1,0 1 0,1 0 0,0 0-1,1 0 1,-1 0 0,1 1 0,0-1-1,1 1 1,-1-1 0,1 1 0,1 0-1,-2 8 1,3-15-72,0 1-1,0-1 1,0 0 0,0 1-1,0-1 1,0 1 0,0-1-1,0 1 1,0-1-1,0 1 1,1-1 0,-1 0-1,0 1 1,0-1 0,0 1-1,1-1 1,-1 0-1,0 1 1,0-1 0,1 0-1,-1 1 1,0-1 0,1 0-1,-1 1 1,0-1-1,1 0 1,-1 0 0,1 1-1,-1-1 1,0 0 0,1 0-1,-1 0 1,1 0-1,-1 0 1,1 1 0,-1-1-1,1 0 1,21-6 163,18-19 158,-25 11-242,0 0 1,-1-2-1,-1 0 0,0 0 1,-1-2-1,-1 1 1,-1-1-1,-1-1 1,0 0-1,-1 0 0,5-21 1,-66 123-30,42-64 3,6-12 35,1 0-1,0 0 1,0 1 0,1-1-1,0 1 1,0 0 0,1 0-1,-3 16 1,5-23-84,1-1 0,0 1 0,-1 0 0,1-1 0,-1 1 0,1-1 0,0 1 0,-1 0 0,1-1 0,0 0 0,-1 1 0,1-1 0,0 1 0,0-1 0,0 0 0,-1 1 0,1-1 0,0 0 0,0 0 0,0 0 0,0 0 0,0 0 0,-1 0 0,1 0 0,0 0 0,0 0 0,0 0 0,0 0 0,0 0 0,-1-1 0,2 1 0,32-7 62,-9-5-159,-20 9 53,0 0 1,0 1-1,0 0 0,0 0 1,1 0-1,-1 0 1,1 1-1,9-1 0,-14 2 33,-1 1-1,1-1 1,-1 1-1,1-1 1,-1 1-1,1-1 1,-1 1-1,0-1 1,1 1-1,-1 0 1,0-1-1,1 1 1,-1 0-1,0-1 0,0 1 1,1 0-1,-1-1 1,0 1-1,0 0 1,0-1-1,0 1 1,0 0-1,0-1 1,0 1-1,0 0 1,-1 1-1,1-1 11,0 0 0,0 0 0,0 0 0,0 1 0,0-1 0,0 0 0,0 0 0,0 0 0,1 0 0,-1 1 0,0-1 0,1 0 0,-1 0 0,1 0 0,-1 0 0,1 0 0,0 0 0,-1 0 0,1 0 0,0 0 0,1 1 0,1-1 9,1-1-1,0 1 0,0-1 0,0 1 0,0-1 1,-1 0-1,1 0 0,0-1 0,0 1 1,0-1-1,-1 0 0,6-2 0,50-21 216,-25 9-153,-21 10-76,-2 1-7,0 0 1,0 0 0,19-2 0,-28 5 12,-1 1-1,1 0 0,-1 0 1,1-1-1,-1 1 0,1 0 0,-1 0 1,1 0-1,-1 1 0,1-1 0,-1 0 1,1 1-1,-1-1 0,1 1 0,-1-1 1,0 1-1,1-1 0,-1 1 1,0 0-1,1 0 0,-1 0 0,0 0 1,0 0-1,0 0 0,0 0 0,0 0 1,0 0-1,0 0 0,0 1 0,0-1 1,-1 0-1,1 1 0,0-1 0,0 3 1,1 5 24,-1-4-5,0 0 1,1 1-1,-1-1 1,1 0-1,0 0 1,0 0-1,5 6 0,-6-10-17,0 1-1,1-1 0,-1 0 0,0 0 0,1 0 0,-1 0 0,1 0 0,-1-1 1,1 1-1,0 0 0,-1-1 0,1 1 0,0-1 0,-1 1 0,1-1 0,0 0 1,-1 0-1,1 0 0,0 0 0,0 0 0,-1 0 0,1 0 0,0-1 0,-1 1 0,1 0 1,0-1-1,-1 0 0,3 0 0,25-14-3997,10-20-9517,-31 23-630</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1.362"/>
    </inkml:context>
    <inkml:brush xml:id="br0">
      <inkml:brushProperty name="width" value="0.025" units="cm"/>
      <inkml:brushProperty name="height" value="0.025" units="cm"/>
    </inkml:brush>
  </inkml:definitions>
  <inkml:trace contextRef="#ctx0" brushRef="#br0">20 1 15855,'0'0'5301,"0"8"-6401,0-1 881,0 0 0,1 0-1,0 1 1,0-1 0,1 0 0,0 0-1,0 0 1,1-1 0,0 1-1,0-1 1,0 1 0,7 8 0,-2-3 80,0 0 0,-1 1 0,-1 0 0,0 0 0,-1 1 0,0 0 0,-1 0 0,3 15 0,-6-25 437,0 1 1,-1 0 0,0-1-1,1 1 1,-2 0-1,1-1 1,0 1 0,-1-1-1,0 1 1,0-1 0,0 1-1,-1-1 1,1 1 0,-1-1-1,0 0 1,-1 0 0,1 0-1,-1 0 1,1 0 0,-1-1-1,0 1 1,0-1-1,-1 0 1,1 0 0,-1 0-1,0 0 1,1 0 0,-10 3-1,13-5-232,-1-1-1,0 1 1,0-1-1,0 1 1,0-1-1,0 1 1,0-1-1,0 0 1,0 0-1,0 0 1,0 1-1,-1-1 1,1 0-1,0 0 1,0 0-1,0-1 1,0 1-1,0 0 1,0 0-1,0-1 1,0 1-1,0 0 1,0-1-1,0 1 1,0-1-1,0 1 1,0-1-1,1 0 1,-3 0-1,2-2-3,-1 1 0,0 0 1,1-1-1,0 0 0,-1 1 0,1-1 0,0 0 0,0 1 0,1-1 0,-2-6 0,1-3-68,0 0-1,0-1 1,1 1 0,2-18-1,0 24-43,-1 0 0,1 0 0,0 1-1,0-1 1,0 1 0,1 0 0,0-1 0,0 1 0,1 1 0,-1-1-1,1 0 1,7-7 0,7-3-223,0 0 0,21-13 0,26-23 249,-65 51 176,-4 5 148,-1-1 0,1 1 0,0 0 0,0 0 0,1 0 0,-1 1 0,1-1 0,0 1 0,1 0-1,-1 0 1,1-1 0,1 2 0,-3 11 0,4-18-250,0 1-1,1-1 0,-1 1 1,0 0-1,1-1 1,-1 1-1,1-1 1,-1 1-1,1-1 1,-1 1-1,1-1 1,-1 0-1,1 1 0,-1-1 1,1 1-1,0-1 1,-1 0-1,1 0 1,-1 1-1,1-1 1,0 0-1,-1 0 1,1 0-1,0 0 0,-1 0 1,1 0-1,0 0 1,1 0-1,25 0 690,-21 0-547,8-2-150,1 0 1,0-1-1,-1-1 0,0 0 0,1-1 1,16-9-1,-19 8-39,1 1-1,1 0 1,-1 1 0,1 0 0,-1 1-1,29-2 1,-42 5-3,1 0 0,-1 0 0,1 0 0,-1 1 0,1-1 0,-1 0 0,1 1 0,-1-1 0,1 0 0,-1 1 0,0-1 0,1 0 0,-1 1 0,0-1 0,1 1 0,-1-1 0,0 1 0,0-1 0,1 1 0,-1-1 0,0 1 0,0-1 0,0 1 0,0-1 0,1 1 0,-1-1 0,0 1 0,0 0 0,0-1 0,0 1 0,0-1 0,0 1 0,-1-1 0,1 1 0,0-1 0,0 1 0,0-1 0,0 1 0,-1 0 0,1 0 0,-1-1 0,1 1 0,0 0 0,0-1 0,-1 1 0,1 0 0,0-1 0,0 1 0,0 0 0,0 0 0,0-1 0,0 1 0,0 0 0,0 0 0,0-1 0,0 1 0,1 0 0,-1 0 0,0-1 0,0 1 0,1 0 0,-1-1 0,0 1 0,1 0 0,-1-1 0,1 1 0,-1-1 0,1 1 0,-1-1 0,1 1 0,-1-1 0,1 1 0,0-1 0,-1 1 0,1-1 0,0 0 0,-1 1 0,1-1 0,0 0 0,-1 0 0,1 1 0,0-1 0,-1 0 0,1 0 0,0 0 0,0 0 0,-1 0 0,1 0 0,0 0 0,0 0 0,-1 0 0,1 0 0,0-1 0,0 1 0,-1 0 0,1 0 0,0-1 0,0 0 0,47-16 0,-39 13 0,-1 1 0,1-1 0,0 2 0,0-1 0,1 1 0,-1 1 0,12-2 0,-21 3-20,1 0 0,0 0 0,0 1 0,0-1 0,-1 0-1,1 0 1,0 0 0,0 1 0,0-1 0,-1 0 0,1 1 0,0-1 0,0 1 0,-1-1 0,1 1 0,0-1 0,-1 1-1,1-1 1,-1 1 0,1-1 0,-1 1 0,1 0 0,-1 0 0,1-1 0,-1 1 0,1 0 0,-1 0 0,0-1-1,0 1 1,1 0 0,-1 0 0,0 0 0,0-1 0,0 1 0,0 0 0,0 0 0,0 0 0,0 0 0,0-1 0,0 1-1,-1 1 1,-9 44-2612,4-21-474</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2.379"/>
    </inkml:context>
    <inkml:brush xml:id="br0">
      <inkml:brushProperty name="width" value="0.025" units="cm"/>
      <inkml:brushProperty name="height" value="0.025" units="cm"/>
    </inkml:brush>
  </inkml:definitions>
  <inkml:trace contextRef="#ctx0" brushRef="#br0">99 146 19859,'-13'0'1302,"-11"1"3613,22-2-3044,14-1-1567,-6 0-186,0 1 1,0-1 0,-1 0 0,1 0-1,-1-1 1,0 0 0,1 0 0,-1 0-1,0 0 1,-1-1 0,1 0 0,-1 0-1,0 0 1,0 0 0,0-1-1,0 0 1,-1 0 0,0 0 0,0 0-1,0 0 1,0 0 0,-1-1 0,0 0-1,0 1 1,-1-1 0,1 0 0,-1 0-1,0-7 1,-1 13-119,0-1 0,0 0 1,0 0-1,0 1 0,0-1 0,-1 0 1,1 1-1,0-1 0,0 0 0,-1 0 0,1 1 1,0-1-1,-1 1 0,1-1 0,-1 0 1,1 1-1,-1-1 0,1 1 0,-1-1 0,1 1 1,-1-1-1,1 1 0,-1-1 0,0 1 1,1 0-1,-1-1 0,0 1 0,1 0 0,-1 0 1,0-1-1,0 1 0,1 0 0,-1 0 1,0 0-1,0 0 0,1 0 0,-1 0 0,0 0 1,1 0-1,-1 0 0,0 0 0,0 1 1,1-1-1,-1 0 0,-1 1 0,-34 14-208,24-6 192,0 1-1,1 1 1,0-1-1,1 2 0,-15 20 1,20-25 54,0-1 1,1 1-1,0 0 1,1 0-1,-1 0 1,1 0-1,1 1 1,-1 0-1,1-1 0,1 1 1,-1 0-1,0 13 1,3-20-23,0 0 0,0 0 0,0 0 0,-1 1 0,1-1 0,0 0 0,0 0 0,1 0 0,-1-1 0,0 1 0,0 0-1,0 0 1,0-1 0,1 1 0,-1 0 0,0-1 0,1 0 0,-1 1 0,0-1 0,1 0 0,-1 1 0,1-1 0,-1 0 0,0 0 0,1 0 0,-1 0 0,1-1 0,-1 1 0,3-1 0,46-5 375,-30-1-391,-1 0 0,0-1 0,0-1 0,-1-1 0,0-1 0,-1 0 0,30-26 0,38-23 0,-85 60 0,0 0 0,0 0 0,0 0 0,1 0 0,-1 0 0,0 0 0,0 0 0,1 0 0,-1 0 0,0 0 0,0 0 0,0 0 0,1 0 0,-1 0 0,0 0 0,0 0 0,0 0 0,1 0 0,-1 0 0,0 0 0,0 1 0,0-1 0,0 0 0,1 0 0,-1 0 0,0 0 0,0 0 0,0 1 0,0-1 0,0 0 0,0 0 0,1 0 0,-1 1 0,0-1 0,0 0 0,0 0 0,0 0 0,0 0 0,0 1 0,0-1 0,0 0 0,0 0 0,0 1 0,0-1 0,0 0 0,0 0 0,0 0 0,0 1 0,0-1 0,0 0 0,0 0 0,0 0 0,0 1 0,0-1 0,-1 0 0,1 0 0,0 0 0,0 0 0,0 1 0,0-1 0,0 0 0,0 0 0,-1 0 0,-2 14 0,-6 5 0,6-15 0,1 0 0,-1 1 0,1-1 0,1 1 0,-1 0 0,1-1 0,-1 1 0,0 8 0,7-12 0,-1 0 0,0-1 0,1 0 0,-1 0 0,1 0 0,-1-1 0,7-1 0,73-29 0,-70 24 0,1 1 0,-1 0 0,1 2 0,-1-1 0,1 2 0,1 0 0,18-2 0,-33 6 0,0-1 0,0 0 0,0 1 0,0-1 0,0 1 0,0 0 0,0-1 0,-1 1 0,1 0 0,0-1 0,-1 1 0,1 0 0,0 0 0,-1 0 0,1 0 0,-1-1 0,1 1 0,-1 0 0,0 0 0,1 0 0,-1 0 0,0 0 0,1 0 0,-1 0 0,0 0 0,0 0 0,0 0 0,0 0 0,0 0 0,0 0 0,0 0 0,-1 0 0,0 2 0,-5 47 0,4-39 0,2-10 0,0-1 0,0 0 0,0 1 0,0-1 0,0 1 0,0-1 0,0 0 0,0 1 0,0-1 0,0 1 0,0-1 0,1 0 0,-1 1 0,0-1 0,0 1 0,0-1 0,1 0 0,-1 1 0,0-1 0,0 0 0,1 1 0,-1-1 0,0 0 0,0 0 0,1 1 0,-1-1 0,0 0 0,1 0 0,-1 1 0,0-1 0,1 0 0,-1 0 0,1 0 0,-1 0 0,0 0 0,1 0 0,-1 1 0,1-1 0,-1 0 0,0 0 0,1 0 0,-1 0 0,1 0 0,-1-1 0,0 1 0,1 0 0,-1 0 0,1 0 0,-1 0 0,0 0 0,1 0 0,-1-1 0,0 1 0,1 0 0,-1 0 0,0-1 0,1 1 0,-1 0 0,0 0 0,1-1 0,28-17 0,-25 16 0,15-11 0,-12 8 0,0-1 0,1 1 0,-1 1 0,1-1 0,0 2 0,0-1 0,1 1 0,-1 0 0,1 0 0,12-1 0,-21 4 0,1 1 0,0-1 0,-1 1 0,1-1 0,-1 1 0,1-1 0,-1 1 0,1 0 0,-1-1 0,1 1 0,-1 0 0,0-1 0,1 1 0,-1 0 0,0-1 0,0 1 0,1 0 0,-1 0 0,0-1 0,0 1 0,0 0 0,0 0 0,0-1 0,0 1 0,0 0 0,0 0 0,0 0 0,-1-1 0,1 1 0,0 0 0,-1 0 0,-6 29 0,-6-7-2982,-10 8-8946</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2.706"/>
    </inkml:context>
    <inkml:brush xml:id="br0">
      <inkml:brushProperty name="width" value="0.025" units="cm"/>
      <inkml:brushProperty name="height" value="0.025" units="cm"/>
    </inkml:brush>
  </inkml:definitions>
  <inkml:trace contextRef="#ctx0" brushRef="#br0">1 1 12748,'0'0'9385</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3.165"/>
    </inkml:context>
    <inkml:brush xml:id="br0">
      <inkml:brushProperty name="width" value="0.025" units="cm"/>
      <inkml:brushProperty name="height" value="0.025" units="cm"/>
    </inkml:brush>
  </inkml:definitions>
  <inkml:trace contextRef="#ctx0" brushRef="#br0">126 61 18481,'0'0'14104,"4"-8"-13943,14-24-140,-18 32-23,0 0-1,0-1 1,0 1 0,0-1 0,0 1-1,0 0 1,0-1 0,0 1 0,0 0-1,0-1 1,0 1 0,0 0 0,0-1-1,0 1 1,-1 0 0,1-1 0,0 1-1,0 0 1,0-1 0,0 1 0,-1 0-1,1-1 1,0 1 0,0 0 0,-1 0-1,1-1 1,0 1 0,-1 0 0,1 0-1,0 0 1,-1-1 0,1 1 0,0 0-1,-1 0 1,1 0 0,0 0 0,-1 0-1,1 0 1,0 0 0,-1 0 0,1 0-1,-1 0 1,1 0 0,0 0-1,-1 0 1,1 0 0,0 0 0,-1 0-1,1 0 1,0 0 0,-1 0 0,1 0-1,0 1 1,-1-1 0,-22 3-146,-39 25 135,58-26 7,0 1 1,0-1-1,0 1 0,0 0 1,0 0-1,0 1 1,1-1-1,-1 1 0,1-1 1,0 1-1,-4 7 1,7-11 4,0 1 1,-1-1-1,1 1 1,0-1-1,0 1 1,0-1 0,0 1-1,0-1 1,0 1-1,0-1 1,0 1-1,0-1 1,0 1-1,0-1 1,0 0 0,0 1-1,0-1 1,0 1-1,0-1 1,1 1-1,-1-1 1,0 1-1,0-1 1,0 0 0,1 1-1,-1-1 1,0 1-1,1-1 1,-1 0-1,0 1 1,1-1 0,-1 0-1,1 1 1,-1-1-1,0 0 1,1 1-1,24 4 59,26-8 55,-34-2-105,0 0-1,0-1 1,-1 0-1,0-1 1,0-1-1,0-1 1,16-12-1,35-18-56,-95 76-36,17-27 104,0 0 24,0 1-1,0 0 0,1 1 0,1 0 0,-13 20 0,22-32-42,0 0 0,0 0 0,-1 1 0,1-1 0,0 0 0,0 1 0,0-1 0,0 0 0,0 1 0,0-1 0,0 0 0,0 1 0,0-1 0,0 0 0,0 1 0,0-1 0,0 0 0,0 1 0,0-1 0,0 0 0,0 1 0,0-1 0,0 0 0,0 1 0,0-1 0,1 0 0,-1 1 0,0-1 0,0 0 0,0 0 0,1 1 0,-1-1 0,0 0 0,0 0 0,1 1 0,-1-1 0,0 0 0,1 1 0,17 1 0,23-9 0,-15-1 0,-1-2 0,33-18 0,-31 15 0,43-16 0,-69 29 0,-1 0 0,0 0 0,1 0 0,-1 0 0,0 0 0,1 0 0,-1 0 0,0 0 0,0 1 0,1-1 0,-1 0 0,0 0 0,1 0 0,-1 0 0,0 1 0,0-1 0,0 0 0,1 0 0,-1 1 0,0-1 0,0 0 0,0 0 0,1 1 0,-1-1 0,0 0 0,0 1 0,0-1 0,0 0 0,0 0 0,0 1 0,0-1 0,0 0 0,0 1 0,0-1 0,0 0 0,0 1 0,0-1 0,0 0 0,0 1 0,0-1 0,0 0 0,0 1 0,0-1 0,0 0 0,0 0 0,0 1 0,-1-1 0,1 0 0,0 1 0,0-1 0,0 0 0,-1 0 0,1 0 0,0 1 0,-1-1 0,-6 17 0,7-17 0,0 1 0,0-1 0,-1 1 0,1-1 0,0 1 0,0-1 0,0 1 0,0-1 0,0 1 0,0-1 0,-1 1 0,1-1 0,0 1 0,0-1 0,0 1 0,1-1 0,-1 1 0,0-1 0,0 1 0,0-1 0,0 0 0,0 1 0,1-1 0,-1 1 0,0-1 0,0 1 0,1-1 0,-1 1 0,0-1 0,0 0 0,1 1 0,-1-1 0,1 0 0,-1 1 0,0-1 0,1 0 0,-1 0 0,1 1 0,-1-1 0,1 0 0,-1 0 0,1 1 0,31 2 0,42-13 0,-69 9 0,7-1 0,6-2 0,0 1 0,-1 1 0,1 0 0,0 1 0,25 3 0,-43-2 0,1 0 0,-1 0 0,0 0 0,1 0 0,-1 0 0,0 0 0,1 0 0,-1 0 0,0 1 0,1-1 0,-1 0 0,0 0 0,1 0 0,-1 0 0,0 1 0,0-1 0,1 0 0,-1 0 0,0 1 0,0-1 0,1 0 0,-1 1 0,0-1 0,0 0 0,0 1 0,0-1 0,1 0 0,-1 1 0,0-1 0,0 0 0,0 1 0,0-1 0,0 0 0,0 1 0,0-1 0,0 1 0,-6 16 0,-14 9 0,5-13-3796</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4.225"/>
    </inkml:context>
    <inkml:brush xml:id="br0">
      <inkml:brushProperty name="width" value="0.025" units="cm"/>
      <inkml:brushProperty name="height" value="0.025" units="cm"/>
    </inkml:brush>
  </inkml:definitions>
  <inkml:trace contextRef="#ctx0" brushRef="#br0">112 60 21300,'0'0'4554,"-2"10"-3043,-9 41 216,-28 79 1,24-86-1620,2 0 0,1 1-1,-7 64 1,22-94-169,8-17 117,12-22 146,-13 5-145,-1-1-1,0-1 1,-2 1-1,0-1 0,-2 0 1,0-1-1,3-27 1,0-155 130,-8 200-185,0 2-50,0 5-118,-3 109 6,3-111 167,0-1-1,0 1 1,0 0-1,0-1 0,0 1 1,0 0-1,0-1 1,0 1-1,0 0 0,0-1 1,1 1-1,-1 0 1,0-1-1,0 1 0,1-1 1,-1 1-1,0 0 1,1-1-1,-1 1 0,0-1 1,1 1-1,-1-1 1,1 1-1,-1-1 0,1 1 1,-1-1-1,1 0 1,0 1-1,-1-1 0,1 0 1,0 1-1,21-6 351,20-24 133,-22 9-490,0-1 0,-2-1 0,21-33 0,5-4 0,-43 104 0,-7-4 0,-2 0 0,-15 47 0,12-54 0,3 0 0,0 0 0,-4 64 0,12-97-109,0 1 0,0-1 0,0 0 1,0 0-1,0 1 0,1-1 0,-1 0 0,0 0 0,1 1 1,-1-1-1,1 0 0,-1 0 0,1 0 0,0 0 0,-1 0 0,1 0 1,0 0-1,0 0 0,0 0 0,0 0 0,0 0 0,0 0 1,0-1-1,0 1 0,0 0 0,0-1 0,0 1 0,0-1 1,0 1-1,1-1 0,-1 0 0,0 1 0,0-1 0,1 0 0,0 0 1,2 1-510,0-1 1,0 0-1,-1 0 1,1-1-1,0 1 1,0-1-1,-1 0 1,1 0-1,0 0 1,-1 0-1,6-4 1,16-13-7369</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5.195"/>
    </inkml:context>
    <inkml:brush xml:id="br0">
      <inkml:brushProperty name="width" value="0.025" units="cm"/>
      <inkml:brushProperty name="height" value="0.025" units="cm"/>
    </inkml:brush>
  </inkml:definitions>
  <inkml:trace contextRef="#ctx0" brushRef="#br0">103 321 16432,'0'0'3090,"-7"10"-266,-88 111 6972,149-118-10244,-31-5 284,66-2-757,-85 4 886,0 0-1,0 0 0,-1 1 1,1-1-1,0 1 0,0 0 1,0 0-1,-1 1 1,1-1-1,0 1 0,-1-1 1,1 1-1,-1 0 0,0 1 1,0-1-1,0 0 1,0 1-1,3 3 0,1 16 633,-7-22-75,0-11-151,-15-183-985,38 194-1570,-11 1 1474,0 1 0,0-2 0,1 0 0,-1 0 0,0-1 0,1 0 0,-1-1-1,0-1 1,0 0 0,0 0 0,-1-1 0,1-1 0,11-6 0,-16 7 562,0-1 0,0 0 1,-1 0-1,0-1 0,1 1 0,-2-1 1,1-1-1,6-9 0,-7 8 436,0-1-1,-1 1 0,0-1 0,0 1 1,-1-1-1,0 0 0,-1-1 1,2-11-1,1-35 3337,-4 55-3584,-1 1 1,0 0-1,0 0 1,0-1 0,0 1-1,0 0 1,0 0-1,0-1 1,0 1 0,1 0-1,-1 0 1,0-1-1,0 1 1,0 0 0,0 0-1,0-1 1,0 1-1,-1 0 1,1 0 0,0-1-1,0 1 1,0 0-1,0 0 1,0-1-1,0 1 1,0 0 0,0 0-1,-1-1 1,1 1-1,0 0 1,0 0 0,0 0-1,0 0 1,-1-1-1,1 1 1,0 0 0,0 0-1,-1 0 1,1 0-1,0 0 1,0-1 0,0 1-1,-1 0 1,-12 26 250,8-13-261,-51 147 1936,51-140-1725,0 0 1,1 0 0,2 0 0,0 1 0,1-1 0,2 25 0,-1-43-242,0-1-1,0 0 1,0 1-1,0-1 1,1 0-1,-1 0 1,0 1-1,1-1 1,-1 0-1,1 0 1,0 0-1,-1 0 1,1 1-1,0-1 1,0 0-1,-1 0 1,1 0-1,0-1 1,0 1-1,0 0 1,0 0-1,0 0 1,0-1-1,1 1 1,-1 0-1,0-1 1,0 1 0,0-1-1,1 0 1,-1 1-1,0-1 1,0 0-1,1 0 1,-1 0-1,0 0 1,1 0-1,-1 0 1,0 0-1,1 0 1,-1 0-1,0 0 1,0-1-1,3 0 1,1-1 1,0 1 0,1-1 0,-1-1 0,0 1 0,0-1 0,0 1 0,-1-2 0,1 1 0,5-5 0,12-16 39,0-1 1,-2-1-1,-1-1 0,-1-1 0,18-36 0,60-155 535,-95 219-574,-23 56 86,3 0 1,3 2-1,2 0 0,3 0 0,-5 71 0,16-121-65,0 25-50,0-33 32,0 1 0,0-1-1,0 1 1,0-1 0,1 1 0,-1-1-1,0 1 1,0-1 0,0 0 0,1 1-1,-1-1 1,0 1 0,1-1 0,-1 0-1,0 1 1,1-1 0,-1 1 0,0-1-1,1 0 1,-1 0 0,1 1-1,-1-1 1,1 0 0,-1 0 0,1 1-1,-1-1 1,1 0 0,-1 0 0,0 0-1,1 0 1,-1 0 0,1 0 0,0 0-1,-1 0 1,1 0 0,-1 0 0,1 0-1,-1 0 1,1 0 0,-1 0 0,1 0-1,-1 0 1,0-1 0,1 1 0,-1 0-1,1 0 1,-1-1 0,1 1 0,-1 0-1,0-1 1,1 1 0,0-1 0,1-1 9,0 0 1,1 0-1,-1-1 1,0 1 0,0-1-1,0 1 1,-1-1 0,1 1-1,-1-1 1,1 0 0,-1 0-1,0 0 1,0 0-1,0 0 1,-1 0 0,2-6-1,1-54-542,-3 58 442,0-5-68,-1 0 0,0 1 0,-1-1 0,0 0 0,-1 1 0,0-1-1,0 1 1,-1 0 0,-1 0 0,1 0 0,-1 0 0,-1 1 0,1 0 0,-2 0 0,1 0 0,-1 1 0,0 0-1,-9-7 1,16 14 192,0 0 0,-1 0-1,1 0 1,0 0-1,0 0 1,0 0 0,-1 0-1,1 0 1,0 0 0,0 0-1,0 0 1,0 0-1,-1 0 1,1 0 0,0 1-1,0-1 1,0 0-1,-1 0 1,1 0 0,0 0-1,0 0 1,0 0 0,0 1-1,0-1 1,-1 0-1,1 0 1,0 0 0,0 0-1,0 0 1,0 1 0,0-1-1,0 0 1,0 0-1,0 0 1,0 1 0,0-1-1,0 0 1,0 0-1,0 0 1,0 1 0,0-1-1,0 0 1,0 0 0,0 0-1,0 1 1,0-1-1,0 0 1,0 0 0,0 0-1,0 1 1,0-1 0,0 0-1,0 0 1,0 0-1,1 0 1,-1 1 0,0-1-1,0 0 1,0 0-1,0 0 1,1 0 0,5 16 367,-1-13-343,-1 0 1,1 0-1,0 0 0,0-1 0,0 0 1,0 0-1,0 0 0,0 0 1,1-1-1,-1 0 0,1 0 1,9 0-1,71-2-2515,-77 0 1591,32-5-4694,2-10-3876</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7.235"/>
    </inkml:context>
    <inkml:brush xml:id="br0">
      <inkml:brushProperty name="width" value="0.025" units="cm"/>
      <inkml:brushProperty name="height" value="0.025" units="cm"/>
    </inkml:brush>
  </inkml:definitions>
  <inkml:trace contextRef="#ctx0" brushRef="#br0">49 217 14221,'1'-8'1897,"0"-13"3399,-3 18-2023,-1 11 232,2-2-3445,-11 32 127,3 0-1,0 1 1,3 0-1,-2 45 1,8-83-183,0-1 1,0 1-1,0 0 1,0 0-1,0 0 1,0-1-1,0 1 1,0 0-1,0 0 1,1-1-1,-1 1 1,0 0-1,0 0 0,1-1 1,-1 1-1,0 0 1,1-1-1,-1 1 1,1-1-1,-1 1 1,1 0-1,-1-1 1,1 1-1,0-1 1,-1 1-1,1-1 1,-1 1-1,1-1 0,0 0 1,-1 1-1,1-1 1,0 0-1,0 1 1,2-1 33,-1 0-1,1 0 1,-1 0 0,1-1-1,-1 1 1,0-1 0,1 1-1,-1-1 1,0 0 0,5-2 0,2-1 158,0-1 0,0-1 0,0 1 1,11-12-1,1-4 25,-1-1 0,-2-1 0,0-1 0,-2-1-1,0 0 1,-2-1 0,15-35 0,-32 89-881,-8 24 679,10-48-21,-7 18 71,2 1-1,-6 39 0,12-61-60,0 0 0,0-1 1,0 1-1,0-1 0,0 1 0,0 0 0,0-1 0,1 1 0,-1 0 0,0-1 0,0 1 0,1-1 0,-1 1 0,0-1 0,1 1 0,-1-1 1,1 1-1,-1-1 0,1 1 0,-1-1 0,0 1 0,1-1 0,0 0 0,-1 1 0,1-1 0,-1 0 0,1 1 0,-1-1 0,1 0 0,0 0 1,-1 0-1,1 1 0,0-1 0,-1 0 0,1 0 0,-1 0 0,1 0 0,0 0 0,-1 0 0,1 0 0,0 0 0,-1-1 0,1 1 0,0 0 1,-1 0-1,1 0 0,-1-1 0,1 1 0,0-1 0,35-14 261,-17 2-265,0-2 0,-2 0 0,0 0 0,0-2 0,-2 0 0,0-1 0,16-24 0,-31 42-4,0 0 0,0 0 0,0 0 0,0 0 0,0 1 0,0-1 0,0 0 0,0 0 0,1 0 0,-1 0 0,0 0 0,0 0 0,0 1 0,0-1 0,0 0 0,1 0 0,-1 0 0,0 0 0,0 0 0,0 0 0,0 0 0,1 0 0,-1 0 0,0 0 0,0 0 0,0 0 0,0 0 0,1 0 0,-1 0 0,0 0 0,0 0 0,0 0 0,0 0 0,1 0 0,-1 0 0,0 0 0,0 0 0,0 0 0,0 0 0,1 0 0,-1 0 0,0-1 0,0 1 0,0 0 0,0 0 0,0 0 0,1 0 0,-1 0 0,0 0 0,0-1 0,0 1 0,0 0 0,0 0 0,0 0 0,0 0 0,0-1 0,0 1 0,0 0 0,0 0 0,0 0 0,0 0 0,0-1 0,0 1 0,0 0 0,0 0 0,0 23 0,-9 31 0,7-48 0,-3 14 0,1 1 0,1 0 0,-1 21 0,4-41 0,0 0 0,0-1 0,1 1 0,-1 0 0,0-1 0,0 1 0,1 0 0,-1-1 0,0 1 0,1-1 0,-1 1 0,1-1 0,-1 1 0,1-1 0,-1 1 0,1-1 0,-1 1 0,1-1 0,0 0 0,-1 1 0,1-1 0,-1 0 0,1 1 0,0-1 0,-1 0 0,1 0 0,0 0 0,-1 0 0,1 0 0,0 0 0,0 1 0,-1-2 0,1 1 0,0 0 0,-1 0 0,1 0 0,0 0 0,-1 0 0,1 0 0,0-1 0,0 0 0,33-10 0,-19 1 0,1 0 0,-2-1 0,1-1 0,18-20 0,-20 18 0,1 1 0,0 1 0,1 0 0,16-9 0,-30 20-14,-1 1 1,0 0-1,1-1 1,-1 1-1,0 0 0,1 0 1,-1 0-1,0 0 1,1-1-1,-1 1 0,1 0 1,-1 0-1,0 0 1,1 0-1,-1 0 0,1 0 1,-1 0-1,1 0 1,-1 0-1,0 0 0,1 0 1,-1 0-1,1 0 1,-1 0-1,0 0 0,1 1 1,-1-1-1,1 0 1,-1 0-1,0 0 0,1 1 1,-1-1-1,0 0 1,1 0-1,-1 1 0,0-1 1,0 0-1,1 1 1,-1-1-1,0 0 0,0 1 1,0-1-1,1 0 1,-1 1-1,0-1 0,0 1 1,0-1-1,0 0 1,0 1-1,3 31-1556,2 7-519,5-33 1338,8-14 407,-5-3-113,-1 0 0,0-1 1,-1 0-1,-1-1 0,0 0 1,13-23-1,-1-3-478,20-50 0,-40 85 922,8-20-27,-1 1 0,7-26 0,-20 71 208,0-1-1,-1 1 1,-2-1 0,0-1-1,-11 23 1,-13 38 1218,25-65-1242,1 1 1,1 0 0,0 1 0,2-1 0,0 0 0,0 35 0,2-51-127,0 0 1,0 0-1,0 0 1,0 0-1,1 0 1,-1 0-1,0 0 1,0 0-1,1 0 1,-1 0-1,1 0 1,-1 0-1,1 0 1,-1 0-1,1 0 1,0 0-1,-1 0 1,1-1-1,0 1 1,0 0-1,0 0 0,0-1 1,-1 1-1,1-1 1,0 1-1,0-1 1,0 1-1,0-1 1,0 1-1,0-1 1,0 0-1,0 0 1,1 1-1,-1-1 1,0 0-1,0 0 1,0 0-1,0 0 1,0 0-1,0-1 1,0 1-1,0 0 1,0 0-1,0-1 1,0 1-1,0-1 1,0 1-1,0-1 1,2 0-1,1-1 42,0 0-1,0 0 1,0 0-1,0-1 1,0 0-1,-1 1 1,1-1-1,-1 0 1,0-1 0,0 1-1,3-4 1,-1-5 22,-1 1 1,0-1-1,-1 0 0,0 0 1,-1 0-1,0 0 1,-1 0-1,0 0 0,-2-21 1,1 32-69,0 0 231,-4 17 324,3-14-221,0-16-181,1 14-167,0-1 5,0 1-1,0 0 1,0 0 0,0-1-1,1 1 1,-1 0-1,0 0 1,0-1 0,0 1-1,0 0 1,0 0-1,0-1 1,0 1 0,0 0-1,0 0 1,0-1-1,0 1 1,0 0 0,-1 0-1,1-1 1,0 1-1,0 0 1,0 0 0,0 0-1,0-1 1,0 1-1,0 0 1,-1 0 0,1 0-1,0-1 1,0 1-1,0 0 1,-1 0 0,1 0-1,0 0 1,0-1-1,0 1 1,-1 0 0,1 0-1,0 0 1,0 0-1,-1 0 1,1 0 0,0 0-1,0 0 1,-1 0-1,1 0 1,0 0 0,0 0-1,-1 0 1,1 0-1,0 0 1,0 0 0,-1 0-1,1 0 1,0 0-1,0 0 1,-1 0 0,1 0-1,0 1 1,0-1 0,-1 0-1,1 0 1,0 0-1,0 0 1,0 1 0,0-1-1,-1 0 1,0 3 587,9-11-333,-6 7-137,1-2-48,0 0 0,0 0 1,0-1-1,0 1 1,-1-1-1,0 1 0,1-1 1,-1 0-1,-1 0 0,3-7 1,-4 11-69,0 0 1,-1 0-1,1 0 1,-1 0-1,1-1 0,0 1 1,-1 0-1,1 0 1,-1 0-1,1 0 1,-1 0-1,1 0 1,0 1-1,-1-1 0,1 0 1,-1 0-1,1 0 1,0 0-1,-1 0 1,1 1-1,0-1 1,-1 0-1,1 0 0,0 1 1,-1-1-1,1 0 1,0 0-1,-1 1 1,1-1-1,0 0 1,0 1-1,-1-1 1,1 0-1,0 1 0,0 0 1,-14 12-36,7-5 140,1 0 0,0 1 0,0 0 0,1 0 0,1 0 0,-1 1 0,1 0 0,1 0 0,-5 17 0,9-26-111,-1 0 0,1-1 0,-1 1 0,1 0 0,-1-1 0,1 1 0,-1-1 0,1 1 0,-1-1 0,1 1 0,0-1 0,-1 0 0,1 1 0,0-1 0,-1 0 0,1 1 0,0-1 0,0 0 0,-1 0 0,1 0 0,0 0 0,0 1 0,-1-1 0,1 0 0,0 0 0,0 0 0,0-1 0,-1 1 0,2 0 0,27-2 0,13-9 0,-36 8 0,0 1 0,0 0 0,0 0 0,0 1 0,0 0 0,0 0 0,0 0 0,0 1 0,1 0 0,-1 0 0,0 0 0,12 3 0,-17-1 0,1-1 0,-1 1 0,1 0 0,-1 0 0,0 0 0,0 0 0,0 0 0,0 0 0,0 0 0,0 0 0,-1 0 0,1 1 0,-1-1 0,1 0 0,-1 0 0,0 1 0,0-1 0,0 0 0,0 1 0,0-1 0,-1 2 0,0 7 0,5-43 0,-1 16 0,-1-1 0,1 1 0,0 0 0,2 0 0,7-19 0,-12 34-17,1 0 0,-1 0 1,1 1-1,0-1 0,0 0 0,-1 1 0,1-1 1,0 1-1,0-1 0,0 1 0,0-1 1,0 1-1,0-1 0,0 1 0,0 0 0,0 0 1,0-1-1,0 1 0,0 0 0,0 0 0,0 0 1,0 0-1,0 0 0,1 1 0,30 4-2077,-26-3 1005,23 2-5926,5-4-4276</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8.606"/>
    </inkml:context>
    <inkml:brush xml:id="br0">
      <inkml:brushProperty name="width" value="0.025" units="cm"/>
      <inkml:brushProperty name="height" value="0.025" units="cm"/>
    </inkml:brush>
  </inkml:definitions>
  <inkml:trace contextRef="#ctx0" brushRef="#br0">53 326 12588,'-5'-11'857,"-9"-15"9090,6 26-5421,2 16-3611,0 7-369,1 0 1,1 0 0,2 0-1,-1 36 1,4-57-529,-1 0 0,0 0-1,1 0 1,-1 0 0,1 0 0,0 0 0,0 0 0,0-1 0,0 1-1,0 0 1,0 0 0,0-1 0,0 1 0,1-1 0,-1 1 0,0-1-1,1 1 1,0-1 0,-1 0 0,1 0 0,0 0 0,-1 0 0,1 0-1,0 0 1,0-1 0,0 1 0,0 0 0,0-1 0,0 1 0,0-1-1,0 0 1,0 0 0,0 0 0,0 0 0,0 0 0,3-1-1,2 1 38,0-1-1,1 0 0,-1 0 0,0 0 0,0-1 0,0 0 0,0-1 0,0 0 0,6-3 0,-2-1-54,0 0 0,-1-1 0,0 0 0,-1 0 0,0-1 0,0-1 0,-1 1 0,7-12 0,-11 15 0,0 1 0,-1-1 0,0 0 0,0-1 0,0 1 0,-1 0 0,0-1 0,0 0 0,-1 1 0,0-1 0,0 0 0,0 0 0,-1 0 0,0 1 0,-1-1 0,-1-9 0,2 15 0,0 0 0,0 0 0,0 1 0,0-1 0,-1 0 0,1 0 0,0 1 0,-1-1 0,1 0 0,0 0 0,-1 1 0,1-1 0,-1 0 0,1 1 0,-1-1 0,1 1 0,-1-1 0,0 1 0,1-1 0,-1 1 0,0-1 0,1 1 0,-1-1 0,0 1 0,1 0 0,-1 0 0,0-1 0,0 1 0,0 0 0,1 0 0,-1 0 0,0 0 0,0 0 0,0 0 0,1 0 0,-1 0 0,0 0 0,0 0 0,0 0 0,1 0 0,-2 1 0,0 0 0,0-1 0,0 1 0,0 0 0,0 0 0,1 0 0,-1 0 0,0 0 0,1 0 0,-1 1 0,1-1 0,-1 1 0,1-1 0,0 1 0,-3 2 0,3-1-117,-1 0 0,1 0 0,-1 0 1,1-1-1,0 1 0,0 1 0,1-1 0,-1 0 0,0 0 0,1 0 0,0 0 1,0 0-1,0 1 0,0-1 0,0 0 0,1 0 0,-1 0 0,1 0 1,0 0-1,0 0 0,1 4 0,1-4-247,-1 0 0,0 0 0,1 0 0,0 0 0,0-1 1,-1 1-1,1-1 0,1 0 0,-1 0 0,0 0 0,0 0 0,1-1 0,-1 1 1,1-1-1,4 2 0,2-1-409,1 1-1,-1-2 1,1 1 0,-1-2 0,1 1 0,-1-1 0,1-1 0,-1 0-1,1 0 1,-1-1 0,0-1 0,10-3 0,-14 4 288,-1-1 0,0 1 0,0-1 0,0 0 0,0-1-1,0 1 1,-1-1 0,1 0 0,-1 0 0,4-6 0,3-10 2820,-8-3 3965,-3 22-6206,0 1 0,0 0 0,0-1 1,0 1-1,-1 0 0,1 0 0,0-1 0,0 1 0,-1 0 0,1 0 0,0 0 1,0-1-1,-1 1 0,1 0 0,0 0 0,-1 0 0,1 0 0,0 0 0,0-1 1,-1 1-1,1 0 0,0 0 0,-1 0 0,1 0 0,0 0 0,-1 0 1,1 0-1,0 0 0,-1 0 0,1 0 0,0 0 0,-1 1 0,1-1 0,0 0 1,-1 0-1,1 0 0,0 0 0,-1 0 0,1 1 0,0-1 0,0 0 0,-1 0 1,1 0-1,0 1 0,0-1 0,0 0 0,-1 0 0,1 1 0,0 0 1,-16 10 536,-22 41 2451,35-48-2894,1 0 0,-1 0 0,1 0 0,0 1 0,1-1 0,-1 1 0,1 0 0,0-1 1,0 1-1,1 0 0,-1 7 0,2-11-148,0 0 0,-1-1-1,1 1 1,0 0 0,0 0 0,0-1 0,0 1 0,0 0 0,0-1-1,1 1 1,-1-1 0,0 1 0,0-1 0,0 0 0,0 1 0,1-1 0,-1 0-1,0 0 1,0 0 0,1 0 0,-1 0 0,0 0 0,3-1 0,33 0 567,-32 0-573,1 0 0,-1 0-1,0-1 1,0 0 0,0 0 0,0 0-1,0 0 1,0-1 0,0 0 0,-1 0 0,1 0-1,-1 0 1,0-1 0,0 1 0,0-1 0,-1 0-1,1-1 1,-1 1 0,4-8 0,-2 3 75,-1 1 0,0-1 0,-1 0 0,1 0 0,-2-1 1,0 1-1,0-1 0,0 1 0,-1-20 0,-1 28-138,0-1-1,0 1 1,0 0 0,0-1-1,0 1 1,0-1 0,0 1-1,0 0 1,1-1 0,-1 1-1,0 0 1,1 0 0,-1-1-1,1 1 1,0 0 0,-1 0-1,1-1 1,0 1-1,0 0 1,0 0 0,0 0-1,0 0 1,0 0 0,0 1-1,0-1 1,0 0 0,0 0-1,0 1 1,2-2 0,15-9 183,-1-3-150,0-1 0,20-22 0,-32 33 18,-1-1 1,-1 1-1,1-1 1,-1 0-1,1-1 0,-1 1 1,-1 0-1,1-1 1,-1 1-1,0-1 0,0 0 1,-1 0-1,2-11 1,-8 13-83,-7 10-18,-8 10-3,3 2 110,0 1-1,0 1 1,2 1 0,-19 33 0,26-41 77,2 0-1,0 1 1,1 0 0,0 0-1,1 0 1,0 0 0,1 0-1,1 1 1,-1 19 0,3-32-102,0 0 1,0 0-1,0 0 0,1 1 1,-1-1-1,0 0 0,1 0 1,-1 0-1,1 0 0,0 0 1,0 0-1,0 0 1,0 0-1,0 0 0,0 0 1,0-1-1,1 1 0,-1 0 1,1-1-1,-1 1 0,1-1 1,0 0-1,1 2 1,1-1 10,0 0 1,0-1 0,0 0 0,0 0-1,0 0 1,0 0 0,0 0-1,1-1 1,-1 0 0,0 0 0,6 0-1,4-2 23,0 0-1,-1-1 1,0 0-1,1-1 0,-1-1 1,21-10-1,1-6-37,-1-2 0,-2-1 0,0-1 0,-2-2 0,0-1 0,-2-1 0,-2-1 0,0-2 0,28-47 0,-52 75 0,1 1 0,-1 0 0,0 0 0,0 0 0,0 0 0,0 0 0,-1-1 0,1 1 0,-1-1 0,0 1 0,0-1 0,0 0 0,-1 0 0,1 1 0,-1-1 0,0-5 0,-1 9 0,0 0 0,0-1 0,-1 1 0,1 0 0,0 0 0,-1 0 0,1 0 0,0 0 0,0 0 0,-1 0 0,1 0 0,0 0 0,0 1 0,-1-1 0,1 1 0,0-1 0,0 1 0,0-1 0,-2 2 0,-10 5 0,1 1 0,0 1 0,0 0 0,1 1 0,-19 20 0,-47 63 0,73-89 0,-3 5 0,-1 0 0,1 0 0,0 1 0,1-1 0,0 2 0,1-1 0,0 1 0,0-1 0,1 1 0,1 0 0,-4 20 0,7-29-43,0 0 0,0 0 0,1 1 0,-1-1 0,1 0 0,-1 0-1,1 0 1,0 0 0,0 0 0,0 0 0,0 0 0,0 0 0,1 0 0,-1 0 0,0 0 0,1-1 0,-1 1 0,1 0-1,0-1 1,0 0 0,-1 1 0,1-1 0,0 0 0,0 0 0,0 0 0,0 0 0,0 0 0,1 0 0,-1-1 0,0 1-1,4 0 1,8 1-1060,-1 0 0,1 0-1,25-1 1,5-2-6430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09.234"/>
    </inkml:context>
    <inkml:brush xml:id="br0">
      <inkml:brushProperty name="width" value="0.025" units="cm"/>
      <inkml:brushProperty name="height" value="0.025" units="cm"/>
    </inkml:brush>
  </inkml:definitions>
  <inkml:trace contextRef="#ctx0" brushRef="#br0">0 28 15535,'1'8'9046,"2"15"-5701,3 19-3084,-6 245 4319,0-286-4580,0-1 0,0 0 0,1 1 0,-1-1 0,0 1 0,0-1 0,1 0 0,-1 1 0,0-1 0,1 0 0,-1 0 0,0 1 0,1-1 0,-1 0 0,1 0 0,-1 1 0,0-1 0,1 0 0,-1 0 0,1 0 0,-1 0 0,1 0 0,-1 0 0,1 0 0,-1 0 0,0 0 0,1 0 0,-1 0 0,1 0 0,-1 0 0,1 0 0,-1 0 0,1 0 0,-1 0 0,0 0 0,1-1 0,-1 1 0,1 0 0,-1 0 0,0 0 0,1-1 0,-1 1 0,0 0 0,1-1 0,-1 1 0,1-1 0,21-12 0,5-9 0,-1-1 0,-2-1 0,0-2 0,33-46 0,-17 13 0,41-79 0,-75 125-1072,-7 16-1726,-15 18-5461,-3-3-1905</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0.092"/>
    </inkml:context>
    <inkml:brush xml:id="br0">
      <inkml:brushProperty name="width" value="0.025" units="cm"/>
      <inkml:brushProperty name="height" value="0.025" units="cm"/>
    </inkml:brush>
  </inkml:definitions>
  <inkml:trace contextRef="#ctx0" brushRef="#br0">1 103 16688,'0'0'4820,"3"10"-2076,0 0-2240,1 0 0,0 0-1,1 0 1,0 0-1,8 10 1,-10-15-565,0-1 1,1 0-1,-1-1 0,1 1 0,0 0 1,0-1-1,0 0 0,0 0 0,0 0 1,1-1-1,-1 1 0,1-1 0,0 0 1,0-1-1,10 3 0,-6-2-741,1-1 0,-1 0 0,1-1 0,0 0 0,-1-1 0,1 0 0,-1 0 0,1-1 0,-1 0 0,0-1 0,1 0 0,-1 0 0,-1-1 0,1 0 0,13-9 0,-12 6-33,-1 0 0,0-1 0,0 0 1,-1 0-1,0-1 0,11-15 1,15-38 2293,-32 57-498,1-1 0,-1 0 0,-1 1 0,1-1-1,-1 0 1,0 0 0,0 0 0,0-10 0,-2 16-880,1 0 0,0-1 1,-1 1-1,1 0 0,0-1 0,-1 1 0,1 0 1,0-1-1,-1 1 0,1 0 0,-1 0 0,1 0 0,0-1 1,-1 1-1,1 0 0,-1 0 0,1 0 0,-1 0 0,1 0 1,-1 0-1,1 0 0,-1 0 0,1 0 0,-1 0 0,1 0 1,0 0-1,-1 0 0,1 0 0,-1 0 0,1 0 0,-1 1 1,1-1-1,-1 0 0,1 0 0,0 0 0,-1 1 1,1-1-1,0 0 0,-1 1 0,-19 10 436,-14 17 1470,2 2 0,-49 59 0,74-81-1206,6-8-723,0 1 0,0 0 0,0 0 1,0-1-1,0 1 0,1 0 0,-1 0 0,0 0 0,1 0 0,-1 0 0,0 0 0,1 0 1,-1 1-1,1-1 0,0 0 0,-1 0 0,1 0 0,0 0 0,0 1 0,0-1 1,-1 0-1,2 1 0,-1-1-18,1-1 1,0 1-1,0-1 0,0 1 1,0-1-1,-1 0 0,1 0 1,0 1-1,0-1 0,0 0 1,0 0-1,0 0 1,0 0-1,0 0 0,0 0 1,0 0-1,-1 0 0,1-1 1,0 1-1,2-1 1,56-19 662,12-13-569,-35 15-168,1 2 0,57-16 0,-94 31 24,1 1 0,0 0 0,0 0 0,0-1 0,-1 1 0,1 0 0,0 0 0,0 0 0,0 0 0,-1 0 0,1 0 0,0 0 0,0 0 0,0 0 0,-1 0 0,1 1 0,0-1 0,0 0 0,-1 1 0,1-1 0,0 0 0,0 1 0,-1-1 0,1 1 0,0-1 0,-1 1 0,1-1 0,-1 1 0,1-1 0,-1 1 0,1 0 0,-1-1 0,1 1 0,-1 0 0,1 1 0,0 1 9,-1 0 1,1 0-1,-1 0 1,0 0-1,0 1 1,0-1-1,0 0 0,0 0 1,-2 6-1,-2 7 237,-1 1 0,-11 25 0,15-42-230,1 1 0,0-1-1,0 0 1,0 0 0,0 0 0,-1 0 0,1 1 0,0-1 0,0 0 0,0 0 0,0 1 0,0-1-1,0 0 1,0 0 0,0 0 0,-1 1 0,1-1 0,0 0 0,0 0 0,0 1 0,0-1-1,0 0 1,0 0 0,1 1 0,-1-1 0,0 0 0,0 0 0,0 1 0,0-1 0,0 0-1,0 0 1,0 0 0,0 1 0,0-1 0,1 0 0,-1 0 0,0 0 0,0 1 0,0-1 0,0 0-1,1 0 1,-1 0 0,0 1 0,14-5 365,23-15 230,-32 16-567,21-12-41,62-32-63,-79 42 63,0 1 0,0 1 0,1 0 0,0 0 0,-1 1 0,1 0 0,14-1 0,-23 4 10,0 0 0,0 1 0,0-1-1,-1 0 1,1 0 0,0 1 0,-1-1 0,1 0 0,-1 1 0,0-1 0,1 1 0,-1-1 0,0 0 0,0 1 0,0-1 0,0 1 0,0-1 0,0 1 0,0-1 0,-1 2 0,-2 35 68,3-38-71,0 1 0,0 0 0,0-1 0,0 1 0,0 0 0,0-1 0,0 1 0,0 0 0,0 0 0,0-1 0,0 1 0,0 0 0,0-1 0,1 1 0,-1 0 0,0-1 0,0 1 0,1-1 0,-1 1 0,1 0 0,-1-1 0,0 1 0,1-1 0,-1 1 0,1-1 0,-1 1 0,1-1 0,-1 1 0,2 0 0,23-1 0,42-23 0,-47 15 0,-2 2 0,-1-1 0,0 1 0,1 1 0,0 1 0,0 0 0,32-2 0,-49 6 0,0 0 0,0 1 0,-1-1 0,1 0 0,0 1 0,-1-1 0,1 1 0,0-1 0,-1 1 0,1-1 0,0 1 0,-1-1 0,1 1 0,-1-1 0,1 1 0,-1 0 0,1-1 0,-1 1 0,1 0 0,-1-1 0,0 1 0,0 0 0,1 0 0,-1-1 0,0 1 0,0 0 0,0 0 0,0 0 0,0-1 0,0 1 0,0 0 0,0 0 0,0 0 0,0-1 0,0 1 0,0 1 0,-6 43 0,2-22 0,6-22 0,0-1 0,1 1 0,-1-1 0,0 1 0,0-1 0,0 0 0,0 0 0,0 0 0,0 0 0,1-1 0,2 0 0,83-28 0,-72 22 0,0 1 0,1 0 0,0 1 0,0 1 0,0 1 0,26-2 0,-42 5 1,-1 0-1,0 0 1,1 0-1,-1 0 1,1 0 0,-1 0-1,0 0 1,1 0-1,-1 0 1,0 1 0,1-1-1,-1 0 1,0 0 0,1 0-1,-1 0 1,0 0-1,1 1 1,-1-1 0,0 0-1,0 0 1,1 1-1,-1-1 1,0 0 0,0 0-1,0 1 1,1-1-1,-1 0 1,0 1 0,0-1-1,0 0 1,0 1 0,1-1-1,-1 0 1,0 1-1,0-1 1,0 1 0,-4 17-60,-14 18-1058,17-34 786,-7 10-4228,2-6-3011</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1.531"/>
    </inkml:context>
    <inkml:brush xml:id="br0">
      <inkml:brushProperty name="width" value="0.025" units="cm"/>
      <inkml:brushProperty name="height" value="0.025" units="cm"/>
    </inkml:brush>
  </inkml:definitions>
  <inkml:trace contextRef="#ctx0" brushRef="#br0">50 85 6470,'-3'-6'18464,"-5"12"-14429,-5 12-4294,10-13 486,-1 2-100,1 0 1,0 1-1,0-1 0,0 0 0,1 1 0,0 0 0,-1 10 0,4-17-107,-1 0 1,1-1-1,0 1 0,-1-1 1,1 1-1,0-1 1,-1 1-1,1-1 1,0 1-1,0-1 1,-1 0-1,1 1 0,0-1 1,0 0-1,0 0 1,-1 0-1,1 1 1,0-1-1,0 0 1,0 0-1,0 0 0,-1 0 1,1-1-1,0 1 1,0 0-1,0 0 1,0 0-1,-1-1 1,1 1-1,0 0 0,1-1 1,29-8 430,23-18-163,-42 20-276,1 0 1,1 1-1,-1 0 1,1 1-1,14-3 1,-27 14-65,0-1 0,0 0 0,-1 1 0,1-1-1,-1 1 1,-1-1 0,-1 10 0,-32 90 303,35-105-234,-1 1-1,1-1 1,-1 0 0,1 1-1,-1-1 1,1 0 0,0 0-1,-1 1 1,1-1 0,-1 0-1,1 0 1,-1 0-1,1 0 1,0 0 0,-1 0-1,1 0 1,-1 0 0,1 0-1,0 0 1,-1 0-1,1-1 1,-1 1 0,1 0-1,-1 0 1,2-1 0,17-7 107,0 0 0,0-2 0,-1 0 0,0-1 0,-1-1 0,25-21 0,-17 13-74,5-4-77,30-31 0,-62 78-549,-22 27 582,19-42-2,0 0 0,1 0 1,0 0-1,1 1 1,-3 9-1,41-23 220,-15 0-909,-1 1 1,1 1-1,35 0 0,13-2-137,-59 3 837,0 0-1,0-1 1,0 0-1,0 0 0,0-1 1,0 0-1,-1-1 0,0 0 1,0 0-1,0-1 0,10-9 1,-13 11 91,-1-1 0,1 1 0,-1-1 0,0 0 0,0 0 0,0-1 0,-1 1 1,1-1-1,-2 0 0,1 1 0,0-1 0,-1-1 0,0 1 0,-1 0 0,1 0 0,-1-1 0,0-9 0,-1 15-97,-1 0 0,1 0 0,0 0 0,-1 0 0,1 0 1,-1 1-1,1-1 0,-1 0 0,1 0 0,-1 1 0,0-1 0,0 0 0,1 1 0,-1-1 0,0 1 0,0-1 0,1 1 0,-1-1 0,0 1 0,0 0 0,0-1 0,0 1 0,0 0 0,0-1 0,0 1 0,0 0 0,0 0 0,1 0 0,-1 0 0,0 0 0,0 0 0,0 0 0,0 0 0,0 1 0,0-1 0,0 0 0,0 1 0,0-1 0,-1 1 0,-37 14-87,27-6 98,1 1 0,0 0-1,-12 16 1,20-23 13,0 0 0,1 1 0,-1-1 0,1 1 1,-1 0-1,1 0 0,0 0 0,1 0 0,-1 0 0,1 0 0,-1 1 0,1-1 1,1 0-1,-1 1 0,0 6 0,3-10-10,0-1 0,0 1 0,0 0 0,0 0 0,0-1 0,0 1 0,0-1 0,0 0 0,0 1 0,0-1 0,0 0 0,0 0 0,0 0 0,0-1 0,3 0 0,1 1 41,11-1-35,-1-1 0,0-1 0,0-1-1,0 0 1,-1-1 0,24-10 0,-24 8-47,0 1 0,0 1-1,0 1 1,1 0 0,-1 1 0,26-2 0,-40 5 9,-1 1 1,1-1-1,0 1 0,0 0 1,-1-1-1,1 1 0,0 0 1,-1-1-1,1 1 0,-1 0 1,1 0-1,-1 0 0,1-1 1,-1 1-1,0 0 0,1 0 0,-1 0 1,0 0-1,0 0 0,1 0 1,-1 0-1,0 0 0,0 0 1,0-1-1,0 1 0,0 0 1,-1 1-1,1 38 193,-1-30-141,1-9-39,0 0 0,0 0 0,0 0-1,0 0 1,1 0 0,-1 0 0,0 0 0,0 0-1,0 0 1,1 0 0,-1 0 0,1 0 0,-1 0 0,1 0-1,-1-1 1,1 1 0,-1 0 0,1 0 0,0 0-1,-1-1 1,1 1 0,0 0 0,0-1 0,-1 1 0,1 0-1,0-1 1,0 1 0,0-1 0,0 0 0,0 1-1,2 0 1,1-1 17,-1 0 0,1 1 0,0-1 0,0-1 0,0 1 0,0 0-1,0-1 1,0 0 0,3-1 0,14-5 79,-1-1-1,25-13 0,-43 20-98,35-20-1,-26 14 0,-1 1 0,1 0 0,1 0 0,-1 1 0,24-6 0,-35 11 0,1 0 0,-1 0 0,0 0 0,0 0 0,0 0 0,1 1 0,-1-1 0,0 0 0,0 0 0,0 0 0,0 1 0,1-1 0,-1 0 0,0 0 0,0 0 0,0 1 0,0-1 0,0 0 0,0 0 0,0 1 0,0-1 0,1 0 0,-1 1 0,0-1 0,0 0 0,0 0 0,0 1 0,0-1 0,-1 0 0,1 0 0,0 1 0,0-1 0,0 0 0,0 0 0,0 1 0,0-1 0,0 0 0,0 0 0,-1 1 0,1-1 0,0 0 0,0 0 0,0 0 0,0 1 0,-1-1 0,-5 12 0,-2 1 11,4-8-25,0 0 0,0 0 0,1 1 0,0-1 0,0 1 1,0 0-1,1 0 0,0 0 0,-2 8 0,5-13-201,0-1 1,-1 1-1,1 0 1,0-1-1,0 1 0,-1-1 1,1 0-1,0 1 1,0-1-1,0 0 1,-1 1-1,1-1 1,0 0-1,0 0 0,0 0 1,0 0-1,0 0 1,0 0-1,0 0 1,-1 0-1,1 0 0,2 0 1,23-3-3718,3-5-2261,6-5-4596</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1.987"/>
    </inkml:context>
    <inkml:brush xml:id="br0">
      <inkml:brushProperty name="width" value="0.025" units="cm"/>
      <inkml:brushProperty name="height" value="0.025" units="cm"/>
    </inkml:brush>
  </inkml:definitions>
  <inkml:trace contextRef="#ctx0" brushRef="#br0">16 76 18866,'-1'1'233,"1"-1"0,0 1-1,0-1 1,-1 1 0,1-1 0,0 1 0,0-1 0,0 1-1,0 0 1,0-1 0,0 1 0,0-1 0,0 1 0,0-1 0,0 1-1,0-1 1,0 1 0,0-1 0,1 1 0,-1-1 0,0 1 0,0-1-1,0 1 1,1-1 0,-1 1 0,0-1 0,1 0 0,-1 1-1,0-1 1,1 1 0,-1-1 0,1 0 0,-1 1 0,0-1 0,1 0-1,-1 0 1,1 1 0,-1-1 0,1 0 0,-1 0 0,1 0-1,-1 1 1,1-1 0,-1 0 0,1 0 0,-1 0 0,1 0 0,0 0-1,-1 0 1,1 0 0,-1 0 0,1 0 0,-1-1 0,1 1 0,-1 0-1,1 0 1,0-1 0,6 1 163,-4 0-396,1 0 0,-1-1 0,1 0 0,-1 0 0,1 0 0,-1 0 0,0-1 0,1 1 0,-1-1 0,0 0 0,0 0 0,0 0 0,0 0 0,0 0 0,-1-1 0,1 1 0,-1-1 0,0 0 0,1 1 0,-1-1 0,0 0 0,-1-1 0,1 1 0,0 0 0,-1 0 0,0-1 0,0 1 0,0-1 0,0 1 0,0-1 0,-1-4 0,0 7 0,0 0 0,0 1 0,0-1 0,0 0 0,-1 1 0,1-1 0,0 0 0,-1 1 0,1-1 0,0 1 0,-1-1 0,1 0 0,-1 1 0,1-1 0,-1 1 0,1-1 0,-1 1 0,1 0 0,-1-1 0,1 1 0,-1 0 0,0-1 0,1 1 0,-1 0 0,0 0 0,1-1 0,-1 1 0,0 0 0,1 0 0,-1 0 0,0 0 0,1 0 0,-1 0 0,0 0 0,1 0 0,-1 0 0,0 0 0,0 0 0,1 1 0,-1-1 0,1 0 0,-1 0 0,0 1 0,0-1 0,-30 14 0,26-10 0,0 0 0,0 0 0,0 1 0,1-1 0,-1 1 0,1 0 0,0 1 0,1-1 0,-1 1 0,1-1 0,1 1 0,-1 0 0,1 0 0,-4 12 0,7-17 0,0 0 0,0-1 0,0 1-1,0 0 1,0 0 0,0-1 0,0 1 0,1-1 0,-1 1 0,0-1 0,0 1-1,0-1 1,0 0 0,1 1 0,-1-1 0,0 0 0,0 0 0,1 0-1,-1 0 1,0 0 0,0 0 0,1-1 0,-1 1 0,2-1 0,3 1-13,187-15-3811,-158 10 6089,-35 5-2249,0 1-1,-1-1 1,1 0-1,0 0 1,-1 0 0,1 0-1,0 0 1,-1 0-1,1 0 1,0 0 0,-1 0-1,1 0 1,0-1-1,-1 1 1,1 0-1,0 0 1,0 0 0,-1 0-1,1 0 1,0-1-1,-1 1 1,1 0-1,0 0 1,0 0 0,-1-1-1,1 1 1,0 0-1,0 0 1,0-1 0,-1 1-1,1 0 1,0-1-1,0 1 1,0 0-1,0 0 1,0-1 0,0 1-1,0 0 1,-1-1-1,1 1 1,0 0-1,0-1 1,0 1 0,0 0-1,0-1 1,0 1-1,1 0 1,-1-1-1,0 1 1,0 0 0,0-1-1,0 1 1,0 0-1,0-1 1,0 1 0,1 0-1,-1-1 1,16-14 655,-8 12-1100,0 1-1,1 0 1,-1 1-1,1 0 1,0 0-1,-1 1 1,16 2-1,24-3-3768,-2-6-3799</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2.625"/>
    </inkml:context>
    <inkml:brush xml:id="br0">
      <inkml:brushProperty name="width" value="0.025" units="cm"/>
      <inkml:brushProperty name="height" value="0.025" units="cm"/>
    </inkml:brush>
  </inkml:definitions>
  <inkml:trace contextRef="#ctx0" brushRef="#br0">1 111 16912,'0'0'4383,"1"11"-2499,0 135 2660,-2-70-2788,1-76-1726,0 0 1,-1 1-1,1-1 1,0 0 0,1 0-1,-1 1 1,0-1 0,0 0-1,0 0 1,0 1 0,0-1-1,0 0 1,0 1 0,0-1-1,0 0 1,0 0-1,1 1 1,-1-1 0,0 0-1,0 0 1,0 0 0,1 1-1,-1-1 1,0 0 0,0 0-1,0 0 1,1 0 0,-1 1-1,0-1 1,0 0 0,1 0-1,-1 0 1,0 0-1,1 0 1,-1 0 0,0 0-1,0 0 1,1 0 0,-1 0-1,0 0 1,0 0 0,1 0-1,-1 0 1,1 0-1,17-7 903,15-16-100,39-38-785,-2-4 0,106-127 0,-171 190-1567,-5 11-2107,-9 17-4345,-6-6 1645</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2.956"/>
    </inkml:context>
    <inkml:brush xml:id="br0">
      <inkml:brushProperty name="width" value="0.025" units="cm"/>
      <inkml:brushProperty name="height" value="0.025" units="cm"/>
    </inkml:brush>
  </inkml:definitions>
  <inkml:trace contextRef="#ctx0" brushRef="#br0">1 0 14382,'0'0'6758,"10"56"-5028,5-40-385,0 2-769,2-4-479,5-1-33,5-3-1442,11-7-928,-2-3-1217,4-3-2563</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3.330"/>
    </inkml:context>
    <inkml:brush xml:id="br0">
      <inkml:brushProperty name="width" value="0.025" units="cm"/>
      <inkml:brushProperty name="height" value="0.025" units="cm"/>
    </inkml:brush>
  </inkml:definitions>
  <inkml:trace contextRef="#ctx0" brushRef="#br0">136 1 7271,'0'0'13068,"-11"3"-11397,7-2-1523,-63 24 1609,64-24-1568,-1 1-1,0 0 1,1 0 0,0 0-1,-1 0 1,1 0-1,0 1 1,0 0-1,0-1 1,0 1 0,1 0-1,-1 0 1,1 1-1,0-1 1,0 0-1,0 1 1,0 0-1,-1 3 1,4-6-161,-1-1-1,0 1 1,0-1-1,1 0 1,-1 1-1,0-1 1,1 1-1,-1-1 1,0 0-1,1 1 1,-1-1-1,1 0 1,-1 0-1,1 1 1,-1-1 0,1 0-1,-1 0 1,1 0-1,-1 1 1,1-1-1,-1 0 1,1 0-1,-1 0 1,1 0-1,-1 0 1,1 0-1,-1 0 1,1 0-1,-1 0 1,1 0-1,0-1 1,21 0 762,-3-3-534,1-1 0,-1 0 0,-1-1 0,20-9 0,-23 8-304,0 1 0,1 1 0,-1 0 0,1 1 1,1 0-1,28-1 0,-44 5 33,0 0 1,0 0-1,0 0 1,0 0-1,0 0 1,0 1-1,0-1 1,0 0-1,0 1 1,-1-1-1,1 1 1,0-1-1,0 1 1,0-1-1,0 1 0,-1 0 1,1-1-1,0 1 1,-1 0-1,1 0 1,0-1-1,-1 1 1,1 0-1,-1 0 1,0 0-1,1 0 1,-1 0-1,1 0 1,-1 0-1,0 0 1,0 0-1,1 1 1,-1 41 99,0-18-49,1-24-26,0-1-1,-1 1 0,1 0 1,0 0-1,0-1 1,0 1-1,0 0 0,0-1 1,0 1-1,0-1 0,0 0 1,0 1-1,0-1 1,0 0-1,0 1 0,1-1 1,-1 0-1,0 0 1,0 0-1,0 0 0,0 0 1,0 0-1,0 0 1,2-1-1,32-3-20,23-7-3113,-1-4-4994,-33 9 2576</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3.668"/>
    </inkml:context>
    <inkml:brush xml:id="br0">
      <inkml:brushProperty name="width" value="0.025" units="cm"/>
      <inkml:brushProperty name="height" value="0.025" units="cm"/>
    </inkml:brush>
  </inkml:definitions>
  <inkml:trace contextRef="#ctx0" brushRef="#br0">21 0 15599,'0'0'13837,"-2"10"-12994,-1 3-579,-2 3 192,2 0 0,0 0 0,-1 22 0,7-37-412,1-1 1,0 0-1,0 0 1,0 0-1,0 0 1,0 0-1,-1-1 1,6-1-1,19-8-44,-1-2 0,44-25 0,-1 0 0,-69 37-1,-1-1 0,0 1-1,1 0 1,-1-1 0,1 1 0,-1 0 0,1-1 0,-1 1-1,1 0 1,-1 0 0,1-1 0,-1 1 0,1 0 0,0 0-1,-1 0 1,1 0 0,-1 0 0,1 0 0,0 0-1,-1 0 1,1 0 0,-1 0 0,1 0 0,-1 0 0,1 0-1,0 0 1,-1 0 0,1 1 0,-1-1 0,1 0-1,-1 0 1,1 1 0,-1-1 0,1 0 0,0 1 0,-7 20-92,-24 25-34,14-24 754,8-8-2215,9-6-6771</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4.254"/>
    </inkml:context>
    <inkml:brush xml:id="br0">
      <inkml:brushProperty name="width" value="0.025" units="cm"/>
      <inkml:brushProperty name="height" value="0.025" units="cm"/>
    </inkml:brush>
  </inkml:definitions>
  <inkml:trace contextRef="#ctx0" brushRef="#br0">72 0 13805,'0'0'14569,"-1"10"-13977,-4 30 231,-2 0-1,-17 51 1,-8 42 510,32-132-1333,-1 0 0,1 0 0,0 0 0,-1 0 0,1 1 0,0-1 0,0 0 0,0 0 0,-1 0 0,1 1 0,0-1 0,1 0 0,-1 0 0,0 0 0,0 0 0,0 1 0,1-1 0,-1 0 0,1 0 0,-1 0 0,1 0 0,-1 0 0,1 0 0,0 0 0,-1 0 0,1 0 0,0 0 0,0 0 0,0 0 0,-1-1 0,1 1 0,0 0 0,0-1 0,0 1 0,0 0 0,1-1 0,-1 1 0,1-1 0,3 1 0,0-1 0,0 0 0,0-1 0,0 0 0,-1 1 0,1-1 0,0-1 0,0 1 0,4-3 0,19-7 0,0-2 0,-1-1 0,-1-1 0,0-2 0,-1 0 0,-1-2 0,-1 0 0,-1-2 0,0 0 0,-1-2 0,28-40 0,-46 57-328,-6 8-583,-13 14-2229,1-1-878,-6 3-2960</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5.890"/>
    </inkml:context>
    <inkml:brush xml:id="br0">
      <inkml:brushProperty name="width" value="0.025" units="cm"/>
      <inkml:brushProperty name="height" value="0.025" units="cm"/>
    </inkml:brush>
  </inkml:definitions>
  <inkml:trace contextRef="#ctx0" brushRef="#br0">1 170 15567,'0'0'13586,"9"4"-12572,-5-3-934,0 1-7,0 0 0,0-1 0,0 1 1,1-1-1,-1 0 0,0 0 1,1-1-1,-1 1 0,0-1 0,1 0 1,-1 0-1,1 0 0,-1-1 1,0 0-1,1 0 0,-1 0 1,7-3-1,0-1-35,2 0 68,-1-1 0,0 0-1,0 0 1,-1-2 0,0 1-1,0-1 1,0-1 0,-1 0 0,-1 0-1,10-12 1,-27 35-132,0 1 1,1 0-1,1 1 1,-6 21-1,12-36 26,0-1 1,0 1-1,0-1 1,-1 1-1,1-1 1,0 0-1,0 1 1,0-1-1,0 1 1,0-1-1,0 1 0,0-1 1,0 1-1,0-1 1,0 1-1,0-1 1,1 0-1,-1 1 1,0-1-1,0 1 1,0-1-1,1 1 1,-1-1-1,0 0 1,0 1-1,1-1 0,-1 0 1,0 1-1,1-1 1,-1 0-1,0 1 1,1-1-1,-1 0 1,0 0-1,1 1 1,-1-1-1,1 0 1,-1 0-1,0 0 0,1 0 1,-1 1-1,1-1 1,26-6 43,24-20 20,33-39-64,-84 65-2,1 0 0,-1 0 0,1-1 0,-1 1 0,1 0 0,-1 0 0,1 0 0,-1 0 0,1-1 1,-1 1-1,1 0 0,-1 0 0,1 0 0,-1 0 0,1 0 0,-1 0 0,1 0 0,-1 0 0,1 0 0,-1 1 0,1-1 0,-1 0 0,1 0 0,-1 0 0,1 1 0,-1-1 0,1 0 0,-1 0 1,0 1-1,1-1 0,-1 0 0,1 1 0,-1 0 0,10 18-135,-9-18 131,-1 1 0,1-1 0,-1 1 0,1-1 0,-1 0 0,1 1 0,0-1-1,-1 0 1,1 1 0,0-1 0,0 0 0,0 0 0,0 0 0,0 0 0,0 0 0,0 0 0,0 0 0,1 0 0,-1 0 0,0-1 0,3 2 0,7-2 53,-1-1 1,1 0 0,0-1-1,0 0 1,-1 0 0,14-6-1,-13 4-130,1 1-1,0 0 0,0 1 0,22-2 0,-33 4 72,1 0 0,0 0-1,0-1 1,0 1 0,0 1 0,0-1-1,-1 0 1,1 0 0,0 1 0,0-1-1,0 1 1,-1-1 0,1 1-1,0 0 1,-1 0 0,1 0 0,0 0-1,-1 0 1,1 0 0,-1 0-1,2 2 1,-2-1 21,-1 0 0,0 0-1,0 0 1,0 0 0,-1 0 0,1 0-1,0-1 1,-1 1 0,1 0-1,-1 0 1,1 0 0,-1 0 0,0-1-1,0 1 1,0 0 0,0-1 0,0 1-1,0-1 1,0 1 0,-1-1-1,1 1 1,-3 1 0,-10 15 130,11-12-100,-1-1 0,1 0 0,-1 0 0,-1 0 0,1 0 1,-1-1-1,1 0 0,-10 7 0,14-13-39,0 1 0,0 0 0,0 0 0,0-1 0,0 1 0,1 0 0,-1 0 0,0 0 0,1-1 0,-1 1 0,1 0 0,-1 0 0,1 0 0,0 0 0,1-2 0,13-13 0,1 2 0,1 0 0,0 0 0,1 2 0,1 0 0,26-12 0,-45 24 0,1 0 0,-1 0 0,0 0 0,0 0 0,0-1 0,0 1 0,0 0 0,0 0 0,0 0 0,0 0 0,1 0 0,-1 0 0,0 0 0,0 0 0,0 0 0,0 0 0,0 0 0,0 0 0,0 0 0,1 0 0,-1 0 0,0 0 0,0 0 0,0 0 0,0 0 0,0 0 0,0 0 0,0 0 0,1 0 0,-1 0 0,0 0 0,0 1 0,0-1 0,0 0 0,0 0 0,0 0 0,0 0 0,0 0 0,0 0 0,1 0 0,-1 0 0,0 0 0,0 0 0,0 1 0,0-1 0,0 0 0,0 0 0,0 0 0,0 0 0,0 0 0,0 0 0,0 1 0,0-1 0,0 0 0,0 0 0,0 0 0,0 0 0,0 0 0,0 0 0,0 0 0,0 1 0,0-1 0,0 0 0,0 0 0,0 0 0,0 0 0,-1 0 0,-2 12 0,1-5 0,12-20 0,-8 10 0,0 1 0,0 0 0,0 0 0,0 0 0,0 0 0,1 0 0,-1 0 0,0 0 0,1 1 0,-1-1 0,1 1 0,0-1 0,0 1 0,-1 0 0,1 0 0,0 1 0,0-1 0,0 0 0,0 1 0,0 0 0,0 0 0,0 0 0,0 0 0,0 0 0,0 1 0,0-1 0,5 2 0,26 1 0,-24-4 0,1 0 0,0-1 0,-1 0 0,0 0 0,1-1 0,-1 0 0,10-6 0,-14 7 0,0-1 0,0 0 0,0 0 0,-1 0 0,0-1 0,0 0 0,0 0 0,0 0 0,0-1 0,-1 0 0,0 1 0,7-12 0,-10 8 0,-12 11 0,-13 13 0,6 2 0,-30 37 0,44-50 0,0 0 0,0 0 0,1 0 0,0 1 0,0-1 0,0 1 0,1 0 0,0 0 0,0 0 0,1 0 0,-1 0 0,1 0 0,0 10 0,1-15 0,0-1 0,0 1 0,1 0 0,-1 0 0,0-1 0,0 1 0,1-1 0,-1 1 0,1 0 0,-1-1 0,1 1 0,-1-1 0,1 1 0,-1-1 0,1 1 0,-1-1 0,1 1 0,-1-1 0,1 0 0,0 1 0,-1-1 0,1 0 0,0 0 0,-1 1 0,1-1 0,0 0 0,0 0 0,-1 0 0,1 0 0,0 0 0,29 1 0,-21-1 0,35-4 0,0-1 0,-1-2 0,0-2 0,0-1 0,67-27 0,-94 30 0,0 1 0,-24 16 0,-13 7 0,13-11 0,0 1 0,0 0 0,0 0 0,-11 16 0,24-22 0,0 0 0,0 0 0,1 0 0,-1-1 0,0 1 0,1-1 0,-1 0 0,5-1 0,13-5-1166,0-1 0,-1 0-1,0-2 1,32-17 0,-18 8-28,-25 12 718,0 0 0,-1-2-1,14-10 1,-17 11 1129,0 1-1,1 1 1,0-1-1,0 2 1,0-1-1,0 1 0,13-5 1,-21 9-619,1 0 0,-1-1 0,1 1 0,-1 0 0,1 0 0,-1-1 0,1 1 0,-1 0 0,1 0 0,0 0 0,-1 0 0,1 0 0,-1 0 0,1 0-1,-1 0 1,1 0 0,0 0 0,-1 0 0,1 1 0,-1-1 0,1 0 0,-1 0 0,1 0 0,-1 1 0,1-1 0,-1 0 0,1 1 0,-1-1 0,0 0 0,1 1 0,-1-1 0,1 0 0,-1 1 0,0-1 0,1 1 0,-1-1 0,0 1 0,0-1 0,1 1 0,-1-1 0,0 1 0,0-1 0,0 1 0,1-1 0,-1 1 0,0 0 0,0-1 0,0 1 0,0-1 0,0 1 0,0-1 0,0 1 0,0-1 0,-1 1 0,1 0 0,0-1 0,-1 2 0,1 1 102,-1 1 1,-1-1 0,1 1 0,0-1 0,-1 0 0,0 0 0,0 0 0,-2 4 0,-50 47 230,40-41-339,0 0 0,1 1 0,1 0 0,-17 25 0,28-38-28,0 1 0,0-1 0,0 1 0,1-1 0,-1 1 0,0 0 0,1-1 0,-1 1 0,1 0 0,-1 0 0,1-1 0,0 1 0,0 0 0,0 0 0,0 0 0,0 0 0,0-1 0,1 3 0,-1-3 0,1 1 0,0-1 0,-1 0 0,1 0 0,0 0 0,0 0 0,0 0 0,0 0 0,0 0 0,0 0 0,0-1 0,0 1 0,0 0 0,0-1 0,1 1 0,-1-1 0,0 1 0,0-1 0,2 1 0,8 1 0,0 0 0,-1-1 0,1 0 0,21-2 0,-14 0 0,41 3-306,-38 0-408,1-1-1,-1-1 1,1-1 0,-1-1 0,32-7 0,-39 2-5350,-5 1-2115</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16.263"/>
    </inkml:context>
    <inkml:brush xml:id="br0">
      <inkml:brushProperty name="width" value="0.025" units="cm"/>
      <inkml:brushProperty name="height" value="0.025" units="cm"/>
    </inkml:brush>
  </inkml:definitions>
  <inkml:trace contextRef="#ctx0" brushRef="#br0">6 15 21364,'-5'-2'4068,"5"-2"544,11 2-2401,12 0-1699,11 2-512,7 0 0,1 0 0,5 0 0,-4 0 0,0 0 0,-6 0-3075,3-4-9513</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0.521"/>
    </inkml:context>
    <inkml:brush xml:id="br0">
      <inkml:brushProperty name="width" value="0.025" units="cm"/>
      <inkml:brushProperty name="height" value="0.025" units="cm"/>
    </inkml:brush>
  </inkml:definitions>
  <inkml:trace contextRef="#ctx0" brushRef="#br0">82 0 13196,'0'0'13005,"-7"14"-12551,-7 15-111,3-1 0,0 1 0,1 1 0,2 0 0,2 0 1,-6 59-1,11-73-254,0-9-46,1 1 0,0-1-1,0 1 1,0-1-1,1 0 1,3 12 0,-3-18-28,-1 1 0,1 0 0,0 0 0,0-1 0,0 1 0,0-1 0,1 1 0,-1-1 0,0 1 0,1-1 0,-1 0 0,0 0 0,1 0 0,0 1 0,-1-1 0,1-1 0,0 1 0,-1 0 1,1 0-1,0-1 0,0 1 0,0-1 0,0 1 0,0-1 0,-1 0 0,1 0 0,0 0 0,0 0 0,0 0 0,2 0 0,6-2 41,-1 0 0,1 0 0,-1-1 0,0 0 0,0 0 0,0-1 1,0-1-1,-1 1 0,0-1 0,0-1 0,0 1 0,0-1 0,-1-1 0,10-10 0,-5 4-21,0 0-1,-1-1 0,0 0 0,-1-1 1,0 0-1,-2 0 0,8-18 1,-17 34-94,-8 23 165,1-1-1,1 1 1,0 0 0,-4 42-1,11-65-95,0 0 0,-1-1-1,1 1 1,0 0 0,0 0-1,1 0 1,-1 0-1,0 0 1,0-1 0,0 1-1,0 0 1,1 0 0,-1 0-1,0-1 1,1 1-1,-1 0 1,1 0 0,-1-1-1,1 1 1,-1 0 0,1-1-1,-1 1 1,1-1-1,0 1 1,-1 0 0,1-1-1,0 1 1,0-1-1,0 1 1,1-1 26,0 1-1,0-1 1,0 0-1,1 0 1,-1 0-1,0 0 1,0 0 0,0-1-1,0 1 1,0-1-1,4-1 1,49-26 519,-4-8-555,-40 27 0,0 0 0,1 0 0,0 1 0,1 1 0,-1 0 0,27-9 0,-38 16 0,-1 0 0,1-1 0,0 1 0,-1 0 0,1 0 0,0 0 0,-1 0 0,1 0 0,0 0 0,-1 0 0,1 0 0,-1 1 0,1-1 0,0 0 0,-1 0 0,1 1 0,0-1 0,-1 0 0,1 0 0,-1 1 0,1-1 0,-1 1 0,1-1 0,-1 0 0,1 1 0,-1-1 0,1 1 0,-1 0 0,0-1 0,1 1 0,-1-1 0,0 1 0,1-1 0,-1 1 0,1 1 0,2 34 0,-15 37 0,12-70 0,-4 25 0,4-28 0,0 1 0,0-1 0,0 1 0,0-1 0,0 0 0,0 1 0,1-1 0,-1 1 0,0-1 0,0 1 0,0-1 0,1 0 0,-1 1 0,0-1 0,0 0 0,1 1 0,-1-1 0,0 0 0,1 1 0,-1-1 0,0 0 0,1 1 0,-1-1 0,0 0 0,1 0 0,-1 0 0,1 1 0,-1-1 0,0 0 0,1 0 0,-1 0 0,1 0 0,-1 0 0,1 0 0,-1 0 0,1 0 0,-1 0 0,0 0 0,1 0 0,-1 0 0,1 0 0,-1 0 0,1 0 0,-1 0 0,1-1 0,-1 1 0,0 0 0,1 0 0,-1 0 0,0-1 0,1 1 0,-1 0 0,1-1 0,6-3 0,0 0 0,-1-1 0,1 0 0,-1 0 0,9-10 0,-11 11 0,0-1 0,1 0 0,0 1 0,0 0 0,0 0 0,0 1 0,1 0 0,0-1 0,-1 2 0,12-5 0,-16 7-5,0 0 0,-1 1-1,1-1 1,0 0 0,0 1 0,0-1-1,0 0 1,0 1 0,0-1 0,-1 1 0,1-1-1,0 1 1,0 0 0,-1-1 0,1 1-1,-1 0 1,1-1 0,0 1 0,-1 0 0,1 0-1,-1 0 1,0 0 0,1-1 0,-1 1-1,0 0 1,1 0 0,-1 0 0,0 0-1,0 0 1,0 0 0,0 0 0,0 0 0,0 0-1,0 0 1,0 0 0,0 1 0,0 49-652,-1-40 274,1-8 455,3 18-4221,-3-21 3981,0 1 0,0-1 0,0 0 0,1 1 0,-1-1 0,0 0 0,0 1 0,1-1 1,-1 0-1,0 0 0,1 1 0,-1-1 0,0 0 0,1 0 0,-1 0 0,1 1 0,-1-1 0,0 0 0,1 0 0,-1 0 0,1 0 0,-1 0 0,0 0 0,1 0 0,-1 0 0,1 0 0,-1 0 0,0 0 0,1 0 0,-1 0 0,1 0 0,-1 0 0,0 0 0,1 0 0,-1-1 0,1 1 0,-1 0 0,0 0 0,1 0 0,-1-1 0,0 1 0,1 0 0,-1-1 0,0 1 0,0 0 0,1 0 0,-1-1 0,12-14-5453</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1.364"/>
    </inkml:context>
    <inkml:brush xml:id="br0">
      <inkml:brushProperty name="width" value="0.025" units="cm"/>
      <inkml:brushProperty name="height" value="0.025" units="cm"/>
    </inkml:brush>
  </inkml:definitions>
  <inkml:trace contextRef="#ctx0" brushRef="#br0">98 0 16335,'0'0'5472,"-7"10"-3336,-5 10-1299,0 0 0,1 1 1,1 1-1,0 0 1,2 0-1,1 1 1,-7 35-1,12-43-758,-1 0 1,2-1-1,0 1 0,1 0 1,0 0-1,2 0 0,-1 0 1,2 0-1,0-1 0,1 1 1,0-1-1,1 0 0,12 25 1,-16-38-72,-1-1 1,0 1-1,0-1 0,0 1 1,0 0-1,1-1 1,-1 1-1,0-1 0,0 1 1,1-1-1,-1 1 1,0-1-1,1 1 0,-1-1 1,1 0-1,-1 1 1,1-1-1,-1 0 1,0 1-1,1-1 0,-1 0 1,1 1-1,0-1 1,-1 0-1,1 0 0,-1 0 1,1 1-1,-1-1 1,1 0-1,0 0 0,-1 0 1,1 0-1,-1 0 1,1 0-1,-1 0 1,1 0-1,0 0 0,-1 0 1,1-1-1,-1 1 1,1 0-1,-1 0 0,1-1 1,-1 1-1,1 0 1,-1 0-1,1-1 0,-1 1 1,1-1-1,-1 1 1,1 0-1,-1-1 1,0 1-1,1-1 0,-1 1 1,0-1-1,1 1 1,-1-1-1,0 1 0,0-1 1,1 1-1,-1-1 1,0 1-1,0-1 0,0 0 1,0 0-1,13-42 210,-13 42-236,14-153-2373,-14 160 2355,4 32-17,-4-38 60,1 1 0,-1 0 0,0-1-1,1 1 1,-1 0 0,0-1 0,1 1 0,-1-1 0,1 1 0,-1 0 0,1-1 0,0 1 0,-1-1 0,1 0 0,-1 1-1,1-1 1,0 1 0,-1-1 0,1 0 0,0 0 0,0 1 0,-1-1 0,1 0 0,0 0 0,-1 0 0,1 0 0,0 0 0,0 0-1,0 0 1,-1 0 0,1 0 0,0 0 0,-1 0 0,1 0 0,0-1 0,0 1 0,-1 0 0,1 0 0,0-1 0,-1 1-1,1-1 1,0 1 0,-1-1 0,1 1 0,0-1 0,2-2 20,0 1 1,-1 0-1,1-1 0,-1 1 0,1-1 1,-1 0-1,0 1 0,0-1 1,0 0-1,-1 0 0,1-1 0,-1 1 1,2-4-1,-2 3-249,-6 36 110,4-29 113,0 1 0,0 0-1,1-1 1,0 1 0,0 0 0,0-1-1,0 1 1,0 0 0,2 4 0,-2-7 6,1 0 0,0 0 0,0 0 0,0 0 1,0 0-1,0 0 0,0 0 0,0 0 1,0 0-1,0-1 0,0 1 0,0 0 1,0-1-1,1 1 0,-1-1 0,0 0 1,0 1-1,1-1 0,-1 0 0,0 1 1,1-1-1,-1 0 0,0 0 0,1 0 0,-1 0 1,2-1-1,5 0 35,-1 0 0,1-1 1,-1 0-1,1 0 0,-1-1 0,0 1 0,0-2 0,6-3 1,-8 4-70,0 0 1,0 1-1,0-1 1,1 1 0,-1 0-1,0 0 1,1 1 0,-1-1-1,1 1 1,0 1-1,-1-1 1,1 1 0,0 0-1,8 1 1,-13 2 66,0 0 0,0 0 0,0 1 0,0-1-1,0 0 1,-1 1 0,1-1 0,-1 1 0,0-1 0,0 1 0,-1-1 0,0 6 0,1-2 290,0-7-322,0 1 1,-1-1 0,1 1 0,0-1-1,0 1 1,1-1 0,-1 1 0,0-1-1,0 1 1,0-1 0,0 1 0,0-1-1,0 1 1,1-1 0,-1 1-1,0-1 1,0 1 0,1-1 0,-1 1-1,0-1 1,1 0 0,-1 1 0,1-1-1,-1 1 1,0-1 0,1 0-1,-1 0 1,1 1 0,-1-1 0,1 0-1,-1 0 1,1 1 0,-1-1 0,1 0-1,-1 0 1,1 0 0,-1 0-1,1 0 1,-1 0 0,1 0 0,-1 0-1,1 0 1,-1 0 0,1 0 0,-1 0-1,1 0 1,-1 0 0,1-1 0,-1 1-1,1 0 1,-1 0 0,1 0-1,-1-1 1,1 1 0,-1 0 0,0-1-1,1 1 1,-1 0 0,1-1 0,-1 1-1,0-1 1,1 0 0,42-34 616,-22 18-471,-9 8-178,1 1-1,0 1 1,14-6 0,-23 11 13,0 0 1,0 1 0,0-1 0,1 1-1,-1 0 1,0 0 0,1 1 0,-1-1-1,0 1 1,1 0 0,-1 0 0,1 0 0,-1 1-1,8 1 1,-11 0 15,0-1-1,0 1 1,0-1 0,0 1-1,0-1 1,0 1 0,-1 0-1,1-1 1,-1 1-1,1 0 1,-1 0 0,0-1-1,1 1 1,-1 0 0,0 0-1,0-1 1,0 1 0,-1 0-1,1 0 1,-1 2 0,-6 38 148,11-37-3414,14-4-8513,-16-1 8867,13 0-11438</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2.328"/>
    </inkml:context>
    <inkml:brush xml:id="br0">
      <inkml:brushProperty name="width" value="0.025" units="cm"/>
      <inkml:brushProperty name="height" value="0.025" units="cm"/>
    </inkml:brush>
  </inkml:definitions>
  <inkml:trace contextRef="#ctx0" brushRef="#br0">0 267 13837,'0'0'12262,"10"3"-12069,0 1-140,-1-2 1,1 1-1,0-1 1,-1-1-1,1 0 1,18 0-1,-25-1-37,0 0 0,1 0 0,-1 0-1,0-1 1,0 1 0,0-1 0,0 0 0,0 0-1,0 0 1,0 0 0,-1-1 0,1 1 0,0-1 0,-1 0-1,1 0 1,-1 1 0,1-2 0,-1 1 0,0 0-1,0 0 1,0-1 0,0 1 0,0-1 0,-1 0-1,1 1 1,-1-1 0,1 0 0,-1 0 0,0 0 0,1-5-1,-2 7-15,0 0 0,0 0 0,0 0 0,0 0 0,0 0-1,0 0 1,0 1 0,0-1 0,0 0 0,0 0 0,-1 0 0,1 0-1,0 1 1,-1-1 0,1 0 0,0 0 0,-1 1 0,1-1 0,-1 0-1,1 0 1,-1 1 0,0-1 0,1 1 0,-1-1 0,0 0-1,1 1 1,-1 0 0,0-1 0,1 1 0,-1-1 0,0 1 0,0 0-1,0-1 1,0 1 0,1 0 0,-1 0 0,0 0 0,0 0 0,0-1-1,0 1 1,0 1 0,1-1 0,-1 0 0,0 0 0,0 0 0,0 0-1,0 0 1,1 1 0,-1-1 0,-1 1 0,-3 0-15,1 0-1,-1 0 1,0 0 0,1 1 0,-1-1 0,1 1 0,-1 1-1,-5 3 1,0 3 91,0 0-1,1 1 0,1 0 0,-1 0 1,-7 15-1,13-21 23,0 0 0,1 1-1,-1-1 1,1 1 0,0 0 0,0-1 0,1 1-1,0 0 1,-1 0 0,2 0 0,-1 1-1,0-1 1,1 0 0,0 0 0,0 0-1,2 7 1,-1-10-88,0-1 1,0 0-1,0 1 0,0-1 0,0 0 0,0 0 0,0 0 0,1 0 1,-1 0-1,0 0 0,1-1 0,-1 1 0,0 0 0,1-1 1,-1 1-1,1-1 0,0 1 0,-1-1 0,1 1 0,-1-1 0,1 0 1,-1 0-1,1 0 0,1 0 0,47-2 164,-43 1-148,8-1-194,1-1 0,-1-1 0,0 0 0,0-1 0,0-1 0,0 0-1,-1-1 1,0 0 0,-1-2 0,17-12 0,-15 10 17,-1 0 0,0-2 0,-1 1 0,0-2 0,-1 0 0,-1 0 0,0-1 0,14-27 0,-20 32 176,0 0 1,-1-1 0,0 1 0,-1-1 0,0 0 0,0 0 0,-2-1 0,1 1-1,-1 0 1,-1-1 0,0 1 0,-2-15 0,2 24-13,-1 1 1,1 0-1,0 0 1,-1 0-1,1 0 0,-1 0 1,0 0-1,1 0 1,-1 0-1,0 0 0,1 0 1,-1 1-1,0-1 1,0 0-1,0 0 1,0 1-1,0-1 0,0 0 1,0 1-1,0-1 1,0 1-1,0 0 0,0-1 1,0 1-1,0 0 1,0-1-1,0 1 1,0 0-1,-1 0 0,1 0 1,0 0-1,0 0 1,0 0-1,0 0 0,0 1 1,-1-1-1,1 0 1,0 1-1,0-1 0,0 0 1,0 1-1,-2 1 1,-2 0-2,0 0 1,0 1 0,0 0-1,0 0 1,0 0 0,1 1-1,-6 5 1,-10 13 410,0 2 0,-21 33 0,34-46-210,1-1 0,1 1 0,-1 0 0,2 0 0,-1 1 0,1-1 1,1 1-1,-3 20 0,6-31-206,0 0 0,0 1 1,0-1-1,0 0 0,0 0 0,0 0 0,0 0 1,0 0-1,1 0 0,-1 0 0,0 0 0,1 0 1,-1 0-1,1 0 0,-1 0 0,1-1 0,-1 1 1,1 0-1,0 0 0,-1 0 0,1-1 0,0 1 1,0 0-1,-1 0 0,1-1 0,0 1 0,1 0 0,1 0 18,0 0 0,0 0 0,0 0 0,0-1 0,0 1 0,0-1 0,0 0 0,0 0 0,5 0 0,2-1 35,1 0 0,-1-1 1,0 0-1,18-7 1,5-6-351,-25 10 183,1 0 1,-1 1-1,1 1 0,0-1 1,0 2-1,1-1 1,-1 1-1,0 0 0,11 0 1,-19 3 108,-1-1-1,1 1 1,0 0 0,-1-1 0,1 1 0,-1 0 0,1-1 0,-1 1 0,1 0 0,-1 0 0,1-1-1,-1 1 1,0 0 0,1 0 0,-1 0 0,0 0 0,0 0 0,0-1 0,0 1 0,1 0-1,-1 0 1,0 0 0,-1 0 0,1 1 0,0 32 812,0-24-512,0-9-286,0 0-1,0 1 0,0-1 0,0 1 1,0-1-1,1 0 0,-1 1 0,1-1 1,-1 0-1,1 1 0,-1-1 0,1 0 1,0 0-1,0 0 0,-1 1 1,1-1-1,0 0 0,0 0 0,0 0 1,0 0-1,0 0 0,0-1 0,1 1 1,1 1-1,0-1 40,0 0-1,0 0 1,1 0 0,-1 0 0,1-1-1,-1 1 1,0-1 0,1 0 0,6 0-1,5-2 122,-1-1 1,1 0-1,23-9 0,-3-1-470,-22 7 33,1 1 0,1 0 1,-1 1-1,1 0 0,0 2 0,16-2 1,-31 4 270,1 1 0,-1-1 0,0 1 0,1-1 0,-1 1 0,0-1 0,1 1 0,-1 0 0,0-1 0,0 1 0,0-1 0,1 1 0,-1 0 0,0-1 0,0 1 0,0 0 0,0-1 0,0 1 0,0 0 0,0-1-1,0 1 1,-1-1 0,1 1 0,0 0 0,0-1 0,0 1 0,-1 0 0,1-1 0,0 1 0,-1-1 0,1 1 0,0-1 0,-1 1 0,0 0 0,-12 25 608,13-25-587,0-1-27,0 0 0,0 0 0,-1 0-1,1 1 1,0-1 0,0 0 0,0 0 0,0 0 0,0 0 0,0 1-1,0-1 1,0 0 0,0 0 0,0 0 0,0 1 0,0-1 0,0 0-1,0 0 1,0 0 0,0 1 0,0-1 0,0 0 0,0 0 0,0 0-1,0 0 1,0 1 0,0-1 0,0 0 0,0 0 0,0 0 0,0 1-1,1-1 1,-1 0 0,0 0 0,0 0 0,0 0 0,0 0 0,0 0-1,1 1 1,-1-1 0,0 0 0,0 0 0,0 0 0,0 0 0,1 0-1,-1 0 1,0 0 0,0 0 0,0 0 0,1 0 0,-1 0 0,0 0-1,0 0 1,0 0 0,1 0 0,-1 0 0,0 0 0,0 0 0,1 0-1,20-4 361,23-12 119,-26 8-934,1 0-1,0 2 0,0 0 0,0 1 0,1 1 1,0 0-1,24 0 0,-44 4 487,1 1 1,-1-1-1,1 0 0,-1 0 1,1 0-1,-1 1 0,1-1 0,-1 0 1,0 1-1,1-1 0,-1 0 0,0 1 1,1-1-1,-1 0 0,0 1 1,1-1-1,-1 1 0,0-1 0,0 0 1,0 1-1,1-1 0,-1 1 1,0-1-1,0 1 0,0-1 0,0 1 1,0-1-1,0 1 0,0-1 0,0 1 1,0-1-1,0 1 0,0-1 1,0 1-1,0-1 0,0 0 0,-1 1 1,1-1-1,0 1 0,0-1 0,0 1 1,-1-1-1,1 1 0,-12 29 1583,8-20-1371,4-10-240,0 10-1846,6-7-5997,3-3-2083</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3.075"/>
    </inkml:context>
    <inkml:brush xml:id="br0">
      <inkml:brushProperty name="width" value="0.025" units="cm"/>
      <inkml:brushProperty name="height" value="0.025" units="cm"/>
    </inkml:brush>
  </inkml:definitions>
  <inkml:trace contextRef="#ctx0" brushRef="#br0">1 77 13293,'8'-4'12112,"20"-13"-9753,-25 16-2402,0-1-1,0 0 0,0-1 0,0 1 0,0 0 0,0-1 0,-1 0 0,1 1 1,-1-1-1,0 0 0,0 0 0,0-1 0,0 1 0,0 0 0,-1-1 1,1 1-1,1-7 0,-4 15-53,0 0 1,0-1-1,-1 1 1,1 0 0,-1-1-1,-4 8 1,-6 17 248,11-25-81,0 0 1,0 0 0,0 0 0,1 0-1,-1 1 1,1-1 0,0 0 0,1 8-1,0-11-32,-1 0 1,1 0-1,-1 1 0,1-1 0,0 0 0,0 0 0,-1 0 0,1 0 0,0 0 0,0 0 0,0 0 1,0 0-1,0 0 0,0-1 0,1 1 0,-1 0 0,0-1 0,0 1 0,0-1 0,1 1 0,-1-1 1,0 1-1,0-1 0,1 0 0,-1 0 0,0 1 0,1-1 0,-1 0 0,1-1 0,1 1 0,10-1 105,0-1-1,0-1 0,-1 0 1,1 0-1,-1-1 0,0-1 0,0 0 1,-1-1-1,1 0 0,13-10 1,-12 7-608,1 1 1,0 1 0,0 0 0,1 1 0,0 1 0,19-5 0,-34 10 430,0 0 1,1 0-1,-1 0 1,1 0-1,-1 0 0,1 0 1,-1 0-1,0 0 1,1 0-1,-1 0 0,1 0 1,-1 0-1,0 0 1,1 0-1,-1 0 1,1 1-1,-1-1 0,0 0 1,1 0-1,-1 0 1,1 1-1,-1-1 1,0 0-1,0 1 0,1-1 1,-1 0-1,0 1 1,1-1-1,-1 0 0,0 1 1,0-1-1,0 0 1,1 1-1,-1 0 1,0 20-93,-13 30 858,10-42-746,2-7 23,1-1 0,0 0 1,-1 0-1,1 0 0,0 0 0,0 0 0,0 0 0,0 0 0,0 0 0,0 0 0,0 0 0,0 1 0,0-1 0,0 0 0,1 0 0,0 2 0,11 1-836,-8-5 180,0 0 0,0-1 0,-1 1 0,1-1 0,0 1 0,-1-1-1,1 0 1,2-3 0,21-15-5690</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3.421"/>
    </inkml:context>
    <inkml:brush xml:id="br0">
      <inkml:brushProperty name="width" value="0.025" units="cm"/>
      <inkml:brushProperty name="height" value="0.025" units="cm"/>
    </inkml:brush>
  </inkml:definitions>
  <inkml:trace contextRef="#ctx0" brushRef="#br0">1 21 12204,'0'0'15561,"9"-3"-15123,-4 1-401,4-1-37,-1 0 1,1 1-1,0-1 1,0 2-1,0-1 1,0 1-1,0 1 1,0 0-1,0 0 1,12 2-1,-20-1 3,0-1-1,0 1 1,-1 0-1,1-1 1,0 1-1,-1 0 1,1-1-1,0 1 1,-1 0-1,1 0 1,-1 0-1,1 0 1,-1 0-1,0 0 0,1 0 1,-1-1-1,0 1 1,0 0-1,0 0 1,1 0-1,-1 0 1,0 0-1,0 0 1,0 0-1,-1 0 1,1 0-1,0 0 1,0 0-1,-1 0 1,1 0-1,0 0 0,-1 0 1,1 0-1,-1 0 1,0 1-1,-18 32 726,10-22-513,-20 29 161,28-40-353,0 1 0,0-1 0,0 1 1,1-1-1,-1 1 0,0 0 0,1-1 1,-1 1-1,1 0 0,-1 0 0,1 0 0,0-1 1,0 1-1,0 0 0,0 0 0,0 0 1,0-1-1,0 1 0,1 0 0,0 2 1,3-2 1,0 0 0,0-1 1,0 1-1,0-1 0,0 0 1,1-1-1,-1 1 0,0-1 1,0 1-1,1-1 0,-1-1 1,0 1-1,7-2 0,2 2-257,34-4-2713,-1-4-4493,-14 2-591</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4.574"/>
    </inkml:context>
    <inkml:brush xml:id="br0">
      <inkml:brushProperty name="width" value="0.025" units="cm"/>
      <inkml:brushProperty name="height" value="0.025" units="cm"/>
    </inkml:brush>
  </inkml:definitions>
  <inkml:trace contextRef="#ctx0" brushRef="#br0">115 7 10826,'-9'-6'7875,"-10"5"-4841,-15 5-933,31-3-2066,0 0-1,0 0 1,1 0 0,-1 0 0,1 0 0,-1 0-1,1 1 1,-1-1 0,1 1 0,0 0-1,-1-1 1,1 1 0,0 0 0,1 1 0,-1-1-1,0 0 1,0 0 0,1 1 0,-1-1-1,1 1 1,0-1 0,0 1 0,0 0 0,0-1-1,0 1 1,1 0 0,-1 0 0,1-1-1,0 1 1,0 0 0,0 0 0,0 0 0,0 0-1,1 4 1,3-5-28,-1 1 1,1-1-1,-1 0 0,1 0 1,-1 0-1,1 0 0,0-1 1,0 1-1,0-1 0,0 0 1,0-1-1,8 2 0,5 2 80,-14-3-90,0 0 1,0 0 0,1 1-1,-1-1 1,-1 1 0,1 0 0,0 0-1,0 0 1,-1 0 0,1 1-1,-1-1 1,0 1 0,1-1 0,-1 1-1,0 0 1,-1 0 0,1 0 0,0 0-1,1 5 1,-3-6 55,1 0 1,-1 0-1,0 0 1,1 0-1,-1 0 1,0 0-1,-1 0 1,1 0-1,0 0 1,0 0-1,-1 0 1,1-1-1,-1 1 1,0 0-1,1 0 0,-1 0 1,0 0-1,0-1 1,0 1-1,0 0 1,-1-1-1,1 1 1,0-1-1,-1 1 1,1-1-1,-1 0 1,1 0-1,-1 1 0,0-1 1,1 0-1,-1 0 1,0-1-1,0 1 1,-3 1-1,-8 1 343,0 0 0,0 0-1,0-2 1,-18 2 0,27-3-2252,93-20-12163,-45 10 3353</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4.918"/>
    </inkml:context>
    <inkml:brush xml:id="br0">
      <inkml:brushProperty name="width" value="0.025" units="cm"/>
      <inkml:brushProperty name="height" value="0.025" units="cm"/>
    </inkml:brush>
  </inkml:definitions>
  <inkml:trace contextRef="#ctx0" brushRef="#br0">18 1 15246,'0'0'9674,"-6"63"-8233,2-39-480,-1-1-577,2-4-256,3 0-64,0-6 0,0-4-992,12-5-1154,2-4-1250,1-2-1824,-2-14-5318</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5.428"/>
    </inkml:context>
    <inkml:brush xml:id="br0">
      <inkml:brushProperty name="width" value="0.025" units="cm"/>
      <inkml:brushProperty name="height" value="0.025" units="cm"/>
    </inkml:brush>
  </inkml:definitions>
  <inkml:trace contextRef="#ctx0" brushRef="#br0">1 231 10378,'0'0'9604,"10"2"-7795,6-1-1102,0 1 0,28-3 1,-39 1-667,-1 0 1,1-1 0,-1 1-1,1-1 1,-1 0 0,1-1 0,-1 1-1,1-1 1,-1 1 0,0-2-1,0 1 1,0 0 0,0-1-1,0 1 1,-1-1 0,1 0 0,3-4-1,-7-1 861,-11 10-506,-16 13-204,21-8-72,0 0 0,1 1 0,0-1 0,0 1 0,0 0 0,1 0 1,1 1-1,-1 0 0,1-1 0,1 1 0,-1 0 0,2 0 0,-2 18 0,2-26-99,1-1 0,0 1-1,0 0 1,1 0 0,-1 0-1,0-1 1,0 1-1,0 0 1,0 0 0,1 0-1,-1-1 1,0 1 0,1 0-1,-1-1 1,1 1 0,-1 0-1,0-1 1,1 1-1,0-1 1,-1 1 0,1 0-1,-1-1 1,1 1 0,0-1-1,-1 0 1,1 1 0,0-1-1,1 1 1,26-1 419,-19-2-329,0-1 1,0 0-1,-1 0 1,13-7 0,-1-3-104,-1 0 0,0-1 0,-1-1 1,0-1-1,-2-1 0,28-34 1,-35 40-7,-1-1 1,0 0-1,-1-1 1,-1 1-1,0-1 1,0 0-1,-1-1 1,-1 1-1,0-1 1,-1 0-1,-1 0 1,2-22-1,-4 36 7,0-1 0,0 1 0,0-1 0,0 1 0,0-1 0,0 1 0,-1 0 0,1-1 0,0 1 0,0-1 0,0 1 0,0 0 0,-1-1 0,1 1 0,0-1-1,0 1 1,-1 0 0,1-1 0,0 1 0,0 0 0,-1 0 0,1-1 0,-1 1 0,1 0 0,0 0 0,-1-1 0,1 1 0,0 0 0,-1 0 0,1 0 0,-1 0 0,1 0 0,-1-1 0,1 1 0,0 0-1,-1 0 1,1 0 0,-1 0 0,1 0 0,-1 0 0,1 1 0,0-1 0,-1 0 0,1 0 0,-1 0 0,1 0 0,0 0 0,-1 1 0,1-1 0,-1 0 0,1 0 0,0 0 0,-1 1 0,1-1 0,0 0 0,-1 1-1,1-1 1,0 1 0,-24 17-120,4 1 327,1 1 0,-27 39 0,40-51-89,0 0 0,1 1 0,1-1 0,-1 1 0,1 0 0,1 0 0,0 0 0,0 1 0,1-1 0,0 1 0,-1 11 0,4-18-117,-1-1-1,1 0 1,0 1-1,0-1 0,0 0 1,0 0-1,0 0 1,0 0-1,1 0 0,-1 0 1,0 0-1,1 0 1,0 0-1,-1 0 1,1-1-1,0 1 0,0-1 1,0 0-1,0 1 1,0-1-1,0 0 0,1 0 1,-1 0-1,0-1 1,1 1-1,-1 0 0,0-1 1,5 1-1,11 3-341,1-2 0,29 2 0,-38-3-253,-8-1 452,41 1-3856,-15-2-2843,-14-1-332</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5.759"/>
    </inkml:context>
    <inkml:brush xml:id="br0">
      <inkml:brushProperty name="width" value="0.025" units="cm"/>
      <inkml:brushProperty name="height" value="0.025" units="cm"/>
    </inkml:brush>
  </inkml:definitions>
  <inkml:trace contextRef="#ctx0" brushRef="#br0">0 8 11371,'0'0'7943,"60"-8"-13228</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6.086"/>
    </inkml:context>
    <inkml:brush xml:id="br0">
      <inkml:brushProperty name="width" value="0.025" units="cm"/>
      <inkml:brushProperty name="height" value="0.025" units="cm"/>
    </inkml:brush>
  </inkml:definitions>
  <inkml:trace contextRef="#ctx0" brushRef="#br0">1 4 17008,'0'0'5349,"83"14"-4260,-38-14-576,3 0-417,5 0-737,-3 0-736,-1-6-1858,-3-6-2531</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6.446"/>
    </inkml:context>
    <inkml:brush xml:id="br0">
      <inkml:brushProperty name="width" value="0.025" units="cm"/>
      <inkml:brushProperty name="height" value="0.025" units="cm"/>
    </inkml:brush>
  </inkml:definitions>
  <inkml:trace contextRef="#ctx0" brushRef="#br0">1 0 15567,'0'0'7207,"11"4"-6337,33 5-422,0-2 1,54 3-1,-24-3-336,-72-7-79,0 0 0,0 0 0,0 0 0,0 0 0,0 1 0,0-1 0,0 1 0,-1-1 0,1 1 0,0 0 0,0 0 0,0-1 0,0 1 0,-1 0 0,1 1 0,-1-1 0,1 0 0,-1 0 0,1 1 0,-1-1 0,1 1 0,0 2 0,-1-2 82,-1-1 0,0 1 0,0 0 0,1 0 0,-1 0 0,-1 0-1,1 0 1,0-1 0,0 1 0,-1 0 0,1 0 0,-1 0 0,0-1 0,1 1 0,-1 0 0,0-1 0,0 1 0,-2 3 0,-8 8 517,0 0 1,0 0 0,-26 21-1,33-30-836,-17 15-30,-15 14 434,12-19-7661</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7.069"/>
    </inkml:context>
    <inkml:brush xml:id="br0">
      <inkml:brushProperty name="width" value="0.025" units="cm"/>
      <inkml:brushProperty name="height" value="0.025" units="cm"/>
    </inkml:brush>
  </inkml:definitions>
  <inkml:trace contextRef="#ctx0" brushRef="#br0">300 62 4228,'0'0'7997,"-4"-9"-3267,3 3-3919,1 3-644,-1 1 0,1 0 0,-1 0 1,1 0-1,-1 0 0,0 0 0,1 0 1,-1 0-1,0 0 0,0 0 0,-1 0 0,1 0 1,0 0-1,-1 1 0,1-1 0,-1 0 1,1 1-1,-1-1 0,0 1 0,0 0 0,0 0 1,1 0-1,-1 0 0,0 0 0,0 0 0,0 0 1,-4 0-1,-5 0 21,0 1-1,-1 1 1,1 0 0,0 1-1,0 0 1,0 1 0,1 0-1,-1 0 1,1 1 0,-1 1-1,1 0 1,0 0 0,1 1-1,0 0 1,-1 0 0,2 1-1,-1 1 1,1-1 0,0 2-1,1-1 1,0 1 0,0 0-1,1 0 1,0 0 0,-9 21-1,14-25-162,0 0 0,-1-1-1,2 1 1,-1 0 0,0 0 0,1 0-1,0 0 1,0 0 0,1 0 0,-1 0-1,1 0 1,0 0 0,0 0 0,1-1-1,0 1 1,0 0 0,0-1 0,0 1-1,0-1 1,1 0 0,0 0 0,0 0-1,0 0 1,0 0 0,1-1 0,-1 1-1,1-1 1,0 0 0,0 0-1,0-1 1,9 5 0,-3-2 24,-1 0 1,1-1-1,0 0 0,0 0 1,1-2-1,-1 1 0,1-1 1,-1 0-1,1-1 1,-1-1-1,1 1 0,0-2 1,-1 1-1,15-4 0,-24 4-34,0 0-1,1-1 1,-1 1-1,0 0 0,0-1 1,1 1-1,-1-1 1,0 0-1,0 1 1,0-1-1,0 0 1,0 0-1,1 0 0,-2 0 1,1 0-1,0 0 1,0 0-1,0 0 1,0 0-1,-1 0 0,1 0 1,0 0-1,-1-1 1,1 1-1,-1 0 1,1 0-1,-1-1 1,0 1-1,0 0 0,0-1 1,1 1-1,-1 0 1,0-1-1,0 1 1,-1 0-1,1-1 0,0 1 1,0 0-1,-1-1 1,1 1-1,-1 0 1,1 0-1,-1-1 1,1 1-1,-1 0 0,0 0 1,-1-2-1,-3-5 42,0-1 1,-1 2-1,0-1 0,0 1 0,-7-7 1,12 13-62,1 1 1,0 0-1,-1 0 1,1 0-1,0-1 1,-1 1 0,1 0-1,0 0 1,-1-1-1,1 1 1,0 0-1,0-1 1,-1 1 0,1 0-1,0-1 1,0 1-1,0 0 1,-1-1-1,1 1 1,0-1 0,0 1-1,0 0 1,0-1-1,0 1 1,0-1-1,0 1 1,0 0 0,0-1-1,0 1 1,0-1-1,0 1 1,0 0-1,0-1 1,0 1 0,1 0-1,-1-1 1,0 1-1,0-1 1,0 1-1,1-1 1,20-5-335,42 6-851,-52 0 701,-8 0 443,0 0 1,0 0-1,-1 0 0,1 0 0,0 1 0,0-1 0,0 1 1,0 0-1,-1 0 0,1 0 0,0 0 0,-1 0 0,1 1 1,-1-1-1,1 1 0,-1-1 0,0 1 0,1 0 0,-1 0 1,0 0-1,0 0 0,-1 1 0,1-1 0,0 0 0,-1 1 1,1-1-1,1 6 0,-2-5 136,0 1 0,-1 0-1,1 0 1,-1-1 0,0 1 0,0 0 0,-1 0 0,1 0-1,-1-1 1,1 1 0,-1 0 0,0 0 0,-1-1 0,1 1-1,-1-1 1,1 1 0,-1-1 0,0 0 0,0 0 0,-4 5-1,-27 32 120,42-43-6647,3-1 2599,7-11-6314</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8.268"/>
    </inkml:context>
    <inkml:brush xml:id="br0">
      <inkml:brushProperty name="width" value="0.025" units="cm"/>
      <inkml:brushProperty name="height" value="0.025" units="cm"/>
    </inkml:brush>
  </inkml:definitions>
  <inkml:trace contextRef="#ctx0" brushRef="#br0">67 109 13613,'0'0'4548,"-9"5"-1195,-24 11-1481,32-16-1724,0 1 0,-1-1-1,1 1 1,0-1 0,-1 1 0,1 0-1,0-1 1,0 1 0,0 0 0,0 0-1,0 0 1,0 0 0,0 0 0,0 0-1,0 0 1,0 0 0,0 0-1,1 1 1,-1-1 0,0 0 0,1 1-1,-1-1 1,1 0 0,0 1 0,-1-1-1,1 0 1,0 1 0,0-1 0,0 3-1,4-3-88,-1 0-1,1 0 0,0 0 0,0 0 0,0-1 1,0 0-1,1 0 0,-1 0 0,0 0 0,0-1 1,5-1-1,-8 2-41,13-3 27,0 0 0,0-1 0,0-1 0,-1 0 0,0 0 0,0-2 0,15-9 0,-21 12-121,0 0 0,-1 0-1,0-1 1,0 0 0,0 0 0,0-1-1,-1 0 1,0 0 0,0 0 0,-1 0 0,1-1-1,-1 1 1,-1-1 0,6-15 0,-9 4-360,-12 18 143,-17 23 101,17-8 497,-1 2 0,2 0-1,0 0 1,1 1 0,1 0 0,0 1-1,2 0 1,0 0 0,-6 28 0,13-46-293,0 0 1,0-1-1,0 1 0,-1 0 1,1 0-1,0 0 1,0 0-1,0-1 1,0 1-1,1 0 1,-1 0-1,0 0 1,0-1-1,0 1 1,1 0-1,-1 0 1,0-1-1,1 1 1,-1 0-1,1-1 0,-1 1 1,1 0-1,-1-1 1,1 1-1,-1 0 1,1-1-1,0 1 1,-1-1-1,1 1 1,0-1-1,-1 0 1,1 1-1,0-1 1,1 1-1,1-1 27,0 1-1,0-1 1,1 0-1,-1 0 1,0 0-1,0-1 1,0 1-1,0-1 1,6-1-1,4-3 31,0 0-1,0 0 0,17-11 1,-11 3-308,-1-1 1,0-1-1,-1 0 0,-1-2 1,-1 0-1,0 0 0,-1-2 1,19-31-1,-47 104 352,8-41-32,0-1 299,1 0-1,0 0 0,0 1 0,1-1 1,1 1-1,-4 26 0,8-38-363,-1 0 0,0-1 1,1 1-1,-1 0 0,1 0 0,-1-1 0,1 1 0,0 0 0,-1-1 0,1 1 0,0 0 0,-1-1 1,1 1-1,0-1 0,0 1 0,-1-1 0,1 0 0,0 1 0,0-1 0,0 0 0,0 1 0,-1-1 1,1 0-1,0 0 0,0 0 0,0 0 0,0 0 0,0 0 0,0 0 0,0 0 0,-1 0 0,1 0 1,0-1-1,0 1 0,1-1 0,36-7 333,-22 0-415,0 1 0,-1-2 0,0 0 0,-1-1 0,0 0 0,-1-1 0,0-1 0,0 0 1,-1-1-1,-1 0 0,0 0 0,-1-1 0,-1-1 0,13-24 0,-24 45-45,-37 104-464,36-97 748,0 1 0,0 0 1,1 0-1,1 0 0,0 0 1,2 21-1,-1-33-163,0-1 0,1 1 0,-1 0-1,1 0 1,0 0 0,-1-1 0,1 1 0,0 0 0,0-1 0,0 1 0,0 0-1,0-1 1,0 1 0,0-1 0,1 0 0,-1 1 0,1-1 0,-1 0 0,1 0 0,2 2-1,0-1 22,1 0-1,-1-1 1,0 0-1,1 1 0,-1-1 1,1 0-1,-1-1 1,8 1-1,-4-1 5,1 0 0,-1-1 0,1 0 0,-1 0 0,0-1-1,0 0 1,0 0 0,0-1 0,9-4 0,-8 2-34,0-1 0,-1 0 0,0 0 0,-1-1 0,1 0 0,-1 0 0,0-1 0,-1 0 0,0 0 0,0 0 0,-1-1 0,0 0 0,0 0 0,-1 0 0,0 0 0,-1-1 0,0 0 0,-1 0 0,0 0 0,0 0 0,-1 0 0,0 0 0,-1 0 0,0 0 0,0 0 0,-4-17 0,4 26 0,0 0 0,0 0 0,0 0 0,-1 0 0,1 0 0,0 0 0,-1 0 0,1 0 0,0 0 0,-1 0 0,1 0 0,-1 0 0,0 0 0,1 0 0,-1 0 0,0 1 0,1-1 0,-1 0 0,0 0 0,0 1 0,0-1 0,0 1 0,1-1 0,-1 1 0,0-1 0,0 1 0,0-1 0,0 1 0,0 0 0,0-1 0,0 1 0,-1 0 0,1 0 0,0 0 0,0 0 0,0 0 0,0 0 0,-1 0 0,0 1 0,0-1 0,0 1 0,1 0 0,-1-1 0,0 1 0,0 0 0,1 0 0,-1 0 0,0 0 0,1 1 0,-1-1 0,1 0 0,0 1 0,-1-1 0,1 1 0,0-1 0,0 1 0,0 0 0,-2 3 0,2-3 0,1 0 0,-1-1 0,0 1 0,0 0 0,1 0 0,-1 0 0,1 0 0,0 0 0,0 1 0,-1-1 0,1 0 0,0 0 0,1 0 0,-1 0 0,0 0 0,1 0 0,-1 0 0,1 0 0,-1 0 0,1 0 0,0 0 0,0 0 0,0-1 0,0 1 0,0 0 0,1-1 0,-1 1 0,0 0 0,1-1 0,-1 1 0,1-1 0,-1 0 0,1 0 0,0 0 0,0 1 0,-1-1 0,1-1 0,0 1 0,0 0 0,0 0 0,0-1 0,0 1 0,0-1 0,0 0 0,0 0 0,3 1 0,3 0 0,0-1 0,1 1 0,-1-1 0,0 0 0,0-1 0,0 0 0,0 0 0,0-1 0,0 0 0,-1-1 0,10-3 0,-10 3 0,-1-1 0,0 0 0,1 0 0,-2-1 0,1 1 0,0-1 0,-1-1 0,0 1 0,0-1 0,7-10 0,-18 28 0,0 0 0,1 1 0,1-1 0,0 1 0,0 0 0,2 0 0,-3 26 0,5-38 0,0 0 0,1 0 0,-1 0 0,1 0 0,-1 0 0,1 0 0,-1 0 0,1 0 0,0 0 0,0 0 0,-1-1 0,1 1 0,0 0 0,0 0 0,0-1 0,0 1 0,0 0 0,-1-1 0,1 1 0,0-1 0,1 0 0,-1 1 0,0-1 0,0 0 0,0 1 0,0-1 0,0 0 0,0 0 0,0 0 0,0 0 0,0 0 0,1 0 0,0 0 0,45-4 0,-28 0 0,1-2 0,-1 0 0,27-13 0,-32 12 0,1 0 0,0 2 0,0 0 0,0 0 0,1 2 0,-1 0 0,17-1 0,-31 4 0,-1 1 0,1 0 0,-1 0 0,1 0 0,-1 0 0,0 0 0,1 0 0,-1 0 0,0 0 0,0 0 0,0 0 0,1 0 0,-1 0 0,0 0 0,0 0 0,-1 0 0,1 0 0,0 0 0,0 0 0,0 0 0,-1 1 0,-4 25 0,4-27 0,1 1 0,0-1 0,0 1 0,0 0 0,-1-1 0,1 1 0,0-1 0,0 1 0,0 0 0,0-1 0,0 1 0,0-1 0,0 1 0,0 0 0,0-1 0,1 1 0,-1-1 0,0 1 0,0-1 0,0 1 0,1-1 0,-1 1 0,0-1 0,1 1 0,-1-1 0,0 1 0,1-1 0,-1 1 0,1-1 0,0 1 0,20 2 0,35-17 0,-42 9 0,-4 3-5,1-1 1,-1 1-1,0 1 0,0 0 1,1 0-1,-1 1 0,12 2 1,-21-2-6,0 1 1,0 0-1,0 0 1,-1 0 0,1-1-1,0 1 1,0 0-1,-1 0 1,1 0 0,-1 0-1,1 1 1,-1-1-1,1 0 1,-1 0 0,0 0-1,1 0 1,-1 0-1,0 1 1,0-1 0,0 0-1,0 0 1,0 0-1,0 0 1,0 1-1,-1-1 1,1 0 0,0 0-1,0 0 1,-1 0-1,0 2 1,-8 19-2143,9-22 1709,-1 1 0,1 0-1,0-1 1,-1 1-1,1-1 1,-1 1-1,0-1 1,1 1 0,-1 0-1,1-1 1,-1 0-1,0 1 1,1-1-1,-1 1 1,0-1 0,1 0-1,-1 0 1,0 1-1,0-1 1,0 0 0</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8.610"/>
    </inkml:context>
    <inkml:brush xml:id="br0">
      <inkml:brushProperty name="width" value="0.025" units="cm"/>
      <inkml:brushProperty name="height" value="0.025" units="cm"/>
    </inkml:brush>
  </inkml:definitions>
  <inkml:trace contextRef="#ctx0" brushRef="#br0">0 4 14670,'0'-1'5958,"6"-1"-3716,1 2-1185,4 0-1121,6 2 64,4 6-2307,4 2-3554</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8.956"/>
    </inkml:context>
    <inkml:brush xml:id="br0">
      <inkml:brushProperty name="width" value="0.025" units="cm"/>
      <inkml:brushProperty name="height" value="0.025" units="cm"/>
    </inkml:brush>
  </inkml:definitions>
  <inkml:trace contextRef="#ctx0" brushRef="#br0">72 1 14446,'0'0'4852,"-6"9"-1296,-6 7-2251,4-7-300,1 1 0,0-1 1,1 1-1,0 0 0,1 1 1,0-1-1,-5 14 0,11-23-994,-1 0-1,0-1 0,1 1 1,-1 0-1,0-1 0,1 1 1,-1-1-1,1 1 0,-1-1 1,1 1-1,-1-1 1,1 1-1,-1-1 0,1 1 1,-1-1-1,1 1 0,0-1 1,-1 0-1,1 1 1,0-1-1,-1 0 0,1 0 1,0 0-1,-1 0 0,1 1 1,0-1-1,-1 0 1,1 0-1,0 0 0,0 0 1,-1 0-1,1-1 0,0 1 1,1 0-1,27-3 161,-17-2-328,1 0-1,-1 0 1,0-1-1,-1 0 1,20-15 0,-19 12 0,0 1 0,1 1-1,0 0 1,16-6 0,-28 13 171,0 0 0,-1 0 0,1-1 0,0 1 0,0 0 0,-1 0-1,1 0 1,0 1 0,0-1 0,0 0 0,-1 0 0,1 0 0,0 0-1,-1 1 1,1-1 0,0 0 0,0 1 0,-1-1 0,1 1 0,-1-1-1,1 1 1,0-1 0,-1 1 0,1-1 0,-1 1 0,1-1 0,-1 1-1,1 0 1,-1-1 0,0 1 0,1 0 0,-1-1 0,0 1 0,1 0-1,-1-1 1,0 1 0,0 0 0,0 0 0,0 0 0,7 44 913,-4-21-647,-2-20-322,-1-1-310,0-1 0,1 1 1,-1-1-1,1 1 0,0-1 1,-1 0-1,1 1 0,0-1 0,1 0 1,-1 0-1,0 1 0,1-1 1,-1 0-1,1-1 0,2 4 1,5-4-8458</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9.468"/>
    </inkml:context>
    <inkml:brush xml:id="br0">
      <inkml:brushProperty name="width" value="0.025" units="cm"/>
      <inkml:brushProperty name="height" value="0.025" units="cm"/>
    </inkml:brush>
  </inkml:definitions>
  <inkml:trace contextRef="#ctx0" brushRef="#br0">47 0 16464,'0'0'7238,"-7"12"-6090,5-9-1080,-3 3 48,1 1-1,0-1 0,0 1 1,0 0-1,1 0 1,0 0-1,1 1 0,0-1 1,0 1-1,0 0 1,1-1-1,0 1 0,1 0 1,0 11-1,0-18-108,0 0 1,0 0-1,1 0 0,-1 0 1,0-1-1,1 1 0,-1 0 0,1 0 1,-1 0-1,1-1 0,-1 1 1,1 0-1,-1-1 0,1 1 0,0 0 1,-1-1-1,1 1 0,0-1 1,0 1-1,-1-1 0,1 1 0,0-1 1,0 1-1,0-1 0,1 1 1,30-1 411,26-17 451,-9-11-639,-40 22-231,0 0 0,1 0-1,-1 1 1,1 0 0,0 1 0,0 0 0,1 0 0,-1 1 0,15-2 0,-24 5-10,0 0 1,0 0 0,0 1-1,0-1 1,0 0 0,0 0 0,-1 1-1,1-1 1,0 0 0,0 1-1,0-1 1,-1 1 0,1-1 0,0 1-1,-1 0 1,1-1 0,0 1-1,-1 0 1,1-1 0,-1 1 0,1 0-1,-1-1 1,1 1 0,-1 0-1,1 0 1,-1 0 0,0 0 0,1 1-1,5 35 498,-6-33-398,0-1 0,0 0-1,0 1 1,1-1-1,-1 1 1,1-1 0,0 0-1,0 1 1,0-1-1,1 0 1,-1 0 0,1 0-1,2 4 1,-1-6-13,-1 1-1,1-1 1,0 0 0,0 0-1,0 0 1,0 0 0,1-1-1,-1 1 1,0-1 0,0 1 0,0-1-1,0 0 1,0-1 0,1 1-1,-1 0 1,0-1 0,0 0-1,0 1 1,0-1 0,6-3 0,63-32-1344,-59 28 74,32-16-7599,-25 16 1734</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49.858"/>
    </inkml:context>
    <inkml:brush xml:id="br0">
      <inkml:brushProperty name="width" value="0.025" units="cm"/>
      <inkml:brushProperty name="height" value="0.025" units="cm"/>
    </inkml:brush>
  </inkml:definitions>
  <inkml:trace contextRef="#ctx0" brushRef="#br0">110 23 15439,'0'0'9929,"-11"9"-9304,11-9-625,-58 57 1275,53-51-1017,1 0-1,0 0 1,0 0 0,0 0-1,0 1 1,1-1-1,0 1 1,1 0 0,0 0-1,0 0 1,-2 11-1,4-17-239,0 0 0,1 0 0,-1 0 0,0 0 0,0 0 0,1 0-1,-1 0 1,1 0 0,-1 0 0,0 0 0,1-1 0,0 1 0,-1 0 0,1 0-1,0-1 1,-1 1 0,1 0 0,0-1 0,-1 1 0,1-1 0,0 1-1,0-1 1,0 1 0,0-1 0,0 1 0,0-1 0,0 0 0,-1 1 0,1-1-1,0 0 1,0 0 0,0 0 0,0 0 0,0 0 0,0 0 0,0 0-1,2 0 1,41-5 419,-34 1-512,0 0 1,0-1-1,0 0 0,-1 0 0,0-1 1,0 0-1,0-1 0,-1 1 0,1-2 1,-2 1-1,1-1 0,-1-1 1,-1 1-1,1-1 0,-1 0 0,-1-1 1,0 1-1,0-1 0,-1 0 0,0 0 1,-1-1-1,2-10 0,-5 21 61,0 0 0,0 0 0,0 1 0,-1-1 1,1 0-1,0 0 0,0 0 0,-1 0 0,1 0 0,0 0 0,0 0 0,-1 0 0,1 1 0,0-1 0,0 0 0,-1 0 0,1 0 0,0 0 0,-1 0 1,1 0-1,0-1 0,0 1 0,-1 0 0,1 0 0,0 0 0,0 0 0,-1 0 0,1 0 0,0 0 0,0 0 0,0-1 0,-1 1 0,1 0 0,0 0 1,0 0-1,0-1 0,-1 1 0,1 0 0,0 0 0,0 0 0,0-1 0,0 1 0,0 0 0,-1 0 0,1-1 0,0 1 0,0 0 0,0 0 1,0-1-1,0 1 0,0 0 0,0 0 0,0-1 0,0 1 0,0 0 0,0-1 0,0 1 0,0 0 0,0-1 0,-15 19-244,13-15 257,-39 69 83,39-67 7,0-1-1,0 0 1,0 1 0,1-1-1,0 1 1,0-1 0,0 1-1,1-1 1,-1 1 0,1 0 0,0-1-1,0 1 1,1 0 0,-1-1-1,3 7 1,-2-10-73,-1 0 1,1 1-1,0-1 0,0 0 1,0-1-1,0 1 1,-1 0-1,1 0 0,1 0 1,-1-1-1,0 1 1,0 0-1,0-1 0,0 1 1,0-1-1,1 1 1,-1-1-1,0 0 0,0 1 1,1-1-1,1 0 1,32 1 99,-25-1-123,1-1-455,1 1 1,-1-2-1,0 0 1,1 0-1,-1-1 1,13-5-1,-7 1-2411,1-1-1,31-21 0,-5-2-4503</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0.190"/>
    </inkml:context>
    <inkml:brush xml:id="br0">
      <inkml:brushProperty name="width" value="0.025" units="cm"/>
      <inkml:brushProperty name="height" value="0.025" units="cm"/>
    </inkml:brush>
  </inkml:definitions>
  <inkml:trace contextRef="#ctx0" brushRef="#br0">191 0 12332,'0'0'11595,"-29"56"-9065,12-31-800,-6 4-545,1-1-224,-1-1-129,3-2-287,4-2-385,1-4-96,5-2 0,0-7-448,7-1-1378,0-9-1377</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0.561"/>
    </inkml:context>
    <inkml:brush xml:id="br0">
      <inkml:brushProperty name="width" value="0.025" units="cm"/>
      <inkml:brushProperty name="height" value="0.025" units="cm"/>
    </inkml:brush>
  </inkml:definitions>
  <inkml:trace contextRef="#ctx0" brushRef="#br0">1 87 18674,'0'0'10313,"68"9"-10024,-35 5-225,6 2 0,4 0-737,4 1-2498,0-3-2530,-2-6-5029</inkml:trace>
  <inkml:trace contextRef="#ctx0" brushRef="#br0" timeOffset="1">477 1 19699,'0'0'10506,"-15"59"-9834,15-38-448,0 2-127,0 3-33,13-2-32,2-3-1890,3-10-3555,1-7-7111</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3.175"/>
    </inkml:context>
    <inkml:brush xml:id="br0">
      <inkml:brushProperty name="width" value="0.025" units="cm"/>
      <inkml:brushProperty name="height" value="0.025" units="cm"/>
    </inkml:brush>
  </inkml:definitions>
  <inkml:trace contextRef="#ctx0" brushRef="#br0">1 31 11115,'29'-29'6624,"-28"29"-6501,-1 0 0,0 0 0,0 0 0,1-1-1,-1 1 1,0 0 0,1 0 0,-1 0-1,0 0 1,1 0 0,-1 0 0,0 0 0,1 0-1,-1 0 1,1 0 0,-1 0 0,0 0 0,1 0-1,-1 0 1,0 0 0,1 0 0,-1 1-1,0-1 1,1 0 0,-1 0 0,0 0 0,0 0-1,1 1 1,-1-1 0,0 0 0,0 0-1,1 1 1,3 21 886,-5 16 1262,-10 55 0,5-51-1544,5-41-701,1 0-1,0 0 1,-1 0-1,1 0 1,0 0-1,0 0 1,0 0-1,0 0 1,0 0-1,0 0 1,0 0-1,0 0 1,0 0-1,0 0 1,0 0-1,1 0 1,-1 0-1,0 0 1,1 0-1,-1-1 1,1 1-1,-1 0 1,1 0-1,0 0 1,-1 0 0,1-1-1,0 1 1,-1 0-1,1 0 1,0-1-1,0 1 1,0-1-1,-1 1 1,1-1-1,2 2 1,0-2 51,0 0 0,1-1-1,-1 1 1,0 0 0,0-1 0,0 0 0,0 0 0,0 0 0,0 0 0,0 0 0,4-3 0,19-11 53,0-2 0,-1-1-1,-1 0 1,-1-2 0,32-35 0,-40 40-87,-16 67-203,1-50 194,-1-1-1,1 1 1,0 0 0,0 0-1,0 0 1,0 0 0,0 0-1,0 0 1,0 0 0,1 0-1,-1-1 1,1 1 0,-1 0-1,1 0 1,0 0 0,0-1-1,0 1 1,0 0 0,0-1-1,1 2 1,0-2 29,0 0 0,0 0 0,0-1 1,0 1-1,0-1 0,0 0 0,1 1 0,-1-1 0,0 0 0,0 0 1,0 0-1,0-1 0,0 1 0,0 0 0,0-1 0,1 0 0,-1 1 1,0-1-1,2-1 0,14-6-25,1-2 0,-2 0 0,1 0-1,-1-2 1,30-26 0,-18 14-41,-28 24 2,-1 0-1,0-1 1,0 1 0,0 0 0,0 0-1,0 0 1,1 0 0,-1 0 0,0-1-1,0 1 1,0 0 0,1 0 0,-1 0-1,0 0 1,0 0 0,1 0-1,-1 0 1,0 0 0,0 0 0,0 0-1,1 0 1,-1 0 0,0 0 0,0 0-1,1 0 1,-1 0 0,0 0 0,0 0-1,0 0 1,1 0 0,-1 0-1,0 0 1,0 0 0,0 1 0,1-1-1,-1 0 1,0 0 0,0 0 0,0 0-1,1 0 1,-1 1 0,0-1 0,0 0-1,0 0 1,0 0 0,0 1 0,1-1-1,2 17-131,-5 18-52,0-22 195,1-8 13,0 0 0,0 0 0,1 0 0,0 0 0,0 0 1,0 0-1,1 0 0,1 9 0,-1-12-18,0-1 0,0 0 0,0 1 0,0-1 1,1 0-1,-1 0 0,0 0 0,1 0 0,-1 0 1,1 0-1,-1 0 0,1 0 0,-1 0 0,1-1 1,0 1-1,-1-1 0,1 1 0,0-1 1,-1 0-1,1 1 0,0-1 0,-1 0 0,1 0 1,0 0-1,0-1 0,-1 1 0,1 0 0,0-1 1,-1 1-1,3-1 0,5-1-5,0-1 0,0 0 0,-1 0 0,1 0 0,-1-1 0,0 0 0,0-1 0,0 0 0,13-11 0,0-2 0,-1-1 0,17-21 0,-37 40 0,0 0 0,0 0 0,0 0 0,0 1 0,0-1 0,0 0 0,0 0 0,0 0 0,0 0 0,0 0 0,0 0 0,0 0 0,0 1 0,0-1 0,0 0 0,0 0 0,0 0 0,0 0 0,0 0 0,0 0 0,0 0 0,1 1 0,-1-1 0,0 0 0,0 0 0,0 0 0,0 0 0,0 0 0,0 0 0,0 0 0,0 0 0,0 0 0,0 0 0,1 0 0,-1 1 0,0-1 0,0 0 0,0 0 0,0 0 0,0 0 0,0 0 0,0 0 0,1 0 0,-1 0 0,0 0 0,0 0 0,0 0 0,0 0 0,0 0 0,0 0 0,1 0 0,-1 0 0,0 0 0,0 0 0,0 0 0,0-1 0,0 1 0,0 0 0,0 0 0,0 0 0,1 0 0,-1 0 0,0 0 0,0 0 0,-1 19 0,-6 25 0,6-42 0,0 0 0,1 0 0,-1 0 0,1 0 0,-1 0 0,1 0 0,-1 0 0,1 0 0,0 0 0,0 0 0,0 0 0,0 0 0,1 0 0,-1 0 0,0 0 0,1-1 0,-1 1 0,1 0 0,0 0 0,0 0 0,-1 0 0,1 0 0,1-1 0,-1 1 0,0-1 0,2 3 0,1-3 0,0 1 0,0-1 0,1 0 0,-1 0 0,1 0 0,-1-1 0,1 0 0,-1 1 0,9-2 0,-7 1 0,5-1 0,1 0 0,-1 0 0,0-1 0,-1-1 0,1 0 0,0 0 0,11-6 0,-18 8 0,0-1 0,1 0 0,-1 0 0,0-1 0,0 1 0,0-1 0,-1 0 0,1 0 0,-1 0 0,1 0 0,-1-1 0,0 1 0,0-1 0,-1 0 0,1 0 0,-1 0 0,0 0 0,0-1 0,2-5 0,-4 10 0,0-1 0,0 1 0,0 0 0,0 0 0,0 0 0,0-1 0,0 1 0,0 0 0,0 0 0,0 0 0,0-1 0,-1 1 0,1 0 0,0 0 0,0 0 0,0-1 0,0 1 0,0 0 0,-1 0 0,1 0 0,0 0 0,0 0 0,0-1 0,0 1 0,-1 0 0,1 0 0,0 0 0,0 0 0,0 0 0,-1 0 0,1 0 0,0 0 0,0 0 0,0 0 0,-1 0 0,1 0 0,0 0 0,0 0 0,-1 0 0,1 0 0,0 0 0,0 0 0,0 0 0,-1 0 0,1 0 0,0 0 0,0 0 0,0 0 0,-1 0 0,1 1 0,0-1 0,0 0 0,0 0 0,0 0 0,-1 0 0,1 0 0,0 1 0,0-1 0,0 0 0,0 0 0,0 1 0,-15 8 0,14-9 0,-1 1 0,0 1 0,0-1 0,1 1 0,-1-1 0,1 1 0,-1 0 0,1 0 0,-1-1 0,1 1 0,0 0 0,0 0 0,0 0 0,0 0 0,-1 5 0,3-6 0,-1 0 0,1-1 0,0 1 0,0 0 0,-1 0 0,1 0 0,0-1 0,0 1 0,0 0 0,0-1 0,0 1 0,0-1 0,0 1 0,0-1 0,0 1 0,0-1 0,0 0 0,0 1 0,0-1 0,0 0 0,0 0 0,0 0 0,1 0 0,-1 0 0,0 0 0,0 0 0,0 0 0,0-1 0,2 1 0,60-2-77,-40 0 13,1 1 0,0 1 1,0 1-1,0 1 1,35 8-1,-26 10 17,-30-18 79,-1 0 0,0 0 1,1-1-1,-1 1 0,1 0 1,0-1-1,0 0 0,0 1 1,-1-1-1,1 0 0,0-1 1,0 1-1,0 0 0,6-1 1,3-1-31,1 0 1,0-1 0,-1-1 0,1 0-1,-1-1 1,0 0 0,0-1 0,0 0-1,-1-1 1,0 0 0,16-12 0,46-22-303,-70 39 257,0 0 1,0 1-1,0-1 1,0 1-1,0 0 0,0 0 1,0 0-1,0 0 1,0 1-1,0-1 1,0 1-1,0 0 1,0 0-1,5 1 0,25 5 148,18-9-253,31 1-4306,-81 2 4360,1-1 0,-1 1 1,1-1-1,-1 1 0,0 0 0,1 0 0,-1 0 0,0 0 0,0 0 0,1 0 1,-1 0-1,0 0 0,0 0 0,0 0 0,0 1 0,-1-1 0,1 0 0,0 1 1,0-1-1,-1 1 0,1-1 0,-1 1 0,1-1 0,-1 1 0,0-1 0,1 3 1,5 52 402,-4-33 64,5 14 928,18 54 0,-17-68-1115,-1 1 1,-1 0-1,-1 0 1,-2 1-1,0 0 1,0 30-1,-4-49-108,0 0 0,-1-1-1,1 1 1,-1-1-1,0 0 1,-1 1 0,1-1-1,-1 0 1,0-1-1,0 1 1,0 0-1,-1-1 1,0 0 0,0 1-1,0-2 1,0 1-1,-1 0 1,1-1 0,-1 0-1,0 0 1,0 0-1,-9 3 1,9-3-12,0-1 0,0 0 0,-1 0 0,1-1 0,0 0 0,-1 0 0,1 0 0,-1 0 0,1-1 0,-1 0 0,1 0 0,-1 0 0,0-1 0,1 0 0,0 0 0,-1 0 0,1-1 0,0 0 0,-1 0 0,1 0 0,0 0 0,0-1 0,-5-4 0,0-2-66,1 0 0,1-1 0,-1 0 0,2 0 0,-1-1 0,1 0 0,1 0 0,0 0 0,1-1 0,0 0 0,0-1 0,-3-16 0,6 22 0,1 0 0,0 0 0,0-1 0,0 1 0,1 0 0,0 0 0,0 0 0,1-1 0,0 1 0,0 0 0,1 0 0,0 0 0,0 0 0,0 0 0,1 1 0,0-1 0,0 1 0,1-1 0,0 1 0,0 0 0,1 1 0,-1-1 0,8-6 0,5 0-155,1 0 1,0 1-1,1 1 1,0 0-1,0 2 1,29-9-1,32-15-1608,-48 12-2962,-11-4-2311</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6:53.524"/>
    </inkml:context>
    <inkml:brush xml:id="br0">
      <inkml:brushProperty name="width" value="0.025" units="cm"/>
      <inkml:brushProperty name="height" value="0.025" units="cm"/>
    </inkml:brush>
  </inkml:definitions>
  <inkml:trace contextRef="#ctx0" brushRef="#br0">9 22 26521,'-7'0'865,"5"0"1025,9-2-1858,7-4-3780,7-8-5348</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4.770"/>
    </inkml:context>
    <inkml:brush xml:id="br0">
      <inkml:brushProperty name="width" value="0.025" units="cm"/>
      <inkml:brushProperty name="height" value="0.025" units="cm"/>
    </inkml:brush>
  </inkml:definitions>
  <inkml:trace contextRef="#ctx0" brushRef="#br0">68 80 6694,'0'0'4832,"0"-9"-2078,2-2-1607,1-19 381,-6 5 4728,3 25-6183,0 0 0,0 0-1,0 0 1,0-1 0,0 1 0,0 0-1,0 0 1,0 0 0,0 0 0,0-1-1,0 1 1,0 0 0,0 0 0,0 0-1,-1 0 1,1-1 0,0 1-1,0 0 1,0 0 0,0 0 0,0 0-1,0 0 1,-1-1 0,1 1 0,0 0-1,0 0 1,0 0 0,0 0 0,-1 0-1,1 0 1,0 0 0,0 0-1,0 0 1,-1 0 0,1 0 0,0-1-1,0 1 1,0 0 0,0 0 0,-1 0-1,1 1 1,0-1 0,0 0 0,0 0-1,-1 0 1,1 0 0,0 0-1,-9 9 1086,-3 12-943,2 9 70,1-1 1,2 2-1,1-1 1,1 1 0,2 0-1,1 0 1,2 38-1,0-67-278,0 0 0,0 0 0,0 0 0,0 0 0,0-1 0,1 1-1,-1 0 1,1 0 0,-1 0 0,1 0 0,0-1 0,0 1 0,0 0 0,-1-1-1,2 1 1,-1-1 0,0 1 0,0-1 0,0 1 0,1-1 0,-1 0 0,1 1-1,-1-1 1,1 0 0,-1 0 0,1 0 0,0 0 0,-1-1 0,1 1 0,0 0-1,0-1 1,0 1 0,-1-1 0,1 0 0,0 1 0,0-1 0,0 0 0,0 0-1,0 0 1,0 0 0,-1-1 0,1 1 0,0-1 0,0 1 0,0-1 0,0 1-1,2-2 1,6-2 43,-1 1 1,0-1-1,0-1 0,0 0 0,0 0 0,0-1 1,12-10-1,1-8 275,0 0 1,-2-1 0,19-29-1,-39 54-322,0 0 0,0 0 0,0 0 0,0 0 0,0 0 0,0 1 0,0-1-1,0 0 1,0 0 0,0 0 0,0 0 0,0 0 0,0 0 0,0 1 0,0-1 0,1 0-1,-1 0 1,0 0 0,0 0 0,0 0 0,0 0 0,0 0 0,0 0 0,0 0 0,0 1-1,1-1 1,-1 0 0,0 0 0,0 0 0,0 0 0,0 0 0,0 0 0,1 0 0,-1 0-1,0 0 1,0 0 0,0 0 0,0 0 0,0 0 0,0 0 0,1 0 0,-1 0 0,0 0-1,0 0 1,0 0 0,0-1 0,0 1 0,0 0 0,1 0 0,-1 0 0,0 0 0,0 0-1,0 0 1,0 0 0,0 0 0,0 0 0,0 0 0,0-1 0,1 1 0,-1 0 0,0 0-1,0 0 1,0 0 0,0 0 0,0 0 0,0-1 0,1 21 110,-5 26-46,-3-24-67,5-14 0,-1 0 0,1-1 0,0 1 0,1 0 0,0 0 0,0 0 0,1 0 0,0 8 0,1-15 0,0-1 0,-1 0 0,1 1 0,-1-1 0,1 0 0,0 0 0,-1 1 0,1-1 0,0 0 0,-1 0 0,1 0 0,0 0 0,-1 0 0,1 0 0,0 0 0,-1 0 0,1 0 0,0 0 0,-1 0 0,1-1 0,0 1 0,-1 0 0,1 0 0,-1-1 0,1 1 0,0 0 0,-1-1 0,1 1 0,-1 0 0,1-1 0,20-11 0,13-17 0,-28 23 0,0 0 0,0 1 0,0-1 0,1 1 0,0 1 0,0-1 0,0 1 0,0 0 0,1 1 0,0 0 0,-1 0 0,10-2 0,-16 5 0,1 0 0,-1 1 0,0-1 0,0 1 0,0-1 0,0 1 0,0-1 0,0 1 0,0 0 0,0-1 0,0 1 0,0 0 0,0 0 0,0-1 0,0 1 0,0 0 0,-1 0 0,1 0 0,0 0 0,-1 0 0,1 1 0,0-1 0,-1 0 0,0 0 0,1 0 0,-1 0 0,0 1 0,0-1 0,1 0 0,-1 0 0,0 2 0,4 45 0,-4-42 0,0 4 0,2 29 0,-2-38 0,0-1 0,0 1 0,0-1 0,0 1 0,0-1 0,0 1 0,0-1 0,1 1 0,-1-1 0,0 1 0,0-1 0,1 0 0,-1 1 0,0-1 0,1 1 0,-1-1 0,0 0 0,1 1 0,-1-1 0,0 0 0,1 1 0,-1-1 0,1 0 0,-1 0 0,1 0 0,-1 1 0,1-1 0,-1 0 0,1 0 0,-1 0 0,1 0 0,-1 0 0,1 0 0,-1 0 0,1 0 0,-1 0 0,1 0 0,-1 0 0,1 0 0,-1 0 0,1 0 0,-1 0 0,1-1 0,-1 1 0,0 0 0,1 0 0,-1 0 0,1-1 0,-1 1 0,1 0 0,-1-1 0,0 1 0,1 0 0,-1-1 0,0 1 0,1-1 0,-1 1 0,0 0 0,0-1 0,1 1 0,-1-2 0,27-29 0,11-13 0,-35 41 0,-1 1 0,0 0 0,1 0 0,-1 1 0,1-1 0,-1 1 0,1-1 0,0 1 0,0 0 0,-1 0 0,1 0 0,0 0 0,0 0 0,6 0 0,-8 1-265,0 1-1,1-1 1,-1 1 0,0-1 0,0 1-1,0-1 1,0 1 0,0 0-1,0-1 1,0 1 0,0 0-1,0 0 1,0 0 0,0 0 0,0 0-1,-1 0 1,1 0 0,0 0-1,-1 0 1,1 0 0,-1 0-1,1 0 1,-1 0 0,1 1 0,-1-1-1,0 0 1,0 2 0,0-2-35,0-1 1,0 1-1,0 0 0,1 0 1,-1 0-1,0 0 1,0-1-1,0 1 1,1 0-1,-1 0 1,0-1-1,1 1 1,-1 0-1,0 0 0,1-1 1,-1 1-1,1 0 1,0-1-1,-1 1 1,1-1-1,-1 1 1,1-1-1,0 1 0,-1-1 1,1 1-1,0-1 1,0 1-1,-1-1 1,1 0-1,0 0 1,0 1-1,0-1 0,-1 0 1,1 0-1,0 0 1,0 0-1,0 0 1,-1 0-1,3 0 1,4-5-9214</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5.458"/>
    </inkml:context>
    <inkml:brush xml:id="br0">
      <inkml:brushProperty name="width" value="0.025" units="cm"/>
      <inkml:brushProperty name="height" value="0.025" units="cm"/>
    </inkml:brush>
  </inkml:definitions>
  <inkml:trace contextRef="#ctx0" brushRef="#br0">68 1 4676,'0'0'22406,"0"8"-20880,-5 18-647,0-1-1,-16 45 1,13-48-776,1 1 1,1 1-1,1-1 1,1 1-1,-2 26 1,6-49-98,0 0 0,0 0 1,-1 0-1,1 0 0,0 1 0,0-1 1,0 0-1,0 0 0,0 0 1,1 0-1,-1 0 0,0 0 0,0 0 1,1 0-1,-1 0 0,0 0 0,1 0 1,-1 0-1,1 0 0,0 0 1,-1-1-1,1 1 0,0 0 0,-1 0 1,1 0-1,0-1 0,0 1 0,0 0 1,-1-1-1,1 1 0,0-1 0,1 1 1,0-1 18,0-1 0,-1 1 0,1-1 0,-1 1 0,1-1 0,-1 0 0,0 1 0,1-1 0,-1 0-1,0 0 1,0 0 0,1 0 0,-1-1 0,0 1 0,0 0 0,0 0 0,0-1 0,0 1 0,-1 0 0,2-4 0,3-3-25,-2-1-1,1 0 1,-1 0 0,0 0-1,-1 0 1,0 0-1,-1-1 1,0 1-1,0-1 1,-1 1 0,0-1-1,-3-14 1,3 37-656,0-12 652,-1 0-1,1 0 1,0 0-1,0 1 0,-1-1 1,1 0-1,0 0 1,0 0-1,1 0 1,-1 0-1,0 0 1,0 0-1,0 0 0,1 0 1,-1 0-1,0 0 1,1 0-1,-1 0 1,1 0-1,-1 0 0,1 0 1,0 0-1,-1 0 1,1 0-1,0-1 1,0 1-1,-1 0 1,1 0-1,0-1 0,0 1 1,0-1-1,2 2 1,2 0 33,-1-1 0,1 1-1,0-1 1,0 0 0,0 0 0,0 0 0,0-1 0,0 0 0,0 0 0,0 0 0,0 0-1,-1-1 1,1 0 0,0 0 0,0 0 0,0-1 0,0 1 0,-1-1 0,1 0 0,-1-1-1,1 1 1,-1-1 0,0 0 0,0 0 0,0 0 0,-1 0 0,1-1 0,-1 0 0,0 1-1,0-1 1,0 0 0,0-1 0,4-8 0,-21 53-29,10-30 0,0 0 0,1 0 0,-1 1 0,2-1 0,0 1 0,0 0 0,1 0 0,0 0 0,2 18 0,-1-27 0,1-1 0,0 1 0,0 0 0,1-1 0,-1 0 0,0 1 0,0-1 0,1 0 0,-1 1 0,1-1 0,-1 0 0,1 0 0,0 0 0,-1 0 0,1-1 0,0 1 0,-1 0 0,1-1 0,0 1 0,0-1 0,0 1 0,0-1 0,-1 0 0,1 0 0,0 0 0,0 0 0,0 0 0,3-1 0,4 1 0,1-1 0,-1 0 0,0 0 0,14-4 0,33-14 0,-56 17 0,-1 0 0,0 0 0,1 1 0,-1-1 0,0 0 0,0 0 0,-1 0 0,1 1 0,0-1 0,0 0 0,-1 1 0,1-1 0,-1 1 0,1 0 0,-3-2 0,2 1 0,-6-5 0,4 3 0,0 1 0,0-1 0,1 0 0,-1 1 0,1-2 0,0 1 0,0 0 0,0-1 0,1 1 0,-1-1 0,1 0 0,0 1 0,1-1 0,-1 0 0,-1-9 0,4 13 0,-1 0 0,1 1 0,0-1 0,-1 0 0,1 0 0,0 1 0,-1-1 0,1 0 0,0 1 0,0-1 0,0 1 0,-1-1 0,1 1 0,0-1 0,0 1 0,0 0 0,0-1 0,0 1 0,0 0 0,0 0 0,0 0 0,0 0 0,0 0 0,0 0 0,0 0 0,1 0 0,39 0 0,-32 0 0,79 1-681,16 0-2789,1-4-4449,-35-4-12778</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8.135"/>
    </inkml:context>
    <inkml:brush xml:id="br0">
      <inkml:brushProperty name="width" value="0.025" units="cm"/>
      <inkml:brushProperty name="height" value="0.025" units="cm"/>
    </inkml:brush>
  </inkml:definitions>
  <inkml:trace contextRef="#ctx0" brushRef="#br0">85 0 4324,'-18'0'320,"-5"4"-191,0 1-450,2 1-2401</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8.925"/>
    </inkml:context>
    <inkml:brush xml:id="br0">
      <inkml:brushProperty name="width" value="0.025" units="cm"/>
      <inkml:brushProperty name="height" value="0.025" units="cm"/>
    </inkml:brush>
  </inkml:definitions>
  <inkml:trace contextRef="#ctx0" brushRef="#br0">92 1 16047,'0'0'8269,"-3"12"-6913,-21 64 1071,9-36-1694,2 1 0,2 0 0,1 1-1,-6 72 1,16-113-721,0-1-1,0 1 0,0 0 0,0 0 0,0-1 0,0 1 0,0 0 1,1 0-1,-1-1 0,0 1 0,0 0 0,1-1 0,-1 1 1,0 0-1,1-1 0,-1 1 0,1 0 0,-1-1 0,1 1 1,-1-1-1,1 1 0,-1-1 0,1 1 0,0-1 0,-1 0 0,1 1 1,-1-1-1,1 0 0,0 1 0,0-1 0,-1 0 0,1 0 1,0 1-1,-1-1 0,1 0 0,0 0 0,0 0 0,-1 0 1,1 0-1,0 0 0,0 0 0,-1 0 0,1-1 0,0 1 0,-1 0 1,1 0-1,0-1 0,0 1 0,0-1 0,38-19 435,-8-5-446,-1-1 0,-1-2 0,-1-1 0,-2-1 0,-1-2 0,-1 0 0,25-46 0,-53 89-2217,2-6 476,0 0 0,1 0 0,-1 0 0,-1-1 1,1 1-1,-6 7 0,1-7-5541</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9.301"/>
    </inkml:context>
    <inkml:brush xml:id="br0">
      <inkml:brushProperty name="width" value="0.025" units="cm"/>
      <inkml:brushProperty name="height" value="0.025" units="cm"/>
    </inkml:brush>
  </inkml:definitions>
  <inkml:trace contextRef="#ctx0" brushRef="#br0">35 0 10762,'0'0'6310,"-21"50"-4004,14-28-160,2 1-256,4-2-416,1-3-225,0-2-416,7-3-609,8-5-128,4-4-929,2-4-1697,1 0-2275,-1-8-3587</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39.735"/>
    </inkml:context>
    <inkml:brush xml:id="br0">
      <inkml:brushProperty name="width" value="0.025" units="cm"/>
      <inkml:brushProperty name="height" value="0.025" units="cm"/>
    </inkml:brush>
  </inkml:definitions>
  <inkml:trace contextRef="#ctx0" brushRef="#br0">121 1 19090,'0'0'2696,"-9"0"160,1 2-2360,0-1 0,0 1 0,0 0 0,0 1 0,0 0 1,-14 7-1,19-8-423,1-1 0,-1 0 0,1 1 0,-1 0 0,1 0 0,0-1 0,-1 1 1,1 0-1,0 1 0,0-1 0,0 0 0,1 1 0,-1-1 0,1 1 0,-1-1 0,1 1 1,0 0-1,0 0 0,0-1 0,0 1 0,0 0 0,1 0 0,-1 0 0,1 0 1,0 0-1,0 0 0,0 3 0,1-6-67,-1 1 0,1 0 0,0-1 0,-1 1 0,1-1 0,0 1 0,-1-1 1,1 1-1,0-1 0,-1 0 0,1 1 0,0-1 0,0 0 0,0 1 0,-1-1 0,1 0 0,0 0 0,0 0 0,0 0 0,-1 0 1,1 0-1,0 0 0,2 0 0,24-2 161,-23 2-122,12-2 25,0-2 1,0 1-1,-1-2 1,23-9 0,-24 8-107,-1 1 1,1 1 0,0 0 0,0 0 0,0 2-1,19-2 1,-32 4 34,1 0-1,-1 1 0,0-1 0,0 1 1,1-1-1,-1 1 0,0 0 1,0-1-1,0 1 0,0 0 1,1 0-1,-1 0 0,0 0 0,-1 0 1,1 0-1,0 0 0,0 0 1,0 0-1,-1 0 0,1 0 1,0 1-1,-1-1 0,1 0 0,-1 0 1,1 1-1,-1-1 0,0 0 1,0 1-1,0-1 0,1 0 1,-1 1-1,-1 1 0,1 59 1240,-1-43-727,1-18-497,1-1 0,-1 0 0,1 1 0,-1-1 1,1 1-1,0-1 0,-1 0 0,1 1 0,-1-1 1,1 0-1,0 0 0,-1 1 0,1-1 0,0 0 1,-1 0-1,1 0 0,0 0 0,-1 0 0,1 0 1,0 0-1,-1 0 0,1 0 0,0 0 0,-1 0 1,1 0-1,0-1 0,0 1 0,22-5-123,21-24-4228,26-36-15297,-47 37 15135,-22 28 4952,-1-1-1,1 1 1,0-1 0,-1 1-1,1-1 1,-1 1-1,0-1 1,1 0 0,-1 1-1,1-1 1,-1 0 0,0 1-1,1-1 1,-1 0-1,0 1 1,0-1 0,0 0-1,0 0 1,0 1-1,1-1 1,-1 0 0,-1 0-1,1 1 1,0-1-1,0 0 1,0 0 0,0 1-1,0-1 1,-1 0-1,1 0 1,0 1 0,-1-1-1,1 0 1,0 1-1,-1-1 1,1 0 0,-1 1-1,1-1 1,-1 1-1,1-1 1,-2 0 0,-13-3 5517,-2 8-6372,17-4 381,0 0 1,1 0-1,-1 0 0,0 0 1,1 0-1,-1 0 0,0 0 0,1 0 1,-1 0-1,0 0 0,1 1 1,-1-1-1,0 0 0,1 0 0,-1 0 1,0 0-1,0 1 0,1-1 1,-1 0-1,0 0 0,0 1 0,1-1 1,-1 0-1,0 0 0,0 1 1,0-1-1,1 0 0,-1 1 1,0-1-1,0 0 0,0 1 0,0-1 1,0 0-1,0 1 0,0-1 1,0 0-1,0 1 0,0-1 0,0 0 1,0 1-1,0-1 0,0 1 1,0-1-1,0 0 0,0 1 0,0-1 1,0 0-1,0 0 0,-1 1 1,1-1-1,0 0 0,0 1 0,0-1 1,-1 0-1,1 0 0,0 1 1,0-1-1,-1 0 0,1 0 0,0 1 1,0-1-1,-1 0 0,1 0 1,0 0-1,-1 0 0,1 1 0,0-1 1,-1 0-1,0 0 0,27 8-878,-18-7 888,6 1-185,-1-1 0,1 2 1,-1 0-1,19 7 1,-30-10 250,-1 1 0,1-1 0,-1 1 0,1-1 0,-1 1 0,1 0 0,-1 0 1,1 0-1,-1 0 0,0 0 0,0 0 0,1 0 0,-1 0 0,0 0 1,0 0-1,0 1 0,0-1 0,0 0 0,-1 1 0,1-1 0,0 1 0,-1-1 1,1 1-1,-1-1 0,1 1 0,-1-1 0,0 1 0,1-1 0,-1 1 1,0 0-1,0-1 0,0 1 0,0-1 0,-1 1 0,1 0 0,0-1 1,-1 1-1,1-1 0,-1 1 0,1-1 0,-1 1 0,0-1 0,0 1 0,0-1 1,0 0-1,0 1 0,0-1 0,0 0 0,-1 1 0,-4 5 367,0 0-1,-1-1 1,0 0-1,0 0 1,-9 5-1,13-9-375,0 0 0,-1 1 1,1-1-1,-1-1 0,0 1 1,0 0-1,1-1 0,-1 0 0,0 0 1,0 0-1,0 0 0,0-1 0,-8 0 1,11 0-251,1-1-1,0 1 1,-1-1 0,1 1 0,-1-1 0,1 0 0,0 1 0,-1-1 0,1 0 0,0 1 0,0-1 0,0 0 0,-1 1-1,1-1 1,0 0 0,0 1 0,0-1 0,0 0 0,0 1 0,0-1 0,0 0 0,1 0 0,-1 1 0,0-1 0,0 0-1,0 1 1,1-1 0,0 0 0,6-22-6716,12-6-5657</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0.109"/>
    </inkml:context>
    <inkml:brush xml:id="br0">
      <inkml:brushProperty name="width" value="0.025" units="cm"/>
      <inkml:brushProperty name="height" value="0.025" units="cm"/>
    </inkml:brush>
  </inkml:definitions>
  <inkml:trace contextRef="#ctx0" brushRef="#br0">91 1 13965,'0'0'5835,"-4"12"-2509,-6 16-2034,-2 6 119,1 1 1,2 0-1,1 1 1,-3 37-1,11-21-1299,1-14-184,-2-32 210,0-15 223,0-4-405,0 0-1,-2 0 1,1 1-1,-2 0 1,-8-23-1,10 33-406,3 4 318,16 8 114,4-6-336,1-1-1,-1-1 1,26 0 0,25-7-5698,-49-1 1345,-2-2-1186</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0.594"/>
    </inkml:context>
    <inkml:brush xml:id="br0">
      <inkml:brushProperty name="width" value="0.025" units="cm"/>
      <inkml:brushProperty name="height" value="0.025" units="cm"/>
    </inkml:brush>
  </inkml:definitions>
  <inkml:trace contextRef="#ctx0" brushRef="#br0">138 8 14446,'0'0'10607,"-10"1"-9812,0 0-702,0 0 0,0 1-1,0 0 1,0 1-1,-15 6 1,22-8-23,0 0 1,0 0-1,0 1 1,0-1-1,0 1 0,0 0 1,1 0-1,-1 0 1,1 0-1,-1 0 1,1 1-1,0-1 0,0 1 1,0-1-1,0 1 1,0 0-1,1 0 0,-1 0 1,1 0-1,0 0 1,0 0-1,0 0 0,0 0 1,1 0-1,-1 5 1,1-7-54,0 0 0,0-1 0,0 1 0,0-1 0,0 1 0,0 0-1,1-1 1,-1 1 0,0-1 0,0 1 0,1-1 0,-1 1 0,0-1 0,1 1 0,-1-1 0,0 1 0,1-1 0,-1 1 0,1-1 0,-1 0 0,1 1 0,-1-1 0,1 0 0,-1 1 0,1-1 0,-1 0 0,1 0 0,0 1 0,-1-1 0,2 0 0,26 1 288,26-15-69,23-26-1491,-60 29 969,1 2 1,0 0 0,29-10-1,-47 18 276,1 1-1,-1 0 1,1 0-1,-1 0 0,1 0 1,-1 0-1,1 0 1,-1 0-1,1 0 0,-1 0 1,1 0-1,-1 0 1,1 0-1,-1 0 0,1 0 1,-1 1-1,0-1 1,1 0-1,-1 0 0,1 0 1,-1 1-1,1-1 0,-1 0 1,0 1-1,1-1 1,-1 0-1,0 1 0,1-1 1,-1 0-1,0 1 1,1 0-1,4 21 467,-9 35 1564,3-41-1236,0-15-718,1 0 0,0 0 0,0 0 1,0 0-1,0 0 0,0 0 0,0 0 1,0 0-1,0 0 0,1 0 1,-1 0-1,0-1 0,1 1 0,-1 0 1,0 0-1,1 0 0,-1 0 0,1 0 1,-1 0-1,1-1 0,0 1 0,-1 0 1,1 0-1,0-1 0,0 1 1,-1-1-1,1 1 0,0 0 0,0-1 1,1 1-1,1 0 21,0-1 0,0 1 0,0-1 0,0 0 0,0 0 0,0 0 0,-1-1 1,1 1-1,0-1 0,5-1 0,11-4-539,-1-2 0,26-13 1,-35 16-262,44-18-7971,-39 18 6667,1-1 0,-1-1 0,0 0 0,18-14 0,-7 0-2137</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1.138"/>
    </inkml:context>
    <inkml:brush xml:id="br0">
      <inkml:brushProperty name="width" value="0.025" units="cm"/>
      <inkml:brushProperty name="height" value="0.025" units="cm"/>
    </inkml:brush>
  </inkml:definitions>
  <inkml:trace contextRef="#ctx0" brushRef="#br0">73 1 10602,'0'0'7362,"-2"8"-5142,-12 35-106,-21 78 2763,32-107-4685,1 0 1,0 0-1,1 1 1,1-1 0,0 0-1,4 28 1,-4-41-187,0-1-1,0 1 1,0 0 0,1 0-1,-1-1 1,0 1 0,1 0-1,-1 0 1,0-1 0,1 1 0,-1 0-1,1-1 1,-1 1 0,1-1-1,-1 1 1,1 0 0,0-1-1,-1 1 1,1-1 0,-1 0-1,1 1 1,0-1 0,0 0 0,-1 1-1,1-1 1,0 0 0,0 1-1,-1-1 1,1 0 0,0 0-1,0 0 1,0 0 0,-1 0-1,1 0 1,0 0 0,0 0-1,-1 0 1,1-1 0,0 1 0,0 0-1,-1 0 1,1-1 0,0 1-1,0 0 1,-1-1 0,1 1-1,0-1 1,-1 1 0,1 0-1,-1-1 1,1 0 0,0 1 0,-1-1-1,0 1 1,1-1 0,-1 0-1,1 1 1,-1-1 0,0 0-1,1 0 1,1-5-14,-1 0-1,0 0 1,0 0-1,0 0 1,-1 0-1,1 0 1,-1-1-1,-1 1 1,0 0-1,1 0 1,-3-6-1,2 9 13,1 1 0,0-1-1,-1 1 1,0-1 0,0 1-1,1-1 1,-1 1 0,-1 0-1,1 0 1,0-1 0,0 1 0,-1 0-1,0 0 1,1 0 0,-1 1-1,0-1 1,0 0 0,0 1-1,0-1 1,0 1 0,0-1-1,0 1 1,0 0 0,-1 0 0,1 0-1,0 0 1,-1 1 0,-4-2-1,7 2 8,-1 0-1,1 1 1,0-1-1,-1 0 0,1 0 1,0 0-1,0 1 0,0-1 1,-1 0-1,1 0 1,0 1-1,0-1 0,0 0 1,-1 0-1,1 1 1,0-1-1,0 0 0,0 1 1,0-1-1,0 0 1,0 0-1,0 1 0,0-1 1,0 0-1,0 1 1,0-1-1,0 0 0,0 1 1,0-1-1,0 0 1,0 1-1,0-1 0,0 0 1,0 0-1,0 1 1,0-1-1,1 0 0,-1 1 1,0-1-1,0 0 1,1 1-1,6 13 253,0-9-231,-1-1 1,0 0 0,1 0 0,0-1-1,0 1 1,0-2 0,0 1-1,1-1 1,-1 0 0,0 0 0,1-1-1,0 0 1,7-1 0,20 2-80,49-6 0,-79 4 30,1 0 37,0-1 0,0 1 1,-1-1-1,1-1 1,0 1-1,-1-1 0,1 0 1,-1 0-1,0-1 0,7-3 1,-11 5 288,-4 2-216,-1 0 0,1 0 0,0 0 0,-1 1 0,1-1 0,0 1 0,0 0 0,0 0 0,0 0-1,0 0 1,1 0 0,-1 0 0,-3 6 0,-30 36 827,35-43-916,0 0 0,0 0-1,0 1 1,0-1-1,0 0 1,0 1 0,1-1-1,-1 1 1,0-1 0,1 1-1,-1-1 1,1 1-1,0-1 1,0 1 0,-1-1-1,1 1 1,0 0 0,0-1-1,0 1 1,1-1-1,-1 1 1,0-1 0,1 1-1,0 1 1,0-1-3,0-1 0,0 0 1,1 0-1,-1 0 0,1 0 0,-1 0 0,1 0 1,-1-1-1,1 1 0,-1 0 0,1-1 0,0 1 1,-1-1-1,1 0 0,0 1 0,-1-1 0,1 0 1,2 0-1,9 0-6,-1-1 1,1 0-1,0-1 1,22-6-1,-18 2 5,0 2 0,-1 0 0,1 0 0,0 2 0,1 0 0,-1 1 0,0 1 0,0 0 0,1 1 0,29 7 0,-11-4-1414,-12-6-2884,1-3-6101</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1.811"/>
    </inkml:context>
    <inkml:brush xml:id="br0">
      <inkml:brushProperty name="width" value="0.025" units="cm"/>
      <inkml:brushProperty name="height" value="0.025" units="cm"/>
    </inkml:brush>
  </inkml:definitions>
  <inkml:trace contextRef="#ctx0" brushRef="#br0">254 19 16560,'0'0'7452,"-8"-4"-4436,1 1-2824,0 1-1,1 0 1,-1 0 0,0 0-1,0 1 1,0 0-1,0 0 1,0 1 0,0 0-1,-1 0 1,1 0-1,0 1 1,0 0-1,0 1 1,0 0 0,1 0-1,-9 3 1,5-1-110,2-1-63,-1 1 0,1-1 0,0 1 0,0 1 0,0-1 0,1 1 0,0 1 0,0-1 0,-13 13 0,20-17-21,0-1 1,0 0-1,0 1 0,0-1 1,0 0-1,-1 1 0,1-1 0,0 1 1,0-1-1,0 0 0,0 1 1,0-1-1,0 0 0,0 1 0,0-1 1,0 0-1,0 1 0,0-1 1,1 1-1,-1-1 0,0 0 1,0 1-1,0-1 0,0 0 0,0 1 1,1-1-1,-1 0 0,0 0 1,0 1-1,1-1 0,-1 0 0,0 1 1,0-1-1,1 0 0,-1 0 1,0 0-1,1 1 0,-1-1 1,0 0-1,1 0 0,-1 0 0,0 0 1,1 0-1,-1 0 0,1 0 1,-1 0-1,0 1 0,1-1 0,-1 0 1,0-1-1,1 1 0,28 3 74,-20-2-55,0-1 13,19 3-56,50 11 0,-72-13 7,0 1-1,0 0 0,0 0 0,0 0 0,-1 0 0,1 1 0,-1 0 0,0 0 0,0 1 0,0 0 0,0-1 1,0 2-1,-1-1 0,8 9 0,-11-11 34,0-1 1,0 1-1,-1-1 1,1 1-1,0 0 1,0 0-1,-1-1 1,1 1-1,-1 0 1,0 0-1,0 0 0,1-1 1,-1 1-1,0 0 1,0 0-1,-1 0 1,1 0-1,0 0 1,-1-1-1,1 1 1,-1 0-1,1 0 1,-2 2-1,0-1 59,-1 1 1,1-1-1,-1 0 0,0 0 0,0 0 1,0-1-1,0 1 0,0-1 0,0 0 1,-6 3-1,-6 3 164,0-2 0,0 0 0,0-1 0,-21 5 0,16-6-237,0-2 0,-1 0 0,-24 0 0,45-2-3,-1 0-1,0 0 1,0 0 0,0 0-1,0 0 1,0 0-1,0 0 1,0 0 0,0 0-1,0-1 1,0 1 0,0 0-1,0 0 1,1-1-1,-1 1 1,0-1 0,0 1-1,0-1 1,0 1 0,1-1-1,-1 0 1,0 1-1,1-1 1,-1 0 0,0 1-1,1-1 1,-1 0 0,1 0-1,-1 0 1,1 1-1,0-1 1,-1 0 0,1 0-1,0 0 1,-1-1 0,1 0-63,1 0 0,-1 0 0,0 0 0,1 0 0,-1 1 1,1-1-1,-1 0 0,1 0 0,0 1 0,0-1 1,0 0-1,0 1 0,0-1 0,0 1 0,1-1 0,-1 1 1,0 0-1,3-2 0,109-77-15458,-64 49 3112</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2.154"/>
    </inkml:context>
    <inkml:brush xml:id="br0">
      <inkml:brushProperty name="width" value="0.025" units="cm"/>
      <inkml:brushProperty name="height" value="0.025" units="cm"/>
    </inkml:brush>
  </inkml:definitions>
  <inkml:trace contextRef="#ctx0" brushRef="#br0">90 1 20628,'0'0'2573,"-3"9"283,-23 51-968,-19 48 1331,41-98-3041,1 0 0,1 1 0,-1-1 0,2 1 1,-1 0-1,2 0 0,-1-1 0,2 15 0,0-24-178,-1 0 0,1 0 0,-1 0 0,1 0 0,0 0 0,-1 0 0,1 0 0,0 0 0,0 0 0,-1-1 0,1 1 0,0 0 0,0 0 0,0-1 0,0 1 0,0 0 0,0-1 0,0 1 0,1-1 0,-1 0 0,0 1 0,0-1 0,0 0 0,0 1 0,0-1 0,1 0 0,-1 0 0,0 0 0,0 0 0,0 0 0,3-1 0,39-7 0,-28 1-33,-2 0 1,1-1-1,-1 0 0,0-1 0,-1-1 1,0 0-1,-1 0 0,0-1 0,0-1 1,-1 0-1,-1 0 0,0-1 0,-1 0 1,9-19-1,-13 18-2713,-5 5-3156</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2.512"/>
    </inkml:context>
    <inkml:brush xml:id="br0">
      <inkml:brushProperty name="width" value="0.025" units="cm"/>
      <inkml:brushProperty name="height" value="0.025" units="cm"/>
    </inkml:brush>
  </inkml:definitions>
  <inkml:trace contextRef="#ctx0" brushRef="#br0">1 1 18866,'0'0'11723,"67"51"-11371,-30-48-256,-2-3-2082,-1 0-3811,0-4-5446</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3.069"/>
    </inkml:context>
    <inkml:brush xml:id="br0">
      <inkml:brushProperty name="width" value="0.025" units="cm"/>
      <inkml:brushProperty name="height" value="0.025" units="cm"/>
    </inkml:brush>
  </inkml:definitions>
  <inkml:trace contextRef="#ctx0" brushRef="#br0">96 202 14189,'0'0'10394,"-9"-4"-9807,7 3-570,-2 0 44,1-1 0,-1 1 1,0 0-1,1 0 0,-1 0 0,0 0 1,0 0-1,-7 1 0,9 0 27,0 1-1,0-1 1,1 1-1,-1-1 1,0 1-1,0 0 1,0 0-1,1 0 1,-1 0-1,0 0 1,1 0 0,-1 0-1,1 1 1,-1-1-1,1 1 1,-1-1-1,1 1 1,0-1-1,0 1 1,0 0-1,0-1 1,0 1-1,0 0 1,1 0-1,-1 0 1,0 2-1,0-2-33,0-1 0,1 0 1,-1 0-1,1 0 0,-1 0 0,1 1 0,-1-1 0,1 0 0,0 0 0,-1 1 1,1-1-1,0 0 0,0 1 0,0-1 0,0 0 0,0 1 0,0-1 0,1 0 1,-1 0-1,0 1 0,1-1 0,-1 0 0,1 0 0,-1 1 0,1-1 0,-1 0 0,1 0 1,0 0-1,0 0 0,0 0 0,-1 0 0,1 0 0,0 0 0,0 0 0,0 0 1,1-1-1,-1 1 0,0 0 0,0-1 0,0 1 0,0-1 0,1 1 0,-1-1 1,0 1-1,0-1 0,1 0 0,-1 0 0,0 0 0,1 0 0,-1 0 0,0 0 0,1 0 1,1 0-1,6-1 28,-1 0 1,1-1-1,-1 0 0,0 0 1,0 0-1,0-1 1,9-5-1,-2 1-81,-1-1 0,0-1 0,-1 0 0,0 0 0,-1-2 0,0 1 0,0-2-1,-1 0 1,-1 0 0,0-1 0,16-27 0,-45 74-679,14-27 750,0 0 0,1 0-1,0 1 1,0 0 0,1 0 0,0 0-1,0 0 1,-1 9 0,3-15-48,0 0-1,1 1 1,-1-1-1,1 1 1,0-1-1,0 0 1,0 1 0,0-1-1,0 1 1,0-1-1,1 0 1,-1 1-1,1-1 1,0 0 0,-1 1-1,1-1 1,0 0-1,0 0 1,1 0 0,-1 1-1,0-2 1,1 1-1,-1 0 1,1 0-1,0 0 1,2 2 0,1-2 15,0-1 0,0 1 0,0-1 0,0 0 0,0 0 0,0-1 0,0 1 0,0-1 0,0 0 0,0-1 0,10-1 0,-3 0-39,-1-1 0,0 0 0,0-1 0,0-1 0,0 1 0,0-2 0,-1 1 0,0-1 0,0-1 0,-1 0 0,0-1 0,0 1 0,15-18 0,-8 7 0,-1-1 0,0 0 0,-2-1 0,0-1 0,17-38 0,-23 38 0,-7 21 0,0-1 0,0 1 0,0 0 0,0-1 0,0 1 0,0 0 0,0-1 0,0 1 0,0 0 0,0-1 0,0 1 0,0 0 0,-1-1 0,1 1 0,0 0 0,0-1 0,0 1 0,0 0 0,-1 0 0,1-1 0,0 1 0,0 0 0,-1 0 0,1-1 0,0 1 0,0 0 0,-1 0 0,1 0 0,0-1 0,-1 1 0,1 0 0,0 0 0,-1 0 0,1 0 0,0 0 0,-1 0 0,1 0 0,0 0 0,-1-1 0,1 1 0,0 0 0,-1 1 0,1-1 0,0 0 0,-1 0 0,1 0 0,0 0 0,-1 0 0,1 0 0,0 0 0,-1 0 0,1 1 0,0-1 0,0 0 0,-1 0 0,1 0 0,0 1 0,-1-1 0,1 0 0,0 0 0,0 1 0,0-1 0,-1 0 0,1 1 0,-21 16 0,0 1 0,1 1 0,1 1 0,1 1 0,-27 40 0,43-58 0,-1 0 0,1 0 0,0 0 0,1 0 0,-1 0 0,0 0 0,1 1 0,0-1 0,0 1 0,0-1 0,0 1 0,0-1 0,1 1 0,-1 0 0,1-1 0,0 1 0,1 6 0,0-7 0,0-1 0,1 0 0,-1 0 0,1-1 0,-1 1 0,1 0 0,-1 0 0,1-1 0,0 1 0,0-1 0,0 1 0,0-1 0,0 0 0,0 0 0,0 0 0,0 0 0,1 0 0,-1 0 0,0-1 0,0 1 0,1-1 0,-1 1 0,1-1 0,-1 0 0,0 0 0,5-1 0,3 2 0,0-2 0,0 0 0,1 0 0,-1-1 0,0 0 0,0 0 0,-1-1 0,1-1 0,0 0 0,9-5 0,-13 6 0,1-1 0,-1 0 0,0-1 0,0 1 0,0-1 0,-1 0 0,1 0 0,-1-1 0,-1 1 0,1-1 0,-1-1 0,0 1 0,0 0 0,4-11 0,-7 16 0,-1 1 0,0-1 0,1 0 0,-1 1 0,0-1 0,0 0 0,1 1 0,-1-1 0,0 0 0,0 1 0,0-1 0,0 0 0,0 1 0,0-1 0,0 0 0,0 1 0,0-1 0,0 0 0,0 1 0,0-1 0,0 0 0,-1 1 0,1-1 0,0 0 0,-1 0 0,-14 4 0,-17 24 0,29-25 0,1 1 0,-1 0 0,1 0 0,0 0 0,0 0 0,0 0 0,0 1 0,1-1 0,-1 1 0,1-1 0,0 1 0,0-1 0,0 1 0,0 0 0,1 0 0,-1 7 0,3-10 0,0 0 0,-1 0 0,1 0 0,0 0 0,0 0 0,0 0 0,0-1 0,0 1 0,0-1 0,0 1 0,0-1 0,0 0 0,0 0 0,0 0 0,0 0 0,0 0 0,0 0 0,1 0 0,1-1 0,4 0 0,10 0 0,-1-1 0,1-1 0,34-9 0,-35 7 0,1 1 0,0 0 0,34-1 0,-51 5 0,0 1 0,-1-1 0,1 1 0,-1-1 0,1 1 0,-1-1 0,1 1 0,-1 0 0,0-1 0,1 1 0,-1 0 0,0-1 0,1 1 0,-1 0 0,0-1 0,0 1 0,0 0 0,0-1 0,0 1 0,1 0 0,-1 0 0,0-1 0,-1 1 0,1 0 0,0 0 0,0-1 0,0 2 0,-1-1 0,1 0 0,0 0 0,0 1 0,0-1 0,0 0 0,0 0 0,0 0 0,0 0 0,0 1 0,0-1 0,0 0 0,1 0 0,-1 0 0,0 0 0,1 0 0,-1 0 0,1 1 0,-1-1 0,1 0 0,0 0 0,-1-1 0,1 1 0,0 0 0,0 0 0,0 0 0,0 0 0,0-1 0,-1 1 0,1 0 0,0-1 0,1 1 0,0 0 0,1-1-116,-1 0 0,0 1 0,1-2 0,-1 1 0,0 0 0,1 0 0,-1-1 0,0 1 0,1-1 0,-1 0 0,3-1 0,12-12-6740,-4-1-12346</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3.881"/>
    </inkml:context>
    <inkml:brush xml:id="br0">
      <inkml:brushProperty name="width" value="0.025" units="cm"/>
      <inkml:brushProperty name="height" value="0.025" units="cm"/>
    </inkml:brush>
  </inkml:definitions>
  <inkml:trace contextRef="#ctx0" brushRef="#br0">6 217 17617,'-1'0'153,"1"0"0,0 0 0,0 0 1,0 0-1,-1 0 0,1 0 0,0 0 1,0 0-1,0 0 0,-1 0 0,1 0 1,0 1-1,0-1 0,0 0 0,0 0 1,-1 0-1,1 0 0,0 0 0,0 0 1,0 1-1,0-1 0,0 0 0,0 0 1,-1 0-1,1 0 0,0 1 0,0-1 1,0 0-1,0 0 0,0 0 0,0 1 1,0-1-1,0 0 0,0 0 0,0 0 1,0 1-1,0-1 0,0 0 0,0 0 1,0 0-1,0 1 0,0-1 0,0 0 1,0 0-1,0 0 0,0 1 0,0-1 1,1 0-1,-1 0 0,0 0 0,0 0 1,0 1-1,0-1 0,0 0 0,1 0 1,-1 0-1,0 0 0,0 0 0,0 0 1,1 1-1,15-9 2391,24-18-1662,6-19-282,-44 42-521,1 0 1,-1 0 0,0 0-1,0 0 1,-1 0 0,1 0-1,-1 0 1,1-1 0,-1 1-1,0-1 1,0 1 0,-1-1-1,1 1 1,-1-1 0,1-6-1,-1 9-69,-1 1-1,1-1 1,0 0-1,0 1 1,0-1-1,0 1 1,-1-1-1,1 0 1,0 1-1,0-1 0,-1 1 1,1-1-1,0 1 1,-1-1-1,1 1 1,-1-1-1,1 1 1,-1 0-1,1-1 1,-1 1-1,1 0 1,-1-1-1,1 1 1,-1 0-1,1-1 1,-1 1-1,1 0 1,-1 0-1,0 0 1,0 0-1,-23 2-5,19 0-27,0-1 1,0 1-1,1 0 1,-1 1-1,1-1 1,-1 1-1,-5 4 1,8-5 12,-1 1 1,1 0 0,0-1 0,0 1 0,0 0 0,0 0 0,0 0-1,0 0 1,1 1 0,-1-1 0,1 0 0,0 1 0,0-1 0,1 0-1,-1 1 1,0-1 0,1 1 0,0 0 0,0-1 0,1 4-1,-1-6 9,0 0 0,1 0 0,-1-1 0,1 1 0,-1 0 0,1-1-1,-1 1 1,1 0 0,0-1 0,-1 1 0,1-1 0,0 1 0,-1-1-1,1 1 1,0-1 0,0 1 0,0-1 0,-1 0 0,1 0 0,0 1-1,0-1 1,0 0 0,0 0 0,0 0 0,1 0 0,28 1 40,-20-2-11,18 0 63,48-9 1,-48 5-109,50-2 0,-77 7 27,0 0 0,1 0-1,-1 0 1,0 1-1,1-1 1,-1 0 0,0 1-1,0-1 1,1 1 0,-1-1-1,0 1 1,0 0-1,0 0 1,0-1 0,0 1-1,0 0 1,0 0 0,0 0-1,0 0 1,0 0-1,0 0 1,-1 0 0,1 0-1,0 1 1,-1-1 0,1 0-1,-1 0 1,1 1 0,-1-1-1,1 0 1,-1 0-1,0 1 1,0-1 0,0 0-1,0 1 1,0-1 0,0 0-1,0 1 1,-1 1-1,1-2-4,-13-198-5,15 197-24,1 1 0,-1-1 0,0 0 0,0 1 0,0 0 0,0-1 0,1 1 0,-1 0 1,0 0-1,0 0 0,-1 0 0,1 1 0,2 1 0,-3-2-111,7 3-837,1 0 0,-1-1 0,0 1 0,1-2 0,0 1 0,0-1-1,0-1 1,0 1 0,10-1 0,21 0-5749</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4.272"/>
    </inkml:context>
    <inkml:brush xml:id="br0">
      <inkml:brushProperty name="width" value="0.025" units="cm"/>
      <inkml:brushProperty name="height" value="0.025" units="cm"/>
    </inkml:brush>
  </inkml:definitions>
  <inkml:trace contextRef="#ctx0" brushRef="#br0">130 1 11659,'0'0'8355,"-9"12"-6556,-7 8-1277,-44 61 3819,53-71-3732,0 1 1,1 0-1,0 0 0,1 0 1,0 1-1,-3 12 0,8-24-597,0 1 0,0 0-1,0-1 1,0 1-1,0 0 1,0-1 0,0 1-1,0 0 1,0-1-1,0 1 1,0 0 0,0-1-1,0 1 1,1 0 0,-1-1-1,0 1 1,0 0-1,1-1 1,-1 1 0,1-1-1,-1 1 1,0-1 0,1 1-1,-1-1 1,1 1-1,-1-1 1,1 1 0,-1-1-1,1 1 1,0-1-1,0 1 1,30 3 210,42-13-468,-59 6-54,-2 1 226,0 0 1,0 1-1,1 0 0,-1 1 0,25 2 0,-36-1 94,0-1 0,0 1-1,0-1 1,0 1 0,0 0 0,0-1 0,0 1-1,-1 0 1,1 0 0,0-1 0,-1 1-1,1 0 1,0 0 0,-1 0 0,1 0-1,-1 0 1,1 0 0,-1 0 0,0 0-1,1 0 1,-1 0 0,0 0 0,0 0-1,0 0 1,0 0 0,0 0 0,0 0-1,0 0 1,0 2 0,-6 41 1276,2-23-1151,7-20-129,1 0-1,-1 0 1,1-1-1,-1 1 1,1-1 0,0 0-1,-1 0 1,1 0-1,-1-1 1,1 1-1,5-2 1,10-3-37,-1 0-1,1-2 1,-1 1 0,-1-2-1,30-17 1,-37 12-1790,-10 12 1387,0 0 0,0-1 0,1 1-1,-1 0 1,0 0 0,0 0 0,-1 0-1,1 0 1,0 0 0,0 0 0,0 0-1,-1 0 1,1 0 0,-1 0 0,1 0 0,-1 0-1,1 0 1,-1 0 0,1 0 0,-2-1-1,-13-12-7080</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4.679"/>
    </inkml:context>
    <inkml:brush xml:id="br0">
      <inkml:brushProperty name="width" value="0.025" units="cm"/>
      <inkml:brushProperty name="height" value="0.025" units="cm"/>
    </inkml:brush>
  </inkml:definitions>
  <inkml:trace contextRef="#ctx0" brushRef="#br0">1 9 14414,'0'0'9385,"65"-9"-9097,-23 9-256,8 0-224,1 0-2531,4 4-3843</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5.003"/>
    </inkml:context>
    <inkml:brush xml:id="br0">
      <inkml:brushProperty name="width" value="0.025" units="cm"/>
      <inkml:brushProperty name="height" value="0.025" units="cm"/>
    </inkml:brush>
  </inkml:definitions>
  <inkml:trace contextRef="#ctx0" brushRef="#br0">72 3 20948,'0'0'7356,"-10"9"-6064,-30 31-96,38-39-1163,0 1 0,0 0 1,1-1-1,-1 1 0,1 0 1,-1 0-1,1 0 0,0 0 1,0 1-1,0-1 0,0 0 1,0 0-1,0 1 0,1-1 0,-1 0 1,1 1-1,-1-1 0,1 4 1,0-5-6,1 1 0,-1-1 0,1 0 0,0 0 0,-1 1-1,1-1 1,0 0 0,0 0 0,0 0 0,0 0 0,0 0 0,0 0 0,0 0 0,0 0 0,0-1 0,0 1 0,1 0 0,-1-1 0,0 1 0,0 0 0,1-1 0,1 1 0,6 1 72,0 0-1,0-1 1,0 0 0,0 0 0,1-1 0,15-1 0,-11-2-100,0-1 0,0 0 0,0-1 0,-1-1 0,0 0 0,0-1 0,0 0 0,-1-1 0,0 0 0,0-1 0,-1 0 0,0-1 0,-1 0 0,13-17 0,-30 37 0,1 0 0,0 1 0,0 0 0,1 0 0,1 0 0,0 1 0,0-1 0,1 1 0,-3 22 0,6-32-38,0-1-1,1 0 1,-1 1 0,0-1 0,0 0-1,1 0 1,-1 1 0,1-1-1,-1 0 1,1 0 0,-1 0 0,1 0-1,0 1 1,-1-1 0,1 0-1,0 0 1,0 0 0,0-1 0,0 1-1,0 0 1,0 0 0,0 0-1,0-1 1,0 1 0,0-1 0,1 1-1,-1-1 1,0 1 0,0-1-1,1 1 1,0-1 0,44 3-4983,-16-5-4556</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5.849"/>
    </inkml:context>
    <inkml:brush xml:id="br0">
      <inkml:brushProperty name="width" value="0.025" units="cm"/>
      <inkml:brushProperty name="height" value="0.025" units="cm"/>
    </inkml:brush>
  </inkml:definitions>
  <inkml:trace contextRef="#ctx0" brushRef="#br0">202 65 7399,'0'0'5926,"3"-9"-2024,11-30-523,-14 38-3214,1 1 0,-1-1 0,0 1-1,0-1 1,0 1 0,1-1 0,-1 0 0,0 1 0,0-1-1,0 1 1,0-1 0,0 1 0,0-1 0,0 0 0,0 1-1,0-1 1,0 1 0,0-1 0,0 1 0,-1-1 0,1 1-1,0-1 1,0 1 0,-1-1 0,1 1 0,0-1-1,0 1 1,-1-1 0,-14 2 1256,-13 15-842,-49 50 821,69-58-1297,1-1-1,0 1 1,0 0-1,1 1 1,0-1 0,1 1-1,-8 17 1,13-25-92,-1 0 0,1 0 0,0-1 0,0 1 0,0 0 0,0 0 0,0 0 0,0 0 1,0 0-1,0 0 0,0 0 0,1 0 0,-1 0 0,0 0 0,1 0 0,-1 0 0,0 0 1,1-1-1,-1 1 0,1 0 0,-1 0 0,1 0 0,0-1 0,-1 1 0,1 0 0,0-1 0,0 1 1,-1-1-1,1 1 0,0-1 0,0 1 0,0-1 0,0 1 0,-1-1 0,1 0 0,0 1 0,0-1 1,0 0-1,0 0 0,0 0 0,0 0 0,0 0 0,0 0 0,0 0 0,0 0 0,1 0 0,63-1 236,-45-1-263,-13 2-4,0 0-1,0 0 0,0 0 0,0 1 0,-1 0 0,1 0 0,13 4 0,-18-3 5,0-1 0,0 0-1,0 1 1,0 0-1,0 0 1,0-1 0,0 1-1,-1 0 1,1 0 0,-1 0-1,1 1 1,-1-1-1,0 0 1,0 1 0,0-1-1,0 0 1,0 1-1,-1-1 1,1 1 0,-1-1-1,0 1 1,1 0 0,-1-1-1,-1 4 1,1 2 94,-1-1 0,0 0 0,0 0-1,-1 1 1,0-1 0,0 0 0,0 0 0,-1-1 0,-1 1 0,1-1 0,-1 1 0,0-1 0,0 0-1,0 0 1,-1-1 0,0 1 0,0-1 0,-12 9 0,12-10 1,-1 1 0,0-1 0,-1 1 1,1-2-1,0 1 0,-1-1 0,0 0 0,0 0 0,0-1 1,0 0-1,0 0 0,-1-1 0,1 0 0,-1 0 0,1 0 1,0-1-1,-1-1 0,-13-1 0,19 2-79,0-1 0,0 0 0,0 0 0,1 0 0,-1 0 0,0 0 0,1 0 0,-1 0 0,1 0 0,-1-1 0,1 1 0,-1 0 0,1-1 0,0 0 0,0 1 0,0-1 0,0 0 0,0 1 0,0-1 0,0 0 0,0 0 0,1 0 0,-1 0 0,1 0 0,-1 0 0,1 0 0,0 0 0,0 1 0,0-1 0,0 0 0,0 0 0,0 0 0,1 0 0,-1 0 0,1 0 0,0-3 0,1-2 0,0 0 0,0 0 0,1 1 0,0-1 0,0 1 0,0 0 0,1-1 0,0 2 0,5-7 0,18-13 0,0 2 0,2 1 0,0 1 0,59-31 0,-51 31 0,-1-1 0,-1-1 0,34-31 0,-65 51 0,-9 8 0,-33 39 0,36-41 0,0 1 0,0-1 0,0 0 0,0 0 0,1 1 0,-1-1 0,1 1 0,0-1 0,0 1 0,0 6 0,1-9 0,0-1 0,0 1 0,0 0 0,0-1 0,1 1 0,-1-1 0,0 1 0,0 0 0,1-1 0,-1 1 0,0-1 0,1 1 0,-1-1 0,0 1 0,1 0 0,-1-1 0,1 0 0,-1 1 0,1-1 0,-1 1 0,1-1 0,1 1 0,24 2 0,-12-5 0,-1-1 0,1 0 0,-1-1 0,0-1 0,20-9 0,-22 9 0,1 0 0,-1 0 0,1 1 0,0 1 0,0 0 0,1 1 0,16-2 0,-28 4 0,0 0 0,0 1 0,-1-1 0,1 0 0,-1 1 0,1-1 0,0 0 0,-1 1 0,1-1 0,-1 1 0,1-1 0,-1 1 0,1-1 0,-1 1 0,1-1 0,-1 1 0,1 0 0,-1-1 0,0 1 0,1-1 0,-1 1 0,0 0 0,0-1 0,1 1 0,-1 0 0,0 0 0,0-1 0,0 1 0,0 0 0,0 0 0,0 0 0,1 36 0,0-11 0,0-23 0,1 0 0,-1-1 0,1 1 0,0-1 0,0 0 0,0 1 0,0-1 0,0 0 0,1 0 0,-1 0 0,1-1 0,-1 1 0,1-1 0,-1 1 0,1-1 0,0 0 0,0 0 0,0 0 0,0 0 0,0 0 0,0-1 0,0 0 0,0 1 0,0-1 0,4 0 0,12 0 0,-1 0 0,32-4 0,-32 1 0,-1 0 0,1-2 0,-1 0 0,28-12 0,-45 17-126,1-1-1,0 1 1,-1 0-1,1 0 1,-1-1-1,1 1 1,-1 0-1,1-1 1,0 1 0,-1 0-1,1-1 1,-1 1-1,0-1 1,1 1-1,-1-1 1,1 1-1,-1-1 1,0 1 0,1-1-1,-1 0 1,0 1-1,0-1 1,1 1-1,-1-1 1,0 0 0,0 1-1,0-1 1,0 0-1,0 1 1,0-2-1,-13-15-8269,-7 3-1805</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6.191"/>
    </inkml:context>
    <inkml:brush xml:id="br0">
      <inkml:brushProperty name="width" value="0.025" units="cm"/>
      <inkml:brushProperty name="height" value="0.025" units="cm"/>
    </inkml:brush>
  </inkml:definitions>
  <inkml:trace contextRef="#ctx0" brushRef="#br0">1 41 10666,'0'0'16432,"83"-12"-15760,-29 11-512,12-9-384,9-8-6662</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9.173"/>
    </inkml:context>
    <inkml:brush xml:id="br0">
      <inkml:brushProperty name="width" value="0.025" units="cm"/>
      <inkml:brushProperty name="height" value="0.025" units="cm"/>
    </inkml:brush>
  </inkml:definitions>
  <inkml:trace contextRef="#ctx0" brushRef="#br0">164 203 17457,'0'0'9032,"-11"-5"-8359,8 3-646,1 1-24,0-1 1,0 1-1,0-1 1,0 1-1,0 0 1,-1 0-1,1 0 1,-1 0-1,1 0 1,0 1-1,-1-1 1,1 1-1,-1-1 1,1 1-1,-1 0 1,0 0-1,1 0 1,-1 1-1,1-1 1,-1 0-1,1 1 1,-1 0-1,1 0 1,0-1-1,-1 1 1,1 1-1,0-1 1,0 0-1,-1 0 1,1 1-1,0 0 1,1-1-1,-1 1 1,0 0-1,0 0 1,1 0-1,-3 3 1,-1 1-11,1-1 1,0 1-1,1 0 1,-1-1-1,1 2 1,1-1-1,-1 0 1,1 1 0,0-1-1,0 1 1,1-1-1,0 1 1,-1 10-1,3-16 19,0 0 0,0 0 1,0 0-1,0 0 0,0 0 0,0 0 0,0 0 0,0 0 0,0 0 1,0-1-1,0 1 0,0-1 0,1 1 0,-1-1 0,0 1 0,1-1 1,-1 1-1,0-1 0,1 0 0,-1 0 0,0 0 0,1 0 0,-1 0 1,3 0-1,-1 0-11,-1 0 0,1 0 0,0 0 0,-1 1 1,1 0-1,-1-1 0,1 1 0,0 0 0,-1 0 1,0 0-1,1 0 0,-1 1 0,3 1 0,-3 1-24,0 0 0,1 1 0,-1-1 0,-1 1 0,1-1-1,-1 1 1,0 0 0,0 0 0,0-1 0,0 10 0,-2 55 86,0-48-21,0-1-5,-1-1-1,-1 0 1,-7 25 0,8-35 119,-1 0 0,0-1 0,0 1 0,-1-1 1,0 0-1,-1 0 0,0 0 0,0 0 0,-7 7 0,11-14-119,1 0-1,-1 0 0,0 0 1,0-1-1,0 1 0,1 0 1,-1 0-1,0 0 0,0-1 1,0 1-1,0-1 0,0 1 1,0-1-1,0 1 1,-1-1-1,1 1 0,0-1 1,0 0-1,0 0 0,0 1 1,0-1-1,-1 0 0,1 0 1,0 0-1,-2-1 0,2 0 32,-1 1-1,1-1 1,0 0 0,0 0-1,0 0 1,0-1-1,0 1 1,1 0-1,-1 0 1,0 0-1,1-1 1,-1 1-1,0 0 1,1-1-1,-1 1 1,1-1-1,-1-1 1,-1-9 306,1 0 0,0 0 0,0-18 0,2 18-374,0 0 0,1 0 0,0 0 0,1 0 0,1 1 0,0-1 0,0 1 0,1 0 0,0 1 0,1-1 0,0 1 0,14-18 0,7-3 0,1 1 0,46-37 0,-21 19 0,-39 38 0,-23 27 0,-2 5 0,9-18 0,0 0 0,1 0 0,0 1 0,0-1 0,0 1 0,0-1 0,1 1 0,0-1 0,0 9 0,0-12 0,1-1 0,-1 1 0,0 0 0,0 0 0,1 0 0,-1-1 0,0 1 0,1 0 0,-1 0 0,1-1 0,-1 1 0,1 0 0,-1-1 0,1 1 0,0 0 0,-1-1 0,1 1 0,0-1 0,-1 1 0,1-1 0,1 1 0,0 0 0,0-1 0,0 0 0,0 0 0,0 1 0,-1-1 0,1 0 0,0-1 0,0 1 0,0 0 0,0 0 0,0-1 0,0 1 0,3-2 0,3-2 0,0-1 0,0 1 0,0-1 0,-1-1 0,0 1 0,0-1 0,0 0 0,-1-1 0,0 0 0,0 0 0,7-11 0,8-14 0,21-44 0,-33 58 0,-3 7 0,0 1 0,-1-1 0,-1 0 0,0-1 0,4-15 0,-38 67 0,17-19 0,-20 44 0,30-60 0,1 1 0,0 0 0,0 0 0,0 0 0,1 0 0,0 0 0,0 0 0,0 1 0,1-1 0,0 0 0,0 0 0,1 0 0,1 9 0,-1-14 0,0 0 0,0 0 0,0 0 0,0 0 0,0 0 0,0 0 0,0 0 0,0-1 0,0 1 0,0 0 0,0-1 0,1 1 0,-1-1 0,0 1 0,0-1 0,1 0 0,-1 0 0,0 1 0,1-1 0,-1 0 0,0 0 0,1 0 0,-1 0 0,0-1 0,1 1 0,0-1 0,39-8 0,-29 3 0,-1-2 0,1 1 0,-1-2 0,0 1 0,-1-2 0,0 1 0,0-1 0,-1-1 0,-1 0 0,12-18 0,0-3 0,-2-1 0,23-59 0,-39 84 0,-7 10 0,-16 25 0,-25 43 0,37-55 0,1 2 0,1-1 0,0 1 0,1 0 0,1 0 0,0 1 0,1 0 0,1 0 0,1 0 0,1 0 0,0 0 0,3 24 0,-2-41 0,1-1 0,-1 1 0,1 0 0,-1 0 0,1-1 0,-1 1 0,1-1 0,0 1 0,-1-1 0,1 1 0,0-1 0,0 1 0,-1-1 0,1 1 0,0-1 0,0 0 0,0 0 0,-1 1 0,1-1 0,0 0 0,0 0 0,0 0 0,0 0 0,-1 0 0,1 0 0,0 0 0,0 0 0,0 0 0,0 0 0,0-1 0,-1 1 0,1 0 0,0 0 0,0-1 0,0 1 0,-1-1 0,1 1 0,0-1 0,-1 1 0,1-1 0,0 1 0,-1-1 0,1 0 0,-1 1 0,1-1 0,-1 0 0,1 1 0,0-2 0,2-5 0,-1 1 0,0-1 0,0 0 0,0 0 0,-1 0 0,1 0 0,-2 0 0,1 0 0,-1-1 0,0 1 0,-1 0 0,0 0 0,-3-13 0,1 8 0,-1 1 0,0-1 0,-1 1 0,0-1 0,-1 1 0,0 1 0,-9-12 0,58 30-96,16 8-207,-18-12-7284,-42-19-6560</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49.546"/>
    </inkml:context>
    <inkml:brush xml:id="br0">
      <inkml:brushProperty name="width" value="0.025" units="cm"/>
      <inkml:brushProperty name="height" value="0.025" units="cm"/>
    </inkml:brush>
  </inkml:definitions>
  <inkml:trace contextRef="#ctx0" brushRef="#br0">7 0 20115,'-6'0'1666,"5"2"-129,1 5-608,2-1-705,11-3-256,0-3-3267,1 0-8296</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2.546"/>
    </inkml:context>
    <inkml:brush xml:id="br0">
      <inkml:brushProperty name="width" value="0.025" units="cm"/>
      <inkml:brushProperty name="height" value="0.025" units="cm"/>
    </inkml:brush>
  </inkml:definitions>
  <inkml:trace contextRef="#ctx0" brushRef="#br0">66 80 15054,'0'0'10650,"-4"10"-9988,-54 200 929,56-202-1356,1-10 310,1-20 1055,4-34 691,41-114-2632,-47 184 287,1 0 1,1-1-1,0 1 1,1 0 0,3 17-1,-3-29 60,0-1 0,0 0 1,0 0-1,0 1 0,0-1 0,0 0 0,0 0 0,0 0 0,0 0 1,0 0-1,1-1 0,-1 1 0,0 0 0,1 0 0,-1-1 0,0 1 0,1-1 1,-1 1-1,1-1 0,-1 0 0,1 1 0,-1-1 0,1 0 0,-1 0 0,1 0 1,-1 0-1,1 0 0,-1-1 0,1 1 0,-1 0 0,1-1 0,-1 1 0,1-1 1,-1 1-1,0-1 0,3-1 0,3-1 60,0-1 1,0 1-1,0-1 0,-1 0 1,11-9-1,-1-2-41,-1-1 0,0 0 0,-1-1 1,-1 0-1,-1-1 0,11-22 0,-47 105-25,-4-3 0,11-28 0,-23 72 0,37-88-101,33-17-11003,-20-2 4436</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3.188"/>
    </inkml:context>
    <inkml:brush xml:id="br0">
      <inkml:brushProperty name="width" value="0.025" units="cm"/>
      <inkml:brushProperty name="height" value="0.025" units="cm"/>
    </inkml:brush>
  </inkml:definitions>
  <inkml:trace contextRef="#ctx0" brushRef="#br0">154 1 11851,'0'0'17927,"-6"11"-17559,-40 64 536,41-67-777,-1 0 0,0-1 1,0 0-1,-1 0 0,0 0 1,-1-1-1,1 0 0,-16 9 1,9-11-1283,13-4 805,1 0 0,-1 0 0,1-1 0,-1 1-1,1 0 1,-1 0 0,1 0 0,-1 0-1,1 0 1,-1-1 0,1 1 0,-1 0 0,1-1-1,-1 1 1,1 0 0,-1-1 0,1 1-1,0 0 1,-1-1 0,1 1 0,0-1 0,-1 1-1,1 0 1,0-1 0,0 1 0,-1-1-1,1 1 1,0-1 0,0 1 0,0-1 0,0 1-1,0-1 1,0 1 0,0-1 0,0 0-1,-1-12-6295</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3.794"/>
    </inkml:context>
    <inkml:brush xml:id="br0">
      <inkml:brushProperty name="width" value="0.025" units="cm"/>
      <inkml:brushProperty name="height" value="0.025" units="cm"/>
    </inkml:brush>
  </inkml:definitions>
  <inkml:trace contextRef="#ctx0" brushRef="#br0">164 22 9929,'0'0'20879,"-4"-3"-20345,2 2-517,0-1 1,0 1 0,0 0-1,0 0 1,0 0 0,0 0-1,0 0 1,0 1 0,-1-1-1,1 0 1,0 1 0,-1 0-1,1-1 1,0 1 0,-1 0-1,1 0 1,0 1 0,-1-1-1,-1 1 1,-2 0 35,1 1 0,0 0-1,0 0 1,0 0 0,1 0 0,-1 1 0,0 0 0,-6 5-1,6-3-12,-1-1 0,1 1 0,0 0 0,0 0-1,1 1 1,0 0 0,-1 0 0,2 0-1,-1 0 1,1 0 0,0 1 0,0-1-1,1 1 1,-3 11 0,5-18-40,0 1 0,0-1 0,0 1 0,0-1 0,0 1 0,0-1 0,0 1 0,0-1 0,0 1 0,0 0 0,0-1 0,1 1 0,-1-1 0,0 1 0,0-1 0,1 1 0,-1-1 0,0 1 0,0-1 0,1 0 0,-1 1 0,1-1 0,-1 1 0,0-1 0,1 0 0,-1 1 0,1-1 0,-1 0 0,1 1 0,-1-1 0,1 0 0,-1 0 0,1 0 0,0 1 0,25-3 0,25-18 0,-36 9 0,0-1 0,-1-1 0,0 0 0,0-1 0,-2 0 0,0-1 0,11-18 0,-38 65 0,1 1 0,-10 34 0,23-65-2,1 0 1,-1 0-1,1 0 0,-1-1 1,1 1-1,0 0 0,-1 0 0,1 0 1,0 0-1,0 0 0,1 0 1,-1 0-1,0-1 0,1 4 1,0-5-6,-1 1 1,0-1 0,1 1 0,-1-1-1,1 1 1,-1-1 0,1 1-1,-1-1 1,1 1 0,-1-1 0,1 0-1,0 1 1,-1-1 0,1 0-1,-1 1 1,1-1 0,0 0 0,-1 0-1,1 0 1,0 0 0,-1 0 0,1 0-1,0 0 1,-1 0 0,1 0-1,1 0 1,3-1-160,1 0-1,0-1 1,-1 0-1,1 0 1,-1 0-1,0-1 1,8-5-1,33-21-9074,-25 11 1592</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4.136"/>
    </inkml:context>
    <inkml:brush xml:id="br0">
      <inkml:brushProperty name="width" value="0.025" units="cm"/>
      <inkml:brushProperty name="height" value="0.025" units="cm"/>
    </inkml:brush>
  </inkml:definitions>
  <inkml:trace contextRef="#ctx0" brushRef="#br0">203 1 21012,'0'0'10399,"-9"9"-9246,-32 35-1539,2 0 1,1 3-1,-38 64 0,78-117-4488,-2-5 1926,1-1 131,4-14-3504</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4.495"/>
    </inkml:context>
    <inkml:brush xml:id="br0">
      <inkml:brushProperty name="width" value="0.025" units="cm"/>
      <inkml:brushProperty name="height" value="0.025" units="cm"/>
    </inkml:brush>
  </inkml:definitions>
  <inkml:trace contextRef="#ctx0" brushRef="#br0">0 1 14157,'0'0'16688,"36"60"-15887,-18-46-257,5 0-319,-3 0-129,3 1-801,-5-2-2306,-2-2-3587,-3-1-6663</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4.824"/>
    </inkml:context>
    <inkml:brush xml:id="br0">
      <inkml:brushProperty name="width" value="0.025" units="cm"/>
      <inkml:brushProperty name="height" value="0.025" units="cm"/>
    </inkml:brush>
  </inkml:definitions>
  <inkml:trace contextRef="#ctx0" brushRef="#br0">185 0 22197,'0'0'7260,"-7"11"-6165,-34 51-423,-34 71 0,64-111-576,2-1 1,0 1 0,1 1 0,2-1 0,0 1 0,1 0-1,2 1 1,-2 26 0,5-47-254,0 1 1,1-1-1,-1 1 0,1-1 0,-1 0 1,1 0-1,0 1 0,0-1 0,1 0 1,-1 0-1,1 0 0,-1 0 0,1 0 1,0-1-1,0 1 0,0 0 0,1-1 1,3 4-1,-3-4-256,0 0 0,1 0-1,-1 0 1,1 0 0,-1 0 0,1-1-1,0 1 1,0-1 0,0 0 0,-1 0 0,1-1-1,0 1 1,0-1 0,0 0 0,0 0-1,0 0 1,0-1 0,0 1 0,0-1 0,0 0-1,0 0 1,0 0 0,0-1 0,3-1-1,18-14-10236</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5.167"/>
    </inkml:context>
    <inkml:brush xml:id="br0">
      <inkml:brushProperty name="width" value="0.025" units="cm"/>
      <inkml:brushProperty name="height" value="0.025" units="cm"/>
    </inkml:brush>
  </inkml:definitions>
  <inkml:trace contextRef="#ctx0" brushRef="#br0">236 1 21140,'0'0'4997,"-13"6"-3188,-5 5-1359,0 0-1,1 2 0,0 0 0,0 1 0,2 0 0,0 2 0,-22 28 0,29-34-354,0 0-1,1 0 1,1 1-1,0-1 0,0 1 1,1 1-1,0-1 1,1 1-1,0 0 1,1 0-1,1 0 1,-3 20-1,5-30-94,0-1 0,1 1 0,-1-1 0,0 0 0,0 1 0,1-1 0,-1 1 0,1-1 0,-1 0 0,1 1 0,0-1 0,0 0 0,-1 0 0,1 1 0,0-1 0,0 0 0,0 0 0,0 0 0,0 0 0,0 0 0,1 0 0,-1-1 0,2 2 0,0 0 0,1-1 0,-1 0 0,1 0 0,-1 0 0,1-1 0,-1 1 0,1-1 0,-1 0 0,7 0 0,-3 0 0,0-1 0,0 0 0,-1 0 0,1-1 0,0 0 0,-1 0 0,1-1 0,-1 1 0,0-1 0,7-5 0,-10 6 0,0 0 0,0 0 0,-1 0 0,1-1 0,0 1 0,-1-1 0,0 0 0,0 0 0,0 0 0,0 0 0,0 0 0,0 0 0,-1-1 0,0 1 0,1-1 0,-1 1 0,0-1 0,-1 1 0,1-1 0,-1 1 0,0-1 0,1 0 0,-1 1 0,-1-5 0,0 7 0,0-1 0,0 1 0,-1 0 0,1 0 0,0 0 0,0 0 0,-1 0 0,1 0 0,-1 0 0,1 0 0,-1 0 0,1 0 0,-1 1 0,0-1 0,1 1 0,-1-1 0,0 1 0,1 0 0,-1 0 0,0 0 0,1 0 0,-1 0 0,0 0 0,0 0 0,1 0 0,-1 1 0,-3 0 0,-1 0 0,-1 0 0,1 1 0,-1 0 0,1 0 0,-12 5 0,14-5 0,0 1 0,0-1 0,0 1 0,0 0 0,0 0 0,1 0 0,-1 1 0,1-1 0,0 1 0,0-1 0,0 1 0,0 0 0,1 1 0,-3 4 0,5-8 0,1 0 0,-1-1 0,1 1 0,-1 0 0,1-1 0,-1 1 0,1-1 0,-1 1 0,1 0 0,0-1 0,-1 0 0,1 1 0,0-1 0,-1 1 0,1-1 0,0 0 0,0 1 0,-1-1 0,1 0 0,0 0 0,0 0 0,-1 0 0,1 0 0,0 0 0,0 0 0,0 0 0,-1 0 0,1 0 0,0 0 0,0 0 0,0 0 0,0-1 0,33-2 0,-20-1 0,-1-1 0,1 0 0,-1-1 0,-1 0 0,1-1 0,16-12 0,40-21 0,-69 41 0,1-1 0,-1 0 0,0 0 0,1 0 0,-1 0 0,0 1 0,0-1 0,1 0 0,-1 0 0,0 1 0,0-1 0,1 0 0,-1 0 0,0 1 0,0-1 0,1 0 0,-1 1 0,0-1 0,0 0 0,0 1 0,0-1 0,0 0 0,0 1 0,0-1 0,0 0 0,1 1 0,-1-1 0,0 0 0,0 1 0,-1-1 0,1 0 0,0 1 0,0-1 0,0 0 0,0 1 0,0-1 0,0 0 0,0 1 0,0-1 0,-1 0 0,1 1 0,-3 15 0,-3-1 0,-1 0 0,0-1 0,-12 17 0,-17 34 0,38-65-127,-1 0 0,0 0 0,1 0 0,-1 0 0,1 0 0,-1 0 0,0 0 0,1-1 0,-1 1 0,1 0 0,-1-1 0,0 1 0,3-2 0,11-9-4768,1-4-2621</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6.225"/>
    </inkml:context>
    <inkml:brush xml:id="br0">
      <inkml:brushProperty name="width" value="0.025" units="cm"/>
      <inkml:brushProperty name="height" value="0.025" units="cm"/>
    </inkml:brush>
  </inkml:definitions>
  <inkml:trace contextRef="#ctx0" brushRef="#br0">1 78 20531,'0'0'12060,"10"5"-11905,-7-4-155,0 1 1,0 0 0,0-1 0,0 0-1,1 0 1,-1 0 0,0 0 0,1 0 0,-1-1-1,1 1 1,-1-1 0,0 0 0,1 0-1,-1 0 1,1-1 0,-1 1 0,1-1-1,-1 0 1,0 0 0,1 0 0,-1 0-1,0 0 1,0-1 0,0 0 0,0 1-1,0-1 1,5-5 0,-3 4-1,0-1 0,0 0 0,0 0 0,-1 0 0,1-1 0,-1 0 0,0 0 0,0 0 0,-1 0 0,0-1 0,0 1 0,4-11 0,-7 16 0,0 0 0,0 0 0,0 0 0,0-1 0,0 1 0,-1 0 0,1 0 0,0 0 0,0-1 0,0 1 0,-1 0 0,1 0 0,0 0 0,0 0 0,0 0 0,-1-1 0,1 1 0,0 0 0,0 0 0,-1 0 0,1 0 0,0 0 0,0 0 0,-1 0 0,1 0 0,0 0 0,0 0 0,-1 0 0,1 0 0,0 0 0,0 0 0,-1 0 0,1 0 0,0 0 0,0 1 0,-1-1 0,1 0 0,0 0 0,0 0 0,-1 0 0,1 0 0,0 1 0,0-1 0,0 0 0,0 0 0,-1 1 0,-7 5 0,0 0 0,0 1 0,1 1 0,-1-1 0,2 1 0,-1 0 0,1 1 0,1-1 0,-1 1 0,1 1 0,1-1 0,0 0 0,0 1 0,1 0 0,0 0 0,-2 12 0,5-21 0,0-1 0,0 1 0,0 0 0,0 0 0,0-1 0,0 1 0,0 0 0,1 0 0,-1-1 0,0 1 0,0 0 0,0-1 0,1 1 0,-1 0 0,0-1 0,1 1 0,-1-1 0,1 1 0,-1 0 0,0-1 0,1 1 0,-1-1 0,1 1 0,0-1 0,-1 1 0,1-1 0,-1 0 0,1 1 0,0-1 0,-1 0 0,1 1 0,0-1 0,-1 0 0,2 0 0,1 1 0,-1-1 0,1-1 0,0 1 0,-1 0 0,1-1 0,0 1 0,-1-1 0,1 0 0,4-2 0,2-1 0,0-1 0,0 0 0,0-1 0,11-9 0,23-33 0,-40 44 0,-1 0 0,1 0 0,-1 0 0,0 0 0,0 0 0,0-1 0,0 1 0,-1-1 0,1 1 0,-1-1 0,0-5 0,-4 11 0,1 0 0,-1 1 0,1-1 0,-1 1 0,1 0 0,-1 0 0,1 0 0,0 0 0,0 0 0,-3 3 0,0 1 0,0 1 0,0-1 0,0 1 0,1 0 0,0 0 0,0 0 0,1 0 0,0 1 0,0-1 0,1 1 0,0 0 0,0 0 0,1 0 0,-1 15 0,2-22 0,1 0 0,0 0 0,0-1 0,-1 1 0,1 0 0,0-1 0,0 1 0,0 0 0,0-1 0,0 1 0,0-1 0,0 0 0,0 1 0,0-1 0,0 0 0,0 1 0,0-1 0,0 0 0,0 0 0,1 0 0,-1 0 0,0 0 0,0 0 0,0 0 0,0-1 0,0 1 0,1-1 0,34-6 0,-26 3 0,-1-2 0,0 1 0,0-1 0,-1 0 0,0-1 0,13-13 0,-15 14 0,-1 1 0,-1 0 0,1-1 0,-1 0 0,0 0 0,0-1 0,-1 1 0,0-1 0,0 0 0,3-11 0,-29 38 0,20-16 0,-2 1 0,0 0 0,1 1 0,0 0 0,0 0 0,0 0 0,0 1 0,1-1 0,0 1 0,1-1 0,-1 1 0,1 0 0,-2 13 0,5-19 0,0 1 0,0-1 0,0 0 0,0 0 0,0 0 0,1 0 0,-1 0 0,0 0 0,0 0 0,1 0 0,-1-1 0,0 1 0,1 0 0,-1-1 0,1 1 0,-1-1 0,1 0 0,-1 1 0,1-1 0,0 0 0,-1 0 0,1 0 0,-1 0 0,1 0 0,-1 0 0,1 0 0,2-1 0,50-7 0,-49 6 0,0 0 0,-1-1 0,1 0 0,0 0 0,-1 0 0,0-1 0,0 1 0,0-1 0,0 0 0,0 0 0,-1 0 0,1-1 0,-1 1 0,-1-1 0,1 0 0,0 0 0,-1 0 0,0 0 0,-1 0 0,1 0 0,-1-1 0,0 1 0,0 0 0,0-1 0,-1 1 0,0-1 0,0-7 0,0 13 0,0-1 0,0 0 0,0 1 0,-1-1 0,1 1 0,0-1 0,0 1 0,0-1 0,0 0 0,-1 1 0,1-1 0,0 1 0,-1-1 0,1 1 0,0 0 0,-1-1 0,1 1 0,0-1 0,-1 1 0,1-1 0,-1 1 0,1 0 0,-1-1 0,1 1 0,-1 0 0,1 0 0,-1-1 0,1 1 0,-1 0 0,0 0 0,1 0 0,-1 0 0,1 0 0,-1 0 0,1 0 0,-1 0 0,0 0 0,1 0 0,-1 0 0,1 0 0,-1 0 0,1 0 0,-1 0 0,0 0 0,1 1 0,-1-1 0,1 0 0,-1 1 0,1-1 0,-1 0 0,1 1 0,-1-1 0,1 0 0,-1 1 0,-1 0 0,-1 1 0,1-1 0,0 0 0,-1 1 0,1 0 0,0-1 0,0 1 0,0 0 0,0 0 0,1 0 0,-3 4 0,3-6 0,1 1 0,-1 0 0,1-1 0,0 1 0,-1 0 0,1 0 0,0-1 0,-1 1 0,1 0 0,0 0 0,0-1 0,0 1 0,0 0 0,0 0 0,0-1 0,0 1 0,0 0 0,0 0 0,0 0 0,1-1 0,-1 1 0,0 0 0,0-1 0,1 1 0,-1 0 0,0 0 0,1-1 0,-1 1 0,1-1 0,-1 1 0,1 0 0,-1-1 0,2 1 0,0 0 0,-1 0 0,1-1 0,0 1 0,0-1 0,0 0 0,0 1 0,0-1 0,0 0 0,0 0 0,0 0 0,0-1 0,4 0 0,4-1 0,0-1 0,1 0 0,-1 0 0,11-7 0,-21 10 0,1 0 0,-1-1 0,1 1 0,-1 0 0,1 0 0,-1 0 0,1-1 0,-1 1 0,1 0 0,-1 0 0,1 0 0,-1 0 0,1 0 0,-1 0 0,1 0 0,-1 0 0,1 0 0,-1 0 0,1 0 0,-1 0 0,1 0 0,-1 0 0,1 0 0,-1 0 0,1 1 0,-1-1 0,1 0 0,-1 0 0,1 1 0,-1-1 0,1 0 0,-1 1 0,0-1 0,1 0 0,-1 1 0,0-1 0,1 1 0,-1-1 0,0 1 0,0-1 0,1 0 0,-1 1 0,0-1 0,0 1 0,0-1 0,1 1 0,-1-1 0,0 1 0,0-1 0,0 1 0,0 0 0,0-1 0,0 1 0,0-1 0,0 1 0,-3 48 0,2-5 0,2-43 0,0 0 0,0 0 0,0 0 0,0 0 0,0-1 0,1 1 0,-1 0 0,0-1 0,0 1 0,1-1 0,-1 1 0,0-1 0,0 0 0,1 0 0,-1 1 0,1-1 0,-1 0 0,0 0 0,1 0 0,-1 0 0,0 0 0,1-1 0,1 1 0,34-7 0,17-16 0,-46 18 0,0 1 0,0 0 0,1 0 0,0 1 0,-1 0 0,1 1 0,14-2 0,-22 4 0,-1 0 0,1 0 0,-1 0 0,0 0 0,1 0 0,-1 0 0,0 0 0,1 0 0,-1 0 0,0 1 0,1-1 0,-1 0 0,0 0 0,1 0 0,-1 1 0,0-1 0,1 0 0,-1 0 0,0 1 0,0-1 0,0 0 0,1 1 0,-1-1 0,0 0 0,0 1 0,0-1 0,0 0 0,1 1 0,-1-1 0,0 0 0,0 1 0,0-1 0,0 0 0,0 1 0,0-1 0,0 0 0,0 1 0,0-1 0,0 1 0,0-1 0,0 0 0,-1 1 0,-1 12 0,-3-4 0,1-1 0,-1 1 0,0-1 0,-1-1 0,1 1 0,-10 8 0,25-31-2379,-6-14-6421,-4 12-328</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6.598"/>
    </inkml:context>
    <inkml:brush xml:id="br0">
      <inkml:brushProperty name="width" value="0.025" units="cm"/>
      <inkml:brushProperty name="height" value="0.025" units="cm"/>
    </inkml:brush>
  </inkml:definitions>
  <inkml:trace contextRef="#ctx0" brushRef="#br0">3 8 15310,'-3'-7'13357,"5"8"-12844,5 7-97,-1 1-352,4 1-64,-3 1-1313,2-1-2435,-2-4-2209,-1 3-7112</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6.942"/>
    </inkml:context>
    <inkml:brush xml:id="br0">
      <inkml:brushProperty name="width" value="0.025" units="cm"/>
      <inkml:brushProperty name="height" value="0.025" units="cm"/>
    </inkml:brush>
  </inkml:definitions>
  <inkml:trace contextRef="#ctx0" brushRef="#br0">1 1 15375,'0'0'11573,"0"10"-9096,0 84 865,1-93-3342,-1 0 0,1 0 0,0 0 0,0 0 0,-1 0 0,1 0 0,0 0 0,0-1 0,0 1 0,0 0 0,0 0 0,0-1 0,0 1 0,0-1 0,0 1 0,0-1 0,1 1 0,-1-1 0,0 0 0,0 0 0,0 1 0,1-1 0,-1 0 0,0 0 0,0 0 0,0 0 0,1 0 0,-1-1 0,0 1 0,0 0 0,0-1 0,3 0 0,42-9 0,-9-9 0,-30 15 0,0 0 0,1 0 0,-1 1 0,1 0 0,0 0 0,0 0 0,0 1 0,14-1 0,-22 3 0,1 1 0,-1 0 0,1 0 0,-1 0 0,1 0 0,-1 0 0,1 0 0,-1 0 0,0 0 0,0 0 0,1 0 0,-1 0 0,0 0 0,0 0 0,0 0 0,0 0 0,0 0 0,0 0 0,0 0 0,-1 0 0,1 0 0,0 0 0,-1 1 0,-4 28 0,-4-7 0,7-18 0,0 0 0,0 0 0,0 0 0,1 1 0,0-1 0,-1 9 0,2-14 3,0 0-1,0 1 1,1-1 0,-1 0 0,0 1-1,0-1 1,1 0 0,-1 0 0,0 0-1,0 1 1,1-1 0,-1 0-1,0 0 1,1 0 0,-1 0 0,0 1-1,0-1 1,1 0 0,-1 0 0,0 0-1,1 0 1,-1 0 0,0 0-1,1 0 1,-1 0 0,0 0 0,1 0-1,-1 0 1,0 0 0,1 0 0,-1 0-1,0 0 1,1 0 0,-1-1-1,0 1 1,1 0 0,-1 0 0,0 0-1,1-1 1,-1 1 0,0 0 0,0 0-1,1 0 1,-1-1 0,0 1-1,0 0 1,1-1 0,13-8-657,-7-1-2923,-1 1-4366</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7.300"/>
    </inkml:context>
    <inkml:brush xml:id="br0">
      <inkml:brushProperty name="width" value="0.025" units="cm"/>
      <inkml:brushProperty name="height" value="0.025" units="cm"/>
    </inkml:brush>
  </inkml:definitions>
  <inkml:trace contextRef="#ctx0" brushRef="#br0">148 1 18962,'0'0'10057,"6"9"-8647,3 8-1176,0 0-1,-2 0 1,0 1 0,-1 1 0,0-1 0,-2 1 0,0 0-1,-1 0 1,0 21 0,-3-19-234,-1 1 0,-1 0 0,-1-1 0,-2 0 0,0 0 0,0 0 0,-2 0 0,-1-1 0,-1 0 0,0-1 0,-1 0 0,-25 34 0,22-32-193,-32 42-2847,40-56 2081,0-1 1,-1 0-1,1 0 1,-1-1-1,-1 0 1,1 0-1,-8 4 1</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7.641"/>
    </inkml:context>
    <inkml:brush xml:id="br0">
      <inkml:brushProperty name="width" value="0.025" units="cm"/>
      <inkml:brushProperty name="height" value="0.025" units="cm"/>
    </inkml:brush>
  </inkml:definitions>
  <inkml:trace contextRef="#ctx0" brushRef="#br0">0 0 20595,'0'0'9481,"75"15"-7110,-38-10-2051,6-5-320,2 1 0,2-1 0,-5 0 0,-3 0 0,-7 0-1185,-8 0-2883,-13 0-4388</inkml:trace>
  <inkml:trace contextRef="#ctx0" brushRef="#br0" timeOffset="1">36 160 19218,'0'0'8969,"86"0"-7560,-38 0-192,5 0-865,3 0-255,-5 0-97,-1 0-1570,-10-4-3331,2-5-6277</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7:58.295"/>
    </inkml:context>
    <inkml:brush xml:id="br0">
      <inkml:brushProperty name="width" value="0.025" units="cm"/>
      <inkml:brushProperty name="height" value="0.025" units="cm"/>
    </inkml:brush>
  </inkml:definitions>
  <inkml:trace contextRef="#ctx0" brushRef="#br0">489 39 16976,'-8'-5'3171,"3"0"-2801,-1 2 1,0-1-1,0 1 1,-1 0-1,1 0 0,-1 0 1,1 1-1,-1 0 0,0 0 1,0 1-1,0 0 1,0 0-1,0 1 0,0 0 1,0 0-1,0 1 1,0-1-1,0 2 0,0-1 1,-13 5-1,3 3 36,-1 0 0,1 1 0,0 1 0,1 1 0,0 0 0,-27 28 0,13-8 149,2 2-1,-28 41 1,46-60-519,1 1 1,0-1-1,1 1 1,1 1-1,1-1 1,0 1-1,-3 20 1,7-32-36,1-1 1,0 1-1,1 0 1,-1 0-1,1 0 1,0 0-1,0 0 1,0 0-1,1 0 1,0-1-1,0 1 1,0 0-1,0 0 1,1-1-1,0 1 0,0 0 1,0-1-1,1 0 1,-1 0-1,1 1 1,0-2-1,0 1 1,1 0-1,-1-1 1,1 1-1,-1-1 1,1 0-1,0 0 1,9 4-1,-1-2-1,-1-1 0,1 0 0,0-1 0,1 0 0,-1-1 0,0-1 0,1 0 0,0 0 0,-1-1 0,1-1 0,-1 0 0,0-1 0,1 0 0,-1-1 0,0 0 0,19-9 0,-10 4 0,-1-1 0,0-1 0,-1-1 0,0-1 0,0-1 0,-2 0 0,1-1 0,23-26 0,-32 30 0,-1 0 0,0-1 0,0 0 0,-1 0 0,-1-1 0,0 1 0,0-2 0,-1 1 0,-1 0 0,0-1 0,-1 0 0,3-20 0,-5 25 0,-1 1 0,0 0 0,0-1 0,-1 1 0,0 0 0,0 0 0,-1-1 0,0 1 0,0 0 0,0 0 0,-1 1 0,0-1 0,-1 0 0,1 1 0,-1 0 0,-1 0 0,1 0 0,-1 1 0,0-1 0,0 1 0,0 0 0,-1 0 0,-11-7 0,5 6-426,0 0 0,-1 0 0,1 1 0,-1 1 1,0 0-1,-1 1 0,1 0 0,0 1 0,-1 1 0,1 0 0,-1 1 0,0 0 1,1 1-1,-1 1 0,1 0 0,0 0 0,-14 5 0,-45 18-6674</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6.032"/>
    </inkml:context>
    <inkml:brush xml:id="br0">
      <inkml:brushProperty name="width" value="0.025" units="cm"/>
      <inkml:brushProperty name="height" value="0.025" units="cm"/>
    </inkml:brush>
  </inkml:definitions>
  <inkml:trace contextRef="#ctx0" brushRef="#br0">291 65 15535,'0'0'3827,"1"-9"-1777,1-30-235,-3 38-1707,1 0 0,-1 0 0,0 0-1,1 0 1,-1 0 0,0 0 0,0 0-1,1 0 1,-1 0 0,0 1 0,0-1 0,0 0-1,0 0 1,0 1 0,0-1 0,0 1-1,-1-1 1,1 1 0,0-1 0,0 1-1,0 0 1,0 0 0,0-1 0,-1 1 0,1 0-1,0 0 1,0 0 0,-1 0 0,1 0-1,-1 1 1,-37 3 1265,29 0-1186,0 0-1,0 0 0,1 1 1,0 0-1,0 1 1,0 0-1,0 1 0,1-1 1,0 2-1,-11 12 1,5-4 132,1 1 0,0 0 0,1 1 0,-12 25 0,17-30-202,1 0-1,1 1 1,0-1 0,1 1-1,-4 24 1,7-34-107,1-1 0,0 0 0,-1 0 1,1 0-1,0 0 0,0 1 0,1-1 0,-1 0 0,1 0 1,-1 0-1,1 0 0,0 0 0,0 0 0,1 0 0,-1 0 1,1 0-1,-1-1 0,1 1 0,0 0 0,0-1 0,0 1 1,0-1-1,0 0 0,1 0 0,-1 0 0,1 0 0,-1 0 1,1 0-1,0-1 0,0 1 0,5 1 0,5 1 4,0-1 1,0-1-1,0 0 0,1-1 0,-1 0 0,0-1 0,24-2 1,-27 1-12,-1-1 1,1 1-1,-1-1 0,0-1 1,1 0-1,-1 0 1,0-1-1,-1 0 1,1-1-1,-1 0 1,13-9-1,-21 13-3,1 1 0,0-1 0,0 1 0,0-1 0,0 0 0,-1 0 0,1 1 0,0-1 0,0 0 0,-1 0 0,1 0 0,-1 0 0,1 0 0,-1 0 0,1 0 0,-1 0 0,0 0 0,0 0 0,1 0 0,-1 0 0,0 0 0,0 0 0,0 0 0,0 0 0,0-1 0,0 1 0,0 0 0,-1 0 0,1 0 0,0 0 0,0 0 0,-1 0 0,1 0 0,-1 0 0,1 0 0,-2-1 0,-2-2 0,0 0 0,0 0 0,0 1 0,-1-1 0,1 1 0,-7-3 0,-12-11 0,23 17 0,0-1 0,-1 0 0,1 1 0,0-1 0,0 1 0,0-1 0,0 1 0,0-1 0,1 1 0,-1-1 0,0 1 0,0-1 0,0 1 0,0-1 0,1 1 0,-1-1 0,0 1 0,0-1 0,1 1 0,-1 0 0,0-1 0,1 1 0,-1-1 0,0 1 0,1 0 0,-1-1 0,1 1 0,-1 0 0,1 0 0,-1-1 0,1 1 0,-1 0 0,1 0 0,-1-1 0,1 1 0,-1 0 0,1 0 0,-1 0 0,1 0 0,24-8 0,-25 7 0,4 0 0,0 0 0,0 0 0,1 0 0,-1 0 0,0 1 0,0-1 0,1 1 0,-1 0 0,0 1 0,1-1 0,-1 1 0,0 0 0,0 0 0,0 0 0,7 3 0,-8-2 0,0 0 0,-1 0 0,0 0 0,1 0 0,-1 1 0,0-1 0,0 1 0,0-1 0,-1 1 0,1 0 0,0 0 0,-1 0 0,0 0 0,0 0 0,0 0 0,0 0 0,0 0 0,-1 0 0,1 0 0,-1 1 0,0 5 0,-1 118 0,2-127-40,-1 0-1,0 1 1,0-1-1,0 0 1,1 1 0,-1-1-1,0 0 1,0 1-1,1-1 1,-1 0 0,0 1-1,1-1 1,-1 0-1,0 0 1,1 1 0,-1-1-1,1 0 1,-1 0-1,0 0 1,1 0 0,-1 0-1,1 0 1,-1 1-1,0-1 1,1 0 0,-1 0-1,1 0 1,-1 0-1,0 0 1,1-1 0,-1 1-1,1 0 1,-1 0-1,0 0 1,1 0 0,-1 0-1,1 0 1,-1-1-1,0 1 1,1 0 0,-1 0-1,0-1 1,1 1-1,-1 0 1,0-1 0,1 1-1,-1-1 1,20-11-4165,-3-9-1849,2-2-3881</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7.113"/>
    </inkml:context>
    <inkml:brush xml:id="br0">
      <inkml:brushProperty name="width" value="0.025" units="cm"/>
      <inkml:brushProperty name="height" value="0.025" units="cm"/>
    </inkml:brush>
  </inkml:definitions>
  <inkml:trace contextRef="#ctx0" brushRef="#br0">0 203 17457,'0'0'8637,"9"-4"-7810,12-3-548,-1-2-1,0-1 0,23-14 1,-38 20-184,1 1 0,0-1 0,-1 0 1,1 0-1,-1-1 0,0 1 1,-1-1-1,1 0 0,-1-1 1,0 1-1,0-1 0,-1 0 1,1 0-1,-1 0 0,-1 0 0,4-11 1,-6 17-92,0 0 0,1-1 0,-1 1 0,0-1 1,0 1-1,0 0 0,0-1 0,0 1 0,0-1 1,0 1-1,0 0 0,0-1 0,0 1 0,0-1 1,0 1-1,0 0 0,0-1 0,0 1 0,-1-1 1,1 1-1,0 0 0,0-1 0,0 1 0,-1 0 1,1-1-1,0 1 0,0 0 0,-1-1 0,1 1 0,0 0 1,-1-1-1,1 1 0,0 0 0,-1 0 0,1 0 1,0-1-1,-1 1 0,1 0 0,-1 0 0,1 0 1,0 0-1,-1 0 0,1 0 0,-1 0 0,1 0 1,0 0-1,-1 0 0,1 0 0,-1 0 0,1 0 0,0 0 1,-1 0-1,1 0 0,-1 0 0,1 0 0,0 0 1,-1 1-1,1-1 0,-1 0 0,1 0 0,0 1 1,-1-1-1,1 0 0,-1 1 0,-24 18-121,15-7 124,1 2 1,0-1-1,0 1 1,-8 21-1,13-26 141,0 0 0,1-1 0,0 1 0,0 0-1,1 1 1,1-1 0,0 0 0,0 1 0,0 9 0,2-18-124,-1 0 1,1 0-1,-1 0 0,1 0 1,0 0-1,-1 0 1,1 0-1,0 0 1,0-1-1,-1 1 1,1 0-1,0 0 1,0-1-1,0 1 1,0 0-1,0-1 0,0 1 1,0-1-1,0 1 1,0-1-1,0 0 1,1 1-1,-1-1 1,0 0-1,0 0 1,0 0-1,0 0 0,1 0 1,-1 0-1,0 0 1,2-1-1,41-5 464,-31 1-473,0 0 0,0-1 0,0-1 0,-1 0 0,0 0 0,0-1 0,-1-1 0,0 0 0,11-12 0,-10 9-13,0-1 1,-1 0 0,0-1-1,-1 0 1,-1-1 0,0 0-1,7-17 1,-70 132-222,51-92 249,0-3-16,0 0-1,1 0 1,0 0-1,0 1 1,0-1-1,1 0 1,0 1-1,0-1 1,0 1-1,1 0 1,0-1-1,0 1 1,1 7-1,0-12-13,0 0 0,0 0 0,0 0 0,0 0 0,1 0 0,-1 0 0,0 0 0,0-1 0,1 1 0,-1 0 0,1-1 0,-1 1 0,1-1 0,-1 0 0,1 1 0,-1-1 0,1 0 0,-1 0 0,1 0 0,-1 0 0,1 0 0,-1 0 0,4-1 0,38-8 0,-30 2 0,1-1 0,-1-1 0,0 0 0,-1-1 0,0 0 0,0-1 0,-1 0 0,-1-1 0,0 0 0,0-1 0,-2 0 0,12-21 0,-34 86 0,11-42 0,0-1 0,0 0 0,1 1 0,0-1 0,0 12 0,1-20 0,1 1 0,0-1 0,0 1 0,0-1 0,0 1 0,0-1 0,1 1 0,-1-1 0,0 1 0,1-1 0,-1 1 0,1-1 0,-1 1 0,1-1 0,0 0 0,-1 1 0,1-1 0,0 0 0,0 0 0,0 1 0,0-1 0,0 0 0,0 0 0,0 0 0,1 0 0,-1 0 0,0-1 0,1 1 0,-1 0 0,0 0 0,1-1 0,-1 1 0,1-1 0,-1 0 0,1 1 0,-1-1 0,1 0 0,2 0 0,4 0 0,-1 0 0,1-1 0,0 0 0,-1-1 0,1 0 0,-1 0 0,1-1 0,-1 1 0,0-2 0,0 1 0,0-1 0,0 0 0,-1 0 0,0-1 0,0 0 0,0 0 0,0 0 0,-1-1 0,7-9 0,-5 6 0,0 0 0,-1 0 0,0-1 0,-1 0 0,0 0 0,-1 0 0,0-1 0,0 1 0,-1-1 0,-1 0 0,1 0 0,-2 0 0,1-12 0,-2 22 0,0 1 0,0-1 0,0 1 0,1-1 0,-1 1 0,0-1 0,0 1 0,0-1 0,0 1 0,0-1 0,0 1 0,0-1 0,-1 1 0,1 0 0,0-1 0,0 1 0,0-1 0,0 1 0,0-1 0,-1 1 0,1-1 0,0 1 0,-1 0 0,1-1 0,0 1 0,0 0 0,-1-1 0,1 1 0,-1 0 0,1-1 0,0 1 0,-1 0 0,1-1 0,-1 1 0,1 0 0,-1 0 0,1 0 0,0 0 0,-1-1 0,1 1 0,-1 0 0,1 0 0,-1 0 0,1 0 0,-1 0 0,1 0 0,-1 0 0,1 0 0,-1 0 0,1 1 0,-1-1 0,1 0 0,-1 0 0,1 0 0,0 0 0,-1 1 0,1-1 0,-1 0 0,0 1 0,-21 19 0,20-17 0,0 0 0,0 0 0,0 0 0,1 0 0,-1 1 0,1-1 0,0 0 0,0 1 0,0-1 0,0 1 0,1-1 0,-1 1 0,1-1 0,0 1 0,0 0 0,0-1 0,2 7 0,-1-8 0,0 0 0,0-1 0,1 1 0,-1 0 0,0 0 0,1 0 0,0-1 0,-1 1 0,1-1 0,0 1 0,0-1 0,0 0 0,0 0 0,0 0 0,0 0 0,0 0 0,1 0 0,-1-1 0,0 1 0,0-1 0,1 1 0,-1-1 0,0 0 0,0 0 0,1 0 0,-1 0 0,3-1 0,6 1 0,0-1 0,-1-1 0,1 0 0,-1-1 0,1 1 0,19-10 0,16-4 0,-45 15 0,1 1 0,-1-1 0,1 0 0,-1 1 0,1-1 0,0 1 0,-1 0 0,1 0 0,-1-1 0,1 1 0,0 0 0,-1 0 0,1 1 0,0-1 0,-1 0 0,1 0 0,-1 1 0,1-1 0,0 1 0,-1-1 0,1 1 0,-1 0 0,0 0 0,1 0 0,-1 0 0,0 0 0,1 0 0,-1 0 0,0 0 0,0 0 0,0 0 0,0 1 0,0-1 0,0 0 0,0 1 0,0-1 0,-1 1 0,1-1 0,0 1 0,0 1 0,1-1 0,0 1 0,0-1 0,1 0 0,-1 0 0,1 0 0,-1 0 0,1-1 0,0 1 0,0-1 0,0 0 0,0 0 0,0 0 0,0 0 0,0 0 0,0 0 0,0-1 0,1 0 0,-1 1 0,0-1 0,0-1 0,4 1 0,68-8 0,-74 8 0,3-2 0,1 1 0,0 0 0,0 1 0,0-1 0,-1 1 0,1 0 0,0 0 0,0 1 0,0-1 0,8 3 0,-11-2 0,-1 1 0,1-1 0,0 1 0,-1 0 0,1-1 0,-1 1 0,1 0 0,-1 0 0,0 0 0,0 0 0,0 0 0,0 0 0,0 0 0,0 0 0,-1 1 0,1-1 0,-1 0 0,1 0 0,-1 1 0,0-1 0,0 0 0,0 0 0,-1 4 0,1-5-87,0-1 0,0 1 0,0 0 0,0-1 0,0 1 0,0-1 0,0 1 0,0-1 0,0 1 1,0 0-1,1-1 0,-1 1 0,0-1 0,0 1 0,1-1 0,-1 1 0,0-1 0,0 1 0,1-1 0,-1 1 0,1-1 0,-1 1 0,0-1 0,1 0 0,-1 1 0,1-1 0,-1 0 1,1 1-1,-1-1 0,1 0 0,-1 0 0,1 1 0,-1-1 0,1 0 0,0 0 0,-1 0 0,1 0 0,-1 0 0,1 0 0,1 0 0,-1 0-229,0 0-1,0-1 1,0 1-1,0 0 1,0-1-1,0 1 0,0-1 1,0 0-1,0 1 1,0-1-1,0 0 1,-1 0-1,1 1 1,0-1-1,0 0 0,-1 0 1,1 0-1,0 0 1,-1 0-1,1-2 1,8-18-6800</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7.456"/>
    </inkml:context>
    <inkml:brush xml:id="br0">
      <inkml:brushProperty name="width" value="0.025" units="cm"/>
      <inkml:brushProperty name="height" value="0.025" units="cm"/>
    </inkml:brush>
  </inkml:definitions>
  <inkml:trace contextRef="#ctx0" brushRef="#br0">0 0 8456,'0'0'15022,"0"5"-14029,0 4-801,3 1-160,7 2-1409,1-2-2595,1-1-3651</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7.813"/>
    </inkml:context>
    <inkml:brush xml:id="br0">
      <inkml:brushProperty name="width" value="0.025" units="cm"/>
      <inkml:brushProperty name="height" value="0.025" units="cm"/>
    </inkml:brush>
  </inkml:definitions>
  <inkml:trace contextRef="#ctx0" brushRef="#br0">1 1 13549,'0'0'9198,"0"8"-5830,0 46 1015,1-53-4335,-1 1 0,1-1 0,0 0 1,-1 0-1,1 0 0,0 0 0,0 0 0,0 0 0,0 0 0,0 0 0,0 0 0,0-1 0,1 1 1,-1 0-1,0-1 0,0 1 0,1-1 0,-1 1 0,0-1 0,0 1 0,1-1 0,-1 0 0,0 0 0,1 0 1,-1 0-1,0 0 0,1 0 0,-1 0 0,2-1 0,49 0 767,-48 1-804,12-3-172,0 0-1,0-1 1,22-8 0,-25 7 0,0 1-1,1 0 1,-1 1 0,1 1 0,18-2 0,-31 5 182,0 0 1,-1 0-1,1-1 1,0 1-1,-1 0 1,1 0-1,-1 0 1,1 0-1,-1-1 1,1 1-1,-1 0 1,1 0-1,-1 0 1,0 0-1,0 0 1,1 0-1,-1 0 1,0 0-1,0 0 1,0 0-1,0 0 1,0 0-1,-1 2 1,1 36 940,0-30-828,0-7-223,0-1 1,0 0-1,0 0 1,0 1-1,1-1 0,-1 0 1,0 0-1,1 0 1,-1 1-1,1-1 0,0 0 1,-1 0-1,1 0 1,0 0-1,-1 0 0,1 0 1,0 0-1,0 0 1,0-1-1,0 1 0,0 0 1,0 0-1,0-1 1,0 1-1,2 0 0,-1 0-702,1 0 0,-1 0 0,1-1 0,-1 1 0,1 0-1,-1-1 1,1 0 0,0 0 0,-1 0 0,1 0-1,4-1 1,16-5-18544</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8.163"/>
    </inkml:context>
    <inkml:brush xml:id="br0">
      <inkml:brushProperty name="width" value="0.025" units="cm"/>
      <inkml:brushProperty name="height" value="0.025" units="cm"/>
    </inkml:brush>
  </inkml:definitions>
  <inkml:trace contextRef="#ctx0" brushRef="#br0">0 0 16496,'0'0'9192,"70"0"-6982,-21 0-800,4 0-449,4 0-545,0 0-320,-6 0-64,-8 0-961,-9 0-1473,-12 4-2082,-11 1-961,-11 1-3140</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8.503"/>
    </inkml:context>
    <inkml:brush xml:id="br0">
      <inkml:brushProperty name="width" value="0.025" units="cm"/>
      <inkml:brushProperty name="height" value="0.025" units="cm"/>
    </inkml:brush>
  </inkml:definitions>
  <inkml:trace contextRef="#ctx0" brushRef="#br0">0 28 17745,'0'0'9961,"92"2"-7847,-36-4-833,8-6-896,2 3-289,-4 1-416,-8-2-2819,-4 1-4805</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9.238"/>
    </inkml:context>
    <inkml:brush xml:id="br0">
      <inkml:brushProperty name="width" value="0.025" units="cm"/>
      <inkml:brushProperty name="height" value="0.025" units="cm"/>
    </inkml:brush>
  </inkml:definitions>
  <inkml:trace contextRef="#ctx0" brushRef="#br0">1 0 10570,'0'0'16053,"3"10"-14617,4 13-1050,-2 1 1,-1 0 0,-1 0-1,-1 0 1,-1 0-1,-2 29 1,-23 156 1615,75-315-2002,-15-2 0,-21 62 0,25-58 0,-39 102 0,1-1 0,0 1 0,0 0 0,-1 0 0,1 0 0,0 0 0,1 0 0,-1 0 0,0 0 0,0 1 0,1-1 0,-1 1 0,1 0 0,0 0 0,-1 0 0,1 0 0,0 0 0,-1 0 0,1 1 0,0-1 0,0 1 0,0 0 0,-1 0 0,1 0 0,0 0 0,0 0 0,0 1 0,0-1 0,-1 1 0,1 0 0,0 0 0,4 2 0,-5-2 0,0-1 0,0 1 0,-1 0 0,1-1 0,0 1 0,0 0 0,-1 0 0,1 0 0,0 1 0,-1-1 0,1 0 0,-1 1 0,0-1 0,1 0 0,-1 1 0,0 0 0,0-1 0,0 1 0,0 0 0,0-1 0,0 1 0,-1 0 0,1 0 0,-1 0 0,1 0 0,-1 0 0,0 0 0,1 0 0,-1 0 0,0-1 0,0 1 0,-1 0 0,1 0 0,0 0 0,0 0 0,-1 0 0,0 0 0,1 0 0,-1 0 0,0-1 0,0 1 0,0 0 0,0 0 0,0-1 0,-2 4 0,-3 1 0,-1 0 0,1-1 0,-1 1 0,0-1 0,-1 0 0,1-1 0,-1 0 0,0 0 0,0-1 0,0 1 0,0-2 0,-1 1 0,1-1 0,-1-1 0,1 0 0,-1 0 0,-9 0 0,71-10-7829,-7-1-2845,-10 6-2405</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09.736"/>
    </inkml:context>
    <inkml:brush xml:id="br0">
      <inkml:brushProperty name="width" value="0.025" units="cm"/>
      <inkml:brushProperty name="height" value="0.025" units="cm"/>
    </inkml:brush>
  </inkml:definitions>
  <inkml:trace contextRef="#ctx0" brushRef="#br0">0 0 16976,'0'0'15791,"20"50"-15791,-10-35 0,6-3 0,0-2 0,4 0 0,1-6 0,-1 0-897,-2-3-1697,-1-1-1859,0 0-1184,-4-5-1666</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10.112"/>
    </inkml:context>
    <inkml:brush xml:id="br0">
      <inkml:brushProperty name="width" value="0.025" units="cm"/>
      <inkml:brushProperty name="height" value="0.025" units="cm"/>
    </inkml:brush>
  </inkml:definitions>
  <inkml:trace contextRef="#ctx0" brushRef="#br0">116 0 9097,'0'0'17456,"-27"65"-15662,10-29-481,2 4-384,-1-2-160,3 1-481,3-2-192,3-1-32,1-2-672,3-5-1731,1-5-2529,2-4-2852</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10.814"/>
    </inkml:context>
    <inkml:brush xml:id="br0">
      <inkml:brushProperty name="width" value="0.025" units="cm"/>
      <inkml:brushProperty name="height" value="0.025" units="cm"/>
    </inkml:brush>
  </inkml:definitions>
  <inkml:trace contextRef="#ctx0" brushRef="#br0">0 0 9641,'0'0'16272,"61"49"-14030,-12-47-865,5-2-608,9 0-545,-3 0-192,-5-7-1954,-11-5-4068,-6-7-7014</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5.295"/>
    </inkml:context>
    <inkml:brush xml:id="br0">
      <inkml:brushProperty name="width" value="0.025" units="cm"/>
      <inkml:brushProperty name="height" value="0.025" units="cm"/>
    </inkml:brush>
  </inkml:definitions>
  <inkml:trace contextRef="#ctx0" brushRef="#br0">30 22 9417,'13'-20'7799,"-8"19"-1027,-4 14-2506,-3 11-3984,2-20-621,-4 25 1278,-14 50 0,11-56-674,2 0-1,0 0 1,-2 46-1,7-69-255,0 0 0,0 1 0,0-1 0,0 0 0,0 1 0,0-1-1,0 0 1,0 1 0,0-1 0,0 0 0,0 1 0,0-1 0,0 0-1,0 1 1,0-1 0,1 0 0,-1 1 0,0-1 0,0 0 0,0 0-1,1 1 1,-1-1 0,0 0 0,0 0 0,1 1 0,-1-1 0,0 0-1,1 0 1,-1 0 0,0 0 0,0 1 0,1-1 0,-1 0-1,0 0 1,1 0 0,-1 0 0,0 0 0,1 0 0,17-5 542,14-16 186,51-60-1100,30-25-1767,-110 103-1419</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5.640"/>
    </inkml:context>
    <inkml:brush xml:id="br0">
      <inkml:brushProperty name="width" value="0.025" units="cm"/>
      <inkml:brushProperty name="height" value="0.025" units="cm"/>
    </inkml:brush>
  </inkml:definitions>
  <inkml:trace contextRef="#ctx0" brushRef="#br0">8 1 14926,'0'0'15022,"-8"54"-14797,20-46-161,2 5-353,-1-3-1088,2 3-1826,0-4-1730,-1-4-2113</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6.013"/>
    </inkml:context>
    <inkml:brush xml:id="br0">
      <inkml:brushProperty name="width" value="0.025" units="cm"/>
      <inkml:brushProperty name="height" value="0.025" units="cm"/>
    </inkml:brush>
  </inkml:definitions>
  <inkml:trace contextRef="#ctx0" brushRef="#br0">95 13 11115,'0'0'14237,"-9"0"-13847,4 1-291,0 0 1,0 0 0,0 1-1,0-1 1,0 1 0,0 0-1,1 0 1,-1 1 0,1-1-1,-8 6 1,10-6-23,0 0 1,0 0 0,0 0-1,0 0 1,0 0 0,1 0-1,-1 0 1,1 1 0,-1-1-1,1 1 1,0-1-1,0 1 1,0 0 0,0-1-1,0 1 1,1 0 0,-1-1-1,1 1 1,0 0 0,0 0-1,0 0 1,0-1-1,0 1 1,0 0 0,1 0-1,1 3 1,-2-5-47,1 0-1,0 0 1,0-1-1,0 1 1,0 0 0,0 0-1,1-1 1,-1 1-1,0-1 1,0 1 0,0-1-1,0 0 1,1 1 0,-1-1-1,0 0 1,0 0-1,1 0 1,-1 0 0,0 0-1,0 0 1,1 0-1,1 0 1,30-5 557,-25 2-537,0-1 1,0 0-1,0 0 1,-1-1-1,1 0 1,-1 0-1,-1-1 1,1 0-1,-1 0 1,0 0-1,0-1 1,-1 0-1,0 0 1,0-1-1,-1 1 1,6-12-1,-13 16 26,-5 7-110,-6 7 0,5-1 60,5-7-21,1 0 0,0 0 0,0 0 0,0 0 0,0 1 0,0-1 0,1 1 0,-1 0 0,1 0 0,0 0 0,1 0 0,-1 0 1,0 0-1,-1 8 0,4-11-3,0-1 0,0 1 0,0-1 0,-1 1 0,1-1 0,0 1 0,0-1 0,0 1 0,0-1 0,0 0 0,0 1 0,0-1 0,0 0 0,0 0 0,0 0 0,0 0 0,0 0 0,0 0 0,0 0 0,0 0 0,0 0 0,0 0 0,0-1 0,0 1 0,2-1 0,28-6-1293,-28 5 215,0 1 0,0-1 1,0 1-1,-1-1 0,1 0 1,0 0-1,-1 0 0,0 0 1,1-1-1,-1 1 0,0-1 1,0 1-1,2-4 0,1-1-1080,1-2-4256</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6.357"/>
    </inkml:context>
    <inkml:brush xml:id="br0">
      <inkml:brushProperty name="width" value="0.025" units="cm"/>
      <inkml:brushProperty name="height" value="0.025" units="cm"/>
    </inkml:brush>
  </inkml:definitions>
  <inkml:trace contextRef="#ctx0" brushRef="#br0">160 32 14029,'0'0'13368,"-10"-6"-12093,-35-16-372,41 21-809,0 1-1,0-1 1,0 0 0,0 1 0,0 0 0,0 0 0,-1 0 0,1 1 0,0-1 0,0 1 0,0 0 0,0 0 0,0 0-1,0 1 1,1-1 0,-1 1 0,0 0 0,1 0 0,-1 0 0,1 1 0,0-1 0,0 1 0,0 0 0,0 0 0,0 0-1,-4 5 1,7-7-92,0-1 0,0 1 0,0-1-1,-1 1 1,1-1 0,0 1 0,0-1-1,0 1 1,0-1 0,0 1-1,0-1 1,0 0 0,0 1 0,1-1-1,-1 1 1,0-1 0,0 1 0,0-1-1,0 1 1,1-1 0,-1 0 0,0 1-1,0-1 1,1 1 0,-1-1-1,0 0 1,1 1 0,-1-1 0,0 0-1,1 1 1,-1-1 0,0 0 0,1 0-1,-1 1 1,1-1 0,-1 0 0,1 0-1,-1 0 1,0 0 0,1 1-1,-1-1 1,1 0 0,-1 0 0,1 0-1,-1 0 1,1 0 0,-1 0 0,1 0-1,0-1 1,34 4-12,-27-3-51,2 1-111,63 8-1104,-70-9 1228,1 1 0,-1 0 0,1 0 0,-1 0 1,1 0-1,-1 1 0,1-1 0,-1 1 0,0 0 0,0 0 0,0 0 0,0 0 0,0 1 0,-1-1 0,1 1 0,3 4 0,-5-5 66,0-1 0,-1 1 0,1-1 1,0 1-1,-1 0 0,1-1 0,-1 1 0,0 0 0,1-1 0,-1 1 1,0 0-1,0 0 0,0-1 0,0 1 0,-1 0 0,1-1 1,0 1-1,-1 0 0,1-1 0,-1 1 0,1 0 0,-1-1 0,-1 3 1,0-1 72,-1 0 0,1 0-1,-1-1 1,0 1 0,0 0 0,0-1 0,0 0 0,0 0 0,0 0 0,-4 2 0,-6 2 203,0-1-1,0 0 1,0-1-1,-24 4 1,9-8-1273,28-1 916,-1 1 0,1 0 0,0 0 0,-1 0-1,1 0 1,0-1 0,0 1 0,-1 0 0,1 0-1,0 0 1,0-1 0,-1 1 0,1 0 0,0 0-1,0-1 1,0 1 0,0 0 0,-1-1 0,1 1-1,0 0 1,0-1 0,0 1 0,0 0 0,0-1-1,0 1 1,0 0 0,0-1 0,0 1 0,0 0-1,0-1 1,0 1 0,0 0 0,0 0 0,0-1-1,0 1 1,0 0 0,1-1 0,27-35-5804,-26 33 5542,23-24-5344,5-4-2408</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6.975"/>
    </inkml:context>
    <inkml:brush xml:id="br0">
      <inkml:brushProperty name="width" value="0.025" units="cm"/>
      <inkml:brushProperty name="height" value="0.025" units="cm"/>
    </inkml:brush>
  </inkml:definitions>
  <inkml:trace contextRef="#ctx0" brushRef="#br0">122 1 10025,'0'0'15242,"-7"9"-13491,-12 21-520,0 0 0,-23 56 0,35-71-1126,1 1 0,1 0 0,0 1 0,2-1 0,-1 1 0,2 0 0,0 0 1,1 26-1,2-43-96,-1 1 0,0-1 0,0 0 0,0 1 0,1-1 1,-1 0-1,0 1 0,0-1 0,1 0 0,-1 0 0,0 1 0,1-1 1,-1 0-1,0 0 0,1 0 0,-1 1 0,0-1 0,1 0 1,-1 0-1,0 0 0,1 0 0,-1 0 0,0 0 0,1 0 1,-1 0-1,1 0 0,-1 0 0,0 0 0,1 0 0,-1 0 0,1 0 1,-1 0-1,0 0 0,1 0 0,-1 0 0,0 0 0,1-1 1,-1 1-1,0 0 0,1 0 0,-1 0 0,0-1 0,1 1 0,-1 0 1,0-1-1,0 1 0,1 0 0,-1 0 0,0-1 0,0 1 1,0 0-1,1-1 0,-1 1 0,0-1 0,18-15 235,-10 2-339,-1 0 0,0 0-1,-1-1 1,-1 0 0,4-16 0,-9 32 111,0 1 0,-1-1 0,1 1 0,0-1 0,0 0 0,-1 1 0,1-1 0,0 1 0,1-1 0,-1 1 1,0-1-1,0 1 0,1-1 0,-1 0 0,0 1 0,1-1 0,0 1 0,-1-1 0,1 0 0,0 0 0,-1 1 0,1-1 0,0 0 0,0 0 0,0 0 1,0 0-1,2 2 0,2-2 34,-1 0 0,1 1 0,-1-2-1,0 1 1,1-1 0,0 1 0,-1-1 0,6-1 0,-8 1-42,5 0-5,1-1-1,-1-1 1,0 1-1,0-1 1,-1-1-1,1 1 1,0-1-1,-1 0 1,0 0-1,1-1 1,8-7-1,12-6-5,-25 20 3,-1-1 0,0 1 0,0 0 0,-1 0 0,1-1 0,-1 1 0,1 0 0,-1 0 0,0 0 0,0 0 0,-1 5 0,1-8 0,0 2 0,0 0 0,0 0 0,0-1 0,0 1 0,0 0 0,0-1 0,0 1 0,0 0 0,1 0 0,-1-1 0,1 1 0,-1 0 0,1-1 0,0 1 0,0-1 0,-1 1 0,1-1 0,0 1 0,0-1 0,1 0 0,-1 1 0,0-1 0,2 2 0,1-2 0,0 0 0,1 0 0,-1 0 0,0 0 0,1-1 0,-1 1 0,0-1 0,7-1 0,-5 1 0,28-1 0,-1-3 0,44-9 0,-27 4 0,-45 15 0,-5-6 0,0 1 0,0 0 0,0 0 0,1-1 0,-1 1 0,0-1 0,1 1 0,-1 0 0,1-1 0,-1 1 0,0-1 0,1 1 0,0-1 0,-1 1 0,1-1 0,-1 1 0,1-1 0,-1 1 0,1-1 0,0 0 0,-1 1 0,1-1 0,0 0 0,0 1 0,9-1-3822,-2 0-4143</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8.039"/>
    </inkml:context>
    <inkml:brush xml:id="br0">
      <inkml:brushProperty name="width" value="0.025" units="cm"/>
      <inkml:brushProperty name="height" value="0.025" units="cm"/>
    </inkml:brush>
  </inkml:definitions>
  <inkml:trace contextRef="#ctx0" brushRef="#br0">20 0 18161,'0'0'10282,"1"10"-9684,0 5-427,-1 0 0,-1 0 0,0 1 0,-1-1 0,-5 17 0,-1 13 255,7-44-393,1 1 0,0-1 1,-1 1-1,1 0 0,0-1 1,-1 1-1,1-1 0,0 1 1,0 0-1,1-1 0,-1 1 1,0 0-1,0-1 0,1 1 0,-1-1 1,1 1-1,-1-1 0,1 1 1,0-1-1,0 1 0,0-1 1,-1 0-1,1 1 0,0-1 1,1 0-1,-1 0 0,0 0 0,0 1 1,2 0-1,2-1 96,0 0 0,-1 0-1,1 0 1,0 0 0,0-1 0,0 0 0,0 0-1,6-1 1,10 1-13,19-1-714,1-1 0,-1-3 0,45-10 0,-83 15-139,1-1 0,-1 0 0,1 1 0,-1-1-1,0-1 1,0 1 0,1 0 0,-1 0 0,0-1 0,3-2-1,6-8-6282</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28.368"/>
    </inkml:context>
    <inkml:brush xml:id="br0">
      <inkml:brushProperty name="width" value="0.025" units="cm"/>
      <inkml:brushProperty name="height" value="0.025" units="cm"/>
    </inkml:brush>
  </inkml:definitions>
  <inkml:trace contextRef="#ctx0" brushRef="#br0">57 1 15471,'0'0'15086,"7"1"-14467,-5 0-577,0-1-1,1 1 1,-1 0-1,0 0 0,0 0 1,1 0-1,-1 0 1,0 0-1,0 0 1,0 1-1,0-1 1,-1 1-1,1-1 1,0 1-1,-1 0 1,1 0-1,2 3 0,-3-1-5,1-1 0,-1 1 1,0 0-1,0-1 0,0 1 0,-1 0 0,1 0 0,-1-1 0,0 1 0,0 0 0,-1 0 0,1 0 0,-1-1 0,0 5 0,-2 1 33,0-1 0,-1 1 0,0-1 0,0 1 0,-1-1 0,0 0 0,0-1-1,-1 1 1,-10 10 0,8-10-662,1 0-1,1 1 1,-1 0 0,1 0-1,1 0 1,-7 16-1</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0.523"/>
    </inkml:context>
    <inkml:brush xml:id="br0">
      <inkml:brushProperty name="width" value="0.025" units="cm"/>
      <inkml:brushProperty name="height" value="0.025" units="cm"/>
    </inkml:brush>
  </inkml:definitions>
  <inkml:trace contextRef="#ctx0" brushRef="#br0">0 10 1249,'0'-2'961,"0"0"384,0 1 33,0 0-802,0-1-480,0 1-160</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0.947"/>
    </inkml:context>
    <inkml:brush xml:id="br0">
      <inkml:brushProperty name="width" value="0.025" units="cm"/>
      <inkml:brushProperty name="height" value="0.025" units="cm"/>
    </inkml:brush>
  </inkml:definitions>
  <inkml:trace contextRef="#ctx0" brushRef="#br0">0 106 5061,'8'-9'288,"30"-44"4411,-21 10 4567,-17 64-3096,2 15-4546,0 32-1138,-6-30-345,-1 15-7,9-20-4840,-18-44-5842,4-3 5108</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1.273"/>
    </inkml:context>
    <inkml:brush xml:id="br0">
      <inkml:brushProperty name="width" value="0.025" units="cm"/>
      <inkml:brushProperty name="height" value="0.025" units="cm"/>
    </inkml:brush>
  </inkml:definitions>
  <inkml:trace contextRef="#ctx0" brushRef="#br0">2 118 10698,'0'0'2947,"-1"-9"-102,1 6-2616,0 0 0,0 0-1,0 0 1,0 0 0,0-1 0,1 1-1,0 0 1,-1 0 0,1 0-1,0 0 1,0 0 0,1 0 0,-1 0-1,1 1 1,-1-1 0,1 0-1,0 1 1,0-1 0,0 1 0,0 0-1,1 0 1,-1 0 0,0 0-1,1 0 1,0 0 0,-1 0 0,1 1-1,0-1 1,0 1 0,0 0-1,4-1 1,6-4 63,1 1 0,-1 1 0,1 0 0,0 0 0,0 2 0,1 0 0,-1 0 0,0 2 0,26 1 0,-38-1-280,-1 0-1,0 1 0,0 0 0,1-1 1,-1 1-1,0 0 0,0-1 1,0 1-1,0 0 0,0 0 0,0 0 1,0 0-1,0 0 0,0 0 1,0 0-1,-1 0 0,1 0 0,0 1 1,-1-1-1,1 0 0,-1 0 1,1 1-1,-1-1 0,0 0 0,1 1 1,-1-1-1,0 0 0,0 1 1,0-1-1,0 0 0,0 1 0,0-1 1,-1 0-1,1 1 0,0-1 1,-1 0-1,1 1 0,-1-1 0,0 2 1,-1 4 201,0-1 0,0 1 0,-1-1 0,0 0 0,0 0 0,-8 11 0,3-7 34,-1-1-1,0 0 0,-1 0 0,0 0 0,-1-1 0,0-1 1,0 0-1,-23 11 0,33-18-1111,18-12-7055,16-3 329,-15 7 2282,9-5-3894</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1.834"/>
    </inkml:context>
    <inkml:brush xml:id="br0">
      <inkml:brushProperty name="width" value="0.025" units="cm"/>
      <inkml:brushProperty name="height" value="0.025" units="cm"/>
    </inkml:brush>
  </inkml:definitions>
  <inkml:trace contextRef="#ctx0" brushRef="#br0">53 0 6342,'0'0'11622,"-1"12"-8948,-1 2-1684,1-1 0,-2 1 0,0-1 0,-1 0 0,0 0 0,-10 21-1,11-29-656,0 1-1,0-1 0,1 1 0,0 0 0,0 0 0,0 0 1,1 1-1,-1 7 0,3-14-291,0 0-1,0 0 1,0 0 0,0 0 0,0 0-1,0-1 1,0 1 0,0 0 0,0-1-1,0 1 1,0-1 0,0 1 0,-1-1-1,1 1 1,0-1 0,0 0 0,-1 1-1,2-2 1,6-11 138,0-1 0,-1 0 0,-1 0 0,0 0 0,6-23 0,-10 29-263,-2 10-111,-1 7 200,-1 0-1,1 0 0,0 0 0,1 15 1,1-23-1,-1 0 1,1 0 0,-1-1-1,1 1 1,-1 0-1,1 0 1,0-1-1,-1 1 1,1 0 0,0-1-1,0 1 1,-1-1-1,1 1 1,0-1 0,0 1-1,0-1 1,0 0-1,0 0 1,-1 1-1,1-1 1,0 0 0,0 0-1,0 0 1,0 0-1,0 0 1,0 0 0,0 0-1,0 0 1,0 0-1,0 0 1,0 0-1,0-1 1,-1 1 0,1 0-1,0-1 1,0 1-1,0-1 1,0 1 0,0-1-1,38-17 389,-26 8-387,-1-1 0,0 0 1,-1 0-1,0-2 0,-1 1 0,16-25 0,-31 68-6,-8-1 0,8-18 0,0 0 0,0 0 0,1 1 0,-3 18 0,7-31 0,0 1 0,0-1 0,0 0 0,0 1 0,0-1 0,0 0 0,0 1 0,0-1 0,0 1 0,0-1 0,1 0 0,-1 1 0,0-1 0,0 0 0,0 1 0,0-1 0,1 0 0,-1 1 0,0-1 0,0 0 0,1 0 0,-1 1 0,0-1 0,1 0 0,-1 0 0,0 1 0,1-1 0,-1 0 0,0 0 0,1 0 0,-1 0 0,0 1 0,1-1 0,-1 0 0,0 0 0,1 0 0,-1 0 0,1 0 0,-1 0 0,0 0 0,1 0 0,-1 0 0,0 0 0,1 0 0,-1 0 0,1-1 0,-1 1 0,0 0 0,1 0 0,-1 0 0,0 0 0,1-1 0,-1 1 0,17-7 0,-5-2 0,-1 1 0,0-2 0,0 1 0,-1-1 0,-1-1 0,14-18 0,21-22 0,-42 65 0,-24 46 0,18-51 0,-1 1 0,1 0 0,1 0 0,0 1 0,1-1 0,-1 0 0,1 14 0,2-24-35,0 0-1,0 1 1,0-1 0,0 1-1,0-1 1,0 0-1,0 1 1,0-1 0,1 0-1,-1 1 1,0-1 0,0 0-1,1 1 1,-1-1 0,0 0-1,0 1 1,1-1-1,-1 0 1,0 0 0,1 1-1,-1-1 1,0 0 0,1 0-1,-1 0 1,0 0-1,1 1 1,-1-1 0,1 0-1,-1 0 1,0 0 0,1 0-1,-1 0 1,1 0 0,-1 0-1,0 0 1,1 0-1,-1 0 1,1 0 0,-1 0-1,0 0 1,1-1 0,-1 1-1,0 0 1,1 0 0,-1 0-1,0 0 1,1-1-1,-1 1 1,0 0 0,1 0-1,-1-1 1,0 1 0,1 0-1,-1-1 1,0 1-1,0 0 1,1-1 0,20-17-4283,1-34-8478,-14 17 1917</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2.174"/>
    </inkml:context>
    <inkml:brush xml:id="br0">
      <inkml:brushProperty name="width" value="0.025" units="cm"/>
      <inkml:brushProperty name="height" value="0.025" units="cm"/>
    </inkml:brush>
  </inkml:definitions>
  <inkml:trace contextRef="#ctx0" brushRef="#br0">0 1 7239,'0'0'18609,"30"22"-28538,-14-13 4964,2-1-2786</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2.565"/>
    </inkml:context>
    <inkml:brush xml:id="br0">
      <inkml:brushProperty name="width" value="0.025" units="cm"/>
      <inkml:brushProperty name="height" value="0.025" units="cm"/>
    </inkml:brush>
  </inkml:definitions>
  <inkml:trace contextRef="#ctx0" brushRef="#br0">101 0 9449,'0'0'20072,"-11"10"-18801,-79 60-43,144-53-3946,-46-15 2286,0 1-1,0 0 0,0 0 0,-1 1 0,1 0 0,-1 0 0,7 6 1,-12-8 454,0-1 1,0 1 0,0-1-1,0 1 1,-1 0 0,1 0 0,-1 0-1,0 0 1,1 0 0,-1 0-1,0 1 1,0-1 0,0 0 0,-1 1-1,1-1 1,0 0 0,-1 1-1,0-1 1,1 1 0,-1-1 0,0 1-1,0-1 1,0 1 0,-1-1-1,1 0 1,-1 1 0,1-1 0,-1 1-1,-1 2 1,0-3 184,1 1 1,-1-1-1,0 1 1,0-1-1,0 0 0,0 0 1,0 0-1,-1 0 1,1 0-1,-1 0 0,1-1 1,-1 1-1,0-1 0,0 0 1,1 0-1,-1 0 1,0 0-1,-4 1 0,0 0-4,-1-1 0,0 1 0,0-1-1,0-1 1,-14 0 0,21-1-368,0 1 0,1 0 0,-1-1 0,0 0 0,1 1 0,-1-1 0,1 1 1,-1-1-1,1 0 0,-1 1 0,1-1 0,0 0 0,-1 1 0,1-1 0,0 0 0,-1 0 0,1 1 0,0-1 0,0 0 0,0 0 0,-1 1 1,1-1-1,0 0 0,0 0 0,0 0 0,0 0 0,1 1 0,-1-1 0,0 0 0,0-1 0,7-27-8201,6 7-608</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2.909"/>
    </inkml:context>
    <inkml:brush xml:id="br0">
      <inkml:brushProperty name="width" value="0.025" units="cm"/>
      <inkml:brushProperty name="height" value="0.025" units="cm"/>
    </inkml:brush>
  </inkml:definitions>
  <inkml:trace contextRef="#ctx0" brushRef="#br0">69 70 12844,'0'0'14574,"10"0"-13069,39-10-797,-48 10-647,1-1 0,-1 1 0,0 0-1,1-1 1,-1 1 0,0-1 0,1 0-1,-1 1 1,0-1 0,0 0 0,0 0-1,0 0 1,0 0 0,0 0 0,0 0-1,0 0 1,0 0 0,0 0 0,0 0-1,0 0 1,-1-1 0,1 1 0,-1 0-1,1-1 1,-1 1 0,1 0 0,-1-1-1,0 1 1,0 0 0,1-1 0,-1 1 0,0-1-1,0 1 1,0-1 0,-1 1 0,1 0-1,0-1 1,-1 1 0,1 0 0,0-1-1,-1 1 1,-1-3 0,1 3-49,1 0 0,-1 1 0,0-1 0,0 0 0,0 0 0,0 1 0,0-1 0,0 0 0,0 1 0,0-1 0,0 1 0,0-1 1,-1 1-1,1 0 0,0-1 0,0 1 0,0 0 0,-1 0 0,1 0 0,0 0 0,0 0 0,0 0 0,-1 0 0,1 0 0,0 0 0,0 1 0,0-1 0,0 1 0,-1-1 0,0 1 1,-34 17 136,27-9-149,0 0 0,0 1 0,1 0 0,0 1 0,-6 11 0,11-18 0,0 1 0,0 0 0,1 1 0,0-1 0,0 0 0,0 1 0,1-1 0,-1 1 0,1-1 0,0 1 0,1 0 0,0-1 0,0 12 0,1-16 3,0 1-1,1-1 1,-1 0 0,0 1 0,1-1-1,-1 0 1,0 0 0,1 0 0,-1 0-1,1 0 1,0 0 0,-1 0-1,1-1 1,0 1 0,-1 0 0,1-1-1,0 0 1,0 1 0,0-1-1,-1 0 1,1 0 0,0 0 0,0 0-1,2 0 1,49-3-728,-16-6-4329,-1-8-5175,-14 4 673</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3.236"/>
    </inkml:context>
    <inkml:brush xml:id="br0">
      <inkml:brushProperty name="width" value="0.025" units="cm"/>
      <inkml:brushProperty name="height" value="0.025" units="cm"/>
    </inkml:brush>
  </inkml:definitions>
  <inkml:trace contextRef="#ctx0" brushRef="#br0">131 1 11050,'0'0'19566,"3"3"-18616,-3-1-923,1 0 0,-1 0-1,0 0 1,0-1 0,0 1 0,1 0 0,-2 0-1,1 0 1,0 0 0,0 0 0,-1 0 0,1 0 0,-1 0-1,1 0 1,-1 0 0,0 0 0,0-1 0,0 1 0,0 0-1,0-1 1,0 1 0,0 0 0,-1-1 0,-1 2-1,-47 55 431,29-35-383,-22 31-6640</inkml:trace>
  <inkml:trace contextRef="#ctx0" brushRef="#br0" timeOffset="1">0 29 22101,'0'0'10666,"54"24"-10666,-30-11 0,-3 2 0,0 0 0,-3 3-480,0-6-2980,-3-2-3362,-4-6-5318</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4.831"/>
    </inkml:context>
    <inkml:brush xml:id="br0">
      <inkml:brushProperty name="width" value="0.025" units="cm"/>
      <inkml:brushProperty name="height" value="0.025" units="cm"/>
    </inkml:brush>
  </inkml:definitions>
  <inkml:trace contextRef="#ctx0" brushRef="#br0">42 68 10826,'0'0'4495,"2"-9"-1057,1-3-2023,3-11 524,-4 0 2912,-2 22-3292,-2 4-668,-11 38-600,2 0 0,2 1 0,1 0 0,3 1 0,-1 68 0,6-110-280,0 0-1,-1 0 1,1 0-1,0 0 0,1 0 1,-1 0-1,0 0 1,0 0-1,0 0 1,1 0-1,-1 0 1,0 0-1,1 0 1,-1 0-1,1 0 1,-1 0-1,1 0 1,0 0-1,-1 0 0,1-1 1,0 1-1,0 0 1,-1 0-1,1-1 1,0 1-1,1 0 1,0 0 28,0-1 0,0 0 0,0 1 1,0-1-1,0 0 0,0 0 0,0 0 0,-1 0 1,1-1-1,0 1 0,0 0 0,0-1 0,3-1 1,2-1 70,1 0 1,-1-1 0,0 1 0,0-2-1,0 1 1,6-6 0,-2-2-111,19-17 0,-29 28 0,0 0 0,0 0 0,0 0 0,0 0 0,0 0 0,0 0 0,1 1 0,-1-1 0,0 0 0,1 1 0,-1-1 0,0 1 0,1 0 0,-1-1 0,0 1 0,1 0 0,-1 0 0,1 0 0,-1 0 0,1 0 0,0 0 0,0 3 0,0-1 0,-1 1 0,0-1 0,1 1 0,-1 0 0,0 0 0,-1 0 0,1-1 0,0 1 0,-1 0 0,1 0 0,-1 0 0,0 0 0,0 0 0,-1 3 0,3 11 0,-2-16 0,0 0 0,1 0 0,-1 0 0,0 0 0,1 0 0,0 0 0,-1 0 0,1 0 0,-1 0 0,1 0 0,0 0 0,0-1 0,-1 1 0,1 0 0,0 0 0,0-1 0,0 1 0,0-1 0,0 1 0,0-1 0,0 1 0,0-1 0,0 0 0,0 1 0,0-1 0,0 0 0,0 0 0,0 0 0,0 0 0,0 0 0,0 0 0,0 0 0,1 0 0,-1 0 0,0 0 0,0-1 0,0 1 0,0 0 0,0-1 0,0 1 0,0-1 0,0 1 0,0-1 0,0 1 0,1-2 0,51-33 0,-45 28 0,-5 5 0,5-4 0,-1 0 0,1 1 0,0-1 0,0 2 0,0-1 0,1 1 0,0 0 0,0 1 0,0 0 0,0 1 0,16-3 0,-24 5 0,0 0 0,0 1 0,0-1 0,0 0 0,0 1 0,1-1 0,-1 1 0,0 0 0,0-1 0,0 1 0,-1 0 0,1 0 0,0-1 0,0 1 0,0 0 0,0 0 0,-1 0 0,1 0 0,0 0 0,-1 0 0,1 0 0,-1 0 0,1 0 0,-1 0 0,0 1 0,1-1 0,-1 0 0,0 0 0,0 0 0,0 0 0,0 1 0,0 0 0,0 49 0,0-36 0,25-41-8397,-14 11 378,0-3-6058</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5.425"/>
    </inkml:context>
    <inkml:brush xml:id="br0">
      <inkml:brushProperty name="width" value="0.025" units="cm"/>
      <inkml:brushProperty name="height" value="0.025" units="cm"/>
    </inkml:brush>
  </inkml:definitions>
  <inkml:trace contextRef="#ctx0" brushRef="#br0">82 0 8008,'0'0'8306,"0"9"-6363,-3 29 2115,-10 52 0,-17 46 169,-1 3-3208,27-119-772,3-32 140,8-36 127,6-2-514,23-55 0,-27 84 0,0 1 0,1 0 0,1 1 0,1 0 0,19-23 0,-27 37 0,0 1 0,1 0 0,-1 1 0,1-1 0,0 1 0,0 0 0,7-4 0,-9 6 0,-1 0 0,1 0 0,-1 0 0,1 0 0,-1 1 0,1-1 0,-1 1 0,1-1 0,0 1 0,-1 0 0,1 0 0,0 0 0,-1 1 0,1-1 0,-1 0 0,1 1 0,-1 0 0,5 1 0,-6-1 0,-1-1 0,1 1 0,0 0 0,-1 0 0,1 0 0,0 0 0,-1-1 0,1 1 0,-1 0 0,1 0 0,-1 0 0,1 0 0,-1 0 0,0 0 0,0 0 0,0 1 0,1-1 0,-1 0 0,0 0 0,0 0 0,0 0 0,0 0 0,-1 0 0,1 0 0,0 0 0,0 0 0,-1 0 0,1 0 0,0 0 0,-1 0 0,1 0 0,-1 0 0,0 0 0,0 1 0,-22 31 0,-28 12 0,46-41 0,0 0 0,0-1 0,0 0 0,0 0 0,0 0 0,-1-1 0,1 0 0,-1 0 0,-7 2 0,41-35-6534,22-8-4421,-24 20 4549</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6.065"/>
    </inkml:context>
    <inkml:brush xml:id="br0">
      <inkml:brushProperty name="width" value="0.025" units="cm"/>
      <inkml:brushProperty name="height" value="0.025" units="cm"/>
    </inkml:brush>
  </inkml:definitions>
  <inkml:trace contextRef="#ctx0" brushRef="#br0">54 205 13581,'0'0'8968,"-5"8"-7227,-1 1-1394,-3 4 825,0 1-1,1 1 1,-8 20 0,16-35-1162,0 1 1,0-1-1,0 0 1,0 1-1,0-1 1,0 0-1,0 0 1,0 1-1,0-1 0,0 0 1,0 1-1,1-1 1,-1 0-1,0 0 1,0 1-1,0-1 1,0 0-1,1 0 1,-1 0-1,0 1 1,0-1-1,0 0 1,1 0-1,-1 0 1,0 1-1,0-1 0,1 0 1,-1 0-1,0 0 1,1 0-1,-1 0 1,0 0-1,0 0 1,1 0-1,-1 0 1,0 0-1,1 0 1,-1 0-1,0 0 1,0 0-1,1 0 1,-1 0-1,0 0 1,1 0-1,-1 0 0,0 0 1,1 0-1,12-2 321,-8-1-257,0 1 0,0-1 0,-1-1 1,1 1-1,-1 0 0,0-1 0,1 0 1,6-9-1,-7 8-89,0 0 1,0 1-1,1-1 0,0 1 1,0 0-1,8-4 0,-13 9-71,1 0 0,0 0 0,-1-1 0,1 1 0,0 0 0,-1 0 0,0 0 0,1 0-1,-1 0 1,1 1 0,-1-1 0,0 0 0,0 0 0,0 0 0,0 0 0,0 0 0,0 0-1,0 0 1,0 0 0,0 1 0,0-1 0,-1 1 0,0 32 235,0-32-133,1 0 0,-1 0-1,1 0 1,0 0 0,0 0 0,0 1-1,0-1 1,0 0 0,0 0-1,1 0 1,-1 0 0,1 0-1,-1 0 1,1 0 0,1 2 0,-1-3 9,0-1 0,0 1 0,1-1 1,-1 0-1,0 0 0,0 0 0,0 0 1,0 1-1,1-1 0,-1-1 0,0 1 1,0 0-1,0 0 0,1 0 0,-1-1 1,0 1-1,0 0 0,0-1 0,0 1 1,0-1-1,0 0 0,0 1 0,0-1 1,0 0-1,0 1 0,0-1 1,0 0-1,-1 0 0,2-1 0,17-15 47,0 0 0,-1-1 0,-1-1 0,-1-1 0,0 0-1,-2-1 1,0-1 0,-2 0 0,0 0 0,-2-2 0,0 1 0,8-33 0,-16 43-113,-5 13 44,-14 26 95,-20 49 183,32-61-239,1 0 1,0 0-1,0 0 0,2 1 0,-1-1 0,2 1 1,0 0-1,1-1 0,1 1 0,2 17 1,-69-90-4159,55 49 3902,8 7 304,1 0-1,-1 0 0,0 0 1,1 0-1,-1-1 0,1 1 1,0-1-1,0 0 0,0 1 0,0-1 1,0 0-1,1 0 0,-1 0 1,-1-6-1,3 9-33,1-1 0,-1 1 0,1-1 0,0 0 0,-1 1 1,1-1-1,-1 1 0,1-1 0,0 1 0,-1 0 0,1-1 0,0 1 0,-1 0 0,1-1 0,0 1 0,0 0 0,-1 0 0,1 0 0,0 0 1,0 0-1,0-1 0,-1 1 0,1 1 0,1-1 0,26-1 184,-22 1-104,82-1-330,-29 1-3431,9 1-7845,-46-1 2063</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6.563"/>
    </inkml:context>
    <inkml:brush xml:id="br0">
      <inkml:brushProperty name="width" value="0.025" units="cm"/>
      <inkml:brushProperty name="height" value="0.025" units="cm"/>
    </inkml:brush>
  </inkml:definitions>
  <inkml:trace contextRef="#ctx0" brushRef="#br0">119 1 10762,'0'0'18482,"-5"9"-18178,-13 25 18,1 0 0,2 1 0,1 1 0,2 1-1,2 0 1,1 0 0,2 0 0,2 1 0,-1 41 0,8-3-322,4-130 0,-6-127 0,1 180-64,0 1 0,-1-1 0,1 1 0,0-1 0,-1 1 0,1-1 0,0 1 0,0-1 0,-1 1 1,1-1-1,0 1 0,0 0 0,0 0 0,0-1 0,-1 1 0,1 0 0,0 0 0,0 0 0,0 0 0,0 0 0,0 0 0,0 0 0,0 0 0,32 1-3132,-27-1 1996,43-2-8147,-22-1 2428</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7.289"/>
    </inkml:context>
    <inkml:brush xml:id="br0">
      <inkml:brushProperty name="width" value="0.025" units="cm"/>
      <inkml:brushProperty name="height" value="0.025" units="cm"/>
    </inkml:brush>
  </inkml:definitions>
  <inkml:trace contextRef="#ctx0" brushRef="#br0">93 247 11787,'0'0'15893,"-9"1"-15071,2 0-671,0 1 0,0-1 0,0 1 1,0 0-1,-11 6 0,17-8-102,-1 1 0,0 0 0,0 0 0,0 0 1,1 0-1,-1 0 0,0 1 0,1-1 0,-1 0 0,1 1 0,0-1 0,-1 1 0,1 0 0,0-1 0,0 1 0,0 0 0,0 0 0,0 0 0,1 0 0,-1-1 0,1 1 0,-1 0 0,1 0 0,-1 0 0,1 0 0,0 0 0,0 0 0,0 0 1,0 1-1,0-1 0,1 2 0,0-3-36,0 0 0,-1-1 1,1 1-1,0-1 0,0 1 0,0-1 1,0 1-1,-1-1 0,1 0 1,0 1-1,0-1 0,0 0 1,0 0-1,0 1 0,0-1 1,0 0-1,0 0 0,0 0 0,0 0 1,0 0-1,-1-1 0,1 1 1,0 0-1,0 0 0,0-1 1,0 1-1,2-1 0,26-9 218,-16 0-519,-1 1-1,0-2 1,0 0 0,16-20 0,4-13-4245,-44 65 4681,7-14-12,0-1-1,1 1 1,0 1 0,1-1-1,-1 0 1,1 1-1,1 0 1,0-1-1,0 1 1,-1 10-1,3-18-176,0 1-1,0-1 1,0 1-1,0-1 1,0 1-1,0-1 1,0 1-1,0-1 1,0 1-1,0-1 1,0 1-1,1-1 1,-1 0-1,0 1 1,0-1-1,0 1 1,1-1-1,-1 0 1,0 1-1,1-1 1,-1 0-1,0 1 1,1-1 0,-1 0-1,0 1 1,1-1-1,-1 0 1,1 0-1,-1 0 1,0 1-1,1-1 1,-1 0-1,2 0 1,18-3-1295,17-18-1085,-26 10 1942,0-1 1,-1 0-1,-1 0 1,0-1-1,0 0 1,11-26-1,31-92 3002,-33 80-276,-17 49-1271,-3 14-520,0 0-1,0 1 0,-2-1 0,1-1 0,-1 1 0,-8 15 0,-4 15 545,5-9-551,3-14-354,2 1 0,0 0 0,1 0 0,1 0 0,-1 23 0,6-42-79,0-1 0,0 0 0,0 1 0,1-1-1,-1 0 1,0 0 0,0 0 0,0 0-1,0 1 1,1-2 0,-1 1 0,0 0-1,0 0 1,0 0 0,0 0 0,0-1 0,0 1-1,1-1 1,-1 1 0,0-1 0,1 0-1,7-5-2,-1 1-1,0-1 0,0-1 0,-1 0 1,0 0-1,0 0 0,0-1 0,-1 0 0,0 0 1,-1 0-1,0-1 0,5-10 0,4-11 1,-2-1 0,12-41 0,-52 124-2395,-20 34-2578,44-78 4747,1-1-1,0 1 1,1-1-1,-1 1 1,1 0 0,1 0-1,0 0 1,0 0 0,0 12-1,2-18 346,0 0-1,0 0 0,0 0 0,0 0 1,1-1-1,-1 1 0,0 0 0,1-1 1,-1 1-1,1-1 0,-1 0 1,1 1-1,0-1 0,0 0 0,0 0 1,0 0-1,-1 0 0,1-1 0,0 1 1,0 0-1,1-1 0,-1 1 1,0-1-1,0 0 0,0 0 0,0 0 1,3 0-1,2 1-797,0-1 1,0 1-1,0-1 0,0-1 1,0 0-1,0 0 0,9-2 1,1-8-4252,-1-3-5936</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7.623"/>
    </inkml:context>
    <inkml:brush xml:id="br0">
      <inkml:brushProperty name="width" value="0.025" units="cm"/>
      <inkml:brushProperty name="height" value="0.025" units="cm"/>
    </inkml:brush>
  </inkml:definitions>
  <inkml:trace contextRef="#ctx0" brushRef="#br0">55 0 6502,'0'0'23003,"-8"12"-22602,5-8-379,-2 4 29,0 0 1,0 0-1,0 0 0,1 0 1,0 1-1,1 0 0,0 0 1,0 0-1,1 0 0,-1 13 1,2 90 66,1-86-4644,0 0-4941</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7.998"/>
    </inkml:context>
    <inkml:brush xml:id="br0">
      <inkml:brushProperty name="width" value="0.025" units="cm"/>
      <inkml:brushProperty name="height" value="0.025" units="cm"/>
    </inkml:brush>
  </inkml:definitions>
  <inkml:trace contextRef="#ctx0" brushRef="#br0">0 1 16656,'0'0'16111,"66"6"-16111,-42 2 0,-3 0-545,0 1-1889,-2-2-2242,-4 0-1987,1-3-2273</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0:59:38.633"/>
    </inkml:context>
    <inkml:brush xml:id="br0">
      <inkml:brushProperty name="width" value="0.025" units="cm"/>
      <inkml:brushProperty name="height" value="0.025" units="cm"/>
    </inkml:brush>
  </inkml:definitions>
  <inkml:trace contextRef="#ctx0" brushRef="#br0">35 46 7559,'0'0'8082,"6"-3"-6597,15-6-112,32-16 8427,-53 25-9780,0 0-1,0 0 1,0 0 0,0 0 0,1 0 0,-1 0 0,0 0 0,0 0-1,0 0 1,0 0 0,0 0 0,0 0 0,0 0 0,1 0 0,-1 0-1,0 0 1,0-1 0,0 1 0,0 0 0,0 0 0,0 0-1,0 0 1,0 0 0,0 0 0,0 0 0,0 0 0,0-1 0,1 1-1,-1 0 1,0 0 0,0 0 0,0 0 0,0 0 0,0 0-1,0-1 1,0 1 0,0 0 0,0 0 0,0 0 0,0 0 0,-1 0-1,1 0 1,0-1 0,0 1 0,0 0 0,0 0 0,0 0 0,0 0-1,0 0 1,0 0 0,0 0 0,0-1 0,0 1 0,0 0-1,-1 0 1,1 0 0,0 0 0,0 0 0,-11-3 1463,-14 2 331,21 2-1814,-1 0 0,1 0 0,0 1 0,-1 0 0,1-1 0,0 1 0,0 1 0,1-1 0,-1 0 0,-5 6 0,6-6 0,1 0 0,-1 0 0,1 0 0,0 0 0,0 0 0,0 1 0,0-1 0,1 1 0,-1-1 0,1 1 0,-1 0 0,1-1 0,0 1 0,0 0 0,0 0 0,0 5 0,1-7 0,1 0 0,0 0 0,0 0 0,0-1 0,0 1 0,-1 0 0,1-1 0,0 1 0,0 0 0,1-1 0,-1 0 0,0 1 0,0-1 0,0 0 0,0 1 0,0-1 0,0 0 0,1 0 0,-1 0 0,0 0 0,0 0 0,0 0 0,0 0 0,0 0 0,2-1 0,34-2 0,15-10 0,-41 9 0,0 1 0,0 1 0,0-1 0,0 2 0,0 0 0,21 0 0,-31 1 0,0 0 0,0 1 0,0-1 0,0 1 0,0-1 0,0 1 0,0-1 0,0 1 0,0-1 0,0 1 0,0 0 0,-1 0 0,1-1 0,0 1 0,0 0 0,-1 0 0,1 0 0,-1 0 0,1 0 0,0 0 0,-1 0 0,0 0 0,1 0 0,-1 0 0,0 0 0,1 0 0,-1 1 0,3 37 0,-5-17 0,6-52 0,-2 15 0,-2 9 0,1-1 0,0 1 0,0-1 0,0 1 0,1-1 0,0 1 0,0 0 0,1 0 0,0 0 0,4-7 0,-6 12 0,0 1 0,0-1 0,0 1 0,0-1 0,0 1 0,0 0 0,0 0 0,0-1 0,1 1 0,-1 0 0,0 0 0,0 0 0,0 0 0,0 0 0,0 0 0,0 1 0,0-1 0,1 0 0,-1 0 0,0 1 0,2 0 0,26 15 0,-12-7 0,-8-6 0,0 0 0,0 0 0,1-1 0,-1 0 0,1-1 0,0 0 0,-1 0 0,20-2 0,-23 1 0,-1-1 0,0 0 0,0 0 0,0 0 0,0 0 0,0-1 0,0 0 0,-1 0 0,1 0 0,0 0 0,-1-1 0,0 0 0,1 0 0,-1 0 0,0 0 0,-1-1 0,1 1 0,4-7 0,-34 22 0,21-9 0,1 1 0,0 0 0,0 0 0,1 0 0,-1 0 0,1 1 0,0-1 0,0 1 0,1 0 0,-1 0 0,1 0 0,-2 7 0,5-11 0,0 0 0,0 0 0,0-1 0,0 1 0,0 0 0,0-1 0,0 1 0,0-1 0,1 0 0,-1 1 0,0-1 0,0 0 0,1 0 0,-1 0 0,0 0 0,0 0 0,1 0 0,-1 0 0,0 0 0,0 0 0,2-1 0,34-3 0,7-10 0,-37 11 0,1 0 0,-1 0 0,1 0 0,0 1 0,0 0 0,0 1 0,1 0 0,-1 0 0,0 1 0,0 0 0,11 1 0,-18-1 0,-1 1 0,1-1 0,0 1 0,0 0 0,-1-1 0,1 1 0,-1-1 0,1 1 0,0 0 0,-1 0 0,0-1 0,1 1 0,-1 0 0,1 0 0,-1-1 0,0 1 0,1 0 0,-1 0 0,0 0 0,0 0 0,0 0 0,0-1 0,0 1 0,0 0 0,0 0 0,0 0 0,0 1 0,0-1 0,0 1 0,-1-1 0,1 0 0,0 0 0,0 0 0,0 0 0,1 0 0,-1 0 0,0 0 0,0 1 0,1-1 0,-1 0 0,0 0 0,1 0 0,-1 0 0,1 0 0,-1 0 0,1 0 0,0-1 0,-1 1 0,1 0 0,0 0 0,0 0 0,0-1 0,0 1 0,-1 0 0,1-1 0,0 1 0,0 0 0,0-1 0,0 1 0,0-1 0,0 0 0,2 1 0,7 0-2,0 0 0,1-1 0,-1 0 0,11-2 0,-12 1-184,0 0 0,0 1 0,0 0 0,1 0 0,11 3 0,-17 5-10048,-4 0 806</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4:46.359"/>
    </inkml:context>
    <inkml:brush xml:id="br0">
      <inkml:brushProperty name="width" value="0.025" units="cm"/>
      <inkml:brushProperty name="height" value="0.025" units="cm"/>
    </inkml:brush>
  </inkml:definitions>
  <inkml:trace contextRef="#ctx0" brushRef="#br0">1 0 13773,'0'0'6694,"12"1"-5775,285 19 2412,-43 0-2568,1728 11 2564,-1565-31-2794,-152 1-612,1306 26 1914,-476 14-1616,-1-51-75,318 6 1025,-1376 5-1185,98-3 226,-26 1-734,-64 3-3000,-71-8-2108,-6-5-2552</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3.388"/>
    </inkml:context>
    <inkml:brush xml:id="br0">
      <inkml:brushProperty name="width" value="0.025" units="cm"/>
      <inkml:brushProperty name="height" value="0.025" units="cm"/>
    </inkml:brush>
  </inkml:definitions>
  <inkml:trace contextRef="#ctx0" brushRef="#br0">33 1 16944,'-1'10'822,"-4"24"399,-17 195 3389,20-193-4232,3-1-1,0 0 1,3 0 0,13 60-1,-16-92-3058,-3-11 599,-6-17-1813,-9-9-1817</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3.767"/>
    </inkml:context>
    <inkml:brush xml:id="br0">
      <inkml:brushProperty name="width" value="0.025" units="cm"/>
      <inkml:brushProperty name="height" value="0.025" units="cm"/>
    </inkml:brush>
  </inkml:definitions>
  <inkml:trace contextRef="#ctx0" brushRef="#br0">2 164 11403,'0'0'3763,"0"-9"-1109,-1 5-2486,1 1 0,0 0 1,0-1-1,0 1 1,0 0-1,0-1 1,1 1-1,0 0 1,-1 0-1,1-1 1,0 1-1,1 0 0,-1 0 1,1 0-1,-1 0 1,1 0-1,0 1 1,0-1-1,0 0 1,0 1-1,0-1 1,1 1-1,-1 0 0,1 0 1,0 0-1,5-3 1,13-6 299,1 1 0,0 0 0,0 2 0,1 1 0,1 0 0,31-4 0,-15 6-131,0 1 0,81 4 0,-113 1-304,1 0 1,-1 0-1,0 1 1,1 0-1,-1 1 1,0 0-1,0 0 1,-1 1-1,1 0 1,-1 0-1,14 10 1,-18-11 32,0-1 0,0 1 0,0 0 0,0 0 0,-1 0 0,1 0 0,-1 1 0,0-1 1,0 1-1,0-1 0,0 1 0,-1 0 0,0-1 0,1 1 0,-1 0 0,-1 0 0,1 0 0,0 0 0,-1 0 1,0 0-1,0 0 0,0 0 0,-1 0 0,1 0 0,-1 0 0,0 0 0,-2 7 0,0-5 61,-1-1-1,1 1 1,-1 0-1,0-1 1,-1 0-1,1 0 1,-1 0-1,0-1 1,0 1-1,0-1 1,-1-1-1,1 1 0,-1-1 1,0 1-1,0-2 1,-9 4-1,-7 2 302,0 0-1,-1-2 1,-31 5-1,46-9-427,0 0 0,0-1 0,0 1 0,-1-1 0,1-1 0,-1 0 0,1 0 0,0 0 0,-1-1 0,-8-2 0,17 3-38,-1-1 0,1 1 0,0 0 0,0 0 0,-1-1 0,1 1-1,0 0 1,0 0 0,-1-1 0,1 1 0,0 0 0,0 0 0,0-1 0,-1 1 0,1 0 0,0-1 0,0 1 0,0 0-1,0-1 1,0 1 0,0-1 0,0 1 0,0 0 0,0-1 0,0 1 0,0 0 0,0-1 0,0 1 0,0 0 0,0-1-1,0 1 1,0 0 0,0-1 0,0 1 0,0 0 0,1-1 0,-1 1 0,0-1 0,8-7-3730,8-1-4432</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4.905"/>
    </inkml:context>
    <inkml:brush xml:id="br0">
      <inkml:brushProperty name="width" value="0.025" units="cm"/>
      <inkml:brushProperty name="height" value="0.025" units="cm"/>
    </inkml:brush>
  </inkml:definitions>
  <inkml:trace contextRef="#ctx0" brushRef="#br0">18 0 16239,'0'0'4234,"-1"8"-2782,-8 124 2084,3-74-1589,4 117 1,2-172-1909,0 0 1,1-1-1,-1 1 0,0 0 1,1 0-1,0-1 0,0 1 1,-1-1-1,1 1 0,1-1 1,-1 1-1,0-1 0,1 1 1,-1-1-1,1 0 1,0 0-1,-1 0 0,4 3 1,-3-4 0,0 0 1,0 0-1,0-1 0,0 1 1,0 0-1,0-1 1,0 1-1,0-1 0,0 0 1,1 0-1,-1 0 1,0 0-1,0 0 0,0 0 1,0 0-1,1-1 1,-1 1-1,2-2 1,6-2 46,0 0 0,0-1 1,0 0-1,-1 0 1,0-2-1,0 1 1,12-11-1,9-16-40,-24 26-40,-1 0 1,1 1 0,0-1 0,1 1 0,0 1 0,0-1 0,0 1 0,11-6 0,-17 11-21,-1 0-1,0 0 1,1 1 0,-1-1 0,0 0 0,1 0 0,-1 0 0,0 1 0,1-1 0,-1 0-1,0 1 1,1-1 0,-1 0 0,0 1 0,0-1 0,1 0 0,-1 1 0,0-1 0,0 0-1,0 1 1,0-1 0,1 1 0,-1-1 0,0 0 0,0 1 0,0-1 0,0 1 0,0-1-1,0 0 1,0 1 0,0-1 0,0 1 0,0-1 0,-1 1 0,2 20-92,-1-18 108,-1 12 160,-1-1 0,-1 1-1,0-1 1,0 1 0,-9 20-1,5-17 59,2 0 0,-6 30 0,11-47-220,0-1 0,0 0 0,0 0 0,0 1-1,0-1 1,0 0 0,0 1 0,0-1 0,0 0 0,0 1 0,0-1 0,0 0 0,0 0 0,0 1-1,0-1 1,0 0 0,0 1 0,0-1 0,0 0 0,0 0 0,1 1 0,-1-1 0,0 0-1,0 0 1,0 1 0,1-1 0,-1 0 0,0 0 0,0 0 0,0 1 0,1-1 0,-1 0 0,0 0-1,0 0 1,1 0 0,-1 0 0,0 1 0,1-1 0,-1 0 0,0 0 0,0 0 0,1 0-1,0 0 1,17-6 11,15-16-714,3-17-4042,-4-4-3511,-12 13-132</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5.657"/>
    </inkml:context>
    <inkml:brush xml:id="br0">
      <inkml:brushProperty name="width" value="0.025" units="cm"/>
      <inkml:brushProperty name="height" value="0.025" units="cm"/>
    </inkml:brush>
  </inkml:definitions>
  <inkml:trace contextRef="#ctx0" brushRef="#br0">16 293 13132,'0'0'9545,"0"6"-9918,-16 142 3741,16-147-3343,0-1-1,0 1 0,0 0 1,0-1-1,0 1 1,1-1-1,-1 1 0,0-1 1,0 1-1,0-1 1,0 1-1,1-1 0,-1 1 1,0-1-1,0 1 1,1-1-1,-1 0 0,0 1 1,1-1-1,-1 1 1,1-1-1,-1 0 0,0 1 1,1-1-1,-1 0 0,1 0 1,-1 1-1,1-1 1,-1 0-1,1 0 0,-1 0 1,1 1-1,-1-1 1,2 0-1,23-4 564,22-19 36,-38 15-646,1-1-1,-1-1 1,0 0-1,-1 0 1,0 0-1,-1-1 1,0 0-1,-1-1 1,0 1-1,-1-1 1,0-1-1,-1 1 1,5-20-1,-16 60-100,5-23 232,0 1-1,0 0 1,1-1-1,0 1 0,0 0 1,0 0-1,1 0 1,0 0-1,0 0 1,0 0-1,1 0 0,2 9 1,-1-14-40,-1 1 0,1-1 0,0 0 0,0 0 0,-1 0 0,1-1 0,0 1 1,0 0-1,0-1 0,0 1 0,0-1 0,0 1 0,0-1 0,0 0 0,0 0 0,0 0 0,0 0 0,0-1 0,4 0 1,41-9 1201,-35 5-1219,-1-1-1,1 0 1,-1-1 0,-1 0-1,1-1 1,-1 0 0,-1-1-1,1 0 1,-2-1-1,1 1 1,-1-2 0,-1 1-1,0-1 1,0 0 0,7-19-1,0-3-159,-2-1-1,-1-1 0,-2 0 1,7-45-1,-29 141-142,7-33 391,1 0 1,-3 46 0,8-64-116,1 1 1,-1-1-1,2 0 0,-1 0 1,1 0-1,1 0 0,0-1 1,0 1-1,1-1 0,0 1 1,8 10-1,-9-13-9,1 0 1,0-1-1,0 0 1,0 0-1,1 0 1,0-1-1,0 0 0,0 0 1,1 0-1,0 0 1,0-1-1,7 5 1,-12-11-62,-1 0 1,0 0 0,-1 0-1,1 0 1,0 0-1,-1 0 1,1 0 0,-1 0-1,1 0 1,-1 1 0,0-1-1,-2-3 1,-25-34-43,-2 1-1,-1 2 1,-43-39-1,54 56 716,47 20-666,49 9 202,8 1-3088,-28-8-5569,-17-3-1522</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7.746"/>
    </inkml:context>
    <inkml:brush xml:id="br0">
      <inkml:brushProperty name="width" value="0.025" units="cm"/>
      <inkml:brushProperty name="height" value="0.025" units="cm"/>
    </inkml:brush>
  </inkml:definitions>
  <inkml:trace contextRef="#ctx0" brushRef="#br0">43 149 13453,'0'0'4922,"-8"3"-3865,-25 9-112,33-12-916,0 0 0,0 1 1,1-1-1,-1 0 1,0 0-1,0 0 0,0 0 1,1 0-1,-1 0 1,0 0-1,0 1 0,0-1 1,1 0-1,-1 0 1,0 0-1,0 0 0,0 1 1,0-1-1,1 0 0,-1 0 1,0 0-1,0 1 1,0-1-1,0 0 0,0 0 1,0 1-1,0-1 1,0 0-1,0 0 0,0 1 1,0-1-1,0 0 1,0 0-1,0 1 0,0-1 1,0 0-1,0 0 1,0 0-1,0 1 0,0-1 1,0 0-1,0 0 1,0 1-1,0-1 0,-1 0 1,1 0-1,0 0 1,0 1-1,0-1 0,0 0 1,-1 0-1,1 0 0,0 0 1,0 1-1,0-1 1,-1 0-1,21 3 917,-5-2-566,0-1 1,-1-1-1,1 0 0,-1-1 1,1-1-1,-1 0 1,0-1-1,20-8 1,-29 10-352,0 0 1,0 0 0,0 0-1,-1-1 1,1 0 0,-1 0-1,1 0 1,-1-1 0,0 0 0,0 1-1,0-1 1,-1-1 0,0 1-1,1 0 1,-1-1 0,-1 0-1,1 1 1,-1-1 0,0 0 0,0 0-1,0-1 1,-1 1 0,1 0-1,-1-1 1,0-8 0,-1 12-22,0 0 0,-1 0 0,1 0 0,-1 0-1,1 1 1,-1-1 0,0 0 0,0 1 0,0-1 0,0 0 0,0 1 0,0-1 0,0 1 0,0-1 0,0 1 0,-1 0 0,1 0 0,-1-1 0,1 1 0,-1 0 0,1 0 0,-1 0 0,0 1 0,1-1 0,-1 0-1,0 0 1,0 1 0,1 0 0,-1-1 0,0 1 0,0 0 0,0 0 0,0 0 0,1 0 0,-1 0 0,-2 0 0,-4 0-21,1 0 1,-1 1-1,0 0 1,1 0-1,0 1 1,-1 0-1,1 0 1,-8 4-1,4 0 29,0 1 0,1 0 0,0 0 0,0 1 0,1 1 0,-16 17 1,20-20 79,0 0 0,0 1 0,1-1 0,0 1 0,0 0 0,0 0 0,1 0 0,0 1 0,0-1 0,1 1 0,-3 15 0,5-22-87,1 0 0,-1 1 0,0-1 0,1 1 0,-1-1 0,1 0 0,0 1-1,-1-1 1,1 0 0,0 0 0,0 0 0,-1 0 0,1 1 0,0-1 0,0 0-1,0 0 1,1-1 0,-1 1 0,0 0 0,0 0 0,0 0 0,1-1 0,-1 1 0,0-1-1,1 1 1,-1-1 0,0 1 0,1-1 0,-1 0 0,1 0 0,-1 0 0,0 0-1,1 0 1,1 0 0,60-1 288,-56 1-243,9-2-71,0-1-1,0-1 0,0 0 1,-1-1-1,1 0 0,-1-2 1,-1 1-1,1-2 0,-1 0 1,-1-1-1,1 0 0,-1-1 1,-1 0-1,0-1 0,15-18 0,-27 29 66,-5 9 65,-2 1-109,3-5 45,1-1 0,0 0 0,0 1 0,0-1 0,1 1 0,0 0 0,-1 0 0,2 0 0,-1 0 0,0 0 0,0 8 0,2-12-37,1 0-1,0-1 1,-1 1-1,1 0 1,-1 0 0,1-1-1,0 1 1,0 0-1,-1-1 1,1 1 0,0 0-1,0-1 1,0 1-1,0-1 1,0 0-1,0 1 1,0-1 0,0 0-1,0 1 1,0-1-1,0 0 1,0 0-1,0 0 1,0 0 0,0 0-1,0 0 1,0 0-1,0 0 1,1-1 0,35-1 323,-18-2-250,0-1-1,0-1 1,0 0-1,27-14 1,-30 12-143,0 1 0,0 0 0,1 2 0,0 0 0,0 0 0,18-1 0,-34 6 44,0 0 0,-1 0 0,1 0 1,0 0-1,0 0 0,0 0 0,-1 0 1,1 0-1,0 0 0,0 0 0,-1 0 1,1 0-1,0 1 0,0-1 0,-1 0 1,1 1-1,0-1 0,0 0 0,-1 1 1,1-1-1,-1 1 0,1-1 0,0 1 1,-1 0-1,1-1 0,-1 1 0,1-1 1,0 2-1,0 21 534,-1-22-475,0 0 0,-1 0 0,1 0 0,0 0 0,0-1 0,-1 1 0,1 0 0,0 0-1,0 0 1,0 0 0,0 0 0,0 0 0,0 0 0,0-1 0,1 1 0,-1 0 0,0 0 0,0 0 0,1 0 0,-1 0-1,0-1 1,1 1 0,-1 0 0,1 0 0,-1 0 0,1-1 0,-1 1 0,1 0 0,0-1 0,-1 1 0,1-1 0,0 1-1,0-1 1,-1 1 0,1-1 0,0 1 0,0-1 0,0 0 0,0 1 0,-1-1 0,1 0 0,0 0 0,1 1-1,13-3-10,-1 1 0,0-2-1,0 0 1,0 0 0,0-1-1,21-10 1,-22 8-73,1 1 0,0 0 0,-1 1 0,2 1 0,-1 0 0,24-1 0,-37 4 36,0 1 0,0-1 0,0 1 0,-1-1 0,1 1 0,0 0 0,0-1 0,0 1 0,-1 0 0,1 0 0,0 0 0,-1 0 0,1-1 0,0 1 0,-1 0 0,0 0 0,1 0 0,-1 0 0,1 0 0,-1 0 0,0 0 0,0 0 0,0 0 0,0 1 0,1-1 0,-1 0 0,-1 0 0,1 0 0,0 1 0,0 45 348,-1-34-520,6-26-16582</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8.075"/>
    </inkml:context>
    <inkml:brush xml:id="br0">
      <inkml:brushProperty name="width" value="0.025" units="cm"/>
      <inkml:brushProperty name="height" value="0.025" units="cm"/>
    </inkml:brush>
  </inkml:definitions>
  <inkml:trace contextRef="#ctx0" brushRef="#br0">0 0 9513,'0'0'15791</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9.045"/>
    </inkml:context>
    <inkml:brush xml:id="br0">
      <inkml:brushProperty name="width" value="0.025" units="cm"/>
      <inkml:brushProperty name="height" value="0.025" units="cm"/>
    </inkml:brush>
  </inkml:definitions>
  <inkml:trace contextRef="#ctx0" brushRef="#br0">0 109 10090,'0'0'15363,"12"1"-14434,-7 0-874,-1 0-1,1 0 0,0-1 1,0 0-1,0 0 0,0 0 1,-1-1-1,1 0 0,0 0 1,0 0-1,-1 0 1,1-1-1,0 1 0,-1-1 1,0-1-1,1 1 0,-1 0 1,0-1-1,0 0 0,0 0 1,6-7-1,-6 6-10,0 0-1,0 0 0,0-1 1,-1 1-1,1-1 1,-1 0-1,0 0 1,-1 0-1,1 0 1,-1-1-1,0 1 1,-1-1-1,2-8 1,-25 46-66,19-25 36,-14 40 104,16-44-91,0-1-1,0 1 1,1 0-1,-1 0 0,1 0 1,0 0-1,0 0 1,0 0-1,0-1 0,0 1 1,1 0-1,-1 0 1,3 5-1,-1-7 37,1 0-1,-1 1 0,1-1 1,0 0-1,-1-1 1,1 1-1,0 0 0,0-1 1,-1 0-1,1 0 1,0 1-1,0-1 0,0-1 1,-1 1-1,7-2 1,1 2 225,3-1-158,0-1 1,1-1 0,-1 0 0,0-1-1,0 0 1,14-7 0,-15 6-137,1 0 0,-1 0 1,1 2-1,0 0 0,0 0 1,21-1-1,-33 4-8,1 0 0,-1 0 1,0 0-1,0 0 0,0 0 0,0 0 0,0 0 0,1 1 0,-1-1 0,0 0 1,0 1-1,0-1 0,0 1 0,0-1 0,0 1 0,0 0 0,0-1 0,0 1 1,0 0-1,-1 0 0,1-1 0,0 1 0,0 0 0,-1 0 0,1 0 0,0 0 1,-1 0-1,1 0 0,-1 1 0,4 36 38,-5-35-6,1-1 1,0 1-1,0-1 1,0 1-1,0-1 0,0 1 1,0-1-1,1 1 1,-1-1-1,1 1 0,-1-1 1,1 0-1,0 1 0,0-1 1,0 0-1,1 1 1,-1-1-1,2 3 0,0-4 30,0 0 0,0 0-1,0 0 1,0 0 0,0-1-1,0 1 1,0-1 0,0 0-1,0 1 1,0-1 0,0-1-1,0 1 1,0 0 0,0-1-1,4-1 1,45-14 480,-50 15-532,22-9 7,-18 7-107,1 0 1,0 0-1,0 0 0,0 0 1,0 1-1,1 1 0,-1-1 0,1 1 1,-1 0-1,1 1 0,-1 0 0,10 1 1,-16-1 56,0 1 0,0-1 1,0 1-1,0-1 0,0 1 0,0 0 1,-1-1-1,1 1 0,0 0 0,0 0 1,-1-1-1,1 1 0,-1 0 1,1 0-1,-1 0 0,1 0 0,-1 0 1,1 0-1,-1 0 0,0 0 0,0 0 1,1 0-1,-1 1 0,4 11-2111,6-6-4732,-2-6-3194</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5.208"/>
    </inkml:context>
    <inkml:brush xml:id="br0">
      <inkml:brushProperty name="width" value="0.025" units="cm"/>
      <inkml:brushProperty name="height" value="0.025" units="cm"/>
    </inkml:brush>
  </inkml:definitions>
  <inkml:trace contextRef="#ctx0" brushRef="#br0">261 268 13004,'0'0'3129,"3"-11"-658,11-35-239,-14 45-2139,1-1 0,-1 1 0,0-1 0,0 0 1,0 1-1,0-1 0,0 1 0,0-1 0,0 0 0,0 1 1,-1-1-1,1 1 0,0-1 0,-1 0 0,0 1 0,1 0 1,-1-1-1,0 1 0,0-1 0,0 1 0,0 0 0,0-1 1,0 1-1,0 0 0,0 0 0,0 0 0,-1 0 0,1 0 1,0 0-1,-1 0 0,1 1 0,-1-1 0,1 0 0,-1 1 1,1-1-1,-1 1 0,1-1 0,-1 1 0,1 0 0,-4 0 1,-3-2 46,-1 1 0,1 1 0,-1 0 0,1 0 0,-15 2 0,13 1-15,1 0 0,-1 0 0,1 1 0,0 1 0,0-1 0,1 2 0,-1-1 0,1 1 0,0 0 0,1 0-1,0 1 1,-10 12 0,11-13-14,1 0-1,-1 0 0,1 1 1,1 0-1,-1 0 0,1 1 1,1-1-1,-1 1 1,1 0-1,0-1 0,1 1 1,0 1-1,0-1 0,1 0 1,0 9-1,1-16-103,1 1 1,-1-1-1,1 0 0,-1 0 0,1 0 1,0 1-1,-1-1 0,1 0 1,0 0-1,0 0 0,0 0 0,0 0 1,0 0-1,0-1 0,0 1 0,0 0 1,0 0-1,0-1 0,1 1 1,-1-1-1,0 1 0,0-1 0,1 1 1,-1-1-1,0 0 0,1 0 1,-1 1-1,0-1 0,1 0 0,-1 0 1,0-1-1,1 1 0,2 0 1,49-8 289,-30 1-203,-1 0 1,0-2 0,0-1 0,-1 0 0,36-25 0,-23 11-46,-1-1-1,44-45 1,-67 61-23,-1 0 0,0-1 1,0 0-1,-1-1 0,0 0 1,-1 0-1,0 0 0,-1-1 1,0 0-1,-1-1 0,-1 1 1,0-1-1,3-16 0,-7 29-25,1 0 0,-1-1 0,0 1 0,0 0 0,0-1 0,0 1 0,0 0 0,0-1 0,0 1 0,0 0 0,0 0 0,0-1 0,0 1 0,0 0 0,0-1 0,0 1 0,0 0 0,0-1 0,0 1 0,-1 0 0,1-1 0,0 1 0,0 0 0,0 0 0,0-1 0,-1 1 0,1 0 0,0 0 0,0-1-1,0 1 1,-1 0 0,1 0 0,0 0 0,0 0 0,-1-1 0,1 1 0,0 0 0,-1 0 0,1 0 0,-14 6-44,-10 18 47,5 5 233,2 0 0,-17 37-1,29-55-121,1 0 0,-1 1 0,2 0-1,0 0 1,0 0 0,1 0 0,1 1-1,0-1 1,1 17 0,0-28-113,0 0 1,0 0-1,1 0 0,-1 0 0,0 0 1,0 0-1,1 0 0,-1 0 1,1 0-1,-1-1 0,1 1 0,-1 0 1,1 0-1,-1 0 0,1-1 1,0 1-1,-1 0 0,1 0 0,0-1 1,0 1-1,0-1 0,-1 1 1,1-1-1,0 1 0,0-1 0,2 1 1,31 0 132,-26-3-102,1 0 0,0 0 0,-1-1 0,1 0 0,11-7 0,-3-1-33,0 0 0,28-26 0,-40 32 0,0 0 0,0 0 0,-1 0 0,1-1 0,-1 0 0,0 0 0,0 0 0,-1 0 0,0-1 0,0 1 0,3-12 0,-6 17-2,0 1 0,0 0 0,0 0 0,0-1 1,-1 1-1,1 0 0,0 0 0,0-1 0,0 1 0,0 0 0,0 0 0,-1 0 1,1 0-1,0-1 0,0 1 0,0 0 0,-1 0 0,1 0 0,0 0 0,0 0 0,0-1 1,-1 1-1,1 0 0,0 0 0,0 0 0,-1 0 0,1 0 0,0 0 0,0 0 1,-1 0-1,1 0 0,0 0 0,0 0 0,-1 0 0,1 0 0,0 0 0,0 0 0,-1 0 1,1 0-1,0 1 0,0-1 0,-1 0 0,1 0 0,0 0 0,0 0 0,0 0 1,-1 1-1,1-1 0,0 0 0,0 0 0,0 0 0,0 0 0,-1 1 0,1-1 0,0 1 1,-13 7-145,-25 32 252,36-38-98,0 0 0,0 1 0,1-1 0,-1 0 0,1 1 0,-1-1 0,1 0 0,0 1 0,0 0 0,0-1 0,0 1 1,0 0-1,1-1 0,-1 1 0,1 0 0,0 0 0,0 3 0,1-5-8,0 0 0,1-1 0,-1 1 0,1-1 0,-1 0 0,0 1 0,1-1 0,-1 0 0,1 0 0,-1 0 0,1 0 0,-1 0 0,0 0 0,1 0 0,2-1 0,-1 1 0,16-3-7,1 0 0,-1-1 0,0-2 1,0 1-1,31-16 0,-33 14-8,0 0 0,0 1 1,0 0-1,1 1 0,0 2 1,35-4-1,-52 7 15,0 0 0,1 0 0,-1 0 0,0 0 0,0 1 0,0-1 0,0 0 0,0 1 0,-1-1 0,1 1 0,0-1 0,0 1 0,0-1 0,0 1 0,0 0 0,-1-1 0,1 1 0,0 0 0,0 0 0,-1 0 0,1-1 0,-1 1 0,1 0 0,-1 0 1,1 0-1,-1 0 0,0 0 0,1 0 0,-1 0 0,0 0 0,0 0 0,1 0 0,-1 0 0,0 2 0,-2 49 80,2-46-73,-1-1 1,0 0 0,1 0 0,0 1 0,0-1 0,1 0 0,1 10 0,2-15-8,-1 1 0,0 0 0,0-1 0,0 0 0,0 1 0,0-1 0,0 0 0,0-1 0,1 1 0,-1-1 0,0 1 0,3-2 0,79-33 0,-72 28 0,0 0 0,1 1 0,0 1 0,0 0 0,0 1 0,0 0 0,1 2 0,18-3 0,-32 5 0,-1 0 0,1 0 0,-1 0 0,1 1 0,-1-1 0,1 0 0,-1 0 0,1 0 0,-1 0 0,1 0 0,-1 1 0,1-1 0,-1 0 0,1 0 0,-1 1 0,0-1 0,1 0 0,-1 1 0,1-1 0,-1 0 0,0 1 0,1-1 0,-1 0 0,0 1 0,0-1 0,1 1 0,-1-1 0,0 1 0,0-1 0,0 1 0,0-1 0,1 1 0,-1-1 0,0 2 0,-3 23 0,-16 20 0,7-30 36,10-13-56,0 0 0,0 0 0,0 0-1,0 1 1,1-1 0,-1 1-1,1-1 1,-1 1 0,1-1-1,-2 5 1,7-7-887,-1 0-1,1-1 1,-1 1-1,1-1 1,-1 0-1,1 0 0,-1-1 1,6-2-1,17-13-5450,4-5-4809</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5.554"/>
    </inkml:context>
    <inkml:brush xml:id="br0">
      <inkml:brushProperty name="width" value="0.025" units="cm"/>
      <inkml:brushProperty name="height" value="0.025" units="cm"/>
    </inkml:brush>
  </inkml:definitions>
  <inkml:trace contextRef="#ctx0" brushRef="#br0">86 0 13933,'0'0'9716,"-8"9"-6305,0 0-2257,-2 0-504,1 0 1,0 1-1,0 0 1,1 1-1,1-1 1,-8 16-1,14-25-650,1-1 0,0 0 0,0 1 0,0-1 0,-1 0 0,1 1 0,0-1 0,0 0 0,0 1 0,0-1 0,0 0 0,0 1 0,0-1 0,0 1 0,0-1 0,0 0 0,0 1 0,0-1 0,0 1 0,0-1 0,0 0 0,1 1 0,-1-1 0,0 0 0,0 1 0,0-1 0,0 0 0,1 1 0,-1-1 0,0 0 0,0 0 0,1 1 0,-1-1 0,0 0 0,1 0 0,-1 1 0,0-1 0,0 0 0,1 0 0,0 1 0,20-2 0,22-13 0,-40 13 0,4-4 0,1 1 0,-1 0 0,1 1 0,0 0 0,0 0 0,0 1 0,0 0 0,1 1 0,-1-1 0,17 1 0,-24 5 0,1 0 0,-1 0 0,0 0 0,-1 1 0,1-1 0,-1 0 0,0 1 0,0-1 0,0 0 0,-1 6 0,0-3 0,1-5-290,0 12-3525,2-4-3419,8-10-4777</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1.828"/>
    </inkml:context>
    <inkml:brush xml:id="br0">
      <inkml:brushProperty name="width" value="0.025" units="cm"/>
      <inkml:brushProperty name="height" value="0.025" units="cm"/>
    </inkml:brush>
  </inkml:definitions>
  <inkml:trace contextRef="#ctx0" brushRef="#br0">0 135 4740,'0'0'13208,"11"-5"-12450,17-6-256,0 3-1,0 0 1,1 2 0,0 0 0,43-1 0,63-2-19,349-44-139,-458 44-188,-26 9-146,0 0 0,0 0 0,1 0 0,-1-1 0,0 1 0,0 0-1,0 0 1,0 0 0,0-1 0,0 1 0,0 0 0,0 0 0,0-1 0,0 1 0,0 0 0,0 0 0,0 0 0,-1-1 0,1 1 0,0 0 0,0 0 0,0 0 0,0-1 0,0 1 0,0 0 0,0 0 0,-1 0 0,1 0 0,0 0-1,0-1 1,0 1 0,0 0 0,-1 0 0,1 0 0,0 0 0,0 0 0,0 0 0,0 0 0,-1 0 0,1-1 0,0 1 0,0 0 0,0 0 0,-1 0 0,1 0 0,0 0 0,0 0 0,-1 0 0,1 0 0,0 0 0,0 0 0,-51-6 325,-668 44 2366,932-37-2199,-66 0-475,-28 1-101,147-5-1454,-341 6 1207,40-3-172,-52 8-1,-99 25-3125,87-18-716</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7.386"/>
    </inkml:context>
    <inkml:brush xml:id="br0">
      <inkml:brushProperty name="width" value="0.025" units="cm"/>
      <inkml:brushProperty name="height" value="0.025" units="cm"/>
    </inkml:brush>
  </inkml:definitions>
  <inkml:trace contextRef="#ctx0" brushRef="#br0">73 1 20307,'0'0'1698,"-4"76"-321,-7-37-224,2 6-576,-2 2-225,1 1-192,4-7-128,1-6-32,5-7-672,0-8 31,0-10-640,-5-23-6983,-6-9 1986</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7.748"/>
    </inkml:context>
    <inkml:brush xml:id="br0">
      <inkml:brushProperty name="width" value="0.025" units="cm"/>
      <inkml:brushProperty name="height" value="0.025" units="cm"/>
    </inkml:brush>
  </inkml:definitions>
  <inkml:trace contextRef="#ctx0" brushRef="#br0">0 90 13229,'0'0'2055,"2"-10"150,-2 8-2164,0 0 120,0-1-1,1 0 0,-1 0 0,0 0 0,1 1 1,0-1-1,0 0 0,0 1 0,0-1 0,0 0 0,0 1 1,1-1-1,-1 1 0,1 0 0,-1 0 0,1-1 0,0 1 1,0 0-1,0 0 0,0 1 0,1-1 0,-1 0 1,0 1-1,1-1 0,-1 1 0,1 0 0,-1 0 0,1 0 1,0 0-1,-1 0 0,1 0 0,0 1 0,3-1 0,32-4 1467,1 1 0,44 2 0,-73 2-1481,1 0 0,0 1-1,-1 0 1,1 1 0,-1 0-1,0 1 1,1 0-1,-1 0 1,0 1 0,-1 1-1,1 0 1,15 11 0,-22-14-101,-1 0 0,1 1 0,-1-1 1,0 1-1,0 0 0,0 0 0,-1 0 0,1 0 0,-1 0 1,1 0-1,-1 0 0,0 0 0,0 1 0,0-1 1,-1 0-1,1 1 0,-1-1 0,0 0 0,0 1 0,0-1 1,0 1-1,-1-1 0,1 0 0,-1 1 0,0-1 0,0 0 1,0 0-1,0 1 0,-1-1 0,1 0 0,-1 0 1,0-1-1,-3 6 0,-3 3 140,0 0 0,-1-1 0,0 0 0,-1 0 0,0 0 0,0-2 0,-13 10 0,12-11-185,1-1 0,-1 0 0,0 0 0,0-1 0,0 0 0,-1-1 0,0 0 0,0-1 0,0 0 0,-16 1 0,60-25-8072,-5 14 2366,5-1-2233</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9.153"/>
    </inkml:context>
    <inkml:brush xml:id="br0">
      <inkml:brushProperty name="width" value="0.025" units="cm"/>
      <inkml:brushProperty name="height" value="0.025" units="cm"/>
    </inkml:brush>
  </inkml:definitions>
  <inkml:trace contextRef="#ctx0" brushRef="#br0">49 1 15439,'-1'12'8976,"-5"47"-6304,-2-25-1717,0-3-397,1-1 0,2 1 0,-3 53 0,18-159 269,-9 46-953,0 20 54,0-1-1,0 1 1,-1-1 0,-1 1 0,0-1 0,0 1-1,0 0 1,-1-1 0,-1 1 0,0 0 0,-4-10-1,11 22-86,0 0-1,0 0 0,0 0 1,1-1-1,0 1 0,-1-1 0,1 0 1,0 0-1,0-1 0,0 0 0,0 0 1,0 0-1,0 0 0,0-1 0,7 0 1,8 1-1131,-1 0 1,1-2-1,20-3 1,-12-5-6431,-4-3-6955</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0.639"/>
    </inkml:context>
    <inkml:brush xml:id="br0">
      <inkml:brushProperty name="width" value="0.025" units="cm"/>
      <inkml:brushProperty name="height" value="0.025" units="cm"/>
    </inkml:brush>
  </inkml:definitions>
  <inkml:trace contextRef="#ctx0" brushRef="#br0">222 331 10634,'0'0'5659,"6"-9"-2910,-6 8-2499,26-35 1844,-25 34-1868,0 1 0,0-1 0,0 0 0,0 0 0,0 1 1,0-1-1,0 0 0,-1 0 0,1 0 0,-1 0 0,1 0 0,-1 0 0,0 0 0,0 0 0,0 0 0,0 0 0,0 0 0,0 0 0,-1 0 0,1 0 0,0 0 0,-2-3 0,0 3-124,0 1 0,0 0 0,-1 0 0,1 0 0,0 0 0,0 0 0,-1 0 0,1 0 0,0 1 0,-1-1 0,1 1 0,-1 0 0,1-1 0,-1 1 0,1 0 0,-4 1 0,-42 7 337,38-3-355,0 0 0,0 1-1,1 0 1,0 0 0,0 1 0,0 1 0,1-1 0,0 1-1,0 1 1,1-1 0,-11 18 0,11-15 9,0 0-1,1 1 1,0-1 0,0 1-1,2 1 1,-1-1-1,2 1 1,-1-1 0,-2 26-1,6-38-86,0 0-1,0 1 0,0-1 0,0 1 1,0-1-1,0 0 0,0 1 0,0-1 1,0 0-1,0 1 0,0-1 0,0 0 1,0 1-1,0-1 0,1 1 0,-1-1 1,0 0-1,0 0 0,0 1 0,1-1 1,-1 0-1,0 1 0,0-1 0,0 0 1,1 0-1,-1 1 0,0-1 0,1 0 1,-1 0-1,0 0 0,1 1 0,-1-1 1,0 0-1,1 0 0,-1 0 0,0 0 1,1 0-1,-1 0 0,0 0 0,1 0 1,19-6 184,14-17 82,11-21-107,-34 32-155,0 1 0,0 0 0,1 1 0,0 0 0,1 1 0,17-10 0,-29 19-16,0-1-1,-1 1 0,1 0 1,0-1-1,-1 1 1,1 0-1,0-1 0,0 1 1,-1 0-1,1 0 1,0 0-1,0 0 0,-1 0 1,1 0-1,0 0 0,0 0 1,-1 0-1,1 0 1,0 0-1,0 0 0,-1 0 1,1 1-1,0-1 1,-1 0-1,1 1 0,0-1 1,-1 0-1,1 1 1,0-1-1,-1 1 0,1-1 1,-1 1-1,1-1 1,0 1-1,-1-1 0,0 1 1,1 0-1,0 2 5,0 0 1,0 0-1,0 0 0,-1 0 0,1 0 1,-1 0-1,0 0 0,0 1 0,0 5 1,-2 4 30,0-1 1,0 1 0,-9 25 0,-7-6 48,8-14 266,21-33-24,10-17-272,-1-1 0,-2-1 0,-1-1 0,18-56 0,-34 89-112,3 27-246,-3-23 286,0 0 0,0 0-1,1 0 1,-1 0-1,0 0 1,1-1-1,0 1 1,-1-1 0,1 1-1,0-1 1,0 0-1,0 1 1,-1-1 0,1 0-1,1 0 1,-1 0-1,0-1 1,0 1 0,0 0-1,0-1 1,1 1-1,-1-1 1,0 0 0,0 0-1,1 0 1,-1 0-1,0 0 1,0 0 0,1-1-1,1 0 1,4 0-127,1-1 1,-1 0 0,-1 0-1,1-1 1,0 0 0,-1-1-1,9-4 1,0-3 3,0-2-1,-1 0 1,0 0-1,-1-2 1,-1 0-1,0 0 1,-1-1-1,-1-1 1,0 0-1,-1 0 1,-1-1-1,-1 0 1,0-1 0,-2 0-1,8-32 1,-14 51 138,0 1 0,0-1 0,-1 0 1,1 0-1,0 0 0,0 0 0,0 0 1,0 0-1,0 0 0,0 0 0,0 0 0,0 0 1,-1 0-1,1 0 0,0 0 0,0 0 1,0 0-1,0 0 0,0 0 0,0 0 1,0 0-1,-1 0 0,1 0 0,0 0 1,0 0-1,0 0 0,0 0 0,0 0 1,0 0-1,0 0 0,0 0 0,-1 0 1,1-1-1,0 1 0,0 0 0,0 0 1,0 0-1,0 0 0,0 0 0,0 0 1,0 0-1,0 0 0,0 0 0,0 0 0,0-1 1,0 1-1,0 0 0,0 0 0,0 0 1,0 0-1,0 0 0,0 0 0,0 0 1,0-1-1,0 1 0,-13 16-56,-14 27 231,25-39-185,-73 152 1329,67-137-1026,1 0 0,1 0 0,1 1-1,1-1 1,0 1 0,-1 31 0,5-50-278,0 0 0,0 0 0,0-1 0,0 1 0,1 0 0,-1 0 0,0 0 0,0 0 0,0-1 0,1 1 0,-1 0 1,0 0-1,1 0 0,-1-1 0,1 1 0,-1 0 0,1 0 0,-1-1 0,1 1 0,0-1 0,-1 1 0,1 0 0,0-1 0,-1 1 0,1-1 1,0 0-1,0 1 0,-1-1 0,1 1 0,0-1 0,0 0 0,0 0 0,0 1 0,-1-1 0,1 0 0,0 0 0,0 0 0,0 0 1,0 0-1,0 0 0,0 0 0,-1-1 0,1 1 0,2-1 0,0 1 31,0-1 0,0 0-1,1 0 1,-1 0 0,0-1 0,0 1-1,0-1 1,0 0 0,0 0 0,4-4 0,2-3 23,-1 0 0,-1-1 0,1 0 1,-2 0-1,1 0 0,-2-1 0,1 0 1,-1 0-1,-1-1 0,0 0 0,-1 1 1,0-1-1,2-14 0,-24 50 426,0 26-422,17-22-20,2-27-43,0-1-1,1 1 1,-1 0 0,0-1-1,0 1 1,0 0 0,1-1 0,-1 1-1,0 0 1,1-1 0,-1 1-1,1-1 1,-1 1 0,1-1-1,-1 1 1,1-1 0,-1 1-1,1-1 1,-1 1 0,1-1 0,0 0-1,-1 1 1,1-1 0,-1 0-1,1 0 1,0 1 0,-1-1-1,2 0 1,4 1-1,0-1 0,0 0 0,-1-1 0,1 1 0,0-1 0,0 0 0,-1-1 0,1 1 0,0-1 0,-1 0 0,0 0 0,1-1 0,-1 0 0,0 0 0,0 0 0,-1 0 0,5-5 0,8-7 0,0-1 0,-2 0 0,14-19 0,-27 35 0,-4 8 0,-6 11 0,-3-1 0,6-11 0,0 1 0,0 0 0,1 0 0,0 0 0,0 0 0,1 0 0,0 1 0,1 0 0,-3 17 0,5-26 0,1 1 0,-1-1 0,1 1 0,-1-1 0,1 1 0,-1-1 0,1 0 0,-1 1 0,1-1 0,-1 0 0,1 1 0,0-1 0,-1 0 0,1 0 0,0 0 0,-1 1 0,1-1 0,0 0 0,-1 0 0,1 0 0,0 0 0,-1 0 0,1 0 0,0 0 0,-1-1 0,1 1 0,0 0 0,-1 0 0,1 0 0,-1-1 0,1 1 0,0 0 0,-1-1 0,1 1 0,-1 0 0,1-1 0,-1 1 0,1-1 0,27-14 0,-12 1 0,-1-1 0,25-29 0,-13 12 0,-27 32 0,0 0 0,0 0 0,0 0 0,0 0 0,0 0 0,0 1 0,0-1 0,0 0 0,0 0 0,0 0 0,0 0 0,0 0 0,0 0 0,0 1 0,0-1 0,1 0 0,-1 0 0,0 0 0,0 0 0,0 0 0,0 0 0,0 0 0,0 1 0,0-1 0,0 0 0,0 0 0,1 0 0,-1 0 0,0 0 0,0 0 0,0 0 0,0 0 0,0 0 0,0 0 0,1 0 0,-1 0 0,0 0 0,0 0 0,0 0 0,0 0 0,0 0 0,0 0 0,1 0 0,-1 0 0,0 0 0,0 0 0,0 0 0,0 0 0,0 0 0,0 0 0,1 0 0,-1 0 0,0 0 0,0 0 0,0-1 0,0 1 0,0 0 0,0 0 0,0 0 0,0 0 0,1 0 0,-1 0 0,0 0 0,0 0 0,0-1 0,0 1 0,0 0 0,0 0 0,-1 19 0,-7 21 0,5-33-7,-9 39-264,12-45 252,0 0-1,0 0 1,0 0-1,0 0 1,0 0 0,0 0-1,0 0 1,0 0 0,0 0-1,0 0 1,1 0-1,-1 0 1,0 0 0,1 0-1,-1 0 1,0 0-1,1-1 1,-1 1 0,1 0-1,0 0 1,-1 0-1,1-1 1,-1 1 0,1 0-1,0-1 1,0 1-1,-1-1 1,1 1 0,0 0-1,0-1 1,0 0 0,0 1-1,0-1 1,0 0-1,0 1 1,0-1 0,0 0-1,-1 0 1,1 0-1,2 0 1,3 1-775,-1-1 1,0 0-1,1 0 0,-1-1 1,0 1-1,1-1 1,-1 0-1,0-1 0,0 1 1,0-1-1,7-4 0,14-9-5713</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1.482"/>
    </inkml:context>
    <inkml:brush xml:id="br0">
      <inkml:brushProperty name="width" value="0.025" units="cm"/>
      <inkml:brushProperty name="height" value="0.025" units="cm"/>
    </inkml:brush>
  </inkml:definitions>
  <inkml:trace contextRef="#ctx0" brushRef="#br0">194 227 8168,'2'-6'2642,"0"0"1,-1 0-1,0 0 1,0 1-1,0-1 1,-1-9-1,0 15-2546,0 0-1,0 0 1,0-1-1,0 1 1,-1 0-1,1 0 1,0 0-1,0 0 1,0 0-1,-1-1 1,1 1-1,0 0 1,0 0-1,0 0 1,-1 0-1,1 0 1,0 0 0,0 0-1,-1 0 1,1 0-1,0 0 1,0 0-1,-1 0 1,1 0-1,0 0 1,0 0-1,-1 0 1,1 0-1,0 0 1,0 0-1,-1 0 1,1 0-1,0 0 1,0 1-1,0-1 1,-1 0-1,1 0 1,0 0-1,0 0 1,0 1-1,-1-1 1,1 0-1,0 0 1,0 0-1,0 1 1,0-1 0,-12 9 411,0 3-324,1 1 0,0 0 0,-12 22 1,19-29-147,0 1 0,0 0 0,1 0 1,0 1-1,0-1 0,1 0 0,0 1 1,0 0-1,-1 14 0,4-20-106,-1 1 1,1-1-1,0 0 1,0 1-1,0-1 0,0 0 1,0 1-1,0-1 1,1 0-1,-1 0 0,1 0 1,-1 0-1,1-1 1,0 1-1,0 0 0,0-1 1,0 1-1,0-1 1,0 1-1,3 0 0,-3 0-28,1-1-1,0 1 0,0 0 1,-1 0-1,1 0 0,-1 1 0,0-1 1,1 0-1,-1 1 0,0 0 1,-1-1-1,1 1 0,0 0 1,-1 0-1,1 0 0,1 6 0,-2 5 72,0 0 0,-1 0 0,0 0 0,-2 1 0,1-1 0,-2 0 0,1 0 0,-2-1 0,-6 17 0,7-20 256,-1 0 0,-1-1-1,1 1 1,-2-1 0,1 0 0,-1 0 0,-1 0 0,0-1 0,0 0-1,0 0 1,-1-1 0,0 0 0,-10 6 0,18-12-227,-1-1 0,0 1 1,0 0-1,0 0 0,0-1 0,0 1 0,-1-1 1,1 1-1,0-1 0,0 1 0,0-1 0,0 0 1,-1 1-1,1-1 0,0 0 0,0 0 1,0 0-1,-1 0 0,1 0 0,0 0 0,0 0 1,-1-1-1,1 1 0,0 0 0,0-1 0,0 1 1,0-1-1,0 1 0,-1-1 0,1 1 1,0-1-1,0 0 0,0 1 0,1-1 0,-1 0 1,0 0-1,0 0 0,0 0 0,0 0 1,1 0-1,-1 0 0,1 0 0,-1 0 0,1 0 1,-1 0-1,1 0 0,-1-1 0,1 1 0,0 0 1,0 0-1,-1 0 0,1-1 0,0 1 1,0 0-1,1-2 0,-3-9-10,2-1 0,0 1-1,0-1 1,2-12 0,0 12-327,1 1 1,-1-1-1,2 1 0,0 0 1,0 0-1,8-14 0,-3 10-1099,0 2-1,0-1 0,24-25 0,3 4-3249,2 1 0,53-36 0,-11 9 364,-11-3 3591,-59 50 7218,-14 13 809,-10 9-2146,0 4-5106,-4 6 1266,2 0 1,-16 20-1,28-31-980,-1 0 0,1 0 0,0 1 0,1-1 0,-1 1-1,1 0 1,1 0 0,-1 0 0,1 1 0,-2 13-1,4-20-321,0-1-1,0 1 0,0 0 0,1 0 0,-1 0 1,0-1-1,1 1 0,-1 0 0,0 0 0,1-1 1,-1 1-1,1 0 0,-1-1 0,1 1 0,-1 0 1,1-1-1,0 1 0,-1-1 0,1 1 0,0-1 1,-1 1-1,1-1 0,0 0 0,0 1 0,-1-1 1,1 0-1,0 0 0,0 1 0,0-1 0,0 0 1,-1 0-1,1 0 0,0 0 0,0 0 0,0 0 1,0 0-1,-1 0 0,1 0 0,0-1 0,0 1 1,0 0-1,0-1 0,41-10 112,-26 2-276,-1 0 0,0-1 0,0 0 0,-1-2 1,-1 1-1,22-24 0,-15 12-1395,0-1 1,22-37-1,-79 115 2324,27-41-464,0 0 0,1 0 1,0 1-1,1 0 0,1 0 0,0 1 0,1 0 0,1 0 0,-4 17 1,8-31-319,1 0 1,0-1-1,0 1 1,0 0 0,0-1-1,0 1 1,0 0-1,0-1 1,0 1 0,0 0-1,0-1 1,0 1-1,1 0 1,-1-1 0,0 1-1,0-1 1,1 1-1,-1-1 1,0 1-1,1 0 1,-1-1 0,0 1-1,1-1 1,-1 1-1,1-1 1,-1 0 0,1 1-1,-1-1 1,1 1-1,-1-1 1,1 0 0,1 1-1,23-3-421,24-23-1500,-34 12 645,0 0 0,-1-1 0,-1 0-1,0-1 1,-1 0 0,10-19 0,53-105-7409,-67 123 7505,19-39-4359</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2.076"/>
    </inkml:context>
    <inkml:brush xml:id="br0">
      <inkml:brushProperty name="width" value="0.025" units="cm"/>
      <inkml:brushProperty name="height" value="0.025" units="cm"/>
    </inkml:brush>
  </inkml:definitions>
  <inkml:trace contextRef="#ctx0" brushRef="#br0">236 11 5317,'4'-11'9463,"-9"12"-3768,-20 24-1907,-31 46-1727,53-68-2003,1 0 0,0 1 1,0-1-1,0 1 1,0 0-1,1 0 0,0-1 1,-1 1-1,2 0 0,-1 0 1,0 0-1,1 0 1,-1 0-1,1 0 0,1 8 1,-1-12-48,1 1 1,-1-1-1,0 1 1,1-1-1,-1 0 1,1 0-1,-1 1 1,0-1-1,1 0 1,-1 0-1,1 1 1,-1-1-1,1 0 1,-1 0-1,1 0 1,-1 0-1,1 0 1,-1 0-1,1 0 1,-1 0-1,1 0 1,-1 0-1,1 0 1,-1 0-1,1 0 1,-1 0-1,1-1 1,-1 1-1,1 0 0,-1 0 1,1 0-1,-1-1 1,0 1-1,1 0 1,-1-1-1,1 1 1,0-1-1,0 1-82,0-1-1,0 0 0,0 1 0,0-1 0,0 0 0,0 1 0,0-1 0,0 0 1,0 0-1,-1 0 0,1 0 0,0 0 0,-1 0 0,1 0 0,0 0 1,-1 0-1,1 0 0,0-1 0,-1 1 8,-29 38 3027,33-37-2873,0-1 0,-1 1-1,1-1 1,0 0 0,-1 1 0,1-2 0,-1 1 0,1 0 0,5-4 0,-6 3-130,-6 4-6,-17 13 140,5 1 150,0 1 1,1 0-1,1 1 0,1 0 1,0 1-1,2 0 0,-9 22 1,1-7 74,13-24-271,-16 32 205,14-18-3271,12-25-5504,8-5-316</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2.837"/>
    </inkml:context>
    <inkml:brush xml:id="br0">
      <inkml:brushProperty name="width" value="0.025" units="cm"/>
      <inkml:brushProperty name="height" value="0.025" units="cm"/>
    </inkml:brush>
  </inkml:definitions>
  <inkml:trace contextRef="#ctx0" brushRef="#br0">203 14 17328,'11'-13'7577,"-14"26"-4523,-21 44-2440,17-40 473,-7 13-711,8-18-330,0 0-1,1 0 1,0 1 0,1-1-1,0 1 1,1 0 0,0 0 0,1 0-1,0 25 1,2-37-42,1 0 0,-1 0 0,1 0 0,-1 0 0,1 0 0,-1-1 0,1 1 0,0 0 0,0-1 0,-1 1 1,1 0-1,0-1 0,0 1 0,-1-1 0,1 1 0,0-1 0,0 1 0,0-1 0,0 0 0,0 1 0,0-1 0,0 0 0,0 0 0,0 0 0,1 0 0,33 4 80,-22-3-54,-5 0-41,-1 0-1,1 1 1,-1 0 0,1 1 0,-1-1-1,0 2 1,0-1 0,0 1 0,0 0 0,-1 0-1,1 0 1,5 7 0,-9-9 12,-1 0 0,0 1 0,0-1 0,0 1 0,0 0 0,0 0 0,-1 0 0,1 0 0,-1 0 0,0 0 0,0 0 1,0 0-1,0 0 0,-1 0 0,1 1 0,-1-1 0,0 0 0,0 1 0,0-1 0,0 0 0,0 0 0,-1 1 0,1-1 0,-1 0 0,0 0 0,0 0 0,0 0 0,-1 0 0,1 0 0,-1 0 1,-3 4-1,-1 2 87,-1 0 0,0-1 0,0 0 1,-1-1-1,0 0 0,-1 0 1,1 0-1,-1-1 0,0-1 1,-1 1-1,0-2 0,-10 5 0,6-3 40,0-1-1,-1-1 1,0 0-1,0-1 1,0 0-1,0-2 1,-31 1-1,45-2-208,0 0 1,-1 0-1,1 1 0,0-1 0,0 0 1,-1 0-1,1-1 0,0 1 1,0 0-1,0 0 0,-1-1 0,1 1 1,0 0-1,0-1 0,0 1 1,0-1-1,0 0 0,0 1 0,0-1 1,0 0-1,0 0 0,0 1 1,0-1-1,0 0 0,0 0 0,1 0 1,-1 0-1,0 0 0,1 0 1,-1 0-1,1 0 0,-1-1 0,1 1 1,-1 0-1,1 0 0,0 0 0,0-1 1,0 1-1,-1 0 0,1 0 1,0 0-1,1-1 0,-1 1 0,0 0 1,0 0-1,0-1 0,1 1 1,-1 0-1,0 0 0,1 0 0,0-2 1,2-2-650,0 0 0,-1-1 1,2 1-1,-1 1 1,0-1-1,1 0 0,0 1 1,0 0-1,8-6 0,25-15-6033</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3.181"/>
    </inkml:context>
    <inkml:brush xml:id="br0">
      <inkml:brushProperty name="width" value="0.025" units="cm"/>
      <inkml:brushProperty name="height" value="0.025" units="cm"/>
    </inkml:brush>
  </inkml:definitions>
  <inkml:trace contextRef="#ctx0" brushRef="#br0">89 1 16143,'0'0'3534,"-1"8"-806,-2 6-1859,-1 0 0,0 0 0,-1 0 0,-1-1-1,0 0 1,-8 13 0,5-10-13,0 0 0,2 1 0,0 0 0,-7 25 0,18-38-856,6-9 0,9-10 0,-9 4-680,-2-1 0,0-1-1,0 1 1,-1-1 0,-1-1 0,0 1 0,-1-1-1,-1 0 1,0 0 0,0-1 0,1-22 0,-5 44-305,0 1 0,0-1 1,1 1-1,0-1 1,4 13-1,-5-18 584,1 0 0,0 0-1,0 0 1,0 0 0,0 0-1,1 0 1,-1 0 0,0-1-1,1 1 1,0 0 0,-1-1-1,1 1 1,0-1 0,-1 0-1,1 0 1,0 0 0,0 1-1,0-2 1,0 1 0,0 0-1,0 0 1,0-1 0,1 1 0,2 0-1,18 0-5315</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3.773"/>
    </inkml:context>
    <inkml:brush xml:id="br0">
      <inkml:brushProperty name="width" value="0.025" units="cm"/>
      <inkml:brushProperty name="height" value="0.025" units="cm"/>
    </inkml:brush>
  </inkml:definitions>
  <inkml:trace contextRef="#ctx0" brushRef="#br0">93 95 2947,'0'0'4783,"6"-8"-512,0 1-3109,15-24 1494,-14 1 2825,-7 29-5364,0 1-1,0-1 1,-1 1-1,1-1 0,0 1 1,0-1-1,-1 1 1,1-1-1,0 1 1,-1-1-1,1 1 1,0-1-1,-1 1 1,1 0-1,-1-1 1,1 1-1,-1-1 0,1 1 1,-1 0-1,1 0 1,-1-1-1,1 1 1,-1 0-1,1 0 1,-1 0-1,0 0 1,1-1-1,-1 1 1,1 0-1,-1 0 0,1 0 1,-1 0-1,0 0 1,1 1-1,-1-1 1,1 0-1,-1 0 1,1 0-1,-1 0 1,0 1-1,-28 9 1077,22-4-996,0 1-1,0-1 0,0 1 1,1 0-1,0 1 0,0 0 0,1 0 1,0 0-1,0 0 0,1 1 0,0 0 1,0 0-1,1 0 0,0 0 0,1 0 1,-1 10-1,3-18-184,0 0-1,0 0 1,0 0 0,1 0 0,-1 0-1,0 0 1,1 0 0,-1 0-1,1-1 1,-1 1 0,1 0-1,-1 0 1,1 0 0,-1-1 0,1 1-1,0 0 1,0-1 0,-1 1-1,1-1 1,0 1 0,0-1 0,0 1-1,-1-1 1,1 1 0,0-1-1,0 0 1,0 1 0,0-1 0,0 0-1,0 0 1,0 0 0,0 0-1,0 0 1,0 0 0,0 0 0,0 0-1,1 0 1,42-7 285,-29 1-347,0-1 1,0 0-1,-1-1 1,0-1-1,-1 0 1,1-1-1,-2 0 0,0-1 1,0 0-1,-1-1 1,0-1-1,-1 0 1,14-22-1,-56 85-801,25-41 1009,0 1-1,0-1 1,1 2-1,1-1 0,0 0 1,0 1-1,1 0 1,0 0-1,0 0 0,-1 16 1,5-27-143,0 1 1,0-1-1,1 1 1,-1-1-1,0 0 1,1 1-1,-1-1 0,0 1 1,1-1-1,-1 0 1,1 1-1,-1-1 1,0 0-1,1 1 0,-1-1 1,1 0-1,-1 0 1,1 0-1,-1 1 1,1-1-1,-1 0 1,1 0-1,-1 0 0,1 0 1,-1 0-1,1 0 1,-1 0-1,1 0 1,-1 0-1,1 0 1,-1 0-1,2-1 0,18-2 367,-11-1-355,0-1 0,0 1-1,-1-2 1,0 1 0,0-1-1,0-1 1,-1 1 0,0-1 0,12-15-1,2-5 12,26-45-1,-43 65-44,8-14-46,-9 20 14,-5 12-1,-22 51 61,17-49-1,2 0-1,0 0 1,0 0 0,2 1-1,-4 19 1,7-32-20,-1-1 0,1 1 0,0 0 0,0-1 0,0 1 0,0-1 0,0 1 0,0-1 0,0 1 0,0-1 0,0 1 0,1-1 0,-1 1 0,0-1 0,0 1 0,0-1 0,1 1 0,-1-1 0,0 1 0,0-1 0,1 1 0,-1-1 0,0 1 0,1-1 0,-1 0 0,1 1 0,-1-1 0,1 0 0,-1 1 0,0-1 0,2 1 0,17-4 0,19-18 0,-15 0 0,0-1 0,-1-1 0,19-27 0,-13 15 0,-34 59 0,-9 2 7,10-17-15,-1 0 0,1 0-1,1 0 1,-1 1 0,2 0 0,-1 0 0,-2 15-1,6-25-80,0 1 0,0-1 0,0 1 0,0 0 0,0-1 0,0 1 0,0-1 0,0 1 0,0-1 0,0 1-1,1 0 1,-1-1 0,0 1 0,0-1 0,1 1 0,-1-1 0,0 1 0,1-1 0,-1 1 0,0-1 0,1 1 0,-1-1 0,1 0 0,-1 1-1,1-1 1,-1 1 0,1-1 0,-1 0 0,1 0 0,-1 1 0,1-1 0,25 2-2325,25-15-2203,-32 5 2027,-1-1 0,-1 0-1,1-2 1,20-15 0,-3-3-5236</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4.565"/>
    </inkml:context>
    <inkml:brush xml:id="br0">
      <inkml:brushProperty name="width" value="0.025" units="cm"/>
      <inkml:brushProperty name="height" value="0.025" units="cm"/>
    </inkml:brush>
  </inkml:definitions>
  <inkml:trace contextRef="#ctx0" brushRef="#br0">75 165 2338,'0'0'23345,"-9"13"-22021,1-3-1046,1-3-33,1 1 0,0-1 0,0 1 0,1 1 0,0-1 0,1 1 0,0 0 0,0 0 0,0 0 0,-2 15 0,6-23-236,-1 0-1,1 0 0,0 0 0,0 0 1,0 0-1,1 0 0,-1 0 1,0 0-1,0 0 0,0-1 0,1 1 1,-1 0-1,0 0 0,1 0 0,-1 0 1,1-1-1,-1 1 0,1 0 1,-1 0-1,1-1 0,-1 1 0,1 0 1,0-1-1,-1 1 0,1-1 0,1 2 1,1-1 11,-1 0 0,0-1 1,0 1-1,1-1 0,-1 1 1,1-1-1,-1 0 0,0 1 1,1-1-1,3-1 0,1 0 27,0 0 0,1 0 0,-1-1-1,0 0 1,0 0 0,11-6-1,-3-1-13,0-1 0,0-1 0,-2 0 0,1-1 0,-1 0 0,-1-1 0,0-1 0,11-16 0,-15 19-74,0-1 1,-1 0 0,-1 0 0,0 0-1,-1-1 1,0 0 0,-1 0 0,0 0-1,-1-1 1,0 1 0,0-16 0,-3 28 33,0 1 1,0-1-1,0 1 1,0-1-1,0 1 1,0-1-1,0 0 1,0 1-1,0-1 1,0 1 0,0-1-1,-1 1 1,1-1-1,0 1 1,0-1-1,0 1 1,-1 0-1,1-1 1,0 1-1,-1-1 1,1 1-1,0 0 1,-1-1 0,1 1-1,0-1 1,-1 1-1,1 0 1,-1 0-1,1-1 1,-1 1-1,1 0 1,-1 0-1,1-1 1,-1 1-1,1 0 1,-1 0 0,1 0-1,-1 0 1,1 0-1,-1 0 1,1 0-1,-1 0 1,1 0-1,-1 0 1,1 0-1,-1 0 1,1 0-1,-1 1 1,1-1 0,-1 0-1,1 0 1,-1 0-1,1 1 1,-1-1-1,1 0 1,0 1-1,-1-1 1,1 0-1,-1 1 1,-28 20-60,17-10 115,0 2 0,1-1 1,-15 23-1,22-29-15,0 1-1,1-1 0,0 0 1,0 1-1,0 0 0,1 0 1,0 0-1,0 0 1,1 0-1,0 0 0,0 8 1,1-14-66,0 1 0,1 0 0,-1-1-1,1 1 1,-1-1 0,1 1 0,0-1 0,0 0 0,0 1 0,0-1 0,0 0 0,0 1 0,0-1 0,0 0 0,0 0 0,1 0-1,-1 0 1,0 0 0,1 0 0,-1 0 0,1-1 0,-1 1 0,1 0 0,-1-1 0,1 1 0,-1-1 0,1 0 0,0 0 0,-1 1-1,1-1 1,-1 0 0,3 0 0,66 1-3042,-51-2 1521,14 0-432,39 3 228,-71-2 1794,0 0 0,-1 0 0,1 0 0,0 0 0,0 0 0,-1 0 0,1 1 0,0-1 0,-1 0-1,1 1 1,0-1 0,-1 0 0,1 1 0,-1-1 0,1 1 0,-1-1 0,1 1 0,-1-1 0,1 1 0,-1-1 0,1 1 0,-1 0 0,1-1 0,-1 1 0,0-1-1,1 1 1,-1 0 0,0 0 0,0-1 0,0 1 0,1 1 0,-5 23 2674,1-8-1789,4-17-900,0 1 0,1-1-1,-1 0 1,0 0 0,1 0-1,-1 0 1,0 0 0,1 0-1,-1 0 1,1 0 0,-1-1-1,0 1 1,1 0-1,-1-1 1,0 1 0,0-1-1,3-1 1,22-12-66,1-2 1,-2-1-1,0-1 0,-1-1 0,-1-1 0,-1-1 1,-1-1-1,-1-1 0,34-49 0,-44 51-77,-10 21 126,0 0-1,0 0 0,0 0 1,0-1-1,0 1 0,0 0 1,0 0-1,0 0 0,0 0 0,0 0 1,0 0-1,0-1 0,0 1 1,0 0-1,0 0 0,0 0 1,-1 0-1,1 0 0,0 0 0,0-1 1,0 1-1,0 0 0,0 0 1,0 0-1,0 0 0,0 0 1,-1 0-1,1 0 0,0 0 1,0 0-1,0 0 0,0 0 0,0 0 1,0 0-1,-1 0 0,1 0 1,0 0-1,0 0 0,0 0 1,0 0-1,0 0 0,0 0 0,-1 0 1,1 0-1,0 0 0,0 0 1,0 0-1,0 0 0,0 0 1,-1 0-1,1 0 0,0 0 0,0 0 1,0 0-1,0 0 0,0 0 1,0 0-1,0 1 0,0-1 1,-1 0-1,-28 27 361,17-10-84,0 0 0,1 1-1,2 0 1,-1 0 0,2 1-1,1 0 1,0 1 0,1-1-1,1 1 1,1 0 0,1 1-1,1-1 1,0 27 0,2-43-255,1 0 0,-1 0 0,1 0 1,0 0-1,0 0 0,0 0 1,0 0-1,1 0 0,3 6 0,-4-8-79,0-1 0,0 0-1,0 1 1,0-1-1,0 0 1,0 0-1,0 0 1,0 0 0,0 0-1,0 0 1,1 0-1,-1 0 1,0 0-1,1 0 1,-1-1 0,0 1-1,1-1 1,-1 1-1,1-1 1,-1 1-1,1-1 1,-1 0 0,1 0-1,0 0 1,-1 0-1,1 0 1,-1 0-1,4 0 1,-5-2-168,1 0 1,0 0-1,-1 0 1,0-1-1,1 1 1,-1 0-1,0 0 1,0 0-1,0 0 1,0 0-1,0 0 0,-1 0 1,1 0-1,-1 0 1,0-4-1,-7-11-509,1 0 0,-2 1 0,0 0 0,-16-20 0,16 23 1083,0 0 1,1 0-1,0 0 1,1-1-1,1 0 1,0 0 0,-5-20-1,11 34-254,0 0 0,0-1 0,0 1 0,0-1 0,0 1-1,0 0 1,0-1 0,0 1 0,0-1 0,0 1 0,0 0 0,0-1 0,1 1-1,-1-1 1,0 1 0,0 0 0,0-1 0,0 1 0,1 0 0,-1-1 0,0 1-1,0 0 1,1-1 0,-1 1 0,0 0 0,1 0 0,-1-1 0,0 1 0,1 0-1,-1 0 1,0 0 0,1 0 0,0-1 0,19-1 850,22 9-557,13 7-123,57 11-912,-37-15-2773,-17-9-2937</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5.906"/>
    </inkml:context>
    <inkml:brush xml:id="br0">
      <inkml:brushProperty name="width" value="0.025" units="cm"/>
      <inkml:brushProperty name="height" value="0.025" units="cm"/>
    </inkml:brush>
  </inkml:definitions>
  <inkml:trace contextRef="#ctx0" brushRef="#br0">52 12 16944,'-7'36'8590,"-6"9"-5092,5-20-3132,1 0-1,1 0 0,-5 52 0,13-77-333,-1 1 0,0-1 0,1 0 0,-1 0 0,0 0 0,0 0 0,1 0 0,-1 0 0,0-1 0,0 1 0,1 0 0,-1-1 0,0 1 0,2-2 0,13-9 81,0-1-1,-1-1 1,0 0-1,-1-1 1,0-1-1,-1 0 1,15-24-1,12-11 40,-40 49-157,0 1 1,0 0-1,0 0 0,0-1 1,1 1-1,-1 0 0,0 0 1,0-1-1,0 1 1,0 0-1,0 0 0,1 0 1,-1 0-1,0-1 0,0 1 1,0 0-1,1 0 0,-1 0 1,0 0-1,0 0 0,0-1 1,1 1-1,-1 0 1,0 0-1,0 0 0,1 0 1,-1 0-1,0 0 0,0 0 1,1 0-1,-1 0 0,0 0 1,0 0-1,1 0 0,-1 0 1,0 0-1,0 0 0,1 0 1,-1 1-1,0-1 1,0 0-1,0 0 0,1 0 1,-1 0-1,0 0 0,0 0 1,0 1-1,1-1 0,3 17-155,-6 27 101,2-43 68,-9 65 63,-2 24-16,11-89-46,0-1 0,0 1 0,1 0 0,-1-1 0,0 1 0,0 0 0,0-1 0,1 1 0,-1-1 0,0 1 1,1-1-1,-1 1 0,0 0 0,1-1 0,-1 1 0,1-1 0,-1 1 0,1-1 0,-1 0 0,1 1 0,-1-1 0,1 0 0,-1 1 0,1-1 0,0 0 0,-1 1 0,1-1 0,0 0 0,-1 0 0,1 0 0,-1 0 0,1 0 0,0 0 0,-1 0 0,1 0 0,0 0 0,-1 0 0,1 0 0,0 0 0,-1 0 0,1 0 0,0 0 0,-1-1 0,1 1 0,-1 0 0,1-1 0,0 1 0,-1 0 0,1-1 0,-1 1 0,1-1 0,34-20 452,-9-3-454,-1-2 1,-2-1 0,0 0-1,-2-2 1,-1-1 0,-2 0-1,19-41 1,-53 104-9,-3 4 0,1 1 0,-23 75 0,40-111 0,1 0 0,-1 0 0,1 0 0,0-1 0,0 1 0,0 0 0,0 0 0,0 0 0,0 0 0,0 0 0,1-1 0,0 4 0,-1-4 0,1-1 0,-1 1 0,0 0 0,1-1 0,-1 1 0,1-1 0,-1 1 0,1-1 0,-1 1 0,1-1 0,-1 1 0,1-1 0,0 0 0,-1 1 0,1-1 0,-1 0 0,1 1 0,0-1 0,-1 0 0,1 0 0,0 0 0,1 1 0,1-1 0,0-1 0,1 1 0,-1-1 0,0 0 0,0 1 0,0-1 0,0-1 0,0 1 0,0 0 0,0-1 0,0 1 0,0-1 0,3-3 0,16-14 0,0 0 0,-1-2 0,31-40 0,-9 11 0,-43 68 0,-5 9 0,2-17 0,0 1 0,1 0 0,0 1 0,1-1 0,0 14 0,1-25 0,0 1 0,0-1 0,0 1 0,0-1 0,0 0 0,1 1 0,-1-1 0,0 1 0,0-1 0,0 0 0,1 1 0,-1-1 0,0 0 0,0 0 0,0 1 0,1-1 0,-1 0 0,0 1 0,1-1 0,-1 0 0,0 0 0,1 0 0,-1 1 0,0-1 0,1 0 0,-1 0 0,0 0 0,1 0 0,-1 0 0,1 0 0,-1 1 0,0-1 0,1 0 0,0 0 0,21-3 0,19-9 0,-35 9 0,1 0 0,0 1 0,0-1 0,0 1 0,0 1 0,0 0 0,1 0 0,-1 0 0,15 1 0,-20 0 0,1 1 0,-1 0 0,0-1 0,0 1 0,1 0 0,-1 0 0,0 1 0,0-1 0,0 0 0,0 1 0,0-1 0,0 1 0,-1-1 0,1 1 0,-1 0 0,1 0 0,-1 0 0,1 0 0,-1 0 0,0 0 0,0 0 0,0 0 0,0 0 0,0 1 0,-1-1 0,1 0 0,-1 1 0,1-1 0,-1 1 0,0-1 0,0 0 0,0 4 0,3-2 0,3-14 0,5-16 0,6-33 0,-13 38 0,2 1 0,1 0 0,10-23 0,-16 42-1,0 0-1,-1 1 1,1-1 0,0 1 0,0-1-1,0 1 1,-1-1 0,1 1 0,0-1-1,0 1 1,0 0 0,0 0 0,0-1-1,0 1 1,0 0 0,0 0-1,0 0 1,0 0 0,-1 0 0,1 0-1,0 0 1,0 0 0,0 1 0,0-1-1,0 0 1,0 1 0,1 0-1,35 13-467,-21-7-307,-14-7 265,19 4-3843,-11-7-4629,-8-7-455</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6.262"/>
    </inkml:context>
    <inkml:brush xml:id="br0">
      <inkml:brushProperty name="width" value="0.025" units="cm"/>
      <inkml:brushProperty name="height" value="0.025" units="cm"/>
    </inkml:brush>
  </inkml:definitions>
  <inkml:trace contextRef="#ctx0" brushRef="#br0">0 0 18706,'0'0'9321</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6.639"/>
    </inkml:context>
    <inkml:brush xml:id="br0">
      <inkml:brushProperty name="width" value="0.025" units="cm"/>
      <inkml:brushProperty name="height" value="0.025" units="cm"/>
    </inkml:brush>
  </inkml:definitions>
  <inkml:trace contextRef="#ctx0" brushRef="#br0">36 380 12524,'0'0'6764,"-6"10"-4282,-18 29-267,19-25-418,10-9-83,13-9 28,2-6-1273,-1-1 0,0-1 0,-1-1 1,0-1-1,-1 0 0,21-24 0,-5 7-224,244-269-245,-298 359 0,-79 121 0,-16 32 0,113-207-61,1-1 1,0 1-1,0 0 0,0 0 0,1 0 1,0 0-1,-1 10 0,2-14-108,1 0 0,0-1 0,-1 1 0,1-1 0,0 0 0,0 1 0,-1-1 0,1 1 0,0-1 0,0 0 0,0 0 0,-1 1 0,1-1 0,0 0 0,0 0 0,0 0 0,0 0 0,-1 0 0,1 0 0,0 0 0,0 0 0,0 0 1,0-1-1,-1 1 0,1 0 0,0 0 0,0-1 0,1 0 0,8-3-1260,-1-1 1,1-1 0,-1 1 0,-1-2 0,1 1 0,-1-1-1,0 0 1,0-1 0,11-14 0,-14 17 420,37-43-9257</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6.995"/>
    </inkml:context>
    <inkml:brush xml:id="br0">
      <inkml:brushProperty name="width" value="0.025" units="cm"/>
      <inkml:brushProperty name="height" value="0.025" units="cm"/>
    </inkml:brush>
  </inkml:definitions>
  <inkml:trace contextRef="#ctx0" brushRef="#br0">113 1 15439,'0'0'12475,"-5"14"-11215,-34 76 524,-22 54 25,60-140-1809,-1-1 0,1 1 0,0 0 0,0 0 0,1 0 0,-1-1 0,1 1 0,0 0 0,0 0 0,0 0 0,0 0 0,2 6 0,-1-9 0,0 1 0,0-1 0,0 1 0,0-1 0,1 0 0,-1 0 0,0 1 0,1-1 0,-1 0 0,1 0 0,-1 0 0,1-1 0,-1 1 0,1 0 0,0 0 0,0-1 0,-1 1 0,1-1 0,0 0 0,0 0 0,-1 1 0,1-1 0,0 0 0,0 0 0,-1-1 0,1 1 0,3-1 0,6 0 0,1-1 0,-1-1 0,0 0 0,0-1 0,0 0 0,0 0 0,15-10 0,-16 8 0,0 1 0,0 0 0,0 1 0,0 0 0,1 1 0,-1 0 0,1 1 0,19-2 0,-30 4 0,1 0 0,0 0 0,-1 0 0,1 0 0,0 0 0,-1 0 0,1 0 0,0 1 0,-1-1 0,1 0 0,0 1 0,-1-1 0,1 0 0,-1 1 0,1-1 0,-1 1 0,1-1 0,-1 0 0,1 1 0,-1-1 0,1 1 0,-1 0 0,0-1 0,1 1 0,-1-1 0,0 1 0,1 0 0,-1-1 0,0 1 0,0 0 0,1 0 0,-2 31 0,-16 27 0,2-30 38,8-15-103,1 0-1,0 0 1,1 0 0,-4 18 0,24-53-20050</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7.936"/>
    </inkml:context>
    <inkml:brush xml:id="br0">
      <inkml:brushProperty name="width" value="0.025" units="cm"/>
      <inkml:brushProperty name="height" value="0.025" units="cm"/>
    </inkml:brush>
  </inkml:definitions>
  <inkml:trace contextRef="#ctx0" brushRef="#br0">266 115 17553,'0'0'1644,"0"-8"598,-1-27 96,1 34-2255,-1 0-1,1 0 0,0 0 1,0 1-1,-1-1 1,1 0-1,-1 0 0,1 1 1,-1-1-1,1 0 1,-1 0-1,1 1 0,-1-1 1,0 1-1,1-1 1,-1 1-1,0-1 0,0 1 1,1-1-1,-1 1 1,0-1-1,0 1 0,0 0 1,1-1-1,-1 1 1,0 0-1,0 0 0,0 0 1,0 0-1,0 0 0,0 0 1,1 0-1,-1 0 1,0 0-1,0 0 0,-1 1 1,-30 8 1043,24-5-1108,-1 1-1,1 1 1,0-1 0,1 1 0,-1 0 0,1 1-1,0 0 1,1 0 0,0 1 0,0-1 0,-8 15-1,14-21-53,0 0-1,1 0 1,-1 0-1,0 0 1,1 0 0,-1 0-1,1 0 1,-1 0-1,1 0 1,-1 0-1,1 0 1,0 0-1,-1 0 1,1-1 0,0 1-1,0 0 1,-1-1-1,1 1 1,0 0-1,0-1 1,1 1-1,6 5-25,1 5 23,-1 1 1,0 0 0,0 0 0,-1 0 0,-1 1 0,0 0 0,-1 1 0,0-1 0,-1 1 0,4 24-1,-3-5 45,-1 0 0,-1 0 0,-4 51 0,0-72 88,-1 0 0,-1 0 0,1 0 0,-2 0 0,0 0 0,0-1 0,-1 1 0,0-1 0,-11 16 0,12-22 120,1 0 0,-1 1 0,1-2-1,-1 1 1,-1 0 0,1-1 0,-1 0-1,0 0 1,0 0 0,0-1 0,0 1 0,0-1-1,-1-1 1,1 1 0,-1-1 0,0 0-1,0 0 1,0 0 0,0-1 0,-10 1 0,13-3-203,1 1 1,-1-1-1,1 0 1,-1 0 0,1 0-1,-1 0 1,1 0-1,0 0 1,-1-1 0,1 1-1,0-1 1,0 0 0,0 0-1,0 0 1,0 0-1,1 0 1,-1 0 0,1 0-1,-1 0 1,1-1-1,0 1 1,-1 0 0,1-1-1,1 1 1,-1-1-1,0 0 1,1 1 0,-1-1-1,1-3 1,-4-12 9,2 1 0,0 0 0,1-20 0,2 30-21,0 1 0,0-1 0,0 1 0,0 0 0,1 0 0,0-1 0,1 1 0,-1 0 0,1 1 0,0-1 0,1 0 0,-1 1 0,1 0 0,0 0 0,0 0 0,1 0 0,-1 1 0,9-7 0,11-6 0,1 0 0,50-25 0,-18 11 0,-20 9-16,127-83-262,-141 89 240,-1-2-1,-1 0 1,-1-1 0,33-41-1,-49 55 50,-1 1-1,0 0 0,0-1 1,0 1-1,-1-1 0,1 0 1,-1 0-1,0 0 0,-1 0 1,1 0-1,-1 0 0,0 0 1,0 0-1,0-1 0,-1-7 1,-1 11-5,1 1-1,-1 0 1,0-1 0,0 1 0,1 0 0,-1 0 0,0 0 0,0 0 0,0 0 0,0 0-1,-1 0 1,1 0 0,0 1 0,0-1 0,-1 0 0,1 1 0,0-1 0,0 0 0,-1 1-1,1 0 1,-1-1 0,1 1 0,0 0 0,-1 0 0,1 0 0,-1 0 0,1 0 0,-1 0-1,1 0 1,-1 0 0,1 1 0,-3 0 0,-4 0 12,1 0 1,-1 0-1,1 1 0,-1 1 1,-9 3-1,2 2-17,0 1 0,1 1 0,0 0 1,0 1-1,1 1 0,1 0 0,0 0 0,0 1 0,2 1 0,-1 0 1,2 0-1,0 1 0,-8 19 0,16-32-63,0-1 0,0 1 1,0 0-1,0 0 0,1-1 0,-1 1 0,0 0 1,1 0-1,0 0 0,0 0 0,-1 0 1,1 0-1,0 0 0,0 0 0,1 0 0,-1 0 1,0-1-1,1 1 0,-1 0 0,1 0 0,-1 0 1,1 0-1,0-1 0,0 1 0,0 0 0,0-1 1,0 1-1,0 0 0,1-1 0,-1 0 0,0 1 1,1-1-1,-1 0 0,1 0 0,-1 1 1,1-1-1,0 0 0,-1-1 0,1 1 0,0 0 1,0 0-1,0-1 0,0 1 0,-1-1 0,1 0 1,3 1-1,10 1-1078,2-1 0,-1 0-1,0-1 1,25-3 0,-23 1-14,22-2-5519</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8.717"/>
    </inkml:context>
    <inkml:brush xml:id="br0">
      <inkml:brushProperty name="width" value="0.025" units="cm"/>
      <inkml:brushProperty name="height" value="0.025" units="cm"/>
    </inkml:brush>
  </inkml:definitions>
  <inkml:trace contextRef="#ctx0" brushRef="#br0">190 41 18802,'0'0'7639,"-11"3"-7244,7-2-372,-1 0 10,0 0 0,0 1-1,1-1 1,-1 1-1,0 0 1,0 0-1,1 1 1,0 0-1,-1-1 1,1 1-1,0 1 1,0-1-1,1 1 1,-1-1 0,1 1-1,-5 7 1,3-4-27,-10 17 500,-20 41-1,32-59-435,1 0-1,-1 0 1,1 0-1,0 0 1,1 1-1,-1-1 1,1 0 0,1 1-1,-1-1 1,1 1-1,0-1 1,1 1-1,1 8 1,-1-13-63,0 0 1,0-1-1,0 1 0,0-1 1,0 1-1,0-1 0,1 0 1,-1 1-1,0-1 1,1 0-1,-1 0 0,1 0 1,-1 0-1,1 0 0,0 0 1,-1 0-1,1-1 1,0 1-1,0-1 0,0 1 1,-1-1-1,1 0 1,2 1-1,52 2 147,-36-3-111,-16 0-76,0 0 0,0 1 1,1-1-1,-1 1 1,0 0-1,0 0 1,0 0-1,0 1 1,0 0-1,0-1 1,0 1-1,-1 1 1,1-1-1,-1 0 0,1 1 1,-1 0-1,0 0 1,0 0-1,0 0 1,0 0-1,-1 1 1,5 6-1,-5-5 18,0 1-1,-1-1 1,1 0 0,-1 1-1,0-1 1,-1 0-1,1 1 1,-1-1 0,0 1-1,-1-1 1,1 1-1,-1-1 1,0 1 0,0-1-1,-1 0 1,0 0-1,0 0 1,-2 6 0,-3 2 55,0-1 0,-1 1 0,0-1 1,-1-1-1,0 1 0,-1-2 1,-15 14-1,21-19 90,0-2 1,0 1-1,-1 0 1,1-1-1,-1 0 1,0 0-1,0 0 1,0-1-1,0 0 0,-1 0 1,1 0-1,-1-1 1,1 1-1,-1-1 1,1 0-1,-1-1 1,0 0-1,1 0 1,-1 0-1,0 0 0,-8-2 1,12 1-108,1 0 0,0 0 0,-1 0 0,1 0-1,0 0 1,0-1 0,0 1 0,0 0 0,0 0 0,0-1 0,0 1 0,0-1 0,0 1 0,1-1 0,-1 1 0,0-1 0,1 1-1,0-1 1,-1 0 0,1 1 0,0-1 0,0 1 0,0-1 0,0 0 0,0 1 0,0-1 0,0 0 0,0 1 0,1-1 0,-1 1-1,2-3 1,-1-4-42,1 1 0,0 0 0,1-1 0,0 1 0,6-11 0,35-46-231,77-88 0,-19 27 99,29-51-191,-155 207 304,10-15 129,1 1 0,1 0-1,0 1 1,2 0 0,0 1 0,1 0 0,1 0 0,-10 35 0,17-53-86,1 0 1,0 1-1,0-1 0,-1 0 1,1 0-1,0 1 1,0-1-1,0 0 1,1 0-1,-1 0 1,0 1-1,0-1 1,1 0-1,-1 0 1,1 0-1,-1 1 1,1-1-1,-1 0 1,1 0-1,0 0 1,-1 0-1,1 0 1,0 0-1,0 0 0,0-1 1,0 1-1,0 0 1,0 0-1,0-1 1,0 1-1,0 0 1,0-1-1,0 1 1,0-1-1,0 1 1,0-1-1,1 0 1,-1 0-1,0 1 1,0-1-1,1 0 1,-1 0-1,0 0 0,0 0 1,1 0-1,-1-1 1,0 1-1,2-1 1,6 0 21,0-1 1,0 0-1,0 0 0,0-1 1,11-5-1,75-43-27,-67 34 0,0 1 0,59-22 0,-87 38 0,1-1 0,-1 1 0,0 0 0,0 0 0,1 0 0,-1 0 0,0 0 0,1 0 0,-1 0 0,0 0 0,0 0 0,1 0 0,-1 0 0,0 0 0,0 0 0,1 0 0,-1 0 0,0 0 0,0 0 0,1 1 0,-1-1 0,0 0 0,0 0 0,1 0 0,-1 0 0,0 0 0,0 1 0,0-1 0,1 0 0,-1 0 0,0 0 0,0 1 0,0-1 0,0 0 0,1 0 0,-1 1 0,0-1 0,0 0 0,0 0 0,0 1 0,0 15 0,-9 16 0,-24 35 0,33-67 0,1 0 0,-1 1 0,0-1 0,0 0 0,0 0 0,1 0 0,-1 1 0,0-1 0,0 0 0,1 0 0,-1 0 0,0 0 0,1 0 0,-1 0 0,0 0 0,0 0 0,1 1 0,-1-1 0,0 0 0,1 0 0,-1 0 0,0 0 0,0-1 0,1 1 0,-1 0 0,0 0 0,1 0 0,-1 0 0,0 0 0,0 0 0,1 0 0,-1 0 0,0-1 0,0 1 0,1 0 0,-1 0 0,0 0 0,0-1 0,0 1 0,1 0 0,-1 0 0,0 0 0,0-1 0,14-6 0,-12 5-46,14-8-2532,2 6-3585</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29.899"/>
    </inkml:context>
    <inkml:brush xml:id="br0">
      <inkml:brushProperty name="width" value="0.025" units="cm"/>
      <inkml:brushProperty name="height" value="0.025" units="cm"/>
    </inkml:brush>
  </inkml:definitions>
  <inkml:trace contextRef="#ctx0" brushRef="#br0">98 227 11659,'0'0'10842,"-8"12"-8685,1-2-1837,-45 80 3608,47-80-3452,1 0 0,-1 1 0,1-1 0,1 1 0,0 0 0,1 0 0,-3 21 0,6-31-475,-1 0 1,0-1-1,0 1 1,0 0 0,0 0-1,1 0 1,-1-1 0,0 1-1,1 0 1,-1 0 0,1-1-1,-1 1 1,1 0-1,-1-1 1,1 1 0,-1 0-1,1-1 1,0 1 0,-1-1-1,1 1 1,0-1-1,-1 1 1,1-1 0,0 0-1,0 1 1,-1-1 0,1 0-1,0 1 1,0-1-1,0 0 1,0 0 0,-1 0-1,1 0 1,0 0 0,0 0-1,0 0 1,0 0-1,-1 0 1,1 0 0,1-1-1,37-10-14,-19-1 13,0-2 0,-1 0 0,-1-1 0,0-1 0,-2 0 0,1-2 0,-2 0 0,0 0 0,-2-1 0,14-25 0,-52 84 0,-25 45 0,45-77 0,1 0 0,1 1 0,0-1 0,0 1 0,0 0 0,1 0 0,1 0 0,-1 11 0,2-19-1,0-1-1,0 1 1,0-1-1,0 0 1,0 1-1,0-1 1,0 1-1,0-1 1,0 0-1,0 1 1,0-1-1,1 1 1,-1-1-1,0 0 1,0 1-1,1-1 1,-1 0-1,0 1 1,0-1-1,1 0 1,-1 1-1,0-1 1,1 0 0,-1 0-1,0 1 1,1-1-1,-1 0 1,1 0-1,-1 0 1,0 1-1,1-1 1,-1 0-1,1 0 1,-1 0-1,0 0 1,1 0-1,22-4-185,18-16-719,-17 2-497,-1 0-1,-1-2 0,0 0 1,-2-1-1,0-2 0,29-44 1,17-43-2126,-6-5 4584,-43 79 584,-32 63 863,-35 45 0,37-57-2036,2 0 1,0 1 0,0 0-1,2 1 1,0 0-1,0 0 1,2 1-1,-8 28 1,15-45-451,0 0 0,1 0-1,-1 0 1,0 0 0,1 0 0,-1 0 0,1 0-1,-1 0 1,1 0 0,-1 0 0,1 0 0,-1 0-1,1 0 1,0-1 0,0 1 0,-1 0 0,1 0 0,0-1-1,0 1 1,0-1 0,0 1 0,0-1 0,0 1-1,0-1 1,0 1 0,0-1 0,0 0 0,0 1 0,0-1-1,0 0 1,0 0 0,0 0 0,0 0 0,0 0-1,0 0 1,0 0 0,2-1 0,54 0 48,-45 0-243,2 0-125,-6 0 126,0 0 0,1 1 0,-1 0 0,0 1 0,1 0 0,12 3 0,-19-4 185,0 1-1,0 0 0,0 0 0,0 1 1,0-1-1,-1 0 0,1 0 0,0 1 1,0-1-1,-1 1 0,1 0 1,-1 0-1,0-1 0,0 1 0,1 0 1,-1 0-1,0 0 0,0 0 0,-1 0 1,1 0-1,0 0 0,-1 1 0,1-1 1,-1 0-1,0 0 0,0 0 1,0 1-1,0-1 0,0 3 0,0 0 91,-1-1-1,0 1 0,1-1 0,-1 0 1,-1 1-1,1-1 0,-1 0 0,1 0 0,-1 0 1,-1 0-1,1 0 0,0 0 0,-1-1 1,0 1-1,0-1 0,0 1 0,0-1 1,-7 5-1,5-4 31,0-1 0,-1 1 0,1-1 0,-1 0 0,0 0 0,0-1 0,0 0 1,0 0-1,0 0 0,0-1 0,-1 0 0,-10 0 0,15-1-206,0 0 1,0-1-1,0 1 0,1-1 0,-1 1 1,0-1-1,1 0 0,-1 0 0,0 0 1,1 0-1,-1 0 0,1 0 0,-1 0 1,1-1-1,0 1 0,-1 0 0,1-1 1,0 1-1,0-1 0,0 1 0,0-1 1,0 0-1,1 1 0,-1-1 0,0 0 1,1 0-1,-1 1 0,1-1 1,0 0-1,-1-3 0,1 2-83,-1 0 1,1 1-1,0-1 1,-1 1-1,1-1 1,1 1-1,-1-1 1,0 0-1,1 1 1,-1-1-1,1 1 0,0-1 1,-1 1-1,1-1 1,0 1-1,1 0 1,-1 0-1,0-1 1,1 1-1,-1 0 1,4-3-1,0 2-204,-1 1 0,1-1 1,0 1-1,0 0 0,0 0 0,0 1 0,0-1 1,7 0-1,7 1 283,1 0 1,29 2-1,0 0-18,-21-2 151,-1-2-1,44-9 0,-62 10 414,1-1-1,-1 1 0,0-1 1,-1-1-1,1 0 0,-1 0 1,1-1-1,-1 0 0,-1 0 1,1-1-1,8-8 0,-16 14-407,0 0 1,-1 0-1,1 0 0,0 0 0,-1 0 0,1 0 0,-1 0 1,1 0-1,0 0 0,-1 0 0,1 0 0,0 0 0,-1 0 1,1 0-1,-1 0 0,1-1 0,0 1 0,-1 0 0,1 0 1,0 0-1,-1-1 0,1 1 0,0 0 0,0 0 0,-1-1 1,1 1-1,0 0 0,0-1 0,-1 1 0,1 0 0,0-1 1,0 1-1,0 0 0,0-1 0,-1 1 0,1 0 0,0-1 1,0 1-1,0 0 0,0-1 0,0 1 0,0-1 0,0 1 1,0 0-1,0-1 0,0 1 0,0-1 0,0 1 0,0 0 0,1-1 1,-1 1-1,0 0 0,0-1 0,0 1 0,0 0 0,1-1 1,-1 1-1,0 0 0,0-1 0,1 1 0,-1 0 0,1-1 1,-34 9 221,23-4-249,1 1-1,0 0 1,0 0-1,-12 10 1,18-13-26,1 1 1,-1-1 0,1 0 0,-1 0-1,1 1 1,0 0 0,0-1 0,0 1-1,0 0 1,1 0 0,-1 0 0,1 0-1,0 0 1,-1 0 0,1 1 0,1-1-1,-2 5 1,3-7-3,-1 0 0,0 0 0,1 0 0,0-1 0,-1 1 0,1 0 0,-1 0 0,1-1 0,0 1 0,0 0 0,-1-1 0,1 1 0,0-1 0,0 1 0,0-1 0,0 1 0,0-1 0,0 1 0,0-1 0,-1 0 0,1 0 0,0 1 0,0-1 0,0 0 0,0 0 0,0 0 0,0 0 0,0 0 0,2-1 0,40 1 0,-32 0 0,3 0 0,1-1 0,-1 0 0,0-1 0,0 0 0,0-1 0,0-1 0,-1 0 0,1-1 0,23-12 0,-36 15 0,0 1 0,1 0 0,-1-1 0,0 1 0,0 0 0,0-1 0,0 0 0,-1 1 0,1-1 0,0 1 0,-1-1 0,1 0 0,-1 0 0,1 1 0,-1-1 0,0 0 0,0 0 0,0 1 0,0-1 0,0 0 0,0 0 0,-1-2 0,1 2 0,-1 1 0,1-1 0,0 0 0,0 1 0,0-1 0,0 0 0,0 1 0,0-1 0,0 1 0,0-1 0,1 0 0,-1 1 0,1-1 0,-1 1 0,1-1 0,-1 1 0,1-1 0,0 1 0,0 0 0,0-1 0,0 1 0,0 0 0,0 0 0,0-1 0,0 1 0,0 0 0,0 0 0,1 0 0,-1 0 0,1 1 0,-1-1 0,0 0 0,1 0 0,1 0 0,11-2-2,-1 1 0,1 0 0,-1 0-1,25 2 1,-27 0-104,1 0 0,0 0 0,-1-1 0,1-1 0,-1 0 0,1-1 0,10-3 0,-20 5-259,0 0 1,-1 1 0,1-1 0,-1 0 0,1 0 0,-1 0-1,1 0 1,-1-1 0,1 1 0,-1 0 0,0 0-1,0-1 1,0 1 0,0-1 0,0 1 0,0-1 0,0 0-1,0 1 1,0-1 0,-1 0 0,1 1 0,0-4 0,0-19-8370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0.228"/>
    </inkml:context>
    <inkml:brush xml:id="br0">
      <inkml:brushProperty name="width" value="0.025" units="cm"/>
      <inkml:brushProperty name="height" value="0.025" units="cm"/>
    </inkml:brush>
  </inkml:definitions>
  <inkml:trace contextRef="#ctx0" brushRef="#br0">7 53 13421,'-7'-16'4580,"7"2"-3715,7 2 416,13 5-480,11 3-705,5 4-128,0 0-1025,-2 0-5477</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0.697"/>
    </inkml:context>
    <inkml:brush xml:id="br0">
      <inkml:brushProperty name="width" value="0.025" units="cm"/>
      <inkml:brushProperty name="height" value="0.025" units="cm"/>
    </inkml:brush>
  </inkml:definitions>
  <inkml:trace contextRef="#ctx0" brushRef="#br0">78 48 13389,'0'0'7900,"9"-8"-5673,-4 4-1858,1 0 1,-1 0 0,1 0 0,0 1-1,0-1 1,0 1 0,1 1 0,-1-1 0,1 1-1,-1 1 1,1-1 0,0 1 0,0 0-1,13 0 1,-17 1-238,0 0 1,0 0-1,0 0 0,0 0 0,0 1 0,0-1 0,0 1 1,0 0-1,0 0 0,0 0 0,-1 0 0,1 1 0,0-1 1,-1 1-1,6 3 0,-7-3-109,0-1 1,0 1-1,0 0 1,0-1-1,-1 1 1,1 0-1,0 0 1,-1 0-1,1 0 1,-1 0-1,0 0 1,0 0-1,1-1 1,-1 1-1,0 0 1,-1 0-1,1 0 1,0 0-1,-1 0 1,1 0-1,-1 0 1,1 0-1,-1 0 1,0-1-1,0 1 1,-2 3-1,-7 12 84,-2-1 0,0 0 0,-1-1 0,-1-1 0,0 0 0,-1-1 0,-17 13 0,-8 8-7,29-24-100,-37 37 0,45-43 0,1-1 0,-1 0 0,1 1 0,0 0 0,0-1 0,0 1 0,1 0 0,-1 0 0,1 0 0,0 0 0,0 0 0,1 0 0,-1 6 0,1-8-5,0-1 0,0 0 0,1 0 0,-1 1 0,1-1 0,-1 0-1,1 0 1,-1 0 0,1 0 0,0 0 0,-1 0 0,1 0 0,0 0 0,0 0 0,0 0 0,0 0 0,0 0 0,0-1 0,0 1 0,0 0-1,0-1 1,0 1 0,0-1 0,0 1 0,1-1 0,-1 1 0,0-1 0,0 0 0,1 0 0,-1 0 0,1 0 0,48 3-506,-42-3 351,11 0-786,-1-1 0,0 0 1,0-2-1,27-7 0,-32 6-552,-1 0 0,1-1 0,-1-1 0,12-7 0,22-19-7038</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1.040"/>
    </inkml:context>
    <inkml:brush xml:id="br0">
      <inkml:brushProperty name="width" value="0.025" units="cm"/>
      <inkml:brushProperty name="height" value="0.025" units="cm"/>
    </inkml:brush>
  </inkml:definitions>
  <inkml:trace contextRef="#ctx0" brushRef="#br0">260 1 19186,'0'0'2878,"-10"7"-610,-22 23-1284,0 1 0,2 1 0,1 2 0,2 1-1,1 1 1,-21 41 0,42-68-857,0 0-1,1 0 1,1 1-1,-4 11 1,7-20-119,-1 0 1,1 0-1,-1 1 1,1-1-1,0 0 0,0 0 1,0 1-1,0-1 0,0 0 1,0 0-1,0 1 0,0-1 1,0 0-1,0 0 1,1 1-1,-1-1 0,1 0 1,-1 0-1,1 0 0,-1 0 1,1 0-1,-1 1 0,1-1 1,0 0-1,0 0 1,0-1-1,-1 1 0,1 0 1,0 0-1,0 0 0,0-1 1,0 1-1,1 0 1,-1-1-1,0 1 0,0-1 1,0 1-1,0-1 0,1 1 1,-1-1-1,0 0 0,2 0 1,8 1 10,-1 0 1,1-1-1,0 0 0,-1-1 1,1 0-1,-1-1 1,1 0-1,12-5 0,6-4 97,42-21-1,-48 20-78,0 1 1,1 1-1,29-8 1,-52 18-38,-1 0 0,1 0 0,0-1 0,-1 1 0,1 0 0,0 0 0,0 0 0,-1 0 0,1 0 0,0 0 0,-1 0 0,1 0 0,0 0 0,-1 0 0,1 0 0,0 0 0,-1 1 0,1-1 0,0 0 0,-1 1 0,1-1 0,0 0 0,-1 1 0,1-1 0,-1 0 0,1 1 0,-1-1 0,1 1 0,-1-1 0,1 1 0,-1 0 0,1-1 0,-1 1 0,1 0 0,0 2 0,-1-1 0,0 1 0,1-1 0,-1 1 0,0-1 0,0 1 0,0-1 0,0 1 0,-1-1 0,0 4 0,-2 6 0,0-1 0,-1 0 0,-9 19 0,7-20 28,3-6-79,0 1-1,0 0 1,0 0 0,1 0 0,0 1 0,0-1 0,1 1 0,-3 10 0,18-19-9121,-1-10-2556</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1.668"/>
    </inkml:context>
    <inkml:brush xml:id="br0">
      <inkml:brushProperty name="width" value="0.025" units="cm"/>
      <inkml:brushProperty name="height" value="0.025" units="cm"/>
    </inkml:brush>
  </inkml:definitions>
  <inkml:trace contextRef="#ctx0" brushRef="#br0">207 95 5541,'12'-10'8985,"59"-52"-3536,-47 40 3270,-190 203-6375,144-152-2169,1 1 0,1 1 0,1 0 0,-25 60 0,40-80-188,0 0 1,1 0-1,0 0 1,0 1-1,1-1 1,1 1-1,0-1 1,0 16-1,2-22-151,-1-1-1,1 1 0,0 0 0,1-1 1,-1 1-1,1-1 0,-1 0 0,1 1 0,1-1 1,-1 0-1,0 0 0,1 0 0,0 0 1,0-1-1,0 1 0,1-1 0,-1 0 0,1 0 1,-1 0-1,1 0 0,0-1 0,7 4 0,-2-1-645,2-1-1,-1 0 0,0-1 0,1 0 0,-1-1 0,17 2 0,35-1-6239,-11-3-3622</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2.105"/>
    </inkml:context>
    <inkml:brush xml:id="br0">
      <inkml:brushProperty name="width" value="0.025" units="cm"/>
      <inkml:brushProperty name="height" value="0.025" units="cm"/>
    </inkml:brush>
  </inkml:definitions>
  <inkml:trace contextRef="#ctx0" brushRef="#br0">89 45 15503,'0'0'2909,"1"-9"-475,4-26 54,-9 40 634,-15 31-3020,5 2 9,2-9 559,2 0 0,0 1 1,3 1-1,0-1 0,-4 55 0,11-84-650,0 0 1,0 1-1,0-1 0,1 0 0,-1 0 0,1 0 0,-1 1 0,1-1 0,-1 0 0,1 0 0,-1 0 1,1 0-1,0 0 0,0 0 0,0 0 0,-1 0 0,1 0 0,0-1 0,0 1 0,0 0 1,0-1-1,0 1 0,1 0 0,-1-1 0,0 1 0,0-1 0,0 0 0,0 1 0,1-1 0,-1 0 1,0 0-1,0 0 0,1 1 0,-1-1 0,0-1 0,0 1 0,1 0 0,-1 0 0,0 0 0,2-1 1,4 0 99,1 0 1,-1-1 0,0 0-1,1 0 1,13-6 0,2-6-69,0-1 1,-1-1 0,-1-1 0,0 0 0,-1-2 0,-2 0-1,1-2 1,-2 0 0,28-45 0,-79 122-53,3 1 0,-30 74 0,59-127 0,1-1 0,0 0 0,0 1 0,0-1 0,0 1 0,1 0 0,-1-1 0,1 1 0,0-1 0,0 1 0,0 0 0,1 4 0,-1-8 0,1 1 0,-1 0 0,0-1 0,1 1 0,-1 0 0,1-1 0,-1 1 0,1-1 0,-1 1 0,1-1 0,-1 1 0,1-1 0,-1 1 0,1-1 0,0 1 0,-1-1 0,1 0 0,-1 1 0,1-1 0,0 0 0,0 0 0,1 1 0,27-6 0,-17 0-32,-1 0 1,1-2-1,-2 1 0,1-1 1,-1-1-1,0 0 0,0 0 1,-1-1-1,0 0 0,11-16 1,-10 12-153,-1 1 0,-1-2 0,0 1 1,0-1-1,-2-1 0,0 1 1,0-1-1,3-18 0,-8 29-816,1-6-769,-3 4-4313</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2.669"/>
    </inkml:context>
    <inkml:brush xml:id="br0">
      <inkml:brushProperty name="width" value="0.025" units="cm"/>
      <inkml:brushProperty name="height" value="0.025" units="cm"/>
    </inkml:brush>
  </inkml:definitions>
  <inkml:trace contextRef="#ctx0" brushRef="#br0">278 61 21813,'0'0'6689,"-10"10"-6043,-18 21-160,0 2 0,2 1 1,-30 53-1,-57 131 1188,97-178-1674,16-39 0,0-1 0,0 0 0,0 0 0,0 0 0,0 1 0,0-1 0,0 0 0,0 0 0,0 0 0,0 1 0,0-1 0,0 0 0,0 0 0,0 0 0,0 1 0,0-1 0,0 0 0,0 0 0,0 0 0,0 1 0,0-1 0,1 0 0,-1 0 0,0 0 0,0 1 0,0-1 0,0 0 0,0 0 0,0 0 0,1 0 0,-1 0 0,0 1 0,0-1 0,0 0 0,0 0 0,1 0 0,-1 0 0,0 0 0,0 0 0,0 0 0,1 0 0,-1 0 0,0 0 0,0 0 0,0 0 0,1 0 0,-1 0 0,0 0 0,0 0 0,0 0 0,1 0 0,-1 0 0,0 0 0,0 0 0,0 0 0,1 0 0,-1 0 0,0 0 0,0 0 0,0 0 0,1-1 0,-1 1 0,0 0 0,0 0 0,0 0 0,0 0 0,0 0 0,1-1 0,10-6 0,200-176 0,-102 84 0,138-131 0,-272 271-6091,5-23 886,-4-2-2269</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3.011"/>
    </inkml:context>
    <inkml:brush xml:id="br0">
      <inkml:brushProperty name="width" value="0.025" units="cm"/>
      <inkml:brushProperty name="height" value="0.025" units="cm"/>
    </inkml:brush>
  </inkml:definitions>
  <inkml:trace contextRef="#ctx0" brushRef="#br0">21 1 15118,'0'0'12556,"-21"58"-9865,21-38-673,9 7-1634,10-1-384,7 1 0,5 0 0,0-3 0,1-1 0,-3-3 0,-6-4 0,-8-3 0,-4-1-1602,-4-4-1921,-5-3-1986</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3.339"/>
    </inkml:context>
    <inkml:brush xml:id="br0">
      <inkml:brushProperty name="width" value="0.025" units="cm"/>
      <inkml:brushProperty name="height" value="0.025" units="cm"/>
    </inkml:brush>
  </inkml:definitions>
  <inkml:trace contextRef="#ctx0" brushRef="#br0">611 0 23190,'0'0'5477,"42"82"-3299,-25-34-256,-5 10-1922,-5 6 0,-7 4 0,-11 3 0,-22 3 0,-14 1 0,-19 6 0,-15 1 0,-16 4 0,-10 2 0,-15-5-352,-3-7-8713</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7.584"/>
    </inkml:context>
    <inkml:brush xml:id="br0">
      <inkml:brushProperty name="width" value="0.025" units="cm"/>
      <inkml:brushProperty name="height" value="0.025" units="cm"/>
    </inkml:brush>
  </inkml:definitions>
  <inkml:trace contextRef="#ctx0" brushRef="#br0">1 41 14382,'0'0'8295,"0"10"-7254,-1 72 1147,3 142 1374,-2-219-3504,1 0 0,-1-1 0,1 1 0,0-1 0,0 1 0,1-1 0,-1 1 0,1-1 0,0 0 0,0 0 0,1 0 0,-1 0 0,1 0 0,4 5 0,-5-7-7,0-1 0,0 1-1,1-1 1,-1 0 0,0 1-1,1-1 1,-1 0 0,1-1 0,-1 1-1,1 0 1,-1-1 0,1 1-1,0-1 1,-1 0 0,1 0 0,-1 0-1,1 0 1,0 0 0,-1-1-1,1 1 1,-1-1 0,1 1 0,-1-1-1,1 0 1,-1 0 0,1 0-1,2-2 1,8-5 30,0 0-1,0-1 1,0-1-1,-2 0 1,1 0-1,-1-1 1,0-1-1,9-14 1,8-12 61,31-56 0,-46 73-142,-2-1 0,0 0 0,-2 0 0,0-1 0,-2 0 0,6-28 0,-13 39 0,-2 12 0,-5 10 0,7-10 0,-10 22 0,0 1 0,1 0 0,2 1 0,0 0 0,-4 34 0,4-11 0,1 92 0,6-136 0,0 0 0,0 1 0,0-1 0,0 0 0,1 0 0,0 0 0,-1 0 0,1 0 0,0 1 0,1-2 0,-1 1 0,0 0 0,1 0 0,0 0 0,-1-1 0,1 1 0,0 0 0,4 3 0,-3-4 0,1 0 0,-1 0 0,1 0 0,0-1 0,-1 1 0,1-1 0,0 0 0,0 0 0,0 0 0,0-1 0,0 1 0,0-1 0,0 0 0,7-1 0,-1 0-412,-1 0-1,1-1 1,-1 0-1,0-1 1,0 0 0,0 0-1,0-1 1,0 0-1,-1-1 1,1 0 0,-1 0-1,14-12 1,-13 8-501,1 0-1,-2 0 1,1-1 0,-1 0 0,0 0-1,-1-1 1,-1 0 0,1-1 0,5-15-1,6-26-8262</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7.945"/>
    </inkml:context>
    <inkml:brush xml:id="br0">
      <inkml:brushProperty name="width" value="0.025" units="cm"/>
      <inkml:brushProperty name="height" value="0.025" units="cm"/>
    </inkml:brush>
  </inkml:definitions>
  <inkml:trace contextRef="#ctx0" brushRef="#br0">79 0 8104,'0'0'13111,"0"10"-11232,-4 36-714,-1 1 0,-2 0 0,-17 54 0,13-61-330,2 0 1,2 1-1,1 0 1,2 0-1,2 67 1,2-107-836,0 0 0,0 0 0,0 0 0,0-1 0,1 1 0,-1 0 0,0 0 0,0 0 0,1 0 0,-1 0 0,0-1 0,1 1 0,-1 0 0,1 0 0,-1 0 0,1-1 0,-1 1 0,1 0 0,-1-1 0,1 1 0,0-1 0,-1 1 0,1 0 0,0-1 0,0 0 0,0 1 0,-1-1 0,1 1 0,0-1 0,1 1 0,1-1 0,-1 0 0,0 0 0,1-1 0,-1 1 0,0 0 0,0-1 0,1 0 0,-1 1 0,0-1 0,0 0 0,4-2 0,4-3 0,-1 0 0,1 0 0,15-15 0,1-5-880,-2 0 0,-1-1 0,34-54-1,-48 66 175,0-1 0,-1 1 0,-1-1 0,0-1 0,-1 1 0,-1-1 0,-1 0 0,0 0 0,2-29 0,-6 13-7355</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38.302"/>
    </inkml:context>
    <inkml:brush xml:id="br0">
      <inkml:brushProperty name="width" value="0.025" units="cm"/>
      <inkml:brushProperty name="height" value="0.025" units="cm"/>
    </inkml:brush>
  </inkml:definitions>
  <inkml:trace contextRef="#ctx0" brushRef="#br0">4 1 16143,'0'0'3716,"-4"90"-97,4-49-384,3-6-961,15-3-672,6-5-641,9-2-641,5-2-192,2-4-1633,1-7-4549,-2-6-8167</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39.744"/>
    </inkml:context>
    <inkml:brush xml:id="br0">
      <inkml:brushProperty name="width" value="0.025" units="cm"/>
      <inkml:brushProperty name="height" value="0.025" units="cm"/>
    </inkml:brush>
  </inkml:definitions>
  <inkml:trace contextRef="#ctx0" brushRef="#br0">117 49 14221,'0'0'11708,"-9"-4"-10561,5 3-1102,0-1 0,-1 1 0,1 0 0,0 0-1,0 0 1,0 1 0,0 0 0,-1 0 0,1 0-1,0 0 1,0 0 0,-1 1 0,-3 1 0,5-1-37,0 0 1,1 0 0,-1 1-1,1-1 1,-1 1 0,1-1 0,0 1-1,0 0 1,-1 0 0,1 0 0,1 0-1,-1 0 1,0 1 0,0-1-1,1 0 1,0 1 0,-1-1 0,1 1-1,0 0 1,0-1 0,0 1 0,1 0-1,-1 0 1,1 0 0,-1 5-1,1-8-4,0 1-1,0-1 1,0 1-1,0-1 1,0 1-1,0-1 0,0 1 1,0-1-1,0 1 1,0-1-1,0 1 1,0-1-1,1 1 0,-1-1 1,0 1-1,0-1 1,1 0-1,-1 1 1,0-1-1,0 1 0,1-1 1,-1 0-1,0 1 1,1-1-1,-1 0 0,1 1 1,-1-1-1,0 0 1,1 0-1,-1 1 1,1-1-1,-1 0 0,1 0 1,22 1 262,22-14 222,-25 1-408,-1-1 0,-1 0 0,0-1 0,27-29 0,-45 43-92,0-1 0,1 1 0,-1-1 0,1 1 0,-1-1 0,1 1 0,-1-1 0,1 1 1,-1-1-1,1 1 0,-1 0 0,1-1 0,-1 1 0,1 0 0,0 0 0,-1-1 0,1 1 0,-1 0 0,1 0 0,0 0 0,-1 0 0,1 0 0,0 0 1,-1-1-1,1 2 0,0-1 0,-1 0 0,2 0 0,5 17-318,-7 43 36,-1-44 426,1-12-190,-1 0 0,1-1 0,0 1 0,1 0 1,-1-1-1,1 1 0,-1 0 0,1-1 0,0 1 0,1-1 0,-1 1 0,0-1 1,1 0-1,4 7 0,-4-9-164,0 1 0,1-1 0,-1 0-1,0 0 1,1 0 0,-1 0 0,1 0 0,0 0 0,-1-1 0,1 1-1,0-1 1,-1 0 0,1 0 0,0 0 0,-1 0 0,1 0 0,0 0 0,-1-1-1,1 0 1,0 1 0,4-3 0,-2 1-485,0 0 1,1 0-1,-1-1 1,0 1-1,-1-1 0,1 0 1,0-1-1,-1 1 1,0-1-1,5-5 0,19-21-5768</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0.087"/>
    </inkml:context>
    <inkml:brush xml:id="br0">
      <inkml:brushProperty name="width" value="0.025" units="cm"/>
      <inkml:brushProperty name="height" value="0.025" units="cm"/>
    </inkml:brush>
  </inkml:definitions>
  <inkml:trace contextRef="#ctx0" brushRef="#br0">71 0 8552,'0'0'5872,"-5"12"-3347,-6 14-1736,2-8 51,0 1 1,2 1-1,0-1 0,1 1 1,1 1-1,1-1 0,-3 32 0,7-50-797,1 0-1,-1-1 0,1 1 0,0 0 0,0-1 0,0 1 0,-1-1 0,1 1 0,0-1 0,1 0 0,-1 1 0,0-1 0,0 0 0,1 0 0,-1 1 0,1-1 0,-1 0 0,1 0 0,-1-1 0,1 1 0,-1 0 0,1 0 0,0-1 0,-1 1 0,1-1 0,0 0 0,0 1 0,-1-1 0,1 0 0,0 0 0,2 0 0,66-1 708,-61 0-768,68-6-1162,-77 7 1176,1 1-1,0-1 1,-1 1-1,1 0 0,-1-1 1,1 1-1,-1 0 1,1-1-1,-1 1 0,0 0 1,1 0-1,-1 0 1,0-1-1,0 1 0,1 0 1,-1 0-1,0 0 1,0-1-1,0 1 0,0 0 1,0 0-1,0 0 1,0 0-1,0-1 1,-1 1-1,1 0 0,-1 1 1,-5 25 1365,2-20-1018,-2 0 0,1 0 0,-1 0 0,1-1 0,-2 0 0,1 0-1,-1 0 1,0-1 0,-15 9 0,17-11-160,-1 0 0,1 0 1,-1 0-1,0-1 0,0 0 0,-1 0 0,1 0 1,0-1-1,0 0 0,-1 0 0,1 0 0,-1-1 1,1 0-1,-8-1 0,12 0-305,1 1 0,0-1 0,0 1 0,-1-1 0,1 0 0,0 1 0,0-1 0,0 0 0,0 0 0,0 0 0,0 0 0,0 0 0,0 0 0,0 0 1,1 0-1,-1 0 0,0-1 0,1 1 0,-1 0 0,1 0 0,-1-1 0,1 1 0,-1 0 0,1-1 0,0 1 0,0 0 0,0-1 0,0 1 0,0 0 0,0-3 0,0 2-215,0 0 0,0 0 1,0-1-1,1 1 0,-1 0 0,1 0 0,-1 0 1,1 0-1,0 0 0,0 0 0,0 0 0,0 1 1,0-1-1,0 0 0,0 0 0,1 1 0,-1-1 1,3-2-1,17-6-5098,6 2-602</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0.462"/>
    </inkml:context>
    <inkml:brush xml:id="br0">
      <inkml:brushProperty name="width" value="0.025" units="cm"/>
      <inkml:brushProperty name="height" value="0.025" units="cm"/>
    </inkml:brush>
  </inkml:definitions>
  <inkml:trace contextRef="#ctx0" brushRef="#br0">205 11 20147,'0'0'3636,"-8"-2"-519,-3-1-2649,0 1-1,0 1 0,0-1 1,0 2-1,0 0 1,0 0-1,-13 2 1,19-1-402,0-1-1,0 1 1,0 1 0,0-1 0,0 1 0,0 0-1,0 0 1,1 0 0,-1 1 0,1-1-1,-1 1 1,1 0 0,0 1 0,0-1 0,1 1-1,-1 0 1,1-1 0,-1 2 0,-3 6 0,6-11-72,1 1 1,-1 0-1,1 0 1,0 0 0,-1-1-1,1 1 1,0 0 0,-1 0-1,1 0 1,0 0-1,0 0 1,0 0 0,0 0-1,0 0 1,0-1-1,0 1 1,0 0 0,0 0-1,1 0 1,-1 0 0,0 0-1,1 0 1,-1-1-1,0 1 1,1 0 0,-1 0-1,1 0 1,-1-1-1,1 1 1,-1 0 0,1-1-1,0 1 1,-1 0 0,1-1-1,0 1 1,0-1-1,-1 1 1,1-1 0,0 1-1,0-1 1,0 0 0,0 1-1,0-1 1,-1 0-1,1 0 1,0 0 0,0 1-1,0-1 1,1 0-1,59 4-639,-46-4 246,22 1-441,-20-1 138,0 0 0,0 1 0,0 2 0,28 6 0,-44-9 713,0 0 1,-1 0-1,1 0 0,0 0 1,-1 0-1,1 0 1,-1 1-1,1-1 1,0 0-1,-1 1 1,1-1-1,-1 0 1,1 1-1,0-1 1,-1 0-1,1 1 1,-1-1-1,0 1 1,1-1-1,-1 1 1,1 0-1,-1-1 1,0 1-1,1-1 1,-1 1-1,0 0 1,1-1-1,-1 1 0,0-1 1,0 1-1,0 0 1,0-1-1,0 1 1,0 1-1,0-1 117,-1 1 0,0-1 0,0 1 0,0-1 0,0 1 0,0-1-1,0 0 1,-1 1 0,1-1 0,0 0 0,-1 0 0,-2 2 0,-51 26 2871,53-28-2964,-7 2 157,1 2-43,-1-1-1,1-1 0,-1 0 0,0 0 0,-1-1 0,1 0 0,-11 1 0,21-6-956,1 1 0,0-1-1,0 1 1,0-1 0,0 1 0,1 0-1,-1 0 1,0 0 0,6-3 0,17-9-4162,8 1-1196</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1.707"/>
    </inkml:context>
    <inkml:brush xml:id="br0">
      <inkml:brushProperty name="width" value="0.025" units="cm"/>
      <inkml:brushProperty name="height" value="0.025" units="cm"/>
    </inkml:brush>
  </inkml:definitions>
  <inkml:trace contextRef="#ctx0" brushRef="#br0">164 287 15150,'0'0'8472,"-9"2"-6310,-1 1-1817,-1 0 0,1 1-1,0 0 1,1 1 0,-1 0 0,1 1-1,0 0 1,-9 7 0,13-9-217,0 0 0,1 0 0,-1 0 0,1 1 0,0-1 0,0 1 0,0 0 0,1 0 0,0 1 0,0-1 1,0 1-1,1-1 0,0 1 0,0 0 0,0 0 0,0 0 0,0 9 0,2-14-113,0 0 1,0 1-1,0-1 0,1 0 1,-1 1-1,0-1 0,1 0 1,-1 0-1,1 1 0,-1-1 0,1 0 1,-1 0-1,1 0 0,0 0 1,-1 0-1,1 0 0,0 0 0,0 0 1,0 0-1,0 0 0,0 0 1,0 0-1,0-1 0,3 2 0,0 0 37,0 0 0,0-1 0,0 0-1,1 0 1,-1 0 0,0 0-1,9 0 1,-4-1 20,0 0 0,0 0 0,0-1 0,-1-1 0,1 1 0,0-1 0,13-5 0,-16 3-64,0 0 0,-1 0 0,1 0 1,-1-1-1,0 0 0,0 0 0,-1 0 0,1 0 0,-1-1 0,0 0 0,0 0 1,-1 0-1,0 0 0,0 0 0,-1-1 0,1 0 0,-1 1 0,-1-1 0,1 0 0,-1 0 1,-1 0-1,1 0 0,-1 0 0,-1-8 0,2 14-8,-1 0 0,0 1 0,0-1 0,0 1 0,0-1 0,0 1 0,1-1 0,-1 1 0,0-1 0,0 0 0,0 1 0,-1-1 0,1 1 0,0-1 0,0 0 0,0 1 0,0-1 0,0 1 0,-1-1 0,1 1 0,0-1 0,0 1 0,-1-1 0,1 1 0,-1-1 0,1 1 0,0-1 0,-1 1 0,1 0 0,-1-1 0,1 1 0,-1 0 0,1-1 0,-1 1 0,1 0 0,-1 0 0,1-1 0,-1 1 0,1 0 0,-1 0 0,1 0 0,-1 0 0,0 0 0,1-1 0,-1 1 0,1 0 0,-1 1 0,0-1 0,1 0 0,-1 0 0,1 0 0,-1 0 0,1 0 0,-1 0 0,1 1 0,-1-1 0,1 0 0,-2 1 0,0 0 0,0 1 0,-1-1 0,1 1 0,0 0 0,0 0 0,0-1 0,0 1 0,1 1 0,-1-1 0,0 0 0,-1 4 0,2-5 0,0 0 0,0 1 0,1-1 0,-1 1 0,0-1 0,1 1 0,-1-1 0,1 1 0,-1-1 0,1 1 0,0 0 0,0-1 0,0 1 0,0-1 0,0 1 0,0 0 0,0-1 0,0 1 0,1-1 0,-1 1 0,1-1 0,-1 1 0,1-1 0,-1 1 0,1-1 0,0 1 0,0-1 0,0 0 0,0 1 0,0-1 0,0 0 0,0 0 0,0 0 0,0 0 0,1 0 0,-1 0 0,0 0 0,1 0 0,-1 0 0,0-1 0,1 1 0,-1 0 0,1-1 0,0 0 0,-1 1 0,1-1 0,-1 0 0,1 0 0,0 1 0,1-2 0,6 2 0,-1-1 0,0 0 0,0 0 0,0-1 0,0 0 0,0-1 0,0 0 0,15-5 0,-8-1 0,1-1 0,-1 0 0,-1-1 0,0-1 0,0 0 0,-1-1 0,-1 0 0,1-1 0,-2 0 0,0-1 0,-1 0 0,0-1 0,-1 0 0,-1 0 0,0-1 0,-2 0 0,1-1 0,4-22 0,-35 55 0,0 7 0,2 1 0,-32 44 0,48-59 0,0 0 0,0 0 0,1 1 0,0 0 0,1 0 0,0 0 0,0 0 0,1 1 0,1-1 0,0 1 0,-2 19 0,4-29 0,0 0 0,1 0 0,-1 0 0,0 1 0,0-1 0,0 0 0,1 0 0,-1 0 0,1 0 0,-1 0 0,1 0 0,-1-1 0,1 1 0,-1 0 0,1 0 0,0 0 0,-1 0 0,1-1 0,0 1 0,0 0 0,0-1 0,0 1 0,-1 0 0,1-1 0,2 1 0,0 0 0,0 0 0,0 0 0,0 0 0,1-1 0,-1 1 0,0-1 0,1 0 0,4 0 0,0-1 0,-1 0 0,0 0 0,0 0 0,0-1 0,0 0 0,0-1 0,10-4 0,-6-1 0,0 0 0,0-1 0,0 0 0,-1 0 0,-1-1 0,0-1 0,0 1 0,13-23 0,-45 90 0,22-52 0,-1-1 0,1 1 0,0-1 0,0 1 0,0-1 0,0 1 0,1 0 0,0-1 0,0 1 0,0 0 0,1-1 0,1 7 0,-1-10 0,0 0 0,1 0 0,-1 0 0,1 0 0,-1 0 0,1 0 0,-1 0 0,1-1 0,-1 1 0,1-1 0,0 1 0,-1-1 0,1 0 0,0 1 0,0-1 0,-1 0 0,1 0 0,0 0 0,-1 0 0,1 0 0,0-1 0,-1 1 0,4-1 0,39-13 0,-31 6 0,-1-1 0,0 0 0,-1-1 0,0-1 0,0 1 0,-1-2 0,16-22 0,-39 93 0,12-57 0,1 0 0,-1 0 0,1 0 0,0 0 0,-1 0 0,1 0 0,0 0 0,0 0 0,0 0 0,0 0 0,0 0 0,1 0 0,-1 0 0,1 0 0,-1 0 0,1-1 0,0 1 0,0 0 0,-1 0 0,1 0 0,1-1 0,-1 1 0,0 0 0,2 1 0,1-1 0,-1-1 0,0 0 0,1 0 0,-1 0 0,1 0 0,-1-1 0,1 1 0,-1-1 0,1 0 0,-1 0 0,1 0 0,-1 0 0,5-2 0,5 0 0,0-1 0,0-1 0,0 0 0,0-1 0,-1 0 0,0-1 0,0 0 0,-1-1 0,1 0 0,-2-1 0,1 0 0,-1-1 0,11-11 0,3-5 0,-2-2 0,0 0 0,33-56 0,-42 62 0,-1-2 0,0 1 0,-2-2 0,8-27 0,-43 86 0,15-17 0,2 0 0,1 1 0,0 0 0,1 0 0,1 0 0,1 1 0,0-1 0,2 1 0,0 0 0,2 0 0,0 0 0,1 0 0,4 25 0,16 2 0,-20-45 0,0 0 0,0 0 0,1 0 0,-1 0 0,1 0 0,-1-1 0,1 1 0,0 0 0,-1-1 0,1 1 0,0-1 0,0 0 0,0 1 0,0-1 0,0 0 0,0 0 0,1-1 0,-1 1 0,3 1 0,-4-5-1,-1 1 0,0-1-1,0 1 1,0-1 0,-1 1 0,1-1-1,0 1 1,-1-1 0,0 1 0,1 0-1,-1-1 1,-2-2 0,-12-26-159,-1 1 0,-2 1 0,-1 1-1,-1 0 1,-2 2 0,0 0 0,-31-27 0,108 60 1265,80 15-926,-44-17-5344,-49-5-2181</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4.366"/>
    </inkml:context>
    <inkml:brush xml:id="br0">
      <inkml:brushProperty name="width" value="0.025" units="cm"/>
      <inkml:brushProperty name="height" value="0.025" units="cm"/>
    </inkml:brush>
  </inkml:definitions>
  <inkml:trace contextRef="#ctx0" brushRef="#br0">12 22 19346,'0'0'1650,"0"12"-1287,-5 149 1054,-1 41-309,6-201-1063,0 0 0,0 0 1,-1 0-1,1-1 0,0 1 0,1 0 1,-1 0-1,0 0 0,0 0 0,0-1 1,0 1-1,1 0 0,-1 0 0,0 0 1,1-1-1,-1 1 0,0 0 0,1-1 1,-1 1-1,1 0 0,-1-1 0,1 1 1,0 0-1,-1-1 0,1 1 0,0-1 1,-1 1-1,1-1 0,0 0 1,-1 1-1,2-1 0,0 0 61,0 0 0,0 0 1,-1 0-1,1-1 0,0 1 0,-1-1 1,1 1-1,0-1 0,-1 0 0,1 1 0,-1-1 1,1 0-1,2-2 0,43-42 1833,-14 1-1473,-2-2 1,27-56 0,-27 47-118,45-63 0,-78 126-6689,-5 7-1483,-6-3-2432</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4.696"/>
    </inkml:context>
    <inkml:brush xml:id="br0">
      <inkml:brushProperty name="width" value="0.025" units="cm"/>
      <inkml:brushProperty name="height" value="0.025" units="cm"/>
    </inkml:brush>
  </inkml:definitions>
  <inkml:trace contextRef="#ctx0" brushRef="#br0">0 1 20083,'0'0'5125,"15"61"-3107,-8-33-609,2 2-768,2-3-417,4-3-128,0 0-32,-2-7-32,2-4-288,1-5-321,-1-3-255,0-3-610,-3-2-1024,2 0-1698,-3-14-1794</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5.055"/>
    </inkml:context>
    <inkml:brush xml:id="br0">
      <inkml:brushProperty name="width" value="0.025" units="cm"/>
      <inkml:brushProperty name="height" value="0.025" units="cm"/>
    </inkml:brush>
  </inkml:definitions>
  <inkml:trace contextRef="#ctx0" brushRef="#br0">103 21 17649,'0'0'7884,"-10"4"-7841,4-1-21,0 1 0,0-1 0,1 1-1,-1 0 1,1 0 0,-1 1 0,1 0 0,1 0 0,-1 0-1,1 0 1,0 1 0,0-1 0,0 1 0,1 0-1,0 0 1,0 1 0,1-1 0,-1 1 0,1-1 0,1 1-1,-1 0 1,0 7 0,2-12 3,0-1 0,-1 1 0,1 0 0,0-1 0,0 1-1,0 0 1,0-1 0,0 1 0,0 0 0,0-1 0,1 1 0,-1 0 0,1-1 0,-1 1 0,1 0-1,0-1 1,-1 1 0,1-1 0,0 1 0,0-1 0,0 0 0,0 1 0,0-1 0,0 0 0,1 0 0,-1 0-1,3 2 1,-1-2 24,0 0 0,0 0 0,1-1 0,-1 1 0,1-1 0,-1 0 0,0 0 0,1 0 0,-1 0 0,1 0 0,-1-1 0,0 1 0,5-3 0,-1 1 15,-1-1 1,0 1-1,1-2 0,-1 1 1,0-1-1,-1 0 1,1 0-1,-1 0 1,0-1-1,0 0 0,0 0 1,0 0-1,-1 0 1,0-1-1,0 0 1,-1 0-1,1 0 0,-1 0 1,-1-1-1,1 1 1,-1-1-1,0 1 1,0-1-1,-1 0 0,0 0 1,-1 0-1,1 0 1,-1-8-1,-1 13-48,1 0-1,-1 0 1,1 0-1,-1 0 1,0 0-1,0 1 1,0-1 0,0 0-1,0 1 1,0-1-1,0 1 1,0-1-1,-1 1 1,1-1-1,0 1 1,-1 0 0,0 0-1,1-1 1,-1 1-1,1 1 1,-1-1-1,0 0 1,0 0-1,0 0 1,0 1 0,1-1-1,-1 1 1,0 0-1,0-1 1,0 1-1,0 0 1,0 0-1,0 0 1,0 1 0,0-1-1,0 0 1,0 1-1,-2 0 1,1 0-45,0-1 0,0 1 0,0 0 0,0 0 0,0 0 1,0 0-1,0 1 0,1-1 0,-1 1 0,1 0 0,-1-1 0,1 1 0,0 0 0,0 0 1,-1 1-1,1-1 0,1 0 0,-1 1 0,0-1 0,1 1 0,-1 0 0,1-1 1,0 1-1,0 0 0,-1 4 0,1-6-150,1 0 0,0 1 0,0-1 0,-1 0 0,1 0 0,0 0 0,1 0 0,-1 1 0,0-1 0,0 0 0,0 0 0,1 0 0,-1 0 0,0 1 0,1-1 0,-1 0 0,1 0 0,-1 0 0,1 0 0,0 0 0,-1 0 0,1 0 0,0-1 0,0 1 0,0 0 0,0 0 0,0-1 0,0 1 0,0 0 0,0-1 0,0 1 0,0-1 0,0 1 0,1 0 0,4 0-1129,-1-1-1,1 1 1,0-1 0,-1 0 0,1 0-1,5-1 1,-6 0 267,23-3-7964</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5.397"/>
    </inkml:context>
    <inkml:brush xml:id="br0">
      <inkml:brushProperty name="width" value="0.025" units="cm"/>
      <inkml:brushProperty name="height" value="0.025" units="cm"/>
    </inkml:brush>
  </inkml:definitions>
  <inkml:trace contextRef="#ctx0" brushRef="#br0">103 1 4484,'0'0'15759,"-2"9"-14115,-2 1-1304,-11 45 2226,14-53-2532,1 0 0,0-1-1,0 1 1,-1 0-1,1 0 1,0-1-1,0 1 1,1 0 0,-1-1-1,0 1 1,1 0-1,-1 0 1,1-1-1,-1 1 1,1-1-1,0 1 1,-1-1 0,1 1-1,0-1 1,0 1-1,0-1 1,1 1-1,-1-1 1,0 0 0,0 0-1,1 0 1,-1 0-1,0 0 1,3 2-1,1-2-18,-1 1-1,1 0 0,-1 0 1,0 1-1,0-1 0,0 1 1,0 0-1,0 0 0,-1 0 0,1 1 1,2 3-1,-5-5-3,0 0 0,0-1 0,0 1-1,0 0 1,-1 0 0,1 0 0,-1-1 0,1 1-1,-1 0 1,0 0 0,0 0 0,0 0 0,0 0 0,0 0-1,0 0 1,0-1 0,-1 1 0,1 0 0,-1 0-1,1 0 1,-1 0 0,0-1 0,0 1 0,0 0 0,0-1-1,0 1 1,0-1 0,0 1 0,0-1 0,0 1-1,-2 0 1,-3 5 44,1-1-1,-1 0 0,0-1 1,0 0-1,0 0 0,-1 0 1,0 0-1,0-1 0,0 0 1,-1-1-1,1 0 0,-1 0 0,0 0 1,1-1-1,-1 0 0,-11 0 1,18-2-115,1 0 0,-1-1 0,0 1 0,0 0 0,0-1 1,0 1-1,0-1 0,0 0 0,1 1 0,-1-1 0,0 0 0,0 1 1,1-1-1,-1 0 0,0 0 0,1 0 0,-1 1 0,1-1 0,-1 0 1,1 0-1,0 0 0,-1 0 0,1 0 0,0 0 0,0 0 0,-1 0 1,1 0-1,0 0 0,0 0 0,0 0 0,0 0 0,0 0 0,1 0 1,-1 0-1,1-2 0,6-42-3738,9 3-131,5-5-1548</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5.955"/>
    </inkml:context>
    <inkml:brush xml:id="br0">
      <inkml:brushProperty name="width" value="0.025" units="cm"/>
      <inkml:brushProperty name="height" value="0.025" units="cm"/>
    </inkml:brush>
  </inkml:definitions>
  <inkml:trace contextRef="#ctx0" brushRef="#br0">87 1 14958,'0'0'7234,"0"10"-5489,-1 25-685,-3 0 0,-1-1 0,-1 0 0,-15 45 1,-8 45-383,13-40-478,12-65-12,10-58-117,-4 22-269,-1 7-30,0 0-1,1 0 1,0 0 0,0 0 0,1 0-1,1 0 1,-1 1 0,10-17 0,-13 26 220,1 0 0,-1-1 0,1 1 0,-1 0 0,1-1 1,-1 1-1,1 0 0,-1-1 0,1 1 0,-1 0 0,1 0 0,-1 0 1,1 0-1,-1 0 0,1-1 0,-1 1 0,1 0 0,-1 0 1,1 0-1,-1 0 0,1 0 0,0 1 0,-1-1 0,1 0 0,-1 0 1,1 0-1,-1 0 0,1 1 0,-1-1 0,1 0 0,-1 0 1,1 1-1,-1-1 0,0 0 0,2 1 0,18 20 296,-4-5-80,-9-13-172,0 0 0,1-1-1,-1 1 1,1-2 0,-1 1 0,1-1 0,0 0-1,0-1 1,0 1 0,0-2 0,0 1 0,-1-1-1,1 0 1,0-1 0,12-4 0,-11 4 5,1-1 0,-1-1 0,0 0-1,0 0 1,-1 0 0,1-1 0,-1-1 0,0 0 0,0 0 0,0 0 0,-1-1 0,7-8 0,-53 58 1844,20-11-1069,18-30-790,0-1 0,0 0 0,1 0 1,-1 0-1,0 1 0,1-1 0,-1 0 0,1 1 0,0-1 0,-1 0 0,1 1 0,0-1 0,0 1 0,0-1 0,0 0 0,0 1 0,0-1 0,0 1 0,0-1 0,1 0 0,-1 1 0,0-1 0,2 3 0,-1-4-26,0 1 0,1-1 0,-1 1 0,0-1 0,1 0 0,-1 0 0,0 1 0,1-1 0,-1 0 0,0 0 0,1 0 0,-1 0 0,0 0 0,1-1 0,-1 1 0,0 0 0,1-1 0,-1 1 0,0-1 0,2 0 0,29-15 0,-26 13 0,8-5 0,1 0 0,-1 1 0,2 1 0,-1 0 0,0 1 0,1 1 0,0 0 0,0 1 0,1 1 0,16 0 0,-31 2 0,0 0 0,0 0 0,1 1 0,-1-1 0,0 0 0,0 1 0,-1 0 0,1-1 0,0 1 0,0 0 0,0 0 0,0 0 0,-1 0 0,1 0 0,0 1 0,-1-1 0,1 0 0,-1 1 0,1-1 0,1 4 0,12 37 0,-1-2 0,-14-39-145,1 0 0,0 0 0,0-1 0,0 1 0,0 0 0,1 0 0,-1-1 0,0 1 0,0-1 0,0 1 0,1-1 0,-1 1 0,0-1 0,0 0 0,1 0 0,-1 1 0,0-1 0,1 0-1,-1 0 1,2 0 0,27-8-8650,-17-2-5629</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6.674"/>
    </inkml:context>
    <inkml:brush xml:id="br0">
      <inkml:brushProperty name="width" value="0.025" units="cm"/>
      <inkml:brushProperty name="height" value="0.025" units="cm"/>
    </inkml:brush>
  </inkml:definitions>
  <inkml:trace contextRef="#ctx0" brushRef="#br0">68 1 18321,'0'0'7266,"-9"11"-6327,2-3-804,1-1-1,0 1 0,1 0 1,0 1-1,0-1 0,1 1 0,0 0 1,1 1-1,-1-1 0,2 0 1,-1 1-1,0 14 0,2-20-105,1-1 0,0 1 0,0 0 1,0-1-1,0 1 0,0 0 0,1-1 0,0 1 0,0-1 0,0 1 1,0-1-1,0 1 0,1-1 0,0 0 0,0 0 0,2 4 0,-1-5 21,0 0 0,-1 0 0,1 0 0,1 0 0,-1-1 0,0 1 0,0-1 0,1 0 0,-1 0 0,0 0 0,1 0 0,-1-1 0,1 1 0,-1-1 0,1 0 0,6-1 0,-2 1 43,-1-1 0,1 0-1,0 0 1,-1-1 0,1 0 0,-1-1-1,1 0 1,-1 0 0,0 0-1,0-1 1,-1 0 0,1 0-1,-1-1 1,0 0 0,0 0-1,0 0 1,-1-1 0,0 0 0,0 0-1,0 0 1,-1 0 0,0-1-1,0 0 1,0 0 0,-1 0-1,0 0 1,-1-1 0,1 1-1,-1-1 1,-1 1 0,0-1 0,1-9-1,-16 47-401,11-21 311,0 0 1,1 1 0,0-1-1,1 1 1,-1 16 0,3-25-5,-1 0 1,1 0 0,-1-1-1,0 1 1,1 0 0,-1-1-1,1 1 1,0 0 0,-1-1-1,1 1 1,0 0 0,-1-1-1,1 1 1,0-1 0,0 1-1,-1-1 1,1 0 0,0 1-1,0-1 1,0 0 0,-1 1-1,1-1 1,0 0 0,0 0-1,0 0 1,0 0 0,0 0-1,0 0 1,0 0 0,-1 0-1,3-1 1,32-3 1,-23 1-604,-1-2 0,0 1-1,0-2 1,-1 1 0,0-1 0,18-14 0,-9 4-3391,0 0 1,20-25-1,-21 20-2235</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7.047"/>
    </inkml:context>
    <inkml:brush xml:id="br0">
      <inkml:brushProperty name="width" value="0.025" units="cm"/>
      <inkml:brushProperty name="height" value="0.025" units="cm"/>
    </inkml:brush>
  </inkml:definitions>
  <inkml:trace contextRef="#ctx0" brushRef="#br0">94 55 8584,'0'0'3721,"-9"9"-721,-1 0-2245,-1 0 375,1 0 0,0 1-1,1 0 1,0 1 0,1 0 0,-10 16 0,18-26-1127,1-1-1,-1 0 0,0 1 0,0-1 1,0 1-1,1-1 0,-1 0 1,0 1-1,1-1 0,-1 0 0,0 1 1,1-1-1,-1 0 0,0 1 1,1-1-1,-1 0 0,0 0 0,1 1 1,-1-1-1,1 0 0,-1 0 1,1 0-1,-1 0 0,1 0 0,-1 0 1,0 0-1,1 1 0,-1-1 1,1 0-1,-1 0 0,1-1 0,-1 1 1,1 0-1,-1 0 0,1 0 0,27 0 119,-22 0-83,83-7-252,-65 4 69,0 1-1,0 1 1,39 3-1,-62-2 327,0 0 0,-1 1 0,1-1 1,0 0-1,0 0 0,-1 1 0,1-1 0,0 0 0,-1 1 0,1-1 0,-1 1 0,1-1 0,0 1 0,-1-1 1,1 1-1,-1-1 0,1 1 0,-1 0 0,0-1 0,1 1 0,-1 0 0,1-1 0,-1 1 0,0 0 1,1 0-1,-2-17 4463,1-122-4644,2 137 0,0 0 0,1 0 0,-1 0 0,1 1 0,-1-1 0,0 1 0,1-1 0,-1 1 0,1 0 0,-1 0 0,1 0 0,-1 0 0,4 1 0,0 0 0,50 0-1436,-16 0-3123,55-5 0,-53-5-2696</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8.143"/>
    </inkml:context>
    <inkml:brush xml:id="br0">
      <inkml:brushProperty name="width" value="0.025" units="cm"/>
      <inkml:brushProperty name="height" value="0.025" units="cm"/>
    </inkml:brush>
  </inkml:definitions>
  <inkml:trace contextRef="#ctx0" brushRef="#br0">102 1 11339,'0'0'11691,"-1"9"-10245,-8 37 742,-28 86-1,24-96-1587,2 1-1,2 1 1,1-1-1,-5 70 1,13-107-593,0 0 0,0 1 0,0-1 0,0 0 0,0 1 0,0-1 0,0 0 0,0 1-1,0-1 1,0 0 0,0 1 0,0-1 0,1 0 0,-1 0 0,0 1 0,0-1 0,0 0 0,0 1 0,1-1 0,-1 0 0,0 0 0,0 1 0,1-1 0,-1 0 0,0 0 0,0 0 0,1 1 0,-1-1 0,0 0 0,0 0 0,1 0 0,-1 0 0,0 0 0,1 0 0,-1 0 0,0 1-1,1-1 1,-1 0 0,0 0 0,1 0 0,-1 0 0,0 0 0,1 0 0,-1-1 0,0 1 0,1 0 0,-1 0 0,0 0 0,1 0 0,-1 0 0,0 0 0,0-1 0,1 1 0,-1 0 0,0 0 0,1-1 0,16-11 231,-10 3-207,0 0 0,-1-1 0,0 0 0,0 0 0,-1 0 0,-1-1 0,0 0 0,0 1 0,3-21 0,0-4-55,2-57 0,-11 107-35,1 1 19,0 0 0,1-1 1,1 1-1,3 22 0,-4-35 44,1 0 1,-1 0-1,1 0 0,0 0 1,0-1-1,0 1 0,0 0 0,1 0 1,-1-1-1,1 1 0,0-1 1,0 1-1,-1-1 0,1 0 1,1 0-1,-1 0 0,0 0 1,1 0-1,-1 0 0,1-1 1,-1 1-1,1-1 0,0 1 1,-1-1-1,1 0 0,0 0 1,0 0-1,0-1 0,5 1 1,-3 0 0,1-1 0,-1 0 0,1 0 0,-1-1 0,1 0 0,-1 0 0,1 0 0,-1 0 0,0-1 0,1 0 0,-1 0 1,0-1-1,0 1 0,0-1 0,-1 0 0,1 0 0,-1-1 0,0 1 0,0-1 0,5-5 0,-4 3-2,-1-1 0,1 1 0,-1-1 0,-1 1 0,1-1-1,-1 0 1,0 0 0,-1-1 0,0 1 0,0 0 0,0-1-1,-1 0 1,0 1 0,0-10 0,-20 53-3,12-16 0,1 1 0,0 0 0,2 0 0,-4 42 0,8-62 0,0 0 0,-1 0 0,1 0 0,1 0 0,-1 0 0,0 0 0,0 0 0,0 0 0,0 0 0,1 0 0,-1 0 0,0-1 0,1 1 0,-1 0 0,1 0 0,-1 0 0,1 0 0,-1-1 0,1 1 0,0 0 0,-1-1 0,1 1 0,0 0 0,-1-1 0,1 1 0,0-1 0,0 1 0,0-1 0,0 1 0,-1-1 0,3 1 0,0-1 0,0 0 0,0 0 0,0 1 0,0-2 0,1 1 0,-1 0 0,0-1 0,0 0 0,0 1 0,3-2 0,7-3 0,-1 0 0,1-1 0,17-12 0,78-71 0,-108 88 0,0 1 0,0 0 0,0 0 0,0 0 0,1 0 0,-1 0 0,0 0 0,0 0 0,0 0 0,0 0 0,1-1 0,-1 1 0,0 0 0,0 0 0,0 0 0,1 0 0,-1 0 0,0 0 0,0 0 0,0 0 0,1 0 0,-1 1 0,0-1 0,0 0 0,0 0 0,0 0 0,1 0 0,-1 0 0,0 0 0,0 0 0,0 0 0,0 0 0,1 0 0,-1 1 0,0-1 0,0 0 0,0 0 0,0 0 0,0 0 0,0 0 0,0 1 0,1-1 0,-1 0 0,0 0 0,0 0 0,0 1 0,0-1 0,0 0 0,0 0 0,0 0 0,0 1 0,2 16 0,-5 22 0,-4 2 0,2-14 0,-2 49 0,8-75 0,-1 0 0,0 0 0,0 0 0,1 0 0,-1-1 0,0 1 0,1 0 0,-1 0 0,1 0 0,-1-1 0,1 1 0,-1 0 0,1-1 0,-1 1 0,1-1 0,0 1 0,-1 0 0,1-1 0,0 1 0,0-1 0,-1 0 0,1 1 0,0-1 0,0 0 0,0 1 0,-1-1 0,1 0 0,0 0 0,0 0 0,0 0 0,0 0 0,0 0 0,-1 0 0,1 0 0,0 0 0,0 0 0,0 0 0,0 0 0,0-1 0,-1 1 0,3-1 0,1 0 0,0 0 0,0 0 0,0 0 0,0-1 0,0 1 0,0-1 0,0 0 0,3-3 0,24-30-2730,-27 28 1472,-1 0-1,0 1 1,0-1 0,-1 0 0,0-1-1,0 1 1,1-12 0,1-23-9873</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8.502"/>
    </inkml:context>
    <inkml:brush xml:id="br0">
      <inkml:brushProperty name="width" value="0.025" units="cm"/>
      <inkml:brushProperty name="height" value="0.025" units="cm"/>
    </inkml:brush>
  </inkml:definitions>
  <inkml:trace contextRef="#ctx0" brushRef="#br0">1 1 20371,'0'0'8969</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9.561"/>
    </inkml:context>
    <inkml:brush xml:id="br0">
      <inkml:brushProperty name="width" value="0.025" units="cm"/>
      <inkml:brushProperty name="height" value="0.025" units="cm"/>
    </inkml:brush>
  </inkml:definitions>
  <inkml:trace contextRef="#ctx0" brushRef="#br0">173 0 6983,'0'0'17937,"0"11"-16416,-2 15-800,-2-1 0,-12 43 0,3-11 47,12-56-760,1 0 0,-1 0 0,1 0 0,0 0 0,0 1 0,-1-1 0,1 0 0,0 0 0,0 0 0,0 0 0,0 1 0,0-1 0,0 0 0,1 0 0,-1 0 0,0 0 0,0 1 0,1-1 0,-1 0 0,1 0 0,-1 0 0,1 0 0,0 0 0,-1 0 0,1 0 0,0 0 0,1 1 0,0-1-3,1-1 0,-1 1 0,1-1 0,-1 1 0,1-1 0,0 0 1,-1 1-1,1-2 0,5 1 0,8-1-104,-12 1 48,0 0 1,-1 0-1,1 0 0,0 1 1,-1-1-1,1 1 0,0 0 0,-1 0 1,1 0-1,-1 0 0,1 1 1,-1-1-1,0 1 0,0 0 1,0 0-1,0 0 0,4 3 1,-5-1 52,1-1 0,-1 1 1,0 0-1,0-1 1,0 1-1,-1 0 1,1 0-1,-1 0 1,0 1-1,0-1 1,0 0-1,-1 0 1,1 0-1,-1 9 0,0-9 115,0 1 0,0-1 0,-1 1 0,1-1 0,-1 1 0,0-1 0,0 1 0,-1-1 0,1 0 0,-1 1 0,0-1 0,0 0 0,0 0 0,-1 0 0,1-1 0,-1 1 0,0 0 0,0-1 0,0 0 0,-1 0 0,1 0 0,-1 0 0,1 0 0,-1-1 0,0 0 0,0 1 0,0-1 0,-1-1 0,1 1 0,0-1 0,-1 0 0,1 0 0,-1 0 0,-6 0 0,4 1-118,0-1 1,0-1-1,0 1 1,1-1-1,-1 0 1,0-1-1,0 1 1,0-2-1,1 1 1,-1-1-1,0 0 1,1 0-1,-1 0 1,1-1-1,0 0 0,0-1 1,0 1-1,0-1 1,1 0-1,0 0 1,-1-1-1,1 0 1,1 0-1,-1 0 1,1 0-1,0-1 1,0 0-1,1 0 1,-5-8-1,21 15-1969,20 14-921,-21-10 875,-1 1-1,2-1 1,-1-1 0,16 3 0,4-2-4903</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49.984"/>
    </inkml:context>
    <inkml:brush xml:id="br0">
      <inkml:brushProperty name="width" value="0.025" units="cm"/>
      <inkml:brushProperty name="height" value="0.025" units="cm"/>
    </inkml:brush>
  </inkml:definitions>
  <inkml:trace contextRef="#ctx0" brushRef="#br0">24 1 17585,'0'0'12812,"5"13"-12284,-2-6-472,1 0-15,-1 1 0,0 0 0,0 0 1,-1 0-1,0 0 0,0 0 0,-1 0 0,0 1 1,0-1-1,-1 0 0,-1 13 0,-22 81 291,15-74-363,1 0 0,2 1 0,-4 54 0,9-81-178,0 1 0,0-1-1,0 0 1,0 0 0,1 0 0,-1 0-1,1 0 1,-1 0 0,1 0 0,0 1-1,0-2 1,-1 1 0,2 0-1,-1 0 1,0 0 0,0 0 0,0-1-1,3 3 1,-2-3-347,-1 0 0,1 0 0,0 0 0,0 0-1,0 0 1,0 0 0,1 0 0,-1-1 0,0 1 0,0-1 0,0 0 0,1 0-1,-1 0 1,0 0 0,0 0 0,0 0 0,4-1 0,20-5-9742</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0.624"/>
    </inkml:context>
    <inkml:brush xml:id="br0">
      <inkml:brushProperty name="width" value="0.025" units="cm"/>
      <inkml:brushProperty name="height" value="0.025" units="cm"/>
    </inkml:brush>
  </inkml:definitions>
  <inkml:trace contextRef="#ctx0" brushRef="#br0">30 86 16432,'0'0'5690,"-5"9"-3394,-15 30-684,19-38-1557,0 0 0,1 0 0,-1 1 1,1-1-1,-1 0 0,1 0 0,0 0 0,0 1 0,0-1 0,-1 0 1,1 1-1,0-1 0,0 0 0,1 0 0,-1 1 0,0-1 0,0 0 1,1 0-1,-1 1 0,0-1 0,1 0 0,-1 0 0,1 0 1,0 0-1,-1 0 0,1 0 0,0 0 0,0 0 0,0 0 0,-1 0 1,1 0-1,0 0 0,0 0 0,0-1 0,0 1 0,1 0 0,-1-1 1,0 1-1,0-1 0,0 1 0,0-1 0,1 0 0,-1 1 1,0-1-1,0 0 0,1 0 0,-1 0 0,2 0 0,6 1 137,0 0 0,0-1 0,-1-1 0,1 1 0,10-3 0,-11 1-88,1 0 0,-1-1 1,0-1-1,0 1 0,0-1 0,0 0 0,-1-1 0,1 0 0,-1 0 0,11-11 0,-13 11-77,-1 1 0,1 0 0,-1-1 0,-1 0-1,1 0 1,-1 0 0,0-1 0,0 1 0,0-1 0,-1 0 0,0 0 0,0 1-1,0-1 1,-1-1 0,0 1 0,1-6 0,-2 11-27,0 0 0,0 0 0,0 0 0,0 1 0,0-1 0,0 0 0,0 0 0,0 0 0,0 1 0,0-1 0,0 0 0,0 0 0,0 1 0,-1-1 0,1 0 0,0 0-1,-1 1 1,1-1 0,0 0 0,-1 1 0,1-1 0,-1 0 0,1 1 0,-1-1 0,1 1 0,-1-1 0,0 1 0,1-1 0,-1 1 0,0-1 0,1 1 0,-1 0 0,0-1 0,1 1 0,-1 0 0,0-1 0,0 1 0,0 0 0,1 0 0,-1 0 0,0 0 0,0 0 0,1 0 0,-1 0 0,0 0 0,0 0 0,0 0 0,1 0 0,-1 1 0,0-1 0,0 0 0,1 0 0,-1 1 0,0-1 0,1 1 0,-2-1 0,-2 3-33,-1-1 1,1 1-1,0-1 1,0 1-1,0 1 0,1-1 1,-8 8-1,3-1 71,0 0 0,1 1-1,0 1 1,1-1 0,0 1 0,1 0-1,0 0 1,1 1 0,0-1-1,1 1 1,0 0 0,1 0 0,1 0-1,0 16 1,1-28-31,0 0 0,0 0 0,1 0 0,-1 0 0,1 0 0,-1 0 0,1 0 0,0 0 0,-1 0 0,1 0 0,0 0 0,0 0 0,0 0 0,-1 0 0,1 0 0,0-1 0,0 1 0,0 0 0,0-1 0,0 1 0,0-1 0,1 1 0,-1-1 0,0 0-1,0 1 1,0-1 0,0 0 0,0 0 0,1 0 0,-1 1 0,0-1 0,0-1 0,0 1 0,1 0 0,1-1 0,4 1 48,-1-1 0,1 0 1,0 0-1,-1-1 0,10-3 0,0-4-22,-1 0 0,0-1 0,0-1 0,-1 0-1,0-1 1,-1 0 0,-1-1 0,0 0 0,19-29 0,35-35 33,-64 108-66,-17 33 0,11-53 0,0 1 0,1-1 0,1 1 0,0 0 0,0 0 0,2 0 0,-1 0 0,3 22 0,-2-33-56,0-1 0,1 1 0,-1 0 0,0-1 0,0 1 1,1 0-1,-1-1 0,1 1 0,-1-1 0,1 1 0,-1 0 0,1-1 0,-1 1 0,1-1 0,-1 0 0,1 1 1,-1-1-1,1 1 0,0-1 0,-1 0 0,1 0 0,0 1 0,-1-1 0,1 0 0,0 0 0,0 0 0,-1 0 1,1 1-1,0-1 0,-1 0 0,1 0 0,0-1 0,0 1 0,-1 0 0,1 0 0,0 0 0,-1 0 0,1-1 1,0 1-1,-1 0 0,1-1 0,0 1 0,-1 0 0,1-1 0,0 0 0,2 0-391,-1 0 0,1-1 0,-1 1-1,0-1 1,1 0 0,-1 0 0,0 0 0,0 0-1,0 0 1,0 0 0,1-3 0,7-23-7000,-1-10-5002</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1.014"/>
    </inkml:context>
    <inkml:brush xml:id="br0">
      <inkml:brushProperty name="width" value="0.025" units="cm"/>
      <inkml:brushProperty name="height" value="0.025" units="cm"/>
    </inkml:brush>
  </inkml:definitions>
  <inkml:trace contextRef="#ctx0" brushRef="#br0">0 0 19538,'0'0'6503,"24"63"-15087,-12-45-4004</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2.432"/>
    </inkml:context>
    <inkml:brush xml:id="br0">
      <inkml:brushProperty name="width" value="0.025" units="cm"/>
      <inkml:brushProperty name="height" value="0.025" units="cm"/>
    </inkml:brush>
  </inkml:definitions>
  <inkml:trace contextRef="#ctx0" brushRef="#br0">1 0 19314,'0'0'13453,"43"65"-16176,-30-49-1761,-5 1-2691,2 0-7719</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6:52.774"/>
    </inkml:context>
    <inkml:brush xml:id="br0">
      <inkml:brushProperty name="width" value="0.025" units="cm"/>
      <inkml:brushProperty name="height" value="0.025" units="cm"/>
    </inkml:brush>
  </inkml:definitions>
  <inkml:trace contextRef="#ctx0" brushRef="#br0">9 0 19699,'0'0'12011,"-3"68"-10954,0-43-1057,1-1 0,2 2 0,0-2 0,0 2 0,0-2-448,0-7-4165,0-4-4932</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8.568"/>
    </inkml:context>
    <inkml:brush xml:id="br0">
      <inkml:brushProperty name="width" value="0.025" units="cm"/>
      <inkml:brushProperty name="height" value="0.025" units="cm"/>
    </inkml:brush>
  </inkml:definitions>
  <inkml:trace contextRef="#ctx0" brushRef="#br0">24 1 8520,'0'0'19736,"0"8"-19330,-18 323 2658,13-238-2023,5-93-1041,0-1 0,0 1 0,0 0 0,0 0 0,0 0 0,1-1 0,-1 1 0,0 0 0,0 0 0,0 0 0,0 0 0,0-1 0,1 1 0,-1 0 0,0 0 0,0 0 0,0 0 0,0 0 0,1-1 0,-1 1 0,0 0 0,0 0 0,0 0 0,1 0 0,-1 0 0,0 0 0,0 0 0,1 0 0,-1 0 0,0 0 0,0 0 0,0 0 0,1 0 0,-1 0 0,0 0 0,0 0 0,1 0 0,-1 0 0,0 0 0,0 0 0,0 0 0,1 1 0,-1-1 0,0 0 0,0 0 0,0 0 0,1 0 0,-1 0 0,0 1 0,0-1 0,0 0 0,0 0 0,0 0 0,0 1 0,1-1 0,-1 0 0,0 0 0,0 0 0,0 1 0,0-1 0,0 0 0,0 0 0,0 0 0,0 1 0,0-1 0,0 0 0,0 0 0,0 1 0,0-1 0,11-12 0,97-181 0,-13 21 0,-92 165-2026,-16 14-14841,-2 5 5139</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8.927"/>
    </inkml:context>
    <inkml:brush xml:id="br0">
      <inkml:brushProperty name="width" value="0.025" units="cm"/>
      <inkml:brushProperty name="height" value="0.025" units="cm"/>
    </inkml:brush>
  </inkml:definitions>
  <inkml:trace contextRef="#ctx0" brushRef="#br0">2 1 12748,'0'0'3619,"-1"50"-127,1-28-417,4 2-577,7-3 321,-4 1-769,5-4-897,-3-1-577,2-4-416,-4-3-95,1-2-65,-3-5-769,2-3-1377,-3 0-2018,0-5-1922,3-11-5509</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9.287"/>
    </inkml:context>
    <inkml:brush xml:id="br0">
      <inkml:brushProperty name="width" value="0.025" units="cm"/>
      <inkml:brushProperty name="height" value="0.025" units="cm"/>
    </inkml:brush>
  </inkml:definitions>
  <inkml:trace contextRef="#ctx0" brushRef="#br0">91 0 10826,'0'0'13672,"-4"11"-10768,-20 52-1228,-17 73-1,34-110-1387,2 0-1,1 0 1,1 0 0,1 1 0,1-1-1,4 37 1,-3-63-385,0 1 1,0 0-1,0 0 0,0-1 1,1 1-1,-1 0 0,0 0 1,0-1-1,1 1 0,-1 0 0,0 0 1,1-1-1,-1 1 0,1 0 1,-1-1-1,0 1 0,1-1 1,0 1-1,-1 0 0,1-1 1,-1 1-1,1-1 0,0 0 1,-1 1-1,1-1 0,0 1 1,-1-1-1,1 0 0,0 0 0,0 1 1,-1-1-1,1 0 0,0 0 1,0 0-1,0 0 0,-1 0 1,1 0-1,0 0 0,0 0 1,-1 0-1,1 0 0,0-1 1,0 1-1,0 0 0,2-1-396,-1 0 0,0 0 0,0 0 1,0 0-1,0 0 0,0 0 0,-1-1 0,1 1 0,0 0 0,0-1 0,-1 0 0,1 1 0,-1-1 0,2-2 1,8-18-6662</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9.626"/>
    </inkml:context>
    <inkml:brush xml:id="br0">
      <inkml:brushProperty name="width" value="0.025" units="cm"/>
      <inkml:brushProperty name="height" value="0.025" units="cm"/>
    </inkml:brush>
  </inkml:definitions>
  <inkml:trace contextRef="#ctx0" brushRef="#br0">0 45 17360,'0'0'5365,"1"10"-3005,-1-10-2355,0 5 251,0 0-1,1-1 1,0 1-1,0 0 0,0-1 1,0 1-1,1-1 1,2 6-1,-3-8-180,1 0-1,-1-1 0,1 1 1,-1 0-1,1 0 1,0-1-1,0 1 0,0-1 1,0 0-1,0 1 0,0-1 1,0 0-1,0 0 1,1 0-1,-1-1 0,0 1 1,0 0-1,1-1 0,-1 1 1,1-1-1,-1 0 1,0 0-1,5 0 0,-2-1-45,1 0 0,-1 0 0,1-1 0,-1 1 0,1-1 0,-1-1 0,0 1 0,0-1 0,0 1 0,0-1 0,0-1-1,0 1 1,-1-1 0,0 0 0,0 0 0,0 0 0,0 0 0,-1-1 0,1 0 0,-1 1 0,0-1 0,-1 0 0,1-1 0,-1 1 0,0 0-1,0-1 1,-1 1 0,0-1 0,0 1 0,1-12 0,-15 19 297,6 6-313,1 0 1,-1 0-1,2 1 1,-1-1-1,1 1 1,1 1-1,0-1 1,-5 15-1,1-5 37,2-6 127,1 0 1,0 1-1,1 0 1,0-1-1,1 1 1,1 1-1,-1 26 1,3-41-175,0 0 1,0 1 0,0-1 0,0 0 0,0 1-1,0-1 1,0 0 0,0 1 0,0-1 0,0 0 0,0 1-1,0-1 1,1 0 0,-1 0 0,0 1 0,0-1-1,0 0 1,1 1 0,-1-1 0,0 0 0,0 0 0,1 0-1,-1 1 1,0-1 0,0 0 0,1 0 0,-1 0-1,0 0 1,1 1 0,-1-1 0,0 0 0,1 0 0,-1 0-1,0 0 1,1 0 0,-1 0 0,0 0 0,1 0-1,17-6 262,14-15 101,-12 0-366,-1-2 0,33-48 0,-3 2 0,-49 107 0,-3-23 0,0-1 0,-11 28 0,9-30 0,1-1 0,0 1 0,1-1 0,1 1 0,-3 23 0,6-34-104,1-1 1,0 1-1,-1-1 0,1 0 1,-1 0-1,1 1 0,-1-1 1,1 0-1,0-1 0,-1 1 1,1 0-1,-1 0 0,1-1 1,0 1-1,-1-1 0,1 1 1,-1-1-1,3-1 0,0-1-1314,1-1 1,-1 1-1,0-1 0,-1 0 1,1 0-1,4-7 0,10-15-6387</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09.955"/>
    </inkml:context>
    <inkml:brush xml:id="br0">
      <inkml:brushProperty name="width" value="0.025" units="cm"/>
      <inkml:brushProperty name="height" value="0.025" units="cm"/>
    </inkml:brush>
  </inkml:definitions>
  <inkml:trace contextRef="#ctx0" brushRef="#br0">22 1 19314,'0'0'11499,"-22"49"-14990,22-33-513,0 1-1217,1 1-3811</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10.565"/>
    </inkml:context>
    <inkml:brush xml:id="br0">
      <inkml:brushProperty name="width" value="0.025" units="cm"/>
      <inkml:brushProperty name="height" value="0.025" units="cm"/>
    </inkml:brush>
  </inkml:definitions>
  <inkml:trace contextRef="#ctx0" brushRef="#br0">98 216 16784,'0'0'6016,"-9"5"-3838,3-1-1911,-1 0 0,1 1 0,0-1 0,0 1 0,0 1 0,1-1 0,0 1 0,0 0 0,0 0-1,1 0 1,0 1 0,0-1 0,1 1 0,-1 0 0,2 0 0,-1 1 0,1-1 0,0 1 0,-2 14 0,4-21-253,0-1 1,0 1-1,1 0 1,-1-1 0,0 1-1,0-1 1,0 1-1,1-1 1,-1 1 0,0-1-1,1 1 1,-1-1-1,0 0 1,1 1-1,-1-1 1,1 1 0,-1-1-1,0 0 1,1 1-1,-1-1 1,1 0 0,-1 1-1,1-1 1,-1 0-1,1 0 1,0 0 0,-1 0-1,1 1 1,-1-1-1,1 0 1,-1 0-1,1 0 1,-1 0 0,1 0-1,0 0 1,-1 0-1,1 0 1,-1-1 0,1 1-1,-1 0 1,1 0-1,-1 0 1,1-1 0,-1 1-1,1 0 1,-1 0-1,1-1 1,-1 1-1,1 0 1,-1-1 0,1 0-1,29-17 749,-7-4-678,0-1-1,-1-1 0,-1-1 1,-1 0-1,-1-2 1,-2 0-1,-1-1 1,-1-1-1,-1 0 1,14-45-1,-27 63-84,-5 10 0,-14 22 0,-21 39 0,36-55 0,-58 108 0,54-99 0,1 1 0,0-1 0,2 1 0,-1 0 0,2 0 0,-2 18 0,5-32 0,0 0 0,-1 0 0,1 0 0,0-1 0,0 1 0,1 0 0,-1 0 0,0 0 0,0 0 0,0-1 0,0 1 0,1 0 0,-1 0 0,0-1 0,1 1 0,-1 0 0,1 0 0,-1-1 0,1 1 0,-1 0 0,1-1 0,-1 1 0,1-1 0,-1 1 0,1-1 0,0 1 0,-1-1 0,1 1 0,0-1 0,0 1 0,-1-1 0,1 0 0,0 0 0,0 1 0,0-1 0,-1 0 0,1 0 0,0 0 0,0 0 0,0 0 0,0 0 0,-1 0 0,1 0 0,0 0 0,0 0 0,0 0 0,0-1 0,-1 1 0,1 0 0,0-1 0,1 0 0,3 0 0,0-1 0,1 0 0,-1-1 0,0 1 0,0-1 0,6-5 0,12-11 0,-2-2 0,23-29 0,-17 19 0,-27 31 0,0 0 0,0 0 0,0 1 0,0-1 0,0 0 0,0 0 0,0 0 0,0 0 0,0 0 0,0 0 0,0 1 0,0-1 0,-1 0 0,1 0 0,0 0 0,0 0 0,0 0 0,1 1 0,-1-1 0,0 0 0,0 0 0,0 0 0,0 0 0,0 0 0,0 1 0,0-1 0,0 0 0,0 0 0,0 0 0,0 0 0,0 0 0,0 0 0,0 0 0,1 1 0,-1-1 0,0 0 0,0 0 0,0 0 0,0 0 0,0 0 0,0 0 0,0 0 0,1 0 0,-1 0 0,0 0 0,0 0 0,0 0 0,0 0 0,0 0 0,1 0 0,-1 0 0,0 0 0,0 0 0,0 0 0,0 0 0,0 0 0,1 0 0,-1 0 0,0 0 0,0 0 0,0 0 0,0 0 0,0 0 0,0 0 0,1 0 0,-1 0 0,0 0 0,0-1 0,-1 24 0,-5 24 0,6-46 0,-1 0 0,1 0 0,0 0 0,-1 0 0,1-1 0,0 1 0,0 0 0,0 0 0,-1 0 0,1 0 0,0 0 0,0 0 0,1 0 0,-1 0 0,0 0 0,0 0 0,0 0 0,1-1 0,-1 1 0,0 0 0,1 0 0,-1 0 0,1 0 0,-1 0 0,1-1 0,-1 1 0,1 0 0,-1-1 0,1 1 0,0 0 0,0-1 0,0 2 0,1-2 0,1-1 0,-1 1 0,0 0 0,0-1 0,0 1 0,0-1 0,0 0 0,0 1 0,0-1 0,0 0 0,-1 0 0,1 0 0,0-1 0,2-1 0,28-24 0,-26 22 0,0-1 0,0 1 0,1 0 0,-1 0 0,1 0 0,0 1 0,1 0 0,-1 1 0,15-6 0,-21 10 0,0 0 0,0 0 0,0 0 0,0 0 0,0 0 0,-1-1 0,1 1 0,0 1 0,-1-1 0,1 0 0,-1 0 0,1 0 0,-1 0 0,0 0 0,1 0 0,-1 1 0,0-1 0,0 0 0,0 0 0,0 0 0,0 1 0,0-1 0,0 0 0,0 0 0,-1 0 0,1 2 0,-4 39 0,-4 4 0,4-22 0,0 0 0,0 33 0,4-55 0,0 0 0,1 0 0,-1 0 0,1 1 0,0-1 0,-1 0 0,1 0 0,0-1 0,0 1 0,1 0 0,-1 0 0,0 0 0,0-1 0,1 1 0,-1 0 0,3 0 0,33 27 0,-11-8 0,-18-13 0,0 1 0,0 1 0,-2 0 0,1 0 0,-1 0 0,0 0 0,-1 1 0,-1 0 0,0 0 0,0 1 0,-1-1 0,0 1 0,1 18 0,-2-14 0,-1-1 0,-1 0 0,0 1 0,-1-1 0,-1 0 0,0 0 0,-1 1 0,-1-2 0,0 1 0,-7 16 0,10-29 0,1 0 0,-1 0 0,0 0 0,0 0 0,0 0 0,0 0 0,0 0 0,-1 0 0,1 0 0,-1-1 0,1 1 0,-1-1 0,1 1 0,-1-1 0,0 1 0,0-1 0,0 0 0,1 0 0,-1 0 0,0 0 0,0 0 0,-1-1 0,1 1 0,0 0 0,-3 0 0,3-2 0,0 0 0,-1 1 0,1-1 0,0 0 0,-1 0 0,1 0 0,0 0 0,0-1 0,0 1 0,0-1 0,0 1 0,0-1 0,0 1 0,1-1 0,-1 0 0,1 0 0,-1 0 0,1 0 0,0 0 0,0 0 0,0-1 0,-2-2 0,-8-20 0,1 0 0,1 0 0,0-1 0,3-1 0,0 1 0,1-1 0,2 0 0,1 0 0,0 0 0,6-54 0,-2 75-131,1 0 0,-1 0 1,1 0-1,0 1 0,1-1 0,-1 1 0,1 0 0,0 0 1,0 0-1,1 0 0,-1 1 0,1-1 0,0 1 0,1 1 1,-1-1-1,0 1 0,9-4 0,-8 3-349,26-16-6903</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2.565"/>
    </inkml:context>
    <inkml:brush xml:id="br0">
      <inkml:brushProperty name="width" value="0.025" units="cm"/>
      <inkml:brushProperty name="height" value="0.025" units="cm"/>
    </inkml:brush>
  </inkml:definitions>
  <inkml:trace contextRef="#ctx0" brushRef="#br0">59 144 9577,'0'0'10949,"-9"0"-8782,-19 0-727,7 0 2176,21-3-3244,1 1 0,0-1 0,0 0 0,1 0 0,-1 1 0,0-1 1,1 1-1,-1-1 0,4-3 0,0 0-321,0-1 1,0 0 0,-1-1-1,1 1 1,-2-1-1,1 0 1,-1 0 0,0 0-1,-1 0 1,0 0-1,2-18 1,-4 27-56,0-1 1,-1 0-1,1 0 1,0 1-1,0-1 0,0 0 1,-1 0-1,1 0 1,0 1-1,0-1 0,0 0 1,-1 0-1,1 0 0,0 0 1,0 1-1,-1-1 1,1 0-1,0 0 0,-1 0 1,1 0-1,0 0 1,0 0-1,-1 0 0,1 0 1,0 0-1,0 0 1,-1 0-1,1 0 0,0 0 1,-1 0-1,1 0 1,0 0-1,0 0 0,-1-1 1,1 1-1,0 0 0,0 0 1,-1 0-1,1 0 1,0 0-1,0-1 0,0 1 1,-1 0-1,1 0 1,0 0-1,0-1 0,0 1 1,-1 0-1,1 0 1,0-1-1,0 1 0,0 0 1,0 0-1,0-1 1,0 1-1,0 0 0,0-1 1,0 1-1,0 0 0,0 0 1,0-1-1,0 1 1,0 0-1,0 0 0,0-1 1,0 1-1,0-1 1,-12 15-112,12-14 112,-5 8-6,1 0 1,0 0-1,0 1 1,1-1-1,0 1 0,1 0 1,0 0-1,0 0 0,1 0 1,0 0-1,1 0 1,0 10-1,1-17 26,-1 0 0,1-1 0,0 1 0,0 0 1,0 0-1,0-1 0,0 1 0,0-1 0,0 1 0,1-1 1,-1 1-1,0-1 0,1 0 0,-1 0 0,1 1 0,0-1 0,-1 0 1,1-1-1,0 1 0,0 0 0,-1 0 0,1-1 0,0 1 0,0-1 1,0 1-1,0-1 0,0 0 0,0 0 0,0 0 0,0 0 0,0 0 1,3-1-1,3 1 64,1-1 1,-1 0 0,0-1-1,0 1 1,0-1-1,12-6 1,-6 1-79,-1-1 1,0-1-1,-1 0 1,16-15-1,-11 9-4,-14 56 1,-4-40 0,1-1 0,0 1 0,0 0 0,0 0 0,0-1 0,1 1 0,-1 0 0,0 0 0,0-1 0,0 1 0,1 0 0,-1 0 0,0-1 0,1 1 0,-1 0 0,0-1 0,1 1 0,-1-1 0,1 1 0,-1 0 0,1-1 0,-1 1 0,1-1 0,0 1 0,-1-1 0,1 0 0,0 1 0,-1-1 0,1 1 0,1-1 0,27-2 0,36-28 0,-56 26 0,-9 3 0,1 1 0,0 0 0,0-1 0,-1 1 0,1 0 0,0 0 0,0 0 0,-1-1 0,1 1 0,0 0 0,0 0 0,0 0 0,-1 0 0,1 0 0,0 1 0,0-1 0,-1 0 0,1 0 0,0 0 0,0 1 0,-1-1 0,1 0 0,0 1 0,-1-1 0,1 1 0,0-1 0,-1 1 0,1-1 0,0 1 0,-1-1 0,1 1 0,-1-1 0,1 1 0,-1 0 0,0-1 0,1 1 0,-1 0 0,0 0 0,1-1 0,-1 1 0,0 0 0,0 0 0,1-1 0,-1 1 0,0 0 0,0 0 0,0-1 0,0 1 0,0 0 0,0 0 0,-1 1 0,2 60 0,-2-34 0,10-3-2087,-8-24 1748,-1 0 0,1 0 1,0 0-1,0 0 0,0 0 1,0 0-1,0 0 0,1 0 1,-1 0-1,0-1 0,0 1 1,0 0-1,1-1 1,-1 1-1,3 0 0,5 0-7305</inkml:trace>
</inkml:ink>
</file>

<file path=ppt/ink/ink1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3.272"/>
    </inkml:context>
    <inkml:brush xml:id="br0">
      <inkml:brushProperty name="width" value="0.025" units="cm"/>
      <inkml:brushProperty name="height" value="0.025" units="cm"/>
    </inkml:brush>
  </inkml:definitions>
  <inkml:trace contextRef="#ctx0" brushRef="#br0">70 0 16271,'0'0'5787,"-5"10"-3555,-8 11-1084,6-11-540,0 0 1,1 0-1,0 0 1,1 1 0,0-1-1,0 1 1,1 0-1,-3 15 1,8-25-595,-1 0 0,1 0 0,-1 0 0,1-1 1,-1 1-1,1 0 0,-1-1 0,1 1 0,0 0 1,-1-1-1,1 1 0,0-1 0,0 1 1,-1-1-1,1 1 0,0-1 0,0 1 0,0-1 1,0 0-1,0 0 0,-1 1 0,1-1 0,0 0 1,0 0-1,0 0 0,0 0 0,0 0 0,0 0 1,2-1-1,33 0 187,-33 1-156,24-4-351,-1-1 0,0 0 1,0-2-1,0-2 0,-1 0 0,-1-1 0,1-2 0,-2 0 0,44-31 0,-67 43 280,0 0-1,1 0 1,-1 0-1,0 0 0,0 1 1,1-1-1,-1 0 1,0 0-1,1 0 1,-1 0-1,0 0 0,0 1 1,1-1-1,-1 0 1,0 0-1,0 0 0,0 1 1,1-1-1,-1 0 1,0 0-1,0 0 1,0 1-1,0-1 0,1 0 1,-1 1-1,0-1 1,0 0-1,0 0 0,0 1 1,0-1-1,0 0 1,0 1-1,0-1 1,0 0-1,0 0 0,0 1 1,0-1-1,0 0 1,0 1-1,0-1 0,0 0 1,0 0-1,0 1 1,-1-1-1,1 0 1,0 0-1,0 1 0,0-1 1,0 0-1,-1 1 1,-2 20 4,-15 39 784,13-45-528,0 1 0,0 0 1,2 0-1,0 1 0,-1 21 0,4-37-261,0 0-1,0 1 1,0-1-1,0 0 0,0 0 1,1 1-1,-1-1 1,0 0-1,1 0 1,-1 0-1,1 1 0,-1-1 1,1 0-1,-1 0 1,1 0-1,0 0 0,0 0 1,0 0-1,-1 0 1,1 0-1,0-1 1,0 1-1,0 0 0,0 0 1,0-1-1,0 1 1,2 0-1,15 3-3070,2-4-3628,3-3-10202</inkml:trace>
</inkml:ink>
</file>

<file path=ppt/ink/ink1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4.153"/>
    </inkml:context>
    <inkml:brush xml:id="br0">
      <inkml:brushProperty name="width" value="0.025" units="cm"/>
      <inkml:brushProperty name="height" value="0.025" units="cm"/>
    </inkml:brush>
  </inkml:definitions>
  <inkml:trace contextRef="#ctx0" brushRef="#br0">15 1 16496,'0'0'9769,"-1"11"-8515,-2 2-869,-6 64 1142,8-74-1487,1-1 0,0 1 0,0 0 0,0 0 0,0 0 0,0-1 0,1 1 0,-1 0 0,1-1 0,-1 1 0,1 0 0,0-1 0,0 1 0,1-1 0,-1 1 0,0-1 0,1 1 0,0-1 0,-1 0 0,1 0 0,0 0 0,0 0 0,3 2 0,5 0-20,0-1-1,-1 0 1,1-1-1,1 0 0,-1-1 1,0 0-1,0-1 1,0 0-1,12-1 1,-11 0-380,0-1 0,0 1 1,0-2-1,0 0 0,0 0 1,-1-1-1,0 0 0,12-6 1,-18 6 205,1 1 1,0-1 0,-1 0-1,0 0 1,0 0 0,0-1-1,5-7 1,-8 10 84,1-1 0,-1 1 0,1-1-1,-1 1 1,0-1 0,0 1 0,0-1 0,0 0 0,-1 1-1,1-1 1,-1 0 0,1 0 0,-1 1 0,0-1-1,0 0 1,0 0 0,-2-5 0,2 8 53,-1 0-1,1 0 1,0 0-1,-1 0 1,1 0 0,-1 0-1,1 0 1,-1 0 0,1 0-1,-1 0 1,1 0-1,-1 0 1,1 1 0,-1-1-1,1 0 1,0 0 0,-1 0-1,1 1 1,-1-1-1,1 0 1,0 0 0,-1 1-1,1-1 1,0 0 0,-1 1-1,1-1 1,0 0-1,-1 1 1,1-1 0,0 1-1,0-1 1,-1 0 0,1 1-1,0 0 1,-13 15 237,5 0-51,-1 1 0,2 0 0,0 0 1,1 1-1,1-1 0,1 1 1,0 0-1,1 1 0,0 25 0,6-17-1847,10-14-2993,7-7-6242</inkml:trace>
</inkml:ink>
</file>

<file path=ppt/ink/ink1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5.409"/>
    </inkml:context>
    <inkml:brush xml:id="br0">
      <inkml:brushProperty name="width" value="0.025" units="cm"/>
      <inkml:brushProperty name="height" value="0.025" units="cm"/>
    </inkml:brush>
  </inkml:definitions>
  <inkml:trace contextRef="#ctx0" brushRef="#br0">98 194 7944,'0'0'2290,"-2"-11"-1233,0 1-673,0 0 0,1-1 1,0 1-1,0 0 0,1-1 1,1 1-1,0 0 1,0 0-1,1-1 0,0 1 1,6-16-1,0 9-55,6-9 6207,-11 31-3553,-4 20-2533,-2-1 488,-1 0 0,-15 47 0,12-51-709,2-1 1,0 1-1,1 0 0,1 1 1,-1 24-1,5-44-218,-1 0 0,1 1 0,-1-1 0,1 0 0,-1 0 0,1 0 0,-1 1 0,1-1 0,0 0-1,0 0 1,0 0 0,0 0 0,0 0 0,0 0 0,0 0 0,0-1 0,0 1 0,0 0 0,0 0-1,1-1 1,-1 1 0,0-1 0,0 1 0,1-1 0,-1 0 0,0 1 0,1-1 0,-1 0 0,0 0-1,1 0 1,1 0 0,57 0 317,-41-1-295,-17 1-43,1-1-1,-1 1 0,0 0 1,1 0-1,-1 0 0,0 1 0,1-1 1,-1 0-1,0 1 0,0 0 1,1-1-1,-1 1 0,0 0 0,0 0 1,0 0-1,0 0 0,0 1 1,0-1-1,0 0 0,2 4 0,-2-1-16,0 0 0,-1 0 0,0 1 0,0-1 0,0 0 0,0 1 0,-1-1 0,0 1-1,1-1 1,-2 7 0,0-5 74,1 0 1,-1 1-1,0-1 0,-1 0 0,1 0 1,-1 0-1,0-1 0,-1 1 0,0 0 1,0-1-1,0 1 0,0-1 0,-1 0 1,0 0-1,0 0 0,0-1 0,0 0 0,-1 1 1,0-2-1,0 1 0,0 0 0,-8 3 1,9-5-15,0 0 0,0 0 1,0 0-1,0-1 1,0 0-1,-1 0 0,1 0 1,0 0-1,-1-1 1,1 1-1,-1-1 0,1 0 1,0-1-1,-1 1 1,1-1-1,0 0 1,-1 0-1,1 0 0,0 0 1,0-1-1,0 0 1,0 1-1,0-2 0,0 1 1,1 0-1,-1-1 1,1 0-1,-1 0 0,1 0 1,0 0-1,0 0 1,-3-5-1,2 4-128,1-1 0,0 1-1,0-1 1,0 1 0,0-1 0,1 0 0,0 0-1,0-1 1,0 1 0,0 0 0,0-8 0,2 12-162,1 0 0,-1 1 0,1-1 0,-1 0 0,1 0 0,0 0 0,-1 0 0,1 1 0,0-1 0,-1 0 0,1 1 0,0-1 0,0 1 0,0-1 0,0 1 0,0-1 0,0 1 0,0-1 0,0 1 0,0 0 0,0 0 0,0-1 0,0 1 0,0 0 0,0 0 0,0 0 0,0 0 0,1 0 0,45-1-5301,-29 1 1555,17-3-3721</inkml:trace>
</inkml:ink>
</file>

<file path=ppt/ink/ink1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5.908"/>
    </inkml:context>
    <inkml:brush xml:id="br0">
      <inkml:brushProperty name="width" value="0.025" units="cm"/>
      <inkml:brushProperty name="height" value="0.025" units="cm"/>
    </inkml:brush>
  </inkml:definitions>
  <inkml:trace contextRef="#ctx0" brushRef="#br0">1 98 15407,'0'0'7249,"2"8"-5717,-2-5-1412,1-1-1,-1 0 1,1 1 0,0-1-1,0 0 1,0 0-1,0 0 1,1 1-1,-1-1 1,0 0 0,1-1-1,-1 1 1,1 0-1,0 0 1,0-1-1,0 1 1,3 1 0,-2-1 18,0-1 0,1 0 0,-1 0 0,1 0 0,-1-1 0,1 1 0,-1-1 0,1 0 0,0 0 0,-1 0 0,1 0 0,-1-1 0,1 1 1,-1-1-1,4-1 0,-2 1-46,0-1 1,0 0 0,-1 0 0,0 0 0,1 0 0,-1-1-1,0 1 1,0-1 0,0 0 0,0-1 0,-1 1 0,1-1-1,-1 1 1,0-1 0,0 0 0,0 0 0,-1 0-1,1-1 1,-1 1 0,0-1 0,0 1 0,-1-1 0,1 0-1,-1 1 1,0-1 0,0 0 0,-1 0 0,1 0-1,-1 0 1,-1-6 0,1 9-94,0 1 0,-1 0 1,1-1-1,-1 1 0,1 0 0,-1 0 0,1-1 0,-1 1 1,0 0-1,0 0 0,0 0 0,1 0 0,-1 0 0,0 0 0,0 0 1,0 0-1,-1 0 0,1 1 0,0-1 0,0 0 0,0 1 1,-1-1-1,1 1 0,0-1 0,0 1 0,-1 0 0,1-1 1,0 1-1,-1 0 0,1 0 0,-1 0 0,1 0 0,0 0 1,-1 0-1,1 0 0,0 1 0,-1-1 0,1 0 0,0 1 1,0-1-1,-1 1 0,1-1 0,-2 2 0,-3 0-23,1 0 1,-1 1-1,0 0 0,1 0 0,-1 0 1,1 1-1,0-1 0,-5 6 0,4-3 52,1 0-1,-1 1 0,2 0 1,-1 0-1,1 0 0,0 0 1,0 1-1,1 0 0,0-1 1,0 1-1,1 0 0,0 1 1,1-1-1,0 0 1,-1 10-1,3-17-12,-1 1-1,1-1 1,-1 0 0,1 1 0,-1-1-1,1 0 1,0 0 0,0 0 0,-1 0-1,1 0 1,0 0 0,0 0 0,0 0-1,0 0 1,0 0 0,1 0 0,-1-1-1,0 1 1,0 0 0,0-1 0,1 1-1,-1-1 1,0 1 0,1-1 0,-1 0-1,0 1 1,1-1 0,-1 0 0,0 0-1,1 0 1,1 0 0,50-2 428,-49 1-413,6 0-17,0-1 1,0-1 0,0 1 0,-1-2-1,1 1 1,-1-1 0,0-1-1,0 1 1,-1-2 0,1 1-1,9-9 1,3-5 1,0-1-1,34-44 1,-63 110-239,3-24 240,1 0 0,1 0 0,1 0 0,0 28 0,3-48-44,-1 0 1,0-1-1,0 1 1,1 0-1,-1-1 1,1 1-1,0 0 1,-1-1-1,1 1 1,0-1-1,0 1 1,0-1-1,0 0 1,0 1-1,0-1 1,0 0-1,0 1 1,1-1-1,-1 0 1,1 0-1,-1 0 1,0 0-1,1-1 1,0 1-1,-1 0 1,1-1-1,-1 1 1,1 0 0,0-1-1,-1 0 1,1 0-1,2 1 1,25-5-4212,-27 3 3619,0 0 0,-1 0 0,1 0 0,0 0 0,-1 0 0,1 0 0,-1 0 0,0-1 0,1 1 0,-1 0 0,0-1 0,0 1 0,0-1 0,1-1 0,7-21-9710</inkml:trace>
</inkml:ink>
</file>

<file path=ppt/ink/ink1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6.283"/>
    </inkml:context>
    <inkml:brush xml:id="br0">
      <inkml:brushProperty name="width" value="0.025" units="cm"/>
      <inkml:brushProperty name="height" value="0.025" units="cm"/>
    </inkml:brush>
  </inkml:definitions>
  <inkml:trace contextRef="#ctx0" brushRef="#br0">0 0 16784,'0'0'6470,"50"46"-20307</inkml:trace>
</inkml:ink>
</file>

<file path=ppt/ink/ink1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6.659"/>
    </inkml:context>
    <inkml:brush xml:id="br0">
      <inkml:brushProperty name="width" value="0.025" units="cm"/>
      <inkml:brushProperty name="height" value="0.025" units="cm"/>
    </inkml:brush>
  </inkml:definitions>
  <inkml:trace contextRef="#ctx0" brushRef="#br0">72 26 17040,'0'0'6331,"-6"9"-5722,-3 8-51,-1 0-1,2 0 1,1 1-1,0 0 1,1 1 0,1-1-1,1 1 1,0 0 0,1 0-1,1 21 1,2-38-537,0 0 0,0 0 0,0 0 0,1 0 0,-1 0-1,1 0 1,-1-1 0,1 1 0,0 0 0,0 0 0,0 0 0,0-1 0,0 1 0,0 0 0,0-1 0,1 1 0,-1-1 0,0 1 0,1-1 0,-1 0 0,4 3 0,-1-3 13,-1 1 1,1-1 0,0 1 0,0-1-1,0 0 1,0 0 0,0-1 0,0 1 0,0-1-1,6 0 1,1-1 19,1 0 0,-1 0 0,0-2 0,0 1 0,0-1 1,0-1-1,11-5 0,-5 0-57,-1-1 0,-1-1 0,0 0 0,0-1 0,-1 0 0,-1-2 1,0 1-1,-1-2 0,0 1 0,-1-2 0,-1 1 0,9-19 0,-19 33-135,0 4 68,-1 1 1,-1-1-1,1 1 1,0-1-1,-1 0 1,0 0-1,0 0 1,-2 4 0,-4 6 42,-4 10 68,2-1 0,-10 31 0,18-47-8,0 0-1,1-1 0,0 1 1,-1 0-1,2 0 0,-1 1 1,1-1-1,0 0 0,0 0 1,1 0-1,0 0 0,0 0 1,0 0-1,1 0 1,3 9-1,-2-11 8,0-1-1,0 1 1,1-1 0,-1 0-1,1 0 1,0 0 0,0-1 0,0 1-1,0-1 1,0 0 0,0 0-1,1 0 1,-1 0 0,1-1 0,-1 0-1,1 0 1,0 0 0,-1-1 0,1 1-1,6-1 1,-2 0 26,0 0 1,0 0-1,0-1 0,-1 0 1,1 0-1,0-1 1,0 0-1,-1-1 0,1 0 1,7-4-1,-7 1-66,0 0 0,0-1 0,-1 0 0,-1 0 0,1-1 0,-1 0 0,0 0 0,-1-1 0,0 0 0,0 0 0,-1 0 0,0-1 0,-1 1 0,4-12 0,-4 8 0,0 0 0,-1 0 0,0 0 0,-1-1 0,-1 1 0,0 0 0,-1-1 0,0 1 0,-1-1 0,-5-24 0,5 33-71,-1 1-1,0 0 1,0 0-1,0 0 1,0 0-1,-1 0 1,1 1-1,-1-1 1,0 1-1,0-1 1,0 1-1,-1 0 1,-5-4-1,8 7 26,0-1 1,0 0-1,0 0 1,0 1-1,0-1 0,0 1 1,-1-1-1,1 1 1,0-1-1,0 1 1,-1 0-1,1 0 0,0-1 1,-1 1-1,1 0 1,0 0-1,-1 0 0,1 0 1,0 1-1,-1-1 1,1 0-1,0 1 0,0-1 1,-1 0-1,1 1 1,0 0-1,0-1 0,0 1 1,0 0-1,-1-1 1,1 1-1,0 0 0,0 0 1,1 0-1,-1 0 1,0 0-1,0 0 0,0 0 1,1 0-1,-1 0 1,0 0-1,1 1 0,-1-1 1,1 0-1,0 0 1,-1 1-1,1-1 1,0 2-1,-3 6-2061,1-1 0,1 1 0,-1 0 0,2 0 1,-1 11-1,1 1-6200</inkml:trace>
</inkml:ink>
</file>

<file path=ppt/ink/ink1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7.251"/>
    </inkml:context>
    <inkml:brush xml:id="br0">
      <inkml:brushProperty name="width" value="0.025" units="cm"/>
      <inkml:brushProperty name="height" value="0.025" units="cm"/>
    </inkml:brush>
  </inkml:definitions>
  <inkml:trace contextRef="#ctx0" brushRef="#br0">60 80 14670,'0'0'3828,"-9"2"-289,-26 5-571,34-7-2815,0 0 0,1 1 0,-1-1 0,0 0 0,0 0 0,1 0 0,-1 1 0,0-1 0,1 0 0,-1 1 0,0-1 0,1 1 0,-1-1 0,0 1 0,1-1 0,-1 1 0,1-1 0,-1 1 0,1 0 0,0-1 0,-1 1 0,1-1 0,-1 1 0,1 0 0,0 0 0,-1 1 0,1-2-70,0 0 0,0 1 0,1-1 0,-1 1 0,0-1 0,0 1 0,0-1 0,0 1-1,1-1 1,-1 0 0,0 1 0,0-1 0,1 1 0,-1-1 0,0 0 0,0 1 0,1-1 0,-1 0 0,1 1 0,-1-1 0,0 0 0,1 0 0,-1 1 0,1-1-1,-1 0 1,0 0 0,1 0 0,-1 0 0,1 0 0,-1 1 0,1-1 0,10 1-12,-1 0 0,0-1 0,1 0 0,-1 0-1,0-1 1,0-1 0,0 1 0,1-2 0,10-3 0,-18 5-63,1 0 1,-1 0-1,0-1 0,0 1 1,0-1-1,0 0 0,-1 0 1,1 0-1,0 0 1,-1 0-1,1 0 0,-1-1 1,0 1-1,0-1 0,0 0 1,0 1-1,0-1 1,0 0-1,-1 0 0,0 0 1,1-1-1,-1 1 1,0 0-1,-1 0 0,1-1 1,0 1-1,-1 0 0,0-1 1,0 1-1,0-1 1,-1-5-1,1 8-8,-1 0 0,1 0 0,0 1 0,-1-1 0,1 0 0,-1 1 0,1-1 0,0 0 0,-1 1 0,0-1 0,1 1 0,-1-1 0,1 1 0,-1-1 0,0 1 0,1-1 0,-1 1 0,0 0 0,1-1 0,-1 1 0,0 0 0,0 0 0,1-1 0,-1 1 0,0 0 0,0 0 0,1 0 0,-1 0 0,0 0 0,0 0 0,0 0 0,1 0 0,-1 0 0,0 1 0,0-1 0,1 0 0,-1 0 0,0 1 0,0-1 0,0 1 0,-31 15 0,28-12 0,0-1 0,0 1 0,0 0 0,1 0 0,-1 0 0,1 1 0,0-1 0,0 1 0,1 0 0,-1-1 0,1 1 0,0 1 0,0-1 0,1 0 0,-1 0 0,1 1 0,1-1 0,-2 9 0,3-13 0,0 0 0,0 0 0,-1 0 0,1 0 0,0-1 0,0 1 0,0 0 0,0-1 0,0 1 0,0 0 0,0-1 0,0 1 0,0-1 0,0 0 0,0 1 0,0-1 0,1 0 0,-1 0 0,0 0 0,0 0 0,0 0 0,0 0 0,3 0 0,37-1 0,-30 1 0,9-2 0,1 0 0,-1-1 0,25-8 0,-26 6 0,0 0 0,0 2 0,33-2 0,-52 5 0,1 0 0,0 0 0,0 1 0,0-1 0,0 0 0,0 1 0,-1-1 0,1 0 0,0 1 0,0 0 0,-1-1 0,1 1 0,0-1 0,-1 1 0,1 0 0,0-1 0,-1 1 0,1 0 0,-1 0 0,1-1 0,-1 1 0,0 0 0,1 0 0,-1 0 0,0 0 0,1-1 0,-1 1 0,0 2 0,6 36 0,-2-9 0,-2-27 0,1 0 0,-1 0 0,0 0 0,1 0 0,0-1 0,-1 1 0,1-1 0,0 1 0,0-1 0,1 0 0,-1 0 0,0-1 0,1 1 0,-1-1 0,1 1 0,-1-1 0,1 0 0,0 0 0,-1-1 0,1 1 0,0-1 0,0 0 0,4 0 0,10 0 0,-1 0 0,0-2 0,29-5 0,5-7 0,-39 9 0,0 2 0,0-1 0,0 2 0,0 0 0,14-1 0,-26 4-317,0 1 0,0-1 0,0 1 0,0 0 0,0-1 1,0 1-1,-1-1 0,1 1 0,0-1 0,-1 1 0,1-1 0,-1 1 0,0-1 0,0 1 0,1-1 0,-1 0 1,0 0-1,0 1 0,0-1 0,0 0 0,-3 2 0,0-3-5299</inkml:trace>
</inkml:ink>
</file>

<file path=ppt/ink/ink1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7.593"/>
    </inkml:context>
    <inkml:brush xml:id="br0">
      <inkml:brushProperty name="width" value="0.025" units="cm"/>
      <inkml:brushProperty name="height" value="0.025" units="cm"/>
    </inkml:brush>
  </inkml:definitions>
  <inkml:trace contextRef="#ctx0" brushRef="#br0">1 0 13389,'0'0'16047,"53"21"-16816,-40-6-3491,1-6-4676</inkml:trace>
</inkml:ink>
</file>

<file path=ppt/ink/ink1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9.009"/>
    </inkml:context>
    <inkml:brush xml:id="br0">
      <inkml:brushProperty name="width" value="0.025" units="cm"/>
      <inkml:brushProperty name="height" value="0.025" units="cm"/>
    </inkml:brush>
  </inkml:definitions>
  <inkml:trace contextRef="#ctx0" brushRef="#br0">1 20 11147,'13'-19'7232,"-12"19"-7138,-1 0 0,0 0 0,1 0 0,-1 0 0,0 0 0,0 0 1,1 0-1,-1 0 0,0 0 0,1 0 0,-1 0 0,0 0 0,0 0 0,1 0 0,-1 0 1,0 0-1,0 0 0,1 1 0,-1-1 0,0 0 0,0 0 0,1 0 0,-1 0 0,0 1 1,0-1-1,0 0 0,0 0 0,1 0 0,-1 1 0,0-1 0,0 0 0,0 0 1,0 1-1,0-1 0,0 0 0,1 0 0,-1 1 0,0-1 0,0 1 0,6 44 1940,-4-26-1366,-1-10-507,1 0 1,-1 0-1,2-1 1,-1 1-1,1-1 1,1 0-1,7 15 1,-9-20-176,1 0 0,-1 1 0,1-1 0,0 0 1,0-1-1,0 1 0,0-1 0,1 1 0,-1-1 0,1 0 0,-1 0 0,1 0 0,0-1 1,0 1-1,-1-1 0,1 0 0,0 0 0,0 0 0,6 0 0,4 0-497,0 0 0,0-1 0,0-1 0,0 0-1,27-7 1,-38 7 463,1 1 0,-1-1 0,0 0 0,1 0 0,-1 0 0,0 0 0,0-1 1,0 0-1,0 1 0,0-1 0,0 0 0,0 0 0,-1-1 0,1 1 0,-1 0 0,1-1 0,-1 0 0,0 1 0,0-1 0,0 0 0,-1 0 0,1 0 0,-1 0 0,1-1 0,-1 1 0,0 0 0,0-1 0,-1 1 0,1-6 1,-5 48 888,-1 31 2,5-68-1006,0 1 0,0-1 1,0 1-1,1-1 1,-1 0-1,1 1 1,0-1-1,-1 1 0,1-1 1,0 0-1,1 1 1,-1-1-1,0 0 1,0 0-1,1 0 0,0 0 1,-1 0-1,1 0 1,0-1-1,0 1 0,0-1 1,2 2-1,17 4-5394</inkml:trace>
</inkml:ink>
</file>

<file path=ppt/ink/ink1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49.884"/>
    </inkml:context>
    <inkml:brush xml:id="br0">
      <inkml:brushProperty name="width" value="0.025" units="cm"/>
      <inkml:brushProperty name="height" value="0.025" units="cm"/>
    </inkml:brush>
  </inkml:definitions>
  <inkml:trace contextRef="#ctx0" brushRef="#br0">86 111 7399,'0'0'2664,"3"-11"-924,3-4-1038,13-35 1348,-13 16 4236,-13 45-1834,-2 1-4318,-7 16 350,1 1 0,2 1 0,0 0 0,3 0 0,0 1 0,2 1 0,1 0 0,-4 48 0,11-78-468,0 0-1,-1 0 1,1 0 0,1 0-1,-1 0 1,0 0 0,0-1 0,1 1-1,-1 0 1,1 0 0,0 0-1,-1 0 1,1-1 0,0 1 0,0 0-1,0-1 1,0 1 0,1 0 0,-1-1-1,0 0 1,1 1 0,-1-1-1,1 0 1,-1 0 0,1 1 0,2 0-1,0-1 53,0 1 0,0-1 0,1 0 0,-1 0-1,1-1 1,-1 0 0,1 1 0,-1-1 0,1-1 0,-1 1-1,6-2 1,7-1 123,0-1-1,-1-1 0,1-1 1,-1 0-1,18-10 1,-13 3-131,0 0 0,-1-1 1,-1-1-1,-1-1 0,28-30 0,-38 37-42,0 0-1,-1-1 0,0 1 0,0-1 1,-1-1-1,-1 1 0,0-1 0,0 0 1,-1 0-1,0-1 0,-1 1 0,-1-1 1,3-18-1,-13 39-56,-2 12-23,1 7 57,-28 99 58,34-113-45,0 1-1,1 0 1,1 0-1,0 0 1,1 0-1,3 23 1,-2-35-34,0-1-1,0 1 1,1-1-1,-1 0 1,1 1 0,-1-1-1,1 0 1,0 0-1,0 0 1,0 0 0,0 0-1,1-1 1,-1 1-1,0-1 1,1 1 0,-1-1-1,1 0 1,-1 0-1,1 0 1,0 0 0,-1 0-1,1-1 1,0 1 0,0-1-1,-1 0 1,6 0-1,11 2-835,-1-1 0,29-3 0,-25-3-4049,-3-9-1965</inkml:trace>
</inkml:ink>
</file>

<file path=ppt/ink/ink1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0.401"/>
    </inkml:context>
    <inkml:brush xml:id="br0">
      <inkml:brushProperty name="width" value="0.025" units="cm"/>
      <inkml:brushProperty name="height" value="0.025" units="cm"/>
    </inkml:brush>
  </inkml:definitions>
  <inkml:trace contextRef="#ctx0" brushRef="#br0">3 1 16015,'0'0'9711,"4"12"-8804,2 20-153,-1-1-1,-1 1 1,-2-1 0,-1 1-1,-5 45 1,-5-17-172,5-41-410,1 0 0,1-1-1,0 1 1,2 0-1,2 28 1,-1-46-172,-1 0 0,1 0 0,-1 0 0,1 0 0,-1 0 0,1 0 0,0 0 0,-1 0 0,1 0 0,0-1 0,0 1 0,0 0 0,0-1 0,0 1 0,-1 0 0,1-1 0,0 1 0,0-1 0,1 1 0,-1-1 0,0 0 0,0 0 0,0 1 0,0-1 0,0 0 0,0 0 0,0 0 0,0 0 0,1 0 0,-1 0 0,0 0 0,0-1 0,1 1 0,41-11 0,-23-1 0,-1 1 0,0-2 0,0-1 0,-1 0 0,29-32 0,75-96 0,-88 99 0,-24 32-406,-8 9 27,1 0 1,-1 0-1,0 0 0,0-1 1,0 1-1,-1-1 1,1 1-1,0-1 0,-1 0 1,0 0-1,0 0 0,0 1 1,1-6-1,-14 4-15022</inkml:trace>
</inkml:ink>
</file>

<file path=ppt/ink/ink1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0.724"/>
    </inkml:context>
    <inkml:brush xml:id="br0">
      <inkml:brushProperty name="width" value="0.025" units="cm"/>
      <inkml:brushProperty name="height" value="0.025" units="cm"/>
    </inkml:brush>
  </inkml:definitions>
  <inkml:trace contextRef="#ctx0" brushRef="#br0">1 1 14189,'0'0'3011,"0"56"929,2-32-641,11-1-672,0-1-257,7-3-1057,3-2-704,6 0-417,7 1-416,-1-3-1250,1-5-3939,-3-6-8616</inkml:trace>
</inkml:ink>
</file>

<file path=ppt/ink/ink1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2.066"/>
    </inkml:context>
    <inkml:brush xml:id="br0">
      <inkml:brushProperty name="width" value="0.025" units="cm"/>
      <inkml:brushProperty name="height" value="0.025" units="cm"/>
    </inkml:brush>
  </inkml:definitions>
  <inkml:trace contextRef="#ctx0" brushRef="#br0">45 2 21364,'0'0'1164,"-6"11"-534,3-4-530,-22 42 649,23-45-716,1 0 0,-1 0 0,1 0 0,0 0-1,0 0 1,0 1 0,0-1 0,1 0 0,0 1 0,0-1 0,1 8 0,-1-11-100,1 0 0,0 0 1,0 0-1,0-1 1,0 1-1,-1 0 0,1 0 1,0 0-1,0-1 0,0 1 1,1-1-1,-1 1 1,0-1-1,0 1 0,0-1 1,0 1-1,0-1 0,1 0 1,-1 0-1,0 0 1,0 0-1,1 0 0,-1 0 1,0 0-1,2 0 0,33-4-1857,-19-1 1242,-1-1 1,-1 0-1,1-1 0,-1-1 1,0 0-1,-1-1 0,0-1 1,0 0-1,-1-1 0,0-1 1,-1 0-1,13-16 0,-22 25 3032,-4 6-527,-6 14 526,-1-2-1872,1 1 0,1-1 0,-7 31 0,12-43-479,1 0 0,-1 0 0,1 0 1,0 0-1,0 0 0,0-1 1,0 1-1,1 0 0,-1 0 0,1 0 1,0 0-1,0-1 0,0 1 1,0 0-1,0-1 0,0 1 0,1-1 1,-1 1-1,1-1 0,2 4 1,0-4-78,-1 0 1,0-1 0,1 1 0,-1-1 0,1 1 0,-1-1-1,1 0 1,-1 0 0,1-1 0,0 1 0,0-1 0,-1 1 0,1-1-1,0-1 1,6 0 0,1 0-157,-1-1-1,1 0 1,0-1 0,-1-1-1,0 1 1,0-2 0,0 1 0,16-11-1,5-5 46,34-30 0,-70 62 3473,-8 36-1393,11-40-1762,0 0 1,1 0 0,0 0 0,1 0 0,0 0 0,0 0 0,1 9 0,-1-15-239,1 0-1,-1 0 1,1 0-1,-1 0 1,1 0-1,-1 0 1,1 0-1,0 0 1,0-1-1,0 1 1,0 0-1,0 0 1,1-1-1,-1 1 1,0-1-1,1 1 1,-1-1 0,1 1-1,0-1 1,-1 0-1,1 0 1,0 0-1,0 0 1,0 0-1,0 0 1,0 0-1,0-1 1,0 1-1,0-1 1,0 1-1,2-1 1,15 0-4962</inkml:trace>
</inkml:ink>
</file>

<file path=ppt/ink/ink1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3.372"/>
    </inkml:context>
    <inkml:brush xml:id="br0">
      <inkml:brushProperty name="width" value="0.025" units="cm"/>
      <inkml:brushProperty name="height" value="0.025" units="cm"/>
    </inkml:brush>
  </inkml:definitions>
  <inkml:trace contextRef="#ctx0" brushRef="#br0">97 30 18898,'0'0'11008,"13"-3"-9674,-8 2-1198,35-8 226,1 2 0,50-3 1,-91 10-366,0 0 0,0 0 0,1 0 0,-1 0 0,0 0 0,0 0 0,0 0 0,1 0 0,-1 0 0,0 0 0,0 0 0,0 0 1,0 0-1,1 1 0,-1-1 0,0 0 0,0 0 0,0 0 0,0 0 0,1 0 0,-1 0 0,0 0 0,0 1 0,0-1 0,0 0 0,0 0 0,0 0 0,0 0 0,1 0 1,-1 1-1,0-1 0,0 0 0,0 0 0,0 0 0,0 1 0,0-1 0,0 0 0,0 0 0,0 0 0,0 0 0,0 1 0,0-1 0,0 0 0,0 0 0,0 0 1,0 1-1,0-1 0,0 0 0,-7 14-60,-12 10 46,-19 18 93,6-9-51,1 2 0,2 2 0,-35 55 0,62-90-30,1 0-1,0 0 1,0 1 0,0-1 0,0 1 0,0-1 0,0 0 0,1 1-1,-1 0 1,1-1 0,0 1 0,0-1 0,0 1 0,0-1 0,0 4-1,1-4 1,-1 0 1,1-1-1,0 1 0,0-1 0,0 1 0,0-1 0,0 0 0,0 1 0,0-1 0,0 0 0,0 0 0,0 1 1,1-1-1,-1 0 0,0 0 0,1-1 0,2 3 0,6 0-37,1 1 0,-1-2 0,1 1 0,-1-2-1,22 2 1,-12-1-52,3 0-33,52 8-99,-70-9 213,-1 0 0,0 0 0,0 0 0,0 1 0,0-1 0,0 1 0,0 0 0,0 0 0,0 1 1,0-1-1,-1 1 0,0 0 0,5 4 0,-7-5 21,0-1-1,0 0 1,0 0-1,0 1 1,-1-1-1,1 0 1,0 1 0,-1-1-1,1 1 1,-1-1-1,0 1 1,1-1-1,-1 1 1,0-1 0,0 1-1,0-1 1,0 1-1,0-1 1,0 1-1,-1 0 1,1-1 0,0 0-1,-1 1 1,1-1-1,-2 2 1,0 0 36,0 0 0,0 0 0,0 0 0,0 0 0,-1-1 0,0 1 1,1-1-1,-1 0 0,0 1 0,-5 1 0,-3 2 76,0 0 1,-1-1-1,0-1 0,0 0 1,-14 3-1,3-3-120,1-1 0,-43 0 0,56-3 0,-1-1 0,1 0 0,0 0 0,-1-1 0,1 0 0,0 0 0,0-1 0,1 0 0,-15-8 0,22 11-40,0-1 0,0 1 0,0-1 1,0 0-1,0 1 0,0-1 0,0 0 0,0 0 0,0 1 0,0-1 1,0 0-1,0 0 0,1 0 0,-1 0 0,0 0 0,1 0 0,-1-1 0,1 1 1,-1 0-1,1 0 0,0 0 0,-1-1 0,1-1 0,0 2-84,1-1 0,-1 1 0,1 0 0,-1 0 0,1-1 0,0 1 0,0 0-1,-1 0 1,1 0 0,0 0 0,0 0 0,0 0 0,0 0 0,0 1 0,1-1 0,-1 0-1,0 0 1,2 0 0,9-5-1338,2 1-1,-1 0 1,19-4 0,-18 5 152,35-12-3473,6-3-1068</inkml:trace>
</inkml:ink>
</file>

<file path=ppt/ink/ink1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3.731"/>
    </inkml:context>
    <inkml:brush xml:id="br0">
      <inkml:brushProperty name="width" value="0.025" units="cm"/>
      <inkml:brushProperty name="height" value="0.025" units="cm"/>
    </inkml:brush>
  </inkml:definitions>
  <inkml:trace contextRef="#ctx0" brushRef="#br0">39 66 1602,'10'-9'14237,"46"-45"-5583,-56 54-8563,0-1 0,0 1 0,0 0 1,0 0-1,0 0 0,0 0 0,1 0 1,-1 0-1,0 0 0,0-1 0,0 1 1,0 0-1,0 0 0,0 0 0,0 0 1,0 0-1,0 0 0,1 0 0,-1 0 1,0 0-1,0 0 0,0 0 0,0 0 1,0 0-1,0 0 0,1-1 0,-1 1 1,0 0-1,0 0 0,0 0 0,0 0 1,0 0-1,0 0 0,1 0 0,-1 1 1,0-1-1,0 0 0,0 0 0,0 0 1,0 0-1,0 0 0,0 0 0,1 0 1,-1 0-1,0 0 0,0 0 0,0 0 1,0 0-1,0 0 0,0 1 0,0-1 1,0 0-1,0 0 0,1 0 0,-1 0 1,0 0-1,0 0 0,0 0 0,0 1 1,0-1-1,0 0 0,-1 13 1292,-6 17-1089,-29 58 108,-13 38-9,44-112-372,1 0-1,1 1 1,1 0 0,0-1 0,1 1-1,1 26 1,0-39-21,0 0 0,1 0 0,0-1 0,-1 1 0,1 0 0,0-1 0,0 1 0,0-1 0,0 1 0,0-1 0,0 1 0,1-1 0,-1 0 0,0 0 0,1 1 0,-1-1 0,1 0 0,-1 0 0,1 0 0,-1-1 0,1 1 0,0 0 0,-1-1 0,1 1 0,0-1 0,0 1 0,0-1 0,-1 0 0,1 1 0,0-1 0,0 0 0,0-1 0,-1 1 0,4 0 0,4-1 0,1 0 0,-1 0 0,0-1 0,1 0 0,12-4 0,54-33 0,-17 7 0,-59 31 0,1 1 0,-1 0 0,0 0 0,1 0 0,-1 0 0,0 0 0,1 0 0,-1-1 0,0 1 0,1 0 0,-1 0 0,0 0 0,1 0 0,-1 0 0,1 0 0,-1 0 0,0 1 0,1-1 0,-1 0 0,0 0 0,1 0 0,-1 0 0,0 0 0,1 0 0,-1 1 0,0-1 0,1 0 0,-1 0 0,0 1 0,0-1 0,1 0 0,-1 0 0,0 1 0,0-1 0,1 0 0,-1 0 0,0 1 0,0-1 0,0 0 0,0 1 0,0-1 0,1 1 0,-1-1 0,0 1 0,1 26 0,-10 26 0,8-48-4,-3 21-803,4-25 689,0 0-1,0-1 1,1 1-1,-1 0 1,1-1 0,-1 1-1,0-1 1,1 1-1,-1 0 1,1-1 0,-1 1-1,1-1 1,-1 1-1,1-1 1,0 0 0,-1 1-1,1-1 1,0 1-1,-1-1 1,1 0 0,0 0-1,-1 1 1,1-1-1,0 0 1,-1 0 0,1 0-1,0 0 1,0 0-1,-1 0 1,1 0 0,0 0-1,0 0 1,0 0-1,8 0-9073</inkml:trace>
</inkml:ink>
</file>

<file path=ppt/ink/ink1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5.059"/>
    </inkml:context>
    <inkml:brush xml:id="br0">
      <inkml:brushProperty name="width" value="0.025" units="cm"/>
      <inkml:brushProperty name="height" value="0.025" units="cm"/>
    </inkml:brush>
  </inkml:definitions>
  <inkml:trace contextRef="#ctx0" brushRef="#br0">42 1 20756,'-3'7'2802,"2"-6"-2762,-28 63 1950,27-59-1942,1 0-1,-1 1 1,1-1-1,0 0 1,0 1-1,1-1 1,0 1-1,0-1 1,0 1-1,0-1 1,2 6-1,-1-9-104,1 1 0,-1-1 1,0 0-1,1-1 0,0 1 0,-1 0 0,1 0 1,0-1-1,0 1 0,0-1 0,0 1 0,0-1 1,1 0-1,-1 0 0,0 0 0,0 0 0,1 0 1,-1-1-1,1 1 0,-1-1 0,0 1 0,1-1 1,-1 0-1,1 0 0,-1 0 0,5-1 0,4 1-587,0 0-1,0-1 1,0 0-1,19-6 1,-21 4-393,-1 0 1,1-1-1,-1 0 1,1-1 0,-1 0-1,-1 0 1,1-1-1,-1 0 1,11-10-1,8-21 1723,-42 72 9071,13-29-9526,1 1 1,0 0-1,0 0 0,0 0 0,1 0 0,0 0 0,0 0 0,1 0 0,0 0 1,1 13-1,-1-19-263,1 0 0,-1 1 1,1-1-1,0 0 0,-1 1 1,1-1-1,0 0 0,0 0 0,0 0 1,-1 0-1,1 0 0,0 0 1,1 0-1,-1 0 0,0 0 1,0 0-1,0 0 0,0-1 1,1 1-1,-1 0 0,0-1 0,1 1 1,-1-1-1,0 0 0,3 1 1,22 2-4617,4-2-5799</inkml:trace>
</inkml:ink>
</file>

<file path=ppt/ink/ink1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6.604"/>
    </inkml:context>
    <inkml:brush xml:id="br0">
      <inkml:brushProperty name="width" value="0.025" units="cm"/>
      <inkml:brushProperty name="height" value="0.025" units="cm"/>
    </inkml:brush>
  </inkml:definitions>
  <inkml:trace contextRef="#ctx0" brushRef="#br0">256 192 2851,'0'0'7863,"-4"-10"-6817,-11-32-490,15 38-441,0 1 1,0-1-1,0 0 1,1 0-1,-1 0 1,1 0-1,0 1 1,0-1-1,0 0 1,1 1-1,-1-1 1,1 1-1,0-1 1,0 1-1,0 0 1,0-1-1,1 1 1,4-4-1,3-8 1422,-4 6-255,9-17 2306,-11 8 2486,-20 31-3015,-3 7-2950,0 0 1,1 2 0,1 0 0,1 1-1,2 1 1,0 0 0,1 1 0,-14 40-1,26-63-110,0-1 0,0 0-1,1 1 1,-1-1-1,1 1 1,-1-1 0,1 1-1,0-1 1,-1 0 0,1 1-1,0-1 1,0 1-1,0 0 1,0-1 0,0 1-1,1-1 1,-1 1-1,0-1 1,1 0 0,-1 1-1,1-1 1,-1 1 0,1-1-1,0 0 1,-1 1-1,1-1 1,0 0 0,0 0-1,0 0 1,0 1-1,0-1 1,3 1 0,0 0-4,1-1 1,0 0 0,1 0 0,-1-1 0,0 1 0,0-1-1,0 0 1,7-1 0,3 0 13,3 0 22,-12 0-34,0 1 1,0-1 0,0 1-1,0 1 1,0-1 0,7 3-1,-11-3-3,0 1 0,-1-1 1,1 1-1,0 0 0,-1 0 0,1 0 0,-1 0 0,1 0 0,-1 0 0,0 1 0,0-1 0,1 0 1,-1 1-1,0-1 0,0 0 0,0 1 0,0 0 0,0-1 0,-1 1 0,1-1 0,0 1 0,-1 0 1,1 0-1,-1-1 0,1 4 0,0 3 74,0 0 0,0 1 1,0-1-1,-1 0 0,0 1 0,-1-1 1,0 1-1,0-1 0,0 0 0,-1 0 1,-1 0-1,1 0 0,-6 10 0,5-12-13,-1-1 0,0 0 0,0 0 0,0 0 0,-1 0 0,1 0-1,-1-1 1,0 0 0,0 0 0,-1 0 0,1-1 0,-1 0 0,0 0 0,0 0-1,0-1 1,0 0 0,-11 3 0,6-2-121,1-1 0,-1 0 0,1-1-1,-1 0 1,0 0 0,0-1 0,0 0 0,-13-3 0,20 2-9,0 0 1,1 0-1,-1 0 1,1-1 0,0 1-1,-1-1 1,1 0-1,0 0 1,0 0-1,0 0 1,0-1-1,1 1 1,-1-1-1,0 1 1,1-1 0,0 0-1,0 0 1,0 0-1,0 0 1,0-1-1,1 1 1,-1-1-1,1 1 1,0-1 0,0 1-1,0-1 1,0-5-1,-2-11-2241,2-1 0,0 0 0,1 0 0,1 0 0,4-24 0,8-13-4426</inkml:trace>
</inkml:ink>
</file>

<file path=ppt/ink/ink1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6.963"/>
    </inkml:context>
    <inkml:brush xml:id="br0">
      <inkml:brushProperty name="width" value="0.025" units="cm"/>
      <inkml:brushProperty name="height" value="0.025" units="cm"/>
    </inkml:brush>
  </inkml:definitions>
  <inkml:trace contextRef="#ctx0" brushRef="#br0">1 70 11179,'0'0'8039,"63"-40"-4740,-35 30-960,0 4 31,2 1-577,5 3-671,1 0-770,0 2-192,0 0-160,-1 0-384,0 0-1506,-4 0-2114,-2 0-2562,-9-4-8520</inkml:trace>
</inkml:ink>
</file>

<file path=ppt/ink/ink1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7.572"/>
    </inkml:context>
    <inkml:brush xml:id="br0">
      <inkml:brushProperty name="width" value="0.025" units="cm"/>
      <inkml:brushProperty name="height" value="0.025" units="cm"/>
    </inkml:brush>
  </inkml:definitions>
  <inkml:trace contextRef="#ctx0" brushRef="#br0">167 0 15503,'0'0'9011,"-1"13"-7639,-4 27-626,-3 0 0,-1-1 0,-2 0 0,-2-1 0,-26 55 0,16-37 456,-31 113 1,53-168-1203,1 1 0,-1-1 0,1 1 0,-1-1 0,1 1 0,0-1 0,0 1 0,0 0 0,0-1 0,0 1 0,0-1 0,0 1 0,0-1 0,1 1 0,-1-1 0,1 1 0,-1-1 0,1 1 0,-1-1 0,1 0 0,1 2 0,-1-2 0,0-1 0,0 1 0,0-1 0,0 0 0,0 1 0,0-1 0,0 0 0,0 0 0,0 0 0,0 0 0,1 0 0,-1 0 0,0 0 0,0 0 0,0 0 0,0 0 0,0-1 0,0 1 0,0 0 0,0-1 0,2 0 0,9-5 0,-1-1 0,1 0 0,15-13 0,-25 18 0,144-131 0,-48 39 0,-97 93 0,1 0 0,-1-1 0,0 1 0,0 0 0,1 0 0,-1 0 0,1 0 0,-1 0 0,1 0 0,0 1 0,-1-1 0,1 0 0,0 1 0,-1-1 0,1 1 0,0 0 0,3-1 0,-4 2 0,-1-1 0,1 0 0,0 1 0,0-1 0,-1 1 0,1-1 0,-1 1 0,1 0 0,0-1 0,-1 1 0,1-1 0,-1 1 0,1 0 0,-1 0 0,1-1 0,-1 1 0,0 0 0,1 0 0,-1-1 0,0 1 0,0 0 0,0 0 0,1 0 0,-1 0 0,0 1 0,0 7 0,0 0 0,0 1 0,-1-1 0,0 0 0,-4 14 0,-1-3 0,-2-1 0,0 0 0,-1 0 0,0 0 0,-2-1 0,-14 18 0,-17 31 0,42-67-3,0 1 0,0-1 0,0 0-1,0 0 1,0 0 0,0 0 0,0 0 0,-1 0 0,1 1-1,0-1 1,0 0 0,0 0 0,0 0 0,0 0 0,0 0-1,0 1 1,0-1 0,0 0 0,0 0 0,0 0 0,0 0-1,0 1 1,0-1 0,0 0 0,0 0 0,1 0 0,-1 0 0,0 0-1,0 0 1,0 1 0,0-1 0,0 0 0,0 0 0,0 0-1,0 0 1,0 0 0,1 0 0,-1 0 0,0 1 0,0-1-1,0 0 1,0 0 0,0 0 0,0 0 0,1 0 0,-1 0-1,0 0 1,0 0 0,0 0 0,0 0 0,0 0 0,1 0 0,-1 0-1,0 0 1,0 0 0,0 0 0,0 0 0,0 0 0,1 0-1,-1 0 1,0 0 0,0 0 0,0 0 0,0 0 0,0 0-1,1 0 1,-1-1 0,9-1-1549,18-19-4183,-10 4-1187,9-13-9115</inkml:trace>
</inkml:ink>
</file>

<file path=ppt/ink/ink1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8.007"/>
    </inkml:context>
    <inkml:brush xml:id="br0">
      <inkml:brushProperty name="width" value="0.025" units="cm"/>
      <inkml:brushProperty name="height" value="0.025" units="cm"/>
    </inkml:brush>
  </inkml:definitions>
  <inkml:trace contextRef="#ctx0" brushRef="#br0">413 1 20339,'0'0'4554,"-10"5"-2680,-9 8-1556,1 0 0,0 1 1,1 1-1,1 0 0,0 1 1,1 1-1,-22 32 1,-86 150 1148,97-153-946,-34 87 0,52-109-409,0 0 0,2 0 0,1 1 0,1 0 0,-2 45 0,5-64-122,1 0-1,0 0 1,1-1 0,0 1 0,-1 0 0,2-1 0,-1 1-1,1-1 1,0 1 0,0-1 0,0 0 0,1 1-1,0-1 1,0-1 0,0 1 0,1 0 0,-1-1 0,1 1-1,0-1 1,0 0 0,1-1 0,-1 1 0,1-1 0,0 0-1,0 0 1,0 0 0,0-1 0,0 1 0,1-1-1,-1 0 1,11 1 0,4 2-792,0-1 0,1-1 0,0-1 0,0-1 0,28-2 0,-33-1-838,0 0 1,-1 0-1,1-2 1,20-6-1,22-17-7622</inkml:trace>
</inkml:ink>
</file>

<file path=ppt/ink/ink1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8.365"/>
    </inkml:context>
    <inkml:brush xml:id="br0">
      <inkml:brushProperty name="width" value="0.025" units="cm"/>
      <inkml:brushProperty name="height" value="0.025" units="cm"/>
    </inkml:brush>
  </inkml:definitions>
  <inkml:trace contextRef="#ctx0" brushRef="#br0">111 1 18802,'0'0'8152,"-5"13"-6385,-16 37-1189,3 1 0,2 1 0,2 0 0,3 1 0,2 0 0,-4 86 0,12-100-1541,0-25-76,0 0 0,1 0 0,1 0-1,0 0 1,1 0 0,5 19 0,-6-30-436,-1-26-18825</inkml:trace>
</inkml:ink>
</file>

<file path=ppt/ink/ink1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8.709"/>
    </inkml:context>
    <inkml:brush xml:id="br0">
      <inkml:brushProperty name="width" value="0.025" units="cm"/>
      <inkml:brushProperty name="height" value="0.025" units="cm"/>
    </inkml:brush>
  </inkml:definitions>
  <inkml:trace contextRef="#ctx0" brushRef="#br0">3 66 17649,'0'0'2391,"-1"-9"743,1 7-2906,-1 0 0,1-1 1,0 1-1,-1-1 0,1 1 0,0-1 0,1 1 0,-1-1 1,0 1-1,1-1 0,-1 1 0,2-4 0,0 4-128,-1 1-1,0-1 0,1 1 0,-1-1 0,1 1 0,0 0 0,-1-1 0,1 1 0,0 0 0,0 0 0,0 1 0,0-1 0,0 0 1,0 0-1,0 1 0,0 0 0,0-1 0,0 1 0,0 0 0,0 0 0,3 0 0,22-2 58,0 2-1,1 0 1,-1 2-1,-1 1 1,1 2 0,0 0-1,-1 1 1,0 2-1,0 1 1,-1 1 0,27 14-1,-50-23-155,1 1 0,-1-1 0,1 1-1,-1-1 1,0 1 0,1 0 0,-1 0-1,0 0 1,0 0 0,0 0 0,-1 0 0,1 0-1,0 1 1,-1-1 0,1 1 0,-1-1-1,0 1 1,0 0 0,0-1 0,0 1 0,-1 0-1,1 0 1,-1 0 0,1 3 0,-2-3 54,1 1 0,-1-1 0,0 1 0,-1-1 0,1 1 1,-1-1-1,1 0 0,-1 0 0,0 0 0,0 0 1,0 0-1,0 0 0,-1 0 0,1-1 0,-1 1 0,0-1 1,0 0-1,-4 4 0,-42 23 269,-1-2 0,0-2 0,-85 29 1,68-28-805,96-31-8591,-1 1 5191,9-6-1325,4-3-2285</inkml:trace>
</inkml:ink>
</file>

<file path=ppt/ink/ink1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9.082"/>
    </inkml:context>
    <inkml:brush xml:id="br0">
      <inkml:brushProperty name="width" value="0.025" units="cm"/>
      <inkml:brushProperty name="height" value="0.025" units="cm"/>
    </inkml:brush>
  </inkml:definitions>
  <inkml:trace contextRef="#ctx0" brushRef="#br0">130 1 20788,'0'0'3694,"0"13"-811,-14 175 2095,9-138-4554,4 24-765,2-60 104,0 0-1,-1 0 1,-1 0 0,0-1-1,-1 1 1,0 0 0,-1 0-1,-6 17 1,8-29-207,0 0-1,-1 0 1,1 0-1,-1 0 1,1 0 0,-1 0-1,1 0 1,-1 0 0,0-1-1,0 1 1,0-1-1,0 1 1,0-1 0,0 0-1,0 0 1,-1 0 0,1 0-1,0 0 1,-1 0-1,1-1 1,0 1 0,-1-1-1,1 0 1,-1 0-1,1 1 1,-1-2 0,1 1-1,0 0 1,-1 0 0,1-1-1,-1 1 1,-1-2-1,-20-10-5347</inkml:trace>
</inkml:ink>
</file>

<file path=ppt/ink/ink1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7:59.425"/>
    </inkml:context>
    <inkml:brush xml:id="br0">
      <inkml:brushProperty name="width" value="0.025" units="cm"/>
      <inkml:brushProperty name="height" value="0.025" units="cm"/>
    </inkml:brush>
  </inkml:definitions>
  <inkml:trace contextRef="#ctx0" brushRef="#br0">1 29 17553,'0'0'6598,"70"-29"-3972,-22 29-928,13 2-417,10 11-448,9 3-545,4 0-192,2-3-961,-8-4-3330,-5-9-4742</inkml:trace>
</inkml:ink>
</file>

<file path=ppt/ink/ink1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8:00.111"/>
    </inkml:context>
    <inkml:brush xml:id="br0">
      <inkml:brushProperty name="width" value="0.025" units="cm"/>
      <inkml:brushProperty name="height" value="0.025" units="cm"/>
    </inkml:brush>
  </inkml:definitions>
  <inkml:trace contextRef="#ctx0" brushRef="#br0">159 0 19058,'0'0'-256,"26"81"768,1-23 802,5 11-65,6 10-288,0 3 320,-9 6-384,-9 1-545,-20 7-224,-11 5 32,-40 5-128,-25 0-1665,-27 3-2275,-24-6-5541</inkml:trace>
</inkml:ink>
</file>

<file path=ppt/ink/ink1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5.882"/>
    </inkml:context>
    <inkml:brush xml:id="br0">
      <inkml:brushProperty name="width" value="0.025" units="cm"/>
      <inkml:brushProperty name="height" value="0.025" units="cm"/>
    </inkml:brush>
  </inkml:definitions>
  <inkml:trace contextRef="#ctx0" brushRef="#br0">2 1 7143,'0'0'22298,"2"8"-21716,2 23-203,-1-1-1,-2 1 1,-1 0 0,-4 36-1,0 27-232,3-55-124,0-27-343,0 1 0,1 1-1,1-1 1,0 0 0,4 19 0,-1-24-2617,-3-12-1444,-3-17-1708,-8-3-856</inkml:trace>
</inkml:ink>
</file>

<file path=ppt/ink/ink1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6.210"/>
    </inkml:context>
    <inkml:brush xml:id="br0">
      <inkml:brushProperty name="width" value="0.025" units="cm"/>
      <inkml:brushProperty name="height" value="0.025" units="cm"/>
    </inkml:brush>
  </inkml:definitions>
  <inkml:trace contextRef="#ctx0" brushRef="#br0">32 147 9737,'-4'-8'2840,"2"5"-2572,-19-40 3689,20 42-3765,1-1 0,-1 1 0,0-1 0,1 1 0,0 0 0,-1-1 0,1 0 0,0 1 0,0-1 0,-1 1 0,1-1 0,0 1-1,1-1 1,-1 1 0,0-1 0,0 1 0,1-1 0,-1 1 0,1-1 0,-1 1 0,1-1 0,0 1 0,-1 0 0,1-1 0,0 1 0,0 0-1,0 0 1,0 0 0,0-1 0,3-1 0,11-4 122,1 0 0,0 1 0,0 1 0,1 1 0,0 0-1,32-3 1,104 1 110,-150 5-389,0 1-1,0 1 1,0-1-1,0 0 0,0 1 1,0 0-1,0-1 1,0 1-1,0 0 1,-1 0-1,1 1 0,0-1 1,-1 1-1,1-1 1,-1 1-1,0 0 1,1 0-1,-1 0 0,0 0 1,0 0-1,0 0 1,0 1-1,2 3 0,-3-3 58,0-1 0,-1 1 0,1-1 0,0 1 0,-1-1 0,1 1 0,-1-1 0,0 1 0,0-1 0,0 1 0,0 0 0,-1-1 0,1 1 0,-1-1 0,1 1 0,-1-1 0,0 1-1,0-1 1,0 1 0,0-1 0,0 0 0,-1 0 0,1 0 0,-1 1 0,1-1 0,-1-1 0,-2 3 0,-9 8 233,-1-1 0,1-1 0,-2-1 1,1 0-1,-1 0 0,-1-2 0,0 0 0,0 0 1,0-2-1,0 0 0,-27 4 0,102-27-15230,-27 5 5334</inkml:trace>
</inkml:ink>
</file>

<file path=ppt/ink/ink1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6.584"/>
    </inkml:context>
    <inkml:brush xml:id="br0">
      <inkml:brushProperty name="width" value="0.025" units="cm"/>
      <inkml:brushProperty name="height" value="0.025" units="cm"/>
    </inkml:brush>
  </inkml:definitions>
  <inkml:trace contextRef="#ctx0" brushRef="#br0">34 0 19410,'0'0'7010,"0"9"-5206,-2 36-73,-12 60 0,-3 53-1082,17-15-484,3-132-1402,3-14-2333,2-18-3666,-8-6-1690</inkml:trace>
</inkml:ink>
</file>

<file path=ppt/ink/ink1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6.926"/>
    </inkml:context>
    <inkml:brush xml:id="br0">
      <inkml:brushProperty name="width" value="0.025" units="cm"/>
      <inkml:brushProperty name="height" value="0.025" units="cm"/>
    </inkml:brush>
  </inkml:definitions>
  <inkml:trace contextRef="#ctx0" brushRef="#br0">1 81 15054,'0'0'14862,"51"-31"-13837,-10 21-352,7-1-289,2 1-192,-1 4-95,-2 2-65,-5 4-161,0 0-1408,-3 0-2050,4 0-2403,-1-8-5701</inkml:trace>
</inkml:ink>
</file>

<file path=ppt/ink/ink1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09.295"/>
    </inkml:context>
    <inkml:brush xml:id="br0">
      <inkml:brushProperty name="width" value="0.025" units="cm"/>
      <inkml:brushProperty name="height" value="0.025" units="cm"/>
    </inkml:brush>
  </inkml:definitions>
  <inkml:trace contextRef="#ctx0" brushRef="#br0">49 0 10762,'0'0'16512,"-3"14"-16256,-12 50 551,3 0 1,3 2-1,-1 113 1,10-177-784,0-1 1,0 1 0,0 0-1,0 0 1,1-1-1,-1 1 1,0 0 0,1 0-1,-1-1 1,1 1 0,0 0-1,-1-1 1,1 1-1,0-1 1,0 1 0,0-1-1,0 1 1,0-1-1,0 0 1,1 1 0,-1-1-1,0 0 1,1 0 0,-1 0-1,1 0 1,-1 0-1,1 0 1,-1-1 0,1 1-1,0 0 1,-1-1-1,1 1 1,0-1 0,0 0-1,-1 1 1,1-1 0,0 0-1,0 0 1,-1 0-1,1 0 1,0-1 0,0 1-1,-1 0 1,4-2-1,3 1 66,-1-1 0,1 0 0,-1-1 0,0 0 0,0 0 0,0 0 0,0-1 0,0 0 0,7-7 0,4-5-90,-1-2 0,-1 0 0,-1-1 0,-1 0 0,0-1 0,-1-1 0,-2 0 0,0 0 0,-1-1 0,-1-1 0,-1 0 0,-1 0 0,5-32 0,-47 147 0,14 2 0,20-84 0,-1-1 0,2 1 0,0-1 0,0 1 0,1-1 0,0 1 0,4 18 0,-3-24-14,0-1-1,0 1 1,0-1-1,1 1 1,-1-1 0,1 0-1,0 0 1,0 0-1,0 0 1,0-1 0,1 1-1,-1-1 1,1 0-1,-1 0 1,1 0 0,0 0-1,0-1 1,0 1-1,0-1 1,0 0 0,0 0-1,0-1 1,4 1-1,7 1-327,0-1 1,-1 0-1,1-1 0,0-1 0,18-3 0,8-9-4970,-2-8-4051</inkml:trace>
</inkml:ink>
</file>

<file path=ppt/ink/ink1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0.891"/>
    </inkml:context>
    <inkml:brush xml:id="br0">
      <inkml:brushProperty name="width" value="0.025" units="cm"/>
      <inkml:brushProperty name="height" value="0.025" units="cm"/>
    </inkml:brush>
  </inkml:definitions>
  <inkml:trace contextRef="#ctx0" brushRef="#br0">17 6 6790,'12'-5'20503,"-11"14"-15070,-1 1-6940,-19 359 2014,14-374-4630,5 5 4173,0 0 0,-1 0 0,1 0 0,0-1 0,-1 1 0,1 0 1,0 0-1,0 0 0,-1-1 0,1 1 0,0 0 0,0 0 0,-1 0 0,1-1 0,0 1 1,0 0-1,0-1 0,-1 1 0,1 0 0,0-1 0,0 1 0,0 0 0,0 0 1,0-1-1,0 1 0,0 0 0,0-1 0,0 1 0,0 0 0,0-1 0,0 1 0,0 0 1,0-1-1,0 1 0,0 0 0,0-1 0,0 1 0,0 0 0,0-1 0,1 1 0,-1 0 1,0-1-1,0 1 0,0 0 0,1 0 0,-1-1 0,0 1 0,0 0 0,1-1 0,11-18 585,1 0 0,26-28 0,5-8 119,-8 3-754,-15 20 0,1 0 0,2 2 0,48-48 0,-54 72-5348,-13 7 760,-12 3 585,-7 2-3582</inkml:trace>
</inkml:ink>
</file>

<file path=ppt/ink/ink1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1.246"/>
    </inkml:context>
    <inkml:brush xml:id="br0">
      <inkml:brushProperty name="width" value="0.025" units="cm"/>
      <inkml:brushProperty name="height" value="0.025" units="cm"/>
    </inkml:brush>
  </inkml:definitions>
  <inkml:trace contextRef="#ctx0" brushRef="#br0">1 0 16624,'0'0'8392,"19"63"-5446,-2-49-992,0-4-480,7 2-866,4-1-448,5 5-576,2-3-3043,-1-1-6054</inkml:trace>
</inkml:ink>
</file>

<file path=ppt/ink/ink1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4.062"/>
    </inkml:context>
    <inkml:brush xml:id="br0">
      <inkml:brushProperty name="width" value="0.025" units="cm"/>
      <inkml:brushProperty name="height" value="0.025" units="cm"/>
    </inkml:brush>
  </inkml:definitions>
  <inkml:trace contextRef="#ctx0" brushRef="#br0">24 0 14125,'0'0'14926,"-2"12"-14029,-18 257 1430,19-83-3917,1-177 1054,3 31-2521,-3-39 2798,0 0 1,0 0-1,1 0 1,-1 0 0,1 0-1,-1 0 1,1 0-1,0 0 1,-1 0-1,1 0 1,0 0-1,-1 0 1,1-1-1,0 1 1,0 0-1,0 0 1,0-1-1,1 2 1,-1-2 29,-1 0-1,1 0 1,-1 0 0,1 0 0,0 0-1,-1-1 1,1 1 0,-1 0-1,1 0 1,-1 0 0,1 0 0,-1-1-1,1 1 1,-1 0 0,1 0-1,-1-1 1,1 1 0,-1 0 0,1-1-1,-1 1 1,0-1 0,1 1-1,-1 0 1,0-1 0,1 1 0,-1-1-1,0 1 1,0-1 0,1 1-1,-1-1 1,0 1 0,0-1 0,0 0-1,0 1 1,1-1 0,-1 1-1,0-1 1,0 1 0,0-2 0,2-23-7816</inkml:trace>
</inkml:ink>
</file>

<file path=ppt/ink/ink1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4.438"/>
    </inkml:context>
    <inkml:brush xml:id="br0">
      <inkml:brushProperty name="width" value="0.025" units="cm"/>
      <inkml:brushProperty name="height" value="0.025" units="cm"/>
    </inkml:brush>
  </inkml:definitions>
  <inkml:trace contextRef="#ctx0" brushRef="#br0">34 159 15951,'0'0'4303,"-6"-9"-1442,-18-26-507,24 34-2258,-1 0-1,1-1 0,-1 1 0,1 0 1,-1 0-1,1-1 0,0 1 0,0 0 1,0-1-1,0 1 0,0 0 0,0-1 1,0 1-1,0 0 0,0-1 0,0 1 1,1 0-1,-1-1 0,1 1 0,-1 0 1,1 0-1,-1-1 0,1 1 0,0 0 1,-1 0-1,1 0 0,0 0 1,0 0-1,0 0 0,0 0 0,0 0 1,2-1-1,39-23 375,-36 22-251,12-5-85,0 1-1,1 0 1,0 1-1,0 1 1,0 1-1,0 1 1,1 0-1,0 2 1,-1 0-1,1 1 0,0 1 1,31 5-1,-46-4-89,1 0 0,-1 0 0,1 0 1,-1 0-1,1 1 0,-1 0 0,0 0 0,0 0 0,-1 1 0,1-1 0,-1 1 0,1 1 0,-1-1 0,-1 0 0,1 1 0,0 0 0,-1 0 0,0 0 0,3 7 0,-5-8-13,1 0-1,-1 0 0,0 0 0,0 0 1,0 0-1,-1 0 0,0 0 1,1 0-1,-2 1 0,1-1 1,0 0-1,-1 0 0,1 0 1,-1 0-1,0 0 0,-1 0 1,1 0-1,-1 0 0,0 0 0,0-1 1,0 1-1,0 0 0,0-1 1,-1 0-1,0 0 0,0 0 1,-4 4-1,0 0-30,-1-1 0,0 0 0,0 0 0,0-1 0,-1 0 0,0-1 0,0 0 0,-1 0 0,1-1 0,-1 0 0,1 0 0,-1-1 0,0-1 0,0 1 0,0-2 0,0 1 0,0-1 0,-11-2 0,20 2-65,0 0-1,1-1 1,-1 1-1,0 0 1,1 0-1,-1 0 1,1-1-1,-1 1 1,0 0-1,1-1 1,-1 1-1,1-1 1,-1 1-1,1-1 1,-1 1-1,1-1 1,-1 1-1,1-1 1,-1 1-1,1-1 1,0 1-1,-1-1 1,1 0-1,0 1 1,0-1-1,-1 0 1,1 1-1,0-1 1,0 0-1,0 1 1,0-1 0,0 0-1,0 1 1,0-1-1,0 0 1,0 1-1,0-1 1,0 0-1,1 1 1,-1-1-1,0 0 1,0 1-1,1-1 1,-1 0-1,0 1 1,1-1-1,-1 1 1,0-1-1,1 1 1,-1-1-1,1 1 1,-1-1-1,1 1 1,-1-1-1,1 1 1,0 0-1,-1-1 1,1 1-1,0-1 1,10-2-2098,-1 1-1,1 0 1,0 0-1,11 0 1,5 0-1503,16-3-3482</inkml:trace>
</inkml:ink>
</file>

<file path=ppt/ink/ink1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4.781"/>
    </inkml:context>
    <inkml:brush xml:id="br0">
      <inkml:brushProperty name="width" value="0.025" units="cm"/>
      <inkml:brushProperty name="height" value="0.025" units="cm"/>
    </inkml:brush>
  </inkml:definitions>
  <inkml:trace contextRef="#ctx0" brushRef="#br0">75 0 15022,'0'0'16635,"-2"9"-15701,-13 53-775,3-15-154,2 0-1,2 1 0,-2 64 0,10-8-4,2-124-6717,-6-27-3259,-12 3 2550</inkml:trace>
</inkml:ink>
</file>

<file path=ppt/ink/ink1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5.138"/>
    </inkml:context>
    <inkml:brush xml:id="br0">
      <inkml:brushProperty name="width" value="0.025" units="cm"/>
      <inkml:brushProperty name="height" value="0.025" units="cm"/>
    </inkml:brush>
  </inkml:definitions>
  <inkml:trace contextRef="#ctx0" brushRef="#br0">32 72 12780,'0'0'3363,"-27"-52"-288,22 39 352,5 6 1634,11 7-3876,12 0-448,13 4 288,7 5 288,10-2-512,5 0-801,1-4 0,-1 1 0,-4-2 0,-3-2-609,-12 0-2145,-6-2-3076,-10-16-5028</inkml:trace>
</inkml:ink>
</file>

<file path=ppt/ink/ink1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9.007"/>
    </inkml:context>
    <inkml:brush xml:id="br0">
      <inkml:brushProperty name="width" value="0.025" units="cm"/>
      <inkml:brushProperty name="height" value="0.025" units="cm"/>
    </inkml:brush>
  </inkml:definitions>
  <inkml:trace contextRef="#ctx0" brushRef="#br0">83 21 15118,'0'-1'197,"0"0"0,0 1 0,0-1 0,0 0 0,0 1 0,1-1-1,-1 1 1,0-1 0,-1 0 0,1 1 0,0-1 0,0 0 0,0 1-1,0-1 1,0 0 0,-1 1 0,1-1 0,0 1 0,0-1 0,-1 1 0,1-1-1,0 1 1,-1-1 0,1 1 0,-1-1 0,1 1 0,-1-1 0,1 1 0,-1-1-1,1 1 1,-1 0 0,1-1 0,-1 1 0,0 0 0,1 0 0,-1-1-1,1 1 1,-2 0 0,1 0-89,0 1 0,0-1-1,0 1 1,0-1 0,0 1-1,0 0 1,0-1 0,0 1-1,0 0 1,0 0 0,0-1-1,0 1 1,1 0 0,-1 0-1,0 0 1,1 0 0,-1 0-1,1 0 1,-1 0 0,1 0-1,-1 2 1,-10 30 373,1 1 0,2 0 0,-6 60 0,5 104 1417,8-193-1830,2 0 0,-1 0 0,0 0-1,1 0 1,0-1 0,0 1 0,0 0-1,4 8 1,-4-12-44,-1 0 1,1 0-1,0 0 0,0 0 0,0 0 0,0 0 1,0 0-1,0 0 0,0 0 0,0-1 1,0 1-1,0 0 0,0-1 0,1 1 0,-1-1 1,0 1-1,1-1 0,-1 1 0,0-1 1,1 0-1,-1 0 0,0 0 0,1 0 0,-1 0 1,0 0-1,1 0 0,-1 0 0,0 0 0,1-1 1,-1 1-1,0 0 0,1-1 0,-1 1 1,2-2-1,5-2 100,-1 0 0,0-1 0,0 1 0,0-1 0,0-1 0,-1 1 0,0-1 0,0 0 0,-1 0 1,8-13-1,46-76 213,-57 91-331,25-49 112,-3-2-1,-2 0 0,17-67 1,-48 154-98,-5 15 5,1 1 0,3 0-1,1 1 1,-3 80 0,12-126-37,0 0 0,0 0 0,0 0 0,1 0 0,-1 0 1,1 0-1,-1-1 0,1 1 0,0 0 0,0 0 0,1 0 0,-1-1 0,0 1 0,1 0 0,0-1 1,-1 1-1,1-1 0,0 0 0,0 0 0,1 0 0,-1 0 0,0 0 0,5 3 0,-4-4-25,0 0 0,1 0 0,-1 0-1,1 0 1,-1-1 0,1 1 0,-1-1-1,1 0 1,-1 0 0,1 0 0,0-1 0,-1 1-1,1-1 1,-1 0 0,0 0 0,1 0-1,-1 0 1,0-1 0,1 1 0,3-3-1,2-2-539,-1 0 0,1 0 0,-1 0 0,0-1 0,-1 0-1,1-1 1,10-14 0,-6 4-2729,0-1-1,16-33 1,-5 0-6906</inkml:trace>
</inkml:ink>
</file>

<file path=ppt/ink/ink1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9.399"/>
    </inkml:context>
    <inkml:brush xml:id="br0">
      <inkml:brushProperty name="width" value="0.025" units="cm"/>
      <inkml:brushProperty name="height" value="0.025" units="cm"/>
    </inkml:brush>
  </inkml:definitions>
  <inkml:trace contextRef="#ctx0" brushRef="#br0">50 0 18514,'0'0'11872,"-1"11"-11690,-18 141 424,6-56 190,-3 160 1,16-255-797,0-1 0,0 1 0,0-1 0,0 0 0,0 1 0,0-1 0,0 1 0,0-1 0,1 1 0,-1-1 0,0 1 0,0-1 0,0 1 0,0-1 0,1 0 0,-1 1 0,0-1 0,1 1 0,-1-1 0,0 0 0,1 1 0,-1-1 0,0 0 0,1 1 0,-1-1 0,1 0 0,-1 0 0,0 0 0,1 1 0,-1-1 0,1 0 0,-1 0 0,1 0 0,20-4 0,17-18 0,15-30 33,-1-1 0,84-116 1,-9 10-700,-123 154-546</inkml:trace>
</inkml:ink>
</file>

<file path=ppt/ink/ink1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19.724"/>
    </inkml:context>
    <inkml:brush xml:id="br0">
      <inkml:brushProperty name="width" value="0.025" units="cm"/>
      <inkml:brushProperty name="height" value="0.025" units="cm"/>
    </inkml:brush>
  </inkml:definitions>
  <inkml:trace contextRef="#ctx0" brushRef="#br0">15 0 14350,'0'0'6406,"-14"68"-3556,14-43 514,2-1-706,9 3-576,1-2-1025,6 0-1057,3-2 0,0 2 0,3-1 0,1 1 0,3-5-192,-5-4-4549,-3-9-4451</inkml:trace>
</inkml:ink>
</file>

<file path=ppt/ink/ink1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27.585"/>
    </inkml:context>
    <inkml:brush xml:id="br0">
      <inkml:brushProperty name="width" value="0.025" units="cm"/>
      <inkml:brushProperty name="height" value="0.025" units="cm"/>
    </inkml:brush>
  </inkml:definitions>
  <inkml:trace contextRef="#ctx0" brushRef="#br0">1 0 19346,'0'0'5061,"45"37"-22710</inkml:trace>
</inkml:ink>
</file>

<file path=ppt/ink/ink1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27.912"/>
    </inkml:context>
    <inkml:brush xml:id="br0">
      <inkml:brushProperty name="width" value="0.025" units="cm"/>
      <inkml:brushProperty name="height" value="0.025" units="cm"/>
    </inkml:brush>
  </inkml:definitions>
  <inkml:trace contextRef="#ctx0" brushRef="#br0">47 1 9737,'0'0'14126,"-44"50"-11820,43-48 993,-1-2-2819,12-4-2690,0-10-3299,0-6-5894</inkml:trace>
</inkml:ink>
</file>

<file path=ppt/ink/ink1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0.896"/>
    </inkml:context>
    <inkml:brush xml:id="br0">
      <inkml:brushProperty name="width" value="0.025" units="cm"/>
      <inkml:brushProperty name="height" value="0.025" units="cm"/>
    </inkml:brush>
  </inkml:definitions>
  <inkml:trace contextRef="#ctx0" brushRef="#br0">0 247 3075,'0'0'203,"9"-8"-86,37-32 231,46-43 4132,-81 72-2497,0-2 0,-1 1 0,0-1 0,-1 0 0,12-23-1,-21 35-1739,1 0 1,-1 0-1,0 0 0,0 0 0,1 1 0,-1-1 0,1 0 0,-1 0 0,1 0 0,-1 0 0,1 1 0,-1-1 1,1 0-1,0 0 0,-1 1 0,1-1 0,0 1 0,0-1 0,-1 0 0,1 1 0,0-1 0,0 1 1,1-1-1,6 19 2082,-6 45-1324,-2-58-553,-1 28 271,-11 54-1,8-61-654,0-1 0,2 1 0,0 0 0,3 28 0,-1-53-71,0-1 0,0 1 1,0-1-1,0 1 0,0-1 0,0 1 1,0-1-1,0 1 0,0-1 1,0 1-1,0 0 0,0-1 0,0 1 1,1-1-1,-1 1 0,0-1 0,0 1 1,1-1-1,-1 0 0,0 1 0,0-1 1,1 1-1,-1-1 0,1 0 1,-1 1-1,0-1 0,1 0 0,-1 1 1,1-1-1,-1 0 0,1 1 0,-1-1 1,1 0-1,-1 0 0,1 0 1,-1 1-1,1-1 0,-1 0 0,1 0 1,-1 0-1,1 0 0,-1 0 0,1 0 1,-1 0-1,1 0 0,-1 0 1,1 0-1,-1-1 0,2 1 0,-1-1-95,0 1-1,0-1 0,-1 0 1,1 1-1,0-1 1,0 0-1,0 0 0,0 0 1,-1 0-1,1 0 0,0 0 1,-1 0-1,1 0 0,-1 0 1,1 0-1,-1 0 1,1 0-1,-1 0 0,0-1 1,0 1-1,1-2 0,-1-4-934,0 0 0,0 0 0,0 0 0,-1 0 0,0 0 0,0 0 0,-1 0 0,0 0-1,0 0 1,-5-10 0,-14-23-6228</inkml:trace>
</inkml:ink>
</file>

<file path=ppt/ink/ink1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1.241"/>
    </inkml:context>
    <inkml:brush xml:id="br0">
      <inkml:brushProperty name="width" value="0.025" units="cm"/>
      <inkml:brushProperty name="height" value="0.025" units="cm"/>
    </inkml:brush>
  </inkml:definitions>
  <inkml:trace contextRef="#ctx0" brushRef="#br0">0 69 15503,'0'0'13452,"12"-3"-12421,257-49 1149,-213 45-4971,75 1 1,-130 6 2449,0 0 0,0-1 1,1 1-1,-1 0 0,0 0 0,1 0 0,-1 0 0,0 1 0,0-1 1,0 0-1,1 0 0,-1 1 0,0-1 0,0 1 0,0-1 0,1 1 0,-1 0 1,0-1-1,0 1 0,0 0 0,0 0 0,0-1 0,-1 1 0,1 0 1,0 0-1,1 2 0,-1 6-5991</inkml:trace>
</inkml:ink>
</file>

<file path=ppt/ink/ink1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1.597"/>
    </inkml:context>
    <inkml:brush xml:id="br0">
      <inkml:brushProperty name="width" value="0.025" units="cm"/>
      <inkml:brushProperty name="height" value="0.025" units="cm"/>
    </inkml:brush>
  </inkml:definitions>
  <inkml:trace contextRef="#ctx0" brushRef="#br0">0 59 9097,'0'0'15502,"93"2"-13003,-35-14-706,6-5-832,2 4-737,-4 3-159,-10 3-354,-8 5-1408,-11 2-1314,-13 0-1858,-9 3-2145</inkml:trace>
</inkml:ink>
</file>

<file path=ppt/ink/ink1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1.941"/>
    </inkml:context>
    <inkml:brush xml:id="br0">
      <inkml:brushProperty name="width" value="0.025" units="cm"/>
      <inkml:brushProperty name="height" value="0.025" units="cm"/>
    </inkml:brush>
  </inkml:definitions>
  <inkml:trace contextRef="#ctx0" brushRef="#br0">46 0 13068,'0'0'11366,"-5"12"-9717,-2 1-1244,1 1-1,0 0 0,1 1 1,1-1-1,0 1 1,1 0-1,-2 24 0,5-35-360,-1 0-1,1-1 0,0 1 1,1 0-1,-1-1 0,1 1 1,-1 0-1,1-1 0,0 1 1,0-1-1,1 1 0,-1-1 1,1 1-1,0-1 0,0 0 1,3 5-1,-2-6-14,0 0 0,0-1 0,1 1 0,-1-1 0,0 0 0,1 1 1,-1-2-1,0 1 0,1 0 0,-1 0 0,1-1 0,-1 0 0,1 0 0,0 0 0,-1 0 0,1-1 0,5-1 0,0 1 0,-1-2-1,1 1 0,-1-1 1,0 0-1,0-1 0,0 0 1,-1 0-1,1-1 0,-1 0 1,0 0-1,0-1 0,10-11 1,-3 2-48,-1 0-1,0-1 1,-1-1 0,14-24 0,-12 8 121,-13 28 45,-11 18-65,4-3-35,-30 53 822,33-58-802,1 0 0,0 0 0,0 1 0,0-1 0,1 1 0,-1-1-1,1 1 1,1 0 0,-1 9 0,1-14-67,1 0 0,0-1 0,-1 1 0,1 0 0,0-1 0,-1 1 0,1-1 0,0 1 0,0-1 0,-1 1 0,1-1 0,0 0 0,0 1 0,0-1 0,0 0 0,0 0 0,0 0 0,-1 1 0,1-1 0,0 0 0,0 0 0,0 0 0,0 0 0,0-1 0,2 1 0,25-3 0,-16 0 0,0-2 0,0 1 0,0-1 0,-1-1 0,13-7 0,-17 7 0,0 2 0,1-1 0,0 1 0,0 0 0,0 1 0,1 0 0,-1 0 0,1 1 0,-1 0 0,1 0 0,0 1 0,14 0 0,-22 1 0,0 1 0,0-1 0,0 1 0,0-1 0,-1 1 0,1 0 0,0-1 0,0 1 0,-1 0 0,1 0 0,0-1 0,-1 1 0,1 0 0,-1 0 0,1 0 0,-1 0 0,0 0 0,1 0 0,-1 0 0,0 0 0,1 0 0,-1 0 0,0 0 0,0 0 0,0 0 0,0 0 0,0 1 0,0 36 0,-1-27 0,-1 36 0,34-57 0,34-9-384,-55 17 93,0 0 1,0-1-1,0 0 1,0-1-1,-1-1 0,16-7 1,-25 11-117,0 0 1,0 0 0,0 0 0,1 0 0,-1 0-1,0 0 1,0 0 0,-1 0 0,1-1-1,0 1 1,0 0 0,0 0 0,-1-1 0,1 1-1,-1-1 1,1 1 0,-1-1 0,0 1-1,1-1 1,-1-2 0,1-16-7191</inkml:trace>
</inkml:ink>
</file>

<file path=ppt/ink/ink1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2.314"/>
    </inkml:context>
    <inkml:brush xml:id="br0">
      <inkml:brushProperty name="width" value="0.025" units="cm"/>
      <inkml:brushProperty name="height" value="0.025" units="cm"/>
    </inkml:brush>
  </inkml:definitions>
  <inkml:trace contextRef="#ctx0" brushRef="#br0">0 25 19314,'0'0'12172,"56"-15"-19731,-35 5-4357</inkml:trace>
</inkml:ink>
</file>

<file path=ppt/ink/ink1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2.865"/>
    </inkml:context>
    <inkml:brush xml:id="br0">
      <inkml:brushProperty name="width" value="0.025" units="cm"/>
      <inkml:brushProperty name="height" value="0.025" units="cm"/>
    </inkml:brush>
  </inkml:definitions>
  <inkml:trace contextRef="#ctx0" brushRef="#br0">49 236 13293,'-5'8'2562,"3"-6"-2346,-4 6 684,1 0 0,0 1 0,1-1 0,0 1 0,0-1 0,1 1 0,0 1 0,1-1 0,0 0 0,-1 10 0,3-18-806,-1 0 0,1-1 0,1 1 0,-1 0 0,0 0 0,0-1 0,0 1 0,0 0-1,0 0 1,1-1 0,-1 1 0,0 0 0,1-1 0,-1 1 0,0 0 0,1-1 0,-1 1 0,1-1 0,-1 1 0,1 0-1,-1-1 1,1 1 0,0-1 0,-1 0 0,1 1 0,0-1 0,1 1 0,24 0 1412,-17-4-1138,1 1-1,-1-2 1,0 1-1,9-6 1,47-30-204,-2-2 1,-3-4-1,-1-1 1,89-93-1,-113 100-164,-35 39 0,0 0 0,0 0 0,0 0 0,0-1 0,1 1 0,-1 0 0,0 0 0,0 0 0,0 0 0,0 0 0,1 0 0,-1 0 0,0 0 0,0 0 0,0 1 0,0-1 0,0 0 0,1 0 0,-1 0 0,0 0 0,0 0 0,0 0 0,0 0 0,0 0 0,1 0 0,-1 0 0,0 1 0,0-1 0,0 0 0,0 0 0,0 0 0,0 0 0,0 0 0,0 0 0,1 1 0,-1-1 0,0 0 0,0 0 0,0 0 0,0 0 0,0 1 0,0-1 0,0 0 0,0 0 0,0 0 0,0 0 0,0 1 0,0-1 0,0 0 0,0 0 0,0 0 0,0 0 0,0 0 0,0 1 0,-1-1 0,1 0 0,0 0 0,0 0 0,0 0 0,0 0 0,0 1 0,0-1 0,-1 13 0,-33 109 0,23-92 0,2 0 0,1 1 0,1 0 0,2 1 0,-2 32 0,7-64-71,0 1 0,0-1 0,0 1 0,1-1 1,-1 1-1,0-1 0,0 1 0,0-1 0,0 1 0,0-1 0,1 1 0,-1-1 0,0 0 0,0 1 1,1-1-1,-1 1 0,0-1 0,1 0 0,-1 1 0,0-1 0,1 0 0,-1 1 0,1-1 1,-1 0-1,1 0 0,-1 1 0,0-1 0,1 0 0,-1 0 0,1 0 0,-1 0 0,1 1 0,-1-1 1,1 0-1,-1 0 0,1 0 0,-1 0 0,1 0 0,-1 0 0,1-1 0,-1 1 0,1 0 1,-1 0-1,1 0 0,-1 0 0,1 0 0,-1-1 0,1 1 0,-1 0 0,0 0 0,1-1 0,-1 1 1,1 0-1,-1-1 0,0 1 0,1 0 0,-1-2 0,26-18-9254,-12-5-3503</inkml:trace>
</inkml:ink>
</file>

<file path=ppt/ink/ink1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4.423"/>
    </inkml:context>
    <inkml:brush xml:id="br0">
      <inkml:brushProperty name="width" value="0.025" units="cm"/>
      <inkml:brushProperty name="height" value="0.025" units="cm"/>
    </inkml:brush>
  </inkml:definitions>
  <inkml:trace contextRef="#ctx0" brushRef="#br0">177 48 11371,'0'0'8771,"8"-8"-6572,26-24-176,-18 24 570,-8 16-1220,-6 20-87,-2-24-900,-1 9-220,0 0 0,-1 0 0,0 0 0,-1-1 0,-1 1 1,0-1-1,-1 0 0,-6 13 0,-57 92 1041,52-91-1144,-13 19-63,6-12 0,2 1 0,-30 68 0,50-101 0,1 1 0,-1-1 0,1 0 0,0 0 0,-1 0 0,1 1 0,0-1 0,-1 0 0,1 0 0,0 1 0,0-1 0,0 0 0,0 1 0,0-1 0,1 0 0,-1 0 0,0 1 0,1-1 0,-1 0 0,1 0 0,-1 0 0,1 1 0,-1-1 0,1 0 0,0 0 0,-1 0 0,1 0 0,0 0 0,0 0 0,0 0 0,0-1 0,0 1 0,0 0 0,0 0 0,0-1 0,0 1 0,0-1 0,1 1 0,-1-1 0,0 1 0,0-1 0,0 0 0,1 1 0,-1-1 0,0 0 0,1 0 0,1 0 0,10 1 0,0-1 0,0 0 0,25-3 0,-24 1 0,108-20 87,-90 15-201,0 0 1,0 2-1,34 0 0,-64 5-457,2-1-1880,-3-12-17509</inkml:trace>
</inkml:ink>
</file>

<file path=ppt/ink/ink1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5.813"/>
    </inkml:context>
    <inkml:brush xml:id="br0">
      <inkml:brushProperty name="width" value="0.025" units="cm"/>
      <inkml:brushProperty name="height" value="0.025" units="cm"/>
    </inkml:brush>
  </inkml:definitions>
  <inkml:trace contextRef="#ctx0" brushRef="#br0">32 82 17617,'0'0'9320,"-2"9"-9330,-5 28 154,-1 0 895,2 1 0,-2 41 1,8-78-1024,0 0 0,0-1 0,0 1 0,0-1 0,1 1 0,-1-1 0,0 1 0,0-1 0,1 1 0,-1 0 0,0-1 0,0 0 0,1 1 0,-1-1 0,1 1 0,-1-1 0,0 1 0,1-1 0,-1 0 0,1 1 0,-1-1 0,1 0 0,-1 1 0,1-1 0,-1 0 0,1 0 0,-1 0 0,1 1 0,0-1 0,-1 0 0,1 0 0,-1 0 0,1 0 0,-1 0 0,1 0 0,0 0 0,-1 0 0,1 0 0,-1 0 0,1-1 0,0 1 0,28-8 358,-14 1-255,-1-1 0,1-1 0,-1 0 0,-1-1 0,0-1 1,23-23-1,63-83 558,-84 98-656,-12 46-21,-22 75 0,13-81 0,2 1 0,0 0 0,1 0 0,0 37 0,3-59 0,0 1 0,1 0 0,-1 0 0,0-1 0,0 1 0,1-1 0,-1 1 0,0 0 0,1-1 0,-1 1 0,0 0 0,1-1 0,-1 1 0,1-1 0,-1 1 0,1-1 0,-1 1 0,1-1 0,-1 0 0,1 1 0,0-1 0,-1 0 0,1 1 0,0-1 0,-1 0 0,1 0 0,0 1 0,-1-1 0,1 0 0,0 0 0,-1 0 0,1 0 0,0 0 0,-1 0 0,1 0 0,0 0 0,0 0 0,-1-1 0,1 1 0,0 0 0,-1 0 0,1-1 0,0 1 0,-1 0 0,1-1 0,-1 1 0,1-1 0,33-17 0,-10-6 0,-1 0 0,-1-2 0,35-53 0,46-93 0,-102 169 0,2 2-2879,-4 10-3251,1-4 2055,0 3-3821</inkml:trace>
</inkml:ink>
</file>

<file path=ppt/ink/ink1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6.842"/>
    </inkml:context>
    <inkml:brush xml:id="br0">
      <inkml:brushProperty name="width" value="0.025" units="cm"/>
      <inkml:brushProperty name="height" value="0.025" units="cm"/>
    </inkml:brush>
  </inkml:definitions>
  <inkml:trace contextRef="#ctx0" brushRef="#br0">53 155 5958,'0'0'21706,"11"-3"-20500,2-1-795,1-1 1,-1-1-1,0 0 1,22-15-1,-31 18-315,1 0 0,-1 0 0,0 0 0,1-1 0,-2 0 0,1 1 0,0-2 0,-1 1 0,0 0 0,0-1 0,0 1 0,0-1 0,-1 0 0,0 0 0,0 0 0,0 0 0,0 0 0,0-10 0,-1 14-95,-1 1-1,0-1 1,0 0-1,0 0 1,0 1-1,0-1 1,0 0-1,-1 1 1,1-1-1,0 0 1,0 0-1,0 1 1,-1-1-1,1 0 1,0 1 0,-1-1-1,1 0 1,0 1-1,-1-1 1,1 1-1,-1-1 1,1 1-1,-1-1 1,0 1-1,1-1 1,-1 1-1,1-1 1,-1 1-1,0-1 1,-25 1 3,19 1-5,1 1 1,0 0-1,0 1 1,0-1-1,0 1 1,-7 5-1,-1 3 1,1 0 0,0 1 0,1 1 0,-19 26 0,25-32 0,1 0 0,1 0 0,-1 1 0,1 0 0,1 0 0,-1 0 0,2 0 0,-1 0 0,1 1 0,0-1 0,-1 15 0,3-22 0,0 0 0,0 0 0,1 0 0,-1 0 0,0 0 0,1 0 0,-1 0 0,1 0 0,-1 0 0,1 0 0,-1 0 0,1 0 0,0 0 0,-1 0 0,1-1 0,0 1 0,0 0 0,-1-1 0,1 1 0,0 0 0,0-1 0,0 1 0,0-1 0,0 0 0,0 1 0,0-1 0,0 0 0,0 1 0,0-1 0,0 0 0,0 0 0,0 0 0,0 0 0,0 0 0,0 0 0,0 0 0,0 0 0,1 0 0,-1-1 0,0 1 0,0 0 0,0-1 0,1 0 0,48-18 0,-23 2-5,-1-1-1,-1-2 1,-1-1 0,-1 0-1,33-42 1,-62 104-790,4-33 898,0-1 0,0 1 1,0 0-1,1-1 1,0 1-1,1 0 1,0 11-1,1-18-103,-1 0 0,1-1 0,0 1 0,0 0 0,0 0 0,0-1 0,0 1 0,0-1 0,0 1 0,0-1 0,0 1 0,0-1 0,0 0 0,0 1 0,1-1 0,-1 0 0,0 0 0,0 0 0,0 0 0,0 0 0,0 0 0,1 0 0,-1 0 0,0 0 0,0-1 0,2 0 0,34-7 0,-22 1 0,0 0 0,0-2 0,14-11 0,-17 12 0,0 0 0,0 0 0,1 1 0,-1 1 0,18-6 0,-30 12 0,1-1 0,0 1 0,-1 0 0,1-1 0,0 1 0,-1 0 0,1 0 0,0 0 0,0-1 0,-1 1 0,1 0 0,0 0 0,0 0 0,-1 0 0,1 0 0,0 1 0,0-1 0,-1 0 0,1 0 0,0 0 0,0 1 0,-1-1 0,1 0 0,0 1 0,-1-1 0,1 1 0,0-1 0,-1 1 0,1-1 0,-1 1 0,1-1 0,-1 1 0,1-1 0,-1 1 0,1 0 0,-1-1 0,1 2 0,1 32 0,-1-1 0,-1-32 0,0 0 0,0-1 0,0 1 0,0 0 0,1 0 0,-1-1 0,0 1 0,1 0 0,-1-1 0,1 1 0,-1 0 0,1-1 0,-1 1 0,1-1 0,-1 1 0,1-1 0,-1 1 0,1-1 0,0 1 0,-1-1 0,1 1 0,0-1 0,-1 0 0,1 0 0,0 1 0,0-1 0,-1 0 0,1 0 0,0 0 0,0 0 0,0 0 0,0 0 0,9-1 0,-1 0 0,0-1 0,1 0 0,-1 0 0,0-1 0,0-1 0,-1 0 0,1 0 0,12-8 0,-13 7 0,1 0 0,0 0 0,0 1 0,0 1 0,0-1 0,1 1 0,-1 1 0,1 0 0,16-2 0,-24 7-254,-1 0 0,1 0 0,-1-1-1,1 1 1,-1 0 0,0 0 0,0 0 0,-1 0 0,1 1 0,-1-1-1,1 0 1,-1 0 0,0 6 0,0 10-3422,-3-42-578,1 1-5814</inkml:trace>
</inkml:ink>
</file>

<file path=ppt/ink/ink1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7.186"/>
    </inkml:context>
    <inkml:brush xml:id="br0">
      <inkml:brushProperty name="width" value="0.025" units="cm"/>
      <inkml:brushProperty name="height" value="0.025" units="cm"/>
    </inkml:brush>
  </inkml:definitions>
  <inkml:trace contextRef="#ctx0" brushRef="#br0">1 1 21364,'0'0'11403</inkml:trace>
</inkml:ink>
</file>

<file path=ppt/ink/ink1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39.365"/>
    </inkml:context>
    <inkml:brush xml:id="br0">
      <inkml:brushProperty name="width" value="0.025" units="cm"/>
      <inkml:brushProperty name="height" value="0.025" units="cm"/>
    </inkml:brush>
  </inkml:definitions>
  <inkml:trace contextRef="#ctx0" brushRef="#br0">59 162 14574,'0'0'2915,"-8"-2"42,3 1-2556,-25-8 2294,28 8-2550,1 0-1,0 1 1,0-1 0,0 0 0,0 0-1,1 1 1,-1-1 0,0 0-1,0 0 1,0 0 0,1 0-1,-1 0 1,0 0 0,1-1 0,-1 1-1,1 0 1,-1 0 0,1 0-1,0 0 1,0-1 0,-1 1-1,1 0 1,0 0 0,0-1-1,0 1 1,0 0 0,0 0 0,1-2-1,1 0-68,-1-1 0,1 1 0,0 1-1,1-1 1,-1 0 0,0 0 0,1 1-1,0 0 1,-1-1 0,1 1 0,0 0-1,0 0 1,0 1 0,1-1 0,-1 1 0,0-1-1,6 0 1,5-5 66,6-5-45,1 2 1,0 0 0,1 1-1,0 1 1,1 2-1,35-7 1,-57 13-84,0 0 1,1 0-1,-1 0 0,0 0 1,0 0-1,1 0 0,-1 1 1,0-1-1,0 0 0,0 1 1,0-1-1,1 1 0,-1 0 1,0-1-1,0 1 0,0 0 1,0-1-1,0 1 0,-1 0 1,1 0-1,0 0 0,0 0 1,0 0-1,-1 0 0,1 0 1,0 0-1,-1 0 0,1 1 0,-1-1 1,0 0-1,1 0 0,-1 0 1,0 1-1,0-1 0,1 0 1,-1 0-1,0 0 0,0 1 1,-1-1-1,1 0 0,0 0 1,0 1-1,-1 1 0,-13 62 732,13-63-702,-11 33 352,5-14-317,0 0 0,1 0 0,1 1 0,1-1 0,-2 37 0,6-57-76,0 0 0,0 0 0,0 0 0,0 0 0,1 1 0,-1-1-1,0 0 1,0 0 0,1 0 0,-1 0 0,1 0 0,-1 0 0,1 0 0,-1 0 0,1 0 0,-1 0 0,1 0-1,0 0 1,0 0 0,-1 0 0,1-1 0,0 1 0,0 0 0,0-1 0,0 1 0,0 0 0,2 0 0,0 0 12,-1-1 1,1 1 0,0-1 0,0 0 0,-1 0-1,1 0 1,0 0 0,0 0 0,-1-1-1,1 1 1,4-2 0,1-1 24,0 0 0,1 0 0,-1-1-1,0 0 1,0-1 0,10-7 0,-8 2-40,1 0 0,-2 0 0,0-1 0,0 0 0,-1-1 0,0 0 0,-1 0 0,0-1 0,-1 0 0,0 0 0,-1 0 0,-1-1 0,5-25 0,-14 44 0,0 10 0,5-14 0,0-1 0,0 1 0,0 0 0,0-1 0,0 1 0,0-1 0,1 1 0,-1 0 0,0-1 0,0 1 0,1 0 0,-1-1 0,0 1 0,1-1 0,-1 1 0,0-1 0,1 1 0,-1-1 0,1 1 0,-1-1 0,1 1 0,-1-1 0,1 0 0,-1 1 0,1-1 0,0 0 0,-1 0 0,1 1 0,0-1 0,26 1 0,-20-2 0,0 0 0,0-1 0,0 0 0,-1-1 0,10-4 0,-3-1 0,0 0 0,-1-1 0,-1 0 0,1-1 0,-1-1 0,-1 0 0,0 0 0,15-24 0,-89 97 0,48-46 0,10-11 0,0 0 0,0 1 0,1-1 0,0 1 0,0 0 0,0 0 0,1 1 0,0-1 0,0 1 0,1 0 0,0 0 0,-4 11 0,8-17 0,-1 1 0,1 0 0,-1 0 0,1-1 0,-1 1 0,1 0 0,0-1 0,0 1 0,0-1 0,0 1 0,0-1 0,0 1 0,0-1 0,1 0 0,-1 1 0,0-1 0,1 0 0,-1 0 0,1 0 0,1 1 0,42 23 0,-30-17 0,-10-6 0,-1 0 0,1 0 0,0 0 0,0-1 0,-1 0 0,1 0 0,0 0 0,0 0 0,0-1 0,0 0 0,0 0 0,0 0 0,0-1 0,0 0 0,0 1 0,0-2 0,-1 1 0,1-1 0,0 1 0,-1-1 0,1-1 0,-1 1 0,1 0 0,-1-1 0,7-6 0,8-7 0,1-1 0,-2-1 0,28-36 0,-32 38 0,1-4 0,22-23 0,-36 42 0,1-1 0,-1 1 0,1 0 0,0 0 0,-1 0 0,1 0 0,0 0 0,0 1 0,-1-1 0,1 0 0,0 1 0,0-1 0,0 1 0,0 0 0,0 0 0,0 0 0,0 0 0,0 0 0,0 0 0,0 0 0,0 0 0,0 1 0,-1-1 0,4 2 0,-2 0 0,1-1 0,-1 1 0,0 0 0,0 0 0,0 0 0,-1 0 0,1 0 0,-1 1 0,1-1 0,-1 1 0,0 0 0,0 0 0,0 0 0,0 0 0,0 0 0,-1 0 0,1 0 0,-1 0 0,0 1 0,0-1 0,0 1 0,0-1 0,-1 1 0,1-1 0,-1 1 0,0-1 0,0 1 0,-1 4 0,0 1 0,0-1 0,-1 1 0,0 0 0,-1-1 0,0 0 0,0 1 0,0-1 0,-1 0 0,-10 14 0,-40 53 0,68-69 44,-13-6-61,-1 0 0,0 0 0,1 1 0,-1-1 0,0 0 0,1 0 0,-1 0 0,1 0 0,-1 0 0,0 0 0,1 0 0,-1 0 0,1 0-1,-1 0 1,0 0 0,1 0 0,-1 0 0,1 0 0,-1 0 0,0 0 0,1 0 0,-1 0 0,0 0 0,1-1 0,-1 1 0,0 0 0,1 0 0,-1 0 0,0-1 0,1 1 0,-1 0 0,0 0 0,1-1 0,-1 1 0,0 0 0,0-1 0,1 1 0,-1 0 0,0-1-1,0 1 1,0 0 0,1-2 0,-2 1-1091,2-1 0,-1 0 0,0 0 0,0 0 0,0 0 0,1 1 0,-1-1 0,1 0-1,0 0 1,-1 1 0,1-1 0,0 0 0,2-2 0,6-9-10620</inkml:trace>
</inkml:ink>
</file>

<file path=ppt/ink/ink1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0.112"/>
    </inkml:context>
    <inkml:brush xml:id="br0">
      <inkml:brushProperty name="width" value="0.025" units="cm"/>
      <inkml:brushProperty name="height" value="0.025" units="cm"/>
    </inkml:brush>
  </inkml:definitions>
  <inkml:trace contextRef="#ctx0" brushRef="#br0">1 44 9737,'4'0'6133,"12"0"4572,3-1-5323,14-2-3941,-25 2-1744,0-1-1,-1 0 1,1 0 0,-1 0 0,0-1 0,1 0-1,-1 0 1,12-8 0,-11 6-2714,-1 0-4435</inkml:trace>
</inkml:ink>
</file>

<file path=ppt/ink/ink1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0.537"/>
    </inkml:context>
    <inkml:brush xml:id="br0">
      <inkml:brushProperty name="width" value="0.025" units="cm"/>
      <inkml:brushProperty name="height" value="0.025" units="cm"/>
    </inkml:brush>
  </inkml:definitions>
  <inkml:trace contextRef="#ctx0" brushRef="#br0">67 52 11723,'0'0'13730,"10"-8"-12304,33-25-262,-42 32-1099,1 0 1,-1 0 0,1 0 0,0 0 0,-1 0 0,1 0 0,0 0 0,0 1 0,0-1 0,-1 1 0,1-1 0,0 1 0,0 0-1,0 0 1,0 0 0,0 0 0,0 0 0,2 0 0,-3 1-28,0-1-1,0 1 1,1 0-1,-1-1 1,0 1-1,0 0 1,0 0-1,0 0 1,0 0 0,0 0-1,0 0 1,0 0-1,0 0 1,-1 0-1,1 0 1,0 0-1,-1 1 1,2 1-1,-1 2 76,1 0 1,-1 0-1,0 0 0,0 0 0,-1 0 0,0 0 0,1 1 0,-2-1 0,0 8 0,-4 0 27,0-1 0,-1 1 0,0-1 0,-1 0 0,-1-1 0,1 1 0,-2-1 0,0-1 0,-14 13 0,-13 19 88,26-29-228,-24 31 0,32-42 0,0 1 0,1-1 0,-1 1 0,1-1 0,0 1 0,0-1 0,0 1 0,0 0 0,0-1 0,1 1 0,-1 0 0,1 0 0,0-1 0,0 1 0,0 4 0,3-6 0,0 0 0,1 0 0,-1 0 0,0-1 0,0 1 0,1-1 0,-1 0 0,1 0 0,-1 0 0,0 0 0,5-1 0,-1 1 0,10-1-27,0 0 1,-1-1-1,1-1 0,-1-1 1,0 0-1,0-1 0,0 0 0,26-14 1,-29 4-4513,-12-5-4880,-1 19 8718,-1-14-7750</inkml:trace>
</inkml:ink>
</file>

<file path=ppt/ink/ink1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0.895"/>
    </inkml:context>
    <inkml:brush xml:id="br0">
      <inkml:brushProperty name="width" value="0.025" units="cm"/>
      <inkml:brushProperty name="height" value="0.025" units="cm"/>
    </inkml:brush>
  </inkml:definitions>
  <inkml:trace contextRef="#ctx0" brushRef="#br0">1 82 16592,'0'0'12780,"65"5"-12684,-32-3-64,0-1-737,0-1-1793,0 0-1506,-3-3-1025,-3-7-2145</inkml:trace>
  <inkml:trace contextRef="#ctx0" brushRef="#br0" timeOffset="1">352 1 9513,'0'0'15732,"-4"10"-13655,-6 14-1343,2-1 0,0 2 0,2-1 0,0 1 0,-3 43 0,9-66-800,0 1 1,0-1-1,0 1 1,1-1-1,-1 0 1,1 1-1,0-1 1,-1 0-1,1 0 0,0 0 1,0 1-1,0-1 1,1 0-1,-1 0 1,0 0-1,1 0 0,2 2 1,-3-4-191,0 1 0,0 0 0,0-1 0,1 1 0,-1-1 0,0 1 0,1-1 1,-1 0-1,1 1 0,-1-1 0,0 0 0,1 0 0,-1 0 0,0 0 0,1 0 0,-1 0 0,1-1 0,-1 1 0,0 0 1,1-1-1,-1 1 0,0-1 0,1 1 0,-1-1 0,0 0 0,0 1 0,0-1 0,0 0 0,1 0 0,-1 0 0,0 0 1,-1 0-1,2-1 0,15-19-7090,-1-6-5295</inkml:trace>
</inkml:ink>
</file>

<file path=ppt/ink/ink1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1.239"/>
    </inkml:context>
    <inkml:brush xml:id="br0">
      <inkml:brushProperty name="width" value="0.025" units="cm"/>
      <inkml:brushProperty name="height" value="0.025" units="cm"/>
    </inkml:brush>
  </inkml:definitions>
  <inkml:trace contextRef="#ctx0" brushRef="#br0">24 0 20756,'0'0'12011,"-23"4"-13036,31 7-1281,3-3-1474,-3 0-1120,-1-3-2083</inkml:trace>
</inkml:ink>
</file>

<file path=ppt/ink/ink1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2.500"/>
    </inkml:context>
    <inkml:brush xml:id="br0">
      <inkml:brushProperty name="width" value="0.025" units="cm"/>
      <inkml:brushProperty name="height" value="0.025" units="cm"/>
    </inkml:brush>
  </inkml:definitions>
  <inkml:trace contextRef="#ctx0" brushRef="#br0">134 206 19795,'0'0'2792,"-9"4"752,1-2-3255,1 1 0,0 1 0,-1-1 0,2 1-1,-1 1 1,0-1 0,1 1 0,0 0 0,0 0-1,0 1 1,1 0 0,0 0 0,0 0 0,1 1 0,-1-1-1,1 1 1,1 0 0,-1 1 0,-2 7 0,4-9-247,0 0 0,1 0 1,-1 0-1,1 0 1,0 1-1,1-1 1,0 0-1,0 1 1,0-1-1,0 1 1,1-1-1,0 0 1,4 13-1,-3-16-32,0 0-1,-1 0 1,1 0-1,0 0 1,1 0-1,-1 0 1,0-1 0,1 1-1,0-1 1,-1 1-1,1-1 1,0 0-1,0 0 1,0 0 0,1-1-1,-1 1 1,0-1-1,1 0 1,-1 1 0,1-2-1,-1 1 1,1 0-1,-1-1 1,1 1-1,5-1 1,-2 0-9,0 0 0,0-1 1,0 0-1,1 0 0,-1-1 0,0 1 1,-1-1-1,1-1 0,0 1 0,-1-1 1,1-1-1,7-4 0,-3 0 0,-1 0-1,0-1 1,0 0-1,0 0 1,-1-1-1,8-12 1,0-3-2,-1-1 1,-1 0-1,-2 0 0,-1-2 1,11-33-1,-18 48 1,-1-1 0,0 0 0,-1 1 0,-1-1 0,0 0 0,-1 0 0,0 0 0,-3-28 0,1 41 0,1 0 0,-1-1 0,0 1 0,1 0 0,-1 0 0,0 0 0,0 0 0,0 0 0,0 0 0,0 0 0,0 0 0,0 0 0,0 1 0,0-1 0,0 0 0,0 1 0,-1-1 0,1 1 0,0-1 0,0 1 0,-1-1 0,1 1 0,0 0 0,-1 0 0,1 0 0,0 0 0,-1 0 0,1 0 0,0 0 0,-1 0 0,-1 1 0,-3 0 0,0 0 0,0 0 0,1 0 0,-1 1 0,0 0 0,-6 3 0,-1 3 0,0 0 0,1 1 0,0 1 0,0 0 0,1 0 0,1 1 0,-13 16 0,18-21 0,0 0 0,0 1 0,1 0 0,0 0 0,0 0 0,1 0 0,0 1 0,0 0 0,0-1 0,1 1 0,0 0 0,1 0 0,0 0 0,0 0 0,1 12 0,0-19 0,1 1 0,-1 0 0,1-1 0,0 1 0,0-1 0,-1 1 0,1-1 0,0 1 0,0-1 0,0 0 0,1 1 0,-1-1 0,0 0 0,0 0 0,1 0 0,-1 0 0,1 0 0,-1 0 0,1 0 0,-1-1 0,1 1 0,-1-1 0,1 1 0,0-1 0,-1 1 0,1-1 0,3 0 0,53 3 0,-45-3 0,22-2 0,-26 1 0,0 0 0,0 0 0,1 1 0,-1 1 0,0-1 0,0 1 0,1 1 0,-1 0 0,16 5 0,-24-6 0,1 1 0,0-1 0,-1 1 0,1-1 0,-1 1 0,0-1 0,1 1 0,-1 0 0,0-1 0,0 1 0,0 0 0,0 0 0,0 0 0,-1 0 0,1 0 0,-1 0 0,1 0 0,-1 0 0,0 0 0,1 0 0,-2 4 0,-5 49 0,2-36 0,4-19-4,0 0 1,0 1-1,0-1 0,0 0 1,0 0-1,0 0 0,1 0 1,-1 0-1,0 0 0,0 1 1,0-1-1,0 0 0,0 0 0,0 0 1,0 0-1,0 0 0,0 0 1,0 1-1,1-1 0,-1 0 1,0 0-1,0 0 0,0 0 1,0 0-1,0 0 0,0 0 1,1 0-1,-1 0 0,0 0 1,0 0-1,0 0 0,0 0 1,1 0-1,-1 0 0,0 0 1,0 0-1,0 0 0,0 0 0,0 0 1,1 0-1,-1 0 0,0 0 1,0 0-1,0 0 0,0 0 1,0 0-1,1 0 0,-1 0 1,0 0-1,0 0 0,0 0 1,0-1-1,0 1 0,0 0 1,0 0-1,0 0 0,1 0 1,-1 0-1,0 0 0,0-1 1,0 1-1,0 0 0,0 0 1,0 0-1,0-1 0,9-6-447,18-25-341,-1-1 0,40-71 0,-34 44 1569,26-67 0,-128 326 189,64-177-897,1-1 0,1 1-1,2 0 1,0 0 0,1 0 0,1 1-1,4 34 1,-4-57-69,0 1 0,0-1 0,0 1 0,0-1 0,0 1 0,0-1 0,1 1 0,-1-1 0,0 1 0,0 0 0,0-1 0,0 1 0,1-1 0,-1 0 0,0 1 0,1-1 0,-1 1 0,0-1 0,1 1 0,-1-1 0,0 0 0,1 1 0,-1-1 0,1 0 0,-1 1 0,1-1 0,-1 0 0,1 1 0,-1-1 0,1 0 0,-1 0 0,1 0 0,-1 0 0,1 0 0,-1 1 0,1-1 0,-1 0 0,1 0 0,0 0 0,-1 0 0,1 0 0,-1-1 0,1 1 0,-1 0 0,1 0 0,-1 0 0,1 0 0,-1-1 0,1 1 0,-1 0 0,1 0 0,-1-1 0,1 0 0,21-21 0,-17 9 0,0 1 0,-1-1 0,0 0 0,-1 0 0,-1-1 0,0 1 0,-1 0 0,0-1 0,-1 1 0,-2-18 0,2 31 0,0 0 0,0 0 0,0-1 0,1 1 0,-1 0 0,0-1 0,0 1 0,0 0 0,0 0 0,0-1 0,0 1 0,0 0 0,0-1 0,0 1 0,0 0 0,0-1 0,0 1 0,0 0 0,0 0 0,0-1 0,0 1 0,0 0 0,-1-1 0,1 1 0,0 0 0,0 0 0,0-1 0,0 1 0,-1 0 0,1 0 0,0-1 0,0 1 0,0 0 0,-1 0 0,1 0 0,0-1 0,0 1 0,-1 0 0,1 0 0,0 0 0,-1 0 0,1 0 0,0 0 0,0-1 0,-1 1 0,0 0 0,2 1 0,-1 0 0,0 0 0,0 0 0,1-1 0,-1 1 0,0 0 0,1 0 0,-1 0 0,1-1 0,-1 1 0,1 0 0,-1-1 0,1 1 0,0-1 0,-1 1 0,1 0 0,0-1 0,0 1 0,-1-1 0,1 0 0,0 1 0,1-1 0,6 5 0,1-1 0,-1-1 0,1 0 0,0 0 0,1 0 0,-1-2 0,0 1 0,1-1 0,-1 0 0,1-1 0,-1 0 0,1 0 0,16-4 0,-19 3 0,0-1 0,0 0 0,0 0 0,0 0 0,0-1 0,0 0 0,-1-1 0,0 1 0,1-1 0,-1-1 0,-1 1 0,1-1 0,-1 0 0,1 0 0,-1 0 0,-1-1 0,1 0 0,4-7 0,-7 3 0,-10 13 0,-12 12 0,15-6 0,-1 0 0,1 0 0,1 0 0,-1 1 0,2 0 0,-1 0 0,1 0 0,-3 19 0,6-26 0,-1-1 0,1 1 0,-1-1 0,1 1 0,0 0 0,0-1 0,0 1 0,0-1 0,1 1 0,-1-1 0,1 1 0,-1 0 0,1-1 0,0 0 0,0 1 0,0-1 0,0 1 0,1-1 0,-1 0 0,1 0 0,-1 0 0,1 0 0,0 0 0,-1 0 0,1 0 0,0-1 0,0 1 0,1-1 0,-1 1 0,0-1 0,0 0 0,1 0 0,-1 0 0,1 0 0,-1 0 0,1 0 0,-1-1 0,1 1 0,3-1 0,3 1 0,1-1 0,-1 0 0,0-1 0,1 0 0,-1 0 0,0-1 0,0 0 0,0-1 0,0 0 0,-1 0 0,15-8 0,-9 2 0,-1 1 0,0-2 0,0 0 0,-1 0 0,-1-1 0,14-17 0,-3 1 0,-2-1 0,-2-1 0,0 0 0,-2-2 0,21-55 0,-33 76 0,-2 7 0,0-1 0,-1 1 0,1-1 0,-1 0 0,0 1 0,0-1 0,0 0 0,-1 0 0,1 0 0,-1 0 0,0 0 0,-1-7 0,-1 12 0,1-1 0,-1 1 0,1 0 0,-1 0 0,1 0 0,-1 0 0,1 0 0,0 0 0,-1 1 0,1-1 0,0 0 0,-1 3 0,-10 14 0,1 1 0,0 1 0,2-1 0,0 2 0,2-1 0,0 1 0,1 0 0,1 1 0,1-1 0,1 1 0,1 0 0,1 0 0,1 0 0,3 25 0,-2-38 0,1 1 0,0 0 0,0-1 0,1 1 0,6 14 0,-7-20 0,-1 0 0,1-1 0,0 1 0,0-1 0,0 1 0,1-1 0,-1 0 0,1 0 0,-1 0 0,1 0 0,0-1 0,0 1 0,0-1 0,1 1 0,-1-1 0,7 3 0,-9-5 0,-1 0-1,0 0 1,1 0-1,-1-1 1,1 1-1,-1 0 1,0 0-1,1 0 1,-1 0-1,0-1 1,1 1-1,-1 0 1,0 0-1,0-1 1,1 1 0,-1 0-1,0-1 1,0 1-1,1 0 1,-1-1-1,0 1 1,0 0-1,0-1 1,1 1-1,-1 0 1,0-1-1,0 1 1,0 0 0,0-1-1,0 1 1,0-1-1,0 1 1,0 0-1,0-1 1,0 1-1,0-1 1,0 1-1,0 0 1,0-1-1,0 1 1,-1 0-1,1-1 1,0 1 0,0-1-1,0 1 1,-4-18-790,-1 6-511,-1 1 1,0-1 0,-1 1 0,0 1 0,-16-19-1,-51-48-2170,54 57 3287,-36-33 1429,16 22 5224,67 34-2194,-2 0-4092,35 7-632,1-2 1,70-1 0,-100-10-5361,-3-9-4974</inkml:trace>
</inkml:ink>
</file>

<file path=ppt/ink/ink1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3.682"/>
    </inkml:context>
    <inkml:brush xml:id="br0">
      <inkml:brushProperty name="width" value="0.025" units="cm"/>
      <inkml:brushProperty name="height" value="0.025" units="cm"/>
    </inkml:brush>
  </inkml:definitions>
  <inkml:trace contextRef="#ctx0" brushRef="#br0">27 45 5189,'0'0'9796,"6"-7"-7602,0-2-1369,19-19 3229,-25 31 15,2 20-2714,-10 129 2853,3-89-5135,5 96 0,-4-172-7191,-13-10 3887,7 8 1328,-11-17-2136</inkml:trace>
</inkml:ink>
</file>

<file path=ppt/ink/ink1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4.026"/>
    </inkml:context>
    <inkml:brush xml:id="br0">
      <inkml:brushProperty name="width" value="0.025" units="cm"/>
      <inkml:brushProperty name="height" value="0.025" units="cm"/>
    </inkml:brush>
  </inkml:definitions>
  <inkml:trace contextRef="#ctx0" brushRef="#br0">29 218 4356,'-4'-10'5125,"2"4"-4779,-18-55 4947,19 58-4959,0 0 0,1 0 0,-1 0 0,1 0 0,0-1 0,0 1 0,0 0 0,0 0 0,1 0 0,-1 0-1,1 0 1,0 0 0,0 0 0,0 0 0,0 0 0,1 0 0,-1 0 0,1 0 0,-1 0 0,4-2 0,4-3 87,0 1 0,1 0 1,0 1-1,0 0 0,0 0 0,1 1 0,0 0 1,0 1-1,0 1 0,1 0 0,17-3 1,-5 2-117,1 2 1,-1 0-1,1 2 1,37 3-1,-55-2-300,-1 1-1,0-1 0,1 1 1,-1 0-1,0 0 1,0 1-1,-1 0 1,1 0-1,-1 0 0,1 1 1,-1-1-1,0 1 1,0 1-1,0-1 0,5 8 1,-8-9 35,0-1 1,0 1-1,0 0 1,0 0-1,-1 0 1,1 0-1,-1 0 1,0 1-1,0-1 1,0 0-1,0 0 1,-1 1-1,0-1 1,1 1-1,-1-1 1,0 0-1,0 1 1,-1-1-1,1 0 1,-1 1-1,0-1 1,0 0-1,0 1 1,0-1-1,0 0 1,-1 0-1,1 0 1,-1 0-1,0 0 1,0-1-1,-2 4 1,-13 10 2,-1 0 0,0 0 1,-1-2-1,-1-1 0,0 0 1,0-1-1,-1-1 0,-45 16 0,91-32-7794,10-4 1276,-5-6-1474</inkml:trace>
</inkml:ink>
</file>

<file path=ppt/ink/ink1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4.479"/>
    </inkml:context>
    <inkml:brush xml:id="br0">
      <inkml:brushProperty name="width" value="0.025" units="cm"/>
      <inkml:brushProperty name="height" value="0.025" units="cm"/>
    </inkml:brush>
  </inkml:definitions>
  <inkml:trace contextRef="#ctx0" brushRef="#br0">61 1 15471,'0'0'10580,"-2"9"-8588,-17 76-418,3 0 1,-7 146 0,23-229-1639,0-1 1,0 0-1,0 1 0,0-1 1,0 1-1,0-1 1,0 0-1,1 1 0,-1-1 1,1 0-1,-1 1 0,1-1 1,-1 0-1,1 0 0,0 2 1,0-3-15,-1 0 0,0 1 0,1-1 1,-1 0-1,1 0 0,-1 0 1,0 0-1,1 0 0,-1 0 0,1 1 1,-1-1-1,0 0 0,1 0 0,-1 0 1,1 0-1,-1 0 0,0 0 0,1-1 1,-1 1-1,1 0 0,-1 0 0,0 0 1,1 0-1,-1 0 0,0 0 0,1-1 1,-1 1-1,0 0 0,1 0 1,-1-1-1,1 1 0,1-2-321,-1 0 1,1 0-1,0 0 0,-1 0 1,1 0-1,-1 0 0,1 0 1,-1 0-1,0 0 0,0-1 0,0 1 1,0-1-1,-1 1 0,2-5 1,-1-25-5421,-1-7-2546</inkml:trace>
</inkml:ink>
</file>

<file path=ppt/ink/ink1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4.804"/>
    </inkml:context>
    <inkml:brush xml:id="br0">
      <inkml:brushProperty name="width" value="0.025" units="cm"/>
      <inkml:brushProperty name="height" value="0.025" units="cm"/>
    </inkml:brush>
  </inkml:definitions>
  <inkml:trace contextRef="#ctx0" brushRef="#br0">0 15 15887,'0'0'15311,"56"-14"-14639,-13 22-448,5-3-160,5 0-128,-2-5-1729,-5 0-2852,-4-6-5989</inkml:trace>
</inkml:ink>
</file>

<file path=ppt/ink/ink1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5.649"/>
    </inkml:context>
    <inkml:brush xml:id="br0">
      <inkml:brushProperty name="width" value="0.025" units="cm"/>
      <inkml:brushProperty name="height" value="0.025" units="cm"/>
    </inkml:brush>
  </inkml:definitions>
  <inkml:trace contextRef="#ctx0" brushRef="#br0">247 30 20980,'0'0'2947,"-11"-6"426,7 4-3065,-1-1-168,1 0 0,0 1 0,-1 0 0,1 0 0,-1 0 0,0 0 0,0 1 0,0-1 0,0 1 0,0 0 0,0 1 0,0-1 1,0 1-1,0 0 0,0 1 0,0-1 0,0 1 0,0 0 0,0 0 0,0 0 0,0 1 0,-6 3 0,2 1-47,0 0 0,0 1 0,0 1-1,1-1 1,1 2 0,-1-1 0,1 1 0,-10 16-1,13-19-53,0 1-1,0-1 0,1 1 1,0 0-1,1 0 0,-1 0 0,1 1 1,1-1-1,-1 1 0,1-1 0,0 0 1,1 1-1,0 0 0,1 7 0,0-13-29,-1 0-1,1-1 0,0 1 0,0 0 0,0 0 0,0-1 0,0 1 0,1 0 1,-1-1-1,0 1 0,1-1 0,0 0 0,-1 1 0,1-1 0,-1 0 0,1 0 1,0 0-1,0 0 0,0 0 0,0 0 0,0-1 0,0 1 0,0-1 0,0 1 1,0-1-1,0 0 0,0 0 0,0 0 0,3 0 0,5 0 34,0 0 0,0-1 1,0 0-1,-1 0 0,12-4 0,-6 0-38,-1-1 1,1 0-1,-1-1 1,-1-1-1,1 0 1,-1-1-1,-1 0 1,18-18-1,-14 12-5,-1 0-1,-1-2 1,-1 1 0,0-2-1,17-31 1,-36 59 1,-41 74 0,42-73 0,0 0 0,0 1 0,1-1 0,1 1 0,0 0 0,0-1 0,-1 17 0,5-27 0,-1 0 0,0-1 0,0 1 0,1 0 0,-1 0 0,0-1 0,1 1 0,-1-1 0,1 1 0,-1 0 0,1-1 0,-1 1 0,1-1 0,-1 1 0,1-1 0,0 1 0,-1-1 0,1 1 0,0-1 0,-1 0 0,1 1 0,0-1 0,-1 0 0,1 0 0,0 0 0,0 1 0,-1-1 0,1 0 0,0 0 0,0 0 0,-1 0 0,1 0 0,0 0 0,0 0 0,-1-1 0,1 1 0,0 0 0,0 0 0,-1-1 0,1 1 0,1-1 0,34-12 0,-18 1 0,0-2 0,0 0 0,-2-1 0,0-1 0,-1-1 0,0 0 0,-1-1 0,15-26 0,-35 55 0,0 0 0,1 0 0,0 0 0,0 1 0,2 0 0,-1 0 0,-2 18 0,6-30 0,0 1 0,0-1 0,0 1 0,0-1 0,0 0 0,0 1 0,0-1 0,1 1 0,-1-1 0,0 1 0,0-1 0,0 0 0,0 1 0,1-1 0,-1 1 0,0-1 0,0 0 0,1 1 0,-1-1 0,0 0 0,1 1 0,-1-1 0,0 0 0,1 0 0,-1 1 0,0-1 0,1 0 0,-1 0 0,1 1 0,-1-1 0,1 0 0,-1 0 0,0 0 0,1 0 0,-1 0 0,1 0 0,0 0 0,23-5 0,19-18 0,-16 1 0,-1-2 0,-1 0 0,25-33 0,-39 43 0,-11 14 0,1 0 0,-1 0 0,0-1 0,0 1 0,0 0 0,0-1 0,0 1 0,0 0 0,0 0 0,0-1 0,0 1 0,0 0 0,1 0 0,-1 0 0,0-1 0,0 1 0,0 0 0,0 0 0,1 0 0,-1-1 0,0 1 0,0 0 0,1 0 0,-1 0 0,0 0 0,0 0 0,1 0 0,-1-1 0,0 1 0,0 0 0,1 0 0,-1 0 0,0 0 0,0 0 0,1 0 0,-1 0 0,0 0 0,0 0 0,1 0 0,-1 0 0,0 0 0,1 0 0,-1 0 0,0 1 0,0-1 0,1 0 0,-1 0 0,0 0 0,0 0 0,1 1 0,-3 17 0,-11 26 0,10-36 0,0-1 0,0 0 0,1 0 0,-1 0 0,1 0 0,1 0 0,0 0 0,0 1 0,0-1 0,1 0 0,1 13 0,-1-19-28,1 0 0,0 1 1,0-1-1,1 0 0,-1 1 0,0-1 0,0 0 0,1 0 1,-1 0-1,0 0 0,1 0 0,-1 0 0,1 0 1,-1-1-1,1 1 0,0-1 0,-1 1 0,1-1 0,0 1 1,-1-1-1,1 0 0,0 0 0,-1 0 0,1 0 0,3 0 1,47-5-3403,-15-11-5154,0-5-8275</inkml:trace>
</inkml:ink>
</file>

<file path=ppt/ink/ink1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46.959"/>
    </inkml:context>
    <inkml:brush xml:id="br0">
      <inkml:brushProperty name="width" value="0.025" units="cm"/>
      <inkml:brushProperty name="height" value="0.025" units="cm"/>
    </inkml:brush>
  </inkml:definitions>
  <inkml:trace contextRef="#ctx0" brushRef="#br0">322 101 13549,'4'-6'992,"1"0"1,-1-1-1,0 1 1,-1-1-1,0 0 1,0 1-1,0-1 1,-1-1-1,0 1 1,0 0-1,1-12 1,-3 18-927,-1 1 0,1 0 1,0-1-1,0 1 1,0-1-1,0 1 0,0 0 1,-1 0-1,1-1 0,0 1 1,0 0-1,-1-1 1,1 1-1,0 0 0,0 0 1,-1-1-1,1 1 0,0 0 1,-1 0-1,1 0 1,0-1-1,-1 1 0,1 0 1,0 0-1,-1 0 0,1 0 1,0 0-1,-1 0 1,1 0-1,-1 0 0,1 0 1,0 0-1,-1 0 0,1 0 1,0 0-1,-1 0 0,1 0 1,-1 0-1,1 0 1,0 1-1,-1-1 0,1 0 1,0 0-1,-1 0 0,1 0 1,0 1-1,0-1 1,-1 0-1,1 1 0,-19 10 257,7 1-165,1 0 1,0 0-1,1 1 0,0 1 1,1 0-1,-9 20 1,-37 95 1459,39-86-1394,3 1-1,-15 85 0,24-102-184,2 1-1,1 0 1,1 0-1,1 0 1,2 0-1,6 28 1,-58-146-9867,25 42 8543,-17-37 714,36 71 1242,0 0 0,0 1 1,1-1-1,-2-17 0,6 29-517,0 1-1,0-1 1,0 1 0,1-1-1,-1 1 1,0-1 0,1 1-1,-1-1 1,1 1 0,-1 0-1,1-1 1,-1 1 0,1 0-1,0 0 1,0-1 0,0 1-1,0 0 1,0 0 0,0 0-1,0 0 1,0 0 0,0 0-1,0 0 1,1 1 0,-1-1-1,0 0 1,1 1 0,-1-1-1,0 0 1,1 1 0,-1 0-1,1-1 1,-1 1 0,2 0-1,61-6 1105,-49 5-623,107-1 556,2 0-1743,-44-6-3717,-35 0-4305</inkml:trace>
</inkml:ink>
</file>

<file path=ppt/ink/ink1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59.363"/>
    </inkml:context>
    <inkml:brush xml:id="br0">
      <inkml:brushProperty name="width" value="0.025" units="cm"/>
      <inkml:brushProperty name="height" value="0.025" units="cm"/>
    </inkml:brush>
  </inkml:definitions>
  <inkml:trace contextRef="#ctx0" brushRef="#br0">0 0 10570,'0'0'14798,"38"22"-35682</inkml:trace>
</inkml:ink>
</file>

<file path=ppt/ink/ink1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09:59.706"/>
    </inkml:context>
    <inkml:brush xml:id="br0">
      <inkml:brushProperty name="width" value="0.025" units="cm"/>
      <inkml:brushProperty name="height" value="0.025" units="cm"/>
    </inkml:brush>
  </inkml:definitions>
  <inkml:trace contextRef="#ctx0" brushRef="#br0">20 14 15054,'0'0'13741,"-19"29"-13420,27-37-1891,4-8-2914,0-3-3428</inkml:trace>
</inkml:ink>
</file>

<file path=ppt/ink/ink1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0.129"/>
    </inkml:context>
    <inkml:brush xml:id="br0">
      <inkml:brushProperty name="width" value="0.025" units="cm"/>
      <inkml:brushProperty name="height" value="0.025" units="cm"/>
    </inkml:brush>
  </inkml:definitions>
  <inkml:trace contextRef="#ctx0" brushRef="#br0">16 0 17457,'0'0'2546,"0"11"-1286,0 230 3686,0-74-6518,0-166 1274,0-1 195,0 0-1,0 0 0,0 0 1,0 0-1,0 0 0,0-1 1,0 1-1,0 0 0,0 0 1,-1 0-1,1 0 1,0 0-1,0 0 0,0 0 1,0 0-1,0 0 0,0 0 1,0 0-1,0 0 0,-1 0 1,1 0-1,0 0 1,0 0-1,0 0 0,0 0 1,0 0-1,0 0 0,0 0 1,-1 0-1,1 0 0,0 0 1,0 0-1,0 0 1,0 0-1,0 0 0,0 0 1,0 0-1,0 0 0,0 0 1,-1 0-1,1 0 0,0 0 1,0 0-1,0 1 1,0-1-1,0 0 0,0 0 1,0 0-1,0 0 0,0 0 1,0 0-1,0 0 0,0 0 1,0 1-1,0-1 1,0 0-1,0 0 0,0 0 1,0 0-1,0 0 0,0 0 1,0 0-1,0 0 0,0 1 1,0-1-1,-12-7-5608</inkml:trace>
</inkml:ink>
</file>

<file path=ppt/ink/ink1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0.472"/>
    </inkml:context>
    <inkml:brush xml:id="br0">
      <inkml:brushProperty name="width" value="0.025" units="cm"/>
      <inkml:brushProperty name="height" value="0.025" units="cm"/>
    </inkml:brush>
  </inkml:definitions>
  <inkml:trace contextRef="#ctx0" brushRef="#br0">1 97 16400,'0'0'7911,"58"-34"-6277,-15 26-65,9-2-704,7 1-417,3-2-256,-3 1-127,-3 2-33,-9 2-161,-9 5-1216,-8 1-1281,-17 0-1474,-8 0-2178</inkml:trace>
</inkml:ink>
</file>

<file path=ppt/ink/ink1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0.849"/>
    </inkml:context>
    <inkml:brush xml:id="br0">
      <inkml:brushProperty name="width" value="0.025" units="cm"/>
      <inkml:brushProperty name="height" value="0.025" units="cm"/>
    </inkml:brush>
  </inkml:definitions>
  <inkml:trace contextRef="#ctx0" brushRef="#br0">1 0 12011,'0'0'16272,"81"27"-15824,-37-27-352,6 0-128,-2 0-1601,-6 0-2051,-6 0-1889,-8 0-2659</inkml:trace>
</inkml:ink>
</file>

<file path=ppt/ink/ink1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1.192"/>
    </inkml:context>
    <inkml:brush xml:id="br0">
      <inkml:brushProperty name="width" value="0.025" units="cm"/>
      <inkml:brushProperty name="height" value="0.025" units="cm"/>
    </inkml:brush>
  </inkml:definitions>
  <inkml:trace contextRef="#ctx0" brushRef="#br0">40 236 6790,'0'0'9940,"-5"10"-8087,2-7-1597,-20 35 1243,22-36-1269,0 1 0,0-1-1,0 0 1,0 0-1,0 1 1,0-1 0,1 1-1,-1-1 1,1 1-1,0-1 1,0 1 0,0-1-1,0 1 1,0-1-1,0 1 1,1-1 0,0 4-1,0-5-158,0 0 0,0 0-1,1 0 1,-1 0 0,0-1 0,0 1-1,1 0 1,-1 0 0,1-1 0,-1 1-1,1-1 1,-1 0 0,1 1 0,-1-1-1,1 0 1,-1 0 0,1 0 0,-1 0 0,2 0-1,36-1 804,-32 0-632,3 0-149,0-1 1,0-1-1,0 1 1,-1-2-1,1 1 1,9-6-1,-11 5-93,1 0-1,-1 1 1,1 0-1,0 0 1,-1 1 0,1 0-1,15-1 1,-22 4-11,-1 0 0,1-1 0,0 1 0,-1 0 0,1 0 0,0 0 0,-1 1 0,1-1-1,-1 0 1,0 0 0,1 1 0,-1-1 0,0 1 0,0-1 0,0 1 0,0 0 0,0-1 0,0 1 0,0 0 0,-1 0 0,1 0 0,-1-1 0,1 1 0,-1 0 0,0 0 0,1 0 0,-1 3 0,6 57 667,-6-36-200,-1-15-269,1-1-1,0 1 1,1-1-1,0 1 1,1-1-1,0 1 1,4 11-1,-6-21-144,1-1-1,-1 1 1,0-1-1,0 1 1,0-1-1,0 1 0,1-1 1,-1 0-1,0 1 1,1-1-1,-1 1 1,0-1-1,1 0 1,-1 1-1,0-1 0,1 0 1,-1 1-1,1-1 1,-1 0-1,0 1 1,1-1-1,-1 0 1,1 0-1,-1 0 0,1 0 1,-1 1-1,1-1 1,-1 0-1,1 0 1,-1 0-1,1 0 1,0 0-1,13-12 758,4-23-435,-15 23-383,-1-1 0,-1 1 1,0-1-1,0-16 0,-2 16-539,2 0-1,0 0 1,4-20-1,10 15-7651,-5 9 736,0-4-5391</inkml:trace>
  <inkml:trace contextRef="#ctx0" brushRef="#br0" timeOffset="1">299 4 17008,'0'0'5669,"64"-4"-21459</inkml:trace>
</inkml:ink>
</file>

<file path=ppt/ink/ink1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1.827"/>
    </inkml:context>
    <inkml:brush xml:id="br0">
      <inkml:brushProperty name="width" value="0.025" units="cm"/>
      <inkml:brushProperty name="height" value="0.025" units="cm"/>
    </inkml:brush>
  </inkml:definitions>
  <inkml:trace contextRef="#ctx0" brushRef="#br0">25 284 12940,'0'0'8638,"-5"7"-6551,-14 26-229,19-33-1814,0 0 1,0 1-1,0-1 1,0 0-1,0 1 1,0-1-1,0 0 1,0 1-1,0-1 0,0 0 1,0 1-1,0-1 1,0 0-1,0 1 1,0-1-1,0 0 1,0 1-1,0-1 1,0 0-1,0 0 1,1 1-1,-1-1 1,0 0-1,0 1 0,0-1 1,1 0-1,-1 0 1,0 1-1,0-1 1,0 0-1,1 0 1,-1 0-1,0 1 1,1-1-1,-1 0 1,0 0-1,0 0 1,1 0-1,-1 0 0,0 0 1,1 1-1,-1-1 1,0 0-1,1 0 1,-1 0-1,0 0 1,1 0-1,-1 0 1,0 0-1,1 0 1,-1-1-1,0 1 0,1 0 1,-1 0-1,19-2 762,2-6-308,0 0 1,-1-2-1,0 0 0,0-1 1,-1-2-1,31-25 0,-34 27-383,51-40 80,119-116 0,-186 167-195,0 0 0,0 0 0,0-1 0,0 1 0,0 0 0,0 0 0,0 0 0,0 0 0,0-1 0,0 1 0,0 0 0,0 0 0,1 0 0,-1 0 0,0-1 0,0 1 0,0 0 0,0 0 0,0 0 0,0 0 0,0 0 0,1-1 0,-1 1 0,0 0 0,0 0 0,0 0 0,0 0 0,1 0 0,-1 0 0,0 0 0,0 0 0,0 0 0,0 0 0,1 0 0,-1 0 0,0 0 0,0 0 0,0 0 0,1 0 0,-1 0 0,0 0 0,0 0 0,0 0 0,0 0 0,1 0 0,-1 0 0,0 0 0,0 0 0,0 0 0,0 0 0,1 0 0,-1 1 0,0-1 0,0 0 0,0 0 0,0 0 0,0 0 0,1 0 0,-1 0 0,0 1 0,0-1 0,0 0 0,0 0 0,0 1 0,-2 17 0,-12 27 0,1-14 0,-6 13 0,2 1 0,2 0 0,-10 53 0,25-97-66,0-1 1,-1 1-1,1-1 0,0 1 1,0 0-1,0-1 0,0 1 0,0-1 1,0 1-1,0 0 0,0-1 1,0 1-1,0-1 0,0 1 1,0 0-1,0-1 0,0 1 1,0-1-1,1 1 0,-1 0 0,0-1 1,0 1-1,1-1 0,-1 1 1,1-1-1,-1 1 0,0-1 1,1 0-1,-1 1 0,1-1 1,-1 1-1,1-1 0,-1 0 0,1 1 1,-1-1-1,1 0 0,0 1 1,26-8-5839,26-28-6612,-27 12 3003</inkml:trace>
</inkml:ink>
</file>

<file path=ppt/ink/ink1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2.171"/>
    </inkml:context>
    <inkml:brush xml:id="br0">
      <inkml:brushProperty name="width" value="0.025" units="cm"/>
      <inkml:brushProperty name="height" value="0.025" units="cm"/>
    </inkml:brush>
  </inkml:definitions>
  <inkml:trace contextRef="#ctx0" brushRef="#br0">56 0 14542,'0'0'13378,"5"9"-11910,-3-5-1330,1 1 1,-1-1-1,0 1 1,0 0-1,0 0 1,-1 0-1,0 0 1,0 0-1,0 0 1,-1 1-1,1-1 1,-1 0 0,-1 0-1,1 1 1,-1-1-1,0 0 1,0 0-1,-2 7 1,-24 50 215,19-49-305,2 1 0,0 0 0,0 0 0,2 0 1,-1 1-1,2-1 0,-3 25 0,6-37-49,1 0 0,0 0 0,-1 0 0,1 0 0,0 0 0,0 0 0,0 0 0,0 0 0,1 0 0,-1 0 0,0-1 0,1 1 0,0-1 0,-1 1 0,1-1 0,0 1 0,-1-1 0,1 0 0,0 0 0,0 0 0,0 0 0,0 0 0,0 0 0,1-1 0,-1 1 0,0-1 0,0 1 0,4-1 0,74 9 0,-68-8 0,138 4-4046,-123-5-4144</inkml:trace>
</inkml:ink>
</file>

<file path=ppt/ink/ink1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3.215"/>
    </inkml:context>
    <inkml:brush xml:id="br0">
      <inkml:brushProperty name="width" value="0.025" units="cm"/>
      <inkml:brushProperty name="height" value="0.025" units="cm"/>
    </inkml:brush>
  </inkml:definitions>
  <inkml:trace contextRef="#ctx0" brushRef="#br0">49 1 14253,'0'0'8190,"-7"14"-7849,0 2-195,0 1 0,1 0 1,1 0-1,0 0 0,1 1 0,1 0 0,-1 21 0,4-30 27,0-1 0,0 0 0,0 0 0,1 1 0,1-1 0,-1 0 0,5 11 0,-5-17-98,0 1-1,1-1 1,-1 1-1,1-1 1,0 0-1,0 0 1,0 1-1,0-2 1,0 1-1,1 0 1,-1 0-1,0-1 0,1 1 1,-1-1-1,1 0 1,0 1-1,-1-1 1,1 0-1,0-1 1,0 1-1,-1-1 1,1 1-1,0-1 1,6 0-1,1 0 56,1 0 0,0-1 0,0 0 0,0-1-1,0 0 1,-1-1 0,1 0 0,-1-1 0,0 0 0,0 0 0,0-1 0,-1-1 0,1 1-1,12-12 1,-10 8-89,-1-1-1,-1 0 0,1-1 1,-1 0-1,-1-1 0,0 0 0,-1 0 1,0 0-1,-1-1 0,6-17 1,-18 46-51,0 0 1,0 1 0,2-1-1,-3 24 1,6-34 33,-1 0 0,1 0-1,1 0 1,-1 0 0,1 0 0,0 0-1,1 0 1,-1 0 0,5 10 0,-4-13 25,-1 0-1,1 0 1,0-1 0,0 1 0,0-1 0,0 1 0,1-1 0,-1 0-1,1 0 1,-1 0 0,1 0 0,0 0 0,-1-1 0,1 1 0,0-1-1,0 0 1,0 0 0,0 0 0,1 0 0,4 1 0,3-1 31,-1 1 1,1-2-1,-1 1 1,1-1 0,-1-1-1,1 0 1,-1 0-1,1-1 1,-1-1-1,0 0 1,0 0-1,0-1 1,14-7 0,-18 8-42,0-1 1,0 0-1,0-1 1,-1 1 0,1-1-1,-1-1 1,0 1-1,-1 0 1,1-1-1,-1 0 1,0 0 0,-1-1-1,1 1 1,-1-1-1,-1 1 1,1-1 0,-1 0-1,0 0 1,-1 0-1,2-10 1,-2 6-28,-1 1 0,1-1 0,-2 0 0,1 1 0,-4-14 0,4 22-24,0-1-1,-1 1 1,1 0-1,-1-1 1,0 1 0,0 0-1,0-1 1,0 1-1,0 0 1,0 0-1,0 0 1,-1 0 0,1 0-1,-1 0 1,1 1-1,-1-1 1,0 0-1,0 1 1,0-1 0,0 1-1,0 0 1,0-1-1,0 1 1,0 0-1,-1 0 1,1 1 0,0-1-1,-4 0 1,5 0-173,0 1-1,1 0 1,-1 0 0,1 0 0,-1 1 0,0-1 0,1 0 0,-1 0-1,0 0 1,1 0 0,-1 0 0,1 1 0,-1-1 0,1 0 0,-1 1-1,1-1 1,-1 0 0,1 1 0,-1-1 0,1 1 0,-1-1 0,1 0-1,-1 1 1,1-1 0,0 1 0,-1-1 0,1 1 0,0 0 0,0-1-1,-1 1 1,1-1 0,0 1 0,0-1 0,0 1 0,0 0 0,-1-1-1,1 2 1,2 25-7460,4-9 513</inkml:trace>
</inkml:ink>
</file>

<file path=ppt/ink/ink1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3.841"/>
    </inkml:context>
    <inkml:brush xml:id="br0">
      <inkml:brushProperty name="width" value="0.025" units="cm"/>
      <inkml:brushProperty name="height" value="0.025" units="cm"/>
    </inkml:brush>
  </inkml:definitions>
  <inkml:trace contextRef="#ctx0" brushRef="#br0">1 175 17008,'0'0'11019,"8"0"-9471,0 1-1330,-1-1 0,1 0 0,0-1 0,-1 1 0,1-1 0,-1-1 0,1 1 1,-1-1-1,0-1 0,1 1 0,-1-1 0,-1-1 0,10-4 0,-4-1-193,0 1 0,0-2 0,-1 1 1,11-13-1,-18 18-25,-2 1 1,1-1 0,0 1 0,-1-1-1,1 0 1,-1 0 0,0 0 0,0 0-1,-1 0 1,1 0 0,-1-1 0,0 1-1,0 0 1,0-1 0,-1 1 0,0-1-1,0-8 1,0 13-1,-1-1 0,1 1 0,0-1 0,-1 1 0,1-1 0,0 1 0,-1-1 0,1 1 0,-1-1 0,1 1 0,-1-1 0,1 1 0,-1 0 0,0 0 0,1-1 0,-1 1 0,1 0 0,-1 0 0,0-1 0,1 1 0,-1 0 0,1 0 0,-1 0 0,0 0 0,1 0 0,-1 0 0,0 0 0,1 0 0,-1 0 0,-1 1 0,-20 4 0,16 0 0,0 0 0,0 0 0,1 0 0,-1 1 0,1 0 0,1 0 0,-1 0 0,1 0 0,0 1 0,1 0 0,-5 11 0,3-7 0,1 0 0,0 1 0,1 0 0,1 0 0,-1 0 0,0 20 0,3-29 0,1-1 0,-1 1 0,1-1 0,-1 1 0,1-1 0,0 0 0,0 1 0,0-1 0,0 0 0,0 0 0,0 0 0,1 0 0,-1 0 0,1 0 0,-1 0 0,1 0 0,0 0 0,0-1 0,0 1 0,0-1 0,0 0 0,0 1 0,0-1 0,0 0 0,1 0 0,-1 0 0,0 0 0,1-1 0,-1 1 0,0-1 0,1 1 0,-1-1 0,1 0 0,-1 0 0,4 0 0,3 0 0,0 0 0,0 0 0,0-1 0,-1 0 0,1-1 0,0 1 0,0-2 0,-1 1 0,9-5 0,-7 2 0,-1 0 0,0-1 0,0-1 0,0 1 0,-1-1 0,0-1 0,0 1 0,-1-1 0,0-1 0,0 1 0,-1-1 0,0 0 0,6-13 0,-17 34 0,0 0 0,1 1 0,1 0 0,-2 17 0,5-30 0,1 1 0,-1 0 0,1-1 0,-1 1 0,1 0 0,-1-1 0,1 1 0,-1-1 0,1 1 0,0-1 0,-1 1 0,1-1 0,0 1 0,-1-1 0,1 0 0,0 1 0,0-1 0,-1 0 0,1 1 0,0-1 0,0 0 0,0 0 0,0 0 0,-1 0 0,1 0 0,0 0 0,0 0 0,0 0 0,0 0 0,32-2 0,-30 2 0,8-2 0,1 0 0,-1-1 0,0-1 0,0 0 0,15-7 0,-17 6 0,1 1 0,0 0 0,-1 1 0,1 0 0,0 1 0,1 0 0,14-2 0,-23 5 0,1 0 0,-1 0 0,0 1 0,0-1 0,0 0 0,0 1 0,0-1 0,0 1 0,-1-1 0,1 1 0,0 0 0,2 3 0,21 18 0,-15-20-234,0-1 0,0 0 0,-1 0 0,1-1 0,0 0-1,1-1 1,16-1 0,2 0-1432,-28 1 1250,-1 0 0,1 0 0,-1 0 0,1 0 0,-1 0 0,1 0 1,0-1-1,-1 1 0,1 0 0,-1 0 0,1 0 0,-1-1 0,1 1 1,-1 0-1,0 0 0,1-1 0,-1 1 0,1 0 0,-1-1 0,1 1 1,-1-1-1,0 1 0,1 0 0,-1-1 0,0 1 0,0-1 0,1 1 1,-1-1-1,0 0 0,4-10-10763</inkml:trace>
</inkml:ink>
</file>

<file path=ppt/ink/ink1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4.195"/>
    </inkml:context>
    <inkml:brush xml:id="br0">
      <inkml:brushProperty name="width" value="0.025" units="cm"/>
      <inkml:brushProperty name="height" value="0.025" units="cm"/>
    </inkml:brush>
  </inkml:definitions>
  <inkml:trace contextRef="#ctx0" brushRef="#br0">0 0 18449,'0'0'11820,"61"12"-27355</inkml:trace>
</inkml:ink>
</file>

<file path=ppt/ink/ink1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6.172"/>
    </inkml:context>
    <inkml:brush xml:id="br0">
      <inkml:brushProperty name="width" value="0.025" units="cm"/>
      <inkml:brushProperty name="height" value="0.025" units="cm"/>
    </inkml:brush>
  </inkml:definitions>
  <inkml:trace contextRef="#ctx0" brushRef="#br0">29 23 13100,'0'0'10565,"-3"13"-9737,2-8-707,-18 97 1981,17-88-1841,0 0-1,1 0 0,1 0 1,0 0-1,1 0 1,3 16-1,-2-26-186,-1 0 0,1-1 0,0 1 0,0-1 0,0 0 0,0 1 0,1-1 0,-1 0 0,1 0 0,0-1 0,0 1 0,0 0 0,0-1 0,0 0 0,0 0 0,1 0 0,-1 0 0,1 0 0,-1-1 0,1 0 0,0 1 0,0-1 0,0-1 0,-1 1 0,1-1 0,0 1 0,8-1 0,-5 0 43,1 0 0,0 0 0,-1-1 0,1 0 0,-1 0 0,1-1 0,-1 0 0,0 0 0,1 0 0,-1-1 0,0-1 0,-1 1 0,12-8 0,-13 7-92,0-1 1,0 0-1,-1 0 0,0-1 0,0 1 1,0-1-1,0 0 0,-1 0 0,0 0 1,0 0-1,3-13 0,-2 5 18,-1 0 0,-1-1 0,-1 1 0,0-23 0,-3 25-43,-3 12 0,4 1 0,0 0 0,0 0 0,1 0 0,-1 0 0,0 0 0,1 0 0,-1 0 0,1 0 0,0 0 0,-1 1 0,1-1 0,0 0 0,-1 0 0,1 0 0,0 0 0,0 2 0,0 1 0,0-1 0,0 0 0,0 0 0,0 1 0,1-1 0,-1 0 0,1 0 0,0 1 0,0-1 0,0 0 0,0 0 0,1 0 0,-1 0 0,1 0 0,0-1 0,3 6 0,-1-6 0,0 1 0,-1-1 0,1 1 0,0-1 0,0-1 0,0 1 0,0 0 0,1-1 0,-1 0 0,0 0 0,1 0 0,6 0 0,17 2 0,0-1 0,1-1 0,28-4 0,-46 2 0,0 0 0,1-1 0,-1 0 0,0-1 0,0-1 0,0 0 0,-1 0 0,1-1 0,-1 0 0,12-8 0,-20 11 0,-1 1 0,1-1 0,0 1 0,-1-1 0,1 0 0,-1 0 0,1 0 0,-1 0 0,0 0 0,0 0 0,0 0 0,0 0 0,0 0 0,0-1 0,-1 1 0,1 0 0,-1 0 0,0-1 0,1 1 0,-1-1 0,0 1 0,0 0 0,-1-1 0,1 1 0,0 0 0,-1 0 0,0-1 0,1 1 0,-1 0 0,-2-4 0,1 2 0,0-1 0,0 1 0,-1 0 0,1 1 0,-1-1 0,0 0 0,0 1 0,-1 0 0,1-1 0,-1 1 0,1 0 0,-1 1 0,0-1 0,-8-3 0,11 6 0,0 0 0,0 0 0,0 0 0,0 0 0,1 0 0,-1 0 0,0 0 0,0 0 0,0 0 0,1 1 0,-1-1 0,0 0 0,0 1 0,1-1 0,-1 0 0,0 1 0,0-1 0,1 1 0,-1-1 0,1 1 0,-1 0 0,0-1 0,1 1 0,-1 0 0,1-1 0,-1 1 0,1 0 0,0-1 0,-1 1 0,1 0 0,0 0 0,0-1 0,-1 1 0,1 0 0,0 0 0,0 0 0,0 0 0,0-1 0,0 1 0,0 1 0,-6 47 0,6-38 0,-10 47 0,6-41 0,1 0 0,-2 31 0,5-47 0,0 0 0,0 0 0,0-1 0,0 1 0,0 0 0,1 0 0,-1-1 0,0 1 0,0 0 0,0-1 0,1 1 0,-1 0 0,0-1 0,1 1 0,-1 0 0,1-1 0,-1 1 0,1-1 0,-1 1 0,1-1 0,-1 1 0,1-1 0,0 1 0,-1-1 0,1 1 0,0-1 0,-1 0 0,1 1 0,0-1 0,0 0 0,29 0 0,-22-2 0,0 0 0,0 0 0,0-1 0,-1 0 0,9-4 0,36-28 0,-17 11 0,73-37 0,-108 61 0,1-1 0,0 0 0,0 1 0,0-1 0,0 1 0,0-1 0,0 1 0,0-1 0,0 1 0,0 0 0,0-1 0,0 1 0,0 0 0,0 0 0,0 0 0,0 0 0,0 0 0,0 0 0,0 0 0,0 0 0,0 0 0,0 0 0,0 1 0,0-1 0,0 0 0,0 1 0,0-1 0,0 1 0,0-1 0,0 1 0,0-1 0,-1 1 0,1 0 0,0 0 0,0-1 0,0 1 0,-1 0 0,1 0 0,-1 0 0,1-1 0,0 1 0,-1 0 0,0 0 0,1 2 0,0 3 0,0 0 0,0 0 0,-1 0 0,0 0 0,-1 0 0,1 0 0,-2 6 0,-30 78 0,60-139 0,11-98 0,-23 79 0,-14 67 0,1 0 0,-1 0 0,1 1 0,-1-1 0,1 0 0,0 1 0,-1 0 0,1-1 0,0 1 0,-1 0 0,1 0 0,-1 1 0,5 0 0,0-1 0,48-1 0,-34-1 0,0 1 0,0 1 0,0 1 0,-1 1 0,1 1 0,32 9 0,-52-12 0,1 0 0,-1 1 0,1-1 0,-1 1 0,1-1 0,-1 1 0,1 0 0,-1 0 0,0 0 0,1 0 0,-1 0 0,0 0 0,0 0 0,0 0 0,0 0 0,0 0 0,0 1 0,0-1 0,0 0 0,0 1 0,0-1 0,-1 1 0,1-1 0,-1 1 0,1-1 0,-1 1 0,1-1 0,-1 1 0,0 0 0,0-1 0,0 1 0,0 0 0,0-1 0,0 1 0,0-1 0,-1 1 0,1-1 0,-1 1 0,1 0 0,-1-1 0,1 1 0,-1-1 0,0 0 0,0 1 0,0-1 0,1 0 0,-3 3 0,-6 7 0,0 1 0,-1-1 0,0 0 0,-14 11 0,13-12 0,9-8 0,-5 4 0,-1 2 0,2-1 0,-1 1 0,-10 15 0,17-22 0,-1 0 0,0 0 0,0 1 0,1-1 0,-1 0 0,1 0 0,-1 1 0,1-1 0,0 0 0,-1 1 0,1-1 0,0 1 0,0-1 0,0 0 0,0 1 0,0-1 0,0 1 0,0-1 0,1 0 0,-1 1 0,0-1 0,1 0 0,-1 1 0,1-1 0,-1 0 0,1 0 0,0 1 0,0-1 0,-1 0 0,1 0 0,0 0 0,0 0 0,0 0 0,0 0 0,0 0 0,1 0 0,-1-1 0,0 1 0,0 0 0,0-1 0,1 1 0,-1 0 0,0-1 0,3 1 0,8 3 0,0-1 0,1 0 0,0-1 0,-1 0 0,1-1 0,0-1 0,0 0 0,0-1 0,0 0 0,-1 0 0,1-2 0,0 0 0,-1 0 0,0-1 0,0 0 0,0-1 0,0-1 0,19-12 0,-13 4-456,-1-2 1,-1 0-1,-1-1 1,0 0-1,-1-2 1,22-35-1,29-39-823,-81 143 3072,16-49-1782,-9 16 217,0 2-1,2-1 1,0 1-1,1 0 0,1 0 1,1 1-1,1 0 1,0 0-1,1 21 0,2-40-244,0 0 0,0 0 0,0 1 0,0-1-1,1 0 1,-1 1 0,1-1 0,-1 0 0,1 0 0,-1 0-1,1 1 1,0-1 0,-1 0 0,1 0 0,0 0 0,0 0-1,0 0 1,0 0 0,0 0 0,0-1 0,0 1-1,0 0 1,0-1 0,0 1 0,0 0 0,1-1 0,-1 1-1,0-1 1,0 0 0,1 1 0,-1-1 0,0 0 0,1 0-1,-1 0 1,0 0 0,0 0 0,1 0 0,-1 0 0,0 0-1,2-1 1,0 1-544,0-1 0,1 0 0,-1 0-1,0 0 1,0 0 0,0 0 0,-1 0-1,1-1 1,0 1 0,0-1 0,-1 0-1,1 0 1,-1 0 0,0 0 0,4-5-1,10-21-7878</inkml:trace>
</inkml:ink>
</file>

<file path=ppt/ink/ink1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6.513"/>
    </inkml:context>
    <inkml:brush xml:id="br0">
      <inkml:brushProperty name="width" value="0.025" units="cm"/>
      <inkml:brushProperty name="height" value="0.025" units="cm"/>
    </inkml:brush>
  </inkml:definitions>
  <inkml:trace contextRef="#ctx0" brushRef="#br0">18 1 17521,'-9'0'2178,"3"0"384,3 4-1633,3 7-641,0 2-256,13 0-544,5 1-2851,3 3-3108</inkml:trace>
</inkml:ink>
</file>

<file path=ppt/ink/ink1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7.025"/>
    </inkml:context>
    <inkml:brush xml:id="br0">
      <inkml:brushProperty name="width" value="0.025" units="cm"/>
      <inkml:brushProperty name="height" value="0.025" units="cm"/>
    </inkml:brush>
  </inkml:definitions>
  <inkml:trace contextRef="#ctx0" brushRef="#br0">110 183 9673,'0'0'5242,"-10"7"-1921,1-1-2528,-1 2 1,1-1-1,1 1 1,-1 1-1,1-1 1,-9 14-1,13-17-448,1 1 0,-1 0 0,1-1-1,0 1 1,1 0 0,0 1 0,-1-1 0,2 0 0,-1 1 0,1-1-1,0 1 1,0-1 0,1 1 0,0-1 0,1 10 0,0-13-306,0 0 0,0-1 0,0 1 1,0 0-1,1 0 0,-1-1 0,1 1 1,-1-1-1,1 1 0,0-1 0,0 0 1,0 1-1,1-1 0,-1 0 0,0-1 1,1 1-1,-1 0 0,1-1 0,0 1 1,-1-1-1,1 0 0,0 0 0,0 0 1,0 0-1,0 0 0,0-1 0,0 1 1,0-1-1,0 0 0,3 0 0,5 1 9,-1-1-1,1 0 1,-1-1-1,0 0 1,1-1-1,-1 0 0,18-6 1,-14 1-23,-1 0 0,0 0 0,0-2 0,-1 1 0,0-2 0,0 1 0,-1-2 0,0 1 0,-1-2 0,0 1 0,-1-1 0,10-18 0,-9 13-9,0 0 0,-2-1 0,0 0 0,-1 0 0,0 0 0,-2-1 0,0 0 0,-2 0 1,3-22-1,-6 40-21,0 0 0,1 0 0,-1 0 0,0 1 0,0-1 0,0 0 0,0 0 1,0 0-1,0 0 0,0 0 0,0 0 0,-1 0 0,1 0 0,0 0 0,0 0 1,-1 0-1,1 0 0,-1 0 0,1 1 0,-1-1 0,1 0 0,-1 0 0,1 0 0,-1 1 1,-1-2-1,1 2-3,0 0 1,0 0 0,0 0 0,0 1 0,0-1-1,0 0 1,0 0 0,0 1 0,0-1 0,0 1-1,1-1 1,-1 1 0,0-1 0,0 1 0,0-1-1,0 1 1,1 0 0,-2 1 0,-33 42-119,28-34 154,1 1 0,1 1 0,0-1 0,1 1 1,0-1-1,0 1 0,1 0 0,1 1 0,0-1 0,1 0 0,0 1 0,1-1 0,0 1 1,4 20-1,-4-30-17,1 1 0,1-1 0,-1 1 1,0-1-1,1 1 0,0-1 1,-1 0-1,1 0 0,1 0 0,-1 0 1,0 0-1,1 0 0,-1 0 0,1-1 1,0 1-1,0-1 0,0 0 0,0 0 1,0 0-1,1 0 0,-1-1 0,0 1 1,1-1-1,-1 0 0,1 0 0,0 0 1,-1-1-1,1 1 0,0-1 0,-1 0 1,1 0-1,6 0 0,-1-1 0,1 0-1,-1 0 0,1-1 1,-1 0-1,1-1 1,-1 1-1,0-2 1,0 0-1,0 0 0,-1 0 1,14-10-1,-3-2-26,-1-1-1,-1-1 1,-1-1 0,-1 0-1,0-1 1,-1-1-1,-2 0 1,0-1-1,-1 0 1,-1 0 0,-1-1-1,9-36 1,-17 48-279,-4 9 101,-9 17 21,-14 30 114,14-15 161,2 0 0,1 1 0,1 0 0,1 0 0,2 1 0,2 0 0,1 0 0,2 42 0,0-69-144,0 1-1,0-1 1,1 0-1,0 0 1,0 0-1,0 0 1,1 0 0,0-1-1,0 1 1,0 0-1,0-1 1,1 1-1,-1-1 1,1 0-1,0 1 1,1-2-1,-1 1 1,1 0 0,0-1-1,7 6 1,-11-9-54,0 0-1,1-1 1,-1 1 0,0 0 0,0 0 0,1-1 0,-1 1 0,0 0 0,0-1 0,0 1-1,1 0 1,-1-1 0,0 1 0,0 0 0,0-1 0,0 1 0,0 0 0,0-1-1,0 1 1,0-1 0,0 1 0,0 0 0,0-1 0,0 1 0,0 0 0,0-1 0,0 1-1,0 0 1,0-1 0,-1 1 0,1 0 0,0-1 0,0 1 0,0 0 0,0-1-1,-1 1 1,1 0 0,0-1 0,-1 1 0,-6-19-1964,-42-60-1015,21 35 4239,-24-53 0,51 96-1041,0 0-1,0 0 1,1 0 0,-1 0-1,0 0 1,1 0-1,-1 0 1,1 0 0,0 0-1,-1 0 1,1 0 0,0 0-1,-1 0 1,1-1 0,0 1-1,0 0 1,0 0-1,0 0 1,0 0 0,1 0-1,-1-1 1,0 1 0,0 0-1,1 0 1,-1 0-1,0 0 1,1 0 0,-1 0-1,1 0 1,0 0 0,-1 0-1,1 0 1,0 0 0,1-1-1,1 1 61,1 0 0,-1 0 0,1 0 0,0 1 0,0-1 0,-1 1 0,1 0-1,7 1 1,1-1-558,75 5-673,-43-2-2218,0-1-4240,6-2-9987</inkml:trace>
</inkml:ink>
</file>

<file path=ppt/ink/ink1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8.089"/>
    </inkml:context>
    <inkml:brush xml:id="br0">
      <inkml:brushProperty name="width" value="0.025" units="cm"/>
      <inkml:brushProperty name="height" value="0.025" units="cm"/>
    </inkml:brush>
  </inkml:definitions>
  <inkml:trace contextRef="#ctx0" brushRef="#br0">61 0 14798,'-10'9'4931,"-8"30"-3079,18-38-1658,-8 24 560,1 0-1,1 0 1,1 1-1,2 0 1,0 0-1,2 49 1,1-71-693,0 0 1,1 0 0,-1 0 0,1 0-1,0 0 1,0 0 0,0 0-1,0-1 1,1 1 0,-1 0 0,1-1-1,0 1 1,0-1 0,1 1 0,-1-1-1,1 0 1,-1 0 0,1 0 0,0 0-1,0-1 1,0 1 0,1-1 0,-1 0-1,1 0 1,-1 0 0,1 0 0,0 0-1,-1-1 1,1 0 0,0 0-1,0 0 1,0 0 0,7 0 0,-2 0 56,1-1 1,0 0-1,0-1 1,0 0 0,0-1-1,0 0 1,0 0-1,-1-1 1,0 0 0,1-1-1,-1 0 1,16-10-1,-11 5-19,-1-1 0,0 0 0,-1-1 0,0 0 0,0-1 0,-1 0 0,-1-1-1,0-1 1,-1 1 0,-1-1 0,0-1 0,0 0 0,-2 0 0,0 0 0,-1-1 0,0 1-1,-1-2 1,-1 1 0,0 0 0,0-26 0,-4 57-99,-1 1 0,-1-1 0,-5 18 0,-4 26 0,10-49 0,0 4 0,0 0 0,1 0 0,1 0 0,0 0 0,3 15 0,-3-27 0,0 1 0,1 0 0,0-1 0,0 1 0,0 0 0,0-1 0,0 1 0,0-1 0,1 1 0,-1-1 0,1 0 0,-1 0 0,1 1 0,0-1 0,0 0 0,0-1 0,0 1 0,0 0 0,1 0 0,-1-1 0,0 0 0,1 1 0,-1-1 0,1 0 0,0 0 0,-1 0 0,1-1 0,0 1 0,-1-1 0,1 1 0,4-1 0,-3 0-209,1 1 1,-1-1-1,1-1 1,-1 1-1,1 0 0,-1-1 1,1 0-1,-1 0 1,0-1-1,0 1 0,6-3 1,-5 0-357,-1 1 1,1-1 0,-1 1-1,0-1 1,1 0 0,-2-1-1,1 1 1,0-1-1,-1 1 1,0-1 0,0 0-1,-1 0 1,3-7-1,11-28-6038</inkml:trace>
</inkml:ink>
</file>

<file path=ppt/ink/ink1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8.445"/>
    </inkml:context>
    <inkml:brush xml:id="br0">
      <inkml:brushProperty name="width" value="0.025" units="cm"/>
      <inkml:brushProperty name="height" value="0.025" units="cm"/>
    </inkml:brush>
  </inkml:definitions>
  <inkml:trace contextRef="#ctx0" brushRef="#br0">23 0 15118,'0'0'5333,"1"10"-2562,0 20-597,-1 1 0,-1-1 0,-9 52 0,6-59-2032,0 0-1,1 0 1,2 0-1,0 0 1,3 25-1,-2-47-141,0 0 0,0 0 0,0 0 0,1 0 0,-1 0 0,0 0 0,1 0 0,-1 0 0,1 0 0,-1 0 0,1 0 0,-1-1 0,1 1 0,-1 0 0,1 0 0,0-1 0,0 1 0,-1 0 0,1-1 0,0 1 0,0 0 0,0-1 0,0 1 0,0-1 0,1 1 0,29 0 0,-22-3 0,0 0 0,-1-1 0,1 0 0,-1 0 0,10-6 0,6-5-38,0-1 0,-1-2 1,-1 0-1,-1-2 0,0 0 0,-1-1 0,-1-1 0,-1-1 1,-1-1-1,-1 0 0,18-36 0,-23 29-3304,-8 9-7308</inkml:trace>
</inkml:ink>
</file>

<file path=ppt/ink/ink1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8.774"/>
    </inkml:context>
    <inkml:brush xml:id="br0">
      <inkml:brushProperty name="width" value="0.025" units="cm"/>
      <inkml:brushProperty name="height" value="0.025" units="cm"/>
    </inkml:brush>
  </inkml:definitions>
  <inkml:trace contextRef="#ctx0" brushRef="#br0">26 1 10730,'0'0'5221,"-23"64"-961,21-38-865,2-5-768,10-4-289,10-1-736,8-5-610,6 0-767,2-6-610,0-4-2914,-1-1-5349</inkml:trace>
</inkml:ink>
</file>

<file path=ppt/ink/ink1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09.569"/>
    </inkml:context>
    <inkml:brush xml:id="br0">
      <inkml:brushProperty name="width" value="0.025" units="cm"/>
      <inkml:brushProperty name="height" value="0.025" units="cm"/>
    </inkml:brush>
  </inkml:definitions>
  <inkml:trace contextRef="#ctx0" brushRef="#br0">159 53 16400,'0'0'6064,"-3"-8"-3256,2 6-2706,1-1 1,-1 1 0,0 0-1,0 0 1,0 0-1,0 0 1,0 0-1,-1 0 1,1 0 0,0 0-1,-1 0 1,0 0-1,1 1 1,-1-1-1,0 1 1,0-1 0,0 1-1,0 0 1,0 0-1,0 0 1,0 0-1,-1 0 1,1 0-1,0 0 1,0 1 0,-1-1-1,1 1 1,0 0-1,-1 0 1,1 0-1,0 0 1,-1 0 0,1 0-1,-1 0 1,1 1-1,0 0 1,0-1-1,-1 1 1,1 0 0,0 0-1,0 0 1,0 0-1,0 0 1,0 1-1,0-1 1,-2 2-1,-2 2-58,0 1-1,0-1 1,0 1-1,1 0 1,0 1-1,1-1 1,-1 1-1,1 0 1,0 0-1,-5 13 1,8-16-31,0-1 1,0 0 0,0 1 0,0-1-1,1 1 1,-1-1 0,1 1 0,0 0 0,0-1-1,0 1 1,2 6 0,-1-8-5,-1 0 0,1 0-1,0-1 1,0 1 0,0 0 0,0 0 0,0 0 0,1-1 0,-1 1-1,1-1 1,-1 1 0,1-1 0,-1 0 0,1 1 0,0-1-1,-1 0 1,1 0 0,0 0 0,0 0 0,0 0 0,3 0 0,6 2 53,0-1 0,0-1 0,0 1 1,1-2-1,-1 0 0,0 0 1,0-1-1,1 0 0,-1-1 0,0-1 1,0 1-1,-1-2 0,1 1 0,16-9 1,-18 8-34,-1 0 0,0-1 0,1 1 0,-2-2 0,1 1 0,0-1 0,-1 0 0,0-1 0,-1 1 0,1-2 1,-2 1-1,1 0 0,-1-1 0,0 0 0,0-1 0,-1 1 0,6-15 0,-9 6 36,-9 19-189,-12 23-31,14-16 203,1 0 0,0 1-1,0-1 1,1 1-1,1 0 1,-1 0 0,2 1-1,-1-1 1,2 1-1,-1-1 1,1 19 0,2-27-47,-1-1-1,1 1 1,-1-1 0,1 1 0,0-1 0,0 0 0,0 1 0,0-1-1,0 0 1,0 0 0,0 0 0,0 0 0,1 0 0,-1 0 0,0 0-1,0 0 1,1 0 0,-1-1 0,1 1 0,-1 0 0,1-1 0,-1 0-1,1 1 1,-1-1 0,1 0 0,-1 1 0,1-1 0,0 0 0,-1 0-1,2-1 1,52-2-6,-38-2 5,0 0 0,0-1 0,-1 0 0,0-2 0,0 0 0,-1-1 0,0 0 0,-1-1 0,0-1 0,0 0 0,-1-1 0,0-1 0,-2 0 0,1 0 0,-1-1 0,10-18 0,-37 58 0,9-17 0,0 1 0,1 0 0,1 0 0,-1 1 0,2-1 0,-1 1 0,2 0 0,-1 0 0,-3 23 0,8-33 0,-1 0 0,0 0 0,1 0 0,-1 0 0,1 0 0,-1-1 0,1 1 0,0 0 0,-1-1 0,1 1 0,0 0 0,-1-1 0,1 1 0,0-1 0,0 1 0,-1-1 0,1 1 0,0-1 0,0 1 0,0-1 0,0 0 0,0 0 0,0 1 0,0-1 0,0 0 0,-1 0 0,1 0 0,0 0 0,0 0 0,0 0 0,0 0 0,0 0 0,0-1 0,0 1 0,1-1 0,39-8 0,-28 2 0,0 0 0,-1-2 0,0 1 0,0-2 0,-1 1 0,0-2 0,-1 1 0,0-2 0,0 1 0,-1-1 0,-1 0 0,0-1 0,11-26 0,-62 165 0,43-123 0,-11 46 0,11-48 0,-1 0 0,1 0 0,0 0 0,-1 0 0,1 0 0,0 1 0,0-1 0,0 0 0,0 0 0,0 0 0,0 0 0,0 0 0,1 0 0,-1 0 0,0 0 0,0 1 0,1-1 0,-1 0 0,1 0 0,-1 0 0,1 0 0,-1-1 0,1 1 0,0 0 0,0 0 0,-1 0 0,1 0 0,0-1 0,0 1 0,0 0 0,0-1 0,0 1 0,0 0 0,2 0 0,0-1-59,0 1 1,0-1-1,0 0 1,0 0-1,0 0 0,0 0 1,0-1-1,0 1 1,0-1-1,0 0 0,0 0 1,0 0-1,0 0 1,0-1-1,0 1 0,-1-1 1,1 1-1,-1-1 1,1 0-1,-1 0 0,3-3 1,-2 1-292,-1 0 1,1 0-1,-1 0 1,0-1-1,-1 1 1,1-1-1,-1 1 1,0-1 0,0 1-1,0-1 1,-1 0-1,1 1 1,-1-9-1,0-10-8266</inkml:trace>
</inkml:ink>
</file>

<file path=ppt/ink/ink1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0.410"/>
    </inkml:context>
    <inkml:brush xml:id="br0">
      <inkml:brushProperty name="width" value="0.025" units="cm"/>
      <inkml:brushProperty name="height" value="0.025" units="cm"/>
    </inkml:brush>
  </inkml:definitions>
  <inkml:trace contextRef="#ctx0" brushRef="#br0">335 136 14862,'4'-9'719,"3"-1"704,-2-1 0,0 0 0,0 0 0,-1-1 1,0 1-1,-1-1 0,0 0 0,1-14 1,-5 25-1393,1 0 1,0 1-1,-1-1 1,1 1-1,-1-1 1,1 0-1,0 1 1,-1-1-1,1 1 1,-1-1-1,0 1 1,1 0-1,-1-1 1,1 1-1,-1-1 1,0 1-1,1 0 1,-1 0-1,0-1 1,1 1-1,-1 0 1,0 0 0,1 0-1,-1 0 1,0 0-1,0 0 1,1 0-1,-1 0 1,0 0-1,1 0 1,-1 0-1,0 0 1,1 1-1,-1-1 1,0 0-1,1 0 1,-1 1-1,0-1 1,1 0-1,-1 1 1,0 0-1,-32 14 493,17-1-398,1 1 1,1 0-1,0 0 1,1 2-1,0-1 1,2 2-1,0 0 1,1 0-1,-8 21 1,2-2 189,3 0 0,1 1 1,-13 73-1,21-88-316,2-1 0,0 1 0,2 0 0,0 0 0,2 0 0,1 0 0,0 0 0,2-1 0,0 0 0,1 0 0,2 0 0,19 39 0,-6-23 0,-19-37 0,-12-22 0,-171-306-7127,181 327 7204,-1 0 0,1-1 0,0 1 0,0 0 0,0 0 0,0-1 0,0 1 0,-1 0 0,1 0 0,0-1 0,0 1 0,0 0 0,0-1 0,0 1 0,0 0 0,0-1 0,0 1 1,0 0-1,0 0 0,0-1 0,0 1 0,0 0 0,0-1 0,1 1 0,-1 0 0,0 0 0,0-1 0,0 1 0,0 0 0,0 0 0,1-1 0,-1 1 0,0 0 0,0 0 0,0 0 0,1-1 0,14-3 1210,29 4-623,-30 0-94,69 0 426,25 1-1223,-36-2-8155,-47 0-2844</inkml:trace>
</inkml:ink>
</file>

<file path=ppt/ink/ink1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2.563"/>
    </inkml:context>
    <inkml:brush xml:id="br0">
      <inkml:brushProperty name="width" value="0.025" units="cm"/>
      <inkml:brushProperty name="height" value="0.025" units="cm"/>
    </inkml:brush>
  </inkml:definitions>
  <inkml:trace contextRef="#ctx0" brushRef="#br0">53 8 7495,'0'0'18172,"6"10"-17024,-3-7-1058,0 1 0,-1 0 0,1 0 1,-1 1-1,0-1 0,0 0 0,-1 1 0,1-1 1,-1 1-1,0 0 0,0-1 0,0 1 1,-1 0-1,0-1 0,0 1 0,0 0 0,0 0 1,-1-1-1,-1 8 0,-30 92 1500,20-70-1097,1 0-1,2 0 1,-5 46 0,13-79-486,1 0 0,0 0 1,0 0-1,-1 0 0,1 0 0,0 0 0,0 0 1,0 0-1,0 0 0,0 0 0,0 0 1,1 0-1,-1 0 0,0 0 0,0 0 1,1 0-1,-1 0 0,1 0 0,-1 0 1,1 0-1,-1-1 0,1 1 0,-1 0 1,1 0-1,0 0 0,0-1 0,-1 1 1,1 0-1,0-1 0,0 1 0,0-1 1,0 1-1,0-1 0,0 1 0,-1-1 1,1 1-1,0-1 0,0 0 0,0 0 1,0 1-1,0-1 0,1 0 0,-1 0 1,0 0-1,0 0 0,0 0 0,0 0 1,0-1-1,0 1 0,0 0 0,0-1 1,0 1-1,0 0 0,0-1 0,1 0 0,7-3 24,-1 1-1,0-1 0,0-1 0,0 0 1,8-6-1,9-9-50,-1-2 1,-1 0-1,-1-2 1,-1-1-1,-1 0 1,-1-1-1,-2-2 0,0 1 1,-2-2-1,-1 0 1,17-54-1,-30 81-326,4-20-1433,-7 12-7333,-7 9 437</inkml:trace>
</inkml:ink>
</file>

<file path=ppt/ink/ink1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2.921"/>
    </inkml:context>
    <inkml:brush xml:id="br0">
      <inkml:brushProperty name="width" value="0.025" units="cm"/>
      <inkml:brushProperty name="height" value="0.025" units="cm"/>
    </inkml:brush>
  </inkml:definitions>
  <inkml:trace contextRef="#ctx0" brushRef="#br0">3 0 5862,'0'0'10473,"-3"55"-8327,3-33 897,1 4-929,12-4-384,1-2-289,1-3-928,3-3-353,-1-5-1057,4-4-1345,0-5-1153,-1 0 768,-2-7-6629</inkml:trace>
</inkml:ink>
</file>

<file path=ppt/ink/ink1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3.263"/>
    </inkml:context>
    <inkml:brush xml:id="br0">
      <inkml:brushProperty name="width" value="0.025" units="cm"/>
      <inkml:brushProperty name="height" value="0.025" units="cm"/>
    </inkml:brush>
  </inkml:definitions>
  <inkml:trace contextRef="#ctx0" brushRef="#br0">92 1 20499,'0'0'801,"-23"54"865,6-15 256,2 3-673,2 4-64,1-1-320,4-1-417,5-4-320,3-5-96,0-6-32,0-6-544,6-5-1282,1-9-1281,3-5-961,-2-4-1505,1 0-7175</inkml:trace>
</inkml:ink>
</file>

<file path=ppt/ink/ink1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3.621"/>
    </inkml:context>
    <inkml:brush xml:id="br0">
      <inkml:brushProperty name="width" value="0.025" units="cm"/>
      <inkml:brushProperty name="height" value="0.025" units="cm"/>
    </inkml:brush>
  </inkml:definitions>
  <inkml:trace contextRef="#ctx0" brushRef="#br0">72 36 15118,'0'0'2707,"-5"8"-604,4-5-1998,-4 4 436,1 0 1,1 0-1,-1 0 1,1 1-1,-2 11 0,4-17-459,1-1 0,-1 1-1,1-1 1,0 1-1,0-1 1,0 1 0,0-1-1,0 1 1,0-1 0,0 1-1,1-1 1,-1 1-1,0 0 1,1-1 0,-1 0-1,1 1 1,0-1 0,-1 1-1,1-1 1,0 0-1,0 1 1,0-1 0,0 0-1,0 0 1,0 0 0,0 0-1,1 0 1,-1 0-1,0 0 1,0 0 0,1 0-1,-1-1 1,1 1 0,-1-1-1,1 1 1,-1-1-1,1 1 1,-1-1 0,1 0-1,2 1 1,-1-1-13,1 1 0,-1-1 0,0 0 0,1 0 0,-1 0 0,0 0 0,1-1 1,-1 1-1,0-1 0,0 0 0,0 0 0,1 0 0,-1 0 0,0-1 0,0 1 0,-1-1 0,1 1 0,0-1 0,0 0 1,-1-1-1,1 1 0,-1 0 0,0-1 0,3-3 0,-2 2-6,-1 0-1,0 0 1,0 0 0,0 0-1,0-1 1,-1 1-1,1-1 1,-1 1 0,0-1-1,-1 0 1,1 1 0,-1-1-1,0 0 1,0 0 0,0 1-1,-2-10 1,1 13-61,1-1 0,-1 0 0,1 1 0,-1-1-1,0 0 1,1 1 0,-1-1 0,0 1 0,0-1 0,0 1 0,0 0 0,-1-1 0,1 1 0,0 0 0,0 0 0,-1 0 0,1 0 0,-1 0 0,1 0-1,-1 0 1,1 0 0,-1 1 0,0-1 0,1 0 0,-1 1 0,0 0 0,1-1 0,-1 1 0,0 0 0,0 0 0,1 0 0,-1 0 0,0 0 0,0 0-1,1 1 1,-1-1 0,0 0 0,1 1 0,-3 0 0,-1 1-17,0-1-1,0 1 1,0 0 0,0 0-1,0 1 1,0-1 0,0 1-1,1 0 1,0 1 0,-1-1-1,-5 7 1,4-2 31,0-1-1,1 1 1,1 0 0,-1 1-1,1-1 1,0 1-1,1-1 1,0 1 0,1 0-1,-1 0 1,2 1 0,-1-1-1,1 18 1,1-26-7,1 1 0,-1-1 0,1 1-1,0-1 1,-1 1 0,1-1 0,0 0 0,0 1 0,0-1 0,0 0 0,0 0-1,0 0 1,0 0 0,0 1 0,1-2 0,-1 1 0,0 0 0,1 0 0,-1 0 0,0-1-1,1 1 1,-1 0 0,1-1 0,-1 1 0,1-1 0,-1 0 0,1 0 0,0 1-1,-1-1 1,1 0 0,-1 0 0,1-1 0,0 1 0,-1 0 0,3-1 0,4 0 41,0 0 1,0 0 0,0-1 0,0 0 0,14-5 0,-2-4-15,1-1 1,-2-2-1,0 0 1,0 0-1,31-35 1,24-18 16,-70 70-273,-6 9 143,-5 12 86,-2-4-46,-21 55 603,27-68-462,1 0-1,1 0 1,-1 0 0,1 0-1,1 0 1,-1 0 0,1 0 0,1 14-1,0-20-90,0 1 0,0-1 0,0 1 0,1 0 0,-1-1 0,0 0 0,1 1 0,-1-1 0,1 0 1,-1 0-1,1 1 0,-1-1 0,1-1 0,0 1 0,0 0 0,-1 0 0,1-1 0,0 1 0,0-1 0,0 1 0,0-1 0,0 0 0,0 1 0,0-1 0,-1 0 0,4-1 0,1 2-435,0-1 1,0 0-1,-1-1 0,1 1 1,0-1-1,0 0 0,10-4 1,-3-5-4133,-4-5-2210</inkml:trace>
</inkml:ink>
</file>

<file path=ppt/ink/ink1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3.951"/>
    </inkml:context>
    <inkml:brush xml:id="br0">
      <inkml:brushProperty name="width" value="0.025" units="cm"/>
      <inkml:brushProperty name="height" value="0.025" units="cm"/>
    </inkml:brush>
  </inkml:definitions>
  <inkml:trace contextRef="#ctx0" brushRef="#br0">48 1 14958,'0'0'10442,"-3"52"-8328,-5-18 0,-1 7-512,1 4-481,0 0-705,0-2-416,6-2 0,1-4 0,1-6 0,0-7 0,0-4-1153,1-8-1121,1-5-961</inkml:trace>
</inkml:ink>
</file>

<file path=ppt/ink/ink1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4.323"/>
    </inkml:context>
    <inkml:brush xml:id="br0">
      <inkml:brushProperty name="width" value="0.025" units="cm"/>
      <inkml:brushProperty name="height" value="0.025" units="cm"/>
    </inkml:brush>
  </inkml:definitions>
  <inkml:trace contextRef="#ctx0" brushRef="#br0">1 29 20563,'0'0'7181,"8"9"-6183,0-1-839,0-1 0,0 0-1,0 0 1,19 11 0,-24-16-137,0-1 1,-1 1-1,1-1 0,1 1 0,-1-1 1,0 0-1,0 0 0,0 0 0,1-1 0,-1 1 1,0-1-1,1 0 0,-1 0 0,0 0 0,1 0 1,-1 0-1,0-1 0,0 0 0,1 1 1,-1-1-1,0 0 0,0-1 0,0 1 0,0-1 1,3-1-1,-8 4 7,1 0-1,-1 0 1,0 0 0,-1 0 0,1 0-1,0-1 1,0 1 0,0-1 0,0 1-1,-1-1 1,1 0 0,0 0 0,0 0-1,0 0 1,-1 0 0,1 0 0,0-1-1,0 1 1,0-1 0,-1 1 0,1-1-1,0 0 1,0 0 0,0 0 0,0 0-1,0 0 1,1 0 0,-1-1 0,0 1-1,0-1 1,1 1 0,-1-1 0,1 0-1,0 1 1,-1-1 0,1 0 0,0 0-1,0 0 1,0 0 0,0 0 0,0 0-1,1 0 1,-1-1 0,1 1 0,-1 0-1,1 0 1,0 0 0,0-1 0,0 1-1,0 0 1,0 0 0,0-1 0,1 1-1,-1 0 1,1 0 0,-1 0 0,1 0-1,0 0 1,0 0 0,0 0 0,0 0-1,0 0 1,0 0 0,1 0 0,-1 0-1,1 1 1,-1-1 0,1 1 0,3-3-1,-12 10 4,0 1 0,1-1 0,0 1 1,0 1-1,0-1 0,1 1 0,0 0 0,0 1 0,1-1 0,1 1 0,-1-1 0,1 1 0,0 0 0,1 1 0,0-1 0,1 0 0,0 1 0,0-1 0,1 10 0,1-17-112,0 0-1,-1 0 1,1 0-1,0 0 1,0 0 0,0 0-1,0 0 1,1-1-1,-1 1 1,0 0-1,1-1 1,-1 1 0,1-1-1,-1 1 1,1-1-1,0 0 1,0 0 0,0 0-1,0 0 1,0 0-1,0 0 1,0 0 0,0 0-1,0-1 1,0 1-1,0-1 1,0 0 0,0 0-1,0 0 1,1 0-1,2 0 1,7 0-909,0 0 1,-1 0-1,1-1 0,19-5 1,6-7-4404,1-7-1335</inkml:trace>
</inkml:ink>
</file>

<file path=ppt/ink/ink1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4.653"/>
    </inkml:context>
    <inkml:brush xml:id="br0">
      <inkml:brushProperty name="width" value="0.025" units="cm"/>
      <inkml:brushProperty name="height" value="0.025" units="cm"/>
    </inkml:brush>
  </inkml:definitions>
  <inkml:trace contextRef="#ctx0" brushRef="#br0">63 9 11211,'0'0'13442,"-5"-1"-13133,-25-1-140,29 2-166,0 0 0,0 0 0,0 0 0,0 0 0,0 0 0,0 0 0,0 0 0,0 0 0,0 0 0,0 1-1,0-1 1,0 0 0,0 1 0,0-1 0,0 1 0,0-1 0,0 1 0,1-1 0,-1 1 0,0 0 0,0-1 0,1 1 0,-1 0 0,0 0 0,1 0 0,-1-1 0,1 1 0,-1 0 0,1 0 0,-1 0 0,1 0 0,0 0 0,-1 0 0,1 2 0,0-3 7,0-20-5733,0 15 38</inkml:trace>
</inkml:ink>
</file>

<file path=ppt/ink/ink1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5.799"/>
    </inkml:context>
    <inkml:brush xml:id="br0">
      <inkml:brushProperty name="width" value="0.025" units="cm"/>
      <inkml:brushProperty name="height" value="0.025" units="cm"/>
    </inkml:brush>
  </inkml:definitions>
  <inkml:trace contextRef="#ctx0" brushRef="#br0">206 287 9897,'0'0'10875,"2"-9"-8575,0-2-1521,4-28 2537,-6 38-3199,-1 0 1,1 0-1,-1 1 1,1-1-1,-1 0 1,1 0-1,-1 1 1,1-1-1,-1 0 1,0 1-1,1-1 1,-1 1-1,0-1 1,0 1-1,0-1 1,1 1-1,-1-1 0,0 1 1,0 0-1,0-1 1,0 1-1,0 0 1,0 0-1,0 0 1,1 0-1,-1 0 1,0 0-1,-2 0 1,-34-1 435,30 1-253,0 1-264,1 0 0,0 1 0,-1-1 0,1 1 0,0 0 0,0 1-1,0 0 1,0 0 0,1 0 0,-1 0 0,1 1 0,-1 0 0,1 0 0,1 0 0,-1 1 0,1 0-1,-1 0 1,1 0 0,1 0 0,-4 6 0,2-4-1,1-1-1,0 1 0,1 0 1,0 0-1,0 0 1,0 0-1,1 1 1,0-1-1,0 1 1,1 0-1,0-1 1,0 1-1,1 0 1,0 0-1,0-1 1,3 15-1,-1-20-34,-1 1 0,0-1 0,1 0 0,-1 0 0,1 0 0,0 0 0,0 0 0,0 0 0,0-1 0,0 1 0,0 0 0,0-1 0,0 0 0,1 0 0,-1 1 0,0-1 0,1 0 0,-1-1 0,1 1 0,-1 0 0,1-1 0,0 0 0,-1 1 0,1-1 0,3 0 0,4 0 0,-1 0 0,1 0 0,-1-1 0,0 0 0,1-1 0,9-2 0,-8-1 0,0-1 0,0 1 0,0-2 0,-1 1 0,0-1 0,0-1 0,-1 0 0,0 0 0,-1-1 0,0 0 0,0-1 0,0 1 0,-2-1 0,10-17 0,-1-2 0,0 0 0,-3-2 0,0 0 0,9-37 0,-15 44 0,-1 1 0,-1-1 0,1-37 0,-22 95 0,4 7 0,1 1 0,2 1 0,2 0 0,1 0 0,0 81 0,7-119 9,1 1 1,0-1-1,0 0 1,0 1-1,1-1 1,0 0-1,0 0 1,0 0-1,4 7 1,-5-10-28,0 0 1,0 0-1,1 0 1,-1-1-1,0 1 0,0 0 1,1-1-1,-1 1 1,1-1-1,0 1 1,-1-1-1,1 0 1,0 0-1,0 0 1,0 0-1,0 0 0,0 0 1,0 0-1,0-1 1,0 1-1,0-1 1,0 1-1,0-1 1,0 0-1,0 0 1,4 0-1,-4-1-652,0-1-1,1 1 1,-1-1 0,0 0-1,0 0 1,0 0 0,0 0 0,-1 0-1,1 0 1,-1-1 0,1 1-1,-1 0 1,0-1 0,1 1-1,-1-1 1,-1 0 0,2-2 0,-2 4 291,9-27-7490</inkml:trace>
</inkml:ink>
</file>

<file path=ppt/ink/ink1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6.297"/>
    </inkml:context>
    <inkml:brush xml:id="br0">
      <inkml:brushProperty name="width" value="0.025" units="cm"/>
      <inkml:brushProperty name="height" value="0.025" units="cm"/>
    </inkml:brush>
  </inkml:definitions>
  <inkml:trace contextRef="#ctx0" brushRef="#br0">0 104 14574,'0'0'11429,"9"9"-9886,26 25-326,-33-32-1155,0-1 0,0 1 1,0 0-1,0-1 0,0 1 0,0-1 0,0 0 0,1 0 0,-1 0 0,0 0 1,1 0-1,-1-1 0,1 1 0,2 0 0,-4-1 5,0 0 0,1 0 0,-1 0 1,0-1-1,0 1 0,1 0 0,-1-1 0,0 1 0,0-1 0,1 1 0,-1-1 0,0 1 1,0-1-1,0 0 0,0 0 0,0 1 0,0-1 0,0 0 0,1-1 0,0-1 29,-1 1 1,1-1-1,-1 0 0,1 0 0,-1 1 0,0-1 0,0 0 0,0 0 0,-1 0 0,1 0 0,-1 0 0,1 0 1,-1 0-1,0 0 0,0 0 0,0 0 0,-2-5 0,2 7-96,-1 0 0,1 0 0,-1 0 0,1 0 0,-1 0 0,0 0 0,0 0 0,1 0 0,-1 0 0,0 0 0,0 1 0,0-1 0,0 0 0,0 1 0,0-1 0,0 0 0,0 1 0,0 0 0,0-1 0,0 1 0,0-1 0,0 1 0,-1 0 0,1 0 0,0 0 0,0 0 0,0 0 0,0 0 0,0 0 0,-1 0 0,1 0 0,0 0 0,0 1 0,0-1 0,0 1 0,0-1 0,0 0 0,0 1 0,-2 0 0,-1 1 0,-1 0 0,1 0 0,-1 0 0,1 1 0,0-1 0,0 1 0,0 0 0,-4 4 0,5-5 0,1 1 0,0 0 0,-1-1 0,1 1 0,0 0 0,1 1 0,-1-1 0,0 0 0,1 0 0,0 1 0,0-1 0,0 1 0,0-1 0,0 7 0,1-9 0,1 1 0,-1-1 0,1 1 0,-1-1 0,1 1 0,0-1 0,0 0 0,0 1 0,0-1 0,0 0 0,0 0 0,0 0 0,0 0 0,0 0 0,0 0 0,1 0 0,-1 0 0,0 0 0,1 0 0,-1-1 0,1 1 0,-1-1 0,1 1 0,-1-1 0,1 1 0,-1-1 0,1 0 0,-1 0 0,1 0 0,-1 0 0,1 0 0,0 0 0,2-1 0,98 1 0,37 1 0,-139-2 0,1-1 0,0 1 0,0-1 0,-1 1 0,1-1 0,-1 0 0,1 1 0,-1-1 0,0 0 0,0 0 0,0 1 0,0-1 0,0 0 0,0 0 0,0 1 0,-1-3 0,1 2 0,0-143 0,0 144 0,0 1 0,0-1 0,0 1 0,0-1 0,0 1 0,0-1 0,0 1 0,1-1 0,-1 1 0,0-1 0,0 1 0,0 0 0,1-1 0,-1 1 0,0-1 0,0 1 0,1 0 0,-1-1 0,0 1 0,1 0 0,-1-1 0,0 1 0,1 0 0,-1-1 0,1 1 0,-1 0 0,0 0 0,1 0 0,-1-1 0,1 1 0,-1 0 0,2 0 0,19 1 0,18 15 0,-36-14-79,18 12-3044,-20-14 2640,1 2-1,-1-1 1,1 0-1,-1 0 0,0 0 1,0 1-1,1-1 0,-1 0 1,0 1-1,0-1 1,0 1-1,-1-1 0,1 1 1,0 0-1,-1-1 0,1 1 1,-1 0-1,1 2 1</inkml:trace>
</inkml:ink>
</file>

<file path=ppt/ink/ink1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6.687"/>
    </inkml:context>
    <inkml:brush xml:id="br0">
      <inkml:brushProperty name="width" value="0.025" units="cm"/>
      <inkml:brushProperty name="height" value="0.025" units="cm"/>
    </inkml:brush>
  </inkml:definitions>
  <inkml:trace contextRef="#ctx0" brushRef="#br0">1 34 23734,'0'0'6663,"72"-8"-9354,-44-3-3683,-3-4-12908</inkml:trace>
</inkml:ink>
</file>

<file path=ppt/ink/ink1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7.376"/>
    </inkml:context>
    <inkml:brush xml:id="br0">
      <inkml:brushProperty name="width" value="0.025" units="cm"/>
      <inkml:brushProperty name="height" value="0.025" units="cm"/>
    </inkml:brush>
  </inkml:definitions>
  <inkml:trace contextRef="#ctx0" brushRef="#br0">40 16 14414,'0'0'9625,"-2"15"-9006,-7 60 274,-19 232 2202,28-306-3041,0 0 0,0 1-1,0-1 1,0 0 0,0 0 0,0 0 0,0 0 0,0 1 0,1-1-1,-1 0 1,0 0 0,1 0 0,-1 0 0,1 0 0,-1 0 0,1 0 0,0 0-1,-1 0 1,1 0 0,0 0 0,0 0 0,-1-1 0,1 1 0,0 0 0,0 0-1,2 0 1,-1 0 39,0-1 0,0 1 0,1-1 0,-1 0 1,0 0-1,0 0 0,0 0 0,1 0 0,-1-1 0,0 1 0,0 0 0,0-1 0,3-1 0,6-2 162,-1-1-1,0 0 1,0 0 0,15-12-1,21-20-239,-2-1 1,-1-2-1,-3-3 0,-1-1 0,65-96 0,-103 138-18,2-1-253,-1-1 0,1 0 0,-1 0 0,0 0 0,0-1 0,0 1 0,-1 0 0,1-1 0,-1 1 0,1-10 0,-5 11-4706,-6 2 1660,6 1 1466,-14 0-7218</inkml:trace>
</inkml:ink>
</file>

<file path=ppt/ink/ink1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7.765"/>
    </inkml:context>
    <inkml:brush xml:id="br0">
      <inkml:brushProperty name="width" value="0.025" units="cm"/>
      <inkml:brushProperty name="height" value="0.025" units="cm"/>
    </inkml:brush>
  </inkml:definitions>
  <inkml:trace contextRef="#ctx0" brushRef="#br0">0 0 17168,'0'0'1794,"0"54"1153,3-19-609,9-3-833,1-3-255,2-3-930,3-3-160,2-6-448,0-3-1122,2-5-511,-1-8-1475,-2-1-1344,-1 0-5926</inkml:trace>
</inkml:ink>
</file>

<file path=ppt/ink/ink1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8.108"/>
    </inkml:context>
    <inkml:brush xml:id="br0">
      <inkml:brushProperty name="width" value="0.025" units="cm"/>
      <inkml:brushProperty name="height" value="0.025" units="cm"/>
    </inkml:brush>
  </inkml:definitions>
  <inkml:trace contextRef="#ctx0" brushRef="#br0">3 0 16303,'0'0'7127,"1"11"-6091,4 65 1746,-8 139 0,-2-51-5896,9-147-1456,6-13-2973,-3-4-1302</inkml:trace>
</inkml:ink>
</file>

<file path=ppt/ink/ink1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8.471"/>
    </inkml:context>
    <inkml:brush xml:id="br0">
      <inkml:brushProperty name="width" value="0.025" units="cm"/>
      <inkml:brushProperty name="height" value="0.025" units="cm"/>
    </inkml:brush>
  </inkml:definitions>
  <inkml:trace contextRef="#ctx0" brushRef="#br0">29 152 3908,'0'0'22677,"10"3"-21166,-6-1-1430,-2-1-13,1 0 1,-1 0-1,1 0 1,-1 0-1,1-1 1,0 1 0,-1 0-1,1-1 1,0 0-1,-1 0 1,1 0-1,0 0 1,-1 0 0,1 0-1,0-1 1,-1 1-1,1-1 1,-1 0-1,1 0 1,0 0 0,-1 0-1,0 0 1,1 0-1,-1-1 1,0 1-1,0-1 1,0 0 0,0 1-1,0-1 1,0 0-1,0 0 1,2-4-1,0 0 38,0 0 0,0 0-1,-1 0 1,0 0 0,0-1-1,0 0 1,-1 0 0,0 1-1,-1-1 1,1-1 0,0-10-1,-2 16-66,0 0 0,0 0-1,-1 0 1,1 0 0,0 0-1,-1 1 1,1-1 0,-1 0 0,0 0-1,1 0 1,-1 0 0,0 1-1,0-1 1,0 0 0,0 1-1,0-1 1,-1 1 0,-1-2-1,1 1-20,-1 1 0,1 0 0,0 0 0,-1 0 1,0 0-1,1 0 0,-1 0 0,1 1 0,-1-1 0,0 1 0,1 0 0,-1-1 0,0 1 0,0 1 0,1-1 0,-1 0 0,-2 1 0,0 1-18,1-1 0,0 1 0,0-1 0,0 1 0,0 1 0,1-1 0,-1 0 0,0 1 0,1 0 0,0 0 0,-1 0 0,1 0 0,1 0 0,-1 1 0,0-1 0,1 1 0,0 0 0,-1 0 0,1 0 0,1 0 0,-1 0 0,-1 5 0,-2 5 0,1 1 0,0 0 0,1 0 0,1 0 0,-1 17 0,3-28 0,0-1 0,0 1 0,0 0 0,0-1 0,0 1 0,1-1 0,0 1 0,-1 0 0,2-1 0,-1 1 0,0-1 0,0 0 0,1 1 0,0-1 0,0 0 0,0 0 0,0 0 0,0 0 0,1 0 0,3 3 0,-2-4 0,0 1 0,0-2 0,0 1 0,-1 0 0,1-1 0,1 0 0,-1 0 0,0 0 0,0 0 0,0-1 0,1 1 0,-1-1 0,0 0 0,0-1 0,1 1 0,-1-1 0,7-1 0,-2-1 0,0 0 0,-1-1 0,1 0 0,-1 0 0,0 0 0,0-1 0,-1-1 0,1 1 0,-1-1 0,0 0 0,-1-1 0,11-12 0,0-4 0,0-1 0,24-44 0,-41 68-3,0 1 1,0-1-1,0 0 1,0 0-1,0 0 1,0 0-1,0 1 1,0-1-1,0 0 1,0 0-1,0 0 1,1 0-1,-1 0 1,0 0-1,0 1 1,0-1-1,0 0 1,0 0-1,0 0 1,1 0-1,-1 0 1,0 0-1,0 0 1,0 0-1,0 0 1,0 0-1,1 0 1,-1 0-1,0 0 1,0 0-1,0 0 1,0 0-1,0 0 1,1 0-1,-1 0 1,0 0-1,0 0 1,0 0-1,0 0 1,0 0-1,1 0 1,-1 0-1,0 0 0,0 0 1,0 0-1,0 0 1,0 0-1,1 0 1,-1 0-1,0-1 1,0 17-254,-15 40 272,11-46 17,1 0 1,-1 0-1,2 0 1,0 0-1,0 0 1,1 0-1,0 1 1,1-1-1,0 0 1,2 18-1,-1-27-33,0 0 0,0-1 1,-1 1-1,1 0 0,0-1 0,0 1 0,0 0 1,0-1-1,0 1 0,0-1 0,0 1 0,0-1 0,0 0 1,0 1-1,0-1 0,0 0 0,0 0 0,1 0 1,-1 0-1,0 0 0,0 0 0,0 0 0,0 0 1,0 0-1,0 0 0,0-1 0,2 0 0,32-9-26,-30 7-378,1-1 0,-1 0 0,0 0 0,0 0 0,0-1 0,0 0 0,-1 0 0,0 0 0,6-9 0,-6 7-1249,0 0 0,-1 0 0,0-1-1,0 0 1,-1 1 0,0-1 0,2-13 0,0-22-10721</inkml:trace>
</inkml:ink>
</file>

<file path=ppt/ink/ink1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8.812"/>
    </inkml:context>
    <inkml:brush xml:id="br0">
      <inkml:brushProperty name="width" value="0.025" units="cm"/>
      <inkml:brushProperty name="height" value="0.025" units="cm"/>
    </inkml:brush>
  </inkml:definitions>
  <inkml:trace contextRef="#ctx0" brushRef="#br0">0 1 17585,'0'0'9897,"22"45"-21460,-6-31-128</inkml:trace>
</inkml:ink>
</file>

<file path=ppt/ink/ink1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9.170"/>
    </inkml:context>
    <inkml:brush xml:id="br0">
      <inkml:brushProperty name="width" value="0.025" units="cm"/>
      <inkml:brushProperty name="height" value="0.025" units="cm"/>
    </inkml:brush>
  </inkml:definitions>
  <inkml:trace contextRef="#ctx0" brushRef="#br0">67 267 13773,'0'0'2893,"-7"7"17,4-3-2721,-38 47 3452,39-48-3465,1-1-1,-1 1 0,1-1 0,-1 1 0,1-1 0,0 1 0,0 0 0,0 0 0,0 0 0,0 0 0,1 0 0,-1 0 0,1-1 0,0 1 0,0 0 0,0 0 0,0 0 1,0 0-1,1 0 0,-1 0 0,3 6 0,-2-8-153,0 0 0,0-1 0,0 1 0,0 0 0,0 0 0,0-1 1,0 1-1,0 0 0,0-1 0,0 1 0,0-1 0,0 0 0,0 1 0,1-1 0,-1 0 0,0 0 1,0 1-1,1-1 0,-1 0 0,0 0 0,0-1 0,1 1 0,-1 0 0,0 0 0,0 0 1,2-1-1,32-14 390,-20 2-355,0-1 1,-1 0 0,0 0-1,-1-2 1,-1 0 0,0 0-1,15-29 1,-9 10 18,-1-1 0,23-72-1,-38 99 8,0 5 29,0 0 0,-1-1 0,0 0 0,0 1-1,0-1 1,0 0 0,-1 1 0,0-1 0,0-8 0,-3 15 5,0 0 0,1 0 1,-1 1-1,1-1 1,-1 0-1,1 1 1,0 0-1,0-1 1,0 1-1,-2 5 0,-9 17 3,1 0 0,1 1 0,1 0 0,1 1 0,2 0 0,1 0 0,1 1-1,1-1 1,1 1 0,2 32 0,1-58-266,0 0 1,0 0-1,0-1 1,1 1-1,-1 0 1,1-1-1,0 1 1,-1-1-1,1 1 1,0-1-1,0 1 0,0-1 1,0 1-1,0-1 1,0 0-1,0 0 1,0 1-1,1-1 1,-1 0-1,1 0 1,-1 0-1,0 0 0,1-1 1,0 1-1,-1 0 1,1-1-1,-1 1 1,1-1-1,0 1 1,-1-1-1,1 0 1,0 1-1,-1-1 0,4 0 1,0 0-363,-1-1 1,0 1 0,0 0-1,1-1 1,-1 0-1,0 0 1,0 0-1,0-1 1,0 1 0,0-1-1,0 0 1,-1 0-1,6-4 1,16-16-4832,1-2-6880</inkml:trace>
</inkml:ink>
</file>

<file path=ppt/ink/ink1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19.792"/>
    </inkml:context>
    <inkml:brush xml:id="br0">
      <inkml:brushProperty name="width" value="0.025" units="cm"/>
      <inkml:brushProperty name="height" value="0.025" units="cm"/>
    </inkml:brush>
  </inkml:definitions>
  <inkml:trace contextRef="#ctx0" brushRef="#br0">38 139 12236,'0'0'13404,"0"6"-11898,0-5-1422,0 0 1,0 1 0,0-1-1,0 0 1,0 0-1,1 1 1,-1-1 0,0 0-1,1 0 1,-1 1-1,1-1 1,-1 0 0,1 0-1,0 0 1,0 0-1,-1 0 1,1 0 0,0 0-1,0 0 1,0 0 0,0 0-1,0 0 1,0-1-1,0 1 1,2 1 0,-1-2-29,0 0 0,0 0 0,0 1 0,0-1 0,0 0 0,0-1 0,0 1 0,0 0 0,0 0 0,0-1 0,0 1 0,0-1 0,0 0 0,-1 0 0,1 0 0,0 1 0,0-2 0,0 1 0,-1 0 0,1 0 0,1-2 0,2 0 54,-1 0-1,0-1 1,0 1-1,0-1 0,0 0 1,-1 0-1,0 0 1,1 0-1,-1 0 1,-1-1-1,1 0 1,-1 1-1,1-1 0,-1 0 1,-1 0-1,1 0 1,-1 0-1,0-1 1,1-5-1,-3 11-109,1-1 0,-1 1 0,1-1 0,-1 1 0,1 0 0,-1-1 0,0 1 0,1 0 0,-1-1 0,1 1 0,-1 0 0,0 0 0,1-1 0,-1 1 0,0 0 0,1 0 0,-1 0 0,0 0 0,1 0 0,-1 0 0,0 0 0,1 0 0,-1 0 0,0 0 0,1 1 0,-1-1 0,0 0 0,0 1 0,-23 6 0,-25 29 0,46-33 0,0-1 0,0 1 0,0 0 0,0 0 0,0 0 0,1 1 0,0-1 0,-1 0 0,1 1 0,1 0 0,-1 0 0,-2 5 0,5-9 0,-1 0 0,0 1 0,0-1 0,0 0 0,0 1 0,1-1 0,-1 0 0,0 0 0,0 1 0,1-1 0,-1 0 0,0 0 0,0 1 0,1-1 0,-1 0 0,0 0 0,1 0 0,-1 1 0,0-1 0,1 0 0,-1 0 0,0 0 0,1 0 0,-1 0 0,0 0 0,1 0 0,-1 0 0,0 0 0,1 0 0,-1 0 0,0 0 0,1 0 0,-1 0 0,0 0 0,1 0 0,-1 0 0,0 0 0,1-1 0,-1 1 0,1 0 0,12-4 0,-9 2 0,-1-1 0,1 1 0,-1-1 0,0 0 0,0 0 0,0 0 0,0 0 0,0-1 0,-1 1 0,0-1 0,0 1 0,0-1 0,0 0 0,0 0 0,1-5 0,-3 8 0,0 1 0,0 0 0,-1-1 0,1 1 0,0 0 0,0-1 0,0 1 0,-1 0 0,1 0 0,0-1 0,0 1 0,-1 0 0,1 0 0,0 0 0,-1-1 0,1 1 0,0 0 0,-1 0 0,1 0 0,0 0 0,-1 0 0,1-1 0,0 1 0,-1 0 0,1 0 0,0 0 0,-1 0 0,1 0 0,0 0 0,-1 0 0,1 0 0,0 0 0,-1 1 0,1-1 0,0 0 0,-1 0 0,1 0 0,0 0 0,-1 0 0,1 1 0,0-1 0,-1 0 0,1 0 0,0 0 0,0 1 0,-1-1 0,1 0 0,0 0 0,0 1 0,-1 0 0,-14 9 0,5-2 0,1 1 0,1 0 0,0 1 0,0 0 0,-9 15 0,16-23 0,0 0 0,0 0 0,0 1 0,0-1 0,0 0 0,1 1 0,-1-1 0,1 1 0,-1-1 0,1 0 0,0 1 0,0-1 0,0 1 0,0-1 0,1 1 0,-1-1 0,1 1 0,-1-1 0,1 0 0,0 1 0,0-1 0,0 0 0,0 1 0,0-1 0,0 0 0,1 0 0,-1 0 0,1 0 0,-1 0 0,1-1 0,0 1 0,0 0 0,4 2 0,-4-2 0,1-1 0,0 1 0,-1 0 0,1-1 0,0 0 0,0 0 0,0 0 0,0 0 0,0 0 0,1 0 0,-1-1 0,0 0 0,0 1 0,0-1 0,0 0 0,1-1 0,-1 1 0,0-1 0,0 1 0,0-1 0,0 0 0,5-2 0,5-3 0,1-1 0,-1 0 0,22-17 0,23-12 0,-53 34 0,0 0 0,-1 0 0,1 1 0,0-1 0,0 1 0,1 0 0,-1 0 0,0 1 0,8-1 0,-12 4 0,-1 0 0,1 0 0,-1 0 0,0 0 0,0-1 0,0 1 0,0 0 0,-1 0 0,1 0 0,-1-1 0,1 1 0,-1 0 0,-2 3 0,0 3 0,17-29 0,21-38 0,-27 39 0,-2 0 0,0 0 0,4-25 0,-1 4 0,-9 40 0,0-1 0,1 1 0,-1-1 0,1 1 0,-1 0 0,0 0 0,1-1 0,-1 1 0,1 0 0,-1-1 0,1 1 0,-1 0 0,1 0 0,-1 0 0,1 0 0,-1 0 0,1-1 0,-1 1 0,1 0 0,-1 0 0,1 0 0,0 0 0,-1 1 0,1-1 0,-1 0 0,1 0 0,-1 0 0,1 0 0,-1 0 0,1 1 0,0-1 0,17 7 0,-4 1-448,0-2 1,0 1-1,1-2 0,0 0 1,0-1-1,28 4 0,-3-7-6764</inkml:trace>
</inkml:ink>
</file>

<file path=ppt/ink/ink1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30.794"/>
    </inkml:context>
    <inkml:brush xml:id="br0">
      <inkml:brushProperty name="width" value="0.025" units="cm"/>
      <inkml:brushProperty name="height" value="0.025" units="cm"/>
    </inkml:brush>
  </inkml:definitions>
  <inkml:trace contextRef="#ctx0" brushRef="#br0">198 62 4484,'0'0'10447,"9"-10"-7025,26-29-603,-18 26 1639,-16 22-2423,-11 19-638,-29 30 524,30-46-1752,0 0 0,0 1 0,1 0 0,1 1 0,0 0 0,1 0 0,-7 22 0,13-35-166,0 1 0,0-1 0,0 1-1,0-1 1,1 0 0,-1 1 0,0-1 0,1 0 0,-1 1 0,1-1 0,0 0 0,-1 0 0,1 1 0,0-1 0,0 0 0,-1 0 0,1 0 0,0 0 0,0 0 0,0 0 0,1 0 0,-1 0 0,0-1 0,0 1 0,0 0 0,1-1 0,-1 1 0,0 0 0,1-1 0,-1 0 0,0 1 0,3-1 0,59 12 38,-38-9-218,-13 0 111,0 0 0,0 0 0,0 1 0,-1 1 0,1 0 0,15 10 1,-25-14 55,1 1 0,-1 0 1,1 0-1,-1 0 1,0 0-1,1 0 0,-1 1 1,0-1-1,-1 0 1,1 1-1,0 0 0,-1-1 1,1 1-1,-1 0 1,0 0-1,0 0 0,0 0 1,0 0-1,-1 0 1,1 0-1,-1 0 0,0 0 1,0 0-1,0 1 1,0-1-1,0 0 0,-1 0 1,1 0-1,-1 0 1,0 0-1,-2 4 0,0 0 35,-1 1 0,0-1 0,-1-1 0,0 1 0,0-1 0,0 0-1,0 0 1,-1 0 0,0-1 0,-1 0 0,-6 5 0,-10 5 263,1-1 1,-29 12-1,39-20-282,-1 0 1,0 0-1,-1-1 0,1-1 0,-1-1 1,0 0-1,0 0 0,0-1 0,0-1 1,0-1-1,-17-1 0,29 1-140,1-1 0,-1 1-1,0-1 1,0 0 0,1 0 0,-1 0 0,0 0-1,1 0 1,-1 0 0,1-1 0,-1 1 0,1 0-1,0-1 1,-1 1 0,1-1 0,0 1 0,0-1 0,0 0-1,0 1 1,0-1 0,1 0 0,-1 0 0,0 0-1,0-3 1,-5-52-7818,5 43 5166,-1-37-10603</inkml:trace>
</inkml:ink>
</file>

<file path=ppt/ink/ink1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31.139"/>
    </inkml:context>
    <inkml:brush xml:id="br0">
      <inkml:brushProperty name="width" value="0.025" units="cm"/>
      <inkml:brushProperty name="height" value="0.025" units="cm"/>
    </inkml:brush>
  </inkml:definitions>
  <inkml:trace contextRef="#ctx0" brushRef="#br0">0 26 16848,'0'0'1986,"57"-19"961,-22 15-769,12 1-929,3 3-897,5 0-256,4 0-993,-3 0-3651,-2 0-6310</inkml:trace>
</inkml:ink>
</file>

<file path=ppt/ink/ink1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7.753"/>
    </inkml:context>
    <inkml:brush xml:id="br0">
      <inkml:brushProperty name="width" value="0.025" units="cm"/>
      <inkml:brushProperty name="height" value="0.025" units="cm"/>
    </inkml:brush>
  </inkml:definitions>
  <inkml:trace contextRef="#ctx0" brushRef="#br0">1 339 11115,'0'0'14296,"11"-10"-12481,155-165 1127,-23 21-839,-143 155-2093,0-1 0,1 0 0,-1 1 0,1-1 0,-1 0 0,0 1 0,1-1 0,-1 1 0,0-1 0,0 1 0,1-1 0,-1 1 0,0-1 0,0 1 0,0-1 0,0 1 0,1-1 0,-1 1 0,0-1 0,0 1 0,0 0 0,0-1 0,0 1 0,0-1 0,-1 1 0,1-1 0,0 1 0,0-1 0,0 1 0,0-1 0,-1 1 0,1-1 0,0 1 0,-5 29 146,-37 99-156,29-96 0,1 1 0,2 0 0,1 1 0,2 0 0,1 0 0,0 40 0,6-75-46,0 0-1,0 0 1,0 1 0,0-1 0,0 0-1,0 0 1,0 1 0,0-1 0,0 0-1,1 0 1,-1 1 0,0-1 0,0 0-1,0 0 1,0 1 0,1-1-1,-1 0 1,0 0 0,0 0 0,0 0-1,1 1 1,-1-1 0,0 0 0,0 0-1,1 0 1,-1 0 0,0 0 0,0 0-1,1 0 1,-1 0 0,0 0-1,0 0 1,1 0 0,-1 0 0,0 0-1,1 0 1,-1 0 0,0 0 0,0 0-1,1 0 1,-1 0 0,0 0 0,0 0-1,1 0 1,-1 0 0,0-1-1,0 1 1,1 0 0,-1 0 0,0 0-1,12-7-5163,-1-10-2354,2-4-4239</inkml:trace>
</inkml:ink>
</file>

<file path=ppt/ink/ink1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8.113"/>
    </inkml:context>
    <inkml:brush xml:id="br0">
      <inkml:brushProperty name="width" value="0.025" units="cm"/>
      <inkml:brushProperty name="height" value="0.025" units="cm"/>
    </inkml:brush>
  </inkml:definitions>
  <inkml:trace contextRef="#ctx0" brushRef="#br0">69 0 7399,'0'0'13559,"-4"12"-10462,-4 15-1619,-30 101 3532,20-41-4927,17-77-782,6-25-14569,4-10 8296</inkml:trace>
</inkml:ink>
</file>

<file path=ppt/ink/ink1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8.470"/>
    </inkml:context>
    <inkml:brush xml:id="br0">
      <inkml:brushProperty name="width" value="0.025" units="cm"/>
      <inkml:brushProperty name="height" value="0.025" units="cm"/>
    </inkml:brush>
  </inkml:definitions>
  <inkml:trace contextRef="#ctx0" brushRef="#br0">161 1 13613,'0'0'11125,"-12"6"-8936,-8 5-1444,0 2 1,1 0 0,0 0-1,1 2 1,-31 32-1,49-46-744,-1-1-1,1 0 1,0 0-1,0 1 0,-1-1 1,1 0-1,0 1 0,0-1 1,-1 0-1,1 1 1,0-1-1,0 1 0,0-1 1,0 0-1,-1 1 1,1-1-1,0 1 0,0-1 1,0 1-1,0-1 0,0 0 1,0 1-1,0-1 1,0 1-1,0-1 0,0 1 1,1-1-1,-1 0 1,0 1-1,0-1 0,0 0 1,0 1-1,1-1 1,-1 1-1,18 6 40,40-5 57,-36-1-71,-13 0-80,1 0 0,0 1 0,-1 0 0,1 1 0,-1 0 0,1 1 0,-1 0 1,0 0-1,-1 1 0,9 6 0,-14-9 61,-1 0-1,1 0 1,-1 0-1,1 0 1,-1 0-1,0 1 1,0-1-1,0 1 1,0 0 0,-1-1-1,1 1 1,-1 0-1,1 0 1,-1 0-1,0 0 1,0 1-1,0-1 1,-1 0 0,1 0-1,-1 0 1,0 1-1,0-1 1,0 0-1,0 0 1,0 1-1,-1-1 1,1 0 0,-1 0-1,0 0 1,0 0-1,0 0 1,-1 0-1,1 0 1,-3 3 0,0 0 57,0 0 1,0 0 0,-1-1-1,0 0 1,0 0 0,0 0 0,-1-1-1,1 1 1,-1-1 0,0-1 0,0 1-1,-1-1 1,1 0 0,-1 0-1,0-1 1,1 0 0,-1 0 0,0-1-1,0 0 1,0 0 0,-1 0 0,1-1-1,-11-1 1,16 1-179,1-1 0,0 1 0,-1-1 0,1 1-1,0-1 1,0 0 0,-1 0 0,1 1 0,0-1 0,0 0 0,0 0 0,0 0 0,0 0-1,0 0 1,0-1 0,1 1 0,-1 0 0,0 0 0,0 0 0,1-1 0,-1 1-1,1 0 1,-1-1 0,1 1 0,0-1 0,-1-1 0,-1-43-6120,3 33 4242,-1-27-4862</inkml:trace>
</inkml:ink>
</file>

<file path=ppt/ink/ink1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8.830"/>
    </inkml:context>
    <inkml:brush xml:id="br0">
      <inkml:brushProperty name="width" value="0.025" units="cm"/>
      <inkml:brushProperty name="height" value="0.025" units="cm"/>
    </inkml:brush>
  </inkml:definitions>
  <inkml:trace contextRef="#ctx0" brushRef="#br0">1 42 13549,'0'0'11851,"52"-28"-10217,-27 23-513,2 1-609,3 2-448,1-1-32,2 3-160,1 0-1089,-1 0-1538,0 0-2113,-5 3-3300</inkml:trace>
  <inkml:trace contextRef="#ctx0" brushRef="#br0" timeOffset="1">465 146 17649,'0'0'14189,"67"-1"-14189,-41 1-737,-3 0-1184,-3 0-1539,-4 4-1472,-9 0-2211</inkml:trace>
</inkml:ink>
</file>

<file path=ppt/ink/ink1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9.172"/>
    </inkml:context>
    <inkml:brush xml:id="br0">
      <inkml:brushProperty name="width" value="0.025" units="cm"/>
      <inkml:brushProperty name="height" value="0.025" units="cm"/>
    </inkml:brush>
  </inkml:definitions>
  <inkml:trace contextRef="#ctx0" brushRef="#br0">1 0 11211,'0'0'15919,"52"28"-15855,-12-28-1281,-1 0-2115,-2 0-2177,3-9-10410</inkml:trace>
</inkml:ink>
</file>

<file path=ppt/ink/ink1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9.514"/>
    </inkml:context>
    <inkml:brush xml:id="br0">
      <inkml:brushProperty name="width" value="0.025" units="cm"/>
      <inkml:brushProperty name="height" value="0.025" units="cm"/>
    </inkml:brush>
  </inkml:definitions>
  <inkml:trace contextRef="#ctx0" brushRef="#br0">89 47 2755,'0'0'21951,"9"-7"-20211,-5 2-1540,1 2-1,-1-1 1,1 1-1,0-1 1,0 1-1,0 0 1,0 1 0,0-1-1,1 1 1,-1 0-1,1 1 1,0-1-1,0 1 1,-1 0-1,12 0 1,-13 1-116,1 0 0,-1 1 0,1-1 0,-1 1 0,0 0 0,1 0 0,-1 1 0,0-1 0,0 1 0,0 0 0,0 0 0,0 0 0,4 4 0,-7-5-50,0-1 0,0 1 0,0 0-1,0 0 1,-1 0 0,1 0 0,0 0 0,-1 0 0,1 0 0,-1 0 0,1 0 0,-1 0 0,1 1 0,-1-1 0,0 0-1,0 0 1,1 0 0,-1 0 0,0 1 0,0 1 0,-1-1 31,1 0-1,-1 0 0,0 0 1,0 0-1,0 0 1,0 0-1,0 0 1,0 0-1,0-1 1,-1 1-1,1 0 1,-1-1-1,1 1 1,-1-1-1,-2 2 1,-63 39 149,6-4-220,61-37 6,-1-1 0,1 0 0,0 0 0,0 0 0,-1 0 0,1 0 0,0 1 0,0-1 0,-1 0 0,1 0 0,0 0 0,0 1 0,0-1 0,-1 0 0,1 0 0,0 1 0,0-1 0,0 0 0,0 1 0,0-1 0,0 0 0,0 0 0,-1 1 0,1-1 0,0 0 0,0 1 0,0-1 0,0 0 0,0 0 0,0 1 0,0-1 0,0 0 0,1 1 0,-1-1 0,0 0 0,0 1 0,0-1 0,0 0 0,0 0 0,0 1 0,1-1 0,-1 0 0,16 8 0,31 0 0,-39-7 0,4 1-17,1 0 1,-1 1-1,24 9 0,-34-11 16,0 0-1,0-1 1,-1 1-1,1 0 1,-1 0 0,1 0-1,-1 1 1,1-1-1,-1 0 1,0 0-1,1 1 1,-1-1-1,0 1 1,0-1-1,1 4 1,-1-4 2,-1 0 1,0 1-1,0-1 1,0 0-1,0 1 0,0-1 1,-1 0-1,1 1 1,0-1-1,-1 0 0,1 1 1,-1-1-1,1 0 1,-1 0-1,1 0 1,-1 1-1,0-1 0,0 0 1,1 0-1,-1 0 1,0 0-1,0 0 0,0 0 1,0-1-1,-2 2 1,-6 6 4,-1 0 1,0-1 0,0-1-1,-1 0 1,1 0 0,-1-1-1,-1 0 1,1-1 0,-13 3-1,2-2-9,0-1 0,-1-1-1,-42 0 1,64-3-5,0 0-1,0 0 1,0 0 0,1 0-1,-1-1 1,0 1-1,0 0 1,0 0 0,1 0-1,-1-1 1,0 1 0,0 0-1,1-1 1,-1 1-1,0-1 1,0 1 0,1-1-1,-1 1 1,1-1 0,-1 1-1,0-2 1,0 1-40,1 1 1,0 0-1,0-1 1,0 1 0,0-1-1,0 1 1,0-1-1,0 1 1,0-1-1,1 1 1,-1 0-1,0-1 1,0 1 0,0-1-1,0 1 1,0-1-1,1 1 1,-1 0-1,0-1 1,0 1-1,1 0 1,-1-1 0,0 1-1,1 0 1,-1-1-1,0 1 1,1 0-1,-1-1 1,1 1-1,-1 0 1,0 0 0,1 0-1,-1-1 1,1 1-1,-1 0 1,1 0-1,-1 0 1,0 0-1,2 0 1,15-6-5158,3-1-2402</inkml:trace>
</inkml:ink>
</file>

<file path=ppt/ink/ink1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49.844"/>
    </inkml:context>
    <inkml:brush xml:id="br0">
      <inkml:brushProperty name="width" value="0.025" units="cm"/>
      <inkml:brushProperty name="height" value="0.025" units="cm"/>
    </inkml:brush>
  </inkml:definitions>
  <inkml:trace contextRef="#ctx0" brushRef="#br0">0 19 18225,'0'0'14542,"85"26"-14542,-35-32 0,4-2 0,-2 0 0,-4 1-192,-3 3-2146,-10 1-1890,-7-1-2275,-5-1-4547</inkml:trace>
</inkml:ink>
</file>

<file path=ppt/ink/ink1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0:50.435"/>
    </inkml:context>
    <inkml:brush xml:id="br0">
      <inkml:brushProperty name="width" value="0.025" units="cm"/>
      <inkml:brushProperty name="height" value="0.025" units="cm"/>
    </inkml:brush>
  </inkml:definitions>
  <inkml:trace contextRef="#ctx0" brushRef="#br0">49 77 13901,'0'0'13223,"9"-5"-11541,14-6-1364,0 0-1,1 1 1,0 1-1,1 2 1,-1 0 0,2 2-1,-1 0 1,0 2 0,38 0-1,-62 3-308,0 0-1,0 0 1,-1 0-1,1 0 1,0 0-1,0 1 0,0-1 1,0 0-1,0 0 1,-1 1-1,1-1 1,0 1-1,0-1 1,-1 0-1,1 1 1,0-1-1,-1 1 1,1 0-1,0-1 0,-1 1 1,1 0-1,-1-1 1,1 1-1,-1 0 1,1-1-1,-1 1 1,0 0-1,1 0 1,-1 0-1,0-1 0,0 1 1,1 0-1,-1 0 1,0 0-1,0 0 1,0 0-1,0-1 1,0 1-1,0 0 1,0 0-1,0 0 1,-1 0-1,1 0 0,0-1 1,0 1-1,-1 0 1,0 1-1,0 2 35,-1 1 0,0 0-1,0-1 1,0 1 0,-1-1-1,0 1 1,-3 3 0,-24 23-38,0-2 0,-2-2 1,-1 0-1,-1-3 0,-1 0 1,-42 20-1,72-42-5,1 1 0,-1-1 0,0 1 0,0-1 0,0-1 0,-1 1 0,1-1 0,0 0 0,-7 1 0,12-2 0,0 0 0,-1 0 0,1 0 0,0 0 0,-1 0 1,1 0-1,0 0 0,-1 0 0,1 0 0,0-1 0,0 1 0,-1 0 0,1 0 0,0 0 0,-1 0 1,1 0-1,0 0 0,0-1 0,-1 1 0,1 0 0,0 0 0,0 0 0,-1-1 0,1 1 0,0 0 1,0 0-1,0-1 0,0 1 0,-1 0 0,1-1 0,0 1 0,0 0 0,0 0 0,0-1 0,0 1 1,0 0-1,0-1 0,0 1 0,0 0 0,0-1 0,5-16 4,18-12-44,-21 27-53,1 0 0,0 0 0,0 1 1,1-1-1,-1 1 0,0-1 0,0 1 0,1 0 0,-1 0 0,7 0 1,-9 1 73,1 0 0,-1 0 1,0 0-1,0 0 0,0 1 1,0-1-1,0 0 0,0 1 1,0-1-1,0 1 0,0-1 0,0 1 1,0-1-1,0 1 0,0 0 1,0 0-1,0-1 0,0 1 1,-1 0-1,1 0 0,0 0 1,0 1-1,2 6 65,0-1 0,-1 1 0,0 0 0,0 0 0,-1 0 0,0 0 0,0 13 0,-1-14 76,0 0-1,1 0 1,0 0-1,0 0 1,0 0-1,1 0 1,0 0-1,5 9 1,-4-13-121,-1 0 0,2 0 0,-1 0 0,0 0 0,1-1 0,-1 0 0,1 1 0,-1-2 0,1 1 0,0 0 0,0-1 0,0 1 1,0-1-1,0 0 0,0 0 0,1-1 0,-1 1 0,0-1 0,0 0 0,0 0 0,1-1 0,-1 1 0,0-1 0,6-1 0,2-1-1,-1 0-1,-1 0 0,1-1 1,0 0-1,-1-1 0,0 0 1,19-13-1,-20 10 19,0 0-1,0 0 1,0-1-1,-1 0 1,-1 0-1,8-11 1,-13 17-113,0-1 0,0 1 0,0-1 0,0 0 0,0 1 1,-1-1-1,0 0 0,0 0 0,0 0 0,0 0 0,0 0 0,-1 0 0,0-1 1,0 1-1,0 0 0,0 0 0,-1 0 0,1 0 0,-1 0 0,0 0 0,-3-6 0,0 0-6780</inkml:trace>
</inkml:ink>
</file>

<file path=ppt/ink/ink1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2.579"/>
    </inkml:context>
    <inkml:brush xml:id="br0">
      <inkml:brushProperty name="width" value="0.025" units="cm"/>
      <inkml:brushProperty name="height" value="0.025" units="cm"/>
    </inkml:brush>
  </inkml:definitions>
  <inkml:trace contextRef="#ctx0" brushRef="#br0">1 1 14638,'0'0'11018</inkml:trace>
</inkml:ink>
</file>

<file path=ppt/ink/ink1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2.924"/>
    </inkml:context>
    <inkml:brush xml:id="br0">
      <inkml:brushProperty name="width" value="0.025" units="cm"/>
      <inkml:brushProperty name="height" value="0.025" units="cm"/>
    </inkml:brush>
  </inkml:definitions>
  <inkml:trace contextRef="#ctx0" brushRef="#br0">29 0 14734,'0'0'17136,"-29"25"-17200,34-21-1089,5 0-2338,-2-1-3076</inkml:trace>
</inkml:ink>
</file>

<file path=ppt/ink/ink1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4.445"/>
    </inkml:context>
    <inkml:brush xml:id="br0">
      <inkml:brushProperty name="width" value="0.025" units="cm"/>
      <inkml:brushProperty name="height" value="0.025" units="cm"/>
    </inkml:brush>
  </inkml:definitions>
  <inkml:trace contextRef="#ctx0" brushRef="#br0">47 0 6951,'0'0'18054,"3"9"-17243,0 8-531,-1 1 0,-1-1 0,-1 1 0,0 0 0,-1-1 0,-1 1 0,-4 19-1,-4 70-153,10-42-2688,-4-64-2789,-11-8 1563,-3-11-2506</inkml:trace>
</inkml:ink>
</file>

<file path=ppt/ink/ink1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4.804"/>
    </inkml:context>
    <inkml:brush xml:id="br0">
      <inkml:brushProperty name="width" value="0.025" units="cm"/>
      <inkml:brushProperty name="height" value="0.025" units="cm"/>
    </inkml:brush>
  </inkml:definitions>
  <inkml:trace contextRef="#ctx0" brushRef="#br0">1 75 14734,'0'0'9897,"73"-44"-8359,-28 37-481,6-3-385,3 4-447,0 1-161,0 2 0,-7 3-385,-7 0-1696,-10 0-1315,-12 1-1344,-6 2-1730</inkml:trace>
</inkml:ink>
</file>

<file path=ppt/ink/ink1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5.161"/>
    </inkml:context>
    <inkml:brush xml:id="br0">
      <inkml:brushProperty name="width" value="0.025" units="cm"/>
      <inkml:brushProperty name="height" value="0.025" units="cm"/>
    </inkml:brush>
  </inkml:definitions>
  <inkml:trace contextRef="#ctx0" brushRef="#br0">1 1 4452,'0'0'21044,"54"32"-19058,-3-34-833,8-7-769,-1 1-319,1 1-1,-10 3-193,-11 4-1728,-6 0-2147,-15 0-1057,-7 0-4580</inkml:trace>
</inkml:ink>
</file>

<file path=ppt/ink/ink1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5.505"/>
    </inkml:context>
    <inkml:brush xml:id="br0">
      <inkml:brushProperty name="width" value="0.025" units="cm"/>
      <inkml:brushProperty name="height" value="0.025" units="cm"/>
    </inkml:brush>
  </inkml:definitions>
  <inkml:trace contextRef="#ctx0" brushRef="#br0">1 325 14286,'0'0'10724,"9"8"-10281,-3-3-364,-4-3-55,0 1 0,0-1 0,1 0 0,-1 0 0,1 0 0,-1 0 1,1-1-1,0 1 0,-1-1 0,1 0 0,0 1 0,0-1 0,0 0 0,0-1 0,0 1 0,0 0 0,0-1 1,1 0-1,-1 0 0,0 0 0,0 0 0,0 0 0,5-2 0,1 0-2,-1-1 0,0-1 0,1 0 1,-2 0-1,1 0 0,0-1 0,-1 0 0,0 0 0,0-1 0,-1 0 0,1 0 0,-1-1 1,8-12-1,-37 79 1642,21-54-1432,0-1-1,1 1 1,0-1-1,0 1 1,0 0 0,1 0-1,0-1 1,0 1-1,0 0 1,2 6 0,-2-10-185,1-1 0,0 0 1,0 0-1,0 0 0,0 0 1,0 0-1,0 0 0,0 0 1,0 0-1,0 0 0,0 0 1,0-1-1,0 1 1,1 0-1,-1-1 0,0 1 1,1-1-1,-1 1 0,0-1 1,1 0-1,-1 0 0,0 0 1,3 1-1,40-2 550,-33 1-446,0-1-123,-1-1 0,0 0 0,0-1 0,0 1-1,0-2 1,0 0 0,18-9 0,33-13 0,-60 26-28,-1 1 0,0-1 0,1 0 0,-1 0 0,0 0 0,1 0 0,-1 0 0,0 0 0,1 0 0,-1 0 0,0 1 0,1-1 0,-1 0 0,0 0 0,0 0 0,1 1 0,-1-1 0,0 0 0,0 0 0,1 1 0,-1-1 0,0 0 0,0 0 0,0 1 0,1-1 0,-1 0 0,0 1 0,0-1 0,0 0 0,0 1 0,0-1 0,0 0 0,0 1 0,0-1 0,0 0 0,0 1 0,0-1 0,0 1 0,0 0 0,0-1 0,0 1 0,0 0 0,1-1 0,-1 1 0,0 0 0,0-1 0,1 1 0,-1 0 0,0-1 0,1 1 0,-1 0 0,0-1 0,1 1 0,-1-1 0,1 1 0,-1-1 0,1 1 0,-1-1 0,1 1 0,-1-1 0,1 1 0,0-1 0,-1 0 0,1 1 0,0-1 0,-1 0 0,1 0 0,0 1 0,-1-1 0,2 0 0,14-1-1242,0-1-1,0-1 1,-1-1 0,0 0-1,1-1 1,26-12 0,-18 3-5372</inkml:trace>
  <inkml:trace contextRef="#ctx0" brushRef="#br0" timeOffset="1">567 29 20211,'0'0'9801,"57"-29"-20627</inkml:trace>
</inkml:ink>
</file>

<file path=ppt/ink/ink1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6.128"/>
    </inkml:context>
    <inkml:brush xml:id="br0">
      <inkml:brushProperty name="width" value="0.025" units="cm"/>
      <inkml:brushProperty name="height" value="0.025" units="cm"/>
    </inkml:brush>
  </inkml:definitions>
  <inkml:trace contextRef="#ctx0" brushRef="#br0">0 465 14734,'0'0'11590,"15"-10"-9775,88-65-868,-4-5 1,-3-3-1,109-124 1,-205 206-954,0 1 0,1-1 1,-1 1-1,0-1 0,0 1 0,0 0 1,1-1-1,-1 1 0,0-1 0,0 1 1,1 0-1,-1-1 0,0 1 1,1 0-1,-1-1 0,0 1 0,1 0 1,-1-1-1,1 1 0,-1 0 0,1 0 1,-1-1-1,0 1 0,1 0 0,-1 0 1,1 0-1,-1 0 0,1 0 0,-1 0 1,1 0-1,-1 0 0,1 0 0,-1 0 1,1 0-1,-1 0 0,1 0 0,-1 0 1,1 0-1,-1 0 0,1 1 1,-1 22-258,-15 37 195,-9 4 281,12-35-14,1 0-1,2 1 1,1 0-1,1 0 1,-6 56-1,13-84-223,0-1 1,0 0-1,0 0 1,0 0-1,0 1 1,1-1-1,-1 0 0,0 0 1,0 0-1,1 0 1,-1 0-1,1 1 0,-1-1 1,1 0-1,-1 0 1,1 0-1,0 0 1,0 0-1,-1-1 0,1 1 1,0 0-1,0 0 1,0 0-1,0-1 0,0 1 1,0 0-1,1 0 1,1 0-127,-1-1 0,1 1 0,0-1 0,-1 0 0,1 1 0,0-1 0,-1-1 0,1 1 0,-1 0 0,1 0 0,5-2 0,0-1-533,0 1 1,-1-1-1,1-1 0,-1 1 0,1-1 0,-1-1 1,10-7-1,15-21-7110,-2-8-4981</inkml:trace>
</inkml:ink>
</file>

<file path=ppt/ink/ink1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6.460"/>
    </inkml:context>
    <inkml:brush xml:id="br0">
      <inkml:brushProperty name="width" value="0.025" units="cm"/>
      <inkml:brushProperty name="height" value="0.025" units="cm"/>
    </inkml:brush>
  </inkml:definitions>
  <inkml:trace contextRef="#ctx0" brushRef="#br0">98 0 17969,'0'0'2637,"-3"8"-10,-33 75 326,-8 20 1418,41-93-4095,-1 1 0,2 0 1,0 0-1,0 0 0,1 0 1,0 0-1,2 21 0,-1-31-276,0 1 0,1-1 0,-1 0 0,1 1 0,-1-1 0,1 0 0,0 0 0,-1 0 0,1 0 0,0 0 0,0 1 0,0-1 0,0-1 0,0 1 0,0 0 0,0 0 0,0 0 0,0 0 0,0-1 0,1 1 0,-1-1 0,0 1 0,0-1 0,1 1 0,-1-1 0,0 0 0,1 1 0,-1-1 0,0 0 0,1 0 0,-1 0 0,0 0 0,1 0 0,-1 0 0,0-1 0,1 1 0,-1 0 0,0-1 0,1 1 0,1-2 0,3 1 0,1-1 0,-1 0 0,0 0 0,0-1 0,0 0 0,12-7 0,35-37-2154,-39 34 644,-1-1 0,-1 0 1,0-1-1,-1 0 0,-1 0 0,0-1 1,8-18-1,-9 9-7032</inkml:trace>
</inkml:ink>
</file>

<file path=ppt/ink/ink1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6.803"/>
    </inkml:context>
    <inkml:brush xml:id="br0">
      <inkml:brushProperty name="width" value="0.025" units="cm"/>
      <inkml:brushProperty name="height" value="0.025" units="cm"/>
    </inkml:brush>
  </inkml:definitions>
  <inkml:trace contextRef="#ctx0" brushRef="#br0">11 0 15439,'0'0'7815,"-10"65"-4868,10-46-481,3-3-640,12-3-513,6-2-640,7-1-385,3-1-288,5 1-480,-3-3-2307,-6-1-2818,-1-2-7976</inkml:trace>
</inkml:ink>
</file>

<file path=ppt/ink/ink1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9.333"/>
    </inkml:context>
    <inkml:brush xml:id="br0">
      <inkml:brushProperty name="width" value="0.025" units="cm"/>
      <inkml:brushProperty name="height" value="0.025" units="cm"/>
    </inkml:brush>
  </inkml:definitions>
  <inkml:trace contextRef="#ctx0" brushRef="#br0">50 42 12396,'2'-15'9710,"-5"29"-5976,-2 5-3304,-1-4 563,-2 4-403,2-1-1,0 2 1,0-1-1,2 0 1,1 1-1,-2 21 1,5-39-570,1 0 1,-1 0 0,1-1 0,-1 1 0,1-1-1,0 1 1,-1 0 0,1-1 0,0 1-1,0-1 1,0 0 0,0 1 0,0-1 0,1 0-1,-1 1 1,0-1 0,1 0 0,-1 0-1,0 0 1,1 0 0,-1 0 0,1-1 0,0 1-1,-1 0 1,1-1 0,0 1 0,-1-1-1,1 0 1,0 1 0,-1-1 0,1 0 0,0 0-1,0 0 1,-1 0 0,1 0 0,2-1-1,5 1 67,-1-1 0,1 0 0,0 0 0,0 0 0,0-2 0,8-2 0,-4-1-87,-1 0 0,0-1 0,0-1 0,0 0 0,-1 0 0,0-1 0,12-14 0,-18 19 0,0-1 0,0 0 0,-1-1 0,0 1 0,0-1 0,0 0 0,-1 0 0,0 0 0,0 0 0,0-1 0,-1 1 0,0-1 0,0 0 0,-1 0 0,0 1 0,1-12 0,-2 17 0,0 1 0,-1 0 0,1-1 0,0 1 0,0 0 0,-1-1 0,1 1 0,0 0 0,0-1 0,-1 1 0,1 0 0,0 0 0,-1 0 0,1-1 0,-1 1 0,1 0 0,0 0 0,-1 0 0,1 0 0,0 0 0,-1-1 0,1 1 0,-1 0 0,1 0 0,0 0 0,-1 0 0,1 0 0,-1 0 0,1 0 0,0 1 0,-1-1 0,1 0 0,-1 0 0,1 0 0,0 0 0,-1 0 0,1 1 0,0-1 0,-1 0 0,1 0 0,0 1 0,-1-1 0,1 0 0,0 0 0,-1 1 0,1-1 0,0 0 0,0 1 0,-1-1 0,1 0 0,0 1 0,0 0 0,-18 15 0,16-14 0,0 1 0,1-1 0,-1 1 0,1 0 0,0-1 0,0 1 0,0 0 0,0 0 0,0 0 0,0-1 0,1 1 0,-1 0 0,1 0 0,0 0 0,0 0 0,0 0 0,1 3 0,0-4 0,-1 0 0,1-1 0,0 1 0,0-1 0,0 1 0,1-1 0,-1 1 0,0-1 0,1 0 0,-1 1 0,0-1 0,1 0 0,-1 0 0,1 0 0,0 0 0,-1 0 0,1-1 0,0 1 0,0 0 0,-1-1 0,1 1 0,0-1 0,0 0 0,0 0 0,-1 1 0,1-1 0,3-1 0,13 2 0,-1-1 0,1-1 0,-1 0 0,0-2 0,1 0 0,21-7 0,-33 8 0,0 0 0,0 0 0,0 0 0,0-1 0,-1 1 0,1-2 0,-1 1 0,0 0 0,0-1 0,0 0 0,0 0 0,-1-1 0,0 1 0,1-1 0,-2 0 0,1 0 0,-1 0 0,1-1 0,-1 1 0,-1-1 0,3-7 0,-4 13 0,-1-1 0,0 1 0,1-1 0,-1 1 0,0-1 0,1 0 0,-1 1 0,0-1 0,0 1 0,0-1 0,0 0 0,0 1 0,0-1 0,0 0 0,0 1 0,0-1 0,0 1 0,0-1 0,0 0 0,0 1 0,0-1 0,0 1 0,0-1 0,-1 0 0,1 1 0,0-1 0,-1 1 0,1-1 0,0 1 0,-1-1 0,1 1 0,0-1 0,-1 1 0,1-1 0,-1 1 0,0-1 0,-21 11 0,-22 29 0,40-34 0,-1 0 0,1 0 0,0 0 0,1 1 0,-1-1 0,1 1 0,0 0 0,1 0 0,-1 0 0,-2 10 0,6-15 0,-1 0 0,0-1 0,0 1 0,1 0 0,-1-1 0,0 1 0,1 0 0,-1-1 0,1 1 0,-1 0 0,1-1 0,-1 1 0,1-1 0,-1 1 0,1-1 0,0 1 0,-1-1 0,1 1 0,0-1 0,-1 0 0,1 1 0,0-1 0,-1 0 0,1 0 0,0 0 0,0 1 0,-1-1 0,1 0 0,0 0 0,0 0 0,0 0 0,-1 0 0,1 0 0,1-1 0,37 1 0,-29 0 0,163-2 0,-170 2 0,0 0 0,-1 1 0,1-1 0,0 0 0,0 1 0,0 0 0,-1 0 0,1 0 0,0 0 0,-1 0 0,1 0 0,-1 1 0,1-1 0,-1 1 0,0 0 0,1-1 0,2 4 0,-4-4 0,-1-1 0,1 0 0,-1 0 0,0 0 0,1 0 0,-1 0 0,0 0 0,1 0 0,-1 0 0,1 0 0,-1 0 0,0 0 0,1 0 0,-1-1 0,0 1 0,0 0 0,1 0 0,-1 0 0,0-1 0,1 1 0,-1 0 0,0 0 0,0-1 0,1 1 0,-1 0 0,0 0 0,0-1 0,0 1 0,0 0 0,1-1 0,-1 1 0,0 0 0,0-1 0,0 1 0,0-1 0,0 1 0,0 0 0,0-1 0,0 1 0,0-1 0,6-19 0,-6 17 0,8-62 0,-7 54 0,-1 0 0,1 1 0,1-1 0,5-19 0,-6 29 0,0 0 0,0 0 0,0 0 0,0 1 0,0-1 0,1 0 0,-1 0 0,0 1 0,0-1 0,1 0 0,-1 1 0,0-1 0,1 1 0,-1 0 0,1-1 0,-1 1 0,0 0 0,1 0 0,-1 0 0,1 0 0,-1 0 0,0 0 0,1 1 0,-1-1 0,3 1 0,37 8 0,20 6-1651,3-10-3835,-15-5-3905</inkml:trace>
</inkml:ink>
</file>

<file path=ppt/ink/ink1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0.019"/>
    </inkml:context>
    <inkml:brush xml:id="br0">
      <inkml:brushProperty name="width" value="0.025" units="cm"/>
      <inkml:brushProperty name="height" value="0.025" units="cm"/>
    </inkml:brush>
  </inkml:definitions>
  <inkml:trace contextRef="#ctx0" brushRef="#br0">1 46 16111,'0'-1'316,"0"0"0,0-1-1,0 1 1,1 0-1,-1-1 1,0 1 0,1 0-1,-1 0 1,1-1 0,-1 1-1,1 0 1,0 0 0,0 0-1,-1 0 1,1 0 0,0 0-1,0 0 1,0 0-1,0 0 1,0 0 0,2-1-1,35-11 2847,39 7-450,-76 6-2595,1 0-79,-1 0-1,0 0 0,1-1 1,-1 1-1,0 0 1,1 0-1,-1 1 1,0-1-1,1 0 1,-1 0-1,0 1 0,0-1 1,1 0-1,-1 1 1,0-1-1,0 1 1,1 0-1,-1-1 1,0 1-1,0 0 0,0 0 1,0 0-1,0 0 1,0 0-1,0 0 1,-1 0-1,1 0 1,0 0-1,0 0 0,-1 0 1,1 0-1,-1 1 1,1-1-1,-1 0 1,1 0-1,-1 1 1,0-1-1,0 0 0,1 1 1,-1-1-1,0 0 1,0 1-1,0-1 1,-1 0-1,1 1 0,0-1 1,0 0-1,-1 1 1,0 1-1,-1 4 110,-1 0 0,0 1 0,-1-1 0,1 0 0,-1-1 0,-1 1 0,-5 7 0,-36 35 202,28-31-187,-31 40 0,49-57-162,-1-1 0,0 1 0,1-1 0,-1 1 0,1 0 0,-1-1 0,1 1 0,0 0 0,-1 0 0,1-1 0,-1 1 0,1 0 0,0 0 0,0 0 0,0-1 0,-1 1 0,1 0 0,0 0 0,0 0 0,0-1 0,0 1 0,0 0 0,1 0 0,-1 0 0,0 0 0,0-1 0,0 1 0,1 0 0,-1 0 0,0-1 0,1 1 0,-1 0 0,1 0 0,-1-1 0,1 1 0,-1 0 0,1-1 0,-1 1 0,1-1 0,0 1 0,-1-1 0,1 1 0,0-1 0,-1 1 0,1-1 0,0 0 0,0 1 0,-1-1 0,1 0 0,0 0 0,0 0 0,0 1 0,-1-1 0,1 0 0,2 0 0,57 2 0,-45-3 0,19 1-25,0-2 0,0-1-1,0-2 1,0-1 0,-1-2 0,48-17 0,-63 12-2223,-18 13 2011,1-1-1,-1 1 1,0-1 0,0 1-1,0-1 1,0 1-1,1-1 1,-1 1-1,0-1 1,0 1-1,0-1 1,0 1-1,0-1 1,0 1-1,0-1 1,0 1-1,-1-1 1,1 1 0,0-1-1,0 1 1,0-1-1,0 1 1,-1 0-1,1-1 1,0 1-1,0-1 1,-1 1-1,0-1 1,-14-12-7621</inkml:trace>
</inkml:ink>
</file>

<file path=ppt/ink/ink1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0.378"/>
    </inkml:context>
    <inkml:brush xml:id="br0">
      <inkml:brushProperty name="width" value="0.025" units="cm"/>
      <inkml:brushProperty name="height" value="0.025" units="cm"/>
    </inkml:brush>
  </inkml:definitions>
  <inkml:trace contextRef="#ctx0" brushRef="#br0">0 10 18097,'0'0'9097,"78"21"-7143,-34-21-929,6 0-801,2 0-192,-1 0-1217,-2-5-1698,-8-6-1890,-11-3-2241</inkml:trace>
</inkml:ink>
</file>

<file path=ppt/ink/ink1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0.719"/>
    </inkml:context>
    <inkml:brush xml:id="br0">
      <inkml:brushProperty name="width" value="0.025" units="cm"/>
      <inkml:brushProperty name="height" value="0.025" units="cm"/>
    </inkml:brush>
  </inkml:definitions>
  <inkml:trace contextRef="#ctx0" brushRef="#br0">23 175 17424,'0'0'7528,"-8"62"-5607,3-41-351,0-1-385,0-4-512,5-1-449,0-4-192,0-1-96,11-6-833,1-1-1089,-2-3-1057,0-1-2498,0-16-4901</inkml:trace>
  <inkml:trace contextRef="#ctx0" brushRef="#br0" timeOffset="1">76 0 13100,'0'0'16208,"-2"17"-19475,16-2-513,2-2-896,-1 0-2499</inkml:trace>
</inkml:ink>
</file>

<file path=ppt/ink/ink1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1.765"/>
    </inkml:context>
    <inkml:brush xml:id="br0">
      <inkml:brushProperty name="width" value="0.025" units="cm"/>
      <inkml:brushProperty name="height" value="0.025" units="cm"/>
    </inkml:brush>
  </inkml:definitions>
  <inkml:trace contextRef="#ctx0" brushRef="#br0">131 207 10858,'0'0'11270,"-9"9"-9856,3-4-1251,-13 11 851,2 1-1,-28 32 0,42-45-915,-1 1 0,1-1-1,0 0 1,0 1 0,0-1 0,1 1 0,-1 0-1,1 0 1,0 0 0,1 0 0,-1 0 0,1 0-1,0 1 1,0-1 0,1 0 0,0 1 0,0-1-1,0 0 1,0 1 0,1-1 0,1 6 0,-1-9-71,1 0 0,-1 0 0,1 0 0,0-1 0,-1 1 0,1 0 0,0-1 0,0 1 0,0-1 0,0 1 1,1-1-1,-1 0 0,0 0 0,0 0 0,1-1 0,-1 1 0,1 0 0,-1-1 0,1 1 0,-1-1 0,0 0 0,4 0 0,60-1 291,-62 1-308,11-2 9,-1-1 0,1-1 1,0 0-1,-1-1 0,0 0 0,0-1 0,0-1 1,-1 0-1,0-1 0,0 0 0,-1-1 0,0-1 1,-1 1-1,17-20 0,-17 17 11,0 0 0,-1-1-1,0 0 1,-2-1 0,1 0 0,-1 0-1,-1-1 1,-1 0 0,0 0 0,-1 0-1,0-1 1,-2 0 0,4-24 0,-7 40-9,0 0 0,0-1 0,0 1 0,0-1 1,1 1-1,-1 0 0,0-1 0,0 1 0,0-1 1,0 1-1,0 0 0,0-1 0,0 1 0,0-1 0,-1 1 1,1 0-1,0-1 0,0 1 0,0 0 0,0-1 1,0 1-1,-1-1 0,1 1 0,0 0 0,0-1 1,-1 1-1,1 0 0,0 0 0,0-1 0,-1 1 1,1 0-1,0 0 0,-1-1 0,1 1 0,-1 0 1,1 0-1,0 0 0,-1-1 0,1 1 0,0 0 1,-1 0-1,1 0 0,-1 0 0,1 0 0,0 0 1,-1 0-1,1 0 0,-1 0 0,1 0 0,0 0 0,-1 0 1,1 0-1,-1 0 0,1 1 0,0-1 0,-1 0 1,1 0-1,0 0 0,-1 1 0,1-1 0,0 0 1,-1 0-1,1 1 0,0-1 0,-1 0 0,1 0 1,0 1-1,0-1 0,-1 1 0,-22 22 252,13-11-240,1 0-1,0 1 1,1 0 0,1 0 0,0 1 0,0 0-1,2 0 1,-1 1 0,2-1 0,0 1 0,1 0-1,1 0 1,-2 27 0,4-40-33,0 0 0,1 1 0,-1-1 0,0 0 0,1 0 0,-1 0 0,1 0 0,0 0 0,0 0 0,0 0 0,0 0 0,0 0 0,0 0 0,0 0 0,1 0 0,-1 0 0,1-1 0,-1 1 0,1-1 0,-1 1 0,1-1 0,2 2 0,0-2 0,0 1 0,0 0 0,0-1 0,0 0 0,0 0 0,0 0 0,0-1 0,1 1 0,-1-1 0,0 0 0,6-1 0,-1 0 0,0 0 0,0-1 0,0 0 0,0 0 0,0-1 0,0 0 0,-1-1 0,1 0 0,-1 0 0,12-9 0,0-6 0,-1-1 0,-1-1 0,-2-1 0,0 0 0,0-1 0,-2-1 0,-2 0 0,0-1 0,-1 0 0,-1-1 0,-2 0 0,8-40 0,-15 57 0,-4 9 0,-9 20 0,-14 35 0,13-13 0,1 1 0,2-1 0,2 2 0,2-1 0,2 1 0,2 59 0,6-87 0,5-17 0,-8 0 0,1 0 0,-1 0 0,0 0 0,0-1 0,1 1 0,-1-1 0,0 1 0,-1-1 0,1 1 0,0-1 0,0 0 0,-1 1 0,1-1 0,-1 0 0,1-2 0,1-7 0,0 0 0,-2 0 0,1-1 0,-1 1 0,-1 0 0,0 0 0,-1-1 0,0 1 0,0 0 0,-1 0 0,-1 1 0,0-1 0,-7-14 0,3 17 0,6 13 0,2-3 0,1-1 0,-1 0 0,1 1 0,-1-1 0,1 0 0,-1 1 0,1-1 0,0 0 0,0 0 0,0 1 0,-1-1 0,1 0 0,0 0 0,0 0 0,1 0 0,0 1 0,8 2 0,-1 0 0,0 0 0,1-1 0,0-1 0,0 1 0,0-2 0,0 1 0,0-1 0,14-1 0,-5 0 0,0-1 0,1-1 0,37-8 0,-44 6 0,0-1 0,0 0 0,0-1 0,-1 0 0,23-15 0,-31 18 0,0 0 0,0 0 0,0 0 0,0 0 0,-1-1 0,1 0 0,-1 1 0,0-1 0,0 0 0,0-1 0,-1 1 0,1 0 0,-1-1 0,0 1 0,0-1 0,-1 0 0,1 0 0,-1 0 0,1-7 0,-3 12 0,0-1 0,0 1 0,-1-1 0,1 1 0,0-1 0,0 1 0,0 0 0,0 0 0,0 0 0,-1-1 0,1 1 0,0 0 0,0 0 0,0 1 0,0-1 0,-1 0 0,1 0 0,0 1 0,0-1 0,0 0 0,0 1 0,0-1 0,0 1 0,-2 1 0,-3 2 0,-1 1 0,2 1 0,-1-1 0,0 1 0,1 0 0,0 0 0,1 1 0,0-1 0,-1 1 0,2 0 0,-1 0 0,1 0 0,0 1 0,1-1 0,0 1 0,0 0 0,1-1 0,-1 1 0,2 0 0,-1 8 0,1-14 0,0-1 0,0 1 0,0 0 0,1-1 0,-1 1 0,0-1 0,1 1 0,-1-1 0,1 1 0,-1-1 0,1 1 0,0-1 0,0 0 0,-1 1 0,1-1 0,0 0 0,0 0 0,0 0 0,1 0 0,-1 0 0,0 0 0,0 0 0,0 0 0,2 1 0,1 0 0,0-1 0,-1 0 0,1 1 0,0-2 0,0 1 0,0 0 0,0-1 0,0 1 0,6-1 0,0-1 0,1 0 0,-1 0 0,0-1 0,0 0 0,0-1 0,-1 0 0,11-5 0,-2-2 0,-1-2 0,0 1 0,-1-2 0,0 0 0,-1-1 0,0-1 0,21-28 0,-15 15 0,-2-1 0,-2 0 0,26-58 0,-35 66 0,-34 53 0,12-8 0,1 2 0,1 0 0,-16 48 0,24-60 0,0 1 0,1 0 0,1-1 0,0 1 0,1 0 0,1 0 0,0 0 0,1 0 0,3 16 0,-4-29 0,1 0 0,-1 0 0,1-1 0,-1 1 0,1 0 0,0 0 0,0 0 0,0-1 0,0 1 0,0 0 0,0-1 0,0 1 0,0-1 0,1 0 0,-1 1 0,1-1 0,-1 0 0,1 0 0,-1 1 0,1-1 0,0-1 0,0 1 0,3 1 0,-4-7-136,0 1 0,0-1 0,-1 0-1,0 0 1,0 0 0,0 0 0,0 0 0,-1 0 0,0-5 0,-6-12-634,-1 1 1,0 1 0,-2-1 0,0 1-1,-20-28 1,-14-27 3014,44 75-2180,0-1 0,0 1-1,0 0 1,0-1 0,0 1-1,0-1 1,0 1-1,0-1 1,1 1 0,-1-1-1,0 1 1,0-1-1,0 1 1,0-1 0,1 1-1,-1-1 1,0 1-1,0 0 1,1-1 0,-1 1-1,0-1 1,1 1 0,-1 0-1,0-1 1,1 1-1,-1 0 1,1 0 0,-1-1-1,1 1 1,-1 0-1,0 0 1,1 0 0,-1-1-1,1 1 1,-1 0-1,1 0 1,-1 0 0,1 0-1,-1 0 1,1 0 0,-1 0-1,1 0 1,-1 0-1,1 0 1,-1 0 0,1 0-1,0 1 1,37-1-285,-26 0 424,80 2-579,0 0-5517,-42-2-2217</inkml:trace>
</inkml:ink>
</file>

<file path=ppt/ink/ink1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2.811"/>
    </inkml:context>
    <inkml:brush xml:id="br0">
      <inkml:brushProperty name="width" value="0.025" units="cm"/>
      <inkml:brushProperty name="height" value="0.025" units="cm"/>
    </inkml:brush>
  </inkml:definitions>
  <inkml:trace contextRef="#ctx0" brushRef="#br0">80 3 18129,'5'-2'5990,"-5"15"-4901,0 13 32,0 9 128,0 3-224,-2 6-480,1-3-417,1-4-64,0-3-64,0-6-192,4-4-641,-2-5-1025,-2-4-384,-5-5-673,-17-6-1057,-5-4-1537,-7-3-4196</inkml:trace>
</inkml:ink>
</file>

<file path=ppt/ink/ink1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3.172"/>
    </inkml:context>
    <inkml:brush xml:id="br0">
      <inkml:brushProperty name="width" value="0.025" units="cm"/>
      <inkml:brushProperty name="height" value="0.025" units="cm"/>
    </inkml:brush>
  </inkml:definitions>
  <inkml:trace contextRef="#ctx0" brushRef="#br0">11 238 6854,'-2'-12'5147,"0"2"-4359,-4-42 2376,6 49-2914,0-1 1,0 1-1,1-1 1,-1 1-1,1 0 1,0-1-1,0 1 0,0 0 1,0-1-1,0 1 1,1 0-1,0 0 1,-1 0-1,1 0 1,4-4-1,5-3 291,1 1 0,0-1 0,1 2 0,0 0 0,1 0 0,-1 1 0,1 1 0,0 0 0,1 1 0,20-4 0,-2 2 234,1 1-1,0 2 0,53 0 1,-82 4-735,-1 0 0,1 0 0,-1 1 0,1-1 0,-1 1 0,1 0 0,-1 1 0,0-1-1,0 1 1,0 0 0,0 0 0,0 0 0,0 0 0,0 1 0,0-1 0,5 7 0,-8-8-14,1 1 0,-1 0-1,0 0 1,0 0 0,0 0 0,0 0-1,0 1 1,-1-1 0,1 0 0,-1 0-1,1 0 1,-1 1 0,0-1 0,0 0-1,0 0 1,0 1 0,0-1-1,0 0 1,-1 0 0,1 1 0,-1-1-1,0 0 1,1 0 0,-1 0 0,0 0-1,0 0 1,-1 0 0,1 0 0,0 0-1,0 0 1,-1 0 0,1-1-1,-1 1 1,-3 2 0,-15 14 216,-1-1 0,0-1 0,-2 0 0,0-2 0,0-1 0,-2 0 0,1-2 0,-37 11 0,48-17-1903,35-15-2263,44-15-4376,-19 7 2134</inkml:trace>
</inkml:ink>
</file>

<file path=ppt/ink/ink1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3.532"/>
    </inkml:context>
    <inkml:brush xml:id="br0">
      <inkml:brushProperty name="width" value="0.025" units="cm"/>
      <inkml:brushProperty name="height" value="0.025" units="cm"/>
    </inkml:brush>
  </inkml:definitions>
  <inkml:trace contextRef="#ctx0" brushRef="#br0">235 27 19282,'0'0'6049,"-1"8"-4165,-4 23-1194,-2 1 0,-1-2-1,-11 32 1,9-35-224,1 1-1,1 0 1,2 0-1,1 1 1,-2 37-1,11-37-6195,-1-7-1422,-3-26 1520</inkml:trace>
  <inkml:trace contextRef="#ctx0" brushRef="#br0" timeOffset="1">1 36 17072,'0'0'13036,"67"-35"-11882,-21 35-258,5 3-383,1 6-417,1-2-96,-4 2-128,-6 0-1474,-6-2-1505,-5-7-3235,-2 0-5701</inkml:trace>
</inkml:ink>
</file>

<file path=ppt/ink/ink1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3.310"/>
    </inkml:context>
    <inkml:brush xml:id="br0">
      <inkml:brushProperty name="width" value="0.025" units="cm"/>
      <inkml:brushProperty name="height" value="0.025" units="cm"/>
    </inkml:brush>
  </inkml:definitions>
  <inkml:trace contextRef="#ctx0" brushRef="#br0">0 0 18898,'0'0'10538</inkml:trace>
</inkml:ink>
</file>

<file path=ppt/ink/ink1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03.681"/>
    </inkml:context>
    <inkml:brush xml:id="br0">
      <inkml:brushProperty name="width" value="0.025" units="cm"/>
      <inkml:brushProperty name="height" value="0.025" units="cm"/>
    </inkml:brush>
  </inkml:definitions>
  <inkml:trace contextRef="#ctx0" brushRef="#br0">7 30 16656,'0'0'13933,"-6"9"-15727,9-26-3299,0-4-4996</inkml:trace>
</inkml:ink>
</file>

<file path=ppt/ink/ink1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9.695"/>
    </inkml:context>
    <inkml:brush xml:id="br0">
      <inkml:brushProperty name="width" value="0.025" units="cm"/>
      <inkml:brushProperty name="height" value="0.025" units="cm"/>
    </inkml:brush>
  </inkml:definitions>
  <inkml:trace contextRef="#ctx0" brushRef="#br0">0 0 18898,'0'0'555,"1"10"470,-2 93 2701,2 50-1816,0-135-1861,1 0 0,1-1 0,0 1 0,1-1 0,1 1 0,9 19 0,2-12-586,-16-24 358,1 0 1,-1-1-1,1 1 1,0-1-1,-1 1 1,1-1-1,0 0 0,-1 1 1,1-1-1,0 1 1,0-1-1,-1 0 1,1 0-1,0 1 1,0-1-1,-1 0 0,1 0 1,0 0-1,0 0 1,1 0-1,-1-20-7428,-2-5-1383</inkml:trace>
</inkml:ink>
</file>

<file path=ppt/ink/ink1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0.039"/>
    </inkml:context>
    <inkml:brush xml:id="br0">
      <inkml:brushProperty name="width" value="0.025" units="cm"/>
      <inkml:brushProperty name="height" value="0.025" units="cm"/>
    </inkml:brush>
  </inkml:definitions>
  <inkml:trace contextRef="#ctx0" brushRef="#br0">1 113 15791,'0'0'10410,"88"-52"-8841,-28 34-736,12 0-577,6 4-192,-2 4 0,-4 9-512,-12 1-1538,-10 5-1601,-17 9-769,-15-1-2403</inkml:trace>
</inkml:ink>
</file>

<file path=ppt/ink/ink1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0.394"/>
    </inkml:context>
    <inkml:brush xml:id="br0">
      <inkml:brushProperty name="width" value="0.025" units="cm"/>
      <inkml:brushProperty name="height" value="0.025" units="cm"/>
    </inkml:brush>
  </inkml:definitions>
  <inkml:trace contextRef="#ctx0" brushRef="#br0">0 10 16624,'0'0'8904,"66"7"-7174,-19-9-833,5-4-705,6 0-128,-1 4-1313,-6 2-1890,-10 0-1826,-10 0-3139</inkml:trace>
</inkml:ink>
</file>

<file path=ppt/ink/ink1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0.737"/>
    </inkml:context>
    <inkml:brush xml:id="br0">
      <inkml:brushProperty name="width" value="0.025" units="cm"/>
      <inkml:brushProperty name="height" value="0.025" units="cm"/>
    </inkml:brush>
  </inkml:definitions>
  <inkml:trace contextRef="#ctx0" brushRef="#br0">39 216 18962,'0'0'1938,"-7"9"-406,5-6-1505,-2 3 373,0 0-1,0 0 0,0 1 1,1-1-1,-4 11 0,6-16-350,1 1 0,-1-1 0,1 1 0,-1-1 0,1 1-1,0-1 1,0 1 0,0-1 0,0 1 0,0 0 0,0-1-1,0 1 1,0-1 0,0 1 0,1-1 0,-1 1 0,1-1 0,-1 1-1,1-1 1,0 1 0,-1-1 0,1 0 0,0 1 0,0-1 0,0 0-1,0 0 1,0 0 0,0 0 0,0 0 0,1 0 0,-1 0 0,0 0-1,1 0 1,-1 0 0,0-1 0,1 1 0,-1 0 0,1-1-1,1 1 1,4 1-9,-1-1 0,0 1-1,0-1 1,0 0 0,1-1-1,-1 0 1,0 0 0,1 0-1,-1-1 1,0 1 0,1-2 0,-1 1-1,11-4 1,-4-1 21,0-1 1,-1 0-1,0 0 0,0-1 1,11-10-1,7 2-92,-29 16 43,-1-1 0,1 1 0,0 0 0,0 0 0,0 0 1,0 0-1,-1 0 0,1 0 0,0 0 0,0 1 0,0-1 0,0 0 1,-1 0-1,1 1 0,0-1 0,0 0 0,-1 1 0,1-1 0,0 1 1,0-1-1,0 1 0,2 3 94,-1-1 1,0 1-1,0 0 0,0 0 1,-1 0-1,1 0 0,-1 0 1,0 0-1,1 8 0,12 31 830,-14-42-908,1 1 0,0-1 0,0 0 0,0 1 1,0-1-1,0 0 0,0 1 0,0-1 0,0 0 0,0 0 1,0 0-1,1 0 0,-1 0 0,0 0 0,1-1 0,-1 1 1,1 0-1,-1-1 0,1 1 0,-1-1 0,1 1 0,1-1 1,7 0 106,-1 0 1,0-1 0,0 0 0,1-1-1,-1 0 1,0 0 0,0-1-1,-1 0 1,11-5 0,-9 3-180,0 1-1,0 1 1,0 0-1,1 0 1,-1 1-1,21-2 1,1 10 231,-8-1-2741,-10-6-6130</inkml:trace>
  <inkml:trace contextRef="#ctx0" brushRef="#br0" timeOffset="1">476 0 19538,'0'0'4837</inkml:trace>
</inkml:ink>
</file>

<file path=ppt/ink/ink1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1.343"/>
    </inkml:context>
    <inkml:brush xml:id="br0">
      <inkml:brushProperty name="width" value="0.025" units="cm"/>
      <inkml:brushProperty name="height" value="0.025" units="cm"/>
    </inkml:brush>
  </inkml:definitions>
  <inkml:trace contextRef="#ctx0" brushRef="#br0">1 433 14510,'0'0'14808,"13"-4"-13521,6-4-1049,0-1 0,0-1 1,-1-1-1,0 0 0,-1-2 0,-1 0 1,18-17-1,8-8-196,-1-1 1,-3-2 0,-1-2 0,-3-1-1,45-74 1,-86 164-107,-33 60 79,21-61-3,3 2 0,1-1 1,-10 58-1,25-103-135,0 1-1,-1-1 1,1 0 0,0 1-1,0-1 1,0 1 0,0-1-1,0 0 1,0 1 0,0-1 0,1 1-1,-1-1 1,0 0 0,1 1-1,-1-1 1,1 0 0,-1 1-1,1-1 1,0 0 0,0 0-1,0 0 1,-1 0 0,1 0-1,0 1 1,0-2 0,0 1-1,1 0 1,-1 0 0,2 1-1,-2-2-176,1 1 0,0-1 0,0 0 0,0 1 0,-1-1 0,1 0 0,0 0 0,0-1 0,0 1-1,0 0 1,-1-1 0,1 1 0,0-1 0,0 1 0,-1-1 0,1 0 0,0 0 0,-1 0-1,1 0 1,-1 0 0,1 0 0,1-2 0,15-15-7003</inkml:trace>
</inkml:ink>
</file>

<file path=ppt/ink/ink1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1.729"/>
    </inkml:context>
    <inkml:brush xml:id="br0">
      <inkml:brushProperty name="width" value="0.025" units="cm"/>
      <inkml:brushProperty name="height" value="0.025" units="cm"/>
    </inkml:brush>
  </inkml:definitions>
  <inkml:trace contextRef="#ctx0" brushRef="#br0">78 0 19603,'0'0'12486,"-2"15"-12230,-68 268 166,68-278-422,1 0 0,0-1 0,0 1 0,1 0 0,0 0 0,0 0 0,0-1 0,0 1 0,1 0 0,1 6 0,-2-10 0,1 0 0,-1 0 0,0 0 0,1-1 0,0 1 0,-1 0 0,1 0 0,0 0 0,-1-1 0,1 1 0,0 0 0,0-1 0,-1 1 0,1-1 0,0 1 0,0-1 0,0 1 0,0-1 0,2 1 0,-1 0 0,1-1 0,0 0 0,0 0 0,-1 0 0,1 0 0,0 0 0,0 0 0,0-1 0,-1 0 0,4 0 0,9-5 0,-1 1 0,0-2 0,0 0 0,0-1 0,-1 0 0,20-17 0,69-67 0,-95 86 0,-2 0 2,19-15-87,-2-2 0,0-1 1,-1 0-1,21-35 0,-34 38-2526,-7 13-1144,-17 3-16298</inkml:trace>
</inkml:ink>
</file>

<file path=ppt/ink/ink1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2.058"/>
    </inkml:context>
    <inkml:brush xml:id="br0">
      <inkml:brushProperty name="width" value="0.025" units="cm"/>
      <inkml:brushProperty name="height" value="0.025" units="cm"/>
    </inkml:brush>
  </inkml:definitions>
  <inkml:trace contextRef="#ctx0" brushRef="#br0">9 1 10570,'0'0'6630,"-9"52"-4067,9-29 608,0-5-289,8-1-415,6-4-577,5-4-449,3-2-768,5 0-513,0 0-192,0 0-2050,-2 1-2595,-3-3-2594</inkml:trace>
</inkml:ink>
</file>

<file path=ppt/ink/ink1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3.963"/>
    </inkml:context>
    <inkml:brush xml:id="br0">
      <inkml:brushProperty name="width" value="0.025" units="cm"/>
      <inkml:brushProperty name="height" value="0.025" units="cm"/>
    </inkml:brush>
  </inkml:definitions>
  <inkml:trace contextRef="#ctx0" brushRef="#br0">56 0 16367,'0'0'5259,"-8"10"-4085,2-3-991,1 1 1,0-1-1,1 1 0,-1 0 0,1 0 0,1 1 0,0-1 0,0 1 1,1-1-1,0 1 0,0 0 0,-1 18 0,3-16 20,0 1 0,0-1 0,1 1-1,0-1 1,1 1 0,4 16 0,-4-25-133,-1 0 0,0 0 1,1 1-1,0-1 0,-1 0 0,1 0 0,0-1 1,1 1-1,-1 0 0,0-1 0,1 1 1,0-1-1,-1 0 0,1 0 0,0 0 1,0 0-1,0 0 0,0-1 0,1 1 0,-1-1 1,0 0-1,1 0 0,-1 0 0,0-1 1,7 2-1,-2-2 39,-1 0 0,1 0-1,0-1 1,0 0 0,-1 0 0,1-1 0,0 1 0,-1-2-1,0 1 1,1-1 0,-1 0 0,0-1 0,-1 0 0,1 0-1,-1 0 1,7-6 0,-4 2-80,1-1-1,-2 1 1,1-2-1,-2 1 1,1-1-1,-1 0 1,0-1-1,-1 0 1,6-16-1,-9-6 92,-7 24-168,-6 20-114,9-9 165,-1 1 0,1 0 1,0-1-1,0 1 1,0 0-1,0 0 1,0 0-1,1 0 1,-1 0-1,1 0 1,0 0-1,0 0 1,0 0-1,0 0 1,0 0-1,1 0 1,-1 0-1,1-1 1,2 6-1,-2-6 9,1 0-1,-1 0 0,1 1 1,0-1-1,-1-1 0,1 1 1,0 0-1,0 0 0,0-1 1,1 1-1,-1-1 1,0 0-1,1 1 0,-1-1 1,1 0-1,-1-1 0,1 1 1,-1 0-1,1-1 0,-1 1 1,1-1-1,3 0 0,8 1 48,-1-1 0,1 0 0,-1-2 0,1 1-1,-1-2 1,1 1 0,14-6 0,-21 5-41,0 1 0,0-1 0,0-1 0,0 1 0,0-1 0,-1 0 1,1-1-1,-1 1 0,0-1 0,-1-1 0,1 1 0,-1-1 0,0 0 0,5-7 1,-9 12-11,0-1 1,-1 1 0,1 0 0,0 0 0,-1-1 0,1 1-1,-1 0 1,1-1 0,-1 1 0,0 0 0,1-1 0,-1 1-1,0-1 1,0 1 0,0 0 0,0-1 0,-1-1 0,1 3-9,0-1 1,0 1 0,-1-1 0,1 1-1,-1-1 1,1 1 0,0 0 0,-1-1-1,1 1 1,-1-1 0,1 1-1,-1 0 1,1-1 0,-1 1 0,1 0-1,-1 0 1,0 0 0,1-1 0,-1 1-1,1 0 1,-1 0 0,1 0 0,-1 0-1,0 0 1,1 0 0,-2 0 0,-1 0-14,0 1 0,-1-1 1,1 1-1,0 0 1,0 0-1,0 0 1,-1 0-1,1 0 1,0 1-1,0 0 1,1-1-1,-5 4 1,-4 5 0,1 0 0,-1 1 1,-9 14-1,17-20 36,0-1 0,0 1 0,0 0 0,1 0 0,-1 0-1,1 0 1,0 0 0,1 0 0,-1 0 0,1 1 0,-1 9 0,2-14-22,1 0 0,-1 0 0,1 1 1,-1-1-1,1 0 0,-1 0 0,1 0 1,0 0-1,-1 0 0,1 0 0,0 0 1,0 0-1,0 0 0,0-1 0,0 1 1,0 0-1,0-1 0,0 1 0,0 0 0,0-1 1,0 1-1,0-1 0,1 1 0,-1-1 1,0 0-1,0 0 0,1 1 0,-1-1 1,0 0-1,2 0 0,46 2 91,-41-2-68,12 0 0,-1 0 1,1-2-1,-1 0 1,0-1-1,23-7 1,-33 7-5,-1 0 1,0-1-1,0 0 1,0 0-1,0-1 1,-1 0-1,1 0 1,-1-1-1,-1 0 0,1 0 1,-1-1-1,0 1 1,8-13-1,73-97 22,-86 116-52,0-1 1,0 0-1,0 0 0,0 1 0,0-1 0,0 1 1,0-1-1,0 1 0,0-1 0,0 1 1,0 0-1,0-1 0,0 1 0,1 0 0,-1 0 1,0 0-1,0 0 0,0 0 0,0 0 1,1 0-1,-1 0 0,0 1 0,0-1 1,0 0-1,0 1 0,0-1 0,0 1 0,0-1 1,0 1-1,0-1 0,0 1 0,0 0 1,2 1-1,38 29 26,-33-25-30,-6-4 18,0-1-1,1 1 0,-1 0 0,0 0 0,0 0 0,0 1 0,-1-1 0,1 0 0,0 1 0,-1-1 0,1 1 1,-1-1-1,0 1 0,0 0 0,0 0 0,0 0 0,-1-1 0,1 1 0,-1 0 0,1 0 0,-1 4 1,-1-2 11,0 0 1,0 0-1,-1-1 1,1 1-1,-1-1 1,0 1-1,0-1 1,-1 1-1,1-1 1,-1 0-1,-5 6 1,-7 6 40,-1 0 1,0-2 0,-1 0-1,-28 18 1,96-30-58,-25-3 8,0 0-1,39-7 1,-56 6-20,1 0 1,-1-1 0,1 0-1,-1 0 1,0-1 0,0 0-1,0-1 1,-1 0 0,16-11-1,-17 6-615,-7 10 215,0-1 0,0 1 0,0-1 0,0 1 0,0-1 0,0 1 0,0-1 0,0 1 0,0-1 0,-1 1 0,1-1 0,0 1 0,0-1 0,0 1 0,-1-1 0,1 1 0,0-1 0,-1 1 0,1 0 0,0-1 0,-1 1 0,1 0 0,-1-1 0,1 1 0,0 0 0,-1-1 0,1 1 0,-1 0 0,1 0 0,-1 0 0,1-1 0,-1 1 0,1 0 0,-1 0 0,1 0 0,-1 0 0,1 0 0,-1 0 0,1 0 0,-1 0 0,0 0 0,-18-4-12539</inkml:trace>
</inkml:ink>
</file>

<file path=ppt/ink/ink1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4.308"/>
    </inkml:context>
    <inkml:brush xml:id="br0">
      <inkml:brushProperty name="width" value="0.025" units="cm"/>
      <inkml:brushProperty name="height" value="0.025" units="cm"/>
    </inkml:brush>
  </inkml:definitions>
  <inkml:trace contextRef="#ctx0" brushRef="#br0">1 134 13997,'0'0'11083,"54"-27"-9642,-23 25-480,3-2-737,2 1-224,2 2-512,-4-1-1923,-1-1-2337,-2-5-417</inkml:trace>
  <inkml:trace contextRef="#ctx0" brushRef="#br0" timeOffset="1">454 1 7399,'0'0'17969,"-37"64"-16111,22-38-545,2-2-416,6-1-481,6-3-320,1-4-192,0-4-640,12-7-898,4-5-544,-1 0-160,-1-16-2147,-1-6-2337</inkml:trace>
</inkml:ink>
</file>

<file path=ppt/ink/ink1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4.638"/>
    </inkml:context>
    <inkml:brush xml:id="br0">
      <inkml:brushProperty name="width" value="0.025" units="cm"/>
      <inkml:brushProperty name="height" value="0.025" units="cm"/>
    </inkml:brush>
  </inkml:definitions>
  <inkml:trace contextRef="#ctx0" brushRef="#br0">32 1 15759,'0'0'10282,"-31"39"-13261,33-27-705,7 0-3074</inkml:trace>
</inkml:ink>
</file>

<file path=ppt/ink/ink1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5.209"/>
    </inkml:context>
    <inkml:brush xml:id="br0">
      <inkml:brushProperty name="width" value="0.025" units="cm"/>
      <inkml:brushProperty name="height" value="0.025" units="cm"/>
    </inkml:brush>
  </inkml:definitions>
  <inkml:trace contextRef="#ctx0" brushRef="#br0">79 309 11659,'0'0'11317,"-9"10"-8952,2-3-2075,-35 40 1332,40-43-1579,-1 0 1,1-1-1,0 1 0,0 0 1,0 0-1,0 0 1,1 1-1,0-1 0,0 0 1,0 0-1,0 1 1,1-1-1,0 1 0,0 7 1,0-10-36,1 0 0,0 0 1,0 0-1,0-1 1,0 1-1,0 0 0,0-1 1,0 1-1,1-1 0,-1 1 1,0-1-1,1 0 1,-1 0-1,1 1 0,-1-1 1,1 0-1,0 0 1,0-1-1,-1 1 0,1 0 1,0-1-1,0 1 0,0-1 1,0 1-1,0-1 1,0 0-1,0 0 0,1 0 1,64 1 584,-57-2-527,2 0-39,0-1 0,0-1 0,0 0 0,0-1 0,-1 0 0,1-1 0,-1 0 0,0-1 0,-1 0 0,0-1 0,1 0 0,-2 0 1,1-1-1,-1 0 0,-1-1 0,1 0 0,7-11 0,0-1 15,0-2 1,-2 1-1,0-2 1,-2 0 0,0-1-1,13-42 1,-22 59-21,-1 0 0,0 0 0,0 0-1,0 0 1,-1 0 0,0 0 0,-1-1 0,-1-10 0,1 19-19,0 0 1,0-1-1,0 1 0,0-1 1,0 1-1,-1-1 0,1 1 0,0-1 1,0 1-1,-1 0 0,1-1 1,0 1-1,0 0 0,-1-1 0,1 1 1,-1 0-1,1-1 0,0 1 1,-1 0-1,1 0 0,-1-1 0,1 1 1,0 0-1,-1 0 0,1 0 0,-1-1 1,1 1-1,-1 0 0,1 0 1,-1 0-1,1 0 0,-1 0 0,1 0 1,-1 0-1,1 0 0,0 0 1,-1 0-1,1 1 0,-1-1 0,1 0 1,-1 0-1,1 0 0,-1 0 1,1 1-1,-1-1 0,-20 13 65,13-4-25,1 0-1,0 0 1,0 0 0,1 1-1,0 0 1,1 0 0,0 1-1,0-1 1,1 1 0,-3 18-1,3-16 96,1 0 0,1 1-1,0 0 1,1-1 0,1 1-1,0 0 1,1 0 0,4 21-1,-4-31-119,0-1 0,0 0 1,0 1-1,1-1 0,-1 0 0,1 1 0,0-1 0,0 0 0,0 0 0,1-1 0,-1 1 0,1 0 0,-1-1 0,1 1 0,0-1 0,0 0 0,0 0 0,0 0 0,0 0 0,1-1 1,-1 1-1,0-1 0,1 0 0,-1 0 0,1 0 0,-1 0 0,1-1 0,0 0 0,-1 1 0,1-1 0,4-1 0,0 1 19,1-1-1,-1 0 1,1 0-1,-1-1 0,0 0 1,0-1-1,0 0 1,0 0-1,0 0 1,-1-1-1,0-1 1,11-7-1,-1-3-36,-1 0 0,-1-2 0,0 0 0,-2-1 0,0 0 0,15-29 0,-6 6 0,-3-1 0,16-47 0,-25 43 0,-10 45 0,0 1 0,0 0 0,0 0 0,0 0 0,0-1 0,0 1 0,0 0 0,0 0 0,0 0 0,-1-1 0,1 1 0,0 0 0,0 0 0,0 0 0,0 0 0,0-1 0,0 1 0,0 0 0,-1 0 0,1 0 0,0 0 0,0 0 0,0 0 0,0-1 0,-1 1 0,1 0 0,0 0 0,0 0 0,0 0 0,-1 0 0,1 0 0,0 0 0,0 0 0,0 0 0,-1 0 0,1 0 0,0 0 0,0 0 0,0 0 0,0 0 0,-1 0 0,1 0 0,0 0 0,0 0 0,0 0 0,-1 0 0,1 0 0,0 1 0,0-1 0,0 0 0,0 0 0,-1 0 0,1 0 0,0 0 0,0 0 0,0 1 0,0-1 0,0 0 0,-1 0 0,1 0 0,0 0 0,0 1 0,0-1 0,0 0 0,0 0 0,0 0 0,0 1 0,0-1 0,-8 8 0,1 1 0,1-1 0,0 1 0,0 1 0,0-1 0,1 1 0,1 0 0,0 0 0,-4 14 0,1 2 0,0 0 0,-4 47 0,9-58 0,-1 10 0,2 0 0,1 35 0,0-56 0,0 1 0,1-1 0,-1 1 0,1-1 0,0 1 0,0-1 0,1 1 0,-1-1 0,1 0 0,0 0 0,0 0 0,0 0 0,1 0 0,-1 0 0,1-1 0,0 1 0,0-1 0,0 0 0,0 0 0,6 4 0,-9-6 0,1-1 0,0 1 0,0 0 0,0-1 0,0 1 0,0-1 0,0 1 0,0-1 0,1 1 0,-1-1 0,0 0 0,0 1 0,0-1 0,0 0 0,0 0 0,1 0 0,-1 0 0,0 0 0,0 0 0,0 0 0,0-1 0,1 1 0,-1 0 0,0-1 0,0 1 0,1-1 0,-1 0 0,0-1 0,0 1 0,-1 0 0,1 0 0,-1-1 0,1 1 0,-1 0 0,1-1 0,-1 1 0,0 0 0,0-1 0,0 1 0,1-1 0,-1 1 0,-1 0 0,1-1 0,0 1 0,0-2 0,-2-4 0,1 0 0,-1 0 0,0 1 0,0-1 0,0 1 0,-1-1 0,-7-10 0,-6-2-36,-2 2 0,0 0 0,-29-21 0,9 8 95,87 25 26,17 7-1175,-34 0-1814,-1-1 1,61-8-1,-60-3-7026</inkml:trace>
</inkml:ink>
</file>

<file path=ppt/ink/ink1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6.303"/>
    </inkml:context>
    <inkml:brush xml:id="br0">
      <inkml:brushProperty name="width" value="0.025" units="cm"/>
      <inkml:brushProperty name="height" value="0.025" units="cm"/>
    </inkml:brush>
  </inkml:definitions>
  <inkml:trace contextRef="#ctx0" brushRef="#br0">2 370 14926,'0'2'283,"0"0"-1,-1-1 0,1 1 1,0 0-1,-1-1 0,1 1 1,0 0-1,0-1 1,0 1-1,1 0 0,-1-1 1,0 1-1,1 0 0,-1-1 1,1 1-1,-1-1 1,1 1-1,0-1 0,0 1 1,-1-1-1,1 1 1,0-1-1,2 2 0,0-2-45,-1 0 0,1 0 0,0 0 0,0 0 0,-1-1 0,1 1 0,0-1 0,0 0 0,0 0 0,0 0 0,-1 0 0,1 0 0,5-2 0,3 0 80,0-1-1,-1-1 1,1 0 0,-1 0-1,1-1 1,-1 0-1,-1-1 1,1 0 0,-1-1-1,10-8 1,-4 2-78,1-1-1,-2-1 1,0 0 0,20-29-1,-29 37-210,-1-1 0,-1 1-1,0 0 1,0-1 0,0 0-1,-1 1 1,0-1 0,1-11-1,-3 18-34,0-1-1,0 0 1,0 1-1,0-1 0,0 0 1,0 1-1,0-1 1,-1 0-1,1 1 1,-1-1-1,1 1 0,-1-1 1,1 1-1,-1-1 1,0 1-1,0-1 0,0 1 1,-2-3-1,2 3-31,-1 0-1,0 1 1,0-1-1,1 0 0,-1 1 1,0-1-1,0 1 1,0-1-1,0 1 1,0 0-1,1 0 1,-1-1-1,0 2 0,0-1 1,0 0-1,0 0 1,0 0-1,0 1 1,0-1-1,-2 2 0,-3 1-3,0 0 0,1 1 0,-1-1-1,1 1 1,0 1 0,0-1 0,1 1-1,-1 0 1,1 0 0,0 0 0,0 1-1,1 0 1,0 0 0,0 0 0,-5 10-1,-2 6 31,1 1-1,0 0 0,-7 30 0,13-41 16,1 1 0,0-1-1,1 0 1,1 1 0,-1 21 0,2-32 11,0 1 1,0-1-1,1 1 1,-1-1-1,1 1 1,-1-1 0,1 1-1,0-1 1,0 1-1,0-1 1,0 0-1,0 0 1,0 1 0,1-1-1,-1 0 1,1 0-1,0 0 1,-1-1 0,1 1-1,0 0 1,0-1-1,0 1 1,0-1-1,1 1 1,-1-1 0,0 0-1,0 0 1,1 0-1,-1 0 1,1-1-1,-1 1 1,1-1 0,-1 1-1,3-1 1,8 0 78,0 0 0,-1-1 0,1-1-1,0 0 1,-1 0 0,0-1 0,1-1 0,-2 0 0,1-1 0,0 0 0,-1-1 0,0 0 0,0-1 0,0 0-1,-1-1 1,18-17 0,-12 9 44,0 0-1,-1-1 1,-1 0-1,-1-1 0,0-1 1,-1 0-1,-1-1 1,15-38-1,-19 36-29,0 0 0,-2 0 0,-1-1 1,0 0-1,-2 0 0,0 0 0,-3-31 0,1 55-112,0-1 0,0 0 0,-1 0 0,1 1 0,0-1-1,0 0 1,0 0 0,0 0 0,0 1 0,-1-1 0,1 0 0,0 0 0,0 0 0,0 0 0,-1 0 0,1 1 0,0-1 0,0 0 0,0 0-1,-1 0 1,1 0 0,0 0 0,0 0 0,-1 0 0,1 0 0,0 0 0,0 0 0,-1 0 0,1 0 0,0 0 0,0 0 0,-1 0-1,1 0 1,0 0 0,0 0 0,-1 0 0,1 0 0,0 0 0,0 0 0,-1-1 0,1 1 0,0 0 0,0 0 0,0 0 0,0 0 0,-1 0-1,1-1 1,0 1 0,0 0 0,0 0 0,0 0 0,-1-1 0,1 1 0,0 0 0,0 0 0,0-1 0,0 1 0,0 0 0,0 0-1,0 0 1,0-1 0,0 1 0,-12 18-118,-1 20 191,1 1 1,2 0 0,2 1-1,2 0 1,1 0 0,2 1-1,2-1 1,4 43-1,-2-76-36,0 1 1,1-1-1,-1 1 0,2-1 0,-1 0 0,1 0 0,7 13 0,-9-17-29,0-1 0,1 1 0,0-1 0,0 1 0,-1-1 1,2 1-1,-1-1 0,0 0 0,0 0 0,1 0 0,-1 0 0,1 0 0,-1-1 0,1 1 0,0-1 0,-1 0 0,1 1 0,0-1 0,0-1 0,0 1 0,6 1 0,-10-33-723,-6 10 341,-2 1-1,-1 1 1,0-1-1,-1 2 1,-1-1-1,-18-20 1,16 20 273,-82-98 512,99 116-334,0 0-1,0 0 0,0 0 1,1 0-1,-1 1 1,0 0-1,0-1 0,1 1 1,-1 1-1,6 0 0,97 13-589,-34-3-2702,1-6-6219,-12-5-7803</inkml:trace>
</inkml:ink>
</file>

<file path=ppt/ink/ink1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7.250"/>
    </inkml:context>
    <inkml:brush xml:id="br0">
      <inkml:brushProperty name="width" value="0.025" units="cm"/>
      <inkml:brushProperty name="height" value="0.025" units="cm"/>
    </inkml:brush>
  </inkml:definitions>
  <inkml:trace contextRef="#ctx0" brushRef="#br0">35 24 6438,'0'0'19261,"-5"11"-18562,-3 17-302,1-1-1,2 1 1,0 1 0,2-1-1,1 1 1,2 30-1,0-57-367,0 0 1,0 0-1,0 1 0,0-1 0,1 0 0,-1 0 0,1 1 1,-1-1-1,1 0 0,0 0 0,-1 0 0,1 0 0,0 0 1,1 0-1,-1 0 0,0 0 0,0 0 0,1 0 0,-1-1 1,1 1-1,0-1 0,-1 1 0,1-1 0,0 0 0,0 1 1,0-1-1,0 0 0,0 0 0,0 0 0,0 0 1,0-1-1,1 1 0,-1-1 0,0 1 0,0-1 0,0 0 1,1 0-1,-1 0 0,0 0 0,0 0 0,3-1 0,5 0 119,-1-1-1,0 0 1,1 0-1,-1-1 0,0 0 1,0 0-1,-1-1 1,14-9-1,-1 0-82,-2-1 1,0-1-1,0-1 0,-2 0 0,0-1 1,0-1-1,-2-1 0,0 0 1,-2-1-1,0-1 0,-1 0 1,15-35-1,-23 36-8,-12 31 6,-14 30 9,12-17-72,0 0 0,2 1 0,0 0 0,2 0 0,0 1 0,2 0 0,-1 30 0,5-54-121,0-1 1,0 1-1,1-1 0,-1 1 0,0-1 1,1 0-1,-1 1 0,1-1 1,-1 1-1,1-1 0,0 0 1,0 0-1,-1 1 0,1-1 0,0 0 1,0 0-1,0 0 0,0 0 1,0 0-1,1 0 0,-1 0 0,0 0 1,0-1-1,0 1 0,1 0 1,-1-1-1,1 1 0,-1-1 0,0 1 1,1-1-1,-1 0 0,1 1 1,-1-1-1,1 0 0,2 0 1,0 0-449,0 0 0,0-1 0,0 1 0,-1-1 0,1 1 0,0-1 0,0 0 0,0-1 0,-1 1 0,1-1 0,-1 1 1,1-1-1,3-3 0,20-22-7909</inkml:trace>
</inkml:ink>
</file>

<file path=ppt/ink/ink1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7.606"/>
    </inkml:context>
    <inkml:brush xml:id="br0">
      <inkml:brushProperty name="width" value="0.025" units="cm"/>
      <inkml:brushProperty name="height" value="0.025" units="cm"/>
    </inkml:brush>
  </inkml:definitions>
  <inkml:trace contextRef="#ctx0" brushRef="#br0">66 1 13485,'0'0'5002,"-2"11"-2931,-24 71 2074,19-66-3377,0 2 0,2-1-1,0 1 1,0 0 0,2 0 0,0 0 0,1 0 0,2 36 0,0-52-751,1 0 0,-1 0 0,1 0-1,0 0 1,-1 0 0,1 0 0,0-1 0,0 1 0,0 0 0,0-1 0,1 1-1,-1-1 1,0 1 0,1-1 0,-1 0 0,1 0 0,-1 1 0,1-1 0,0 0 0,0 0-1,-1 0 1,1-1 0,0 1 0,0 0 0,0-1 0,0 1 0,0-1 0,0 0-1,-1 1 1,1-1 0,0 0 0,0 0 0,0 0 0,0-1 0,0 1 0,2-1 0,3 0 41,0 0 1,0-1 0,0 1-1,0-2 1,0 1 0,-1-1 0,1 0-1,10-7 1,12-12-79,-2-1-1,0-1 1,-2-1 0,33-43 0,-42 43-1272,-13 7-4159,-7 15-470,-6 3 2526,8 0 1533,-16 0-8719</inkml:trace>
</inkml:ink>
</file>

<file path=ppt/ink/ink1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7.980"/>
    </inkml:context>
    <inkml:brush xml:id="br0">
      <inkml:brushProperty name="width" value="0.025" units="cm"/>
      <inkml:brushProperty name="height" value="0.025" units="cm"/>
    </inkml:brush>
  </inkml:definitions>
  <inkml:trace contextRef="#ctx0" brushRef="#br0">3 0 13645,'0'0'3075,"-3"51"32,3-26-225,0-4-447,8-2-193,2-3-609,3 0-832,2-3-673,3-1-352,1 0-1762,2-11-2946,-1-1-4037</inkml:trace>
</inkml:ink>
</file>

<file path=ppt/ink/ink1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8.825"/>
    </inkml:context>
    <inkml:brush xml:id="br0">
      <inkml:brushProperty name="width" value="0.025" units="cm"/>
      <inkml:brushProperty name="height" value="0.025" units="cm"/>
    </inkml:brush>
  </inkml:definitions>
  <inkml:trace contextRef="#ctx0" brushRef="#br0">115 82 13837,'0'-9'4105,"1"2"-3913,0 1 659,-1 1-1,0-1 1,0 1-1,0 0 1,0-1 0,-2-6-1,1 11-715,1 0 0,0 0 0,-1 0-1,1 0 1,-1 0 0,1 0 0,-1 0 0,0 0-1,1 0 1,-1 0 0,0 0 0,0 0 0,1 1-1,-1-1 1,0 0 0,0 1 0,0-1-1,0 0 1,0 1 0,0-1 0,0 1 0,0-1-1,-1 1 1,1 0 0,0 0 0,0-1 0,0 1-1,0 0 1,0 0 0,-1 0 0,1 0 0,0 0-1,0 0 1,0 0 0,0 1 0,0-1 0,-1 0-1,-1 2 1,-1-1-89,0 1-1,0 0 1,1 0 0,-1 1-1,0-1 1,1 1 0,-1-1-1,1 1 1,0 0 0,0 1 0,0-1-1,1 0 1,-1 1 0,1 0-1,0-1 1,0 1 0,0 0-1,0 0 1,-2 7 0,1-1 23,0 1 0,0-1 1,1 1-1,0 0 0,1-1 0,0 20 1,0-28-63,1-1 0,0 1 0,0-1 1,0 1-1,1-1 0,-1 1 0,0-1 0,1 1 1,-1-1-1,1 1 0,-1-1 0,1 1 1,0-1-1,-1 0 0,1 1 0,0-1 0,0 0 1,0 0-1,0 1 0,0-1 0,0 0 0,1 0 1,-1 0-1,0 0 0,0-1 0,1 1 1,-1 0-1,0 0 0,1-1 0,-1 1 0,1-1 1,-1 1-1,1-1 0,-1 0 0,1 0 0,0 1 1,-1-1-1,1 0 0,-1 0 0,1-1 1,-1 1-1,1 0 0,-1 0 0,1-1 0,-1 1 1,1-1-1,-1 1 0,1-1 0,1-1 0,5-1 36,-1 0-1,0 0 1,1-1-1,-1 0 0,-1-1 1,1 1-1,-1-1 0,8-8 1,-8 6-19,0 0 0,0 0 0,-1 0 0,0-1 0,-1 0 0,0 0 0,0 0 0,-1 0 0,0-1 0,0 0 0,-1 1 0,0-1 0,1-11 0,-3 20-27,0-1 1,0 1-1,0 0 1,0 0-1,0-1 0,1 1 1,-1 0-1,0-1 0,-1 1 1,1 0-1,0 0 0,0-1 1,0 1-1,0 0 1,0 0-1,0-1 0,0 1 1,0 0-1,0 0 0,0-1 1,-1 1-1,1 0 0,0 0 1,0-1-1,0 1 1,-1 0-1,1 0 0,0 0 1,0 0-1,0-1 0,-1 1 1,1 0-1,0 0 0,0 0 1,-1 0-1,1 0 1,0 0-1,0 0 0,-1-1 1,1 1-1,-1 0 0,-12 7-107,-9 16 32,16-15 107,0 1 0,0 1-1,1-1 1,0 1 0,0 0 0,1 0-1,1 1 1,-1-1 0,2 1 0,-1 0-1,2-1 1,-2 18 0,3-27-22,1 1 0,-1-1 0,0 0 0,0 0 0,0 0 0,1 0 0,-1 0 0,1 1 0,-1-1 0,1 0 1,-1 0-1,1 0 0,0 0 0,-1 0 0,1-1 0,0 1 0,0 0 0,0 0 0,0 0 0,0-1 0,-1 1 0,1 0 0,1-1 0,0 1 0,1 0 26,0 0 0,0 0 0,0 0-1,0 0 1,1-1 0,-1 1-1,0-1 1,6-1 0,1 1 33,-1-2 1,0 1-1,1-1 1,-1-1-1,13-4 1,-7-1-67,-1 0 0,0-1 0,-1-1 0,0 0 0,0 0 0,-1-2 0,-1 1 0,0-1 0,0-1 0,-1 0 0,-1-1 0,0 0 0,11-24 0,-20 39 0,-6 11 0,1 0 0,1 0 0,0 1 0,0-1 0,1 1 0,1 0 0,-1 18 0,3-30 0,0 0 0,1-1 0,-1 1 0,1 0 0,-1 0 0,1 0 0,-1-1 0,1 1 0,-1 0 0,1 0 0,0-1 0,-1 1 0,1 0 0,0-1 0,0 1 0,-1-1 0,1 1 0,0-1 0,0 1 0,0-1 0,0 0 0,0 0 0,0 1 0,-1-1 0,1 0 0,0 0 0,0 0 0,0 0 0,0 0 0,0 0 0,0 0 0,1 0 0,35-4 0,-24-2 0,-1-1 0,0 0 0,-1 0 0,0-1 0,0-1 0,0 0 0,-1 0 0,0-1 0,-1-1 0,0 1 0,13-23 0,-29 43 0,1 0 0,0 1 0,0 0 0,1 1 0,1-1 0,0 1 0,0 0 0,1 0 0,-2 19 0,8-31-2,-1 0 0,0 1 0,1-1-1,-1 0 1,1 0 0,-1 0 0,0 0 0,1-1 0,-1 1 0,0-1 0,1 1-1,-1-1 1,0 0 0,3-1 0,25-20-2679,-24 16 410,0 0 0,0 0 1,-1-1-1,8-12 0,1-8-6564</inkml:trace>
</inkml:ink>
</file>

<file path=ppt/ink/ink1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29.230"/>
    </inkml:context>
    <inkml:brush xml:id="br0">
      <inkml:brushProperty name="width" value="0.025" units="cm"/>
      <inkml:brushProperty name="height" value="0.025" units="cm"/>
    </inkml:brush>
  </inkml:definitions>
  <inkml:trace contextRef="#ctx0" brushRef="#br0">257 1 9833,'0'0'15455,"-2"11"-14217,-58 335 3252,48-261-4094,-5-1 1,-3-1-1,-56 150 1,75-231-396,1 0 0,-1 0 1,0 0-1,0 0 1,1-1-1,-1 1 1,0 0-1,0 0 1,0-1-1,-1 1 1,1-1-1,0 1 1,-1-1-1,1 0 1,-1 0-1,-1 2 1,2-3-1,1 0 1,-1 0-1,0-1 1,1 1 0,-1 0-1,0 0 1,1 0-1,-1-1 1,0 1 0,1 0-1,-1-1 1,1 1-1,-1 0 1,1-1-1,-1 1 1,1-1 0,-1 1-1,1-1 1,-1 1-1,1-1 1,0 0 0,-1 1-1,1-1 1,0 1-1,-1-1 1,1 0 0,0 1-1,0-1 1,-1 0-1,-3-14 28,0 1 0,-4-29 0,6 30-23,-4-15-1,2 0 0,0 0 0,2 0 0,1 0-1,5-50 1,-3 71-10,0 0 0,1 1 0,-1-1 0,1 0 0,1 1 0,-1-1 0,1 1 0,0 0 0,0 0 0,1 0 0,0 0 0,0 0 0,0 1-1,1 0 1,0 0 0,0 0 0,0 1 0,0-1 0,1 1 0,0 0 0,0 1 0,0 0 0,0 0 0,0 0 0,1 0 0,-1 1 0,1 0 0,12-2 0,53-4-1910,-14 1-1776,0-6-3873,-5-6-6311</inkml:trace>
</inkml:ink>
</file>

<file path=ppt/ink/ink1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4.487"/>
    </inkml:context>
    <inkml:brush xml:id="br0">
      <inkml:brushProperty name="width" value="0.025" units="cm"/>
      <inkml:brushProperty name="height" value="0.025" units="cm"/>
    </inkml:brush>
  </inkml:definitions>
  <inkml:trace contextRef="#ctx0" brushRef="#br0">127 111 15439,'0'-8'2621,"0"4"-2414,-1-3 575,1 0 1,-1 0-1,0 0 0,0 1 1,-4-11-1,5 16-620,0-1 1,-1 1-1,0 0 1,1-1-1,-1 1 0,0 0 1,1 0-1,-1 0 1,0 0-1,0 0 0,0 0 1,0 0-1,0 0 1,0 0-1,0 0 0,0 0 1,-1 1-1,1-1 1,0 0-1,0 1 0,-1-1 1,1 1-1,0 0 1,-1-1-1,1 1 1,0 0-1,-1 0 0,1-1 1,0 1-1,-1 0 1,1 1-1,-1-1 0,1 0 1,0 0-1,-1 1 1,1-1-1,0 0 0,-1 1 1,-1 0-1,-1 2-76,0-1-1,0 1 1,0 0-1,0 0 1,1 0-1,-1 0 1,1 1-1,0-1 0,0 1 1,0 0-1,1 0 1,-1 0-1,1 0 1,0 0-1,-2 7 1,0-3 15,1 1 0,0 0 1,0 1-1,1-1 0,0 0 1,0 17-1,2-25-90,0 0 0,0 0 0,0 0 0,0 0 1,0 0-1,1 0 0,-1 0 0,0 0 0,1 0 0,-1-1 1,0 1-1,1 0 0,-1 0 0,1 0 0,-1 0 0,1-1 0,0 1 1,-1 0-1,1-1 0,0 1 0,-1 0 0,1-1 0,0 1 1,0-1-1,0 1 0,0-1 0,1 1 0,32 2 374,-24-4-301,0-1 0,-1 0 0,0 0 0,1-1 0,10-5 0,2-5-80,0 0-1,-1-1 1,0-1-1,-1 0 1,-1-2-1,-1-1 1,0 0-1,24-32 1,-39 48-4,-2 10 0,-2 8 0,-9 25 0,6-30 0,1 1 0,1-1 0,0 0 0,1 1 0,0-1 0,0 16 0,1-26 0,0 0 0,1 0 0,-1 0 0,0 0 0,0 0 0,1 0 0,-1 0 0,0 0 0,1 0 0,-1-1 0,1 1 0,-1 0 0,1 0 0,0 0 0,-1-1 0,1 1 0,0 0 0,-1 0 0,1-1 0,0 1 0,0-1 0,0 1 0,0-1 0,-1 1 0,3 0 0,29-1 0,-24-1 0,0-2 0,-1 1 0,1-1 0,-1 0 0,14-8 0,-7 2 0,-1-1 0,-1 0 0,1-2 0,-2 1 0,0-1 0,0-1 0,-1 0 0,0 0 0,-1-1 0,13-28 0,-33 68 0,5-12 0,0 0 0,1 1 0,0 0 0,1 0 0,1 0 0,-1 17 0,4-32 0,0 1 0,0-1 0,0 0 0,0 1 0,1-1 0,-1 0 0,0 1 0,0-1 0,1 0 0,-1 1 0,0-1 0,1 0 0,-1 1 0,0-1 0,1 0 0,-1 0 0,0 0 0,1 1 0,-1-1 0,1 0 0,-1 0 0,0 0 0,1 0 0,-1 0 0,1 0 0,-1 1 0,1-1 0,-1 0 0,0 0 0,1 0 0,-1-1 0,1 1 0,-1 0 0,1 0 0,-1 0 0,0 0 0,1 0 0,0-1 0,18-4 0,-8-1 0,-1 0 0,0 0 0,0-1 0,0-1 0,-1 1 0,16-19 0,30-23 0,-54 49-35,-1 1 0,1-1 0,0 1 1,-1-1-1,1 1 0,-1-1 0,1 1 0,-1 0 0,1-1 0,-1 1 0,1-1 1,-1 1-1,0 0 0,1 0 0,-1-1 0,0 1 0,0 0 0,1-1 1,-1 1-1,0 0 0,0 0 0,0-1 0,0 1 0,0 0 0,0 0 0,0 0 1,0-1-1,0 1 0,-1 0 0,1 1 0,0 38-2078,0-35 1656,0 3-573,1 17-3286,7-14-1885,8-10-446</inkml:trace>
</inkml:ink>
</file>

<file path=ppt/ink/ink1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5.048"/>
    </inkml:context>
    <inkml:brush xml:id="br0">
      <inkml:brushProperty name="width" value="0.025" units="cm"/>
      <inkml:brushProperty name="height" value="0.025" units="cm"/>
    </inkml:brush>
  </inkml:definitions>
  <inkml:trace contextRef="#ctx0" brushRef="#br0">206 0 14414,'0'0'13431,"-2"9"-12283,-52 156-66,-15 55 700,61-187-1630,2-1 0,1 1-1,2 1 1,1-1-1,3 34 1,6-29-152,-6-36 0,-1 0 0,1 0 0,-1 0 0,1-1 0,0 1 0,0 0 0,0-1 0,0 1 0,0 0 0,0-1 0,1 1 0,-1-1 0,0 0 0,1 1 0,-1-1 0,1 0 0,2 1 0,-3-50-53,-7 19-408,-1 0 0,-1 1 0,-14-34 1,12 37 631,1 0 0,1-1 0,1 0 0,-4-34 0,11 58-138,1 1 0,-1-1 0,0 1 0,1-1 0,-1 1 0,1 0-1,-1-1 1,1 1 0,0 0 0,0 0 0,0-1 0,-1 1 0,1 0 0,0 0 0,0 0 0,1 0 0,-1 0 0,0 0-1,0 0 1,0 0 0,1 1 0,-1-1 0,0 0 0,1 1 0,-1-1 0,0 1 0,1-1 0,-1 1 0,1 0 0,-1 0-1,1 0 1,-1-1 0,1 1 0,2 1 0,66-2-303,-50 2 173,72-1-6299,-47 0-2134</inkml:trace>
</inkml:ink>
</file>

<file path=ppt/ink/ink1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8.597"/>
    </inkml:context>
    <inkml:brush xml:id="br0">
      <inkml:brushProperty name="width" value="0.025" units="cm"/>
      <inkml:brushProperty name="height" value="0.025" units="cm"/>
    </inkml:brush>
  </inkml:definitions>
  <inkml:trace contextRef="#ctx0" brushRef="#br0">270 91 8968,'0'0'7223,"1"-9"-4570,0 5-2556,3-40 3404,-4 43-3336,0-1-1,-1 1 1,1-1 0,0 1 0,0 0 0,0-1 0,-1 1 0,1 0 0,-1-1-1,1 1 1,-1 0 0,0 0 0,1-1 0,-1 1 0,0 0 0,0 0-1,0 0 1,0 0 0,0 0 0,0 0 0,0 0 0,0 1 0,0-1 0,0 0-1,0 0 1,-1 1 0,1-1 0,0 1 0,-1-1 0,1 1 0,0-1 0,-3 1-1,-4 0-18,0 1 0,0 0 0,0 0 0,0 1 0,0 0-1,1 0 1,-1 1 0,1 0 0,-1 0 0,1 1 0,0 0-1,1 0 1,-1 1 0,1-1 0,-1 2 0,2-1 0,-1 1-1,-6 7 1,-1 1-91,1 1 0,1 0 0,0 1 0,1 1 0,1-1-1,-13 31 1,19-37-50,-1 0 0,1 1-1,1 0 1,0-1 0,-1 16-1,3-24-1,-1 0 1,1 0-1,0 1 0,0-1 0,0 0 0,1 0 0,-1 0 1,0 0-1,1 0 0,0 0 0,-1 0 0,1 0 0,0 0 1,0 0-1,0-1 0,0 1 0,0 0 0,0-1 1,1 1-1,-1 0 0,0-1 0,1 1 0,0-1 0,-1 0 1,1 0-1,0 1 0,-1-1 0,1 0 0,0 0 0,0-1 1,0 1-1,0 0 0,0-1 0,4 1 0,2 0 30,1-1-1,-1 0 1,1-1-1,-1 0 1,1 0-1,-1-1 1,0 0-1,1-1 1,-1 0-1,0 0 1,-1 0-1,1-1 1,-1 0-1,1-1 1,-1 0-1,9-8 1,-4 4 29,-1-2 1,0 1 0,-1-1-1,0-1 1,-1 0-1,-1 0 1,1-1-1,9-21 1,-16 30-42,-1 0 0,0 1 0,1-1 0,-2 0 0,1 0 0,0 0 0,-1 0 0,0 0 0,0 0 0,0 0 0,0 0 0,-2-7 0,2 10-14,0 0-1,-1 0 1,1 0-1,0 1 0,-1-1 1,1 0-1,-1 0 1,1 0-1,-1 0 0,1 1 1,-1-1-1,0 0 1,0 1-1,1-1 0,-1 0 1,0 1-1,0-1 1,1 1-1,-1-1 0,0 1 1,-1-1-1,0 1-2,0 0 0,0 0 0,1 0-1,-1 0 1,0 0 0,0 0 0,0 0 0,1 1-1,-1-1 1,0 1 0,0-1 0,1 1 0,-1 0-1,0-1 1,-2 3 0,3-2-230,-1-1-1,1 1 1,-1 0 0,1 0 0,0 0-1,0 0 1,-1 0 0,1 0 0,0 1-1,0-1 1,0 0 0,0 1 0,0-1-1,1 0 1,-1 1 0,0-1-1,0 1 1,1-1 0,-1 1 0,1-1-1,0 1 1,-1 0 0,1 2 0,0-3-3,1 0 1,-1 0 0,0 0 0,1 0 0,-1 0 0,1 0 0,-1 0-1,1 0 1,-1 0 0,1 0 0,0 0 0,-1-1 0,1 1 0,0 0-1,0 0 1,0-1 0,0 1 0,0 0 0,0-1 0,0 1 0,0-1-1,0 1 1,0-1 0,0 0 0,0 1 0,0-1 0,0 0 0,0 0-1,0 0 1,0 0 0,0 0 0,0 0 0,1 0 0,0 0 0,17 0-5767,2 0-2461</inkml:trace>
</inkml:ink>
</file>

<file path=ppt/ink/ink1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8.945"/>
    </inkml:context>
    <inkml:brush xml:id="br0">
      <inkml:brushProperty name="width" value="0.025" units="cm"/>
      <inkml:brushProperty name="height" value="0.025" units="cm"/>
    </inkml:brush>
  </inkml:definitions>
  <inkml:trace contextRef="#ctx0" brushRef="#br0">53 0 12268,'0'0'7687,"-11"68"-4900,1-44-866,1 3-255,-1 1-321,4 1-832,1-1-385,4-1-128,1-6-1249,1-7-2275,11-9-2209,2-5-3812</inkml:trace>
</inkml:ink>
</file>

<file path=ppt/ink/ink1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9.275"/>
    </inkml:context>
    <inkml:brush xml:id="br0">
      <inkml:brushProperty name="width" value="0.025" units="cm"/>
      <inkml:brushProperty name="height" value="0.025" units="cm"/>
    </inkml:brush>
  </inkml:definitions>
  <inkml:trace contextRef="#ctx0" brushRef="#br0">0 53 15439,'0'0'2295,"9"-8"150,-7 6-2271,2-2 115,0 0 1,0 0 0,0 1-1,0-1 1,0 1 0,1 0-1,0 1 1,-1-1 0,1 1-1,0 0 1,0 0 0,0 0 0,0 1-1,1 0 1,-1 0 0,8-1-1,-8 2-69,0 0 0,-1 1 1,1-1-1,0 1 0,-1-1 0,1 1 0,-1 1 0,0-1 0,1 1 0,-1-1 0,0 1 0,0 1 0,7 3 1,-10-4-120,1 0 0,0 0 1,-1 0-1,1 0 1,-1 0-1,0 0 0,0 0 1,0 0-1,0 1 0,0-1 1,0 0-1,0 1 1,-1-1-1,0 1 0,1-1 1,-1 1-1,0-1 1,0 1-1,0-1 0,0 1 1,-1-1-1,1 0 1,-1 1-1,1-1 0,-1 1 1,0-1-1,-2 4 1,-3 7 35,-1-1 1,0 0-1,-1 0 1,0-1-1,-1 0 1,-1-1-1,1 0 1,-16 12 0,8-7-28,2 1 1,-15 18-1,29-33-110,0 0 0,0 0 0,0 0 0,0 1 0,1-1 0,-1 0 0,0 0 0,1 1 0,-1-1 0,1 0 0,-1 1 0,1-1 0,-1 0 0,1 1 0,0-1 0,0 1 0,0-1 0,0 0 0,0 1 0,0-1 0,1 3 0,-1-3 0,1 0 0,0 1 0,0-1 0,0 0 0,0 0 0,0 0 0,0-1 0,0 1 0,0 0 0,0 0 0,0-1 0,1 1 0,-1 0 0,0-1 0,0 1 0,1-1 0,-1 0 0,2 1 0,10 1 0,1 0 0,-1-2 0,25 0 0,-22-1 0,20 2-880,-12-1-1982,1 0 1,-1-1-1,30-6 1,-16-3-7907</inkml:trace>
</inkml:ink>
</file>

<file path=ppt/ink/ink1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29.637"/>
    </inkml:context>
    <inkml:brush xml:id="br0">
      <inkml:brushProperty name="width" value="0.025" units="cm"/>
      <inkml:brushProperty name="height" value="0.025" units="cm"/>
    </inkml:brush>
  </inkml:definitions>
  <inkml:trace contextRef="#ctx0" brushRef="#br0">67 0 18770,'0'0'13292,"68"0"-13228,-38 0-32,-1 0-64,0 1-1025,-6 6-1089,-6-4-1665,-8 0-1154,-4 1-1986</inkml:trace>
  <inkml:trace contextRef="#ctx0" brushRef="#br0" timeOffset="1">0 118 15983,'0'0'10250,"49"35"-8296,-8-35-1218,5 0-608,0-3-608,-4-4-2787,-9-1-1954,-6-2-3972</inkml:trace>
</inkml:ink>
</file>

<file path=ppt/ink/ink1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0.013"/>
    </inkml:context>
    <inkml:brush xml:id="br0">
      <inkml:brushProperty name="width" value="0.025" units="cm"/>
      <inkml:brushProperty name="height" value="0.025" units="cm"/>
    </inkml:brush>
  </inkml:definitions>
  <inkml:trace contextRef="#ctx0" brushRef="#br0">179 0 19506,'0'0'11062,"0"7"-10924,-1 103 43,3 70-2860,1-160-348,5-10-4724</inkml:trace>
  <inkml:trace contextRef="#ctx0" brushRef="#br0" timeOffset="1">1 323 14253,'0'0'11627,"71"3"-9609,-33-10-1089,0 0-544,1 2-289,-5 1-64,-1 3-288,-5 1-1794,-7 0-2467,-2 0-2305,-5 0-6855</inkml:trace>
</inkml:ink>
</file>

<file path=ppt/ink/ink1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0.567"/>
    </inkml:context>
    <inkml:brush xml:id="br0">
      <inkml:brushProperty name="width" value="0.025" units="cm"/>
      <inkml:brushProperty name="height" value="0.025" units="cm"/>
    </inkml:brush>
  </inkml:definitions>
  <inkml:trace contextRef="#ctx0" brushRef="#br0">174 1 17809,'0'0'14803,"2"9"-14664,-1-4-138,-1 1 0,1-1 0,-1 1 0,0-1-1,0 0 1,-1 1 0,0-1 0,0 1 0,0-1 0,0 0 0,-1 0 0,0 0 0,0 0-1,0 0 1,-1 0 0,0 0 0,-5 7 0,-4 4-1,8-13 0,1 1 0,0-1 0,0 1 0,1 0 0,-1 0 0,1 1 0,0-1 0,0 0 0,0 1 0,-2 8 0,9-12 0,-1 0 0,1 0 0,0 0 0,0 0 0,0-1 0,8 0 0,-8 0 0,0 0 0,4 1 0,1-1 0,0 2 0,0-1 0,-1 1 0,11 4 0,-19-5 0,1-1 0,-1 1 0,1-1 0,-1 1 0,0 0 0,1-1 0,-1 1 0,0 0 0,0 0 0,0 0 0,1 0 0,-1 0 0,0 0 0,0 1 0,0-1 0,-1 0 0,1 0 0,0 1 0,0-1 0,-1 0 0,1 1 0,-1-1 0,1 1 0,-1-1 0,0 1 0,1-1 0,-1 1 0,0-1 0,0 1 0,0-1 0,0 1 0,0-1 0,-1 1 0,1-1 0,0 1 0,-1-1 0,1 1 0,-1-1 0,1 1 0,-1-1 0,0 0 0,0 2 0,-3 3 0,0 0 0,-1 0 0,0 0 0,0-1 0,0 0 0,0 0 0,-1 0 0,0 0 0,0-1 0,0 0 0,0 0 0,-1-1 0,-6 3 0,1-1 0,0 0 0,0-1 0,0 0 0,0-1 0,-1 0 0,-23 1 0,34-4-120,0 0-1,0 0 1,0 0 0,0 0-1,-1 0 1,1-1 0,0 1-1,0-1 1,0 1 0,0-1-1,0 0 1,0 0 0,1 0-1,-1 0 1,0 0 0,0 0 0,1 0-1,-1-1 1,0 1 0,1-1-1,0 1 1,-1-1 0,1 1-1,0-1 1,0 0 0,-1 0-1,2 1 1,-1-1 0,0 0-1,0 0 1,0-3 0,-1-3-1070,1 0 1,0 0-1,0 0 1,1 0-1,0-1 1,3-15-1,4-10-9118</inkml:trace>
</inkml:ink>
</file>

<file path=ppt/ink/ink1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0.948"/>
    </inkml:context>
    <inkml:brush xml:id="br0">
      <inkml:brushProperty name="width" value="0.025" units="cm"/>
      <inkml:brushProperty name="height" value="0.025" units="cm"/>
    </inkml:brush>
  </inkml:definitions>
  <inkml:trace contextRef="#ctx0" brushRef="#br0">0 50 17040,'0'0'11979,"51"-14"-9800,-27 11-834,1 1-1121,6-1-224,5 2 0,0-3-1377,3-4-3043,4-6-6279</inkml:trace>
</inkml:ink>
</file>

<file path=ppt/ink/ink1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4.480"/>
    </inkml:context>
    <inkml:brush xml:id="br0">
      <inkml:brushProperty name="width" value="0.025" units="cm"/>
      <inkml:brushProperty name="height" value="0.025" units="cm"/>
    </inkml:brush>
  </inkml:definitions>
  <inkml:trace contextRef="#ctx0" brushRef="#br0">77 188 7687,'0'0'3358,"2"-8"-950,16-35 515,15-43 6427,-33 86-9291,0 0 0,0 0 1,1 0-1,-1 0 1,0 0-1,0-1 0,0 1 1,0 0-1,0 0 0,0 0 1,0 0-1,0-1 1,0 1-1,0 0 0,0 0 1,1 0-1,-1 0 1,0-1-1,0 1 0,0 0 1,0 0-1,0 0 0,-1 0 1,1-1-1,0 1 1,0 0-1,0 0 0,0 0 1,0 0-1,0-1 0,0 1 1,0 0-1,0 0 1,0 0-1,0 0 0,0 0 1,-1-1-1,1 1 1,0 0-1,0 0 0,0 0 1,0 0-1,0 0 0,-1 0 1,1 0-1,0 0 1,0 0-1,0-1 0,0 1 1,-1 0-1,1 0 0,0 0 1,0 0-1,0 0 1,0 0-1,-1 0 0,1 0 1,0 0-1,0 0 1,0 0-1,0 0 0,-1 0 1,1 0-1,0 1 0,0-1 1,0 0-1,-1 0 1,-16 12 686,-17 22-886,23-21 290,2 1 0,0 0-1,1 1 1,0 0 0,-6 17-1,11-24-91,0 1-1,1-1 0,0 1 0,0 0 1,1 0-1,0 0 0,0 0 1,1 0-1,0 0 0,1-1 0,2 12 1,-2-18-50,0 0 0,0 0 1,0 0-1,0 0 1,0 0-1,0-1 1,1 1-1,-1 0 0,1-1 1,-1 0-1,1 1 1,0-1-1,-1 0 0,1 1 1,0-1-1,0 0 1,0-1-1,0 1 1,0 0-1,0 0 0,0-1 1,0 1-1,0-1 1,0 0-1,1 0 1,-1 0-1,0 0 0,0 0 1,0 0-1,0 0 1,4-1-1,2 0 52,1-1 0,-1 1-1,0-1 1,0 0 0,-1-1-1,1 0 1,7-4 0,-3 0-52,-1-1 0,0 0 0,-1 0 0,0-1 0,-1 0 0,0-1 0,0 0 0,-1-1 0,11-16 0,-15 20-9,0-1 0,0 1 0,-1-1 0,0 1 0,-1-1 0,1 0 0,-2 0 0,1 0 1,-1 0-1,0-1 0,-1 1 0,0 0 0,0 0 0,0-1 0,-1 1 0,-4-13 0,4 17-54,-1 0 0,0 1 0,0-1-1,0 0 1,0 1 0,0-1 0,-1 1 0,1 0 0,-1 0-1,0 0 1,0 0 0,0 1 0,-1-1 0,1 1 0,-1 0-1,1 0 1,-1 0 0,0 0 0,1 0 0,-1 1 0,0 0-1,0 0 1,0 0 0,0 0 0,0 1 0,-1-1 0,1 1-1,0 0 1,-5 1 0,6-1-50,-1 0 0,1 0 0,-1 1 0,1-1 0,-1 1 0,1 0 1,0 0-1,-1 0 0,1 0 0,0 1 0,0-1 0,0 1 0,0 0 0,0 0 0,0 0 0,1 0 0,-1 1 0,1-1 0,-1 1 0,1-1 0,0 1 1,0 0-1,0 0 0,0 0 0,1 0 0,-1 0 0,1 0 0,0 0 0,0 1 0,0-1 0,0 0 0,0 1 0,1-1 0,-1 5 0,1-7-194,0-1 0,0 1 0,0 0 1,0-1-1,0 1 0,1-1 0,-1 1 0,0 0 0,0-1 0,0 1 0,1 0 0,-1-1 0,0 1 0,1-1 0,-1 1 0,0-1 0,1 1 0,-1-1 0,1 1 0,-1-1 0,1 1 0,-1-1 0,1 0 1,-1 1-1,1-1 0,-1 1 0,1-1 0,-1 0 0,1 0 0,0 1 0,-1-1 0,1 0 0,1 0 0,15 5-8328</inkml:trace>
</inkml:ink>
</file>

<file path=ppt/ink/ink1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4.870"/>
    </inkml:context>
    <inkml:brush xml:id="br0">
      <inkml:brushProperty name="width" value="0.025" units="cm"/>
      <inkml:brushProperty name="height" value="0.025" units="cm"/>
    </inkml:brush>
  </inkml:definitions>
  <inkml:trace contextRef="#ctx0" brushRef="#br0">23 1 15375,'0'0'15016,"-1"8"-14519,-8 47-1204,-3 80-1,12-135 601,0 1 0,0-1 0,0 0-1,0 1 1,0-1 0,0 0 0,0 1-1,0-1 1,0 1 0,0-1 0,0 0 0,0 1-1,0-1 1,0 0 0,0 1 0,1-1-1,-1 0 1,0 1 0,0-1 0,0 0-1,0 1 1,1-1 0,-1 0 0,0 0 0,0 1-1,1-1 1,-1 0 0,0 1 0,0-1-1,1 0 1,-1 0 0,0 0 0,1 0 0,-1 1-1,0-1 1,1 0 0,-1 0 0,0 0-1,1 0 1,-1 0 0,0 0 0,1 0 0,-1 0-1,1 0 1,-1 0 0,0 0 0,1 0-1,-1 0 1,0 0 0,1 0 0,-1 0 0,0 0-1,1 0 1,-1-1 0,1 1 0,17-15-5756,-3-10-1910</inkml:trace>
</inkml:ink>
</file>

<file path=ppt/ink/ink1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5.272"/>
    </inkml:context>
    <inkml:brush xml:id="br0">
      <inkml:brushProperty name="width" value="0.025" units="cm"/>
      <inkml:brushProperty name="height" value="0.025" units="cm"/>
    </inkml:brush>
  </inkml:definitions>
  <inkml:trace contextRef="#ctx0" brushRef="#br0">85 0 17745,'0'0'9668,"-6"11"-9412,-9 14 288,2 2 1,-13 34-1,21-48-206,0 0-1,1 1 1,1-1-1,0 1 1,1 0-1,1 0 1,0 0-1,1 18 1,0-30-332,1-1 0,-1 0 1,0 0-1,1 1 0,-1-1 0,1 0 1,0 0-1,-1 1 0,1-1 0,0 0 0,-1 0 1,1 0-1,0 0 0,0 0 0,0 0 1,0 0-1,0-1 0,0 1 0,0 0 1,0 0-1,1-1 0,-1 1 0,0-1 0,0 1 1,1-1-1,-1 1 0,0-1 0,1 0 1,-1 0-1,0 1 0,0-1 0,1 0 0,-1 0 1,1 0-1,-1-1 0,0 1 0,0 0 1,1 0-1,-1-1 0,0 1 0,2-1 1,2-1 9,0 1 1,0-1-1,0 0 1,0 0-1,0 0 1,-1-1-1,1 1 1,-1-1-1,6-5 1,-9 7-17,1 0 0,-1-1 0,1 1 0,-1 0 0,0-1 0,0 0 0,1 1 0,-1-1 0,0 0 0,-1 0 0,1 1 0,0-1 0,0 0 0,-1 0 0,1 0 0,-1 0 0,0 0 0,1 0 0,-1 0 0,0-2 0,-1 3 0,1-1 0,-1 1 0,0 0 0,0 0 0,0 0 0,1 0 0,-1 0 0,0 1 0,0-1 0,0 0 0,-1 0 0,1 0 0,0 1 0,0-1 0,0 1 0,0-1 0,-1 1 0,1-1 0,0 1 0,0 0 0,-1 0 0,1-1 0,0 1 0,-1 0 0,1 0 0,0 0 0,-1 0 0,-1 1 0,-1-1 0,0 1 0,0 0 0,0 0 0,0 0 0,0 1 0,0-1 0,0 1 0,0 0 0,0 0 0,1 0 0,-5 4 0,6-5 0,0 1 0,0-1 0,-1 1 0,1 0 0,0 0 0,1 0 0,-1 0 0,0 0 0,1 1 0,-1-1 0,1 0 0,-1 1 0,1-1 0,0 1 0,0 0 0,0-1 0,1 1 0,-1 3 0,5-5 0,1 0 0,-1 0 0,1 0 0,0 0 0,0-1 0,0 0 0,-1 0 0,1 0 0,9-2 0,-6 0-976,0-1-1,0 1 1,-1-1 0,1-1 0,0 1-1,-1-1 1,12-9 0,2-3-5980</inkml:trace>
</inkml:ink>
</file>

<file path=ppt/ink/ink1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5.616"/>
    </inkml:context>
    <inkml:brush xml:id="br0">
      <inkml:brushProperty name="width" value="0.025" units="cm"/>
      <inkml:brushProperty name="height" value="0.025" units="cm"/>
    </inkml:brush>
  </inkml:definitions>
  <inkml:trace contextRef="#ctx0" brushRef="#br0">1 38 20083,'0'0'12396,"87"-15"-12108,-39 8-288,3 2-577,0 1-2850,1-3-4036</inkml:trace>
</inkml:ink>
</file>

<file path=ppt/ink/ink1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5.991"/>
    </inkml:context>
    <inkml:brush xml:id="br0">
      <inkml:brushProperty name="width" value="0.025" units="cm"/>
      <inkml:brushProperty name="height" value="0.025" units="cm"/>
    </inkml:brush>
  </inkml:definitions>
  <inkml:trace contextRef="#ctx0" brushRef="#br0">0 19 20724,'0'0'12043,"56"4"-12043,-19-8 0,3-2 0,2-1 0,-4 3 0,-4 3-2210,-8 1-705,-10 0-1121,-10 7-832,-4 2-3236</inkml:trace>
</inkml:ink>
</file>

<file path=ppt/ink/ink1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6.334"/>
    </inkml:context>
    <inkml:brush xml:id="br0">
      <inkml:brushProperty name="width" value="0.025" units="cm"/>
      <inkml:brushProperty name="height" value="0.025" units="cm"/>
    </inkml:brush>
  </inkml:definitions>
  <inkml:trace contextRef="#ctx0" brushRef="#br0">0 56 10314,'0'0'18705,"76"-3"-17840,-33-7-769,2 0-224,4 0-1345,-6-1-2307,-2 6-1761,-5-1-5830</inkml:trace>
</inkml:ink>
</file>

<file path=ppt/ink/ink1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6.675"/>
    </inkml:context>
    <inkml:brush xml:id="br0">
      <inkml:brushProperty name="width" value="0.025" units="cm"/>
      <inkml:brushProperty name="height" value="0.025" units="cm"/>
    </inkml:brush>
  </inkml:definitions>
  <inkml:trace contextRef="#ctx0" brushRef="#br0">2 71 17296,'0'0'6903,"12"-9"-5451,-3 1-1246,1 1-1,1 1 1,-1 0 0,1 0 0,0 1 0,0 0-1,0 1 1,1 0 0,-1 1 0,18-2-1,-28 4-190,10 0 184,0 1 0,0 0 0,20 2 0,-30-2-167,0 0 1,0 0-1,1 0 1,-1 1-1,0-1 1,0 0-1,0 1 1,0-1-1,0 1 1,0-1-1,0 1 1,0 0-1,0-1 1,0 1-1,0 0 1,0 0-1,0 0 1,-1-1-1,2 3 1,-2-2 3,0 0 1,1 1-1,-1-1 1,0 0-1,-1 1 1,1-1-1,0 0 1,0 0 0,0 1-1,-1-1 1,1 0-1,-1 0 1,1 1-1,-1-1 1,1 0-1,-1 0 1,0 0 0,0 0-1,1 0 1,-1 0-1,0 0 1,-2 1-1,-8 9 201,-1 0-1,0-1 1,-1-1 0,0 0-1,0-1 1,-26 11-1,21-10-12,0 0 0,1 2 0,-25 19 0,41-30-224,0 1 0,-1 0 0,1 0 0,0 0 0,0 0 0,0 0 0,0 0 0,0 0 0,1 1 0,-1-1 0,0 0 0,0 0 0,1 1 0,-1-1 0,1 0 0,-1 1 0,1-1 0,-1 1 0,1 1 0,0-2 0,1 0 0,-1 0 0,0 0 0,1-1 0,-1 1 0,1 0 0,-1-1 0,1 1 0,0 0 0,-1-1 0,1 1 0,0-1 0,-1 1 0,1-1 0,0 1 0,0-1 0,-1 1 0,1-1 0,0 0 0,0 1 0,0-1 0,0 0 0,1 0 0,9 2 0,0 0 0,0-1 0,20-1 0,-24 0 0,59 1-2486,33 2-6355,-85-3 7521,12 0-8486</inkml:trace>
</inkml:ink>
</file>

<file path=ppt/ink/ink1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7.047"/>
    </inkml:context>
    <inkml:brush xml:id="br0">
      <inkml:brushProperty name="width" value="0.025" units="cm"/>
      <inkml:brushProperty name="height" value="0.025" units="cm"/>
    </inkml:brush>
  </inkml:definitions>
  <inkml:trace contextRef="#ctx0" brushRef="#br0">0 17 11627,'0'0'17905,"66"3"-17393,-28-3-351,1-1-97,5-3-128,-3 0-1442,0 0-2402,-6 0-1601,-3 2-3876</inkml:trace>
</inkml:ink>
</file>

<file path=ppt/ink/ink1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2:37.451"/>
    </inkml:context>
    <inkml:brush xml:id="br0">
      <inkml:brushProperty name="width" value="0.025" units="cm"/>
      <inkml:brushProperty name="height" value="0.025" units="cm"/>
    </inkml:brush>
  </inkml:definitions>
  <inkml:trace contextRef="#ctx0" brushRef="#br0">76 4 19282,'0'0'10586,"10"0"-9486,25-2-598,67 0 101,-101 2-595,1 0-1,-1 0 1,0 0-1,0 0 1,1 1-1,-1-1 1,0 0 0,0 1-1,0-1 1,1 1-1,-1-1 1,0 1-1,0-1 1,0 1-1,0 0 1,0-1 0,0 1-1,0 0 1,0 0-1,0 0 1,-1 0-1,1 0 1,0 0 0,0 0-1,-1 0 1,1 0-1,-1 0 1,1 0-1,-1 1 1,1-1-1,-1 0 1,0 0 0,0 0-1,0 1 1,1-1-1,-1 0 1,0 0-1,0 1 1,-1-1 0,1 0-1,0 0 1,0 1-1,-1-1 1,1 0-1,0 0 1,-1 0-1,-1 3 1,0 2 39,-1 1 1,0 0-1,-1-1 0,0 1 0,0-1 1,-8 9-1,-18 15-47,-13 15 0,98-36 0,-48-7 0,0-1 0,0 1 0,0 0 0,-1 0 0,1 1 0,0 0 0,-1 0 0,0 1 0,0 0 0,0 0 0,0 0 0,0 1 0,-1 0 0,7 7 0,-10-9 0,0 0 0,0 0 0,0 1 0,-1-1 0,1 0 0,-1 1 0,0-1 0,0 1 0,0-1 0,-1 1 0,1 0 0,-1-1 0,1 1 0,-1 0 0,-1-1 0,1 1 0,0 0 0,-1-1 0,0 1 0,0-1 0,0 1 0,0-1 0,0 1 0,-1-1 0,1 0 0,-1 1 0,0-1 0,0 0 0,-5 5 0,-1 2 0,-1 0 0,0-1 0,0 0 0,-1-1 0,0 0 0,-1 0 0,0-1 0,0 0 0,-13 5 0,16-8 0,0-1 0,0 1 0,-1-2 0,1 1 0,-1-1 0,0 0 0,0-1 0,0 0 0,1 0 0,-1-1 0,0 0 0,0-1 0,-17-3 0,24 3-11,-1 0 1,1 0-1,0 0 0,0 0 0,0 0 1,0 0-1,0-1 0,0 1 0,0-1 1,0 0-1,0 1 0,1-1 0,-1 0 1,1 0-1,-1 0 0,1 0 0,0 0 1,0 0-1,0-1 0,0 1 1,0 0-1,0-4 0,-4-25-2463,4 2-3491,3-13-18116</inkml:trace>
</inkml:ink>
</file>

<file path=ppt/ink/ink1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23.336"/>
    </inkml:context>
    <inkml:brush xml:id="br0">
      <inkml:brushProperty name="width" value="0.025" units="cm"/>
      <inkml:brushProperty name="height" value="0.025" units="cm"/>
    </inkml:brush>
  </inkml:definitions>
  <inkml:trace contextRef="#ctx0" brushRef="#br0">1 43 14221,'0'0'977,"11"-6"64,5-1-492,1 1 1,0 1-1,0 0 0,0 1 0,0 1 0,29-2 0,-19 4-193,1 1-1,0 2 1,-1 0 0,1 2-1,-1 1 1,0 1 0,35 13-1,-53-15-179,0 0 0,0 0-1,-1 0 1,1 1 0,-1 0 0,-1 1-1,1 0 1,-1 0 0,0 1 0,0 0-1,-1 0 1,0 0 0,0 1 0,0 0-1,-1 0 1,-1 0 0,1 1 0,-1-1-1,-1 1 1,0 0 0,0 1 0,0-1-1,-1 0 1,1 16 0,-1 15 686,-2 0 1,-1 0-1,-8 45 1,-29 118 212,2-10-892,27-137-129,0-5 82,3 0 1,1 0 0,3 1-1,5 61 1,-1-103-137,0 1 0,0-1 0,1 0 0,0 1 0,1-1 0,0-1 0,1 1 0,0-1 0,0 1 0,1-1 0,10 11 0,-5-8 0,1 0 0,0-1 0,1 0 0,0-1 0,1 0 0,23 12 0,9-1 0,1-2 0,0-2 0,85 18 0,-90-27 0,-28-6 0,-1 0 0,0 1 0,-1 1 0,25 9 0,-37-13 0,1 1 0,-1-1 0,1 1 0,0-1 0,-1 1 0,1-1 0,-1 1 0,1-1 0,-1 1 0,0 0 0,1-1 0,-1 1 0,0 0 0,1-1 0,-1 1 0,0 0 0,0 0 0,0-1 0,1 1 0,-1 0 0,0-1 0,0 1 0,0 0 0,0 0 0,0-1 0,0 1 0,-1 0 0,1 0 0,0-1 0,0 1 0,0 0 0,-1 0 0,1-1 0,0 1 0,-1-1 0,1 1 0,-1 0 0,1-1 0,-1 1 0,1-1 0,-1 1 0,1-1 0,-1 1 0,0 0 0,-29 27 0,27-26 0,-5 4 0,-16 13 0,0 1 0,1 2 0,-30 34 0,47-48 0,1-1 0,0 1 0,0 0 0,0 1 0,1-1 0,0 1 0,1-1 0,0 1 0,1 1 0,0-1 0,0 0 0,0 0 0,2 1 0,-1-1 0,1 0 0,1 11 0,0-15 0,0-1 0,1 1 0,-1-1 0,1 0 0,0 0 0,0 0 0,0 0 0,1 0 0,0 0 0,-1 0 0,1-1 0,1 1 0,-1-1 0,6 4 0,60 44 0,-36-29 0,-24-16 0,0 1 0,-1 0 0,0 0 0,0 1 0,-1 0 0,0 1 0,-1 0 0,0 0 0,0 0 0,-1 1 0,8 17 0,-11-20 0,0-1 0,-1 1 0,0 0 0,0 0 0,0 0 0,-1 0 0,0 0 0,0 0 0,-1 0 0,0 0 0,0 0 0,0-1 0,-1 1 0,0 0 0,-1-1 0,1 1 0,-1-1 0,-1 0 0,-5 9 0,-5 7 0,-2 0 0,-1-2 0,-1 0 0,0 0 0,-1-2 0,-2 0 0,1-2 0,-24 15 0,26-20 0,0-1 0,0-1 0,-1-1 0,0 0 0,-1-1 0,0-1 0,0-1 0,0-1 0,0-1 0,-39 1 0,56-4-5,-9-1-1368,7-6-2523,4-6-6845</inkml:trace>
</inkml:ink>
</file>

<file path=ppt/ink/ink1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5.849"/>
    </inkml:context>
    <inkml:brush xml:id="br0">
      <inkml:brushProperty name="width" value="0.025" units="cm"/>
      <inkml:brushProperty name="height" value="0.025" units="cm"/>
    </inkml:brush>
  </inkml:definitions>
  <inkml:trace contextRef="#ctx0" brushRef="#br0">143 0 18642,'0'0'7463,"-2"13"-5445,-11 35-470,-2 0 0,-43 90 0,43-107-1548,9-20 0,0 1 0,0 1 0,1-1 0,1 1 0,0 0 0,1 0 0,-3 15 0,7-27 0,-1 0 0,0 0 0,0 0 0,0 0 0,1 0 0,-1-1 0,1 1 0,-1 0 0,0 0 0,1 0 0,-1-1 0,1 1 0,0 0 0,-1-1 0,1 1 0,-1 0 0,1-1 0,0 1 0,0-1 0,-1 1 0,1-1 0,0 1 0,0-1 0,0 0 0,0 1 0,-1-1 0,1 0 0,0 0 0,0 0 0,0 0 0,0 1 0,1-1 0,37 1 0,-30-1 0,32 2-73,68-3-1244,-101 1 928,0-1 0,1-1 0,-1 1 0,0-1 0,0-1 0,0 0 0,0 0 0,0 0 0,0-1 0,7-5 0,6-8-9252</inkml:trace>
</inkml:ink>
</file>

<file path=ppt/ink/ink1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6.537"/>
    </inkml:context>
    <inkml:brush xml:id="br0">
      <inkml:brushProperty name="width" value="0.025" units="cm"/>
      <inkml:brushProperty name="height" value="0.025" units="cm"/>
    </inkml:brush>
  </inkml:definitions>
  <inkml:trace contextRef="#ctx0" brushRef="#br0">1 38 17681,'0'0'12876,"70"-9"-12972,-42 4-1570,0-6-2786,0-2-3972</inkml:trace>
</inkml:ink>
</file>

<file path=ppt/ink/ink1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7.257"/>
    </inkml:context>
    <inkml:brush xml:id="br0">
      <inkml:brushProperty name="width" value="0.025" units="cm"/>
      <inkml:brushProperty name="height" value="0.025" units="cm"/>
    </inkml:brush>
  </inkml:definitions>
  <inkml:trace contextRef="#ctx0" brushRef="#br0">50 61 15855,'0'0'10730,"-5"13"-10095,-5 17-178,1 0-1,2 1 1,1 0-1,1 0 1,0 51-1,4-63-194,0-6-87,0-1 0,2 1 1,2 22-1,-3-33-132,1 1 1,-1-1-1,1 0 0,-1 0 1,1 0-1,0 0 1,0 1-1,0-1 0,0 0 1,0-1-1,0 1 1,1 0-1,-1 0 0,1 0 1,-1-1-1,1 1 1,0-1-1,-1 1 0,1-1 1,0 0-1,0 1 1,0-1-1,0 0 0,0 0 1,0-1-1,1 1 1,1 0-1,6 0-15,0-1-1,-1 0 1,1-1-1,0 0 0,-1 0 1,1-1-1,-1 0 1,0-1-1,1 0 1,-1 0-1,0-1 1,-1 0-1,1-1 1,-1 0-1,0 0 1,8-8-1,12-8 14,-2-1 0,-1-2-1,27-31 1,-39 39-41,0 0 0,17-28 0,-26 37 0,-1 0 0,1 0 0,-1 0 0,0-1 0,-1 1 0,0-1 0,0 0 0,0 0 0,0-13 0,-2 21 0,0-1 0,0 1 0,0 0 0,0-1 0,0 1 0,0 0 0,-1-1 0,1 1 0,0 0 0,0-1 0,0 1 0,0 0 0,0-1 0,-1 1 0,1 0 0,0 0 0,0-1 0,0 1 0,-1 0 0,1 0 0,0-1 0,0 1 0,-1 0 0,1 0 0,0 0 0,-1 0 0,1-1 0,0 1 0,0 0 0,-1 0 0,1 0 0,0 0 0,-1 0 0,1 0 0,0 0 0,-1 0 0,1 0 0,0 0 0,-1 0 0,1 0 0,0 0 0,-1 0 0,1 0 0,0 0 0,-1 0 0,1 0 0,0 1 0,-1-1 0,1 0 0,0 0 0,-1 0 0,1 0 0,0 1 0,0-1 0,-1 0 0,1 0 0,0 1 0,0-1 0,0 0 0,-1 1 0,-18 15 0,6 2 0,0 1 0,1 0 0,1 1 0,-12 29 0,19-38 0,0 0 0,0-1 0,1 1 0,0 1 0,1-1 0,1 0 0,0 0 0,0 1 0,1-1 0,2 21 0,-1-30 0,0 0 0,0 0 0,0 0 0,0 0 0,0 0 0,0 0 0,0 0 0,1-1 0,-1 1 0,0 0 0,1-1 0,0 1 0,-1-1 0,1 1 0,0-1 0,0 0 0,0 0 0,0 0 0,0 0 0,0 0 0,0 0 0,0 0 0,0-1 0,0 1 0,1-1 0,-1 0 0,0 1 0,0-1 0,1 0 0,-1 0 0,4-1 0,1 1 0,1-1 0,-1 0 0,1 0 0,-1-1 0,1 0 0,-1 0 0,0-1 0,9-4 0,-4 0 0,-2 0 0,1 0 0,-1-2 0,0 1 0,-1-1 0,0 0 0,0-1 0,-1 0 0,0-1 0,-1 0 0,0 0 0,-1 0 0,6-14 0,-6 10 0,-1 0 0,0-1 0,-1 0 0,0 0 0,-2 0 0,0 0 0,-1-1 0,0 1 0,-4-33 0,3 46 0,0 0 0,0 0 0,-1 0 0,0 0 0,1 0 0,-1 0 0,0 0 0,-1 0 0,1 0 0,0 0 0,-1 1 0,0-1 0,1 0 0,-1 1 0,0-1 0,0 1 0,-1 0 0,1 0 0,0 0 0,-1 0 0,1 0 0,-1 1 0,0-1 0,0 1 0,1-1 0,-1 1 0,0 0 0,0 0 0,0 0 0,0 1 0,0-1 0,0 1 0,-1-1 0,1 1 0,0 0 0,-5 1 0,6-1-186,1 1 0,-1-1 0,1 1 0,-1 0 0,1 0 0,-1-1 0,1 1 0,0 0 0,-1 0 0,1 0 0,0 1 0,0-1 0,0 0 0,0 0 0,0 1 0,0-1 0,0 0 0,0 1 0,0-1 0,1 1 0,-1-1 0,0 1 0,1 0 0,0-1 0,-1 1-1,1-1 1,0 4 0,-4 49-8033,4-51 7794,0 26-5773</inkml:trace>
</inkml:ink>
</file>

<file path=ppt/ink/ink1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7.778"/>
    </inkml:context>
    <inkml:brush xml:id="br0">
      <inkml:brushProperty name="width" value="0.025" units="cm"/>
      <inkml:brushProperty name="height" value="0.025" units="cm"/>
    </inkml:brush>
  </inkml:definitions>
  <inkml:trace contextRef="#ctx0" brushRef="#br0">0 84 11819,'0'0'11462,"10"0"-8980,6 0-1494,1-1 1,-1-1-1,28-7 1,-35 7-841,-1 0 0,0 0 0,1-1 0,-1 0 1,-1-1-1,1 0 0,0 0 0,-1 0 1,0-1-1,11-10 0,-17 15-139,-1-1-1,0 1 1,1 0 0,-1-1-1,1 1 1,-1 0 0,0-1-1,1 1 1,-1-1 0,0 1-1,0-1 1,1 1 0,-1 0-1,0-1 1,0 1 0,0-1-1,1 1 1,-1-1 0,0 1-1,0-1 1,0 1 0,0-1-1,0 0 1,0 1 0,0-1-1,0 1 1,0-1 0,0 1-1,-1-1 1,1 1 0,0-1-1,0 1 1,0-1 0,-1 1-1,1-1 1,-20-6 469,-29 10 152,43-1-630,0 1 0,0 0 0,0 0 0,0 0 0,0 1 0,1 0 0,-1 0 0,1 0 0,0 0 0,1 1 0,-1 0 0,1 0 0,0 1 0,0-1 0,0 1 0,1 0 0,0-1 0,0 2 0,0-1 0,1 0 0,0 0 0,0 1 0,1-1 0,-2 10 0,3-15 0,0 0 0,0 0 0,1 0 0,-1 0 0,0 0 0,0 1 0,1-1 0,-1 0 0,1 0 0,-1 0 0,1 0 0,-1-1 0,1 1 0,-1 0 0,1 0 0,0 0 0,0 0 0,-1-1 0,1 1 0,0 0 0,0 0 0,0-1 0,0 1 0,0-1 0,1 1 0,36 7 0,-26-8 0,-1 0 0,1-1 0,0-1 0,15-3 0,-12-1 0,-1-1 0,0 0 0,-1-1 0,0 0 0,0-1 0,0-1 0,-2 0 0,1 0 0,-1-1 0,0-1 0,15-22 0,-32 46 0,1-1 0,0 1 0,1-1 0,0 1 0,-2 13 0,5-19 0,-1 1 0,0 0 0,1 0 0,0 0 0,0 0 0,1 0 0,0 1 0,1 11 0,0-17 0,-1-1 0,0 1 0,1-1 0,-1 0 0,1 1 0,0-1 0,-1 0 0,1 1 0,0-1 0,0 0 0,0 0 0,0 0 0,0 1 0,0-1 0,0 0 0,0 0 0,0-1 0,0 1 0,1 0 0,-1 0 0,0-1 0,1 1 0,-1 0 0,0-1 0,1 0 0,-1 1 0,1-1 0,-1 0 0,1 1 0,-1-1 0,1 0 0,-1 0 0,0 0 0,1-1 0,-1 1 0,1 0 0,-1 0 0,1-1 0,-1 1 0,1-1 0,-1 1 0,0-1 0,2-1 0,3-1-322,0 1 0,0-2 0,0 1 0,-1-1 0,0 0 0,0 0 0,0 0 0,0-1 0,0 0 0,-1 0-1,0 0 1,6-10 0,1-3-2170,-1-1-1,14-31 1,-10 13-4870</inkml:trace>
</inkml:ink>
</file>

<file path=ppt/ink/ink1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18.413"/>
    </inkml:context>
    <inkml:brush xml:id="br0">
      <inkml:brushProperty name="width" value="0.025" units="cm"/>
      <inkml:brushProperty name="height" value="0.025" units="cm"/>
    </inkml:brush>
  </inkml:definitions>
  <inkml:trace contextRef="#ctx0" brushRef="#br0">1 220 21877,'2'-11'2290,"2"-2"-1824,0 1 0,1 0 0,1 0 0,0 0 0,1 1 0,0 0 0,1 0 1,0 1-1,0 0 0,1 0 0,0 1 0,15-11 0,-19 14-431,2 0 0,-1 1 0,1 0 1,0 0-1,0 0 0,0 1 0,0 0 0,1 1 0,-1 0 0,1 0 1,15-3-1,-22 6-37,-1 0 0,1 0 0,-1 1 0,1-1 0,-1 0 0,1 1 0,0-1 0,-1 1 0,1-1 0,-1 1 0,0-1 0,1 1 0,-1-1 0,1 1 0,-1-1 0,0 1 0,0-1 0,1 1 0,-1 0 0,0-1 0,0 1 0,0 0 0,1-1 0,-1 1 0,0 0 1,0-1-1,0 1 0,0 0 0,0-1 0,0 1 0,-1 1 0,-1 26 160,2-26-125,-3 14 173,-1 0 1,0 0-1,-1-1 1,-10 21-1,9-22-46,0 0 0,1 0 0,1 0-1,0 1 1,-2 19 0,6-33-160,0 0 0,0-1 0,-1 1 0,1-1 0,0 1 0,0 0 0,0-1 0,1 1 0,-1-1 0,0 1 0,0 0 0,0-1 0,0 1 0,0-1 0,1 1 0,-1-1 0,0 1 0,1-1 0,-1 1 0,0-1 0,1 1 0,-1-1 0,0 1 0,1-1 0,-1 1 0,1-1 0,-1 0 0,1 1 0,-1-1 0,1 0 0,-1 1 0,1-1 0,0 0 0,25-3 0,24-21 0,30-31 0,-57 38 0,0 0 0,29-14 0,-52 31 0,1 0 0,-1 0 0,0-1 0,0 1 0,1 0 0,-1 0 0,0 0 0,0 0 0,1-1 0,-1 1 0,0 0 0,0 0 0,1 0 0,-1 0 0,0 0 0,1 0 0,-1 0 0,0 0 0,1 0 0,-1 0 0,0 0 0,0 0 0,1 0 0,-1 0 0,0 0 0,1 0 0,-1 1 0,0-1 0,0 0 0,1 0 0,-1 0 0,0 0 0,0 0 0,1 1 0,-1-1 0,0 0 0,0 0 0,0 0 0,1 1 0,-1-1 0,0 0 0,0 0 0,0 1 0,-1 17 0,-12 21 0,-7 2 3,13-28-6,0 1-1,1-1 0,1 1 0,0 0 1,0 0-1,2 0 0,-5 26 0,8-38-463,1 1 575,12-1-17563</inkml:trace>
</inkml:ink>
</file>

<file path=ppt/ink/ink1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24.818"/>
    </inkml:context>
    <inkml:brush xml:id="br0">
      <inkml:brushProperty name="width" value="0.025" units="cm"/>
      <inkml:brushProperty name="height" value="0.025" units="cm"/>
    </inkml:brush>
  </inkml:definitions>
  <inkml:trace contextRef="#ctx0" brushRef="#br0">44 120 8232,'0'0'5162,"-7"-9"-2658,-21-28-679,27 36-1739,0 0-1,0 0 1,1 0 0,-1-1-1,0 1 1,1 0-1,-1-1 1,1 1-1,-1 0 1,1-1-1,-1 1 1,1-1-1,0 1 1,0 0-1,0-1 1,0 1-1,0-1 1,0 1-1,0-1 1,1 1 0,-1-1-1,0 1 1,1 0-1,-1-1 1,1 1-1,-1 0 1,1-1-1,0 1 1,0 0-1,-1 0 1,1 0-1,0 0 1,0-1-1,0 1 1,0 0-1,0 1 1,1-1 0,-1 0-1,0 0 1,0 0-1,0 1 1,1-1-1,-1 1 1,0-1-1,1 1 1,2-1-1,7-3 94,0 1 0,0 1 0,0 0 0,16-1 0,-23 2 15,51-3 1071,87 3 0,-116 3-1048,1 1-1,-1 1 0,0 1 0,-1 1 1,37 14-1,-54-17-193,0 1 1,-1-1-1,1 1 0,-1 1 1,0 0-1,-1 0 0,1 0 1,-1 1-1,0 0 0,0 0 1,0 0-1,-1 1 0,0 0 1,-1 0-1,1 0 0,-1 0 1,-1 1-1,0 0 0,0 0 1,0 0-1,-1 0 0,3 15 1,-4-8 152,0 0 0,-1 0-1,-1 0 1,0 0 0,-1-1 0,-1 1 0,0 0 0,-1-1 0,0 0 0,-1 0 0,-1 0 0,-9 16 0,-10 11 440,-2 0 1,-43 49-1,38-51-138,2 1 0,-27 48 0,54-82-478,-1 0 0,1 0 0,1 0 0,-1 1 0,1-1 0,0 1 0,1-1 0,-1 1 0,1 0 0,1 0 0,-1-1 0,2 12 0,0-13 0,0 0 0,0-1 0,1 1 0,0 0 0,0-1 0,0 0 0,0 1 0,1-1 0,-1 0 0,1 0 0,0 0 0,1 0 0,-1-1 0,1 0 0,-1 1 0,1-1 0,8 5 0,68 39 0,2-3 0,103 40 0,-124-62-48,-38-15-19,-1 1 1,40 21-1,-57-26 59,1 1 0,-1-1-1,0 1 1,0 0 0,0 0 0,0 1 0,-1 0-1,0-1 1,0 1 0,0 1 0,-1-1 0,0 1 0,0-1-1,0 1 1,3 8 0,-2 3 8,2 0 0,0-1 0,1 1 0,1-1 0,1 0 0,0-1 0,1 0 0,0-1 0,1 0 0,1 0 0,0-1 0,1-1 0,23 18 0,47 31 24,-36-28-8,64 59-1,-97-77-9,0 0-1,0 1 0,-1 0 0,-1 1 0,-1 0 0,-1 1 0,16 36 0,-5 0 89,-2 2 1,18 82-1,-36-131-94,0 1 0,0 0 0,0 0 0,-1-1 0,0 1 0,0 0 0,-1 0 0,0-1 0,-1 1 0,1 0 0,-2-1 0,1 1 0,-1-1 0,0 0 0,-8 13 0,5-11 0,-2 0 0,1-1 0,-1 0 0,-1 0 0,1-1 0,-1 0 0,-1 0 0,1-1 0,-1 0 0,-15 6 0,-17 6 0,-1-1 0,-1-2 0,0-3 0,-1-1 0,-84 9 0,128-19-20,-5-1-1908</inkml:trace>
</inkml:ink>
</file>

<file path=ppt/ink/ink1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0.869"/>
    </inkml:context>
    <inkml:brush xml:id="br0">
      <inkml:brushProperty name="width" value="0.025" units="cm"/>
      <inkml:brushProperty name="height" value="0.025" units="cm"/>
    </inkml:brush>
  </inkml:definitions>
  <inkml:trace contextRef="#ctx0" brushRef="#br0">1 0 15246,'0'0'4068,"10"5"-2322,6 0-1140,0 0 0,0-1 0,0 0 0,0-1 0,21 0 0,98 0 912,-19-1-1312,-79 0-228,-21-2-98,1 0 0,-1 1-1,0 1 1,0 0-1,0 2 1,0-1-1,-1 2 1,20 8 0,-34-13 10,0 0 1,-1 0-1,1 1 1,-1-1-1,0 0 1,1 0 0,-1 0-1,1 1 1,-1-1-1,1 0 1,-1 0-1,1 1 1,-1-1 0,0 0-1,1 1 1,-1-1-1,0 1 1,1-1-1,-1 0 1,0 1-1,0-1 1,1 1 0,-1-1-1,0 1 1,0-1-1,0 1 1,0-1-1,1 1 1,-1-1 0,0 1-1,0-1 1,0 1-1,0-1 1,0 1-1,0-1 1,0 1 0,-1-1-1,1 1 1,0-1-1,0 1 1,0-1-1,0 1 1,-1-1 0,1 1-1,-1 0 1,-22 9-7595,-7-7-2343</inkml:trace>
</inkml:ink>
</file>

<file path=ppt/ink/ink1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1.198"/>
    </inkml:context>
    <inkml:brush xml:id="br0">
      <inkml:brushProperty name="width" value="0.025" units="cm"/>
      <inkml:brushProperty name="height" value="0.025" units="cm"/>
    </inkml:brush>
  </inkml:definitions>
  <inkml:trace contextRef="#ctx0" brushRef="#br0">0 1 13453,'0'0'9256,"66"32"-6661,-7-32-673,13 0-865,7-1-641,-1-3-320,-7 4-32,-10 0-448,-9 0-1025,-16 6-641,-11 2-321,-8-3-703,-8-3-2308</inkml:trace>
</inkml:ink>
</file>

<file path=ppt/ink/ink1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1.550"/>
    </inkml:context>
    <inkml:brush xml:id="br0">
      <inkml:brushProperty name="width" value="0.025" units="cm"/>
      <inkml:brushProperty name="height" value="0.025" units="cm"/>
    </inkml:brush>
  </inkml:definitions>
  <inkml:trace contextRef="#ctx0" brushRef="#br0">252 0 15407,'48'0'2914,"-4"0"-159,-5 8-833,-10 10-353,-10 6 289,-16 6-801,-3 6-384,-24 5 31,-13 11-31,-10 3-64,-7 0-193,-2 0-96,-2-3-96,7-6-127,8-6-97,10-7-1346,12-12-2626,12-16-3843</inkml:trace>
</inkml:ink>
</file>

<file path=ppt/ink/ink1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2.294"/>
    </inkml:context>
    <inkml:brush xml:id="br0">
      <inkml:brushProperty name="width" value="0.025" units="cm"/>
      <inkml:brushProperty name="height" value="0.025" units="cm"/>
    </inkml:brush>
  </inkml:definitions>
  <inkml:trace contextRef="#ctx0" brushRef="#br0">70 1 22709,'0'0'1303,"-3"11"-171,2-6-962,-47 201 3914,41-164-3753,2 1 0,1-1 0,2 52 0,2-92-309,0 0 1,0 0-1,0 1 0,1-1 0,-1 0 0,0 0 0,1 0 0,0 0 0,-1 0 0,1 0 0,0 0 0,0 0 0,0 0 0,0 0 0,0-1 0,0 1 0,1 0 0,-1-1 0,4 4 0,-4-5 15,1 1-1,0 0 0,-1-1 1,1 1-1,0-1 0,0 1 0,0-1 1,0 0-1,-1 0 0,1 0 1,0 0-1,0 0 0,0 0 0,0 0 1,0-1-1,-1 1 0,1-1 1,2 0-1,5-3 78,-1 0 0,1 0 1,-1-1-1,0 0 0,0 0 0,0-1 1,9-9-1,13-17-114,-1-1 0,-2-1 0,-2-1 0,-1-1 0,-2-1 0,-1-1 0,-2-1 0,23-69 0,-48 167 0,-20 15 0,-6 25 0,29-89 0,1 1 0,0 0 0,1 0 0,0 0 0,1 0 0,2 20 0,-2-30 0,0 0 0,1 0 0,-1 0 0,1 0 0,-1 0 0,1 0 0,-1 0 0,1 0 0,0 0 0,0 0 0,-1 0 0,1 0 0,0-1 0,0 1 0,0 0 0,0-1 0,0 1 0,0-1 0,0 1 0,0-1 0,0 1 0,0-1 0,0 0 0,0 1 0,0-1 0,1 0 0,-1 0 0,0 0 0,0 0 0,0 0 0,0 0 0,0 0 0,0 0 0,3-1 0,1 0 0,0 0 0,0 0 0,1 0 0,-1-1 0,0 1 0,7-5 0,-4 1-329,-1 1 1,1-2-1,-1 1 1,0-1-1,-1 0 1,1-1-1,-1 1 0,-1-1 1,10-13-1,-11 12-443,0 1 0,-1-1 1,1 1-1,-1-1 0,-1 0 0,1-1 0,-2 1 0,1 0 0,-1 0 0,0-14 1,-1-5-12116</inkml:trace>
</inkml:ink>
</file>

<file path=ppt/ink/ink1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2.638"/>
    </inkml:context>
    <inkml:brush xml:id="br0">
      <inkml:brushProperty name="width" value="0.025" units="cm"/>
      <inkml:brushProperty name="height" value="0.025" units="cm"/>
    </inkml:brush>
  </inkml:definitions>
  <inkml:trace contextRef="#ctx0" brushRef="#br0">84 0 20724,'0'0'7367,"-2"13"-6465,-31 126 536,18-84-659,3 0-1,-9 84 1,21-137-779,0-1 0,0 0 0,-1 1 0,1-1 0,0 0 0,0 1 0,0-1 0,1 1 0,-1-1 0,0 0 0,0 1 0,1-1 0,-1 0 0,1 0 0,-1 1 0,1-1 0,-1 0 0,1 0 0,0 0 0,0 0 0,0 1 0,-1-1 0,1 0 0,0 0 0,0-1 0,0 1 0,0 0 0,1 0 0,-1 0 0,0-1 0,0 1 0,0-1 0,1 1 0,-1-1 0,0 1 0,1-1 0,-1 0 0,0 0 0,1 1 0,-1-1 0,0 0 0,1 0 0,-1 0 0,0 0 0,3-1 0,3 0 0,-1-1 0,0 0 0,0 0 0,0 0 0,0-1 0,0 1 0,-1-1 0,10-7 0,14-12-33,-2-1-1,-1-2 1,-1 0-1,-1-2 1,-1 0-1,-2-1 1,0-2-1,-2 0 1,-2-1-1,21-49 1,-32 53-2930,-5 11-2183,-1 3-4154</inkml:trace>
</inkml:ink>
</file>

<file path=ppt/ink/ink1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2.998"/>
    </inkml:context>
    <inkml:brush xml:id="br0">
      <inkml:brushProperty name="width" value="0.025" units="cm"/>
      <inkml:brushProperty name="height" value="0.025" units="cm"/>
    </inkml:brush>
  </inkml:definitions>
  <inkml:trace contextRef="#ctx0" brushRef="#br0">6 1 18674,'0'0'3779,"-5"60"-63,7-38-801,11-3-1314,7-2-384,3-3-640,3 0-513,2 0-1377,-4-6-4325,1-1-6085</inkml:trace>
</inkml:ink>
</file>

<file path=ppt/ink/ink1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3.451"/>
    </inkml:context>
    <inkml:brush xml:id="br0">
      <inkml:brushProperty name="width" value="0.025" units="cm"/>
      <inkml:brushProperty name="height" value="0.025" units="cm"/>
    </inkml:brush>
  </inkml:definitions>
  <inkml:trace contextRef="#ctx0" brushRef="#br0">25 0 18802,'-1'10'1943,"-13"113"4068,5 200 0,9-321-6011,0 0 0,-1-1 0,1 1 0,0 0 0,0 0 0,1 0 0,-1-1 0,0 1 0,1 0 0,-1 0 0,1-1 0,-1 1 0,1 0 0,0-1 0,0 1 0,0 0 0,0-1 0,0 0 0,0 1 0,0-1 0,0 1 0,0-1 0,1 0 0,-1 0 0,1 0 0,-1 0 0,1 0 0,-1 0 0,1 0 0,-1 0 0,1-1 0,0 1 0,-1-1 0,1 1 0,0-1 0,0 1 0,-1-1 0,1 0 0,3 0 0,0-1 0,0 0 0,0 0 0,0-1 0,0 0 0,0 0 0,0 0 0,0 0 0,-1-1 0,1 0 0,-1 0 0,0 0 0,5-5 0,79-88 0,-88 96 0,0-1 0,0 1 0,1-1 0,-1 1 0,0-1 0,1 1 0,-1 0 0,0-1 0,1 1 0,-1 0 0,0-1 0,1 1 0,-1 0 0,1-1 0,-1 1 0,1 0 0,-1 0 0,1-1 0,-1 1 0,1 0 0,-1 0 0,1 0 0,-1 0 0,1 0 0,-1 0 0,1 0 0,-1 0 0,1 0 0,-1 0 0,1 0 0,-1 0 0,1 0 0,-1 0 0,1 1 0,-1-1 0,1 0 0,-1 0 0,1 0 0,-1 1 0,1-1 0,-1 0 0,1 1 0,6 28 0,-9 48 0,1-72 0,-2 18 0,2-16 0,0-1 0,0 1 0,1 0 0,0 0 0,0-1 0,0 1 0,2 7 0,-1-13-124,0 0 0,-1 0 0,1 0 0,0 0 0,0 0 0,-1-1 0,1 1 0,0 0 0,0-1 0,0 1 1,0 0-1,0-1 0,0 1 0,0-1 0,0 0 0,0 1 0,0-1 0,1 0 0,-1 0 0,0 1 0,0-1 0,0 0 0,0 0 0,0 0 0,0 0 0,1-1 0,-1 1 0,0 0 0,0 0 0,0-1 1,2 0-1,36-14-7238,-11-8-176</inkml:trace>
</inkml:ink>
</file>

<file path=ppt/ink/ink1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4.058"/>
    </inkml:context>
    <inkml:brush xml:id="br0">
      <inkml:brushProperty name="width" value="0.025" units="cm"/>
      <inkml:brushProperty name="height" value="0.025" units="cm"/>
    </inkml:brush>
  </inkml:definitions>
  <inkml:trace contextRef="#ctx0" brushRef="#br0">121 295 17905,'0'0'3080,"-9"3"214,-3 2-2031,1-1 0,0 1 1,-18 12-1,26-15-1061,-1 0 0,0 1 0,1-1 0,-1 1 0,1 0 0,0 0 0,0 1 0,0-1 0,0 1 0,1-1 1,-1 1-1,1 0 0,0 0 0,0 0 0,0 0 0,-1 5 0,4-8-202,-1-1 0,0 1 0,1-1 0,-1 1 0,0-1 0,1 1 0,-1-1 0,0 1 0,1-1 0,-1 1 0,1-1 0,-1 0 0,1 1 0,-1-1 0,1 0 0,-1 1 0,1-1 0,-1 0 0,1 0 0,0 1 0,-1-1 0,1 0 0,-1 0 0,1 0 0,0 0 0,-1 0 0,1 0 0,-1 0 0,1 0 0,0 0 0,-1 0 0,1 0 0,-1-1 0,1 1 0,0 0 0,27-5 0,-22 2-139,-1 0 0,-1 0 1,1-1-1,0 1 0,-1-1 0,6-7 0,-7 8 5,0 0-1,0-1 0,1 1 0,-1 0 0,1 1 1,-1-1-1,1 1 0,0 0 0,0-1 0,0 2 1,7-4-1,-10 6 77,-1-1 1,1 1-1,0-1 1,-1 1-1,1 0 0,-1-1 1,1 1-1,0 0 1,-1-1-1,0 1 1,1 0-1,-1 0 0,1-1 1,-1 1-1,0 0 1,0 0-1,1 0 1,-1-1-1,0 1 0,0 0 1,0 0-1,0 0 1,0 1-1,3 30 188,-2-27-202,-1 3 79,1-1-1,0 1 1,1-1 0,0 1-1,0-1 1,0 0 0,1 0-1,6 12 1,-7-17 23,-1 0 0,1-1 0,0 1 0,-1 0 0,1-1 0,0 1 0,0-1 0,0 0 1,0 1-1,0-1 0,0 0 0,0 0 0,0 0 0,1-1 0,-1 1 0,0 0 0,0-1 0,1 0 0,-1 1 0,0-1 0,1 0 0,-1 0 0,1 0 0,-1-1 0,0 1 0,1 0 0,-1-1 0,0 0 0,0 1 0,1-1 1,-1 0-1,4-3 0,2 0 77,0-1 1,0 0-1,-1 0 0,0-1 1,0 0-1,0-1 1,0 1-1,-1-1 1,0 0-1,8-14 1,0-2-25,0-1-1,14-35 1,-6 1 508,19-85 0,-17 54-913,-35 182-351,10-88 677,-23 129 645,23-117-564,-1-1-1,2 1 1,0-1-1,1 1 0,1-1 1,4 19-1,-3-27-105,0-1 0,0 0-1,1 0 1,-1 0 0,2 0 0,-1 0 0,1-1-1,10 11 1,-11-13-15,-1 0-1,1-1 1,-1 0-1,1 0 1,0 0-1,0 0 1,1 0 0,-1-1-1,0 0 1,1 0-1,0 0 1,-1-1-1,1 1 1,0-1-1,7 1 1,-21-11-1667,-129-88-954,-7 6 4177,145 91-1491,0 0-1,1 0 1,-1 0 0,0 0-1,1 0 1,-1 0 0,0-1-1,1 1 1,-1 0 0,0 0-1,1 0 1,-1 0 0,0-1 0,1 1-1,-1 0 1,0 0 0,0 0-1,1-1 1,-1 1 0,0 0-1,0 0 1,0-1 0,1 1-1,-1 0 1,0-1 0,0 1-1,0 0 1,0-1 0,0 1 0,0 0-1,1-1 1,-1 1 0,0 0-1,0-1 1,0 1 0,0 0-1,0-1 1,0 1 0,0 0-1,0-1 1,-1 1 0,1 0-1,0-1 1,0 1 0,0 0-1,0-1 1,0 1 0,-1 0 0,1-1-1,0 1 1,0 0 0,0 0-1,-1-1 1,1 1 0,0 0-1,0 0 1,-1 0 0,1-1-1,0 1 1,0 0 0,-1 0-1,1 0 1,39-5-40,-30 4 121,88-6-82,26-3-4017,-54 0-3218</inkml:trace>
</inkml:ink>
</file>

<file path=ppt/ink/ink1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4.994"/>
    </inkml:context>
    <inkml:brush xml:id="br0">
      <inkml:brushProperty name="width" value="0.025" units="cm"/>
      <inkml:brushProperty name="height" value="0.025" units="cm"/>
    </inkml:brush>
  </inkml:definitions>
  <inkml:trace contextRef="#ctx0" brushRef="#br0">87 233 16367,'0'0'2937,"8"1"73,-2-1-2705,0 0 0,0 0 0,-1-1 1,1 0-1,0 0 0,0 0 0,-1 0 0,1-1 0,-1 0 0,0-1 0,1 1 0,-1-1 0,0 0 0,0 0 0,-1 0 0,1-1 0,-1 1 0,1-1 0,-1 0 0,0-1 0,5-6 0,-5 5-228,1 0 1,-1-1 0,-1 1-1,1-1 1,-1 1 0,0-1-1,-1 0 1,1 0 0,-1 0-1,-1-1 1,1 1-1,-1 0 1,0-9 0,-1 13-54,0 0 1,-1 0 0,1 0 0,-1 0-1,1 0 1,-1 0 0,0 0-1,0 0 1,0 0 0,0 1 0,-1-1-1,1 0 1,-1 1 0,1-1-1,-1 1 1,0-1 0,0 1 0,0 0-1,-1 0 1,1 0 0,0 0-1,-1 0 1,1 1 0,-1-1 0,0 1-1,1 0 1,-1-1 0,0 1-1,0 0 1,0 1 0,0-1 0,0 0-1,-6 0 1,3 1-23,0-1-1,0 1 1,0 0 0,-1 1 0,1-1-1,0 1 1,0 0 0,0 1 0,0-1-1,0 1 1,0 0 0,1 1 0,-1 0-1,1-1 1,-1 2 0,1-1 0,0 1-1,0-1 1,1 1 0,-1 1 0,1-1-1,0 1 1,0 0 0,-5 8 0,3-3 6,0 0 0,1 0 0,0 0 0,1 1 0,0 0 0,1 0 1,0 0-1,1 0 0,0 0 0,1 1 0,0-1 0,1 19 0,0-27-2,1 0-1,-1-1 1,0 1-1,1 0 1,0 0-1,0-1 0,0 1 1,0-1-1,0 1 1,0-1-1,0 1 0,1-1 1,0 0-1,-1 0 1,1 0-1,0 0 1,0 0-1,0 0 0,3 2 1,-1-1 10,0-1-1,1 0 1,-1 0-1,1 0 1,0 0 0,-1-1-1,1 0 1,0 0 0,0 0-1,6 0 1,1-1 19,0 0 1,0-1-1,0 0 0,0-1 0,0 0 1,0-1-1,0 0 0,15-7 0,-12 3-2,0 0-1,-1-1 1,0 0-1,0-1 0,-1-1 1,0 0-1,0-1 1,-2-1-1,1 1 0,-1-2 1,-1 0-1,0 0 1,14-26-1,-27 54 76,0 1 0,-1 29 0,3-33-16,0-7-75,0 0 0,1 0 0,0 0 0,0 0-1,0 0 1,1 0 0,0 0 0,2 9-1,-2-12-14,0-1 0,0 1-1,0-1 1,0 1 0,1-1 0,-1 0-1,1 1 1,-1-1 0,0 0 0,1 0-1,0 0 1,-1 0 0,1 0 0,0-1-1,-1 1 1,1 0 0,0-1-1,0 1 1,0-1 0,-1 0 0,1 0-1,0 1 1,0-1 0,0 0 0,0-1-1,2 1 1,8-2-2,0 0 0,0 0 0,-1-1 0,1-1 0,-1 0 0,1 0 0,-1-1 0,-1-1 0,1 1 0,-1-2 0,0 0 0,13-11 0,-9 7 0,1 1 0,0 1 0,0 0 0,29-11 0,-43 20 0,-1 0 0,1 0 0,0 0 0,0 0 0,0 0 0,0 0 0,0 0 0,0 0 0,0 1 0,0-1 0,0 0 0,-1 0 0,1 1 0,0-1 0,0 1 0,0-1 0,0 1 0,-1-1 0,1 1 0,0-1 0,-1 1 0,1 0 0,0-1 0,-1 1 0,1 0 0,-1 0 0,1-1 0,-1 1 0,1 0 0,-1 0 0,0 0 0,1 0 0,-1-1 0,0 1 0,0 0 0,1 0 0,-1 0 0,0 0 0,0 0 0,0 0 0,0 0 0,0 0 0,-1 1 0,1 56 0,-1-43 0,1-13 0,0-1 0,-1 1 0,1 0 0,0-1 0,0 1 0,0 0 0,0-1 0,1 1 0,-1 0 0,0-1 0,0 1 0,1-1 0,-1 1 0,1 0 0,0-1 0,0 1 0,-1-1 0,1 1 0,0-1 0,0 0 0,0 1 0,0-1 0,0 0 0,1 0 0,-1 0 0,0 0 0,1 0 0,-1 0 0,0 0 0,1 0 0,-1 0 0,3 0 0,2-1 0,0 0 0,-1 0 0,1-1 0,-1 1 0,1-1 0,0-1 0,-1 1 0,9-4 0,15-1-2885,9-3-7042</inkml:trace>
</inkml:ink>
</file>

<file path=ppt/ink/ink1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5.350"/>
    </inkml:context>
    <inkml:brush xml:id="br0">
      <inkml:brushProperty name="width" value="0.025" units="cm"/>
      <inkml:brushProperty name="height" value="0.025" units="cm"/>
    </inkml:brush>
  </inkml:definitions>
  <inkml:trace contextRef="#ctx0" brushRef="#br0">1 1 21236,'0'0'7719</inkml:trace>
</inkml:ink>
</file>

<file path=ppt/ink/ink1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6.052"/>
    </inkml:context>
    <inkml:brush xml:id="br0">
      <inkml:brushProperty name="width" value="0.025" units="cm"/>
      <inkml:brushProperty name="height" value="0.025" units="cm"/>
    </inkml:brush>
  </inkml:definitions>
  <inkml:trace contextRef="#ctx0" brushRef="#br0">68 152 3331,'0'0'4831,"-10"-4"-1756,-43-16 2034,49 21 1037,9 7-4103,14 7-719,-10-13-1062,1 0-1,0 0 1,0-1-1,-1 0 1,1-1-1,0 0 1,0-1-1,0 0 1,-1 0 0,1-1-1,13-5 1,-16 6-241,-1-1 0,1-1 1,-1 1-1,0-1 1,0 0-1,0-1 0,0 1 1,0-1-1,-1-1 0,0 1 1,1-1-1,-2 1 1,1-1-1,-1-1 0,1 1 1,-1-1-1,3-6 0,-6 11-15,0-1-1,0 0 0,0 0 0,-1 1 0,1-1 1,0 0-1,-1 0 0,0 0 0,1 0 0,-1 0 1,0 0-1,0 1 0,0-1 0,0 0 0,0 0 0,0 0 1,-1 0-1,1 0 0,-1 0 0,1 0 0,-1 1 1,0-1-1,1 0 0,-1 0 0,0 1 0,0-1 1,-1 1-1,1-1 0,0 1 0,0-1 0,-1 1 1,1 0-1,-1-1 0,1 1 0,-1 0 0,1 0 0,-1 0 1,0 0-1,-2-1 0,1 1-14,0 0-1,-1 1 1,1-1-1,0 0 1,-1 1-1,1 0 1,0 0-1,-1 0 1,1 0-1,0 0 1,0 1-1,-1 0 1,1-1-1,0 1 1,0 0-1,0 1 1,0-1-1,0 0 1,0 1-1,0 0 1,0 0-1,-3 2 1,0 3 23,0 0 1,0 1 0,1 0 0,0 0-1,1 0 1,0 0 0,0 1-1,0 0 1,1-1 0,0 1-1,1 0 1,0 1 0,1-1-1,0 0 1,0 18 0,1-25-2,0 0 1,0 0-1,0 0 0,0-1 1,1 1-1,-1 0 1,1 0-1,-1 0 0,1 0 1,0 0-1,-1-1 1,1 1-1,0 0 1,0-1-1,0 1 0,1 0 1,-1-1-1,0 1 1,1-1-1,-1 0 1,0 0-1,1 1 0,2 0 1,0 0 11,0 0 1,0-1-1,0 1 1,1-1-1,-1 0 1,0 0-1,1-1 1,-1 1-1,10-1 1,2-1 46,1-1 1,-1 0-1,1-1 1,25-9-1,41-23 55,-65 26-116,2 0-1,-1 1 1,1 1 0,0 1 0,0 1 0,27-4 0,-45 9 5,-1 0 0,0 0 0,1 0 0,-1 0 0,0 0 0,1 0 0,-1 0 0,1 0 0,-1 1 0,0-1 0,1 0 0,-1 1 0,0-1 0,0 1 0,1-1 0,-1 1 0,0 0 0,0 0 0,0-1 0,0 1 0,0 0 0,0 0 0,0 0 0,0 0 0,0 0 0,1 2 0,3 32 866,-5-32-835,0 0-1,0 0 1,0 0 0,0-1 0,1 1 0,-1 0 0,1 0 0,0 0 0,0 0 0,-1-1 0,2 1 0,-1 0 0,0-1 0,3 5 0,-2-6-46,0 0 0,-1 0 0,1 0 1,0 0-1,0-1 0,-1 1 0,1 0 0,0-1 0,0 1 0,0-1 0,0 0 1,0 0-1,0 0 0,-1 0 0,1 0 0,0 0 0,2 0 0,40-9-22,-21 4-74,12 1-1611,-14 2-1878,5-1-4707</inkml:trace>
</inkml:ink>
</file>

<file path=ppt/ink/ink1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6.597"/>
    </inkml:context>
    <inkml:brush xml:id="br0">
      <inkml:brushProperty name="width" value="0.025" units="cm"/>
      <inkml:brushProperty name="height" value="0.025" units="cm"/>
    </inkml:brush>
  </inkml:definitions>
  <inkml:trace contextRef="#ctx0" brushRef="#br0">1 0 18321,'0'0'8088,"0"10"-7026,3 140 1857,5 87-1359,-8-233-1535,0 1-1,0-1 1,1 0 0,0 1-1,0-1 1,0 0 0,1 0-1,-1 0 1,1 0-1,0 0 1,0 0 0,0-1-1,1 1 1,-1-1 0,1 1-1,0-1 1,0 0-1,0 0 1,4 3 0,-4-5-12,1 1 0,-1-1 0,0 0 0,0 0 0,1-1 0,-1 1-1,1-1 1,-1 0 0,0 1 0,1-1 0,-1-1 0,1 1 0,-1 0 0,0-1 0,1 0 0,-1 0 0,0 0 0,1 0 0,-1 0 0,0-1 0,0 0 0,0 1 0,0-1 0,4-4 0,12-8-13,0-2 0,-1 0 0,-1-1 0,0-1 0,-1 0 0,17-27 0,72-128 0,-105 172 0,9-16-2441,-6 2-3451,-10 15-2559</inkml:trace>
</inkml:ink>
</file>

<file path=ppt/ink/ink1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6.926"/>
    </inkml:context>
    <inkml:brush xml:id="br0">
      <inkml:brushProperty name="width" value="0.025" units="cm"/>
      <inkml:brushProperty name="height" value="0.025" units="cm"/>
    </inkml:brush>
  </inkml:definitions>
  <inkml:trace contextRef="#ctx0" brushRef="#br0">0 1 16784,'0'0'4804,"8"48"-1889,10-39-961,3-4-737,4-3-993,3-1-544,4-1-2082,1 0-1057,0-7-801,0-8-3268</inkml:trace>
</inkml:ink>
</file>

<file path=ppt/ink/ink1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7.547"/>
    </inkml:context>
    <inkml:brush xml:id="br0">
      <inkml:brushProperty name="width" value="0.025" units="cm"/>
      <inkml:brushProperty name="height" value="0.025" units="cm"/>
    </inkml:brush>
  </inkml:definitions>
  <inkml:trace contextRef="#ctx0" brushRef="#br0">41 10 11082,'0'0'14163,"-6"10"-12657,4-5-1257,-22 39 770,23-42-910,-1 1 1,1 0-1,0 0 0,0 0 0,0-1 0,1 1 0,-1 0 0,1 0 0,0 0 0,0 0 0,0 0 0,0 0 0,0 0 0,0 0 0,1 0 1,0 4-1,1-6-78,-1-1 1,0 1 0,0 0 0,1 0-1,-1-1 1,0 1 0,1-1 0,-1 1-1,1-1 1,-1 0 0,0 1-1,1-1 1,-1 0 0,1 0 0,-1 0-1,1 0 1,-1 0 0,2-1 0,29-3 293,-16-1-278,-1 0 0,0-1-1,0-1 1,0-1 0,-1 0-1,15-12 1,-18 11-227,1 1 0,-1 1 0,1 0 0,1 1 0,-1 0 0,1 1 0,0 0 0,0 1 0,19-3 0,-30 7 169,-1 0-1,0-1 1,0 1-1,0 1 1,1-1-1,-1 0 1,0 0 0,0 0-1,0 0 1,0 1-1,1-1 1,-1 1-1,0-1 1,0 1-1,0-1 1,0 1 0,0 0-1,0-1 1,0 1-1,0 0 1,0 0-1,-1 0 1,1-1 0,0 1-1,0 0 1,-1 0-1,2 2 1,7 37 325,1 1 300,-9-39-593,0-1-1,-1 0 1,1 0-1,0 0 1,0 1 0,0-1-1,0 0 1,0 0-1,0 0 1,0 0-1,0-1 1,0 1-1,1 0 1,-1 0-1,0-1 1,0 1 0,1-1-1,-1 1 1,1-1-1,-1 1 1,0-1-1,1 0 1,-1 0-1,1 0 1,2 0-1,6 0-30,0-1-1,1 0 0,-1-1 0,0 0 0,10-4 0,9-4-3634,45-25-1,-48 22-640,52-16 6697,-75 37 362,1 24-4159,-3-26 2152,2 56 695,-2 0 0,-3 1 0,-11 66 0,0 31 1936,14-192-3503,2 0 0,0 0 0,2 0 0,2 1 0,1 0 0,1 0 0,2 0 1,1 1-1,1 1 0,1 0 0,25-36 0,-31 54 100,1 1 0,1-1-1,-1 2 1,18-14 0,-25 21-9,1-1 1,0 1-1,0 0 0,0 0 1,1 0-1,-1 0 1,0 1-1,1-1 0,-1 1 1,1 0-1,-1 0 1,1 0-1,0 0 0,-1 1 1,1-1-1,0 1 1,-1 0-1,1 0 0,0 1 1,0-1-1,5 2 1,-8-1 9,-1-1 0,1 1 0,-1-1 0,1 1-1,0-1 1,-1 1 0,1-1 0,-1 1 0,0 0 0,1-1 0,-1 1 0,1 0 0,-1-1 0,0 1 0,0 0 0,1-1 0,-1 1 0,0 0 0,0 0 0,0-1 0,0 1 0,0 0 0,0 0 0,0-1 0,0 1 0,0 0 0,0 0 0,0-1 0,0 1 0,-1 0 0,1 0 0,0-1 0,-1 1-1,1 0 1,0-1 0,-1 1 0,0 0 0,-16 25 117,6-15 92,0 0 0,-1-1 0,0-1 0,-1 0 0,1 0 0,-2-1 0,1-1 0,-28 10 0,73-46-7005,33-8-5189,-23 14 608</inkml:trace>
</inkml:ink>
</file>

<file path=ppt/ink/ink1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7.935"/>
    </inkml:context>
    <inkml:brush xml:id="br0">
      <inkml:brushProperty name="width" value="0.025" units="cm"/>
      <inkml:brushProperty name="height" value="0.025" units="cm"/>
    </inkml:brush>
  </inkml:definitions>
  <inkml:trace contextRef="#ctx0" brushRef="#br0">168 21 9449,'0'0'6710,"-10"4"-2786,-9 6-1860,1 0 0,-31 23-1,42-28-1632,0 0 0,1 0 0,0 1-1,0 0 1,0 0 0,1 1-1,0-1 1,0 1 0,1 0 0,0 1-1,-6 12 1,10-20-411,0 1-1,0-1 1,0 1 0,0-1-1,0 1 1,-1-1 0,1 1-1,0-1 1,0 1 0,0-1-1,0 1 1,1-1-1,-1 1 1,0-1 0,0 1-1,0-1 1,0 1 0,0-1-1,1 1 1,-1-1 0,0 1-1,0-1 1,1 0 0,-1 1-1,0-1 1,1 1 0,-1-1-1,0 0 1,1 1 0,-1-1-1,1 1 1,20 2 370,24-11-101,-29 2-337,-1-2-1,0 0 1,18-12-1,-18 11-139,-1 0 1,1 1-1,22-9 0,-37 17 182,1-1-1,0 1 0,0 0 1,-1-1-1,1 1 1,0 0-1,0 0 0,0-1 1,-1 1-1,1 0 1,0 0-1,0 0 1,0 0-1,0 0 0,-1 0 1,1 0-1,0 0 1,0 0-1,0 1 0,0-1 1,-1 0-1,1 0 1,0 1-1,0-1 1,-1 1-1,1-1 0,1 1 1,1 20-50,-1 2 211,-2-23-140,1 0 0,-1 1 0,0-1 0,1 0 0,-1 1 0,0-1 0,0 0 0,1 0 0,-1 1 0,0-1-1,1 0 1,-1 0 0,1 0 0,-1 1 0,0-1 0,1 0 0,-1 0 0,1 0 0,-1 0 0,0 0 0,1 0 0,-1 0 0,1 0 0,-1 0 0,1 0 0,-1 0 0,0 0 0,1 0 0,-1 0 0,1 0 0,-1-1 0,0 1 0,1 0 0,-1 0 0,0 0 0,1-1 0,-1 1 0,0 0 0,1 0 0,-1-1 0,0 1 0,1 0 0,-1-1 0,0 1 0,0 0 0,1-1 0,-1 1 0,0-1 0,16-16 276,-2-5-349,29-36-1837,-10 29-5099,-28 27 6138,0 0 1,0 1-1,0 0 1,0 1 0,1-1-1,-1 1 1,0 0-1,0 0 1,1 0-1,-1 1 1,9 2 0,8 0-2723,7-2-2342</inkml:trace>
</inkml:ink>
</file>

<file path=ppt/ink/ink1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8.906"/>
    </inkml:context>
    <inkml:brush xml:id="br0">
      <inkml:brushProperty name="width" value="0.025" units="cm"/>
      <inkml:brushProperty name="height" value="0.025" units="cm"/>
    </inkml:brush>
  </inkml:definitions>
  <inkml:trace contextRef="#ctx0" brushRef="#br0">179 327 14286,'0'0'3859,"-12"-2"-485,7 0-3096,-1 1 0,1 0 0,-1 0 0,1 0 0,-1 1 0,0-1 0,1 2 0,-1-1 0,1 0 0,-1 1 0,0 0 0,1 1 0,0-1 0,-1 1 0,1 0 0,0 0 0,0 1 0,0-1 0,0 1 0,0 0 0,1 0 0,-1 1 0,1 0 0,0-1 0,-4 6 0,4-4-99,1 0 0,0 1-1,0-1 1,0 1 0,0 0 0,1-1-1,0 1 1,1 0 0,-3 12-1,4-16-157,-1 0 0,1 0-1,0 0 1,0 0 0,0-1-1,0 1 1,1 0 0,-1 0-1,0 0 1,1-1 0,-1 1-1,1 0 1,0 0 0,-1-1-1,1 1 1,0 0 0,0-1-1,0 1 1,0-1 0,1 0-1,-1 1 1,0-1 0,0 0-1,1 1 1,-1-1 0,1 0-1,-1 0 1,1 0 0,-1 0-1,1-1 1,0 1 0,0 0-1,-1-1 1,1 1 0,0-1-1,3 1 1,4 0-70,0 0-1,-1-1 1,1 0 0,0 0 0,0-1 0,-1 0-1,1 0 1,0-1 0,-1 0 0,1-1-1,13-6 1,-8 2-435,-1-1 1,0 0-1,-1 0 0,0-1 1,0-1-1,13-14 0,2-8-2114,0 0-1,-2-2 1,39-72-1,-51 83 1313,37-73-5075,-36 63 8518,-5-2 11490,-18 42-11931,-8 12-1168,4 0-168,2 2 0,0-1 0,1 2 0,1-1 1,1 1-1,1 0 0,-7 38 0,8-19 214,1-1 1,3 1-1,3 62 0,-1-102-594,0 1 0,0-1 0,0 1 0,0-1 0,0 1 0,0-1 0,1 1 0,-1-1 0,1 0 0,-1 1 0,1-1 0,-1 0 0,1 1 0,0-1 0,0 0 0,-1 0 0,1 0 0,0 1 0,0-1 0,0 0 0,2 1 0,-2-2 0,0 0 0,0 0 0,0 0 0,0 0 0,0 0 0,-1 0 0,1 0 0,0-1 0,0 1 0,0 0 0,0-1 0,-1 1 0,1-1 0,0 1 0,0 0 0,-1-1 0,1 0 0,0 1 0,-1-1 0,1 1 0,-1-1 0,1 0 0,-1 1 0,1-1 0,-1 0 0,1 0 0,-1 1 0,1-1 0,-1 0 0,0 0 0,0 0 0,1 0 0,-1 1 0,0-3 0,7-26 0,-1-1 0,-1 1 0,-1-1 0,-1-50 0,-4 86 0,1 0 0,1 0 0,-1 0 0,1 0 0,0 0 0,1 0 0,-1 0 0,1 0 0,0-1 0,1 1 0,-1-1 0,5 7 0,-4-9 0,0 0 0,0 0 0,0 0 0,0 0 0,0 0 0,1 0 0,0-1 0,-1 0 0,1 0 0,0 0 0,0 0 0,0 0 0,0-1 0,0 0 0,0 0 0,1 0 0,-1 0 0,6-1 0,-1 1 0,0-1 0,-1 0 0,1-1 0,0 0 0,0-1 0,-1 1 0,1-2 0,-1 1 0,1-1 0,-1 0 0,0-1 0,0 0 0,-1-1 0,1 1 0,-1-1 0,0-1 0,0 1 0,-1-1 0,1 0 0,-1-1 0,-1 1 0,1-1 0,-1-1 0,0 1 0,6-14 0,-32 56 0,16-29 0,1 0 0,-1 1 0,1-1 0,1 1 0,-1 0 0,1 0 0,0 0 0,1 0 0,0 1 0,0-1 0,0 1 0,1 0 0,0 11 0,1-18 0,1 0 0,0 0 0,-1 0 0,1 0 0,0 0 0,0 0 0,-1 0 0,1 0 0,0-1 0,0 1 0,0 0 0,0-1 0,0 1 0,0 0 0,0-1 0,1 1 0,-1-1 0,0 0 0,0 1 0,0-1 0,0 0 0,1 0 0,-1 1 0,0-1 0,0 0 0,0 0 0,1 0 0,1-1 0,40-3 0,-30 0 0,-1-1 0,1-1 0,-1 0 0,0 0 0,0-1 0,16-13 0,-14 10 0,1 0 0,0 2 0,23-11 0,-38 19 0,1 0 0,-1 0 0,0 0 0,1 1 0,-1-1 0,0 0 0,1 0 0,-1 1 0,0-1 0,0 0 0,1 1 0,-1-1 0,0 0 0,0 1 0,0-1 0,0 0 0,1 1 0,-1-1 0,0 1 0,0-1 0,0 0 0,0 1 0,0-1 0,0 1 0,0-1 0,0 0 0,0 1 0,0-1 0,0 1 0,0-1 0,0 0 0,0 1 0,-1-1 0,1 0 0,0 1 0,0-1 0,0 1 0,0-1 0,-1 0 0,1 1 0,0-1 0,-1 1 0,-6 21 0,3-14 0,0 1 0,1-1 0,1 1 0,-1 0 0,2 0 0,-2 11 0,3-18 0,0 0 0,0-1 0,0 1 0,0 0 0,0 0 0,0-1 0,1 1 0,-1-1 0,0 1 0,1 0 0,0-1 0,-1 1 0,1-1 0,0 1 0,0-1 0,0 1 0,0-1 0,0 0 0,0 0 0,0 1 0,0-1 0,1 0 0,-1 0 0,0 0 0,1 0 0,-1 0 0,1-1 0,-1 1 0,1 0 0,-1-1 0,1 1 0,0-1 0,-1 1 0,1-1 0,0 0 0,-1 0 0,1 1 0,0-1 0,-1-1 0,3 1 0,6 0 0,0-2 0,1 1 0,-1-1 0,0 0 0,0-1 0,0 0 0,-1-1 0,1 0 0,-1-1 0,0 1 0,0-2 0,15-11 0,-19 14 0,-1-1 0,1 1 0,-1-1 0,0 0 0,0 0 0,-1 0 0,1-1 0,-1 1 0,0-1 0,0 0 0,0 0 0,-1 0 0,0 0 0,0 0 0,0-1 0,-1 1 0,1-1 0,-1 1 0,-1-1 0,1 1 0,-1-1 0,0 0 0,0 1 0,0-1 0,-2-6 0,1 10-276,0 0 1,-1 0-1,1 1 1,0-1-1,-1 0 1,1 0-1,-1 1 1,0-1-1,1 1 1,-1 0-1,0-1 1,0 1-1,0 0 1,0 0-1,0 0 1,0 0-1,0 0 0,-1 1 1,1-1-1,0 1 1,0-1-1,0 1 1,-1 0-1,1 0 1,0 0-1,0 0 1,-1 0-1,1 1 1,0-1-1,-4 2 1,4 2-3465</inkml:trace>
</inkml:ink>
</file>

<file path=ppt/ink/ink1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9.282"/>
    </inkml:context>
    <inkml:brush xml:id="br0">
      <inkml:brushProperty name="width" value="0.025" units="cm"/>
      <inkml:brushProperty name="height" value="0.025" units="cm"/>
    </inkml:brush>
  </inkml:definitions>
  <inkml:trace contextRef="#ctx0" brushRef="#br0">51 57 18257,'0'0'13453,"-50"-46"-12748,50 40-353,0 3-352,6 1-448,6 2-1026,0 0-1409,3 0-2658,3 5-3267</inkml:trace>
</inkml:ink>
</file>

<file path=ppt/ink/ink1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39.614"/>
    </inkml:context>
    <inkml:brush xml:id="br0">
      <inkml:brushProperty name="width" value="0.025" units="cm"/>
      <inkml:brushProperty name="height" value="0.025" units="cm"/>
    </inkml:brush>
  </inkml:definitions>
  <inkml:trace contextRef="#ctx0" brushRef="#br0">1 50 18033,'0'0'14099,"11"6"-13539,-8-4-541,1 0-16,1 1 0,-1-1 0,1 1-1,-1-1 1,1-1 0,0 1 0,0-1-1,0 0 1,0 0 0,0 0 0,0 0 0,0-1-1,0 0 1,0 0 0,0-1 0,1 1 0,-1-1-1,0 0 1,8-3 0,36-23-3,-47 26 0,1-1 0,-1 1 0,0-1 0,0 1 0,0-1 0,0 0 0,0 0 0,0 0 0,0 0 0,-1 0 0,1 0 0,-1-1 0,1 1 0,-1 0 0,0-1 0,0 1 0,0-1 0,0-2 0,-2 5 0,1-1 0,-1 1 0,0 0 0,0-1 0,0 1 0,0 0 0,0 0 0,0 0 0,0 0 0,1 0 0,-1 0 0,0 0 0,0 0 0,0 0 0,0 1 0,0-1 0,0 0 0,0 0 0,1 1 0,-1-1 0,0 1 0,0-1 0,0 1 0,1-1 0,-1 1 0,-1 0 0,-5 5 0,0 0 0,0 0 0,1 0 0,0 1 0,0 0 0,0 1 0,1-1 0,-8 15 0,10-17 0,1-1 0,-1 1 0,1 0 0,1-1 0,-1 1 0,0 0 0,1 0 0,0 0 0,1 0 0,-1 1 0,1-1 0,0 0 0,0 0 0,0 0 0,1 0 0,-1 0 0,3 7 0,-2-10 0,1 0 0,-1 0 0,1 0 0,-1-1 0,1 1 0,0 0 0,0-1 0,0 1 0,0-1 0,0 0 0,0 0 0,0 1 0,0-1 0,0-1 0,0 1 0,1 0 0,-1 0 0,0-1 0,0 0 0,1 1 0,2-1 0,58 1 0,-53-1 0,19-4 0,-1 0 0,1-3 0,-1 0 0,0-1 0,-1-2 0,43-22 0,-29 15 0,-41 16 0,0 1 0,1 0 0,-1 0 0,0-1 0,1 1 0,-1 0 0,1 0 0,-1 0 0,0 0 0,1-1 0,-1 1 0,1 0 0,-1 0 0,0 0 0,1 0 0,-1 0 0,1 0 0,-1 0 0,1 0 0,-1 0 0,0 0 0,1 0 0,-1 1 0,1-1 0,-1 0 0,1 0 0,-1 0 0,0 0 0,1 1 0,-1-1 0,0 0 0,1 0 0,-1 1 0,0-1 0,1 0 0,-1 1 0,0-1 0,0 0 0,1 1 0,-2 22 0,-20 33 0,19-51 0,-1 0 0,0 1 0,1-1 0,0 0 0,1 1 0,-1-1 0,1 1 0,0-1 0,0 1 0,1 0 0,-1-1 0,2 11 0,0-15-41,-1-1 0,0 0 0,1 1 0,-1-1 0,1 0 0,-1 1 0,1-1 0,-1 0 0,1 0 0,-1 0 0,1 1 0,0-1 0,-1 0 0,1 0 0,-1 0 0,1 0 0,-1 0 0,1 0 0,-1 0 0,1 0 0,0 0 0,-1 0 0,1 0 0,-1-1 0,1 1 1,1 0-1121,11-3-7792</inkml:trace>
</inkml:ink>
</file>

<file path=ppt/ink/ink1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0.474"/>
    </inkml:context>
    <inkml:brush xml:id="br0">
      <inkml:brushProperty name="width" value="0.025" units="cm"/>
      <inkml:brushProperty name="height" value="0.025" units="cm"/>
    </inkml:brush>
  </inkml:definitions>
  <inkml:trace contextRef="#ctx0" brushRef="#br0">1 123 3748,'0'0'8525,"4"-9"-4804,23-47 1115,-27 56-4769,0 0-1,0 0 1,0 1-1,0-1 1,0 0-1,0 0 0,0 1 1,0-1-1,0 0 1,0 0-1,0 0 1,0 1-1,1-1 0,-1 0 1,0 0-1,0 0 1,0 0-1,0 1 1,1-1-1,-1 0 0,0 0 1,0 0-1,0 0 1,1 0-1,-1 1 0,0-1 1,0 0-1,1 0 1,-1 0-1,0 0 1,0 0-1,0 0 0,1 0 1,-1 0-1,0 0 1,0 0-1,1 0 1,-1 0-1,0 0 0,0 0 1,1 0-1,-1 0 1,0 0-1,0-1 1,0 1-1,1 0 0,-1 0 1,0 0-1,0 0 1,0 0-1,1 0 1,-1-1-1,0 1 0,0 0 1,0 0-1,0 0 1,0-1-1,1 1 1,-1 0-1,0 0 0,0 0 1,0-1-1,0 1 1,0 0-1,0-1 1,4 24 1063,-4-21-1098,10 184 3631,-3-15-2393,-6-163-1212,0 0 1,0 0-1,1-1 1,0 1-1,0-1 1,1 1-1,4 8 1,-6-14-34,0 0 0,0-1 1,0 1-1,1-1 0,-1 1 0,0-1 1,1 0-1,-1 1 0,1-1 0,-1 0 1,1 0-1,0 0 0,-1 0 0,1 0 1,0-1-1,0 1 0,-1 0 0,1-1 1,0 1-1,0-1 0,0 0 0,0 0 1,0 0-1,0 0 0,0 0 0,0 0 1,-1 0-1,1 0 0,0-1 0,0 1 1,0-1-1,0 1 0,0-1 0,-1 0 1,4-2-1,7-3-11,0-1 0,-1-1 1,0 0-1,0 0 0,-1-1 0,14-15 1,54-68-34,-67 79 18,30-39 1,-1-1 0,-3-2 0,-3-2 0,35-76 0,-72 140-1210,-21 55-11860,9-38 5153</inkml:trace>
</inkml:ink>
</file>

<file path=ppt/ink/ink1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0.987"/>
    </inkml:context>
    <inkml:brush xml:id="br0">
      <inkml:brushProperty name="width" value="0.025" units="cm"/>
      <inkml:brushProperty name="height" value="0.025" units="cm"/>
    </inkml:brush>
  </inkml:definitions>
  <inkml:trace contextRef="#ctx0" brushRef="#br0">85 179 11531,'0'0'10234,"9"-7"-7474,-5 4-2521,37-37 2663,-39 38-2728,0 0 1,0 0-1,-1-1 1,1 1-1,-1-1 1,1 0 0,-1 1-1,0-1 1,0 0-1,0 0 1,0 0-1,-1 0 1,1 0-1,-1 0 1,1 1-1,-1-1 1,0 0-1,-1 0 1,1 0-1,-1-5 1,0 8-140,1-1 1,-1 0-1,1 1 0,-1-1 0,0 0 1,1 1-1,-1-1 0,0 1 1,0-1-1,0 1 0,1-1 0,-1 1 1,0 0-1,0-1 0,0 1 1,0 0-1,0 0 0,1 0 0,-1-1 1,0 1-1,0 0 0,0 0 1,0 0-1,0 1 0,0-1 1,0 0-1,0 0 0,0 0 0,1 1 1,-1-1-1,0 0 0,0 1 1,0-1-1,0 1 0,1-1 0,-1 1 1,0-1-1,0 2 0,-33 19-66,25-11 25,1-1-1,-1 1 1,1 0 0,1 1-1,0-1 1,1 2-1,0-1 1,0 1 0,1 0-1,1 0 1,0 0-1,1 0 1,0 1 0,-1 17-1,4-28 12,0-1-1,0 0 0,0 1 1,0-1-1,0 0 0,1 1 1,-1-1-1,0 0 0,1 1 1,-1-1-1,1 0 0,0 0 1,-1 1-1,1-1 1,0 0-1,0 0 0,0 0 1,-1 0-1,1 0 0,0 0 1,1 0-1,-1 0 0,1 0 1,1 1 2,1 0 1,-1-1 0,1 0-1,0 1 1,-1-1-1,1-1 1,0 1 0,6 0-1,9-1-12,0 0 0,33-5 0,-41 3-25,50-7-400,-24 3 122,57-2 0,-92-33 1413,-37-183-1105,35 223 0,0 0 0,0 0 0,0 0 0,1 1 0,-1-1 0,0 0 0,1 0 0,-1 1 0,1-1 0,-1 0 0,1 0 0,-1 1 0,1-1 0,0 1 0,-1-1 0,1 1 0,0-1 0,-1 1 0,1-1 0,0 1 0,-1-1 0,1 1 0,0 0 0,0-1 0,0 1 0,0 0 0,-1 0 0,1 0 0,0-1 0,0 1 0,0 0 0,0 0 0,-1 0 0,1 1 0,0-1 0,0 0 0,0 0 0,0 0 0,0 0 0,-1 1 0,3 0 0,40 10 0,-41-10 0,64 17-2937,-43-13-59,1-2-1,30 2 1,-12-5-4232</inkml:trace>
</inkml:ink>
</file>

<file path=ppt/ink/ink1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1.844"/>
    </inkml:context>
    <inkml:brush xml:id="br0">
      <inkml:brushProperty name="width" value="0.025" units="cm"/>
      <inkml:brushProperty name="height" value="0.025" units="cm"/>
    </inkml:brush>
  </inkml:definitions>
  <inkml:trace contextRef="#ctx0" brushRef="#br0">18 1 17649,'0'0'9203,"2"11"-8146,2 63 376,-4 0 0,-13 114 0,5-86-874,6-28-559,4-72 0,5-10 0,4-12 0,-5-8 0,-1 0 0,-1 0 0,-1 0 0,-3-50 0,0 61 0,3 18 0,0 0 0,-1 1 0,1-1 0,-1 1 0,1-1 0,-1 1 0,1 0 0,-1 0 0,0 0 0,3 4 0,22 16 0,-18-18 0,1 1 0,0-1 0,0 0 0,0-1 0,0 0 0,1-1 0,-1 0 0,1-1 0,0 0 0,-1-1 0,1 0 0,0 0 0,13-3 0,-17 2 0,-1 0 0,0 0 0,1 0 0,-1-1 0,0 0 0,1 0 0,-1-1 0,-1 1 0,1-2 0,0 1 0,-1 0 0,1-1 0,-1 0 0,0 0 0,0-1 0,-1 1 0,1-1 0,-1 0 0,0 0 0,0-1 0,-1 1 0,5-10 0,-7 13 0,0 0 0,0-1 0,-1 1 0,1 0 0,-1 0 0,1-1 0,-1 1 0,0 0 0,0-1 0,0 1 0,0 0 0,0-1 0,-1-3 0,1 6 0,0-1 0,-1 1 0,1-1 0,0 1 0,-1-1 0,1 0 0,-1 1 0,1-1 0,-1 1 0,1 0 0,-1-1 0,1 1 0,-1-1 0,1 1 0,-1 0 0,1-1 0,-1 1 0,0 0 0,1 0 0,-1-1 0,0 1 0,1 0 0,-1 0 0,1 0 0,-1 0 0,0 0 0,1 0 0,-1 0 0,-1 0 0,-1 1 0,0-1 0,0 1 0,0 0 0,0 1 0,0-1 0,0 1 0,1-1 0,-1 1 0,0 0 0,1 0 0,-1 0 0,1 0 0,0 0 0,-1 0 0,1 1 0,0-1 0,-2 6 0,-2 1 0,0 0 0,0 1 0,1-1 0,1 1 0,0 1 0,0-1 0,1 1 0,0-1 0,1 1 0,0 0 0,0 0 0,1 17 0,2-26 0,-1-1 0,1 1 0,0 0 0,0 0 0,0 0 0,0-1 0,0 1 0,0 0 0,1-1 0,-1 1 0,1-1 0,-1 0 0,1 1 0,-1-1 0,1 0 0,0 0 0,-1 0 0,1 0 0,0 0 0,0 0 0,0-1 0,0 1 0,0-1 0,0 1 0,0-1 0,0 0 0,0 1 0,0-1 0,0 0 0,0 0 0,0-1 0,3 1 0,4-1 0,0 0 0,0 0 0,0 0 0,0-1 0,0 0 0,9-5 0,4-5 0,0-1 0,0-1 0,-2-1 0,0-1 0,-1-1 0,0 0 0,-1-1 0,-2-2 0,22-29 0,-39 79 0,-4-12 0,1 1 0,1 0 0,1-1 0,0 1 0,2 29 0,0-46 2,1 0-1,0 0 1,0 0 0,0 0-1,0 0 1,0 0 0,0 0 0,0 0-1,0-1 1,1 1 0,-1-1-1,1 1 1,-1-1 0,1 1-1,0-1 1,-1 0 0,1 1-1,0-1 1,0 0 0,0-1 0,0 1-1,0 0 1,0 0 0,0-1-1,0 1 1,0-1 0,0 0-1,0 1 1,5-1 0,-4 0-66,0 0 0,0 0 0,1 0 0,-1 0 0,0 0 0,0-1 0,0 1 0,0-1 0,0 0 0,1 0 0,-1 0 1,0 0-1,-1 0 0,1-1 0,0 1 0,0-1 0,-1 0 0,1 0 0,-1 0 0,3-3 0,6-18-4742,-6-6-4284,-4-7-6695</inkml:trace>
</inkml:ink>
</file>

<file path=ppt/ink/ink1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2.186"/>
    </inkml:context>
    <inkml:brush xml:id="br0">
      <inkml:brushProperty name="width" value="0.025" units="cm"/>
      <inkml:brushProperty name="height" value="0.025" units="cm"/>
    </inkml:brush>
  </inkml:definitions>
  <inkml:trace contextRef="#ctx0" brushRef="#br0">0 0 21140,'0'0'6758,"35"50"-9993,-17-41-1954,3-1-4484</inkml:trace>
</inkml:ink>
</file>

<file path=ppt/ink/ink1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2.530"/>
    </inkml:context>
    <inkml:brush xml:id="br0">
      <inkml:brushProperty name="width" value="0.025" units="cm"/>
      <inkml:brushProperty name="height" value="0.025" units="cm"/>
    </inkml:brush>
  </inkml:definitions>
  <inkml:trace contextRef="#ctx0" brushRef="#br0">72 0 6887,'0'0'18609,"-4"12"-15683,-6 18-1881,0-3-385,1 1 0,2 0 0,0 0 0,-4 49 0,11-75-672,0 0-1,0 0 1,0 0 0,0 0 0,1 0-1,-1 0 1,1 0 0,0 0-1,-1 0 1,1 0 0,0 0 0,0 0-1,0 0 1,0-1 0,1 1 0,-1 0-1,0-1 1,1 1 0,-1-1-1,1 0 1,-1 1 0,1-1 0,0 0-1,-1 0 1,1 0 0,0 0-1,0 0 1,0 0 0,0 0 0,4 0-1,6 1-147,0 0 0,0-1 0,1 0 0,17-1 0,13 1-325,-34 0 553,0 1 0,0 1-1,-1-1 1,1 1 0,-1 1-1,0 0 1,1 0-1,11 9 1,-18-12-28,0 0-1,-1 1 1,1-1-1,0 1 1,-1-1 0,0 1-1,1 0 1,-1 0-1,0-1 1,0 1 0,0 0-1,0 0 1,0 0-1,0 0 1,0 0-1,-1 0 1,1 3 0,-1-3-24,0 1 0,-1-1 1,1 0-1,-1 0 1,1 0-1,-1 0 0,0 0 1,0 0-1,0 0 1,0 0-1,0 0 0,0 0 1,-1 0-1,1-1 1,-1 1-1,1 0 0,-1-1 1,0 0-1,1 1 1,-5 1-1,-7 6-16,0-2 0,0 0 0,-1 0 0,0-1 0,0-1 0,-1 0 0,0-1 0,0-1 0,0 0 0,0-1 0,0-1 0,0 0 0,-29-2 0,43 1-92,-1 0 0,1-1-1,0 1 1,-1 0 0,1 0 0,0-1-1,-1 1 1,1 0 0,0-1 0,-1 0-1,1 1 1,0-1 0,0 0 0,0 1 0,0-1-1,0 0 1,0 0 0,-2-2 0,2 2-254,0 0 0,1-1 1,-1 1-1,1 0 0,-1-1 1,1 1-1,0-1 0,-1 1 1,1-1-1,0 1 0,0-1 1,0 1-1,0-1 0,0 1 1,0-1-1,1-2 0,3-8-9129</inkml:trace>
</inkml:ink>
</file>

<file path=ppt/ink/ink1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3.156"/>
    </inkml:context>
    <inkml:brush xml:id="br0">
      <inkml:brushProperty name="width" value="0.025" units="cm"/>
      <inkml:brushProperty name="height" value="0.025" units="cm"/>
    </inkml:brush>
  </inkml:definitions>
  <inkml:trace contextRef="#ctx0" brushRef="#br0">0 163 8360,'4'-9'2845,"11"-19"-361,51-98 12104,-66 126-14567,0 0 0,0 0 0,0 1-1,1-1 1,-1 0 0,0 0-1,0 0 1,0 0 0,0 0-1,0 0 1,0 1 0,0-1 0,0 0-1,0 0 1,0 0 0,0 0-1,0 0 1,1 0 0,-1 0-1,0 0 1,0 0 0,0 0 0,0 1-1,0-1 1,0 0 0,1 0-1,-1 0 1,0 0 0,0 0 0,0 0-1,0 0 1,0 0 0,0 0-1,1 0 1,-1 0 0,0 0-1,0 0 1,0 0 0,0 0 0,0 0-1,1 0 1,-1 0 0,0 0-1,0-1 1,0 1 0,0 0-1,0 0 1,0 0 0,0 0 0,1 0-1,-1 0 1,0 0 0,0 0-1,0 0 1,0 0 0,0-1-1,0 1 1,0 0 0,0 0 0,0 0-1,0 0 1,0 0 0,0 0-1,1-1 1,0 22 1451,-4 28 200,-7 1-1672,-20 58 0,17-70 0,2 1 0,2 0 0,-5 48 0,14-84 0,0 0 0,0 0 0,0 0 0,0-1 0,0 1 0,0 0 0,1 0 0,-1 0 0,1 0 0,0-1 0,0 1 0,0 0 0,0-1 0,1 1 0,-1-1 0,1 1 0,-1-1 0,4 4 0,0-2 0,-1-1 0,1 0 0,0 0 0,0 0 0,0 0 0,0-1 0,0 0 0,10 3 0,2-1-139,1 0 0,0-1 1,0-1-1,0 0 0,0-1 0,0-1 0,0-1 1,0-1-1,0 0 0,0-2 0,0 0 0,0 0 1,29-13-1,-3-4-7655</inkml:trace>
</inkml:ink>
</file>

<file path=ppt/ink/ink1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4.075"/>
    </inkml:context>
    <inkml:brush xml:id="br0">
      <inkml:brushProperty name="width" value="0.025" units="cm"/>
      <inkml:brushProperty name="height" value="0.025" units="cm"/>
    </inkml:brush>
  </inkml:definitions>
  <inkml:trace contextRef="#ctx0" brushRef="#br0">128 0 14029,'0'0'16352,"0"15"-15221,-11 133-153,0-12-701,10-134-277,1-1 0,0 0 0,0 1 0,0-1 0,1 0 0,-1 1 0,0-1 0,0 0 0,1 1 0,-1-1 0,1 0 0,-1 1 0,1-1 0,0 0 0,-1 0 0,1 0 0,0 0 0,0 0 0,0 0 0,0 0 0,0 0 0,0 0 0,0 0 0,0 0 0,0 0 0,0-1 0,0 1 0,1 0 0,-1-1 0,0 1 0,0-1 0,1 0 0,-1 1 0,0-1 0,1 0 0,-1 0 0,0 0 0,1 1 0,-1-2 0,1 1 0,-1 0 0,2 0 0,11-2 0,-1 0 0,1-1 0,22-7 0,6 0 0,-37 9 0,0 0 0,0 1 0,0 0 0,-1 0 0,1 0 0,0 1 0,0 0 0,-1 0 0,1 0 0,0 0 0,-1 1 0,1 0 0,5 3 0,-8-4 0,0 1 0,0 0 0,0 0 0,0 0 0,-1 0 0,1 0 0,-1 0 0,0 0 0,1 1 0,-1-1 0,0 0 0,0 1 0,0-1 0,-1 1 0,1-1 0,0 1 0,-1 0 0,0-1 0,0 1 0,0-1 0,0 1 0,0 0 0,0-1 0,-1 1 0,0 3 0,0-2 0,0-1 0,-1 0 0,1 0 0,-1 0 0,0 0 0,0 0 0,0 0 0,0-1 0,0 1 0,-1 0 0,1-1 0,-1 0 0,0 0 0,1 0 0,-1 0 0,0 0 0,0 0 0,-1-1 0,-2 2 0,-65 22 0,55-20 0,1-2 0,-1 0 0,1-1 0,-1 0 0,0-1 0,-27-3 0,38 2 0,1 0 0,-1-1 0,1 0 0,0 0 0,-1 0 0,1 0 0,0-1 0,0 1 0,0-1 0,0 0 0,0 0 0,0-1 0,0 1 0,1-1 0,-1 0 0,1 0 0,0 0 0,0 0 0,0-1 0,0 1 0,1-1 0,-1 0 0,1 0 0,0 1 0,0-2 0,0 1 0,1 0 0,-2-5 0,3 8-93,0-1-1,-1 1 1,1-1 0,0 1-1,0-1 1,0 1-1,0-1 1,1 1 0,-1-1-1,0 1 1,1-1 0,-1 1-1,1 0 1,-1-1-1,1 1 1,-1 0 0,1-1-1,0 1 1,0 0 0,0 0-1,0-1 1,0 1-1,0 0 1,0 0 0,0 0-1,0 0 1,1 1 0,-1-1-1,0 0 1,0 0-1,1 1 1,-1-1 0,1 1-1,-1-1 1,0 1 0,3-1-1,7-1-1498,0 0 0,0 0 1,22 1-1,-18 0 43,32-2-5460,4-1-4848</inkml:trace>
</inkml:ink>
</file>

<file path=ppt/ink/ink1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4.576"/>
    </inkml:context>
    <inkml:brush xml:id="br0">
      <inkml:brushProperty name="width" value="0.025" units="cm"/>
      <inkml:brushProperty name="height" value="0.025" units="cm"/>
    </inkml:brush>
  </inkml:definitions>
  <inkml:trace contextRef="#ctx0" brushRef="#br0">51 141 19859,'0'0'5578,"-8"9"-2770,-25 32-822,32-40-1944,0 0-1,0 1 1,0-1-1,0 0 1,1 0 0,-1 1-1,0-1 1,1 0-1,-1 1 1,1-1-1,-1 1 1,1-1-1,0 0 1,0 1-1,0-1 1,0 1-1,0-1 1,0 1 0,0 2-1,1-3-3,-1 0-1,1 0 1,0-1 0,-1 1 0,1 0-1,0 0 1,0-1 0,-1 1-1,1 0 1,0-1 0,0 1-1,0-1 1,0 1 0,0-1-1,0 1 1,0-1 0,0 0-1,0 1 1,0-1 0,1 0 0,7 1 143,-1 0 0,0-1 0,1 0 0,14-3 0,-20 3-173,7-2-8,-1 0 0,1 0 0,0-1 0,-1 0 0,1-1 0,-1 0 0,0-1 0,0 0 0,0 0 0,-1-1 0,0 0 0,0 0 0,-1-1 0,1 0 0,-1 0 0,-1-1 0,0 0 0,0 0 0,0-1 0,-1 1 0,0-1 0,-1 0 0,0-1 0,0 1 0,-1-1 0,0 1 0,-1-1 0,0 0 0,0-11 0,-1 20 0,-1 1 0,0-1 0,0 0 0,0 1 0,0-1 0,0 0 0,0 1 0,0-1 0,0 0 0,0 1 0,0-1 0,0 0 0,0 1 0,-1-1 0,1 1 0,0-1 0,0 0 0,-1 1 0,1-1 0,0 1 0,-1-1 0,1 1 0,-1-1 0,1 1 0,-1-1 0,1 1 0,-1-1 0,1 1 0,-1 0 0,1-1 0,-1 1 0,1 0 0,-1-1 0,0 1 0,1 0 0,-1 0 0,1-1 0,-1 1 0,0 0 0,1 0 0,-1 0 0,0 0 0,1 0 0,-1 0 0,0 0 0,1 0 0,-1 0 0,0 0 0,1 1 0,-1-1 0,1 0 0,-1 0 0,0 1 0,1-1 0,-1 0 0,0 1 0,-2 1 0,-1 0 0,2 0 0,-1-1 0,0 2 0,0-1 0,1 0 0,-1 1 0,1-1 0,-4 6 0,1 1 0,0 0 0,0 1 0,1-1 0,0 1 0,1 0 0,0 0 0,1 0 0,0 1 0,1-1 0,0 0 0,1 21 0,0-30 0,0 0 0,0 0 0,0 0 0,1 0 0,-1 0 0,1 0 0,-1 0 0,1 0 0,-1 0 0,1 0 0,-1 0 0,1 0 0,0 0 0,0 0 0,-1-1 0,1 1 0,0 0 0,0 0 0,0-1 0,0 1 0,0-1 0,0 1 0,0-1 0,2 1 0,34 4 0,-26-5 0,1-2 0,-1 1 0,0-1 0,17-6 0,-6-2 0,-1-2 0,0-1 0,0 0 0,-1-1 0,-1-1 0,-1-1 0,0-1 0,18-22 0,-36 39 0,0 0 0,1 0 0,-1 0 0,0 0 0,0 0 0,1 0 0,-1 0 0,0 0 0,0 0 0,0 0 0,1 0 0,-1 0 0,0 0 0,0 0 0,1 0 0,-1 0 0,0 0 0,0 0 0,0 0 0,1 0 0,-1 0 0,0 1 0,0-1 0,0 0 0,1 0 0,-1 0 0,0 0 0,0 1 0,0-1 0,0 0 0,0 0 0,0 0 0,1 1 0,-1-1 0,0 0 0,0 0 0,0 0 0,0 1 0,0-1 0,0 0 0,0 0 0,0 0 0,0 1 0,0-1 0,0 0 0,0 0 0,0 1 0,0-1 0,0 0 0,0 0 0,0 0 0,0 1 0,0-1 0,0 0 0,0 0 0,-1 1 0,1-1 0,0 0 0,0 0 0,0 0 0,0 0 0,0 1 0,-1-1 0,1 0 0,0 0 0,-13 68 0,8-55 0,2 1 0,0 0 0,1 0 0,0 0 0,1 0 0,1 1 0,0-1 0,4 26 0,-4-39-68,1 1 0,-1 0 0,1-1 0,-1 1 0,1-1 1,0 1-1,-1-1 0,1 0 0,0 1 0,0-1 0,0 0 0,0 1 0,0-1 0,0 0 0,0 0 1,1 0-1,-1 0 0,0 0 0,1 0 0,-1 0 0,1 0 0,-1-1 0,1 1 0,-1-1 0,1 1 1,-1-1-1,1 1 0,0-1 0,-1 0 0,1 0 0,-1 0 0,1 0 0,0 0 0,-1 0 0,1 0 1,0 0-1,-1-1 0,1 1 0,-1-1 0,3 0 0,0 0-338,-1-1 0,1 1 0,-1-1 1,0 0-1,0 0 0,1 0 0,-1 0 0,0-1 0,-1 1 0,1-1 0,0 1 1,-1-1-1,0 0 0,1 0 0,-1 0 0,3-6 0,2-20-8872</inkml:trace>
</inkml:ink>
</file>

<file path=ppt/ink/ink1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4.936"/>
    </inkml:context>
    <inkml:brush xml:id="br0">
      <inkml:brushProperty name="width" value="0.025" units="cm"/>
      <inkml:brushProperty name="height" value="0.025" units="cm"/>
    </inkml:brush>
  </inkml:definitions>
  <inkml:trace contextRef="#ctx0" brushRef="#br0">0 1 18706,'0'0'13677</inkml:trace>
</inkml:ink>
</file>

<file path=ppt/ink/ink1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5.792"/>
    </inkml:context>
    <inkml:brush xml:id="br0">
      <inkml:brushProperty name="width" value="0.025" units="cm"/>
      <inkml:brushProperty name="height" value="0.025" units="cm"/>
    </inkml:brush>
  </inkml:definitions>
  <inkml:trace contextRef="#ctx0" brushRef="#br0">99 1 15727,'0'0'9177,"-10"12"-8521,2-2-553,0-1-1,0 1 1,1 0-1,1 1 1,0 0-1,0 0 1,1 1-1,0-1 1,-3 15-1,1 5 592,1-1 0,2 1 0,1 1 0,2 60 0,1-90-650,0 1 0,0 0 1,1-1-1,-1 1 0,1 0 0,0-1 0,-1 1 1,1-1-1,0 1 0,1-1 0,-1 0 0,0 1 0,1-1 1,-1 0-1,1 0 0,0 0 0,0 0 0,-1 0 1,1-1-1,4 4 0,-2-4 19,-1 1 1,1-1-1,0 1 0,-1-1 1,1 0-1,0-1 1,0 1-1,-1-1 0,1 0 1,0 0-1,0 0 1,7-1-1,1-1 39,0-1 0,-1 0 0,1-1 0,-1 0 0,0 0 0,0-2-1,0 1 1,11-9 0,-4 1-93,-1-1 0,0-2 0,-1 1 0,-1-2 0,25-33 0,-31 36-11,0 0 1,-1 0 0,-1-1 0,0 0 0,-1 0 0,0 0-1,-1-1 1,4-25 0,-37 183 1,27-128 0,-2 7 0,2 1 0,0 0 0,1-1 0,5 39 0,-4-56 0,0 0 0,0 1 0,0-1 0,0 0 0,1 0 0,0 0 0,-1 0 0,1 0 0,1 0 0,-1 0 0,1-1 0,-1 1 0,1-1 0,0 0 0,0 0 0,0 0 0,1 0 0,-1 0 0,1-1 0,0 1 0,-1-1 0,1 0 0,0 0 0,0-1 0,0 1 0,1-1 0,-1 0 0,0 0 0,0 0 0,6 0 0,0-1 0,0 0 0,0-1 0,0 0 0,-1 0 0,1-1 0,0-1 0,0 1 0,-1-1 0,0-1 0,1 0 0,-1 0 0,-1-1 0,1 0 0,-1-1 0,0 0 0,0 0 0,0-1 0,-1 1 0,0-2 0,0 1 0,-1-1 0,7-10 0,-3 4 0,-1-1 0,0-1 0,-1 0 0,-1 0 0,0 0 0,-1-1 0,-1 0 0,0 0 0,-2 0 0,0-1 0,2-31 0,-5 38 0,0 0 0,-1-1 0,0 1 0,-4-14 0,4 22 0,1 1 0,-1-1 0,0 1 0,0 0 0,0-1 0,0 1 0,0 0 0,-1 0 0,1-1 0,-1 1 0,1 1 0,-1-1 0,0 0 0,0 0 0,0 0 0,0 1 0,0-1 0,0 1 0,0 0 0,0 0 0,-1-1 0,1 1 0,0 1 0,-1-1 0,-2-1 0,4 2-59,0 0-1,0 0 1,1 0 0,-1 0-1,0 0 1,0 0-1,0 0 1,1 0 0,-1 0-1,0 1 1,0-1 0,1 0-1,-1 0 1,0 1 0,1-1-1,-1 0 1,0 1-1,1-1 1,-1 1 0,0-1-1,1 1 1,-1-1 0,1 1-1,-1-1 1,1 1 0,-1 0-1,0 0 1,-6 27-4190,6-19 1883,1-1 1,1 1-1,-1-1 0,4 15 1,6 0-12535</inkml:trace>
</inkml:ink>
</file>

<file path=ppt/ink/ink1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6.587"/>
    </inkml:context>
    <inkml:brush xml:id="br0">
      <inkml:brushProperty name="width" value="0.025" units="cm"/>
      <inkml:brushProperty name="height" value="0.025" units="cm"/>
    </inkml:brush>
  </inkml:definitions>
  <inkml:trace contextRef="#ctx0" brushRef="#br0">1 180 21492,'0'0'7261,"1"8"-5799,-1-6-1401,0 0 0,1 0-1,-1 0 1,0 0 0,1 0-1,-1-1 1,1 1 0,0 0 0,0 0-1,0-1 1,-1 1 0,2 0-1,-1-1 1,0 1 0,0-1 0,0 1-1,1-1 1,-1 0 0,1 1-1,-1-1 1,1 0 0,-1 0-1,4 1 1,2 0 55,0 0 1,0-1-1,-1 0 0,1-1 0,0 1 0,0-1 0,11-2 1,0 0-95,-1-1 1,1 0 0,-1-2-1,0 0 1,0-1 0,29-14-1,-38 16-21,0 0-1,0 0 1,0-1-1,0 0 0,-1-1 1,0 0-1,0 0 1,-1 0-1,0-1 1,0 0-1,0 0 0,-1-1 1,0 1-1,0-1 1,3-9-1,-7 14 0,0 1 0,0 0 0,0-1 0,0 1 0,-1-1 0,0 1 0,1-1 0,-1 1 0,0-1 0,0 1 0,0-1 0,-1 1 0,1-1 0,0 1 0,-1-1 0,0 1 0,1-1 0,-1 1 0,0 0 0,0 0 0,-1-1 0,1 1 0,0 0 0,-1 0 0,1 0 0,-1 0 0,0 0 0,0 1 0,0-1 0,-2-1 0,1 1 0,1 1 0,-1 0 0,0 0 0,0 0 0,0 0 0,0 0 0,0 1 0,0 0 0,0-1 0,0 1 0,0 0 0,0 0 0,-1 1 0,1-1 0,0 1 0,0-1 0,0 1 0,1 0 0,-1 0 0,0 0 0,0 1 0,0-1 0,1 1 0,-1-1 0,-2 3 0,-8 7 0,1 0 0,0 1 0,1 0 0,0 0 0,1 1 0,1 1 0,0 0 0,1 0 0,0 0 0,1 1 0,1 0 0,0 1 0,1 0 0,0 0 0,2 0 0,-3 24 0,6-38 0,0 0 0,0 0 0,0 1 0,1-1 0,-1 0 0,0 0 0,1 0 0,0 0 0,0 0 0,-1 0 0,1 0 0,0 0 0,1 0 0,-1-1 0,0 1 0,0 0 0,1-1 0,-1 1 0,1 0 0,0-1 0,1 2 0,1-1 0,0 0 0,1 0 0,-1 0 0,0 0 0,1-1 0,-1 1 0,1-1 0,-1 0 0,9 0 0,1-1 0,0 0 0,0 0 0,0-2 0,0 0 0,0 0 0,14-5 0,-12 1 0,-1-1 0,0 0 0,0-1 0,-1-1 0,0 0 0,0-1 0,-1 0 0,0-2 0,-1 1 0,0-1 0,-1-1 0,-1 0 0,0 0 0,0-1 0,11-24 0,-27 59 0,0 0 0,-4 32 0,9-47 0,0 0 0,0 0 0,1 0 0,-1 1 0,1-1 0,1 0 0,0 6 0,0-10 0,-1-1 0,1 1 0,-1-1 0,1 1 0,0-1 0,0 0 0,0 1 0,0-1 0,0 0 0,0 0 0,0 0 0,0 0 0,0 0 0,1 0 0,-1 0 0,0 0 0,1 0 0,-1 0 0,1-1 0,-1 1 0,1-1 0,-1 1 0,1-1 0,-1 0 0,1 1 0,-1-1 0,1 0 0,-1 0 0,1 0 0,2 0 0,8 0 0,0-1 0,1 0 0,-1-1 0,0 0 0,0-1 0,0 0 0,-1-1 0,17-7 0,8-7 0,42-28 0,15-8 0,-93 54 0,1-1 0,0 1 0,-1-1 0,1 1 0,0-1 0,-1 1 0,1-1 0,0 1 0,-1 0 0,1-1 0,0 1 0,0 0 0,0 0 0,-1 0 0,1-1 0,0 1 0,0 0 0,0 0 0,-1 0 0,1 0 0,0 0 0,0 1 0,0-1 0,-1 0 0,1 0 0,0 0 0,0 1 0,-1-1 0,1 0 0,0 1 0,-1-1 0,1 1 0,0-1 0,-1 1 0,1-1 0,0 1 0,-1-1 0,1 1 0,0 1 0,1 32 0,-3-19 0,1-13 0,0 1 0,-1-1 0,1 0 0,0 0 0,0 0 0,1 0 0,-1 0 0,0 0 0,1 1 0,-1-1 0,1 0 0,0 0 0,0 0 0,0 0 0,0-1 0,0 1 0,0 0 0,0 0 0,0 0 0,1-1 0,-1 1 0,3 1 0,0-1 0,0-1 0,0 0 0,0 0 0,-1-1 0,1 1 0,0-1 0,0 0 0,0 0 0,0-1 0,0 1 0,0-1 0,5-1 0,66-21 0,-66 19 0,1 0 0,-1 0 0,1 1 0,0 0 0,1 1 0,-1 0 0,0 0 0,1 1 0,-1 1 0,0-1 0,17 3 0,-26-1 0,0-1 0,-1 0 0,1 1 0,0-1 0,-1 1 0,1-1 0,-1 1 0,1 0 0,0-1 0,-1 1 0,0 0 0,1-1 0,-1 1 0,1 0 0,-1-1 0,0 1 0,1 0 0,-1 0 0,0-1 0,0 1 0,1 0 0,-1 0 0,0 0 0,0 0 0,0-1 0,0 1 0,0 0 0,0 0 0,-1 0 0,1-1 0,0 1 0,0 0 0,0 0 0,-1 0 0,1-1 0,0 1 0,-1 0 0,1-1 0,-1 1 0,0 1 0,-18 28 0,17-27-19,1-2-185,1 0 0,-1 0 0,0 0 0,0 0 0,0 1 0,0-1 0,0 0 0,0-1 0,0 1 0,0 0 0,-1 0 0,1 0 0,0-1 0,0 1 0,-1 0 0,1-1 0,0 0 0,-1 1 0,1-1 0,-1 0 0,1 1 0,0-1 0,-1 0 0,-2 0-1,-2-5-7583</inkml:trace>
</inkml:ink>
</file>

<file path=ppt/ink/ink1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6.914"/>
    </inkml:context>
    <inkml:brush xml:id="br0">
      <inkml:brushProperty name="width" value="0.025" units="cm"/>
      <inkml:brushProperty name="height" value="0.025" units="cm"/>
    </inkml:brush>
  </inkml:definitions>
  <inkml:trace contextRef="#ctx0" brushRef="#br0">1 14 29404,'0'0'3363,"53"-13"-8168,-42 13-9032</inkml:trace>
</inkml:ink>
</file>

<file path=ppt/ink/ink1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8.366"/>
    </inkml:context>
    <inkml:brush xml:id="br0">
      <inkml:brushProperty name="width" value="0.025" units="cm"/>
      <inkml:brushProperty name="height" value="0.025" units="cm"/>
    </inkml:brush>
  </inkml:definitions>
  <inkml:trace contextRef="#ctx0" brushRef="#br0">1 416 17360,'9'-5'6310,"36"-24"-4196,146-146-138,-158 140-1083,-2-1-1,-2-1 1,37-62 0,-77 145 41,9-42-928,-40 104 242,-27 116 0,69-223-370,-1 0 0,1 0 1,-1 0-1,1 0 0,0 0 0,-1 1 0,1-1 0,0 0 1,0 0-1,0 0 0,0 0 0,0 1 0,0-1 1,0 0-1,0 0 0,0 0 0,1 1 0,-1-1 0,0 0 1,1 0-1,-1 0 0,1 0 0,-1 0 0,1 0 1,0 0-1,-1 0 0,1 0 0,0 0 0,0 0 0,0 0 1,-1-1-1,1 1 0,0 0 0,0 0 0,2 0 1,-1-1-331,1 0 1,-1 0 0,1 0 0,0 0 0,-1 0 0,1-1 0,-1 1 0,1-1 0,-1 1 0,1-1-1,-1 0 1,0 0 0,1 0 0,-1-1 0,0 1 0,3-3 0,13-8-6777</inkml:trace>
</inkml:ink>
</file>

<file path=ppt/ink/ink1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8.710"/>
    </inkml:context>
    <inkml:brush xml:id="br0">
      <inkml:brushProperty name="width" value="0.025" units="cm"/>
      <inkml:brushProperty name="height" value="0.025" units="cm"/>
    </inkml:brush>
  </inkml:definitions>
  <inkml:trace contextRef="#ctx0" brushRef="#br0">74 0 16367,'0'0'3844,"-34"55"-801,20-29 224,0-1-352,6-3-1602,4-4-929,4-5-319,0-3-226,9-7-1056,8-3-576,2 0-962,4-14-929,-3-8-1056,0-10-1922</inkml:trace>
</inkml:ink>
</file>

<file path=ppt/ink/ink1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9.085"/>
    </inkml:context>
    <inkml:brush xml:id="br0">
      <inkml:brushProperty name="width" value="0.025" units="cm"/>
      <inkml:brushProperty name="height" value="0.025" units="cm"/>
    </inkml:brush>
  </inkml:definitions>
  <inkml:trace contextRef="#ctx0" brushRef="#br0">145 87 17809,'0'0'8098,"-9"11"-6592,2-3-1206,-2 1 4,1 0 0,0 1 0,1-1 0,0 2 0,1-1 1,0 1-1,-9 21 0,15-31-298,0 0 0,0-1 0,0 1 0,0 0 1,0 0-1,1-1 0,-1 1 0,0 0 0,0 0 0,1-1 1,-1 1-1,0 0 0,1-1 0,-1 1 0,1 0 0,-1-1 1,1 1-1,-1-1 0,1 1 0,0-1 0,-1 1 0,1-1 0,-1 1 1,1-1-1,0 0 0,0 1 0,-1-1 0,1 0 0,0 1 1,-1-1-1,1 0 0,0 0 0,0 0 0,0 0 0,-1 0 1,3 0-1,43 4-220,-15-2-281,-26-1 479,-1 1-1,1-1 0,-1 1 0,0 0 1,0 0-1,0 1 0,0-1 0,0 1 1,0 0-1,-1 0 0,1 0 0,-1 1 1,0-1-1,0 1 0,0-1 0,0 1 0,-1 0 1,1 0-1,-1 0 0,0 1 0,-1-1 1,3 9-1,-3-9 47,0-1 0,0 1 0,-1 0 0,1 0 0,-1-1 0,0 1 0,0 0 0,-1 0 0,1 0 0,-1 0 0,0-1 0,0 1 1,0 0-1,0-1 0,-1 1 0,1-1 0,-1 1 0,0-1 0,0 0 0,0 0 0,0 0 0,-1 0 0,1 0 0,-1 0 0,0-1 0,0 1 0,0-1 0,-3 3 0,-4 0 61,1 0 0,-1 0 1,0-1-1,0 0 0,0 0 0,0-1 0,-1-1 0,1 0 0,-1 0 0,0-1 0,0 0 1,1-1-1,-1-1 0,-15-1 0,24 1-279,1 0 0,-1 1 0,0-1-1,1 0 1,-1 0 0,1 0 0,-1 0 0,1-1 0,-1 1 0,1 0 0,0-1 0,0 1-1,0 0 1,-1-1 0,2 0 0,-1 1 0,0-1 0,0 0 0,0 1 0,1-1 0,-1 0 0,1 0-1,-1 1 1,1-1 0,-1-3 0,0-54-8123,2 42 5247,1-33-7864</inkml:trace>
  <inkml:trace contextRef="#ctx0" brushRef="#br0" timeOffset="1">169 15 18289,'0'0'1922,"53"-5"512,-16 4 1,4 1-1378,3 0-705,2 0-256,0 0-192,3 0-1537,-3 0-1699,0-2-2721,-1-5-3492</inkml:trace>
</inkml:ink>
</file>

<file path=ppt/ink/ink1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9.413"/>
    </inkml:context>
    <inkml:brush xml:id="br0">
      <inkml:brushProperty name="width" value="0.025" units="cm"/>
      <inkml:brushProperty name="height" value="0.025" units="cm"/>
    </inkml:brush>
  </inkml:definitions>
  <inkml:trace contextRef="#ctx0" brushRef="#br0">404 0 8808,'0'0'11873,"-1"10"-9092,-1-3-2428,0 0-1,-1 0 0,1 0 1,-1 0-1,-1 0 0,1 0 1,-1-1-1,0 1 0,-1-1 1,0 0-1,0-1 0,0 1 1,0-1-1,-12 9 0,-52 40 1321,-105 64-1,102-71-1040,54-30-594,18-17-37,0 0-1,0 1 0,0-1 1,0 0-1,0 0 1,0 1-1,0-1 0,0 0 1,1 1-1,-1-1 0,0 0 1,0 1-1,0-1 1,1 0-1,-1 0 0,0 1 1,0-1-1,0 0 1,1 0-1,-1 0 0,0 1 1,1-1-1,-1 0 0,0 0 1,0 0-1,1 0 1,-1 1-1,0-1 0,1 0 1,-1 0-1,0 0 1,1 0-1,-1 0 0,0 0 1,1 0-1,0 0 1,50-1-8,-33 0 4,104-6-332,-69 2-373,64 3 0,-112 2-48,1 1 0,0 1 0,0-1 0,-1 1 0,1 0 0,8 4 0,17 6-6097,-15-10 314</inkml:trace>
</inkml:ink>
</file>

<file path=ppt/ink/ink1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9.740"/>
    </inkml:context>
    <inkml:brush xml:id="br0">
      <inkml:brushProperty name="width" value="0.025" units="cm"/>
      <inkml:brushProperty name="height" value="0.025" units="cm"/>
    </inkml:brush>
  </inkml:definitions>
  <inkml:trace contextRef="#ctx0" brushRef="#br0">254 0 15407,'0'0'10527,"-11"6"-8525,3-2-1734,0 2 1,0-1-1,1 1 0,-1 0 1,1 0-1,1 1 1,-1 0-1,1 0 0,0 1 1,1 0-1,0 0 1,0 0-1,1 1 0,0-1 1,0 1-1,1 0 1,-4 16-1,6-19-268,0 0 0,0 0 0,0 1 0,1-1 0,0 0 0,2 12 0,-2-16 0,1 0 0,0 0 0,-1-1 0,1 1 0,0 0 0,0-1 0,0 1 0,0-1 0,0 1 0,1-1 0,-1 0 0,0 0 0,1 1 0,-1-1 0,1 0 0,-1 0 0,1 0 0,-1 0 0,1 0 0,0-1 0,-1 1 0,1-1 0,0 1 0,0-1 0,-1 1 0,5-1 0,23 4-743,0-2 1,48-3-1,-5 0-141,-70 1 884,0-1 1,-1 1-1,1 0 1,0 0-1,-1 1 1,1-1 0,-1 0-1,1 0 1,0 1-1,-1-1 1,1 1-1,-1 0 1,1-1-1,-1 1 1,1 0-1,-1 0 1,0 0-1,1 0 1,-1 0 0,0 0-1,2 2 1,-2-2 56,-1 1 1,0-1-1,1 0 1,-1 1-1,0-1 1,0 1-1,0-1 1,0 0-1,0 1 1,0-1-1,0 1 0,0-1 1,-1 0-1,1 1 1,0-1-1,-1 0 1,1 1-1,-1-1 1,-1 2-1,-2 4 205,-1 1 0,1-2 0,-2 1 0,1 0 0,-1-1 0,-11 10 0,-10 4-222,-1-1 0,0-1 0,-52 23 0,62-33-92,-1 0 1,0-1 0,0-2-1,0 0 1,-1 0-1,0-2 1,-25 1 0,44-4-137,0 0 1,0 0 0,1 0-1,-1 0 1,0 0 0,0 0-1,1 0 1,-1 0 0,0 0-1,0 0 1,1 0 0,-1-1 0,0 1-1,1 0 1,-1-1 0,0 1-1,1 0 1,-1-1 0,0 1-1,1-1 1,-1 1 0,1-1-1,-1 1 1,1-1 0,-1 1-1,1-1 1,-1 0 0,1 1-1,-1-1 1,1 0 0,0 1-1,0-1 1,-1 0 0,1 0 0,0 1-1,0-1 1,0 0 0,0 0-1,0 1 1,0-1 0,0 0-1,0 0 1,0 1 0,0-2-1,-1-29-8919</inkml:trace>
</inkml:ink>
</file>

<file path=ppt/ink/ink1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0.098"/>
    </inkml:context>
    <inkml:brush xml:id="br0">
      <inkml:brushProperty name="width" value="0.025" units="cm"/>
      <inkml:brushProperty name="height" value="0.025" units="cm"/>
    </inkml:brush>
  </inkml:definitions>
  <inkml:trace contextRef="#ctx0" brushRef="#br0">0 16 15214,'0'0'11916,"77"-7"-9098,-42 7-223,4 0-2371,3 0-224,1 0 0,3 0 0,5 0 0,-4 0-1986,1-8-5381</inkml:trace>
</inkml:ink>
</file>

<file path=ppt/ink/ink1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0.768"/>
    </inkml:context>
    <inkml:brush xml:id="br0">
      <inkml:brushProperty name="width" value="0.025" units="cm"/>
      <inkml:brushProperty name="height" value="0.025" units="cm"/>
    </inkml:brush>
  </inkml:definitions>
  <inkml:trace contextRef="#ctx0" brushRef="#br0">1149 39 2370,'-196'-26'7934,"106"17"-5960,-125 5-1,171 6-1642,1 1 0,-1 2 1,1 3-1,1 1 0,-1 1 0,1 3 1,1 2-1,1 1 0,-56 31 0,83-39-184,1 0 0,-1 1-1,2 0 1,-1 1 0,1 0-1,0 1 1,1 0 0,1 1-1,0 0 1,0 1-1,1 0 1,-11 24 0,14-24-107,1 0 0,0 1 0,1-1 0,1 1 1,0-1-1,1 1 0,0 0 0,1-1 0,0 1 0,2 0 1,-1-1-1,2 1 0,-1-1 0,8 19 0,0-6-5,1-1 0,1-1 0,1 0 0,1 0 0,1-2-1,1 0 1,38 39 0,-13-20 45,1-2-1,86 59 1,-75-64-56,2-1 0,1-3 1,1-3-1,1-2 0,2-3 0,113 27 0,-90-33 110,1-4-1,0-3 1,0-4 0,135-10-1,-90-7 289,-1-6 0,174-48-1,225-114 1540,-301 79-953,-182 78-148,-2-2 0,77-59-1,-109 76-594,0-1 0,-1 0 0,0-1-1,0 0 1,-1 0 0,12-21 0,-18 27-164,1-1-1,-1 1 1,0-1-1,-1 0 1,1 0 0,-1 1-1,0-1 1,0 0-1,0 0 1,-1 0 0,0 0-1,0-1 1,0 1-1,-1 0 1,1 0 0,-1 0-1,0 0 1,-1 1-1,1-1 1,-4-6-1,1 3-59,-1 0-1,-1 1 0,1-1 1,-1 1-1,-1 0 0,1 1 1,-1 0-1,0 0 0,-1 0 1,-10-6-1,-14-6 19,-43-19-1,74 37-58,-76-32-397,-2 3 1,-110-24-1,-173-19-2213,226 47 1536,-135-29-8284,155 28 2130</inkml:trace>
</inkml:ink>
</file>

<file path=ppt/ink/ink1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1.595"/>
    </inkml:context>
    <inkml:brush xml:id="br0">
      <inkml:brushProperty name="width" value="0.025" units="cm"/>
      <inkml:brushProperty name="height" value="0.025" units="cm"/>
    </inkml:brush>
  </inkml:definitions>
  <inkml:trace contextRef="#ctx0" brushRef="#br0">1205 62 16303,'-20'-10'211,"-1"0"0,0 2 0,-1 0 0,1 1 0,-1 2 0,-1 0 0,1 1 0,-1 2 0,0 0 0,0 1 1,1 2-1,-1 0 0,0 1 0,1 1 0,-1 1 0,1 2 0,0 0 0,-40 17 0,10 0 49,2 3 0,0 2 1,2 2-1,1 2 0,1 2 1,2 2-1,2 2 0,1 1 1,-51 66-1,64-70-149,2 1 1,2 1-1,1 1 1,2 1-1,2 0 0,1 2 1,2 0-1,2 1 1,2 1-1,2 0 1,2 0-1,-5 75 0,12-98-102,2-1 1,0 1-1,1 0 0,1-1 0,1 1 0,1-1 0,1 0 0,0-1 0,1 1 0,10 17 0,-9-23-10,0 0 0,0 0 0,2-1 0,-1-1 0,2 1 0,-1-1 0,1-1 0,1 0 0,0-1 0,0 0 0,1-1 0,0 0 0,23 9 0,-6-6 43,-1-2 1,1-1-1,0-2 0,0 0 1,1-3-1,0 0 1,0-2-1,47-4 0,-14-3 307,0-3 0,-2-3 0,71-23 0,-32 3-23,-1-4 0,-1-4 0,151-88 0,-203 100-274,-2-2 1,-1-1-1,-1-3 0,-2-2 0,-2-1 0,-1-2 1,-2-2-1,-1-1 0,28-48 0,-49 67-106,-1 0 0,-2-2 0,0 1 0,-2-1 0,0-1 0,-2 0 0,7-44-1,-12 59-38,-1 0 0,0 1-1,-1-1 1,0 0-1,-1 0 1,0 0 0,-1 0-1,0 1 1,-1-1-1,0 1 1,0-1 0,-1 1-1,0 0 1,-1 1-1,-1-1 1,1 1 0,-1 0-1,-1 0 1,1 0-1,-2 1 1,-10-10 0,0 5-111,-1 1 0,0 0 1,0 2-1,-1 0 0,0 1 0,-1 2 1,0 0-1,0 0 0,0 2 1,-1 1-1,-25-2 0,-16 2-1791,-1 1 0,-102 11 0,42 9-2329</inkml:trace>
</inkml:ink>
</file>

<file path=ppt/ink/ink1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0.228"/>
    </inkml:context>
    <inkml:brush xml:id="br0">
      <inkml:brushProperty name="width" value="0.025" units="cm"/>
      <inkml:brushProperty name="height" value="0.025" units="cm"/>
    </inkml:brush>
  </inkml:definitions>
  <inkml:trace contextRef="#ctx0" brushRef="#br0">47 0 16912,'0'0'7404,"9"7"-5231,-3-3-1783,-3-2-248,0 0-1,0 0 1,0 0 0,0 0 0,0 0 0,-1 0 0,1 1 0,-1 0-1,0-1 1,0 1 0,0 0 0,0 0 0,0 0 0,-1 0-1,1 0 1,-1 1 0,0-1 0,0 0 0,0 1 0,0 3 0,-1 12 76,-1 0 0,-1 0 0,0 0 0,-2 0 0,0-1 1,-1 1-1,-1-1 0,-1 0 0,0-1 0,-11 19 0,-24 66 292,41-101-510,0 1 0,0 0 0,0 0 0,1 0 0,-1 0 0,0 0 0,1 0 0,0 0 0,-1 0 0,1 0 0,0 0 0,0 0 0,0 0 0,0 0 0,1 0 0,-1 0 0,1 0 0,-1 0 0,1-1 0,-1 1 0,1 0 0,0 0 0,0 0 0,0 0 0,0-1 0,0 1 0,3 2 0,0-2 0,0 0 0,1 0 0,-1 0 0,1-1 0,-1 0 0,1 0 0,-1 0 0,1 0 0,0-1 0,-1 1 0,6-2 0,19 3-59,94-1-1569,-109-2 1023,0-1 0,1 0 1,-1 0-1,0-2 0,0 0 0,17-7 1,4-8-7057</inkml:trace>
</inkml:ink>
</file>

<file path=ppt/ink/ink1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0.558"/>
    </inkml:context>
    <inkml:brush xml:id="br0">
      <inkml:brushProperty name="width" value="0.025" units="cm"/>
      <inkml:brushProperty name="height" value="0.025" units="cm"/>
    </inkml:brush>
  </inkml:definitions>
  <inkml:trace contextRef="#ctx0" brushRef="#br0">1 33 15246,'0'0'17521,"61"-11"-17521,-18 6 0,5 3 0,0 1 0,-4-3-4388,-9-5-4260</inkml:trace>
</inkml:ink>
</file>

<file path=ppt/ink/ink1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1.334"/>
    </inkml:context>
    <inkml:brush xml:id="br0">
      <inkml:brushProperty name="width" value="0.025" units="cm"/>
      <inkml:brushProperty name="height" value="0.025" units="cm"/>
    </inkml:brush>
  </inkml:definitions>
  <inkml:trace contextRef="#ctx0" brushRef="#br0">117 123 18289,'0'0'6492,"-9"-1"-5323,6 1-1108,1 0-1,-1 0 1,0 0-1,0 0 1,0 0 0,1 1-1,-1-1 1,0 1-1,0 0 1,1 0 0,-1 0-1,1 0 1,-1 0-1,1 0 1,-1 1 0,-3 2-1,2 0 6,0 1 1,0-1-1,1 1 0,0 0 0,-1 0 0,2 0 1,-1 0-1,0 1 0,-1 5 0,-1 2-10,0 1 0,1-1-1,1 1 1,0 0 0,1 0 0,1 0 0,0 0-1,1 18 1,0-28-17,0 1-1,1-1 1,0 1 0,-1-1-1,1 0 1,1 1-1,-1-1 1,1 0 0,0 0-1,0 0 1,0 0-1,0 0 1,1-1 0,-1 1-1,1 0 1,0-1-1,0 0 1,0 0 0,1 0-1,-1 0 1,1 0 0,-1-1-1,1 0 1,0 0-1,0 0 1,0 0 0,0 0-1,1-1 1,5 2-1,3-1 73,-1-1 1,1-1-1,-1 0 0,1-1 0,-1 0 0,1-1 0,-1 0 0,0-1 0,0 0 0,0-1 0,0 0 0,0-1 1,-1 0-1,0-1 0,0-1 0,17-12 0,-17 11-13,0-1 1,0 0-1,-1 0 1,0-1-1,-1 0 1,0-1-1,-1 0 1,0-1-1,0 1 1,-2-1-1,1-1 1,-1 1-1,-1-1 1,0 0-1,2-15 1,-7 0-99,0 28 0,0-1 0,0 1 0,0 0 0,0-1 0,0 1 0,0 0 0,-1-1 0,1 1 0,0 0 0,0-1 0,0 1 0,-1 0 0,1 0 0,0-1 0,0 1 0,-1 0 0,1 0 0,0 0 0,-1-1 0,1 1 0,0 0 0,-1 0 0,1 0 0,0 0 0,-1 0 0,1 0 0,0-1 0,-1 1 0,1 0 0,0 0 0,-1 0 0,1 0 0,0 0 0,-1 0 0,0 1 0,-1 0 0,0 0 0,0 0 0,0 1 0,0 0 0,0-1 0,0 1 0,0 0 0,0 0 0,1 0 0,-1 0 0,1 0 0,-1 0 0,1 0 0,0 0 0,-2 5 0,-2 5 0,0 0 0,1 1 0,1-1 0,0 1 0,1 0 0,0 0 0,0 22 0,1-32 0,1 0 0,0 0 0,0 1 0,1-1 0,-1 0 0,1 1 0,0-1 0,-1 0 0,1 0 0,1 0 0,-1 0 0,0 0 0,1 0 0,0 0 0,-1 0 0,1 0 0,0-1 0,0 1 0,1-1 0,-1 0 0,1 1 0,-1-1 0,1 0 0,-1 0 0,1-1 0,0 1 0,0 0 0,0-1 0,0 0 0,0 0 0,0 0 0,1 0 0,-1 0 0,5 0 0,1-1 0,-1 1 0,0-2 0,0 1 0,0-1 0,0-1 0,0 1 0,0-1 0,0-1 0,-1 1 0,1-1 0,-1-1 0,1 1 0,-1-1 0,0 0 0,-1-1 0,1 0 0,-1 0 0,0-1 0,0 1 0,0-1 0,-1 0 0,0-1 0,0 1 0,-1-1 0,8-14 0,-7 10 0,1-1 0,-2 1 0,1-1 0,-2 0 0,1 0 0,-2 0 0,0 0 0,0-1 0,-1 1 0,-1-1 0,0 1 0,0-1 0,-1 1 0,-1-1 0,0 1 0,-7-20 0,8 28-101,-1 0-1,0 0 1,0 0 0,0 0-1,-1 0 1,1 0 0,-1 1-1,0-1 1,0 1 0,-1-1 0,-5-3-1,9 6 46,-1 1-1,0-1 1,0 1-1,0-1 1,0 1-1,0 0 1,0-1-1,0 1 0,0 0 1,0 0-1,0-1 1,0 1-1,0 0 1,0 0-1,0 0 1,0 0-1,0 1 1,0-1-1,0 0 1,0 0-1,-1 1 1,0 0-33,0 1 0,1-1 0,-1 0 0,1 1 0,-1-1 1,1 1-1,0-1 0,0 1 0,0-1 0,0 1 0,0 0 0,0 0 1,0 0-1,0 0 0,0 2 0,-4 12-2316,0 0-1,2 1 1,0-1-1,-2 30 1,5-6-5037</inkml:trace>
</inkml:ink>
</file>

<file path=ppt/ink/ink1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2.115"/>
    </inkml:context>
    <inkml:brush xml:id="br0">
      <inkml:brushProperty name="width" value="0.025" units="cm"/>
      <inkml:brushProperty name="height" value="0.025" units="cm"/>
    </inkml:brush>
  </inkml:definitions>
  <inkml:trace contextRef="#ctx0" brushRef="#br0">0 136 16239,'0'0'12284,"4"9"-10634,-3-6-1557,1-1 0,-1 1 1,0-1-1,1 0 1,-1 1-1,1-1 0,0 0 1,-1 0-1,1 0 1,0 0-1,0 0 1,1 0-1,-1-1 0,0 1 1,1-1-1,-1 1 1,4 0-1,1 0 21,0 0 0,0-1 0,1 0 1,-1 0-1,0-1 0,1 0 0,8-1 0,-4 0-114,1 0 0,-1-1 0,0-1 0,0 0 0,0 0 0,0-1 0,-1-1 0,18-9 0,-25 12 0,0 0 0,-1 0 0,1-1 0,-1 1 0,1-1 0,-1 0 0,0 0 0,0 0 0,0-1 0,0 1 0,-1-1 0,0 1 0,1-1 0,-1 0 0,-1 0 0,1 0 0,0 0 0,-1 0 0,0 0 0,0-1 0,0 1 0,-1 0 0,1-1 0,-1 1 0,0 0 0,0-1 0,-1-6 0,0 9 0,1 0 0,-1-1 0,1 1 0,-1 0 0,1 0 0,-1 0 0,0 0 0,0 0 0,0 0 0,0 1 0,-1-1 0,1 0 0,0 0 0,-1 1 0,1-1 0,-1 1 0,0-1 0,1 1 0,-1 0 0,0 0 0,0 0 0,0 0 0,0 0 0,0 0 0,0 0 0,0 0 0,0 1 0,0-1 0,0 1 0,0 0 0,-1-1 0,1 1 0,0 0 0,0 0 0,0 1 0,0-1 0,-1 0 0,1 1 0,0-1 0,-2 2 0,-4 0 0,1 0 0,-1 1 0,1 0 0,0 0 0,0 0 0,0 1 0,1 0 0,-1 1 0,1-1 0,-6 7 0,4-4 0,0 1 0,1 0 0,0 0 0,1 0 0,0 1 0,0 0 0,0 0 0,1 1 0,1 0 0,0 0 0,0 0 0,1 0 0,0 0 0,-3 22 0,6-30 0,0 0 0,0 0 0,1-1 0,-1 1 0,0 0 0,1 0 0,-1 0 0,1 0 0,0 0 0,0-1 0,0 1 0,-1 0 0,2-1 0,-1 1 0,0-1 0,0 1 0,0-1 0,1 1 0,-1-1 0,1 0 0,1 2 0,1-1 0,0 0 0,0 0 0,1 0 0,-1 0 0,1-1 0,-1 1 0,1-1 0,7 1 0,2-1 0,-1-1 0,1 0 0,0 0 0,-1-1 0,21-5 0,-20 1 0,-1 0 0,0 0 0,0-2 0,-1 1 0,1-2 0,-2 1 0,1-2 0,-1 0 0,0 0 0,-1-1 0,12-15 0,31-25 0,-52 50 0,-1 0 0,0 0 0,0 0 0,1 0 0,-1 0 0,0 0 0,0 0 0,0 1 0,1-1 0,-1 0 0,0 0 0,0 0 0,1 0 0,-1 0 0,0 0 0,0 1 0,0-1 0,0 0 0,1 0 0,-1 0 0,0 1 0,0-1 0,0 0 0,0 0 0,0 0 0,0 1 0,0-1 0,0 0 0,1 0 0,-1 1 0,0-1 0,0 0 0,0 0 0,0 1 0,0-1 0,0 0 0,0 0 0,0 1 0,0-1 0,-1 0 0,1 0 0,0 0 0,0 1 0,0-1 0,0 0 0,0 1 0,0 11 0,-6 14 0,5-21 0,0 0 0,0 0 0,0 0 0,0 0 0,1 0 0,0 0 0,0 0 0,0 6 0,1-9 0,0-1 0,0 1 0,-1-1 0,1 1 0,0-1 0,0 0 0,0 1 0,0-1 0,0 0 0,1 0 0,-1 0 0,0 1 0,1-2 0,-1 1 0,0 0 0,1 0 0,-1 0 0,1-1 0,-1 1 0,1 0 0,0-1 0,-1 0 0,1 1 0,0-1 0,-1 0 0,1 0 0,0 0 0,-1 0 0,4 0 0,15-1 0,1 0 0,0-1 0,-1-1 0,0-2 0,39-12 0,-38 10 0,1 1 0,-1 1 0,1 1 0,40-3 0,-57 42 0,-4-19 0,0-14 0,-1 0 0,1-1 0,0 0 0,0 1 0,0-1 0,0 1 0,0-1 0,1 0 0,-1 0 0,0 0 0,0 0 0,1 0 0,-1 0 0,1 0 0,-1 0 0,1 0 0,-1-1 0,1 1 0,-1 0 0,1-1 0,0 0 0,-1 1 0,1-1 0,0 0 0,3 0 0,52 0 0,-39-1 0,25-3 0,30 0 0,-69 3 0,1 2 0,-1-1 0,0 0 0,0 1 0,0 0 0,0 0 0,0 0 0,0 0 0,0 1 0,0-1 0,0 1 0,-1 0 0,4 3 0,1 6-3450,-8-11 3327,0 0 0,0 0 0,-1 0 0,1 0 0,0 0-1,0 0 1,0 0 0,0 0 0,0 0 0,-1 0 0,1 0 0,0 0 0,0 0 0,0 1-1,0-1 1,0 0 0,0 0 0,-1 0 0,1 0 0,0 0 0,0 0 0,0 0 0,0 0-1,0 0 1,0 1 0,0-1 0,0 0 0,-1 0 0,1 0 0,0 0 0,0 0-1,0 0 1,0 1 0,0-1 0,0 0 0,0 0 0,0 0 0,0 0 0,0 0 0,0 1-1,0-1 1,0 0 0,0 0 0,0 0 0,0 0 0,0 0 0,0 1 0,0-1 0,0 0-1,0 0 1,0 0 0,0 0 0,1 0 0,-1 1 0,0-1 0,0 0 0,0 0 0,0 0-1,0 0 1,0 0 0,-9-5-9096</inkml:trace>
</inkml:ink>
</file>

<file path=ppt/ink/ink1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1:32.441"/>
    </inkml:context>
    <inkml:brush xml:id="br0">
      <inkml:brushProperty name="width" value="0.025" units="cm"/>
      <inkml:brushProperty name="height" value="0.025" units="cm"/>
    </inkml:brush>
  </inkml:definitions>
  <inkml:trace contextRef="#ctx0" brushRef="#br0">1 0 22293,'0'0'8392</inkml:trace>
</inkml:ink>
</file>

<file path=ppt/ink/ink1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8.052"/>
    </inkml:context>
    <inkml:brush xml:id="br0">
      <inkml:brushProperty name="width" value="0.025" units="cm"/>
      <inkml:brushProperty name="height" value="0.025" units="cm"/>
    </inkml:brush>
  </inkml:definitions>
  <inkml:trace contextRef="#ctx0" brushRef="#br0">3449 50 11371,'0'0'341,"13"-8"49,-9 6-330,5-3 106,0-1 1,0 2-1,0-1 0,1 1 1,0 1-1,0 0 1,0 0-1,0 1 1,17-2-1,-3 4 37,1 0-1,0 2 1,0 0-1,-1 2 0,0 1 1,0 1-1,0 1 1,0 1-1,-1 1 1,-1 1-1,42 25 0,-50-26-104,0 1-1,0 0 1,-2 1-1,1 0 1,-1 1-1,-1 1 1,0 0-1,-1 1 1,0-1-1,-1 2 1,-1 0-1,0 0 1,-1 0-1,-1 1 1,0 0-1,-1 0 1,-1 0-1,3 24 1,-3 8 150,-2 1 0,-3-1 0,-1 0 0,-3 0-1,-1 0 1,-3-1 0,-2 1 0,-21 57 0,9-44 183,-2-2 0,-3-1-1,-2 0 1,-2-3-1,-70 90 1,62-99-339,-1-3 1,-3-1-1,-1-2 0,-2-2 0,-2-2 1,-71 40-1,-338 147 202,-632 222-144,-12 5 372,775-298 1625,245-109-768,-143 102 1,205-130-1043,1 1 0,-24 24 0,40-37-309,0 0 1,0 1-1,0-1 1,0 1-1,0 0 0,1 0 1,-1 0-1,1 0 1,0 1-1,0-1 1,1 0-1,-1 1 1,1-1-1,0 1 1,0 0-1,1-1 1,-1 1-1,1 0 1,1 7-1,0-10-28,-1 0 0,1 1-1,0-1 1,1-1 0,-1 1 0,0 0-1,0 0 1,1 0 0,-1-1-1,1 1 1,0 0 0,-1-1 0,1 0-1,0 1 1,0-1 0,0 0-1,0 0 1,0 0 0,0 0 0,0 0-1,0 0 1,0-1 0,4 1-1,60 6 68,-55-6-47,426-3-912,-167-3-7979,-219 5 4643,-11-1-1447</inkml:trace>
</inkml:ink>
</file>

<file path=ppt/ink/ink1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8.410"/>
    </inkml:context>
    <inkml:brush xml:id="br0">
      <inkml:brushProperty name="width" value="0.025" units="cm"/>
      <inkml:brushProperty name="height" value="0.025" units="cm"/>
    </inkml:brush>
  </inkml:definitions>
  <inkml:trace contextRef="#ctx0" brushRef="#br0">1 0 15791,'0'0'7169,"0"10"-6218,10 79 1014,-4-58-798,-2 0 0,0 59 0,-4-89-1212,0 0 0,0 0 0,-1 0 0,1 0 0,0 0 0,-1 0 1,1 0-1,0 0 0,-1-1 0,1 1 0,-1 0 0,0 0 0,1 0 0,-1 0 0,1-1 0,-1 1 0,0 0 0,0-1 0,-1 2 0,-11-2-8323</inkml:trace>
</inkml:ink>
</file>

<file path=ppt/ink/ink1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8.892"/>
    </inkml:context>
    <inkml:brush xml:id="br0">
      <inkml:brushProperty name="width" value="0.025" units="cm"/>
      <inkml:brushProperty name="height" value="0.025" units="cm"/>
    </inkml:brush>
  </inkml:definitions>
  <inkml:trace contextRef="#ctx0" brushRef="#br0">0 124 17777,'0'0'6054,"59"-20"-5190,-21 3-671,2-2-193,2-1-929,-4 1-1345,-9 5-994,-11 4-2145,-8 5-5157</inkml:trace>
</inkml:ink>
</file>

<file path=ppt/ink/ink1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9.235"/>
    </inkml:context>
    <inkml:brush xml:id="br0">
      <inkml:brushProperty name="width" value="0.025" units="cm"/>
      <inkml:brushProperty name="height" value="0.025" units="cm"/>
    </inkml:brush>
  </inkml:definitions>
  <inkml:trace contextRef="#ctx0" brushRef="#br0">51 90 14798,'0'0'2851,"-50"36"-1058,50-35-640,7-1-544,16-2-321,14-13-224,6-3-320,7-3-1890,0-3-1441,-7 2-1410,-2-3-2530</inkml:trace>
</inkml:ink>
</file>

<file path=ppt/ink/ink1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49.605"/>
    </inkml:context>
    <inkml:brush xml:id="br0">
      <inkml:brushProperty name="width" value="0.025" units="cm"/>
      <inkml:brushProperty name="height" value="0.025" units="cm"/>
    </inkml:brush>
  </inkml:definitions>
  <inkml:trace contextRef="#ctx0" brushRef="#br0">97 0 17585,'0'0'2754,"8"4"-2273,1 1-164,0 0 0,-1 0 0,0 0 0,0 1 0,0 1 0,0-1 0,-1 1 0,0 0 0,9 15 0,-13-18-189,-1 0-1,1 0 1,-1 0-1,0 1 1,-1-1-1,1 1 1,-1 0-1,0-1 1,0 1-1,-1 0 1,1 0-1,-1 0 1,0-1-1,0 1 1,0 0-1,-1 0 1,0 0-1,0-1 1,0 1-1,-1 0 1,1-1-1,-1 1 1,0-1-1,-4 6 1,-105 158 349,45-76-6618,48-65 162</inkml:trace>
</inkml:ink>
</file>

<file path=ppt/ink/ink1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0.177"/>
    </inkml:context>
    <inkml:brush xml:id="br0">
      <inkml:brushProperty name="width" value="0.025" units="cm"/>
      <inkml:brushProperty name="height" value="0.025" units="cm"/>
    </inkml:brush>
  </inkml:definitions>
  <inkml:trace contextRef="#ctx0" brushRef="#br0">0 1 14478,'0'0'7783,"40"67"-5349,-32-26-576,-2 3-673,-1 4-768,-2 2-321,1-2-64,2-2-64,-1-3-417,0-6-1088,3-6-481,-4-11-544,-4-8-1378</inkml:trace>
</inkml:ink>
</file>

<file path=ppt/ink/ink1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0.504"/>
    </inkml:context>
    <inkml:brush xml:id="br0">
      <inkml:brushProperty name="width" value="0.025" units="cm"/>
      <inkml:brushProperty name="height" value="0.025" units="cm"/>
    </inkml:brush>
  </inkml:definitions>
  <inkml:trace contextRef="#ctx0" brushRef="#br0">0 155 19378,'0'0'1458,"8"-11"213,-6 9-1553,3-5 122,0 0 0,1 0-1,-1 0 1,1 1 0,1 0-1,-1 0 1,1 1 0,0 0-1,0 0 1,1 1 0,8-5-1,27-6 171,0 2 0,1 1 0,1 2-1,0 3 1,0 1 0,1 2 0,55 3-1,-91 1-397,0 1 0,0 0 0,-1 0 0,1 1 0,0 0 0,-1 0 0,0 1 0,1 1 0,-1 0 0,10 6 0,-16-9 34,-1 1-1,1 0 0,-1 0 0,0 0 1,1 1-1,-1-1 0,0 0 0,0 1 1,-1-1-1,1 1 0,0 0 1,-1 0-1,1 0 0,-1 0 0,0 0 1,0 0-1,-1 0 0,1 0 0,0 0 1,-1 0-1,0 0 0,0 0 0,0 1 1,0-1-1,0 0 0,0 0 0,-1 0 1,0 0-1,0 0 0,0 0 1,0 0-1,0 0 0,0 0 0,-1 0 1,-2 3-1,-2 5 75,-2 0 1,1 0-1,-2-1 1,1 0-1,-1-1 1,-1 0-1,0 0 1,0-1-1,0 0 1,-21 11-1,4-4 105,0-2 1,-1 0-1,-45 13 0,41-19-1271,20-8-187,21-7-406,42-20-9636,-16 11 2093</inkml:trace>
</inkml:ink>
</file>

<file path=ppt/ink/ink1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1.065"/>
    </inkml:context>
    <inkml:brush xml:id="br0">
      <inkml:brushProperty name="width" value="0.025" units="cm"/>
      <inkml:brushProperty name="height" value="0.025" units="cm"/>
    </inkml:brush>
  </inkml:definitions>
  <inkml:trace contextRef="#ctx0" brushRef="#br0">0 0 14061,'0'0'9663,"10"10"-7891,-4-5-1488,-1 0-72,1 0 0,-1 0 0,-1 1 0,1-1 1,-1 1-1,0 0 0,0 0 0,0 1 0,-1-1 0,0 1 0,4 13 0,12 82 1601,-16-75-1762,2-1-1,0 1 1,2-1 0,1-1-1,1 1 1,18 36 0,-26-61 318,4 10-4192,-5-11 3668,0 0 0,0 0 0,0 0 1,0 0-1,0 1 0,-1-1 0,1 0 0,0 0 0,0 0 1,0 0-1,0 1 0,0-1 0,0 0 0,-1 0 1,1 0-1,0 0 0,0 0 0,0 0 0,0 1 1,-1-1-1,1 0 0,0 0 0,0 0 0,0 0 1,0 0-1,-1 0 0,1 0 0,0 0 0,0 0 0,0 0 1,-1 0-1,1 0 0,0 0 0,0 0 0,0 0 1,-1 0-1,1 0 0,0 0 0,0 0 0,0 0 1,0 0-1,-1-1 0,1 1 0,0 0 0,0 0 0,0 0 1,0 0-1,-1 0 0,1 0 0,0-1 0,0 1 1,0 0-1,0 0 0,0 0 0,-19-10-6133</inkml:trace>
</inkml:ink>
</file>

<file path=ppt/ink/ink1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1.393"/>
    </inkml:context>
    <inkml:brush xml:id="br0">
      <inkml:brushProperty name="width" value="0.025" units="cm"/>
      <inkml:brushProperty name="height" value="0.025" units="cm"/>
    </inkml:brush>
  </inkml:definitions>
  <inkml:trace contextRef="#ctx0" brushRef="#br0">16 149 15054,'0'0'4645,"-16"-54"-770,16 44-1504,18 0-482,10 1-768,10 0-384,11 2-256,7 0-225,9 1-192,-2 4-32,2-1-769,-6-1-1921,-8-6-2884,-5-7-5668</inkml:trace>
</inkml:ink>
</file>

<file path=ppt/ink/ink1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2.185"/>
    </inkml:context>
    <inkml:brush xml:id="br0">
      <inkml:brushProperty name="width" value="0.025" units="cm"/>
      <inkml:brushProperty name="height" value="0.025" units="cm"/>
    </inkml:brush>
  </inkml:definitions>
  <inkml:trace contextRef="#ctx0" brushRef="#br0">1 0 10922,'0'0'16603,"1"14"-15173,43 393 2382,-43-398-3812,0 5 0,0 0 0,0 0 0,2-1 0,0 1 0,0 0 0,1-1 0,1 0 0,7 16 0,-11-28 0,0 0 0,-1 0 0,1 0 0,0 0 0,0 0 0,0-1 0,0 1 0,0 0 0,0 0 0,0-1 0,0 1 0,0-1 0,0 1 0,0-1 0,0 1 0,0-1 0,0 0 0,0 1 0,0-1 0,1 0 0,-1 0 0,0 0 0,0 0 0,0 0 0,1 0 0,-1 0 0,0 0 0,0 0 0,0-1 0,0 1 0,0 0 0,0-1 0,1 1 0,-1-1 0,0 0 0,0 1 0,0-1 0,0 0 0,-1 1 0,1-1 0,0 0 0,0 0 0,0 0 0,0-1 0,35-44 0,-35 44 0,65-117 0,-22 34 0,-33 75 0,-5 18 0,-1 28 0,-5-30 0,6 168 0,-6-174-64,0 1-1,0-1 1,0 0 0,1 1 0,-1-1-1,0 1 1,0-1 0,0 1 0,0-1-1,0 0 1,0 1 0,1-1 0,-1 0-1,0 1 1,0-1 0,1 0 0,-1 1-1,0-1 1,0 0 0,1 1 0,-1-1-1,0 0 1,1 0 0,-1 1 0,0-1-1,1 0 1,-1 0 0,1 0 0,-1 1-1,0-1 1,1 0 0,-1 0-1,1 0 1,-1 0 0,0 0 0,1 0-1,-1 0 1,1 0 0,-1 0 0,1 0-1,-1 0 1,0 0 0,1 0 0,-1 0-1,1-1 1,-1 1 0,0 0 0,1 0-1,-1 0 1,0-1 0,1 1 0,-1 0-1,0 0 1,1-1 0,-1 1 0,0 0-1,1-1 1,-1 1 0,0 0 0,1-1-1,19-20-8171,-5-1-1901</inkml:trace>
</inkml:ink>
</file>

<file path=ppt/ink/ink1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3:52.930"/>
    </inkml:context>
    <inkml:brush xml:id="br0">
      <inkml:brushProperty name="width" value="0.025" units="cm"/>
      <inkml:brushProperty name="height" value="0.025" units="cm"/>
    </inkml:brush>
  </inkml:definitions>
  <inkml:trace contextRef="#ctx0" brushRef="#br0">151 440 19699,'0'0'9385,"-11"-6"-8136,-35-17-667,44 22-569,0 1 0,0-1 0,0 1 0,0-1 0,0 1 0,0 0 1,0 0-1,0 0 0,0 0 0,0 0 0,0 1 0,0-1 0,0 0 1,0 1-1,0 0 0,0-1 0,0 1 0,0 0 0,0 0 0,0 0 1,1 0-1,-1 1 0,0-1 0,1 0 0,-1 1 0,1-1 0,-1 1 1,1-1-1,0 1 0,0 0 0,-1 0 0,1-1 0,-1 5 0,-3 4 4,0 1-1,1-1 0,0 1 1,-3 13-1,5-15 60,0-1 0,0 0 1,1 0-1,0 1 0,1-1 0,1 12 0,-1-18-59,0 0 0,0 0 0,1 0-1,-1 0 1,1 0 0,-1 0-1,1 0 1,0 0 0,0-1-1,0 1 1,0 0 0,0-1-1,0 1 1,0 0 0,0-1-1,1 0 1,-1 1 0,1-1-1,-1 0 1,1 0 0,0 1-1,-1-1 1,1 0 0,0-1-1,0 1 1,-1 0 0,1 0-1,0-1 1,0 1 0,0-1-1,0 0 1,2 1 0,4-1-9,0 0-1,0-1 1,-1 1 0,1-2 0,0 1 0,-1-1 0,1 0-1,-1 0 1,1-1 0,-1 0 0,0-1 0,0 1 0,0-1-1,-1 0 1,1-1 0,-1 0 0,0 0 0,-1 0-1,1-1 1,-1 0 0,9-12 0,-6 6-3,0 0 0,-1 0 1,-1 0-1,0-1 0,0 0 0,-1 0 1,-1-1-1,0 1 0,-1-1 0,-1 0 1,0 0-1,0-17 0,-4 62-5,1-22 0,0 0 0,1 0 0,0 0 0,0 0 0,1 1 0,3 16 0,-3-25 0,-1 1 0,1-1 0,-1 0 0,1 1 0,0-1 0,0 0 0,0 1 0,0-1 0,0 0 0,0 0 0,0 0 0,0 0 0,0 0 0,0 0 0,0 0 0,1 0 0,-1-1 0,0 1 0,3 0 0,-1 0 0,0 0 0,0-1 0,0 0 0,0 0 0,0 0 0,0 0 0,0 0 0,0 0 0,0-1 0,0 0 0,0 0 0,0 1 0,3-3 0,2-1 0,0 0 0,0 0 0,-1-1 0,0 0 0,0-1 0,0 0 0,-1 0 0,1 0 0,-1 0 0,-1-1 0,0 0 0,8-13 0,-1-1 0,-1 1 0,-1-1 0,12-38 0,-13 24 0,-2 0 0,-1 0 0,-2 0 0,-2-1 0,-1-36 0,-5 47 0,4 25 0,0-1 0,-1 1 0,1 0 0,0 0 0,-1 0 0,1 0 0,0 0 0,0 0 0,-1 0 0,1 0 0,0 0 0,-1 0 0,1 0 0,0 0 0,0 1 0,-1-1 0,1 0 0,0 0 0,0 0 0,-1 0 0,1 0 0,0 0 0,0 1 0,-1-1 0,1 0 0,0 0 0,0 0 0,0 1 0,-1-1 0,1 0 0,0 0 0,0 1 0,0-1 0,0 0 0,0 0 0,-1 1 0,1-1 0,0 0 0,0 0 0,0 1 0,-3 5 0,0 0 0,1 0 0,0 0 0,0 1 0,-2 10 0,-1 27 0,1 0 0,2 0 0,6 70 0,-2-98 0,0 0 0,0 0 0,2-1 0,0 1 0,1-1 0,0 0 0,1-1 0,1 1 0,1-1 0,0 0 0,0-1 0,1 0 0,16 17 0,-3-14 0,-21-16 0,-1 0 0,1 0 0,-1-1 0,0 1 0,1 0 0,-1 0 0,0-1 0,1 1 0,-1 0 0,0-1 0,1 1 0,-1 0 0,0-1 0,1 1 0,-1 0 0,0-1 0,0 1 0,0-1 0,1 1 0,-1-1 0,0 1 0,0 0 0,0-1 0,0 1 0,0-1 0,0 1 0,0-1 0,0 1 0,0-1 0,0 1 0,0-1 0,0 1 0,0 0 0,0-1 0,0 1 0,-1-1 0,1 1 0,0-1 0,0 1 0,-2-8 0,-1 0 0,0 0 0,0 1 0,0-1 0,-1 1 0,0 0 0,0 0 0,-1 0 0,0 1 0,-9-9 0,-61-57 0,73 70 0,-131-96 0,182 93 0,20 3-155,-34 3-734,-1-2 1,1-2 0,-1-1 0,36-9 0,-29-1-6848</inkml:trace>
</inkml:ink>
</file>

<file path=ppt/ink/ink1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2.576"/>
    </inkml:context>
    <inkml:brush xml:id="br0">
      <inkml:brushProperty name="width" value="0.025" units="cm"/>
      <inkml:brushProperty name="height" value="0.025" units="cm"/>
    </inkml:brush>
  </inkml:definitions>
  <inkml:trace contextRef="#ctx0" brushRef="#br0">1 287 15375,'0'0'12064,"8"0"-10879,1 0-1085,-1-2 0,0 1 0,0-1-1,0 0 1,0-1 0,0 1-1,-1-2 1,1 1 0,-1-1 0,0 0-1,0-1 1,0 0 0,-1 0 0,1 0-1,-1-1 1,0 1 0,6-10-1,-4 6-70,0 0 0,0 0-1,-1-1 1,0 0 0,-1 0-1,0 0 1,-1-1 0,0 0-1,-1 0 1,0-1-1,-1 1 1,4-20 0,-7 29-24,0 0 0,0 0 0,0-1 0,0 1 1,0 0-1,0 0 0,-1-1 0,1 1 0,-1 0 1,1 0-1,-1 0 0,0 0 0,0 0 0,0 0 0,0 0 1,0 0-1,0 0 0,-1 0 0,1 0 0,-1 1 0,1-1 1,-1 1-1,0-1 0,1 1 0,-1-1 0,0 1 0,0 0 1,0 0-1,0 0 0,0 0 0,0 0 0,0 1 0,0-1 1,-1 1-1,1-1 0,0 1 0,0 0 0,-1 0 0,1 0 1,0 0-1,0 0 0,-1 0 0,1 0 0,0 1 1,0-1-1,0 1 0,0 0 0,0 0 0,0 0 0,0 0 1,0 0-1,0 0 0,0 0 0,0 1 0,0-1 0,1 0 1,-1 1-1,0 0 0,1-1 0,0 1 0,-1 0 0,1 0 1,-1 2-1,-6 11 44,2 0 0,0 0 0,0 0 0,1 1-1,1-1 1,1 1 0,0 0 0,1 0 0,1 1 0,1-1 0,1 21 0,-1-34-34,0 0 0,0 1 0,0-1 0,0 0 0,0 1 0,1-1 0,0 0 0,0 0 0,0 1 0,0-1 0,0 0 0,0 0 0,1 0-1,-1 0 1,1 0 0,0-1 0,0 1 0,0 0 0,1-1 0,-1 1 0,0-1 0,1 0 0,0 0 0,-1 0 0,1 0 0,0 0 0,0-1 0,0 1 0,0-1 0,0 0 0,0 0 0,1 0 0,-1 0 0,0-1 0,1 1 0,-1-1 0,6 0 0,0 0 17,-1-1 1,0 0-1,0-1 1,0 1-1,1-2 1,-2 1-1,1-1 1,0 0 0,0-1-1,-1 0 1,0 0-1,0-1 1,0 1-1,8-9 1,-2-1-33,-1 0 0,0-1 0,-1 0 0,12-25 0,-11 20 0,0 1 0,16-19 0,-27 39 0,0 0 0,0 1 0,-1-1 0,1 1 0,-1-1 0,1 1 0,-1-1 0,0 1 0,1-1 0,-1 1 0,0-1 0,0 1 0,0 0 0,-1 1 0,2 75 0,-1-77 0,0 0 0,0-1 0,1 1 0,-1 0 0,0-1 0,1 1 0,-1 0 0,1-1 0,-1 1 0,1-1 0,-1 1 0,1-1 0,-1 1 0,1-1 0,-1 1 0,1-1 0,-1 1 0,1-1 0,0 0 0,-1 1 0,1-1 0,0 0 0,0 0 0,-1 1 0,1-1 0,0 0 0,-1 0 0,1 0 0,0 0 0,0 0 0,-1 0 0,1 0 0,0 0 0,0 0 0,-1 0 0,1-1 0,1 1 0,28-10 0,-17 2 0,-1-2 0,0 0 0,-1 0 0,0-1 0,-1 0 0,10-15 0,-10 14 0,0 0 0,0 1 0,1 0 0,1 0 0,20-15 0,-31 26 0,0-1 0,0 1 0,0-1 0,0 1 0,0-1 0,0 1 0,0 0 0,-1-1 0,1 1 0,0 0 0,0 0 0,0 0 0,0 0 0,1 0 0,-1 0 0,0 0 0,0 0 0,0 0 0,0 0 0,0 0 0,0 1 0,-1-1 0,1 0 0,0 1 0,0-1 0,0 1 0,0-1 0,0 1 0,0-1 0,-1 1 0,1 0 0,0-1 0,0 1 0,-1 0 0,1 0 0,0 0 0,-1-1 0,1 1 0,-1 0 0,1 0 0,-1 0 0,0 0 0,1 0 0,-1 0 0,0 0 0,0 0 0,0 0 0,1 2 0,7 59 0,-8-52 0,1 4 0,-1-6 0,1-1 0,0 1 0,0 0 0,4 13 0,-5-20 0,1 1 0,-1-1 0,1 1 0,0-1 0,0 1 0,-1-1 0,1 0 0,0 1 0,0-1 0,1 0 0,-1 0 0,0 0 0,0 0 0,0 0 0,1 0 0,-1 0 0,0 0 0,1 0 0,-1-1 0,1 1 0,-1-1 0,1 1 0,-1-1 0,1 1 0,0-1 0,-1 0 0,1 0 0,2 0 0,2 4-5539</inkml:trace>
</inkml:ink>
</file>

<file path=ppt/ink/ink1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2.950"/>
    </inkml:context>
    <inkml:brush xml:id="br0">
      <inkml:brushProperty name="width" value="0.025" units="cm"/>
      <inkml:brushProperty name="height" value="0.025" units="cm"/>
    </inkml:brush>
  </inkml:definitions>
  <inkml:trace contextRef="#ctx0" brushRef="#br0">0 7 11147,'0'0'17488,"69"-6"-17296,-44 6-352,-1 0-2082,-1 2-2146,-4 0-4292</inkml:trace>
</inkml:ink>
</file>

<file path=ppt/ink/ink1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3.298"/>
    </inkml:context>
    <inkml:brush xml:id="br0">
      <inkml:brushProperty name="width" value="0.025" units="cm"/>
      <inkml:brushProperty name="height" value="0.025" units="cm"/>
    </inkml:brush>
  </inkml:definitions>
  <inkml:trace contextRef="#ctx0" brushRef="#br0">24 76 16496,'0'0'6779,"-4"8"-3362,3-6-2867,-15 38 3047,15-39-3556,1 0 0,-1 0 0,1 0 0,0 0 0,0 0 0,0-1 0,-1 1 0,1 0 0,0 0 0,0 0 0,0 0 0,1 0 0,-1 0 0,0 0 0,0 0 0,0 0 0,1 0 0,-1 0 0,0 0 0,1-1 0,-1 1 0,1 0 0,-1 0 0,1 0 0,-1-1 0,1 1 0,0 0 0,-1-1 0,1 1 0,0 0 1,-1-1-1,1 1 0,0-1 0,0 1 0,0-1 0,0 1 0,-1-1 0,1 0 0,0 1 0,0-1 0,0 0 0,0 0 0,0 0 0,0 0 0,0 0 0,2 0 0,4 0-41,1-1 0,-1 0 0,1 0 0,-1-1 0,1 1 0,-1-2 0,0 1 0,0-1 0,0 0 0,0-1 0,0 0 0,-1 0 0,0 0 0,8-7 0,-9 7 0,-1 0 0,0 0 0,0 0 0,-1 0 0,1-1 0,-1 1 0,0-1 0,0 0 0,0 0 0,0 0 0,-1 0 0,0-1 0,0 1 0,-1-1 0,0 1 0,1-1 0,-2 0 0,1 1 0,-1-12 0,0 16 0,0 1 0,0 0 0,-1 0 0,1 0 0,0-1 0,0 1 0,-1 0 0,1 0 0,0 0 0,0 0 0,-1 0 0,1-1 0,0 1 0,-1 0 0,1 0 0,0 0 0,0 0 0,-1 0 0,1 0 0,0 0 0,-1 0 0,1 0 0,0 0 0,-1 0 0,1 0 0,0 0 0,0 0 0,-1 1 0,1-1 0,0 0 0,-1 0 0,1 0 0,0 0 0,0 0 0,-1 1 0,1-1 0,0 0 0,0 0 0,0 0 0,-1 1 0,1-1 0,0 0 0,0 0 0,0 1 0,-1-1 0,-11 11 0,6-2 0,1 0 0,1 0 0,-1 1 0,1 0 0,1-1 0,0 2 0,0-1 0,1 0 0,1 0 0,-1 1 0,1 11 0,1-21 0,0 0 0,0 0 0,0-1 0,0 1 0,0 0 0,1-1 0,-1 1 0,0 0 0,0-1 0,0 1 0,1 0 0,-1-1 0,0 1 0,1-1 0,-1 1 0,1 0 0,-1-1 0,1 1 0,-1-1 0,1 1 0,-1-1 0,1 0 0,-1 1 0,1-1 0,-1 1 0,1-1 0,0 0 0,-1 0 0,2 1 0,25 0 0,-19-3 0,-1 0 0,0 0 0,0 0 0,0-1 0,9-4 0,20-20 0,-29 21 0,0 0 0,0 1 0,0 0 0,1 0 0,0 0 0,0 1 0,0 0 0,0 1 0,1 0 0,-1 0 0,13-2 0,-18 7 0,-1 0 0,0 0 0,1 0 0,-1 1 0,0-1 0,0 1 0,-1-1 0,1 1 0,0 0 0,-1-1 0,0 1 0,0 0 0,1 0 0,-2 0 0,2 6 0,5 7 0,-6-13-108,1 0 1,0 0-1,0 0 1,0 0-1,0 0 1,0-1-1,1 1 1,-1-1-1,1 0 0,-1 1 1,1-1-1,0-1 1,0 1-1,0 0 1,0-1-1,0 1 0,0-1 1,1 0-1,-1 0 1,0 0-1,1 0 1,-1-1-1,0 1 1,1-1-1,-1 0 0,5-1 1,-2 1-7495</inkml:trace>
</inkml:ink>
</file>

<file path=ppt/ink/ink1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3.996"/>
    </inkml:context>
    <inkml:brush xml:id="br0">
      <inkml:brushProperty name="width" value="0.025" units="cm"/>
      <inkml:brushProperty name="height" value="0.025" units="cm"/>
    </inkml:brush>
  </inkml:definitions>
  <inkml:trace contextRef="#ctx0" brushRef="#br0">1 251 17649,'0'0'7554,"2"8"-5926,7 23-650,1 0 1,2 0 0,1-2 0,1 0-1,37 55 1,-50-81-976,2-1 0,-1 1 0,0 0-1,1-1 1,-1 1 0,1-1 0,0 0 0,-1 0 0,1 0 0,0 0 0,1-1-1,-1 1 1,0-1 0,0 0 0,1 1 0,-1-2 0,0 1 0,1 0 0,-1-1-1,1 1 1,4-1 0,-2-1-2,-1 0 1,0-1-1,0 1 0,0-1 1,0 0-1,0 0 0,0-1 1,0 0-1,-1 0 0,1 0 0,-1 0 1,6-6-1,10-12-4,-1 0 0,-2-1-1,0-1 1,16-29 0,-30 47 3,12-19-13,-1 0 1,-2-2-1,0 1 1,-2-2-1,-1 1 0,-1-1 1,-1-1-1,-1 0 0,-2 1 1,3-55-1,-11 76-3991,-5 14-182,-5 13-5166,2 3-5382</inkml:trace>
</inkml:ink>
</file>

<file path=ppt/ink/ink1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4.324"/>
    </inkml:context>
    <inkml:brush xml:id="br0">
      <inkml:brushProperty name="width" value="0.025" units="cm"/>
      <inkml:brushProperty name="height" value="0.025" units="cm"/>
    </inkml:brush>
  </inkml:definitions>
  <inkml:trace contextRef="#ctx0" brushRef="#br0">0 99 17072,'0'0'7431,"51"9"-4900,-30-9-1026,5-3-1025,3-4-415,5-4-354,-1-3-1312,0-4-930,-3 1-1280,-6-2-1795,-6 0-3875</inkml:trace>
</inkml:ink>
</file>

<file path=ppt/ink/ink1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4.981"/>
    </inkml:context>
    <inkml:brush xml:id="br0">
      <inkml:brushProperty name="width" value="0.025" units="cm"/>
      <inkml:brushProperty name="height" value="0.025" units="cm"/>
    </inkml:brush>
  </inkml:definitions>
  <inkml:trace contextRef="#ctx0" brushRef="#br0">3 355 13741,'0'0'7191,"0"9"-5195,-1 3-1661,0-5 165,1 1 1,0-1-1,0 0 0,0 0 0,3 13 1,-3-19-445,1 0 0,-1 1 1,1-1-1,-1 0 1,1 0-1,-1 0 0,1 1 1,0-1-1,-1 0 0,1 0 1,0 0-1,0 0 1,0 0-1,0-1 0,0 1 1,0 0-1,0 0 1,0-1-1,0 1 0,1 0 1,-1-1-1,0 1 0,0-1 1,1 1-1,-1-1 1,0 0-1,0 0 0,1 0 1,-1 1-1,0-1 1,1 0-1,-1-1 0,0 1 1,1 0-1,-1 0 0,0 0 1,0-1-1,1 1 1,-1-1-1,2 0 0,14-6 29,-2-1-1,1 0 0,-1-1 0,0-1 1,23-19-1,27-18-387,-61 45 296,5-4-51,1 1 0,-1 0 0,1 0 0,17-5 0,-25 10 75,0-1 0,0 1-1,-1-1 1,1 1 0,0 0 0,0 0 0,0 0 0,-1 0 0,1 0 0,0 0 0,0 0 0,0 1 0,-1-1 0,1 1-1,0-1 1,0 1 0,-1 0 0,1 0 0,-1 0 0,1-1 0,-1 2 0,1-1 0,-1 0 0,1 0 0,-1 0-1,0 1 1,0-1 0,1 0 0,-1 1 0,0-1 0,0 1 0,-1 0 0,3 2 0,-3-2 30,1 0 0,0 0-1,-1 0 1,1-1 0,0 1 0,0 0 0,0-1 0,1 1-1,-1 0 1,0-1 0,1 0 0,-1 1 0,0-1 0,1 0 0,0 0-1,-1 0 1,1 0 0,0 0 0,-1 0 0,1 0 0,0 0-1,4 0 1,-4-1-27,1 0 0,-1 0-1,1-1 1,-1 1-1,1-1 1,-1 0 0,0 0-1,1 0 1,-1 0 0,0 0-1,0 0 1,0 0-1,0-1 1,0 1 0,0-1-1,0 0 1,3-3 0,20-22-1022,25-36 1,-29 35-4225,32-34 0,-36 53-415,0 5 4241,-14 4 1535,-1 0 1,0 0-1,0-1 0,1 1 0,-1-1 0,0 1 0,0-1 0,0 0 0,0 0 0,0 0 0,0 0 0,0 0 1,0-1-1,0 1 0,2-3 0,28-37 251,-26 32-362,0 0-1,1 0 0,0 1 1,0 0-1,0 1 0,12-10 1,-18 17 78,-1 0 0,0-1 0,1 1 1,-1 0-1,1-1 0,-1 1 0,1 0 1,-1-1-1,1 1 0,-1 0 0,1 0 1,-1 0-1,1 0 0,-1-1 0,1 1 1,0 0-1,-1 0 0,1 0 0,-1 0 1,1 0-1,-1 0 0,1 1 0,-1-1 1,1 0-1,-1 0 0,1 0 0,0 0 1,-1 1-1,1-1 0,-1 0 0,1 0 1,-1 1-1,0-1 0,1 0 0,-1 1 1,1-1-1,-1 1 0,0-1 0,1 0 1,-1 1-1,0-1 0,1 1 0,-1-1 1,0 1-1,0-1 0,1 1 0,-1-1 1,0 1-1,0 0 0,5 34 2454,-5-22-1699,8 52 1532,1 15 5,3 0 1,28 95-1,-36-251-2731,-9 17 86,0 10-542,1-52 1,4 89 686,1-1 1,0 1-1,1 0 0,0-1 1,1 1-1,1 0 0,0 0 0,0 1 1,9-17-1,-10 23 143,1-1-1,0 1 1,0-1 0,0 1 0,10-9-1,-12 13-18,-1 0-1,1-1 1,0 1 0,0 0-1,0 0 1,-1 0-1,1 0 1,0 0-1,0 1 1,0-1 0,0 1-1,0-1 1,1 1-1,-1-1 1,0 1 0,0 0-1,0 0 1,0 0-1,0 1 1,0-1-1,0 0 1,4 2 0,-5-2 27,0 1 0,0 0 0,0-1 1,0 1-1,0 0 0,-1 0 1,1 0-1,0 0 0,0 0 0,0 0 1,-1 0-1,1 0 0,-1 0 0,1 0 1,-1 0-1,1 0 0,-1 1 0,1-1 1,-1 0-1,0 0 0,0 0 1,0 3-1,1 33 720,-2-25-489,1-3-197,-2 0 1,1-1 0,-1 1-1,0 0 1,-1-1 0,0 0 0,-1 0-1,1 0 1,-2 0 0,-6 10-1,8-12-35,-1-1 0,0 1 0,0-1-1,-1 1 1,0-1 0,0 0 0,0-1-1,0 0 1,-1 1 0,0-2 0,0 1-1,0-1 1,-11 5 0,16-8-104,1 1-1,-1-1 1,0 0-1,1 1 1,-1-1-1,1 0 1,-1 0 0,0 0-1,1 1 1,-1-1-1,0 0 1,1 0-1,-1 0 1,0 0 0,1 0-1,-1 0 1,0-1-1,1 1 1,-1 0-1,0 0 1,1 0 0,-1-1-1,1 1 1,-1 0-1,0 0 1,1-1-1,-1 1 1,1-1 0,-1 1-1,1-1 1,-1 1-1,1 0 1,0-1-1,-1 1 1,1-1 0,-1 0-1,1 1 1,0-1-1,-1 1 1,1-1-1,0 0 1,0 1 0,0-1-1,-1 1 1,1-1-1,0 0 1,0 1-1,0-1 1,0 0 0,0 1-1,0-1 1,0 0-1,0 1 1,1-1-1,-1 0 1,0 1 0,0-1-1,0 0 1,1 1-1,0-2 1,18-39-5756,32-24-4226,-21 31 2681</inkml:trace>
</inkml:ink>
</file>

<file path=ppt/ink/ink1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5.370"/>
    </inkml:context>
    <inkml:brush xml:id="br0">
      <inkml:brushProperty name="width" value="0.025" units="cm"/>
      <inkml:brushProperty name="height" value="0.025" units="cm"/>
    </inkml:brush>
  </inkml:definitions>
  <inkml:trace contextRef="#ctx0" brushRef="#br0">42 80 9513,'0'0'20072,"-5"10"-18662,-2 5-1157,1 1 0,1 0 0,0 0 0,1 1 1,0-1-1,-1 25 0,5-40-253,0 0 0,0-1 0,0 1 0,0-1 0,0 1 0,0-1 0,0 1 0,0 0 0,0-1 0,1 1 0,-1-1 0,0 1 0,0-1 0,1 1 0,-1-1 0,0 1 0,0-1 0,1 1 0,-1-1 0,1 0 0,-1 1 0,0-1 0,1 1 0,-1-1 0,1 0 0,-1 1 0,1-1 0,-1 0 0,1 0 0,-1 1 0,1-1 0,-1 0 0,2 0 0,22-3 0,19-19 0,-1-5 0,-29 20 0,0 0 0,0-1 0,-1-1 0,0 0 0,19-20 0,-31 27 0,1 0 0,0 1 0,-1-1 0,1 0 0,-1 0 0,0 0 0,1 0 0,-1 0 0,0 1 0,0-1 0,-1 0 0,1 0 0,0 0 0,0 0 0,-1 1 0,0-3 0,0 3 0,1 0 0,-1 0 0,1 0 0,0 0 0,-1 0 0,1 0 0,0 0 0,-1 0 0,1 0 0,0-1 0,0 1 0,0 0 0,0 0 0,0 0 0,0 0 0,1 0 0,-1 0 0,0 0 0,0-1 0,1 1 0,-1 0 0,1 0 0,-1 0 0,1 0 0,-1 0 0,1 1 0,0-1 0,-1 0 0,1 0 0,0 0 0,0 0 0,-1 1 0,1-1 0,0 0 0,2 0 0,75-13-3966,-55 11 1250,0-1 0,0-1 0,25-9 0,-19 2-4267</inkml:trace>
</inkml:ink>
</file>

<file path=ppt/ink/ink1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6.587"/>
    </inkml:context>
    <inkml:brush xml:id="br0">
      <inkml:brushProperty name="width" value="0.025" units="cm"/>
      <inkml:brushProperty name="height" value="0.025" units="cm"/>
    </inkml:brush>
  </inkml:definitions>
  <inkml:trace contextRef="#ctx0" brushRef="#br0">115 282 12780,'0'0'6881,"-9"-3"-3955,9 3-2922,-2-1 116,0 0 0,0 0 1,0 0-1,-1 1 0,1-1 0,0 0 0,0 1 1,0 0-1,-1-1 0,1 1 0,0 0 0,0 0 1,-1 1-1,1-1 0,0 0 0,0 1 1,0-1-1,-1 1 0,1 0 0,0 0 0,0 0 1,0 0-1,0 0 0,0 0 0,1 0 0,-1 0 1,0 1-1,0-1 0,1 1 0,-1 0 0,1-1 1,-1 1-1,1 0 0,0 0 0,0 0 0,0 0 1,0 0-1,-2 4 0,-21 61 2070,22-63-2068,1 1 0,0-1 1,0 0-1,0 1 0,1-1 1,0 1-1,0-1 0,0 1 1,0-1-1,1 1 0,-1-1 1,1 1-1,3 6 0,-3-9-117,1-1 0,-1 1-1,1 0 1,0-1 0,0 1-1,0-1 1,0 0 0,0 0-1,0 1 1,0-1-1,1-1 1,-1 1 0,0 0-1,0 0 1,1-1 0,-1 0-1,0 1 1,1-1 0,-1 0-1,1 0 1,-1 0-1,5-1 1,-2 1-112,1-1-1,0 1 1,-1-1 0,1-1-1,-1 1 1,1-1 0,-1 0-1,10-5 1,-5 0-293,0-1 0,0 0 0,-1-1 0,0 0 0,-1-1 0,0 0 0,-1 0 0,1-1 0,-2 1 0,7-15 1,4-15-1164,21-69 0,-12 29 1491,-23 74 396,-1-1-1,1 1 0,-1-1 0,0 0 0,-1 1 1,0-1-1,0 0 0,0 0 0,-1 0 0,0 0 0,0 0 1,-2-9-1,2 16-320,-1 0 0,1 0 0,0-1 0,0 1 0,0 0 0,0 0 0,0 0 0,-1 0 1,1-1-1,0 1 0,0 0 0,0 0 0,0 0 0,-1 0 0,1 0 0,0 0 0,0-1 0,0 1 0,-1 0 0,1 0 0,0 0 1,0 0-1,-1 0 0,1 0 0,0 0 0,0 0 0,0 0 0,-1 0 0,1 0 0,0 0 0,0 0 0,-1 0 0,1 0 1,0 0-1,0 1 0,0-1 0,-1 0 0,1 0 0,0 0 0,0 0 0,0 0 0,-1 0 0,1 1 0,0-1 0,0 0 0,0 0 1,0 0-1,0 0 0,-1 1 0,1-1 0,0 0 0,0 0 0,0 0 0,0 1 0,0-1 0,0 0 0,0 0 0,0 1 1,0-1-1,0 0 0,0 0 0,0 0 0,0 1 0,0-1 0,0 0 0,0 0 0,0 1 0,0-1 0,0 0 0,-7 17 113,-5 37 1261,3 0 0,1 1 1,0 92-1,8-145-1377,0 0 0,0 0 0,0 0 0,0 0 0,1 0 0,-1 0 0,0 0 0,1-1 0,-1 1 0,1 0 0,0 0 0,0 0 0,0-1 0,1 4 0,-1-4 0,0-1 0,-1 1 0,1-1 0,-1 0 0,1 1 0,0-1 0,-1 0 0,1 1 0,0-1 0,0 0 0,-1 0 0,1 1 0,0-1 0,0 0 0,-1 0 0,1 0 0,0 0 0,0 0 0,-1 0 0,1 0 0,0 0 0,0-1 0,-1 1 0,1 0 0,1-1 0,1 0 0,0-1 0,0 0 0,1 0 0,-1 0 0,0 0 0,-1 0 0,1-1 0,0 0 0,-1 1 0,1-1 0,-1 0 0,0 0 0,2-4 0,3-9 0,-1 0 0,0-1 0,-2 0 0,0 0 0,-1 0 0,0 0 0,-1 0 0,-2-1 0,-1-29 0,1 42 0,-1-4 0,-2 19 0,-2 20 0,5-26 0,-1 0 0,1 1 0,1-1 0,-1 0 0,1 1 0,0-1 0,0 0 0,0 0 0,0 0 0,4 7 0,-4-10 0,0 1 0,0-1 0,0 0 0,0 0 0,0 0 0,1 0 0,-1 0 0,0-1 0,1 1 0,-1 0 0,0-1 0,1 1 0,-1-1 0,1 1 0,-1-1 0,1 1 0,-1-1 0,1 0 0,0 0 0,-1 0 0,1 0 0,-1 0 0,1 0 0,-1 0 0,1-1 0,-1 1 0,1-1 0,-1 1 0,1-1 0,-1 1 0,1-1 0,-1 0 0,0 0 0,2-1 0,4-2 0,-1 0 0,1 0 0,-1-1 0,0 0 0,0-1 0,5-6 0,29-24 0,-37 34 0,-1 0 0,1 1 0,-1 0 0,1-1 0,0 1 0,0 0 0,-1 0 0,1 1 0,0-1 0,0 0 0,0 1 0,0 0 0,0 0 0,0 0 0,4 0 0,-5 1 0,-1 0 0,1 0 0,-1 1 0,0-1 0,1 0 0,-1 0 0,0 1 0,0-1 0,1 1 0,-1-1 0,0 1 0,-1-1 0,1 1 0,0 0 0,0-1 0,-1 1 0,1 0 0,-1 0 0,1-1 0,-1 1 0,0 0 0,0 0 0,0 0 0,0 2 0,0-2 0,0 0 0,0 0 0,0-1 0,0 1 0,0 0 0,1 0 0,-1 0 0,0-1 0,1 1 0,0 0 0,-1 0 0,1-1 0,0 1 0,0-1 0,0 1 0,0-1 0,0 1 0,0-1 0,0 1 0,1-1 0,-1 0 0,0 0 0,1 1 0,-1-1 0,1 0 0,2 1 0,1-3 0,0 1 0,1-1 0,-1 0 0,0 0 0,0-1 0,0 0 0,0 0 0,-1 0 0,1 0 0,0-1 0,-1 1 0,0-1 0,0-1 0,1 1 0,-2 0 0,1-1 0,0 0 0,3-4 0,-2 2 0,0 1 0,1 0 0,-1 0 0,1 0 0,1 1 0,-1 0 0,1 0 0,9-4 0,-14 9 0,0-1 0,-1 1 0,1-1 0,0 1 0,-1 0 0,1 0 0,-1 0 0,1 0 0,-1 0 0,1 0 0,-1 0 0,0 0 0,0 1 0,1-1 0,0 3 0,17 11 0,-15-13 0,0-2 0,0 1 0,0 0 0,1-1 0,-1 0 0,0 0 0,0 0 0,1 0 0,-1-1 0,0 1 0,0-1 0,0 0 0,0-1 0,0 1 0,0-1 0,0 1 0,0-1 0,0-1 0,-1 1 0,1 0 0,-1-1 0,1 0 0,-1 1 0,0-1 0,0-1 0,4-5 0,-1 2 0,-1 1 0,0-1 0,-1 0 0,0 0 0,0 0 0,0-1 0,-1 0 0,0 1 0,0-1 0,-1 0 0,0 0 0,1-17 0,-3 25 0,0 0 0,0 1 0,0-1 0,0 0 0,0 0 0,-1 0 0,1 0 0,0 0 0,0 0 0,0 0 0,0 0 0,0 0 0,0 0 0,-1 1 0,1-1 0,0 0 0,0 0 0,0 0 0,0 0 0,0 0 0,-1 0 0,1 0 0,0 0 0,0 0 0,0 0 0,0 0 0,0 0 0,-1 0 0,1-1 0,0 1 0,0 0 0,0 0 0,0 0 0,0 0 0,-1 0 0,1 0 0,0 0 0,0 0 0,0 0 0,0 0 0,0-1 0,0 1 0,0 0 0,0 0 0,-1 0 0,1 0 0,0 0 0,0 0 0,0-1 0,0 1 0,0 0 0,0 0 0,0 0 0,0-1 0,-6 12 0,5-9 0,1 0 0,-1 0 0,1 0 0,0 0 0,0 0 0,0 0 0,0 0 0,0 0 0,0 0 0,0 0 0,1 0 0,-1 0 0,1-1 0,-1 1 0,1 0 0,0 0 0,0 0 0,0-1 0,0 1 0,0 0 0,0-1 0,0 1 0,0-1 0,1 1 0,-1-1 0,1 0 0,-1 1 0,1-1 0,-1 0 0,1 0 0,0 0 0,-1 0 0,1 0 0,2 0 0,3 1 0,0-1 0,-1 0 0,1-1 0,0 1 0,-1-1 0,1 0 0,0-1 0,-1 0 0,10-2 0,-7 1 0,0-1 0,0-1 0,0 0 0,11-6 0,-14 6 0,0 1 0,0 0 0,0 0 0,0 1 0,1-1 0,-1 1 0,1 1 0,-1-1 0,1 1 0,0 0 0,8 1 0,-13 0 0,-1 0 0,1 1 0,-1 0 0,0-1 0,0 1 0,1 0 0,-1 0 0,0-1 0,0 1 0,0 0 0,0 0 0,0 0 0,0 0 0,0 1 0,1 0 0,-1 0 0,0-1 0,1 1 0,-1-1 0,0 1 0,1-1 0,-1 0 0,1 0 0,-1 1 0,1-1 0,-1 0 0,1 0 0,0-1 0,0 1 0,-1 0 0,1-1 0,3 2 0,1-2-422,0 1 1,0-1-1,0 0 1,1-1-1,-1 1 1,8-3-1,-11 2 1,0 0 0,-1 0 1,1 0-1,-1 0 0,1-1 0,-1 1 0,0-1 0,0 1 0,0-1 1,1 0-1,-2 0 0,1 0 0,0 0 0,0 0 0,-1 0 0,4-5 0,3-11-9940</inkml:trace>
</inkml:ink>
</file>

<file path=ppt/ink/ink1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6.913"/>
    </inkml:context>
    <inkml:brush xml:id="br0">
      <inkml:brushProperty name="width" value="0.025" units="cm"/>
      <inkml:brushProperty name="height" value="0.025" units="cm"/>
    </inkml:brush>
  </inkml:definitions>
  <inkml:trace contextRef="#ctx0" brushRef="#br0">7 14 20275,'-5'1'1121,"4"-1"-704,1-1-1859,8-12-5989</inkml:trace>
</inkml:ink>
</file>

<file path=ppt/ink/ink1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7.349"/>
    </inkml:context>
    <inkml:brush xml:id="br0">
      <inkml:brushProperty name="width" value="0.025" units="cm"/>
      <inkml:brushProperty name="height" value="0.025" units="cm"/>
    </inkml:brush>
  </inkml:definitions>
  <inkml:trace contextRef="#ctx0" brushRef="#br0">22 169 19474,'0'0'4954,"0"8"-2722,-10 59 119,6-49-1725,1 0 0,1 0 0,0 0 0,1 0 0,3 34 0,-1-51-626,-1 0 0,0 0 0,0 0 0,1 0 0,-1 0 0,0 0 0,1 0 0,-1 0 0,1-1 0,-1 1 0,1 0 0,-1 0 0,1 0 0,0-1 0,-1 1 0,1 0 0,0-1 0,0 1 0,-1 0 0,1-1 0,0 1 0,0-1 0,0 1 0,0-1 0,0 0 0,1 1 0,1-1 0,0 0 0,-1 1 0,1-1 0,0-1 0,-1 1 0,1 0 0,-1-1 0,1 1 0,0-1 0,2-1 0,4-1 0,-1-1 0,1-1 0,-1 1 0,15-12 0,5-7 0,-2-2 0,0-1 0,-1-2 0,24-35 0,-34 42 0,-1 0 0,-2-1 0,0-1 0,-1 0 0,-1-1 0,12-46 0,-43 109-539,4 15-8382,9-27 476</inkml:trace>
</inkml:ink>
</file>

<file path=ppt/ink/ink1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7.803"/>
    </inkml:context>
    <inkml:brush xml:id="br0">
      <inkml:brushProperty name="width" value="0.025" units="cm"/>
      <inkml:brushProperty name="height" value="0.025" units="cm"/>
    </inkml:brush>
  </inkml:definitions>
  <inkml:trace contextRef="#ctx0" brushRef="#br0">204 167 13741,'0'0'5552,"1"-12"-1602,1 0-3133,-1 0-1,-1 0 1,0 0-1,-1 0 0,0 0 1,-3-17-1,3 27-723,0-1 0,1 0 0,-1 1 0,0-1 0,0 1-1,0-1 1,-1 1 0,1-1 0,-1 1 0,1 0 0,-1-1 0,0 1 0,0 0 0,0 0 0,0 0-1,0 1 1,0-1 0,0 0 0,-1 1 0,1 0 0,-1-1 0,1 1 0,-1 0 0,1 0 0,-1 0 0,0 1-1,1-1 1,-1 1 0,0-1 0,0 1 0,0 0 0,1 0 0,-1 0 0,0 0 0,0 1 0,1-1-1,-1 1 1,0 0 0,1-1 0,-5 3 0,-1 1-93,0 1 0,0 0 0,1 0 0,0 0 0,0 1 0,0 0 0,1 0 0,0 1 0,0 0 0,0 0 0,1 0 0,0 1 0,1-1 0,0 1 0,0 0 0,0 1 0,1-1 0,-3 12 0,6-19 0,1 0 0,-1-1 0,0 1 0,0 0 0,1 0 0,-1-1 0,0 1 0,1 0 0,-1-1 0,1 1 0,-1-1 0,1 1 0,-1 0 0,1-1 0,-1 1 0,1-1 0,0 0 0,-1 1 0,1-1 0,0 1 0,-1-1 0,1 0 0,0 0 0,-1 1 0,1-1 0,0 0 0,0 0 0,-1 0 0,1 0 0,0 0 0,0 0 0,0 0 0,0 0 0,35 0 0,-26 0 0,15-2 0,-1 0 0,1-2 0,24-6 0,-24 4 0,1 1 0,-1 1 0,28 0 0,-52-38 0,-5 22-1712,3 18 1311,0 1 0,0-1 1,1 0-1,-1 0 0,-1 1 1,1-1-1,0 1 0,0-1 1,-1 1-1,1-1 0,0 1 1,-1 0-1,0 0 0,1-1 1,-1 1-1,0 0 1,1 1-1,-1-1 0,0 0 1,0 0-1,0 1 0,0-1 1,-3 0-1</inkml:trace>
</inkml:ink>
</file>

<file path=ppt/ink/ink1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9.240"/>
    </inkml:context>
    <inkml:brush xml:id="br0">
      <inkml:brushProperty name="width" value="0.025" units="cm"/>
      <inkml:brushProperty name="height" value="0.025" units="cm"/>
    </inkml:brush>
  </inkml:definitions>
  <inkml:trace contextRef="#ctx0" brushRef="#br0">0 140 801,'0'-15'6517,"0"-21"607,7-48 3236,-7 84-10303,0 1-1,0-1 1,1 0-1,-1 0 1,0 0-1,0 0 1,0 0-1,0 0 0,0 0 1,0 0-1,1 0 1,-1 0-1,0 0 1,0 0-1,0 0 1,0 0-1,0 0 1,0 0-1,1 0 1,-1 0-1,0 0 1,0 0-1,0 0 1,0 0-1,0 0 1,0 0-1,1 0 1,-1 0-1,0 0 1,0-1-1,0 1 1,0 0-1,0 0 1,0 0-1,0 0 1,0 0-1,0 0 0,1 0 1,-1 0-1,0-1 1,0 1-1,0 0 1,0 0-1,0 0 1,0 0-1,0 0 1,0 0-1,0-1 1,0 1-1,0 0 1,0 0-1,0 0 1,0 0-1,0 0 1,0 0-1,0-1 1,0 1-1,0 0 1,0 0-1,0 0 1,0 0-1,0 0 1,0 0-1,0 0 1,-1-1-1,1 1 0,0 0 1,0 0-1,0 0 1,4 14 741,2 21-580,-2 196 1495,-1-10-431,7-183-1282,-10-38 0,0-1 0,0 1 0,0-1 0,0 1 0,0-1 0,1 1 0,-1 0 0,0-1 0,0 1 0,0-1 0,1 1 0,-1 0 0,0-1 0,1 1 0,-1-1 0,0 1 0,1 0 0,-1 0 0,0-1 0,1 1 0,-1 0 0,1 0 0,-1-1 0,1 1 0,-1 0 0,0 0 0,1 0 0,-1 0 0,1 0 0,-1 0 0,1-1 0,-1 1 0,1 0 0,-1 0 0,1 1 0,-1-1 0,1 0 0,-1 0 0,1 0 0,-1 0 0,0 0 0,1 0 0,-1 1 0,1-1 0,-1 0 0,1 0 0,-1 1 0,0-1 0,1 0 0,-1 0 0,0 1 0,1-1 0,-1 1 0,0-1 0,1 0 0,-1 1 0,0-1 0,0 1 0,1-1 0,-1 0 0,0 1 0,0-1 0,0 1 0,0-1 0,0 1 0,0 0 0,6-18 0,-1 1 0,-1-1 0,-1 0 0,-1-1 0,0 1 0,-1 0 0,-1-1 0,0 1 0,-2 0 0,0-1 0,0 1 0,-2 0 0,-7-21 0,13 44 0,-1-2 0,0-1 0,1 0 0,-1 0 0,0 0 0,1 0 0,0-1 0,-1 1 0,1 0 0,1-1 0,-1 1 0,4 3 0,0-1 0,0-1 0,1 1 0,-1-1 0,1-1 0,0 1 0,0-1 0,0 0 0,0-1 0,1 0 0,-1 0 0,1 0 0,0-1 0,12 0 0,-17-1 0,0 0 0,0 0 0,0 0 0,1 0 0,-1-1 0,0 1 0,0-1 0,0 0 0,0 0 0,0 0 0,0 0 0,-1-1 0,1 1 0,0-1 0,0 0 0,-1 0 0,1 0 0,-1 0 0,0 0 0,0 0 0,0 0 0,0-1 0,0 1 0,0-1 0,0 0 0,-1 0 0,0 1 0,1-1 0,-1 0 0,0 0 0,0 0 0,0 0 0,-1 0 0,1 0 0,-1-4 0,-3-37 0,-5 34 0,-4 28 0,9-10 0,0 1 0,0 0 0,1 0 0,0-1 0,1 1 0,0 1 0,0-1 0,1 0 0,0 0 0,0 0 0,3 15 0,-2-23 0,0 0 0,0 1 0,0-1 0,0 0 0,0 0 0,0 0 0,0-1 0,0 1 0,0 0 0,0 0 0,1-1 0,-1 1 0,0 0 0,0-1 0,1 1 0,-1-1 0,1 0 0,-1 1 0,0-1 0,1 0 0,-1 0 0,1 0 0,-1 0 0,0 0 0,1 0 0,-1 0 0,0-1 0,1 1 0,-1 0 0,2-2 0,2 1 0,0 0 0,-1 0 0,0-1 0,1 0 0,-1 0 0,0 0 0,8-5 0,-3-4 0,0 0 0,0 0 0,-1-1 0,-1 0 0,0 0 0,-1 0 0,0-1 0,0 0 0,-2-1 0,7-25 0,-12 51 11,2 1 0,0-1 0,0 0-1,1 0 1,0 0 0,6 16 0,-7-25-47,0 0-1,1 1 1,-1-1-1,1 0 1,0 0-1,0-1 1,0 1-1,0 0 1,1-1-1,-1 1 1,0-1 0,1 0-1,0 0 1,0 0-1,0 0 1,-1 0-1,2 0 1,-1-1-1,0 0 1,0 1-1,0-1 1,1 0-1,-1-1 1,0 1 0,1-1-1,-1 1 1,6-1-1,-8 0-387,0 0 1,0 0-1,0 0 0,-1 0 0,1 0 0,0 0 1,0 0-1,-1 0 0,1 0 0,0-1 0,0 1 1,-1 0-1,1-1 0,0 1 0,-1 0 1,1-1-1,0 1 0,-1-1 0,1 1 0,-1-1 1,1 1-1,-1-1 0,1 1 0,-1-1 0,1 0 1,5-14-10420</inkml:trace>
</inkml:ink>
</file>

<file path=ppt/ink/ink1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9.598"/>
    </inkml:context>
    <inkml:brush xml:id="br0">
      <inkml:brushProperty name="width" value="0.025" units="cm"/>
      <inkml:brushProperty name="height" value="0.025" units="cm"/>
    </inkml:brush>
  </inkml:definitions>
  <inkml:trace contextRef="#ctx0" brushRef="#br0">1 1 19026,'0'0'13741</inkml:trace>
</inkml:ink>
</file>

<file path=ppt/ink/ink1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09.939"/>
    </inkml:context>
    <inkml:brush xml:id="br0">
      <inkml:brushProperty name="width" value="0.025" units="cm"/>
      <inkml:brushProperty name="height" value="0.025" units="cm"/>
    </inkml:brush>
  </inkml:definitions>
  <inkml:trace contextRef="#ctx0" brushRef="#br0">32 0 18257,'0'0'11045,"-3"10"-9358,-5 19-1438,2 1 0,0 1 0,2-1 0,0 54 0,4-61-182,1 0 0,1 0-1,1 0 1,2-1-1,0 1 1,1-1-1,12 30 1,-14-43-298,15 32-3032,-18-40 3112,-1 0 1,0 0-1,1-1 0,-1 1 1,0 0-1,1-1 0,-1 1 1,1-1-1,-1 1 0,1 0 1,-1-1-1,1 1 0,0-1 1,-1 0-1,1 1 0,0-1 1,-1 1-1,1-1 0,0 0 1,-1 0-1,1 1 0,0-1 1,0 0-1,-1 0 0,1 0 1,0 0-1,0 0 0,-1 0 1,1 0-1,0 0 0,0 0 1,-1 0-1,1 0 0,0 0 1,0-1-1,-1 1 0,1 0 1,0 0-1,-1-1 0,1 1 1,0-1-1,-1 1 0,1-1 1,0 1-1,-1-1 0,2 0 1,7-11-13202</inkml:trace>
</inkml:ink>
</file>

<file path=ppt/ink/ink1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0.626"/>
    </inkml:context>
    <inkml:brush xml:id="br0">
      <inkml:brushProperty name="width" value="0.025" units="cm"/>
      <inkml:brushProperty name="height" value="0.025" units="cm"/>
    </inkml:brush>
  </inkml:definitions>
  <inkml:trace contextRef="#ctx0" brushRef="#br0">77 1 12460,'0'0'8878,"-2"10"-7127,-5 34 8,2 0 0,2 0 0,5 72 0,6-83-1004,-8-32-731,1 0 1,-1 0 0,1-1-1,-1 1 1,1 0 0,0 0-1,-1-1 1,1 1 0,0 0-1,0-1 1,-1 1 0,1-1-1,0 1 1,0-1 0,0 1-1,0-1 1,0 0 0,0 1 0,1-1-1,1 0 4,0 0-1,0-1 0,0 0 1,0 1-1,0-1 0,0 0 1,-1 0-1,1-1 0,0 1 1,-1 0-1,1-1 0,-1 0 1,1 0-1,-1 0 0,0 0 1,3-3-1,4-3-72,0 0 0,0 0 1,0 1-1,1 1 0,0-1 0,22-9 0,-29 15 33,-1 1-1,1-1 1,-1 0 0,1 1-1,0-1 1,-1 1-1,1 0 1,0 0-1,-1 0 1,1 0-1,0 0 1,0 0 0,-1 1-1,1-1 1,-1 1-1,1 0 1,-1 0-1,1 0 1,-1 0 0,1 0-1,-1 1 1,0-1-1,0 1 1,1 0-1,-1-1 1,0 1-1,-1 0 1,1 0 0,0 0-1,0 0 1,-1 1-1,0-1 1,1 0-1,-1 1 1,0-1-1,1 4 1,1 0 40,-1 0 0,1 0 0,-1 0-1,-1 1 1,1-1 0,-1 0 0,-1 1 0,1-1 0,-1 0 0,0 1-1,0-1 1,-1 1 0,0-1 0,0 1 0,0-1 0,-1 0 0,0 0-1,0 0 1,-1 0 0,1 0 0,-1 0 0,-1-1 0,1 1 0,-1-1-1,0 0 1,0 0 0,0 0 0,-1-1 0,0 1 0,-5 3 0,2-2 16,-1 0 0,1 0 0,-1-1 0,0-1 0,0 1 1,0-1-1,-1-1 0,1 0 0,-1 0 0,0-1 1,0 0-1,0 0 0,0-1 0,0-1 0,0 0 0,0 0 1,0-1-1,-18-4 0,24 4-260,1 0 1,-1 0-1,1-1 0,0 0 0,-1 0 1,1 0-1,0 0 0,0 0 0,1 0 1,-1-1-1,0 0 0,1 1 0,-1-1 1,1 0-1,0 0 0,0 0 0,0 0 1,1-1-1,-3-3 0,3 5-28,1-1-1,-1 0 1,0 1-1,0-1 1,1 0-1,0 1 1,-1-1-1,1 0 1,0 0-1,0 1 1,1-1-1,-1 0 1,1 0-1,-1 1 1,1-1-1,0 0 1,0 1-1,0-1 1,0 1 0,0-1-1,1 1 1,-1 0-1,1-1 1,-1 1-1,5-4 1,21-16-4411,3 1-1575</inkml:trace>
</inkml:ink>
</file>

<file path=ppt/ink/ink1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1.107"/>
    </inkml:context>
    <inkml:brush xml:id="br0">
      <inkml:brushProperty name="width" value="0.025" units="cm"/>
      <inkml:brushProperty name="height" value="0.025" units="cm"/>
    </inkml:brush>
  </inkml:definitions>
  <inkml:trace contextRef="#ctx0" brushRef="#br0">0 247 19442,'0'0'10608,"10"-7"-9311,-1 1-1215,-1 0 1,0 0-1,0-1 0,-1-1 0,0 1 1,0-1-1,-1 0 0,0 0 0,0-1 1,-1 0-1,0 0 0,-1 0 1,0-1-1,0 0 0,-1 1 0,3-14 1,-4-20-57,-2 42-26,0 0 0,0 0 0,0 1 0,-1-1 0,1 0 0,0 0 0,0 0-1,-1 1 1,1-1 0,0 0 0,-1 0 0,1 0 0,-1 1 0,1-1 0,-1 0-1,1 1 1,-1-1 0,1 1 0,-1-1 0,0 0 0,1 1 0,-1-1 0,0 1 0,1 0-1,-1-1 1,0 1 0,0 0 0,0-1 0,1 1 0,-1 0 0,0 0 0,0 0-1,0-1 1,0 1 0,1 0 0,-1 0 0,0 0 0,0 0 0,0 1 0,0-1 0,0 0-1,1 0 1,-1 0 0,-1 1 0,0 0 0,0 0 0,0 1 0,0-1 0,0 0 0,1 1 0,-1 0 0,0-1 0,1 1 0,-1 0 0,1 0 0,0-1 0,-1 1 0,1 0 0,0 1 0,0-1 0,0 0 0,1 0 0,-1 0 0,0 0 0,1 1 0,-1 3 0,-5 53 0,5-58 0,1 2 0,-1 18 0,1 0 0,0-1 0,1 1 0,8 37 0,-8-55 0,-1 0 0,1 0 0,0 1 0,-1-2 0,2 1 0,-1 0 0,0 0 0,0 0 0,1 0 0,0-1 0,-1 1 0,1-1 0,0 1 0,1-1 0,-1 0 0,0 1 0,0-1 0,1-1 0,-1 1 0,1 0 0,0 0 0,0-1 0,-1 0 0,1 1 0,0-1 0,0 0 0,0-1 0,0 1 0,0 0 0,1-1 0,-1 0 0,0 1 0,0-1 0,0-1 0,0 1 0,0 0 0,0-1 0,0 1 0,0-1 0,0 0 0,0 0 0,4-2 0,2-1 0,0-1 0,0 0 0,-1 0 0,1-1 0,-1 0 0,0 0 0,-1-1 0,0 0 0,12-15 0,-4 4 0,-1-2 0,-1 1 0,12-25 0,-18 31 0,-1-1 0,-1 0 0,0 0 0,0 0 0,-2-1 0,0 1 0,0-1 0,0-30 0,-3 45 0,0 0 0,0 1 0,0-1 0,0 0 0,-1 0 0,1 0 0,0 0 0,0 0 0,0 0 0,0 0 0,0 0 0,0 0 0,-1 1 0,1-1 0,0 0 0,0 0 0,0 0 0,0 0 0,0 0 0,-1 0 0,1 0 0,0 0 0,0 0 0,0 0 0,0 0 0,0 0 0,-1 0 0,1 0 0,0 0 0,0 0 0,0 0 0,0 0 0,0 0 0,-1-1 0,1 1 0,0 0 0,0 0 0,0 0 0,0 0 0,0 0 0,0 0 0,0 0 0,-1 0 0,1 0 0,0-1 0,0 1 0,-7 15 0,2 6 0,0 0 0,1 0 0,2 0 0,0 0 0,1 1 0,1-1 0,3 27 0,-3-46-48,0-1 0,1 1 0,-1-1 0,0 1 0,1-1 1,-1 1-1,1-1 0,-1 0 0,1 1 0,0-1 0,-1 0 0,1 1 0,0-1 0,0 0 0,0 0 1,0 0-1,0 0 0,0 0 0,0 0 0,1 0 0,-1 0 0,0 0 0,1 0 0,-1-1 0,0 1 0,1 0 1,-1-1-1,1 0 0,-1 1 0,1-1 0,-1 0 0,1 1 0,-1-1 0,1 0 0,-1 0 0,1 0 1,1-1-1,-1 1-204,1-1 1,0 1 0,-1-1 0,1 0 0,-1 0 0,1 0-1,-1 0 1,1-1 0,-1 1 0,0-1 0,0 1 0,0-1-1,0 0 1,0 0 0,0 0 0,0 0 0,0 0 0,-1 0-1,3-5 1,6-21-7287</inkml:trace>
</inkml:ink>
</file>

<file path=ppt/ink/ink1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1.469"/>
    </inkml:context>
    <inkml:brush xml:id="br0">
      <inkml:brushProperty name="width" value="0.025" units="cm"/>
      <inkml:brushProperty name="height" value="0.025" units="cm"/>
    </inkml:brush>
  </inkml:definitions>
  <inkml:trace contextRef="#ctx0" brushRef="#br0">0 0 5637,'0'0'24856</inkml:trace>
</inkml:ink>
</file>

<file path=ppt/ink/ink1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1.952"/>
    </inkml:context>
    <inkml:brush xml:id="br0">
      <inkml:brushProperty name="width" value="0.025" units="cm"/>
      <inkml:brushProperty name="height" value="0.025" units="cm"/>
    </inkml:brush>
  </inkml:definitions>
  <inkml:trace contextRef="#ctx0" brushRef="#br0">13 89 12748,'0'0'2990,"-2"-9"-337,-1-4-2856,-3-5 4681,4 15-2059,2 5-265,7 23-251,67 308 1722,-74-332-3625,0 1 0,0 0 0,1-1 0,-1 1 0,1 0 0,-1-1 0,1 1 0,0 0 0,0-1 0,-1 1 0,1-1 0,0 0 0,0 1 0,1-1 0,-1 0 0,0 1 0,0-1 0,1 0 0,1 1 0,-2-2 0,0 1 0,0-1 0,0 0 0,0-1 0,0 1 0,0 0 0,0 0 0,0 0 0,0-1 0,0 1 0,0 0 0,0-1 0,0 1 0,0-1 0,0 1 0,0-1 0,-1 1 0,1-1 0,0 0 0,0 0 0,-1 1 0,1-1 0,1-1 0,5-8 0,1 0 0,-1-1 0,10-21 0,-15 27 0,74-167-503,-68 148 111,0 1 0,-2-1-1,-1 0 1,-1 0 0,2-43 0</inkml:trace>
</inkml:ink>
</file>

<file path=ppt/ink/ink1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2.293"/>
    </inkml:context>
    <inkml:brush xml:id="br0">
      <inkml:brushProperty name="width" value="0.025" units="cm"/>
      <inkml:brushProperty name="height" value="0.025" units="cm"/>
    </inkml:brush>
  </inkml:definitions>
  <inkml:trace contextRef="#ctx0" brushRef="#br0">1 1 15310,'0'0'3972,"-1"60"-1185,1-37 384,14-2-833,4-6-1057,2-3-672,4-6-417,0-6-352,0 0-1281,1-7-1730,-3-16-737,-5-6-1826,-7-6-6341</inkml:trace>
</inkml:ink>
</file>

<file path=ppt/ink/ink1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2.668"/>
    </inkml:context>
    <inkml:brush xml:id="br0">
      <inkml:brushProperty name="width" value="0.025" units="cm"/>
      <inkml:brushProperty name="height" value="0.025" units="cm"/>
    </inkml:brush>
  </inkml:definitions>
  <inkml:trace contextRef="#ctx0" brushRef="#br0">0 1 14061,'0'0'12102,"1"11"-11322,0 6-672,2 41 1170,3-1 0,2 0 0,17 62 1,-25-116-1530,1 0 0,0-1 0,0 1 1,1 0-1,-1-1 0,1 1 0,-1-1 0,1 1 1,0-1-1,0 0 0,2 3 0,-3-4-527,0 0-1,1-1 1,-1 1 0,0 0-1,1-1 1,-1 1-1,1-1 1,-1 1-1,1-1 1,-1 1 0,1-1-1,-1 0 1,1 0-1,2 0 1,7-1-9878</inkml:trace>
</inkml:ink>
</file>

<file path=ppt/ink/ink1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2.996"/>
    </inkml:context>
    <inkml:brush xml:id="br0">
      <inkml:brushProperty name="width" value="0.025" units="cm"/>
      <inkml:brushProperty name="height" value="0.025" units="cm"/>
    </inkml:brush>
  </inkml:definitions>
  <inkml:trace contextRef="#ctx0" brushRef="#br0">1 358 18161,'0'0'6438,"8"2"-5087,-1 1-1268,-1-1 1,1-1 0,0 1-1,0-1 1,-1-1-1,1 1 1,0-1-1,0 0 1,0-1-1,0 1 1,0-1 0,-1-1-1,1 1 1,0-1-1,-1 0 1,1-1-1,-1 0 1,0 0-1,0 0 1,0-1 0,0 1-1,10-10 1,-13 9-10,0-1 0,1 1 0,-1-1 1,-1 1-1,1-1 0,-1 0 0,0 0 1,0 0-1,0-1 0,1-9 1,-2 14-36,-1 0 1,0-1-1,1 1 1,-1 0 0,0-1-1,0 1 1,0 0 0,0-1-1,0 1 1,0 0 0,-1 0-1,1-1 1,0 1 0,-1 0-1,1-1 1,-1 1 0,1 0-1,-1 0 1,0 0 0,1 0-1,-1 0 1,0 0 0,0 0-1,0 0 1,0 0 0,0 0-1,0 0 1,0 0 0,0 0-1,0 1 1,0-1-1,0 0 1,0 1 0,-1-1-1,1 1 1,0-1 0,0 1-1,-1 0 1,1 0 0,0-1-1,-1 1 1,1 0 0,0 0-1,-1 0 1,1 0 0,0 1-1,0-1 1,-2 1 0,0-1-32,1 1 1,0 0 0,-1 0-1,1 1 1,0-1 0,0 0-1,0 1 1,0 0-1,0-1 1,0 1 0,0 0-1,0 0 1,1 0 0,-1 0-1,1 0 1,-1 0 0,1 1-1,0-1 1,0 0 0,0 1-1,-1 3 1,-17 59 61,17-58-58,2-7-13,-3 12 77,0 1-1,1-1 1,0 0-1,1 1 1,0-1-1,1 1 1,2 17-1,-2-29-68,1 0 0,-1 0 1,1 0-1,-1 0 0,1 1 0,0-1 0,0 0 0,0-1 0,-1 1 0,1 0 1,0 0-1,0 0 0,0 0 0,0-1 0,0 1 0,1 0 0,-1-1 1,0 1-1,0-1 0,0 1 0,0-1 0,1 0 0,-1 0 0,0 1 0,0-1 1,1 0-1,-1 0 0,0 0 0,0 0 0,1 0 0,1-1 0,2 1 9,0-1-1,1 0 1,-1 0-1,1 0 1,-1-1-1,7-3 0,-1-1-10,0 0 0,0-1 0,-1-1-1,0 1 1,-1-2 0,0 1-1,0-1 1,-1-1 0,0 1-1,0-2 1,9-15 0,1-8 101,-2 0-1,19-54 1,-36 99-9,1 0 0,0 0 0,1-1 0,3 17 0,-1-7-32,-3-16-65,1 7 0,1 1 0,0-1 0,0 0 0,6 15 0,-7-24 0,0 0 0,0 0 0,0 0 0,0 0 0,0 1 0,0-2 0,1 1 0,-1 0 0,1 0 0,-1 0 0,1-1 0,0 1 0,0-1 0,0 1 0,-1-1 0,1 0 0,1 0 0,-1 0 0,0 0 0,0 0 0,0 0 0,1 0 0,-1-1 0,0 1 0,0-1 0,1 0 0,2 1 0,-1-2-352,1 1 0,-1 0 1,1-1-1,-1 0 0,1 0 0,-1 0 1,1 0-1,6-4 0,-8 3-218,0 0-1,1 0 0,-1 0 1,0 0-1,-1-1 0,1 1 1,0-1-1,-1 0 0,1 0 1,-1 1-1,0-2 1,0 1-1,0 0 0,-1 0 1,1-1-1,-1 1 0,1 0 1,0-5-1,1-16-10373</inkml:trace>
  <inkml:trace contextRef="#ctx0" brushRef="#br0" timeOffset="1">399 1 11915,'0'0'16336,"4"30"-34754</inkml:trace>
</inkml:ink>
</file>

<file path=ppt/ink/ink1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4.036"/>
    </inkml:context>
    <inkml:brush xml:id="br0">
      <inkml:brushProperty name="width" value="0.025" units="cm"/>
      <inkml:brushProperty name="height" value="0.025" units="cm"/>
    </inkml:brush>
  </inkml:definitions>
  <inkml:trace contextRef="#ctx0" brushRef="#br0">111 353 14510,'0'0'10596,"-8"-8"-7574,-25-25-1405,32 31-1592,0 1-1,0 0 1,0 0-1,0 1 1,0-1-1,0 0 1,0 0-1,0 0 0,0 1 1,0-1-1,-1 0 1,1 1-1,0-1 1,0 1-1,-1 0 0,1-1 1,0 1-1,0 0 1,-1 0-1,1 0 1,0 0-1,-1 0 1,1 0-1,0 0 0,-1 0 1,1 0-1,0 1 1,-1-1-1,1 1 1,0-1-1,0 1 1,-1-1-1,1 1 0,0 0 1,0-1-1,0 1 1,0 0-1,0 0 1,0 0-1,0 0 0,0 0 1,0 0-1,1 0 1,-1 0-1,0 0 1,0 0-1,1 1 1,-1 1-1,-2 3-27,0 1-1,1-1 1,0 1 0,0 0-1,1 0 1,-1 11 0,2-14 27,-1-1 0,1 1 0,0-1 0,0 1 0,1-1 0,-1 1 0,1-1-1,0 1 1,-1-1 0,2 0 0,-1 1 0,0-1 0,1 0 0,-1 0 0,1 0 0,3 4 0,-3-5-8,0-1 1,0 1-1,0-1 1,1 0-1,-1 0 0,0 0 1,1 0-1,-1 0 1,1 0-1,-1-1 0,1 1 1,-1-1-1,1 1 0,-1-1 1,1 0-1,-1 0 1,1-1-1,-1 1 0,1 0 1,0-1-1,-1 1 1,0-1-1,1 0 0,2-1 1,1-1 7,0 0 0,0 0 0,0-1 0,-1 1 0,1-1 0,-1-1 0,0 1 0,0-1 0,0 0-1,-1 0 1,1 0 0,6-11 0,3-7 18,20-45 0,-23 40 37,-1 0 1,-1 0-1,-2-1 0,-1 0 1,-2 0-1,0 0 1,-1-48-1,-7 64-79,-5 23 0,-6 25 0,2 12 0,-5 49 0,15-77 0,1-1 0,1 0 0,1 1 0,1-1 0,0 1 0,5 17 0,-6-33 0,1 1 0,0-1 0,0 1 0,0-1 0,0 0 0,1 1 0,-1-1 0,1 0 0,0 0 0,0 0 0,0 0 0,0-1 0,1 1 0,-1-1 0,1 1 0,-1-1 0,1 0 0,0 0 0,0 0 0,0 0 0,0 0 0,0-1 0,0 1 0,1-1 0,-1 0 0,0 0 0,1 0 0,-1-1 0,1 1 0,-1-1 0,1 1 0,-1-1 0,1-1 0,-1 1 0,6-1 0,-1 0 0,-1-1 0,1 0 0,0 0 0,-1-1 0,1 0 0,-1 0 0,0-1 0,0 0 0,0 0 0,-1-1 0,1 1 0,-1-1 0,0-1 0,9-9 0,-8 5 0,-1 0 0,0-1 0,0 1 0,-1-1 0,0 0 0,-1 0 0,-1-1 0,1 1 0,-2-1 0,1 0 0,-2 0 0,1-20 0,-3 63 0,0-22 0,0 0 0,1 0 0,0-1 0,1 1 0,-1 0 0,5 17 0,-4-24 0,0 0 0,0-1 0,0 1 0,0 0 0,1 0 0,-1 0 0,0-1 0,1 1 0,-1-1 0,1 1 0,0-1 0,-1 1 0,1-1 0,0 0 0,0 0 0,0 0 0,0 0 0,0 0 0,0-1 0,0 1 0,0 0 0,0-1 0,0 0 0,1 1 0,-1-1 0,0 0 0,0 0 0,0 0 0,0 0 0,1-1 0,-1 1 0,0-1 0,0 1 0,2-2 0,3 1 0,-1-2 0,1 1 0,-1-1 0,1 0 0,-1 0 0,0-1 0,0 1 0,-1-1 0,1-1 0,-1 1 0,8-9 0,51-64 0,-51 60 0,3-7 0,-13 18 0,1 0 0,-1 0 0,1 1 0,0 0 0,1-1 0,-1 1 0,1 1 0,0-1 0,7-4 0,24 48 0,-23-37 0,-1 1 0,1-2 0,0 0 0,0 0 0,-1-1 0,1-1 0,15-2 0,27-1 0,-51 4 0,0 0 0,0 1 0,0-1 0,1 1 0,-1-1 0,0 1 0,0 1 0,0-1 0,0 0 0,-1 1 0,1 0 0,0 0 0,-1 0 0,1 0 0,4 5 0,-2-1 0,-1-1 0,0 2 0,-1-1 0,1 0 0,-1 1 0,-1 0 0,6 12 0,113 283 0,-121-299 0,1 0 0,-1 0 0,1 1 0,-1-1 0,0 0 0,0 1 0,-1-1 0,1 1 0,-1 0 0,0-1 0,0 1 0,0-1 0,0 5 0,-1-6 0,0-1 0,0 0 0,0 0 0,0 1 0,0-1 0,0 0 0,0 0 0,0 0 0,0 0 0,0 0 0,-1 0 0,1 0 0,0-1 0,-1 1 0,1 0 0,-1-1 0,1 1 0,-1-1 0,1 1 0,-1-1 0,1 0 0,-1 0 0,1 0 0,-1 0 0,1 0 0,-1 0 0,1 0 0,-1 0 0,1 0 0,-4-1 0,-3-1 0,0 0 0,-1 0 0,1-1 0,0 0 0,0-1 0,0 0 0,1 0 0,-1 0 0,1-1 0,0 0 0,-11-11 0,7 7 0,1-1 0,0-1 0,1 0 0,0 0 0,0-1 0,-8-17 0,14 24 8,1 0 1,0-1-1,0 1 0,1 0 1,-1-1-1,1 0 0,0 1 1,1-1-1,-1 0 0,1 1 1,0-1-1,1 0 0,0 0 1,-1 1-1,2-1 0,-1 1 1,1-1-1,0 1 0,0-1 0,0 1 1,1 0-1,3-6 0,8-9-74,1 1-1,0 0 1,1 1-1,21-18 1,24-27-1069,-34 24-6002,-3-2-7672</inkml:trace>
</inkml:ink>
</file>

<file path=ppt/ink/ink1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6.281"/>
    </inkml:context>
    <inkml:brush xml:id="br0">
      <inkml:brushProperty name="width" value="0.025" units="cm"/>
      <inkml:brushProperty name="height" value="0.025" units="cm"/>
    </inkml:brush>
  </inkml:definitions>
  <inkml:trace contextRef="#ctx0" brushRef="#br0">305 4 14862,'-9'-2'561,"0"1"0,1 1 0,-1-1 1,0 2-1,0-1 0,0 1 0,0 0 0,1 1 0,-12 4 0,9-2-207,-1 1 0,1 0-1,0 1 1,0 0-1,1 0 1,0 2 0,0-1-1,1 1 1,0 1 0,-11 12-1,11-11-51,0 1 0,1 0 0,1 0 0,0 1-1,0 0 1,1 0 0,1 0 0,0 1 0,0 0 0,2 0 0,0 0-1,0 1 1,1-1 0,0 1 0,2-1 0,0 24 0,1-34-274,-1 0 1,1-1-1,0 1 1,0 0 0,1 0-1,-1 0 1,1-1-1,-1 1 1,1 0 0,0-1-1,0 0 1,0 1-1,0-1 1,0 0 0,0 0-1,1 0 1,-1 0-1,1 0 1,-1-1 0,1 1-1,0-1 1,-1 0-1,1 0 1,0 0 0,0 0-1,0 0 1,0-1-1,0 1 1,0-1 0,0 0-1,4 0 1,0 1 51,0-1 0,0 0 1,0-1-1,0 1 0,0-2 1,0 1-1,0-1 0,0 0 1,0 0-1,-1 0 0,1-1 0,10-6 1,-8 1-24,-1 1 0,1-1 0,-2 0 0,1 0 0,-1-1 0,0 0 0,0-1 1,-1 1-1,-1-1 0,0-1 0,0 1 0,-1-1 0,0 1 0,-1-1 0,0 0 0,-1 0 0,0-1 1,0 1-1,-2 0 0,1-1 0,-1 1 0,-3-18 0,3 28-57,0 0 1,0-1-1,-1 1 1,1-1-1,0 1 1,-1 0-1,0-1 1,1 1-1,-1 0 1,0 0-1,1-1 1,-1 1-1,0 0 1,0 0-1,0 0 1,0 0-1,0 0 1,0 0-1,0 0 1,0 1-1,-1-1 1,1 0-1,0 0 1,0 1-1,-1-1 1,1 1-1,0-1 1,-1 1-1,1 0 1,-1-1-1,1 1 1,0 0-1,-1 0 1,1 0-1,-1 0 1,1 0-1,0 0 1,-1 1-1,1-1 1,-3 1-1,1 0-6,0 0 1,0 0-1,1 0 1,-1 1-1,0-1 1,0 1-1,1 0 1,-1 0-1,1-1 0,-1 2 1,1-1-1,0 0 1,0 0-1,0 1 1,0-1-1,0 1 0,-1 4 1,0 1-360,0 0 0,1 0-1,0 0 1,1 1 0,-1 9 0,2-15-271,0 1 0,0-1-1,0 0 1,0 1 0,0-1 0,1 1 0,-1-1 0,1 0 0,0 0 0,0 1-1,0-1 1,1 0 0,-1 0 0,1 0 0,2 3 0,9 6-5941</inkml:trace>
</inkml:ink>
</file>

<file path=ppt/ink/ink1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6.667"/>
    </inkml:context>
    <inkml:brush xml:id="br0">
      <inkml:brushProperty name="width" value="0.025" units="cm"/>
      <inkml:brushProperty name="height" value="0.025" units="cm"/>
    </inkml:brush>
  </inkml:definitions>
  <inkml:trace contextRef="#ctx0" brushRef="#br0">1 0 17264,'0'0'1474,"2"64"-225,-2-24 1217,3 1-320,-1 2-1281,1-5-673,2-4-224,6-5-1377,1-13-1346,3-8-1152,-1-8-2019</inkml:trace>
</inkml:ink>
</file>

<file path=ppt/ink/ink1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6.995"/>
    </inkml:context>
    <inkml:brush xml:id="br0">
      <inkml:brushProperty name="width" value="0.025" units="cm"/>
      <inkml:brushProperty name="height" value="0.025" units="cm"/>
    </inkml:brush>
  </inkml:definitions>
  <inkml:trace contextRef="#ctx0" brushRef="#br0">0 29 20692,'0'0'1735,"10"-4"565,3-1-1360,0 0 1,1 1-1,-1 1 0,26-4 0,-34 6-706,-1 1-1,1 0 1,-1 0 0,1 1 0,-1-1 0,1 1 0,-1 0-1,1 0 1,7 3 0,-10-3-188,0 0-1,0 1 1,0-1-1,0 0 1,0 1-1,-1-1 1,1 1-1,0 0 1,-1 0-1,1-1 1,-1 1-1,0 0 1,0 0-1,0 0 1,0 0-1,0 1 1,0-1-1,0 0 1,-1 0-1,1 1 1,0 1-1,0 4-45,-1-1 0,1 1 0,-1-1 0,-1 1 0,0-1 0,0 1 0,0-1 0,0 0 0,-1 1 0,-1-1 0,1 0 0,-5 7 0,-4 8 0,-2-1 0,-20 27 0,23-35 0,0 0 0,1 0 0,1 1 0,0-1 0,1 2 0,1-1 0,-9 27 0,15-40 1,0 0 0,0 0 0,-1-1-1,1 1 1,0 0 0,0 0 0,0 0 0,0 0 0,0 0 0,0 0-1,0-1 1,1 1 0,-1 0 0,0 0 0,0 0 0,1 0 0,-1-1 0,0 1-1,1 0 1,-1 0 0,1 0 0,-1-1 0,1 1 0,-1 0 0,1-1-1,-1 1 1,1-1 0,0 1 0,0-1 0,-1 1 0,1-1 0,0 1-1,1 0 1,1 0-2,0-1-1,1 1 0,-1-1 0,0 1 0,1-1 0,-1 0 0,0 0 0,0-1 1,6 0-1,7-3-272,1 0 0,28-12 0,4-7-5008,-1-3-4272,-18 6 2011</inkml:trace>
</inkml:ink>
</file>

<file path=ppt/ink/ink1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7.341"/>
    </inkml:context>
    <inkml:brush xml:id="br0">
      <inkml:brushProperty name="width" value="0.025" units="cm"/>
      <inkml:brushProperty name="height" value="0.025" units="cm"/>
    </inkml:brush>
  </inkml:definitions>
  <inkml:trace contextRef="#ctx0" brushRef="#br0">263 0 9513,'0'0'21652,"-9"9"-21289,-32 30-115,1 2 0,2 1 0,2 2-1,-50 80 1,84-122-248,1 1 0,-1-1 0,1 1 0,0-1 0,0 1 0,0-1 0,0 1 0,1 0 0,-1-1 0,1 1 0,-1 0 0,1 0 0,0-1 0,0 1 0,0 0 0,1 4 0,0-5 0,0-1 0,0 1 0,1-1 0,-1 0 0,0 1 0,1-1 0,-1 0 0,0 0 0,1 0 0,-1 0 0,1 0 0,0 0 0,-1-1 0,1 1 0,0 0 0,0-1 0,-1 1 0,1-1 0,0 0 0,0 1 0,0-1 0,-1 0 0,1 0 0,3-1 0,67 0-1957,-50 0 203,1-2 0,-1 0 0,0-2 0,-1 0 0,33-12 0,-31 6-4791</inkml:trace>
</inkml:ink>
</file>

<file path=ppt/ink/ink1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7.717"/>
    </inkml:context>
    <inkml:brush xml:id="br0">
      <inkml:brushProperty name="width" value="0.025" units="cm"/>
      <inkml:brushProperty name="height" value="0.025" units="cm"/>
    </inkml:brush>
  </inkml:definitions>
  <inkml:trace contextRef="#ctx0" brushRef="#br0">223 1 18930,'0'0'2696,"-9"-1"-326,5 1-2190,-1 0 0,0 0 0,1 1 0,-1 0-1,0 0 1,1 0 0,-1 0 0,0 0 0,1 1 0,0 0 0,-1 0 0,1 0-1,0 1 1,0 0 0,0-1 0,1 1 0,-1 0 0,1 1 0,-1-1 0,1 1 0,0-1-1,-3 6 1,-10 11 107,0 0 0,1 2 0,-23 44 0,33-55-164,0 1 1,0-1 0,1 1 0,1 0 0,0 0-1,0 1 1,1-1 0,1 0 0,0 1 0,2 16-1,-1-28-116,0 1-1,0-1 1,0 1-1,1-1 1,-1 1-1,1-1 0,-1 1 1,1-1-1,0 0 1,-1 1-1,1-1 1,0 0-1,0 0 1,0 0-1,0 1 0,0-1 1,0 0-1,0 0 1,1 0-1,-1-1 1,0 1-1,0 0 1,1 0-1,-1-1 0,1 1 1,-1-1-1,0 1 1,1-1-1,-1 1 1,1-1-1,-1 0 0,1 0 1,-1 0-1,1 0 1,-1 0-1,1 0 1,2 0-1,0-1 24,1 0-1,-1 1 0,0-1 1,1-1-1,-1 1 1,0-1-1,0 1 1,0-1-1,0 0 0,0-1 1,6-3-1,-3-2 0,1 0 0,-1-1 1,0 1-1,-1-1 0,0-1 0,-1 1 0,0-1 0,0 0 0,-1 0 1,0 0-1,4-20 0,-4 13-17,-1 0 1,-1-1 0,-1 0-1,0 1 1,-1-1-1,-4-27 1,4 43-45,0 0 1,0 1-1,0-1 0,-1 0 1,1 0-1,-1 1 0,1-1 0,-1 0 1,0 1-1,0-1 0,1 0 1,-1 1-1,0-1 0,0 1 1,-1-1-1,1 1 0,0 0 1,0 0-1,-1-1 0,1 1 1,-1 0-1,1 0 0,-1 0 0,1 0 1,-1 1-1,0-1 0,-2-1 1,2 2-44,1 0 1,-1 0 0,0 1-1,1-1 1,-1 0 0,1 1-1,-1-1 1,1 1 0,-1-1-1,1 1 1,-1 0 0,1-1-1,-1 1 1,1 0 0,0 0-1,-1 0 1,1 0 0,0 0-1,0 0 1,0 1-1,0-1 1,0 0 0,0 1-1,0-1 1,0 0 0,1 1-1,-1-1 1,0 1 0,0 2-1,-2 5-1155,0 1 0,0 0 0,1 0 1,-2 12-1,2 10-5038</inkml:trace>
  <inkml:trace contextRef="#ctx0" brushRef="#br0" timeOffset="1">308 177 14734,'0'0'9161,"3"76"-5990,-3-38-705,0 4-1089,0-1-1024,0 3-353,0-6-1762,0-6-2882,0-7-1955,4-15-800</inkml:trace>
</inkml:ink>
</file>

<file path=ppt/ink/ink1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8.108"/>
    </inkml:context>
    <inkml:brush xml:id="br0">
      <inkml:brushProperty name="width" value="0.025" units="cm"/>
      <inkml:brushProperty name="height" value="0.025" units="cm"/>
    </inkml:brush>
  </inkml:definitions>
  <inkml:trace contextRef="#ctx0" brushRef="#br0">87 1 15375,'-3'10'277,"-26"69"2329,-15 48 3391,41-115-5584,1 1-1,-1-1 1,2 0-1,0 1 1,0-1-1,1 1 1,1-1-1,2 18 1,-2-26-333,1-1 0,-1 0 1,0 0-1,1 0 0,0 0 0,0 0 1,0 0-1,0 0 0,0 0 0,0-1 1,1 1-1,-1-1 0,1 0 0,0 0 1,-1 0-1,1 0 0,0 0 0,0-1 1,0 1-1,1-1 0,-1 0 1,0 1-1,1-2 0,-1 1 0,0 0 1,1-1-1,-1 1 0,1-1 0,5-1 1,-2 2-41,0-1 0,0-1 0,0 0 0,0 0 0,0 0 0,0-1 0,0 0 0,0 0 0,0 0 0,-1-1 0,1 0 0,-1-1 0,11-7 0,22-32-71,-37 41 103,-1-1-1,1 1 1,-1 0 0,1-1-1,-1 1 1,0-1-1,0 0 1,0 1-1,0-1 1,-1 0 0,1 1-1,-1-1 1,0 0-1,1 0 1,-1 0-1,0 1 1,-1-1 0,0-5-1,0 7-58,1 0 1,-1 0-1,0 0 0,0 1 0,0-1 0,1 0 0,-1 0 1,0 1-1,0-1 0,0 1 0,0-1 0,0 1 1,0-1-1,-1 1 0,1 0 0,0-1 0,0 1 0,0 0 1,0 0-1,0 0 0,0 0 0,-1 0 0,1 0 1,0 0-1,0 0 0,0 0 0,0 1 0,0-1 1,0 0-1,-1 1 0,1-1 0,-1 2 0,-36 16 54,26-8-67,1 1 0,1 0 0,-17 23 0,23-29 0,1 0 0,0 0 0,0 0 0,0 0 0,1 1 0,-1-1 0,1 1 0,1 0 0,-1 0 0,1 0 0,0-1 0,-1 11 0,3-15-17,0-1-1,-1 1 1,1-1-1,0 1 1,0 0-1,-1-1 1,1 1-1,0-1 1,0 0-1,0 1 1,0-1-1,-1 0 1,1 1-1,0-1 1,0 0-1,0 0 1,0 0-1,0 0 1,0 0-1,0 0 1,0 0-1,0 0 1,-1 0-1,1 0 1,0-1-1,0 1 1,0 0-1,2-1 1,28-8-1387,8-18-2886,-7-10-3869,-11 8-895</inkml:trace>
</inkml:ink>
</file>

<file path=ppt/ink/ink1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18.501"/>
    </inkml:context>
    <inkml:brush xml:id="br0">
      <inkml:brushProperty name="width" value="0.025" units="cm"/>
      <inkml:brushProperty name="height" value="0.025" units="cm"/>
    </inkml:brush>
  </inkml:definitions>
  <inkml:trace contextRef="#ctx0" brushRef="#br0">0 221 23766,'0'0'7335,"87"-48"-5669,-28 28-1666,7-5 0,4 2 0,0 0 0,-3 0-1025,-9-3-4196,-1-6-6470</inkml:trace>
</inkml:ink>
</file>

<file path=ppt/ink/ink1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2.746"/>
    </inkml:context>
    <inkml:brush xml:id="br0">
      <inkml:brushProperty name="width" value="0.025" units="cm"/>
      <inkml:brushProperty name="height" value="0.025" units="cm"/>
    </inkml:brush>
  </inkml:definitions>
  <inkml:trace contextRef="#ctx0" brushRef="#br0">1196 202 10122,'-10'-14'656,"-6"-10"-196,-39-40 0,45 54-194,0 1-1,-1-1 0,0 2 1,0-1-1,-1 2 0,0-1 1,-21-8-1,16 11-118,0 0 1,-1 1-1,1 1 0,-1 0 0,0 2 1,0 0-1,0 1 0,0 1 0,1 0 1,-1 1-1,0 1 0,1 1 0,-1 1 1,1 0-1,-31 14 0,5 2-13,1 2 1,2 1-1,0 2 0,-65 57 0,59-43 73,2 2 0,2 2 0,2 2 0,2 1 0,2 2 0,3 2 0,1 1 0,-30 70 0,52-99-130,1 0 1,2 1-1,0 0 0,1 0 1,2 0-1,1 1 1,0 0-1,2 41 0,2-54-44,0 1 1,1-1-1,1 0 0,-1 0 1,2 0-1,0-1 0,0 1 0,1-1 1,0 0-1,1 0 0,1 0 0,-1-1 1,2 0-1,-1 0 0,1-1 0,1 0 1,0-1-1,0 1 0,12 7 0,1-3 28,0-1-1,0-1 1,2-1-1,-1-1 1,1-1-1,0-2 1,1 0-1,-1-1 1,1-1-1,0-2 1,32 0-1,-6-3 266,0-2 0,0-2-1,-1-2 1,79-23 0,-21-2 40,-2-6 1,117-57-1,-155 60-285,-2-2-1,-2-3 0,-2-3 0,65-58 0,-102 79-58,-1-2 0,-1 0 0,-1-2 0,20-31 1,-33 44-10,-1 0 0,-1-1 0,0 0 0,-1 0 1,0-1-1,-1 0 0,-1 0 0,-1 0 0,0-1 1,2-28-1,-5 37-15,0-1 0,-1 1 0,0-1 1,-1 1-1,1-1 0,-1 1 0,0 0 0,-1 0 1,0 0-1,0 0 0,-1 1 0,1-1 0,-2 1 0,1 0 1,-1 0-1,1 0 0,-1 1 0,-1-1 0,1 1 0,-1 0 1,0 1-1,0 0 0,-1 0 0,1 0 0,-1 0 1,-8-2-1,-9-3-159,0 0 0,0 2 0,-1 1 1,1 1-1,-1 1 0,-40-1 0,25 5-738,-1 1 0,1 2 0,0 2 0,1 2 0,-1 1 0,-45 17-1,-5 7-5372</inkml:trace>
</inkml:ink>
</file>

<file path=ppt/ink/ink1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33.713"/>
    </inkml:context>
    <inkml:brush xml:id="br0">
      <inkml:brushProperty name="width" value="0.025" units="cm"/>
      <inkml:brushProperty name="height" value="0.025" units="cm"/>
    </inkml:brush>
  </inkml:definitions>
  <inkml:trace contextRef="#ctx0" brushRef="#br0">2027 308 6182,'5'-15'1116,"-1"6"-968,1-2 171,-1 0 0,-1-1 0,0 1 1,2-13-1,-4 19-152,-1 1 0,0-1 0,0 0 0,0 1 0,0-1 0,-1 1 0,1-1 0,-1 1 0,0 0 0,-1-1 0,1 1 0,-1 0 0,0 0 1,0 0-1,0 0 0,0 0 0,-5-5 0,-5-3 87,0 2 0,0-1 0,-1 2 0,0-1 0,-1 2 0,0 0 0,-1 0 0,1 2 0,-2 0 0,1 0 0,0 2 0,-24-5 0,-14-1-207,1 3 0,-79-1 0,71 10 40,-1 2 1,1 2-1,0 3 1,0 3-1,1 3 1,1 2-1,0 2 1,2 3-1,-93 50 1,61-21 211,1 3 0,3 5 0,3 3 0,-144 142 0,175-153-57,3 2 0,3 2 0,-52 82 0,80-110-207,1 0-1,1 1 0,2 0 1,1 1-1,1 0 0,1 1 0,2 0 1,1 1-1,1-1 0,-1 38 1,6-56-34,1 1 0,0 0 1,0-1-1,2 1 0,-1-1 1,2 0-1,-1 1 0,2-2 1,-1 1-1,2 0 0,0-1 1,0 0-1,1 0 0,0-1 1,9 10-1,-4-7 1,1 0 1,1-1-1,0-1 1,1-1-1,0 1 0,0-2 1,1 0-1,0-1 1,1-1-1,19 6 1,2-3 7,0-1 1,0-2-1,1-1 1,0-2-1,1-2 1,-1-2-1,0-1 1,0-2 0,42-9-1,10-6 63,-1-5 1,150-57-1,-11-18 304,371-217-1,-280 106-186,-259 163-123,-3-2 1,-2-3-1,50-59 0,-85 85-16,-1 0 0,-1-2 0,21-39 0,-33 52 41,0 0-1,-1 0 0,-1-1 0,0 0 0,-1 0 0,-1 0 1,-1 0-1,2-31 0,-4 39-40,0 0 0,-1-1 0,0 1 0,-1 0 0,1 0 0,-1 0 0,-1 1 0,1-1 0,-1 0 0,0 1 0,-1 0 0,1-1 0,-1 2 1,-1-1-1,1 0 0,-1 1 0,0 0 0,0 0 0,0 0 0,-1 0 0,0 1 0,0 0 0,0 0 0,-10-4 0,-4-1-66,0 1-1,-1 1 1,0 1-1,0 0 1,-1 2 0,0 1-1,-22-2 1,-20 3-303,-1 3-1,1 2 1,0 3-1,0 3 1,0 3-1,-70 23 1,-16 14-3765,-193 91 1,192-69-3370</inkml:trace>
</inkml:ink>
</file>

<file path=ppt/ink/ink1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3:47.210"/>
    </inkml:context>
    <inkml:brush xml:id="br0">
      <inkml:brushProperty name="width" value="0.025" units="cm"/>
      <inkml:brushProperty name="height" value="0.025" units="cm"/>
    </inkml:brush>
  </inkml:definitions>
  <inkml:trace contextRef="#ctx0" brushRef="#br0">0 0 1121,'0'0'-737</inkml:trace>
</inkml:ink>
</file>

<file path=ppt/ink/ink1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3:48.705"/>
    </inkml:context>
    <inkml:brush xml:id="br0">
      <inkml:brushProperty name="width" value="0.025" units="cm"/>
      <inkml:brushProperty name="height" value="0.025" units="cm"/>
    </inkml:brush>
  </inkml:definitions>
  <inkml:trace contextRef="#ctx0" brushRef="#br0">0 9 1505,'5'-8'-1313</inkml:trace>
</inkml:ink>
</file>

<file path=ppt/ink/ink1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3:49.158"/>
    </inkml:context>
    <inkml:brush xml:id="br0">
      <inkml:brushProperty name="width" value="0.025" units="cm"/>
      <inkml:brushProperty name="height" value="0.025" units="cm"/>
    </inkml:brush>
  </inkml:definitions>
  <inkml:trace contextRef="#ctx0" brushRef="#br0">0 1 2402,'0'0'801</inkml:trace>
</inkml:ink>
</file>

<file path=ppt/ink/ink1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53.628"/>
    </inkml:context>
    <inkml:brush xml:id="br0">
      <inkml:brushProperty name="width" value="0.025" units="cm"/>
      <inkml:brushProperty name="height" value="0.025" units="cm"/>
    </inkml:brush>
  </inkml:definitions>
  <inkml:trace contextRef="#ctx0" brushRef="#br0">65 79 12300,'0'0'3966,"9"0"-2850,531-23 5674,-507 19-5544,-29 1-314,-20 2-734,-618-44 1889,851 42-1777,169 3-486,-387 0 258,-159 14 594,-116 62-2569,240-64-95,-3-2-3393,8-9-2745</inkml:trace>
</inkml:ink>
</file>

<file path=ppt/ink/ink1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1.015"/>
    </inkml:context>
    <inkml:brush xml:id="br0">
      <inkml:brushProperty name="width" value="0.025" units="cm"/>
      <inkml:brushProperty name="height" value="0.025" units="cm"/>
    </inkml:brush>
  </inkml:definitions>
  <inkml:trace contextRef="#ctx0" brushRef="#br0">34 1 16239,'0'6'2760,"-2"23"-677,-1-1 1,-9 40-1,7-40-1739,0 1 0,-1 40 0,6-68-353,0-1 1,0 0-1,0 1 0,0-1 1,0 0-1,0 1 1,0-1-1,0 0 1,0 0-1,0 1 0,0-1 1,0 0-1,0 1 1,0-1-1,0 0 0,0 0 1,1 1-1,-1-1 1,0 0-1,0 0 0,0 1 1,0-1-1,1 0 1,-1 0-1,0 1 0,0-1 1,1 0-1,-1 0 1,0 0-1,0 0 0,1 1 1,-1-1-1,0 0 1,1 0-1,-1 0 1,0 0-1,0 0 0,1 0 1,-1 0-1,15-5-758,12-16-1234,-5-7-3192,25-41 1,-45 66 4708,22-33-6371</inkml:trace>
</inkml:ink>
</file>

<file path=ppt/ink/ink1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1.356"/>
    </inkml:context>
    <inkml:brush xml:id="br0">
      <inkml:brushProperty name="width" value="0.025" units="cm"/>
      <inkml:brushProperty name="height" value="0.025" units="cm"/>
    </inkml:brush>
  </inkml:definitions>
  <inkml:trace contextRef="#ctx0" brushRef="#br0">310 194 7751,'0'0'13998,"-28"77"-12941,13-38-257,0 1 33,2-4 96,6-5-384,3-7-225,4-11-256,0-9-96,3-4-737,2-3-832,1-14-1250,-6-8-1441,0-6-5573</inkml:trace>
  <inkml:trace contextRef="#ctx0" brushRef="#br0" timeOffset="1">0 1 14574,'0'0'13036,"68"30"-12267,-28-22-449,9-3-224,4-2 0,4-2-32,1 3-1889,-3-4-2211,-4 0-2434,-6 0-7720</inkml:trace>
</inkml:ink>
</file>

<file path=ppt/ink/ink1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1.731"/>
    </inkml:context>
    <inkml:brush xml:id="br0">
      <inkml:brushProperty name="width" value="0.025" units="cm"/>
      <inkml:brushProperty name="height" value="0.025" units="cm"/>
    </inkml:brush>
  </inkml:definitions>
  <inkml:trace contextRef="#ctx0" brushRef="#br0">0 0 21620,'0'0'9417,"62"22"-9289,-26-18-192,-1 2-1153,-5 3-1345,-8 4-1794,-9 0-1346,-9 1-3010</inkml:trace>
</inkml:ink>
</file>

<file path=ppt/ink/ink1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2.059"/>
    </inkml:context>
    <inkml:brush xml:id="br0">
      <inkml:brushProperty name="width" value="0.025" units="cm"/>
      <inkml:brushProperty name="height" value="0.025" units="cm"/>
    </inkml:brush>
  </inkml:definitions>
  <inkml:trace contextRef="#ctx0" brushRef="#br0">55 11 15599,'0'0'7175,"-52"14"-4325,50-9-832,2-1-865,21-4-704,13 0-97,14 0 0,6-2-192,7-6-512,-6-4-3780,-5 0-5285</inkml:trace>
</inkml:ink>
</file>

<file path=ppt/ink/ink1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6.245"/>
    </inkml:context>
    <inkml:brush xml:id="br0">
      <inkml:brushProperty name="width" value="0.025" units="cm"/>
      <inkml:brushProperty name="height" value="0.025" units="cm"/>
    </inkml:brush>
  </inkml:definitions>
  <inkml:trace contextRef="#ctx0" brushRef="#br0">186 1 16271,'0'0'6679,"-9"3"-5425,1 0-972,0 1-1,0 0 0,0 0 1,1 1-1,-1 0 1,1 1-1,0-1 1,1 1-1,0 1 0,0-1 1,0 1-1,0 0 1,-6 13-1,0-1 85,1 0 0,2 1-1,0 0 1,-11 36 0,17-43-323,0 0 0,0 0 0,1 0 0,1 1 0,0-1 0,1 1 0,1-1-1,3 26 1,-3-38-151,-1 1-1,1 0 0,-1 0 0,1 0 1,0 0-1,-1-1 0,1 1 1,0 0-1,0 0 0,1-1 0,-1 1 1,0-1-1,0 1 0,1-1 0,-1 0 1,1 1-1,-1-1 0,1 0 0,-1 0 1,1 0-1,0 0 0,0 0 0,-1-1 1,1 1-1,0 0 0,0-1 1,0 0-1,0 1 0,0-1 0,0 0 1,2 0-1,-1 0-549,0 0 0,0 0 0,0-1 0,0 1-1,0-1 1,0 0 0,0 0 0,0 0 0,0 0 0,-1 0 0,1-1 0,-1 1 0,1-1 0,-1 0 0,1 0 0,-1 0-1,0 0 1,4-4 0,11-20-11124</inkml:trace>
</inkml:ink>
</file>

<file path=ppt/ink/ink1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6.571"/>
    </inkml:context>
    <inkml:brush xml:id="br0">
      <inkml:brushProperty name="width" value="0.025" units="cm"/>
      <inkml:brushProperty name="height" value="0.025" units="cm"/>
    </inkml:brush>
  </inkml:definitions>
  <inkml:trace contextRef="#ctx0" brushRef="#br0">56 0 12844,'0'0'6342,"-3"12"-4831,-9 44-21,-1-2 384,2 0-1,-6 101 1,21-132-2943,-4-22 886,0-1 0,0 0 0,1 1-1,-1-1 1,0 1 0,0-1 0,1 0-1,-1 1 1,0-1 0,1 0-1,-1 1 1,0-1 0,1 0 0,-1 0-1,1 1 1,-1-1 0,1 0 0,-1 0-1,0 0 1,1 0 0,-1 0 0,1 1-1,-1-1 1,1 0 0,-1 0 0,1 0-1,-1 0 1,1 0 0,0-1-1,1-3-4206,-2-7 2012,0 9 1059,0-16-6486</inkml:trace>
</inkml:ink>
</file>

<file path=ppt/ink/ink1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6.977"/>
    </inkml:context>
    <inkml:brush xml:id="br0">
      <inkml:brushProperty name="width" value="0.025" units="cm"/>
      <inkml:brushProperty name="height" value="0.025" units="cm"/>
    </inkml:brush>
  </inkml:definitions>
  <inkml:trace contextRef="#ctx0" brushRef="#br0">16 0 9097,'0'0'12326,"-3"8"-10757,-9 26-399,12-33-1128,0-1 1,0 1 0,0 0-1,0-1 1,0 1 0,0-1 0,0 1-1,0 0 1,0-1 0,0 1 0,0-1-1,1 1 1,-1 0 0,0-1 0,0 1-1,1-1 1,-1 1 0,0-1-1,0 1 1,1-1 0,-1 1 0,1-1-1,-1 1 1,0-1 0,1 0 0,-1 1-1,1-1 1,-1 0 0,1 1 0,-1-1-1,1 0 1,-1 0 0,1 1-1,0-1 1,-1 0 0,1 0 0,-1 0-1,1 0 1,0 0 0,-1 1 0,1-1-1,-1-1 1,2 1 0,30 0 652,-27 0-468,6-1-151,-1 0 0,1 0 0,0-2-1,14-4 1,16-10-5355,-35 12 1173,-2-1-1841</inkml:trace>
</inkml:ink>
</file>

<file path=ppt/ink/ink1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7.349"/>
    </inkml:context>
    <inkml:brush xml:id="br0">
      <inkml:brushProperty name="width" value="0.025" units="cm"/>
      <inkml:brushProperty name="height" value="0.025" units="cm"/>
    </inkml:brush>
  </inkml:definitions>
  <inkml:trace contextRef="#ctx0" brushRef="#br0">80 0 18257,'0'0'9439,"0"10"-8911,0 76 559,-4 1 1,-20 113-1,1-93-2906,14-72-2031,-2 0-4073,3-11-9747</inkml:trace>
</inkml:ink>
</file>

<file path=ppt/ink/ink1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4.051"/>
    </inkml:context>
    <inkml:brush xml:id="br0">
      <inkml:brushProperty name="width" value="0.025" units="cm"/>
      <inkml:brushProperty name="height" value="0.025" units="cm"/>
    </inkml:brush>
  </inkml:definitions>
  <inkml:trace contextRef="#ctx0" brushRef="#br0">1 1 16752,'3'8'9637,"11"20"-5826,6 14-3118,-15-31-559,0-1 0,1-1 0,0 1-1,0-1 1,1 0 0,1 0 0,-1-1 0,1 0 0,12 8-1,-17-13-256,1-1-1,-1 1 0,1-1 1,0 0-1,0 0 0,0-1 1,0 0-1,0 1 0,0-1 1,1 0-1,7 0 0,-8-1-266,-1 0 0,1-1 0,-1 1-1,0-1 1,1 0 0,-1 0 0,0 0-1,1-1 1,-1 1 0,0-1 0,0 1 0,0-1-1,0 0 1,0 0 0,-1-1 0,5-3-1,29-41-11310,-20 20 378</inkml:trace>
</inkml:ink>
</file>

<file path=ppt/ink/ink1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4.393"/>
    </inkml:context>
    <inkml:brush xml:id="br0">
      <inkml:brushProperty name="width" value="0.025" units="cm"/>
      <inkml:brushProperty name="height" value="0.025" units="cm"/>
    </inkml:brush>
  </inkml:definitions>
  <inkml:trace contextRef="#ctx0" brushRef="#br0">160 1 12876,'0'0'8937,"-26"74"-6567,10-36-64,-1 2-512,2 3-577,0 1-256,0-2-417,3-4-384,0-6-95,3-7-1,2-5-128,0-8-801,3-4-1089,-1-5-1666</inkml:trace>
</inkml:ink>
</file>

<file path=ppt/ink/ink1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4.764"/>
    </inkml:context>
    <inkml:brush xml:id="br0">
      <inkml:brushProperty name="width" value="0.025" units="cm"/>
      <inkml:brushProperty name="height" value="0.025" units="cm"/>
    </inkml:brush>
  </inkml:definitions>
  <inkml:trace contextRef="#ctx0" brushRef="#br0">136 0 17296,'0'0'7853,"-6"11"-6721,-9 17-415,-14 24 766,-23 59 0,45-94-1273,1 1 0,1-1 0,0 1 0,1 0 0,1 0 0,1 0 0,1 0 0,0 25 0,1-41-243,1 0 0,-1 0 0,0 0 0,1-1 1,0 1-1,-1 0 0,1 0 0,0 0 0,0-1 0,0 1 0,0 0 0,0-1 0,0 1 0,0-1 0,1 1 0,-1-1 0,0 0 1,1 1-1,-1-1 0,1 0 0,0 0 0,-1 0 0,1 0 0,0 0 0,0 0 0,-1-1 0,1 1 0,0-1 0,0 1 1,0-1-1,0 0 0,0 0 0,0 1 0,0-1 0,0-1 0,0 1 0,2 0 0,3-1-677,-1 0 0,1 0 1,-1 0-1,0-1 0,1 0 0,-1 0 0,0-1 0,0 1 1,-1-1-1,7-5 0,22-17-5525</inkml:trace>
</inkml:ink>
</file>

<file path=ppt/ink/ink1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5.094"/>
    </inkml:context>
    <inkml:brush xml:id="br0">
      <inkml:brushProperty name="width" value="0.025" units="cm"/>
      <inkml:brushProperty name="height" value="0.025" units="cm"/>
    </inkml:brush>
  </inkml:definitions>
  <inkml:trace contextRef="#ctx0" brushRef="#br0">160 0 16848,'0'0'11477,"-10"12"-9736,-17 19-870,-27 42 1,43-57-713,1 0 1,0 1 0,1 0 0,1 0-1,-11 37 1,19-53-168,-1 0 0,1 0 0,0 0 0,0 0 0,0 0-1,0 0 1,0 0 0,0 0 0,0 0 0,0 0 0,0 0 0,0 0 0,0 0 0,0 0 0,1 0 0,-1 0 0,1-1-1,-1 1 1,0 0 0,1 0 0,-1 0 0,1 0 0,0 0 0,-1-1 0,1 1 0,0 0 0,-1-1 0,1 1 0,0 0-1,0-1 1,0 1 0,0-1 0,1 1 0,1 0-69,1 0 0,0 0 0,-1 0 0,1-1-1,0 0 1,0 1 0,0-1 0,-1-1 0,6 0 0,11-2-827,0-2 0,29-9 0,5-7-9228,-32 8 1152</inkml:trace>
</inkml:ink>
</file>

<file path=ppt/ink/ink1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5.466"/>
    </inkml:context>
    <inkml:brush xml:id="br0">
      <inkml:brushProperty name="width" value="0.025" units="cm"/>
      <inkml:brushProperty name="height" value="0.025" units="cm"/>
    </inkml:brush>
  </inkml:definitions>
  <inkml:trace contextRef="#ctx0" brushRef="#br0">140 0 14990,'0'0'11328,"-3"12"-10105,0 0-968,1 1 0,0-1 1,0 1-1,2 0 0,-1-1 1,2 1-1,-1 0 1,2 0-1,0-1 0,0 1 1,5 11-1,-4-13-199,1-1 1,-1 1-1,-1 0 0,0 0 0,-1 0 1,0 1-1,0-1 0,-1 0 0,-1 0 1,0 0-1,0 0 0,-6 19 1,4-22-198,0 0 0,-1 0 0,0 0 0,0 0 0,-1-1 0,0 0-1,0 0 1,0 0 0,-1 0 0,0-1 0,-1 0 0,1 0 0,-1-1 0,-1 0 0,1 0 0,-13 6 0,-3-3-3878,4-6-2708</inkml:trace>
</inkml:ink>
</file>

<file path=ppt/ink/ink1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6.812"/>
    </inkml:context>
    <inkml:brush xml:id="br0">
      <inkml:brushProperty name="width" value="0.025" units="cm"/>
      <inkml:brushProperty name="height" value="0.025" units="cm"/>
    </inkml:brush>
  </inkml:definitions>
  <inkml:trace contextRef="#ctx0" brushRef="#br0">6 1 1345,'0'0'21589,"2"13"-19641,4 28-1181,-2 0 1,-1 1-1,-4 44 0,-17 141 1088,17-210-1478,6-56 885,20-65 0,-14 64-1455,2 1 0,2 0 0,2 1 0,33-56 0,-46 89 151,0 0 0,0 0 0,1 0 0,0 0-1,0 1 1,0 0 0,0 0 0,1 0 0,-1 1 0,1 0 0,0 0-1,0 0 1,8-2 0,-12 5 29,0-1-1,0 1 1,-1 0-1,1-1 0,0 1 1,0 0-1,0 0 1,0 0-1,0 1 1,0-1-1,0 0 1,0 1-1,0-1 0,0 1 1,0-1-1,-1 1 1,1 0-1,3 2 1,-3-2 2,-1 1 1,1 0 0,-1 0 0,1 0 0,-1 0 0,0 0-1,1 1 1,-1-1 0,0 0 0,-1 1 0,1-1-1,0 0 1,-1 1 0,1-1 0,-1 1 0,0-1-1,0 1 1,0 3 0,0 1 59,-1 0 1,1 1-1,-2-1 1,1 0-1,-1-1 0,0 1 1,0 0-1,-1-1 0,0 1 1,0-1-1,-1 0 1,1 1-1,-1-2 0,-1 1 1,1 0-1,-1-1 1,0 0-1,0 0 0,0-1 1,-12 8-1,8-5 25,-1-2-1,1 0 1,-1 0-1,0 0 1,0-1-1,-1-1 1,1 0-1,-1 0 1,0-1-1,0 0 1,0-1-1,1-1 1,-13 0-1,23 1-95,-1-1 0,1 0 0,-1 0 0,1 0-1,-1 0 1,1 0 0,-1 0 0,1 0 0,-1 0 0,0 0 0,1 0 0,-1 0-1,1 0 1,-1 0 0,1 0 0,-1 0 0,1 0 0,-1-1 0,1 1 0,-1 0 0,1 0-1,-1-1 1,1 1 0,-1 0 0,1-1 0,-1 1 0,1 0 0,0-1 0,-1 1-1,1-1 1,0 1 0,-1-1 0,1 1 0,0-1 0,-1 1 0,1-1 0,0 1-1,0-1 1,0 1 0,0-1 0,0 1 0,-1-1 0,1 1 0,0-1 0,0 1 0,0-1-1,0 0 1,0 1 0,1-1 0,-1 1 0,0-1 0,0 1 0,0-1 0,0 1-1,1-1 1,-1 1 0,0-1 0,0 1 0,1-1 0,-1 1 0,0-1 0,1 1 0,-1 0-1,1-1 1,-1 1 0,0-1 0,1 1 0,31-27-4341,-2 7-4194,3-5-8184</inkml:trace>
</inkml:ink>
</file>

<file path=ppt/ink/ink1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7.511"/>
    </inkml:context>
    <inkml:brush xml:id="br0">
      <inkml:brushProperty name="width" value="0.025" units="cm"/>
      <inkml:brushProperty name="height" value="0.025" units="cm"/>
    </inkml:brush>
  </inkml:definitions>
  <inkml:trace contextRef="#ctx0" brushRef="#br0">1 0 17072,'0'0'13357,"49"45"-12364,-10-45-449,4 0-384,4-3-96,-1-5-672,1-1-1634,-9 0-2979,-10 0-3972</inkml:trace>
</inkml:ink>
</file>

<file path=ppt/ink/ink1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8.959"/>
    </inkml:context>
    <inkml:brush xml:id="br0">
      <inkml:brushProperty name="width" value="0.025" units="cm"/>
      <inkml:brushProperty name="height" value="0.025" units="cm"/>
    </inkml:brush>
  </inkml:definitions>
  <inkml:trace contextRef="#ctx0" brushRef="#br0">0 0 15983,'1'6'8122,"0"12"-3887,3 108-2846,-4-125-1368,0 1 0,0-1 0,-1 0 0,1 0-1,0 1 1,1-1 0,-1 0 0,0 0 0,0 0-1,0 1 1,1-1 0,-1 0 0,1 0-1,-1 0 1,1 0 0,-1 0 0,1 0 0,0 0-1,-1 0 1,1 0 0,0 0 0,0 0 0,0 0-1,0 0 1,1 1 0,0-2 23,0 0 0,0 0-1,0 0 1,-1 0 0,1 0 0,0 0 0,0 0 0,0-1-1,-1 1 1,1-1 0,0 1 0,0-1 0,-1 0-1,1 0 1,0 0 0,-1 0 0,3-1 0,13-11 92,0 0 0,-1-1 0,21-23 0,-17 17-88,-20 20-48,0 0 0,0-1 1,0 1-1,1 0 0,-1-1 0,0 1 0,0 0 0,1-1 0,-1 1 0,0 0 0,0 0 1,1-1-1,-1 1 0,0 0 0,1 0 0,-1-1 0,0 1 0,1 0 0,-1 0 0,0 0 1,1 0-1,-1 0 0,1 0 0,-1 0 0,0 0 0,1 0 0,-1-1 0,0 2 0,1-1 1,-1 0-1,1 0 0,-1 0 0,0 0 0,1 0 0,-1 0 0,0 0 0,1 0 0,-1 1 0,1-1 1,-1 0-1,0 0 0,0 0 0,1 1 0,-1-1 0,0 0 0,1 0 0,-1 1 0,0-1 1,5 28 368,-10 45 358,5-66-729,-1-5 3,1-1-1,0 0 1,-1 1-1,1-1 1,0 1 0,0-1-1,0 1 1,0-1 0,0 0-1,0 1 1,1-1-1,-1 1 1,0-1 0,1 1-1,-1-1 1,1 0 0,-1 0-1,1 1 1,0-1-1,-1 0 1,1 0 0,0 1-1,0-1 1,0 0 0,0 0-1,0 0 1,0 0-1,0 0 1,1-1 0,-1 1-1,2 1 1,0-2-1,-1 0 0,1 0-1,-1 0 1,1 0 0,-1 0 0,0-1 0,1 1-1,-1-1 1,1 1 0,-1-1 0,0 0-1,0 0 1,1 0 0,-1 0 0,0-1 0,0 1-1,0 0 1,3-4 0,16-12 8,-2-1-1,19-20 1,-33 32-18,0 0 1,0 0-1,0 0 1,-1-1-1,0 0 1,-1 1 0,1-1-1,-1-1 1,0 1-1,-1 0 1,3-14-1,-5 13-4991,0 5 794,0-4-4591</inkml:trace>
</inkml:ink>
</file>

<file path=ppt/ink/ink1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19.331"/>
    </inkml:context>
    <inkml:brush xml:id="br0">
      <inkml:brushProperty name="width" value="0.025" units="cm"/>
      <inkml:brushProperty name="height" value="0.025" units="cm"/>
    </inkml:brush>
  </inkml:definitions>
  <inkml:trace contextRef="#ctx0" brushRef="#br0">106 0 20820,'0'0'9619,"-1"12"-8102,-10 47-1315,-2-1 1,-3-1 0,-44 109 0,59-166-203,1 1 0,-1-1 0,1 1 0,0-1 0,-1 1 0,1 0 0,0-1 0,-1 1 0,1 0 0,0-1 0,0 1 0,0 0 0,0 0 0,0-1 0,0 1 0,0 0 0,0-1 0,0 1 0,0 0 0,0 0 0,0-1 0,0 1 0,0 0 0,1-1 0,-1 1 0,0 0 0,0-1 0,1 1 0,-1-1 0,1 1 0,-1 0 0,1-1 0,-1 1 0,1-1 0,-1 1 0,1-1 0,-1 1 0,2 0 0,1 0 0,0-1 0,0 1 0,0-1 0,0 0 0,0 0 0,0 0 0,0 0 0,0 0 0,0 0 0,3-2 0,79-23 0,-80 24 0,111-35-1836,-36 19-3204,-54 12-6277</inkml:trace>
</inkml:ink>
</file>

<file path=ppt/ink/ink1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4.132"/>
    </inkml:context>
    <inkml:brush xml:id="br0">
      <inkml:brushProperty name="width" value="0.025" units="cm"/>
      <inkml:brushProperty name="height" value="0.025" units="cm"/>
    </inkml:brush>
  </inkml:definitions>
  <inkml:trace contextRef="#ctx0" brushRef="#br0">1 1 8072,'0'0'15566,"59"7"-14573,-21-7-512,1 0-385,2 0-929,-8 0-2402,-9 0-1185,-12 0-3171</inkml:trace>
</inkml:ink>
</file>

<file path=ppt/ink/ink1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4.480"/>
    </inkml:context>
    <inkml:brush xml:id="br0">
      <inkml:brushProperty name="width" value="0.025" units="cm"/>
      <inkml:brushProperty name="height" value="0.025" units="cm"/>
    </inkml:brush>
  </inkml:definitions>
  <inkml:trace contextRef="#ctx0" brushRef="#br0">1 26 5958,'0'0'20563,"2"25"-20114,31-25-225,9 0-192,3-6-1378,-1-6-1696,-3-2-2628,-10-4-7014</inkml:trace>
</inkml:ink>
</file>

<file path=ppt/ink/ink1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4.838"/>
    </inkml:context>
    <inkml:brush xml:id="br0">
      <inkml:brushProperty name="width" value="0.025" units="cm"/>
      <inkml:brushProperty name="height" value="0.025" units="cm"/>
    </inkml:brush>
  </inkml:definitions>
  <inkml:trace contextRef="#ctx0" brushRef="#br0">28 1 11979,'0'0'8611,"8"10"-6897,-4-7-1701,4 6 503,-1 0-1,1 0 0,-2 0 1,1 1-1,-1 0 0,-1 0 1,1 1-1,-2-1 0,0 1 1,0 0-1,-1 0 0,0 1 1,1 11-1,-4-13-354,-1 1-1,0-1 1,0 1 0,-1-1-1,0 1 1,-1-1 0,0 0-1,-1 0 1,0 0 0,-7 11-1,7-14-540,-1 0 0,0 1-1,-1-2 1,1 1-1,-1-1 1,-1 1-1,-12 8 1,4-6-4932,4-8-4403</inkml:trace>
</inkml:ink>
</file>

<file path=ppt/ink/ink1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5.199"/>
    </inkml:context>
    <inkml:brush xml:id="br0">
      <inkml:brushProperty name="width" value="0.025" units="cm"/>
      <inkml:brushProperty name="height" value="0.025" units="cm"/>
    </inkml:brush>
  </inkml:definitions>
  <inkml:trace contextRef="#ctx0" brushRef="#br0">23 1 15407,'0'0'10020,"0"10"-8243,-1 18-515,-8 46 0,-3 43-956,12-117-340,0 0 0,0 0 0,0 1 0,0-1 0,0 0 0,0 0 0,0 0 0,0 1 0,0-1 0,0 0 0,0 0 0,0 1 0,0-1 0,0 0 0,0 0-1,0 0 1,0 1 0,0-1 0,0 0 0,1 0 0,-1 0 0,0 1 0,0-1 0,0 0 0,0 0 0,0 0 0,1 0 0,-1 0 0,0 1 0,0-1 0,0 0 0,1 0 0,-1 0 0,0 0 0,0 0 0,0 0 0,1 0 0,-1 0 0,0 0 0,0 0 0,1 0 0,-1 0 0,0 0 0,0 0 0,1 0 0,12-6-1377,7-14-1304,-8 2-2260,-1 0-1,14-31 1,-10 17-3449</inkml:trace>
</inkml:ink>
</file>

<file path=ppt/ink/ink1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5.526"/>
    </inkml:context>
    <inkml:brush xml:id="br0">
      <inkml:brushProperty name="width" value="0.025" units="cm"/>
      <inkml:brushProperty name="height" value="0.025" units="cm"/>
    </inkml:brush>
  </inkml:definitions>
  <inkml:trace contextRef="#ctx0" brushRef="#br0">239 241 9289,'0'0'15759,"0"68"-13998,-9-32-576,3 1-224,1 1-160,3-7-288,-1-4-353,1-7-96,2-4-224,0-9-897,-3-14-9417,-3-11 1890</inkml:trace>
  <inkml:trace contextRef="#ctx0" brushRef="#br0" timeOffset="1">1 19 19603,'0'0'9897,"71"1"-8936,-33 3-609,6-3-224,3-1-256,-1 0-2082,-7-10-3812,-6-4-7430</inkml:trace>
</inkml:ink>
</file>

<file path=ppt/ink/ink1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8.117"/>
    </inkml:context>
    <inkml:brush xml:id="br0">
      <inkml:brushProperty name="width" value="0.025" units="cm"/>
      <inkml:brushProperty name="height" value="0.025" units="cm"/>
    </inkml:brush>
  </inkml:definitions>
  <inkml:trace contextRef="#ctx0" brushRef="#br0">1 1 16047,'0'0'10250,"53"18"-9289,-47 12-64,-3 4-513,0 5-288,-2-1-32,1-3-736,0-3-1955,-2-8-1569,0-9-2658</inkml:trace>
</inkml:ink>
</file>

<file path=ppt/ink/ink1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8.479"/>
    </inkml:context>
    <inkml:brush xml:id="br0">
      <inkml:brushProperty name="width" value="0.025" units="cm"/>
      <inkml:brushProperty name="height" value="0.025" units="cm"/>
    </inkml:brush>
  </inkml:definitions>
  <inkml:trace contextRef="#ctx0" brushRef="#br0">195 0 16976,'0'0'4682,"-4"9"-2958,-50 93 752,-39 83-1116,84-162-1155,1-1 0,1 1-1,1 0 1,1 1 0,2-1-1,-3 44 1,6-65-228,1 0-1,-1 0 1,0 0 0,1-1-1,-1 1 1,1 0 0,0 0-1,0 0 1,-1 0 0,1-1 0,0 1-1,1 0 1,-1-1 0,0 1-1,0-1 1,1 1 0,-1-1-1,1 0 1,-1 1 0,1-1-1,-1 0 1,1 0 0,0 0-1,0 0 1,0 0 0,-1-1-1,1 1 1,0-1 0,0 1-1,0-1 1,0 1 0,3-1-1,33 2-3441,-3-8-3964,-9-6-4209</inkml:trace>
</inkml:ink>
</file>

<file path=ppt/ink/ink1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8.825"/>
    </inkml:context>
    <inkml:brush xml:id="br0">
      <inkml:brushProperty name="width" value="0.025" units="cm"/>
      <inkml:brushProperty name="height" value="0.025" units="cm"/>
    </inkml:brush>
  </inkml:definitions>
  <inkml:trace contextRef="#ctx0" brushRef="#br0">116 0 11499,'0'0'13912,"-9"10"-12172,-6 11-936,2 0 0,-1 1 0,-11 29 0,18-36-504,0 1 0,2 0 0,-1 0 0,2 0 0,0 0 0,1 1 0,0 19 0,3-35-428,0 1 1,0 0-1,1-1 0,-1 1 1,1 0-1,-1-1 0,1 1 0,-1-1 1,1 1-1,0-1 0,0 0 1,0 1-1,0-1 0,0 0 1,0 0-1,0 1 0,1-1 1,-1 0-1,0 0 0,0 0 1,1 0-1,-1-1 0,1 1 0,-1 0 1,1-1-1,-1 1 0,1 0 1,0-1-1,-1 0 0,1 1 1,-1-1-1,1 0 0,0 0 1,-1 0-1,1 0 0,0 0 1,-1 0-1,1-1 0,2 0 1,1 1-398,-1-1 0,1 0 0,-1 0 1,1 0-1,-1 0 0,0-1 1,0 1-1,1-1 0,-1 0 1,0 0-1,-1-1 0,1 1 1,0-1-1,3-4 0,2-7-5715</inkml:trace>
</inkml:ink>
</file>

<file path=ppt/ink/ink1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9.278"/>
    </inkml:context>
    <inkml:brush xml:id="br0">
      <inkml:brushProperty name="width" value="0.025" units="cm"/>
      <inkml:brushProperty name="height" value="0.025" units="cm"/>
    </inkml:brush>
  </inkml:definitions>
  <inkml:trace contextRef="#ctx0" brushRef="#br0">1 2 11819,'0'0'18023,"6"2"-16614,4 1-1257,0-1-1,0-1 1,0 1-1,0-2 1,0 1 0,1-1-1,-1-1 1,0 0-1,16-3 1,-21 3-216,2-1-539,0 1 0,0 0-1,-1 0 1,1 1 0,0 0 0,0 0-1,0 1 1,7 1 0,-13-1-848</inkml:trace>
</inkml:ink>
</file>

<file path=ppt/ink/ink1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29.682"/>
    </inkml:context>
    <inkml:brush xml:id="br0">
      <inkml:brushProperty name="width" value="0.025" units="cm"/>
      <inkml:brushProperty name="height" value="0.025" units="cm"/>
    </inkml:brush>
  </inkml:definitions>
  <inkml:trace contextRef="#ctx0" brushRef="#br0">150 0 15951,'0'0'7292,"-3"8"-5882,0 6-950,0 1 1,1-1 0,1 0 0,0 1-1,0-1 1,2 0 0,0 1 0,0-1-1,2 1 1,-1-1 0,2 0 0,5 15-1,-3-14-280,0 0-1,-2 1 0,0-1 0,-1 1 1,0 0-1,-2 0 0,1 0 0,-2 0 1,-2 23-1,1-33-291,0 0 0,-1 0 0,1 0 0,-1 0 0,0 0-1,-1-1 1,1 1 0,-1-1 0,-1 1 0,1-1 0,0 0 0,-1-1 0,0 1 0,0-1 0,-1 1 0,1-1 0,-1 0 0,0-1 0,0 1 0,0-1 0,-1 0-1,1-1 1,-1 1 0,1-1 0,-1 0 0,0 0 0,-10 1 0,-12 1-4192,9-4-2373,0 0-6706</inkml:trace>
</inkml:ink>
</file>

<file path=ppt/ink/ink1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0.024"/>
    </inkml:context>
    <inkml:brush xml:id="br0">
      <inkml:brushProperty name="width" value="0.025" units="cm"/>
      <inkml:brushProperty name="height" value="0.025" units="cm"/>
    </inkml:brush>
  </inkml:definitions>
  <inkml:trace contextRef="#ctx0" brushRef="#br0">0 1 16335,'0'0'11916,"27"57"-10251,-4-43-416,3-5-480,3 1-513,1-2-127,-1-3-129,-4 1-1250,-6-4-1792,-7-1-2660</inkml:trace>
</inkml:ink>
</file>

<file path=ppt/ink/ink1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0.381"/>
    </inkml:context>
    <inkml:brush xml:id="br0">
      <inkml:brushProperty name="width" value="0.025" units="cm"/>
      <inkml:brushProperty name="height" value="0.025" units="cm"/>
    </inkml:brush>
  </inkml:definitions>
  <inkml:trace contextRef="#ctx0" brushRef="#br0">1 3 11211,'0'0'13004,"67"15"-11306,-29-15-674,4-3-735,-2-2-417,-3 0-2755,-7 1-5029</inkml:trace>
</inkml:ink>
</file>

<file path=ppt/ink/ink1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1.378"/>
    </inkml:context>
    <inkml:brush xml:id="br0">
      <inkml:brushProperty name="width" value="0.025" units="cm"/>
      <inkml:brushProperty name="height" value="0.025" units="cm"/>
    </inkml:brush>
  </inkml:definitions>
  <inkml:trace contextRef="#ctx0" brushRef="#br0">54 1 12780,'0'0'14222,"1"14"-13075,-5 55 257,-20 107-1,12-109-511,-2 89 0,17-186-888,2-1 0,1 1 0,1 0 0,2 1-1,1 0 1,22-45 0,-18 44-4,0 1 0,23-34 0,-31 55 0,-1 0 0,1 1 0,0-1 0,1 1 0,-1 1 0,1-1 0,1 1 0,-1 0 0,1 1 0,0 0 0,0 0 0,13-5 0,-19 9-3,0 0 1,0 1-1,0-1 1,0 0-1,0 0 0,0 1 1,0 0-1,0-1 1,0 1-1,0 0 0,0 0 1,0 0-1,0 0 1,0 0-1,0 0 0,1 1 1,-1-1-1,0 1 1,0 0-1,0-1 0,0 1 1,-1 0-1,1 0 1,0 0-1,0 0 1,0 0-1,-1 1 0,1-1 1,-1 1-1,1-1 1,-1 1-1,0-1 0,1 1 1,-1 0-1,2 3 1,-2-2 2,-1 0 1,1 1 0,-1-1 0,1 0 0,-1 1-1,0-1 1,0 0 0,-1 1 0,1-1 0,-1 0 0,1 1-1,-1-1 1,0 0 0,0 0 0,-1 0 0,1 0-1,-1 0 1,1 0 0,-1 0 0,0 0 0,0 0-1,-3 2 1,-8 10 22,-1-1-1,-1-1 1,-29 21-1,37-29-31,0 0-1,-1 0 1,1-1 0,-1 0 0,0-1-1,-1 0 1,1 0 0,0-1 0,-1 0-1,0 0 1,-9 0 0,51-28-12339,-7 10 1986</inkml:trace>
</inkml:ink>
</file>

<file path=ppt/ink/ink1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1.735"/>
    </inkml:context>
    <inkml:brush xml:id="br0">
      <inkml:brushProperty name="width" value="0.025" units="cm"/>
      <inkml:brushProperty name="height" value="0.025" units="cm"/>
    </inkml:brush>
  </inkml:definitions>
  <inkml:trace contextRef="#ctx0" brushRef="#br0">17 0 17745,'0'0'9417,"-16"56"-6823,16-38-928,0-5-705,10-3-577,11-3-384,4-7 0,6 0 0,3-3 0,-2-12-1409,0-5-2403,-8-3-2850,-2 1-4421</inkml:trace>
</inkml:ink>
</file>

<file path=ppt/ink/ink1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2.078"/>
    </inkml:context>
    <inkml:brush xml:id="br0">
      <inkml:brushProperty name="width" value="0.025" units="cm"/>
      <inkml:brushProperty name="height" value="0.025" units="cm"/>
    </inkml:brush>
  </inkml:definitions>
  <inkml:trace contextRef="#ctx0" brushRef="#br0">155 0 17168,'0'0'2691,"-30"54"576,11-20-32,0 3-480,0 2-1122,1 2-608,0-2-609,4-1-319,2-3-33,7-9-160,5-8-1218,0-12-960,14-7-7111,0-18-1057</inkml:trace>
</inkml:ink>
</file>

<file path=ppt/ink/ink1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2.434"/>
    </inkml:context>
    <inkml:brush xml:id="br0">
      <inkml:brushProperty name="width" value="0.025" units="cm"/>
      <inkml:brushProperty name="height" value="0.025" units="cm"/>
    </inkml:brush>
  </inkml:definitions>
  <inkml:trace contextRef="#ctx0" brushRef="#br0">84 1 6246,'0'0'24984,"-22"75"-23447,8-40-1537,1-1 0,1 2 0,-2-5 0,10-4 0,-1-8 0,5-4 0,0-7-1537,7-8-2723,3 0-2947,0-11-11499</inkml:trace>
</inkml:ink>
</file>

<file path=ppt/ink/ink1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2.976"/>
    </inkml:context>
    <inkml:brush xml:id="br0">
      <inkml:brushProperty name="width" value="0.025" units="cm"/>
      <inkml:brushProperty name="height" value="0.025" units="cm"/>
    </inkml:brush>
  </inkml:definitions>
  <inkml:trace contextRef="#ctx0" brushRef="#br0">221 1 11082,'0'0'14254,"-11"10"-13309,-15 17-40,1 1 0,2 1-1,1 1 1,1 1 0,-27 53 0,37-59-501,-13 42 1,22-59-383,0 0 1,0 0-1,1 0 1,0 0 0,0 0-1,1 0 1,0 0-1,1 0 1,-1 0-1,3 9 1,-1-14-82,-1-1 1,1 0-1,0 0 1,0 0-1,0 0 1,0 0-1,0 0 1,0 0-1,0-1 0,1 1 1,-1-1-1,1 0 1,-1 0-1,1 0 1,-1 0-1,1 0 0,0 0 1,-1 0-1,1-1 1,0 0-1,0 1 1,0-1-1,-1 0 1,6-1-1,-1 1-388,1 0 1,-1 0-1,1-1 1,-1 0-1,0 0 1,0-1-1,0 0 1,12-4-1,4-11-6412,-4-1-4053</inkml:trace>
</inkml:ink>
</file>

<file path=ppt/ink/ink1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3.440"/>
    </inkml:context>
    <inkml:brush xml:id="br0">
      <inkml:brushProperty name="width" value="0.025" units="cm"/>
      <inkml:brushProperty name="height" value="0.025" units="cm"/>
    </inkml:brush>
  </inkml:definitions>
  <inkml:trace contextRef="#ctx0" brushRef="#br0">126 1 18449,'0'0'11809,"-4"11"-11158,-116 340 1207,119-350-1858,1-1 0,0 1 0,0 0 0,0-1 0,-1 1 0,1 0 0,0-1 0,0 1 0,0 0 0,0-1 0,0 1 0,0 0 0,1-1 0,-1 1 0,0 0 0,0 0 0,0-1 0,1 1 0,-1-1 0,0 1 0,0 0 0,1-1 0,-1 1 0,1-1 0,-1 1 0,1 0 0,-1-1 0,1 1 0,-1-1 0,1 1 0,27 5 0,45-16 0,-52 7 0,7 2-1497,-23 1 531,0 0 0,0 0 0,0 0 0,0 0 0,0-1 0,0 0 0,0 0 0,0 0 0,-1-1 0,7-2 0,-1-3-11991</inkml:trace>
</inkml:ink>
</file>

<file path=ppt/ink/ink1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3.815"/>
    </inkml:context>
    <inkml:brush xml:id="br0">
      <inkml:brushProperty name="width" value="0.025" units="cm"/>
      <inkml:brushProperty name="height" value="0.025" units="cm"/>
    </inkml:brush>
  </inkml:definitions>
  <inkml:trace contextRef="#ctx0" brushRef="#br0">142 0 12812,'0'0'16490,"7"12"-15128,49 96-22,-49-91-1213,-1 0 0,0 0 0,-1 0 1,-1 1-1,4 33 0,-8-29-160,0 0 0,-2 0 0,0 0 1,-2 0-1,0-1 0,-1 1 0,-17 40 0,17-48-157,-2 0 1,0-1-1,0 0 1,-1 0-1,-1-1 0,0 0 1,0 0-1,-2-1 1,1-1-1,-1 1 0,-1-2 1,-20 14-1,-2-7-7220,3-13-6154</inkml:trace>
</inkml:ink>
</file>

<file path=ppt/ink/ink1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5.064"/>
    </inkml:context>
    <inkml:brush xml:id="br0">
      <inkml:brushProperty name="width" value="0.025" units="cm"/>
      <inkml:brushProperty name="height" value="0.025" units="cm"/>
    </inkml:brush>
  </inkml:definitions>
  <inkml:trace contextRef="#ctx0" brushRef="#br0">0 14 14125,'0'0'8841,"54"0"-6087,-28 0-704,6 0-672,2-4-321,4-1-417,-1 2-384,-1 2-224,-3 1-736,-10 0-1602,-9 0-2787</inkml:trace>
</inkml:ink>
</file>

<file path=ppt/ink/ink1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5.407"/>
    </inkml:context>
    <inkml:brush xml:id="br0">
      <inkml:brushProperty name="width" value="0.025" units="cm"/>
      <inkml:brushProperty name="height" value="0.025" units="cm"/>
    </inkml:brush>
  </inkml:definitions>
  <inkml:trace contextRef="#ctx0" brushRef="#br0">0 16 17232,'0'0'8008,"69"2"-4549,-30-2-1921,4-5-1090,0 1-416,2 0-1441,-7 3-2531,-10-2-3267</inkml:trace>
</inkml:ink>
</file>

<file path=ppt/ink/ink1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39.128"/>
    </inkml:context>
    <inkml:brush xml:id="br0">
      <inkml:brushProperty name="width" value="0.025" units="cm"/>
      <inkml:brushProperty name="height" value="0.025" units="cm"/>
    </inkml:brush>
  </inkml:definitions>
  <inkml:trace contextRef="#ctx0" brushRef="#br0">1 1 23286,'5'148'9481,"-6"-135"-9481,1-6 0,0-1 0,0 0 0,0 1 0,1-1 0,0 0 0,2 8 0,-3-13 0,0 0 0,0-1 0,1 1 0,-1-1 0,0 1 0,1-1 0,-1 1 0,0 0 0,1-1 0,-1 0 0,1 1 0,-1-1 0,1 1 0,-1-1 0,1 1 0,-1-1 0,1 0 0,0 0 0,-1 1 0,1-1 0,-1 0 0,1 0 0,0 1 0,-1-1 0,2 0 0,0 0 0,0-1 0,0 1 0,0-1 0,0 1 0,0-1 0,0 0 0,0 0 0,-1 0 0,1 0 0,0 0 0,0 0 0,2-3 0,20-17 0,-1-2 0,0-1 0,-2-1 0,21-31 0,-30 40 0,-12 15 0,0 1 0,0 0 0,0 0 0,0 0 0,0-1 0,0 1 0,0 0 0,0 0 0,0-1 0,0 1 0,0 0 0,0 0 0,0 0 0,0-1 0,0 1 0,0 0 0,0 0 0,1 0 0,-1 0 0,0-1 0,0 1 0,0 0 0,0 0 0,0 0 0,1 0 0,-1-1 0,0 1 0,0 0 0,0 0 0,0 0 0,1 0 0,-1 0 0,0 0 0,0 0 0,0 0 0,1 0 0,-1 0 0,0 0 0,0 0 0,1 0 0,-1 0 0,0 0 0,0 0 0,0 0 0,1 0 0,-1 0 0,0 0 0,0 0 0,0 0 0,1 0 0,-1 0 0,0 0 0,0 0 0,0 0 0,1 1 0,-1-1 0,0 0 0,0 0 0,0 0 0,0 0 0,1 1 0,-2 19 0,-10 26 0,8-35 0,-3 6 0,1 0 0,1 0 0,0 0 0,2 0 0,-2 29 0,4-45 0,1-1 0,-1 1 0,0-1 0,0 1 0,1-1 0,-1 1 0,0-1 0,1 1 0,-1-1 0,0 1 0,1-1 0,-1 1 0,1-1 0,-1 0 0,1 1 0,-1-1 0,1 0 0,-1 1 0,1-1 0,-1 0 0,1 0 0,-1 1 0,1-1 0,0 0 0,-1 0 0,1 0 0,-1 0 0,1 0 0,0 0 0,-1 0 0,1 0 0,-1 0 0,1 0 0,0 0 0,-1 0 0,2-1 0,24-5 0,0-9 0,-1-1 0,-1-1 0,-1 0 0,0-2 0,35-38 0,-44 43 0,30-29 0,-44 45-32,7 18-1407,-1-17-705,3-16-1432,-2-10-9316</inkml:trace>
</inkml:ink>
</file>

<file path=ppt/ink/ink1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2.027"/>
    </inkml:context>
    <inkml:brush xml:id="br0">
      <inkml:brushProperty name="width" value="0.025" units="cm"/>
      <inkml:brushProperty name="height" value="0.025" units="cm"/>
    </inkml:brush>
  </inkml:definitions>
  <inkml:trace contextRef="#ctx0" brushRef="#br0">326 274 15118,'0'0'2242,"-9"8"-1489,-3 6-312,0 0 0,1 1 0,1 0 0,0 1 1,1 0-1,0 0 0,-10 33 0,-13 45 727,-29 154 1,2 107-161,22-116-915,28-186-104,-1-7 237,3 0 1,1 0-1,3 1 0,2 61 1,2-104-217,0 0 0,0-1 0,0 1 0,0-1 0,0 1 0,1-1 0,0 1 0,0-1 0,0 0 0,0 0 0,0 0 0,0 0 0,1 0 0,-1 0 0,1-1 0,0 1 0,0-1 0,0 0 0,0 0 0,0 0 0,1 0 0,-1-1 0,6 3 0,9 2 118,0 0 0,0-2 1,29 5-1,-25-5-22,19 2-74,1-2-1,-1-2 0,1-1 1,0-3-1,-1-1 1,77-16-1,237-86 301,-90 21-122,-211 70-181,0 3 0,111-9 0,-144 20-14,1 0 1,-1 1-1,1 2 0,-1 0 0,0 1 1,36 12-1,-53-14 36,1-1 0,-1 1 0,0-1 0,0 0 0,1 0 1,-1 0-1,1-1 0,-1 1 0,1-1 0,-1 0 0,1 0 0,-1-1 0,0 1 1,1-1-1,-1 0 0,1 0 0,-1-1 0,0 1 0,0-1 0,0 0 0,0 0 0,0 0 1,0-1-1,-1 1 0,1-1 0,-1 0 0,1 0 0,-1 0 0,0-1 0,0 1 1,-1-1-1,4-5 0,66-64 317,-52 45-350,-2-1 0,-1-1 0,-1 0 0,-1-2 0,-2 0 0,-1 0 0,-2-1 0,-1 0 0,-1-1 0,5-67 0,4-400 83,-18 488-94,0 1 0,-1-1 0,0 1 0,0 0-1,-2 0 1,1 0 0,-2 0 0,1 1 0,-8-13 0,-5-3 60,-1 0 0,-25-28 0,31 39-54,-21-30-20,29 39 4,0 0 0,0 0 0,-1 1 1,0-1-1,0 1 0,-1 0 0,1 1 0,-1-1 0,-1 1 0,1 0 0,-1 1 0,0-1 0,0 2 0,0-1 1,-13-4-1,-62-15 240,0 5 0,-94-9-1,93 15 47,-425-30 230,-4 38 72,307 5-509,230-18-3920,9 3-1270,5-4-1975</inkml:trace>
</inkml:ink>
</file>

<file path=ppt/ink/ink1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3.257"/>
    </inkml:context>
    <inkml:brush xml:id="br0">
      <inkml:brushProperty name="width" value="0.025" units="cm"/>
      <inkml:brushProperty name="height" value="0.025" units="cm"/>
    </inkml:brush>
  </inkml:definitions>
  <inkml:trace contextRef="#ctx0" brushRef="#br0">5618 0 5509,'-4'59'11808,"-6"0"-5468,5-38-5200,-2-1 1,0 1-1,-15 29 0,15-35-1037,-1-1-1,-1-1 1,0 1 0,-1-2-1,0 1 1,-1-1 0,0-1 0,-1 0-1,-1-1 1,1 0 0,-1-1 0,-26 14-1,3-7-26,0-2-1,-2-1 0,0-2 0,-63 9 1,-162 8 22,228-25-60,-125 9 182,-1043 46 136,1129-62-343,0-3 0,1-3-1,0-3 1,-124-40 0,-268-128 51,424 163-64,-22-8-77,-2 3-1,0 3 0,-1 2 0,-1 4 0,0 2 0,-1 4 0,0 2 1,-1 4-1,1 2 0,0 3 0,-74 14 0,-490 135-927,457-105 1316,137-38-254,0-2 0,0-1-1,-1-2 1,0-2 0,1-2 0,-1-1-1,-65-11 1,85 9-98,0 1-1,-1 0 1,1 2 0,0 0 0,0 2-1,0 0 1,0 0 0,0 2 0,0 1-1,1 0 1,0 1 0,0 1 0,0 1-1,1 0 1,0 1 0,0 1 0,1 1-1,1 0 1,0 1 0,0 1 0,-17 19-1,30-29-332,0 0 0,1-1 0,-1 1 0,0 0 0,1 0 0,-1 0 0,1 1 0,0-1 0,0 0-1,1 0 1,-1 1 0,0 5 0,-7 21-10676,5-24 3752</inkml:trace>
</inkml:ink>
</file>

<file path=ppt/ink/ink1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3.649"/>
    </inkml:context>
    <inkml:brush xml:id="br0">
      <inkml:brushProperty name="width" value="0.025" units="cm"/>
      <inkml:brushProperty name="height" value="0.025" units="cm"/>
    </inkml:brush>
  </inkml:definitions>
  <inkml:trace contextRef="#ctx0" brushRef="#br0">152 1 12844,'0'0'1287,"-4"11"-108,-39 108 447,-22 60 2300,33-97-2514,30-74-1330,0-1 0,1 0 0,0 0 0,0 1 0,1-1 0,0 0 0,0 1 0,0-1 0,3 13 0,-2-18-84,-1-1 0,1 1 1,-1-1-1,1 1 0,-1-1 1,1 1-1,0-1 0,0 0 1,0 1-1,0-1 0,0 0 1,0 0-1,0 0 0,1 1 1,-1-1-1,0 0 0,1-1 1,-1 1-1,0 0 0,1 0 0,-1-1 1,1 1-1,-1 0 0,1-1 1,0 0-1,-1 1 0,1-1 1,-1 0-1,1 0 0,0 0 1,-1 0-1,1 0 0,0 0 1,-1 0-1,1-1 0,-1 1 0,4-2 1,2 0-18,1 0 1,-1-1 0,0 0 0,0 0-1,0-1 1,10-7 0,147-124-5486,-94 71-715</inkml:trace>
</inkml:ink>
</file>

<file path=ppt/ink/ink1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4:44.775"/>
    </inkml:context>
    <inkml:brush xml:id="br0">
      <inkml:brushProperty name="width" value="0.025" units="cm"/>
      <inkml:brushProperty name="height" value="0.025" units="cm"/>
    </inkml:brush>
  </inkml:definitions>
  <inkml:trace contextRef="#ctx0" brushRef="#br0">802 50 7111,'-12'-5'3587,"-8"-3"-3553,-1 0-1,0 1 1,0 1 0,-1 1-1,-32-3 1,43 7 42,0 0 0,1 1 0,-1 0-1,0 1 1,1 0 0,-1 1 0,1 0 0,0 1 0,-1 0 0,1 0 0,0 1-1,1 1 1,-1 0 0,-16 11 0,8-1 708,1 0 1,1 2-1,0 0 1,1 0-1,1 1 0,-12 22 1,-64 127 288,70-127-911,-32 65 141,-75 216-1,115-282-252,1 1 0,3 0 0,1 0 0,2 1 0,1 0 0,3 0 0,1-1 0,2 1 0,10 53 0,-10-80-86,2 1 0,0-1 0,1 0 0,0 0 0,1 0 0,1-1 0,0 0 0,0 0 0,2-1 0,-1 0 0,2 0 0,12 11 0,-15-16 25,1-1 0,0 0 0,0 0 0,1-1 0,-1 0 0,1-1 0,0 0 0,1 0 0,-1-1 0,1 0 0,-1-1 0,1 0 0,0 0 0,0-1 0,0 0 0,0-1 0,0 0 0,0-1 0,10-1 0,6-4 222,0 0 1,-1-1-1,0-2 1,-1-1-1,1 0 1,34-22-1,132-97 203,-166 111-381,262-207 2044,-249 192-1347,-2-3 1,-1-1-1,-2-1 1,-1-2-1,30-51 0,-51 69-478,0-1-1,-2 0 1,0-1-1,-1 0 1,-2 0-1,0-1 1,-2 0-1,-1 0 1,1-30-1,-4 17-187,-2 0 0,-1 1 0,-1 0 0,-3-1 0,-15-51 0,17 73-64,0 0 0,-2 0 0,1 1-1,-2 0 1,-16-24 0,20 33-13,-1 0 1,0 0-1,-1 0 0,1 1 0,-1 0 1,0 0-1,-1 0 0,1 1 0,-1 0 1,0 0-1,0 1 0,0 0 0,0 0 1,-12-3-1,3 3-186,-1 1-1,1 1 1,-1 1 0,1 0-1,-1 1 1,1 0 0,-1 2-1,1 0 1,0 0-1,0 2 1,0 0 0,1 1-1,-23 11 1,-13 11-3246,1 1-1,-68 55 1,36-21-7296</inkml:trace>
</inkml:ink>
</file>

<file path=ppt/ink/ink1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00.040"/>
    </inkml:context>
    <inkml:brush xml:id="br0">
      <inkml:brushProperty name="width" value="0.025" units="cm"/>
      <inkml:brushProperty name="height" value="0.025" units="cm"/>
    </inkml:brush>
  </inkml:definitions>
  <inkml:trace contextRef="#ctx0" brushRef="#br0">4198 0 13677,'0'0'3806,"7"9"-2861,-2-2-829,0 1 0,-1 0 0,1 0 1,-1 0-1,-1 0 0,0 0 0,0 1 0,0-1 0,-1 1 0,-1 0 0,2 14 0,-2-14 98,-1 0-1,1 0 0,-2 0 0,1 0 0,-1 1 0,-1-1 0,0 0 0,0 0 0,-1-1 1,0 1-1,0 0 0,-1-1 0,0 0 0,0 0 0,-1 0 0,0 0 0,-1-1 0,1 0 0,-2 0 1,1 0-1,-1-1 0,0 0 0,0 0 0,-13 8 0,-15 8 248,-1-1 0,-1-2 0,-1-2 0,-54 18 1,-169 38-126,171-49-84,-509 105-35,-7-32 100,159-27-131,126-20-108,-346 8-1,569-60-33,0-4 1,-100-20-1,-57-5-38,243 31-6,-16-3-19,1 2 0,-48 4 0,68-2 5,-1 0-1,1 0 1,0 1-1,0 0 1,0 0-1,1 1 1,-1 0-1,1 0 1,-1 0-1,1 1 1,0 0-1,0 0 1,0 1 0,1 0-1,-8 8 1,12-13-153,0 1 1,0 0 0,0 0 0,0 0 0,0 0-1,0 1 1,0-1 0,1 0 0,-1 0 0,0 0 0,1 1-1,-1-1 1,1 0 0,-1 1 0,1-1 0,0 0-1,0 1 1,-1-1 0,1 1 0,0-1 0,0 0 0,0 1-1,1-1 1,-1 1 0,0-1 0,0 0 0,1 1-1,-1-1 1,1 0 0,-1 1 0,1-1 0,-1 0 0,1 0-1,0 1 1,0-1 0,0 0 0,1 2 0,2-1-1075,0 1 1,0 0 0,0-1 0,1 0 0,-1 0 0,1-1 0,-1 1-1,1-1 1,8 2 0,1 0-6153</inkml:trace>
</inkml:ink>
</file>

<file path=ppt/ink/ink1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00.431"/>
    </inkml:context>
    <inkml:brush xml:id="br0">
      <inkml:brushProperty name="width" value="0.025" units="cm"/>
      <inkml:brushProperty name="height" value="0.025" units="cm"/>
    </inkml:brush>
  </inkml:definitions>
  <inkml:trace contextRef="#ctx0" brushRef="#br0">305 0 9641,'0'0'8275,"-10"4"-8073,6-2-172,0-1 8,-1 1 0,1 0 0,1-1 1,-1 1-1,0 1 0,0-1 0,1 0 0,-1 1 0,1 0 0,0 0 1,0 0-1,0 0 0,0 0 0,1 1 0,-1-1 0,-2 7 0,-82 155 2401,-53 111 472,136-258-2755,14-18-67,21-18 9,-30 16-89,241-145-681,-74 62-3872,-93 47-271,-10-1-3374</inkml:trace>
</inkml:ink>
</file>

<file path=ppt/ink/ink1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27.093"/>
    </inkml:context>
    <inkml:brush xml:id="br0">
      <inkml:brushProperty name="width" value="0.025" units="cm"/>
      <inkml:brushProperty name="height" value="0.025" units="cm"/>
    </inkml:brush>
  </inkml:definitions>
  <inkml:trace contextRef="#ctx0" brushRef="#br0">1 74 7783,'0'0'1335,"9"-5"-139,15-6-546,2 0 0,-1 2 1,1 1-1,1 1 1,-1 1-1,1 1 0,29 0 1,209-1 2086,-176 7-2734,486 40 825,-253-10-535,528 1 3418,-888-44-11794,16 0-4617</inkml:trace>
</inkml:ink>
</file>

<file path=ppt/ink/ink1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33.205"/>
    </inkml:context>
    <inkml:brush xml:id="br0">
      <inkml:brushProperty name="width" value="0.025" units="cm"/>
      <inkml:brushProperty name="height" value="0.025" units="cm"/>
    </inkml:brush>
  </inkml:definitions>
  <inkml:trace contextRef="#ctx0" brushRef="#br0">49 73 7207,'0'0'7207,"-9"0"-5382,-28-1 915,35 1 540,30 0-1746,476-19 1354,52 1-1922,-538 19-951,0 1-1,26 7 1,-28-5 62,0-1 0,0 0 1,18 0-1,-34-3 46,-14-6 128,-8-4-242,-1 1 1,-1 1 0,1 1 0,-1 1-1,0 1 1,0 1 0,-30 0 0,-178 5-11,180 1 14,-62 5-29,-177 31 0,356-29-229,282-5-46,-260-7 188,0-4 1,85-18 0,-152 18 100,-39 6-2,-43 4-1,-228 30 12,-30 3 18,285-33-5,-142 7 190,488-38-100,-210 15-268,255-39 19,-328 50 95,-46 11-52,-46 13-36,-222 50-2106,-6-16-6212,191-38 2487</inkml:trace>
</inkml:ink>
</file>

<file path=ppt/ink/ink1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37.747"/>
    </inkml:context>
    <inkml:brush xml:id="br0">
      <inkml:brushProperty name="width" value="0.025" units="cm"/>
      <inkml:brushProperty name="height" value="0.025" units="cm"/>
    </inkml:brush>
  </inkml:definitions>
  <inkml:trace contextRef="#ctx0" brushRef="#br0">1 81 3812,'0'0'1329,"3"-9"-961,-2 4-283,13-32 532,-13 35-445,0 1 0,0-1 1,0 1-1,0-1 0,0 1 1,0-1-1,0 1 0,1 0 1,-1-1-1,1 1 1,-1 0-1,1 0 0,-1 0 1,1 0-1,0 0 0,-1 0 1,1 1-1,0-1 0,0 1 1,-1-1-1,1 1 1,4-1-1,-6 5 339,0-3-428,-1-1 1,1 1 0,0-1 0,0 1 0,0-1 0,0 1 0,-1-1-1,1 1 1,0-1 0,0 1 0,0-1 0,0 0 0,0 1 0,1-1-1,-1 1 1,0-1 0,0 1 0,0-1 0,0 1 0,0-1 0,1 1-1,-1-1 1,0 1 0,0-1 0,1 0 0,-1 1 0,0-1 0,1 1-1,-1-1 1,0 0 0,1 0 0,-1 1 0,0-1 0,1 0 0,-1 1 0,1-1-1,-1 0 1,1 0 0,0 1 0,112-4 2102,66 1-2077,102-5 215,-75-2-295,-164 7-14,-28 1-17,0 0 1,0 1 0,0 0 0,0 1 0,0 1-1,0 0 1,15 4 0,-20-1-5,-10-1-3,-19-1-15,-30-5-6,-49-8 8,-2 5 1,1 3 0,-143 17-1,19 20 487,316-28-54,586-28-176,-525 14-375,-114 5 93,-30 1 39,-11 1 16,-372 13 319,0 0-1658,374-12 1222,0-1-1,-1 0 0,1 0 0,0 0 1,-1 0-1,1 0 0,0 0 1,0 0-1,-1 0 0,1 0 0,0 0 1,-1-1-1,1 1 0,0 0 1,-1 0-1,1 0 0,0 0 1,0 0-1,-1 0 0,1-1 0,0 1 1,0 0-1,-1 0 0,1 0 1,0-1-1,0 1 0,-1 0 1,1 0-1,0-1 0,0 1 0,0 0 1,0 0-1,0-1 0,-1 1 1,1 0-1,0-1 0,0 1 0,0 0 1,0-1-1,0 1 0,0 0 1,0 0-1,0-1 0,0 1 1,0 0-1,0-1 0,0 1 0,0 0 1,0-1-1,0 1 0,1 0 1,-1 0-1,0-1 0,0 1 1,0 0-1,0-1 0,1 1 0,-1 0 1,0-1-1,7-17-9478</inkml:trace>
</inkml:ink>
</file>

<file path=ppt/ink/ink1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41.575"/>
    </inkml:context>
    <inkml:brush xml:id="br0">
      <inkml:brushProperty name="width" value="0.025" units="cm"/>
      <inkml:brushProperty name="height" value="0.025" units="cm"/>
    </inkml:brush>
  </inkml:definitions>
  <inkml:trace contextRef="#ctx0" brushRef="#br0">0 51 6951,'0'0'8845,"10"-5"-8225,9-1-370,0 1 1,0 1 0,0 1 0,1 0 0,-1 2 0,29 0 0,663 20 795,-677-18-1036,-22 0 9,0 0 0,0-1 0,1 0 0,-1-1 0,0-1 0,0 0 0,0 0 0,0-1 0,0-1 0,14-5 0,-26 9 6,0 0 0,1 0 0,-1-1 0,0 1 0,0 0 1,0 0-1,1 0 0,-1 0 0,0 0 0,0 0 0,0 0 0,0 0 0,1 0 0,-1 0 0,0 0 0,0-1 0,0 1 0,0 0 0,0 0 1,1 0-1,-1 0 0,0 0 0,0-1 0,0 1 0,0 0 0,0 0 0,0 0 0,0-1 0,0 1 0,0 0 0,0 0 0,0 0 0,0 0 1,0-1-1,0 1 0,0 0 0,0 0 0,0 0 0,0-1 0,0 1 0,0 0 0,0 0 0,0 0 0,0-1 0,0 1 0,0 0 1,0 0-1,0 0 0,0 0 0,0-1 0,-1 1 0,-13-5 312,-19 2-264,-515 21-54,278-3 223,233-14-234,18-1-3,0 1 0,1 0 0,-1 1 0,1 1 0,-34 9 0,52-12-8,0 0 1,-1 0-1,1 0 1,-1 0-1,1 0 0,-1 0 1,1 0-1,0 1 1,-1-1-1,1 0 1,-1 0-1,1 0 1,0 1-1,-1-1 1,1 0-1,0 0 1,-1 1-1,1-1 1,0 0-1,-1 0 0,1 1 1,0-1-1,0 0 1,-1 1-1,1-1 1,0 1-1,0-1 1,0 0-1,-1 1 1,1-1-1,0 1 1,0-1-1,0 0 1,0 1-1,0-1 1,0 1-1,0-1 0,0 1 1,0-1-1,0 0 1,0 1-1,0-1 1,0 1-1,0-1 1,1 0-1,-1 1 1,0-1-1,0 1 1,0-1-1,1 0 1,-1 1-1,0-1 0,0 0 1,1 1-1,-1-1 1,0 0-1,1 1 1,-1-1-1,0 0 1,1 0-1,-1 0 1,0 1-1,1-1 1,-1 0-1,1 0 1,-1 0-1,1 1 0,28 11-161,15-4 248,1-1 1,-1-2-1,1-3 0,70-4 0,178-33 29,168-41-102,-646 100-182,-244 44 588,99-17-4880,304-48 806,16-3-1895</inkml:trace>
</inkml:ink>
</file>

<file path=ppt/ink/ink1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5:47.532"/>
    </inkml:context>
    <inkml:brush xml:id="br0">
      <inkml:brushProperty name="width" value="0.025" units="cm"/>
      <inkml:brushProperty name="height" value="0.025" units="cm"/>
    </inkml:brush>
  </inkml:definitions>
  <inkml:trace contextRef="#ctx0" brushRef="#br0">0 89 9545,'7'0'4492,"11"1"-3983,-16-2 53,234 3 2907,363-8-2641,-580 5-821,-12 2 7,0-1 1,-1-1-1,1 1 1,0-1-1,-1 0 1,1-1-1,7-2 1,-58-2 641,-403 5 558,401 3-1184,-311 8 1235,356-10-1083,22 0-182,250-12-288,327-57-1,-775 78 482,27 7 77,-271 37 100,566-51-322,39-11-1980,192-37-1,-355 40 1946,-26 3-17,-35 1-106,-44 4 255,-135 23-1,-82 33-582,246-46-91,1-2-3998,12-5-5125</inkml:trace>
</inkml:ink>
</file>

<file path=ppt/ink/ink1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6:00.580"/>
    </inkml:context>
    <inkml:brush xml:id="br0">
      <inkml:brushProperty name="width" value="0.025" units="cm"/>
      <inkml:brushProperty name="height" value="0.025" units="cm"/>
    </inkml:brush>
  </inkml:definitions>
  <inkml:trace contextRef="#ctx0" brushRef="#br0">5152 559 8904,'0'0'945,"-4"-10"684,2 2-1403,-2 0 1,1 1 0,-1-1 0,0 1 0,-1 0 0,1 0 0,-1 0 0,-1 0-1,1 1 1,-1 0 0,0 0 0,-1 1 0,-12-9 0,-4 1 152,-1 1 1,0 0-1,-1 2 1,0 1-1,-27-6 0,-136-21-240,96 20-18,-1100-181 1950,418 99-875,518 77-614,-267 15-1,365 19-573,-179 39 0,148-20 24,-196 46 536,309-57-455,0 3 1,-137 65-1,182-72-87,1 1 0,0 1 1,2 2-1,0 1 0,2 1 0,-42 47 1,33-28 39,2 2 0,3 2 0,-42 79 0,68-118-31,0 0 0,1 1 0,0-1-1,1 1 1,-1-1 0,2 1-1,-1 0 1,1 0 0,0 0 0,0 0-1,1 0 1,0 0 0,1 0-1,1 9 1,1-7-11,0-1-1,0 0 0,1 0 1,1 0-1,-1 0 0,1-1 1,1 0-1,-1 0 0,1 0 1,1-1-1,8 8 0,12 12 16,1 0 1,1-2-1,1-2 0,2-1 0,0-1 0,1-1 0,1-2 0,1-2 1,0-1-1,1-1 0,74 16 0,333 39 233,7 0 225,-293-35-379,268 51 42,7-36 848,-93-36-141,295 16 263,-211-15-272,-310-16-695,196-30 1,82-17 606,-52 7-579,-298 36-96,0-3 0,-1-1-1,-1-2 1,1-2 0,-2-1 0,0-2 0,-1-2 0,-1-1 0,-1-2-1,0-2 1,-2-1 0,43-41 0,-70 59-75,0 0 0,0 0-1,0-1 1,-1 0 0,0 0 0,0 0 0,-1-1-1,0 0 1,-1 1 0,0-1 0,0 0-1,2-15 1,-4 11 19,0-1-1,-1 1 1,0 0 0,-1 0-1,-1-1 1,0 1-1,-1 0 1,-4-14 0,-5-6 33,-2 1 1,-1 1 0,-1 0 0,-2 1-1,-42-55 1,31 49-71,-2 1-1,-1 1 1,-1 2 0,-2 1 0,-1 2-1,-63-39 1,68 51-8,-1 0 0,0 2 0,-1 1 0,-1 2 0,0 1 0,-1 2 0,0 1 0,0 2 0,-42-2 0,29 7-698,0 2-1,0 2 1,0 2 0,-91 23-1,-21 21-4318,3 13-3926,41-12-6148</inkml:trace>
</inkml:ink>
</file>

<file path=ppt/ink/ink1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7:59.252"/>
    </inkml:context>
    <inkml:brush xml:id="br0">
      <inkml:brushProperty name="width" value="0.025" units="cm"/>
      <inkml:brushProperty name="height" value="0.025" units="cm"/>
    </inkml:brush>
  </inkml:definitions>
  <inkml:trace contextRef="#ctx0" brushRef="#br0">197 59 5285,'0'0'1313,"-11"-6"70,-15-5 621,-52-17-1,65 24-865,0 1-1,-1 1 1,0 0-1,-13 0 0,47 17-672,11-8-123,-1-3 1,1 0-1,0-2 0,0-1 1,43-5-1,-17 2-170,189-4 487,299-3 34,-1 44 443,345 49 753,168-82-976,-113-71 39,-660 43-436,-179 21-265,-103 5-272,-31 0 202,-157-12-9299,115 6 3182,6 1-2061</inkml:trace>
</inkml:ink>
</file>

<file path=ppt/ink/ink1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00.795"/>
    </inkml:context>
    <inkml:brush xml:id="br0">
      <inkml:brushProperty name="width" value="0.025" units="cm"/>
      <inkml:brushProperty name="height" value="0.025" units="cm"/>
    </inkml:brush>
  </inkml:definitions>
  <inkml:trace contextRef="#ctx0" brushRef="#br0">109 60 7111,'0'0'165,"-1"-8"-31,-6-26 74,7 33-117,-1 0 0,1 0 0,-1 0-1,1 0 1,-1 0 0,0 0 0,1 0 0,-1 0 0,0 1 0,0-1 0,1 0 0,-1 0 0,0 1 0,0-1-1,0 0 1,0 1 0,0-1 0,0 1 0,0-1 0,0 1 0,0 0 0,0-1 0,0 1 0,0 0-1,-1 0 1,-1 0 0,-28 1 2698,26-1-2491,3 1-268,0-1-1,0 1 1,0-1 0,0 1-1,0 0 1,0 0 0,0 0-1,1 0 1,-1 0 0,0 0-1,1 1 1,-1-1 0,1 1-1,-1-1 1,1 1 0,-1-1-1,1 1 1,0 0 0,0-1-1,0 1 1,0 0 0,0 0-1,1 0 1,-1 0 0,0 0-1,1 0 1,0 0 0,-1 0-1,1 0 1,0 0-1,0 0 1,0 0 0,0 0-1,0 0 1,1 0 0,-1 0-1,1 0 1,-1 0 0,1 0-1,0 0 1,-1 0 0,1 0-1,0 0 1,0-1 0,1 1-1,-1 0 1,0-1 0,1 1-1,-1-1 1,0 1 0,1-1-1,0 1 1,1 0 0,21 8 386,0-1-1,1-2 1,0 0 0,0-1 0,0-2 0,1 0 0,26-1 0,-7 1-199,630 16 1536,-473-22-1744,474-8 1015,-87 1-751,-35 5-238,918 1 261,-1119 3-237,-466 21 32,-806 46 137,-6-62 238,542-6 121,-952-12 881,662 20-1379,317-1-269,298-6 158,55 0-109,10 0-145,2 0 38,815 20-510,-82 0 909,114-18-100,506 6 22,-699 31 8,-645-35-93,-19-1-28,-31 0 56,-834-34 244,213 2-177,-59 20 419,-664-29-239,1373 38-273,-264-23-47,215 16 33,0-3 1,0-1-1,-50-19 1,101 30 0,0-1 1,1 1 0,-1 0 0,0 0 0,0 0-1,0-1 1,0 1 0,0 0 0,0-1 0,0 1-1,1-1 1,-1 1 0,0-1 0,0 1 0,1-1 0,-1 1-1,0-1 1,1 0 0,-1 0 0,0 1 0,1-1-1,-1-1 1,26-1-925,302 28-3340,-69 0-1284,-67-18-1021</inkml:trace>
</inkml:ink>
</file>

<file path=ppt/ink/ink1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09.114"/>
    </inkml:context>
    <inkml:brush xml:id="br0">
      <inkml:brushProperty name="width" value="0.025" units="cm"/>
      <inkml:brushProperty name="height" value="0.025" units="cm"/>
    </inkml:brush>
  </inkml:definitions>
  <inkml:trace contextRef="#ctx0" brushRef="#br0">2929 332 6438,'0'0'470,"-10"-4"-337,-29-11-110,-110-50 6905,1-2-1818,-88-8-2873,-167-3-434,243 61-1467,-1 6 1,-180 13-1,247 3-157,0 6 0,1 3-1,-113 32 1,-261 112 633,450-151-761,-21 7 145,1 1 0,1 2-1,-55 36 1,82-47-167,1 0 0,0 0 0,0 1 0,1 0 0,0 0 0,0 1 0,1 0 0,0 0 0,0 1 0,1-1 0,0 1 0,0 0 0,1 1 0,0-1 0,1 1 0,0 0 0,1 0 0,0 0 0,-1 15 0,3-11 10,1-1-1,0 1 0,1-1 1,1 0-1,0 1 0,1-1 1,0-1-1,1 1 1,1-1-1,0 0 0,0 0 1,13 17-1,13 15 81,69 71-1,-56-67-58,-11-9-21,2-2 0,1-2 0,2-1 0,1-2 0,2-1 1,1-3-1,1-1 0,85 37 0,-58-39 3,2-2-1,1-4 1,0-3 0,136 12 0,308-22 689,261-81 565,-539 45-1178,-90 13-28,153-20 125,-226 24-101,140-44 1,-182 45-80,0-2 1,-1-1-1,0-2 0,-1-1 0,-2-2 1,46-36-1,-65 46-19,-1-1 0,0 0 0,-1 0 0,-1-1 0,0-1 0,0 1 0,-1-1 0,8-18-1,-13 21-10,1 1 0,-1-1-1,-1 0 1,0 0-1,0 0 1,-1 0-1,0 0 1,-1 0-1,0-1 1,0 1-1,-1 0 1,-1 0-1,-4-15 1,2 11 0,-2 2 0,1-1 0,-2 0 0,0 1 0,0 0-1,-1 1 1,-1 0 0,0 0 0,0 1 0,-1 0 0,0 0 0,-17-11 0,0 1 8,-2 1 0,0 1-1,-1 2 1,-32-13 0,17 12-30,-1 1 0,0 3 0,-1 2 1,-1 2-1,1 2 0,-1 2 0,-1 3 0,-50 2 0,25 5-1057,-92 17-1,-70 34-4877,107-20-369</inkml:trace>
</inkml:ink>
</file>

<file path=ppt/ink/ink1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36.246"/>
    </inkml:context>
    <inkml:brush xml:id="br0">
      <inkml:brushProperty name="width" value="0.025" units="cm"/>
      <inkml:brushProperty name="height" value="0.025" units="cm"/>
    </inkml:brush>
  </inkml:definitions>
  <inkml:trace contextRef="#ctx0" brushRef="#br0">265 1171 3555,'-123'0'6099,"42"0"1138,80 0-6757,17 0-229,1086 8 3747,-552 22-3429,-285-10-497,-37-1-33,-80-5 37,242-7 1,-356-12 95,1-2 0,-1-1 0,-1-2 0,63-26 0,-91 33-148,0 1 0,0-1 1,0-1-1,-1 1 0,0 0 1,0-1-1,0 0 0,0 0 1,0 0-1,-1-1 0,1 1 0,-1-1 1,0 0-1,-1 0 0,1 0 1,-1 0-1,0 0 0,0 0 1,-1-1-1,0 1 0,0-1 1,0 1-1,0-1 0,-1 1 1,0-6-1,0-14 87,-1 1 1,-1 0 0,-1 0 0,-9-32-1,-25-154 203,29 147-184,-3 0-1,-3 0 0,-2 1 1,-26-62-1,38 113-130,0 0 0,-1 1 0,-1-1 0,0 1 0,0 1 0,-1-1 0,0 1 0,-1 0-1,0 1 1,0 0 0,-1 0 0,0 1 0,0 0 0,-1 0 0,0 1 0,0 0 0,0 1 0,-1 0 0,-12-3 0,-85-28-29,-2 5 1,-1 4 0,-124-12-1,-346-6-87,-164 62 85,506-15 7,180-5 11,0 2 0,0 3-1,-1 3 1,-103 21 0,153-23-8,0 0 0,-1 1 0,1 1 1,1-1-1,-1 2 0,1-1 0,0 1 0,0 1 1,0-1-1,1 2 0,-14 14 0,13-10-5,0 0-1,1 1 1,1 0 0,0 0-1,0 0 1,1 1-1,-7 26 1,4 2-17,2 0 1,2 1-1,1 0 1,3 1-1,3 43 1,3-51 8,0 1 1,3-1 0,0 0-1,3 0 1,17 39-1,-14-38 38,-1 1 0,-2 0 0,-1 0 0,5 47 0,-15-80 13,1 0 0,0-1 0,-1 1 0,2-1 0,-1 1 0,0-1 0,3 6 0,-14-8-14521</inkml:trace>
</inkml:ink>
</file>

<file path=ppt/ink/ink1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3.869"/>
    </inkml:context>
    <inkml:brush xml:id="br0">
      <inkml:brushProperty name="width" value="0.025" units="cm"/>
      <inkml:brushProperty name="height" value="0.025" units="cm"/>
    </inkml:brush>
  </inkml:definitions>
  <inkml:trace contextRef="#ctx0" brushRef="#br0">21 20 64,'0'0'710,"-20"-7"1810,37 0-3641,-8 2-1052</inkml:trace>
</inkml:ink>
</file>

<file path=ppt/ink/ink1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4.777"/>
    </inkml:context>
    <inkml:brush xml:id="br0">
      <inkml:brushProperty name="width" value="0.025" units="cm"/>
      <inkml:brushProperty name="height" value="0.025" units="cm"/>
    </inkml:brush>
  </inkml:definitions>
  <inkml:trace contextRef="#ctx0" brushRef="#br0">0 1 4388,'0'0'1442</inkml:trace>
</inkml:ink>
</file>

<file path=ppt/ink/ink1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7.908"/>
    </inkml:context>
    <inkml:brush xml:id="br0">
      <inkml:brushProperty name="width" value="0.025" units="cm"/>
      <inkml:brushProperty name="height" value="0.025" units="cm"/>
    </inkml:brush>
  </inkml:definitions>
  <inkml:trace contextRef="#ctx0" brushRef="#br0">33 12 1505,'0'-4'513,"-3"0"-97,-1 0-159,0 4-193,0 0-32,-1 0-96,2 0 96,1 0-96,0 2 64,2 5-225,-3 1-255,0 0-225</inkml:trace>
</inkml:ink>
</file>

<file path=ppt/ink/ink1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9.078"/>
    </inkml:context>
    <inkml:brush xml:id="br0">
      <inkml:brushProperty name="width" value="0.025" units="cm"/>
      <inkml:brushProperty name="height" value="0.025" units="cm"/>
    </inkml:brush>
  </inkml:definitions>
  <inkml:trace contextRef="#ctx0" brushRef="#br0">88 4 1217,'0'0'6881,"-7"0"-6480,-44-3 154,27 43-544,23-38-217,0 0 0,0 0 0,1-1 0,-1 1 1,0 0-1,1 0 0,0 0 0,-1 0 0,1 0 1,0 0-1,0 0 0,0 0 0,1-1 0,-1 1 1,0 0-1,1 0 0,-1 0 0,1 0 0,-1 0 1,1 0-1,0-1 0,0 1 0,0 0 0,0-1 0,0 1 1,0-1-1,1 1 0,0 1 0,5-3-936</inkml:trace>
</inkml:ink>
</file>

<file path=ppt/ink/ink1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49.903"/>
    </inkml:context>
    <inkml:brush xml:id="br0">
      <inkml:brushProperty name="width" value="0.025" units="cm"/>
      <inkml:brushProperty name="height" value="0.025" units="cm"/>
    </inkml:brush>
  </inkml:definitions>
  <inkml:trace contextRef="#ctx0" brushRef="#br0">7 23 2274,'0'0'2466,"-6"-21"-469,6 21-2011,0 0 0,1 0 0,-1 0 0,1-1-1,-1 1 1,0 0 0,1 0 0,-1 0 0,1 0 0,-1 0 0,0 0 0,1 0 0,-1 0 0,1 0-1,-1 0 1,0 0 0,1 0 0,-1 0 0,1 0 0,-1 1 0,0-1 0,1 0 0,-1 0-1,1 0 1,-1 1 0,0-1 0,1 0 0,-1 0 0,0 1 0,0-1 0,1 0 0,-1 0-1,0 1 1,0-1 0,1 0 0,-1 1 0,0-1 0,0 1 0,0-1 0,1 0 0,-1 1-1,8 11-1849,-3-6-1092,-5-5 1632</inkml:trace>
</inkml:ink>
</file>

<file path=ppt/ink/ink1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51.214"/>
    </inkml:context>
    <inkml:brush xml:id="br0">
      <inkml:brushProperty name="width" value="0.025" units="cm"/>
      <inkml:brushProperty name="height" value="0.025" units="cm"/>
    </inkml:brush>
  </inkml:definitions>
  <inkml:trace contextRef="#ctx0" brushRef="#br0">40 32 2787,'0'0'2370,"-3"-4"-2338,3 3 23,-2 0-20,1 1 0,0-1 0,0 0 0,0 0 0,0 0 0,0 0 0,0-1-1,0 1 1,1 0 0,-1 0 0,0 0 0,1-1 0,-1 1 0,1 0 0,-2-3 0,-13 2 862,8-1-848,11 2-34,-3 1 225,29 5-400,-30-5 160,0 0-16,0 0-77,1 1 1,0-1-1,-1 1 1,1 0-1,-1-1 1,1 1-1,-1 0 1,1-1-1,-1 1 1,0 0-1,1-1 1,-1 1-1,0 0 1,0 0-1,1 0 1,-1-1-1,0 1 1,0 0-1,0 0 1,0 0-1,0-1 1,0 1-1,0 0 1,0 0-1,0 0 1,-1-1-1,1 1 1,0 1-1,-1 3-1217,1 0 333</inkml:trace>
</inkml:ink>
</file>

<file path=ppt/ink/ink1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52.323"/>
    </inkml:context>
    <inkml:brush xml:id="br0">
      <inkml:brushProperty name="width" value="0.025" units="cm"/>
      <inkml:brushProperty name="height" value="0.025" units="cm"/>
    </inkml:brush>
  </inkml:definitions>
  <inkml:trace contextRef="#ctx0" brushRef="#br0">118 20 3203,'-4'0'375,"-7"1"502,0-1 0,-1-1-1,1 0 1,0 0 0,-1-1 0,-16-5 0,15 1-448,8 4-1448,10 11-493,0-1 939,5 13-2181,-7-12 997</inkml:trace>
</inkml:ink>
</file>

<file path=ppt/ink/ink1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8:53.260"/>
    </inkml:context>
    <inkml:brush xml:id="br0">
      <inkml:brushProperty name="width" value="0.025" units="cm"/>
      <inkml:brushProperty name="height" value="0.025" units="cm"/>
    </inkml:brush>
  </inkml:definitions>
  <inkml:trace contextRef="#ctx0" brushRef="#br0">28 14 4773,'-10'0'416,"3"-3"545,1-3-192,3 3-289,2 1-160,1 2-31,0 3-514,0 8 97,4 6-224,1-2-769,1 0-993</inkml:trace>
</inkml:ink>
</file>

<file path=ppt/ink/ink1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00.145"/>
    </inkml:context>
    <inkml:brush xml:id="br0">
      <inkml:brushProperty name="width" value="0.025" units="cm"/>
      <inkml:brushProperty name="height" value="0.025" units="cm"/>
    </inkml:brush>
  </inkml:definitions>
  <inkml:trace contextRef="#ctx0" brushRef="#br0">148 168 8008,'0'0'105,"1"1"0,-1-1 1,0 0-1,0 0 1,1 1-1,-1-1 0,0 0 1,1 0-1,-1 0 1,0 0-1,1 1 1,-1-1-1,0 0 0,0 0 1,1 0-1,-1 0 1,1 0-1,-1 0 0,0 0 1,1 0-1,-1 0 1,0 0-1,1 0 0,-1 0 1,0 0-1,1 0 1,-1 0-1,0 0 1,1 0-1,-1-1 0,0 1 1,1 0-1,-1 0 1,0 0-1,0 0 0,1-1 1,-1 1-1,0 0 1,0 0-1,1-1 0,-1 1 1,0 0-1,0 0 1,0-1-1,1 1 1,-1 0-1,0-1 0,0 1 1,0 0-1,0-1 1,0 1-1,0 0 0,0-1 1,0 1-1,0 0 1,1-1-1,-1 1 0,-1 0 1,1-1-1,0 1 1,0 0-1,0-1 1,17 28 1020,-14-11-795,0 0 1,-1 0-1,-1 1 0,0-1 0,-1 1 1,-1-1-1,-2 17 0,-29 117 740,12-69-842,13-45-238,-52 273 640,50-245-164,3 1 0,5 119 1,4-151-283,2 0 1,1 0 0,2 0 0,11 32-1,-17-62-160,-1 0 1,1 0-1,0 1 0,0-1 0,0-1 0,1 1 0,-1 0 0,1-1 0,-1 1 0,1-1 0,0 0 0,0 0 0,0 0 0,0 0 0,0 0 0,1-1 0,-1 1 0,0-1 0,1 0 0,-1 0 0,1 0 0,5 0 0,10 2 165,0-2 0,0 0 0,23-3 0,-9 1-41,365-19 123,-363 20-272,0 1 1,55 10 0,-73-7-6,0 0 1,-1 1 0,1 1 0,-1 1-1,-1 0 1,1 1 0,19 13 0,-25-12 29,1-2 1,0 0 0,1 0-1,-1-1 1,2 0-1,-1-1 1,0-1 0,1 0-1,21 4 1,-32-7-31,-1-1-1,1 1 1,-1 0 0,0 0 0,1 0-1,-1 0 1,0 0 0,1 0 0,-1 0-1,0 0 1,0 0 0,0 1-1,0-1 1,0 0 0,-1 1 0,1-1-1,0 1 1,0-1 0,-1 1 0,1-1-1,-1 1 1,1 3 0,-1-4 7,0 0-1,0 0 1,1 0 0,-1 0 0,0 0-1,1 0 1,-1 1 0,1-1 0,-1 0 0,1 0-1,-1-1 1,1 1 0,0 0 0,-1 0 0,1 0-1,0 0 1,0 0 0,0-1 0,0 1 0,-1 0-1,1-1 1,2 2 0,-1-4 30,0 0 1,-1 1-1,1-1 1,-1 0-1,1 0 1,-1 0-1,0 0 1,1 0-1,-1 0 0,0 0 1,0 0-1,-1 0 1,1-1-1,0-2 1,1 1-8,10-29-8,-1-1 0,-1 0 0,-2-1 0,-1 0-1,-2-1 1,1-39 0,-5 33 21,8-581-615,-15 549 518,-23-112 0,-3-15-48,31 196 95,0-1-1,-1 1 1,0 0-1,0 1 1,-1-1-1,1 0 0,-1 1 1,0-1-1,0 1 1,0 0-1,-1 0 1,0 0-1,1 0 0,-1 1 1,-1-1-1,1 1 1,0 0-1,-1 1 1,-5-4-1,-11-5 51,-1 1-1,-42-15 1,17 12-25,1 2-1,-1 1 1,-55-2 0,-146 0 32,149 10-40,40-1-71,6 0-549,-95 7 0,134-2 357,0-1 1,0 2-1,1 0 0,0 1 1,-1 0-1,1 1 0,1 0 1,-1 1-1,1 1 0,0 0 1,-20 15-1</inkml:trace>
</inkml:ink>
</file>

<file path=ppt/ink/ink1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17.512"/>
    </inkml:context>
    <inkml:brush xml:id="br0">
      <inkml:brushProperty name="width" value="0.025" units="cm"/>
      <inkml:brushProperty name="height" value="0.025" units="cm"/>
    </inkml:brush>
  </inkml:definitions>
  <inkml:trace contextRef="#ctx0" brushRef="#br0">150 207 4004,'0'0'2722,"0"-10"-1467,0 9-1150,-2-43 2567,2 42-2413,0 0 0,0 0-1,0 0 1,0 0-1,0 0 1,-1 0-1,1 0 1,-1 1-1,1-1 1,-1 0 0,0 0-1,0 0 1,0 1-1,0-1 1,0 1-1,0-1 1,0 0-1,-1 1 1,1 0 0,0-1-1,-1 1 1,1 0-1,-1 0 1,1 0-1,-1 0 1,-2-1-1,3 2-200,1 0 0,-1 0 0,1 1 0,-1-1 0,1 0 0,-1 0 0,1 1 0,0-1 0,-1 0 0,1 1 0,-1-1 0,1 1 0,0-1 0,-1 1 0,1-1 0,0 0 0,0 1 0,-1-1 0,1 1 0,0-1 0,0 1-1,0-1 1,0 1 0,-1 0 0,1-1 0,0 1 0,0-1 0,0 1 0,0 0 0,-1 25 73,0-18 172,-48 473 3295,-4 58-2631,44-428-127,9 172 1,1-272-830,0 0 0,1 0 0,0 0 0,1-1 0,0 1 0,0 0-1,1-1 1,1 0 0,0 0 0,0 0 0,1-1 0,0 1 0,1-1 0,0-1 0,8 9 0,-4-8-8,0 0 0,0-1 0,1 0 1,0-1-1,1 0 0,-1-1 0,1 0 1,0-1-1,1 0 0,-1-1 0,21 3 1,54 9 123,147 8 1,-197-24-119,0 0-1,0-3 1,0-1-1,0-2 1,-1-1-1,55-18 1,-27-2 20,-43 17 11,0 1-1,1 1 0,44-10 0,-57-32 1462,10-27-1382,-2-1 0,12-158 0,-26-612 15,-5 823-117,0-35 29,-3-1 0,-16-79-1,19 136 17,-1 1-1,0-1 0,1 1 1,-2 0-1,1 0 0,0 0 0,0 0 1,-1 0-1,0 0 0,0 1 0,1-1 1,-1 1-1,-1 0 0,1 0 1,0 0-1,0 0 0,-1 1 0,-3-2 1,-73-24 596,69 24-655,-9-2 57,-1 1 0,0 1 0,-1 1 0,1 1 0,0 0 0,0 2 0,-26 3 0,-145 38 789,140-28-651,0-3-1,-77 9 1,104-19-197,-66 3 2,86-4-5,0-1 1,0 1 0,-1-1-1,1 0 1,0 0-1,0 0 1,0-1-1,0 1 1,0-1 0,1 0-1,-1-1 1,0 1-1,-5-5 1,9 5-136,0 1 0,-1-1 0,1 1 0,0-1 0,0 1 0,0-1 0,1 1 0,-1-1 0,0 0 1,0 0-1,1 1 0,0-1 0,-1 0 0,1 0 0,0 0 0,-1 1 0,1-1 0,0 0 0,1 0 0,-1 0 0,0 0 0,0 1 0,1-1 0,-1 0 0,1 0 0,0 1 0,-1-1 0,1 0 0,0 1 1,2-4-1,2-3-1436,1 0 1,0 0-1,1 0 1,9-8 0,25-22-6484</inkml:trace>
</inkml:ink>
</file>

<file path=ppt/ink/ink1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25.372"/>
    </inkml:context>
    <inkml:brush xml:id="br0">
      <inkml:brushProperty name="width" value="0.025" units="cm"/>
      <inkml:brushProperty name="height" value="0.025" units="cm"/>
    </inkml:brush>
  </inkml:definitions>
  <inkml:trace contextRef="#ctx0" brushRef="#br0">265 148 8168,'0'0'4601,"0"9"-3506,-12 149 793,-1-13-45,-5 365 778,16-484-2257,1-16-246,0 1 1,1-1-1,0 1 1,1 0-1,2 12 1,-3-20-87,1-1 0,0 0 1,-1 0-1,1 0 0,0 0 1,0 0-1,0-1 0,0 1 1,1 0-1,-1 0 0,0-1 1,1 1-1,-1 0 0,1-1 1,0 0-1,-1 1 0,1-1 1,0 0-1,0 0 0,0 0 1,0 0-1,0 0 0,0 0 1,0-1-1,0 1 0,0-1 1,0 1-1,0-1 0,1 0 1,2 0-1,240-10 1584,-48 0-1625,1209 16-5,-304 2 1918,-323 24-1676,1 1 275,413-71-209,-741 17 506,686-56-356,-1125 75-384,-1 1-63,-1 0 0,0-1 0,0 0 1,13-5-1,-22 6 43,0 0 1,0 0-1,0 1 0,0-1 1,0-1-1,0 1 0,0 0 0,-1 0 1,1-1-1,0 1 0,-1-1 1,1 1-1,-1-1 0,0 0 0,1 0 1,-1 0-1,0 1 0,0-1 0,0 0 1,0 0-1,-1 0 0,1-1 1,0 1-1,-1 0 0,1 0 0,-1 0 1,0-4-1,-1-5 23,0-1 0,-1 0 0,0 1 1,-1-1-1,-5-13 0,3 13-2,1-1 0,1 0 0,1 0-1,-2-14 1,3-35-92,10-69-1,-4 78-52,-3 0 0,-4-65 0,1 108 61,0-1 0,-1 0 0,-1 1-1,0-1 1,0 1 0,-1 0 0,-1 0-1,1 0 1,-1 1 0,-1-1 0,0 1-1,0 1 1,-1-1 0,0 1 0,-1 0-1,1 1 1,-1-1 0,-1 2 0,1-1-1,-1 1 1,-1 0 0,1 1 0,-1 0-1,-16-5 1,-18-4-9,1 1 0,-2 3 0,1 2-1,-71-5 1,89 11 38,-622-42-6,346 28 26,-2254-43-399,908 144 414,1316-64-56,-240 25 52,-226 11-20,746-55-30,-8 2-1446,-114-10 0,172 6 1280,1 0 1,-1 0 0,1 0-1,0 0 1,-1 0-1,1-1 1,0 1-1,-1 0 1,1-1-1,0 1 1,-1-1-1,1 0 1,0 1-1,0-1 1,0 0-1,0 0 1,0 0-1,-1 0 1,1 0-1,1 0 1,-1 0-1,0 0 1,0 0-1,0 0 1,1 0-1,-1-1 1,0 1-1,1 0 1,-1-2 0,0-17-5946</inkml:trace>
</inkml:ink>
</file>

<file path=ppt/ink/ink1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27.762"/>
    </inkml:context>
    <inkml:brush xml:id="br0">
      <inkml:brushProperty name="width" value="0.025" units="cm"/>
      <inkml:brushProperty name="height" value="0.025" units="cm"/>
    </inkml:brush>
  </inkml:definitions>
  <inkml:trace contextRef="#ctx0" brushRef="#br0">110 250 6086,'0'0'1,"20"-147"3780,-18 49 3813,-2 98-7552,0 0 1,0 0-1,0 0 1,0 0-1,0-1 1,0 1-1,0 0 1,0 0-1,0 0 1,0 0-1,0 0 1,0-1-1,0 1 1,0 0-1,0 0 1,0 0-1,0 0 1,0 0-1,0-1 1,0 1-1,0 0 0,-1 0 1,1 0-1,0 0 1,0 0-1,0 0 1,0-1-1,0 1 1,0 0-1,0 0 1,0 0-1,0 0 1,-1 0-1,1 0 1,0 0-1,0 0 1,0 0-1,0 0 1,0 0-1,-1 0 1,1 0-1,0-1 1,0 1-1,0 0 1,0 0-1,0 0 1,-1 0-1,1 0 1,0 0-1,0 0 0,0 1 1,0-1-1,0 0 1,0 0-1,-1 0 1,1 0-1,0 0 1,0 0-1,-10 10 780,-4 14-483,-2 27 418,3 1 0,-10 75 1,-1 112 397,18-163-973,-14 819 485,20-870-634,0-8-43,0-1 0,1 1 0,7 32 0,-8-46 4,1 0 0,0 0 0,0-1-1,0 1 1,0 0 0,0 0 0,1-1-1,-1 1 1,1-1 0,0 1 0,-1-1 0,1 1-1,0-1 1,0 0 0,1 0 0,-1 0-1,0 0 1,1-1 0,-1 1 0,1-1-1,0 1 1,-1-1 0,1 0 0,0 0 0,0 0-1,0 0 1,5 0 0,23 0 50,0-2 1,0-1 0,-1-2-1,1-1 1,35-10 0,-27 5-46,0 3 1,54-4 0,-74 10-6,-6 0-5,0 0 0,0 1 1,0 0-1,0 1 1,0 0-1,0 1 0,0 1 1,0 0-1,0 0 1,15 8-1,-26-10 40,0 1 0,1-1 0,-1 0 0,0 0 0,1 0-1,-1 0 1,0 0 0,1 0 0,0-1 0,-1 1 0,1-1 0,-1 0 0,1 0 0,-1 0 0,1 0 0,0 0 0,2-1-1,-3 0 6,1-1-1,-1 1 1,0-1-1,-1 0 1,1 0-1,0 0 1,0 0-1,-1 0 0,1 0 1,-1 0-1,0 0 1,0-1-1,0 1 1,0-1-1,0 1 1,1-5-1,29-88 29,-5-1-1,26-181 1,-24-202-81,-28 462 51,-1 0 0,-1 0 0,0 1 0,-1-1 0,-1 0 0,-1 1 0,0 0 0,-1 0 0,0 0 0,-2 1 0,0-1 0,0 2 0,-21-27 0,16 22 159,2 0 0,-16-35 0,20 39-61,1 1-1,-2 0 0,0 0 1,-1 0-1,0 1 0,-17-18 1,21 27-15,-1 1 1,1-1 0,-1 2 0,0-1-1,0 0 1,0 1 0,0 0 0,0 1 0,-1-1-1,1 1 1,0 0 0,-1 1 0,1-1-1,-11 2 1,-15 1 266,-48 8 0,71-8-315,1-1-99,-17 3 149,0 0-1,1-2 0,-33-1 1,51-1-267,1 0 1,0-1 0,-1 0 0,1 0-1,0 0 1,0 0 0,0-1 0,0 0-1,0 0 1,0 0 0,0-1-1,1 1 1,-1-1 0,1 0 0,-1-1-1,1 1 1,0-1 0,1 1 0,-1-1-1,1-1 1,-5-5 0,-9-30-4704,6-1-2322</inkml:trace>
</inkml:ink>
</file>

<file path=ppt/ink/ink1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43.545"/>
    </inkml:context>
    <inkml:brush xml:id="br0">
      <inkml:brushProperty name="width" value="0.025" units="cm"/>
      <inkml:brushProperty name="height" value="0.025" units="cm"/>
    </inkml:brush>
  </inkml:definitions>
  <inkml:trace contextRef="#ctx0" brushRef="#br0">4065 429 3299,'0'0'9289,"0"-9"-8318,3-28-223,-4 35-637,1 1 0,0-1 0,-1 0 0,1 0 0,-1 0 0,0 0 0,1 0 0,-1 1 0,0-1 0,0 0 0,0 1 0,0-1 0,0 1 0,-1-1 0,1 1 0,0-1 0,-1 1 0,1 0 0,-1 0 0,1 0 0,-1 0 0,0 0 0,1 0 0,-4-1 0,-44-15 1975,43 16-1950,-53-11 313,-2 2 0,-107-2 1,44 4-250,-320-35 94,-254-20 2786,-267-42-1842,506 42-349,332 53-437,-208 10 1,324 0-403,-1 1 0,0 1 1,0 0-1,0 1 0,1 0 1,-1 1-1,-17 8 0,22-8-5,1 0-1,0 0 1,0 0-1,1 1 1,-1 0-1,1 0 1,0 0-1,0 1 0,1-1 1,-1 1-1,1 0 1,0 1-1,-4 9 1,-50 124 43,5 3 0,-43 192 0,-24 307 69,115-608-151,-5 19 18,3 0-1,3 0 0,1 0 1,7 71-1,-3-117-22,1 0-1,0 0 0,0 0 1,1 0-1,0 0 0,0-1 0,0 1 1,1-1-1,0 0 0,0 0 1,1 0-1,0-1 0,0 0 1,0 0-1,0 0 0,1 0 1,0-1-1,0 0 0,0 0 1,0-1-1,1 1 0,0-1 1,12 4-1,16 3 4,-1-1 0,1-2-1,59 6 1,-50-8 0,333 36 14,148 23 7,-376-39-30,427 66 36,7-48 39,125-72 276,-582 15-313,-1-6 1,-1-6 0,192-65-1,-311 90-19,1-1 0,-1 0 0,0-1-1,1 1 1,-1-1 0,0 0 0,-1 0 0,8-7-1,-10 8-7,0 0 1,-1-1-1,0 1 0,1-1 0,-1 1 0,0-1 0,0 0 0,0 0 0,0 1 0,-1-1 1,1 0-1,-1 0 0,0 0 0,0 0 0,0 1 0,0-1 0,0 0 0,-2-5 0,-2-29-8,2 0-1,1 0 0,2 0 1,2 0-1,1 0 0,1 0 1,14-43-1,147-431 71,-88 289-2,-68 191-52,-2 0 1,-1 0 0,-1-1 0,-1 0 0,-3 0 0,-1-64-1,-3 75-1,0 0 0,-1 1 0,-1-1-1,-2 1 1,1 0 0,-2 0-1,-1 0 1,-1 1 0,0 0-1,-1 1 1,-21-29 0,28 44 13,1-1 1,-1 1-1,0-1 1,0 1-1,-1 0 1,1 1-1,-1-1 1,0 0-1,1 1 1,-1 0-1,0 0 1,0 0-1,-1 0 1,1 1-1,0-1 1,0 1-1,-1 0 1,1 1-1,-1-1 1,1 1-1,-1 0 1,1 0-1,-1 0 1,1 1-1,0-1 1,-1 1-1,1 0 1,-9 3-1,4 0-199,-1 1 0,1 0 0,-1 0-1,2 1 1,-1 0 0,0 1 0,1 0-1,1 0 1,-1 0 0,-12 18 0,19-24-263,-5 8-395,5-4-5376</inkml:trace>
</inkml:ink>
</file>

<file path=ppt/ink/ink1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19:55.789"/>
    </inkml:context>
    <inkml:brush xml:id="br0">
      <inkml:brushProperty name="width" value="0.025" units="cm"/>
      <inkml:brushProperty name="height" value="0.025" units="cm"/>
    </inkml:brush>
  </inkml:definitions>
  <inkml:trace contextRef="#ctx0" brushRef="#br0">458 185 10250,'0'0'6486,"-8"12"-5798,-6 11-386,1 1 0,2 1-1,0 0 1,1 0 0,-6 30-1,-85 349 3581,-53 227-3546,112-458-303,-32 177-8,72-341-19,1 27-74,1-36 69,1 1 0,-1 0 0,0-1 0,1 1 0,-1 0-1,1-1 1,-1 1 0,1 0 0,-1-1 0,1 1 0,0-1 0,-1 1 0,1-1-1,0 1 1,-1-1 0,1 0 0,0 1 0,-1-1 0,1 0 0,0 0 0,0 1 0,0-1-1,-1 0 1,1 0 0,0 0 0,0 0 0,0 0 0,-1 0 0,1 0 0,0 0 0,0 0-1,0-1 1,-1 1 0,1 0 0,0 0 0,0-1 0,-1 1 0,1 0 0,1-1 0,24-9 145,43-22 1,12-5-67,25 4-40,1 3 0,2 6 0,127-12 0,-137 18 216,-65 10 118,1 2 0,58-3 0,-92 7-330,0 0-1,0-1 1,0 1 0,0 0 0,0-1 0,-1 1-1,1-1 1,-1 1 0,0-1 0,0 1 0,0-1-1,0 0 1,-1-3 0,1 1 5,11-176 67,7 0 0,9 1 0,52-189 0,-61 281-84,-3 0 0,-4-1 0,-2-132 0,-9 211 9,-2 0 0,0 1 0,0-1 0,0 1 0,-1-1-1,-1 1 1,0 0 0,0 0 0,-1 1 0,0-1 0,0 1 0,-1 0 0,-7-8-1,-1-1 101,-1 1 0,-1 1 0,0 1-1,-35-24 1,33 27 15,0 2 1,-1 0-1,0 2 0,0 0 0,-1 1 1,0 0-1,0 2 0,0 1 0,-1 0 1,1 1-1,-1 2 0,-22 1 1,-29 5 315,1 3 1,-74 20-1,134-27-440,-14 2 260,15-4-705,12-5-2258,17-13-1942,5-6-2316</inkml:trace>
</inkml:ink>
</file>

<file path=ppt/ink/ink1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0:57.849"/>
    </inkml:context>
    <inkml:brush xml:id="br0">
      <inkml:brushProperty name="width" value="0.025" units="cm"/>
      <inkml:brushProperty name="height" value="0.025" units="cm"/>
    </inkml:brush>
  </inkml:definitions>
  <inkml:trace contextRef="#ctx0" brushRef="#br0">336 589 8968,'0'0'4581,"4"9"-3818,-1 0-560,-1-1 1,0 1-1,0 0 0,-1 0 0,0 0 1,-1-1-1,1 1 0,-2 0 0,1 0 1,-1 0-1,-1 0 0,0 0 0,-3 8 1,-124 419 1264,-45 175-262,161-546-971,2 0 1,3 0-1,4 1 0,3 81 1,3-111-185,1 0 1,2 0-1,2 0 1,1-1-1,2 0 1,1 0 0,2-1-1,1-1 1,23 40-1,-24-55 40,0-1 0,0 0-1,2-1 1,0 0-1,1-1 1,1-1-1,0-1 1,1 0 0,0-2-1,1 0 1,0 0-1,0-2 1,1-1 0,27 8-1,30 6 325,2-4 0,121 12 0,-119-19-376,862 94 276,5-32-224,-720-56-70,1932 73 735,3-82-364,281-61-340,-1245 19 29,3536-24 101,-4129 59 383,656-3 1064,-982-6-1005,422-66 1,-636 62-593,-1-3 0,0-3 0,-1-3 0,106-49-1,-125 46 2,0-2-1,-1-2 0,-2-1 0,-1-3 0,-2-1 0,64-68 0,-66 56 41,-2 0-1,-3-3 0,-1 0 1,-2-2-1,-3-1 0,-1-1 1,33-108-1,-38 82-82,-2-1 0,-4 0 0,-4-1-1,-2-1 1,-5-89 0,-4 143 5,0 1 0,-2-1 0,-1 1 0,-1 0 0,-1 0 0,-1 0-1,-2 1 1,0 0 0,-2 1 0,-1 0 0,0 0 0,-2 1 0,-1 1 0,0 1 0,-2 0 0,0 1-1,-2 0 1,0 2 0,-1 0 0,0 1 0,-27-16 0,-15-1-13,-2 2-1,-1 2 1,-1 4 0,-79-20-1,-285-52-69,382 89 86,-960-153-32,-8 45-46,570 68 40,-5123-279-873,2387 361-743,10 180 82,1056 31 1649,1315-122 85,786-119-428,-58 15 429,42-2-2161,29-14 1576,1-1 0,-1 0-1,1 1 1,-1-1 0,1 1-1,0-1 1,-1 1 0,1-1-1,0 1 1,0 0-1,0 0 1,-1 3 0,1 5-5283</inkml:trace>
</inkml:ink>
</file>

<file path=ppt/ink/ink1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52.208"/>
    </inkml:context>
    <inkml:brush xml:id="br0">
      <inkml:brushProperty name="width" value="0.025" units="cm"/>
      <inkml:brushProperty name="height" value="0.025" units="cm"/>
    </inkml:brush>
  </inkml:definitions>
  <inkml:trace contextRef="#ctx0" brushRef="#br0">0 198 8520,'0'0'9609,"2"-7"-9310,-2 6-281,0-1 1,0 1-1,1-1 0,-1 1 1,0-1-1,1 1 0,-1 0 1,1-1-1,0 1 0,0 0 0,-1-1 1,1 1-1,0 0 0,0 0 1,0 0-1,0 0 0,0 0 1,0 0-1,1 0 0,-1 0 0,0 0 1,0 1-1,1-1 0,-1 0 1,0 1-1,1-1 0,1 0 1,5 0 90,0 1 0,0 0 1,1 0-1,-1 0 1,9 3-1,204 12 1407,230-14 0,-438-2-1510,525-21 719,65-2 867,562 24 404,-106 73-1128,-236-8-695,498-38-958,-2042-82 59,406 20 588,-647-38 172,-275-29 17,1206 100-49,22 2 2,0-1 1,1 0-1,-1 0 0,0-1 1,1 0-1,-1 0 1,-9-4-1,16 1 84,13 2-58,96-3-283,136 10 0,-192-2 220,1050 95-1113,-607-43 407,360 14 355,-1-55 512,-835-14-116,-12 2 3,1-1 0,-1 1 0,0-2 0,1 1 0,-1-1 0,0 0 1,1 0-1,-1 0 0,0-1 0,0 0 0,0-1 0,8-3 0,-14 6-9,0-1 0,1 1-1,-1 0 1,0 0 0,0-1 0,0 1-1,0 0 1,0 0 0,1-1 0,-1 1-1,0 0 1,0 0 0,0-1 0,0 1-1,0 0 1,0 0 0,0-1 0,0 1-1,0 0 1,0-1 0,0 1-1,0 0 1,0 0 0,0-1 0,0 1-1,0 0 1,0 0 0,0-1 0,-1 1-1,1 0 1,0 0 0,0-1 0,0 1-1,0 0 1,-1 0 0,1 0 0,0-1-1,0 1 1,0 0 0,-1 0 0,-15-9 19,-19-1-132,35 10 108,-181-31-1030,-201-8 0,64 9-4798,148 7 83</inkml:trace>
</inkml:ink>
</file>

<file path=ppt/ink/ink1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12.082"/>
    </inkml:context>
    <inkml:brush xml:id="br0">
      <inkml:brushProperty name="width" value="0.025" units="cm"/>
      <inkml:brushProperty name="height" value="0.025" units="cm"/>
    </inkml:brush>
  </inkml:definitions>
  <inkml:trace contextRef="#ctx0" brushRef="#br0">886 1 6983,'-50'20'68,"2"3"1,1 2 0,0 1 0,2 3 0,2 2 0,0 2 0,-58 58 0,64-52 815,2 2 0,-33 50 0,18-17-164,3 2 0,4 2 0,3 1 1,-46 133-1,73-170-570,1 1 0,2 0 0,2 1 0,2 0 0,2 0 0,2 1 1,2-1-1,2 0 0,1 1 0,3-1 0,11 46 0,-7-56-137,1 0-1,1 0 1,2-1-1,2-1 1,1 0-1,1-2 1,35 47-1,-37-57-72,1-1 0,1 0 0,1-2 0,0 0 1,2-1-1,-1-1 0,2-1 0,0-1 0,1-1 0,0 0 0,32 10 0,-18-11-12,0-2 1,0-2 0,1-1-1,-1-1 1,1-2 0,50-4-1,-33-3 210,0-2-1,-1-3 0,91-27 0,0-17 337,-2-5 0,151-87 0,-244 120-472,5-3 147,43-22 29,130-86 0,-199 115-50,-2-1-1,0 0 1,-1-2 0,-1-1 0,-1-2 0,-2 0 0,-1-1-1,29-50 1,-26 29 408,-2 0-1,-2-2 0,-2-1 1,-3 0-1,9-54 0,-11 28 555,-4 0-1,-2-145 1,-7 198-831,-2 0 0,-1 0 1,-1 0-1,-1 1 0,-1 0 0,-1 0 0,-20-45 1,19 55-181,1 0 1,-2 1-1,0 0 1,0 0-1,-1 1 1,-1 1-1,0-1 1,0 2-1,-1 0 1,-1 0-1,1 1 1,-2 0-1,-24-11 1,13 10-99,0 1 0,0 1-1,-1 2 1,0 0 0,0 2 0,-1 1 0,1 1 0,-1 1 0,1 1-1,-1 1 1,1 2 0,-1 1 0,1 1 0,-28 8 0,-19 11-630,1 2 0,1 4 0,-107 61 0,12 6-2138,-66 34-5599,111-75-2152</inkml:trace>
</inkml:ink>
</file>

<file path=ppt/ink/ink1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5.580"/>
    </inkml:context>
    <inkml:brush xml:id="br0">
      <inkml:brushProperty name="width" value="0.025" units="cm"/>
      <inkml:brushProperty name="height" value="0.025" units="cm"/>
    </inkml:brush>
  </inkml:definitions>
  <inkml:trace contextRef="#ctx0" brushRef="#br0">35 1 12684,'0'0'5360,"-3"8"-4223,-6 22-225,2-1 0,2 1 0,0 0 1,2 1-1,1-1 0,2 1 0,6 56 0,-6-84-806,0 0 0,1 0 0,-1 0 0,1 0 0,0-1 0,0 1 0,0 0 0,1-1 0,-1 1 0,1 0 0,-1-1 0,1 1 0,0-1 0,0 0 0,0 0-1,0 0 1,0 0 0,0 0 0,1 0 0,4 3 0,-3-4 41,0 0-1,0 1 1,0-2-1,0 1 1,0 0 0,1-1-1,-1 0 1,0 0-1,0 0 1,1 0-1,-1-1 1,0 1 0,4-2-1,7-2 133,-1-1 0,1-1 0,-1 0 0,0-1 0,-1 0 0,25-18 0,-18 8-273,1-1 0,-2-1 0,-1 0 0,0-2 0,-2 0 0,0-1-1,-1 0 1,-1-1 0,13-30 0,-40 129-6,6-49 0,1 0 0,1 1 0,2-1 0,1 1 0,1 43 0,1-69 0,0 0 0,0 0 0,1 0 0,-1-1 0,1 1 0,-1 0 0,1 0 0,-1-1 0,1 1 0,0 0 0,0-1 0,0 1 0,0 0 0,0-1 0,0 0 0,0 1 0,1-1 0,-1 0 0,1 1 0,-1-1 0,0 0 0,1 0 0,2 1 0,-1-1 0,1 0 0,-1 0 0,0 0 0,0-1 0,1 0 0,-1 1 0,0-1 0,1 0 0,-1-1 0,0 1 0,1-1 0,3 0 0,2-2 0,-1 1 0,1-1 0,-1-1 0,0 0 0,0 0 0,0 0 0,-1-1 0,1 0 0,7-8 0,10-18-2025,-20 22 581,0 1 0,-1-1-1,0 0 1,3-11 0,1-10-5645</inkml:trace>
</inkml:ink>
</file>

<file path=ppt/ink/ink1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5.937"/>
    </inkml:context>
    <inkml:brush xml:id="br0">
      <inkml:brushProperty name="width" value="0.025" units="cm"/>
      <inkml:brushProperty name="height" value="0.025" units="cm"/>
    </inkml:brush>
  </inkml:definitions>
  <inkml:trace contextRef="#ctx0" brushRef="#br0">1 1 14510,'0'0'15871,"7"10"-15316,-5-7-512,2 2 44,0 1-1,-1 0 1,1 0-1,-1 0 1,0 1 0,-1-1-1,1 1 1,-2-1 0,1 1-1,0 0 1,-1 0-1,0 10 1,-10 235 575,9-250-662,-1-1 0,1 1 0,1-1 0,-1 1 0,0-1 0,0 1 0,0-1 0,1 1 0,-1-1 0,1 1 0,-1-1 0,1 0 0,0 1 0,-1-1 0,1 0 0,0 1 0,0-1 0,0 0 0,0 0 0,0 0 0,0 0 0,0 0 0,0 0 0,1 0 0,-1 0 0,0 0 0,1-1 0,-1 1 0,0 0 0,1-1 0,-1 1 0,1-1 0,-1 0 0,1 1 0,-1-1 0,1 0 0,-1 0 0,1 0 0,-1 0 0,1 0 0,-1 0 0,1 0 0,-1-1 0,1 1 0,1-1 0,5-1 0,0 0 0,0 0 0,0-1 0,0 0 0,-1-1 0,15-8 0,1-4-206,-1-1 0,39-37 0,-55 48-11,-1 1 0,0-1 1,1-1-1,-2 1 0,1-1 0,-1 0 0,0 0 0,0 0 1,-1 0-1,0-1 0,-1 1 0,1-1 0,-1 0 0,1-14 1,-5 6-7520,-11 4-4969</inkml:trace>
</inkml:ink>
</file>

<file path=ppt/ink/ink1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6.299"/>
    </inkml:context>
    <inkml:brush xml:id="br0">
      <inkml:brushProperty name="width" value="0.025" units="cm"/>
      <inkml:brushProperty name="height" value="0.025" units="cm"/>
    </inkml:brush>
  </inkml:definitions>
  <inkml:trace contextRef="#ctx0" brushRef="#br0">1 1 16528,'0'0'11627,"30"57"-8617,-12-48-1408,5-3-1602,7 0 0,5 1 0,2-3 0,2-2-5221,2-2-6470</inkml:trace>
</inkml:ink>
</file>

<file path=ppt/ink/ink1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7.232"/>
    </inkml:context>
    <inkml:brush xml:id="br0">
      <inkml:brushProperty name="width" value="0.025" units="cm"/>
      <inkml:brushProperty name="height" value="0.025" units="cm"/>
    </inkml:brush>
  </inkml:definitions>
  <inkml:trace contextRef="#ctx0" brushRef="#br0">526 44 17232,'0'0'7410,"-11"-7"-4330,4 2-2764,-1 0-1,0 1 0,-1 0 1,1 0-1,-1 1 0,0 0 1,0 1-1,0 0 1,0 0-1,0 1 0,0 0 1,-16 0-1,5 4-248,0 0 0,1 1 1,-1 1-1,1 0 0,0 2 0,1 0 0,-1 2 1,-18 10-1,3 2 18,0 1 0,1 2 0,-30 28 0,59-49-85,2-1 0,0-1 0,-1 1 0,1 0 0,0 0 0,0 0 0,1 0 0,-1 0 0,0 0 0,1 1 0,-1-1 0,1 0 0,0 1 0,0-1 0,0 1 0,-1 4 0,2-6 0,1 0 0,-1-1 0,1 1 0,-1-1 0,1 1 0,0-1 0,-1 1 0,1-1 0,-1 1 0,1-1 0,0 1 0,0-1 0,-1 0 0,1 0 0,0 1 0,0-1 0,-1 0 0,1 0 0,0 0 0,0 0 0,-1 0 0,1 0 0,0 0 0,0 0 0,1 0 0,30 0 0,-24 0 0,51-2 0,-39 0 0,0 1 0,-1 1 0,1 0 0,0 2 0,0 0 0,-1 1 0,30 9 0,-45-11 0,-1 1 0,1 0 0,0 0 0,0 0 0,-1 0 0,0 1 0,1 0 0,-1-1 0,0 1 0,0 0 0,0 1 0,-1-1 0,1 0 0,-1 1 0,0-1 0,0 1 0,0 0 0,3 7 0,-4-4 0,1 0 0,-1 1 0,-1-1 0,1 0 0,-1 0 0,-1 0 0,1 1 0,-1-1 0,0 0 0,-3 8 0,-5 12 0,0-1 0,-2 0 0,-1-1 0,-23 35 0,13-26 0,15-25 0,1-1 0,0 1 0,0 1 0,1-1 0,0 1 0,1 0 0,0 0 0,-4 16 0,8-25 0,0 0 0,0-1 0,0 1 0,0-1 0,0 1 0,0 0 0,1-1 0,-1 1 0,0-1 0,0 1 0,0 0 0,1-1 0,-1 1 0,0-1 0,1 1 0,-1-1 0,0 1 0,1-1 0,-1 1 0,1-1 0,-1 0 0,1 1 0,-1-1 0,1 0 0,-1 1 0,1-1 0,-1 0 0,1 1 0,-1-1 0,1 0 0,0 0 0,-1 0 0,1 0 0,1 1 0,25 0 0,-20-1 0,37-1-979,0-1-1,46-9 1,26-15-6610,-77 15-9911</inkml:trace>
</inkml:ink>
</file>

<file path=ppt/ink/ink1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8.076"/>
    </inkml:context>
    <inkml:brush xml:id="br0">
      <inkml:brushProperty name="width" value="0.025" units="cm"/>
      <inkml:brushProperty name="height" value="0.025" units="cm"/>
    </inkml:brush>
  </inkml:definitions>
  <inkml:trace contextRef="#ctx0" brushRef="#br0">18 129 11179,'5'-12'3950,"22"-60"556,-11 28 6560,-22 60-10908,-38 120 760,39-117-778,1 1 0,1-1 1,1 1-1,1-1 0,1 29 0,0-45-137,1 0 1,0 0 0,-1 0-1,1 0 1,0 0 0,0 0 0,1 0-1,-1 0 1,1 0 0,0 0-1,-1-1 1,1 1 0,0-1 0,0 1-1,1-1 1,-1 0 0,0 0 0,1 0-1,0 0 1,-1 0 0,1-1-1,0 1 1,0-1 0,0 1 0,0-1-1,0 0 1,0 0 0,0-1-1,0 1 1,0-1 0,0 1 0,6-1-1,1 0 0,0 0 0,-1 0-1,1-1 1,0 0 0,0 0-1,-1-1 1,1-1 0,-1 1-1,17-9 1,-13 5-3,-1-1 0,0 0 0,0-1 0,-1 0 0,0-1 0,0-1 0,-1 1 0,0-2 0,-1 1 0,0-1 0,0-1 0,-1 0 0,-1 0 0,7-15 0,-20 58 0,1 0 0,1 0 0,2 50 0,1-78 0,1 0 0,0 0 0,0 0 0,0 0 0,0 0 0,1 0 0,-1 0 0,1 0 0,0 0 0,0 0 0,0 0 0,0 0 0,0-1 0,1 1 0,-1 0 0,1-1 0,0 1 0,0-1 0,0 0 0,0 1 0,0-1 0,0 0 0,1 0 0,-1 0 0,0-1 0,1 1 0,0 0 0,-1-1 0,1 0 0,0 0 0,0 0 0,0 0 0,0 0 0,0 0 0,0-1 0,0 0 0,0 1 0,4-1 0,0-1 0,0 1 0,0-1 0,1 0 0,-1-1 0,0 0 0,0 0 0,0-1 0,0 1 0,-1-2 0,1 1 0,-1-1 0,1 0 0,-1 0 0,-1 0 0,8-7 0,-4 1 0,-1 0 0,0 0 0,-1 0 0,0-1 0,-1 0 0,0 0 0,-1-1 0,0 0 0,0 0 0,3-19 0,-4 12 0,-1-1 0,0 0 0,-2 0 0,0 0 0,-5-39 0,5 58-6,-1 0 1,0 1-1,0-1 1,0 0-1,0 1 1,0-1-1,0 0 1,0 1-1,0-1 1,0 0-1,-1 1 0,1-1 1,0 0-1,0 1 1,-1-1-1,1 0 1,0 1-1,-1-1 1,1 1-1,0-1 1,-1 1-1,1-1 0,-1 1 1,1-1-1,-1 1 1,1-1-1,-1 1 1,1-1-1,-1 1 1,0 0-1,1-1 1,-1 1-1,1 0 0,-1 0 1,0 0-1,1-1 1,-1 1-1,-1 0 1,1 1-63,0-1 0,0 1 1,0-1-1,0 1 0,0 0 1,0 0-1,0 0 0,0-1 1,0 1-1,0 0 0,0 0 1,1 0-1,-1 0 0,0 1 1,1-1-1,-1 0 1,1 0-1,-1 0 0,0 3 1,-2 7-3078,0 1 1,1 0 0,-2 19-1,2-7-4264</inkml:trace>
</inkml:ink>
</file>

<file path=ppt/ink/ink1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8.715"/>
    </inkml:context>
    <inkml:brush xml:id="br0">
      <inkml:brushProperty name="width" value="0.025" units="cm"/>
      <inkml:brushProperty name="height" value="0.025" units="cm"/>
    </inkml:brush>
  </inkml:definitions>
  <inkml:trace contextRef="#ctx0" brushRef="#br0">1 147 19635,'0'0'8317,"8"1"-6353,4 0-1697,0-1-1,0-1 1,-1 0-1,1 0 1,0-1 0,21-6-1,-27 6-214,-1 0 0,1 0 0,-1 0-1,0 0 1,0-1 0,0 0 0,0 0 0,0 0 0,0-1-1,-1 1 1,0-1 0,0 0 0,0-1 0,0 1 0,0 0-1,-1-1 1,0 0 0,3-7 0,-5 11-52,0-1 0,0 1 0,-1-1 0,1 0 0,-1 0 0,1 1 0,-1-1 0,0 0 0,0 0 0,1 0 0,-1 1 0,-1-1 0,1 0 0,0 0 0,0 0 0,-1 1 0,1-1 0,-1 0 0,1 1 0,-1-1 0,0 0 0,1 1 0,-1-1 0,0 1 0,0-1 0,0 1 0,-1-1 0,1 1 0,0 0 0,0-1 0,-1 1 0,1 0 0,-1 0 0,1 0 0,-1 0 0,1 0 0,-1 1 0,0-1 0,1 0 0,-1 1 0,0-1 0,0 1 0,-2-1 0,0 0 0,0 1 0,-1-1 0,1 1 0,0 0 0,0 0 0,0 0 0,0 1 0,0-1 0,0 1 0,0 0 0,0 0 0,0 0 0,0 1 0,0 0 0,0-1 0,1 1 0,-1 1 0,-4 2 0,3 0 0,0 1 0,0-1 0,0 1 0,1-1 0,0 1 0,0 0 0,0 1 0,1-1 0,0 1 0,1-1 0,-1 1 0,1 0 0,0 0 0,1 0 0,0 0 0,0 1 0,0-1 0,1 0 0,1 12 0,0-16 0,0-1 0,1 0 0,-1 0 0,1 0 0,0 0 0,-1 0 0,1 0 0,0 0 0,0-1 0,0 1 0,0-1 0,0 1 0,1-1 0,-1 0 0,0 0 0,1 0 0,-1 0 0,1 0 0,-1 0 0,1-1 0,-1 1 0,1-1 0,0 0 0,-1 0 0,1 0 0,3 0 0,73-4 0,-58 0 0,-1-2 0,0 0 0,0-1 0,-1-1 0,0-1 0,34-21 0,-33 19 0,-19 10 0,0 0 0,0 1 0,-1-1 0,1 1 0,0 0 0,0-1 0,0 1 0,0 0 0,0-1 0,0 1 0,-1 0 0,1 0 0,0 0 0,0 0 0,0 0 0,0 0 0,0 0 0,0 0 0,0 0 0,0 0 0,0 0 0,0 1 0,0-1 0,0 0 0,-1 1 0,1-1 0,0 1 0,0-1 0,1 2 0,14 25 0,-15-24 0,0-1 0,0 1 0,0 0 0,0 0 0,1-1 0,-1 1 0,1-1 0,0 1 0,0-1 0,0 0 0,0 1 0,0-1 0,0 0 0,0 0 0,5 2 0,0-2 0,0 0 0,0 0 0,0 0 0,0-1 0,0 0 0,0-1 0,0 0 0,0 0 0,0 0 0,11-3 0,70-22 0,-74 20 0,1 0 0,0 0 0,0 2 0,0 0 0,1 0 0,19 0 0,-34 4 0,0-1 0,0 0 0,0 1 0,-1-1 0,1 1 0,0-1 0,0 1 0,-1-1 0,1 1 0,0 0 0,-1-1 0,1 1 0,0 0 0,-1 0 0,1-1 0,-1 1 0,1 0 0,-1 0 0,1 0 0,-1 0 0,0-1 0,0 1 0,1 0 0,-1 0 0,0 0 0,0 0 0,0 0 0,0 0 0,0 1 0,1 42 0,-1-21 0,0-22 0,0-1-1,0 1 1,0-1 0,1 1 0,-1-1-1,0 1 1,0-1 0,0 1 0,0-1-1,0 1 1,1-1 0,-1 1 0,0-1-1,0 0 1,1 1 0,-1-1 0,0 1-1,1-1 1,-1 0 0,0 1 0,1-1-1,-1 0 1,1 0 0,-1 1-1,1-1 1,-1 0 0,0 0 0,1 1-1,-1-1 1,1 0 0,-1 0 0,1 0-1,-1 0 1,1 0 0,-1 0 0,1 0-1,-1 0 1,1 0 0,-1 0 0,1 0-1,-1 0 1,1 0 0,-1 0-1,1 0 1,-1-1 0,1 1 0,-1 0-1,1 0 1,-1-1 0,1 1 0,0-1-85,0 0 1,1 1 0,-1-1 0,0 0 0,0 0 0,0 0 0,0 0-1,0 0 1,0 0 0,-1 0 0,1-1 0,0 1 0,0 0 0,-1 0-1,1-1 1,-1 1 0,1 0 0,0-3 0,-1-17-5372,0-7-3683</inkml:trace>
</inkml:ink>
</file>

<file path=ppt/ink/ink1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9.073"/>
    </inkml:context>
    <inkml:brush xml:id="br0">
      <inkml:brushProperty name="width" value="0.025" units="cm"/>
      <inkml:brushProperty name="height" value="0.025" units="cm"/>
    </inkml:brush>
  </inkml:definitions>
  <inkml:trace contextRef="#ctx0" brushRef="#br0">1 1 21877,'0'0'7174</inkml:trace>
</inkml:ink>
</file>

<file path=ppt/ink/ink1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4:59.575"/>
    </inkml:context>
    <inkml:brush xml:id="br0">
      <inkml:brushProperty name="width" value="0.025" units="cm"/>
      <inkml:brushProperty name="height" value="0.025" units="cm"/>
    </inkml:brush>
  </inkml:definitions>
  <inkml:trace contextRef="#ctx0" brushRef="#br0">1 41 897,'0'0'31368,"13"-2"-30989,33-4-323,73-1 0,15 1-45,-46-14-11,-88 23 0,0 0 0,0-1 0,0 1 0,-1-1 0,1 1 0,-1 0 0,1-1 0,-1 1 0,0-1 0,0 1 0,-2 2 0,-6 15 0,1 1 0,0 0 0,2 1 0,1 0 0,0 0 0,-3 40 0,8-46 0,0 0 0,1 0 0,0 0 0,2-1 0,-1 1 0,2 0 0,0-1 0,1 0 0,1 0 0,9 19 0,-11-27 0,53 112 0,-52-105 0,0 1 0,-1 0 0,-1 0 0,0 0 0,-1 1 0,1 21 0,-3-32 0,-1-1 0,1 0 0,-1 1 0,1-1 0,-1 0 0,-1 0 0,1 0 0,-1 1 0,1-1 0,-1-1 0,0 1 0,-1 0 0,1 0 0,-1-1 0,-3 5 0,0-2 0,0-1 0,-1 1 0,1-1 0,-1-1 0,0 1 0,0-1 0,-13 5 0,1-2 0,1-1 0,-1 0 0,0-2 0,0 0 0,0-2 0,-24 2 0,25-4 3,4 1-376,0 0 0,0-2 0,-25-3-1,36 4 79,1-1 0,-1 1 0,1-1 0,-1 1 0,1-1 0,-1 0 0,1 0-1,0 0 1,0-1 0,-1 1 0,1 0 0,0-1 0,0 0 0,1 1-1,-1-1 1,0 0 0,0 0 0,1 0 0,-1 0 0,1 0 0,0 0 0,-1 0-1,1-1 1,0 1 0,0 0 0,1-1 0,-2-3 0,1-10-20797</inkml:trace>
</inkml:ink>
</file>

<file path=ppt/ink/ink1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0.467"/>
    </inkml:context>
    <inkml:brush xml:id="br0">
      <inkml:brushProperty name="width" value="0.025" units="cm"/>
      <inkml:brushProperty name="height" value="0.025" units="cm"/>
    </inkml:brush>
  </inkml:definitions>
  <inkml:trace contextRef="#ctx0" brushRef="#br0">0 1 3716,'0'0'21433,"8"4"-19570,-4-3-1733,-1 1 1,-1 0-1,1 0 0,0 0 1,0 0-1,-1 0 0,1 0 0,-1 1 1,0-1-1,1 1 0,-1 0 1,0 0-1,-1-1 0,1 1 0,2 5 1,-1 2 222,0 0 1,-1 0 0,0 0-1,-1 0 1,1 12 0,1 121 1098,-4-83-2744,8 63 0,-7-114-431,-11-25-21484</inkml:trace>
</inkml:ink>
</file>

<file path=ppt/ink/ink1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0.810"/>
    </inkml:context>
    <inkml:brush xml:id="br0">
      <inkml:brushProperty name="width" value="0.025" units="cm"/>
      <inkml:brushProperty name="height" value="0.025" units="cm"/>
    </inkml:brush>
  </inkml:definitions>
  <inkml:trace contextRef="#ctx0" brushRef="#br0">5 195 14926,'0'0'4073,"-1"-10"-395,1 5-3326,-1 1-35,0 0 1,0-1-1,1 1 0,0 0 1,0 0-1,0-1 0,0 1 0,1 0 1,0 0-1,0-1 0,0 1 1,0 0-1,0 0 0,1 0 0,0 0 1,0 1-1,0-1 0,0 0 1,1 1-1,4-5 0,4-2-53,1 1 0,0 0-1,1 1 1,0 1 0,1 0 0,-1 1-1,1 0 1,0 1 0,1 1-1,26-5 1,-13 4-247,1 2-1,0 1 1,0 1 0,49 5-1,-65-2-35,-1 0 1,1 1-1,-1 1 0,0 0 0,0 1 0,0 0 1,-1 0-1,1 1 0,-1 1 0,19 15 1,-27-20 25,1 1 1,-1 0-1,1 1 1,-1-1 0,0 0-1,0 1 1,0 0 0,-1 0-1,0 0 1,1 0 0,-1 0-1,0 0 1,-1 0 0,1 1-1,-1-1 1,0 1 0,0-1-1,-1 1 1,1-1 0,-1 1-1,0-1 1,0 1-1,0 0 1,-1-1 0,1 1-1,-1-1 1,0 1 0,-1-1-1,1 1 1,-1-1 0,0 0-1,0 0 1,-3 5 0,-1 0-5,-1-1 0,1-1 1,-1 1-1,0-1 0,-1 0 1,0-1-1,0 0 0,0 0 1,0-1-1,-1 0 0,0 0 1,0-1-1,-11 4 0,2-2-4,-1-1-1,1 0 1,-1-1-1,0-1 1,-38 1-1,56-4-23,1 0 0,-1 0 0,0 0 0,0 0 0,0 0 0,0 0 0,1 0 0,-1 0 0,0-1 0,0 1 0,0 0 0,1 0 0,-1-1 0,0 1 0,0-1 0,1 1 0,-1 0 0,0-1 0,0 1 0,0-2 0,3-10-1390,0 9 1001,0 1 0,0 0 0,0 0 1,0 0-1,0 0 0,0 0 0,1 0 1,-1 1-1,1-1 0,2-1 1,58-15-12816,-24 7 1079</inkml:trace>
</inkml:ink>
</file>

<file path=ppt/ink/ink1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1.185"/>
    </inkml:context>
    <inkml:brush xml:id="br0">
      <inkml:brushProperty name="width" value="0.025" units="cm"/>
      <inkml:brushProperty name="height" value="0.025" units="cm"/>
    </inkml:brush>
  </inkml:definitions>
  <inkml:trace contextRef="#ctx0" brushRef="#br0">277 82 20563,'0'0'11350,"-5"14"-10870,1 0-430,-12 29 15,1 2-1,3 0 1,1 0 0,-6 70 0,17-100-63,-1-9-50,0 0 0,1 0 0,0 0-1,0 0 1,0 0 0,1 0 0,0 0 0,0 0 0,1 0-1,-1-1 1,1 1 0,0 0 0,1-1 0,0 1 0,-1-1-1,6 6 1,-3-10-6148,-3-10 2400,-5-14-3578,-7-8-7210</inkml:trace>
  <inkml:trace contextRef="#ctx0" brushRef="#br0" timeOffset="1">0 49 10154,'0'0'21940,"88"-44"-21267,-34 44-673,10 3 0,0 1 0,4-1 0,-8-3-1281,4 0-5253,-6-14-7528</inkml:trace>
</inkml:ink>
</file>

<file path=ppt/ink/ink1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2.353"/>
    </inkml:context>
    <inkml:brush xml:id="br0">
      <inkml:brushProperty name="width" value="0.025" units="cm"/>
      <inkml:brushProperty name="height" value="0.025" units="cm"/>
    </inkml:brush>
  </inkml:definitions>
  <inkml:trace contextRef="#ctx0" brushRef="#br0">573 1 12011,'0'0'12722,"-9"4"-12263,4-2-279,0 0 1,1 1 0,-1-1-1,1 1 1,0 0-1,-1 0 1,1 1-1,1 0 1,-1-1-1,1 1 1,-1 0 0,1 1-1,0-1 1,0 0-1,1 1 1,-3 5-1,-11 30 773,0-2 823,-29 52 1,45-95-1777,-1-1 0,0 0 0,0 0 0,0 0 0,-1 0 0,0 1 0,0-1 0,0 1 0,-1-1 0,-6-8 0,-3 4 0,0 0 0,-1 1 0,-1 1 0,1 0 0,-1 1 0,-1 0 0,1 1 0,-29-8 0,34 11 0,-1 1 0,1 0 0,-1 1 0,1 0 0,-1 0 0,0 1 0,1 0 0,-1 1 0,0 0 0,1 0 0,-1 1 0,1 1 0,0-1 0,-1 2 0,-11 5 0,20-9 0,1 0 0,-1 0 0,1 0 0,0 1 0,-1-1 0,1 0 0,-1 0 0,1 0 0,0 1 0,-1-1 0,1 0 0,0 0 0,-1 1 0,1-1 0,0 0 0,0 1 0,-1-1 0,1 0 0,0 1 0,0-1 0,0 1 0,-1-1 0,1 0 0,0 1 0,0-1 0,0 1 0,0-1 0,0 0 0,0 1 0,0-1 0,0 1 0,0-1 0,0 1 0,0-1 0,0 0 0,0 1 0,0-1 0,0 1 0,1-1 0,-1 0 0,0 1 0,0-1 0,0 1 0,1-1 0,-1 0 0,0 1 0,0-1 0,1 0 0,-1 1 0,0-1 0,1 0 0,-1 0 0,0 1 0,1-1 0,-1 0 0,0 0 0,1 1 0,31 15 0,-14-8 0,-13-4 0,-1 1 0,0 0 0,0 0 0,0 0 0,-1 0 0,0 1 0,0-1 0,0 1 0,-1 0 0,0-1 0,0 1 0,0 0 0,-1 1 0,1-1 0,-2 0 0,1 0 0,-1 0 0,0 1 0,0-1 0,0 0 0,-3 9 0,1 3 0,-1 0 0,-1 0 0,-1 0 0,-1-1 0,0 1 0,-10 17 0,-36 48 0,38-64 0,1 0 0,1 1 0,1 1 0,-13 34 0,23-53 0,0 0 0,1 1 0,-1-1 0,1 1 0,-1-1 0,1 1 0,0-1 0,0 1 0,0-1 0,0 1 0,1-1 0,-1 1 0,1-1 0,-1 0 0,1 1 0,0-1 0,0 0 0,0 1 0,0-1 0,3 4 0,-1-3 0,0 0 0,0 1 0,1-2 0,-1 1 0,1 0 0,0-1 0,0 1 0,-1-1 0,2 0 0,6 2 0,10 2 0,0 0 0,1-2 0,39 3 0,-55-7 0,103 6-1927,-85-6-733,0-1-1,39-7 1,-3-8-12800</inkml:trace>
</inkml:ink>
</file>

<file path=ppt/ink/ink1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2.990"/>
    </inkml:context>
    <inkml:brush xml:id="br0">
      <inkml:brushProperty name="width" value="0.025" units="cm"/>
      <inkml:brushProperty name="height" value="0.025" units="cm"/>
    </inkml:brush>
  </inkml:definitions>
  <inkml:trace contextRef="#ctx0" brushRef="#br0">31 4 18225,'0'0'144,"0"0"0,0 0 0,0 0 0,0 1 0,0-1-1,0 0 1,1 0 0,-1 0 0,0 0 0,0 1 0,0-1 0,0 0 0,1 0-1,-1 0 1,0 0 0,0 0 0,0 0 0,0 0 0,1 1 0,-1-1 0,0 0-1,0 0 1,0 0 0,1 0 0,-1 0 0,0 0 0,0 0 0,0 0 0,1 0-1,-1 0 1,0 0 0,0 0 0,0 0 0,1 0 0,-1 0 0,0 0 0,0-1-1,0 1 1,1 0 0,-1 0 0,0 0 0,0 0 0,0 0 0,1 0 0,-1 0-1,0-1 1,0 1 0,0 0 0,0 0 0,0 0 0,0 0 0,1-1 0,-1 1-1,0 0 1,0 0 0,0 0 0,0-1 0,0 1 0,0 0 0,0 0 0,0 0-1,0-1 1,0 1 0,0 0 0,0 0 0,0 0 0,0-1 0,0 1 0,0 0-1,3 26 2456,-6 41-1619,-15 43-448,10-69-412,2 0 0,-1 49 0,7-89-120,0-1 0,0 1 0,0-1 0,0 1 0,0-1 0,0 1 0,0-1 0,0 1 0,0-1 0,0 1 0,0-1 0,1 1 0,-1-1 0,0 1 0,0-1 0,1 0 0,-1 1 0,0-1 0,1 1 0,-1-1 0,0 0 0,1 1 0,-1-1 0,0 0 0,1 1 0,-1-1 0,1 0 0,-1 0 0,1 1 0,-1-1 0,1 0 0,-1 0 0,1 0 0,22-3 0,20-18 0,13-22 0,-1-1 0,-2-3 0,84-97 0,-133 139-40,0 2-460,-1-1 1,1 0-1,-1 0 0,0 0 1,0-1-1,0 1 1,-1-1-1,1 0 1,-1 1-1,0-1 1,-1 0-1,3-10 1,-4 9-7381</inkml:trace>
</inkml:ink>
</file>

<file path=ppt/ink/ink1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3.364"/>
    </inkml:context>
    <inkml:brush xml:id="br0">
      <inkml:brushProperty name="width" value="0.025" units="cm"/>
      <inkml:brushProperty name="height" value="0.025" units="cm"/>
    </inkml:brush>
  </inkml:definitions>
  <inkml:trace contextRef="#ctx0" brushRef="#br0">4 0 18642,'0'0'5124,"-3"68"-2209,9-51-1217,14-4-897,4-2-481,6-3-192,1-3-801,2-5-1953,-4 0-2243,-2-8-3202</inkml:trace>
</inkml:ink>
</file>

<file path=ppt/ink/ink1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3.693"/>
    </inkml:context>
    <inkml:brush xml:id="br0">
      <inkml:brushProperty name="width" value="0.025" units="cm"/>
      <inkml:brushProperty name="height" value="0.025" units="cm"/>
    </inkml:brush>
  </inkml:definitions>
  <inkml:trace contextRef="#ctx0" brushRef="#br0">70 0 22998,'0'0'4836,"-23"67"-3490,11-27-514,-1 2-287,2 3-65,5 3-127,2-6-129,4-2-128,0-3-64,0-6-32,0-9-801,4-3-672,2-10-1474,0-6-1793,1-3-2435</inkml:trace>
</inkml:ink>
</file>

<file path=ppt/ink/ink1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4.050"/>
    </inkml:context>
    <inkml:brush xml:id="br0">
      <inkml:brushProperty name="width" value="0.025" units="cm"/>
      <inkml:brushProperty name="height" value="0.025" units="cm"/>
    </inkml:brush>
  </inkml:definitions>
  <inkml:trace contextRef="#ctx0" brushRef="#br0">1 236 16111,'0'0'7565,"9"5"-5638,-2-1-1630,0-1 1,0 0-1,1 0 1,-1 0-1,1-1 1,-1 0-1,1-1 1,0 0-1,9 1 0,-13-2-231,-1 0-1,0 0 1,1-1-1,-1 1 1,0-1-1,1 1 1,-1-1-1,0 0 1,0 0-1,1-1 1,-1 1-1,0-1 1,0 1-1,-1-1 1,1 0-1,0 0 1,-1 0-1,1-1 1,-1 1-1,1-1 1,-1 1-1,0-1 1,0 0-1,0 1 1,-1-1-1,1 0 1,-1 0-1,3-6 1,-3 6 1,0 1 0,-1-1 0,1 1 1,0-1-1,-1 0 0,0 0 0,1 1 1,-1-1-1,0 0 0,-1 0 0,1 0 0,0 1 1,-1-1-1,0-3 0,0 5-46,1 0 0,-1-1 0,0 1-1,0 0 1,1-1 0,-1 1 0,0 0-1,0 0 1,0 0 0,0 0 0,-1 0 0,1 0-1,0 0 1,0 0 0,-1 0 0,1 0 0,0 1-1,-1-1 1,-1 0 0,0 1-23,0-1 0,0 1 1,0 0-1,0 0 0,0 0 0,0 0 0,1 1 1,-1-1-1,0 1 0,0-1 0,0 1 0,0 0 1,1 0-1,-1 1 0,0-1 0,1 1 0,-1-1 1,1 1-1,0 0 0,-1 0 0,1 0 0,0 0 1,0 0-1,0 0 0,-2 4 0,-2 1 22,1 0 0,0 1 0,1-1 0,0 1 0,0 0 0,1 0 0,-1 1 0,2-1 0,-1 1 0,1-1 0,1 1 0,0 0 0,0-1 0,0 1 0,2 14 0,-1-21-14,1-1-1,-1 1 1,1 0-1,-1-1 1,1 1-1,0-1 1,0 1-1,0 0 1,0-1-1,0 0 1,0 1-1,0-1 1,0 0-1,0 1 1,1-1-1,-1 0 1,0 0-1,1 0 1,-1 0-1,3 1 1,1 0 19,-1-1 0,1 1 0,-1-1 0,1 0 0,-1 0 0,1 0 1,8-1-1,-3 0 9,-1 0 1,0-1-1,0 0 1,0-1-1,0 0 1,0 0-1,15-7 1,-5-2-35,-1-2 0,0 0 0,-1-1 0,-1-1 0,0 0 0,22-28 0,-29 33 0,-8 52-27,-3-11-133,1-20 225,0 1-1,1-1 1,0 0-1,1 0 1,2 18-1,-2-27-127,-1 0 0,1 0-1,0 0 1,0 0 0,0 0 0,0 0-1,0 0 1,0-1 0,0 1 0,0 0-1,1-1 1,-1 1 0,1-1 0,-1 1-1,1-1 1,0 0 0,-1 0 0,1 1 0,0-1-1,0 0 1,0-1 0,0 1 0,0 0-1,0 0 1,0-1 0,0 1 0,0-1-1,0 0 1,0 0 0,0 0 0,0 0-1,0 0 1,1 0 0,-1 0 0,2-1-1,-3 1-293,0-1-1,0 1 1,1 0 0,-1-1-1,0 1 1,0-1-1,0 1 1,0-1-1,0 0 1,0 1-1,0-1 1,0 0-1,0 0 1,0 1-1,0-1 1,-1 0 0,1 0-1,0 0 1,-1 0-1,1 0 1,0 0-1,-1 0 1,1-1-1,0-1 1,6-21-7624</inkml:trace>
  <inkml:trace contextRef="#ctx0" brushRef="#br0" timeOffset="1">412 1 11050,'0'0'6919,"-6"63"-11339,18-42-7944</inkml:trace>
</inkml:ink>
</file>

<file path=ppt/ink/ink1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4.877"/>
    </inkml:context>
    <inkml:brush xml:id="br0">
      <inkml:brushProperty name="width" value="0.025" units="cm"/>
      <inkml:brushProperty name="height" value="0.025" units="cm"/>
    </inkml:brush>
  </inkml:definitions>
  <inkml:trace contextRef="#ctx0" brushRef="#br0">136 272 11627,'0'0'4730,"-9"-5"-1367,4 2-2786,-1 0 0,0 0 0,0 1 0,0 0-1,0 0 1,-1 0 0,1 1 0,-11-2 0,15 3-463,0 0 0,-1 0 0,1 1-1,-1-1 1,1 0 0,-1 1 0,1 0 0,0-1 0,-1 1-1,1 0 1,0 0 0,0 1 0,0-1 0,0 0 0,0 1 0,0-1-1,0 1 1,0-1 0,0 1 0,1 0 0,-1 0 0,1 0-1,-1 0 1,1 0 0,0 0 0,0 0 0,0 1 0,0-1-1,0 0 1,0 0 0,0 3 0,0-3-75,1-1 0,-1 1 1,1 0-1,-1-1 0,1 1 0,0-1 0,0 1 0,-1 0 1,1-1-1,0 1 0,1 0 0,-1-1 0,0 1 1,0 0-1,1-1 0,-1 1 0,1 0 0,-1-1 1,1 1-1,0-1 0,-1 1 0,1-1 0,0 0 0,2 3 1,-1-3-12,0 1 0,0-1 0,1 1-1,-1-1 1,0 0 0,1 0 0,-1 0 0,1-1 0,-1 1 0,1 0 0,-1-1 0,1 0 0,-1 1 0,4-1 0,4-1 15,0 1-1,0-1 1,-1-1 0,1 0-1,0 0 1,-1-1 0,16-6-1,-7-1-15,0-1 1,0-1-1,-1 0 0,-1-1 0,0-1 0,-1 0 0,23-29 1,-29 32-7,-1 0 0,-1 0 0,1 0 0,-2-1 0,0 0 0,0 0 0,-1-1 0,0 1 0,-2-1 0,1 0 1,-1-1-1,-1 1 0,1-14 0,-3 26-20,0 1 0,0 0 0,0-1 0,0 1 0,0-1 0,0 1 0,0 0 0,0-1 0,0 1 0,0-1 0,0 1 0,0 0 0,0-1 0,0 1 0,-1 0 1,1-1-1,0 1 0,0-1 0,0 1 0,0 0 0,-1-1 0,1 1 0,0 0 0,0 0 0,-1-1 0,1 1 0,0 0 0,-1 0 0,1-1 0,0 1 0,-1 0 0,1 0 0,0 0 0,-1-1 0,1 1 0,0 0 0,-1 0 0,0 0 1,-16 8 82,-14 22 47,21-19-35,0 1 0,1 0 0,0 1 0,1 0 1,1 0-1,0 1 0,0 0 0,1 0 0,1 0 0,1 1 0,0 0 0,1 0 0,0 0 0,-1 29 0,5-40-90,0 0 0,-1-1 0,2 1 0,-1 0 0,0-1 0,1 1-1,-1-1 1,1 0 0,0 1 0,0-1 0,0 0 0,1 0 0,-1 0-1,1 0 1,0-1 0,-1 1 0,1-1 0,0 0 0,1 0 0,-1 0-1,0 0 1,0 0 0,1 0 0,-1-1 0,1 0 0,0 0 0,-1 0-1,1 0 1,7 0 0,-2 1-47,1-1-1,-1 0 1,1 0 0,-1-1-1,1-1 1,-1 0 0,0 0-1,1 0 1,-1-1 0,0-1-1,12-4 1,-6-2-25,-1 0 0,0-1 0,-1 0 0,0-1 1,0-1-1,-1 0 0,13-17 0,-12 14 230,-4 31 493,-7-12-630,-1 0 1,1 1-1,0-1 0,1-1 0,-1 1 0,0 0 0,1 0 1,0-1-1,6 6 0,-3-6-26,0-1 1,0 0-1,0 0 0,1-1 0,-1 1 0,1-1 1,-1-1-1,1 1 0,-1-1 0,1 0 1,-1-1-1,1 1 0,-1-1 0,1-1 1,5-1-1,13-4-2,-1-2-1,32-16 1,-49 22 1,-3 1-19,-1 0 0,0 1-1,1-1 1,-1 1 0,1 0 0,-1 0-1,1 0 1,-1 1 0,7-1 0,-9 1 14,0 1 0,0-1 0,0 1 0,0-1 0,0 1 0,0 0 0,0 0 0,0 0 0,0-1 0,-1 1 0,1 0 0,0 0 0,-1 0 0,1 0 0,0 0 0,-1 0 0,0 0 0,1 1 0,-1-1 0,1 0 0,-1 0 0,0 0 0,0 0 0,0 0 0,0 1 0,0-1 0,0 0 0,0 0 0,0 0 0,0 1 0,-1 1 0,2 22 49,1 1 0,2-1 0,0 0 0,2 0 0,0 0 0,2-1 0,16 37 0,-13-35-44,-2 1 0,12 53 0,-18-65 0,-1 0 0,-1 0 0,0-1 0,-1 1 0,-1 0 0,0 0 0,-4 21 0,4-32 0,0-1 0,-1 1 0,1 0 0,-1 0 0,1-1 0,-1 1 0,0-1 0,0 1 0,-1-1 0,1 0 0,-1 0 0,0 0 0,1 0 0,-1 0 0,-1-1 0,1 1 0,0-1 0,0 0 0,-8 3 0,8-4 0,0 0 0,0 0 0,0 0 0,0-1 0,0 1 0,0-1 0,0 0 0,0 0 0,-1 0 0,1-1 0,0 1 0,0-1 0,0 1 0,0-1 0,0 0 0,0 0 0,0-1 0,1 1 0,-1 0 0,0-1 0,0 0 0,1 0 0,-1 0 0,1 0 0,-4-4 0,-5-6 0,2 0 0,-1 0 0,1-1 0,1 0 0,1-1 0,0 1 0,0-2 0,1 1 0,1-1 0,1 0 0,0 0 0,0 0 0,2 0 0,0-1 0,1 1 0,1-20 0,0 29 0,0 0 0,1 1 0,0-1 0,1 0 0,-1 0 0,1 1 0,0-1 0,0 1 0,1-1 0,0 1 0,0 0 0,0 0 0,0 0 0,6-6 0,-2 4 0,0 0 0,1 1 0,0 0 0,0 0 0,0 0 0,1 1 0,17-7 0,-5 3 0,1 2 0,-1 1 0,1 1 0,0 1 0,1 0 0,41 0 0,5 1-4612,-39-3-2691</inkml:trace>
</inkml:ink>
</file>

<file path=ppt/ink/ink1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05.470"/>
    </inkml:context>
    <inkml:brush xml:id="br0">
      <inkml:brushProperty name="width" value="0.025" units="cm"/>
      <inkml:brushProperty name="height" value="0.025" units="cm"/>
    </inkml:brush>
  </inkml:definitions>
  <inkml:trace contextRef="#ctx0" brushRef="#br0">0 75 20467,'0'0'7410,"8"-5"-4490,1 0-2756,-1 1 0,1 0 1,0 1-1,0 0 0,0 0 0,1 1 0,-1 0 0,1 1 1,-1 0-1,1 1 0,10 0 0,262 1-164,-271-2 0,0-1 0,-1 0 0,1 0 0,-1-1 0,0 0 0,0-1 0,0 0 0,0-1 0,0 0 0,9-7 0,-19 12 0,1 0 0,-1 0 0,0 0 0,0 0 0,0 1 0,1-1 0,-1 0 0,0 0 0,0 0 0,0 0 0,0 0 0,1 0 0,-1 0 0,0 0 0,0 0 0,0 0 0,0 1 0,1-1 0,-1 0 0,0 0 0,0 0 0,0 0 0,0 1 0,0-1 0,0 0 0,0 0 0,1 0 0,-1 0 0,0 1 0,0-1 0,0 0 0,0 0 0,0 0 0,0 1 0,0-1 0,0 0 0,0 0 0,0 0 0,0 1 0,0-1 0,0 0 0,0 0 0,0 0 0,0 1 0,0-1 0,-1 0 0,1 0 0,0 0 0,0 0 0,0 1 0,0-1 0,-2 11 0,-5 14 0,-1-2 0,1 0 0,1 0 0,2 1 0,0 0 0,0 28 0,6-30 0,0 1 0,2-2 0,1 1 0,0 0 0,2-1 0,0 0 0,2-1 0,16 32 0,-7-15 0,15 44 0,-31-73 0,1 0 0,-1 1 0,0-1 0,-1 0 0,0 1 0,0-1 0,-1 0 0,0 1 0,0-1 0,-3 17 0,1-19 0,0 0 0,-1-1 0,1 1 0,-1 0 0,0-1 0,-1 0 0,1 0 0,-1 0 0,0 0 0,0-1 0,-1 1 0,1-1 0,-1 0 0,0 0 0,-7 4 0,-2 0 0,-1 0 0,0 0 0,-1-2 0,0 1 0,0-2 0,0 0 0,0-2 0,-1 1 0,-30 1 0,36-4 0,-1-1 0,0 0 0,0-1 0,0 0 0,1 0 0,-1-2 0,0 1 0,1-2 0,0 1 0,0-1 0,0-1 0,0 0 0,1-1 0,-16-10 0,13 4-1388,4-2-5552</inkml:trace>
</inkml:ink>
</file>

<file path=ppt/ink/ink1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22.124"/>
    </inkml:context>
    <inkml:brush xml:id="br0">
      <inkml:brushProperty name="width" value="0.025" units="cm"/>
      <inkml:brushProperty name="height" value="0.025" units="cm"/>
    </inkml:brush>
  </inkml:definitions>
  <inkml:trace contextRef="#ctx0" brushRef="#br0">5620 14 6983,'-11'0'624,"-34"3"-487,1 1 0,-46 12 0,-73 6 479,143-20 57,0-2-1,0-1 0,0 0 1,1-1-1,-1-2 0,-25-6 1,0-2-395,0 2-1,-1 1 1,0 3 0,-61 0 0,-185 17 1253,-395 41-506,579-41-1184,-200 47 0,-99 58 378,-131 29 771,230-80-901,-183 35-39,-6-32 110,420-61-131,0 3-1,0 3 1,1 4-1,1 3 1,-88 36-1,-384 205 180,528-252-210,11-5-2,0 0 0,0 1 0,0 0 0,0 0 0,-13 12-1,20-15-11,0-1 0,0 1 1,1-1-1,-1 1 0,1 0 0,0-1 0,-1 1 0,1 0 0,0-1 0,0 1 0,0 0 0,0-1 0,0 1 0,0 0 0,0-1 0,1 1 0,-1 0 0,1-1 0,-1 1 0,1-1 0,0 1 0,-1 0 0,1-1 0,0 0 0,0 1 0,0-1 0,0 0 0,0 1 0,1-1 0,1 2 0,39 37-97,-12-17 97,0-2 1,1-1-1,2-1 0,0-1 1,0-2-1,2-2 0,0-1 1,0-2-1,1-1 1,1-2-1,-1-1 0,1-2 1,59 1-1,46-3 96,142 22 0,-168-14-70,149-5 0,52 2-3,-3 6-178,-16-2 182,-202-7-26,1-5 0,-1-4 1,121-20-1,-128 16 15,154 7 0,-115 3 0,395 11 64,-445-10-19,-1-3 0,0-4 0,-1-3-1,88-19 1,16-21-42,316-128 0,-240 93 1,-181 62 3,-1-3 1,119-55-1,-163 62-3,-7 6 3,-1-1-1,0-1 1,-1-1-1,-1-1 1,37-32-1,-54 41 47,0 0 0,-1 1 1,1-1-1,-1 0 0,0 0 0,0-1 1,0 1-1,-1 0 0,0-1 0,0 1 1,0-1-1,-1-10 0,1 1 26,-2-1 1,0 1-1,-5-22 0,3 25-39,-2-1 1,1 1-1,-1 1 1,-1-1-1,-1 1 1,1 0-1,-1 0 1,-1 0-1,0 1 1,-1 1-1,0-1 1,0 1-1,-1 1 1,0 0-1,-1 0 1,1 1-1,-16-8 1,-12-5 158,-1 2 1,-1 1-1,-77-21 1,51 22 36,1 3 1,-132-9 0,-136 19-12,-99-9-5698,311-6-127</inkml:trace>
</inkml:ink>
</file>

<file path=ppt/ink/ink1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31.930"/>
    </inkml:context>
    <inkml:brush xml:id="br0">
      <inkml:brushProperty name="width" value="0.025" units="cm"/>
      <inkml:brushProperty name="height" value="0.025" units="cm"/>
    </inkml:brush>
  </inkml:definitions>
  <inkml:trace contextRef="#ctx0" brushRef="#br0">108 71 192,'0'0'3144,"1"-8"-2967,-4-55 602,9 76-738,-7-8 81,-7 0-93,2 0-12,4-4 14,1 0 0,-1 1 0,0-1 1,1 0-1,-1 0 0,0 0 0,0 0 0,0-1 0,0 1 1,0 0-1,0-1 0,0 0 0,0 1 0,0-1 0,0 0 0,0 0 1,0 0-1,-3 0 0,4 0-24,0 0-1,0 1 1,1-1 0,-1 1-1,0-1 1,0 1 0,1 0 0,-1-1-1,0 1 1,1 0 0,-1-1-1,1 1 1,-1 0 0,1 0 0,-1-1-1,1 1 1,-1 0 0,1 0 0,0 0-1,0 0 1,-1 0 0,1-1-1,0 1 1,0 2 0,-8 10 113,3-17-93,11-7 34,-5 10-54,0 0-1,1-1 1,-1 1-1,0 0 1,0 0-1,1 0 1,-1 0-1,1 0 1,-1 0-1,1 1 1,-1-1-1,1 0 1,-1 1-1,1-1 1,2 0-1,-4 1 10,-1 10 294,0-9-263,1-1-39,-1 0 0,1 0 0,0 1 0,-1-1 0,1 1 0,0-1 0,-1 0 0,1 1 0,0-1 0,-1 1 0,1-1-1,0 0 1,0 1 0,-1-1 0,1 1 0,0-1 0,0 1 0,0-1 0,0 1 0,0-1 0,0 1 0,0 0 0,0-1 0,0 1 0,0-1 0,0 1 0,0-1 0,0 1 0,0-1 0,1 1 0,-1 0 66,2 14-90,-2-14 48,0-2 16,0 0-48,0 1-48,1 3-578,-1-1 433,0 1-1,0 0 1,0 0-1,0 0 1,-1 0-1,1 0 1,-1-1-1,0 1 1,0 0-1,-1 4 1,-11 7-287,7-7 7,-1 0-1,2 0 1,-1 1-1,1 0 1,-7 12-1,12-13 266,0-6 208</inkml:trace>
</inkml:ink>
</file>

<file path=ppt/ink/ink1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34.114"/>
    </inkml:context>
    <inkml:brush xml:id="br0">
      <inkml:brushProperty name="width" value="0.025" units="cm"/>
      <inkml:brushProperty name="height" value="0.025" units="cm"/>
    </inkml:brush>
  </inkml:definitions>
  <inkml:trace contextRef="#ctx0" brushRef="#br0">0 0 3555,'0'10'96,"0"2"-128,0 0-993</inkml:trace>
</inkml:ink>
</file>

<file path=ppt/ink/ink1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34.468"/>
    </inkml:context>
    <inkml:brush xml:id="br0">
      <inkml:brushProperty name="width" value="0.025" units="cm"/>
      <inkml:brushProperty name="height" value="0.025" units="cm"/>
    </inkml:brush>
  </inkml:definitions>
  <inkml:trace contextRef="#ctx0" brushRef="#br0">0 0 705,'0'0'192</inkml:trace>
</inkml:ink>
</file>

<file path=ppt/ink/ink1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2:36.531"/>
    </inkml:context>
    <inkml:brush xml:id="br0">
      <inkml:brushProperty name="width" value="0.025" units="cm"/>
      <inkml:brushProperty name="height" value="0.025" units="cm"/>
    </inkml:brush>
  </inkml:definitions>
  <inkml:trace contextRef="#ctx0" brushRef="#br0">141 45 8072,'0'0'10014,"-5"11"-9784,-2 8-120,2 1 0,0 0-1,1 0 1,1 0 0,1 1 0,0 25 0,-85 1278 1934,84-1300-2039,-5 19 17,3 2-1,1-1 1,4 86-1,0-129-29,1 0 1,-1 1-1,0-1 1,1 0-1,-1 1 1,0-1-1,1 0 0,0 0 1,-1 1-1,1-1 1,0 0-1,-1 0 0,1 0 1,0 0-1,0 0 1,0 0-1,0 0 1,0 0-1,0 0 0,0-1 1,0 1-1,1 0 1,-1-1-1,2 1 0,0 0 19,1 0 0,0 0 0,-1 0 0,1-1 0,0 1-1,0-1 1,-1 0 0,8-1 0,4-2 47,0 0-1,0 0 1,18-8 0,35-12 2,131-25 0,74 8-11,-157 27-16,-1-6-1,155-46 1,-232 53 20,27-10-93,125-26 1,-169 45 107,1 0 0,-1 2 0,1 0-1,-1 1 1,1 2 0,-1 0 0,1 1 0,-1 1 0,0 1 0,24 9-1,17 12 172,-41-16-196,-1-1-1,2-1 0,-1-1 0,1 0 1,0-2-1,0 0 0,1-2 0,40 2 1,-57-7 23,0 1-1,-1-1 1,0 0 0,1 0 0,-1-1 0,0 1-1,0-1 1,0 0 0,0-1 0,-1 1 0,9-9-1,43-48 651,-48 50-683,-1-1-1,-1-1 1,1 1 0,-2-1-1,0 0 1,0 0-1,-1 0 1,3-17-1,14-111 91,-14 83-117,10-63 29,9-58 132,4-228-1,-30 396-154,0 0-1,0 0 0,-2 1 1,1-1-1,-1 0 0,0 0 1,-1 1-1,0-1 1,-1 1-1,1 0 0,-2 0 1,1 1-1,-2-1 0,1 1 1,-1 0-1,0 0 1,0 1-1,-1-1 0,0 2 1,-1-1-1,1 1 0,-16-10 1,-34-24 202,28 17-173,-1 2-1,-1 2 1,0 0 0,-2 2 0,-58-22 0,49 28 99,-1 1 1,0 2-1,0 3 0,-81-2 1,-177 26 757,53-2-75,194-16-542,1-2 1,-86-14-1,-51-29 128,138 29-336,-1 2 0,0 2 0,-1 3 0,-98-3 0,141 12-289,0 1-1,-1 0 0,2 0 1,-13 5-1,-6 1-2143,29-8 2215,-1 0 0,1 1 0,-1-1 0,0 0 0,1 0 1,-1 0-1,0 0 0,1 1 0,-1-1 0,0 0 0,1 0 0,-1 0 0,1 0 0,-1 0 1,0-1-1,1 1 0,-1 0 0,0 0 0,1 0 0,-1 0 0,1-1 0,-1 1 0,0 0 1,1-1-1,-1 1 0,1 0 0,-1-1 0,1 1 0,-1-1 0,1 1 0,-1-1 1,1 1-1,0-1 0,-1 1 0,1-1 0,0 1 0,-1-1 0,1 1 0,0-1 0,0 0 1,-1 1-1,1-1 0,0 0 0,0 1 0,0-1 0,0 1 0,0-1 0,0 0 1,0 0-1,-2-37-8076</inkml:trace>
</inkml:ink>
</file>

<file path=ppt/ink/ink1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40.750"/>
    </inkml:context>
    <inkml:brush xml:id="br0">
      <inkml:brushProperty name="width" value="0.025" units="cm"/>
      <inkml:brushProperty name="height" value="0.025" units="cm"/>
    </inkml:brush>
  </inkml:definitions>
  <inkml:trace contextRef="#ctx0" brushRef="#br0">4 1 96,'0'0'1249,"-3"8"-2594,8-14 1345</inkml:trace>
</inkml:ink>
</file>

<file path=ppt/ink/ink1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42.252"/>
    </inkml:context>
    <inkml:brush xml:id="br0">
      <inkml:brushProperty name="width" value="0.025" units="cm"/>
      <inkml:brushProperty name="height" value="0.025" units="cm"/>
    </inkml:brush>
  </inkml:definitions>
  <inkml:trace contextRef="#ctx0" brushRef="#br0">3 0 32,'0'0'96,"-2"0"-32,2 2 0,0-1-32,0 0-64,0 1-96,0 0 64,0-1 32,0 0 64,0 0-96</inkml:trace>
</inkml:ink>
</file>

<file path=ppt/ink/ink1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44.660"/>
    </inkml:context>
    <inkml:brush xml:id="br0">
      <inkml:brushProperty name="width" value="0.025" units="cm"/>
      <inkml:brushProperty name="height" value="0.025" units="cm"/>
    </inkml:brush>
  </inkml:definitions>
  <inkml:trace contextRef="#ctx0" brushRef="#br0">41 1 0,'0'0'27,"0"2"-27,0-2-22,0 1 17,0 0 16,0-1 53,-1 2-32,0-1 1,0 1-1,0 0 1,0-1-1,-1 1 1,1 0 0,0-1-1,-1 1 1,1-1-1,-1 0 1,1 0-1,-1 1 1,-3 0-1,-6 7 169,6-2-345,2-2-411</inkml:trace>
</inkml:ink>
</file>

<file path=ppt/ink/ink1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51.820"/>
    </inkml:context>
    <inkml:brush xml:id="br0">
      <inkml:brushProperty name="width" value="0.025" units="cm"/>
      <inkml:brushProperty name="height" value="0.025" units="cm"/>
    </inkml:brush>
  </inkml:definitions>
  <inkml:trace contextRef="#ctx0" brushRef="#br0">59 0 3267,'0'0'1794,"-47"50"-1826,45-44 32,1-1-96,0 2-289,-2-2-512,-1-2-896</inkml:trace>
</inkml:ink>
</file>

<file path=ppt/ink/ink1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5:52.146"/>
    </inkml:context>
    <inkml:brush xml:id="br0">
      <inkml:brushProperty name="width" value="0.025" units="cm"/>
      <inkml:brushProperty name="height" value="0.025" units="cm"/>
    </inkml:brush>
  </inkml:definitions>
  <inkml:trace contextRef="#ctx0" brushRef="#br0">1 1 5125,'0'0'1729</inkml:trace>
</inkml:ink>
</file>

<file path=ppt/ink/ink1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6:25.534"/>
    </inkml:context>
    <inkml:brush xml:id="br0">
      <inkml:brushProperty name="width" value="0.025" units="cm"/>
      <inkml:brushProperty name="height" value="0.025" units="cm"/>
    </inkml:brush>
  </inkml:definitions>
  <inkml:trace contextRef="#ctx0" brushRef="#br0">319 1 3619,'-9'4'257,"-39"21"1707,-57 41 0,4-1 2211,97-63-4015,0 0 1,0 1-1,0 0 0,0-1 0,1 1 0,-1 0 0,1 1 1,0-1-1,0 1 0,0-1 0,1 1 0,-1 0 0,1 0 0,0 0 1,0 0-1,0 0 0,-2 9 0,8-10-40,0 0 0,0-1 0,0 1 0,1-1-1,-1 0 1,1 0 0,-1 0 0,9 1 0,-3 1 173,106 50 406,-84-38-646,0 0 1,1-2-1,1-1 1,57 13-1,-39-20 61,0-1 0,61-4 0,-19 0 222,-68 7 773,-25-3 450,-16-2-762,-47-4-482,-1 4 0,0 2 0,-83 18 0,-30 17 363,175-40-682,1 0 0,0 0 0,0 0 0,0 0 0,-1 0 0,1 0 0,0 0 0,0-1 0,0 1 0,-1 0 0,1 0 0,0 0 0,0 0 0,-1 0 0,1 0 0,0 1 0,0-1 0,0 0 0,-1 0 0,1 0 0,0 0 0,0 0 0,0 0 0,-1 0 0,1 0 0,0 0 0,0 1 0,0-1 0,-1 0 0,1 0 0,0 0 0,0 0 0,0 0 0,0 1 0,0-1 0,-1 0 0,1 0 0,0 0 0,0 1 0,0-1 0,0 0 0,0 0 0,0 0 0,0 1 0,0-1 1,0 0-1,0 0 0,0 1 0,0-1 0,0 0 0,14 6-190,23 3 67,-37-9 128,132 18-17,0-6-1,256-9 1,-384-3 34,0 0-1,1 0 0,-1-1 0,0 0 1,0 0-1,0 0 0,0 0 0,0 0 0,7-5 1,-11 6-12,1 0 0,0-1 0,-1 1 0,1-1-1,-1 1 1,1-1 0,-1 1 0,0-1 0,1 0 0,-1 1 0,1-1 0,-1 1 0,0-1 0,0 0 0,1 1 0,-1-1 0,0 0 0,0 1 0,0-1 0,0 0 0,1 0 0,-1 1 0,-1-2 0,1 0 2,-1 0 1,1 0-1,-1 0 0,0 1 1,0-1-1,0 0 0,0 0 1,0 1-1,0-1 0,-1 1 1,1-1-1,0 1 1,-3-2-1,-8-7 13,-1 0-1,0 1 1,0 0 0,-1 1 0,0 1 0,-1 0-1,0 1 1,0 0 0,0 2 0,-1-1 0,0 2-1,1 0 1,-1 1 0,0 1 0,0 0 0,0 1-1,0 1 1,-20 3 0,36-4-68,0 0 0,0 0-1,0 0 1,0 1 0,0-1 0,0 0 0,0 0 0,1 0-1,-1 0 1,0 0 0,0 1 0,0-1 0,0 0 0,0 0-1,0 0 1,0 0 0,0 1 0,0-1 0,0 0 0,0 0-1,0 0 1,0 0 0,0 1 0,0-1 0,0 0 0,0 0-1,-1 0 1,1 0 0,0 1 0,0-1 0,0 0 0,0 0-1,0 0 1,0 0 0,0 0 0,0 0 0,-1 1 0,1-1-1,0 0 1,0 0 0,0 0 0,0 0 0,0 0 0,-1 0-1,1 0 1,0 0 0,0 0 0,0 0 0,0 0 0,-1 0-1,1 0 1,0 1 0,0-1 0,0 0 0,0-1 0,-1 1-1,1 0 1,0 0 0,0 0 0,0 0 0,0 0-1,-1 0 1,1 0 0,0 0 0,0 0 0,0 0 0,0 0-1,0 0 1,-1-1 0,14 3-4792,5-9-1140</inkml:trace>
</inkml:ink>
</file>

<file path=ppt/ink/ink1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5.300"/>
    </inkml:context>
    <inkml:brush xml:id="br0">
      <inkml:brushProperty name="width" value="0.025" units="cm"/>
      <inkml:brushProperty name="height" value="0.025" units="cm"/>
    </inkml:brush>
  </inkml:definitions>
  <inkml:trace contextRef="#ctx0" brushRef="#br0">1 282 18866,'0'0'8904,"93"38"-7334,-26-57-577,18-7-673,4-10-192,1-1-64,-5 0-96,-11 2-576,-13 3-962,-17-1-1697,-13 2-3011,-11-2-6630</inkml:trace>
</inkml:ink>
</file>

<file path=ppt/ink/ink1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5.641"/>
    </inkml:context>
    <inkml:brush xml:id="br0">
      <inkml:brushProperty name="width" value="0.025" units="cm"/>
      <inkml:brushProperty name="height" value="0.025" units="cm"/>
    </inkml:brush>
  </inkml:definitions>
  <inkml:trace contextRef="#ctx0" brushRef="#br0">0 2 23254,'0'0'6742,"13"0"-5226,12-1-1231,-7 0-137,1 1 0,0 1 0,-1 0 0,33 7 0,-46-6-138,0-1 0,0 1-1,0-1 1,-1 1-1,1 1 1,0-1-1,-1 1 1,1 0-1,-1 0 1,0 0 0,0 0-1,0 1 1,0 0-1,-1 0 1,0 0-1,1 0 1,-2 0 0,1 0-1,0 1 1,-1 0-1,0-1 1,0 1-1,2 8 1,-1 2 2,-1 1 1,0-1-1,-2 0 1,1 1-1,-2 0 0,0-1 1,-1 0-1,-1 1 1,0-1-1,-1 0 0,-1 0 1,0-1-1,-1 1 1,0-1-1,-1 0 1,-14 20-1,-9 9-276,-1 0 1,-2-3-1,-59 57 1</inkml:trace>
</inkml:ink>
</file>

<file path=ppt/ink/ink1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6.608"/>
    </inkml:context>
    <inkml:brush xml:id="br0">
      <inkml:brushProperty name="width" value="0.025" units="cm"/>
      <inkml:brushProperty name="height" value="0.025" units="cm"/>
    </inkml:brush>
  </inkml:definitions>
  <inkml:trace contextRef="#ctx0" brushRef="#br0">1 3 21652,'0'0'2659,"2"-3"-1506,-1 25 224,2 10-576,0 11-128,5 12-161,-1 9-288,2-1-159,0 1-97,2-7-577,-1-6-1281,0-8-480,-2-11 352,-3-10-192,-5-8-1345,0-8-2916</inkml:trace>
</inkml:ink>
</file>

<file path=ppt/ink/ink1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6.967"/>
    </inkml:context>
    <inkml:brush xml:id="br0">
      <inkml:brushProperty name="width" value="0.025" units="cm"/>
      <inkml:brushProperty name="height" value="0.025" units="cm"/>
    </inkml:brush>
  </inkml:definitions>
  <inkml:trace contextRef="#ctx0" brushRef="#br0">17 305 12075,'-3'-9'5339,"0"-2"-4072,0 1 1,1-1-1,-3-21 1,5 27-963,0 0 0,0 1 0,0-1 0,1 0 0,0 0 0,0 1 1,0-1-1,0 0 0,1 1 0,-1-1 0,1 1 0,1 0 0,-1 0 0,4-6 0,7-4-153,0 0-1,1 1 0,0 0 1,1 1-1,0 1 0,1 0 1,1 1-1,-1 1 0,2 0 1,-1 1-1,1 1 0,0 1 1,0 1-1,1 0 0,0 1 1,0 1-1,0 1 0,0 1 1,34 2-1,-50-1-145,0 1-1,0-1 1,0 1-1,1 0 1,-2 0-1,1 0 1,0 1-1,0-1 1,0 1 0,0 0-1,-1-1 1,1 1-1,-1 0 1,0 1-1,1-1 1,-1 0-1,0 1 1,0-1-1,0 1 1,-1-1 0,1 1-1,-1 0 1,1 0-1,-1 0 1,0 0-1,0 0 1,0 0-1,-1 0 1,1 0-1,-1 0 1,1 0 0,-1 6-1,0 1 171,0-1-1,-1 1 1,0 0-1,0-1 1,-1 1-1,0-1 1,-1 0-1,0 0 0,-7 16 1,-2-6-61,1 0 0,-2-1 0,-1 0 0,-28 29 0,32-37-96,0-1-1,-1 1 1,-1-2-1,0 1 1,0-2-1,0 0 1,-1 0-1,-20 7 1,33-13-20,0-1 0,0 0 0,-1 0 0,1 0 0,0 0 1,0 1-1,0-1 0,0 0 0,0 0 0,0 0 0,-1 0 0,1 0 0,0 0 0,0 0 0,0 1 0,0-1 1,0 0-1,-1 0 0,1 0 0,0 0 0,0 0 0,0 0 0,-1 0 0,1 0 0,0 0 0,0 0 0,0 0 1,0 0-1,-1 0 0,1 0 0,0 0 0,0 0 0,0 0 0,-1 0 0,1 0 0,0 0 0,0 0 0,0 0 1,0 0-1,-1-1 0,1 1 0,0 0 0,0 0 0,0 0 0,0 0 0,0 0 0,-1 0 0,1-1 0,0 1 1,0 0-1,0 0 0,0 0 0,0 0 0,0-1 0,0 1 0,0 0 0,0 0 0,0 0 0,0 0 0,0-1 0,-1 1 1,1 0-1,0 0 0,0 0 0,1-1 0,-1 1 0,0 0 0,5-8-1500,-4 7 1126,18-21-5364,7-7-3432</inkml:trace>
</inkml:ink>
</file>

<file path=ppt/ink/ink1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7.753"/>
    </inkml:context>
    <inkml:brush xml:id="br0">
      <inkml:brushProperty name="width" value="0.025" units="cm"/>
      <inkml:brushProperty name="height" value="0.025" units="cm"/>
    </inkml:brush>
  </inkml:definitions>
  <inkml:trace contextRef="#ctx0" brushRef="#br0">109 83 11979,'0'0'5494,"-1"-8"-1950,1 7-3482,-8-35 3412,7 35-3353,1 0 0,-1 0 0,0-1 0,0 1 0,0 0 0,1 0 0,-1 0 0,0 0 0,0 1 0,-1-1 0,1 0 0,0 0 1,0 0-1,0 1 0,0-1 0,-1 1 0,1-1 0,0 1 0,0-1 0,-1 1 0,1 0 0,-1 0 0,1-1 0,0 1 0,-1 0 0,1 0 0,0 0 0,-1 1 1,1-1-1,0 0 0,-1 0 0,1 1 0,0-1 0,-2 1 0,0 1-72,0 0-1,0 0 1,0 0 0,0 0 0,0 1-1,0-1 1,1 1 0,-1 0 0,1-1 0,0 1-1,0 0 1,0 1 0,0-1 0,0 0-1,1 0 1,-1 1 0,1-1 0,0 1-1,0-1 1,0 6 0,-3 8-2,1 1-1,-1 31 1,4-37 40,-1 2-44,0-1-1,1 1 1,1-1-1,3 18 1,-4-30-18,1 1 1,-1 0-1,0-1 1,1 1-1,-1 0 1,1-1 0,-1 1-1,1-1 1,0 1-1,0 0 1,-1-1-1,1 0 1,0 1-1,0-1 1,1 0 0,-1 1-1,0-1 1,0 0-1,1 0 1,-1 0-1,0 0 1,1 0-1,-1 0 1,1-1-1,-1 1 1,1 0 0,0-1-1,-1 1 1,1-1-1,0 0 1,-1 1-1,1-1 1,0 0-1,-1 0 1,1 0-1,0 0 1,0 0 0,-1-1-1,1 1 1,0 0-1,-1-1 1,3 0-1,0-1 37,1-1-1,-1 1 0,-1-1 1,1 1-1,0-1 0,-1-1 0,1 1 1,-1 0-1,0-1 0,0 1 1,0-1-1,-1 0 0,1 0 1,2-6-1,26-62 434,-25 54-495,-1 0 0,5-27 0,-9 38 0,0 1 0,0 0 0,-1 0 0,0 0 0,0-1 0,0 1 0,-1 0 0,0 0 0,-1 0 0,1-1 0,-4-6 0,5 12 0,0 1 0,0-1 0,-1 0 0,1 0 0,0 1 0,-1-1 0,1 0 0,-1 1 0,1-1 0,-1 0 0,1 1 0,-1-1 0,1 1 0,-1-1 0,0 1 0,1-1 0,-1 1 0,1 0 0,-1-1 0,0 1 0,0 0 0,1-1 0,-2 1 0,-9 10 0,1 27 0,9-26-1404,0 0 1,2 0-1,-1 0 0,3 11 0,-3-21 1134,0 0 0,0 0 0,1 1 0,-1-1-1,1 0 1,-1 0 0,0 0 0,1 0-1,0 1 1,-1-1 0,1 0 0,0 0 0,-1 0-1,1 0 1,0-1 0,0 1 0,0 0 0,0 0-1,1 1 1,0-2 117,-1 0 0,1 0 0,-1 0 0,0 0 0,1 0 0,-1-1 0,0 1 0,0 0 0,1-1 0,-1 1 0,0-1 0,1 1 0,-1-1 0,0 1 0,0-1 0,0 0 0,0 0 0,0 1 0,0-1 0,0 0 0,0 0 0,0 0 0,1-2 0,15-18-5015,-2-9-2524</inkml:trace>
</inkml:ink>
</file>

<file path=ppt/ink/ink1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8.128"/>
    </inkml:context>
    <inkml:brush xml:id="br0">
      <inkml:brushProperty name="width" value="0.025" units="cm"/>
      <inkml:brushProperty name="height" value="0.025" units="cm"/>
    </inkml:brush>
  </inkml:definitions>
  <inkml:trace contextRef="#ctx0" brushRef="#br0">54 65 13485,'0'0'6662,"-6"-9"-4190,-2-4-1707,-23-30 2041,26 44-375,2 12-1791,3 21-920,0-29 580,0 51 87,2-1 1,3 1-1,2-1 0,3-1 1,2 1-1,2-2 0,3 0 1,43 95-1,-55-139-980,-7-11-1018,-12-22-3667,-21-39-6480,21 38 1626</inkml:trace>
</inkml:ink>
</file>

<file path=ppt/ink/ink1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9.026"/>
    </inkml:context>
    <inkml:brush xml:id="br0">
      <inkml:brushProperty name="width" value="0.025" units="cm"/>
      <inkml:brushProperty name="height" value="0.025" units="cm"/>
    </inkml:brush>
  </inkml:definitions>
  <inkml:trace contextRef="#ctx0" brushRef="#br0">1 396 10602,'0'0'18679,"5"-10"-17916,-3 5-668,5-10 282,1 1 0,16-23 0,-22 34-345,0 0 0,0 0 0,0 1 0,0-1 0,0 1-1,1 0 1,-1-1 0,1 1 0,-1 0 0,1 0 0,0 1 0,0-1 0,0 1 0,0-1 0,0 1-1,0 0 1,0 0 0,0 0 0,0 1 0,1-1 0,-1 1 0,0-1 0,4 1 0,-5 1-16,0 0 1,1 0-1,-1 0 1,0 1-1,0-1 1,0 0-1,0 1 1,0 0-1,-1-1 1,1 1-1,0 0 1,-1 0-1,1 0 1,-1 0-1,0 0 1,0 0-1,0 0 1,0 0-1,2 5 0,13 51 359,-13-46-348,9 47-27,-8-33 0,16 48 0,-20-73 0,0-1 0,0 1 0,0-1 0,0 1 0,0-1 0,0 0 0,0 1 0,0-1 0,1 1 0,-1-1 0,0 0 0,0 1 0,0-1 0,1 0 0,-1 1 0,0-1 0,0 0 0,1 1 0,-1-1 0,0 0 0,1 0 0,-1 1 0,0-1 0,1 0 0,-1 0 0,0 1 0,1-1 0,-1 0 0,0 0 0,1 0 0,-1 0 0,1 0 0,-1 0 0,0 1 0,1-1 0,7-14 0,1-23 0,-9 37 0,5-58 0,-1 0 0,-6-73 0,-2 103 0,1 28 0,2 15 0,1-13-2,0-1 1,0 0-1,-1 0 1,1 0-1,0 0 1,0 0-1,0 0 1,0 1-1,0-1 1,0 0-1,1 0 0,-1 0 1,0 0-1,0 0 1,1 1-1,-1-1 1,1 0-1,-1 0 1,1 0-1,0 0 1,-1 0-1,1-1 1,0 1-1,-1 0 0,1 0 1,0 0-1,0 0 1,2 0-1,-2-1-10,1 0-1,-1-1 1,1 1-1,0-1 1,-1 0-1,1 1 1,-1-1-1,1 0 1,-1 0-1,0 0 1,1 0-1,-1 0 1,0 0-1,0 0 0,0-1 1,2-1-1,42-62-1389,-33 44-1280,-2-1 0,0 0 0,-2 0 0,7-29 0,-3-4-3965</inkml:trace>
</inkml:ink>
</file>

<file path=ppt/ink/ink1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19.760"/>
    </inkml:context>
    <inkml:brush xml:id="br0">
      <inkml:brushProperty name="width" value="0.025" units="cm"/>
      <inkml:brushProperty name="height" value="0.025" units="cm"/>
    </inkml:brush>
  </inkml:definitions>
  <inkml:trace contextRef="#ctx0" brushRef="#br0">28 1 15855,'0'0'6182,"-3"11"-3678,-5 25-1726,1 1 0,2 0 0,2 0 1,2 0-1,5 70 0,4-32 408,4-1-1,21 77 1,-29-134-1186,11 37 0,-14-51 0,0-1 0,0 0 0,0 1 0,0-1 0,0 0 0,0 1 0,1-1 0,-1 0 0,1 0 0,0 0 0,-1 0 0,1-1 0,0 1 0,0 0 0,0-1 0,3 2 0,-4-3 0,0 0 0,0 0 0,0 0 0,0 0 0,0 0 0,0 0 0,0 0 0,0 0 0,0-1 0,-1 1 0,1 0 0,0-1 0,0 1 0,0-1 0,0 1 0,0-1 0,-1 1 0,1-1 0,0 1 0,-1-1 0,1 0 0,0 0 0,-1 1 0,1-1 0,-1 0 0,1 0 0,-1 0 0,1 1 0,-1-1 0,1 0 0,-1-2 0,13-30 0,-13 33 0,10-42 0,-1 0 0,-2-1 0,-2 1 0,-2-1 0,-2-45 0,-1 98 0,1 1 0,0-1 0,1 1 0,0-1 0,1 0 0,0 0 0,0 0 0,1 0 0,1 0 0,-1-1 0,8 11 0,-10-17 0,0 0 0,1 0 0,-1 0 0,1 0 0,-1 0 0,1-1 0,0 1 0,0-1 0,0 0 0,0 0 0,0 0 0,0 0 0,1-1 0,-1 1 0,1-1 0,-1 0 0,1 0 0,0 0 0,-1 0 0,1-1 0,0 1 0,-1-1 0,1 0 0,0 0 0,0-1 0,-1 1 0,1-1 0,0 0 0,-1 0 0,1 0 0,-1 0 0,1 0 0,-1-1 0,0 0 0,6-3 0,-1-1 0,1 0 0,-1-1 0,0-1 0,-1 1 0,0-1 0,0-1 0,-1 1 0,1-1 0,-2 0 0,8-17 0,-4 11 0,-1 0 0,21-25 0,-22 40 0,-3 12 0,0 22 0,-3-25 0,1 9 0,-1-8 0,0 0 0,0 0 0,1 0 0,5 13 0,-6-21 0,-1 0 0,1 0 0,0 0 0,0 0 0,0 0 0,1 0 0,-1-1 0,0 1 0,1 0 0,-1-1 0,1 1 0,-1-1 0,1 1 0,0-1 0,0 0 0,-1 0 0,1 0 0,0 0 0,0 0 0,0 0 0,0-1 0,0 1 0,0 0 0,0-1 0,1 0 0,1 1 0,55 0 0,-37-2 0,-1 2 0,1 0 0,27 6 0,-41-5 0,0 1 0,-1-1 0,1 1 0,-1 1 0,1-1 0,-1 1 0,0 1 0,-1-1 0,1 1 0,-1 0 0,0 0 0,9 11 0,-6-5 0,0 1 0,-1 1 0,0-1 0,-1 1 0,-1 0 0,0 1 0,-1 0 0,0 0 0,-1 0 0,3 18 0,-2 2 0,-2-1 0,-1 1 0,-2 45 0,-1-74 0,0 1 0,0 0 0,0-1 0,-1 0 0,1 1 0,-1-1 0,-1 0 0,-3 8 0,5-12 0,1 0 0,-1 0 0,0 0 0,1 0 0,-1 0 0,0 0 0,0 0 0,1 0 0,-1 0 0,0-1 0,0 1 0,0 0 0,0-1 0,0 1 0,0 0 0,0-1 0,0 1 0,0-1 0,0 0 0,0 1 0,-1-1 0,1 0 0,0 0 0,0 0 0,0 0 0,0 0 0,-1 0 0,1 0 0,0 0 0,0 0 0,0 0 0,0-1 0,0 1 0,0 0 0,-1-1 0,1 1 0,0-1 0,0 1 0,0-1 0,0 0 0,0 1 0,1-1 0,-1 0 0,0 0 0,0 1 0,0-1 0,1 0 0,-2-2 0,-11-15 0,1-1 0,0 0 0,2-1 0,0 0 0,2-1 0,0 1 0,1-2 0,1 1 0,1-1 0,-2-25 0,5 39 0,1 0 0,0 0 0,0 0 0,1 0 0,0 0 0,0-1 0,1 1 0,0 0 0,1 0 0,0 0 0,0 0 0,0 0 0,1 1 0,0-1 0,1 1 0,0 0 0,0 0 0,1 0 0,-1 0 0,1 1 0,1-1 0,-1 1 0,1 1 0,0-1 0,12-8 0,51-36-3849,-37 23-4121</inkml:trace>
</inkml:ink>
</file>

<file path=ppt/ink/ink1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3.349"/>
    </inkml:context>
    <inkml:brush xml:id="br0">
      <inkml:brushProperty name="width" value="0.025" units="cm"/>
      <inkml:brushProperty name="height" value="0.025" units="cm"/>
    </inkml:brush>
  </inkml:definitions>
  <inkml:trace contextRef="#ctx0" brushRef="#br0">110 519 18385,'0'0'4485,"-5"-9"-2035,-17-27-731,22 35-1673,-1 0 1,0 0-1,1 0 1,-1 1-1,0-1 1,0 0-1,0 0 1,0 1-1,1-1 1,-1 1-1,0-1 1,0 1-1,0-1 1,0 1-1,0-1 1,0 1-1,-1 0 1,1 0-1,0 0 1,0-1-1,0 1 1,0 0-1,0 0 1,0 0-1,0 1 1,0-1-1,0 0 1,0 0-1,0 1 1,-1-1-1,1 0 1,0 1-1,0-1 1,1 1-1,-1-1 1,0 1-1,0 0 1,0-1-1,0 1 1,0 0-1,1 0 1,-1-1-1,0 1 1,1 0-1,-1 0 1,0 1-1,-23 42 379,20-29-378,0 0 0,1 1 0,1-1-1,0 1 1,1 0 0,1-1-1,3 25 1,-3-38-42,0-1 0,0 1 0,0 0 0,0-1 0,0 1 0,0-1-1,1 1 1,-1-1 0,1 1 0,-1-1 0,1 1 0,0-1 0,0 1 0,-1-1 0,1 0 0,0 1 0,0-1 0,0 0-1,0 0 1,3 2 0,-3-2 4,0-1-1,0 0 1,1 0-1,-1 1 0,0-1 1,0 0-1,1 0 1,-1 0-1,0 0 0,0 0 1,0-1-1,1 1 1,-1 0-1,0-1 0,0 1 1,0 0-1,1-1 1,-1 1-1,0-1 1,1-1-1,4-2 80,0 0 1,-1 0-1,0-1 1,1 0-1,-2 0 1,1 0-1,7-12 1,2-7 130,-1-1 1,-1 0-1,-2-1 1,0 0-1,-2-1 1,0 0-1,4-40 1,-12 85-220,0-1 0,1 1 0,1 0 0,1 0 0,1-1 0,0 1 0,10 24 0,-14-41 0,0 0 0,1 0 0,-1 1 0,1-1 0,-1 0 0,1 0 0,0 0 0,-1 0 0,1 0 0,0 0 0,0 0 0,0 0 0,0 0 0,0 0 0,0 0 0,0 0 0,0-1 0,0 1 0,0 0 0,0-1 0,0 1 0,1-1 0,-1 1 0,0-1 0,0 1 0,1-1 0,-1 0 0,0 0 0,0 0 0,1 0 0,-1 0 0,0 0 0,1 0 0,-1 0 0,0 0 0,0-1 0,1 1 0,-1 0 0,0-1 0,0 1 0,1-1 0,-1 1 0,0-1 0,0 0 0,0 0 0,0 1 0,0-1 0,0 0 0,0 0 0,0 0 0,0 0 0,-1 0 0,2-2 0,6-6 0,-1 0 0,-1 0 0,0-1 0,9-19 0,-1-3 0,-2-1 0,-1 0 0,-1-1 0,-2 0 0,-2-1 0,-1 0 0,-2 0 0,-1 0 0,-1 0 0,-3 0 0,-5-36 0,-2 34 0,9 36 0,0 0 0,0 0 0,0 0 0,0 0 0,0 0 0,0 0 0,-1 0 0,1 0 0,0 0 0,-1 0 0,1 0 0,-1 0 0,1 0 0,-1 0 0,0 0 0,1 1 0,-1-1 0,0 0 0,0 0 0,1 1 0,-1-1 0,0 0 0,0 1 0,0-1 0,-1 0 0,1 2 0,0 1 0,0 0 0,0 0 0,0-1 0,0 1 0,1 0 0,-1 0 0,1 0 0,-1 0 0,1 0 0,0 0 0,0-1 0,0 1 0,0 0 0,0 0 0,0 3 0,1 6 0,-6 306 0,6-307 0,-1-1 0,2 0 0,-1 1 0,1-1 0,1 0 0,0 0 0,0 0 0,1 0 0,0 0 0,7 10 0,-9-16 0,0-1 0,0 1 0,1-1 0,-1 1 0,1-1 0,-1 0 0,1 0 0,0 0 0,0-1 0,0 1 0,0-1 0,0 1 0,0-1 0,0 0 0,1 0 0,-1 0 0,0-1 0,1 1 0,-1-1 0,1 0 0,-1 0 0,0 0 0,1 0 0,-1-1 0,0 1 0,1-1 0,-1 0 0,0 0 0,0 0 0,0 0 0,1-1 0,2-1 0,2-1-193,1 0 1,-1-1-1,0 0 0,-1-1 0,1 1 1,-1-1-1,12-13 0,-13 12-695,-1 0 0,0 0 0,0 0 0,0-1 0,3-9 0,5-18-12453</inkml:trace>
</inkml:ink>
</file>

<file path=ppt/ink/ink1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4.226"/>
    </inkml:context>
    <inkml:brush xml:id="br0">
      <inkml:brushProperty name="width" value="0.025" units="cm"/>
      <inkml:brushProperty name="height" value="0.025" units="cm"/>
    </inkml:brush>
  </inkml:definitions>
  <inkml:trace contextRef="#ctx0" brushRef="#br0">0 136 14510,'0'0'13463,"3"13"-11947,1 8-936,13 65 1188,-15-78-1665,0 0 0,1 0 1,-1 0-1,2 0 0,-1-1 1,1 1-1,0-1 1,7 9-1,-10-15-103,0 0 0,1 0 0,-1 0 0,0 0 0,0 0 0,1 0 0,-1-1 0,1 1 0,-1 0 0,0-1 0,1 1 0,-1-1 0,1 1 0,-1-1 0,1 0 0,0 0 0,-1 0 0,1 1 0,-1-2 0,1 1 0,-1 0 0,1 0 0,0 0 0,-1-1 0,1 1 0,-1-1 0,0 1 0,1-1 0,-1 1 0,1-1 0,-1 0 0,0 0 0,1 0 0,-1 0 0,0 0 0,0 0 0,0 0 0,0 0 0,0 0 0,2-3 0,4-5 0,1 0 0,-2-1 0,12-20 0,-17 28 0,16-35 0,-1-2 0,13-44 0,-24 67 0,-5 16 0,0-1 0,0 1 0,0-1 0,0 1 0,0-1 0,0 1 0,1 0 0,-1-1 0,0 1 0,0-1 0,0 1 0,0 0 0,1-1 0,-1 1 0,0 0 0,0-1 0,1 1 0,-1 0 0,0-1 0,0 1 0,1 0 0,-1 0 0,0-1 0,1 1 0,-1 0 0,1 0 0,-1 0 0,0-1 0,1 1 0,-1 0 0,0 0 0,1 0 0,-1 0 0,1 0 0,9 12 0,4 32 0,-12-39 0,3 15 0,18 51 0,-22-69 0,0 1 0,0-1 0,0 1 0,0-1 0,0 0 0,1 0 0,0 0 0,-1 0 0,1 0 0,0 0 0,0 0 0,0 0 0,0-1 0,0 1 0,0-1 0,0 1 0,0-1 0,1 0 0,-1 0 0,1 0 0,-1 0 0,5 1 0,-4-3 0,0 0 0,-1 1 0,1-1 0,0 0 0,-1 0 0,1 0 0,-1-1 0,1 1 0,-1-1 0,1 1 0,-1-1 0,0 0 0,0 0 0,0 0 0,0 0 0,0 0 0,-1 0 0,1 0 0,0-1 0,-1 1 0,0-1 0,3-4 0,26-68 0,-27 65 0,12-55 0,-13 51 0,1 0 0,1 0 0,8-22 0,-5 63 0,-6-11 0,0 1 0,2-1 0,0 1 0,0-1 0,2 0 0,0 0 0,8 16 0,-12-31 0,-1 0 0,1 0 0,-1 0 0,1 0 0,-1 1 0,1-1 0,0 0 0,0-1 0,-1 1 0,1 0 0,0 0 0,0 0 0,0 0 0,0-1 0,0 1 0,0 0 0,0-1 0,0 1 0,1-1 0,-1 1 0,0-1 0,0 0 0,0 1 0,1-1 0,-1 0 0,0 0 0,0 0 0,3 0 0,-2-1 0,0 0 0,0 0 0,0 0 0,0 0 0,0-1 0,0 1 0,0-1 0,0 1 0,0-1 0,-1 1 0,1-1 0,-1 0 0,3-3 0,5-9 0,-1 0 0,-1 0 0,7-19 0,-14 33 0,8-22 0,-1-1 0,5-31 0,-11 96-4720,-1-41 4450,0 1 1,0 0 0,0 0 0,0 0-1,0-1 1,0 1 0,0 0 0,1 0 0,-1-1-1,1 1 1,-1 0 0,1-1 0,0 1 0,0 0-1,0-1 1,0 1 0,0-1 0,0 1-1,0-1 1,0 0 0,0 1 0,1-1 0,-1 0-1,3 2 1,-3-3-54,-1 0 1,1 0-1,0 0 0,-1 0 0,1-1 0,-1 1 1,1 0-1,0 0 0,-1 0 0,1-1 1,-1 1-1,1 0 0,-1-1 0,1 1 0,-1 0 1,1-1-1,-1 1 0,1 0 0,-1-1 1,1 1-1,-1-1 0,0 1 0,1-1 0,-1 1 1,0-1-1,1 0 0,-1 0 0,10-15-5389</inkml:trace>
</inkml:ink>
</file>

<file path=ppt/ink/ink1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4.929"/>
    </inkml:context>
    <inkml:brush xml:id="br0">
      <inkml:brushProperty name="width" value="0.025" units="cm"/>
      <inkml:brushProperty name="height" value="0.025" units="cm"/>
    </inkml:brush>
  </inkml:definitions>
  <inkml:trace contextRef="#ctx0" brushRef="#br0">3 325 64,'0'0'27279,"0"11"-25773,0 12-908,-2-1 215,1-1-1,2 1 1,3 23 0,-4-44-812,0 0 1,0 0-1,0 0 1,0-1 0,0 1-1,0 0 1,1 0 0,-1 0-1,0-1 1,1 1-1,-1 0 1,0 0 0,1-1-1,-1 1 1,1 0-1,-1-1 1,1 1 0,-1-1-1,1 1 1,-1 0 0,1-1-1,0 1 1,-1-1-1,1 0 1,0 1 0,0-1-1,-1 0 1,1 1-1,0-1 1,0 0 0,-1 0-1,1 1 1,0-1 0,0 0-1,0 0 1,0 0-1,-1 0 1,1 0 0,0 0-1,0 0 1,0-1-1,-1 1 1,1 0 0,0 0-1,0-1 1,-1 1 0,1 0-1,0-1 1,1 0-1,1-1-9,0 0 0,1 0-1,-1-1 1,0 1-1,0-1 1,-1 1 0,1-1-1,4-6 1,2-7-532,-1 0 1,-1-1-1,0 0 0,7-28 0,11-28-4459,-26 80 4762,0 0-1,1 1 1,-1-1-1,1 1 1,1-1 0,1 8-1,-1 12 507,-3 46 1476,0-46-1473,1 0-1,2 0 0,0-1 0,10 53 0,11-3 18,-10-37-132,-2 1 1,-1 0-1,5 52 0,-29-303 4310,-4-101-4545,18 261 85,-1 9 1,7-75-1,-4 105 8,1 1-1,0 0 0,1 0 0,0 0 0,1 1 0,0-1 0,0 1 0,1 0 0,1 0 1,0 0-1,11-14 0,-15 22-28,1-1 0,-1 1 0,1-1 0,-1 1 0,1 0 0,0 0 0,0 0 0,0 0 0,0 0 0,0 1 0,0-1 0,1 1 0,-1 0 0,1 0 0,-1 0 0,0 1 0,1-1 0,-1 1 0,5 0 0,-6 0 4,1 0 0,-1 1 0,0 0 0,1-1 1,-1 1-1,1 0 0,-1 0 0,0 0 0,0 1 1,0-1-1,0 1 0,0-1 0,0 1 1,0-1-1,0 1 0,0 0 0,-1 0 0,1 0 1,-1 0-1,0 0 0,1 0 0,-1 0 0,0 1 1,0-1-1,0 0 0,0 5 0,4 11 110,-1 1 0,-2 1 0,1-1 0,-2 0 0,-1 0 0,0 1 0,-2-1 0,0 0 0,-1 0 0,-6 22 0,23-66-100,-13 24 0,-1 0 0,1 0 0,-1 1 0,1-1 0,-1 0 0,1 1 0,-1-1 0,1 0 0,0 1 0,0-1 0,-1 1 0,1-1 0,0 1 0,0-1 0,-1 1 0,1 0 0,0-1 0,0 1 0,0 0 0,0 0 0,0 0 0,0-1 0,-1 1 0,1 0 0,0 0 0,0 0 0,0 0 0,0 1 0,0-1 0,0 0 0,0 0 0,-1 0 0,1 1 0,0-1 0,0 1 0,0-1 0,0 0 0,-1 1 0,1-1 0,0 1 0,-1 0 0,2 0 0,1 3 0,-1 0 0,0 1 0,0-1 0,0 0 0,0 1 0,-1-1 0,0 1 0,0-1 0,0 1 0,0-1 0,-1 1 0,0 0 0,0 6 0,-6 65 0,4-68-99,0 1-1,0-1 1,-1 0 0,0-1 0,-1 1-1,1 0 1,-2-1 0,1 0-1,-6 7 1,9-12-12,0 0-1,-1-1 1,1 1 0,0-1-1,0 1 1,-1-1-1,1 0 1,-1 1 0,0-1-1,1 0 1,-1 0 0,0 0-1,0 0 1,1 0-1,-1-1 1,0 1 0,0 0-1,0-1 1,0 0 0,0 1-1,0-1 1,0 0-1,0 0 1,0 0 0,0 0-1,0 0 1,0 0-1,0-1 1,0 1 0,0-1-1,0 0 1,0 1 0,1-1-1,-1 0 1,0 0-1,0 0 1,1 0 0,-1 0-1,1-1 1,-1 1 0,1 0-1,-1-1 1,-1-2-1,-17-23-9625</inkml:trace>
</inkml:ink>
</file>

<file path=ppt/ink/ink1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6.148"/>
    </inkml:context>
    <inkml:brush xml:id="br0">
      <inkml:brushProperty name="width" value="0.025" units="cm"/>
      <inkml:brushProperty name="height" value="0.025" units="cm"/>
    </inkml:brush>
  </inkml:definitions>
  <inkml:trace contextRef="#ctx0" brushRef="#br0">0 1 17136,'2'91'4721,"3"-1"0,32 165 0,-8-148-3253,-26-97-1468,1 0 0,0 0 0,1 0 0,0-1 0,7 10 0,-11-18 0,-1 1 0,1-1 0,-1 0 0,1 0 0,0 0 0,0 0 0,0 0 0,-1 0 0,1 0 0,0 0 0,0 0 0,0-1 0,0 1 0,1 0 0,-1 0 0,0-1 0,0 1 0,0-1 0,0 1 0,1-1 0,-1 0 0,0 1 0,1-1 0,-1 0 0,0 0 0,0 0 0,1 0 0,-1 0 0,0 0 0,1 0 0,-1 0 0,0-1 0,1 1 0,-1 0 0,0-1 0,0 1 0,0-1 0,1 0 0,-1 1 0,0-1 0,0 0 0,0 0 0,0 1 0,0-1 0,0 0 0,0 0 0,-1 0 0,1 0 0,0 0 0,0 0 0,-1-1 0,1 1 0,0-2 0,6-10 0,0-1 0,-1 0 0,-1 0 0,0 0 0,-1-1 0,-1 0 0,0 0 0,1-28 0,-2-5 0,-7-71 0,5 115 0,-4-35 0,3 38 0,1-1 0,0 0 0,-1 0 0,1 0 0,-1 0 0,1 0 0,-1 1 0,0-1 0,1 0 0,-1 1 0,0-1 0,0 0 0,-1 1 0,1-1 0,-2-1 0,0 31 0,3-8 0,-1 2 0,1 0 0,1-1 0,7 33 0,-8-50 0,1 0 0,0 0 0,0-1 0,0 1 0,0-1 0,0 1 0,1-1 0,0 1 0,0-1 0,0 0 0,0 1 0,0-1 0,0 0 0,1-1 0,0 1 0,-1 0 0,1-1 0,0 0 0,0 1 0,1-1 0,-1 0 0,0-1 0,1 1 0,-1 0 0,1-1 0,7 2 0,-7-3 0,0 0 0,1-1 0,-1 0 0,0 1 0,1-1 0,-1-1 0,0 1 0,0-1 0,0 1 0,0-1 0,0-1 0,0 1 0,-1 0 0,1-1 0,-1 0 0,1 0 0,-1 0 0,0 0 0,0 0 0,0 0 0,-1-1 0,1 0 0,3-6 0,3-6 0,0 0 0,0-1 0,-2 0 0,8-23 0,-10 24 0,0-1 0,-1 0 0,-1-1 0,1-29 0,-8 103 0,2-35 0,0 0 0,1 0 0,3 21 0,-2-40 0,0 0 0,0 0 0,1 0 0,-1-1 0,1 1 0,-1 0 0,1 0 0,-1-1 0,1 1 0,0 0 0,0-1 0,0 1 0,0-1 0,0 1 0,0-1 0,1 1 0,1 1 0,-2-3 0,0 1 0,0-1 0,0 1 0,1-1 0,-1 1 0,0-1 0,0 0 0,0 0 0,1 0 0,-1 1 0,0-1 0,0 0 0,1-1 0,-1 1 0,0 0 0,0 0 0,1 0 0,-1-1 0,2 0 0,1-1 0,0 0 0,0 0 0,0 0 0,0-1 0,-1 1 0,1-1 0,-1 0 0,1 0 0,-1-1 0,0 1 0,0-1 0,2-3 0,3-9 0,-1 0 0,-1 0 0,-1 0 0,0-1 0,-1 0 0,-1 0 0,0 0 0,-2 0 0,1-22 0,-2 160 0,0-120 0,0-1 0,0 0 0,0 0 0,0 0 0,0 1 0,0-1 0,0 0 0,0 0 0,0 0 0,0 1 0,0-1 0,0 0 0,0 0 0,0 0 0,0 0 0,0 1 0,0-1 0,0 0 0,0 0 0,0 0 0,0 0 0,0 1 0,1-1 0,-1 0 0,0 0 0,0 0 0,0 0 0,0 0 0,0 1 0,1-1 0,-1 0 0,0 0 0,0 0 0,0 0 0,0 0 0,1 0 0,-1 0 0,0 0 0,0 0 0,0 0 0,1 0 0,-1 0 0,0 0 0,0 0 0,0 0 0,0 0 0,1 0 0,-1 0 0,0 0 0,0 0 0,0 0 0,1 0 0,-1 0 0,13-10 0,5-2 0,-18 12 0,0 0 0,1 0 0,-1 0 0,0 0 0,1 0 0,-1 0 0,0 0 0,1 0 0,-1 0 0,1 0 0,-1 0 0,0 0 0,1 0 0,-1 0 0,0 0 0,1 0 0,-1 0 0,0 0 0,1 0 0,-1 1 0,0-1 0,1 0 0,-1 0 0,0 0 0,0 1 0,1-1 0,-1 0 0,0 0 0,0 1 0,1-1 0,-1 0 0,0 1 0,0-1 0,0 0 0,0 0 0,1 1 0,-1-1 0,0 0 0,0 1 0,0-1 0,0 0 0,0 1 0,0-1 0,0 1 0,0-1 0,0 2 0,0-1 0,1 0 0,-1 0 0,0 0 0,1 1 0,-1-1 0,1 0 0,-1 0 0,1 0 0,-1 0 0,1 0 0,0 0 0,-1 0 0,1 0 0,0 0 0,0-1 0,0 1 0,0 0 0,0 0 0,0-1 0,1 2 0,-1-2 0,0 0 0,-1 0 0,1-1 0,0 1 0,-1 0 0,1 0 0,0-1 0,-1 1 0,1 0 0,-1-1 0,1 1 0,0-1 0,-1 1 0,1-1 0,-1 1 0,1-1 0,-1 1 0,0-1 0,1 1 0,-1-1 0,0 1 0,1-1 0,-1 0 0,0 1 0,1-1 0,-1 0 0,0 1 0,0-1 0,0 0 0,0 1 0,0-1 0,0 0 0,0 1 0,0-1 0,0 0 0,0 1 0,0-1 0,0 0 0,0-5 0,0 0 0,0 0 0,1 0 0,0 0 0,1 1 0,-1-1 0,1 1 0,4-11 0,-3 13 0,0 0 0,0 0 0,0 0 0,0 1 0,0-1 0,0 1 0,1 0 0,-1 0 0,1 0 0,-1 0 0,1 1 0,0-1 0,7-1 0,4-1-731,-12 4 260,0-1 0,0 1 1,0-1-1,0 0 0,0 0 1,0 0-1,0 0 0,0 0 1,0-1-1,-1 1 0,1-1 1,0 0-1,-1 0 0,1 0 1,-1 0-1,0 0 0,4-5 1,-5-1-5509</inkml:trace>
</inkml:ink>
</file>

<file path=ppt/ink/ink1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6.504"/>
    </inkml:context>
    <inkml:brush xml:id="br0">
      <inkml:brushProperty name="width" value="0.025" units="cm"/>
      <inkml:brushProperty name="height" value="0.025" units="cm"/>
    </inkml:brush>
  </inkml:definitions>
  <inkml:trace contextRef="#ctx0" brushRef="#br0">1 100 18289,'0'0'7720,"74"-29"-6247,-22 15-608,7 2-673,0-2-704,-4 1-3877,-7-5-6981</inkml:trace>
</inkml:ink>
</file>

<file path=ppt/ink/ink1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7.112"/>
    </inkml:context>
    <inkml:brush xml:id="br0">
      <inkml:brushProperty name="width" value="0.025" units="cm"/>
      <inkml:brushProperty name="height" value="0.025" units="cm"/>
    </inkml:brush>
  </inkml:definitions>
  <inkml:trace contextRef="#ctx0" brushRef="#br0">1 485 15310,'0'0'13186,"7"-11"-11392,22-35-1440,-3-1 0,-1-2 0,-3 0-1,-2-1 1,-2-1 0,20-99 0,-34 303-354,-3-115 0,5 92 0,-4-112 0,0-1 0,2 1 0,0 0 0,13 33 0,-17-50-1,0 0 0,0 1 0,1-1 0,-1 1 0,1-1 0,0 0 0,-1 1 0,1-1 0,0 0 1,-1 0-1,1 0 0,0 1 0,0-1 0,0 0 0,0 0 0,0 0 0,1 0 0,-1-1 0,0 1 0,0 0 0,0 0 0,1-1 0,-1 1 0,0-1 0,1 1 0,-1-1 0,1 1 1,-1-1-1,0 0 0,1 0 0,-1 0 0,1 0 0,-1 0 0,1 0 0,-1 0 0,1 0 0,-1-1 0,0 1 0,1 0 0,-1-1 0,1 1 0,-1-1 0,0 0 0,0 1 0,1-1 1,-1 0-1,2-2 0,4-2-123,0-1 1,-1-1 0,0 1 0,-1-1 0,1 0 0,6-12-1,3-12-2560,-1 0-1,-2-1 0,-1-1 0,-1 0 0,-2 0 0,6-46 0,17-66-7044,-21 126 16222,-5 29-451,-2 12-1885,-2-2-3317,-3 37 2840,-2 1 0,-22 102 0,22-143-3483,2 1 1,-1 31-1,28-53 70,71-25-1331,-57 18-1038,44-17-1,-60 16-6113,-2-1-7831</inkml:trace>
</inkml:ink>
</file>

<file path=ppt/ink/ink1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8.250"/>
    </inkml:context>
    <inkml:brush xml:id="br0">
      <inkml:brushProperty name="width" value="0.025" units="cm"/>
      <inkml:brushProperty name="height" value="0.025" units="cm"/>
    </inkml:brush>
  </inkml:definitions>
  <inkml:trace contextRef="#ctx0" brushRef="#br0">29 187 7175,'19'-32'3841,"-12"22"-2958,0-1 0,-1-1 0,0 1 0,-1-1 0,5-15 0,-10 27-858,1-1 0,-1 1 0,0 0 0,0 0 0,0-1 0,0 1 0,0 0 0,1-1 0,-1 1 0,0 0 0,0 0 0,0-1 0,0 1 0,0 0 0,0-1 0,0 1 0,0 0 0,0 0 0,0-1 0,0 1 0,0 0 0,0-1 0,-1 1 0,1 0 0,0 0 0,0-1 0,0 1 0,0 0 0,0 0 0,0-1 0,-1 1 0,1 0 0,0 0 0,0 0 0,0-1 0,-1 1-1,1 0 1,0 0 0,0 0 0,-1-1 0,-11 9 2281,-11 20 1544,13-6-3042,2 0 0,0 1-1,1-1 1,2 2 0,0-1-1,1 1 1,2-1 0,0 1 0,3 46-1,-1-69-792,0 1-1,0-1 0,0 1 1,1-1-1,-1 1 1,0-1-1,1 1 0,-1-1 1,1 1-1,0-1 1,-1 1-1,1-1 0,0 0 1,0 1-1,0-1 0,0 0 1,0 0-1,0 0 1,0 1-1,0-1 0,0 0 1,1-1-1,-1 1 1,3 1-1,-2-1 5,1 0 1,0-1-1,0 1 1,-1-1-1,1 0 1,0 0-1,-1 0 1,1-1-1,0 1 1,0 0-1,-1-1 1,1 0-1,2-1 1,6-2 63,0-1 0,0 0 0,-1 0 1,0-1-1,15-12 0,-2-3-63,0 0 0,-1-2 0,34-46 0,-46 56-22,-1-1 0,0-1 1,-1 1-1,-1-1 0,0-1 0,-1 1 1,-1-1-1,7-31 0,-16 109 2,8 114 0,-4-171 0,1-1 0,0 1 0,0 0 0,0-1 0,1 1 0,0-1 0,0 1 0,0-1 0,0 0 0,1 0 0,-1 0 0,1 0 0,0 0 0,1-1 0,-1 1 0,0-1 0,1 0 0,0 0 0,4 3 0,-4-5 0,-1 1 0,0-1 0,1 0 0,-1 0 0,1 0 0,0-1 0,-1 1 0,1-1 0,0 0 0,-1 0 0,1 0 0,0 0 0,-1-1 0,1 0 0,-1 1 0,1-1 0,-1 0 0,1-1 0,-1 1 0,0-1 0,1 1 0,-1-1 0,0 0 0,0 0 0,3-4 0,12-8 0,-2-1 0,0-1 0,-1 0 0,0-1 0,-1-1 0,16-27 0,-24 35 0,0 0 0,-1 0 0,0 0 0,0-1 0,-1 0 0,-1 0 0,0 0 0,0 0 0,-1-1 0,-1 1 0,0-1 0,0 1 0,-1-1 0,-2-14 0,1 23 0,1 1 0,-1-1 0,0 1 0,-1 0 0,1 0 0,0-1 0,0 1 0,-1 0 0,0 0 0,1 0 0,-1 1 0,0-1 0,0 0 0,0 0 0,0 1 0,0 0 0,0-1 0,0 1 0,-1 0 0,1 0 0,0 0 0,-1 0 0,1 0 0,-1 1 0,-2-1 0,-9-2 0,1 2 0,0-1 0,-21 2 0,26 0 0,8 0-105,-1 0 0,0 0 0,0 0 0,1 0 0,-1 0 0,0 0 0,0 0 0,1 1-1,-1-1 1,0 0 0,0 0 0,1 1 0,-1-1 0,0 0 0,1 1 0,-1-1 0,0 1 0,1-1 0,-1 1 0,1-1 0,-1 1 0,1-1 0,-1 1 0,1 0-1,-1-1 1,1 1 0,0 0 0,-1-1 0,1 1 0,0 0 0,-1-1 0,1 1 0,0 0 0,0 0 0,0-1 0,0 1 0,0 0 0,0 0 0,0-1 0,0 1-1,0 0 1,0 1 0,0 0-727,1 1 0,0 0 0,-1 0 0,1-1-1,0 1 1,0 0 0,1-1 0,-1 1 0,0-1 0,4 5-1,13 12-9774</inkml:trace>
</inkml:ink>
</file>

<file path=ppt/ink/ink1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8.748"/>
    </inkml:context>
    <inkml:brush xml:id="br0">
      <inkml:brushProperty name="width" value="0.025" units="cm"/>
      <inkml:brushProperty name="height" value="0.025" units="cm"/>
    </inkml:brush>
  </inkml:definitions>
  <inkml:trace contextRef="#ctx0" brushRef="#br0">0 212 17360,'0'0'15044,"9"-4"-14724,10-6-306,0-2-1,-2 1 0,33-29 1,-44 35-15,0 0 0,0-1 1,-1 1-1,1-1 0,-2 0 1,1-1-1,0 1 0,-1-1 1,-1 0-1,1 0 0,-1-1 1,0 1-1,0 0 0,-1-1 1,2-11-1,-4 18 1,0 0 0,0 1 0,0-1 0,0 0 0,0 0 0,0 1 0,0-1 0,0 0 0,-1 0 0,1 1 0,0-1 0,0 0 0,-1 1 0,1-1 0,0 0 0,-1 1 0,1-1 0,-1 1 0,1-1 0,-1 0 0,1 1 0,-1-1 0,1 1 0,-1-1 0,1 1 0,-1 0 0,0-1 0,1 1 0,-2-1 0,-23 2 0,19 0 0,1 1 0,0 0 0,0 0 0,0 1 0,0-1 0,0 1 0,-6 6 0,3-1 0,0 2 0,1-1 0,1 1 0,-1 0 0,2 0 0,-1 1 0,2 0 0,-1 0 0,1 0 0,1 0 0,0 1 0,1-1 0,0 1 0,1 0 0,-1 12 0,2-23 0,0 1 0,0-1 0,0 0 0,1 0 0,-1 1 0,0-1 0,0 0 0,1 1 0,-1-1 0,1 0 0,-1 0 0,1 0 0,0 1 0,-1-1 0,1 0 0,0 0 0,0 0 0,0 0 0,-1 0 0,1 0 0,0-1 0,0 1 0,1 0 0,-1 0 0,0-1 0,0 1 0,0 0 0,0-1 0,1 1 0,-1-1 0,0 0 0,0 1 0,1-1 0,-1 0 0,0 0 0,1 0 0,-1 0 0,0 0 0,1 0 0,-1 0 0,0 0 0,3-1 0,2 0 0,0 0 0,0-1 0,0 0 0,0 0 0,-1 0 0,1 0 0,0-1 0,6-4 0,6-7 0,-1-1 0,0 0 0,-1-1 0,-1-1 0,0 0 0,-2-1 0,0-1 0,-1 0 0,11-23 0,-35 105 0,10-57 0,-3 6 0,2-1 0,0 1 0,0-1 0,1 1 0,1 0 0,0 0 0,0 0 0,2 20 0,0-31 0,-1 0 0,1-1 0,0 1 0,-1 0 0,1-1 0,-1 1 0,1-1 0,0 1 0,0-1 0,-1 1 0,1-1 0,0 1 0,0-1 0,0 0 0,-1 0 0,1 1 0,0-1 0,0 0 0,0 0 0,0 0 0,0 0 0,0 0 0,-1 0 0,1 0 0,0 0 0,0 0 0,0 0 0,0-1 0,0 1 0,-1 0 0,1 0 0,0-1 0,0 1 0,0-1 0,-1 1 0,1-1 0,0 1 0,1-2 0,30-17 0,-27 14 6,3-1-70,1 0 1,-1-1-1,-1 0 0,0-1 1,0 0-1,0 0 1,-1 0-1,0-1 0,0 0 1,4-11-1,-10 17-3198</inkml:trace>
</inkml:ink>
</file>

<file path=ppt/ink/ink1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9.090"/>
    </inkml:context>
    <inkml:brush xml:id="br0">
      <inkml:brushProperty name="width" value="0.025" units="cm"/>
      <inkml:brushProperty name="height" value="0.025" units="cm"/>
    </inkml:brush>
  </inkml:definitions>
  <inkml:trace contextRef="#ctx0" brushRef="#br0">1 0 22870,'0'0'7367</inkml:trace>
</inkml:ink>
</file>

<file path=ppt/ink/ink1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29.465"/>
    </inkml:context>
    <inkml:brush xml:id="br0">
      <inkml:brushProperty name="width" value="0.025" units="cm"/>
      <inkml:brushProperty name="height" value="0.025" units="cm"/>
    </inkml:brush>
  </inkml:definitions>
  <inkml:trace contextRef="#ctx0" brushRef="#br0">27 0 21556,'0'0'2867,"-3"10"550,-1 6-2002,-1 0-537,0 1 0,2 0 0,-4 31 0,7-48-878,0 1 0,0-1 0,0 1 0,0-1 0,0 1 0,0-1 0,0 0 0,0 1 0,0-1 0,1 1 0,-1-1 0,0 1 0,0-1 0,0 1 0,0-1 0,1 1 0,-1-1 0,0 0 0,1 1 0,-1-1 0,0 0 0,1 1 0,-1-1 0,0 0 0,1 1 0,-1-1 0,0 0 0,1 1 0,-1-1 0,1 0 0,-1 0 0,1 0 0,-1 0 0,1 1 0,20-6 0,18-19 0,-18 4 0,32-26 0,-50 43 0,1 0 0,0 1 0,0 0 0,0-1 0,0 2 0,1-1 0,-1 0 0,0 1 0,1 0 0,-1 0 0,10-1 0,-12 2 5,0 1 1,0-1-1,0 1 1,0 0-1,0 0 1,0 0-1,0 0 1,-1 0-1,1 0 1,0 0-1,-1 0 0,1 1 1,-1-1-1,1 1 1,-1-1-1,0 1 1,1-1-1,-1 1 1,0 0-1,0 0 1,0 0-1,0 0 0,-1-1 1,1 1-1,0 0 1,-1 0-1,0 0 1,1 0-1,-1 1 1,0 3-1,2 11-415,0 1 1,-2 27-1,-1-32-452,1-25-6056</inkml:trace>
</inkml:ink>
</file>

<file path=ppt/ink/ink1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1.008"/>
    </inkml:context>
    <inkml:brush xml:id="br0">
      <inkml:brushProperty name="width" value="0.025" units="cm"/>
      <inkml:brushProperty name="height" value="0.025" units="cm"/>
    </inkml:brush>
  </inkml:definitions>
  <inkml:trace contextRef="#ctx0" brushRef="#br0">1 421 14253,'0'0'9796,"-1"13"-9166,1 6-462,1-1 1,1 1-1,5 25 0,-5-35-114,0 0-1,1 0 1,0 0 0,0 0 0,1 0 0,0-1 0,0 1 0,1-1 0,0 0 0,8 8 0,-12-14-20,0-1 0,1 0 0,0 1 0,-1-1 0,1 0 0,0 0 0,-1 0 0,1 0 0,0 0 0,0 0 0,0-1 0,0 1 0,0-1 0,0 1 0,0-1 0,0 0 0,0 1 0,0-1 0,0 0 0,0 0 0,0-1 0,0 1 0,0 0 0,0-1 0,0 1 0,0-1 0,0 0 0,-1 1 0,1-1 0,0 0 0,0 0 0,-1 0 0,1-1 0,0 1 0,-1 0 0,1-1 0,-1 1 0,2-2 0,6-7 222,0 0 0,-1-1 0,0 0-1,9-16 1,-16 25-240,16-30 125,-2-1 0,-2 0 0,-1-1 1,10-43-1,-15 49 71,3 81-14,-6-35-81,2 9-13,1 1 0,2-2 0,21 49 0,-28-70-51,1 1 1,-1 0-1,2-1 0,-1 1 1,1-1-1,-1 0 1,1 0-1,1-1 0,-1 1 1,1-1-1,0 0 1,0 0-1,0 0 0,0-1 1,0 0-1,1 0 1,0 0-1,0 0 0,0-1 1,0 0-1,0-1 1,0 1-1,9 0 0,-9-3-15,-1 1 0,0-1 0,1-1 0,-1 1 0,0-1 0,0 0 0,0 0-1,0 0 1,-1-1 0,1 0 0,0 0 0,-1 0 0,0 0 0,0-1 0,0 0-1,0 0 1,-1 0 0,1 0 0,-1 0 0,3-6 0,4-5 57,0-1 0,-2 0 0,0-1 0,10-28 0,-12 24-95,0 1 0,-2 0 0,0-1 0,-1 0 0,-1 0 0,-1 0 0,0 0 0,-2 0 0,-6-37 0,6 54 0,0 1 0,-1 0 0,1 0 0,-1 0 0,1 0 0,-1 0 0,0 0 0,0 0 0,0 0 0,-1 1 0,-2-3 0,4 4 0,1 1 0,-1-1 0,0 1 0,1-1 0,-1 1 0,1 0 0,-1-1 0,0 1 0,1 0 0,-1 0 0,0-1 0,1 1 0,-1 0 0,0 0 0,0 0 0,1 0 0,-1 0 0,0 0 0,0 0 0,1 0 0,-1 0 0,0 0 0,1 1 0,-1-1 0,0 0 0,1 0 0,-1 1 0,0-1 0,1 0 0,-1 1 0,0-1 0,1 1 0,-1-1 0,1 0 0,-1 1 0,1-1 0,-1 1 0,1 0 0,0-1 0,-1 1 0,1-1 0,-1 1 0,1 0 0,0-1 0,0 1 0,-1 0 0,1-1 0,0 1 0,0 0 0,0 0 0,0-1 0,0 1 0,0 0 0,0-1 0,0 1 0,0 1 0,-2 7 0,0 0 0,0 0 0,1 0 0,1 0 0,-1 0 0,2 0 0,-1 0 0,1 0 0,0 0 0,3 10 0,-3-17 0,0 0 0,0 0 0,0 0 0,0 0 0,0 0 0,0 0 0,0-1 0,0 1 0,1 0 0,-1-1 0,1 1 0,-1-1 0,1 1 0,0-1 0,0 0 0,0 1 0,-1-1 0,5 1 0,-3-1 0,0 0 0,1-1 0,-1 1 0,1-1 0,-1 0 0,1 0 0,0 0 0,-1-1 0,1 1 0,-1-1 0,0 0 0,1 0 0,-1 0 0,0 0 0,5-3 0,5-3 0,-1 0 0,0 0 0,-1-1 0,0 0 0,0-1 0,-1-1 0,0 0 0,0 0 0,10-15 0,-13 16 0,-1 0 0,0 0 0,0-1 0,-1 1 0,0-1 0,-1-1 0,0 1 0,-1-1 0,0 1 0,0-1 0,-1 0 0,0-13 0,-2 24 0,0 0 0,0 0 0,0 1 0,-1-1 0,1 0 0,0 0 0,-1 0 0,1 1 0,0-1 0,0 0 0,-1 0 0,1 0 0,0 0 0,-1 1 0,1-1 0,0 0 0,-1 0 0,1 0 0,0 0 0,-1 0 0,1 0 0,0 0 0,-1 0 0,1 0 0,-1 0 0,1 0 0,0 0 0,-1 0 0,1-1 0,0 1 0,-1 0 0,1 0 0,0 0 0,0 0 0,-1 0 0,1-1 0,0 1 0,-1 0 0,1 0 0,0-1 0,0 1 0,-1 0 0,1 0 0,0-1 0,0 1 0,0 0 0,0-1 0,-1 1 0,1 0 0,0-1 0,0 1 0,0 0 0,0-1 0,0 1 0,0 0 0,0-1 0,0 0 0,-18 29 0,6 3 0,2-1 0,1 1 0,1 0 0,2 1 0,-4 51 0,10-82 0,0 0 0,0 0 0,-1 0 0,1 0 0,0 0 0,0 0 0,0-1 0,0 1 0,0 0 0,1 0 0,-1 0 0,0 0 0,0 0 0,1 0 0,-1 0 0,0 0 0,1-1 0,-1 1 0,1 0 0,-1 0 0,1 0 0,-1-1 0,1 1 0,0 0 0,-1-1 0,1 1 0,1 1 0,0-2 0,-1 0 0,1 0 0,-1 0 0,0-1 0,1 1 0,-1 0 0,1 0 0,-1-1 0,0 1 0,1-1 0,-1 1 0,0-1 0,0 1 0,1-1 0,-1 0 0,1-1 0,52-44 0,-49 41 0,65-70 0,59-53 0,-126 126 0,-1-1 0,1 1 0,0 0 0,0 0 0,0 0 0,0 1 0,0-1 0,0 1 0,1-1 0,-1 1 0,0 0 0,1 0 0,3 0 0,-6 1 0,1 1 0,-1-1 0,0 0 0,1 1 0,-1-1 0,0 1 0,1 0 0,-1-1 0,0 1 0,0 0 0,1 0 0,-1 0 0,0 0 0,0 0 0,0 0 0,0 0 0,0 0 0,0 0 0,-1 0 0,1 1 0,0-1 0,0 0 0,-1 1 0,1-1 0,-1 0 0,0 1 0,1-1 0,-1 1 0,0-1 0,0 1 0,1 1 0,3 37 0,-4-32 0,0 0 0,1 1 0,1-1 0,-1 0 0,1 1 0,5 11 0,-7-20 0,0 1 0,0-1 0,1 0 0,-1 1 0,0-1 0,0 0 0,1 1 0,-1-1 0,0 0 0,1 0 0,-1 1 0,0-1 0,1 0 0,-1 0 0,0 0 0,1 1 0,-1-1 0,1 0 0,-1 0 0,0 0 0,1 0 0,-1 0 0,1 0 0,-1 0 0,0 0 0,1 0 0,-1 0 0,1 0 0,-1 0 0,0 0 0,1 0 0,-1 0 0,0 0 0,1-1 0,-1 1 0,1 0 0,-1 0 0,0 0 0,1-1 0,-1 1 0,0 0 0,1 0 0,-1-1 0,1 0 0,12-13 0,30-53 0,-32 48 0,0 0 0,2 0 0,0 2 0,1-1 0,1 2 0,28-26 0,-42 41 0,0 0 0,0 0 0,0 1 0,0-1 0,0 0 0,0 0 0,1 1 0,-1-1 0,0 1 0,0-1 0,1 1 0,-1-1 0,0 1 0,1 0 0,-1 0 0,1-1 0,-1 1 0,0 0 0,1 0 0,-1 1 0,1-1 0,-1 0 0,0 0 0,1 1 0,-1-1 0,0 1 0,1-1 0,-1 1 0,0-1 0,0 1 0,0 0 0,1-1 0,-1 1 0,0 0 0,0 0 0,0 0 0,0 0 0,0 0 0,-1 0 0,1 0 0,0 1 0,0-1 0,-1 0 0,1 0 0,-1 1 0,1-1 0,-1 0 0,1 1 0,-1 2 0,5 10 0,-2 1 0,0 0 0,2 28 0,-2-20 0,-3-22-63,0 0-1,0-1 1,0 1 0,0 0-1,0 0 1,0-1-1,0 1 1,0 0 0,0-1-1,0 1 1,0 0 0,1 0-1,-1-1 1,0 1 0,1 0-1,-1-1 1,0 1-1,1-1 1,-1 1 0,1 0-1,-1-1 1,1 1 0,-1-1-1,1 1 1,-1-1 0,1 0-1,-1 1 1,1-1 0,0 1-1,-1-1 1,1 0-1,0 0 1,-1 1 0,1-1-1,0 0 1,0 0 0,-1 0-1,1 0 1,0 0 0,-1 0-1,1 0 1,0 0-1,0 0 1,-1 0 0,1 0-1,0 0 1,-1 0 0,1-1-1,0 1 1,-1 0 0,1-1-1,0 1 1,-1 0-1,1-1 1,0 1 0,-1-1-1,1 1 1,-1-1 0,1 1-1,-1-1 1,1 1 0,0-2-1,34-38-7441,-35 40 7423,18-27-7877</inkml:trace>
</inkml:ink>
</file>

<file path=ppt/ink/ink1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1.368"/>
    </inkml:context>
    <inkml:brush xml:id="br0">
      <inkml:brushProperty name="width" value="0.025" units="cm"/>
      <inkml:brushProperty name="height" value="0.025" units="cm"/>
    </inkml:brush>
  </inkml:definitions>
  <inkml:trace contextRef="#ctx0" brushRef="#br0">0 0 8616,'0'0'20916,"6"61"-19218,-4-51-449,0-1-961,1-4-288,-1 0 0,0-2-448,-1-2-738</inkml:trace>
</inkml:ink>
</file>

<file path=ppt/ink/ink1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1.699"/>
    </inkml:context>
    <inkml:brush xml:id="br0">
      <inkml:brushProperty name="width" value="0.025" units="cm"/>
      <inkml:brushProperty name="height" value="0.025" units="cm"/>
    </inkml:brush>
  </inkml:definitions>
  <inkml:trace contextRef="#ctx0" brushRef="#br0">0 1 21941,'0'0'10153,"0"18"-12139,15 4-1345,-1-4-1601,-5-3-2179</inkml:trace>
</inkml:ink>
</file>

<file path=ppt/ink/ink1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2.199"/>
    </inkml:context>
    <inkml:brush xml:id="br0">
      <inkml:brushProperty name="width" value="0.025" units="cm"/>
      <inkml:brushProperty name="height" value="0.025" units="cm"/>
    </inkml:brush>
  </inkml:definitions>
  <inkml:trace contextRef="#ctx0" brushRef="#br0">75 260 18706,'0'0'6315,"-9"3"-3336,6-2-2842,-1 1 0,0 0 1,0 0-1,1 0 0,-1 0 1,1 0-1,-1 1 0,1 0 1,0-1-1,0 1 0,0 0 1,1 1-1,-1-1 0,1 0 1,0 1-1,-1 0 0,2-1 1,-1 1-1,0 0 0,1 0 1,0 0-1,-1 0 0,2 0 1,-1 0-1,0 0 0,1 0 1,0 1-1,0 3 0,-1-1-95,1 0-1,0 0 1,0 0 0,0-1-1,1 1 1,0 0-1,0 0 1,1-1-1,0 1 1,0-1 0,0 1-1,6 8 1,-2-5-7,1-1 0,0-1-1,1 1 1,0-1 0,0-1 0,19 13 0,3 3-35,2-1 0,-2 2 0,0 2 0,34 37 0,-58-56 0,0 0 0,0 0 0,-1 0 0,0 1 0,-1-1 0,1 1 0,-1 0 0,-1 0 0,0 1 0,0-1 0,-1 1 0,0 0 0,0-1 0,-1 1 0,0 0 0,0 0 0,-1 0 0,0 0 0,-1 0 0,-2 11 0,2-18 0,1 0 0,-1 0 0,0 0 0,0 1 0,-1-1 0,1 0 0,0 0 0,-1-1 0,1 1 0,-1 0 0,1 0 0,-1-1 0,0 1 0,0-1 0,0 1 0,0-1 0,0 0 0,0 0 0,0 0 0,0 0 0,0 0 0,-1 0 0,1-1 0,0 1 0,0-1 0,-1 1 0,1-1 0,-1 0 0,1 0 0,0 0 0,-1 0 0,1 0 0,-4-2 0,0 2 0,-1-2 0,1 1 0,0 0 0,1-1 0,-1 0 0,0-1 0,0 1 0,1-1 0,0 0 0,-1 0 0,-8-8 0,6 1 0,-1 0 0,2 0 0,0 0 0,0-1 0,1 0 0,0-1 0,1 1 0,0-1 0,1 0 0,0 0 0,1-1 0,1 1 0,0-1 0,0 1 0,1-1 0,1 0 0,1-17 0,1 7 0,1 0 0,1 0 0,1 1 0,1-1 0,1 1 0,1 0 0,1 1 0,19-34 0,-6 21 0,-16 27 0,0-1 0,-1 1 0,1-1 0,-2-1 0,1 1 0,-1-1 0,-1 0 0,0 0 0,0 0 0,2-10 0,-5 19 0,0-1 0,-1 1 0,1 0 0,0 0 0,0-1 0,0 1 0,0 0 0,-1-1 0,1 1 0,0 0 0,0 0 0,0-1 0,-1 1 0,1 0 0,0 0 0,-1 0 0,1 0 0,0-1 0,0 1 0,-1 0 0,1 0 0,0 0 0,-1 0 0,1 0 0,0 0 0,-1 0 0,1 0 0,0 0 0,-1 0 0,1 0 0,0 0 0,-1 0 0,1 0 0,0 0 0,0 0 0,-1 0 0,1 0 0,0 0 0,-1 0 0,1 1 0,0-1 0,0 0 0,-1 0 0,1 0 0,0 1 0,-1-1 0,1 0 0,0 0 0,0 0 0,0 1 0,-1-1 0,1 0 0,0 1 0,0-1 0,-17 13 0,13-8 0,0 0 0,0 0 0,1 0 0,-1 1 0,1 0 0,0-1 0,1 1 0,0 0 0,-1 0 0,2 1 0,-1-1 0,1 0 0,0 1 0,0-1 0,1 0 0,0 1 0,0-1 0,1 7 0,-1-12 0,1 0 0,0 1 0,-1-1 0,1 0 0,0 0 0,-1 0 0,1 0 0,0-1 0,0 1 0,0 0 0,0 0 0,0 0 0,0-1 0,0 1 0,0 0 0,0-1 0,0 1 0,0-1 0,1 0 0,-1 1 0,0-1 0,0 0 0,0 0 0,1 1 0,-1-1 0,2 0 0,39 0 0,-32 0 0,3-2 0,-1 0 0,1 0 0,-1-1 0,0-1 0,1 0 0,-2-1 0,1 0 0,-1-1 0,1 0 0,-2 0 0,1-2 0,-1 1 0,0-1 0,0-1 0,-1 1 0,13-17 0,-21 23 0,1-1 0,-1 1 0,0 0 0,0-1 0,0 1 0,0 0 0,-1-1 0,1 1 0,-1-1 0,1 0 0,-1 1 0,0-1 0,0 1 0,0-1 0,0 1 0,0-1 0,-1 1 0,1-1 0,-1 1 0,0-1 0,0 1 0,0-1 0,0 1 0,0 0 0,0 0 0,-3-5 0,-4-3 0,-1 1 0,0-1 0,0 1 0,-14-10 0,-11-12 0,33 30 0,0 1 0,0-1 0,0 0 0,0 0 0,0 0 0,0 0 0,0 0 0,0 0 0,0 0 0,0-1 0,1 1 0,-1 0 0,0 0 0,1-1 0,-1 1 0,1 0 0,0-1 0,-1 1 0,1 0 0,0-1 0,0 1 0,0 0 0,0-1 0,0 1 0,0-1 0,0 1 0,1 0 0,-1-1 0,0 1 0,1 0 0,-1-1 0,1 1 0,-1 0 0,1 0 0,0-1 0,-1 1 0,1 0 0,0 0 0,0 0 0,0 0 0,0 0 0,0 0 0,0 0 0,0 0 0,2-1 0,6-2 0,0-1 0,0 2 0,0-1 0,1 1 0,12-3 0,-12 4 0,27-8-92,97-30-4354,-77 16-3380</inkml:trace>
</inkml:ink>
</file>

<file path=ppt/ink/ink1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2.853"/>
    </inkml:context>
    <inkml:brush xml:id="br0">
      <inkml:brushProperty name="width" value="0.025" units="cm"/>
      <inkml:brushProperty name="height" value="0.025" units="cm"/>
    </inkml:brush>
  </inkml:definitions>
  <inkml:trace contextRef="#ctx0" brushRef="#br0">14 34 9801,'0'0'3903,"-1"-8"-134,-1-18-832,1 30 1309,1 53 2845,0-19-7438,-1-8 737,0-19-253,1-1 0,-1 0 1,2 1-1,-1-1 0,2 0 1,3 17-1,-4-26-136,0 1-1,0-1 1,0 1-1,0-1 1,0 0 0,0 1-1,1-1 1,-1 0-1,0 0 1,1 0 0,-1 0-1,1 0 1,-1 0-1,1-1 1,-1 1 0,1 0-1,0-1 1,-1 1-1,1-1 1,0 0 0,-1 1-1,1-1 1,0 0-1,0 0 1,-1 0 0,1 0-1,0-1 1,-1 1-1,1 0 1,0-1 0,0 1-1,1-2 1,64-22-4,-52 18 2,-6 2 1,1 0 0,0 1 0,0 1 0,0 0 0,1 0 0,-1 1 0,0 0 0,1 1 0,11 0 0,-21 1 0,1-1 0,-1 0 0,0 1 0,1-1 0,-1 1 0,0-1 0,0 1 0,1 0 0,-1-1 0,0 1 0,0 0 0,0 0 0,0 0 0,0 0 0,0 0 0,0 0 0,0 0 0,0 0 0,0 0 0,-1 1 0,1-1 0,0 0 0,-1 0 0,1 1 0,-1-1 0,1 1 0,-1-1 0,0 0 0,0 1 0,0-1 0,0 1 0,0-1 0,0 0 0,0 1 0,0-1 0,0 1 0,0-1 0,-1 0 0,1 1 0,-1-1 0,1 0 0,-1 2 0,-1 3 0,0-1 0,0 1 0,0-1 0,0 0 0,-1 0 0,0 0 0,0 0 0,0 0 0,-6 5 0,0-1 0,-1-2 0,1 1 0,-2-1 0,1-1 0,-1 0 0,0 0 0,0-1 0,0-1 0,-1 0 0,0 0 0,0-1 0,0-1 0,0 0 0,0 0 0,-23-1 0,33-1-167,-1 0 1,1 0-1,0-1 0,0 1 1,0-1-1,-1 1 1,1-1-1,0 1 0,0-1 1,0 0-1,0 0 0,0 0 1,0 0-1,0-1 1,1 1-1,-1 0 0,0-1 1,1 1-1,-1-1 0,1 0 1,-1 1-1,1-1 1,0 0-1,0 0 0,0 0 1,0 0-1,0 0 0,0 0 1,0 0-1,1 0 1,-1-1-1,1 1 0,-1-4 1,1 1-521,0 0 0,0 0 0,0 0 1,1 0-1,0 0 0,0 1 0,0-1 0,1 0 1,-1 0-1,1 1 0,0-1 0,0 1 0,1 0 1,5-7-1,17-19-10348</inkml:trace>
</inkml:ink>
</file>

<file path=ppt/ink/ink1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3.214"/>
    </inkml:context>
    <inkml:brush xml:id="br0">
      <inkml:brushProperty name="width" value="0.025" units="cm"/>
      <inkml:brushProperty name="height" value="0.025" units="cm"/>
    </inkml:brush>
  </inkml:definitions>
  <inkml:trace contextRef="#ctx0" brushRef="#br0">1 263 17200,'0'0'13779,"11"-8"-12263,1-3-1482,0 1 0,-1-2 0,0 0 0,0 0 0,-2-1 0,0 0 0,8-15 0,-16 28-34,28-66 0,-27 62 0,-1 0 0,1 0 0,-1 0 0,0 0 0,-1 0 0,1 0 0,-1 0 0,0-1 0,0 1 0,0 0 0,0 0 0,-1 0 0,1 0 0,-3-8 0,2 11 0,1 0 0,-1 1 0,1-1 0,-1 1 0,1-1 0,-1 1 0,1-1 0,-1 1 0,1-1 0,-1 1 0,0 0 0,1-1 0,-1 1 0,0 0 0,1 0 0,-1-1 0,0 1 0,0 0 0,1 0 0,-1 0 0,0 0 0,0 0 0,1 0 0,-1 0 0,0 0 0,1 0 0,-1 0 0,0 0 0,0 0 0,1 1 0,-1-1 0,0 0 0,1 0 0,-1 1 0,-1 0 0,-21 16 0,15-7 0,1 0 0,0 0 0,1 1 0,0 0 0,0 0 0,2 1 0,-1-1 0,1 1 0,-2 13 0,1 1 0,1 0 0,1 0 0,0 34 0,3-57 0,-1 0 0,1 0 0,0 0 0,0 0 0,0 0 0,1 0 0,-1-1 0,1 1 0,0 0 0,0 0 0,0 0 0,0 0 0,0-1 0,0 1 0,1 0 0,-1-1 0,1 1 0,0-1 0,0 0 0,0 0 0,0 0 0,0 0 0,0 0 0,1 0 0,-1 0 0,1 0 0,-1-1 0,1 0 0,-1 1 0,1-1 0,0 0 0,0 0 0,0 0 0,0-1 0,0 1 0,-1-1 0,1 0 0,0 1 0,0-1 0,0 0 0,5-1 0,4 0-394,0 0 1,1-1-1,-1 0 0,0-1 0,0 0 1,-1-1-1,1 0 0,-1-1 1,0 0-1,14-9 0,-11 6-679,-1-2 1,1 1-1,-2-2 0,1 0 0,-2 0 0,1-1 0,12-18 0,1-9-8658</inkml:trace>
</inkml:ink>
</file>

<file path=ppt/ink/ink1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3.618"/>
    </inkml:context>
    <inkml:brush xml:id="br0">
      <inkml:brushProperty name="width" value="0.025" units="cm"/>
      <inkml:brushProperty name="height" value="0.025" units="cm"/>
    </inkml:brush>
  </inkml:definitions>
  <inkml:trace contextRef="#ctx0" brushRef="#br0">14 132 10314,'0'0'16255,"-3"-12"-14707,1 7-1391,0 2-35,1 0-1,0 1 1,0-1 0,0 0-1,0 0 1,1 0-1,-1 0 1,1 0-1,-1 0 1,1 0-1,0 0 1,0 0-1,1 0 1,-1 1 0,1-1-1,-1 0 1,1 0-1,0 0 1,0 0-1,0 0 1,0 1-1,1-1 1,-1 0-1,1 1 1,0-1-1,-1 1 1,1 0 0,0 0-1,0-1 1,1 1-1,2-2 1,-1 1-76,1 0 1,0 0 0,0 0 0,1 1-1,-1 0 1,0 0 0,1 0-1,-1 1 1,1-1 0,9 0 0,-13 2-45,0 0 1,0 0-1,0 0 1,0 0-1,-1 0 0,1 1 1,0-1-1,0 0 1,0 1-1,0 0 1,-1-1-1,1 1 1,0 0-1,-1 0 1,1 0-1,-1 0 1,1 0-1,-1 0 1,1 1-1,-1-1 1,0 0-1,1 1 1,-1-1-1,0 1 1,0-1-1,0 1 1,0 0-1,0-1 1,-1 1-1,1 0 1,0 0-1,-1 0 1,1-1-1,-1 1 1,0 2-1,2 14-2,-1 1 0,-1-1 0,-1 1 0,0-1 0,-2 1 0,0-1 0,-8 24 0,-7 59 0,18-100 0,-1 0 0,1-1 0,0 1 0,0-1 0,0 1 0,0 0 0,0-1 0,0 1 0,0-1 0,0 1 0,0-1 0,1 1 0,-1 0 0,0-1 0,0 1 0,0-1 0,1 1 0,-1-1 0,0 1 0,0-1 0,1 1 0,-1-1 0,1 1 0,-1-1 0,0 0 0,1 1 0,-1-1 0,1 1 0,-1-1 0,1 0 0,-1 1 0,1-1 0,-1 0 0,1 0 0,-1 0 0,1 1 0,0-1 0,0 0 0,28-7 0,25-24 0,-41 20-1448,0 0 0,0 0 0,14-16 0,-25 24 991,1 0-1,0 0 1,-1 0 0,0 0-1,0 0 1,0-1 0,0 1-1,0-1 1,-1 1 0,1-1-1,-1 0 1,0 0 0,0 1-1,-1-1 1,1 0 0,-1 0-1,0 0 1,0 0 0,0 0-1,-1-5 1,-7-5-7913</inkml:trace>
</inkml:ink>
</file>

<file path=ppt/ink/ink1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3.947"/>
    </inkml:context>
    <inkml:brush xml:id="br0">
      <inkml:brushProperty name="width" value="0.025" units="cm"/>
      <inkml:brushProperty name="height" value="0.025" units="cm"/>
    </inkml:brush>
  </inkml:definitions>
  <inkml:trace contextRef="#ctx0" brushRef="#br0">110 113 6374,'0'0'7047,"-59"0"-2371,37 5-1217,7-1-704,6 1-289,4-2-512,5-2-833,2-1-576,14 0-289,8-12-128,6-3-64,6-3-320,7 0-1346,-3-1-1505,8 1-1185,-4 2-704,-5 2-481</inkml:trace>
</inkml:ink>
</file>

<file path=ppt/ink/ink1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4.307"/>
    </inkml:context>
    <inkml:brush xml:id="br0">
      <inkml:brushProperty name="width" value="0.025" units="cm"/>
      <inkml:brushProperty name="height" value="0.025" units="cm"/>
    </inkml:brush>
  </inkml:definitions>
  <inkml:trace contextRef="#ctx0" brushRef="#br0">124 91 8840,'0'0'9540,"3"-8"-5531,7-25-614,-9 32-3300,-1 1-1,0-1 0,0 1 0,0-1 0,-1 1 0,1-1 0,0 1 1,0-1-1,0 1 0,0-1 0,0 1 0,-1-1 0,1 1 1,0-1-1,0 1 0,-1 0 0,1-1 0,0 1 0,-1-1 1,1 1-1,0 0 0,-1-1 0,1 1 0,-1 0 0,1-1 0,-1 1 1,1 0-1,-1 0 0,1-1 0,0 1 0,-1 0 0,0 0 1,1 0-1,-1 0 0,1 0 0,-1 0 0,1-1 0,-1 1 0,1 0 1,-1 1-1,1-1 0,-1 0 0,0 0 0,-23 4 1310,18-1-1334,1 0 0,-1 0 0,1 1-1,0-1 1,0 1 0,0 1 0,1-1 0,0 0 0,-1 1 0,2 0 0,-1 0-1,0 1 1,-5 10 0,5-7-19,0 0 0,0 0 0,1 1 0,0-1 0,0 1-1,1-1 1,0 1 0,0 12 0,2-21-51,0 1 0,0 0 0,0-1 0,0 1 0,0-1 0,0 1 0,1-1 0,-1 1 0,0-1 0,1 1 0,-1-1 0,1 1 0,0-1 0,-1 1 0,1-1 0,0 0 0,0 1 0,0-1 0,0 0 0,0 0 0,0 0 0,0 0 0,1 0 0,-1 0 0,2 1 0,-1-1 0,1 0 0,0 0 0,0 0 0,0-1 0,-1 1 0,1-1 0,0 0 0,0 0 0,0 0 0,0 0 0,0-1 0,5 0 0,1-1 0,-1-1 0,1 1 0,-1-2 0,1 1 0,-1-1 0,0 0 0,0-1 0,7-6 0,-3 1 0,0-1 0,-1-1 0,-1 0 0,0 0 0,-1-1 0,0 0 0,-1-1 0,0 0 0,-2 0 0,1-1 0,-2 0 0,0 0 0,5-23 0,-14 60 0,0-6 0,1 0 0,0 0 0,2 0 0,0 0 0,0 0 0,4 28 0,-2-43-6,-1 1-1,1-1 1,-1 0 0,1 0-1,0 0 1,0 0 0,-1 0-1,1 0 1,0 0 0,0 0-1,0 0 1,0 0 0,0 0 0,0 0-1,0-1 1,1 1 0,-1 0-1,0-1 1,0 1 0,1-1-1,-1 0 1,0 1 0,0-1-1,1 0 1,-1 0 0,0 0-1,1 0 1,-1 0 0,0 0-1,1 0 1,-1 0 0,0 0-1,2-1 1,1 0-123,0 1-1,0-1 0,0 0 1,0-1-1,0 1 1,0-1-1,-1 0 0,1 0 1,5-3-1,-4 0-1152,0 0 0,0 0 0,-1 0 0,0 0 0,1-1 0,4-9 0,5-15-6843</inkml:trace>
</inkml:ink>
</file>

<file path=ppt/ink/ink1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4.664"/>
    </inkml:context>
    <inkml:brush xml:id="br0">
      <inkml:brushProperty name="width" value="0.025" units="cm"/>
      <inkml:brushProperty name="height" value="0.025" units="cm"/>
    </inkml:brush>
  </inkml:definitions>
  <inkml:trace contextRef="#ctx0" brushRef="#br0">19 0 19955,'0'0'3155,"-2"11"-320,-6 49 576,0 88 0,8-146-3411,0 1 0,-1-1 0,1 1 0,0-1 0,1 0 0,-1 1 0,0-1 0,1 0 0,-1 1 0,1-1 0,0 0 0,0 0 0,0 1 0,0-1 0,0 0 0,0 0 0,0 0 0,1 0 0,-1-1 0,1 1 0,0 0 0,-1 0 0,1-1 0,0 1 0,0-1 0,0 0 0,0 1 0,0-1 0,0 0 0,0 0 0,1-1 0,-1 1 0,0 0 0,0-1 0,4 1 0,0-1 0,-1 0 0,1 0 0,-1-1 0,1 0 0,-1 0 0,0 0 0,0-1 0,1 1 0,-1-1 0,0-1 0,0 1 0,-1-1 0,1 0 0,7-6 0,19-18 0,19-18 0,-46 42 0,-1 1 0,0-1 0,1 1 0,0 0 0,-1 0 0,1 1 0,0-1 0,0 1 0,0 0 0,0 0 0,0 0 0,4 0 0,-7 1 0,0 0 0,0 0 0,-1 1 0,1-1 0,0 0 0,0 1 0,-1-1 0,1 0 0,0 1 0,-1-1 0,1 1 0,0 0 0,-1-1 0,1 1 0,-1-1 0,1 1 0,-1 0 0,1 0 0,-1-1 0,1 1 0,-1 0 0,0 0 0,1-1 0,-1 1 0,0 0 0,0 0 0,0 0 0,1 0 0,-1-1 0,0 1 0,0 2 0,0 34 0,0-27 0,0 105 0,0-115-1,0 1-1,0-1 1,0 0-1,0 0 1,0 0 0,0 1-1,0-1 1,0 0 0,0 0-1,0 0 1,0 0-1,0 1 1,0-1 0,0 0-1,0 0 1,0 0 0,0 0-1,1 1 1,-1-1-1,0 0 1,0 0 0,0 0-1,0 0 1,0 0 0,1 0-1,-1 1 1,0-1-1,0 0 1,0 0 0,0 0-1,1 0 1,-1 0 0,0 0-1,0 0 1,0 0-1,0 0 1,1 0 0,-1 0-1,0 0 1,0 0 0,0 0-1,1 0 1,-1 0-1,0 0 1,0 0 0,0 0-1,0 0 1,1 0 0,-1 0-1,0 0 1,0 0-1,0 0 1,0-1 0,1 1-1,-1 0 1,0 0 0,0 0-1,0 0 1,0 0-1,0 0 1,1-1 0,9-9-1879,1-13-4536,0-9-5638</inkml:trace>
</inkml:ink>
</file>

<file path=ppt/ink/ink1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5.008"/>
    </inkml:context>
    <inkml:brush xml:id="br0">
      <inkml:brushProperty name="width" value="0.025" units="cm"/>
      <inkml:brushProperty name="height" value="0.025" units="cm"/>
    </inkml:brush>
  </inkml:definitions>
  <inkml:trace contextRef="#ctx0" brushRef="#br0">1 1 12556,'0'0'16821,"7"14"-15369,4 11-1064,-1 0-1,-1 0 1,-1 1-1,9 51 1,-6 23-388,13 81 0,-25-179-40,1-1 0,0 0 0,0 0-1,1 0 1,-1 0 0,0 0 0,0 0 0,0 0 0,1 0 0,-1 0-1,1 0 1,-1 0 0,0 0 0,1 0 0,0 0 0,-1 0 0,1-1-1,0 1 1,-1 0 0,1 0 0,0 0 0,0-1 0,-1 1 0,1 0-1,0-1 1,0 1 0,0-1 0,0 1 0,0-1 0,1 1-1,0-2-147,-1 0 0,1 1-1,0-1 1,-1 0 0,0 0-1,1 0 1,-1 0-1,0-1 1,1 1 0,-1 0-1,0 0 1,0-1-1,0 1 1,0-1 0,1-2-1,6-10-2151,-1 0-1,10-28 1,-9 12-4482,0-1-3583</inkml:trace>
</inkml:ink>
</file>

<file path=ppt/ink/ink1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5.619"/>
    </inkml:context>
    <inkml:brush xml:id="br0">
      <inkml:brushProperty name="width" value="0.025" units="cm"/>
      <inkml:brushProperty name="height" value="0.025" units="cm"/>
    </inkml:brush>
  </inkml:definitions>
  <inkml:trace contextRef="#ctx0" brushRef="#br0">0 162 3683,'0'0'21108,"11"0"-18828,-1 0-1899,-2 0-92,1 1 0,-1-1 1,0-1-1,0 1 0,1-2 0,-1 1 1,0-1-1,0 0 0,0-1 1,0 1-1,-1-2 0,1 1 1,8-6-1,-11 4-179,1 1 1,-1-1-1,-1-1 0,1 1 1,-1 0-1,8-13 1,-11 15-83,1 1 1,-1-1 0,1 0 0,-1-1 0,0 1 0,0 0 0,-1 0 0,1 0 0,-1-1 0,1 1 0,-1 0 0,0-1 0,0 1 0,0 0 0,-1-1 0,-1-5 0,1 7-29,0 0 0,0 1 0,0-1 0,0 1 0,0-1 0,-1 1 0,1-1 0,0 1 0,-1 0 0,1 0 0,-1-1 0,0 1 0,1 0 0,-1 0 0,0 1 0,0-1 0,0 0 0,1 1 0,-1-1 0,0 1 0,0-1 0,0 1 0,0 0 0,0 0 0,0 0 0,0 0 0,0 0 0,0 0 0,0 1 0,0-1 0,0 1 0,-2 0 0,-2 0 0,0 1 0,1 0 0,-1 0 0,0 0 0,1 0 0,-1 1 0,1 0 0,0 0 0,-7 5 0,5 0 0,0 0 0,0 0 0,1 1 0,0 0 0,0 0 0,1 0 0,0 1 0,1-1 0,0 1 0,1 0 0,0 1 0,0-1 0,1 0 0,0 1 0,1 0 0,1-1 0,-1 1 0,1 0 0,3 14 0,-3-23 0,1 0 0,0 0 0,0 0 0,0 0 0,0 0 0,0-1 0,0 1 0,0 0 0,1-1 0,-1 1 0,1 0 0,-1-1 0,1 0 0,0 1 0,-1-1 0,1 0 0,0 0 0,0 0 0,0 0 0,0 0 0,0 0 0,0-1 0,0 1 0,0-1 0,0 1 0,0-1 0,0 0 0,0 0 0,0 0 0,1 0 0,-1 0 0,0 0 0,0 0 0,0-1 0,0 1 0,0-1 0,2 0 0,7-2 0,-1 0 0,0 0 0,0-1 0,0 0 0,18-11 0,191-149 0,-217 162 0,0 1 0,1-1 0,-1 1 0,1-1 0,-1 1 0,1 0 0,-1 0 0,1 0 0,0 0 0,-1 0 0,1 0 0,0 1 0,0-1 0,0 1 0,5 0 0,-6 1 0,-1 0 0,1 0 0,-1 0 0,0 0 0,1 0 0,-1 0 0,0 0 0,0 1 0,0-1 0,0 0 0,0 1 0,0-1 0,0 1 0,0-1 0,0 1 0,-1-1 0,1 1 0,-1-1 0,1 1 0,-1 0 0,0-1 0,1 1 0,-1 0 0,0 0 0,0 1 0,7 108 0,-7-110 0,0 0 0,0 0 0,0-1 0,0 1 0,1 0 0,-1 0 0,0 0 0,1 0 0,-1 0 0,1-1 0,-1 1 0,1 0 0,-1 0 0,1-1 0,-1 1 0,1 0 0,0-1 0,-1 1 0,1 0 0,0-1 0,0 1 0,-1-1 0,1 1 0,0-1 0,0 0 0,0 1 0,0-1 0,0 0 0,-1 0 0,1 1 0,0-1 0,0 0 0,0 0 0,0 0 0,0 0 0,0 0 0,0 0 0,0 0 0,0-1 0,-1 1 0,1 0 0,0 0 0,0-1 0,0 1 0,0 0 0,0-1 0,-1 1 0,1-1 0,0 1 0,1-2 0,39-29 0,4-17 0,-34 35 0,0 0 0,1 1 0,1 0 0,0 1 0,24-16 0,-36 26 0,-1 1 0,1 0 0,-1-1 0,1 1 0,0 0 0,-1-1 0,1 1 0,0 0 0,-1 0 0,1 0 0,0-1 0,-1 1 0,1 0 0,0 0 0,0 0 0,-1 0 0,1 0 0,0 0 0,-1 1 0,1-1 0,0 0 0,0 0 0,-1 0 0,1 1 0,0-1 0,-1 0 0,1 1 0,0 0 0,8 21 0,-8 42 0,-2-47 0,1-10-1144,0 3-7615</inkml:trace>
</inkml:ink>
</file>

<file path=ppt/ink/ink1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6.666"/>
    </inkml:context>
    <inkml:brush xml:id="br0">
      <inkml:brushProperty name="width" value="0.025" units="cm"/>
      <inkml:brushProperty name="height" value="0.025" units="cm"/>
    </inkml:brush>
  </inkml:definitions>
  <inkml:trace contextRef="#ctx0" brushRef="#br0">108 436 11339,'0'0'4345,"2"-10"-982,2 1-2227,-3 6-710,0 0 1,0-1-1,1 1 0,-2 0 1,1-1-1,0 1 1,-1-1-1,0 1 0,0 0 1,0-1-1,0 1 0,-1-7 1,1 9-306,-1 1 0,1-1 1,-1 0-1,1 1 0,-1-1 1,1 1-1,-1-1 0,1 1 1,-1 0-1,1-1 0,-1 1 1,0-1-1,1 1 0,-1 0 1,0 0-1,1-1 0,-1 1 1,0 0-1,1 0 0,-1 0 1,0 0-1,0 0 0,1 0 1,-1 0-1,0 0 0,1 0 1,-1 0-1,0 0 0,0 0 1,1 0-1,-1 0 0,0 1 1,1-1-1,-1 0 0,0 1 1,1-1-1,-1 0 0,1 1 1,-1-1-1,1 1 0,-1-1 1,0 2-1,-27 18 384,21-11-476,0 1 0,0-1 0,1 1 0,0 0 0,1 1-1,0-1 1,1 1 0,0 0 0,1 0 0,0 0 0,1 1-1,0-1 1,0 0 0,1 15 0,1-26-26,0 1-1,0-1 1,0 1 0,0-1 0,0 1-1,0 0 1,0-1 0,0 1 0,0-1-1,0 1 1,0-1 0,0 1 0,1 0-1,-1-1 1,0 1 0,0-1-1,1 1 1,-1-1 0,0 1 0,1-1-1,-1 1 1,0-1 0,1 0 0,-1 1-1,1-1 1,-1 1 0,1-1 0,-1 0-1,1 0 1,-1 1 0,1-1 0,-1 0-1,1 0 1,-1 1 0,2-1 0,22-7 204,20-26 138,-29 19-333,-2 0-1,0-1 1,0-1 0,-2 0-1,0 0 1,0-1 0,-2 0-1,0-1 1,-1 0 0,9-33-1,-25 84-681,0-7 858,2 0-1,1 0 1,-3 52-1,8-77-186,0 0 0,0 0 0,0 0-1,0 0 1,0 0 0,1 0 0,-1 0-1,0 0 1,1 0 0,-1-1 0,1 1-1,-1 0 1,1 0 0,-1 0 0,1-1-1,0 1 1,-1 0 0,1-1 0,0 1-1,0 0 1,-1-1 0,1 1 0,0-1 0,0 1-1,0-1 1,0 0 0,0 1 0,-1-1-1,1 0 1,0 1 0,0-1 0,0 0-1,0 0 1,0 0 0,0 0 0,0 0-1,0 0 1,0 0 0,0 0 0,0-1-1,0 1 1,0 0 0,1-1 0,4-1-2,0 1 0,0-1 0,-1 0 0,1 0 0,0-1 0,5-4 0,8-6 1,-1-1 0,-1-1 0,0-1 0,-2 0 0,1-1 0,-2-1 0,0-1 0,-2 1 0,0-2 0,17-37 0,-19 35 0,-1-1 0,-1 0 0,-1-1 0,-1 0 0,-1 0 0,-1 0 0,-1 0 0,-1-1 0,-3-46 0,1 72 0,-1-1 0,1 0 0,0 0 0,0 0 0,0 1 0,0-1 0,-1 0 0,1 0 0,0 0 0,0 0 0,0 1 0,-1-1 0,1 0 0,0 0 0,0 0 0,0 0 0,-1 0 0,1 0 0,0 0 0,0 0 0,-1 0 0,1 0 0,0 0 0,0 0 0,-1 0 0,1 0 0,0 0 0,0 0 0,-1 0 0,1 0 0,0 0 0,0 0 0,-1 0 0,1 0 0,0 0 0,0 0 0,0-1 0,-1 1 0,1 0 0,0 0 0,0 0 0,0 0 0,-1-1 0,1 1 0,0 0 0,0 0 0,0 0 0,0-1 0,0 1 0,-1 0 0,1 0 0,0 0 0,0-1 0,0 1 0,0 0 0,0 0 0,0-1 0,0 1 0,0 0 0,0 0 0,0-1 0,0 1 0,0 0 0,0 0 0,0-1 0,-11 18 0,-13 35 0,1 0 0,4 1 0,-23 91 0,42-140 0,-1 0 0,0 1 0,1-1 0,0 0 0,0 0 0,0 1 0,1 5 0,-1-9 0,1 1 0,-1-1 0,0 0 0,1 1 0,0-1 0,-1 0 0,1 0 0,0 0 0,-1 1 0,1-1 0,0 0 0,0 0 0,0 0 0,0 0 0,0-1 0,0 1 0,1 1 0,4 0 0,0 0 0,0-1 0,0 1 0,0-1 0,0 0 0,0-1 0,0 1 0,0-1 0,7-1 0,53 5-4967,1 0-5921,-57-4-3782</inkml:trace>
</inkml:ink>
</file>

<file path=ppt/ink/ink1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7.363"/>
    </inkml:context>
    <inkml:brush xml:id="br0">
      <inkml:brushProperty name="width" value="0.025" units="cm"/>
      <inkml:brushProperty name="height" value="0.025" units="cm"/>
    </inkml:brush>
  </inkml:definitions>
  <inkml:trace contextRef="#ctx0" brushRef="#br0">167 30 17969,'0'0'13453,"-10"-6"-12306,5 3-1058,2 1-84,0-1-1,0 1 0,0 0 0,0 0 0,-1 1 0,1-1 1,0 1-1,-1 0 0,0-1 0,1 1 0,-1 1 1,1-1-1,-1 1 0,0-1 0,0 1 0,1 0 0,-1 0 1,0 1-1,0-1 0,1 1 0,-1 0 0,1 0 0,-1 0 1,1 0-1,-5 2 0,4-1-4,0 1 0,0-1 0,0 0 0,1 1 0,-1 0 0,1 0 0,0 0 0,-1 0 0,1 1 0,1-1 0,-1 1 0,0 0 0,1 0 0,0 0 0,0 0 0,0 0 0,0 0 0,-1 7 0,3-11 0,1 1 0,-1 0 0,0-1 0,1 1 0,-1 0 0,1-1 0,-1 1 0,1-1 0,-1 1 0,1-1 0,-1 1 0,1-1 0,0 0 0,-1 1 0,1-1 0,0 0 0,-1 1 0,1-1 0,0 0 0,-1 0 0,1 1 0,0-1 0,0 0 0,-1 0 0,1 0 0,0 0 0,-1 0 0,2 0 0,30 0 0,-24 0 0,13 0 0,-1 1 0,1 1 0,36 9 0,-52-10 0,0 1 0,-1-1 0,1 1 0,-1 0 0,1 1 0,-1-1 0,0 1 0,0 0 0,7 6 0,-9-7 0,0 0 0,-1 0 0,0 0 0,1 0 0,-1 0 0,0 1 0,0-1 0,0 0 0,0 1 0,0-1 0,-1 0 0,1 1 0,-1-1 0,0 1 0,1-1 0,-1 1 0,0 0 0,-1-1 0,1 1 0,-1 3 0,-1-1 0,0-1 0,0 0 0,0 0 0,0 0 0,-1 0 0,0-1 0,1 1 0,-1-1 0,-1 1 0,1-1 0,0 0 0,-1 0 0,0 0 0,0-1 0,0 1 0,0-1 0,0 0 0,0 0 0,0-1 0,-6 2 0,-1 1 0,0 0 0,0-1 0,0-1 0,0 0 0,0 0 0,-1-1 0,-12-1 0,23 0-29,0 0 1,1 0-1,-1 0 0,1-1 1,-1 1-1,0 0 0,1-1 0,-1 1 1,1 0-1,-1-1 0,1 1 1,-1-1-1,1 1 0,0-1 1,-1 1-1,1-1 0,-1 1 1,1-1-1,0 1 0,0-1 0,-1 1 1,1-1-1,0 0 0,0 1 1,0-1-1,-1 1 0,1-1 1,0 0-1,0 1 0,0-1 0,0 0 1,0 1-1,1-2 0,2-24-5663,10-4-6506</inkml:trace>
</inkml:ink>
</file>

<file path=ppt/ink/ink1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8.016"/>
    </inkml:context>
    <inkml:brush xml:id="br0">
      <inkml:brushProperty name="width" value="0.025" units="cm"/>
      <inkml:brushProperty name="height" value="0.025" units="cm"/>
    </inkml:brush>
  </inkml:definitions>
  <inkml:trace contextRef="#ctx0" brushRef="#br0">203 44 17328,'0'0'8601,"-9"1"-6883,2 0-1682,0 0 0,1 1 0,-1 1 0,0-1 0,1 1 0,0 0 0,0 0 0,0 1-1,0-1 1,0 2 0,1-1 0,-1 0 0,1 1 0,0 0 0,1 0 0,-1 1 0,-3 6-1,-10 11 139,-25 42 0,39-60-121,1 1-1,0-1 0,1 0 1,-1 1-1,1 0 0,0 0 1,1-1-1,-1 1 0,1 0 1,0 0-1,1 1 0,-1-1 1,1 0-1,1 0 0,0 7 1,0-12-47,-1 0 1,1 0-1,0 0 1,0 0 0,-1 0-1,1 0 1,0 0 0,0-1-1,0 1 1,0 0-1,0-1 1,0 1 0,0-1-1,0 1 1,1-1 0,-1 0-1,0 1 1,0-1 0,0 0-1,0 0 1,1 0-1,-1 1 1,0-1 0,0-1-1,0 1 1,1 0 0,-1 0-1,0 0 1,0-1-1,0 1 1,0 0 0,0-1-1,2 0 1,38-15 221,-18 1-244,-1 0-1,-1-1 1,-1-1-1,0-1 1,-1-1 0,-1-1-1,-1 0 1,-1-1-1,-1-1 1,0-1-1,20-44 1,-27 43 254,-14 34 188,-17 38 79,17-31-306,0 1 1,0-1-1,2 1 0,0 0 0,1 1 1,1-1-1,1 0 0,1 20 1,0-37-198,0 0 0,0 0 0,0 0 0,1 0 0,-1 0 0,0 0 1,1 0-1,-1 0 0,0 0 0,1 0 0,-1 0 0,1 0 0,-1-1 1,1 1-1,0 0 0,-1 0 0,1 0 0,0-1 0,0 1 0,-1 0 1,1-1-1,0 1 0,0-1 0,0 1 0,0-1 0,2 1 0,-1 0 1,0-1-1,1 0 1,-1 0-1,0 0 0,1 0 1,-1 0-1,0-1 1,0 1-1,1-1 0,-1 1 1,4-2-1,3-3-31,1 1 0,-1-1 0,0-1 0,10-7 0,-9 4-829,1 0 0,-2 0 0,1-1 0,-1-1 0,9-12 0,12-35-10276,-17 16-3942</inkml:trace>
</inkml:ink>
</file>

<file path=ppt/ink/ink1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8.435"/>
    </inkml:context>
    <inkml:brush xml:id="br0">
      <inkml:brushProperty name="width" value="0.025" units="cm"/>
      <inkml:brushProperty name="height" value="0.025" units="cm"/>
    </inkml:brush>
  </inkml:definitions>
  <inkml:trace contextRef="#ctx0" brushRef="#br0">44 86 17969,'0'0'6182,"-3"10"-3428,-9 38-1288,2 1-1,2 0 1,-3 98-1,11-146-1465,0 1-1,0 0 1,0 0-1,0 0 1,1 0 0,-1 0-1,1-1 1,-1 1 0,1 0-1,-1 0 1,1-1-1,0 1 1,0 0 0,0-1-1,0 1 1,0-1-1,0 1 1,3 2 0,-3-4-2,1 1 0,-1 0 0,0-1 0,0 1 0,1-1 0,-1 0 0,0 1 0,1-1 0,-1 0 0,1 0 0,-1 0 0,0 0 0,1 0 0,-1 0 0,1-1 0,-1 1 0,0 0 0,1-1 0,1 0 0,3-1-26,-1-1 1,1 0-1,0-1 0,-1 1 0,0-1 0,0 0 0,0 0 0,0 0 0,5-8 0,5-9-441,0 0 0,-2-1-1,0 0 1,14-39-1,27-99-806,-31 85 1178,-34 171 1310,-4-36-7,5-27-940,2 2-1,1-1 1,1 1-1,2 0 1,1 58-1,10-75-1532,7-13-4927,-6-5-1001</inkml:trace>
</inkml:ink>
</file>

<file path=ppt/ink/ink1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9.384"/>
    </inkml:context>
    <inkml:brush xml:id="br0">
      <inkml:brushProperty name="width" value="0.025" units="cm"/>
      <inkml:brushProperty name="height" value="0.025" units="cm"/>
    </inkml:brush>
  </inkml:definitions>
  <inkml:trace contextRef="#ctx0" brushRef="#br0">27 181 16367,'0'0'15754,"12"2"-15209,-6-1-540,0 0 1,1-1-1,-1 1 1,1-1 0,-1 0-1,1-1 1,-1 1 0,0-1-1,1-1 1,-1 1 0,0-1-1,0 0 1,0-1-1,0 1 1,0-1 0,0 0-1,9-8 1,-9 7-6,-1 1 0,0-2 0,0 1 0,0 0 0,-1-1 0,1 0 0,-1 0 0,0 0 0,-1-1 0,1 1 0,-1-1 0,0 0 0,-1 0 0,1 0 0,-1 0 0,-1 0 0,1-1 0,-1 1 0,0 0 0,1-10 0,-3 15 0,1-1 0,0 1 0,0-1 0,-1 1 0,1-1 0,-1 1 0,1 0 0,-1-1 0,0 1 0,0-1 0,1 1 0,-1 0 0,0 0 0,0 0 0,0-1 0,0 1 0,-1 0 0,1 0 0,0 0 0,0 1 0,-1-1 0,1 0 0,0 0 0,-1 1 0,1-1 0,-1 0 0,1 1 0,-1 0 0,1-1 0,-1 1 0,1 0 0,-1 0 0,1 0 0,-1 0 0,1 0 0,-4 0 0,0 0 0,-1 1 0,1-1 0,-1 1 0,1 0 0,0 0 0,-1 1 0,1-1 0,0 1 0,-9 5 0,3 1 0,1 0 0,-1 2 0,1-1 0,1 1 0,0 0 0,0 1 0,-10 17 0,14-21 0,1 0 0,-1 1 0,2 0 0,-1 0 0,1 0 0,0 0 0,0 1 0,1-1 0,1 1 0,-1 0 0,1-1 0,0 16 0,2-23 0,-1 1 0,1-1 0,0 0 0,-1 1 0,1-1 0,0 0 0,0 1 0,-1-1 0,1 0 0,0 0 0,0 0 0,1 0 0,-1 0 0,0 0 0,0 0 0,0 0 0,1-1 0,-1 1 0,0 0 0,1-1 0,-1 1 0,0-1 0,1 1 0,-1-1 0,1 0 0,-1 0 0,1 0 0,-1 0 0,1 0 0,2 0 0,50-5 0,-41 1-41,0-1 0,0-1 1,0 0-1,0 0 0,-1-1 0,0-1 1,-1 0-1,20-18 0,-14 10-66,-1 0 0,0-2 0,-2 1 0,21-33 0,-49 102-544,5-31 909,2 0 1,1 1 0,1 0 0,0 0 0,-2 36 0,7-58-259,0 1 0,0 0 0,0 0 0,0 0 0,0 0 0,0 0 0,0-1 0,1 1 0,-1 0 0,0 0 0,0 0 0,1 0 0,-1-1 0,0 1 0,1 0 0,-1 0 0,1-1 0,-1 1 0,1 0 0,-1-1 0,1 1 0,0-1 0,-1 1 0,1 0 0,0-1 0,-1 0 0,1 1 0,0-1 0,1 1 0,0 0 0,1-1 0,-1 0 0,0 0 0,1 0 0,-1 0 0,0 0 0,1 0 0,-1-1 0,0 1 0,1-1 0,1 0 0,6-3 0,0 0 0,0-1 0,-1 1 0,11-9 0,125-101 0,-99 75 0,-46 39 0,0-1 0,1 1 0,-1-1 0,0 1 0,0 0 0,1-1 0,-1 1 0,1 0 0,-1-1 0,0 1 0,1 0 0,-1-1 0,1 1 0,-1 0 0,0 0 0,1 0 0,-1-1 0,1 1 0,-1 0 0,1 0 0,-1 0 0,1 0 0,-1 0 0,1 0 0,-1 0 0,1 0 0,-1 0 0,1 0 0,-1 0 0,1 0 0,-1 0 0,1 0 0,-1 1 0,1-1 0,-1 18 0,-15 27 0,15-43 0,-5 20 0,6-22 0,-1 0 0,0 0 0,0 1 0,1-1 0,-1 0 0,0 0 0,0 1 0,1-1 0,-1 0 0,0 0 0,0 0 0,1 0 0,-1 0 0,0 1 0,1-1 0,-1 0 0,0 0 0,1 0 0,-1 0 0,0 0 0,1 0 0,-1 0 0,0 0 0,0 0 0,1 0 0,-1 0 0,0 0 0,1 0 0,-1-1 0,0 1 0,1 0 0,-1 0 0,0 0 0,1 0 0,-1-1 0,40-25 0,-25 15 0,-1 1 0,0 1 0,0 1 0,0 0 0,1 0 0,1 2 0,-1 0 0,1 1 0,0 0 0,0 1 0,32-3 0,-47 7 0,0 0 0,0 0 0,0 0 0,0 0 0,0 1 0,0-1 0,0 0 0,0 0 0,0 1 0,0-1 0,0 0 0,0 1 0,0-1 0,-1 1 0,1-1 0,0 1 0,0 0 0,0-1 0,-1 1 0,1 0 0,0 0 0,-1-1 0,1 1 0,0 0 0,-1 0 0,1 0 0,-1 0 0,1 2 0,0 0 0,0 0 0,-1 1 0,1-1 0,-1 1 0,0-1 0,0 0 0,0 1 0,-2 6 0,-1 4 0,-1 1 0,0-1 0,-8 16 0,1-2-136,12-27-485,6-17-768,-2-2-4846,-2-4-4346</inkml:trace>
</inkml:ink>
</file>

<file path=ppt/ink/ink1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39.711"/>
    </inkml:context>
    <inkml:brush xml:id="br0">
      <inkml:brushProperty name="width" value="0.025" units="cm"/>
      <inkml:brushProperty name="height" value="0.025" units="cm"/>
    </inkml:brush>
  </inkml:definitions>
  <inkml:trace contextRef="#ctx0" brushRef="#br0">0 0 25272,'0'0'7495,"54"10"-8424,-24 1-2434,1 2-3139,-1 1-3812</inkml:trace>
</inkml:ink>
</file>

<file path=ppt/ink/ink1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0.085"/>
    </inkml:context>
    <inkml:brush xml:id="br0">
      <inkml:brushProperty name="width" value="0.025" units="cm"/>
      <inkml:brushProperty name="height" value="0.025" units="cm"/>
    </inkml:brush>
  </inkml:definitions>
  <inkml:trace contextRef="#ctx0" brushRef="#br0">47 208 15503,'0'0'10970,"11"-4"-7964,3-3-2624,1-1 0,-1 0 0,-1-1 0,0-1 0,14-13 0,-22 20-336,0-1-1,-1 0 0,0 0 0,0 0 1,0 0-1,-1-1 0,1 0 0,-1 1 1,0-1-1,-1-1 0,1 1 0,-1 0 1,0-1-1,0 1 0,0-1 0,-1 1 1,0-1-1,0 0 0,-1 0 0,1 1 1,-2-8-1,1 12-45,-1-1 0,0 1 0,1-1 0,-1 1 0,0 0 0,0 0 0,0-1 0,0 1 0,0 0 0,0 0 0,-1 0 0,1 0 0,0 0 0,-1 0 0,1 1 0,0-1 0,-1 0 0,1 1 0,-1-1 0,1 1 0,-1-1 0,1 1 0,-1 0 0,1-1 0,-1 1 0,1 0 0,-1 0 0,0 0 0,-1 1 0,-2-1 0,-1 0 0,1 0 0,-1 1 0,1 0 0,0 0 0,-1 1 0,-8 3 0,7-1 0,0 0 0,-1 1 0,2 1 0,-1-1 0,1 1 0,-1 0 0,2 0 0,-1 1 0,1 0 0,0 0 0,0 0 0,1 0 0,0 1 0,-4 11 0,2-5 0,1 0 0,1 0 0,0 1 0,1 0 0,1-1 0,0 1 0,1 22 0,1-32 1,1-1 1,-1 1-1,1-1 1,0 1-1,0-1 1,1 0-1,-1 1 0,1-1 1,0 0-1,0 0 1,1 0-1,-1 0 1,1-1-1,0 1 0,0-1 1,0 1-1,0-1 1,0 0-1,1 0 1,0-1-1,-1 1 0,1-1 1,0 1-1,0-1 1,0 0-1,1-1 0,-1 1 1,8 1-1,-4-1-174,0 0 0,1-1 0,-1 0 0,0 0 0,0-1 0,1 0 0,-1-1 0,0 0 0,1 0 0,-1 0-1,0-1 1,0 0 0,0-1 0,0 0 0,10-5 0,23-20-8342</inkml:trace>
</inkml:ink>
</file>

<file path=ppt/ink/ink1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0.770"/>
    </inkml:context>
    <inkml:brush xml:id="br0">
      <inkml:brushProperty name="width" value="0.025" units="cm"/>
      <inkml:brushProperty name="height" value="0.025" units="cm"/>
    </inkml:brush>
  </inkml:definitions>
  <inkml:trace contextRef="#ctx0" brushRef="#br0">6 1 19731,'0'0'5445,"-1"11"-3833,-2 12-1120,2 1 0,1-1 0,1 0 0,3 24 0,-2-36-377,0-1-1,0 1 0,0-1 0,2 1 0,-1-1 1,1 0-1,1 0 0,0-1 0,0 1 0,1-1 1,0 0-1,9 10 0,-12-17-93,0 1 0,0-1 0,0 0 0,0 0-1,0 0 1,1 0 0,-1 0 0,1-1 0,-1 0 0,1 1 0,-1-1 0,1-1-1,0 1 1,0 0 0,-1-1 0,1 0 0,0 0 0,0 0 0,0 0 0,-1-1-1,1 1 1,0-1 0,0 0 0,-1 0 0,1 0 0,-1-1 0,1 0 0,-1 1-1,1-1 1,-1 0 0,3-3 0,10-6 58,-1 0 0,0-2 0,-1 1 0,21-26-1,58-77-72,-92 114-8,-1 1 1,0-1-1,1 1 1,-1-1-1,1 1 1,-1-1-1,1 1 0,-1-1 1,1 1-1,-1 0 1,1-1-1,-1 1 1,1 0-1,0-1 1,-1 1-1,1 0 1,-1 0-1,1-1 1,0 1-1,-1 0 0,1 0 1,0 0-1,-1 0 1,1 0-1,0 0 1,-1 0-1,1 0 1,0 0-1,-1 0 1,1 1-1,0-1 1,-1 0-1,1 0 0,0 1 1,-1-1-1,1 0 1,-1 0-1,1 1 1,-1-1-1,1 1 1,-1-1-1,1 1 1,-1-1-1,1 1 1,-1-1-1,0 1 1,1-1-1,-1 1 0,0-1 1,1 2-1,13 38 243,-11-28-99,1 3-38,13 36 18,-16-49-120,-1-1 0,1 1 0,0 0 0,-1-1 0,1 1 0,0-1 0,0 1 0,1-1 0,-1 1 0,0-1 0,0 0 0,1 1 0,-1-1 0,1 0 0,-1 0 0,1 0 0,-1 0 0,1 0 0,-1-1 0,1 1 0,0 0 0,3 0 0,-4-2-15,1 1 0,0 0-1,0-1 1,0 0 0,0 0-1,-1 1 1,1-1-1,0 0 1,-1 0 0,1-1-1,0 1 1,-1 0 0,0 0-1,1-1 1,-1 1 0,0-1-1,1 1 1,-1-1 0,0 0-1,0-1 1,25-45-1258,-16 28 30,41-73-8165,-21 44 2167</inkml:trace>
</inkml:ink>
</file>

<file path=ppt/ink/ink1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1.126"/>
    </inkml:context>
    <inkml:brush xml:id="br0">
      <inkml:brushProperty name="width" value="0.025" units="cm"/>
      <inkml:brushProperty name="height" value="0.025" units="cm"/>
    </inkml:brush>
  </inkml:definitions>
  <inkml:trace contextRef="#ctx0" brushRef="#br0">142 363 16816,'0'0'2381,"-10"12"582,-7 4-1810,-55 63 3252,67-73-4160,1-1 0,-1 2 1,1-1-1,0 0 0,1 1 0,0-1 0,0 1 0,0 0 0,1 0 0,0 1 0,0-1 0,0 8 0,2-15-244,0 1 0,0 0 0,0-1 0,1 1 0,-1-1 0,0 1 0,1-1 0,-1 1 0,0-1 0,1 1 0,-1-1 0,1 1 0,-1-1 1,0 1-1,1-1 0,-1 0 0,1 1 0,0-1 0,-1 0 0,1 1 0,-1-1 0,1 0 0,-1 0 0,1 1 0,0-1 0,-1 0 0,1 0 0,-1 0 0,1 0 0,0 0 0,-1 0 0,1 0 0,0 0 0,-1 0 0,1 0 1,-1 0-1,1-1 0,0 1 0,-1 0 0,1 0 0,-1 0 0,1-1 0,-1 1 0,2-1 0,29-13 37,-13 3-6,-1-2 0,0 0 0,-1 0 0,-1-2 0,0 0 0,-1-1 0,-1 0 0,-1-1 0,0 0 0,13-27 0,-10 16 53,-2-1 1,-1 0-1,-1-1 1,-2 0-1,0-1 1,4-39 0,-12 60 12,2-3 6,-2 0 0,1 0 1,-2 0-1,0 0 0,0 0 0,-3-17 0,-2 27-104,-1 12 0,-2 13 0,4 1 0,0 0 0,2 0 0,1 0 0,0 0 0,2 0 0,1 0 0,5 27 0,-6-44 0,1 1 0,0-1 0,0 0 0,0 1 0,1-1 0,0 0 0,0-1 0,0 1 0,1 0 0,0-1 0,0 0 0,0 0 0,1 0 0,-1 0 0,1-1 0,1 1 0,-1-2 0,0 1 0,1 0 0,0-1 0,0 0 0,0 0 0,0-1 0,0 0 0,1 0 0,-1 0 0,1-1 0,-1 0 0,9 1 0,-5-2-276,1 1 0,0-1 0,0-1 0,13-2 0,-17 2-479,0-1 0,1 0 0,-1 0 0,-1-1 0,1 0 0,0 0 0,6-5 0,26-20-10915</inkml:trace>
</inkml:ink>
</file>

<file path=ppt/ink/ink1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2.492"/>
    </inkml:context>
    <inkml:brush xml:id="br0">
      <inkml:brushProperty name="width" value="0.025" units="cm"/>
      <inkml:brushProperty name="height" value="0.025" units="cm"/>
    </inkml:brush>
  </inkml:definitions>
  <inkml:trace contextRef="#ctx0" brushRef="#br0">35 335 4740,'1'-27'4287,"0"16"-2822,0 1-1,-1 0 0,-1-1 1,1 1-1,-2-1 0,1 1 1,-1 0-1,-1 0 0,-6-16 0,9 26-1369,0 0 0,0 0 0,0-1 0,0 1 0,0 0 0,0 0 0,0 0 0,0-1 0,0 1 0,0 0 0,0 0 0,0 0 0,0-1 0,-1 1 0,1 0 0,0 0 0,0 0 0,0 0 0,0-1 0,0 1 0,-1 0 0,1 0 0,0 0 0,0 0 0,0 0 0,-1 0 0,1-1 0,0 1 0,0 0 0,0 0 0,-1 0 0,1 0 0,0 0 0,0 0 0,-1 0 0,1 0 0,0 0 0,0 0 0,0 0 0,-1 0 0,1 0 0,0 0 0,0 0 0,-1 0 0,1 1 0,0-1 0,0 0 0,0 0 0,0 0 0,-1 0 0,1 1 0,-6 14 1013,3 22-1241,1 8 263,1 75 362,2-109-383,0-1 0,0 0-1,1 0 1,1 0-1,0 0 1,0 0 0,0-1-1,2 1 1,4 8 0,-8-16-91,0 0 0,0 0 0,0-1 0,0 1 0,1 0 0,-1-1 0,1 1 0,-1-1 0,1 1 0,-1-1-1,1 0 1,0 0 0,0 0 0,-1 0 0,1 0 0,0 0 0,0 0 0,0 0 0,0-1 0,0 1 0,0-1 0,0 0 0,0 1 0,0-1 0,0 0 0,1 0 0,-1-1 0,0 1 0,0 0 0,0 0 0,0-1 0,0 0 0,0 1 0,0-1 0,0 0 0,-1 0 0,1 0 0,0 0 0,0 0 0,-1 0 0,4-3 0,3-3 78,0 0 0,0-1-1,-1 0 1,0 0 0,0 0-1,9-17 1,0-5-91,-1-1 0,-1 0-1,-1-1 1,-2-1 0,-2 0 0,-1-1 0,-1 1-1,-2-1 1,2-56 0,-7 133-5,-2-13 0,2 0 0,1 0 0,1 1 0,2-1 0,1 0 0,14 47 0,-18-74 0,0 0 0,0 0 0,1-1 0,-1 1 0,1 0 0,0-1 0,-1 1 0,1-1 0,0 1 0,1-1 0,-1 0 0,0 0 0,4 3 0,-4-4 0,-1-1 0,1 1 0,0 0 0,-1-1 0,1 1 0,0-1 0,0 0 0,-1 1 0,1-1 0,0 0 0,0 0 0,0 0 0,-1 0 0,1 0 0,0-1 0,0 1 0,2-1 0,1-2 0,1 1 0,-1-1 0,0 0 0,-1-1 0,1 1 0,0-1 0,-1 0 0,0 0 0,0 0 0,0 0 0,0-1 0,4-7 0,4-8-676,-1 1 0,16-41 0,-17 31-887,-2-1 1,-1 0-1,-1-1 0,-1 1 0,-2-1 1,0-42-1,-3 67-5457</inkml:trace>
</inkml:ink>
</file>

<file path=ppt/ink/ink1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3.180"/>
    </inkml:context>
    <inkml:brush xml:id="br0">
      <inkml:brushProperty name="width" value="0.025" units="cm"/>
      <inkml:brushProperty name="height" value="0.025" units="cm"/>
    </inkml:brush>
  </inkml:definitions>
  <inkml:trace contextRef="#ctx0" brushRef="#br0">36 266 18546,'0'0'8167,"1"-10"-8930,2-6-381,1 1 0,0-1 1,12-28-1,-12 34 142,-1-1 1,-1 0-1,0 0 0,0 0 1,-1 0-1,0-20 0,-2-3 1454,-3 4 4095,4 30-4464,0 1 0,0-1-1,0 0 1,0 1 0,0-1 0,0 0-1,0 0 1,-1 1 0,1-1 0,0 0-1,0 1 1,0-1 0,-1 0 0,1 0-1,0 0 1,0 1 0,-1-1-1,1 0 1,0 0 0,0 0 0,-1 1-1,1-1 1,0 0 0,0 0 0,-1 0-1,1 0 1,0 0 0,-1 0-1,1 0 1,0 0 0,-1 0 0,1 0-1,0 0 1,-1 0 0,1 0 0,0 0-1,-1 0 1,1 0 0,0 0 0,0 0-1,-1 0 1,1 0 0,0-1-1,-1 1 1,1 0 0,0 0 0,0 0-1,-1 0 1,1-1 0,0 1 0,0 0-1,-1 0 1,1-1 0,0 1-1,0 0 1,0 0 0,0-1 0,-1 1-1,1 0 1,0-1 0,0 1 0,0 0-1,0 0 1,0-1 0,0 1-1,0-1 1,-13 24 1288,0 30-268,2 1 0,-6 99 0,11 110 2047,6-240-3118,4 5-32,-4-28 0,0 1 0,0-1 0,0 1 0,1-1 0,-1 1 0,0-1 0,0 0 0,1 1 0,-1-1 0,0 1 0,1-1 0,-1 0 0,0 1 0,1-1 0,-1 0 0,0 1 0,1-1 0,-1 0 0,1 0 0,-1 1 0,1-1 0,-1 0 0,1 0 0,-1 0 0,1 0 0,0 1 0,1-2 0,0 0 0,1 0 0,-1-1 0,0 1 0,0 0 0,0-1 0,0 1 0,0-1 0,-1 0 0,1 1 0,0-1 0,-1 0 0,1 0 0,-1 0 0,0 0 0,3-5 0,42-78 0,-3-2 0,-3-3 0,46-160 0,-79 230 63,-4 15-270,-1-1 1,0 1-1,-1-1 1,0 0-1,1 1 1,-1-8-1,-12 16-12599</inkml:trace>
</inkml:ink>
</file>

<file path=ppt/ink/ink1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3.520"/>
    </inkml:context>
    <inkml:brush xml:id="br0">
      <inkml:brushProperty name="width" value="0.025" units="cm"/>
      <inkml:brushProperty name="height" value="0.025" units="cm"/>
    </inkml:brush>
  </inkml:definitions>
  <inkml:trace contextRef="#ctx0" brushRef="#br0">0 1 7655,'0'0'19731,"15"58"-16464,1-41-1153,1 2-2114,3-1 0,-1-1 0,2 0 0,1-1 0,1-2 0,2-1 0,0-8-2466,-3-5-5093,-4-1-6663</inkml:trace>
</inkml:ink>
</file>

<file path=ppt/ink/ink1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4.316"/>
    </inkml:context>
    <inkml:brush xml:id="br0">
      <inkml:brushProperty name="width" value="0.025" units="cm"/>
      <inkml:brushProperty name="height" value="0.025" units="cm"/>
    </inkml:brush>
  </inkml:definitions>
  <inkml:trace contextRef="#ctx0" brushRef="#br0">31 1 14478,'0'0'7164,"4"8"-5397,2 10-870,-1 0 0,0 0 0,-2 0 0,0 1 0,-1-1 0,0 35 0,-1-19-17,7 43 0,-8-76-873,0 0 0,0 0 0,0 0 0,1 0 0,-1 0 0,0 0 0,1 0 0,-1 0 0,1 0 0,-1 0 0,1 0 0,-1-1-1,1 1 1,-1 0 0,1 0 0,0-1 0,0 1 0,-1 0 0,1-1 0,0 1 0,0-1 0,0 1 0,-1-1 0,1 1 0,0-1-1,0 1 1,0-1 0,0 0 0,0 0 0,0 1 0,0-1 0,0 0 0,0 0 0,0 0 0,0 0 0,0 0 0,0 0 0,0-1-1,0 1 1,0 0 0,0 0 0,0-1 0,0 1 0,0 0 0,-1-1 0,2 0 0,44-26 281,-42 23-250,5-2-60,0 0 0,1 1 0,-1 0 0,1 0 0,0 1 0,0 0 0,1 1 0,-1 0 0,1 0 0,18-1 0,-26 4 8,1 0 0,-1 0 0,0 0 0,0 1 0,0-1 0,1 1 0,-1 0 0,0 0-1,0 0 1,0 0 0,0 0 0,0 1 0,-1 0 0,1-1 0,0 1 0,3 3-1,-4-2 21,1 0 0,-1 0 0,0 1-1,0-1 1,0 1 0,0 0-1,0-1 1,-1 1 0,0 0-1,0 0 1,0 0 0,0 0 0,-1 0-1,1 0 1,-1 0 0,0 5-1,0-5 7,0 1-1,-1 0 0,1-1 1,-1 1-1,0 0 1,0-1-1,-1 1 0,1-1 1,-1 0-1,0 1 1,0-1-1,-1 0 0,1 0 1,-1 0-1,0-1 0,0 1 1,-4 3-1,0 0 29,0-1 0,-1-1-1,0 1 1,0-1 0,0-1-1,-1 0 1,0 0 0,-10 3-1,-3 0 31,-1-2 0,1 0 0,-1-1 0,0-2 0,0 0 0,-32-3 0,52 1-123,1 0 0,-1 0 0,1 0 0,-1-1-1,1 1 1,0-1 0,-1 0 0,1 1 0,0-1 0,0 0 0,-1-1 0,1 1 0,0 0 0,0-1-1,0 1 1,0-1 0,1 1 0,-1-1 0,0 0 0,1 0 0,-1 0 0,1 0 0,-2-2-1,3 2-44,-1 0 0,1 0 0,0 1 0,-1-1-1,1 0 1,0 0 0,0 0 0,0 1 0,0-1-1,1 0 1,-1 0 0,0 0 0,1 1 0,0-1-1,-1 0 1,1 1 0,0-1 0,0 0 0,-1 1-1,1-1 1,1 1 0,-1-1 0,0 1 0,0 0-1,0-1 1,1 1 0,-1 0 0,1 0 0,-1 0-1,4-2 1,16-9-3570,0 1-1,40-16 0,-41 19 1094,27-10-4284</inkml:trace>
</inkml:ink>
</file>

<file path=ppt/ink/ink1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4.658"/>
    </inkml:context>
    <inkml:brush xml:id="br0">
      <inkml:brushProperty name="width" value="0.025" units="cm"/>
      <inkml:brushProperty name="height" value="0.025" units="cm"/>
    </inkml:brush>
  </inkml:definitions>
  <inkml:trace contextRef="#ctx0" brushRef="#br0">36 232 10858,'0'0'6161,"8"0"-3060,17 0-1226,-12 1-537,1-1-1,0 0 0,-1-1 1,28-6-1,-37 6-1201,1-1 0,0 0-1,-1 0 1,1 0 0,-1-1 0,0 1-1,0-1 1,0 0 0,0 0 0,0 0-1,-1-1 1,0 1 0,1-1 0,-1 0 0,0 0-1,-1 0 1,1 0 0,3-9 0,-3 8-81,-1-1 1,1 0-1,-1 0 1,0 0-1,-1-1 1,1 1-1,-1 0 1,0 0 0,-1-1-1,0 1 1,0-1-1,0 1 1,-1 0-1,1-1 1,-3-6-1,1 10-32,1 0 0,-1-1 0,0 1 0,0 0 0,0 0-1,-1 0 1,1 0 0,-1 1 0,1-1 0,-1 1 0,0-1-1,0 1 1,0 0 0,0 0 0,0 0 0,-1 1 0,1-1-1,-1 1 1,1-1 0,-1 1 0,1 1 0,-1-1 0,0 0 0,1 1-1,-1 0 1,-5 0 0,3-1-23,-1 1 0,1 0 0,0 0 0,0 1 0,0 0 0,0 0 0,0 1 0,0-1 0,0 1 0,0 1 0,0-1 0,1 1 0,-1 0 0,1 0 0,0 0 0,0 1 0,0 0 0,0 0 0,1 0 0,0 0 0,-1 1 0,2 0 0,-1 0 0,-3 5 0,2-1 0,1 0 0,0 0 0,0 0 0,1 1 0,1-1 0,-1 1 0,1-1 0,1 1 0,0 0 0,0 0 0,1-1 0,0 1 0,1 0 0,3 16 0,-4-22-10,1 0 0,0 0 0,1 0 0,-1 0 0,1-1 0,-1 1 0,1 0-1,0-1 1,1 0 0,-1 1 0,0-1 0,1 0 0,0 0 0,0 0 0,0-1 0,0 1 0,4 2 0,-1-2-43,0 0 0,0 0 0,0-1 0,0 0 0,0 0 0,1 0-1,-1-1 1,0 0 0,1 0 0,6 0 0,0-1-184,-1-1-1,1 0 0,-1-1 1,1 0-1,-1 0 0,0-2 1,0 1-1,0-2 0,0 0 0,19-10 1,-16 4-2161,0-1 0,0 0 0,-1-1 0,15-17 0,8-16-6160</inkml:trace>
</inkml:ink>
</file>

<file path=ppt/ink/ink1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5.049"/>
    </inkml:context>
    <inkml:brush xml:id="br0">
      <inkml:brushProperty name="width" value="0.025" units="cm"/>
      <inkml:brushProperty name="height" value="0.025" units="cm"/>
    </inkml:brush>
  </inkml:definitions>
  <inkml:trace contextRef="#ctx0" brushRef="#br0">40 1 22101,'-1'8'2253,"-7"39"-1505,-18 136 3930,23-147-3932,2 0 1,1 0 0,5 43 0,-5-77-747,0 1 0,0 0 0,1-1 0,-1 1 0,1-1 0,-1 1 0,1-1 0,0 1 0,0-1 0,0 1 0,1-1 0,-1 0 0,0 0 0,1 0 0,-1 1 0,1-1 0,0-1 0,0 1 0,0 0 0,0 0 0,0-1 0,0 1 0,0-1 0,0 1 0,1-1 0,-1 0 0,0 0 0,1 0 0,-1 0 0,1-1 0,4 1 0,-3-1 0,1 0 0,0-1 0,-1 1 0,1-1 0,-1 0 0,1-1 0,-1 1 0,1-1 0,-1 0 0,0 0 0,0 0 0,0 0 0,0-1 0,0 0 0,0 0 0,-1 0 0,4-4 0,21-22-38,-1-1 0,-2-1 0,-1-1-1,-2-2 1,-1 0 0,28-62 0,-48 95-200,5-18-899,-6 19 901,0-1 0,0 1 0,0-1 0,0 1-1,1-1 1,-1 1 0,0-1 0,0 1 0,0-1 0,0 1 0,0-1 0,0 0-1,0 1 1,-1-1 0,1 1 0,0-1 0,0 1 0,0-1 0,0 1 0,-1-1-1,1 1 1,0 0 0,0-1 0,-1 1 0,1-1 0,0 1 0,-1 0-1,1-1 1,-1 1 0,1 0 0,-1-1 0,-12-1-7670</inkml:trace>
  <inkml:trace contextRef="#ctx0" brushRef="#br0" timeOffset="1">179 350 12492,'0'0'5253,"2"50"-2851,13-33 225,6-7-610,8-3-543,2-6-385,4-1-865,1 0-1377,-1 0-2787,-3-4-3683,-5-9-5381</inkml:trace>
</inkml:ink>
</file>

<file path=ppt/ink/ink1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5.717"/>
    </inkml:context>
    <inkml:brush xml:id="br0">
      <inkml:brushProperty name="width" value="0.025" units="cm"/>
      <inkml:brushProperty name="height" value="0.025" units="cm"/>
    </inkml:brush>
  </inkml:definitions>
  <inkml:trace contextRef="#ctx0" brushRef="#br0">151 168 16143,'0'0'3769,"-9"-6"-502,5 2-2981,-1 0 188,-1 0 0,1 0 0,-1 1 0,1 0 1,-1 0-1,-8-3 0,12 5-414,0 1 0,0 0 0,0-1 1,0 1-1,1 0 0,-1 0 0,0 0 0,0 0 1,0 0-1,0 0 0,0 0 0,0 1 0,0-1 0,0 1 1,1 0-1,-1-1 0,0 1 0,0 0 0,1 0 1,-1 0-1,0 0 0,1 0 0,-1 0 0,1 1 1,0-1-1,-1 1 0,1-1 0,0 1 0,0-1 0,0 1 1,-1 1-1,-27 57 471,28-56-392,-1-1 0,1 1 0,0 0 0,0 0 0,0 0 0,1-1 0,-1 1 0,1 0 0,0 0 0,0 0 0,1 0 0,-1 0 0,1 0 0,1 5 0,-1-8-113,0 0 1,0 0-1,0 0 0,0 0 1,0 0-1,1-1 1,-1 1-1,0 0 1,1-1-1,-1 1 0,0-1 1,1 1-1,-1-1 1,0 1-1,1-1 1,-1 0-1,1 0 1,-1 0-1,0 0 0,1 0 1,-1 0-1,4-1 1,32-5 326,-18-2-295,0-1 0,-1-1 0,0-1 1,0 0-1,-1-1 0,29-27 1,26-18 13,-71 56-72,0 0 0,1 0 0,-1 0 0,1 0 0,-1 0 0,1 0 0,-1 1 0,1-1 0,0 0 0,-1 1 0,1 0 0,0-1 0,0 1 0,-1 0 0,1 0 0,0 0 0,1 0 0,-2 0 0,0 1 0,0-1 0,0 1 0,0-1 0,-1 1 0,1-1 0,0 1 0,0-1 0,-1 1 0,1 0 0,0 0 0,-1-1 0,1 1 0,-1 0 0,1 0 0,-1 0 0,1-1 0,-1 1 0,0 0 0,1 0 0,-1 0 0,0 1 0,2 8 0,-1 1 0,-1-1 0,0 0 0,-2 19 0,1-5 0,6-7 0,6-19 0,16-24 0,-20 18 0,10-9 0,2-4 0,1 2 0,1 0 0,0 1 0,2 1 0,26-14 0,-48 30 0,1 0 0,0 0 0,-1 0 0,1 1 0,0-1 0,0 1 0,0-1 0,0 1 0,-1-1 0,1 1 0,0 0 0,3 0 0,-4 1 0,0-1 0,-1 0 0,1 0 0,0 1 0,-1-1 0,1 0 0,-1 1 0,1-1 0,0 0 0,-1 1 0,1-1 0,-1 1 0,1-1 0,-1 1 0,1-1 0,-1 1 0,1 0 0,-1-1 0,0 1 0,1 0 0,-1-1 0,1 2 0,0 4 0,0 0 0,-1 0 0,1 0 0,-1 0 0,0 0 0,-2 9 0,3 28 0,0-43 0,0 1 0,0-1 0,1 1 0,-1-1 0,0 0 0,0 1 0,0-1 0,1 0 0,-1 0 0,0 0 0,0 0 0,1 0 0,-1-1 0,0 1 0,0 0 0,1 0 0,-1-1 0,0 1 0,0-1 0,0 1 0,0-1 0,0 1 0,1-1 0,0-1 0,15-11 0,-2 0 0,24-24 0,-30 27 0,0 0 0,0 1 0,0 0 0,1 1 0,1 0 0,0 1 0,0 0 0,0 0 0,0 2 0,14-6 0,-24 10 0,0 1 0,0-1 0,0 1 0,0 0 0,0-1 0,0 1 0,0 0 0,0 0 0,0 0 0,0 0 0,0 0 0,0 0 0,1 0 0,-1 0 0,0 0 0,0 0 0,0 0 0,0 1 0,0-1 0,0 0 0,0 1 0,0-1 0,-1 1 0,1-1 0,0 1 0,0 0 0,0-1 0,0 1 0,-1 0 0,1-1 0,0 1 0,-1 0 0,1 0 0,1 1 0,-2 2 0,1 0 0,0 0 0,-1 0 0,0 0 0,0 0 0,0 0 0,-1 7 0,0-8 0,1-1 0,-1 1 0,1 0 0,0-1 0,0 1 0,0 0 0,0-1 0,0 1 0,0-1 0,1 1 0,0 0 0,-1-1 0,1 1 0,0-1 0,2 4 0,-2-5 0,-1-1 0,1 1 0,0-1 0,0 0 0,0 0 0,-1 1 0,1-1 0,0 0 0,0 0 0,0 0 0,0 0 0,0 0 0,-1 0 0,1 0 0,0 0 0,0 0 0,0 0 0,0 0 0,0 0 0,-1-1 0,1 1 0,0 0 0,0-1 0,-1 1 0,1-1 0,0 1 0,0-1 0,0 0 0,27-21 0,-13 11 0,-2 4-763,16-9-6775,-20 8-3732</inkml:trace>
</inkml:ink>
</file>

<file path=ppt/ink/ink1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6.983"/>
    </inkml:context>
    <inkml:brush xml:id="br0">
      <inkml:brushProperty name="width" value="0.025" units="cm"/>
      <inkml:brushProperty name="height" value="0.025" units="cm"/>
    </inkml:brush>
  </inkml:definitions>
  <inkml:trace contextRef="#ctx0" brushRef="#br0">26 414 20435,'0'0'3647,"-1"9"-1961,-9 27 1571,7-27-3069,0 0-1,1 0 0,0 0 1,0 1-1,1-1 0,0 0 1,1 1-1,0-1 0,1 12 1,0-20-188,-1 0 0,1 0 0,0 0 0,0-1 1,-1 1-1,1 0 0,0 0 0,0 0 0,0-1 0,0 1 1,0-1-1,0 1 0,0-1 0,0 1 0,0-1 1,0 1-1,0-1 0,0 0 0,0 1 0,0-1 1,0 0-1,0 0 0,1 0 0,-1 0 0,0 0 0,0 0 1,0 0-1,0-1 0,0 1 0,0 0 0,0 0 1,1-1-1,-1 1 0,0-1 0,0 1 0,1-2 1,40-19 157,-19 1-78,0-1 0,-2-1 0,30-39 0,-50 59-74,-1 2-3,1 0-1,-1 0 1,0 0 0,0 0 0,0 0 0,0 0 0,0 0-1,1 0 1,-1 0 0,0 0 0,0 0 0,0 0 0,0 0 0,0 0-1,1 0 1,-1 0 0,0 0 0,0 0 0,0 0 0,0 0 0,1 0-1,-1 0 1,0 0 0,0 0 0,0 0 0,0 0 0,0 0-1,1 0 1,-1 0 0,0 0 0,0 0 0,0 1 0,0-1 0,0 0-1,0 0 1,0 0 0,1 0 0,-1 0 0,0 1 0,0-1-1,0 0 1,0 0 0,0 0 0,0 0 0,0 0 0,0 1 0,0-1-1,0 0 1,0 0 0,0 0 0,0 0 0,0 1 0,0-1-1,0 0 1,0 0 0,0 0 0,0 0 0,0 0 0,0 1 0,0-1-1,0 0 1,0 0 0,2 24 280,-1 28 93,-1-50-382,0 0 12,0 0 0,0 0 0,0 0 0,0 0 0,0 0 0,1-1-1,-1 1 1,0 0 0,1 0 0,-1 0 0,1 0 0,0-1-1,0 1 1,0 0 0,0-1 0,0 1 0,0-1 0,0 1 0,0-1-1,0 1 1,3 1 0,-3-3 7,0 0 1,1 1-1,-1-1 0,1 0 1,-1 0-1,1 0 0,-1 0 1,1 0-1,-1 0 0,1 0 1,-1 0-1,1-1 0,-1 1 1,1 0-1,-1-1 0,0 1 1,1-1-1,-1 0 0,0 0 1,1 1-1,-1-1 0,0 0 1,0 0-1,0 0 0,1 0 1,-1 0-1,1-2 0,12-12 0,0 0 0,-2-2 0,14-20 0,-14 19-37,1 1-1,26-29 1,-39 46 15,1-1 1,-1 1-1,0-1 1,1 1-1,-1 0 0,1-1 1,-1 1-1,0-1 1,1 1-1,-1 0 0,1-1 1,-1 1-1,1 0 1,-1 0-1,1-1 0,0 1 1,-1 0-1,1 0 1,-1 0-1,1 0 0,-1 0 1,1 0-1,-1 0 1,1 0-1,0 0 0,-1 0 1,1 0-1,-1 0 1,1 0-1,-1 0 0,1 1 1,0-1-1,-1 0 1,1 0-1,-1 1 1,1-1-1,-1 0 0,0 0 1,1 1-1,-1-1 1,1 1-1,-1-1 0,1 0 1,-1 1-1,0-1 1,1 1-1,-1-1 0,0 1 1,0-1-1,1 1 1,-1-1-1,0 1 0,0 0 1,0-1-1,0 1 1,0-1-1,1 1 0,-1-1 1,0 1-1,0 0 1,-1 0-1,6 49-649,-5-37 568,1-6 104,0 0 1,0 0-1,1-1 1,0 1-1,0 0 1,5 10-1,-6-15-9,-1-1 1,1 0-1,0 0 0,0 0 0,0 0 0,-1 0 1,1 0-1,0 0 0,0 0 0,1 0 1,-1-1-1,0 1 0,0 0 0,0-1 0,0 1 1,1 0-1,-1-1 0,0 0 0,1 1 0,-1-1 1,0 0-1,1 0 0,-1 1 0,0-1 1,1 0-1,-1 0 0,0-1 0,1 1 0,-1 0 1,0 0-1,1-1 0,-1 1 0,0-1 1,0 1-1,1-1 0,-1 1 0,0-1 0,0 0 1,0 1-1,0-1 0,0 0 0,0 0 0,1-1 1,10-8 73,-1 1 1,0-2 0,-1 1-1,0-2 1,-1 1-1,9-15 1,43-81-7,-47 76-77,-1 0 0,-2-1 0,-1-1 0,-1 0 0,-2 0 0,-1 0 0,2-51 0,-26 346-119,18-252 159,-1 7-23,2 1 0,0-1-1,1 1 1,5 21 0,-7-36-9,1 0 1,0 0-1,0 0 0,1 0 1,-1 0-1,0-1 0,1 1 1,0-1-1,-1 1 0,1-1 1,0 1-1,0-1 1,5 4-1,-5-5 6,0 0-1,0 0 1,0-1 0,1 1-1,-1-1 1,0 1 0,0-1-1,0 1 1,1-1 0,-1 0-1,0 0 1,0 0 0,0 0-1,1-1 1,-1 1 0,0-1-1,0 1 1,0-1 0,0 0-1,0 0 1,4-1 0,-5 1-24,0 1 0,0-1 0,0 1 0,0-1 0,-1 0 0,1 1 0,0-1 0,0 0 0,0 1 0,-1-1 0,1 0 0,0 0 0,-1 0 0,1 0 0,-1 1 0,1-1 0,-1 0 1,1 0-1,-1 0 0,0 0 0,1 0 0,-1 0 0,0-1 0,0 1 0,0 0 0,0 0 0,0 0 0,0 0 0,0 0 0,0 0 0,0 0 0,0 0 0,-1 0 0,1 0 1,0 0-1,-1 0 0,1 0 0,-1-1 0,-1-1-34,1 0 0,-1 0 1,0 0-1,0 1 1,0-1-1,0 0 0,0 1 1,0 0-1,-1-1 0,-4-2 1,-65-32-253,55 30 496,0-1-1,1-1 1,0 0 0,0-1 0,-23-21 0,38 31-190,0-1-1,1 1 1,-1-1-1,0 1 1,1-1-1,-1 0 1,1 1-1,-1-1 1,1 0-1,-1 1 1,1-1-1,0 0 1,-1 0-1,1 0 1,0 1-1,0-1 1,-1 0-1,1 0 1,0 0-1,0 0 1,0 1-1,0-1 1,0 0-1,0 0 1,0 0-1,0 0 1,1 1-1,-1-1 1,1-1-1,0 0 4,0 0-1,1 1 0,-1-1 0,0 1 1,1 0-1,0-1 0,-1 1 0,1 0 1,0 0-1,-1 0 0,1 0 0,3-1 1,62-16 74,-59 17-81,88-15-2016,-54 11-1917,49-13 0,-49 4-6724</inkml:trace>
</inkml:ink>
</file>

<file path=ppt/ink/ink1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8.081"/>
    </inkml:context>
    <inkml:brush xml:id="br0">
      <inkml:brushProperty name="width" value="0.025" units="cm"/>
      <inkml:brushProperty name="height" value="0.025" units="cm"/>
    </inkml:brush>
  </inkml:definitions>
  <inkml:trace contextRef="#ctx0" brushRef="#br0">1 681 9801,'0'0'10640,"9"-1"-8452,-2 0-1924,-1 0 0,0-1 0,0 1 0,0-2 0,0 1-1,0-1 1,0 0 0,-1 0 0,0 0 0,1-1 0,-1 1-1,0-2 1,-1 1 0,1 0 0,5-7 0,13-16 914,31-49 1,-37 51-1010,21-29 761,58-114-1,-87 148-790,-1 1 1,0-1-1,-1-1 0,-2 1 0,0-1 0,-1 0 0,-1 0 1,-1 0-1,0-1 0,-3-21 0,-7 20-139,8 22 0,0 1 0,-1 0 0,1-1 0,-1 1 0,1 0 0,-1-1 0,1 1 0,-1 0 0,1 0 0,-1-1 0,1 1 0,-1 0 0,1 0 0,-1 0 0,1 0 0,-1 0 0,1 0 0,-1 0 0,0 0 0,1 0 0,-1 0 0,1 0 0,-1 0 0,1 0 0,-1 1 0,-1 0 0,0 0 0,0 0 0,0 0 0,0 1 0,0-1 0,0 0 0,1 1 0,-1 0 0,1-1 0,-1 1 0,1 0 0,0 0 0,0 0 0,0 0 0,0 0 0,-1 3 0,-9 26 0,1 0 0,3 1 0,-8 53 0,1 103 0,8-93 0,1-37 0,1-21 0,1 0 0,2 1 0,6 59 0,-5-95 0,0 0 0,1 1 0,-1-1 0,1 0 0,0 1 0,0-1 0,0 0 0,0 0 0,0 0 0,0 0 0,1 0 0,-1 0 0,1 0 0,-1 0 0,1 0 0,0-1 0,-1 1 0,5 2 0,-5-4 0,0 0 0,0 1 0,0-1 0,1 0 0,-1 0 0,0 0 0,0 0 0,1 0 0,-1 0 0,0 0 0,0 0 0,0-1 0,0 1 0,1 0 0,-1-1 0,0 1 0,0-1 0,0 1 0,0-1 0,0 0 0,0 1 0,0-1 0,0 0 0,0 0 0,0 1 0,0-1 0,-1 0 0,1 0 0,0 0 0,-1 0 0,1 0 0,0 0 0,-1-1 0,1 1 0,-1 0 0,0 0 0,1-2 0,25-58-2541,-12 23-3830,14-75-1,-18 58-317</inkml:trace>
</inkml:ink>
</file>

<file path=ppt/ink/ink1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8.562"/>
    </inkml:context>
    <inkml:brush xml:id="br0">
      <inkml:brushProperty name="width" value="0.025" units="cm"/>
      <inkml:brushProperty name="height" value="0.025" units="cm"/>
    </inkml:brush>
  </inkml:definitions>
  <inkml:trace contextRef="#ctx0" brushRef="#br0">0 151 6887,'0'0'11594,"15"9"-6976,-18 45 1155,1 20-2978,2-74-2789,0 1 1,0-1-1,0 1 0,0-1 0,0 1 0,0-1 0,0 1 0,1-1 0,-1 1 1,0-1-1,0 1 0,0-1 0,1 1 0,-1-1 0,0 1 0,1-1 1,-1 1-1,0-1 0,1 0 0,-1 1 0,0-1 0,1 0 0,-1 1 0,1-1 1,-1 0-1,0 0 0,1 1 0,-1-1 0,1 0 0,-1 0 0,1 0 1,-1 1-1,2-1 0,19-6 123,17-20 78,-9-7-81,20-20-57,-45 49-68,0 1 0,0-1-1,0 1 1,0 1 0,0-1-1,1 0 1,-1 1 0,1 0-1,0 0 1,8-2 0,-11 4 2,-1 0 1,1 0 0,-1 0 0,1 0 0,0 0-1,-1 1 1,1-1 0,0 0 0,-1 1 0,1 0-1,-1-1 1,1 1 0,-1 0 0,1 0 0,-1 0-1,0-1 1,1 1 0,-1 1 0,0-1 0,0 0-1,1 0 1,-1 0 0,0 1 0,0-1-1,-1 1 1,1-1 0,0 0 0,0 1 0,-1 0-1,1-1 1,-1 1 0,1-1 0,-1 1 0,0 0-1,1-1 1,-1 3 0,2 11 42,0 1 1,-1-1-1,-1 18 1,1-10-21,5-124-26,-8-48 0,44 142-3475,-24-1-2135,-7-2-877,-3-6-5679</inkml:trace>
</inkml:ink>
</file>

<file path=ppt/ink/ink1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8.908"/>
    </inkml:context>
    <inkml:brush xml:id="br0">
      <inkml:brushProperty name="width" value="0.025" units="cm"/>
      <inkml:brushProperty name="height" value="0.025" units="cm"/>
    </inkml:brush>
  </inkml:definitions>
  <inkml:trace contextRef="#ctx0" brushRef="#br0">1 0 20339,'0'0'6246,"48"29"-12236,-27-22-4195</inkml:trace>
</inkml:ink>
</file>

<file path=ppt/ink/ink1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9.246"/>
    </inkml:context>
    <inkml:brush xml:id="br0">
      <inkml:brushProperty name="width" value="0.025" units="cm"/>
      <inkml:brushProperty name="height" value="0.025" units="cm"/>
    </inkml:brush>
  </inkml:definitions>
  <inkml:trace contextRef="#ctx0" brushRef="#br0">1 511 23831,'0'0'6384,"9"-12"-4996,35-43-961,72-117 0,-100 142-382,0 0-1,-2-1 0,-1 0 0,-2-1 1,-1 0-1,10-54 0,-36 349-44,14-227 0,0-22 0,2 0 0,-1 0 0,2 0 0,0-1 0,3 17 0,-4-29-3,1 0 0,-1 0 0,0 0 0,1-1 0,-1 1-1,1 0 1,-1 0 0,1 0 0,-1 0 0,1 0 0,0-1 0,-1 1 0,1 0 0,0-1 0,0 1 0,0 0 0,0-1-1,-1 1 1,1-1 0,0 1 0,0-1 0,0 0 0,0 1 0,0-1 0,0 0 0,0 0 0,0 0 0,0 0 0,0 0-1,0 0 1,0 0 0,0 0 0,0 0 0,0 0 0,0 0 0,0 0 0,0-1 0,0 1 0,0-1 0,0 1 0,0 0-1,0-1 1,0 1 0,1-2 0,3-1-200,0 0 0,0 0 1,-1 0-1,1-1 0,-1 0 0,7-7 0,6-12-4566,0-1 0,18-39 0,-9 12-2139</inkml:trace>
</inkml:ink>
</file>

<file path=ppt/ink/ink1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49.592"/>
    </inkml:context>
    <inkml:brush xml:id="br0">
      <inkml:brushProperty name="width" value="0.025" units="cm"/>
      <inkml:brushProperty name="height" value="0.025" units="cm"/>
    </inkml:brush>
  </inkml:definitions>
  <inkml:trace contextRef="#ctx0" brushRef="#br0">160 0 14318,'0'0'15636,"-1"8"-13933,-4 17-1550,-1 0 0,-1 0 0,-1-1 0,-2 0 0,0-1 0,-16 27 0,-2 5-114,15-27-39,4-12 0,1 1 0,1 0 0,1 1 0,0 0 0,-4 22 0,10-39 0,1 0 0,-1 0 0,0 0 0,0 1 0,1-1 0,-1 0 0,0 0 0,1 0 0,-1 0 0,1 0 0,0 0 0,-1 0 0,1 0 0,0 0 0,0 0 0,-1 0 0,1 0 0,0-1 0,0 1 0,0 0 0,0-1 0,0 1 0,0 0 0,0-1 0,0 1 0,1-1 0,-1 0 0,0 1 0,0-1 0,0 0 0,0 0 0,1 0 0,-1 1 0,0-1 0,0-1 0,0 1 0,0 0 0,1 0 0,0 0 0,60-6 0,-55 5 0,5-1 2,228-42-330,-200 30-2709,-7-2-5964</inkml:trace>
</inkml:ink>
</file>

<file path=ppt/ink/ink1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0.341"/>
    </inkml:context>
    <inkml:brush xml:id="br0">
      <inkml:brushProperty name="width" value="0.025" units="cm"/>
      <inkml:brushProperty name="height" value="0.025" units="cm"/>
    </inkml:brush>
  </inkml:definitions>
  <inkml:trace contextRef="#ctx0" brushRef="#br0">22 235 7079,'0'0'19720,"-3"12"-18637,-3 14-790,1 1-1,2-1 0,0 1 1,2 42-1,1-54-275,1 0-1,1 0 1,0-1-1,1 1 1,0 0 0,1-1-1,1 0 1,0 0-1,1-1 1,14 24 0,-19-34-18,1-1 1,0 0 0,-1 0 0,1 0-1,0 0 1,0 0 0,0 0 0,0 0-1,0-1 1,1 1 0,-1-1 0,0 1-1,1-1 1,-1 0 0,1 0 0,-1 0-1,1-1 1,0 1 0,-1 0 0,6-1-1,-4 0 15,0 0-1,0-1 0,0 0 0,0 0 0,0 0 1,0-1-1,-1 1 0,1-1 0,-1 0 0,1 0 1,-1 0-1,6-5 0,4-5 34,0-1 0,0 0 0,-2-1 0,1 0 0,8-17 0,-3 5-3,-2 0 0,-1-2 0,-1 0 0,-1 0 0,-2-1 0,0-1 0,9-56 0,-20 104-115,1 1-1,1-1 1,1 1 0,7 30-1,26 84 152,-32-123 91,0 0 0,1 0 1,0-1-1,1 1 0,0-1 1,0 0-1,12 14 0,-16-22-122,0 1 0,1-1 0,-1 1-1,1-1 1,-1 0 0,1 0 0,0 0 0,0 0-1,-1 0 1,1 0 0,0 0 0,0 0-1,0-1 1,0 1 0,0-1 0,0 0-1,0 1 1,3-1 0,-3-1-26,1 1 1,0-1-1,0 0 0,-1 0 1,1 0-1,-1 0 0,1-1 1,-1 1-1,0-1 0,1 1 1,-1-1-1,0 0 0,0 0 1,0 0-1,0 0 0,0 0 1,1-3-1,12-17-23,-1 1 0,-2-2 0,0 0 0,-1-1 0,-1 0 0,-2 0 0,0-1 0,-2 0 0,0 0 0,-2-1 0,-1 1 0,-1-1 0,-1 0 0,-1 0 0,-1 0 0,-10-47 0,9 61 0,-2 1 0,0 0 0,-8-17 0,10 25 0,1 0 0,-1 0 0,1 0 0,-1 1 0,0-1 0,0 1 0,0-1 0,0 1 0,-1 0 0,1 0 0,-1 0 0,1 0 0,-1 0 0,0 1 0,1-1 0,-1 1 0,-5-2 0,7 3-38,0 0 0,1 0-1,-1 1 1,0-1 0,0 0 0,1 1 0,-1-1-1,0 1 1,1-1 0,-1 0 0,0 1-1,1 0 1,-1-1 0,1 1 0,-1-1 0,1 1-1,-1 0 1,1-1 0,-1 1 0,1 0 0,0 0-1,-1-1 1,1 1 0,0 0 0,0 0 0,-1 0-1,1-1 1,0 1 0,0 0 0,0 0-1,0 0 1,0-1 0,0 1 0,1 2 0,-2 39-2998,2-33 1868,-1 28-4684,2-13-831,1 1-6535</inkml:trace>
</inkml:ink>
</file>

<file path=ppt/ink/ink1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1.012"/>
    </inkml:context>
    <inkml:brush xml:id="br0">
      <inkml:brushProperty name="width" value="0.025" units="cm"/>
      <inkml:brushProperty name="height" value="0.025" units="cm"/>
    </inkml:brush>
  </inkml:definitions>
  <inkml:trace contextRef="#ctx0" brushRef="#br0">1 311 20243,'0'0'9599,"9"-1"-8889,-4 0-665,-1 0 1,0 0 0,1-1 0,-1 1-1,0-1 1,0 0 0,0 0 0,0 0 0,0 0-1,-1-1 1,1 1 0,-1-1 0,5-5-1,-1 0-7,0-1-1,0 0 0,-1 0 1,0-1-1,6-14 0,-5 11 14,-1-1 0,0 0 0,-1-1-1,0 1 1,-2-1 0,0 0-1,0 0 1,-1 0 0,-1-24 0,-1 38-40,0 0 1,0 0 0,0-1-1,0 1 1,0 0 0,0 0-1,-1-1 1,1 1 0,-1 0-1,1 0 1,-1 0 0,1-1-1,-1 1 1,0 0 0,1 0-1,-1 0 1,0 0 0,0 0-1,0 0 1,0 1 0,0-1-1,0 0 1,0 0 0,0 1-1,0-1 1,0 0 0,0 1-1,0-1 1,-1 1 0,1 0-1,0-1 1,0 1 0,-1 0-1,1 0 1,0 0 0,0-1-1,-1 1 1,1 1 0,0-1-1,0 0 1,-1 0 0,-1 1-1,-1 0 14,0 0-1,1 0 1,-1 0-1,1 1 0,0-1 1,-1 1-1,1 0 1,0 0-1,0 0 0,0 1 1,0-1-1,0 1 1,-4 4-1,0 8-24,0 0 0,1 0 0,0 0 0,1 0 0,1 1 0,1 0 0,0 0 0,1 0 0,1 0 0,0 1 0,1-1 0,1 0 0,3 22 0,-4-36 0,1 0 0,-1 0 0,1 1 0,-1-1 0,1 0 0,0 0 0,0 1 0,-1-1 0,2 0 0,-1 0 0,0 0 0,0 0 0,1 0 0,-1-1 0,1 1 0,-1 0 0,1-1 0,0 1 0,0-1 0,0 1 0,0-1 0,0 0 0,0 0 0,0 0 0,0 0 0,0 0 0,0-1 0,1 1 0,-1 0 0,0-1 0,0 0 0,1 1 0,-1-1 0,3 0 0,0-1 0,0 0 0,0 0 0,0-1 0,0 1 0,0-1 0,-1 0 0,1 0 0,-1 0 0,1-1 0,-1 0 0,0 0 0,0 0 0,0 0 0,6-7 0,6-10 0,-1-1 0,-1 0 0,-1-1 0,-1-1 0,14-35 0,-3 6 0,-17 87 0,-6-15 0,0-6 0,0 0 0,0 0 0,1 0 0,1 0 0,0 0 0,1 0 0,1-1 0,5 16 0,-8-28 0,-1 0 0,1 1 0,-1-1 0,1 0 0,0 0 0,-1 0 0,1 0 0,0 0 0,0 0 0,0 0 0,0 0 0,-1-1 0,1 1 0,1 0 0,-1-1 0,0 1 0,0 0 0,0-1 0,0 1 0,0-1 0,0 1 0,1-1 0,-1 0 0,0 0 0,0 0 0,1 1 0,-1-1 0,0 0 0,0 0 0,1-1 0,-1 1 0,0 0 0,0 0 0,1 0 0,-1-1 0,0 1 0,0-1 0,0 1 0,0-1 0,1 0 0,-1 1 0,0-1 0,0 0 0,1 0 0,5-6 0,0 1 0,0-1 0,0 0 0,9-13 0,-11 13 0,49-64 0,52-61 0,-104 130 0,0-1 0,0 1 0,0 0 0,1 0 0,-1 0 0,1 0 0,0 0 0,-1 0 0,1 1 0,0 0 0,0-1 0,0 1 0,5-1 0,-6 2 0,-1 0 0,0 0 0,1 1 0,-1-1 0,0 1 0,0-1 0,1 1 0,-1-1 0,0 1 0,0 0 0,0-1 0,0 1 0,0 0 0,0 0 0,0 0 0,0 0 0,0 0 0,0 0 0,0 0 0,-1 0 0,1 1 0,0-1 0,-1 0 0,1 0 0,-1 0 0,1 1 0,-1-1 0,0 0 0,0 1 0,1-1 0,-1 0 0,0 3 0,6 34 0,4 75 0,-10-113 0,0 1 0,0-1 0,0 1 0,0-1 0,0 1 0,0-1 0,0 1 0,0-1 0,0 1 0,0-1 0,0 1 0,0-1 0,0 1 0,0-1 0,1 1 0,-1-1 0,0 1 0,0-1 0,0 0 0,1 1 0,-1-1 0,0 1 0,1-1 0,-1 0 0,0 1 0,1-1 0,-1 0 0,1 1 0,10-9 0,14-31 0,-21 32 0,20-22-2280,-19 25 1280,-1-1 0,0 1 0,0-1 0,0 0 0,-1 0 0,1-1 0,-1 1 0,2-6 0,-5 3-7547</inkml:trace>
</inkml:ink>
</file>

<file path=ppt/ink/ink1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1.340"/>
    </inkml:context>
    <inkml:brush xml:id="br0">
      <inkml:brushProperty name="width" value="0.025" units="cm"/>
      <inkml:brushProperty name="height" value="0.025" units="cm"/>
    </inkml:brush>
  </inkml:definitions>
  <inkml:trace contextRef="#ctx0" brushRef="#br0">1 1 21332,'0'0'6022,"63"14"-7528,-45-14-2722,2 0-5413</inkml:trace>
</inkml:ink>
</file>

<file path=ppt/ink/ink1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1.701"/>
    </inkml:context>
    <inkml:brush xml:id="br0">
      <inkml:brushProperty name="width" value="0.025" units="cm"/>
      <inkml:brushProperty name="height" value="0.025" units="cm"/>
    </inkml:brush>
  </inkml:definitions>
  <inkml:trace contextRef="#ctx0" brushRef="#br0">0 1 13677,'0'0'865</inkml:trace>
</inkml:ink>
</file>

<file path=ppt/ink/ink1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2.042"/>
    </inkml:context>
    <inkml:brush xml:id="br0">
      <inkml:brushProperty name="width" value="0.025" units="cm"/>
      <inkml:brushProperty name="height" value="0.025" units="cm"/>
    </inkml:brush>
  </inkml:definitions>
  <inkml:trace contextRef="#ctx0" brushRef="#br0">0 0 15887,'0'0'8114,"8"5"-6058,-4-2-1855,0-1 0,-1 1 0,1 0 0,-1 1 1,0-1-1,0 0 0,0 1 0,-1 0 0,1-1 0,-1 1 1,3 6-1,0 2 395,-1 0 0,-1 0 1,5 23-1,-1 27 238,-7-47-680,2 1 0,0-1 0,0 1-1,1-1 1,1 0 0,10 25 0,-13-39-154,-1 0 0,0-1 0,1 1 0,-1 0 0,1-1 0,-1 1 0,1 0 0,-1-1 0,1 1 0,0 0 0,-1-1 0,1 1 0,0-1 0,0 1 0,-1-1 0,1 0 0,0 1 0,0-1 0,-1 0 0,1 1 0,0-1 0,0 0 0,0 0 0,0 0 0,0 0 0,-1 0 0,1 0 0,0 0 0,0 0 0,0 0 0,0 0 0,-1 0 0,1-1 0,0 1 0,0 0 0,0-1 0,0 1 0,-1 0 0,1-1 0,0 1 0,-1-1 0,1 1 0,0-1 0,-1 0 0,2 0 0,26-31 0,19-47 0,-37 59 0,1 0 0,1 1 0,1 1 0,25-30 0,-37 47 0,0 1 0,-1-1 0,1 0 0,-1 1 0,1-1 0,0 0 0,-1 1 0,1-1 0,0 1 0,-1-1 0,1 1 0,0 0 0,0-1 0,0 1 0,0 0 0,-1-1 0,1 1 0,0 0 0,0 0 0,0 0 0,0 0 0,0 0 0,0 0 0,-1 0 0,1 0 0,0 0 0,0 0 0,2 1 0,-2 0 0,0 0 0,0 0 0,0 0 0,0 1 0,0-1 0,0 0 0,0 0 0,0 1 0,-1-1 0,1 1 0,-1-1 0,1 1 0,-1-1 0,1 4 0,5 59 0,-6-61 0,0 19 0,1 22 0,0-31 0,1-13 0,10-33 0,2 0 0,1 2 0,1-1 0,33-44 0,-47 72 0,1 1 0,-1 0 0,1 0 0,0 0 0,0 0 0,0 0 0,0 0 0,0 1 0,5-3 0,-7 5 0,-1-1 0,1 1 0,0 0 0,-1 0 0,1-1 0,0 1 0,-1 0 0,1 0 0,0 0 0,-1 0 0,1 0 0,0 0 0,-1 0 0,1 0 0,0 0 0,-1 1 0,1-1 0,0 0 0,-1 0 0,1 0 0,-1 1 0,2 0 0,-1 0 0,0 0 0,0 0 0,0 0 0,0 0 0,0 1 0,0-1 0,-1 0 0,1 0 0,0 1 0,-1-1 0,1 1 0,-1-1 0,1 1 0,-1 1 0,8 77 0,-7-61 0,0 0 0,7 28 0,-8-46-43,0-1 1,0 0-1,0 1 0,0-1 0,0 0 1,0 0-1,1 1 0,-1-1 1,0 0-1,0 1 0,0-1 1,0 0-1,1 0 0,-1 0 0,0 1 1,0-1-1,1 0 0,-1 0 1,0 0-1,0 1 0,1-1 0,-1 0 1,0 0-1,1 0 0,-1 0 1,0 0-1,0 0 0,1 0 0,-1 0 1,0 1-1,1-1 0,-1 0 1,0 0-1,1-1 0,-1 1 1,0 0-1,1 0 0,-1 0 0,0 0 1,1 0-1,-1 0 0,0 0 1,0 0-1,1-1 0,-1 1 0,0 0 1,0 0-1,1 0 0,-1 0 1,0-1-1,0 1 0,1 0 0,-1 0 1,0-1-1,0 1 0,0 0 1,0-1-1,1 1 0,-1 0 1,12-17-5820,-3-7-1761</inkml:trace>
</inkml:ink>
</file>

<file path=ppt/ink/ink1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2.839"/>
    </inkml:context>
    <inkml:brush xml:id="br0">
      <inkml:brushProperty name="width" value="0.025" units="cm"/>
      <inkml:brushProperty name="height" value="0.025" units="cm"/>
    </inkml:brush>
  </inkml:definitions>
  <inkml:trace contextRef="#ctx0" brushRef="#br0">0 484 20115,'0'0'6593,"0"9"-4410,2 25-811,-1-33-1328,-1-1 0,0 1 0,0 0 0,0-1 0,0 1 1,1-1-1,-1 1 0,0-1 0,1 1 0,-1-1 0,0 1 0,1-1 0,-1 1 0,0-1 0,1 1 0,-1-1 0,1 0 0,-1 1 0,1-1 0,-1 0 0,1 1 0,-1-1 0,1 0 0,0 0 0,-1 1 0,1-1 0,-1 0 0,1 0 0,0 0 0,-1 0 0,1 0 0,-1 0 0,1 0 0,0 0 0,-1 0 1,1 0-1,-1 0 0,1 0 0,0-1 0,-1 1 0,1 0 0,-1 0 0,1-1 0,0 1 0,22-14 419,-15 6-460,0 0 0,-1 0 1,0-1-1,0-1 0,-1 1 0,0-1 0,-1 0 0,0 0 0,0 0 0,-1-1 0,-1 0 0,0 0 0,0 0 1,-1 0-1,0 0 0,-1 0 0,0-1 0,-2-20 0,1 31-3,0 0 0,-1-1 0,1 1 0,0 0 0,-1 0 0,1-1 0,-1 1 0,1 0 0,-1 0 0,1 0 0,-1 0 0,0 0 0,0 0 0,0 0 0,1 0 0,-1 0 0,0 0 0,0 0 0,0 0 0,-1 1 0,1-1 0,0 0 0,0 1 0,0-1 0,0 1 0,-1-1 0,1 1 0,0-1 0,0 1 0,-1 0 0,1 0 0,0 0 0,0 0 0,-1 0 0,1 0 0,0 0 0,-1 0 0,0 1 0,-1-1 0,0 1 0,0 0 0,0-1 0,0 1 0,0 1 0,1-1 0,-1 0 0,0 1 0,1-1 0,-1 1 0,1 0 0,-1 0 0,1 0 0,0 0 0,-3 3 0,-1 6 0,1-1 0,-1 1 0,2 1 0,0-1 0,0 0 0,1 1 0,0 0 0,-1 13 0,1 3 0,2 1 0,1 37 0,0-64 0,0 0 0,0 0 0,0 0 0,0 0 0,0 0 0,1 1 0,-1-1 0,0 0 0,1 0 0,0 0 0,-1 0 0,1 0 0,0 0 0,0 0 0,0 0 0,0 0 0,1-1 0,-1 1 0,0 0 0,1-1 0,-1 1 0,1-1 0,0 1 0,-1-1 0,1 0 0,0 0 0,0 0 0,0 0 0,0 0 0,0 0 0,0 0 0,0-1 0,0 1 0,0-1 0,0 1 0,0-1 0,1 0 0,-1 0 0,0 0 0,0 0 0,0 0 0,0 0 0,3-1 0,3-1 0,0 0 0,0-1 0,0 0 0,-1 0 0,0-1 0,1 0 0,-1 0 0,0 0 0,-1-1 0,10-8 0,2-6 0,-1-1 0,0 0 0,-2-1 0,0-1 0,-2 0 0,0-1 0,-2-1 0,0 1 0,7-29 0,-8 21 0,-2 0 0,-1 0 0,-2-1 0,-1 0 0,-2 0 0,-1 0 0,-3-33 0,-5 44 0,7 21 0,0 0 0,-1-1 0,1 1 0,0 0 0,-1 0 0,1 0 0,-1 0 0,1 0 0,-1 0 0,1-1 0,0 1 0,-1 0 0,1 0 0,-1 0 0,1 0 0,-1 1 0,1-1 0,0 0 0,-1 0 0,1 0 0,-1 0 0,1 0 0,0 0 0,-1 1 0,1-1 0,-1 0 0,1 0 0,-1 1 0,-1 1 0,-1 1 0,1-1 0,-1 1 0,1 0 0,0-1 0,0 1 0,0 0 0,-3 7 0,-12 26 0,2 1 0,1 0 0,2 1 0,1 1 0,3 0 0,-7 66 0,14-103 0,1 0 0,0 0 0,0-1 0,0 1 0,0 0 0,0 0 0,0 0 0,1 0 0,-1-1 0,0 1 0,1 0 0,0 0 0,-1-1 0,1 1 0,0 0 0,0-1 0,0 1 0,0-1 0,0 1 0,0-1 0,0 1 0,0-1 0,3 2 0,-1-2 0,-1 0 0,0-1 0,0 1 0,0-1 0,0 0 0,0 0 0,0 0 0,0 0 0,1 0 0,-1 0 0,0 0 0,0-1 0,0 1 0,0-1 0,0 0 0,4-1 0,6-4 0,1 0 0,-1-1 0,-1-1 0,21-17 0,-22 16 0,0 0 0,0 1 0,0 0 0,0 0 0,15-7 0,-23 14 0,0 0 0,-1 0 0,1 0 0,0 0 0,0 1 0,0-1 0,0 0 0,0 1 0,0 0 0,0-1 0,0 1 0,0 0 0,0 0 0,0 0 0,0 0 0,0 1 0,0-1 0,0 0 0,-1 1 0,1-1 0,0 1 0,0 0 0,0 0 0,0 0 0,-1 0 0,1 0 0,0 0 0,-1 0 0,1 0 0,-1 1 0,1-1 0,-1 1 0,1-1 0,0 3 0,5 7 0,-1 1 0,0-1 0,7 23 0,-9-23 0,0 0 0,1 0 0,0 0 0,12 18 0,-17-29 0,1 1 0,-1-1 0,0 1 0,1-1 0,-1 1 0,0-1 0,1 0 0,-1 1 0,0-1 0,1 0 0,-1 1 0,0-1 0,1 0 0,-1 1 0,1-1 0,-1 0 0,1 0 0,-1 0 0,1 1 0,-1-1 0,1 0 0,-1 0 0,1 0 0,-1 0 0,1 0 0,-1 0 0,1 0 0,-1 0 0,1 0 0,-1 0 0,1 0 0,-1 0 0,1 0 0,-1-1 0,1 1 0,-1 0 0,1 0 0,-1 0 0,1-1 0,-1 1 0,1 0 0,-1-1 0,0 1 0,1 0 0,-1-1 0,0 1 0,1-1 0,-1 1 0,0 0 0,1-1 0,-1 1 0,0-1 0,0 1 0,0-1 0,1 1 0,-1-1 0,0 1 0,0-1 0,0 0 0,10-33 0,-10 33 0,3-9 0,-1 0 0,-1-1 0,1 1 0,-2-1 0,0 0 0,0 1 0,-1-1 0,0 1 0,-1-1 0,0 1 0,0 0 0,-1-1 0,-1 1 0,0 1 0,0-1 0,-1 0 0,0 1 0,0 0 0,-1 0 0,-1 1 0,1 0 0,-1 0 0,-1 0 0,0 1 0,-11-9 0,21 11 0,11 0 0,17-1 0,-28 5 0,156-33-3785,-4-8-5701,-136 37-4565</inkml:trace>
</inkml:ink>
</file>

<file path=ppt/ink/ink1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4.219"/>
    </inkml:context>
    <inkml:brush xml:id="br0">
      <inkml:brushProperty name="width" value="0.025" units="cm"/>
      <inkml:brushProperty name="height" value="0.025" units="cm"/>
    </inkml:brush>
  </inkml:definitions>
  <inkml:trace contextRef="#ctx0" brushRef="#br0">168 458 7111,'0'0'11210,"-9"-2"-7932,4 2-3051,0-1-1,0 0 1,0 1 0,0 0-1,0 0 1,0 1 0,0-1 0,0 1-1,0 0 1,1 0 0,-1 1-1,0-1 1,1 1 0,-1 0-1,1 1 1,0-1 0,-1 1-1,1-1 1,0 1 0,1 1-1,-1-1 1,0 0 0,1 1-1,0 0 1,-5 7 0,2-3-72,1 1 1,1 0 0,-1 0-1,1 0 1,1 1 0,0-1 0,0 1-1,1 0 1,0 0 0,1 0-1,-1 19 1,2-29-146,0 1 0,0-1 1,0 0-1,0 1 0,1-1 0,-1 1 0,0-1 0,0 1 1,0-1-1,1 0 0,-1 1 0,0-1 0,0 1 0,1-1 1,-1 0-1,0 1 0,1-1 0,-1 0 0,0 0 0,1 1 1,-1-1-1,1 0 0,-1 0 0,0 1 0,1-1 0,-1 0 0,1 0 1,-1 0-1,1 0 0,-1 0 0,0 0 0,1 0 0,-1 0 1,1 0-1,-1 0 0,1 0 0,-1 0 0,1 0 0,-1 0 1,0 0-1,1 0 0,-1 0 0,1-1 0,-1 1 0,1 0 1,-1 0-1,0 0 0,1-1 0,-1 1 0,0 0 0,1-1 1,23-14 394,-4-5-199,-1-1-1,-2 0 1,0-1-1,-1-1 1,-1-1-1,-1 0 1,-1-1 0,-2-1-1,12-35 1,-23 64-79,-5 206 34,5-205-158,1-1 1,-1 0 0,1 1-1,0-1 1,0 0-1,0 0 1,0 0-1,0 0 1,1 0-1,0 0 1,-1 0 0,1 0-1,0 0 1,0-1-1,1 1 1,-1-1-1,4 3 1,-5-4-2,1 0 0,0 0 0,0 0 0,0 0 1,0-1-1,0 1 0,0-1 0,0 1 0,0-1 0,0 0 0,0 0 1,0 0-1,0 0 0,0 0 0,0 0 0,0-1 0,0 1 0,0 0 1,0-1-1,0 0 0,0 0 0,0 1 0,0-1 0,0 0 0,-1 0 0,1-1 1,0 1-1,-1 0 0,3-3 0,10-9-2,-1 0 0,-1-1 0,0 0 0,-1-1 0,-1-1 0,11-20 0,3-11 0,17-48 0,-27 54 0,-2 1 0,-1-1 0,-2-1 0,-2 0 0,-2 0 0,0-60 0,-7 93 0,-1 10 0,-8 22 0,-9 36 0,6-12 0,2 0 0,2 1 0,2 0 0,-2 54 0,10-100 0,0 1 0,0-1 0,0 0 0,0 0 0,0 0 0,0 0 0,0 0 0,1 0 0,-1 0 0,1 0 0,0 0 0,0 0 0,-1 0 0,1 0 0,0-1 0,1 1 0,-1 0 0,0 0 0,0-1 0,4 3 0,-2-2 0,0-1 0,0 0 0,0 0 0,0 0 0,0 0 0,0-1 0,0 1 0,1-1 0,-1 0 0,0 0 0,0 0 0,1 0 0,2-1 0,6-2 0,0 0 0,0 0 0,0-1 0,0-1 0,-1 0 0,0 0 0,0-1 0,0-1 0,-1 1 0,0-2 0,0 0 0,-1 0 0,0 0 0,0-1 0,-1-1 0,0 1 0,-1-1 0,0-1 0,0 1 0,7-18 0,-13 24 0,0 0 0,0 0 0,0 1 0,-1-1 0,1 0 0,-1 0 0,0 1 0,0-1 0,0 0 0,-1 0 0,0-5 0,0 8 0,1 0 0,0 0 0,-1 0 0,1 0 0,-1 0 0,1 0 0,-1 0 0,0 0 0,1 1 0,-1-1 0,0 0 0,0 0 0,0 0 0,1 1 0,-1-1 0,0 1 0,0-1 0,0 0 0,0 1 0,0 0 0,0-1 0,0 1 0,0-1 0,0 1 0,0 0 0,-1 0 0,1 0 0,0 0 0,0 0 0,0 0 0,0 0 0,0 0 0,0 0 0,0 0 0,0 1 0,0-1 0,0 0 0,0 1 0,-1-1 0,2 1 0,-1-1 0,-2 2 0,-1 0 0,0 1 0,0 0 0,1 0 0,-1 0 0,0 0 0,1 1 0,0-1 0,0 1 0,0 0 0,0 0 0,-3 8 0,-23 49 0,24-28-2394,5-30 1597,1 1 0,0 0 1,0 0-1,0 0 0,1-1 0,-1 1 0,1 0 0,0-1 0,0 1 1,0-1-1,0 0 0,1 0 0,-1 0 0,1 0 0,0 0 0,4 3 1,1-1-9112</inkml:trace>
</inkml:ink>
</file>

<file path=ppt/ink/ink1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4.842"/>
    </inkml:context>
    <inkml:brush xml:id="br0">
      <inkml:brushProperty name="width" value="0.025" units="cm"/>
      <inkml:brushProperty name="height" value="0.025" units="cm"/>
    </inkml:brush>
  </inkml:definitions>
  <inkml:trace contextRef="#ctx0" brushRef="#br0">220 3 11755,'0'0'6289,"-8"-1"-4485,-28-1-421,34 2-1169,-1 1 0,0-1 0,1 1 0,-1 0 0,0 0 1,1 0-1,-1 0 0,1 0 0,0 1 0,-1-1 0,1 1 0,0-1 0,0 1 1,0 0-1,0 0 0,0 0 0,0 0 0,1 0 0,-1 1 0,0-1 0,0 3 1,-14 13 2457,-21 11-1063,26-22-1185,0 1 0,1 0 0,0 1 0,0 0 0,-9 13 0,19-22-424,-1 0 0,1 0 0,0 0 0,0 1 0,0-1 0,0 0 0,0 0 0,0 0 0,0 0 0,0 1 0,0-1 0,0 0 0,0 0 0,0 0 0,0 0 0,0 0 0,0 1 0,0-1 0,0 0 0,0 0 0,0 0 0,1 0 0,-1 1 0,0-1 0,0 0 0,0 0 0,0 0 0,0 0 0,0 0 0,0 0 0,0 1 0,1-1 0,-1 0 0,0 0 0,0 0 0,0 0 0,0 0 0,0 0 0,1 0 0,-1 0 0,0 0 0,0 0 0,0 0 0,0 0 0,0 0 0,1 0 0,-1 0 0,0 0 0,0 0 0,16 3 0,14-4 0,27-10-127,-45 8 78,0 0 0,0 1-1,0 0 1,0 1-1,1 0 1,-1 1 0,0 0-1,24 4 1,-35-4 55,0 1 1,1-1-1,-1 1 0,0-1 1,1 1-1,-1-1 1,0 1-1,0 0 0,0 0 1,0 0-1,0 0 1,0 0-1,0 0 0,0 0 1,0 0-1,0 0 1,-1 0-1,1 0 0,0 1 1,-1-1-1,1 0 1,-1 0-1,1 1 0,-1-1 1,0 0-1,1 1 1,-1-1-1,0 0 0,0 1 1,0-1-1,0 1 1,0-1-1,0 0 0,-1 1 1,1-1-1,0 0 1,-1 1-1,1-1 0,-1 0 1,1 0-1,-1 1 1,0-1-1,-1 2 0,-1 3 27,0-1-1,0 0 0,0 0 0,-1 0 0,0 0 0,0-1 1,0 1-1,-8 5 0,-3-2-48,-1-1-1,0 0 1,0-1-1,-1-1 1,1-1-1,-1 0 1,0-1-1,0-1 1,0-1-1,-1 0 1,-19-2-1,38-10-7600,9-6-2345</inkml:trace>
</inkml:ink>
</file>

<file path=ppt/ink/ink1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5.606"/>
    </inkml:context>
    <inkml:brush xml:id="br0">
      <inkml:brushProperty name="width" value="0.025" units="cm"/>
      <inkml:brushProperty name="height" value="0.025" units="cm"/>
    </inkml:brush>
  </inkml:definitions>
  <inkml:trace contextRef="#ctx0" brushRef="#br0">207 189 18385,'0'0'2221,"0"-10"486,-4-31 138,3 40-2748,1-1 0,-1 1 0,1-1 0,-1 1 0,1-1 0,-1 1 0,0-1 0,0 1 0,1 0 0,-1-1 0,0 1 0,-1 0 0,1 0 0,0 0 0,0 0 0,0 0 0,-1 0 0,1 0 0,0 0 0,-1 0 0,1 1 0,-1-1 0,1 0 0,-1 1 0,1-1 0,-1 1 0,1 0 0,-1 0 0,1-1 0,-1 1 0,0 0 0,1 0 0,-1 0 0,1 1 0,-1-1 0,1 0 0,-1 1 0,0-1 0,1 1 0,0-1 0,-2 2 0,-4-1-33,1 2-1,0-1 0,1 1 1,-1 0-1,0 0 0,1 1 1,0-1-1,-6 5 0,1 4-6,1 0-1,0 0 0,0 1 0,1 0 0,1 0 0,0 1 0,1 0 0,0 0 0,1 1 0,1 0 0,0 0 0,1 0 0,1 0 0,0 0 0,1 19 0,0-33-44,1 1 1,0-1-1,0 0 0,0 1 0,0-1 0,0 0 0,1 1 0,-1-1 0,0 1 1,1-1-1,-1 0 0,0 1 0,1-1 0,0 0 0,-1 0 0,1 0 0,0 1 0,0-1 1,-1 0-1,1 0 0,0 0 0,0 0 0,0 0 0,0 0 0,0 0 0,1-1 1,-1 1-1,0 0 0,0-1 0,1 1 0,-1 0 0,0-1 0,0 0 0,1 1 0,-1-1 1,1 0-1,-1 0 0,0 0 0,1 1 0,-1-1 0,0-1 0,1 1 0,-1 0 1,1 0-1,-1 0 0,0-1 0,1 1 0,-1-1 0,3 0 0,4-2 46,-1 0 0,1-1-1,0 1 1,-1-2 0,0 1 0,0-1-1,8-6 1,11-13-58,-1-1 0,-2-1 0,0 0 0,-2-2 0,-1-1 0,-2 0 0,0-1 0,-2-1 0,-1-1 0,13-43 0,-24 51 0,-5 23 0,-4 10 0,-5 14 0,-1 11 0,3 1 0,1 0 0,1 0 0,2 0 0,1 1 0,2-1 0,5 44 0,-4-77-38,0-1 0,0 0-1,0 0 1,0 0 0,1 1 0,-1-1-1,0 0 1,1 0 0,-1 0 0,1 0-1,-1 0 1,1 0 0,0 0 0,-1 0 0,1 0-1,0 0 1,0 0 0,0 0 0,-1 0-1,1 0 1,0-1 0,0 1 0,0 0-1,0-1 1,1 1 0,-1-1 0,0 1 0,0-1-1,0 1 1,0-1 0,0 0 0,1 0-1,-1 0 1,0 1 0,0-1 0,1 0-1,-1-1 1,0 1 0,0 0 0,0 0 0,1 0-1,-1-1 1,0 1 0,0 0 0,0-1-1,0 1 1,0-1 0,0 0 0,0 1-1,2-2 1,4-2-555,-1 0 0,0 0 0,0 0 0,0-1 0,0 0-1,9-10 1,8-18-4911,-1-7-2044</inkml:trace>
</inkml:ink>
</file>

<file path=ppt/ink/ink1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6.013"/>
    </inkml:context>
    <inkml:brush xml:id="br0">
      <inkml:brushProperty name="width" value="0.025" units="cm"/>
      <inkml:brushProperty name="height" value="0.025" units="cm"/>
    </inkml:brush>
  </inkml:definitions>
  <inkml:trace contextRef="#ctx0" brushRef="#br0">43 118 16432,'0'0'2717,"-2"11"-587,-12 80 2887,3-32-1901,-5 103-1,16-159-3104,0-1 0,0 0 1,0 1-1,1-1 0,-1 0 0,1 1 1,-1-1-1,1 0 0,-1 1 0,1-1 1,0 0-1,0 0 0,0 0 0,1 0 1,1 3-1,-2-5-9,0 1-1,0 0 1,0-1 0,0 0 0,0 1 0,0-1-1,1 0 1,-1 1 0,0-1 0,0 0-1,0 0 1,0 0 0,1 0 0,-1 0-1,0 0 1,0 0 0,0 0 0,0-1 0,1 1-1,-1 0 1,0-1 0,0 1 0,0-1-1,0 1 1,0-1 0,0 0 0,0 1-1,0-1 1,0 0 0,-1 0 0,1 1-1,0-1 1,1-2 0,8-7-2,0-1 0,0 0 0,-1-1 0,-1 0 0,0 0 0,-1-1 0,0 0 0,7-21 0,-1-1 0,-1 0 0,8-46 0,-11 30 0,5-91 0,-34 397 0,0 3 0,20-259-30,0 1 0,1-1 1,-1 1-1,0-1 0,1 1 0,-1-1 0,1 1 0,-1-1 1,0 1-1,1 0 0,-1-1 0,1 1 0,-1 0 0,1-1 1,0 1-1,-1 0 0,1 0 0,-1-1 0,1 1 0,-1 0 1,1 0-1,0 0 0,-1 0 0,1 0 0,-1 0 1,1 0-1,0 0 0,-1 0 0,1 0 0,-1 0 0,1 0 1,0 1-1,-1-1 0,1 0 0,-1 0 0,1 1 0,-1-1 1,1 0-1,-1 0 0,1 1 0,-1-1 0,1 1 1,-1-1-1,1 1 0,-1-1 0,0 0 0,1 1 0,-1-1 1,0 1-1,1 0 0,-1-1 0,0 1 0,0-1 0,0 1 1,1-1-1,-1 1 0,0 0 0,0-1 0,0 1 0,0-1 1,0 1-1,0 0 0,0-1 0,0 1 0,0-1 1,0 1-1,0 0 0,-1 0 0,33-39-4991,-15 2-2634,0-7-3780</inkml:trace>
</inkml:ink>
</file>

<file path=ppt/ink/ink1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6.764"/>
    </inkml:context>
    <inkml:brush xml:id="br0">
      <inkml:brushProperty name="width" value="0.025" units="cm"/>
      <inkml:brushProperty name="height" value="0.025" units="cm"/>
    </inkml:brush>
  </inkml:definitions>
  <inkml:trace contextRef="#ctx0" brushRef="#br0">21 158 3107,'0'0'10618,"-2"8"-6646,-2 1-3019,2-6-499,0 0 1,1 1-1,0-1 1,0 0-1,0 0 1,0 1 0,1-1-1,-1 1 1,0 5-1,6-9 3287,11-6-2223,-6-2-1226,0 1 0,-1-1 0,0-1 0,0 0 1,-1 0-1,0-1 0,6-10 0,-10 14-166,0 0 0,-1 0 0,0 0 0,0 0 0,0 0 0,-1-1 0,0 1 0,0-1 0,-1 1 0,0-1 1,0 0-1,0 0 0,-1 0 0,0-7 0,0 13-124,0 0 0,-1 0 0,1 0 1,0 0-1,0 0 0,0 0 0,-1 0 1,1 0-1,0 0 0,-1 0 1,1 0-1,-1 0 0,1 0 0,-1 1 1,0-1-1,1 0 0,-1 0 0,0 1 1,1-1-1,-1 0 0,0 1 1,0-1-1,0 1 0,0-1 0,0 1 1,1-1-1,-1 1 0,0 0 0,0-1 1,0 1-1,0 0 0,0 0 1,0 0-1,0 0 0,0 0 0,0 0 1,0 0-1,0 0 0,0 0 0,0 0 1,0 0-1,0 1 0,0-1 1,0 0-1,0 1 0,-1 0 0,-2 0-3,1 1-1,0 0 0,0 0 0,-1 0 0,1 0 1,0 0-1,1 1 0,-1-1 0,0 1 1,1 0-1,-4 5 0,-4 10 2,1 1 0,2 1 0,0-1 0,1 1 0,0 1 0,2-1 0,1 0 0,0 1 0,1 0 0,2 29 0,0-48 0,0 1 0,0 0 0,0-1 0,0 1 0,0 0 0,1-1 0,-1 1 0,1 0 0,0-1 0,0 1 0,0-1 0,0 1 0,0-1 0,0 0 0,1 1 0,-1-1 0,1 0 0,0 0 0,-1 0 0,1 0 0,0 0 0,0 0 0,0-1 0,1 1 0,-1-1 0,0 1 0,1-1 0,-1 0 0,1 0 0,-1 0 0,1 0 0,-1 0 0,1-1 0,-1 1 0,1-1 0,0 0 0,0 1 0,-1-1 0,1 0 0,0-1 0,3 0 0,2 0 0,1-1 0,-1 0 0,0 0 0,1-1 0,-1 0 0,-1-1 0,1 1 0,0-2 0,-1 1 0,0-1 0,13-10 0,-6 1 0,-1-1 0,-1 0 0,0 0 0,-1-1 0,0-1 0,-2 1 0,0-2 0,0 1 0,-2-1 0,0-1 0,7-34 0,-39 143 0,23-73 0,1 0 0,1 33 0,0-49 0,0 0 0,0 0 0,0 0 0,0-1 0,0 1 0,0 0 0,1 0 0,-1 0 0,0 0 0,0-1 0,1 1 0,-1 0 0,1 0 0,-1-1 0,0 1 0,1 0 0,-1-1 0,1 1 0,0 0 0,-1-1 0,1 1 0,0-1 0,-1 1 0,1-1 0,0 1 0,-1-1 0,1 0 0,0 1 0,0-1 0,0 1 0,2-1 0,-1 0 0,0 0 0,0 0 0,1 0 0,-1-1 0,0 1 0,1 0 0,-1-1 0,0 0 0,0 1 0,3-2 0,4-3 0,0 1 0,-1-1 0,1-1 0,8-6 0,51-54 0,-48 45 0,0 1 0,41-30 0,-61 50 0,0 0 0,1-1 0,-1 1 0,1 0 0,-1-1 0,1 1 0,-1 0 0,1-1 0,-1 1 0,1 0 0,-1 0 0,1 0 0,-1-1 0,1 1 0,0 0 0,-1 0 0,1 0 0,-1 0 0,1 0 0,-1 0 0,1 0 0,0 0 0,-1 0 0,1 0 0,-1 1 0,1-1 0,-1 0 0,1 0 0,-1 0 0,1 1 0,-1-1 0,1 0 0,0 1 0,5 21 0,-9 34 0,2-53 0,-1 9 0,1-7 0,-1-1 0,1 0 0,1 0 0,-1 1 0,1-1 0,-1 1 0,1-1 0,0 1 0,1-1 0,-1 0 0,2 6 0,-1-9 0,0-1 0,-1 0 0,1 0 0,0 0 0,-1 1 0,1-1 0,0 0 0,-1 0 0,1 0 0,0 0 0,0 0 0,-1-1 0,1 1 0,0 0 0,-1 0 0,1 0 0,0 0 0,-1-1 0,1 1 0,0 0 0,-1-1 0,1 1 0,-1-1 0,1 1 0,-1 0 0,1-1 0,-1 1 0,1-2 0,18-15 0,-17 15 0,41-46 0,-29 31 0,1 0 0,0 2 0,2-1 0,21-15 0,-38 31 0,0 0 0,1 0 0,-1-1 0,0 1 0,1 0 0,-1 0 0,0 0 0,1-1 0,-1 1 0,0 0 0,1 0 0,-1 0 0,0 0 0,1 0 0,-1 0 0,1 0 0,-1 0 0,0 0 0,1 0 0,-1 0 0,1 0 0,-1 0 0,0 0 0,1 0 0,-1 0 0,0 0 0,1 1 0,-1-1 0,1 0 0,-1 0 0,0 0 0,1 1 0,-1-1 0,0 0 0,0 0 0,1 1 0,-1-1 0,0 0 0,0 1 0,1-1 0,-1 0 0,0 1 0,0-1 0,1 1 0,3 26 0,-8 33 0,3-56-125,1 0-1,-1 0 1,0-1 0,-1 1-1,1 0 1,-1 0 0,1-1 0,-5 7-1,6-10 73,0 0 0,-1 1 0,1-1 0,0 0 0,-1 1 0,1-1-1,0 0 1,-1 0 0,1 1 0,0-1 0,-1 0 0,1 0 0,0 0 0,-1 1-1,1-1 1,-1 0 0,1 0 0,0 0 0,-1 0 0,1 0 0,-1 0 0,1 0-1,-1 0 1,1 0 0,0 0 0,-1 0 0,1 0 0,-1 0 0,1 0 0,-1-1-1,-13-18-2525,4-5-5215,0-5-3433</inkml:trace>
</inkml:ink>
</file>

<file path=ppt/ink/ink1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7.108"/>
    </inkml:context>
    <inkml:brush xml:id="br0">
      <inkml:brushProperty name="width" value="0.025" units="cm"/>
      <inkml:brushProperty name="height" value="0.025" units="cm"/>
    </inkml:brush>
  </inkml:definitions>
  <inkml:trace contextRef="#ctx0" brushRef="#br0">0 1 20980,'0'0'11787,"55"32"-34400</inkml:trace>
</inkml:ink>
</file>

<file path=ppt/ink/ink1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7.497"/>
    </inkml:context>
    <inkml:brush xml:id="br0">
      <inkml:brushProperty name="width" value="0.025" units="cm"/>
      <inkml:brushProperty name="height" value="0.025" units="cm"/>
    </inkml:brush>
  </inkml:definitions>
  <inkml:trace contextRef="#ctx0" brushRef="#br0">39 265 10346,'0'0'6705,"-6"8"-3395,0-2-2315,3-4-663,1 0-1,0 1 1,0-1 0,0 0 0,0 1 0,0-1-1,1 1 1,-1-1 0,1 1 0,-1 0-1,1 0 1,0-1 0,0 1 0,0 0 0,1 0-1,-1 4 1,1-6-199,0 0 0,1 0-1,-1 0 1,0 0 0,1 0 0,-1 0-1,1-1 1,0 1 0,-1 0-1,1 0 1,0 0 0,-1-1 0,1 1-1,0 0 1,0-1 0,0 1-1,-1-1 1,1 1 0,0-1 0,0 1-1,0-1 1,0 0 0,0 1-1,0-1 1,0 0 0,0 0 0,0 0-1,0 0 1,0 0 0,0 0-1,0 0 1,0 0 0,0 0 0,0 0-1,0 0 1,0-1 0,0 1-1,1-1 1,44-9 403,-23-2-531,0 0-1,0-2 1,-2 0-1,1-2 1,-2 0-1,0-1 1,-1-2-1,-1 1 1,-1-2-1,0-1 1,-2 0-1,21-36 1,-34 54-5,0 0 0,-1 0 0,1 0 0,-1-1 0,0 1 0,0 0 0,0-1 0,0 1 0,-1 0 0,1-1 0,-1 1 0,0-1 0,0 1 0,0-1 0,-1-4 0,0 7 0,1 0 0,-1 0 0,1 0 0,-1 1 0,1-1 0,-1 0 0,1 0 0,-1 0 0,0 1 0,1-1 0,-1 0 0,0 1 0,0-1 0,1 0 0,-1 1 0,0-1 0,0 1 0,0 0 0,0-1 0,-1 0 0,-1 1 0,0 0 0,1-1 0,-1 1 0,0 0 0,0 0 0,0 0 0,1 0 0,-1 1 0,0-1 0,-3 2 0,-4 2 0,1 0 0,-1 0 0,1 1 0,0 0 0,0 1 0,0 0 0,1 0 0,0 1 0,0 0 0,1 1 0,-13 16 0,-7 11 0,-30 53 0,55-85 0,-12 22 0,-21 46 0,32-64 0,0 0 0,0 1 0,1 0 0,0-1 0,1 1 0,0 0 0,0 0 0,0 0 0,1 0 0,0-1 0,2 11 0,-1-16 0,0 0 0,0 1 0,0-1 0,0 0 0,1 0 0,-1 0 0,1 0 0,-1 0 0,1-1 0,0 1 0,0 0 0,0-1 0,0 1 0,0-1 0,0 0 0,0 1 0,0-1 0,1 0 0,-1 0 0,0-1 0,1 1 0,-1 0 0,1-1 0,-1 0 0,1 1 0,-1-1 0,4 0 0,10 1 0,0-1 0,31-4 0,-42 4 0,13-3-303,0-1-1,0 0 1,0-1-1,18-8 1,32-18-4479,-13-2-6728</inkml:trace>
</inkml:ink>
</file>

<file path=ppt/ink/ink1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8.166"/>
    </inkml:context>
    <inkml:brush xml:id="br0">
      <inkml:brushProperty name="width" value="0.025" units="cm"/>
      <inkml:brushProperty name="height" value="0.025" units="cm"/>
    </inkml:brush>
  </inkml:definitions>
  <inkml:trace contextRef="#ctx0" brushRef="#br0">0 329 19795,'0'0'2754,"106"14"-1569,-20-37-192,18-10 193,23-10-258,14-8-735,6 2-129,-4 3-128,-12 7-641,-19 10-576,-25 8-1986,-30 13-2147,-26 8-3298</inkml:trace>
</inkml:ink>
</file>

<file path=ppt/ink/ink1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8.496"/>
    </inkml:context>
    <inkml:brush xml:id="br0">
      <inkml:brushProperty name="width" value="0.025" units="cm"/>
      <inkml:brushProperty name="height" value="0.025" units="cm"/>
    </inkml:brush>
  </inkml:definitions>
  <inkml:trace contextRef="#ctx0" brushRef="#br0">0 299 13004,'0'0'9738,"108"-22"-8842,-14-5-287,16-6-449,11-1-96,3 2-32,-5 1 0,-11 3-96,-16 4-256,-14 3-1410,-17-3-3170,-15 2-3781</inkml:trace>
</inkml:ink>
</file>

<file path=ppt/ink/ink1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7:58.836"/>
    </inkml:context>
    <inkml:brush xml:id="br0">
      <inkml:brushProperty name="width" value="0.025" units="cm"/>
      <inkml:brushProperty name="height" value="0.025" units="cm"/>
    </inkml:brush>
  </inkml:definitions>
  <inkml:trace contextRef="#ctx0" brushRef="#br0">57 1 17008,'0'0'9118,"13"0"-8504,-8 0-506,40 0 843,55 8 0,-89-7-918,-1 0-1,1 1 1,-1 0 0,1 1-1,-1 0 1,0 1 0,0 0-1,0 0 1,-1 1-1,1 1 1,-1-1 0,12 12-1,-18-13-1,0 0 1,0 0-1,0 1 0,-1 0 0,0-1 1,0 1-1,0 0 0,0 0 0,-1 0 1,0 0-1,0 0 0,0 0 0,-1 0 0,0 1 1,0-1-1,0 0 0,-1 0 0,1 0 1,-3 8-1,-1 5 197,-1 0 1,-1 0-1,-1 0 1,-10 19-1,-223 368-900,187-322-1901,2-2-3310</inkml:trace>
</inkml:ink>
</file>

<file path=ppt/ink/ink1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8.465"/>
    </inkml:context>
    <inkml:brush xml:id="br0">
      <inkml:brushProperty name="width" value="0.025" units="cm"/>
      <inkml:brushProperty name="height" value="0.025" units="cm"/>
    </inkml:brush>
  </inkml:definitions>
  <inkml:trace contextRef="#ctx0" brushRef="#br0">1 172 5637,'0'0'19005,"3"16"-18509,144 422 3845,-146-434-4311,26 49 544,-26-52-555,-1 0 0,1 0 1,-1 0-1,1 0 0,-1 0 1,1 0-1,0 0 0,0 0 1,-1-1-1,1 1 1,0 0-1,0-1 0,0 1 1,0 0-1,0-1 0,0 1 1,0-1-1,0 1 0,0-1 1,0 0-1,0 1 1,0-1-1,0 0 0,1 0 1,-1 0-1,0 0 0,0 0 1,0 0-1,0 0 1,0 0-1,1 0 0,-1 0 1,0-1-1,0 1 0,0 0 1,0-1-1,0 1 0,0-1 1,0 1-1,0-1 1,0 0-1,0 1 0,0-1 1,-1 0-1,2-1 0,7-10 49,-2 0-1,1-1 1,-2 0-1,0 0 1,0 0-1,-1-1 1,-1 0-1,4-21 1,-1 9-30,39-199 52,-7 29-57,-35 189-59,0 19-36,0 22-10,0 31 239,15 147 71,-13-169-108,3 0 0,24 77 0,-31-114-87,1 0-1,0 0 1,0 0-1,0 0 1,7 9-1,-9-14-39,-1 0-1,1-1 1,0 1 0,-1 0-1,1-1 1,-1 1-1,1 0 1,0-1 0,0 1-1,0-1 1,-1 1-1,1-1 1,0 1-1,0-1 1,0 0 0,0 1-1,0-1 1,0 0-1,-1 0 1,1 1 0,0-1-1,0 0 1,0 0-1,0 0 1,0 0 0,0 0-1,0-1 1,0 1-1,0 0 1,0 0 0,0-1-1,0 1 1,-1 0-1,1-1 1,0 1 0,0-1-1,0 1 1,-1-1-1,1 1 1,0-1-1,0 0 1,-1 1 0,1-1-1,-1 0 1,1 0-1,0 1 1,-1-1 0,0 0-1,1 0 1,-1 0-1,1-1 1,6-11-3,-1 0 0,-1 0 0,0 0 0,-1 0 0,0-1 0,1-14 0,11-94 0,-14 97 0,11-331 0,-13 352 14,-2-28 105,3 31-139,-1 0 0,0 0 0,0 1 0,-1-1 0,1 0 0,0 0 0,0 1-1,0-1 1,0 0 0,-1 1 0,1-1 0,0 0 0,-1 1 0,1-1 0,0 0 0,-1 1 0,1-1 0,-1 1-1,1-1 1,-1 1 0,1-1 0,-1 1 0,1-1 0,-1 1 0,0-1 0,1 1 0,-1 0 0,0-1 0,1 1 0,-1 0-1,0 0 1,1-1 0,-3 1 0,-3 8-8708,2-2 1254</inkml:trace>
</inkml:ink>
</file>

<file path=ppt/ink/ink1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9.120"/>
    </inkml:context>
    <inkml:brush xml:id="br0">
      <inkml:brushProperty name="width" value="0.025" units="cm"/>
      <inkml:brushProperty name="height" value="0.025" units="cm"/>
    </inkml:brush>
  </inkml:definitions>
  <inkml:trace contextRef="#ctx0" brushRef="#br0">14 37 16720,'0'0'8968,"-3"12"-7585,0-3-1191,1 0-1,0 1 1,1-1 0,0 0 0,0 1 0,1-1-1,0 0 1,1 1 0,0-1 0,0 0-1,1 1 1,4 9 0,-5-15-171,0 3 108,1-1 1,1 0-1,-1 0 0,1 0 1,0 0-1,0 0 1,0 0-1,1-1 0,0 0 1,0 0-1,0 0 1,9 7-1,-12-11-116,-1-1 1,1 0-1,0 0 1,0 0-1,0 0 1,-1 1 0,1-1-1,0 0 1,0 0-1,0 0 1,0-1-1,-1 1 1,1 0-1,0 0 1,0 0-1,0-1 1,-1 1-1,1 0 1,0-1-1,0 1 1,-1 0-1,1-1 1,0 1-1,-1-1 1,1 1-1,-1-1 1,1 0-1,0 1 1,-1-1-1,0 0 1,1 1-1,-1-1 1,1 0-1,-1 1 1,0-1-1,1 0 1,-1 0 0,0 1-1,1-2 1,9-37 306,-8 32-258,7-48 51,-7 38-93,1 0 0,0 0 0,11-30 0,-14 47-22,0 0 1,0 0 0,0 1 0,0-1 0,0 0 0,0 0-1,1 1 1,-1-1 0,0 0 0,0 0 0,0 0 0,0 1-1,0-1 1,0 0 0,0 0 0,1 0 0,-1 1 0,0-1-1,0 0 1,0 0 0,1 0 0,-1 0 0,0 0-1,0 1 1,0-1 0,1 0 0,-1 0 0,0 0 0,0 0-1,0 0 1,1 0 0,-1 0 0,0 0 0,0 0 0,1 0-1,-1 0 1,0 0 0,0 0 0,1 0 0,-1 0 0,0 0-1,0 0 1,0 0 0,1 0 0,-1 0 0,0 0-1,0-1 1,1 1 0,-1 0 0,0 0 0,0 0 0,0 0-1,0 0 1,1-1 0,-1 1 0,0 0 0,0 0 0,0 0-1,0-1 1,0 1 0,1 0 0,-1 0 0,0 0 0,0-1-1,0 1 1,0 0 0,6 19-47,-6-19 52,7 32 64,-1-4 78,1 0 1,20 52-1,-27-79-146,1 0 0,-1 1 0,1-1 0,-1 0 0,1 0 0,0 0 0,0 0 0,-1 1 0,1-1 0,0 0 0,0-1 0,0 1 0,0 0 0,0 0 0,0 0 0,0 0 0,2 0 0,-2-1 0,0 0 0,-1 0 0,1 0 0,0 0 0,-1 0 0,1 0 0,0 0 0,-1-1 0,1 1 0,0 0 0,-1 0 0,1-1 0,-1 1 0,1 0 0,-1-1 0,1 1 0,-1-1 0,1 1 0,-1 0 0,1-1 0,-1 1 0,1-1 0,-1 1 0,1-2 0,20-46 0,-19 41 0,12-37 0,-11 30 0,0 0 0,1 1 0,1-1 0,1 1 0,0 0 0,0 0 0,1 1 0,1 0 0,9-12 0,-16 23 0,-1 0 0,1 0 0,0 1 0,0-1 0,-1 0 0,1 1 0,0-1 0,0 1 0,0-1 0,-1 1 0,1-1 0,0 1 0,0 0 0,0-1 0,0 1 0,0 0 0,0 0 0,0 0 0,0 0 0,0 0 0,0 0 0,0 0 0,0 0 0,0 0 0,0 0 0,2 1 0,-2 0 0,1 0 0,-1 0 0,0 0 0,1 0 0,-1 1 0,0-1 0,0 1 0,0-1 0,0 0 0,0 1 0,0 0 0,0-1 0,1 4 0,2 7 0,0 1 0,-1-1 0,3 17 0,-5-21 0,6 37-2773,-5-30-84,-4-22-439,-5-21-4594</inkml:trace>
</inkml:ink>
</file>

<file path=ppt/ink/ink1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9.465"/>
    </inkml:context>
    <inkml:brush xml:id="br0">
      <inkml:brushProperty name="width" value="0.025" units="cm"/>
      <inkml:brushProperty name="height" value="0.025" units="cm"/>
    </inkml:brush>
  </inkml:definitions>
  <inkml:trace contextRef="#ctx0" brushRef="#br0">20 0 21877,'0'0'7559,"-19"48"-6534,22-38-993,10-7-513,3-3-3875,-3-7-6630</inkml:trace>
</inkml:ink>
</file>

<file path=ppt/ink/ink1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09.791"/>
    </inkml:context>
    <inkml:brush xml:id="br0">
      <inkml:brushProperty name="width" value="0.025" units="cm"/>
      <inkml:brushProperty name="height" value="0.025" units="cm"/>
    </inkml:brush>
  </inkml:definitions>
  <inkml:trace contextRef="#ctx0" brushRef="#br0">0 154 16688,'0'0'12075,"75"10"-12011,-35-33-32,4-7-864,5-3-1923,-6-7-1825,-2 2-3524</inkml:trace>
</inkml:ink>
</file>

<file path=ppt/ink/ink1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0.257"/>
    </inkml:context>
    <inkml:brush xml:id="br0">
      <inkml:brushProperty name="width" value="0.025" units="cm"/>
      <inkml:brushProperty name="height" value="0.025" units="cm"/>
    </inkml:brush>
  </inkml:definitions>
  <inkml:trace contextRef="#ctx0" brushRef="#br0">4 221 14830,'0'0'3865,"-1"12"-2392,-1 14-571,1 0-1,1 0 0,1 0 1,2-1-1,6 33 0,-1-31-254,-4-10-284,0 0-1,1 0 0,1 0 0,1-1 0,1 0 1,0 0-1,16 23 0,-23-38-345,-1 0-1,1 0 1,-1 0-1,1-1 1,-1 1 0,1 0-1,0-1 1,0 1-1,-1 0 1,1-1 0,0 1-1,0-1 1,-1 1-1,1-1 1,0 0 0,0 1-1,0-1 1,0 0-1,0 0 1,0 1 0,0-1-1,0 0 1,0 0 0,-1 0-1,1 0 1,0 0-1,0 0 1,0-1 0,1 1-1,0-1 7,-1 0-1,1 0 1,-1-1 0,0 1-1,1 0 1,-1-1 0,0 1-1,0-1 1,0 1-1,0-1 1,0 0 0,0 1-1,1-4 1,2-10 94,0 0 0,4-27 0,-7 36-77,17-186 113,-7 57-76,-8 123-62,2 20-22,2 20 26,7 58 360,-7-39-170,1 0-1,3 0 0,1-1 0,31 75 0,-42-118-176,1-1 1,-1 1 0,1 0-1,-1-1 1,1 1 0,0-1-1,0 1 1,0-1-1,0 0 1,1 0 0,-1 0-1,0 0 1,1 0 0,4 2-1,-6-4-24,0 0 0,1 1-1,-1-1 1,0 0-1,1-1 1,-1 1 0,0 0-1,1 0 1,-1 0-1,0-1 1,0 1 0,1-1-1,-1 1 1,0-1-1,0 1 1,0-1 0,0 0-1,0 0 1,0 0-1,0 1 1,0-1 0,0 0-1,0 0 1,0 0-1,0 0 1,-1 0 0,1-1-1,0 1 1,-1 0-1,1 0 1,-1 0 0,1-1-1,-1 1 1,0 0-1,1-2 1,17-47-8,-1 0 0,-3-2 0,10-68 0,8-161 0,-29 224-31,-3 54-71,0 8-84,0 27-344,0-8-1474,0 37-9135,-3-42 1941</inkml:trace>
</inkml:ink>
</file>

<file path=ppt/ink/ink1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0.740"/>
    </inkml:context>
    <inkml:brush xml:id="br0">
      <inkml:brushProperty name="width" value="0.025" units="cm"/>
      <inkml:brushProperty name="height" value="0.025" units="cm"/>
    </inkml:brush>
  </inkml:definitions>
  <inkml:trace contextRef="#ctx0" brushRef="#br0">7 48 1826,'0'0'19149,"-2"9"-16747,0 6-1572,0 0 1,2-1-1,-1 1 1,2 0-1,2 16 1,-2-24-695,0 1 0,0-1 1,1 1-1,0-1 1,1 0-1,-1 0 0,1 0 1,1 0-1,0 0 0,-1 0 1,2-1-1,-1 0 0,7 7 1,-11-13-120,1 1 0,0 0 1,-1-1-1,1 1 1,0-1-1,0 1 1,-1-1-1,1 1 0,0-1 1,0 1-1,0-1 1,0 0-1,0 1 0,0-1 1,-1 0-1,1 0 1,0 0-1,0 0 1,0 0-1,0 0 0,0 0 1,0 0-1,0 0 1,0 0-1,0-1 0,1 1 1,0-1 11,0-1 0,-1 1 0,1 0-1,0 0 1,-1-1 0,1 1 0,-1-1 0,1 0 0,-1 1 0,0-1 0,2-2 0,23-58 400,-23 55-378,15-54 64,-10 34-74,18-46 0,-25 72-41,-1 0-1,0-1 1,1 1-1,0 0 1,-1 0 0,1-1-1,0 1 1,-1 0-1,1 0 1,0 0-1,0 0 1,0 0-1,0 0 1,0 0-1,0 0 1,0 1-1,1-1 1,-1 0-1,3-1 1,-4 3-1,1-1 0,0 0 1,0 0-1,0 1 0,-1-1 0,1 0 1,0 1-1,0-1 0,-1 1 0,1-1 1,0 1-1,-1-1 0,1 1 0,-1-1 1,1 1-1,-1 0 0,1-1 0,-1 1 1,1 0-1,-1-1 0,0 1 1,1 0-1,0 1 0,16 60 5,-15-53 14,2 15 37,-3-17 37,0 0-1,0-1 1,0 1 0,1 0-1,0-1 1,1 1 0,-1-1-1,1 0 1,5 9 0,-7-15-91,-1 1 0,1-1 0,-1 0 0,1 1 0,-1-1 0,1 1 0,-1-1 0,1 0 0,-1 1 0,1-1 0,-1 0 0,1 0 1,0 1-1,-1-1 0,1 0 0,-1 0 0,1 0 0,0 0 0,-1 0 0,1 0 0,-1 0 0,1 0 0,0 0 0,-1 0 0,1 0 1,0 0-1,-1-1 0,1 1 0,-1 0 0,1 0 0,-1-1 0,1 1 0,0 0 0,-1-1 0,1 1 0,-1 0 0,1-1 0,-1 1 0,0-1 1,1 1-1,-1-1 0,1 0 0,17-27-8,-15 22 5,-1 3 2,7-13 0,1 1 0,1 0 0,12-14 0,-20 26 0,0 0 0,0 0 0,0 0 0,0 1 0,0-1 0,1 1 0,-1 0 0,1 0 0,-1 0 0,1 0 0,0 0 0,0 1 0,0 0 0,0 0 0,0 0 0,0 0 0,0 1 0,0-1 0,7 1 0,-8 1-83,-1 0-1,0 0 1,0 1 0,1-1-1,-1 0 1,0 1 0,0 0-1,-1-1 1,1 1 0,0 0-1,0 0 1,-1 0 0,1 0-1,-1 0 1,0 0 0,0 0-1,0 1 1,0-1 0,0 0-1,0 1 1,0-1 0,0 4-1,9 47-4067,-10-52 3236,-1-26-5288,-4-8-2776</inkml:trace>
</inkml:ink>
</file>

<file path=ppt/ink/ink1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1.100"/>
    </inkml:context>
    <inkml:brush xml:id="br0">
      <inkml:brushProperty name="width" value="0.025" units="cm"/>
      <inkml:brushProperty name="height" value="0.025" units="cm"/>
    </inkml:brush>
  </inkml:definitions>
  <inkml:trace contextRef="#ctx0" brushRef="#br0">1 0 23799,'0'0'4996</inkml:trace>
</inkml:ink>
</file>

<file path=ppt/ink/ink1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1.446"/>
    </inkml:context>
    <inkml:brush xml:id="br0">
      <inkml:brushProperty name="width" value="0.025" units="cm"/>
      <inkml:brushProperty name="height" value="0.025" units="cm"/>
    </inkml:brush>
  </inkml:definitions>
  <inkml:trace contextRef="#ctx0" brushRef="#br0">1 78 21172,'0'0'6502,"60"36"-6149,-30-36-225,3-4-417,3-16-1216,3-7-1057,-4-3-2659,-6-3-5606</inkml:trace>
</inkml:ink>
</file>

<file path=ppt/ink/ink1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1.974"/>
    </inkml:context>
    <inkml:brush xml:id="br0">
      <inkml:brushProperty name="width" value="0.025" units="cm"/>
      <inkml:brushProperty name="height" value="0.025" units="cm"/>
    </inkml:brush>
  </inkml:definitions>
  <inkml:trace contextRef="#ctx0" brushRef="#br0">208 103 11243,'0'0'5237,"-13"15"-5771,9-68 8624,0-2-3966,3 54-4010,1 0 1,-1 0-1,1 1 1,-1-1-1,0 0 1,1 1-1,-1-1 1,0 1-1,0-1 1,0 1-1,1-1 1,-1 1-1,0 0 1,0-1-1,0 1 1,0 0-1,0 0 1,0-1-1,0 1 1,0 0-1,0 0 1,1 0-1,-1 0 1,-2 1-1,-33-2 166,30 1 27,0 1-278,1 0 1,0-1-1,0 2 1,0-1-1,0 1 1,1-1-1,-1 1 1,0 1-1,1-1 1,-1 1-1,1 0 1,0 0 0,0 0-1,0 0 1,0 1-1,0-1 1,1 1-1,-1 0 1,1 0-1,0 0 1,1 1-1,-4 6 1,2-4 0,1-1 0,0 1 0,0 0 0,1 0 0,0 1 0,0-1-1,0 0 1,1 1 0,0-1 0,1 1 0,0-1 0,0 0 0,0 1 0,1-1 0,3 12 0,-3-17-30,0 0 0,0 0 0,0-1 0,1 1 0,-1 0 0,0-1 0,1 1 0,-1-1 0,1 0 0,0 1 0,-1-1 0,1 0 0,0 0 0,0 0 0,0 0 0,0-1 0,0 1 0,0 0 0,0-1 0,0 1 0,0-1 0,0 0 0,0 0 0,3 0 0,62 0 0,-44-1 0,-10 1 0,-1 0 0,1 0 0,0 1 0,-1 1 0,1 0 0,15 5 0,-24-5 0,0 0 0,0 0 0,1 1 0,-2 0 0,1-1 0,0 1 0,0 0 0,-1 1 0,0-1 0,0 1 0,0-1 0,0 1 0,0 0 0,-1 0 0,1 0 0,-1 1 0,0-1 0,-1 0 0,1 1 0,0 5 0,1-3 0,-1 0 0,0 1 0,-1-1 0,0 1 0,0-1 0,0 1 0,-1 0 0,0-1 0,-1 1 0,0 0 0,0-1 0,0 1 0,-5 11 0,4-13 0,-1-1 0,0 0 0,-1 0 0,1 0 0,-1 0 0,0-1 0,0 1 0,0-1 0,0 0 0,-1 0 0,0-1 0,0 1 0,0-1 0,0 0 0,0 0 0,-1-1 0,-10 4 0,-52 11 0,63-17 0,0 1 0,0 0 0,-1-1 0,1 0 0,0-1 0,-1 1 0,1-1 0,0 0 0,0 0 0,-10-4 0,13 5-98,1-1 1,0 0-1,-1 0 0,1 0 1,0-1-1,-1 1 0,1 0 1,0 0-1,0-1 0,0 1 0,0 0 1,0-1-1,1 1 0,-1-1 1,0 1-1,1-1 0,-1 0 1,1 1-1,-1-1 0,1 0 1,0 1-1,0-1 0,0 0 1,0 1-1,0-1 0,0 0 0,0 1 1,0-1-1,1 0 0,-1 1 1,1-1-1,-1 0 0,1 1 1,0-1-1,-1 1 0,1-1 1,0 1-1,0 0 0,0-1 1,1-1-1,5-7-1112,0 0 1,1 1 0,0 0-1,10-10 1,40-37-10183,-29 27 1126</inkml:trace>
</inkml:ink>
</file>

<file path=ppt/ink/ink1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2.331"/>
    </inkml:context>
    <inkml:brush xml:id="br0">
      <inkml:brushProperty name="width" value="0.025" units="cm"/>
      <inkml:brushProperty name="height" value="0.025" units="cm"/>
    </inkml:brush>
  </inkml:definitions>
  <inkml:trace contextRef="#ctx0" brushRef="#br0">0 1 15086,'0'0'15279,"21"75"-14382,-12-44-449,2 0-352,1-4-32,-2-8-64,2-6-544,-2-11-1058,0-2-1985,-4-20-1282,2-9-2626</inkml:trace>
</inkml:ink>
</file>

<file path=ppt/ink/ink1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2.848"/>
    </inkml:context>
    <inkml:brush xml:id="br0">
      <inkml:brushProperty name="width" value="0.025" units="cm"/>
      <inkml:brushProperty name="height" value="0.025" units="cm"/>
    </inkml:brush>
  </inkml:definitions>
  <inkml:trace contextRef="#ctx0" brushRef="#br0">2 0 22806,'0'0'2765,"0"12"-945,0-11-1807,-2 32 1032,2 0-1,1 0 0,9 50 1,54 233 140,-64-342-1185,2 6 0,-2-1 0,0 1 0,-1-1 0,-7-31 0,-6 14 0,13 36 0,0 0 0,0 0 0,1 0 0,-1 0 0,-1 1 0,1-1 0,0 1 0,0-1 0,0 0 0,-1 1 0,1 0 0,-1-1 0,1 1 0,-1 0 0,0 0 0,-3-2 0,5 5 0,-1 1 0,0-1 0,0 0 0,1 1 0,0-1 0,-1 1 0,1-1 0,0 1 0,0-1 0,0 0 0,1 4 0,-1-4 0,1 5 0,0-1 0,1 0 0,-1 0 0,1 0 0,0 0 0,1 0 0,-1 0 0,1-1 0,1 1 0,-1-1 0,1 0 0,0 0 0,5 5 0,-8-8 0,0-1 0,0 1 0,0-1 0,1 0 0,-1 0 0,0 0 0,1 0 0,-1 0 0,1 0 0,-1 0 0,1 0 0,0 0 0,-1-1 0,1 1 0,0-1 0,-1 1 0,1-1 0,0 1 0,0-1 0,-1 0 0,1 0 0,0 0 0,0 0 0,-1 0 0,1-1 0,0 1 0,0-1 0,-1 1 0,1-1 0,0 1 0,-1-1 0,1 0 0,0 0 0,-1 0 0,1 0 0,-1 0 0,0 0 0,1 0 0,-1 0 0,0 0 0,0-1 0,1 1 0,-1-1 0,0 1 0,0-1 0,-1 1 0,1-1 0,0 1 0,0-1 0,0-2 0,6-14 0,-1-1 0,-1 0 0,-1 0 0,3-23 0,-6 34 0,-2 41 0,2 44 0,-1-72 0,1 0 0,-1 0 0,1 0 0,1 0 0,-1 0 0,1 0 0,0 0 0,0 0 0,0-1 0,1 1 0,5 7 0,-7-11 0,-1 0 0,1 0 0,0 0 0,0 0 0,-1-1 0,1 1 0,0 0 0,0-1 0,0 1 0,0 0 0,0-1 0,0 1 0,0-1 0,0 1 0,0-1 0,0 0 0,0 1 0,0-1 0,0 0 0,0 0 0,0 0 0,0 0 0,0 0 0,0 0 0,0 0 0,1 0 0,-1 0 0,1-1 0,0 0 0,0 0 0,0-1 0,0 1 0,0 0 0,-1-1 0,1 0 0,0 1 0,-1-1 0,1 0 0,-1 0 0,1 0 0,0-3 0,5-9 0,0 0 0,-2 0 0,5-17 0,-8 27 0,43-161 0,-45 165 0,0 0 0,0 0 0,-1 0 0,1 0 0,0 0 0,0 0 0,0-1 0,0 1 0,0 0 0,0 0 0,0 0 0,0 0 0,0 0 0,0-1 0,1 1 0,-1 0 0,0 0 0,0 0 0,0 0 0,0 0 0,0-1 0,0 1 0,0 0 0,0 0 0,0 0 0,0 0 0,0 0 0,0 0 0,1 0 0,-1 0 0,0-1 0,0 1 0,0 0 0,0 0 0,0 0 0,0 0 0,1 0 0,-1 0 0,0 0 0,0 0 0,0 0 0,0 0 0,0 0 0,1 0 0,-1 0 0,0 0 0,0 0 0,0 0 0,0 0 0,0 0 0,1 0 0,-1 0 0,0 0 0,0 0 0,0 0 0,0 0 0,0 0 0,0 0 0,1 1 0,-1-1 0,4 13 0,1 27 0,-4-35 0,0 10 0,-1-6 0,1-1 0,0 1 0,0-1 0,1 1 0,0-1 0,0 0 0,1 0 0,0 0 0,1 0 0,4 8 0,-8-15-6,1-1 1,-1 1-1,0-1 1,1 1-1,-1-1 0,1 1 1,-1-1-1,1 1 1,-1-1-1,1 0 0,-1 1 1,1-1-1,-1 0 1,1 1-1,0-1 0,-1 0 1,1 0-1,-1 0 1,1 1-1,0-1 0,-1 0 1,1 0-1,0 0 0,-1 0 1,1 0-1,0 0 1,-1 0-1,1-1 0,0 1 1,0 0-1,16-17-573,7-35-2142,-21 44 1636,17-37-12784,-8 26 4046</inkml:trace>
</inkml:ink>
</file>

<file path=ppt/ink/ink1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3.673"/>
    </inkml:context>
    <inkml:brush xml:id="br0">
      <inkml:brushProperty name="width" value="0.025" units="cm"/>
      <inkml:brushProperty name="height" value="0.025" units="cm"/>
    </inkml:brush>
  </inkml:definitions>
  <inkml:trace contextRef="#ctx0" brushRef="#br0">45 403 3619,'0'0'26591,"-7"8"-26436,3-3-88,0 0 1,0 0 0,1 0 0,-1 0-1,1 1 1,1 0 0,-1 0 0,1 0-1,0 0 1,0 0 0,1 0-1,0 0 1,0 0 0,0 1 0,1 8-1,5 25 841,-4-39-898,-1-1 0,0 1 0,0-1 0,0 1 1,0-1-1,1 0 0,-1 1 0,0-1 0,0 0 0,1 1 0,-1-1 0,0 0 1,1 1-1,-1-1 0,0 0 0,1 1 0,-1-1 0,0 0 0,1 0 1,-1 1-1,1-1 0,-1 0 0,0 0 0,1 0 0,-1 0 0,1 0 1,-1 0-1,1 0 0,0 1 0,0-2-5,0 0 1,0 1-1,1-1 0,-1 0 1,0 0-1,0 1 0,0-1 1,0 0-1,0 0 0,0 0 1,0 0-1,0 0 1,-1-1-1,1 1 0,1-2 1,10-19-127,-1 0 0,-1-1 1,0-1-1,-2 0 0,5-27 1,11-28-181,-24 79 291,0 0 0,0 0 0,1 0 1,-1 0-1,0 0 0,0 1 0,0-1 1,0 0-1,0 0 0,0 0 0,0 0 1,1 0-1,-1 0 0,0 0 0,0 0 1,0 0-1,0 0 0,0 0 0,1 0 1,-1 0-1,0 0 0,0 0 0,0 0 1,0 0-1,0 0 0,1 0 0,-1 0 1,0 0-1,0 0 0,0 0 0,0 0 1,0 0-1,0 0 0,1 0 0,-1 0 1,0 0-1,0 0 0,0 0 0,0-1 1,0 1-1,0 0 0,0 0 0,1 0 1,-1 0-1,0 0 0,0 0 0,0 0 1,0-1-1,0 1 0,0 0 0,0 0 1,0 0-1,0 0 0,0 0 0,0-1 1,0 1-1,0 0 0,0 0 0,0 0 1,0 0-1,0 0 0,0-1 0,0 1 1,0 0-1,0 0 0,0 0 0,0 0 1,4 18-251,2 43 314,-4-42-50,-1-2 54,7 41 83,-8-54-112,1-1 0,0 1 0,0-1 0,0 1 0,1-1 0,-1 1 0,1-1 0,-1 0 0,1 0 0,0 0 0,1 0 0,3 4 0,-6-7-19,1 1-1,0 0 0,-1-1 0,1 1 0,0-1 1,-1 0-1,1 1 0,0-1 0,0 1 0,-1-1 1,1 0-1,0 0 0,0 1 0,0-1 0,0 0 1,-1 0-1,1 0 0,0 0 0,0 0 0,0 0 1,0 0-1,-1 0 0,1-1 0,0 1 0,0 0 1,0 0-1,0-1 0,-1 1 0,1 0 0,0-1 1,0 1-1,-1-1 0,1 1 0,0-1 0,-1 1 1,1-1-1,-1 0 0,1 1 0,-1-1 0,1 0 1,-1 1-1,1-1 0,0-1 0,16-39 275,-15 35-247,9-30 14,-3-1 0,0 0-1,4-71 1,-11-112-125,-3 196-133,0 38-39,-1 42 250,3-47 9,5 151 505,-3-135-438,1-1-1,1 1 1,2-1-1,11 34 1,-16-56-80,0 0 0,-1 0 0,1 0 0,0 0 0,0 0 0,0-1 0,0 1 0,1 0 0,-1-1 0,0 1 0,1-1 0,-1 1 0,1-1 0,-1 0 0,1 1 0,1 0 0,-1-2 0,-1 0 0,0 1 0,0-1 0,0 0 0,0 0 0,0 0 0,1 0 0,-1 0 0,0 0 0,0 0 0,0 0 0,0 0 0,1 0 0,-1-1 0,0 1 0,0 0 0,0-1 0,0 1 0,0-1 0,2-1 0,0 0 0,1-1 0,-1 0 0,0-1 0,1 1 0,-1 0 0,-1-1 0,1 0 0,0 0 0,-1 0 0,0 0 0,0 0 0,2-6 0,0-3 0,-1-1 0,0 0 0,-1 0 0,1-25 0,-3 34 0,0 0 0,0 0 0,0 0 0,0 0 0,-1 0 0,0 0 0,0 0 0,0 0 0,0 1 0,-1-1 0,0 0 0,0 1 0,0-1 0,-1 1 0,0 0 0,-4-6 0,6 9 0,1 1 0,0 0 0,0 0 0,-1 0 0,1-1 0,0 1 0,-1 0 0,1 0 0,0 0 0,0 0 0,-1 0 0,1 0 0,0 0 0,-1-1 0,1 1 0,0 0 0,-1 0 0,1 0 0,0 0 0,-1 1 0,1-1 0,0 0 0,-1 0 0,1 0 0,0 0 0,-1 0 0,1 0 0,0 0 0,0 1 0,-1-1 0,1 0 0,0 0 0,0 0 0,-1 1 0,1-1 0,0 0 0,0 0 0,-1 1 0,1-1 0,0 0 0,0 0 0,0 1 0,0-1 0,-1 0 0,1 1 0,0-1 0,0 0 0,0 0 0,0 1 0,0-1 0,0 0 0,0 1 0,0-1 0,0 0 0,0 1 0,0-1 0,0 0 0,0 1 0,0-1 0,0 0 0,1 1 0,-2 25 0,1-23 0,0 3 0,0 8 0,0 0 0,1-1 0,0 1 0,5 15 0,-6-27 0,0 0 0,1 0 0,-1 0 0,1 1 0,0-1 0,0 0 0,0 0 0,0 0 0,0 0 0,0-1 0,0 1 0,1 0 0,-1 0 0,1-1 0,-1 1 0,1-1 0,-1 1 0,1-1 0,0 1 0,0-1 0,0 0 0,0 0 0,0 0 0,0 0 0,0-1 0,0 1 0,0 0 0,0-1 0,1 1 0,-1-1 0,0 0 0,0 0 0,4 0 0,-3-1 0,0 0 0,1-1 0,-1 1 0,0-1 0,0 0 0,-1 0 0,1 0 0,0 0 0,-1 0 0,1-1 0,-1 1 0,0-1 0,0 1 0,0-1 0,0 0 0,0 0 0,0 0 0,-1 0 0,3-7 0,22-64 0,-26 73 0,10-43 0,1-3 0,-11 47 0,0 0 0,0 0 0,0 0 0,0 0 0,0 0 0,0 1 0,0-1 0,0 0 0,0 0 0,0 0 0,0 0 0,0 0 0,0 0 0,0 1 0,0-1 0,0 0 0,0 0 0,0 0 0,0 0 0,0 0 0,0 0 0,0 0 0,0 1 0,0-1 0,0 0 0,1 0 0,-1 0 0,0 0 0,0 0 0,0 0 0,0 0 0,0 0 0,0 0 0,0 0 0,0 0 0,1 0 0,-1 1 0,0-1 0,0 0 0,0 0 0,0 0 0,0 0 0,0 0 0,0 0 0,1 0 0,-1 0 0,0 0 0,0 0 0,0 0 0,0 0 0,0 0 0,0 0 0,0 0 0,1-1 0,-1 1 0,0 0 0,2 35 0,-2-14 0,0 0 0,2 0 0,0-1 0,2 1 0,0-1 0,1 1 0,14 35 0,-19-55 1,1-1 1,-1 1-1,0 0 0,0 0 0,1-1 1,-1 1-1,0 0 0,1 0 0,-1-1 1,0 1-1,1 0 0,-1-1 0,1 1 1,0-1-1,-1 1 0,1 0 0,-1-1 1,1 1-1,0-1 0,-1 0 0,1 1 1,0-1-1,0 0 0,-1 1 0,1-1 1,0 0-1,0 0 0,-1 1 0,1-1 1,2 0-1,-2-1 1,0 0 1,0 0-1,0 0 0,0 0 1,0 0-1,0 0 1,0 0-1,-1 0 0,1-1 1,0 1-1,-1 0 1,1 0-1,-1-1 1,1 1-1,0-2 0,10-57-389,-8 5-2688,-9-29-6400,-7 32 1643</inkml:trace>
</inkml:ink>
</file>

<file path=ppt/ink/ink1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4.030"/>
    </inkml:context>
    <inkml:brush xml:id="br0">
      <inkml:brushProperty name="width" value="0.025" units="cm"/>
      <inkml:brushProperty name="height" value="0.025" units="cm"/>
    </inkml:brush>
  </inkml:definitions>
  <inkml:trace contextRef="#ctx0" brushRef="#br0">12 0 12043,'0'0'16880,"-11"59"-16848,19-51-160,4 0-1409,0-6-1058,-1 0-1889,1-2-4292</inkml:trace>
</inkml:ink>
</file>

<file path=ppt/ink/ink1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4.434"/>
    </inkml:context>
    <inkml:brush xml:id="br0">
      <inkml:brushProperty name="width" value="0.025" units="cm"/>
      <inkml:brushProperty name="height" value="0.025" units="cm"/>
    </inkml:brush>
  </inkml:definitions>
  <inkml:trace contextRef="#ctx0" brushRef="#br0">13 49 12236,'0'0'9860,"-1"11"-7624,-10 131 4080,31-177-6001,-18 31-310,25-50-191,-26 52 177,0 1 0,0-1 0,1 0 0,-1 0 0,0 1 0,0-1 0,1 1 0,-1-1 0,1 1 0,0 0 0,-1-1 0,1 1 0,0 0 0,0 0 0,-1 0 0,1 0 0,0 1 0,0-1 0,0 1 0,0-1 0,0 1 0,0-1 0,0 1 0,4 0 0,-5 1 33,1-1 0,-1 1-1,1 0 1,-1 0 0,0 0 0,1 0 0,-1 0-1,0 0 1,0 0 0,0 1 0,0-1 0,0 0-1,0 0 1,0 1 0,0-1 0,0 1 0,-1-1 0,1 1-1,-1-1 1,1 1 0,0 2 0,8 45 1128,-6-29-698,-3-18-449,1 0 0,-1 0 1,1 0-1,-1 0 0,1 0 1,0 0-1,-1 0 0,1-1 0,0 1 1,0 0-1,0 0 0,1-1 0,-1 1 1,0-1-1,1 1 0,-1-1 0,1 0 1,2 2-1,-3-2-6,0-1 1,1 0-1,-1 0 0,0 0 1,1 0-1,-1 0 0,0 0 0,1-1 1,-1 1-1,0 0 0,1-1 1,-1 1-1,0-1 0,0 1 1,0-1-1,1 0 0,-1 0 1,0 1-1,0-1 0,0 0 0,0 0 1,0 0-1,0 0 0,0 0 1,-1 0-1,1 0 0,0 0 1,0-3-1,14-18 1,15-22 0,-29 43 0,1-1 0,-1 0 0,1 0 0,-1 1 0,1-1 0,0 1 0,-1 0 0,1-1 0,0 1 0,0 0 0,0 0 0,0 0 0,0 0 0,0 0 0,1 1 0,-1-1 0,2 0 0,-2 2 0,-1-1 0,1 0 0,-1 1 0,0-1 0,1 1 0,-1-1 0,0 1 0,0 0 0,0 0 0,1-1 0,-1 1 0,0 0 0,0 0 0,0 0 0,0 0 0,0 0 0,0 1 0,-1-1 0,1 0 0,1 3 0,16 34 0,-6-11 0,-11-26-21,-1 0 0,1 1 1,0-1-1,0 0 0,0 0 0,0 0 0,0 1 0,0-1 1,0 0-1,0 0 0,0 0 0,0-1 0,0 1 1,1 0-1,-1 0 0,0-1 0,1 1 0,-1 0 0,1-1 1,-1 0-1,0 1 0,1-1 0,-1 0 0,2 1 1,-1-2-55,0 0 0,-1 1 1,1-1-1,-1 0 1,1 0-1,-1 1 1,1-1-1,-1-1 1,0 1-1,1 0 1,-1 0-1,0 0 1,0-1-1,0 1 1,0 0-1,0-1 1,1-1-1,4-8-689,-1-1-1,0 0 0,0 0 0,3-14 1,5-48-11851,-7 29 262</inkml:trace>
</inkml:ink>
</file>

<file path=ppt/ink/ink1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8:14.776"/>
    </inkml:context>
    <inkml:brush xml:id="br0">
      <inkml:brushProperty name="width" value="0.025" units="cm"/>
      <inkml:brushProperty name="height" value="0.025" units="cm"/>
    </inkml:brush>
  </inkml:definitions>
  <inkml:trace contextRef="#ctx0" brushRef="#br0">1 0 22485,'0'0'9449,"24"82"-8616,-13-41-833,2-1 0,-2-1 0,1-3 0,2-7 0,-3-2-2402,-3-6-2691,2-3-3683</inkml:trace>
  <inkml:trace contextRef="#ctx0" brushRef="#br0" timeOffset="1">225 652 23062,'0'0'9705</inkml:trace>
</inkml:ink>
</file>

<file path=ppt/ink/ink1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29:56.042"/>
    </inkml:context>
    <inkml:brush xml:id="br0">
      <inkml:brushProperty name="width" value="0.025" units="cm"/>
      <inkml:brushProperty name="height" value="0.025" units="cm"/>
    </inkml:brush>
  </inkml:definitions>
  <inkml:trace contextRef="#ctx0" brushRef="#br0">1099 305 6598,'-1'-10'630,"-5"-116"2669,-4-36 4127,13 190-7142,-3 0-1,-1 31 1,-1 2-238,-4 32 206,-4 0 0,-4-1-1,-27 96 1,25-118 177,-18 79 262,7 2 1,6 0-1,-1 168 0,21-279-514,0-11 98,3 45 1,-1-68-253,0 1 1,0 0 0,0-1-1,1 1 1,0-1 0,0 0 0,1 1-1,0-1 1,0 0 0,0 0-1,1-1 1,4 7 0,-5-10-1,-1 1 1,1-1-1,0 0 1,0 0 0,0-1-1,0 1 1,1-1-1,-1 1 1,0-1-1,1 0 1,-1 0-1,0 0 1,1-1-1,-1 1 1,1-1 0,-1 0-1,1 0 1,-1 0-1,1-1 1,6 0-1,9-3 242,0-1-1,31-12 1,-14 4-80,1 4-161,0 1 0,0 2 0,1 2 0,61 1-1,158 20 87,-93-4-83,405 4-51,253 18-10,-65 56 256,214 19-135,-291-79-41,108 10 15,-781-40-61,782 67 4,2-37 24,625-5 14,-1 1-57,474-45-263,-1386 9 283,1418-41-35,-4-88 50,-1589 101 10,547-56 190,5 48-70,-348 56-201,168-4-71,-557-13 117,0-7 1,259-56-1,-370 61 308,0-2-1,-1-1 0,0-1 1,41-23-1,-57 27-157,-1-2 0,0 0 0,0-1 0,-1 0 0,0-1 0,-1 0 0,0-1 0,-1-1 0,-1 0 0,10-17 0,20-43-188,-4-2 0,-3-1-1,-3-2 1,-4 0-1,-3-2 1,-4-1 0,11-110-1,-27 172 16,-1 0 0,-2 0 1,0 0-1,0 0 0,-2-1 0,-6-25 0,6 39 27,0-1-1,-1 1 1,0-1 0,0 1 0,-1 0 0,0 0 0,0 1-1,-1-1 1,0 1 0,0 0 0,0 0 0,-1 1 0,0-1-1,0 1 1,0 1 0,-1-1 0,1 1 0,-1 0 0,-8-3-1,-2 0-7,0 1 0,0 1 0,0 0 0,0 1 0,-1 1 0,-19 0 0,-113 1-52,65 2-87,-1346-106-557,624 30 690,-982 21-864,901 42 658,580 6 237,-2905-68 70,-1 42-28,207 12-21,2995 21-37,-1147-22 41,-426-1-23,1327 23-37,-745 6 152,1 47 778,-209 96-2753,1111-127-1125,5-2-4940,48-13-704</inkml:trace>
</inkml:ink>
</file>

<file path=ppt/ink/ink1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6.703"/>
    </inkml:context>
    <inkml:brush xml:id="br0">
      <inkml:brushProperty name="width" value="0.025" units="cm"/>
      <inkml:brushProperty name="height" value="0.025" units="cm"/>
    </inkml:brush>
  </inkml:definitions>
  <inkml:trace contextRef="#ctx0" brushRef="#br0">507 123 10282,'5'-9'1527,"-1"1"0,-1-1 1,1 0-1,-1 0 0,-1-1 0,0 1 1,0 0-1,-1-1 0,0 1 0,-1-10 1,0 18-1395,-1 0 0,1 0 1,-1 0-1,0 0 0,0 0 1,1 1-1,-1-1 0,0 0 1,0 1-1,0-1 0,0 0 1,0 1-1,0-1 0,0 1 1,0 0-1,0-1 0,0 1 1,0 0-1,0 0 0,0-1 1,0 1-1,0 0 0,0 0 1,0 0-1,-1 0 0,-38 1 724,30-1-504,-2 1-308,0 1 0,1 0 0,-1 0 0,0 1 0,1 1-1,0 0 1,0 1 0,0 0 0,0 0 0,1 1 0,0 1 0,0 0 0,-15 13 0,-3 6 50,1 0 0,2 2 0,-25 34 0,26-31-95,2 1 0,2 1 0,1 2 0,-21 50 0,33-66 0,0 1 0,1-1 0,1 1 0,1 1 0,1-1 0,1 0 0,1 1 0,0-1 0,2 1 0,3 24 0,-4-40 0,1 0 0,1 1 0,-1-1 0,1 0 0,-1 0 0,2 0 0,-1 0 0,0 0 0,1-1 0,0 1 0,0-1 0,0 0 0,1 1 0,-1-2 0,1 1 0,0 0 0,0-1 0,1 1 0,-1-1 0,1-1 0,-1 1 0,1 0 0,0-1 0,0 0 0,0 0 0,0-1 0,0 1 0,1-1 0,-1 0 0,0-1 0,1 1 0,-1-1 0,0 0 0,1 0 0,-1-1 0,0 1 0,1-1 0,-1-1 0,0 1 0,0-1 0,0 0 0,0 0 0,0 0 0,8-5 0,-3 0 0,0-1 0,0 0 0,-1 0 0,0-1 0,0 0 0,-1-1 0,0 0 0,0 0 0,-1-1 0,-1 1 0,0-2 0,0 1 0,-1-1 0,-1 1 0,0-2 0,0 1 0,-2 0 0,1 0 0,-1-1 0,-1 0 0,0-14 0,-1 25 0,-1 0 0,1 0 0,-1 0 0,1 0 0,-1 0 0,0 0 0,1 0 0,-1 0 0,0 0 0,0 1 0,0-1 0,-1 0 0,1 1 0,0-1 0,-1 1 0,1-1 0,-1 1 0,1 0 0,-1 0 0,1-1 0,-1 1 0,0 0 0,0 1 0,0-1 0,1 0 0,-1 0 0,0 1 0,0-1 0,0 1 0,0 0 0,0-1 0,0 1 0,0 0 0,0 0 0,0 0 0,0 1 0,0-1 0,0 0 0,-3 2 0,2-2 0,0 0 0,0 1 0,-1 0 0,1 0 0,0 0 0,0 0 0,0 0 0,0 0 0,1 1 0,-1 0 0,0-1 0,1 1 0,-1 0 0,1 0 0,-1 0 0,1 1 0,0-1 0,0 1 0,0-1 0,0 1 0,0 0 0,1-1 0,-1 1 0,0 4 0,2-6 0,-1-1 0,1 0 0,0 0 0,0 0 0,0 1 0,1-1 0,-1 0 0,0 0 0,0 1 0,0-1 0,0 0 0,0 0 0,0 1 0,0-1 0,0 0 0,0 0 0,0 0 0,1 1 0,-1-1 0,0 0 0,0 0 0,0 0 0,0 0 0,1 1 0,-1-1 0,0 0 0,0 0 0,0 0 0,1 0 0,-1 0 0,0 0 0,0 0 0,1 1 0,-1-1 0,0 0 0,0 0 0,0 0 0,1 0 0,-1 0 0,0 0 0,0 0 0,1 0 0,16-2 0,16-10 0,127-87 0,-160 98 0,1 1 0,-1-1 0,1 1 0,0 0 0,-1-1 0,1 1 0,-1 0 0,1 0 0,0 0 0,-1 0 0,1-1 0,0 1 0,0 0 0,-1 0 0,1 0 0,0 0 0,-1 0 0,1 0 0,0 1 0,-1-1 0,1 0 0,0 0 0,-1 0 0,1 1 0,-1-1 0,1 0 0,0 1 0,-1-1 0,1 0 0,0 2 0,6 21 0,-14 37 0,6-57 0,-5 24 0,-2-1 0,-19 43 0,17-47 0,1 1 0,1 1 0,-8 40 0,16-64-50,0 0 0,0 1 0,0-1 0,0 0 0,0 0 1,0 1-1,0-1 0,0 0 0,1 0 0,-1 0 0,0 1 0,0-1 0,0 0 0,0 0 0,0 0 0,0 0 1,1 1-1,-1-1 0,0 0 0,0 0 0,0 0 0,0 0 0,1 0 0,-1 1 0,0-1 0,0 0 0,0 0 1,1 0-1,-1 0 0,0 0 0,0 0 0,1 0 0,-1 0 0,0 0 0,0 0 0,0 0 0,1 0 0,-1 0 1,0 0-1,0 0 0,0 0 0,1 0 0,-1 0 0,0 0 0,0 0 0,1 0 0,-1-1 0,0 1 0,0 0 1,0 0-1,0 0 0,1-1 0,9-3-5622,3-12-1001</inkml:trace>
</inkml:ink>
</file>

<file path=ppt/ink/ink1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7.048"/>
    </inkml:context>
    <inkml:brush xml:id="br0">
      <inkml:brushProperty name="width" value="0.025" units="cm"/>
      <inkml:brushProperty name="height" value="0.025" units="cm"/>
    </inkml:brush>
  </inkml:definitions>
  <inkml:trace contextRef="#ctx0" brushRef="#br0">133 1 20403,'0'0'10608,"-4"11"-9519,-45 118-606,-28 79-299,77-205-486,-1-1 0,0 0-1,1 0 1,0 0 0,-1 1 0,1-1-1,0 0 1,0 0 0,0 0 0,1 1-1,-1-1 1,1 4 0,8-2-3579,6-14-363,-1-8-5899</inkml:trace>
</inkml:ink>
</file>

<file path=ppt/ink/ink1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8.173"/>
    </inkml:context>
    <inkml:brush xml:id="br0">
      <inkml:brushProperty name="width" value="0.025" units="cm"/>
      <inkml:brushProperty name="height" value="0.025" units="cm"/>
    </inkml:brush>
  </inkml:definitions>
  <inkml:trace contextRef="#ctx0" brushRef="#br0">216 2 8712,'1'-1'7108,"-2"4"-2815,-3 16-1492,-11 30-1740,-38 75 271,-45 125 3343,86-214-4211,3 2 0,1-1 0,1 1 1,2 1-1,1 41 0,3-77-577,1 0 0,0-1 1,0 1-1,0-1 0,1 1 0,-1-1 1,0 1-1,1 0 0,-1-1 0,0 1 0,1-1 1,0 1-1,-1-1 0,1 0 0,0 1 1,0-1-1,0 0 0,0 1 0,0-1 1,0 0-1,0 0 0,0 0 0,0 0 0,1 0 1,-1 0-1,0 0 0,1-1 0,-1 1 1,1 0-1,-1-1 0,1 1 0,-1-1 0,1 1 1,-1-1-1,1 0 0,-1 1 0,1-1 1,-1 0-1,1 0 0,0 0 0,-1-1 1,1 1-1,2-1 0,2 0-745,0 0 0,0-1 0,-1 0 0,1 0 0,-1 0 0,0 0 1,1-1-1,-1 0 0,0 0 0,-1-1 0,6-4 0,17-20-12392</inkml:trace>
</inkml:ink>
</file>

<file path=ppt/ink/ink1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8.550"/>
    </inkml:context>
    <inkml:brush xml:id="br0">
      <inkml:brushProperty name="width" value="0.025" units="cm"/>
      <inkml:brushProperty name="height" value="0.025" units="cm"/>
    </inkml:brush>
  </inkml:definitions>
  <inkml:trace contextRef="#ctx0" brushRef="#br0">317 0 20403,'0'0'8280,"-11"15"-6951,5-7-1196,-7 9 151,0 1 0,1 0 0,1 1 1,-14 33-1,1 12 310,3 1 0,-25 130 0,32-83-2230,9 4-3299,-4-140 540,2 11 3692,-23-67-823,-7-21 2999,5 0 7645,32 100-9078,0 0 0,0-1 0,-1 1 0,1 0 0,0-1 0,0 1 0,0 0 0,1-1 0,-1 1 0,0 0 0,0-1 0,1 1 1,-1 0-1,1 0 0,-1-1 0,1 1 0,0 0 0,-1 0 0,1 0 0,0 0 0,0 0 0,0 0 0,0 0 0,0 0 0,0 0 0,0 0 0,0 0 0,0 0 1,0 1-1,0-1 0,0 1 0,1-1 0,-1 1 0,0-1 0,3 0 0,56-10 506,-42 9-511,75-9-466,36-6-6606,-70 4-9165</inkml:trace>
</inkml:ink>
</file>

<file path=ppt/ink/ink1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9.176"/>
    </inkml:context>
    <inkml:brush xml:id="br0">
      <inkml:brushProperty name="width" value="0.025" units="cm"/>
      <inkml:brushProperty name="height" value="0.025" units="cm"/>
    </inkml:brush>
  </inkml:definitions>
  <inkml:trace contextRef="#ctx0" brushRef="#br0">190 137 17585,'0'0'4078,"0"-7"-346,1 5-3589,-1 0 0,0 0 1,0 0-1,0 0 0,0 0 0,0 0 1,0 0-1,-1 0 0,1 1 1,-1-1-1,1 0 0,-1 0 1,0 0-1,0 1 0,1-1 0,-1 0 1,0 1-1,-1-1 0,1 1 1,0-1-1,0 1 0,-1 0 1,1-1-1,-1 1 0,1 0 0,-1 0 1,1 0-1,-1 0 0,0 0 1,1 0-1,-1 1 0,0-1 1,0 0-1,0 1 0,0-1 0,1 1 1,-1 0-1,0 0 0,0 0 1,0 0-1,0 0 0,0 0 1,0 0-1,0 1 0,1-1 0,-1 1 1,0-1-1,0 1 0,0 0 1,-3 1-1,-1 1-137,0 0-1,1 1 1,-1-1 0,0 1 0,1 0-1,0 1 1,0-1 0,0 1-1,1 0 1,0 0 0,-1 0 0,2 1-1,-6 9 1,0 0-9,2 0 0,0 0-1,1 0 1,-6 24 0,9-31 3,2 0 0,-1-1 0,1 1 0,0 0 0,1 0 0,0 0 0,0 0 0,2 13 0,-1-19 0,-1 0 0,1-1 0,-1 1 0,1-1 0,0 1 0,0-1 0,-1 1 0,1-1 0,0 1 0,0-1 0,1 0 0,-1 1 0,0-1 0,0 0 0,1 0 0,-1 0 0,0 0 0,3 1 0,-2-1 0,1 0 0,0-1 0,-1 1 0,1-1 0,0 1 0,0-1 0,0 0 0,-1 0 0,1 0 0,0 0 0,0-1 0,-1 1 0,1-1 0,5-1 0,-1-2 0,1 1 0,0-1 0,-1-1 0,0 1 0,0-1 0,0 0 0,-1-1 0,0 0 0,0 0 0,0 0 0,-1-1 0,7-9 0,0-2 0,-1 0 0,0-1 0,14-35 0,-19 35 0,0 0 0,-2 0 0,0 0 0,-1 0 0,-1-1 0,-1-24 0,-6 25 0,-5 24 0,-9 29 0,18-29-186,0-1 0,0 0 0,0 1 0,0-1-1,1 1 1,-1-1 0,1 1 0,0 0 0,1-1 0,0 7 0,0-9 55,0 0 0,0-1 0,0 1 1,0-1-1,0 1 0,0-1 0,0 0 0,0 1 1,0-1-1,1 0 0,-1 0 0,0 0 0,1 0 1,-1 0-1,1 0 0,-1 0 0,1-1 0,0 1 1,-1 0-1,1-1 0,0 1 0,-1-1 1,1 0-1,0 0 0,-1 1 0,1-1 0,0 0 1,2-1-1,3 1-678,0 0 1,-1-1 0,1 0-1,-1-1 1,1 1-1,-1-1 1,1-1-1,-1 1 1,0-1-1,0 0 1,0 0 0,-1-1-1,1 1 1,-1-1-1,6-6 1,25-21-5561</inkml:trace>
</inkml:ink>
</file>

<file path=ppt/ink/ink1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49.669"/>
    </inkml:context>
    <inkml:brush xml:id="br0">
      <inkml:brushProperty name="width" value="0.025" units="cm"/>
      <inkml:brushProperty name="height" value="0.025" units="cm"/>
    </inkml:brush>
  </inkml:definitions>
  <inkml:trace contextRef="#ctx0" brushRef="#br0">116 175 4837,'9'-38'5744,"4"-50"0,-6 40 4788,-15 79-9381,-1 1 0,-2-1-1,-29 57 1,2-2 39,31-70-1176,0 0 1,2 1 0,0 0-1,0-1 1,2 1 0,0 1-1,-1 28 1,4-45-15,0 0 0,0 0 0,1 0 0,-1 0 0,0 0 0,0 0 0,1 0 0,-1 0 0,0 0 0,1 0 0,-1-1 0,1 1 0,-1 0 0,1 0 0,-1 0 0,1-1 0,0 1 0,-1 0 0,1-1 0,0 1 0,-1 0 0,1-1 0,0 1 0,0-1 0,0 1 0,0-1 0,0 1 0,2-1 0,0 1 0,-1-1 0,1 1 0,0-1 0,-1 0 0,1 0 0,0 0 0,-1-1 0,6 0 0,1-2 0,0 1 0,0-2 0,0 1 0,15-9 0,9-12 0,-27 18 0,1 1 0,-1 0 0,1 0 0,0 1 0,1 0 0,-1 0 0,1 1 0,0 0 0,10-3 0,-17 6 0,0 0 0,-1 0 0,1 0 0,-1 0 0,1 0 0,0 0 0,-1 1 0,1-1 0,0 0 0,-1 1 0,1-1 0,-1 0 0,1 1 0,-1-1 0,1 0 0,-1 1 0,1-1 0,-1 1 0,0-1 0,1 1 0,-1-1 0,1 1 0,-1 0 0,0-1 0,0 1 0,1-1 0,-1 1 0,0 0 0,0-1 0,0 1 0,0 0 0,0-1 0,0 1 0,1-1 0,-2 1 0,1 1 0,1 30 0,-2-23 0,-1 74 0,2-82 0,0-1 0,0 1 0,0-1 0,1 1 0,-1-1 0,0 0 0,0 1 0,1-1 0,-1 1 0,1-1 0,-1 0 0,0 1 0,1-1 0,-1 0 0,1 1 0,-1-1 0,0 0 0,1 1 0,-1-1 0,1 0 0,-1 0 0,1 0 0,-1 0 0,1 1 0,-1-1 0,1 0 0,0 0 0,-1 0 0,1 0 0,-1 0 0,1 0 0,-1 0 0,1 0 0,-1-1 0,1 1 0,-1 0 0,1 0 0,-1 0 0,1-1 0,-1 1 0,1 0 0,-1 0 0,1-1 0,-1 1 0,1-1 0,24-11 0,21-22 0,-37 26 0,0 0 0,0 1 0,1 0 0,0 0 0,0 2 0,1-1 0,-1 1 0,1 0 0,12-2 0,-22 7 0,-1-1 0,1 1 0,0 0 0,-1 0 0,1 0 0,-1 0 0,1 0 0,0 1 0,-1-1 0,1 0 0,-1 0 0,1 0 0,-1 0 0,1 1 0,0-1 0,-1 0 0,1 1 0,-1-1 0,1 0 0,-1 1 0,0-1 0,1 0 0,-1 1 0,1-1 0,-1 1 0,0-1 0,1 1 0,-1-1 0,0 1 0,1 0 0,4 24 0,-10 26 0,-19 27 0,24-78 0,0 0 0,1 1 0,-1-1 0,0 0 0,0 0 0,0 0 0,0 1 0,1-1 0,-1 0 0,0 0 0,0 0 0,1 1 0,-1-1 0,0 0 0,0 0 0,1 0 0,-1 0 0,0 0 0,0 0 0,1 0 0,-1 0 0,0 1 0,1-1 0,-1 0 0,0 0 0,0 0 0,1 0 0,-1-1 0,0 1 0,1 0 0,-1 0 0,0 0 0,0 0 0,1 0 0,-1 0 0,0 0 0,0 0 0,1-1 0,-1 1 0,0 0 0,0 0 0,1 0 0,-1 0 0,0-1 0,0 1 0,0 0 0,1 0 0,-1-1 0,0 1 0,0 0 0,15-9 0,-8 3 0,-1 1 0,1 0 0,1 0 0,-1 0 0,1 1 0,-1 1 0,1-1 0,1 1 0,-1 0 0,0 1 0,13-2 0,-20 4-178,0 0 0,-1 0 0,1 0 0,-1 0 0,1 1-1,0-1 1,-1 0 0,1 1 0,-1-1 0,1 0 0,-1 1 0,1-1 0,-1 0 0,1 1 0,-1-1-1,1 1 1,-1-1 0,0 1 0,1-1 0,-1 1 0,0 0 0,1-1 0,-1 1 0,0-1 0,0 1 0,0-1-1,1 1 1,-1 0 0,0-1 0,0 1 0,0 0 0,0-1 0,0 1 0,0 0 0,0-1 0,0 1 0,-1-1-1,1 2 1,0 0-734,0 7-7533</inkml:trace>
</inkml:ink>
</file>

<file path=ppt/ink/ink1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0.013"/>
    </inkml:context>
    <inkml:brush xml:id="br0">
      <inkml:brushProperty name="width" value="0.025" units="cm"/>
      <inkml:brushProperty name="height" value="0.025" units="cm"/>
    </inkml:brush>
  </inkml:definitions>
  <inkml:trace contextRef="#ctx0" brushRef="#br0">27 87 22453,'0'0'5846,"9"0"-3775,19 1-1230,92 1 715,-118-2-1556,1-1 0,-1 1 0,1-1 0,-1 1 0,0-1 0,0 0 0,1 0 0,-1 0 0,0 0 0,0 0 0,0 0 0,0-1 0,0 1 0,0-1 0,-1 1 0,1-1 0,0 0 0,-1 0 0,1 0 0,-1 0 0,0 0 0,0 0 0,1 0 0,-1 0 0,-1 0 0,1 0 0,1-5 0,-2 5 0,0 1 0,1-1 0,-1 0 0,0 1 0,-1-1 0,1 0 0,0 1 0,0-1 0,-1 0 0,1 1 0,-1-1 0,0 1 0,1-1 0,-1 0 0,0 1 0,0 0 0,0-1 0,0 1 0,0 0 0,0-1 0,0 1 0,0 0 0,-1 0 0,1 0 0,0 0 0,-1 0 0,1 0 0,-1 0 0,1 1 0,-1-1 0,1 0 0,-1 1 0,0-1 0,1 1 0,-1 0 0,0-1 0,1 1 0,-1 0 0,-2 0 0,-5 0 0,0 0 0,1 0 0,-1 1 0,1 0 0,-1 0 0,1 1 0,-1 0 0,1 0 0,0 1 0,0 0 0,0 1 0,0 0 0,1 0 0,-8 6 0,10-7 0,0 1 0,0 0 0,1 0 0,0 0 0,0 1 0,0 0 0,0-1 0,0 2 0,1-1 0,0 0 0,0 0 0,1 1 0,0 0 0,-1-1 0,2 1 0,-1 0 0,1 0 0,0 0 0,0 0 0,0 10 0,2-13-6,-1-1-1,1 1 1,-1-1-1,1 1 1,0-1-1,0 0 1,0 1-1,0-1 1,0 0-1,1 0 1,-1 0 0,1 0-1,-1 0 1,1 0-1,0 0 1,-1-1-1,1 1 1,0 0-1,0-1 1,0 0 0,1 1-1,-1-1 1,0 0-1,0 0 1,1 0-1,-1 0 1,1-1-1,-1 1 1,3 0-1,9 1-920,0 1 0,0-2 0,26 1 0,7-2-9232</inkml:trace>
</inkml:ink>
</file>

<file path=ppt/ink/ink1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0.995"/>
    </inkml:context>
    <inkml:brush xml:id="br0">
      <inkml:brushProperty name="width" value="0.025" units="cm"/>
      <inkml:brushProperty name="height" value="0.025" units="cm"/>
    </inkml:brush>
  </inkml:definitions>
  <inkml:trace contextRef="#ctx0" brushRef="#br0">245 198 13613,'0'0'3961,"1"-11"-571,2-35 128,-3 44-3343,0 0-1,-1 0 1,1 0 0,0 0 0,-1 0 0,1 1-1,-1-1 1,0 0 0,0 0 0,1 0 0,-1 1-1,0-1 1,-1 0 0,1 1 0,0-1 0,0 1-1,-1-1 1,1 1 0,-1 0 0,1-1 0,-1 1-1,1 0 1,-1 0 0,0 0 0,0 0 0,1 1-1,-1-1 1,0 0 0,0 1 0,0-1 0,0 1-1,0 0 1,0-1 0,-3 1 0,-1 0-11,0 0-1,-1 0 1,1 0 0,-1 1-1,1 0 1,0 0 0,0 0-1,-10 4 1,7 0-126,0 1 1,0-1-1,0 2 0,1-1 0,0 1 1,0 0-1,0 1 0,1 0 0,0 0 1,1 1-1,-8 13 0,9-15-23,1 0-1,0 0 1,0 1 0,1 0 0,0-1-1,1 1 1,-1 0 0,1 0-1,1 0 1,0 0 0,0 1-1,0-1 1,1 0 0,0 0-1,2 11 1,-1-17-15,0 0 0,1 0 0,-1 0 0,0 0 0,1 0 0,-1 0 0,1-1 0,-1 1 0,1-1 0,0 1 0,-1-1 0,1 0 0,0 1 0,0-1 0,0 0 0,0 0 0,0-1 0,0 1 0,1 0 0,-1-1 0,0 1 0,0-1 0,0 0 0,1 1 0,-1-1 0,0 0 0,0 0 0,5-1 0,3 0 0,1 0 0,0 0 0,-1-1 0,21-6 0,-15 1 0,0 0 0,0-2 0,-1 0 0,0 0 0,-1-2 0,0 0 0,0 0 0,-1-1 0,-1-1 0,22-28 0,-24 29 0,-1-1 0,-1-1 0,0 0 0,0 0 0,-1 0 0,-1-1 0,-1 0 0,0 0 0,-1 0 0,0-1 0,-2 0 0,2-21 0,-4 37 0,0 0 0,0-1 0,1 1 0,-1 0 0,0 0 0,0 0 0,0-1 0,0 1 0,0 0 0,0 0 0,0 0 0,0 0 0,0-1 0,-1 1 0,1 0 0,0 0 0,0 0 0,0 0 0,0-1 0,0 1 0,0 0 0,0 0 0,0 0 0,0 0 0,0-1 0,-1 1 0,1 0 0,0 0 0,0 0 0,0 0 0,0 0 0,0 0 0,-1 0 0,1 0 0,0-1 0,0 1 0,0 0 0,0 0 0,-1 0 0,1 0 0,0 0 0,0 0 0,0 0 0,-1 0 0,1 0 0,0 0 0,0 0 0,0 0 0,-1 0 0,-10 8 0,-9 13 0,0 10 0,2 0 0,-24 57 0,37-75 0,0 0 0,1 0 0,0 0 0,1 1 0,1 0 0,0 0 0,1 0 0,0 0 0,1 0 0,2 14 0,-2-26 0,1 1 0,0-1 0,0 0 0,0 0 0,1 0 0,-1 0 0,0 0 0,1 0 0,-1 0 0,1 0 0,0 0 0,-1-1 0,1 1 0,0-1 0,0 1 0,0-1 0,0 0 0,1 0 0,-1 0 0,0 0 0,0 0 0,1 0 0,-1 0 0,0-1 0,1 0 0,-1 1 0,0-1 0,1 0 0,-1 0 0,1 0 0,2-1 0,5 1 0,-1 0 0,1-1 0,-1 0 0,1-1 0,-1 0 0,16-6 0,-7-2 0,0 0 0,0-1 0,-1-1 0,-1-1 0,0 0 0,-1-1 0,0-1 0,-2 0 0,17-22 0,-59 110 0,25-65 0,1-1 0,1 1 0,-1 0 0,1 0 0,1 0 0,-1 0 0,1 10 0,1-17 0,0 1 0,0 0 0,0 0 0,1-1 0,-1 1 0,1-1 0,-1 1 0,1 0 0,0-1 0,0 1 0,0-1 0,-1 1 0,1-1 0,1 0 0,-1 1 0,0-1 0,0 0 0,0 0 0,1 0 0,-1 0 0,0 0 0,1 0 0,-1 0 0,1 0 0,0 0 0,-1-1 0,1 1 0,-1-1 0,1 1 0,0-1 0,-1 0 0,1 1 0,0-1 0,0 0 0,-1 0 0,1 0 0,3-1 0,8 0 0,-1 0 0,0-1 0,1 0 0,-1-1 0,0-1 0,0 0 0,-1 0 0,1-1 0,-1 0 0,0-1 0,0-1 0,-1 0 0,10-8 0,-10 7 0,1-1 0,-1 0 0,-1 0 0,0-1 0,0 0 0,-1-1 0,-1 0 0,1 0 0,-2-1 0,0 0 0,10-25 0,-15 35 0,-1-1 0,1 1 0,0-1 0,-1 0 0,1 1 0,-1-1 0,0 0 0,0 1 0,0-1 0,0 0 0,-1 1 0,0-4 0,1 5 0,0 1 0,-1-1 0,1 1 0,0-1 0,-1 1 0,1-1 0,-1 1 0,1-1 0,0 1 0,-1-1 0,1 1 0,-1 0 0,1-1 0,-1 1 0,0-1 0,1 1 0,-1 0 0,1 0 0,-1-1 0,0 1 0,1 0 0,-1 0 0,1 0 0,-1 0 0,0 0 0,1 0 0,-1 0 0,0 0 0,-1 0 0,-2 1 0,0 0 0,0 1 0,1-1 0,-1 1 0,0 0 0,0 0 0,1 0 0,-1 1 0,1-1 0,0 1 0,0 0 0,-6 6 0,2 0 0,-1 0 0,1 0 0,1 1 0,0 0 0,0 1 0,1-1 0,-5 15 0,9-22 0,0-1 0,0 1 0,0 0 0,1 0 0,-1-1 0,1 1 0,-1 0 0,1 0 0,0 0 0,0 0 0,1-1 0,-1 1 0,0 0 0,1 0 0,0 0 0,0-1 0,0 1 0,0 0 0,0-1 0,0 1 0,1-1 0,-1 1 0,1-1 0,-1 0 0,1 1 0,0-1 0,0 0 0,0 0 0,0-1 0,1 1 0,-1 0 0,0-1 0,1 1 0,4 1 0,1 1-206,-1-2-1,0 1 1,1-1-1,0 0 1,-1-1 0,1 0-1,0 0 1,0-1 0,0 1-1,10-3 1,-14 2-123,0-1 0,1 0 0,-1 0 0,0 0 0,0 0 1,0-1-1,0 1 0,0-1 0,0 0 0,-1-1 0,1 1 0,0 0 0,-1-1 1,0 0-1,0 0 0,0 0 0,0 0 0,0-1 0,-1 1 0,3-5 0,12-27-10705</inkml:trace>
</inkml:ink>
</file>

<file path=ppt/ink/ink1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1.339"/>
    </inkml:context>
    <inkml:brush xml:id="br0">
      <inkml:brushProperty name="width" value="0.025" units="cm"/>
      <inkml:brushProperty name="height" value="0.025" units="cm"/>
    </inkml:brush>
  </inkml:definitions>
  <inkml:trace contextRef="#ctx0" brushRef="#br0">60 25 23414,'0'0'8456,"-51"-23"-7559,45 22-897,3 1 0,3 2 0,5 2-1634</inkml:trace>
</inkml:ink>
</file>

<file path=ppt/ink/ink1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1.854"/>
    </inkml:context>
    <inkml:brush xml:id="br0">
      <inkml:brushProperty name="width" value="0.025" units="cm"/>
      <inkml:brushProperty name="height" value="0.025" units="cm"/>
    </inkml:brush>
  </inkml:definitions>
  <inkml:trace contextRef="#ctx0" brushRef="#br0">57 54 2594,'0'0'11040,"4"-10"-6257,14-28-902,-18 37-3773,0 1-1,0 0 1,0 0-1,0 0 1,0 0-1,0-1 1,0 1-1,0 0 0,0 0 1,0 0-1,0-1 1,0 1-1,0 0 1,0 0-1,0 0 1,0 0-1,0-1 1,0 1-1,1 0 0,-1 0 1,0 0-1,0 0 1,0 0-1,0-1 1,0 1-1,0 0 1,1 0-1,-1 0 1,0 0-1,0 0 0,0 0 1,0 0-1,1 0 1,-1-1-1,0 1 1,0 0-1,0 0 1,1 0-1,-1 0 1,0 0-1,0 0 0,0 0 1,0 0-1,1 0 1,-1 0-1,0 0 1,0 0-1,0 1 1,1-1-1,-1 0 0,0 0 1,0 0-1,0 0 1,0 0-1,1 0 1,-1 0-1,0 0 1,0 0-1,0 1 1,4 15 1552,-1 24-965,-19 202 1256,-22-2-3960,33-225-400,4-15 2136,1 1 0,0-1 0,-1 0 0,1 1 0,0-1 0,-1 1 0,1-1 0,0 0 0,-1 0 0,1 1 0,-1-1 0,1 0 0,-1 1 0,1-1 0,0 0 0,-1 0 0,1 0 0,-1 0 0,1 0 0,-1 1 0,1-1 0,-1 0 0,1 0 0,-1 0 0,1 0 0,-1 0 0,1 0 0,-1-1 0,1 1 0,-1 0 0,1 0 0,-1 0 0,1 0 0,-1-1 0,1 1 0,-1 0 0,1 0 0,-1-1-1,1 1 1,-1-1 1,-14-13-10411</inkml:trace>
</inkml:ink>
</file>

<file path=ppt/ink/ink1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2.699"/>
    </inkml:context>
    <inkml:brush xml:id="br0">
      <inkml:brushProperty name="width" value="0.025" units="cm"/>
      <inkml:brushProperty name="height" value="0.025" units="cm"/>
    </inkml:brush>
  </inkml:definitions>
  <inkml:trace contextRef="#ctx0" brushRef="#br0">1 182 12684,'0'-11'4890,"0"11"-4884,0-6 437,-1 1-1,2-1 1,-1 0-1,0 0 1,1 1-1,0-1 1,1 1-1,-1-1 1,1 1-1,0-1 1,0 1-1,1 0 1,-1 0-1,1 0 1,0 0-1,1 1 1,-1-1-1,1 1 1,5-6-1,2 3-64,0 0-1,1 0 0,-1 1 0,1 1 1,0 0-1,1 1 0,-1 0 1,1 0-1,16-1 0,-8 2 136,0 1 0,0 0-1,1 2 1,40 5 0,-58-5-513,0 1 0,0-1 0,0 1 0,0 0 0,0 1 0,0-1 0,-1 1 0,1 0 0,0 0 0,-1 0 0,1 0 0,-1 0 0,0 1 0,0 0 0,0 0 0,0-1 0,0 2 0,0-1 0,-1 0 0,4 7 0,-4-6 0,-1-1 0,0 1 0,0-1 0,-1 1 0,1 0 0,-1-1 0,1 1 0,-1 0 0,0-1 0,-1 1 0,1 0 0,-1 0 0,1-1 0,-1 1 0,0-1 0,-1 1 0,1-1 0,-1 1 0,1-1 0,-1 0 0,0 0 0,0 1 0,-4 3 0,-18 21 0,-2-2 0,0-1 0,-2-1 0,-1-1 0,0-1 0,-39 20 0,52-33-129,23-15-304,26-18-1626,9 0-2808,83-33 0,-97 46 4193,0 2 0,0 2-1,0 0 1,41-3-1,-68 10 813,1-1 1,-1 1-1,1 0 0,-1 0 1,0 0-1,1 0 0,-1 0 0,1 1 1,-1-1-1,0 0 0,1 1 1,-1-1-1,0 1 0,1-1 0,-1 1 1,0 0-1,0-1 0,1 1 1,-1 0-1,0 0 0,0 0 1,0 0-1,0 0 0,0 0 0,0 0 1,1 2-1,-1 0 239,0 0 0,0 0-1,-1 0 1,1 0 0,0 0 0,-1 0-1,0 0 1,0 0 0,0 0 0,0 0-1,-1 6 1,-3 8 1107,0 1 0,-1-1 0,-9 21 0,13-35-1448,-29 66 855,14-36-688,3 0 0,-16 57 0,29-90-203,0-1 0,0 1 0,0 0 0,0 0 0,1 0 0,-1 0 0,0 0 0,0 0 0,0 0 0,0 0 0,1 0 0,-1 0 0,0 0 0,0 0 0,0 0 0,1 0 0,-1 0 0,0 0 0,0 0 0,0 0 0,1 0 0,-1 0 0,0 0 0,0 0 0,0 0 0,1 0 0,-1 0 0,0 0 0,0 0 0,0 0 0,0 1 0,1-1 0,-1 0 0,0 0 0,0 0 0,0 0 0,0 0 0,0 1 0,0-1 0,1 0 0,-1 0 0,0 0 0,0 0 0,0 1 0,0-1 0,0 0 0,0 0 0,0 0 0,0 1 0,0-1 0,0 0 0,0 0 0,0 0 0,0 1 0,0-1 0,0 0 0,0 0 0,0 0 0,0 1 0,0-1 0,0 0 0,0 0 0,10-8 0,-4-1 0,0 0 0,-1-1 0,0 1 0,0-1 0,-1 0 0,-1 0 0,1-1 0,-2 1 0,1-1 0,0-11 0,1-19 0,-2-53 0,-2 78 0,0 16-3,-1 1-17,1-1 1,-1 1-1,1-1 1,-1 1-1,1 0 1,-1-1-1,1 1 1,0 0-1,-1-1 1,1 1-1,0 0 1,-1-1-1,1 1 1,0 0-1,0 0 0,0-1 1,-1 1-1,1 0 1,0 0-1,0 0 1,0-1-1,0 1 1,1 0-1,-1 0 1,0-1-1,0 1 1,0 0-1,1 0 1,-1-1-1,0 1 1,1 0-1,-1 0 1,0-1-1,1 1 1,-1-1-1,1 1 1,-1 0-1,1-1 1,-1 1-1,1-1 1,0 1-1,-1-1 1,1 1-1,0-1 0,-1 0 1,1 1-1,0-1 1,0 0-1,-1 0 1,1 1-1,0-1 1,0 0-1,-1 0 1,1 0-1,0 0 1,1 0-1,11 1-860,1 0 0,-1-1-1,1-1 1,-1 0-1,1-1 1,-1-1 0,0 0-1,0 0 1,21-9 0,-23 7 738,0-1 0,0 0 0,0-1 1,0 0-1,-1 0 0,11-12 0,-7 2 2950,-14 17-2729,0 0-1,0 0 0,0-1 0,0 1 0,0 0 0,-1 0 0,1 0 1,0 0-1,0-1 0,0 1 0,0 0 0,0 0 0,0 0 0,0 0 1,0 0-1,0-1 0,0 1 0,-1 0 0,1 0 0,0 0 0,0 0 1,0 0-1,0 0 0,0 0 0,-1 0 0,1-1 0,0 1 0,0 0 1,0 0-1,0 0 0,0 0 0,-1 0 0,1 0 0,0 0 0,0 0 1,0 0-1,0 0 0,-1 0 0,1 0 0,0 0 0,0 0 0,0 0 1,0 0-1,-1 0 0,1 0 0,0 1 0,0-1 0,0 0 0,0 0 0,-1 0 1,-2 1 172,0 0 1,0 1 0,0-1-1,0 1 1,0-1-1,1 1 1,-1 0 0,1 0-1,-1 0 1,-2 3-1,-13 16 32,2-1-1,-24 42 1,36-56-250,0 1 1,0 0-1,1 0 1,0 0 0,1 0-1,0 0 1,0 1-1,0-1 1,1 1-1,0-1 1,0 1-1,1-1 1,0 1-1,2 11 1,-1-18-34,-1 0 0,1 0 0,0 0 0,-1 0 0,1 0 0,0 0 0,0 0 0,0 0 0,0 0 0,0 0 0,0 0 0,0 0 0,0-1 0,1 1 0,-1 0 0,0-1 0,0 1 0,1-1 0,-1 1 0,0-1 0,1 0 0,-1 0 0,0 1 0,1-1 0,-1 0 0,0 0 0,1 0 0,-1-1 0,0 1 0,1 0 0,-1 0 0,0-1 0,2 0 0,4 0 0,-1 0 0,0-1 0,1 0 0,-1 0 0,10-6 0,-3 0 0,-1-1 0,0-1 0,0 0 0,-1 0 0,-1-1 0,1-1 0,-2 1 0,1-2 0,-2 1 0,0-1 0,0-1 0,-1 1 0,-1-1 0,6-20 0,-40 103 0,26-59-174,0 0-1,1 1 1,0-1-1,0 1 1,2 13 0,-1-22 19,0 1 0,0-1 0,1 1 0,-1-1 0,1 1 0,0-1 0,0 1 0,0-1 0,0 0 0,0 1 0,0-1 0,1 0 0,-1 0 0,1 0 0,-1 0 0,1 0-1,0 0 1,0 0 0,0 0 0,0-1 0,0 1 0,0-1 0,0 0 0,1 0 0,-1 1 0,4 0 0,23 3-7617</inkml:trace>
</inkml:ink>
</file>

<file path=ppt/ink/ink1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3.446"/>
    </inkml:context>
    <inkml:brush xml:id="br0">
      <inkml:brushProperty name="width" value="0.025" units="cm"/>
      <inkml:brushProperty name="height" value="0.025" units="cm"/>
    </inkml:brush>
  </inkml:definitions>
  <inkml:trace contextRef="#ctx0" brushRef="#br0">206 190 4356,'9'-15'2551,"0"-1"-1,-2 1 1,0-2 0,-1 1 0,-1-1-1,0 0 1,-1 0 0,-1 0-1,2-26 1,-6 53-2177,-1-1-1,1 1 1,-2-1 0,1 0-1,-7 14 1,-3 15-123,10-29-239,-34 129 188,-35 281-1,70-351-199,1-83 0,0 1 0,-2-1 0,0 0 0,0 0 0,-2 1 0,0 0 0,0 0 0,-9-18 0,-31-43 0,31 54 0,0 0 0,-11-27 0,24 47 0,0 0 0,1 1 0,-1-1 0,0 0 0,1 1 0,-1-1 0,0 1 0,1-1 0,-1 1 0,1-1 0,-1 1 0,1-1 0,-1 1 0,1-1 0,0 1 0,-1 0 0,1-1 0,-1 1 0,1 0 0,0-1 0,-1 1 0,1 0 0,0 0 0,-1 0 0,1-1 0,0 1 0,-1 0 0,1 0 0,0 0 0,-1 0 0,1 0 0,0 1 0,0-1 0,37-3 0,-29 2 0,70-3-39,-33 2-1046,77-12-1,-97 6-4637,-7-4-3961</inkml:trace>
</inkml:ink>
</file>

<file path=ppt/ink/ink1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3.868"/>
    </inkml:context>
    <inkml:brush xml:id="br0">
      <inkml:brushProperty name="width" value="0.025" units="cm"/>
      <inkml:brushProperty name="height" value="0.025" units="cm"/>
    </inkml:brush>
  </inkml:definitions>
  <inkml:trace contextRef="#ctx0" brushRef="#br0">1 23 18225,'0'0'13362,"2"6"-14285,12 19-1227,-12-23 1690,0-1 1,0 1 0,-1 0-1,1 0 1,1-1 0,-1 1-1,0-1 1,0 0 0,1 0-1,-1 0 1,0 0 0,1 0-1,-1 0 1,1 0 0,-1-1-1,1 1 1,-1-1 0,1 0-1,0 0 1,-1 0 0,1 0-1,-1 0 1,1-1 0,0 1 0,-1-1-1,1 1 1,-1-1 0,0 0-1,4-2 1,-3 2 127,-1-1 0,0 1 1,0-1-1,1 0 0,-1 0 1,-1 0-1,1 0 0,0 0 0,0 0 1,2-4-1,6-15 786,-6 7 4192,-3 6 5701,-2 17-10243,-1 22 493,5-16-4725</inkml:trace>
</inkml:ink>
</file>

<file path=ppt/ink/ink1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4.676"/>
    </inkml:context>
    <inkml:brush xml:id="br0">
      <inkml:brushProperty name="width" value="0.025" units="cm"/>
      <inkml:brushProperty name="height" value="0.025" units="cm"/>
    </inkml:brush>
  </inkml:definitions>
  <inkml:trace contextRef="#ctx0" brushRef="#br0">0 1 6342,'0'0'480</inkml:trace>
</inkml:ink>
</file>

<file path=ppt/ink/ink1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7.254"/>
    </inkml:context>
    <inkml:brush xml:id="br0">
      <inkml:brushProperty name="width" value="0.025" units="cm"/>
      <inkml:brushProperty name="height" value="0.025" units="cm"/>
    </inkml:brush>
  </inkml:definitions>
  <inkml:trace contextRef="#ctx0" brushRef="#br0">22 13 13741,'1'-12'8823,"2"25"-6793,0-1-811,-2-21 4256,-1 9-5512,-3 0-2830,2 1 2382,-1-1-1,1 1 0,0 0 1,0-1-1,-1 1 0,1 0 1,0 0-1,0-1 0,0 1 1,0 0-1,0 0 0,0 0 1,0 0-1,0 1 0,1-1 1,-1 0-1,0 0 0,1 0 1,-1 1-1,1-1 0,-1 2 1,-1 0-1787,-2 3-4091</inkml:trace>
</inkml:ink>
</file>

<file path=ppt/ink/ink1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9.221"/>
    </inkml:context>
    <inkml:brush xml:id="br0">
      <inkml:brushProperty name="width" value="0.025" units="cm"/>
      <inkml:brushProperty name="height" value="0.025" units="cm"/>
    </inkml:brush>
  </inkml:definitions>
  <inkml:trace contextRef="#ctx0" brushRef="#br0">1 126 8904,'0'0'16827,"2"4"-15284,0-2-1403,-1 0 0,1 0 0,0-1 0,-1 1 0,1 0 0,0-1 0,0 1 0,0-1 0,0 1 0,1-1 0,-1 0 0,0 0 0,1 0 0,-1 0 0,0 0 0,1-1 0,-1 1 0,1-1 0,-1 1 0,1-1 0,-1 0 0,1 0 0,-1 0 0,1-1 0,-1 1 0,1 0 0,-1-1 0,1 0 0,-1 1 0,1-1 0,-1 0 0,0 0 0,0-1 0,3 0 0,4-3-94,0-1 0,-1 0-1,1 0 1,-1-1-1,-1 0 1,1 0 0,-1 0-1,0-1 1,-1 0-1,0-1 1,0 0-1,6-13 1,-12 21-46,1 0 0,-1 0 0,0 0 0,1 0 0,-1 0 0,0 0 0,0 0 0,0-1 0,0 1 0,0 0 0,0 0 0,0 0 0,0 0 0,0 0 0,-1 0 0,1-1 0,0 1 0,-1 0 0,1 0 0,-1 0 0,1 0 0,-1 0 0,0 0 0,1 0 0,-1 0 0,0 1 0,0-1 0,0 0 0,1 0 0,-1 1 0,0-1 0,0 0 0,0 1 0,0-1 0,0 1 0,0-1 0,0 1 0,0-1 0,-1 1 0,1 0 0,0 0 0,0 0 0,-2-1 0,0 1 0,0 0 0,0-1 0,-1 1 0,1 1 0,0-1 0,0 0 0,-1 1 0,1 0 0,0-1 0,0 1 0,0 1 0,0-1 0,0 0 0,-5 3 0,0 3 0,-1 0 0,1 0 0,0 1 0,0 0 0,1 0 0,0 1 0,1 0 0,0 0 0,0 0 0,1 1 0,0 0 0,0 0 0,1 0 0,1 1 0,0-1 0,0 1 0,-1 21 0,6-27 0,0-1 0,0 1 0,1-1 0,-1 0 0,1 0 0,1 0 0,-1 0 0,0-1 0,1 1 0,0-1 0,-1 0 0,8 4 0,14 15 0,-22-9 0,-1-6 0,19-4 0,-15-3 0,0-1 0,0 0 0,-1 0 0,1-1 0,0 1 0,0-1 0,-1 0 0,1-1 0,-1 1 0,0-1 0,1 0 0,-1-1 0,-1 1 0,1-1 0,0 0 0,-1 0 0,0 0 0,0-1 0,7-9 0,4-5 0,43-45 0,-54 60 0,1 0 0,0 0 0,0 0 0,0 1 0,0 0 0,0 0 0,0 0 0,1 0 0,0 1 0,10-3 0,-14 4 0,1 1 0,-1 0 0,0-1 0,0 1 0,1 0 0,-1 0 0,0 1 0,0-1 0,1 0 0,-1 1 0,0-1 0,0 1 0,0 0 0,0 0 0,0 0 0,0 0 0,0 0 0,0 0 0,0 0 0,0 1 0,2 1 0,-2 0 0,0 0 0,1 0 0,-1 0 0,0 1 0,-1-1 0,1 1 0,-1 0 0,1-1 0,-1 1 0,0 0 0,1 5 0,0 9 0,-1 1 0,-1 0 0,-4 37 0,4-53 0,-11 44 0,7-36 0,9-32 0,2-6 0,-1-1 0,-1 1 0,-1-1 0,-1 0 0,-2 0 0,-4-55 0,4 83 0,-1-1 0,0 1 0,0 0 0,0-1 0,0 1 0,0-1 0,0 1 0,0-1 0,0 1 0,0-1 0,0 1 0,0 0 0,0-1 0,0 1 0,0-1 0,-1 1 0,1 0 0,0-1 0,0 1 0,0-1 0,0 1 0,-1 0 0,1-1 0,0 1 0,-1 0 0,1-1 0,0 1 0,0 0 0,-1-1 0,1 1 0,-1 0 0,1 0 0,0 0 0,-1-1 0,1 1 0,0 0 0,-1 0 0,1 0 0,-1 0 0,1 0 0,-1-1 0,1 1 0,0 0 0,-1 0 0,1 0 0,-1 0 0,1 0 0,-1 1 0,1-1 0,0 0 0,-1 0 0,1 0 0,-1 0 0,1 0 0,-1 1 0,1-1 0,0 0 0,-1 0 0,1 0 0,0 1 0,-1-1 0,1 0 0,0 1 0,-1 0 0,-1 0 0,1 1 0,0 0 0,-1-1 0,1 1 0,0 0 0,0 0 0,0 0 0,0 0 0,0 0 0,1 0 0,-1 0 0,0 3 0,2-4 0,-1 0 0,0 0 0,1 1 0,-1-1 0,1 0 0,-1 0 0,1 0 0,-1 1 0,1-1 0,0 0 0,0 0 0,-1 0 0,1 0 0,0 0 0,0 0 0,0-1 0,0 1 0,0 0 0,1 0 0,-1-1 0,0 1 0,0-1 0,0 1 0,0-1 0,1 1 0,-1-1 0,0 0 0,1 1 0,-1-1 0,0 0 0,0 0 0,1 0 0,0 0 0,60 1 0,-43-1 0,19 2 0,-19-1 0,-1 0 0,1-2 0,20-2 0,-34 1 0,0 0 0,0 0 0,-1 0 0,0-1 0,1 0 0,-1 0 0,0 0 0,0 0 0,0-1 0,-1 0 0,0 1 0,1-1 0,-1 0 0,0-1 0,-1 1 0,1-1 0,-1 1 0,0-1 0,0 0 0,0 1 0,-1-1 0,1 0 0,-1 0 0,0-9 0,-1 14 0,0 0 0,0-1 0,0 1 0,0 0 0,0-1 0,0 1 0,0 0 0,0-1 0,0 1 0,0 0 0,0-1 0,0 1 0,0 0 0,0-1 0,0 1 0,-1 0 0,1-1 0,0 1 0,0 0 0,0-1 0,-1 1 0,1 0 0,0 0 0,0-1 0,-1 1 0,1 0 0,0 0 0,-1-1 0,1 1 0,0 0 0,-1 0 0,1 0 0,0 0 0,-1 0 0,1 0 0,0-1 0,-1 1 0,0 0 0,-16 6 0,-14 18 0,22-15 0,1 0 0,0 0 0,1 1 0,0 0 0,0 1 0,1 0 0,1 0 0,0 0 0,0 0 0,1 1 0,1 0 0,-4 20 0,7-31 0,0-1 0,0 1 0,0 0 0,0 0 0,0 0 0,0-1 0,0 1 0,1 0 0,-1 0 0,0-1 0,0 1 0,1 0 0,-1 0 0,1-1 0,-1 1 0,1 0 0,-1-1 0,1 1 0,-1 0 0,1-1 0,-1 1 0,1-1 0,0 1 0,-1-1 0,1 0 0,0 1 0,0 0 0,27 2 0,-18-4 0,-1 0 0,0-1 0,0 0 0,11-5 0,-4 0 0,0-1 0,-1-1 0,14-11 0,-16 11 0,0 0 0,1 1 0,0 0 0,16-5 0,-29 12 0,-1 1 0,1 0 0,0 0 0,-1-1 0,1 1 0,-1 0 0,1 0 0,0 0 0,-1-1 0,1 1 0,0 0 0,-1 0 0,1 0 0,0 0 0,-1 0 0,1 0 0,-1 0 0,1 1 0,0-1 0,-1 0 0,1 0 0,0 0 0,-1 1 0,1-1 0,-1 0 0,1 1 0,-1-1 0,1 0 0,-1 1 0,1-1 0,-1 1 0,1-1 0,-1 1 0,1-1 0,-1 1 0,0-1 0,1 1 0,-1-1 0,0 1 0,1 0 0,0 33 0,0-1 0,-1-32 0,0 0 0,0 0 0,1 0 0,-1-1 0,0 1 0,0 0 0,1 0 0,-1 0 0,0-1 0,1 1 0,-1 0 0,1 0 0,-1-1 0,1 1 0,-1 0 0,1-1 0,0 1 0,-1-1 0,1 1 0,0-1 0,-1 1 0,1-1 0,0 1 0,0-1 0,-1 0 0,1 1 0,1-1 0,5 1 0,0-1 0,0 0 0,0-1 0,0 1 0,0-1 0,0-1 0,0 1 0,0-1 0,-1 0 0,1-1 0,-1 0 0,0 0 0,1 0 0,5-5 0,-5 4 0,1-1 0,0 1 0,-1 1 0,1 0 0,1 0 0,-1 1 0,0 0 0,11-2 0,-19 5 0,1-1-1,0 0 1,-1 1-1,1-1 1,-1 0-1,1 1 1,-1-1-1,1 1 1,-1-1-1,0 1 1,1-1-1,-1 1 1,0-1-1,1 1 1,-1-1-1,0 1 1,1-1-1,-1 1 1,0 0-1,0-1 1,0 1-1,0-1 1,0 1 0,1 0-1,-1-1 1,0 1-1,0 0 1,-1-1-1,1 1 1,0 0-1,0 21-490,-1-21 287,1 0-37,0-1 1,0 1-1,0-1 1,0 0-1,0 1 0,1-1 1,-1 0-1,0 1 1,0-1-1,0 0 0,0 1 1,0-1-1,0 0 1,1 1-1,-1-1 0,0 0 1,0 1-1,0-1 1,1 0-1,-1 0 0,0 1 1,1-1-1,-1 0 1,0 0-1,0 1 0,1-1 1,-1 0-1,0 0 1,1 0-1,-1 0 0,0 1 1,1-1-1,-1 0 1,1 0-1,-1 0 0,0 0 1,1 0-1,-1 0 1,0 0-1,1 0 0,-1 0 1,0 0-1,1 0 1,-1 0-1,1-1 0,-1 1 1,0 0-1,1 0 0,-1 0 1,0 0-1,1-1 1,0 1 56,16-4-7903</inkml:trace>
</inkml:ink>
</file>

<file path=ppt/ink/ink1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9.547"/>
    </inkml:context>
    <inkml:brush xml:id="br0">
      <inkml:brushProperty name="width" value="0.025" units="cm"/>
      <inkml:brushProperty name="height" value="0.025" units="cm"/>
    </inkml:brush>
  </inkml:definitions>
  <inkml:trace contextRef="#ctx0" brushRef="#br0">38 19 2498,'34'-18'18869,"-34"18"-18503,1 0 0,0 0 0,-1 0 0,1 0 0,0-1 0,-1 1-1,1 0 1,0 0 0,-1 0 0,1 0 0,0 0 0,-1 1 0,1-1 0,0 0 0,-1 0 0,1 0 0,-1 1 0,1-1 0,0 0 0,-1 0 0,1 1 0,-1-1-1,1 1 1,0 0 0,3 14 1886,-5-6-2252,0-1 0,-1 1 0,0 0 0,-1-1 0,0 1 0,0-1 0,-1 0 0,0 0 0,0 0 0,-1 0 0,-9 11 0,7-11 0,2 1 0,-1 0 0,1 0 0,0 0 0,1 1 0,0-1 0,0 1 0,-2 12 0,7-21 0,-1 0 0,0 0 0,0-1 0,1 1 0,-1 0 0,0 0 0,1-1 0,-1 1 0,1 0 0,-1-1 0,1 1 0,-1-1 0,1 1 0,-1 0 0,1-1 0,0 1 0,-1-1 0,1 0 0,0 1 0,-1-1 0,1 1 0,0-1 0,0 0 0,-1 0 0,1 1 0,0-1 0,0 0 0,0 0 0,-1 0 0,1 0 0,0 0 0,0 0 0,0 0 0,1 0 0,41-1 0,-30 1 0,1 0 3,-2 1-276,-1-1 0,1-1 1,0 0-1,-1 0 0,1-1 1,17-5-1,-21 1-4517,-6 0-1983,-2 0-3653</inkml:trace>
</inkml:ink>
</file>

<file path=ppt/ink/ink1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2:59.877"/>
    </inkml:context>
    <inkml:brush xml:id="br0">
      <inkml:brushProperty name="width" value="0.025" units="cm"/>
      <inkml:brushProperty name="height" value="0.025" units="cm"/>
    </inkml:brush>
  </inkml:definitions>
  <inkml:trace contextRef="#ctx0" brushRef="#br0">0 62 19603,'0'0'9801,"67"-19"-9097,-31 11-479,8 1-193,-2 1-289,0 0-2113,-6-2-3716,-3 1-5573</inkml:trace>
</inkml:ink>
</file>

<file path=ppt/ink/ink1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0.248"/>
    </inkml:context>
    <inkml:brush xml:id="br0">
      <inkml:brushProperty name="width" value="0.025" units="cm"/>
      <inkml:brushProperty name="height" value="0.025" units="cm"/>
    </inkml:brush>
  </inkml:definitions>
  <inkml:trace contextRef="#ctx0" brushRef="#br0">1 118 19378,'0'0'11526,"13"0"-11046,1 0-439,-1 0-1,1-1 0,-1-1 0,0 0 1,0-1-1,0 0 0,0-1 0,0-1 1,0 0-1,-1-1 0,0 0 0,21-15 1,-28 17-17,-1 2 0,0-1 0,-1 1 0,1-1 0,-1 0-1,0 0 1,0 0 0,0 0 0,-1 0 0,1-1-1,-1 1 1,1-1 0,-1 0 0,0 0 0,-1 0-1,2-4 1,-5 9-10,0-1 1,1 1-1,-1-1 0,0 1 0,0 0 1,0 0-1,0 0 0,1 0 0,-1 0 1,0 0-1,-2 3 0,-11 9 40,1 1 0,-24 30 0,34-39-45,0 1 0,0-1 1,0 1-1,1 0 0,0 1 1,0-1-1,1 0 0,0 1 1,0 0-1,0-1 0,1 1 1,-1 7-1,2-13-9,1 0 0,-1 0 0,0 0 0,1 0 0,-1 0 0,1 0 0,-1 0 0,1 0 0,-1 0 0,1-1 0,0 1 0,-1 0 0,1 0 0,0-1 0,-1 1 0,1 0 0,0-1 0,0 1 0,0-1 0,0 1 0,0-1 0,0 1 0,0-1 0,0 0 0,0 1 0,0-1 0,0 0 0,0 0 0,0 0 0,0 0 0,0 0 0,0 0 0,1 0 0,40-2 0,-30-1 0,0 0 0,-1-1 0,0 0 0,1 0 0,-2-1 0,15-9 0,-16 8 0,1 1 0,0 0 0,0 0 0,0 1 0,1 1 0,-1-1 0,18-1 0,-27 5 0,0 0 0,0 1 0,0 0 0,0-1 0,0 1 0,-1-1 0,1 1 0,0 0 0,0 0 0,-1-1 0,1 1 0,0 0 0,-1 0 0,1 0 0,-1 0 0,1 0 0,-1 0 0,1 0 0,-1 0 0,0 0 0,1 0 0,-1 0 0,0 0 0,0 0 0,0 0 0,0 0 0,0 0 0,0 0 0,0 0 0,-1 2 0,1 47 0,-1-38 0,1-10 0,0 0 0,0-1 0,0 1 0,0 0 0,0 0 0,0-1 0,0 1 0,0 0 0,1 0 0,-1-1 0,1 1 0,-1 0 0,1-1 0,0 1 0,-1-1 0,1 1 0,0-1 0,0 1 0,0-1 0,2 3 0,1-3 0,-1 0 0,0 0 0,0-1 0,0 1 0,1-1 0,-1 1 0,0-1 0,1 0 0,6-1 0,-8 1 0,16-2 0,1-1 0,0 0 0,-1-1 0,0-2 0,25-9 0,-27 8 0,0 1 0,0 1 0,0 1 0,1 0 0,0 1 0,-1 1 0,24-1 0,-39 3 0,-1 1 0,0-1 0,1 0 0,-1 1 0,1-1 0,-1 1 0,0-1 0,1 1 0,-1-1 0,0 1 0,0-1 0,1 1 0,-1-1 0,0 1 0,0-1 0,0 1 0,1-1 0,-1 1 0,0-1 0,0 1 0,0-1 0,0 1 0,0 0 0,0-1 0,0 1 0,0-1 0,-1 1 0,1-1 0,0 1 0,0-1 0,0 1 0,0-1 0,-1 1 0,1-1 0,0 1 0,-1-1 0,1 1 0,0-1 0,-1 1 0,-11 22 0,0-8-1985,-2-3-5452</inkml:trace>
</inkml:ink>
</file>

<file path=ppt/ink/ink1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1.155"/>
    </inkml:context>
    <inkml:brush xml:id="br0">
      <inkml:brushProperty name="width" value="0.025" units="cm"/>
      <inkml:brushProperty name="height" value="0.025" units="cm"/>
    </inkml:brush>
  </inkml:definitions>
  <inkml:trace contextRef="#ctx0" brushRef="#br0">202 284 14734,'0'0'5269,"2"-10"-2376,6-30-661,-8 39-2160,0 1 0,0-1 1,0 0-1,0 0 0,0 1 0,0-1 1,0 0-1,-1 0 0,1 0 0,0 1 1,0-1-1,-1 0 0,1 1 0,0-1 1,-1 0-1,1 1 0,-1-1 0,1 0 1,-1 1-1,1-1 0,-1 1 0,1-1 1,-1 1-1,1-1 0,-1 1 0,0-1 1,1 1-1,-1 0 0,0-1 1,0 1-1,1 0 0,-1 0 0,0-1 1,0 1-1,1 0 0,-1 0 0,0 0 1,0 0-1,1 0 0,-1 0 0,0 0 1,0 0-1,1 0 0,-1 0 0,0 1 1,0-1-1,-1 1 0,-37 9 608,30-4-616,-1-1 0,1 2 0,1-1 1,-1 1-1,1 1 0,1-1 0,-1 1 0,1 0 1,1 1-1,-1 0 0,-9 19 0,9-15-9,1 0 0,0 1 0,1-1 0,1 1 0,0 1 0,1-1 0,0 1 0,-1 19 0,4-33-52,0 1 1,0-1-1,0 1 1,0-1-1,0 1 1,0-1-1,0 1 1,0-1-1,1 1 1,-1-1-1,0 0 1,1 1-1,0-1 1,-1 1-1,1-1 1,0 0-1,-1 0 1,1 1-1,0-1 1,0 0-1,0 0 1,0 0-1,0 0 1,3 2-1,-2-3 5,0 1-1,0 0 0,0-1 0,1 1 0,-1-1 0,0 0 0,0 0 0,1 0 0,-1 0 1,0 0-1,1 0 0,-1-1 0,0 1 0,4-2 0,5-2 40,0 0 0,0-1 0,0-1-1,0 0 1,11-8 0,7-8 2,0-1-1,-2-2 1,-1-1-1,0-1 1,33-46 0,-49 59 39,0-1 0,-1 0 0,0 0 1,-1-1-1,-1 0 0,-1-1 0,0 1 0,-1-1 1,-1-1-1,0 1 0,-1 0 0,-1-1 1,-1-30-1,-1 47-86,1 1 0,-1-1 1,0 1-1,0-1 0,0 0 1,0 1-1,0-1 0,0 1 0,0-1 1,0 0-1,0 1 0,0-1 1,0 1-1,0-1 0,-1 0 0,1 1 1,0-1-1,0 1 0,0-1 1,-1 1-1,1-1 0,0 1 0,-1-1 1,1 1-1,-1-1 0,1 1 1,0-1-1,-1 1 0,1-1 0,-1 1 1,1 0-1,-1-1 0,0 1 1,1 0-1,-1 0 0,1-1 0,-1 1 1,1 0-1,-1 0 0,0 0 1,1 0-1,-1 0 0,1 0 0,-1 0 1,0 0-1,1 0 0,-1 0 1,1 0-1,-1 0 0,0 0 0,1 0 1,-1 1-1,1-1 0,-1 0 1,1 0-1,-1 1 0,0-1 0,1 0 1,-1 1-1,1-1 0,0 0 1,-2 2-1,-1 0 8,0 1 0,-1 1 0,1-1 0,0 0 0,0 1 0,1-1 0,-4 8 0,-12 27-10,2 0 0,-12 44 0,22-63 0,1 1 0,2 0 0,0 1 0,1-1 0,0 1 0,3 26 0,-1-44-117,1-1 1,0 1-1,0-1 1,0 1-1,0-1 1,0 1-1,0-1 1,0 0-1,1 1 0,-1-1 1,1 0-1,0 0 1,-1 0-1,1 0 1,0-1-1,0 1 1,1 0-1,-1-1 0,0 1 1,0-1-1,1 0 1,-1 0-1,1 0 1,-1 0-1,1 0 1,-1 0-1,1-1 0,-1 0 1,1 1-1,0-1 1,-1 0-1,5 0 1,-2 0-432,1 0 0,-1 0 1,0 0-1,1-1 0,-1 0 1,0 0-1,1 0 0,-1-1 1,0 0-1,0 0 0,0 0 0,0 0 1,-1-1-1,1 0 0,6-5 1,9-15-11764</inkml:trace>
</inkml:ink>
</file>

<file path=ppt/ink/ink1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1.498"/>
    </inkml:context>
    <inkml:brush xml:id="br0">
      <inkml:brushProperty name="width" value="0.025" units="cm"/>
      <inkml:brushProperty name="height" value="0.025" units="cm"/>
    </inkml:brush>
  </inkml:definitions>
  <inkml:trace contextRef="#ctx0" brushRef="#br0">1 187 18898,'0'0'12406,"13"0"-11439,-6 1-836,-2-1-108,1 1 0,-1-1 0,0 0-1,1 0 1,-1-1 0,0 0 0,1 0 0,-1 0-1,0 0 1,0-1 0,0 0 0,0 0 0,0 0-1,0-1 1,8-5 0,1-4-23,-1 1 0,-1-2 0,15-17 0,-24 26 0,0 0 0,0 0 0,0 0 0,-1 0 0,0 0 0,1 0 0,-2-1 0,1 1 0,0-1 0,-1 0 0,0 1 0,0-1 0,0 0 0,-1 0 0,1 1 0,-1-1 0,-1-6 0,1 10 0,0 1 0,-1-1 0,1 0 0,-1 0 0,1 1 0,-1-1 0,1 0 0,-1 1 0,1-1 0,-1 1 0,0-1 0,1 0 0,-1 1 0,0-1 0,0 1 0,1 0 0,-1-1 0,0 1 0,0 0 0,1-1 0,-1 1 0,0 0 0,0 0 0,0 0 0,0 0 0,0 0 0,1 0 0,-1 0 0,0 0 0,0 0 0,0 0 0,0 0 0,1 0 0,-1 1 0,0-1 0,0 0 0,0 1 0,1-1 0,-1 0 0,0 1 0,0-1 0,0 2 0,-33 20 0,24-10 0,1 1 0,0 1 0,1-1 0,1 2 0,0-1 0,0 1 0,2 0 0,0 0 0,0 0 0,2 1 0,0 0 0,1 0 0,-1 23 0,3-37-10,0 0-1,0 1 1,0-1 0,1 0-1,-1 1 1,1-1 0,-1 0 0,1 0-1,0 1 1,0-1 0,0 0-1,0 0 1,0 0 0,0 0-1,1 0 1,-1 0 0,1-1 0,-1 1-1,1 0 1,0-1 0,0 1-1,0-1 1,-1 1 0,1-1-1,1 0 1,-1 0 0,0 0 0,0 0-1,0 0 1,0-1 0,1 1-1,-1-1 1,0 1 0,1-1-1,-1 0 1,0 0 0,1 0 0,2 0-1,3 0-185,1-1 0,-1 0-1,0 0 1,1-1 0,-1 0-1,0 0 1,0-1 0,0 0-1,12-7 1,-3 0-2070,-1-1 0,-1 0 0,23-22 0,1-9-5203</inkml:trace>
</inkml:ink>
</file>

<file path=ppt/ink/ink1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1.857"/>
    </inkml:context>
    <inkml:brush xml:id="br0">
      <inkml:brushProperty name="width" value="0.025" units="cm"/>
      <inkml:brushProperty name="height" value="0.025" units="cm"/>
    </inkml:brush>
  </inkml:definitions>
  <inkml:trace contextRef="#ctx0" brushRef="#br0">108 0 17040,'0'0'9332,"-3"14"-7992,-11 47-239,0-8 217,2 0 0,-7 102 0,20-82-3896,0-43 526,-1-25 1177,0-9 230,0-14-794,0 0 0,-2 0 0,0 0 0,-7-23 0,7 33 1961,0 1-1,-1-1 1,-1 1 0,1 0-1,-1 0 1,0 0 0,-8-10 0,12 17-355,1-1 0,-1 1 0,1-1 0,-1 1 0,0-1 0,1 1 0,-1-1 0,1 1 0,-1-1 0,1 1 0,0 0 0,-1-1 0,1 1 1,-1 0-1,1 0 0,0-1 0,-1 1 0,1 0 0,0 0 0,-1 0 0,1 0 0,0 0 0,-1 0 0,1 0 0,0 0 0,-1 0 0,1 0 0,0 0 0,-1 0 0,1 0 1,1 1-1,36-2-976,-34 1 1108,42 0-1994,62 0-7666,-66-1 2331</inkml:trace>
</inkml:ink>
</file>

<file path=ppt/ink/ink1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2.279"/>
    </inkml:context>
    <inkml:brush xml:id="br0">
      <inkml:brushProperty name="width" value="0.025" units="cm"/>
      <inkml:brushProperty name="height" value="0.025" units="cm"/>
    </inkml:brush>
  </inkml:definitions>
  <inkml:trace contextRef="#ctx0" brushRef="#br0">140 13 15919,'0'0'3481,"-12"9"-193,8-6-3036,-15 13 1678,1 0 0,-22 23 0,35-34-1678,1 0 0,-1 1 1,1-1-1,1 1 0,-1 0 1,1 0-1,0 0 0,0 0 1,0 1-1,1-1 0,0 1 1,1-1-1,-1 1 0,1 0 1,0 8-1,1-14-252,0 0 0,0 0 0,0-1 0,1 1 0,-1 0 0,0 0 0,0 0 0,1 0 0,-1 0 0,1 0 0,-1-1 0,0 1 0,1 0 0,0 0 0,-1 0 0,1-1 0,-1 1 0,1 0 0,0-1 0,0 1 0,-1-1 0,1 1 0,0-1 0,0 1 0,0-1 0,0 1 0,31 1 0,-25-3 0,0 0 0,0 0 0,-1-1 0,1 0 0,0-1 0,10-5 0,-7 2 0,0-1 0,-1-1 0,0 0 0,0 0 0,-1-1 0,0 0 0,-1 0 0,0-1 0,0 0 0,-1 0 0,0 0 0,-1-1 0,0 0 0,-1 0 0,0-1 0,-1 1 0,0-1 0,2-16 0,-23 52 0,11-11 0,1-1 0,1 1 0,0 0 0,1 0 0,0 0 0,1 0 0,1 1 0,-2 17 0,4-30 0,0 0 0,0 0 0,0 0 0,0 0 0,0 0 0,0 0 0,0 0 0,1 0 0,-1 0 0,0 0 0,1 0 0,-1 0 0,1 0 0,-1 0 0,1 0 0,-1-1 0,1 1 0,0 0 0,-1 0 0,1 0 0,0-1 0,-1 1 0,1 0 0,0-1 0,0 1 0,0-1 0,1 2 0,1-2 0,-1 1 0,1-1 0,-1 1 0,1-1 0,-1 0 0,1 0 0,-1 0 0,1 0 0,-1-1 0,1 1 0,2-2 0,4 0 0,-1-1 0,-1 0 0,1 0 0,0-1 0,-1 0 0,9-6 0,0-5 0,0 0 0,-1-1 0,-1-1 0,15-24 0,13-14 0,-40 66 0,-4 8 0,-3-3 0,-1 2 0,1-1 0,1 1 0,1 0 0,0 1 0,2-1 0,0 25 0,1-41-115,1 0 0,-1 0 0,1 0 0,0 0 0,0-1 0,0 1 0,0 0 0,0-1-1,0 1 1,1-1 0,-1 1 0,0-1 0,1 1 0,-1-1 0,1 0 0,0 0 0,-1 0 0,1 0 0,0 0 0,0 0 0,-1 0 0,1-1 0,0 1 0,0-1-1,0 1 1,0-1 0,2 0 0,-1 1-481,1 0-1,-1-1 0,1 1 0,-1-1 1,0 0-1,1 0 0,-1 0 0,1-1 1,-1 1-1,0-1 0,1 0 0,-1 0 1,0 0-1,1 0 0,3-3 1,6-9-15366</inkml:trace>
</inkml:ink>
</file>

<file path=ppt/ink/ink1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4.090"/>
    </inkml:context>
    <inkml:brush xml:id="br0">
      <inkml:brushProperty name="width" value="0.025" units="cm"/>
      <inkml:brushProperty name="height" value="0.025" units="cm"/>
    </inkml:brush>
  </inkml:definitions>
  <inkml:trace contextRef="#ctx0" brushRef="#br0">124 2 9417,'0'0'15572,"-3"14"-15289,-11 39 64,-30 80 0,-11 32 3395,53-158-3561,0 0 1,1 0-1,0 0 1,0 0-1,0 1 0,1-1 1,1 0-1,-1 1 0,2 6 1,-2-13-149,1 0 1,-1 0 0,0 0-1,1 0 1,-1 0-1,1 0 1,-1 0 0,1 0-1,-1 0 1,1 0 0,-1-1-1,1 1 1,0 0-1,0 0 1,-1-1 0,1 1-1,0-1 1,0 1-1,0-1 1,0 1 0,0-1-1,0 1 1,0-1-1,0 0 1,1 1 0,1-1-10,0 0 1,-1-1 0,1 1 0,0-1-1,0 1 1,-1-1 0,1 0 0,0 0-1,-1 0 1,1 0 0,-1-1 0,1 1-1,-1-1 1,3-1 0,9-9-25,1-1 0,-2 1 0,0-2 0,0 0 0,-1-1 0,-1 0 0,0 0 0,-1-2 0,14-31 0,-2-2 0,-3-1 0,15-60 0,-30 93 0,8-22 0,-13 35 0,-8 24 0,0 1 0,-4 7 0,1 0 0,2 1 0,0 0 0,2 1 0,1 0 0,1 0 0,-2 40 0,8-66 0,1 0 0,-1 0 0,1 0 0,-1 0 0,1 0 0,0 0 0,0-1 0,0 1 0,1 0 0,-1-1 0,1 1 0,-1 0 0,1-1 0,0 0 0,0 1 0,0-1 0,0 0 0,0 0 0,1 0 0,-1 0 0,1-1 0,-1 1 0,1-1 0,-1 1 0,1-1 0,0 0 0,0 0 0,0 0 0,0 0 0,0-1 0,0 1 0,0-1 0,0 0 0,0 0 0,0 0 0,0 0 0,0 0 0,0-1 0,0 1 0,0-1 0,-1 0 0,1 0 0,0 0 0,0 0 0,0 0 0,-1-1 0,1 1 0,-1-1 0,1 0 0,-1 1 0,0-1 0,1 0 0,-1-1 0,3-3 0,0 0 0,-1-1 0,1 0 0,-1 0 0,-1 0 0,1-1 0,-1 1 0,-1-1 0,1 1 0,-1-1 0,-1 0 0,2-10 0,-21 42 0,14-15 0,0 1 0,0 0 0,1-1 0,1 1 0,0 0 0,0 1 0,1-1 0,0 0 0,1 21 0,0-30 0,0 0 0,1 0 0,-1 0 0,0 0 0,1 0 0,-1 0 0,1 0 0,-1 0 0,1-1 0,-1 1 0,1 0 0,0 0 0,-1 0 0,1 0 0,0-1 0,0 1 0,0 0 0,-1-1 0,1 1 0,0-1 0,0 1 0,0-1 0,0 1 0,0-1 0,0 1 0,0-1 0,0 0 0,0 0 0,0 0 0,1 1 0,-1-1 0,0 0 0,0 0 0,0-1 0,0 1 0,0 0 0,0 0 0,0 0 0,2-1 0,1 0 0,0 0 0,1 0 0,-1 0 0,0-1 0,0 0 0,0 0 0,-1 0 0,8-4 0,4-8 0,-1-1 0,0 0 0,-1-1 0,0 0 0,-2-1 0,13-23 0,-31 100 0,8-59 0,-1-1 0,1 1 0,0 0 0,-1-1 0,1 1 0,0 0 0,0-1 0,0 1 0,0-1 0,0 1 0,0-1 0,0 0 0,0 1 0,0-1 0,0 0 0,0 0 0,0 0 0,0 0 0,0 0 0,0 0 0,0 0 0,0 0 0,0 0 0,0 0 0,1-1 0,30-2 0,-12-1 0,-16 3 0,0 0 0,0 0 0,0 0 0,1 0 0,-1 1 0,0 0 0,6 0 0,-8 0 0,-1 1 0,0-1 0,0 1 0,0-1 0,0 1 0,0-1 0,0 1 0,0 0 0,0 0 0,-1-1 0,1 1 0,0 0 0,0 0 0,0 0 0,-1 0 0,1 0 0,-1 0 0,1 0 0,-1 0 0,1 0 0,-1 0 0,1 0 0,-1 0 0,0 0 0,0 0 0,1 1 0,-1-1 0,0 0 0,0 0 0,0 0 0,-1 3 0,1-2 0,0 0 0,0 0 0,0 0 0,0 0 0,0 0 0,1 0 0,-1 0 0,1 0 0,-1 0 0,1 0 0,0-1 0,0 1 0,-1 0 0,1 0 0,1 0 0,-1-1 0,0 1 0,0-1 0,0 1 0,1-1 0,-1 1 0,1-1 0,-1 0 0,1 1 0,0-1 0,0 0 0,-1 0 0,1 0 0,0-1 0,0 1 0,0 0 0,0-1 0,0 1 0,0-1 0,0 0 0,0 1 0,0-1 0,0 0 0,0 0 0,0 0 0,0-1 0,0 1 0,0 0 0,0-1 0,0 1 0,3-2 0,7-2 0,0 0 0,0-1 0,0 0 0,-1-1 0,1 0 0,11-9 0,-7 3-216,0-1-1,0-1 1,-1 0-1,-1-1 1,0 0 0,-1-1-1,-1-1 1,0 0 0,-1 0-1,-1-1 1,-1-1-1,-1 0 1,0 0 0,6-25-1,-13 37 293,0 1 0,0-1 0,-1 0 1,0 1-1,-1-1 0,1 1 0,-4-13 0,4 19-71,-1 0 0,0 0 0,1 0 0,-1 1 0,0-1 0,1 0 0,-1 1 1,1-1-1,-1 1 0,1-1 0,-1 1 0,1-1 0,-1 1 0,1-1 0,0 1 0,-1-1 0,1 1 0,-1-1 1,1 1-1,0 0 0,0-1 0,-1 1 0,1-1 0,0 1 0,0 0 0,0-1 0,0 1 0,0 0 0,0 0 1,-7 30 464,5-24-271,-6 36 164,2 1 0,1 0 0,3 0 0,5 80 0,5-100-363,-4-26 0,-2-13 0,-3 0 0,-1 1 0,-1 0 0,0-1 0,-1 1 0,-1 1 0,0-1 0,0 1 0,-1 0 0,-1 0 0,-17-24 0,24 37 0,0 0 0,0 0 0,0-1 0,0 1 0,-1 0 0,1 0 0,0-1 0,0 1 0,0 0 0,0 0 0,0-1 0,0 1 0,0 0 0,0-1 0,0 1 0,0 0 0,0-1 0,0 1 0,0 0 0,0 0 0,0-1 0,0 1 0,0 0 0,0-1 0,0 1 0,0 0 0,1 0 0,-1-1 0,0 1 0,0 0 0,0 0 0,0-1 0,1 1 0,-1 0 0,0 0 0,0 0 0,1-1 0,-1 1 0,17-5 0,29 5 0,-35 0 0,45 3-2265,0 0-3696,-51-3-2693</inkml:trace>
</inkml:ink>
</file>

<file path=ppt/ink/ink1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4.487"/>
    </inkml:context>
    <inkml:brush xml:id="br0">
      <inkml:brushProperty name="width" value="0.025" units="cm"/>
      <inkml:brushProperty name="height" value="0.025" units="cm"/>
    </inkml:brush>
  </inkml:definitions>
  <inkml:trace contextRef="#ctx0" brushRef="#br0">21 38 21172,'-16'-4'4676,"11"0"-2401,5-1-1347,3 0-992,13-3-2850,1-3-6215</inkml:trace>
</inkml:ink>
</file>

<file path=ppt/ink/ink1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4.936"/>
    </inkml:context>
    <inkml:brush xml:id="br0">
      <inkml:brushProperty name="width" value="0.025" units="cm"/>
      <inkml:brushProperty name="height" value="0.025" units="cm"/>
    </inkml:brush>
  </inkml:definitions>
  <inkml:trace contextRef="#ctx0" brushRef="#br0">9 51 20531,'0'0'11350,"-1"11"-10683,-1 1-525,0-2-129,1 0 0,0 1-1,0-1 1,1 1 0,2 16 0,-2-26-13,0-1 0,1 1 0,-1 0 0,1 0 0,-1-1 0,1 1 0,-1-1 0,1 1 0,0-1 0,-1 1 0,1-1 0,0 1 0,-1-1 0,1 1 0,0-1 0,-1 0 0,1 1 0,0-1 0,0 0 0,0 0 0,-1 1 0,1-1 0,0 0 0,0 0 0,0 0 0,-1 0 0,1 0 0,0 0 0,0 0 0,1-1 0,28-5 0,-10-3 0,-1-1 0,0-1 0,0 0 0,-1-1 0,-1-1 0,24-24 0,19-12 0,-60 49 0,1-1 0,-1 1 0,1 0 0,-1-1 0,1 1 0,-1-1 0,1 1 0,-1 0 0,1 0 0,-1-1 0,1 1 0,-1 0 0,1 0 0,-1 0 0,1 0 0,0-1 0,-1 1 0,1 0 0,-1 0 0,1 0 0,0 0 0,-1 0 0,1 0 0,-1 1 0,1-1 0,-1 0 0,1 0 0,0 0 0,-1 0 0,1 1 0,7 18 0,-8 40 0,-1-42 0,1 53 0,0-70 0,0 0 0,0 1 0,0-1 0,0 0 0,0 0 0,0 1 0,0-1 0,0 0 0,0 0 0,0 0 0,0 1 0,1-1 0,-1 0 0,0 0 0,0 0 0,0 1 0,0-1 0,0 0 0,0 0 0,1 0 0,-1 0 0,0 1 0,0-1 0,0 0 0,1 0 0,-1 0 0,0 0 0,0 0 0,0 0 0,1 0 0,-1 0 0,0 0 0,0 0 0,0 1 0,1-1 0,-1 0 0,0 0 0,0 0 0,0 0 0,1 0 0,-1-1 0,0 1 0,0 0 0,1 0 0,14-5 0,11-12 0,3-4-1983,-22 16 560,0 1 0,0 0 0,1 0 0,-1 1 0,1 0 0,0 0 0,15-3 0,-9 5-6734</inkml:trace>
</inkml:ink>
</file>

<file path=ppt/ink/ink1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5.278"/>
    </inkml:context>
    <inkml:brush xml:id="br0">
      <inkml:brushProperty name="width" value="0.025" units="cm"/>
      <inkml:brushProperty name="height" value="0.025" units="cm"/>
    </inkml:brush>
  </inkml:definitions>
  <inkml:trace contextRef="#ctx0" brushRef="#br0">164 41 11082,'0'0'17665,"-10"-8"-16816,6 4-758,-24-18 106,27 21-192,-1 0 1,1 0-1,-1 1 0,1-1 0,-1 0 0,1 1 0,-1 0 0,1-1 0,-1 1 0,0 0 1,1 0-1,-1 0 0,0 0 0,1 0 0,-1 0 0,0 0 0,1 0 0,-1 1 1,1-1-1,-1 1 0,1-1 0,-1 1 0,-1 1 0,-4 2 96,1 1-1,0 0 1,0 1 0,0-1-1,0 1 1,1 0 0,0 1-1,1-1 1,-1 1 0,1 0-1,1 0 1,-1 1 0,1-1-1,0 1 1,1-1 0,0 1-1,0 0 1,1 0 0,-1 0-1,1 11 1,2-17-88,0 0 0,-1 0 0,1 0-1,0 0 1,0 0 0,0-1 0,0 1 0,0 0-1,1-1 1,-1 1 0,0 0 0,1-1 0,-1 0 0,1 1-1,0-1 1,-1 0 0,1 0 0,0 0 0,0 0-1,0 0 1,0 0 0,0-1 0,0 1 0,0 0 0,0-1-1,0 0 1,0 1 0,0-1 0,0 0 0,0 0-1,0 0 1,3-1 0,2 1 12,0 0 0,0 0-1,0-1 1,0 0 0,0 0 0,0-1-1,0 0 1,11-5 0,-11 3-25,-1 0 0,0-1 0,0 0 0,0 0 0,-1 0 0,1-1 0,-1 0 0,-1 0 0,5-7 0,-6 9 0,-1 1 0,0-1 0,0 1 0,0-1 0,-1 0 0,0 0 0,1 0 0,-1 0 0,0 0 0,-1 0 0,1 0 0,-1 0 0,0 0 0,0 0 0,0-1 0,-1 1 0,1 0 0,-2-6 0,1 9-48,0 0 0,1 0 0,-1-1-1,0 1 1,0 0 0,0 0 0,0 0 0,0 0 0,0 0-1,0 0 1,0 0 0,0 1 0,0-1 0,-1 0 0,1 1-1,0-1 1,0 0 0,-1 1 0,1 0 0,0-1 0,-1 1-1,1 0 1,-1 0 0,1-1 0,0 1 0,-1 0 0,1 1-1,-1-1 1,1 0 0,-1 0 0,1 0 0,-2 1-1,1 0-80,0-1 0,1 1 0,-1-1 0,0 1-1,0-1 1,1 1 0,-1 0 0,1 0-1,-1 0 1,0 0 0,1 0 0,0 0-1,-1 0 1,1 1 0,0-1 0,-1 0-1,1 1 1,0-1 0,0 1 0,0-1-1,0 1 1,1 0 0,-1-1 0,-1 4-1,2-3-463,2 15-8017,10-11 1014</inkml:trace>
</inkml:ink>
</file>

<file path=ppt/ink/ink1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5.684"/>
    </inkml:context>
    <inkml:brush xml:id="br0">
      <inkml:brushProperty name="width" value="0.025" units="cm"/>
      <inkml:brushProperty name="height" value="0.025" units="cm"/>
    </inkml:brush>
  </inkml:definitions>
  <inkml:trace contextRef="#ctx0" brushRef="#br0">215 202 18802,'0'0'5279,"-12"-4"-3405,7 3-1813,0-1 1,0 1-1,0-1 0,0 2 1,-1-1-1,1 0 0,0 1 0,-1 0 1,1 0-1,0 1 0,0 0 1,-1-1-1,1 2 0,0-1 0,0 1 1,0-1-1,0 1 0,0 1 0,0-1 1,1 1-1,-1 0 0,-5 4 1,-2 4 214,1-1 1,0 2-1,-9 12 1,17-21-174,0 0-1,1 1 1,-1-1-1,1 1 1,0 0 0,0 0-1,0-1 1,1 1-1,-1 0 1,1 0 0,0 1-1,0-1 1,1 0-1,-1 0 1,1 0 0,0 6-1,1-9-80,0 0 1,0 0-1,0 0 0,0 0 0,0 0 1,1 0-1,-1 0 0,0 0 0,1 0 0,-1 0 1,0-1-1,1 1 0,-1-1 0,1 1 1,-1-1-1,1 1 0,-1-1 0,1 0 1,-1 0-1,1 0 0,0 0 0,-1 0 0,1 0 1,-1 0-1,1 0 0,-1-1 0,3 0 1,47-9 742,-36 3-701,0-1 0,0-1 0,0 0 0,-1 0-1,0-1 1,-1-1 0,0-1 0,-1 0 0,-1 0-1,16-21 1,-16 18-12,0-2-1,0 0 0,-1 0 0,-2-1 1,1 0-1,-2 0 0,-1-1 1,8-32-1,-14 28-51,0 23 0,0-1 0,-1 1 0,1 0 0,0 0 0,0 0 0,0 0 0,-1-1 0,1 1 0,0 0 0,0 0 0,0 0 0,-1 0 0,1 0 0,0 0 0,0 0 0,-1 0 0,1 0 0,0 0 0,0 0 0,0 0 0,-1 0 0,1 0 0,0 0 0,0 0 0,-1 0 0,1 0 0,0 0 0,0 0 0,-1 0 0,1 0 0,0 0 0,0 0 0,0 1 0,-1-1 0,1 0 0,0 0 0,0 0 0,0 0 0,0 1 0,-1-1 0,1 0 0,0 1 0,-26 33 0,9-5 0,1 1 0,-14 41 0,25-59 0,1 0 0,0 1 0,1 0 0,1-1 0,0 1 0,0 0 0,2 0 0,-1 0 0,3 14 0,-2-25-82,0 0 1,1 0-1,0 0 1,-1 0-1,1 0 1,0 0-1,0 0 1,0 0-1,0-1 1,1 1-1,-1 0 1,0-1-1,1 1 1,-1-1-1,1 1 1,0-1-1,-1 0 1,1 1-1,2 0 1,1 1-435,0-1 1,1 0-1,-1 0 1,0-1-1,0 0 0,1 1 1,8-1-1,-6 0-496,0-1 0,1 0-1,-1 0 1,0-1-1,0 0 1,0 0 0,0-1-1,0 0 1,0 0 0,9-5-1,6-8-12461</inkml:trace>
</inkml:ink>
</file>

<file path=ppt/ink/ink1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7.271"/>
    </inkml:context>
    <inkml:brush xml:id="br0">
      <inkml:brushProperty name="width" value="0.025" units="cm"/>
      <inkml:brushProperty name="height" value="0.025" units="cm"/>
    </inkml:brush>
  </inkml:definitions>
  <inkml:trace contextRef="#ctx0" brushRef="#br0">39 376 8936,'0'0'8398,"10"-3"-5516,4 0-2002,81-22 6138,-89 23-6685,0 0-1,0 0 0,0-1 1,-1 0-1,1 0 0,-1 0 1,1-1-1,-1 1 0,0-1 1,-1-1-1,1 1 0,-1-1 1,7-7-1,-10 11-332,-1 0 0,1 0 0,-1 0 0,1 1 0,-1-1 0,0 0 0,1 0 0,-1 0 0,0 0 0,0 0 0,0 0 0,1 0 0,-1 0 0,0 0 0,0 0 0,0 0 0,0 1 0,-1-1 0,1 0 0,0 0 0,0 0 0,0 0 0,-1 0 0,1 0 0,-1 0 0,1 0 0,-1 1 0,0-3 0,-1 2 0,1 0 0,-1 0 0,0 0 0,1 0 0,-1 0 0,0 1 0,0-1 0,0 0 0,1 1 0,-1 0 0,0-1 0,0 1 0,-3 0 0,-3 0 0,1 0 0,-1 0 0,0 1 0,1 0 0,-1 0 0,-13 5 0,9 0 0,1 1 0,0 0 0,0 1 0,0 0 0,1 1 0,0 0 0,1 0 0,0 1 0,1 1 0,0-1 0,0 1 0,-11 23 0,18-33 0,1 0 0,-1 0 0,1 0 0,-1 0 0,1 0 0,-1 0 0,1 0 0,0 0 0,-1 0 0,1 0 0,0 1 0,0-1 0,0 0 0,0 0 0,0 0 0,0 0 0,0 0 0,1 1 0,-1-1 0,0 0 0,0 0 0,1 0 0,-1 0 0,1 0 0,-1 0 0,1 0 0,0 0 0,-1 0 0,1 0 0,1 1 0,0-1 0,1 1 0,-1-1 0,1 0 0,-1 0 0,1 0 0,0 0 0,0 0 0,-1 0 0,1-1 0,0 0 0,5 1 0,9-1 0,-1-1 0,0 0 0,22-5 0,-21 0 0,0 1 0,-1-2 0,0 0 0,0-1 0,0-1 0,-1-1 0,0 0 0,-1 0 0,0-2 0,-1 1 0,0-2 0,-1 0 0,0 0 0,-1-1 0,-1-1 0,0 0 0,-1 0 0,-1-1 0,0 0 0,5-17 0,-11 29 0,-1 1 0,0-1 0,0 0 0,-1 1 0,1-1 0,-1 0 0,0 0 0,0 1 0,-1-8 0,1 10 0,0 0 0,-1 0 0,1 1 0,-1-1 0,1 0 0,-1 0 0,0 0 0,1 1 0,-1-1 0,0 0 0,1 0 0,-1 1 0,0-1 0,0 1 0,0-1 0,0 1 0,1-1 0,-1 1 0,0-1 0,0 1 0,0 0 0,0 0 0,0-1 0,0 1 0,0 0 0,0 0 0,0 0 0,0 0 0,0 0 0,0 0 0,0 0 0,0 1 0,0-1 0,0 0 0,0 0 0,0 1 0,0-1 0,0 1 0,-1 0 0,-3 1 0,0 0 0,1 0 0,-1 1 0,0-1 0,1 1 0,0 1 0,0-1 0,0 0 0,0 1 0,0 0 0,-5 7 0,-33 51 0,40-58 0,-5 6 0,0 1 0,2 0 0,-1 0 0,1 1 0,1-1 0,0 1 0,0 0 0,1 0 0,1 1 0,-1 17 0,3-29 0,0 1 0,0 0 0,0-1 0,0 1 0,0-1 0,1 1 0,-1 0 0,1-1 0,-1 1 0,1-1 0,-1 1 0,1-1 0,0 0 0,0 1 0,0-1 0,0 0 0,0 1 0,0-1 0,0 0 0,0 0 0,0 0 0,1 0 0,-1 0 0,3 1 0,-1 0 0,1-1 0,0 0 0,0 0 0,0 0 0,0 0 0,0 0 0,0-1 0,0 0 0,8 0 0,-1-1 0,1-1 0,-1 0 0,0 0 0,0-1 0,0-1 0,16-6 0,-1-5 0,-1-1 0,-1 0 0,-1-2 0,0-1 0,-1-1 0,28-32 0,-25 21 0,0-1 0,-2-1 0,-2-1 0,21-43 0,-41 75 0,0 1 0,0-1 0,0 0 0,-1 1 0,1-1 0,0 0 0,-1 1 0,1-1 0,-1 0 0,0 0 0,1 0 0,-1 1 0,0-1 0,0 0 0,0 0 0,-1-2 0,1 4 0,-1-1 0,1 1 0,-1 0 0,1 0 0,-1-1 0,1 1 0,-1 0 0,0 0 0,1-1 0,-1 1 0,1 0 0,-1 0 0,0 0 0,1 0 0,-1 0 0,1 0 0,-1 0 0,0 0 0,1 0 0,-1 1 0,1-1 0,-1 0 0,0 0 0,1 0 0,-1 1 0,1-1 0,-1 0 0,1 1 0,-1-1 0,-9 6 0,1-1 0,0 1 0,-15 13 0,-1 5 0,1 0 0,1 2 0,-26 36 0,40-48 0,-1 0 0,2 1 0,0 0 0,0 1 0,2 0 0,0 0 0,1 0 0,-5 28 0,9-42 0,1 0 0,-1 0 0,1 0 0,0 0 0,0 0 0,0 0 0,0 0 0,0 0 0,0 0 0,1 0 0,-1 0 0,1 0 0,-1 0 0,1 0 0,0 0 0,0-1 0,-1 1 0,1 0 0,1 0 0,-1-1 0,0 1 0,0-1 0,1 1 0,-1-1 0,1 1 0,-1-1 0,1 0 0,-1 1 0,1-1 0,0 0 0,0 0 0,0-1 0,-1 1 0,1 0 0,0 0 0,0-1 0,0 0 0,0 1 0,0-1 0,4 0 0,0 1 0,1-2 0,-1 1 0,1-1 0,-1 0 0,1 0 0,-1-1 0,0 1 0,1-1 0,-1-1 0,0 1 0,10-7 0,2-4 0,-2 0 0,1 0 0,-2-2 0,0 0 0,-1 0 0,22-32 0,-15 16 0,-2-2 0,30-66 0,-47 95 0,0-1 0,0 1 0,-1 0 0,1-1 0,-1 0 0,0 1 0,0-7 0,-1 10 0,-1 1 0,1 0 0,-1 0 0,1-1 0,0 1 0,-1 0 0,1 0 0,0 0 0,-1 0 0,1-1 0,-1 1 0,1 0 0,-1 0 0,1 0 0,0 0 0,-1 0 0,1 0 0,-1 0 0,1 0 0,0 0 0,-1 1 0,1-1 0,-1 0 0,1 0 0,-1 0 0,1 0 0,0 0 0,-1 1 0,1-1 0,0 0 0,-1 0 0,1 1 0,0-1 0,-1 0 0,1 1 0,-1-1 0,-13 15 0,1 0 0,0 0 0,1 1 0,1 1 0,0 0 0,2 0 0,0 1 0,0 0 0,2 1 0,-10 35 0,15-49 0,1 0 0,0 0 0,0 1 0,0-1 0,1 0 0,0 0 0,0 1 0,0-1 0,0 0 0,1 1 0,2 7 0,-2-11 0,0-1 0,0 1 0,0 0 0,1-1 0,-1 1 0,1-1 0,-1 1 0,1-1 0,0 0 0,-1 0 0,1 0 0,0 0 0,0 0 0,0 0 0,0 0 0,0 0 0,0-1 0,0 1 0,0-1 0,0 1 0,0-1 0,0 0 0,0 0 0,0 0 0,1 0 0,-1-1 0,0 1 0,0 0 0,0-1 0,0 1 0,2-2 0,8-1 0,-1-1 0,1-1 0,-1 0 0,0 0 0,0-1 0,-1-1 0,0 0 0,0 0 0,13-13 0,23-15 0,-65 82 0,17-44 0,-1 3 0,-1 0 0,1 1 0,0-1 0,0 1 0,1-1 0,0 1 0,0 0 0,1 0 0,-1 0 0,2 0 0,-1 0 0,1 0 0,1 10 0,-1-16 0,1 0 0,0 0 0,0 0 0,0 0 0,1-1 0,-1 1 0,0 0 0,0-1 0,0 1 0,1-1 0,-1 1 0,0-1 0,0 1 0,1-1 0,-1 0 0,0 0 0,1 0 0,-1 0 0,0 0 0,1 0 0,-1 0 0,0 0 0,1 0 0,1-1 0,34-7 0,-18 0 0,-2-1 0,1-1 0,-1-1 0,-1 0 0,0-1 0,0-1 0,13-15 0,-33 34 0,-1 0 0,1 0 0,1 0 0,-1 0 0,1 1 0,0-1 0,0 1 0,0 0 0,1 0 0,1 0 0,-1 0 0,-1 14 0,4-20 0,0 0 0,-1-1 0,1 1 0,-1 0 0,1 0 0,0 0 0,0-1 0,-1 1 0,1 0 0,0-1 0,0 1 0,0-1 0,0 1 0,0-1 0,0 1 0,0-1 0,0 0 0,0 1 0,0-1 0,0 0 0,0 0 0,0 0 0,0 0 0,0 0 0,0 0 0,0 0 0,0 0 0,0 0 0,0 0 0,0-1 0,2 0 0,34-9 0,-21 1 0,-1 0 0,1-1 0,-2-1 0,0-1 0,0 0 0,-1 0 0,0-1 0,17-24 0,-9 8 0,-2 0 0,-1-1 0,21-48 0,-34 67 0,0 0 0,-1 0 0,0-1 0,3-18 0,-10 31 0,0 1 0,0 0 0,0 0 0,1 0 0,-1 0 0,1 0 0,0 0 0,-1 1 0,-1 2 0,-9 16-77,1 1 0,1 0 0,1 0 1,1 1-1,1 0 0,1 1 0,2-1 0,0 1 0,1 1 0,1-1 0,1 1 1,2-1-1,0 1 0,5 26 0,-3-41-609,-2-23 516,-3-27-165,-28-49-2160,-6-23 1083,36 111 1471,1 0 0,0 1 0,0-1 0,0 1 1,0-1-1,0 1 0,0-1 0,0 0 0,0 1 0,0-1 1,0 1-1,0-1 0,0 1 0,0-1 0,0 1 0,1-1 1,-1 0-1,0 1 0,0-1 0,1 1 0,-1-1 0,0 1 1,1 0-1,-1-1 0,1 1 0,-1-1 0,0 1 0,1 0 1,-1-1-1,1 1 0,-1 0 0,2-1 0,24-2 949,38 14-422,-53-8-459,-4-2-279,24 5-609,-10-7-4241,-14-1-1111</inkml:trace>
</inkml:ink>
</file>

<file path=ppt/ink/ink1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7.597"/>
    </inkml:context>
    <inkml:brush xml:id="br0">
      <inkml:brushProperty name="width" value="0.025" units="cm"/>
      <inkml:brushProperty name="height" value="0.025" units="cm"/>
    </inkml:brush>
  </inkml:definitions>
  <inkml:trace contextRef="#ctx0" brushRef="#br0">18 5 21140,'-8'-2'4356,"-2"-1"1986,14 6-6822,1 3-2563</inkml:trace>
</inkml:ink>
</file>

<file path=ppt/ink/ink1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8.314"/>
    </inkml:context>
    <inkml:brush xml:id="br0">
      <inkml:brushProperty name="width" value="0.025" units="cm"/>
      <inkml:brushProperty name="height" value="0.025" units="cm"/>
    </inkml:brush>
  </inkml:definitions>
  <inkml:trace contextRef="#ctx0" brushRef="#br0">2 193 15246,'0'0'2034,"0"-10"48,0 7-2002,-1-4 479,1 0 1,-1 0 0,2-1 0,-1 1 0,1 0 0,0 0 0,0-1 0,1 1 0,0 0 0,0 0 0,1 1 0,0-1-1,0 0 1,1 1 0,4-8 0,-1 7-212,0 0 0,0 0 0,1 0 1,0 1-1,9-6 0,-15 11-300,0-1 1,1 0 0,-1 1 0,1 0-1,0-1 1,-1 1 0,1 0 0,0 0-1,0 1 1,0-1 0,0 0-1,0 1 1,0 0 0,-1 0 0,1 0-1,0 0 1,0 0 0,0 1-1,0-1 1,0 1 0,3 1 0,-4-1-49,-1 0 0,1 0 1,-1 1-1,0-1 1,0 1-1,0-1 1,0 1-1,0-1 1,0 1-1,0 0 1,-1-1-1,1 1 0,-1 0 1,1 0-1,-1-1 1,1 1-1,-1 0 1,0 0-1,0 3 1,-1 40 29,0-39-11,-2 12 19,0-1 0,-2 0 0,0 0 0,-1-1 0,0 1-1,-16 26 1,13-27-22,1 0-1,1 1 1,0 0-1,1 0 1,1 0-1,-3 21 1,8-38-16,0 1 0,0 0 0,0-1 0,0 1 0,0 0 0,0-1 0,0 1 0,0 0 0,0-1 0,0 1 0,0 0 1,1-1-1,-1 1 0,0 0 0,0-1 0,1 1 0,-1 0 0,0-1 0,1 1 0,-1-1 0,1 1 0,-1-1 0,1 1 0,-1-1 0,1 1 0,-1-1 0,1 0 0,-1 1 0,1-1 0,-1 0 1,1 1-1,0-1 0,-1 0 0,1 0 0,0 1 0,-1-1 0,1 0 0,0 0 0,-1 0 0,1 0 0,0 0 0,-1 0 0,1 0 0,0 0 0,-1 0 0,1 0 0,0 0 0,-1-1 0,1 1 0,0 0 1,0-1-1,36-14 152,-11 0-90,0-2-1,-1-1 1,32-30 0,-45 38-145,-1-2 0,0 1-1,0-2 1,-2 1 0,0-1 0,0-1-1,-1 0 1,9-20 0,-16 25-466,-8 18 221,-10 22 132,11-17 269,1 1-1,0 0 1,1 0-1,1 0 1,0 1 0,1-1-1,0 1 1,2-1-1,0 18 1,0-32-45,1 0 0,-1 0 0,1 1 0,-1-1 0,1 0-1,-1 0 1,1 0 0,0 0 0,-1 0 0,1 0 0,0 0 0,0 0 0,0 0 0,0 0 0,-1-1 0,1 1-1,1 0 1,-1 0 0,0-1 0,0 1 0,0-1 0,0 1 0,0-1 0,0 1 0,1-1 0,-1 0 0,0 0 0,0 0-1,1 1 1,-1-1 0,0 0 0,0 0 0,1-1 0,-1 1 0,0 0 0,2-1 0,2 1 23,0-1 0,0-1 0,1 1 0,-1-1 0,0 0 0,0 0 0,6-4 0,1-1-49,-1-1-1,0 0 1,0 0-1,-1-1 0,-1-1 1,1 1-1,-1-2 1,-1 1-1,0-1 0,-1-1 1,0 1-1,0-1 1,-1 0-1,-1-1 0,0 1 1,-1-1-1,0 0 1,2-19-1,-8 26-1,-6 13 0,-5 13 0,8-6 0,0 0 0,1 1 0,1-1 0,0 1 0,1 0 0,0 0 0,1 0 0,2 26 0,-1-40-102,1 1-1,-1 0 1,1-1 0,-1 1-1,1-1 1,0 1 0,-1-1-1,1 1 1,0-1 0,0 1-1,0-1 1,0 0 0,1 0 0,-1 1-1,0-1 1,0 0 0,1 0-1,-1 0 1,0 0 0,1-1-1,-1 1 1,1 0 0,0 0-1,-1-1 1,1 1 0,-1-1-1,1 0 1,0 1 0,1-1-1,3 0-637,0 1 0,0-1 0,-1 0 0,1-1 0,0 1 0,0-1 0,9-3 0,25-15-5901</inkml:trace>
</inkml:ink>
</file>

<file path=ppt/ink/ink1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8.659"/>
    </inkml:context>
    <inkml:brush xml:id="br0">
      <inkml:brushProperty name="width" value="0.025" units="cm"/>
      <inkml:brushProperty name="height" value="0.025" units="cm"/>
    </inkml:brush>
  </inkml:definitions>
  <inkml:trace contextRef="#ctx0" brushRef="#br0">69 1 19122,'0'0'3881,"-5"14"-2343,-9 23-578,2 1 0,1 0 0,2 0 0,2 1 0,-3 49 0,10-86-944,0 0 1,0 0 0,-1 0 0,1-1 0,0 1-1,0 0 1,1 0 0,-1 0 0,0-1-1,1 1 1,-1 0 0,1 0 0,-1-1-1,1 1 1,0 0 0,0-1 0,0 1 0,0-1-1,0 1 1,0-1 0,0 1 0,0-1-1,1 0 1,-1 0 0,0 1 0,1-1-1,-1 0 1,1 0 0,0-1 0,-1 1 0,1 0-1,-1 0 1,1-1 0,0 1 0,0-1-1,-1 1 1,1-1 0,0 0 0,0 0-1,0 0 1,0 0 0,-1 0 0,1 0 0,0 0-1,0-1 1,-1 1 0,1-1 0,0 1-1,2-2 1,6-1-2,-1-1-1,1 0 1,-1 0 0,0-1-1,0 0 1,0-1 0,10-9-1,-17 14-18,28-20-447,-20 24 170,-6 17 142,-12 161 1698,27-202-2371,41-50-12662,-37 43 5077</inkml:trace>
</inkml:ink>
</file>

<file path=ppt/ink/ink1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9.486"/>
    </inkml:context>
    <inkml:brush xml:id="br0">
      <inkml:brushProperty name="width" value="0.025" units="cm"/>
      <inkml:brushProperty name="height" value="0.025" units="cm"/>
    </inkml:brush>
  </inkml:definitions>
  <inkml:trace contextRef="#ctx0" brushRef="#br0">160 412 2242,'0'0'14777,"-12"5"-9001,-6 1-4470,4-2-337,1 0 0,0 1 0,0 0 1,1 1-1,0 0 0,0 1 0,-18 13 0,29-19-952,0-1 1,1 0-1,-1 1 0,0-1 0,1 1 1,-1-1-1,1 1 0,-1 0 1,1-1-1,-1 1 0,1 0 0,-1-1 1,1 1-1,-1 0 0,1-1 0,0 1 1,0 0-1,-1 0 0,1-1 1,0 1-1,0 0 0,0 0 0,0 0 1,0-1-1,0 1 0,0 0 1,0 0-1,0 0 0,0-1 0,0 1 1,0 0-1,1 0 0,-1-1 0,1 2 1,0-1-8,1 0 1,0 0 0,0 0 0,0-1-1,-1 1 1,1-1 0,0 1-1,0-1 1,0 0 0,0 0-1,0 1 1,0-1 0,3-1 0,6 0 23,1 0 0,0-1 0,20-6 1,-21 4-34,0-1 0,0-1 0,-1 0 1,0 0-1,0-1 0,0 0 0,-1-1 1,0 0-1,0 0 0,-1-1 0,0 0 1,-1 0-1,0-1 0,0 0 0,-1-1 1,9-19-1,-40 89-1,17-44 0,1 1 0,0-1 0,2 1 0,0 0 0,0 1 0,2-1 0,-3 29 0,6-45 0,0 1 0,0 0 0,0-1 0,0 1 0,0 0 0,0 0 0,0-1 0,0 1 0,0 0 0,1 0 0,-1-1 0,0 1 0,0 0 0,1-1 0,-1 1 0,0 0 0,1-1 0,-1 1 0,1-1 0,-1 1 0,1-1 0,-1 1 0,1-1 0,0 1 0,-1-1 0,1 1 0,-1-1 0,1 0 0,0 1 0,-1-1 0,2 1 0,26-5 0,-20 1 0,-1 0 0,0 0 0,0-1 0,0 0 0,10-8 0,-3-3-655,0 0-1,-1-1 1,0 0 0,-1-1-1,-1 0 1,-1-1 0,0 0-1,9-27 1,1-13-4393,18-88 0,6-19 1610,-67 236 6630,-47 130-1980,52-158-361,8-23 101,1 1 1,1 0 0,1 1 0,1-1-1,0 1 1,2 1 0,-3 34-1,8-56-905,-1 0 0,0 0 0,0-1 0,0 1 0,1 0 0,-1 0 0,0 0 0,1-1 0,-1 1 0,1 0 0,-1-1 0,1 1 0,-1 0 1,1-1-1,0 1 0,-1-1 0,1 1 0,0 0 0,-1-1 0,1 0 0,0 1 0,0-1 0,-1 1 0,1-1 0,0 0 0,0 0 0,0 1 0,0-1 0,-1 0 0,1 0 0,0 0 0,0 0 0,0 0 0,0 0 0,0 0 0,-1 0 0,1-1 0,0 1 0,0 0 0,0 0 0,-1-1 0,1 1 0,0 0 0,0-1 0,-1 1 0,1-1 0,1 0 0,38-21 1369,-14-2-1240,-2-1 0,-1-1 0,21-29 0,6-8 380,-50 62-552,1-1 0,-1 1-1,1 0 1,0 0 0,0 0-1,0 0 1,0 0 0,0 0 0,0 1-1,0-1 1,0 0 0,0 0-1,0 1 1,0-1 0,0 0 0,0 1-1,1-1 1,-1 1 0,0 0-1,0-1 1,1 1 0,-1 0 0,2 0-1,-2 0-8,0 1-1,0 0 0,-1 0 0,1 0 1,0 0-1,-1 0 0,1 0 0,-1 0 1,1 0-1,-1 0 0,1 0 0,-1 0 1,0 0-1,1 0 0,-1 0 0,0 0 1,0 0-1,0 0 0,0 1 0,0 0 1,-6 69 20,3-56 151,-1 0 1,0 0-1,-2 0 0,-7 15 1,11-25-114,-1 0 1,1 0 0,-1 0 0,0 0 0,0-1 0,-1 1-1,1-1 1,-1 0 0,0 0 0,0 0 0,-1-1 0,1 1-1,-1-1 1,-8 5 0,11-8-128,1 1 1,-1-1-1,0 0 1,0 1-1,0-1 1,0 0-1,1 0 1,-1 0-1,0 0 0,0 0 1,0-1-1,1 1 1,-1-1-1,0 1 1,0-1-1,1 1 0,-1-1 1,0 0-1,1 0 1,-1 0-1,0 0 1,-1-2-1,-1 0-374,0-1 0,1 0 0,0 0 0,-1 0 0,2-1 0,-1 1 0,0-1 0,-2-5 0,1-1-813,-1-1 1,2 1 0,-1-1-1,2 0 1,-1 0-1,0-18 1,3 19-5781</inkml:trace>
</inkml:ink>
</file>

<file path=ppt/ink/ink1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09.984"/>
    </inkml:context>
    <inkml:brush xml:id="br0">
      <inkml:brushProperty name="width" value="0.025" units="cm"/>
      <inkml:brushProperty name="height" value="0.025" units="cm"/>
    </inkml:brush>
  </inkml:definitions>
  <inkml:trace contextRef="#ctx0" brushRef="#br0">136 76 19506,'0'0'10661,"7"-9"-10180,20-27-86,-26 35-378,-1 0 0,1 0-1,-1 1 1,0-1 0,0 0 0,1 0 0,-1 1 0,0-1 0,0 0 0,0 0 0,0 0 0,0 1-1,0-1 1,0 0 0,0 0 0,0 0 0,0 1 0,0-1 0,-1 0 0,1 0 0,0 0 0,0 1-1,-1-1 1,1 0 0,-1 1 0,1-1 0,0 0 0,-1 1 0,1-1 0,-1 0 0,0 1 0,1-1-1,-1 1 1,0-1 0,1 1 0,-1-1 0,0 1 0,1 0 0,-1-1 0,0 1 0,0 0 0,1 0-1,-1-1 1,0 1 0,0 0 0,0 0 0,1 0 0,-1 0 0,0 0 0,-1 0 0,-40-2 391,36 4-407,1 0 1,-1 0-1,0 0 0,0 1 0,1 0 0,0 0 0,-1 0 0,1 1 1,1 0-1,-1 0 0,0 0 0,1 0 0,-8 11 0,9-12 2,0 1 0,0 0 0,0 0 0,1 0 0,0 0 0,0 0 0,0 0 0,0 1 0,0-1 0,1 1 0,0-1-1,0 1 1,0 0 0,0-1 0,1 1 0,0 0 0,0 0 0,0-1 0,1 6 0,0-9 5,0 1 1,0-1-1,0 1 0,1-1 1,-1 0-1,0 1 1,0-1-1,1 0 0,-1 0 1,1 0-1,-1 0 0,1 0 1,-1-1-1,1 1 0,0 0 1,-1-1-1,1 1 1,0-1-1,0 1 0,-1-1 1,1 0-1,0 0 0,0 0 1,0 0-1,1 0 1,50-5 152,-36-1-161,0-1 0,-1-1 0,0-1 0,0 0 0,-1-1 0,27-22 0,-19 15 0,39-24 0,-60 40 0,-1 0 0,1 0 0,0 0 0,-1 0 0,1 1 0,0-1 0,-1 0 0,1 1 0,0-1 0,0 1 0,0 0 0,0 0 0,-1 0 0,1 0 0,0 0 0,3 1 0,-4-1 0,0 0 0,0 1 0,0 0 0,-1-1 0,1 1 0,0-1 0,-1 1 0,1 0 0,0 0 0,-1-1 0,1 1 0,-1 0 0,1 0 0,-1 0 0,0 0 0,1-1 0,-1 1 0,0 0 0,1 0 0,-1 0 0,0 0 0,0 0 0,0 1 0,0 8 0,0 1 0,-1-1 0,0 1 0,-5 17 0,1-5 0,5-22 0,0 0 0,-1-1 0,1 1 0,0 0 0,0 0 0,0 0 0,0 0 0,0-1 0,0 1 0,0 0 0,1 0 0,-1 0 0,0-1 0,0 1 0,0 0 0,1 0 0,-1-1 0,1 1 0,-1 0 0,0-1 0,1 1 0,-1 0 0,1-1 0,-1 1 0,1-1 0,0 1 0,-1 0 0,2 0 0,0-1 0,-1 1 0,1-1 0,0 1 0,-1-1 0,1 0 0,0 0 0,0 0 0,-1 0 0,1 0 0,0 0 0,0 0 0,2-1 0,56-22 0,-56 21 0,11-5 0,7-4 0,1 1 0,0 0 0,0 2 0,1 1 0,46-8 0,-69 14-14,1 1 1,-1 0-1,1 0 1,-1 0-1,1 0 0,-1 0 1,1 0-1,-1 0 0,1 1 1,-1-1-1,0 0 1,1 1-1,-1-1 0,1 1 1,-1-1-1,0 1 0,1 0 1,-1 0-1,0 0 1,0 0-1,0-1 0,0 1 1,0 1-1,0-1 1,0 0-1,0 0 0,0 0 1,0 0-1,0 1 0,-1-1 1,1 0-1,0 1 1,-1-1-1,0 1 0,1-1 1,-1 1-1,0-1 0,1 1 1,-1-1-1,0 1 1,0-1-1,0 0 0,0 1 1,-1-1-1,1 1 1,0-1-1,-1 1 0,0 1 1,0 3-280,-1 0-1,1 0 1,-1-1 0,-1 1 0,1 0 0,-1-1 0,0 0-1,0 0 1,0 0 0,-1 0 0,-4 5 0,1-5-6925</inkml:trace>
</inkml:ink>
</file>

<file path=ppt/ink/ink1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0.328"/>
    </inkml:context>
    <inkml:brush xml:id="br0">
      <inkml:brushProperty name="width" value="0.025" units="cm"/>
      <inkml:brushProperty name="height" value="0.025" units="cm"/>
    </inkml:brush>
  </inkml:definitions>
  <inkml:trace contextRef="#ctx0" brushRef="#br0">0 0 11851,'0'0'20916</inkml:trace>
</inkml:ink>
</file>

<file path=ppt/ink/ink1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2.525"/>
    </inkml:context>
    <inkml:brush xml:id="br0">
      <inkml:brushProperty name="width" value="0.025" units="cm"/>
      <inkml:brushProperty name="height" value="0.025" units="cm"/>
    </inkml:brush>
  </inkml:definitions>
  <inkml:trace contextRef="#ctx0" brushRef="#br0">0 40 22549,'0'0'10218,"10"-40"-27450</inkml:trace>
</inkml:ink>
</file>

<file path=ppt/ink/ink1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4.843"/>
    </inkml:context>
    <inkml:brush xml:id="br0">
      <inkml:brushProperty name="width" value="0.025" units="cm"/>
      <inkml:brushProperty name="height" value="0.025" units="cm"/>
    </inkml:brush>
  </inkml:definitions>
  <inkml:trace contextRef="#ctx0" brushRef="#br0">76 26 15375,'-4'29'7039,"-9"16"-5346,-1 1-934,0 9-595,3 1-1,3 0 0,2 0 1,1 64-1,5-118-147,0-1 0,0 1 0,0 0 0,0-1 0,0 1 0,0-1 0,1 1 1,-1-1-1,1 1 0,-1-1 0,1 1 0,-1-1 0,1 0 0,0 1 0,0-1 0,0 0 0,0 1 0,0-1 0,0 0 0,0 0 0,0 0 0,0 0 1,0 0-1,1 0 0,-1 0 0,0 0 0,1-1 0,-1 1 0,1-1 0,-1 1 0,1-1 0,-1 1 0,1-1 0,-1 0 0,1 1 0,-1-1 0,1 0 1,-1 0-1,1 0 0,-1 0 0,1-1 0,0 1 0,-1 0 0,1-1 0,-1 1 0,3-2 0,5 0 217,-1-1-1,0-1 1,0 1-1,-1-1 1,1-1 0,-1 1-1,10-9 1,7-7-20,-2-2 0,0-1 0,-1 0 0,-1-2 0,-2 0 0,0-1 0,-2-1 0,-1-1 0,-1 0 0,11-32 0,-42 104-152,-38 105-47,51-136 29,1 0-1,0 1 1,1-1 0,0 1 0,1-1-1,1 1 1,1 16 0,0-29-31,-1 0-1,0 0 1,0 0 0,1 0 0,-1 0 0,0 0 0,1 0 0,-1 0 0,1 0 0,-1 0-1,1 0 1,-1 0 0,1-1 0,0 1 0,0 0 0,-1 0 0,1-1 0,0 1 0,0 0-1,0-1 1,0 1 0,-1-1 0,1 1 0,0-1 0,0 0 0,2 1 0,0 0 46,0-1 0,0 0 0,0 0 0,0 0 0,0 0 0,0 0 1,0-1-1,0 1 0,4-2 0,2-1 103,1-1 0,-1 1 1,0-1-1,16-11 0,-2-3-161,-1-1 0,0-1 0,-2 0 0,-1-2 0,0 0 0,-2-1 0,0-1 0,-2-1 0,-1 0 0,-1-1 0,-1 0 0,-1-1 0,-1-1 0,-1 1 0,-2-1 0,6-47 0,-13 74 0,1-1 0,-1 1 0,0-1 0,1 1 0,-1-1 0,0 1 0,0-1 0,0 0 0,-1 1 0,1-1 0,0 1 0,0-1 0,-1 1 0,1-1 0,-1 1 0,0-1 0,1 1 0,-1 0 0,-1-2 0,1 3 0,1 0 0,-1 0 0,0 0 0,0 0 0,0 1 0,1-1 0,-1 0 0,0 1 0,0-1 0,0 0 0,1 1 0,-1-1 0,0 1 0,1-1 0,-1 1 0,0-1 0,1 1 0,-1 0 0,1-1 0,-1 1 0,1 0 0,-1-1 0,0 2 0,-32 55 0,24-27-1835,6-17-704,1 0 0,1 0 1,0 18-1,1-19-4049</inkml:trace>
</inkml:ink>
</file>

<file path=ppt/ink/ink1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5.385"/>
    </inkml:context>
    <inkml:brush xml:id="br0">
      <inkml:brushProperty name="width" value="0.025" units="cm"/>
      <inkml:brushProperty name="height" value="0.025" units="cm"/>
    </inkml:brush>
  </inkml:definitions>
  <inkml:trace contextRef="#ctx0" brushRef="#br0">94 161 16239,'0'0'4805,"-1"-10"-1202,1 10-3343,-4-38 2611,4 36-2651,0 1 1,0-1-1,-1 0 0,1 0 0,0 0 0,-1 1 1,1-1-1,-1 0 0,0 1 0,0-1 1,1 0-1,-1 1 0,0-1 0,0 1 0,-1 0 1,1-1-1,0 1 0,0 0 0,-1-1 0,1 1 1,-3-1-1,3 2-213,1 0 0,-1 0-1,0 1 1,0-1 0,0 0 0,0 1 0,1-1 0,-1 0 0,0 1 0,0-1-1,1 1 1,-1 0 0,0-1 0,1 1 0,-1-1 0,0 1 0,1 0-1,-1-1 1,1 1 0,-1 0 0,1 0 0,0 0 0,-1-1 0,1 1 0,-1 1-1,-9 27-35,8-24 24,-7 19 5,1 0 0,2 1 0,0-1 0,2 1 0,-3 36 0,7-60 0,0 0 0,0 1 0,0-1 0,0 0 0,0 0 0,0 0 0,1 0 0,-1 1 0,0-1 0,1 0 0,-1 0 0,0 0 0,1 0 0,0 0 0,-1 0 0,1 0 0,-1 0 0,1 0 0,0 0 0,0 0 0,0 0 0,-1 0 0,1-1 0,0 1 0,0 0 0,0-1 0,0 1 0,0-1 0,0 1 0,0-1 0,1 1 0,-1-1 0,0 1 0,0-1 0,0 0 0,0 0 0,1 0 0,-1 0 0,0 0 0,0 0 0,0 0 0,0 0 0,1 0 0,-1 0 0,2-1 0,4-1 0,0 0 0,-1 0 0,1-1 0,0 0 0,-1 0 0,9-6 0,5-5 0,-1-1 0,29-30 0,-30 26 0,39-29 0,-51 51 0,-3 14 0,-3 23 0,0-35 0,1 105 0,-1-109 0,0-1 0,0 0 0,0 1 0,0-1 0,0 0 0,0 1 0,0-1 0,1 0 0,-1 1 0,0-1 0,0 0 0,0 1 0,0-1 0,1 0 0,-1 0 0,0 1 0,0-1 0,1 0 0,-1 0 0,0 0 0,1 1 0,-1-1 0,0 0 0,0 0 0,1 0 0,-1 0 0,0 0 0,1 0 0,-1 0 0,0 1 0,1-1 0,-1 0 0,0 0 0,1 0 0,-1 0 0,1 0 0,-1-1 0,0 1 0,1 0 0,-1 0 0,0 0 0,0 0 0,1 0 0,-1 0 0,0 0 0,1-1 0,-1 1 0,0 0 0,1 0 0,-1 0 0,0-1 0,0 1 0,0 0 0,1 0 0,-1-1 0,0 1 0,0 0 0,1-1 0,14-15 0,-7 2 0,-1 0 0,-1 0 0,0-1 0,-1 0 0,0-1 0,-1 1 0,2-27 0,1-113 0,-7 146 0,40 10 0,-32 0-307,-6-1-194,0 1-1,1 0 0,-1-1 1,1 0-1,-1 1 0,1-1 0,-1 0 1,1 0-1,-1 0 0,0-1 1,1 1-1,-1 0 0,1-1 0,-1 0 1,0 0-1,1 0 0,-1 0 1,0 0-1,0 0 0,0 0 1,0-1-1,4-2 0,1-13-7351</inkml:trace>
</inkml:ink>
</file>

<file path=ppt/ink/ink1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5.714"/>
    </inkml:context>
    <inkml:brush xml:id="br0">
      <inkml:brushProperty name="width" value="0.025" units="cm"/>
      <inkml:brushProperty name="height" value="0.025" units="cm"/>
    </inkml:brush>
  </inkml:definitions>
  <inkml:trace contextRef="#ctx0" brushRef="#br0">0 0 13036,'0'0'6374,"9"65"-7335,6-51-3042,3-1-7112</inkml:trace>
</inkml:ink>
</file>

<file path=ppt/ink/ink1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6.043"/>
    </inkml:context>
    <inkml:brush xml:id="br0">
      <inkml:brushProperty name="width" value="0.025" units="cm"/>
      <inkml:brushProperty name="height" value="0.025" units="cm"/>
    </inkml:brush>
  </inkml:definitions>
  <inkml:trace contextRef="#ctx0" brushRef="#br0">54 0 21492,'0'0'5349,"-4"11"-3165,-5 11-1526,1-4-217,1 0-1,1 1 1,1 0-1,0 0 1,1 1-1,-2 33 1,6-52-441,1 0 0,-1 0 0,0 0 0,1 0 0,-1-1 0,0 1 0,1 0 0,-1 0 0,1-1 0,-1 1 0,1 0 0,0-1 0,-1 1 0,1-1 0,0 1 0,-1-1 0,1 1 0,0-1 0,0 1 0,-1-1 0,1 1 0,0-1 0,0 0 0,0 0 0,0 1 0,-1-1 0,1 0 0,0 0 0,0 0 0,0 0 0,0 0 0,0 0 0,-1 0 0,1 0 0,0 0 0,0-1 0,0 1 0,1-1 0,37-11 0,-20-1 0,1 0 0,19-19 0,34-22 0,-72 53 0,-1 1 0,1 0 0,-1-1 0,1 1 0,-1 0 0,1 0 0,-1-1 0,1 1 0,-1 0 0,1 0 0,0 0 0,-1 0 0,1-1 0,-1 1 0,1 0 0,-1 0 0,1 0 0,0 0 0,-1 0 0,1 1 0,-1-1 0,1 0 0,-1 0 0,1 0 0,-1 0 0,1 1 0,-1-1 0,1 0 0,-1 0 0,1 1 0,-1-1 0,1 0 0,-1 1 0,1-1 0,-1 1 0,0-1 0,1 1 0,-1-1 0,0 0 0,1 1 0,-1-1 0,1 2 0,5 34 0,-12 42 0,-4-2 0,10-75 0,0-1 0,0 0 0,0 1 0,1-1 0,-1 0 0,0 0 0,0 1 0,0-1 0,1 0 0,-1 0 0,0 0 0,0 1 0,1-1 0,-1 0 0,0 0 0,1 0 0,-1 0 0,0 0 0,0 1 0,1-1 0,-1 0 0,0 0 0,1 0 0,-1 0 0,0 0 0,1 0 0,-1 0 0,0 0 0,1 0 0,-1 0 0,0 0 0,1 0 0,-1 0 0,0-1 0,0 1 0,1 0 0,-1 0 0,0 0 0,1 0 0,-1 0 0,0-1 0,0 1 0,1 0 0,-1 0 0,0-1 0,0 1 0,0 0 0,1 0 0,-1-1 0,0 1 0,15-11 0,9-17-2349,4-19-6780,-11 12-1366</inkml:trace>
</inkml:ink>
</file>

<file path=ppt/ink/ink1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6.398"/>
    </inkml:context>
    <inkml:brush xml:id="br0">
      <inkml:brushProperty name="width" value="0.025" units="cm"/>
      <inkml:brushProperty name="height" value="0.025" units="cm"/>
    </inkml:brush>
  </inkml:definitions>
  <inkml:trace contextRef="#ctx0" brushRef="#br0">6 156 16912,'0'0'7794,"-2"9"-4303,2-8-3449,-1 1 146,1 0 0,-1 0 0,1 0 0,-1 0 1,1 1-1,0-1 0,0 0 0,0 0 0,0 1 0,0-1 0,0 0 0,1 3 0,0-4-110,0 1 0,0-1 0,1 0 1,-1 0-1,0 0 0,0 0 0,1 0 0,-1 0 1,1-1-1,-1 1 0,0 0 0,1-1 0,0 1 1,-1-1-1,1 1 0,-1-1 0,1 0 0,-1 1 1,1-1-1,0 0 0,-1 0 0,1 0 0,0-1 1,1 1-1,9-1-64,0 0 1,0 0 0,0-1-1,0-1 1,0 0-1,-1-1 1,0 0-1,1 0 1,-1-1-1,20-13 1,-25 14-17,0 0 1,-1 0-1,1-1 1,-1 1-1,0-1 0,0 0 1,0-1-1,-1 1 1,0-1-1,0 0 0,0 0 1,-1 0-1,0-1 1,0 1-1,-1-1 0,0 0 1,0 1-1,0-1 1,1-13-1,-3 18 2,1 1 0,-1 0 0,0-1 0,0 1 0,0 0 0,0-1 0,0 1 0,0 0 0,0-1 0,-1 1 0,1 0 0,0 0 0,-1-1 0,1 1 0,-1 0 0,1 0 0,-1 0 0,0-1 0,1 1 0,-1 0 0,0 0 0,0 0 0,0 0 0,0 0 0,0 0 0,0 1 0,0-1 0,0 0 0,0 0 0,0 1 0,-1-1 0,1 1 0,0-1 0,0 1 0,-1-1 0,1 1 0,0 0 0,0 0 0,-1-1 0,1 1 0,0 0 0,-1 0 0,1 0 0,0 1 0,-1-1 0,1 0 0,0 0 0,-1 1 0,1-1 0,0 1 0,0-1 0,-1 1 0,-1 1 0,-4 0 0,0 1 0,0 1 0,1-1 0,-1 1 0,1 0 0,0 1 0,0 0 0,-7 6 0,2 1 0,1 0 0,0 0 0,1 1 0,0 0 0,1 0 0,0 1 0,1 0 0,1 1 0,1 0 0,0 0 0,0 0 0,2 0 0,0 1 0,-1 16 0,4-30-2,0 1-1,1 0 1,-1-1 0,1 1-1,0-1 1,0 1 0,0 0-1,0-1 1,0 0 0,0 1-1,1-1 1,-1 0 0,1 0-1,0 0 1,0 0-1,0 0 1,0 0 0,0 0-1,0 0 1,0-1 0,0 1-1,1-1 1,-1 0 0,1 0-1,-1 0 1,1 0 0,-1 0-1,1 0 1,0-1 0,-1 1-1,1-1 1,4 1 0,0-1-44,-1 1 0,1-1 1,-1 0-1,1 0 1,0 0-1,-1-1 1,0 0-1,1-1 0,-1 1 1,0-1-1,1-1 1,-1 1-1,6-4 1,-2-2-1085,0-1-1,0 0 1,-1 0 0,-1-1 0,0 0 0,0 0 0,-1-1 0,0 0 0,-1 0 0,0 0 0,-1-1 0,5-14-1,7-18-5307</inkml:trace>
</inkml:ink>
</file>

<file path=ppt/ink/ink1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7.069"/>
    </inkml:context>
    <inkml:brush xml:id="br0">
      <inkml:brushProperty name="width" value="0.025" units="cm"/>
      <inkml:brushProperty name="height" value="0.025" units="cm"/>
    </inkml:brush>
  </inkml:definitions>
  <inkml:trace contextRef="#ctx0" brushRef="#br0">130 0 10346,'0'0'17883,"-3"4"-17498,-5 5-35,0 1 1,1 0 0,0 0 0,1 1-1,0 0 1,-5 15 0,-27 79 1291,31-85-1613,1-3-25,0 1-1,2 0 0,-1 0 1,2 0-1,1 0 0,0 0 1,1 24-1,1-41-3,0 1 0,0-1 0,0 0 0,1 1 0,-1-1 0,0 0 0,1 1 0,-1-1 0,0 0 0,1 1 0,0-1 0,-1 0 0,1 0 0,0 0 0,-1 0 0,1 0 0,0 0 0,0 0 0,0 0 0,0 0 0,0 0 0,0 0 0,0 0 0,0 0 0,1-1 0,1 2 0,0-2 0,-1 1 0,1-1 0,0 0 0,-1 0 0,1 0 0,0 0 0,-1-1 0,1 1 0,0-1 0,-1 0 0,1 1 0,4-3 0,3-2 0,1-1 0,-1 1 0,0-2 0,17-14 0,-9 4 0,-1-1 0,0-1 0,-2-1 0,15-22 0,-41 79 0,6-27 0,0 1 0,0-1 0,1 1 0,1 0 0,-1 0 0,2 0 0,-3 16 0,6-27 0,-1 1 0,0-1 0,1 1 0,-1-1 0,1 0 0,-1 1 0,0-1 0,1 0 0,-1 1 0,1-1 0,-1 0 0,1 0 0,-1 1 0,1-1 0,-1 0 0,1 0 0,-1 0 0,1 0 0,-1 0 0,1 0 0,0 0 0,-1 0 0,1 0 0,-1 0 0,1 0 0,-1 0 0,1 0 0,-1 0 0,1 0 0,-1-1 0,1 1 0,-1 0 0,1 0 0,-1-1 0,1 1 0,-1 0 0,1 0 0,-1-1 0,0 1 0,1-1 0,23-12 0,19-17 0,-26 17 0,0 1 0,2 0 0,-1 1 0,1 1 0,1 1 0,25-9 0,-44 18 0,0 0 0,0 0 0,0 0 0,0 0 0,-1 0 0,1-1 0,0 2 0,0-1 0,0 0 0,0 0 0,0 0 0,0 0 0,0 0 0,-1 1 0,1-1 0,0 0 0,0 1 0,0-1 0,-1 1 0,1-1 0,0 1 0,0-1 0,-1 1 0,1-1 0,0 1 0,-1 0 0,1 0 0,-1-1 0,1 1 0,-1 0 0,1 0 0,-1-1 0,1 1 0,-1 0 0,0 0 0,0 0 0,1 0 0,-1-1 0,0 1 0,0 0 0,0 0 0,0 0 0,0 0 0,0 0 0,0 0 0,0 0 0,-1 1 0,-8 56 0,6-44 0,3-13 0,0-1 0,0 0 0,1 1 0,-1-1 0,0 0 0,0 1 0,0-1 0,0 0 0,1 1 0,-1-1 0,0 0 0,0 0 0,1 1 0,-1-1 0,0 0 0,0 0 0,1 0 0,-1 1 0,0-1 0,0 0 0,1 0 0,-1 0 0,0 0 0,1 0 0,-1 0 0,0 0 0,1 0 0,-1 1 0,0-1 0,1 0 0,-1 0 0,0 0 0,1-1 0,-1 1 0,0 0 0,1 0 0,-1 0 0,0 0 0,1 0 0,-1 0 0,0 0 0,1 0 0,-1-1 0,0 1 0,0 0 0,1 0 0,-1-1 0,16-4 0,23-15 0,-27 12 0,0 1 0,1 1 0,0 0 0,0 1 0,1 0 0,-1 1 0,1 1 0,0 0 0,19-1 0,-32 4 0,0 0 0,0 0 0,1 0 0,-1 0 0,0 0 0,0 0 0,0 1 0,0-1 0,0 0 0,0 1 0,0-1 0,0 1 0,-1-1 0,1 1 0,0-1 0,0 1 0,0 0 0,0-1 0,-1 1 0,1 0 0,0 0 0,-1 0 0,1 0 0,0-1 0,-1 1 0,1 0 0,-1 0 0,0 0 0,1 0 0,-1 0 0,0 0 0,1 0 0,-1 0 0,0 0 0,0 0 0,0 3 0,-6 48 0,2-12 0,7-40 0,0 0 0,0 0 0,0 0 0,-1 0 0,1 0 0,0-1 0,0 1 0,-1-1 0,5-1 0,49-30 0,-50 27 0,0 0 0,1 1 0,0-1 0,0 2 0,0-1 0,1 1 0,-1 0 0,1 0 0,15-2 0,-23 5 0,1 0 0,-1 0 0,0 0 0,0 0 0,1 0 0,-1 0 0,0 0 0,1 1 0,-1-1 0,0 0 0,1 0 0,-1 0 0,0 0 0,0 1 0,1-1 0,-1 0 0,0 0 0,0 0 0,1 1 0,-1-1 0,0 0 0,0 1 0,0-1 0,0 0 0,1 0 0,-1 1 0,0-1 0,0 0 0,0 1 0,0-1 0,0 0 0,0 1 0,0-1 0,0 0 0,0 1 0,0 0 0,-2 19 0,-8 16 0,9-33-401,-4 11-5487,5-14 5743,0 0 1,0 0-1,-1 1 0,1-1 0,0 0 1,0 0-1,0 0 0,0 0 1,0 1-1,0-1 0,0 0 0,0 0 1,0 0-1,0 0 0,0 1 1,0-1-1,0 0 0,0 0 0,0 0 1,0 0-1,0 1 0,0-1 1,0 0-1,0 0 0,0 0 1,0 1-1,0-1 0,0 0 0,0 0 1,0 0-1,0 0 0,1 0 1,-1 1-1,0-1 0,0 0 0,0 0 1,0 0-1,0 0 0,0 0 1,1 0-1,-1 0 0,0 1 0,0-1 1,0 0-1,0 0 0,1 0 1,-1 0-1,0 0 0,0 0 0,0 0 1,0 0-1,1 0 0,-1 0 1,0 0-1,9-3-9021</inkml:trace>
</inkml:ink>
</file>

<file path=ppt/ink/ink1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7.633"/>
    </inkml:context>
    <inkml:brush xml:id="br0">
      <inkml:brushProperty name="width" value="0.025" units="cm"/>
      <inkml:brushProperty name="height" value="0.025" units="cm"/>
    </inkml:brush>
  </inkml:definitions>
  <inkml:trace contextRef="#ctx0" brushRef="#br0">0 66 17713,'0'0'9182,"4"8"-6812,-3-5-2245,0 0 0,1 0 0,-1 1 0,1-1 0,0 0 0,0 0 1,0-1-1,0 1 0,1 0 0,-1-1 0,1 1 0,0-1 0,-1 0 0,1 0 0,0 0 0,0 0 0,0 0 0,1-1 0,-1 1 0,0-1 0,1 0 1,-1 0-1,1 0 0,-1-1 0,1 1 0,-1-1 0,5 0 0,-1 0-125,-1 0 0,1 0 0,-1-1 0,0 0 0,0-1 0,1 1 0,-1-1 0,0-1 0,0 1 0,0-1 0,-1 0 0,9-5 0,-11 5 0,0 1 0,1-1 0,-2 0 0,1 0 0,0-1 0,0 1 0,-1 0 0,0-1 0,0 0 0,0 1 0,0-1 0,0 0 0,-1 0 0,0 0 0,1 0 0,-2 0 0,1 0 0,0-1 0,-1 1 0,0-5 0,0 8 0,0 0 0,0 0 0,0 0 0,-1 0 0,1 0 0,0 1 0,-1-1 0,1 0 0,0 0 0,-1 0 0,1 0 0,-1 0 0,0 0 0,1 1 0,-1-1 0,0 0 0,1 0 0,-1 1 0,0-1 0,0 0 0,0 1 0,1-1 0,-1 1 0,0-1 0,0 1 0,0 0 0,0-1 0,0 1 0,0 0 0,0 0 0,0 0 0,0-1 0,0 1 0,0 0 0,0 0 0,0 0 0,0 1 0,0-1 0,0 0 0,0 0 0,0 0 0,-1 1 0,-3 0 0,-1 0 0,1 1 0,0-1 0,0 1 0,1 0 0,-1 0 0,-6 4 0,1 1 0,1 1 0,0 0 0,1 0 0,0 0 0,-12 18 0,16-21 0,1 0 0,-1 0 0,1 0 0,1 1 0,-1-1 0,1 1 0,0 0 0,0 0 0,1 0 0,-1 0 0,1 0 0,0 11 0,1-16 0,0 1 0,0-1 0,1 0 0,-1 0 0,0 1 0,1-1 0,-1 0 0,1 0 0,-1 0 0,1 1 0,-1-1 0,1 0 0,0 0 0,0 0 0,-1 0 0,1 0 0,0 0 0,0 0 0,0-1 0,0 1 0,0 0 0,0 0 0,0-1 0,0 1 0,2 0 0,1 0 0,0 0 0,0 0 0,0 0 0,0 0 0,0-1 0,0 1 0,0-1 0,5-1 0,3 0 0,-1 0 0,1-2 0,-1 1 0,22-9 0,16-13 0,-38 17 0,0 0 0,0 2 0,1-1 0,0 2 0,0-1 0,0 2 0,1-1 0,19-1 0,-31 5 0,-1 0 0,1 1 0,-1-1 0,1 1 0,-1-1 0,1 1 0,0-1 0,-1 1 0,0-1 0,1 1 0,-1-1 0,1 1 0,-1 0 0,0-1 0,1 1 0,-1 0 0,0-1 0,0 1 0,1 0 0,-1-1 0,0 1 0,0 0 0,0 0 0,0-1 0,0 1 0,0 0 0,0-1 0,0 1 0,0 0 0,0 0 0,-1-1 0,1 1 0,-1 1 0,-4 27 0,1-16 0,-2 16 0,7-28 0,-1 0 0,0-1 0,1 1 0,-1 0 0,0-1 0,1 1 0,-1 0 0,1-1 0,-1 1 0,1-1 0,0 1 0,-1-1 0,1 1 0,-1-1 0,1 1 0,0-1 0,-1 0 0,1 1 0,0-1 0,-1 0 0,1 1 0,0-1 0,0 0 0,-1 0 0,1 0 0,0 0 0,0 0 0,0 0 0,-1 0 0,1 0 0,0 0 0,0 0 0,-1 0 0,1 0 0,1-1 0,11-2 0,0 0 0,0-1 0,-1-1 0,0 0 0,0 0 0,18-12 0,17-6 0,-32 16 0,-6 2 0,1 1 0,0-1 0,0 2 0,1-1 0,-1 2 0,1-1 0,0 1 0,-1 1 0,19-1 0,-29 3 0,1-1 0,0 1 0,0 0 0,-1 0 0,1 0 0,-1 0 0,1-1 0,0 1 0,-1 0 0,0 0 0,1 0 0,-1 0 0,1 0 0,-1 0 0,0 0 0,0 0 0,0 0 0,0 0 0,0 1 0,0-1 0,0 0 0,0 0 0,0 0 0,0 1 0,-4 29 0,-3-11 50,5-16-416,0 1-1,0 0 1,1 0 0,-1 0-1,1 0 1,0 10 0</inkml:trace>
</inkml:ink>
</file>

<file path=ppt/ink/ink1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8.716"/>
    </inkml:context>
    <inkml:brush xml:id="br0">
      <inkml:brushProperty name="width" value="0.025" units="cm"/>
      <inkml:brushProperty name="height" value="0.025" units="cm"/>
    </inkml:brush>
  </inkml:definitions>
  <inkml:trace contextRef="#ctx0" brushRef="#br0">55 48 13421,'0'0'7308,"2"-8"-3753,7-21 74,-5 18-226,-6 28-2037,-5 15-1315,-17 48 0,16-61-53,2 1 0,0-1 0,1 2 0,1-1-1,1 0 1,1 1 0,0 24 0,2-43 2,0-1 0,0 0 0,1 0 0,-1 0 0,1 0 0,-1 0 0,0 1 0,1-1 0,0 0 0,-1 0 0,1 0 0,0 0 0,0 0 0,-1-1 0,1 1 0,0 0 0,0 0 0,0 0 0,0-1 0,0 1 0,0 0 0,0-1 0,0 1 0,0-1 0,0 1 0,1-1 0,-1 0 0,0 0 0,0 1 0,0-1 0,0 0 0,1 0 0,-1 0 0,0 0 0,0 0 0,0 0 0,1-1 0,-1 1 0,0 0 0,2-1 0,3 0 0,1-1 0,-1 0 0,1 0 0,-1 0 0,0-1 0,8-4 0,2-3 0,-1-1 0,-1 0 0,0-1 0,0-1 0,-1 0 0,14-18 0,-20 21 0,1 0 0,-2 0 0,1 0 0,-2-1 0,1 0 0,-1 0 0,-1-1 0,0 1 0,-1-1 0,3-18 0,-9 26 0,-5 11 0,-7 12 0,6-6 0,1-1 0,0 0 0,0 1 0,1-1 0,1 2 0,0-1 0,-7 25 0,13-38 0,0 1 0,0-1 0,0 1 0,0-1 0,0 0 0,0 1 0,0-1 0,0 1 0,0-1 0,0 1 0,1-1 0,-1 1 0,0-1 0,0 1 0,0-1 0,1 1 0,-1-1 0,0 0 0,0 1 0,1-1 0,-1 0 0,0 1 0,1-1 0,-1 0 0,0 1 0,1-1 0,-1 0 0,1 1 0,-1-1 0,1 0 0,-1 0 0,0 0 0,1 1 0,-1-1 0,1 0 0,-1 0 0,1 0 0,-1 0 0,1 0 0,-1 0 0,2 0 0,22-2 0,-22 1 0,21-4 0,-1-2 0,0 0 0,0-1 0,24-14 0,-29 13 0,0 1 0,1 0 0,0 1 0,1 1 0,0 1 0,-1 1 0,21-2 0,-38 6 0,0 0 0,1 0 0,-1 0 0,1 0 0,-1 0 0,1 0 0,-1 1 0,0-1 0,1 0 0,-1 1 0,0 0 0,1-1 0,-1 1 0,0 0 0,0-1 0,1 1 0,-1 0 0,0 0 0,0 0 0,0 0 0,0 0 0,0 0 0,1 2 0,-1 0 0,1 0 0,0 1 0,-1-1 0,0 1 0,0-1 0,0 1 0,0-1 0,-1 1 0,1 4 0,-1 10 0,0 0 0,-7 35 0,7-48 0,-7 31 0,-2 22 0,13-56 0,6-9 0,7-10 0,-4-1 0,0-2 0,-2 0 0,0 0 0,-1-1 0,-1 0 0,-1-1 0,-1 0 0,-1 0 0,-1-1 0,0 1 0,-2-1 0,0-33 0,-2 55 0,1 0 0,-1 1 0,0-1 0,0 0 0,0 1 0,1-1 0,-1 1 0,0 0 0,0-1 0,1 1 0,-1 0 0,0 0 0,1 0 0,-1 0 0,0 0 0,1 0 0,-1 0 0,0 0 0,1 0 0,1 1 0,-2-1 0,69 12 12,18 1-2522,-55-13-4601</inkml:trace>
</inkml:ink>
</file>

<file path=ppt/ink/ink1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19.651"/>
    </inkml:context>
    <inkml:brush xml:id="br0">
      <inkml:brushProperty name="width" value="0.025" units="cm"/>
      <inkml:brushProperty name="height" value="0.025" units="cm"/>
    </inkml:brush>
  </inkml:definitions>
  <inkml:trace contextRef="#ctx0" brushRef="#br0">16 7 16143,'1'-7'12057,"-1"32"-9198,-2 39-1994,-12 26-22,13-90-843,1 0 0,0 0 0,0 0 0,0 0 0,0 1 0,0-1 0,0 0 0,0 0 0,0 0 0,0 0 0,0 0 0,0 0 0,0 1 0,0-1 0,0 0 0,0 0 0,0 0 0,0 0 0,0 0 0,0 1 0,0-1 0,0 0 0,1 0 0,-1 0 0,0 0 0,0 0 0,0 0 0,0 0 0,0 1 0,0-1 0,0 0 0,0 0 0,0 0 0,1 0 0,-1 0 0,0 0 0,0 0 0,0 0 0,0 0 0,0 0 0,0 0 0,1 0 0,-1 0 0,0 0 0,0 1 0,0-1 0,0 0 0,0 0 0,0 0 0,1-1 0,-1 1 0,0 0 0,0 0 0,0 0 0,0 0 0,10-7 0,4-9 0,-6 3 0,-6 9 0,1-1 0,0 1 0,0-1 0,0 1 0,0 0 0,0 0 0,1 1 0,-1-1 0,7-4 0,-7 43 0,-4 99-160,1-133 21,0-1 0,1 0 0,-1 1 1,0-1-1,0 0 0,0 1 0,1-1 0,-1 0 1,0 0-1,1 1 0,-1-1 0,0 0 0,0 0 1,1 0-1,-1 1 0,0-1 0,1 0 0,-1 0 1,0 0-1,1 0 0,-1 0 0,1 0 0,-1 0 1,0 0-1,1 0 0,-1 0 0,0 0 0,1 0 1,-1 0-1,0 0 0,1 0 0,-1 0 0,1 0 1,-1 0-1,0-1 0,1 1 0,-1 0 1,0 0-1,0 0 0,1-1 0,0 1 0,9-11-7708</inkml:trace>
</inkml:ink>
</file>

<file path=ppt/ink/ink1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0.729"/>
    </inkml:context>
    <inkml:brush xml:id="br0">
      <inkml:brushProperty name="width" value="0.025" units="cm"/>
      <inkml:brushProperty name="height" value="0.025" units="cm"/>
    </inkml:brush>
  </inkml:definitions>
  <inkml:trace contextRef="#ctx0" brushRef="#br0">8 0 14638,'0'0'8947,"-1"12"-7703,1-1-910,-6 183 5658,6-193-5980,0-1 0,0 1-1,0 0 1,0-1 0,0 1 0,0-1 0,0 1 0,0-1 0,1 1 0,-1 0 0,0-1-1,0 1 1,0-1 0,1 1 0,-1-1 0,0 1 0,1-1 0,-1 1 0,0-1-1,1 1 1,-1-1 0,1 0 0,-1 1 0,1-1 0,-1 0 0,1 1 0,-1-1 0,1 0-1,-1 0 1,1 1 0,1-1 0,19-5 389,16-23 254,-22 11-626,0 0 1,-1-1-1,-2-1 0,1 0 1,12-28-1,-23 85-29,-19 108 0,17-146 0,0 1 0,0-1 0,1 0 0,-1 0 0,0 1 0,0-1 0,1 0 0,-1 0 0,0 0 0,1 1 0,-1-1 0,0 0 0,1 0 0,-1 0 0,0 0 0,1 0 0,-1 0 0,0 0 0,1 0 0,-1 0 0,0 0 0,1 0 0,-1 0 0,0 0 0,1 0 0,-1 0 0,1 0 0,-1 0 0,0 0 0,1 0 0,-1 0 0,0-1 0,0 1 0,1 0 0,-1 0 0,0 0 0,1-1 0,-1 1 0,0 0 0,0 0 0,1-1 0,-1 1 0,0 0 0,0 0 0,0-1 0,1 1 0,-1-1 0,16-11 0,35-39 0,56-51 0,-106 101 0,0 0 0,0 0 0,1-1 0,-1 1 0,1 0 0,-1 1 0,1-1 0,-1 0 0,1 0 0,0 1 0,-1-1 0,1 0 0,0 1 0,0 0 0,-1-1 0,1 1 0,0 0 0,2 0 0,-2 1 0,-1-1 0,-1 1 0,1-1 0,0 1 0,0-1 0,0 1 0,0 0 0,0 0 0,0-1 0,-1 1 0,1 0 0,0 0 0,-1 0 0,1 0 0,-1 0 0,1 0 0,-1 0 0,1 0 0,-1 0 0,0 0 0,1 2 0,1 9 0,0 0 0,-2 0 0,1 0 0,-2 17 0,0-11 0,0-8 0,1 0 0,-2 0 0,0 0 0,-4 13 0,3-9 0,3-14-20,-1 1 0,1-1 0,0 0 0,0 0 0,0 1 0,0-1 0,0 0 0,0 0 0,0 1 0,0-1 0,0 0 0,0 0 0,0 0 0,0 1 0,0-1 0,0 0 0,0 0 0,0 1 0,1-1 0,-1 0 0,0 0 0,0 0 0,0 1 0,0-1 0,0 0 0,0 0 0,1 0 0,-1 1 0,0-1 0,0 0 1,0 0-1,1 0 0,-1 0 0,0 0 0,0 0 0,0 1 0,1-1 0,-1 0 0,0 0 0,0 0 0,0 0 0,1 0 0,-1 0 0,0 0 0,0 0 0,1 0 0,-1 0 0,0 0 0,0 0 0,1 0 0,-1 0 0,0 0 0,0 0 0,1 0 0,-1-1 0,12-2-3457,4-10-4579,4-6-3155</inkml:trace>
</inkml:ink>
</file>

<file path=ppt/ink/ink1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1.105"/>
    </inkml:context>
    <inkml:brush xml:id="br0">
      <inkml:brushProperty name="width" value="0.025" units="cm"/>
      <inkml:brushProperty name="height" value="0.025" units="cm"/>
    </inkml:brush>
  </inkml:definitions>
  <inkml:trace contextRef="#ctx0" brushRef="#br0">7 202 14606,'0'0'12967,"-2"8"-10917,1-7-1993,0 0 0,1 0 0,-1 0 0,1 0 0,-1 0 0,1 0 0,0 0 0,0 1-1,-1-1 1,1 0 0,0 0 0,0 0 0,0 0 0,0 1 0,0-1 0,1 0 0,-1 0 0,0 0 0,0 0 0,1 1 0,-1-1 0,1 0 0,-1 0 0,1 0 0,-1 0 0,1 0 0,0 0 0,-1 0 0,1 0 0,0-1 0,0 1 0,0 0 0,-1 0 0,1 0 0,2 0 0,1 0 10,-1-1 1,1 0-1,0 0 0,-1 0 0,1-1 1,-1 1-1,1-1 0,-1 0 1,1 0-1,-1 0 0,1 0 1,-1-1-1,0 1 0,0-1 1,5-3-1,7-3-63,0-2 0,0 0 0,0-1 0,21-21 0,-31 28-4,-1 0 0,0 0-1,-1-1 1,1 1 0,-1-1 0,0 0 0,0 0-1,0 0 1,-1 0 0,0 0 0,0-1-1,0 1 1,0-1 0,-1 0 0,0 1 0,0-1-1,-1 0 1,0-10 0,0 15 0,0-1 0,0 1 0,-1-1 0,1 1 0,0-1 0,-1 1 0,0 0 0,1-1 0,-1 1 0,0 0 0,1-1 0,-1 1 0,0 0 0,0 0 0,0 0 0,0 0 0,0 0 0,-1 0 0,1 0 0,0 0 0,0 0 0,-1 0 0,-1 0 0,0 0 0,0 0 0,0 0 0,0 1 0,0-1 0,0 1 0,0 0 0,0 0 0,0 0 0,0 0 0,0 1 0,-3 0 0,-1 1 0,1-1 0,0 1 0,-1 0 0,1 1 0,0 0 0,0 0 0,1 0 0,-1 1 0,1-1 0,-8 8 0,5-2 0,1 0 0,0 0 0,1 1 0,-1 0 0,2 1 0,0-1 0,0 1 0,1 0 0,0 0 0,1 1 0,0-1 0,1 1 0,0 0 0,1-1 0,0 1 0,1 14 0,1-24 2,-1-1 0,1 1-1,0-1 1,0 1 0,0-1 0,0 1 0,0-1 0,0 0-1,0 1 1,1-1 0,-1 0 0,0 0 0,1 0 0,-1 0-1,1 0 1,-1 0 0,1 0 0,-1 0 0,1-1-1,0 1 1,-1-1 0,1 1 0,0-1 0,-1 0 0,1 1-1,0-1 1,0 0 0,-1 0 0,4-1 0,5 1-57,-1 0 0,1-1 1,0 0-1,10-3 0,-5-1-830,-1 0 0,0-1 0,0-1 1,0 0-1,-1 0 0,0-2 0,0 0 0,-1 0 0,13-13 0,-11 8-1202,1 0 0,-2-1 1,0-1-1,-1 0 0,-1-1 0,14-27 0,-2-12-5499</inkml:trace>
</inkml:ink>
</file>

<file path=ppt/ink/ink1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1.546"/>
    </inkml:context>
    <inkml:brush xml:id="br0">
      <inkml:brushProperty name="width" value="0.025" units="cm"/>
      <inkml:brushProperty name="height" value="0.025" units="cm"/>
    </inkml:brush>
  </inkml:definitions>
  <inkml:trace contextRef="#ctx0" brushRef="#br0">93 0 9737,'0'0'16779,"-10"16"-15712,-2 3-689,1 0 0,1 1 0,0 1 0,2 0 0,0 0-1,1 1 1,2 0 0,-5 32 0,9-47-263,0 1-1,1-1 1,1 0 0,-1 0 0,1 0-1,0 0 1,1 0 0,3 12-1,-5-18-99,1 0-1,0 0 0,-1 1 1,1-1-1,0 0 0,0 0 0,0 0 1,0 0-1,0 0 0,0 0 1,0 0-1,0 0 0,0 0 0,1 0 1,-1-1-1,0 1 0,1-1 1,-1 1-1,2 0 0,0-1 14,0 0-1,-1 0 0,1 0 1,0 0-1,0 0 1,-1-1-1,1 1 1,0-1-1,-1 0 0,1 0 1,-1 0-1,1 0 1,-1 0-1,3-2 1,6-3-15,-1-1 0,-1-1 1,1 0-1,15-17 0,-17 17-15,0-1 0,0 2 0,1-1-1,0 1 1,20-11 0,-28 17 2,-1 1-1,1 0 1,-1 0 0,1 0-1,-1 0 1,1 0 0,-1 0-1,1 0 1,-1 0 0,1 0-1,-1 0 1,1 0 0,0 0 0,-1 0-1,1 1 1,-1-1 0,1 0-1,-1 0 1,1 0 0,-1 1-1,0-1 1,1 0 0,-1 1-1,1-1 1,-1 0 0,0 1-1,1-1 1,-1 1 0,1-1-1,-1 1 1,0-1 0,0 1-1,1-1 1,-1 1 0,0-1-1,0 1 1,0-1 0,0 1-1,1-1 1,-1 1 0,0-1-1,0 1 1,0-1 0,0 1 0,0-1-1,0 1 1,0 0 0,-1 0-1,1 39-9,0-29 20,0 116 6,0-127-16,0 0 0,0 0 0,0 1 0,0-1 0,0 0 0,0 1 0,0-1 0,0 0 0,0 0 0,0 1 0,0-1 0,0 0 0,0 1 0,0-1 0,0 0 0,0 0 0,1 1 0,-1-1 0,0 0 0,0 0 0,0 1 0,0-1 0,1 0 0,-1 0 0,0 0 0,0 1 0,0-1 0,1 0 0,-1 0 0,0 0 0,0 0 0,1 0 0,-1 1 0,0-1 0,0 0 0,1 0 0,-1 0 0,0 0 0,1 0 0,-1 0 0,13-7 0,9-18 0,-14 10 0,-2-1 0,0-1 0,-1 1 0,0-1 0,-1 0 0,-1 0 0,-1 0 0,-1 0 0,0-1 0,-2-22 0,2 39 0,0 0 0,0 0 0,0 1 0,0-1 0,1 0 0,-1 1 0,0-1 0,0 1 0,1 0 0,-1-1 0,0 1 0,1 0 0,-1 0 0,0 0 0,1 0 0,-1 0 0,3 0 0,-2 0 0,164-4-4095,-142 3-3693</inkml:trace>
</inkml:ink>
</file>

<file path=ppt/ink/ink1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2.016"/>
    </inkml:context>
    <inkml:brush xml:id="br0">
      <inkml:brushProperty name="width" value="0.025" units="cm"/>
      <inkml:brushProperty name="height" value="0.025" units="cm"/>
    </inkml:brush>
  </inkml:definitions>
  <inkml:trace contextRef="#ctx0" brushRef="#br0">1 0 19314,'0'0'6513,"1"13"-4164,-2 188 2242,1-200-4591,0 0 0,0 0 0,0 0 0,0 0 0,0-1 0,-1 1 0,1 0 0,1 0 0,-1 0 0,0 0 0,0 0 0,0-1 0,0 1 0,1 0 0,-1 0 0,0 0 0,1-1 0,-1 1 0,0 0 0,1-1 0,-1 1 0,1 0 0,-1-1 0,1 1 0,0 0 0,-1-1 0,1 1 0,0-1 0,-1 1 0,1-1 0,0 1 0,0-1 0,-1 0 0,1 1 0,0-1 0,0 0 0,0 0 0,-1 1 0,1-1 0,0 0 0,0 0 0,0 0 0,0 0 0,-1 0 0,1 0 0,0 0 0,0 0 0,0-1 0,0 1 0,-1 0 0,1 0 0,0-1 0,0 1 0,-1-1 0,1 1 0,0 0 0,0-1 0,-1 0 0,2 0 0,5-3 0,1-1 0,-1 0 0,0-1 0,8-8 0,1-1-3,-2 0 1,0-2-1,-1 0 0,-1 0 1,21-38-1,-34 60-59,0 0 1,1 1-1,-1-1 1,1 0-1,0 1 0,1-1 1,0 5-1,0 11 53,-2 8-20,0-20 29,0 0 1,1 0-1,0-1 1,1 1-1,2 16 0,-3-24-52,1-1-1,-1 1 0,1 0 0,-1 0 0,1 0 0,0 0 0,-1 0 0,1-1 1,0 1-1,0 0 0,-1-1 0,1 1 0,0 0 0,0-1 0,0 1 0,0-1 1,0 1-1,0-1 0,-1 0 0,1 1 0,0-1 0,0 0 0,0 0 0,2 1 0,17-6-5116,-2-14-2945</inkml:trace>
</inkml:ink>
</file>

<file path=ppt/ink/ink1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2.670"/>
    </inkml:context>
    <inkml:brush xml:id="br0">
      <inkml:brushProperty name="width" value="0.025" units="cm"/>
      <inkml:brushProperty name="height" value="0.025" units="cm"/>
    </inkml:brush>
  </inkml:definitions>
  <inkml:trace contextRef="#ctx0" brushRef="#br0">26 1 19859,'0'0'8936,"-16"61"-8199,12-32-32,0 1-225,2-6-320,2-2-96,0-5-32,0-7-320,0-6-929,8-3-1121,-3-1-1314,0 0-2402,3-9-6630</inkml:trace>
</inkml:ink>
</file>

<file path=ppt/ink/ink1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3.015"/>
    </inkml:context>
    <inkml:brush xml:id="br0">
      <inkml:brushProperty name="width" value="0.025" units="cm"/>
      <inkml:brushProperty name="height" value="0.025" units="cm"/>
    </inkml:brush>
  </inkml:definitions>
  <inkml:trace contextRef="#ctx0" brushRef="#br0">1 15 22325,'0'0'9673,"20"-14"-14541,-3 23 319,-1 1-2177,-1-1-6310</inkml:trace>
</inkml:ink>
</file>

<file path=ppt/ink/ink1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3.361"/>
    </inkml:context>
    <inkml:brush xml:id="br0">
      <inkml:brushProperty name="width" value="0.025" units="cm"/>
      <inkml:brushProperty name="height" value="0.025" units="cm"/>
    </inkml:brush>
  </inkml:definitions>
  <inkml:trace contextRef="#ctx0" brushRef="#br0">149 2 19090,'0'0'6881,"-9"0"-4334,0 0-1918,-7-1 28,1 0-1,-1 2 0,-19 2 0,32-3-587,-1 1 0,1 0 0,-1 0 0,1 0 0,0 0 0,0 1 0,-1-1 0,1 1 0,-4 3 0,6-4-80,0 0-1,0 0 1,0 0 0,0 0-1,0 0 1,1 0 0,-1 0-1,0 1 1,0-1 0,1 0 0,-1 0-1,1 1 1,-1-1 0,1 1-1,0-1 1,-1 0 0,1 1-1,0-1 1,0 1 0,0-1-1,0 1 1,0-1 0,1 2-1,1 1-55,0-1 0,1 0-1,-1 1 1,1-1 0,0 0-1,0 0 1,0 0-1,0-1 1,0 1 0,1-1-1,-1 0 1,1 0 0,0 0-1,7 3 1,2 1-172,3 3-43,4 1-84,-1 1 1,-1 1-1,25 20 0,-39-28 365,0-1-1,0 1 1,-1-1-1,0 1 1,1 1-1,-1-1 0,-1 0 1,1 1-1,-1-1 1,1 1-1,-1 0 1,-1-1-1,1 1 1,-1 0-1,1 0 0,-2 0 1,1 1-1,0-1 1,-1 0-1,0 6 1,-1-7 86,-1-1 1,1 0-1,-1 1 0,1-1 1,-1 0-1,0 0 1,0 0-1,-1 0 1,1 0-1,0 0 1,-1-1-1,0 1 1,0-1-1,0 1 1,0-1-1,0 0 1,0-1-1,0 1 1,-1 0-1,1-1 0,0 0 1,-5 2-1,2-1 41,0 0 0,0 0 0,0-1 0,-1 1 0,1-1 0,0 0 0,-1-1 0,1 0 0,-1 0 0,1 0 0,0-1 0,-8-1 0,12 1-256,1 0-1,-1 0 1,1-1-1,-1 1 1,1 0 0,0-1-1,0 1 1,-1-1-1,1 1 1,0-1-1,0 1 1,1-1 0,-1 0-1,0 1 1,0-1-1,1 0 1,-1 0 0,1 0-1,0 0 1,-1 1-1,1-1 1,0 0-1,0 0 1,1-4 0,5-47-5381,11 10 530,6-5-1286</inkml:trace>
</inkml:ink>
</file>

<file path=ppt/ink/ink1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3.691"/>
    </inkml:context>
    <inkml:brush xml:id="br0">
      <inkml:brushProperty name="width" value="0.025" units="cm"/>
      <inkml:brushProperty name="height" value="0.025" units="cm"/>
    </inkml:brush>
  </inkml:definitions>
  <inkml:trace contextRef="#ctx0" brushRef="#br0">159 0 19410,'-1'10'1623,"-30"137"4960,19-97-5272,1 0 1,-5 69-1,16-106-1401,-2 4 309,2-1 0,0 1 0,3 22 0,-3-37-305,0 0-1,1 0 0,-1 0 0,0 1 0,1-1 0,-1 0 1,1 0-1,0 0 0,-1 0 0,1 0 0,0 0 0,0-1 0,0 1 1,1 0-1,-1 0 0,0-1 0,1 1 0,-1-1 0,1 1 1,-1-1-1,1 0 0,0 1 0,0-1 0,-1 0 0,1 0 1,0 0-1,0 0 0,0-1 0,0 1 0,0 0 0,0-1 1,0 0-1,1 1 0,2-1 0,-5 0-163,1 0 1,-1-1-1,1 1 1,-1 0-1,0-1 1,1 1-1,-1 0 1,1-1-1,-1 1 1,0 0-1,1-1 1,-1 1-1,0-1 0,0 1 1,1 0-1,-1-1 1,0 1-1,0-1 1,1 1-1,-1-1 1,0 1-1,0-1 1,0 1-1,0-1 0,0 1 1,0-1-1,0 1 1,0-1-1,0 1 1,0-2-1,-2-18-4981,2 19 4975,-6-23-6978</inkml:trace>
  <inkml:trace contextRef="#ctx0" brushRef="#br0" timeOffset="1">33 330 12268,'0'0'8071,"-32"-55"-4644,32 42-544,0 3-545,12 3-960,9 1-706,8 1-511,4 5-161,7 0 32,4 0-865,0-5-2050,1-3-4740</inkml:trace>
</inkml:ink>
</file>

<file path=ppt/ink/ink1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4.537"/>
    </inkml:context>
    <inkml:brush xml:id="br0">
      <inkml:brushProperty name="width" value="0.025" units="cm"/>
      <inkml:brushProperty name="height" value="0.025" units="cm"/>
    </inkml:brush>
  </inkml:definitions>
  <inkml:trace contextRef="#ctx0" brushRef="#br0">7 0 14734,'0'0'13303,"-1"13"-11659,0 2-1165,-4 63 988,5-73-1402,0 0 0,1 0 0,-1 0 0,1 0 0,0 0 0,0 0 0,0 0 0,1-1 0,-1 1 0,1 0 0,1-1 0,-1 0 0,5 8 0,-5-11-60,0 1-1,0-1 0,1 0 1,-1 0-1,0 0 0,1 0 0,-1 0 1,0 0-1,1 0 0,-1-1 0,1 1 1,-1-1-1,1 0 0,-1 0 0,1 0 1,-1 0-1,1 0 0,-1 0 1,1-1-1,-1 1 0,1-1 0,-1 0 1,1 0-1,-1 0 0,0 0 0,1 0 1,-1 0-1,0 0 0,0-1 1,3-2-1,10-7 20,0 0-1,-1-1 1,13-14 0,-20 19-22,19-22-2,-21 22 0,0 0 0,0 0 0,1 1 0,0 0 0,0 0 0,1 1 0,0 0 0,0 0 0,0 0 0,16-7 0,-23 12 0,1 0 0,-1 0 0,0 0 0,1 0 0,-1 0 0,1 0 0,-1 0 0,0 0 0,1 0 0,-1 0 0,0 0 0,1 0 0,-1 1 0,1-1 0,-1 0 0,0 0 0,1 0 0,-1 1 0,0-1 0,1 0 0,-1 0 0,0 1 0,1-1 0,-1 0 0,0 0 0,0 1 0,0-1 0,1 0 0,-1 1 0,0-1 0,0 0 0,0 1 0,1-1 0,-1 1 0,0-1 0,0 0 0,0 1 0,0-1 0,0 1 0,1 19 0,-2-15 0,0 23 0,-1-1 0,-7 31 0,-2 6 0,11-64 0,0 1 0,0-1 0,0 0 0,-1 1 0,1-1 0,0 1 0,0-1 0,0 0 0,0 1 0,0-1 0,0 1 0,0-1 0,0 0 0,0 1 0,0-1 0,0 1 0,0-1 0,0 0 0,0 1 0,0-1 0,0 1 0,0-1 0,0 0 0,1 1 0,-1-1 0,0 0 0,0 1 0,0-1 0,1 0 0,-1 1 0,0-1 0,0 0 0,1 1 0,-1-1 0,0 0 0,1 0 0,-1 1 0,0-1 0,1 0 0,-1 0 0,1 0 0,5-3 0,15-11 0,-1-2 0,24-24 0,-28 24 0,0 2 0,0 0 0,1 1 0,26-15 0,-41 27 0,-1 0 0,1 0 0,0 1 0,-1-1 0,1 0 0,0 1 0,-1-1 0,1 1 0,0 0 0,0-1 0,-1 1 0,1 0 0,0 0 0,2 1 0,-3-1 0,0 0 0,-1 1 0,1-1 0,0 0 0,-1 1 0,1-1 0,0 1 0,-1-1 0,1 1 0,0-1 0,-1 1 0,1-1 0,-1 1 0,1 0 0,-1-1 0,1 1 0,-1 0 0,0 0 0,1-1 0,-1 1 0,1 1 0,0 5 0,0 0 0,-1-1 0,1 1 0,-1 0 0,-1-1 0,0 8 0,0-4 0,-16 77 0,18-87 0,-1 0 0,1 0 0,-1 1 0,1-1 0,-1 0 0,0 0 0,1 0 0,-1 0 0,1 0 0,-1 0 0,1 0 0,-1 0 0,1 0 0,-1 0 0,1 0 0,-1 0 0,1-1 0,-1 1 0,1 0 0,-1 0 0,0 0 0,1-1 0,-1 1 0,1 0 0,-1 0 0,0-1 0,1 1 0,-1 0 0,0-1 0,1 1 0,-1-1 0,54-47 0,27-21 0,-72 62 0,0 1 0,0 1 0,0 0 0,0 0 0,1 1 0,0 0 0,16-4 0,-26 7 0,1 1 0,0 0 0,0 0 0,-1 0 0,1-1 0,0 1 0,-1 0 0,1 0 0,0 0 0,0 0 0,-1 0 0,1 0 0,0 0 0,0 1 0,-1-1 0,1 0 0,0 0 0,-1 1 0,1-1 0,0 0 0,-1 1 0,1-1 0,0 0 0,-1 1 0,1-1 0,-1 1 0,1-1 0,-1 1 0,1-1 0,-1 1 0,1 0 0,0 0 0,-1 1 0,1 0 0,-1 0 0,0 0 0,0 0 0,0 0 0,0 0 0,0 1 0,0-1 0,0 0 0,-1 0 0,0 3 0,-1 3 0,-1 0 0,0 0 0,-1 0 0,1-1 0,-8 11 0,-6-2-2705,17-15 2529,-1-1 1,1 1 0,-1-1-1,1 1 1,-1-1-1,1 0 1,-1 1 0,1-1-1,-1 0 1,1 1-1,-1-1 1,0 0 0,1 0-1,-1 0 1,0 0-1,1 1 1,-1-1 0,1 0-1,-1 0 1,0 0-1,1 0 1,-1 0 0,0 0-1,1-1 1,-1 1-1,0 0 1,1 0 0,-1 0-1,1-1 1,-1 1-1,0 0 1,0-1 0,-4-9-6707</inkml:trace>
</inkml:ink>
</file>

<file path=ppt/ink/ink1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4.878"/>
    </inkml:context>
    <inkml:brush xml:id="br0">
      <inkml:brushProperty name="width" value="0.025" units="cm"/>
      <inkml:brushProperty name="height" value="0.025" units="cm"/>
    </inkml:brush>
  </inkml:definitions>
  <inkml:trace contextRef="#ctx0" brushRef="#br0">4 0 20628,'0'0'4228,"-3"48"-4132,4-32-417,10-1-2113,3-2-1698,1 0-2242</inkml:trace>
</inkml:ink>
</file>

<file path=ppt/ink/ink1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5.267"/>
    </inkml:context>
    <inkml:brush xml:id="br0">
      <inkml:brushProperty name="width" value="0.025" units="cm"/>
      <inkml:brushProperty name="height" value="0.025" units="cm"/>
    </inkml:brush>
  </inkml:definitions>
  <inkml:trace contextRef="#ctx0" brushRef="#br0">8 0 17040,'0'0'7591,"0"12"-4478,-8 132 1910,8-143-5023,0-1 0,0 1 0,0 0 0,0-1 0,0 1 0,0-1 0,0 1 0,0-1 0,0 1 0,1-1 0,-1 1 0,0-1 0,0 1 0,0-1 0,1 1 0,-1-1 0,0 1 0,1-1 0,-1 1 0,0-1 0,1 1 0,-1-1 0,0 0 0,1 1 0,-1-1 0,1 0 0,-1 1 0,1-1 0,-1 0 0,1 0 0,0 1 0,20-5 0,21-20 0,17-24 0,-42 32 0,1 1 0,0 1 0,28-16 0,-46 30 0,0 0 0,1-1 0,-1 1 0,0 0 0,1 0 0,-1-1 0,1 1 0,-1 0 0,1 0 0,-1 0 0,0 0 0,1 0 0,-1 0 0,1 0 0,-1 0 0,1-1 0,-1 2 0,1-1 0,-1 0 0,1 0 0,-1 0 0,1 0 0,-1 0 0,0 0 0,1 0 0,-1 0 0,1 1 0,-1-1 0,1 0 0,-1 0 0,0 1 0,1-1 0,-1 0 0,0 1 0,1-1 0,-1 0 0,0 1 0,1-1 0,-1 0 0,0 1 0,0-1 0,0 1 0,1-1 0,-1 1 0,0 0 0,1 32 0,-16 35 0,3-39 0,58-65 0,-25 18 0,-15 12 0,0-1 0,0 1 0,1 1 0,0-1 0,0 1 0,1 0 0,0 1 0,-1 0 0,1 0 0,1 1 0,14-5 0,-22 9 0,0 0 0,0 0 0,-1 0 0,1 0 0,0 0 0,0 0 0,-1 0 0,1 0 0,-1 0 0,1 0 0,-1 0 0,1 1 0,-1-1 0,0 0 0,0 0 0,1 1 0,-1-1 0,0 0 0,0 0 0,0 1 0,0-1 0,-1 0 0,1 2 0,-2 35 0,-15 38 0,19-76 0,0 0 0,-1-1 0,1 1 0,0-1 0,-1 0 0,1 1 0,0-1 0,-1 0 0,1 0 0,-1 0 0,1 0 0,1-2 0,18-16-2194,10-11-5888,-11 8-27</inkml:trace>
</inkml:ink>
</file>

<file path=ppt/ink/ink1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5.660"/>
    </inkml:context>
    <inkml:brush xml:id="br0">
      <inkml:brushProperty name="width" value="0.025" units="cm"/>
      <inkml:brushProperty name="height" value="0.025" units="cm"/>
    </inkml:brush>
  </inkml:definitions>
  <inkml:trace contextRef="#ctx0" brushRef="#br0">22 146 17296,'0'0'13784,"11"2"-12727,-4-2-1010,0 1 0,0-1 0,0-1-1,0 1 1,0-1 0,-1 0 0,1-1 0,0 1 0,-1-1-1,9-4 1,-11 4-43,-1 1 0,-1-1 0,1 1 0,0-1 0,0 0 0,0 0 0,-1 0 0,1-1 0,-1 1 0,0-1 0,0 1 0,0-1 0,0 0 0,0 1 0,0-1 0,-1 0-1,0 0 1,1 0 0,-1-1 0,0 1 0,0 0 0,-1 0 0,1-1 0,-1 1 0,1 0 0,-1-1 0,0 1 0,-1-5 0,1 7-4,-1 0 0,1 0 0,-1-1 0,1 1 0,-1 0 0,1 0 0,-1 0 0,0 0 0,0 0 0,0 0 0,1 0 0,-1 0 0,0 0 0,0 0 0,0 1 0,0-1 0,0 0 0,0 1 0,-1-1 0,1 0 0,0 1 0,0-1 0,0 1 0,-1 0 0,1-1 0,0 1 0,0 0 0,-1 0 0,1 0 0,0 0 0,0 0 0,-1 0 0,1 0 0,0 1 0,-3-1 0,0 1 0,0-1 0,-1 1 0,1 0 0,0 0 0,-1 1 0,1-1 0,0 1 0,0 0 0,-6 3 0,3 1 0,1-1 0,0 1 0,0 0 0,0 0 0,1 1 0,0-1 0,0 1 0,1 0 0,0 1 0,0-1 0,0 1 0,1-1 0,0 1 0,1 0 0,0 1 0,0-1 0,1 0 0,-1 15 0,2-21 0,1-1 0,0 1 0,-1 0 0,1-1 0,0 1 0,0-1 0,0 1 0,0-1 0,0 1 0,1-1 0,-1 0 0,0 0 0,1 1 0,-1-1 0,1 0 0,-1 0 0,1 0 0,-1-1 0,1 1 0,0 0 0,-1 0 0,1-1 0,0 1 0,-1-1 0,1 0 0,0 0 0,0 1 0,0-1 0,-1 0 0,4-1 0,69 1 0,-59-1 0,84-9 0,-71 6 0,1 0 0,-1 3 0,48 2 0,-75-1 0,0 0 0,0 0 0,1 1 0,-1-1 0,0 0 0,0 1 0,0-1 0,1 1 0,-1 0 0,0-1 0,0 1 0,0 0 0,0 0 0,0-1 0,0 1 0,0 0 0,0 0 0,-1 0 0,1 0 0,0 0 0,0 1 0,-1-1 0,1 0 0,-1 0 0,1 0 0,-1 1 0,1-1 0,-1 0 0,0 0 0,0 1 0,0-1 0,0 0 0,0 0 0,0 1 0,0-1 0,0 0 0,0 2 0,0-2 0,-1-1 0,1 0 0,0 1 0,0-1 0,0 0 0,0 0 0,0 1 0,0-1 0,0 0 0,-1 0 0,1 0 0,0 1 0,0-1 0,0 0 0,-1 0 0,1 0 0,0 1 0,0-1 0,0 0 0,-1 0 0,1 0 0,0 0 0,0 0 0,-1 0 0,1 0 0,0 1 0,-1-1 0,1 0 0,0 0 0,0 0 0,-1 0 0,1 0 0,0 0 0,0 0 0,-1 0 0,1-1 0,0 1 0,-1 0 0,1 0 0,0 0 0,0 0 0,-1 0 0,1 0 0,0 0 0,0-1 0,0 1 0,-1 0 0,1 0 0,0 0 0,0 0 0,0-1 0,-1 1 0,1 0 0,0 0 0,0-1 0,0 1 0,0 0 0,0 0 0,-1-1 0,1 1 0,0 0 0,0 0 0,0-1 0,0 1 0,-12-17 0,2-14 0,2 1 0,1-1 0,2 0 0,-2-51 0,7 80 1,1 1 1,-1 0-1,1 0 1,0 0-1,0-1 1,-1 1-1,1 0 1,0 0-1,0 0 1,0 0-1,0 0 1,0 0-1,1 1 0,-1-1 1,0 0-1,0 0 1,0 1-1,1-1 1,-1 1-1,0-1 1,1 1-1,-1 0 1,0-1-1,1 1 1,-1 0-1,1 0 0,-1 0 1,0 0-1,1 0 1,1 1-1,56 0-134,-50 0 34,30 2-1547,5 1-4486,-1-3-3103</inkml:trace>
</inkml:ink>
</file>

<file path=ppt/ink/ink1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6.493"/>
    </inkml:context>
    <inkml:brush xml:id="br0">
      <inkml:brushProperty name="width" value="0.025" units="cm"/>
      <inkml:brushProperty name="height" value="0.025" units="cm"/>
    </inkml:brush>
  </inkml:definitions>
  <inkml:trace contextRef="#ctx0" brushRef="#br0">1 11 17040,'0'0'9620,"9"-3"-7565,-3 1-1793,21-4 816,-26 7-1028,0-1 0,0 0 0,0 1 0,0-1 0,0 1 0,0-1 0,-1 1 0,1-1 0,0 1 0,0 0 1,0-1-1,-1 1 0,1 0 0,0 0 0,-1-1 0,1 1 0,-1 0 0,1 0 0,-1 0 0,1 0 0,-1 0 0,0 0 0,1 0 0,-1 0 0,0 0 0,0 0 0,0 0 0,0 0 0,0 0 1,0 0-1,0 1 0,1 34 172,-1-1 0,-2 1 0,-1 0 0,-13 54 0,15-88-222,1-1 0,0 1 0,-1-1 0,1 1 0,0 0 0,0 0 0,0-1 0,0 1 0,0 0 0,0-1 0,0 1 0,1 0 0,-1-1 0,1 1 0,-1 0 0,2 2 0,-1-4 0,-1 1 0,1-1 0,-1 0 0,1 1 0,0-1 0,-1 0 0,1 1 0,0-1 0,-1 0 0,1 0 0,0 0 0,-1 0 0,1 0 0,0 0 0,0 0 0,-1 0 0,1 0 0,0 0 0,-1 0 0,1 0 0,0 0 0,-1-1 0,1 1 0,0 0 0,-1-1 0,2 0 0,8-4 0,0-1 0,-1-1 0,16-14 0,-12 11 0,-5 3 0,1 1 0,0 0 0,1 0 0,-1 1 0,18-7 0,-25 11 0,0 1 0,1-1 0,-1 0 0,1 0 0,-1 1 0,1 0 0,-1-1 0,1 1 0,0 0 0,-1 0 0,1 0 0,-1 1 0,1-1 0,-1 1 0,1-1 0,-1 1 0,1 0 0,-1 0 0,0 0 0,1 0 0,-1 0 0,0 1 0,0-1 0,0 1 0,0-1 0,0 1 0,0 0 0,0 0 0,2 3 0,-1 0 0,1 0 0,-1 0 0,0 1 0,0 0 0,-1-1 0,0 1 0,0 0 0,0 0 0,0 0 0,-1 0 0,0 0 0,-1 1 0,1-1 0,-1 0 0,0 0 0,-1 0 0,0 1 0,0-1 0,0 0 0,-3 7 0,2-6 0,-1-1 0,-1 1 0,1-1 0,-1 0 0,0 0 0,0 0 0,-1 0 0,0-1 0,0 0 0,0 0 0,-1 0 0,1-1 0,-1 0 0,0 0 0,0 0 0,-1-1 0,-6 3 0,2-2 3,1 0 0,-1-1 1,0 0-1,-1-1 0,1 0 0,0-1 0,0-1 1,-1 1-1,-10-2 0,18 1-8,1-1 1,0 1-1,0 0 1,-1-1-1,1 0 1,0 1-1,0-1 0,0 0 1,0-1-1,0 1 1,0-1-1,0 1 1,0-1-1,1 0 0,-1 0 1,1 0-1,-1 0 1,1 0-1,0-1 1,0 1-1,0-1 0,0 1 1,0-1-1,0 0 1,1 0-1,-1 0 0,1 0 1,0 0-1,0 0 1,0 0-1,0 0 1,1-1-1,-1 1 0,1-6 1,0 7-205,1 1 0,-1 0 0,0 0 0,1 0 1,-1 0-1,1 0 0,-1 0 0,1-1 0,0 1 0,-1 0 0,1 1 1,0-1-1,0 0 0,0 0 0,0 0 0,0 0 0,0 1 0,0-1 0,0 0 1,0 1-1,0-1 0,0 1 0,0-1 0,0 1 0,1 0 0,0-1 1,41-8-7764,-28 6 4447,23-6-7141</inkml:trace>
</inkml:ink>
</file>

<file path=ppt/ink/ink1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6.865"/>
    </inkml:context>
    <inkml:brush xml:id="br0">
      <inkml:brushProperty name="width" value="0.025" units="cm"/>
      <inkml:brushProperty name="height" value="0.025" units="cm"/>
    </inkml:brush>
  </inkml:definitions>
  <inkml:trace contextRef="#ctx0" brushRef="#br0">0 149 16047,'0'0'14553,"10"5"-13651,-6-3-842,0 0-13,0 0 1,-1 0-1,1 0 1,0 0-1,0-1 1,1 0-1,-1 0 1,0 0 0,0 0-1,0 0 1,1-1-1,-1 0 1,0 0-1,1 0 1,-1 0-1,0-1 1,0 0-1,1 0 1,-1 0-1,0 0 1,0-1-1,7-3 1,-1-2-33,0 0 1,-1-1-1,1 0 0,-2-1 1,12-13-1,-18 19-14,0 1 0,1-1-1,-1 0 1,0 0 0,0 0 0,-1 0 0,1 0 0,-1 0-1,1 0 1,-1-1 0,0 1 0,0 0 0,-1-1 0,1 1-1,-1-1 1,1 1 0,-1-1 0,0 1 0,-1-1 0,1 1-1,0-1 1,-1 1 0,-1-6 0,1 8-1,0 0 0,0 0 0,1 0 0,-1 0 0,0 0 0,0 0 0,0 0 0,0 0 0,0 0 0,0 1 0,0-1 0,0 0 0,-1 1 0,1-1 0,0 1 0,0-1 0,0 1 0,-1 0 0,1-1 0,0 1 0,0 0 0,-1 0 0,1 0 0,0 0 0,-1 0 0,1 0 0,0 0 0,-1 1 0,1-1 0,0 0 0,0 1 0,0-1 0,-1 1 0,1-1 0,0 1 0,0-1 0,0 1 0,-1 1 0,-3 1 0,0 0 0,0 0 0,0 1 0,1-1 0,-1 1 0,1 0 0,-5 7 0,-4 7 0,1 0 0,1 1 0,1 1 0,1 0 0,0 0 0,2 1 0,0 0 0,1 0 0,1 0 0,-2 28 0,7-48-28,0 0 0,0 0-1,0 0 1,1 0 0,-1 1 0,0-1-1,1 0 1,-1 0 0,1 0 0,-1 0 0,1 0-1,0 0 1,-1 0 0,1 0 0,0 0-1,0 0 1,0 0 0,-1 0 0,1-1-1,0 1 1,0 0 0,0-1 0,0 1 0,0 0-1,1-1 1,-1 1 0,0-1 0,0 0-1,0 1 1,0-1 0,0 0 0,1 0 0,-1 0-1,0 0 1,0 0 0,0 0 0,1 0-1,-1 0 1,1-1 0,6 1-441,0-1 1,-1 0 0,1-1-1,-1 0 1,9-3-1,-3-1-1693,0-1 0,0 0 0,0-1 0,20-17 0,10-11-6822</inkml:trace>
</inkml:ink>
</file>

<file path=ppt/ink/ink1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7.240"/>
    </inkml:context>
    <inkml:brush xml:id="br0">
      <inkml:brushProperty name="width" value="0.025" units="cm"/>
      <inkml:brushProperty name="height" value="0.025" units="cm"/>
    </inkml:brush>
  </inkml:definitions>
  <inkml:trace contextRef="#ctx0" brushRef="#br0">155 0 14798,'0'0'9508,"-9"3"-7843,-5 4-1160,0-1 0,1 1 1,0 1-1,-15 13 0,22-18-371,1 2 1,-1-1-1,1 1 1,0 0 0,1 0-1,-1 0 1,1 0-1,0 1 1,0 0-1,1 0 1,0 0 0,0 0-1,-4 12 1,7-17-150,1 0 1,-1-1-1,0 1 1,1 0-1,-1 0 0,0-1 1,1 1-1,-1 0 1,1 0-1,-1-1 1,1 1-1,0-1 1,-1 1-1,1 0 0,-1-1 1,1 1-1,0-1 1,0 1-1,-1-1 1,1 0-1,0 1 1,0-1-1,0 0 1,-1 0-1,1 1 0,0-1 1,0 0-1,0 0 1,0 0-1,-1 0 1,1 0-1,0 0 1,0 0-1,1-1 1,45 1-919,-34 0 464,33-2-174,-27 1 363,-1 0-1,0 2 1,0 0-1,25 4 1,-42-5 334,1 0 0,-1 0 0,0 1 0,1-1 0,-1 0 0,0 0 0,0 1 0,1-1 0,-1 1 0,0-1 0,0 1 0,0 0 1,0-1-1,0 1 0,1 0 0,-1 0 0,-1 0 0,1 0 0,0 0 0,0 0 0,0 0 0,0 0 0,-1 0 0,1 0 0,0 0 0,-1 0 0,1 0 0,-1 1 0,0-1 0,1 0 0,-1 1 0,0-1 0,0 0 0,1 0 0,-1 1 0,0-1 0,0 0 0,-1 1 1,1-1-1,0 0 0,0 0 0,-1 1 0,1-1 0,-1 0 0,1 0 0,-1 1 0,1-1 0,-1 0 0,0 0 0,1 0 0,-1 0 0,-1 1 0,-3 5 408,0 0 0,-1 0-1,0-1 1,-1 1 0,1-2 0,-10 8-1,8-6-440,-2 0-1,1-1 1,-1 0-1,0 0 1,0-1-1,0 0 1,-1-1-1,0 0 1,0-1-1,0 0 1,-12 1-1,22-4-93,1 0 0,-1 0 0,1-1 1,-1 1-1,1 0 0,-1-1 0,1 1 0,-1-1 0,1 1 1,-1 0-1,1-1 0,-1 1 0,1-1 0,0 0 0,-1 1 1,1-1-1,0 1 0,0-1 0,-1 1 0,1-1 0,0 0 1,0 1-1,0-1 0,0 1 0,0-1 0,0 0 0,0 1 1,0-1-1,0 0 0,0 1 0,0-1 0,0 0 0,0 1 1,0-1-1,1 1 0,-1-1 0,0 1 0,0-1 0,1-1 1,11-26-5284,6 6-137,4-1-1725</inkml:trace>
</inkml:ink>
</file>

<file path=ppt/ink/ink1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7.582"/>
    </inkml:context>
    <inkml:brush xml:id="br0">
      <inkml:brushProperty name="width" value="0.025" units="cm"/>
      <inkml:brushProperty name="height" value="0.025" units="cm"/>
    </inkml:brush>
  </inkml:definitions>
  <inkml:trace contextRef="#ctx0" brushRef="#br0">187 1 16912,'-9'2'2973,"-6"4"-1538,1 0 1,-1 1-1,1 1 0,-24 16 0,30-18-1111,0 0 1,0 0-1,1 1 1,0 0 0,0 0-1,1 1 1,0-1 0,0 2-1,1-1 1,-6 11 0,11-19-319,-1 1 1,1 0 0,0-1 0,0 1 0,-1 0-1,1-1 1,0 1 0,0-1 0,0 1 0,0 0-1,0-1 1,0 1 0,0 0 0,0-1 0,0 1-1,0 0 1,0-1 0,0 1 0,0 0 0,1-1-1,-1 1 1,0 0 0,0-1 0,1 1-1,-1-1 1,0 1 0,1 0 0,-1-1 0,1 1-1,0 0 1,24 5-17,46-15-600,-48 5 96,-5 2 186,-5 0 68,0 0 0,0 1 0,0 1 0,0 0 0,1 1 0,-1 0 0,21 5 0,-32-6 294,-1 1-1,1-1 1,-1 1-1,0 0 1,1-1-1,-1 1 1,1 0-1,-1 0 0,0 0 1,0 0-1,0 0 1,1 0-1,-1 1 1,0-1-1,0 0 1,-1 0-1,1 1 0,0-1 1,0 1-1,-1-1 1,1 0-1,-1 1 1,1 0-1,0 1 1,-1 0 100,-1-1 0,1 1 1,0 0-1,-1-1 0,1 1 1,-1-1-1,0 1 1,0-1-1,0 0 0,0 1 1,0-1-1,-1 0 0,-2 3 1,-2 4 323,-1-1 0,0 0 0,-1-1 1,0 0-1,-18 12 0,22-16-458,-1 0 0,1 0 0,-1-1 0,0 0 0,0 0 0,0 0 0,0-1 0,0 1 0,0-1 0,-1 0 0,1-1 0,0 1 0,-8-1 0,12-1-126,0 1 0,0 0 1,0-1-1,0 1 0,0-1 0,1 0 1,-1 1-1,0-1 0,0 1 0,0-1 1,1 0-1,-1 0 0,0 1 0,1-1 1,-1 0-1,1 0 0,-1 0 0,1 0 1,-1 0-1,1 0 0,0 0 0,-1 0 1,1 0-1,0 0 0,0 0 0,0 0 1,0 0-1,0 0 0,0 0 0,0-1 1,2-35-7705,4 13-1070</inkml:trace>
</inkml:ink>
</file>

<file path=ppt/ink/ink1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8.064"/>
    </inkml:context>
    <inkml:brush xml:id="br0">
      <inkml:brushProperty name="width" value="0.025" units="cm"/>
      <inkml:brushProperty name="height" value="0.025" units="cm"/>
    </inkml:brush>
  </inkml:definitions>
  <inkml:trace contextRef="#ctx0" brushRef="#br0">41 230 16335,'0'0'11483,"7"-9"-9646,-5 7-1734,4-5 148,0 0 0,-1 0-1,1-1 1,-2 0 0,1 0 0,-1 0-1,0-1 1,-1 1 0,1-1 0,-2 0-1,4-16 1,-7 25-251,0-1 0,0 1 0,0-1 0,0 1 0,0 0 0,0 0 0,0 0 0,0-1 0,0 1 0,0 0 0,0 0 0,0 0 0,0 0 0,-1 1 0,1-1 0,0 0 0,0 0 0,0 1 0,1-1 0,-1 0 0,0 1 0,0-1 0,-1 2 0,-5 3 0,0 2 0,0-1 0,1 1 0,0 0 0,0 0 0,1 1 0,0 0 0,1 0 0,-1 0 0,1 0 0,1 1 0,0 0 0,0-1 0,1 1 0,0 0 0,0 1 0,0 9 0,2-17 0,1 0 0,-1 0 0,0-1 0,1 1 0,0 0 0,-1 0 0,1-1 0,0 1 0,0 0 0,0-1 0,0 1 0,0-1 0,1 1 0,-1-1 0,0 1 0,1-1 0,-1 0 0,1 0 0,-1 0 0,1 0 0,0 0 0,-1 0 0,1 0 0,0 0 0,0-1 0,-1 1 0,1-1 0,0 1 0,0-1 0,0 0 0,3 0 0,11 2 0,0 0 0,30-3 0,-28 1 0,-11-1 0,0 1 0,0-1 0,1 0 0,-1 0 0,0-1 0,-1 0 0,1-1 0,0 1 0,0-1 0,-1 0 0,0-1 0,0 0 0,0 0 0,0 0 0,5-5 0,-8 6 0,0 0 0,-1 0 0,1 0 0,-1 0 0,0 0 0,0 0 0,0-1 0,0 1 0,-1-1 0,1 1 0,-1-1 0,0 0 0,0 0 0,0 1 0,-1-1 0,1 0 0,-1 0 0,0 0 0,0 0 0,0 0 0,-1 0 0,1 1 0,-1-1 0,0 0 0,0 0 0,0 1 0,-1-1 0,1 1 0,-4-7 0,0 3 0,1-1 0,-1 1 0,0 0 0,0 1 0,-1-1 0,1 1 0,-1 0 0,-1 1 0,0-1 0,1 1 0,-10-5 0,71 10 0,-26-2 0,-4 2-227,0 1-2138,51-7 1,-68 5 1604,0 0 1,0-1 0,-1-1-1,1 1 1,0-1 0,-1-1 0,0 1-1,1-1 1,-2-1 0,10-6-1,3-7-11555</inkml:trace>
</inkml:ink>
</file>

<file path=ppt/ink/ink1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8.498"/>
    </inkml:context>
    <inkml:brush xml:id="br0">
      <inkml:brushProperty name="width" value="0.025" units="cm"/>
      <inkml:brushProperty name="height" value="0.025" units="cm"/>
    </inkml:brush>
  </inkml:definitions>
  <inkml:trace contextRef="#ctx0" brushRef="#br0">21 0 17168,'0'0'5029,"-3"10"-1281,1-2-3151,-2 5 94,1 0 1,0 0 0,1 1-1,0-1 1,1 1 0,0 0 0,1-1-1,3 23 1,-2-34-712,0 0 0,0 0 0,1 0 1,-1 0-1,0-1 0,1 1 0,-1 0 0,1-1 0,0 1 1,-1-1-1,1 0 0,0 1 0,0-1 0,0 0 0,0 0 0,0 0 1,0 0-1,0-1 0,0 1 0,0-1 0,1 1 0,-1-1 1,0 0-1,0 1 0,1-1 0,-1 0 0,0-1 0,0 1 0,0 0 1,4-1-1,0 0-143,1 0-1,-1-1 1,0 1 0,0-1 0,0 0-1,0-1 1,0 1 0,0-1 0,8-6 0,-9 4-219,1 0 0,-1-1 0,0 1 0,-1-1 0,0 0 0,0-1 0,0 1 0,0-1 0,-1 1 0,0-1 0,3-13 1,-3 10 895,-1 0 0,0 0 0,-1 0 0,0-13 0,-6 100 528,0-9-5848,5-53-2256</inkml:trace>
</inkml:ink>
</file>

<file path=ppt/ink/ink1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9.026"/>
    </inkml:context>
    <inkml:brush xml:id="br0">
      <inkml:brushProperty name="width" value="0.025" units="cm"/>
      <inkml:brushProperty name="height" value="0.025" units="cm"/>
    </inkml:brush>
  </inkml:definitions>
  <inkml:trace contextRef="#ctx0" brushRef="#br0">242 1 19218,'0'0'12460,"-12"7"-11649,2 0-783,0-1 0,1 1 0,0 1-1,0 0 1,0 0 0,1 1 0,1 0-1,-1 0 1,-6 13 0,-14 25-28,3 3 0,-21 54 0,38-82 0,1 0 0,1 0 0,0 1 0,2 0 0,1 0 0,1 0 0,1 39 0,1-57-97,1 0 0,-1 0 1,1 1-1,1-1 0,-1 0 0,1-1 0,0 1 1,0 0-1,0 0 0,0-1 0,1 1 1,0-1-1,0 0 0,0 0 0,0 0 0,1 0 1,0 0-1,0-1 0,0 0 0,0 0 0,0 0 1,8 4-1,-1-2-595,1-1-1,-1 0 1,1 0 0,-1-2 0,1 1 0,0-1-1,0-1 1,21 0 0,11-1-8981</inkml:trace>
</inkml:ink>
</file>

<file path=ppt/ink/ink1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29.901"/>
    </inkml:context>
    <inkml:brush xml:id="br0">
      <inkml:brushProperty name="width" value="0.025" units="cm"/>
      <inkml:brushProperty name="height" value="0.025" units="cm"/>
    </inkml:brush>
  </inkml:definitions>
  <inkml:trace contextRef="#ctx0" brushRef="#br0">44 88 17617,'0'0'10079,"-1"9"-8515,-13 84 1151,8-64-2659,1 1 0,-1 38-1,9-75-5890,2-25 1805,-4-43-644,-4 44 5025,-11-48 0,10 61 3068,10 38-2148,5 21-142,2-7-392,-8-16-450,0-1 0,2-1 0,0 1 0,1-1 0,0 0 0,1-1 0,1 0 1,17 20-1,-25-33-181,-1-1 1,0 0 0,1 0-1,-1 0 1,1 0 0,0 0-1,-1 0 1,1 0-1,0 0 1,-1 0 0,1-1-1,0 1 1,0-1 0,0 1-1,0-1 1,-1 0 0,1 0-1,0 0 1,0 0 0,0 0-1,0 0 1,3-1 0,-1-1 21,-1 1 0,0-1 1,0 1-1,-1-1 0,1 0 0,0 0 1,0 0-1,-1-1 0,0 1 1,1-1-1,3-4 0,1-4-7,0-1-1,0 1 0,-2-1 0,1 0 0,5-19 0,-7 14-44,-1 1 1,0-1-1,-1 1 0,-1-1 0,-1 0 0,0 0 0,-3-18 0,3 34-76,0 0 0,0 0 0,0 0 0,0 1 0,0-1 0,0 0 0,0 0 0,0 0 0,0 1 0,0-1 0,-1 0 0,1 0 0,0 1 0,0-1 0,-1 0 0,1 0 0,-1 1 0,1-1 0,-1 0 0,1 1 0,-1-1 0,1 1 0,-1-1 0,0 1 0,1-1 0,-1 1 0,1-1 0,-1 1 0,0-1 0,0 1 0,1 0 0,-2-1 0,1 2 0,0 0 0,0-1 0,1 1 0,-1 0 0,0 0 0,1-1 0,-1 1 0,1 0 0,-1 0 0,0 0 0,1 0 0,0 0 0,-1 0 0,1 0 0,0 0 0,-1 0 0,1 0 0,0 0 0,0 0 0,0 0 0,0 0 0,0 0 0,0 0 0,0 2 0,5-1-903,4-9-1201,8-11-2080,20-30-5719,-27 38 2366</inkml:trace>
</inkml:ink>
</file>

<file path=ppt/ink/ink1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0.261"/>
    </inkml:context>
    <inkml:brush xml:id="br0">
      <inkml:brushProperty name="width" value="0.025" units="cm"/>
      <inkml:brushProperty name="height" value="0.025" units="cm"/>
    </inkml:brush>
  </inkml:definitions>
  <inkml:trace contextRef="#ctx0" brushRef="#br0">0 1 17489,'0'0'5797,"2"56"-2754,-2-29-1089,0 3-705,0 0-352,1-2-449,2-5-288,2-7-96,0-6-32,3-8-192,0-2-576,1-1-417,-2-15-1154,0-7-2113,-7-6-3011,0-4-7495</inkml:trace>
</inkml:ink>
</file>

<file path=ppt/ink/ink1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0.587"/>
    </inkml:context>
    <inkml:brush xml:id="br0">
      <inkml:brushProperty name="width" value="0.025" units="cm"/>
      <inkml:brushProperty name="height" value="0.025" units="cm"/>
    </inkml:brush>
  </inkml:definitions>
  <inkml:trace contextRef="#ctx0" brushRef="#br0">0 1 15118,'0'0'13837,"5"20"-15502,14 2-1154,3 1-1889,4 0-2243</inkml:trace>
</inkml:ink>
</file>

<file path=ppt/ink/ink1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0.944"/>
    </inkml:context>
    <inkml:brush xml:id="br0">
      <inkml:brushProperty name="width" value="0.025" units="cm"/>
      <inkml:brushProperty name="height" value="0.025" units="cm"/>
    </inkml:brush>
  </inkml:definitions>
  <inkml:trace contextRef="#ctx0" brushRef="#br0">142 312 14798,'0'0'4933,"-12"3"-2024,3-1-2361,1 1-1,-1 0 0,1 0 1,0 0-1,0 1 1,0 1-1,-13 9 1,17-11-389,0 1 0,0 0 0,0 0 0,0 0 0,1 0 1,0 0-1,0 1 0,0-1 0,0 1 0,1 0 0,-1 0 0,1 0 1,1 0-1,-1 0 0,1 1 0,0-1 0,-1 7 0,2-11-140,-1 1 1,1-1-1,0 1 0,0-1 0,0 1 1,0 0-1,0-1 0,0 1 0,0-1 0,0 1 1,1 0-1,-1-1 0,1 1 0,-1-1 0,1 1 1,0-1-1,-1 0 0,1 1 0,0-1 0,0 0 1,0 1-1,0-1 0,0 0 0,0 0 0,0 0 1,0 0-1,1 0 0,-1 0 0,3 1 0,1 0 6,0-1-1,0 0 1,1-1-1,-1 1 0,0-1 1,0 0-1,1 0 0,5-2 1,-1 1-5,0-2 1,0 1-1,0-1 1,0-1-1,0 1 1,-1-2-1,0 1 1,1-1-1,-2-1 1,1 0-1,-1 0 1,0-1-1,0 1 1,-1-2-1,1 1 1,-2-1-1,10-14 1,-6 8-12,0-1 0,-2 0 0,1-1 0,-2 0 0,0 0 0,-1-1 0,-1 0 0,-1 0 0,5-27 0,-8 34 1,1-8-9,0 1 1,-2-1-1,0 0 0,-3-23 1,3 38-9,0 0 0,-1 0 1,0-1-1,1 1 0,-1 0 0,0 0 1,-1 0-1,1 0 0,0 0 0,-1 0 1,0 1-1,0-1 0,0 0 0,0 1 1,0-1-1,0 1 0,-1 0 0,1 0 1,-1 0-1,1 0 0,-1 0 0,0 0 1,0 1-1,0-1 0,0 1 0,0 0 1,0 0-1,0 0 0,0 0 0,-5 0 1,-1 1-7,0 0 0,-1 0 0,1 1 1,-1 0-1,1 1 0,0 0 0,0 0 1,0 1-1,0 0 0,0 0 0,1 1 1,-12 7-1,16-9 11,0 1 0,0-1 0,0 1 0,1 0 0,-1 0 1,1 0-1,0 0 0,0 1 0,0-1 0,0 1 0,1 0 0,-1 0 0,1 0 0,0 0 0,0 0 1,1 0-1,-1 0 0,1 1 0,0-1 0,0 1 0,0-1 0,0 1 0,1-1 0,0 1 0,0 0 1,0-1-1,2 8 0,-1-9-54,0 0 1,1 0-1,-1 0 1,1 0-1,-1 0 1,1 0-1,0 0 1,0-1-1,0 1 1,0-1 0,1 0-1,4 4 1,40 27-511,2 2 406,-41-27 203,-1 1 0,1-1 0,-1 2 0,-1-1 0,0 1 0,0 0 0,-1 0 0,0 0 0,-1 1 0,0 0 0,0 0 0,-2 0 0,1 0 0,-1 0 0,-1 1 0,0-1 0,0 1 0,-1-1 0,-4 23 0,-3-18 664,2-12-2605,3-11-7492,2-8-881</inkml:trace>
</inkml:ink>
</file>

<file path=ppt/ink/ink1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1.288"/>
    </inkml:context>
    <inkml:brush xml:id="br0">
      <inkml:brushProperty name="width" value="0.025" units="cm"/>
      <inkml:brushProperty name="height" value="0.025" units="cm"/>
    </inkml:brush>
  </inkml:definitions>
  <inkml:trace contextRef="#ctx0" brushRef="#br0">1 19 10634,'0'0'18706,"48"19"-17521,-31-19-416,1 0-449,0 0-192,-1-2-160,0-5-1089,-2 0-1474,-3-3-3330,-4-1-5446</inkml:trace>
</inkml:ink>
</file>

<file path=ppt/ink/ink1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1.677"/>
    </inkml:context>
    <inkml:brush xml:id="br0">
      <inkml:brushProperty name="width" value="0.025" units="cm"/>
      <inkml:brushProperty name="height" value="0.025" units="cm"/>
    </inkml:brush>
  </inkml:definitions>
  <inkml:trace contextRef="#ctx0" brushRef="#br0">63 0 16335,'0'0'10901,"-3"14"-10036,2-10-842,-44 228 2599,38-186-2116,3 1-1,1 0 0,5 62 0,-2-108-647,0 1 1,0-1-1,0 0 1,0 0-1,0 0 1,0 0-1,1 0 1,-1 1-1,0-1 1,1 0-1,-1 0 1,1 0-1,-1 0 1,1 0-1,-1 0 0,1 0 1,0 0-1,-1 0 1,1 0-1,0-1 1,0 1-1,0 0 1,0 0-1,0-1 1,0 1-1,0 0 1,0-1-1,0 1 0,0-1 1,0 1-1,0-1 1,0 0-1,0 0 1,0 1-1,1-1 1,-1 0-1,0 0 1,0 0-1,3 0 1,-3-1-167,1 1 0,-1-1 0,1 0 1,-1 1-1,0-1 0,1 0 0,-1 0 1,0 0-1,1 0 0,-1 0 0,0 0 1,0 0-1,0 0 0,0-1 0,0 1 1,0 0-1,0-1 0,0 1 0,-1 0 0,1-1 1,0 1-1,-1-1 0,1 0 0,-1 1 1,0-1-1,1 1 0,-1-1 0,0 0 1,0-2-1,0-12-7604</inkml:trace>
</inkml:ink>
</file>

<file path=ppt/ink/ink1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2.004"/>
    </inkml:context>
    <inkml:brush xml:id="br0">
      <inkml:brushProperty name="width" value="0.025" units="cm"/>
      <inkml:brushProperty name="height" value="0.025" units="cm"/>
    </inkml:brush>
  </inkml:definitions>
  <inkml:trace contextRef="#ctx0" brushRef="#br0">1 26 15791,'0'0'16976,"56"-22"-16976,-31 21 0,-1-2 0,2 3 0,-5 0 0,-2 0-3171,-3 0-3139,-6 0-4804</inkml:trace>
</inkml:ink>
</file>

<file path=ppt/ink/ink1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2.336"/>
    </inkml:context>
    <inkml:brush xml:id="br0">
      <inkml:brushProperty name="width" value="0.025" units="cm"/>
      <inkml:brushProperty name="height" value="0.025" units="cm"/>
    </inkml:brush>
  </inkml:definitions>
  <inkml:trace contextRef="#ctx0" brushRef="#br0">1 51 10570,'0'0'19506,"62"4"-18833,-34-10-513,3-3-96,-2 1-608,-3-1-994,-3 1-2081,-4 1-2339,-5 0-3619</inkml:trace>
</inkml:ink>
</file>

<file path=ppt/ink/ink1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2.707"/>
    </inkml:context>
    <inkml:brush xml:id="br0">
      <inkml:brushProperty name="width" value="0.025" units="cm"/>
      <inkml:brushProperty name="height" value="0.025" units="cm"/>
    </inkml:brush>
  </inkml:definitions>
  <inkml:trace contextRef="#ctx0" brushRef="#br0">159 1 18449,'0'0'8547,"-9"7"-8082,-7 6-293,1 1 0,1 0 0,-23 29 0,31-35-61,0-1-1,1 1 0,0 0 1,0 1-1,1-1 0,0 1 1,0 0-1,1 0 0,0 0 1,1 1-1,-3 18 0,5-27-107,1 0 1,-1-1-1,1 1 0,-1 0 0,1 0 1,-1 0-1,1 0 0,0-1 0,-1 1 0,1 0 1,0-1-1,0 1 0,-1 0 0,1-1 1,0 1-1,0-1 0,0 1 0,0-1 0,0 0 1,0 1-1,0-1 0,0 0 0,0 1 1,0-1-1,0 0 0,0 0 0,0 0 0,0 0 1,0 0-1,1 0 0,44 0-32,-26 0-68,-16 0 78,0 0 0,1 1 0,-1-1 0,0 1 0,1 0 0,-1 1 0,0-1 0,0 1 0,0-1 0,0 1 0,0 0 0,0 1 0,0-1 0,5 5 0,-7-4 74,0-1-1,-1 1 1,1 0-1,0 0 1,-1-1-1,1 1 1,-1 0-1,0 0 1,0 1-1,0-1 0,0 0 1,-1 0-1,1 0 1,-1 1-1,0-1 1,0 0-1,0 0 1,0 1-1,-1-1 1,-1 5-1,1-4 22,-1 0 0,1 0 0,-1 0 0,0 0 0,-1 0 0,1-1 1,-1 1-1,1-1 0,-1 0 0,0 0 0,0 0 0,-1 0 0,1 0 0,-1-1 0,1 1 0,-9 3 0,-67 30 1077,72-34-1138,3 0-54,-1 0-1,0 0 1,-1-1 0,1 0-1,0 0 1,0 0-1,-8-1 1,13 0-158,-1-1-1,1 1 1,0-1 0,0 1 0,-1-1-1,1 1 1,0-1 0,0 1-1,0-1 1,0 1 0,-1-1-1,1 0 1,0 1 0,0-1 0,0 1-1,0-1 1,0 1 0,1-1-1,-1 0 1,0 1 0,0-1 0,0 1-1,0-1 1,1 1 0,-1-1-1,0 1 1,0-1 0,1 1-1,-1-1 1,0 1 0,2-1 0,8-18-3782,9-6-3153,5-5-4213</inkml:trace>
</inkml:ink>
</file>

<file path=ppt/ink/ink1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3.239"/>
    </inkml:context>
    <inkml:brush xml:id="br0">
      <inkml:brushProperty name="width" value="0.025" units="cm"/>
      <inkml:brushProperty name="height" value="0.025" units="cm"/>
    </inkml:brush>
  </inkml:definitions>
  <inkml:trace contextRef="#ctx0" brushRef="#br0">99 38 7399,'0'0'15892,"6"0"-14589,-4-1-1337,0 1 217,-1 0 0,0 0 0,0 0 0,1 0 0,-1 0 0,0 0 0,1 0 0,-1-1 0,0 1 0,0-1 0,0 1 0,1-1 0,-1 1 0,0-1 0,0 0 0,0 1 0,0-1 0,0 0 0,0 0 0,0 0 0,0 0 0,-1 0 0,1 0 0,0 0 0,0 0 0,-1 0 0,1 0 0,-1 0 0,1 0 0,-1-1 0,1 1 0,-1 0-1,0 0 1,1-1 0,-1 1 0,0 0 0,0 0 0,0-1 0,0 1 0,0-2 0,-1 3-178,1 0-1,-1-1 0,1 1 1,0 0-1,-1-1 0,1 1 1,-1 0-1,1 0 0,-1 0 1,1 0-1,-1-1 0,1 1 1,0 0-1,-1 0 0,1 0 1,-1 0-1,1 0 0,-1 0 1,1 0-1,-1 0 0,1 0 1,-1 0-1,1 0 0,-1 1 1,1-1-1,-1 0 0,1 0 1,-1 0-1,1 1 0,0-1 1,-1 0-1,1 0 0,-1 1 1,1-1-1,0 0 1,-1 1-1,-18 10 127,18-11-108,-6 3-7,0 1-1,1 0 1,-1 1 0,1 0-1,0 0 1,0 0-1,0 0 1,1 1 0,0 0-1,0 0 1,0 1-1,1-1 1,0 1 0,0 0-1,1 0 1,0 0-1,0 1 1,1-1-1,0 1 1,0-1 0,0 1-1,1 0 1,0 0-1,1 10 1,0-17-16,0 1 0,0-1 0,0 1 0,0-1 0,0 1 0,1 0 0,-1-1 0,0 1 0,1-1 0,-1 0 0,1 1 0,0-1 0,-1 1 0,1-1 0,0 0 0,0 0 0,0 1 0,0-1 0,0 0 0,0 0 0,0 0 0,1 0 0,-1 0 0,2 1 0,-1-1 0,1 0 0,0 0 0,0 0 0,0-1 0,0 1 0,0-1 0,0 1 0,0-1 0,0 0 0,0 0 0,6-1 0,-1 0 0,0-1 0,0 0 0,0 0 0,-1-1 0,1 0 0,-1 0 0,1-1 0,11-8 0,-11 6 0,0-1 0,-1 0 0,0 0 0,0-1 0,0 0 0,-1 0 0,-1 0 0,1-1 0,-1 0 0,-1 0 0,0 0 0,0 0 0,-1-1 0,0 0 0,0 1 0,-1-1 0,1-12 0,-3 23 0,-1-1 0,1 0 0,0 0 0,0 0 0,0 1 0,-1-1 0,1 0 0,0 0 0,0 0 0,-1 0 0,1 0 0,0 0 0,0 1 0,-1-1 0,1 0 0,0 0 0,0 0 0,-1 0 0,1 0 0,0 0 0,0 0 0,-1 0 0,1 0 0,0 0 0,0 0 0,-1 0 0,1-1 0,0 1 0,0 0 0,-1 0 0,1 0 0,0 0 0,0 0 0,-1 0 0,1 0 0,0-1 0,0 1 0,0 0 0,-1 0 0,1 0 0,0-1 0,0 1 0,0 0 0,0 0 0,0 0 0,-1-1 0,1 1 0,0 0 0,0 0 0,0-1 0,0 1 0,0 0 0,0 0 0,0-1 0,0 1 0,0 0 0,0-1 0,0 1 0,0 0 0,0 0 0,0-1 0,0 1 0,0 0 0,0 0 0,0-1 0,1 1 0,-12 12 0,2 0 0,2 1 0,-1 0 0,2 0 0,0 1 0,0 0 0,2 0 0,-1 0 0,2 1 0,0-1 0,1 1 0,-1 22 0,3-36-1,0 0 0,0 1-1,-1-1 1,1 0 0,1 0 0,-1 0 0,0 0 0,0 0-1,0 1 1,1-1 0,-1 0 0,0 0 0,1 0 0,-1 0-1,1 0 1,0 0 0,-1 0 0,1 0 0,0 0 0,-1 0-1,1 0 1,0-1 0,0 1 0,0 0 0,0 0 0,0-1-1,1 2 1,0-2-15,0 1 0,1-1-1,-1 0 1,0 0 0,0 0-1,0 0 1,0 0 0,1 0-1,-1-1 1,0 1-1,0-1 1,0 0 0,3-1-1,4-2-288,0 0 0,0-1 0,-1 0 0,1-1 0,10-9-1,27-38-11128,-26 22 1323</inkml:trace>
</inkml:ink>
</file>

<file path=ppt/ink/ink1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4.019"/>
    </inkml:context>
    <inkml:brush xml:id="br0">
      <inkml:brushProperty name="width" value="0.025" units="cm"/>
      <inkml:brushProperty name="height" value="0.025" units="cm"/>
    </inkml:brush>
  </inkml:definitions>
  <inkml:trace contextRef="#ctx0" brushRef="#br0">105 1 18962,'0'0'11050,"-2"13"-10260,-40 130 138,27-102-669,2 1 0,2 0 1,-10 76-1,21-116-259,0 0 0,0-1 0,0 1 0,0 0 0,0 0 0,0-1 0,0 1 0,0 0 0,1-1 0,-1 1 0,1 0 0,-1-1 0,1 1 0,0-1 0,0 1 0,-1-1 0,3 3 0,-3-4 0,1 1 0,0-1 0,0 1 0,-1-1 0,1 0 0,0 1 0,0-1 0,0 0 0,-1 0 0,1 1 0,0-1 0,0 0 0,0 0 0,0 0 0,0 0 0,0 0 0,-1 0 0,1 0 0,0-1 0,0 1 0,0 0 0,0 0 0,1-1 0,2-1 0,1-1 0,-1 1 0,1-1 0,-1 0 0,0 0 0,0 0 0,0 0 0,-1-1 0,6-7 0,5-8 0,-2-2 0,0 1 0,-2-1 0,0-1 0,9-31 0,26-121 0,-32 117 0,-73 261 0,45-132 0,-10 103 0,23-202 0,-1 1 0,-2 0 0,0 0 0,-2 1 0,-19-49 0,28 77 0,0 0 0,0 0 0,1 0 0,-1 0 0,1 0 0,-1-1 0,1 1 0,0-1 0,0 0 0,0 0 0,0 0 0,0 0 0,0 0 0,1 0 0,-1-1 0,0 0 0,1 0 0,0 0 0,-1 0 0,1 0 0,-1-1 0,1 0 0,6 1 0,-3-1 0,0 0 0,1 0 0,-1 0 0,0-1 0,1 0 0,-1-1 0,0 0 0,0 0 0,0 0 0,0-1 0,-1 0 0,11-5 0,37-36 0,-54 44 0,0 0 0,1 0 0,-1 0 0,0 0 0,0 0 0,1 0 0,-1 0 0,0 1 0,1-1 0,-1 0 0,0 0 0,0 0 0,1 0 0,-1 1 0,0-1 0,0 0 0,0 0 0,1 0 0,-1 1 0,0-1 0,0 0 0,0 0 0,1 1 0,-1-1 0,0 0 0,0 0 0,0 1 0,0-1 0,0 0 0,0 0 0,0 1 0,0-1 0,0 0 0,0 1 0,0-1 0,0 0 0,0 1 0,0-1 0,0 0 0,0 0 0,0 1 0,0-1 0,0 0 0,0 1 0,0-1 0,-1 0 0,1 1 0,0-1 0,-2 18 0,-1-1 0,-1 0 0,-7 24 0,6-29 0,1 0 0,1 1 0,0-1 0,1 1 0,0 0 0,1 0 0,0 0 0,3 24 0,-2-36 0,1 0 0,-1 1 0,1-1 0,-1 0 0,1 0 0,0 0 0,0 0 0,-1 0 0,1 0 0,0 0 0,0 0 0,0-1 0,0 1 0,0 0 0,0 0 0,0-1 0,0 1 0,1-1 0,-1 1 0,0-1 0,0 1 0,0-1 0,1 0 0,-1 0 0,0 1 0,0-1 0,1 0 0,-1 0 0,0 0 0,0-1 0,1 1 0,-1 0 0,2-1 0,1 1 0,0-1 0,0 1 0,1-1 0,-1-1 0,0 1 0,0 0 0,0-1 0,7-4 0,-6 2-313,0 0 1,0-1-1,0 0 1,-1 0-1,0 0 1,0 0-1,5-10 1,-4 6-996,0-1 1,-1 0-1,0 0 0,-1-1 1,0 1-1,2-22 0,-1-11-8690</inkml:trace>
</inkml:ink>
</file>

<file path=ppt/ink/ink1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4.388"/>
    </inkml:context>
    <inkml:brush xml:id="br0">
      <inkml:brushProperty name="width" value="0.025" units="cm"/>
      <inkml:brushProperty name="height" value="0.025" units="cm"/>
    </inkml:brush>
  </inkml:definitions>
  <inkml:trace contextRef="#ctx0" brushRef="#br0">0 0 16656,'0'0'16111</inkml:trace>
</inkml:ink>
</file>

<file path=ppt/ink/ink1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5.607"/>
    </inkml:context>
    <inkml:brush xml:id="br0">
      <inkml:brushProperty name="width" value="0.025" units="cm"/>
      <inkml:brushProperty name="height" value="0.025" units="cm"/>
    </inkml:brush>
  </inkml:definitions>
  <inkml:trace contextRef="#ctx0" brushRef="#br0">152 62 19058,'0'0'2424,"-1"-8"816,1 6-3111,0-1 0,0 1 0,0 0 0,-1 0 1,1-1-1,-1 1 0,1 0 0,-1 0 0,0 0 0,0 0 0,0 0 0,0 0 0,0 0 0,0 0 1,-1 0-1,1 0 0,-1 1 0,1-1 0,-1 1 0,0-1 0,1 1 0,-1-1 0,0 1 0,0 0 1,0 0-1,0 0 0,0 0 0,0 0 0,0 0 0,-1 1 0,1-1 0,0 1 0,0 0 1,0-1-1,-1 1 0,1 0 0,0 0 0,0 0 0,-1 1 0,1-1 0,0 0 0,0 1 0,-1 0 1,1-1-1,0 1 0,0 0 0,0 0 0,-2 2 0,-2 0-125,0 0-1,0 1 1,0 0 0,1 0-1,0 1 1,-7 6 0,10-9-6,0 0 0,0 0 0,0 0 0,0 1 1,0-1-1,1 1 0,-1-1 0,1 1 0,-1-1 0,1 1 1,0 0-1,0 0 0,0-1 0,1 1 0,-1 0 1,0 5-1,2-7-15,0 0 1,-1-1 0,1 1-1,0-1 1,-1 1-1,1-1 1,0 1 0,-1-1-1,1 1 1,0-1-1,0 0 1,0 1 0,-1-1-1,1 0 1,0 0 0,0 0-1,0 0 1,0 0-1,0 0 1,0 0 0,-1 0-1,1 0 1,0 0-1,0 0 1,0 0 0,0-1-1,-1 1 1,1 0 0,1-1-1,27-8-644,29-35-573,-58 46 1144,1 1 0,0-1-1,-1 1 1,0-1 0,1 1-1,-1 0 1,0-1 0,0 1-1,0-1 1,-1 1 0,1 0-1,-2 3 1,-13 95 1455,-4 158-1,7-62-249,12-191-1106,-1 9 6,0 0 0,-1 0 0,-1 0-1,0 0 1,-1-1 0,0 1 0,-8 15 0,12-29-13,-1-1 0,1 1 0,0-1 0,0 1 0,0-1 0,-1 1 0,1-1 0,0 1 0,0-1 0,-1 0 1,1 1-1,0-1 0,-1 1 0,1-1 0,-1 0 0,1 1 0,0-1 0,-1 0 0,1 0 0,-1 1 0,1-1 0,-1 0 0,1 0 0,-1 0 1,1 0-1,-1 1 0,1-1 0,-1 0 0,1 0 0,-1 0 0,0 0 0,-9-14 119,0-25 7,8 19-212,1 1 0,0-1 0,2 0 0,0 0 0,1 1 0,1-1 0,1 1 0,1-1 0,0 1 1,2 1-1,10-23 0,5-1-128,1 2 1,2 1 0,51-61-1,-57 78 216,-10 12 4,0 0-1,0-1 1,-1 0-1,0 0 1,-1-1-1,-1 0 1,7-16-1,-13 28-10,0 0 0,1 0 0,-1-1 0,0 1 0,0 0 0,0 0 0,0 0 0,0 0 0,0 0 0,0-1 0,0 1-1,0 0 1,0 0 0,0 0 0,1 0 0,-1-1 0,0 1 0,0 0 0,0 0 0,0 0 0,0 0 0,0-1 0,0 1 0,-1 0 0,1 0-1,0 0 1,0 0 0,0-1 0,0 1 0,0 0 0,0 0 0,0 0 0,0 0 0,0 0 0,0-1 0,0 1 0,-1 0 0,1 0-1,0 0 1,0 0 0,0 0 0,0 0 0,0 0 0,-1-1 0,1 1 0,0 0 0,0 0 0,0 0 0,0 0 0,-1 0 0,1 0 0,0 0-1,-11 7-137,-9 16 72,18-20 84,1 0 0,-1-1 0,1 1 0,0 0 0,0 0 0,1-1 0,-1 1 0,1 0 0,-1 0 0,1 0 0,0 0 0,0 0 0,0 5 0,1-7-4,0 0-1,-1 0 0,1 1 0,0-1 1,0 0-1,0 0 0,0-1 0,0 1 1,0 0-1,0 0 0,0 0 1,0-1-1,0 1 0,0 0 0,0-1 1,1 1-1,-1-1 0,0 1 0,0-1 1,1 0-1,-1 0 0,0 1 0,1-1 1,-1 0-1,0 0 0,1 0 1,-1 0-1,0-1 0,0 1 0,1 0 1,1-1-1,8-1 25,1 0 1,0-2 0,-1 1-1,1-1 1,-1-1-1,0 0 1,0 0-1,-1-1 1,12-9 0,-1 0 1,-1-1 1,0-1 0,21-24 0,-62 112-801,15-52 925,0 0-1,1 1 1,1-1 0,1 1 0,0 27 0,4-42-141,0 0-1,1 0 0,0-1 1,1 1-1,-1 0 0,1-1 1,-1 1-1,1-1 0,1 0 1,-1 0-1,0 0 0,1-1 1,0 1-1,6 3 0,16 21-95,-20-18 9,0 0 0,0 1 0,-1 0 0,-1 0 0,0 0 0,0 0 0,-1 1-1,0 0 1,-1 0 0,-1 0 0,1 18 0,-2-22 102,1 0 0,-2 0 0,1 0 0,-1 0-1,-1 0 1,0 0 0,0 0 0,0 0 0,-1-1-1,0 1 1,0-1 0,-1 0 0,0 0 0,0 0-1,-1-1 1,1 1 0,-1-1 0,-8 7 0,12-12-22,0 0 0,0 0 0,0 0 0,-1 0 0,1 0 0,0 0 1,-1 0-1,1 0 0,-1-1 0,1 1 0,-1 0 0,1-1 0,-1 1 0,1-1 1,-1 0-1,1 1 0,-1-1 0,0 0 0,1 0 0,-1 0 0,1 0 1,-1 0-1,0-1 0,1 1 0,-1 0 0,1-1 0,-1 1 0,-2-2 0,2 0 33,-1-1-1,1 1 0,-1-1 0,1 1 0,0-1 0,0 0 0,0 0 1,0 0-1,1 0 0,-1 0 0,1 0 0,-2-6 0,-2-11 149,0-1 0,1 0-1,-1-25 1,5 46-195,-3-25-154,1 0-1,2 0 1,0-1 0,7-42 0,-6 62 89,0 0 0,1 0 0,0 0 0,0 0 1,1 0-1,-1 0 0,1 1 0,0-1 0,1 1 1,-1 0-1,1 0 0,0 0 0,0 0 0,1 1 0,-1-1 1,1 1-1,0 0 0,0 1 0,1-1 0,-1 1 1,1 0-1,-1 1 0,1-1 0,7-1 0,-3 1-1131,14-4-1657,-13-2-3342,-10-1-2565</inkml:trace>
</inkml:ink>
</file>

<file path=ppt/ink/ink1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5.984"/>
    </inkml:context>
    <inkml:brush xml:id="br0">
      <inkml:brushProperty name="width" value="0.025" units="cm"/>
      <inkml:brushProperty name="height" value="0.025" units="cm"/>
    </inkml:brush>
  </inkml:definitions>
  <inkml:trace contextRef="#ctx0" brushRef="#br0">1 41 15214,'0'-6'5381,"0"-1"-3555,0 0 384,3 2-1537,9 0-673,0 1-1409,-3 1-1858,-4 0-4517</inkml:trace>
</inkml:ink>
</file>

<file path=ppt/ink/ink1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6.329"/>
    </inkml:context>
    <inkml:brush xml:id="br0">
      <inkml:brushProperty name="width" value="0.025" units="cm"/>
      <inkml:brushProperty name="height" value="0.025" units="cm"/>
    </inkml:brush>
  </inkml:definitions>
  <inkml:trace contextRef="#ctx0" brushRef="#br0">1 70 18802,'0'0'8584,"58"-51"-8616,-37 43-1954,-2 2-2690,-2 2-3524</inkml:trace>
</inkml:ink>
</file>

<file path=ppt/ink/ink1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6.717"/>
    </inkml:context>
    <inkml:brush xml:id="br0">
      <inkml:brushProperty name="width" value="0.025" units="cm"/>
      <inkml:brushProperty name="height" value="0.025" units="cm"/>
    </inkml:brush>
  </inkml:definitions>
  <inkml:trace contextRef="#ctx0" brushRef="#br0">292 0 17521,'0'0'5493,"2"14"-3710,11 36-489,37 92 1,-28-86 493,22 93 1,-39-130-1589,-2 1 1,0 0-1,-2 0 1,0 0-1,-1 0 1,-1 0-1,-1 0 1,-8 37-1,-1-25-577,0-1 1,-3 0-1,0-1 0,-2 0 0,-1-1 1,-1-1-1,-2-1 0,-1-1 0,-1 0 1,0-2-1,-2 0 0,-1-2 0,-51 35 1,20-28-4728,1-9-3448</inkml:trace>
</inkml:ink>
</file>

<file path=ppt/ink/ink1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7.851"/>
    </inkml:context>
    <inkml:brush xml:id="br0">
      <inkml:brushProperty name="width" value="0.025" units="cm"/>
      <inkml:brushProperty name="height" value="0.025" units="cm"/>
    </inkml:brush>
  </inkml:definitions>
  <inkml:trace contextRef="#ctx0" brushRef="#br0">299 129 13837,'0'-9'2616,"0"1"-1819,0-1 1,0 1-1,-1 0 1,0-1-1,-1 1 1,-4-14-1,5 19-617,0 0 0,-1 0-1,1 0 1,-1 1 0,1-1-1,-1 0 1,0 1 0,0 0 0,0-1-1,-1 1 1,1 0 0,0 0 0,-1 0-1,1 0 1,-1 1 0,0-1-1,0 1 1,0 0 0,1-1 0,-1 1-1,0 1 1,0-1 0,0 0 0,-1 1-1,-2-1 1,-1 1-118,1 0 0,-1 1 0,0 0 0,1 0 0,-1 0 0,1 1 0,-1 0 0,1 0 0,0 1 0,0 0 0,0 0 0,0 0-1,0 1 1,1 0 0,0 0 0,-1 0 0,2 1 0,-1-1 0,0 1 0,-4 7 0,-5 6 237,0 1 1,2 0-1,0 1 0,-14 34 0,9-2 108,17-50-404,-1-1 1,1 0 0,0 0 0,0 1 0,-1-1 0,1 0-1,0 1 1,0-1 0,0 0 0,0 0 0,1 1 0,-1-1-1,0 0 1,0 1 0,1-1 0,-1 0 0,1 0 0,-1 0-1,1 1 1,0-1 0,-1 0 0,1 0 0,0 0 0,0 0 0,0 0-1,0 0 1,0 0 0,0 0 0,0-1 0,0 1 0,0 0-1,0-1 1,0 1 0,0 0 0,3 0 0,5 0 13,0 0 1,-1-1 0,1 0-1,0-1 1,0 0 0,0 0-1,-1-1 1,1 0-1,0 0 1,-1-1 0,0 0-1,0-1 1,0 0 0,0 0-1,0-1 1,-1 1 0,0-2-1,0 1 1,0-1-1,10-12 1,-8 10 2,-1-1 0,-1-1 1,0 1-1,0-1 0,-1 0 0,0-1 0,0 1 0,-1-1 0,-1-1 1,0 1-1,-1 0 0,0-1 0,0 0 0,1-23 0,-4 33-16,0 1 0,0-1-1,0 1 1,0-1 0,0 1-1,-1-1 1,1 1 0,0-1-1,-1 1 1,1-1 0,-1 1-1,0-1 1,1 1 0,-1 0-1,0-1 1,0 1 0,0 0-1,0 0 1,0 0 0,0 0-1,0 0 1,0 0 0,0 0-1,0 0 1,-2-1 0,2 2-7,-1 0 1,1-1-1,0 1 1,0 0 0,0 0-1,-1 0 1,1 1-1,0-1 1,0 0 0,0 0-1,0 1 1,-1-1-1,1 0 1,0 1 0,0-1-1,0 1 1,0 0-1,0-1 1,0 1 0,0 0-1,0 0 1,0-1-1,1 1 1,-1 0 0,0 0-1,0 0 1,1 0-1,-1 0 1,0 0 0,1 0-1,-1 0 1,0 2-1,-4 9 33,-1 0 0,2 0-1,-1 1 1,2-1-1,-1 1 1,2 0 0,0 0-1,0 0 1,1 0-1,2 21 1,-1-32-25,0 0 0,1 0-1,-1 0 1,1 0 0,-1 0 0,1 0-1,0-1 1,-1 1 0,1 0 0,0 0-1,1 0 1,-1-1 0,0 1 0,0-1-1,1 1 1,-1-1 0,1 1 0,-1-1-1,1 0 1,2 2 0,0-1 4,1 0 1,-1 0-1,0 0 1,1-1-1,-1 0 0,1 0 1,-1 0-1,1-1 1,4 1-1,3-1 18,1-1-1,-1 0 0,0 0 1,0-1-1,0-1 1,15-5-1,-10 1-7,0-1 1,0-1-1,0 0 0,-1-1 0,-1-1 0,0-1 1,0 0-1,-1-1 0,18-21 0,-33 66-328,-24 39 533,19-58-69,1 0-1,1 0 1,0 1 0,-5 23 0,9-36-147,0-1 0,0 0 1,0 1-1,0-1 0,1 1 0,-1-1 0,0 1 1,0-1-1,0 1 0,0-1 0,0 0 0,0 1 1,1-1-1,-1 1 0,0-1 0,0 0 0,1 1 1,-1-1-1,0 0 0,0 1 0,1-1 0,-1 0 1,1 1-1,-1-1 0,0 0 0,1 0 0,-1 1 1,0-1-1,1 0 0,-1 0 0,1 0 0,-1 0 1,1 1-1,-1-1 0,0 0 0,1 0 0,-1 0 1,1 0-1,-1 0 0,1 0 0,-1 0 1,1 0-1,-1 0 0,0-1 0,1 1 0,-1 0 1,1 0-1,-1 0 0,1 0 0,-1-1 0,0 1 1,1 0-1,0-1 0,10-4-8,-1-1 0,1-1 0,-1 1 0,0-2 0,0 1 0,-1-2 0,0 1 0,9-12 0,17-14 0,-17 17 0,-13 11 0,0 1 0,0 0 0,0 1 0,1-1 0,0 1 0,0 0 0,0 0 0,0 1 0,8-3 0,-13 6 0,-1 0 0,1 0 0,0 1 0,-1-1 0,1 0 0,0 0 0,-1 1 0,1-1 0,0 1 0,-1-1 0,1 0 0,0 1 0,-1 0 0,1-1 0,-1 1 0,1-1 0,-1 1 0,1-1 0,-1 1 0,0 0 0,1-1 0,-1 1 0,0 0 0,1-1 0,-1 1 0,0 0 0,0 0 0,0-1 0,0 1 0,0 0 0,0 0 0,0-1 0,0 1 0,0 0 0,0 0 0,0 0 0,0 40 0,0-33 0,0 4 0,-1-6 0,1 0 0,0 0 0,1 0 0,-1 0 0,4 11 0,-4-16 0,1 1 0,-1-1 0,1 0 0,0 1 0,0-1 0,-1 0 0,1 0 0,0 0 0,0 0 0,0 0 0,0 0 0,0 0 0,1 0 0,-1 0 0,0 0 0,0 0 0,0-1 0,1 1 0,-1 0 0,0-1 0,1 0 0,-1 1 0,1-1 0,-1 0 0,1 1 0,-1-1 0,0 0 0,1 0 0,1 0 0,6-1-709,12 1-4353,-20 0 4699,0 0-1,-1 0 1,1 0-1,0 0 1,0 0-1,-1 1 1,1-1-1,0 0 1,-1 0-1,1 1 1,0-1-1,-1 0 1,1 1 0,-1-1-1,1 1 1,0-1-1,-1 0 1,1 1-1,-1 0 1,1-1-1,-1 1 1,1 0-1</inkml:trace>
</inkml:ink>
</file>

<file path=ppt/ink/ink1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8.177"/>
    </inkml:context>
    <inkml:brush xml:id="br0">
      <inkml:brushProperty name="width" value="0.025" units="cm"/>
      <inkml:brushProperty name="height" value="0.025" units="cm"/>
    </inkml:brush>
  </inkml:definitions>
  <inkml:trace contextRef="#ctx0" brushRef="#br0">39 1 22677,'0'0'5317,"5"50"-3779,-13-14 800,-2 4-1441,-1 5-897,2 0 0,3-2 0,6-2 0,0-3 0,3 0-3812,3-4-2914,-3-3-6086</inkml:trace>
</inkml:ink>
</file>

<file path=ppt/ink/ink1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33:38.535"/>
    </inkml:context>
    <inkml:brush xml:id="br0">
      <inkml:brushProperty name="width" value="0.025" units="cm"/>
      <inkml:brushProperty name="height" value="0.025" units="cm"/>
    </inkml:brush>
  </inkml:definitions>
  <inkml:trace contextRef="#ctx0" brushRef="#br0">1 1 21460,'0'0'11307,"12"30"-15887,-8-44-4965</inkml:trace>
</inkml:ink>
</file>

<file path=ppt/ink/ink1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26:24.700"/>
    </inkml:context>
    <inkml:brush xml:id="br0">
      <inkml:brushProperty name="width" value="0.025" units="cm"/>
      <inkml:brushProperty name="height" value="0.025" units="cm"/>
    </inkml:brush>
  </inkml:definitions>
  <inkml:trace contextRef="#ctx0" brushRef="#br0">1 160 4228,'0'0'13079,"7"-8"-12513,-5 5-525,1-1-5,0 0 0,0 1 0,0-1 1,0 1-1,0 0 0,1 0 0,-1 1 0,1-1 1,0 0-1,0 1 0,0 0 0,0 0 1,0 0-1,1 1 0,-1 0 0,6-2 1,544-58 711,-449 52-674,-68 7-13,-31 2 304,-29 0 287,-418 19 1327,332-12-1246,86-4-666,15-2-101,13 0-202,409-38 482,-200 12-300,-470 69 244,-60 10 795,263-46-1346,43-4-2019,33-4-2300,17-2-834</inkml:trace>
</inkml:ink>
</file>

<file path=ppt/ink/ink1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26:30.325"/>
    </inkml:context>
    <inkml:brush xml:id="br0">
      <inkml:brushProperty name="width" value="0.025" units="cm"/>
      <inkml:brushProperty name="height" value="0.025" units="cm"/>
    </inkml:brush>
  </inkml:definitions>
  <inkml:trace contextRef="#ctx0" brushRef="#br0">564 208 6086,'-2'-13'902,"0"-13"-673,-7-53 631,8 72-489,0 0 0,-1-1-1,0 1 1,0 0 0,-1 0-1,0 0 1,0 0 0,-5-7-1,7 13-269,0-1 1,0 1-1,0 0 0,-1-1 0,1 1 0,0 0 0,-1 0 0,1 0 0,-1 0 0,1 0 0,-1 0 0,1 0 0,-1 1 0,0-1 0,1 1 0,-1-1 0,0 1 0,1-1 0,-1 1 0,0 0 0,0 0 0,1 0 0,-4 0 0,1 1-39,0 0 0,1 0 1,-1 0-1,0 1 0,1 0 0,-1-1 1,1 1-1,0 0 0,-1 1 0,-3 2 1,-7 8-88,1 1 0,0 0 1,-15 22-1,25-31 105,-42 58-60,4 2-1,2 2 0,4 1 0,-45 119 0,50-96-8,3 1 0,4 1 0,-15 129-1,29-138 21,3 0 0,11 166-1,-2-217-22,2 0 0,1 0-1,1 0 1,2-1-1,1 0 1,2-1 0,1 0-1,1-1 1,2-1 0,27 40-1,-35-58-15,1-1 1,-1-1-1,1 1 0,1-1 0,0-1 0,0 0 0,1 0 0,0-1 0,16 8 1,-21-12 6,1-1-1,-1 0 1,1 0 0,-1 0 0,1-1 0,-1 0 0,1 0 0,0-1 0,-1 1 0,1-1 0,0-1 0,0 1 0,-1-1-1,1-1 1,-1 1 0,1-1 0,-1 0 0,0-1 0,1 1 0,6-5 0,3-4 49,-1 0 1,-1-1 0,0-1-1,0 0 1,-2-1-1,1 0 1,-2-1-1,0 0 1,-1-1 0,12-23-1,5-16 766,37-107 0,-33 59-456,-4-2-1,-5-1 1,-4-1 0,-5-1-1,-5 0 1,-12-212 0,1 283-317,-1 1 1,-14-54-1,15 78-26,0 1 0,-1-1-1,-1 1 1,0 0-1,0 0 1,-1 1-1,0 0 1,-1 0-1,0 0 1,-1 1-1,-11-12 1,15 18-104,-1-1-1,1 1 1,-1 0 0,0 1 0,0-1 0,0 1 0,0 0 0,0 0 0,-1 1 0,1-1-1,-1 1 1,1 0 0,-1 1 0,1-1 0,-8 1 0,4 1-434,0 0 1,-1 1-1,1 0 1,1 0-1,-1 0 1,0 1-1,1 1 1,-13 6-1,-29 18-4191</inkml:trace>
</inkml:ink>
</file>

<file path=ppt/ink/ink1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27:26.544"/>
    </inkml:context>
    <inkml:brush xml:id="br0">
      <inkml:brushProperty name="width" value="0.025" units="cm"/>
      <inkml:brushProperty name="height" value="0.025" units="cm"/>
    </inkml:brush>
  </inkml:definitions>
  <inkml:trace contextRef="#ctx0" brushRef="#br0">1259 154 9769,'0'0'1447,"-4"11"-1020,-176 464-444,63-157 7,-10 44 331,16 4-1,-112 667 0,-102 1083 241,212-1323-406,54 6 1387,141 1835-1499,-14-1935 62,-43-531-37,7-2 0,60 181 1,-75-295-52,2-1 0,2 0 1,31 53-1,-42-88-25,0-1 1,1 0 0,1 0-1,1-1 1,20 18-1,-25-25 0,1 0 0,1-1 0,-1 0 0,1 0 0,0-1 0,0-1 0,1 1 0,-1-2 0,1 1 0,12 1 0,-3-2 24,-1-1 0,1-1 0,-1-1 0,1 0 0,0-1 0,-1-2-1,0 0 1,1-1 0,23-8 0,-15 2-80,-1-1-1,-1-1 1,0-2-1,-1 0 1,41-32-1,-25 12-117,-1-3 1,-2-1-1,-1-1 0,-3-2 0,-1-2 0,40-68 1,-16 7 158,-4-4 0,63-180 0,44-244 123,-101 321-115,77-317 655,67-547 1,96-1132-98,-113-11-120,-176 1328-839,-15 789 227,-5 0 1,-4 1 0,-5 1-1,-4 1 1,-37-100 0,36 135 237,-3 0 1,-3 2-1,-2 2 1,-3 0 0,-2 3-1,-3 1 1,-2 2 0,-70-69-1,20 38 215,-173-119-1,-123-47-307,82 57-940,258 161 613,-140-88-2846,69 55-2132</inkml:trace>
</inkml:ink>
</file>

<file path=ppt/ink/ink1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27.369"/>
    </inkml:context>
    <inkml:brush xml:id="br0">
      <inkml:brushProperty name="width" value="0.025" units="cm"/>
      <inkml:brushProperty name="height" value="0.025" units="cm"/>
    </inkml:brush>
  </inkml:definitions>
  <inkml:trace contextRef="#ctx0" brushRef="#br0">0 0 1217,'0'0'7431,"15"36"8830,-17-46-15410,1 12-298,3 20-1209,-1 0-3728,-1-15-1643</inkml:trace>
</inkml:ink>
</file>

<file path=ppt/ink/ink1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34.935"/>
    </inkml:context>
    <inkml:brush xml:id="br0">
      <inkml:brushProperty name="width" value="0.025" units="cm"/>
      <inkml:brushProperty name="height" value="0.025" units="cm"/>
    </inkml:brush>
  </inkml:definitions>
  <inkml:trace contextRef="#ctx0" brushRef="#br0">25 91 12139,'0'0'13608,"-5"6"-13069,-9 18-115,10-16 96,12-19 677,-5 4-951,1-1 0,-1 1 0,0-1 0,0 1 0,-1-1 0,0 0 0,-1 0 0,1 0 0,-1 0 0,-1-1 0,0-7 0,-3 12 689,-4 12-686,-5 12-280,8-2 20,1 0 0,0 1 1,2 0-1,1 35 0,0-31 38,5-1 19,-5-21-43,1-1 0,-1 0 0,0 1 0,1-1 0,-1 0 0,0 0 0,1 0 0,-1 1 0,0-1 0,1 0 0,-1 0 0,1 0 0,-1 0 0,1 0 0,-1 1-1,0-1 1,1 0 0,-1 0 0,1 0 0,-1 0 0,1 0 0,-1 0 0,0-1 0,1 1 0,-1 0 0,1 0 0,-1 0 0,0 0 0,1-1 0,2 0 7,-1 0 0,0-1-1,0 0 1,0 0 0,0 1 0,0-1-1,0-1 1,0 1 0,-1 0 0,1 0-1,-1 0 1,3-5 0,3-9-10,-1 0 0,0-1 0,-1 0 0,-1 0 0,-1-1 0,0 1 0,-1-1 0,-1-23 0,-1 41 0,0 1 0,-1-1 0,1 0 0,0 0 0,0 1 0,-1-1 0,1 0 0,0 0 0,-1 0 0,1 1 0,0-1 0,-1 0 0,1 0 0,0 0 0,-1 0 0,1 0 0,0 0 0,-1 0 0,1 0 0,0 0 0,-1 1 0,1-2 0,0 1 0,-1 0 0,1 0 0,0 0 0,-1 0 0,1 0 0,0 0 0,-1 0 0,1 0 0,0 0 0,-1-1 0,1 1 0,0 0 0,-1 0 0,1 0 0,0-1 0,0 1 0,-1 0 0,1 0 0,0-1 0,0 1 0,0 0 0,-1-1 0,1 1 0,0 0 0,0 0 0,0-1 0,0 1 0,0 0 0,-1-1 0,1 1 0,0-1 0,0 1 0,0 0 0,0-1 0,0 1 0,0 0 0,0-1 0,0 1 0,0 0 0,1-1 0,-1 1 0,0 0 0,0-1 0,0 1 0,-16 24 0,12 0 0,1 0 0,1 0 0,1 33 0,1-44 0,18-35 0,-12 6 0,-1 0 0,0 0 0,-1-1 0,-1 0 0,2-29 0,-31 100 0,2 44 0,30-131 0,2-59 0,-8 92 0,0-1 0,0 1 0,0-1 0,0 1 0,0 0 0,0-1 0,-1 1 0,1 0 0,0-1 0,0 1 0,0 0 0,0-1 0,-1 1 0,1 0 0,0-1 0,0 1 0,0 0 0,-1-1 0,1 1 0,0 0 0,-1 0 0,1-1 0,0 1 0,-1 0 0,1 0 0,0 0 0,-1-1 0,1 1 0,0 0 0,-1 0 0,1 0 0,0 0 0,-1 0 0,1 0 0,-1 0 0,1 0 0,0 0 0,-1 0 0,1 0 0,0 0 0,-1 0 0,1 0 0,-1 0 0,1 0 0,0 0 0,-1 0 0,1 1 0,0-1 0,-1 0 0,1 0 0,0 0 0,-1 1 0,1-1 0,0 0 0,-1 0 0,1 1 0,0-1 0,-20 19 0,16-4 0,1 1 0,0-1 0,1 1 0,0-1 0,2 1 0,0 0 0,2 21 0,-2-36-31,1 0 1,-1 1-1,0-1 1,1 0-1,-1 0 1,1 0-1,-1 0 1,1 0-1,0 0 1,-1 0-1,1 0 1,0 0-1,0 0 1,-1 0-1,1-1 1,0 1-1,0 0 1,0 0-1,0-1 1,0 1-1,0-1 1,0 1-1,0-1 1,1 1-1,-1-1 1,0 0-1,0 1 1,0-1-1,0 0 1,1 0-1,-1 0 1,0 0-1,0 0 1,0 0-1,1 0 1,-1 0-1,0-1 1,0 1-1,0 0 0,0-1 1,0 1-1,1-1 1,1-1-1,1 1-476,0 0-1,0-1 0,0 0 0,0 0 0,0 0 0,0 0 0,0-1 0,-1 0 1,1 1-1,5-7 0,2-11-9923</inkml:trace>
</inkml:ink>
</file>

<file path=ppt/ink/ink1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42.740"/>
    </inkml:context>
    <inkml:brush xml:id="br0">
      <inkml:brushProperty name="width" value="0.025" units="cm"/>
      <inkml:brushProperty name="height" value="0.025" units="cm"/>
    </inkml:brush>
  </inkml:definitions>
  <inkml:trace contextRef="#ctx0" brushRef="#br0">18 28 17360,'0'0'881,"-14"-3"-1112,11 2 4749,3 0-4404,1-1 0,0 1 1,0-1-1,0 1 0,0-1 0,0 1 0,0 0 1,0 0-1,0 0 0,0-1 0,1 1 0,-1 0 1,0 0-1,1 1 0,-1-1 0,1 0 0,-1 0 1,1 1-1,0-1 0,-1 1 0,1-1 0,0 1 1,-1 0-1,1 0 0,0 0 0,-1 0 0,4 0 1,-5 0 232,-4 6-437,4-6 74,0 0-1,0 0 0,0 0 0,0 0 0,-1 0 1,1 0-1,0 1 0,0-1 0,0 0 1,0 0-1,0 0 0,0 0 0,0 0 0,-1 1 1,1-1-1,0 0 0,0 0 0,0 0 1,0 1-1,0-1 0,0 0 0,0 0 0,0 0 1,0 0-1,0 1 0,0-1 0,0 0 1,0 0-1,0 0 0,0 1 0,0-1 0,0 0 1,0 0-1,0 0 0,1 0 0,-1 1 1,0-1-1,0 0 0,0 0 0,0 0 1,0 0-1,0 0 0,0 1 0,1-1 0,-1 0 1,0 0-1,0 0 0,0 0 0,0 0 1,0 0-1,1 0 0,-1 0 0,0 1 0,0-1 1,0 0-1,1 0 0,-1 0 0,0 0-9,0 1 261,3 0-561,11-1 358,-14 0-13,-22-7 608,22 7-616,0 0-108,0-1 113,0 1 0,0-1 49,4 4-2005,14 7-8463</inkml:trace>
</inkml:ink>
</file>

<file path=ppt/ink/ink1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45.916"/>
    </inkml:context>
    <inkml:brush xml:id="br0">
      <inkml:brushProperty name="width" value="0.025" units="cm"/>
      <inkml:brushProperty name="height" value="0.025" units="cm"/>
    </inkml:brush>
  </inkml:definitions>
  <inkml:trace contextRef="#ctx0" brushRef="#br0">253 0 7303,'0'0'5872,"-61"1"-3993,58 0-1872,0-1 0,0 1-1,0 0 1,1 0-1,-1 0 1,0 1 0,1-1-1,-1 1 1,0-1 0,1 1-1,0 0 1,-1 0 0,-2 4-1,2-3 189,0 0-1,0-1 0,-1 1 0,1-1 1,0 0-1,-1 0 0,0 0 1,-5 2-1,-12-1 59,0-2-1,-25 0 1,35-1-194,11 0-65,-1-1 0,1 1 0,-1 0 0,0 0 0,1 0 0,-1 0 0,1 0 0,-1 1 0,0-1 0,1 0 0,-1 0 0,1 0 0,-1 0 0,1 1 0,-1-1 0,1 0 0,-1 0 0,1 1 0,-1-1 0,1 0 0,-1 1 0,1-1 0,-1 1-1,1-1 1,0 1 0,-1-1 0,1 0 0,0 1 0,-1 0 0,1-1 0,0 1 0,0-1 0,-1 1 0,1-1 0,0 1 0,0-1 0,0 2 0,4 21-2524,-1-10-3701,-7-9-282</inkml:trace>
</inkml:ink>
</file>

<file path=ppt/ink/ink1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53.076"/>
    </inkml:context>
    <inkml:brush xml:id="br0">
      <inkml:brushProperty name="width" value="0.025" units="cm"/>
      <inkml:brushProperty name="height" value="0.025" units="cm"/>
    </inkml:brush>
  </inkml:definitions>
  <inkml:trace contextRef="#ctx0" brushRef="#br0">1 70 14606,'0'0'64,"22"-50"-5862,-15 30 1891</inkml:trace>
</inkml:ink>
</file>

<file path=ppt/ink/ink1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56.191"/>
    </inkml:context>
    <inkml:brush xml:id="br0">
      <inkml:brushProperty name="width" value="0.025" units="cm"/>
      <inkml:brushProperty name="height" value="0.025" units="cm"/>
    </inkml:brush>
  </inkml:definitions>
  <inkml:trace contextRef="#ctx0" brushRef="#br0">115 19 9097,'0'0'12273,"-2"4"-12193,1-4-14,1 1-33,0 0-1,-1 0 1,1 0 0,-1 0-1,1 0 1,-1 0 0,1 0-1,-1 0 1,0-1 0,0 1-1,1 0 1,-1 0 0,0-1-1,0 1 1,0 0-1,0-1 1,0 1 0,1-1-1,-1 1 1,0-1 0,-1 1-1,1-1-5,1 0 0,-1 0-22,-7 0 199,7 1-142,-1-1 0,1 0 0,0 0 0,-1 0 0,1 0 0,0 0 0,-1 0 0,1 0 0,0 0 0,-1 0 0,1-1 0,0 1 0,0-1 0,-1 1 0,1-1 0,0 1 0,0-1 0,0 0 0,-1 1 0,-1-3 0,3 3-51,-1-1 1,1 1 0,-1-1 0,0 1 0,1 0-1,-1-1 1,0 1 0,0 0 0,1 0 0,-1-1 0,0 1-1,0 0 1,0 0 0,1 0 0,-1 0 0,0 0-1,0 0 1,1 0 0,-1 0 0,-1 1 0,-14-1 60,14-1-155,-1 0 1,2-1 0,-1 1-1,0-1 1,0 0 0,0 1-1,1-1 1,-1 0 0,1 0-1,-1 0 1,1 0-1,0 0 1,-2-4 0,3 6 50,17-2-1424,-9 3-2307,-7 17 222,-1-12 3140,0 14-4115,0 5-3139</inkml:trace>
</inkml:ink>
</file>

<file path=ppt/ink/ink1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0.362"/>
    </inkml:context>
    <inkml:brush xml:id="br0">
      <inkml:brushProperty name="width" value="0.025" units="cm"/>
      <inkml:brushProperty name="height" value="0.025" units="cm"/>
    </inkml:brush>
  </inkml:definitions>
  <inkml:trace contextRef="#ctx0" brushRef="#br0">3 1 14574,'-1'10'758,"1"-10"-622,0 1-1,-1-1 1,1 1 0,0-1-1,0 1 1,0 0 0,0-1-1,0 1 1,0-1 0,-1 1-1,1-1 1,0 1 0,1 0-1,-1-1 1,0 1 0,0-1 0,0 1-1,0-1 1,0 1 0,0 0-1,1-1 1,-1 1 0,0-1-1,1 1 1,-1-1 0,0 1-1,1-1 1,-1 0 0,0 1-1,1-1 1,-1 1 0,1-1-1,-1 0 1,1 1 0,-1-1-1,1 0 1,-1 1 0,1-1 0,-1 0-1,1 0 1,-1 0 0,1 1-1,0-1 1,-1 0 0,3 0 4851,-2 11-4740,0-8-4822,0-13-13999</inkml:trace>
</inkml:ink>
</file>

<file path=ppt/ink/ink1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05.385"/>
    </inkml:context>
    <inkml:brush xml:id="br0">
      <inkml:brushProperty name="width" value="0.025" units="cm"/>
      <inkml:brushProperty name="height" value="0.025" units="cm"/>
    </inkml:brush>
  </inkml:definitions>
  <inkml:trace contextRef="#ctx0" brushRef="#br0">0 1 19250,'0'0'449</inkml:trace>
</inkml:ink>
</file>

<file path=ppt/ink/ink1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07.096"/>
    </inkml:context>
    <inkml:brush xml:id="br0">
      <inkml:brushProperty name="width" value="0.025" units="cm"/>
      <inkml:brushProperty name="height" value="0.025" units="cm"/>
    </inkml:brush>
  </inkml:definitions>
  <inkml:trace contextRef="#ctx0" brushRef="#br0">44 171 10025,'0'0'8398,"-4"-26"-903,4 18-5478,0 8-1961,1 0 0,-1 0 0,0 0 0,0-1 0,1 1 0,-1 0 0,0 0 0,0-1 0,1 1 0,-1 0 0,0 0 0,0-1 0,0 1 1,0 0-1,1-1 0,-1 1 0,0 0 0,0-1 0,0 1 0,0 0 0,0-1 0,0 1 0,0 0 0,0-1 0,0 1 0,0 0 1,0-1-1,0 1 0,0 0 0,0-1 0,0 1 0,-1 0 0,1-1 0,0 1 0,0 0 0,0-1 0,0 1 0,-1 0 0,1 0 0,0-1 1,0 1-1,0 0 0,-1 0 0,1-1 0,0 1 0,-1 0 0,1 0 0,0 0 0,0-1 0,-1 1 0,1 0 0,0 0 0,-1 0 1,1 0-1,0 0 0,-1 0 0,1 0 0,0 0 0,-1 0 0,0 1-54,0 0-1,0 1 1,0-1-1,1 1 1,-1-1 0,1 1-1,-1-1 1,1 1 0,-1-1-1,1 1 1,0-1-1,0 1 1,0-1 0,0 1-1,0-1 1,0 1-1,0 0 1,0-1 0,1 1-1,-1-1 1,1 3 0,5 8 164,-1-31 262,-3 8-234,-1 3-105,0-1 1,0 1 0,-1 0 0,0 0-1,0 0 1,-2-9 0,2 17-90,0 0 1,0 0-1,0-1 0,0 1 1,0 0-1,0 0 0,0 0 1,0 0-1,0-1 0,0 1 1,0 0-1,0 0 0,-1 0 1,1 0-1,0-1 0,0 1 1,0 0-1,0 0 0,0 0 1,0 0-1,-1 0 0,1-1 1,0 1-1,0 0 0,0 0 1,0 0-1,0 0 0,-1 0 1,1 0-1,0 0 1,0 0-1,0 0 0,-1 0 1,1 0-1,0 0 0,0 0 1,0 0-1,0 0 0,-1 0 1,1 0-1,0 0 0,0 0 1,0 0-1,-1 0 0,1 0 1,0 0-1,-9 9 4,-4 12-8,-1 53 4,11-36 0,18-124 0,-7 53 0,-5 29 0,-1 13 0,3 90 0,-2-128 0,11-53 0,-2 13 0,-12 83 0,0 7 0,0 0 0,-2 0 0,-4 25 0,0-105 0,6-9 0,0 60 0,0 44 0,0 17 0,0-47 0,0-35 0,0 22 0,0 3 0,-1-1 0,1 1 0,0-1 0,1 1 0,-1-1 0,1 1 0,0 0 0,0-1 0,0 1 0,1 0 0,-1-1 0,4-5 0,1 53 0,-5-9 0,-1-32 0,0-6 0,0-18 0,2-16 0,-2 38 0,0 0 0,0 0 0,0 0 0,0 0 0,1 0 0,-1 0 0,0 0 0,0 0 0,0 0 0,0 0 0,0 1 0,0-1 0,0 0 0,0 0 0,0 0 0,0 0 0,0 0 0,0 0 0,0 0 0,0 0 0,0 0 0,0 0 0,0 0 0,0 0 0,1 0 0,-1 0 0,0 0 0,0 0 0,0 0 0,0 0 0,0 0 0,0 0 0,0 0 0,0 0 0,0 0 0,0 0 0,0 0 0,1 0 0,-1 0 0,0 0 0,0 0 0,0 0 0,0 0 0,0 0 0,0 0 0,0 0 0,0 0 0,0 0 0,0 0 0,0 0 0,0 0 0,1 0 0,-1 0 0,5 23 0,-2 19 0,-3-41 0,0-25 0,0-8 0,0 32 0,0 19 0,1 31-2259,-2-43 554,1-33 614,0 28 320,1 17-603,4-7-7292</inkml:trace>
</inkml:ink>
</file>

<file path=ppt/ink/ink1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38.259"/>
    </inkml:context>
    <inkml:brush xml:id="br0">
      <inkml:brushProperty name="width" value="0.025" units="cm"/>
      <inkml:brushProperty name="height" value="0.025" units="cm"/>
    </inkml:brush>
  </inkml:definitions>
  <inkml:trace contextRef="#ctx0" brushRef="#br0">48 147 11755,'0'0'2883,"-7"9"-1004,2 0-1529,-1 0 0,2 0 0,-1 1 0,1 0 1,1 0-1,0 0 0,-2 12 0,3-16-201,1 1 0,0 0-1,0-1 1,1 1 0,0 0 0,0 0 0,1 0 0,-1-1 0,1 1 0,1 0 0,0-1-1,0 1 1,0-1 0,5 10 0,-6-14-134,0 0 0,0 0 0,0 0 0,1 0 0,-1 0 0,1-1 0,-1 1 0,1 0 0,0-1 0,-1 0 0,1 1 0,0-1 0,0 0 0,3 2 0,-4-3-8,0 0-1,0 1 0,0-1 0,0 0 0,1 0 1,-1 0-1,0 0 0,0 0 0,0-1 0,0 1 1,0 0-1,0 0 0,0-1 0,0 1 0,0-1 1,0 1-1,-1 0 0,1-1 0,0 0 0,0 1 1,0-1-1,1-1 0,1-1 67,0-1-1,0 0 1,0-1-1,-1 1 1,1 0-1,-1-1 1,0 1-1,0-1 1,0 0-1,-1 0 1,1-5 0,3-28 1905,-1-62 0,-4 99-1754,0 11-215,0 0 0,0-1 1,1 1-1,0 0 1,0-1-1,1 1 1,1-1-1,-1 0 1,2 0-1,-1 0 0,1 0 1,7 10-1,-3-14-258,-4-16 137,-3-22 125,-1 29 4,0-28 293,-1-1 0,-2 1-1,-13-58 1,12 80 804,2 10-434,-1 18-237,3 32-545,5-28 104,0 1-1,1-1 0,12 26 1,-30-111 264,9 55-150,-19-39 417,21 44-507,0 1-1,-1 0 1,1 0-1,-1-1 1,1 1-1,-1 0 1,0 0-1,0 0 1,0 1-1,0-1 1,0 0-1,0 1 1,0-1-1,0 1 1,-5-2-1,6 4-16,0 0 0,0 1-1,0-1 1,1 1 0,-1-1-1,0 1 1,1-1-1,-1 1 1,1 0 0,-1-1-1,1 1 1,0 0-1,0-1 1,0 1 0,0 0-1,0-1 1,0 1 0,0 0-1,2 3 1,-2 1-32,-1 10 6,2 1 1,0-1-1,1 1 0,0-1 1,2 1-1,0-1 0,12 31 0,-15-99-394,-1 37 429,-1 0 0,0 0 0,-2 0 0,1 0-1,-8-20 1,4 25 112,2 18 22,3 21-130,1-16-71,-1 10-4,1 0-1,1 1 1,1-1 0,1 0 0,1 0 0,10 31 0,-14-54 49,0 0-1,0 0 1,0 0 0,0 0 0,0 0 0,0-1-1,0 1 1,1 0 0,-1 0 0,0 0 0,0 0-1,0 0 1,0 0 0,0 0 0,0 0 0,0 0-1,1 0 1,-1 0 0,0 0 0,0 0 0,0 0-1,0 0 1,0 0 0,0 0 0,0 0 0,1 0-1,-1 0 1,0 0 0,0 0 0,0 0 0,0 0-1,0 0 1,0 0 0,1 0 0,-1 0 0,0 0-1,0 0 1,0 0 0,0 0 0,0 0 0,0 0-1,0 0 1,0 0 0,1 1 0,-1-1 0,0 0-1,0 0 1,0 0 0,0 0 0,0 0 0,0 0-1,0 0 1,0 1 0,0-1 0,0 0 0,0 0-1,0 0 1,0 0 0,0 0 0,0 0 0,0 1 0,0-1-1,0 0 1,0 0 0,0 0 0,0 0 0,0 0-1,0 1 1,4-16-113,-1-22 43,-2 17 73,1-12 17,-2 0-1,0 1 0,-2-1 1,-2 0-1,-1 0 1,-9-31-1,4 48 28,5 26-74,1 29-146,4-22 72,-1 18 11,1 1-1,2 0 0,1-1 0,2 1 1,17 60-1,-22-95 79,1-1 0,-1 1 0,0-1 1,1 1-1,-1-1 0,1 1 0,-1-1 0,1 1 1,0-1-1,-1 0 0,1 1 0,0-1 0,0 0 1,0 0-1,0 0 0,0 0 0,0 0 0,0 0 0,1 0 1,-1 0-1,0 0 0,2 1 0,-2-3-1,0 0 0,0 1 0,0-1-1,0 0 1,0 0 0,0 1 0,0-1-1,-1 0 1,1 0 0,0 0 0,-1 0 0,1 0-1,0 0 1,-1 0 0,1 0 0,-1 0-1,0-1 1,1 1 0,-1 0 0,0-2 0,4-13-39,-1 0 1,3-29-1,-5 18 48,0-82 81,-1 97-67,-1 0 0,-1 0 0,0 0 0,0 1 0,-1-1 0,-8-17 0,11 28-15,0-1 0,-1 1 1,1 0-1,-1-1 0,1 1 0,-1 0 0,0 0 0,0 0 0,1 0 1,-1 0-1,0 0 0,0 0 0,0 0 0,0 0 0,0 0 0,0 0 1,-1 0-1,1 1 0,0-1 0,0 0 0,0 1 0,-3-1 0,3 1-10,0 0-1,0 1 1,0-1-1,0 0 1,0 1-1,0-1 1,0 1-1,1 0 1,-1-1-1,0 1 1,0 0-1,0-1 1,0 1-1,1 0 1,-1 0-1,0 0 1,1-1-1,-1 1 1,1 0-1,-2 2 1,-2 6-87,1-1 0,-1 1 0,2-1 0,-1 1 0,-1 9 0,0 9 108,1 0 0,2 0 0,0 0 0,2 0 0,1 0 0,1 0 0,7 28 0,-9-52 3,0 0 1,0 1-1,1-1 1,-1 0-1,1 0 1,0 0-1,0 0 1,4 6-1,-6-9-8,1 0-1,-1 1 0,0-1 1,1 0-1,-1 1 1,0-1-1,1 0 0,-1 0 1,0 0-1,1 1 1,-1-1-1,1 0 0,-1 0 1,1 0-1,-1 0 1,0 0-1,1 0 1,-1 0-1,1 0 0,-1 0 1,1 0-1,-1 0 1,0 0-1,1 0 0,-1 0 1,1 0-1,-1 0 1,1-1-1,10-17-133,-2-16 183,-2 0 0,-2 0 0,-1-1 0,-2 1 0,-1-1 0,-2 1 0,-7-50 0,-1 41 45,8 42-83,1-1 0,0 1 0,-1-1 0,1 1 0,-1 0 0,0-1 0,1 1 0,-1-1 0,0 1 0,0 0 0,0 0 0,0 0 0,0-1 0,0 1 0,0 0 0,0 0 0,0 0 0,-1 1 0,1-1 0,0 0 0,-1 0 0,1 1 0,0-1 0,-1 1 0,-1-1 0,1 1-5,1 1 1,0 0-1,0-1 0,-1 1 0,1 0 1,0 0-1,0 0 0,0 0 0,0 0 1,0 0-1,0 0 0,1 1 1,-1-1-1,0 0 0,1 0 0,-1 1 1,0-1-1,1 0 0,0 1 0,-1-1 1,1 0-1,0 1 0,0-1 0,-1 1 1,1-1-1,0 0 0,0 1 1,1 1-1,-2 3-2,-3 28 17,1 1 0,2 0 0,1 0 0,2 0 0,1 0 0,2 0 0,16 60 0,-1-56 70,-7-32-197,-12-7 97,0 0 1,0-1 0,-1 1-1,1-1 1,0 0-1,0 1 1,-1-1 0,1 1-1,-1-1 1,1 0-1,-1 0 1,1 1 0,-1-1-1,1 0 1,-1 0-1,0 0 1,1 1 0,-1-1-1,0 0 1,0 0-1,1-2 1,3-20 44,0 0 0,-2-1 0,0 0 0,-1 1 0,-2-1 0,-1 0 0,0 1 0,-2-1 0,0 1 0,-14-38 0,17 58-27,-15-33 88,15 35-89,0-1 0,0 1 0,0-1 0,0 1 0,0 0 0,0 0-1,0-1 1,0 1 0,-1 0 0,1 0 0,-1 0 0,1 0 0,0 0-1,-1 1 1,1-1 0,-1 0 0,0 1 0,1-1 0,-4 0 0,4 2-4,0-1 1,0 0 0,0 1 0,0-1-1,0 1 1,0-1 0,1 1 0,-1-1 0,0 1-1,0 0 1,0-1 0,1 1 0,-1 0-1,0 0 1,1 0 0,-1-1 0,1 1-1,-1 0 1,1 0 0,-1 0 0,1 0-1,-1 0 1,1 0 0,0 0 0,0 0 0,0 0-1,-1 0 1,1 0 0,0 0 0,0 2-1,-2 39-51,2-36 40,-2 24 9,1 1 0,2 0-1,1-1 1,1 0 0,2 1-1,1-2 1,10 31 0,-6-46-82,-2-22-103,-1-25-106,-2-120 387,-6 136-54,0 1-1,-1-1 0,0 1 0,-2 0 0,0 0 0,-1 0 0,-7-18 0,11 32-21,0 0-1,-1-1 0,1 1 0,-1 0 1,1 0-1,-1 0 0,0 0 0,0 0 1,0 0-1,0 0 0,0 1 0,0-1 1,0 1-1,-3-2 0,4 2-8,0 1 0,0 0 0,0 0 1,0 0-1,0 0 0,0 0 0,0 0 0,0 0 0,0 0 0,0 0 0,0 0 0,0 0 0,0 1 0,0-1 1,1 0-1,-1 1 0,0-1 0,0 1 0,0-1 0,0 1 0,0-1 0,1 1 0,-1 0 0,0-1 0,1 1 1,-1 0-1,0-1 0,1 1 0,-1 0 0,1 0 0,-1 0 0,1 0 0,-1 0 0,1-1 0,0 1 1,-1 0-1,1 0 0,0 2 0,-5 16 59,1 1 0,1 0-1,1 0 1,1 0 0,1 0 0,1 0 0,0 0 0,1 0 0,2 0 0,7 28 0,1-17-81,-6-28-169,-4-19 43,-2 11 107,0 0-276,0-1 1,0 1-1,0-1 0,0 1 1,-1 0-1,0-1 1,0 1-1,-1 0 0,1-1 1,-1 1-1,-5-9 1,-12-8-5380</inkml:trace>
</inkml:ink>
</file>

<file path=ppt/ink/ink1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2:39.149"/>
    </inkml:context>
    <inkml:brush xml:id="br0">
      <inkml:brushProperty name="width" value="0.025" units="cm"/>
      <inkml:brushProperty name="height" value="0.025" units="cm"/>
    </inkml:brush>
  </inkml:definitions>
  <inkml:trace contextRef="#ctx0" brushRef="#br0">1 72 10314,'0'0'6918,"46"-58"-6053,-33 49-384,-2 4-225,1 5-192,-7 0-32,-2 12-160,-2-2-513,-1-5-1313,-8-9-9513</inkml:trace>
</inkml:ink>
</file>

<file path=ppt/ink/ink1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4.737"/>
    </inkml:context>
    <inkml:brush xml:id="br0">
      <inkml:brushProperty name="width" value="0.025" units="cm"/>
      <inkml:brushProperty name="height" value="0.025" units="cm"/>
    </inkml:brush>
  </inkml:definitions>
  <inkml:trace contextRef="#ctx0" brushRef="#br0">66 1 0,'-64'0'7682,"63"1"-7246,1 0-1524</inkml:trace>
</inkml:ink>
</file>

<file path=ppt/ink/ink1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5.082"/>
    </inkml:context>
    <inkml:brush xml:id="br0">
      <inkml:brushProperty name="width" value="0.025" units="cm"/>
      <inkml:brushProperty name="height" value="0.025" units="cm"/>
    </inkml:brush>
  </inkml:definitions>
  <inkml:trace contextRef="#ctx0" brushRef="#br0">0 1 2498,'0'0'2189,"41"5"-3273,-39-5 711,1 0-1191</inkml:trace>
</inkml:ink>
</file>

<file path=ppt/ink/ink1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5.500"/>
    </inkml:context>
    <inkml:brush xml:id="br0">
      <inkml:brushProperty name="width" value="0.025" units="cm"/>
      <inkml:brushProperty name="height" value="0.025" units="cm"/>
    </inkml:brush>
  </inkml:definitions>
  <inkml:trace contextRef="#ctx0" brushRef="#br0">0 1 2723,'0'0'4003</inkml:trace>
</inkml:ink>
</file>

<file path=ppt/ink/ink1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5.874"/>
    </inkml:context>
    <inkml:brush xml:id="br0">
      <inkml:brushProperty name="width" value="0.025" units="cm"/>
      <inkml:brushProperty name="height" value="0.025" units="cm"/>
    </inkml:brush>
  </inkml:definitions>
  <inkml:trace contextRef="#ctx0" brushRef="#br0">1 3 2114,'0'0'4676,"24"-3"-4483,-14 3-161,1 0 96,3 0 0,-3 0-256,2 0-1378,-4 0-1344</inkml:trace>
</inkml:ink>
</file>

<file path=ppt/ink/ink1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38.252"/>
    </inkml:context>
    <inkml:brush xml:id="br0">
      <inkml:brushProperty name="width" value="0.025" units="cm"/>
      <inkml:brushProperty name="height" value="0.025" units="cm"/>
    </inkml:brush>
  </inkml:definitions>
  <inkml:trace contextRef="#ctx0" brushRef="#br0">1 0 11211,'0'3'1662,"2"32"11918,5-19-9833,5-10-4666,-11-3 1906,-1-3-982,0 1 0,0-1-1,0 1 1,0-1 0,0 1 0,0-1-1,1 1 1,-1-1 0,0 1 0,0-1-1,1 1 1,-1-1 0,0 1 0,1-1-1,-1 1 1,1-1 0,-1 0 0,0 1-1,1-1 1,-1 0 0,1 1 0,-1-1-1,1 0 1,-1 0 0,1 1-1,-1-1 1,1 0 0,-1 0 0,1 0-1,-1 0 1,1 0 0,0 0 0,-1 0-1,1 0 1,0 0 11</inkml:trace>
</inkml:ink>
</file>

<file path=ppt/ink/ink1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2.403"/>
    </inkml:context>
    <inkml:brush xml:id="br0">
      <inkml:brushProperty name="width" value="0.025" units="cm"/>
      <inkml:brushProperty name="height" value="0.025" units="cm"/>
    </inkml:brush>
  </inkml:definitions>
  <inkml:trace contextRef="#ctx0" brushRef="#br0">63 27 9833,'-3'-1'263,"-35"-11"3106,17-2 3778,38 16-6467,0 0 0,-1 1 0,1 1 0,-1 1 0,30 12 0,13 4-522,691 141 4519,-617-135-3705,174 58 0,36 10 324,-343-95-1425,0 0 0,0 1 1,0-1-1,0 0 0,0 0 0,0 0 0,0 0 1,0 0-1,0 0 0,0 0 0,0 0 1,0 0-1,0 1 0,0-1 0,0 0 0,0 0 1,0 0-1,0 0 0,0 0 0,0 0 0,0 0 1,0 0-1,0 1 0,-14-2-7382,1-2-2995</inkml:trace>
</inkml:ink>
</file>

<file path=ppt/ink/ink1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3.493"/>
    </inkml:context>
    <inkml:brush xml:id="br0">
      <inkml:brushProperty name="width" value="0.025" units="cm"/>
      <inkml:brushProperty name="height" value="0.025" units="cm"/>
    </inkml:brush>
  </inkml:definitions>
  <inkml:trace contextRef="#ctx0" brushRef="#br0">0 1 10282,'7'8'787,"0"-1"1,0 0 0,1 0 0,0-1-1,0 0 1,1 0 0,0-1 0,0 0-1,17 6 1,1 3 164,263 128 3597,156 47-2459,-343-147-1404,164 69 1601,301 173 1,-504-245-1803,81 44 284,-162-92-15545</inkml:trace>
</inkml:ink>
</file>

<file path=ppt/ink/ink1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4.555"/>
    </inkml:context>
    <inkml:brush xml:id="br0">
      <inkml:brushProperty name="width" value="0.025" units="cm"/>
      <inkml:brushProperty name="height" value="0.025" units="cm"/>
    </inkml:brush>
  </inkml:definitions>
  <inkml:trace contextRef="#ctx0" brushRef="#br0">52 58 9321,'-51'-58'11392,"72"75"-6788,-1-2-3720,300 341 3372,-133-139-3825,345 336 1448,-512-533-2228,-1 1 0,19 28 1,-33-43 110,-1 0 0,0 1 0,0-1 0,0 1 1,-1 0-1,0 0 0,-1 0 0,1 0 0,-2 0 1,3 12-1,-7-40-4747,-3 5-1278,-10-8-9128</inkml:trace>
</inkml:ink>
</file>

<file path=ppt/ink/ink1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45.596"/>
    </inkml:context>
    <inkml:brush xml:id="br0">
      <inkml:brushProperty name="width" value="0.025" units="cm"/>
      <inkml:brushProperty name="height" value="0.025" units="cm"/>
    </inkml:brush>
  </inkml:definitions>
  <inkml:trace contextRef="#ctx0" brushRef="#br0">45 25 11147,'-44'-24'10489,"48"39"-8246,98 175 1682,-57-114-3505,439 670 2068,-445-694-2378,20 26 70,-3 2 1,56 108-1,-33-48 904,-78-155-8777,-1 0 1485</inkml:trace>
</inkml:ink>
</file>

<file path=ppt/ink/ink1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6.672"/>
    </inkml:context>
    <inkml:brush xml:id="br0">
      <inkml:brushProperty name="width" value="0.025" units="cm"/>
      <inkml:brushProperty name="height" value="0.025" units="cm"/>
    </inkml:brush>
  </inkml:definitions>
  <inkml:trace contextRef="#ctx0" brushRef="#br0">141 1 18449,'0'0'8440,"-8"8"-7473,-5 6-851,2 1 0,0 0 1,1 0-1,0 1 0,1 1 0,1 0 1,1 0-1,0 0 0,1 1 0,1 0 1,-3 21-1,-2 15 10,2 0-1,-1 96 1,8-132-97,2 0 0,0 0 0,0 0 0,2-1 0,6 25-1,-7-37-50,-1 0 0,1-1-1,0 1 1,1-1 0,-1 1-1,1-1 1,0 0 0,0 0-1,0 0 1,0 0 0,1 0-1,-1-1 1,1 0 0,0 0-1,0 0 1,1 0-1,-1 0 1,0-1 0,1 0-1,0 0 1,-1 0 0,1-1-1,8 3 1,0-2-374,0-1-1,-1 0 1,1 0-1,0-1 1,0-1 0,0 0-1,-1-1 1,1 0-1,15-6 1,-11 3-1044,0-2 0,0 0 0,-1-1 0,0-1 0,29-20 0,4-10-5099</inkml:trace>
</inkml:ink>
</file>

<file path=ppt/ink/ink1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7.106"/>
    </inkml:context>
    <inkml:brush xml:id="br0">
      <inkml:brushProperty name="width" value="0.025" units="cm"/>
      <inkml:brushProperty name="height" value="0.025" units="cm"/>
    </inkml:brush>
  </inkml:definitions>
  <inkml:trace contextRef="#ctx0" brushRef="#br0">92 31 16400,'0'0'5898,"-10"8"-3981,3-2-1647,1 0 1,-1 1-1,1 0 0,0 0 1,1 0-1,0 0 0,0 1 1,0 0-1,1 0 0,0 0 1,1 1-1,0-1 0,-4 18 1,4-12-2,1 0 1,0 0-1,1 0 1,0 0-1,1 0 1,2 14-1,-1-25-240,-1-1 0,0 1 0,1-1 0,0 1 0,-1-1 0,1 1 0,0-1 0,0 0 0,0 0-1,1 1 1,-1-1 0,1 0 0,-1 0 0,1 0 0,0 0 0,-1 0 0,1-1 0,0 1 0,0-1 0,0 1-1,0-1 1,1 1 0,-1-1 0,0 0 0,1 0 0,-1 0 0,0-1 0,1 1 0,-1 0 0,1-1 0,-1 0-1,1 1 1,-1-1 0,1 0 0,0-1 0,-1 1 0,1 0 0,-1-1 0,5 0 0,-2-1 24,1 0 0,0 0 0,-1-1 0,0 0 0,1 0 0,-1 0 0,0 0 0,0-1 0,-1 0 0,1 0 0,-1 0 0,0-1 0,0 1 0,0-1 0,-1 0 0,0 0 0,5-9 0,-1 0 75,0 0 1,-1 0-1,0-1 0,-1 0 1,5-25-1,-4-31-128,-11 129 0,2-45 0,2-1 0,-1 1 0,2-1 0,-1 1 0,2 0 0,3 20 0,-4-32 0,0 1 0,1-1 0,-1 0 0,0 0 0,1 1 0,0-1 0,-1 0 0,1 0 0,0 0 0,-1 0 0,1 0 0,0 0 0,0 0 0,0 0 0,0 0 0,0-1 0,0 1 0,0 0 0,0 0 0,0-1 0,1 1 0,-1-1 0,0 1 0,0-1 0,0 0 0,1 1 0,-1-1 0,0 0 0,1 0 0,-1 0 0,0 0 0,0 0 0,1 0 0,-1 0 0,0 0 0,1 0 0,-1-1 0,0 1 0,0-1 0,3 0 0,1-1 0,0 0 0,0 0 0,-1-1 0,1 1 0,-1-1 0,1 0 0,-1-1 0,6-4 0,-1-2 0,0-1 0,-1 0 0,0 0 0,-1-1 0,0 0 0,-1-1 0,0 1 0,-1-1 0,-1 0 0,1 0 0,-2-1 0,0 1 0,-1-1 0,0 1 0,-1-20 0,-1 34-16,0-1 0,0 0 0,-1 0 0,1 1 0,0-1-1,0 0 1,-1 0 0,1 0 0,0 0 0,-1 1 0,1-1 0,0 0 0,0 0 0,-1 0 0,1 0-1,0 0 1,-1 0 0,1 0 0,0 0 0,-1 0 0,1 0 0,0 0 0,-1 0 0,1 0 0,0 0 0,-1 0-1,1 0 1,0 0 0,-1 0 0,1 0 0,0 0 0,0-1 0,-1 1 0,1 0 0,0 0 0,-1 0-1,1 0 1,0-1 0,0 1 0,0 0 0,-1 0 0,1-1 0,0 1 0,0 0 0,0-1 0,-1 1 0,1 0-1,0 0 1,0-1 0,0 1 0,0 0 0,0-1 0,0 1 0,0 0 0,0-1 0,0 1 0,0 0-1,0-1 1,0 1 0,0 0 0,0-1 0,0 1 0,0 0 0,0-1 0,0 1 0,-15 23-2456,13-17 1624,1 0 1,0 0-1,0-1 0,0 1 0,1 0 1,0 0-1,0 1 0,0-1 1,2 6-1,-2-9 537,1-1-1,0 0 1,0 1 0,0-1-1,0 0 1,0 0 0,0 0 0,1 0-1,-1 0 1,1 0 0,-1 0 0,1-1-1,0 1 1,0 0 0,-1-1-1,1 1 1,0-1 0,0 0 0,1 0-1,-1 0 1,0 0 0,0 0-1,1 0 1,-1 0 0,4 0 0,24 2-4376</inkml:trace>
</inkml:ink>
</file>

<file path=ppt/ink/ink1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7.590"/>
    </inkml:context>
    <inkml:brush xml:id="br0">
      <inkml:brushProperty name="width" value="0.025" units="cm"/>
      <inkml:brushProperty name="height" value="0.025" units="cm"/>
    </inkml:brush>
  </inkml:definitions>
  <inkml:trace contextRef="#ctx0" brushRef="#br0">134 232 13773,'0'0'10298,"-10"4"-8985,7-3-1217,-1 1 0,0 0 0,1-1 0,-1 1 0,1 1 1,0-1-1,0 0 0,0 1 0,0 0 0,0 0 0,1 0 0,-1 0 0,1 0 0,-1 0 0,1 0 0,0 1 1,1-1-1,-1 1 0,1 0 0,-1 0 0,1-1 0,0 1 0,0 0 0,1 0 0,-1 7 0,-1 2 103,1 1-1,0-1 0,1 0 1,0 1-1,1-1 0,1 0 0,0 1 1,0-1-1,2 0 0,0 0 0,0-1 1,1 1-1,13 22 0,-3-8-174,-2-1-1,-1 2 0,10 30 1,-18-46-19,-1 0 0,0 1 0,-1-1 0,0 1 0,-1 0 0,-1-1 0,0 1 1,0 0-1,-2 0 0,-2 12 0,3-21 32,0 1-1,-1 0 1,0-1 0,0 1 0,0-1-1,0 0 1,-1 0 0,0 0-1,0 0 1,0 0 0,0-1 0,0 1-1,-1-1 1,1 0 0,-1 0 0,0 0-1,0 0 1,0-1 0,-1 1 0,1-1-1,-1 0 1,1-1 0,-1 1 0,1-1-1,-1 0 1,0 0 0,0 0 0,0-1-1,1 0 1,-1 0 0,0 0 0,0 0-1,-8-2 1,10 0-20,0 0 0,0 1 0,1-1 1,-1 0-1,1-1 0,0 1 0,-1 0 0,1-1 0,0 1 1,0-1-1,0 0 0,1 0 0,-1 1 0,1-1 0,-1 0 0,1-1 1,0 1-1,0 0 0,1 0 0,-1 0 0,1 0 0,-1-1 0,1 1 1,0 0-1,0-1 0,1-3 0,-1-7 32,1 0 1,1 0-1,0 0 1,8-26-1,10-12-49,3 1 0,48-78 0,0-1 0,0-31 0,-63 137 0,-1 0 0,0 0 0,-2 0 0,3-50 0,-7 72 0,-1 1 0,0-1 0,0 1 0,1 0 0,-1-1 0,0 1 0,-1-1 0,1 1 0,0 0 0,0-1 0,-1 1 0,1 0 0,0-1 0,-1 1 0,1 0 0,-1 0 0,0-1 0,1 1 0,-1 0 0,0 0 0,0 0 0,-1-1 0,1 1 0,0 1 0,0 0 0,0 0 0,0 0 0,0 0 0,0 0 0,0 0 0,0 1 0,0-1 0,0 0 0,0 0 0,0 1 0,0-1 0,0 1 0,0-1 0,0 1 0,1-1 0,-1 1 0,0-1 0,0 1 0,-1 1 0,-5 5 0,0 0 0,0 0 0,1 0 0,-9 15 0,9-12-354,1 1 0,0 0 0,1 0 1,0 1-1,1-1 0,0 1 0,1 0 0,0 0 0,0 0 0,2 0 0,-1 0 1,4 23-1,-3-30 15,1 1 1,0 0 0,1-1-1,-1 1 1,1-1 0,0 0-1,0 0 1,1 1 0,-1-1-1,1-1 1,1 1 0,-1 0 0,0-1-1,1 1 1,0-1 0,0 0-1,0-1 1,1 1 0,-1-1-1,1 1 1,0-1 0,0-1-1,0 1 1,0-1 0,1 0-1,-1 0 1,0 0 0,1-1-1,6 1 1,25 1-13291</inkml:trace>
</inkml:ink>
</file>

<file path=ppt/ink/ink1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7.932"/>
    </inkml:context>
    <inkml:brush xml:id="br0">
      <inkml:brushProperty name="width" value="0.025" units="cm"/>
      <inkml:brushProperty name="height" value="0.025" units="cm"/>
    </inkml:brush>
  </inkml:definitions>
  <inkml:trace contextRef="#ctx0" brushRef="#br0">1 1 21781,'0'0'10986</inkml:trace>
</inkml:ink>
</file>

<file path=ppt/ink/ink1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8.620"/>
    </inkml:context>
    <inkml:brush xml:id="br0">
      <inkml:brushProperty name="width" value="0.025" units="cm"/>
      <inkml:brushProperty name="height" value="0.025" units="cm"/>
    </inkml:brush>
  </inkml:definitions>
  <inkml:trace contextRef="#ctx0" brushRef="#br0">246 12 19699,'0'0'2092,"-8"-4"-127,4 3-1827,1 0 1,0-1-1,0 1 1,0 1-1,-1-1 1,1 0-1,0 1 1,-1-1-1,1 1 1,0 0-1,-1 0 1,1 1-1,-7 1 1,6-1-61,-1 1 1,1 0-1,0 0 0,0 1 1,0 0-1,0-1 0,1 1 1,-1 0-1,1 1 0,0-1 1,0 1-1,-5 6 0,-10 16 352,1 1 0,1 0 0,1 1 0,-19 55 0,27-63-220,0 1 1,2 1-1,0-1 1,2 1-1,0-1 0,1 1 1,3 40-1,-1-60-202,0-1 0,0 0 0,0 0 0,0 0 0,0 0 0,1 0 0,-1 1 0,0-1 0,1 0 0,-1 0 0,1 0 1,-1 0-1,1 0 0,0 0 0,-1 0 0,1 0 0,0-1 0,0 1 0,-1 0 0,1 0 0,0 0 0,0-1 0,0 1 0,0-1 0,0 1 0,0-1 0,0 1 0,0-1 0,0 1 0,1-1 0,-1 0 0,0 0 0,0 1 0,0-1 0,0 0 0,1 0 0,-1 0 0,0 0 0,0 0 0,0-1 0,0 1 0,0 0 0,2-1 0,2 0 60,0-1-1,0 0 1,-1 0-1,1 0 1,0 0 0,-1-1-1,0 0 1,7-5-1,2-4 54,0-1-1,-1 0 1,0-1 0,11-18-1,-18 26-91,-1-1 0,-1 1 0,1-1 0,-1 1 0,-1-1 0,1 0 0,-1 0 0,0 0 0,-1 0 0,1 0 0,-1-1 0,-1 1 0,0-8 0,0 15-32,0-1 1,0 1-1,0-1 1,0 0-1,-1 1 0,1-1 1,0 1-1,0-1 0,-1 1 1,1-1-1,0 1 1,-1-1-1,1 1 0,-1-1 1,1 1-1,0 0 0,-1-1 1,1 1-1,-1-1 1,1 1-1,-1 0 0,0 0 1,1-1-1,-1 1 0,1 0 1,-1 0-1,1 0 1,-1 0-1,0-1 0,1 1 1,-1 0-1,1 0 0,-1 0 1,0 0-1,1 0 1,-1 1-1,1-1 0,-1 0 1,0 0-1,1 0 0,-1 0 1,1 1-1,-1-1 1,1 0-1,-1 1 0,1-1 1,-1 0-1,1 1 0,-1-1 1,1 0-1,-1 1 1,1-1-1,-1 2 0,-27 21-106,23-15 116,-1 1 0,1 0-1,0 1 1,1-1 0,0 1-1,1-1 1,0 1 0,0 0-1,1 1 1,0-1 0,0 15-1,2-25-3,0 1 0,0-1 0,0 1-1,0-1 1,0 1 0,0-1 0,0 1 0,0-1-1,0 1 1,0-1 0,1 1 0,-1-1-1,0 1 1,0-1 0,0 1 0,1-1 0,-1 0-1,0 1 1,1-1 0,-1 1 0,0-1 0,1 0-1,-1 1 1,0-1 0,1 0 0,-1 1 0,1-1-1,-1 0 1,1 0 0,-1 0 0,1 1-1,-1-1 1,1 0 0,-1 0 0,1 0 0,23-4 114,20-21 60,1-12-169,43-46 0,-38 34-280,-50 49 264,0 0 0,0 0 0,0-1-1,0 1 1,0 0 0,0 0 0,1 0 0,-1 0-1,0-1 1,0 1 0,0 0 0,0 0 0,1 0 0,-1 0-1,0 0 1,0 0 0,0 0 0,1 0 0,-1 0-1,0-1 1,0 1 0,0 0 0,1 0 0,-1 0 0,0 0-1,0 0 1,0 0 0,1 0 0,-1 0 0,0 0-1,0 1 1,1-1 0,-1 0 0,0 0 0,0 0 0,0 0-1,1 0 1,-1 0 0,0 0 0,0 0 0,0 1-1,0-1 1,1 0 0,-1 0 0,0 0 0,0 0 0,0 0-1,0 1 1,4 15-223,-5 28 103,0-39 130,-6 73 52,3-46-33,1 1 0,3 65 0,0-97-56,0 0-1,0 0 1,0-1-1,0 1 1,1 0-1,-1 0 0,0 0 1,0 0-1,1 0 1,-1 0-1,0-1 0,1 1 1,-1 0-1,1 0 1,-1-1-1,1 1 0,0 0 1,-1-1-1,1 1 1,0 0-1,-1-1 0,1 1 1,0-1-1,0 1 1,-1-1-1,1 0 0,0 1 1,0-1-1,0 0 1,0 1-1,0-1 0,0 0 1,-1 0-1,1 0 1,0 0-1,0 0 1,0 0-1,0 0 0,0 0 1,0 0-1,0 0 1,0 0-1,-1-1 0,1 1 1,0 0-1,1-2 1,3 1-444,-1-1 0,0 0-1,0 0 1,0 0 0,0-1 0,-1 1 0,1-1 0,4-5 0,19-26-4742,0-9-3245</inkml:trace>
</inkml:ink>
</file>

<file path=ppt/ink/ink1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8.946"/>
    </inkml:context>
    <inkml:brush xml:id="br0">
      <inkml:brushProperty name="width" value="0.025" units="cm"/>
      <inkml:brushProperty name="height" value="0.025" units="cm"/>
    </inkml:brush>
  </inkml:definitions>
  <inkml:trace contextRef="#ctx0" brushRef="#br0">63 0 16976,'0'0'2498,"-18"59"417,4-19-160,2 1-353,0-1-704,6 1-705,6-5-641,0-4-224,0-7-96,5-5-384,2-6-1250,-4-8-1569</inkml:trace>
</inkml:ink>
</file>

<file path=ppt/ink/ink1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9.304"/>
    </inkml:context>
    <inkml:brush xml:id="br0">
      <inkml:brushProperty name="width" value="0.025" units="cm"/>
      <inkml:brushProperty name="height" value="0.025" units="cm"/>
    </inkml:brush>
  </inkml:definitions>
  <inkml:trace contextRef="#ctx0" brushRef="#br0">1 66 13741,'0'0'3433,"9"-9"-332,-3 3-2647,0 1-1,0 0 0,0 0 1,1 0-1,-1 1 1,1 0-1,0 0 0,1 1 1,-1 0-1,0 0 1,1 1-1,0 0 0,0 0 1,12-1-1,-8 3-189,1 0-1,-1 0 0,1 1 1,0 1-1,-1 0 1,0 1-1,1 0 0,-1 1 1,0 1-1,17 8 0,-24-10-174,0 0 0,0 0-1,-1 0 1,0 1 0,1-1-1,-1 1 1,-1 0 0,1 0-1,0 1 1,-1-1-1,0 1 1,0 0 0,-1-1-1,1 1 1,-1 0 0,0 1-1,0-1 1,0 0 0,-1 1-1,0-1 1,0 1-1,-1-1 1,1 1 0,-1-1-1,0 1 1,-2 9 0,0-7-62,0 0 1,-1 1-1,0-1 1,-1 0-1,0 0 1,0-1 0,-1 1-1,1-1 1,-2 0-1,1 0 1,-1-1-1,-12 12 1,10-11-23,0 1 0,1 1 1,0-1-1,0 1 0,1 0 0,0 1 1,-4 10-1,9-19-4,1 0-1,-1 1 1,1-1-1,0 1 1,-1-1-1,1 1 1,0 0-1,0-1 1,0 1 0,0-1-1,0 1 1,0-1-1,0 1 1,0-1-1,1 1 1,-1-1-1,1 1 1,-1-1 0,1 1-1,-1-1 1,1 1-1,0-1 1,1 2-1,0-1-1,0 0-1,0 0 1,1 0-1,-1 0 1,1-1-1,-1 1 0,1 0 1,0-1-1,-1 0 1,1 0-1,4 1 1,7 2-121,0-1 1,0-1-1,29 1 1,28-5-3431,-61 1 2229,-1-1-1,0 0 0,0-1 1,0 0-1,15-6 0,24-18-8055</inkml:trace>
</inkml:ink>
</file>

<file path=ppt/ink/ink1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9.641"/>
    </inkml:context>
    <inkml:brush xml:id="br0">
      <inkml:brushProperty name="width" value="0.025" units="cm"/>
      <inkml:brushProperty name="height" value="0.025" units="cm"/>
    </inkml:brush>
  </inkml:definitions>
  <inkml:trace contextRef="#ctx0" brushRef="#br0">109 1 19442,'0'0'8894,"-8"8"-8098,1-1-627,0 0 0,1 0 0,-1 1 0,2 0 0,-1 1 0,1-1 0,1 1 0,0 0 0,0 0 0,0 1 0,-3 18 0,10-27-135,1 1 0,0-2 0,0 1 0,0 0-1,0-1 1,0 1 0,0-1 0,0 0 0,7-1 0,-6 1-37,26-1-416,-17 0-47,0 0 0,0 1 1,0 1-1,0 1 0,17 3 1,-28-4 423,0 0 0,0 0 0,0 0 1,0 1-1,0-1 0,0 1 0,-1-1 1,1 1-1,0 0 0,-1 0 0,0 1 1,1-1-1,-1 0 0,0 1 0,0-1 1,0 1-1,0 0 0,-1 0 0,1 0 1,-1-1-1,0 1 0,1 1 0,-1-1 1,-1 0-1,1 0 0,0 0 0,0 6 1,-1 1 222,0 0 0,-1 0-1,0 0 1,0-1 0,-1 1 0,-1 0 0,1-1 0,-2 1 0,1-1 0,-1 0 0,0 0 0,-1 0 0,0-1 0,-1 0-1,-8 11 1,6-10 32,0 0-1,0 0 0,0-1 0,-1 0 0,0-1 1,-1 0-1,1-1 0,-1 0 0,-1 0 0,1-1 1,-1 0-1,-22 6 0,31-10-349,-1 0-1,1 0 1,-1-1-1,0 1 1,1-1-1,-1 0 1,0 0-1,1 0 1,-1 0-1,1 0 1,-1 0-1,0-1 1,1 1 0,-1-1-1,1 0 1,-1 0-1,1 0 1,-1 0-1,1 0 1,-1 0-1,1-1 1,0 1-1,-3-3 1,-8-17-7390</inkml:trace>
</inkml:ink>
</file>

<file path=ppt/ink/ink1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0.368"/>
    </inkml:context>
    <inkml:brush xml:id="br0">
      <inkml:brushProperty name="width" value="0.025" units="cm"/>
      <inkml:brushProperty name="height" value="0.025" units="cm"/>
    </inkml:brush>
  </inkml:definitions>
  <inkml:trace contextRef="#ctx0" brushRef="#br0">252 93 6662,'4'-9'7122,"0"0"-5639,-2 6-1099,0-1 1,0 0-1,0 1 0,-1-1 1,1 0-1,-1 1 1,0-1-1,0 0 1,0 0-1,-1 0 1,0 0-1,1 0 0,-2-7 1,1 10-242,-1 0-1,1 0 1,-1 0 0,1 0 0,-1 1 0,0-1-1,1 0 1,-1 0 0,0 0 0,0 1-1,1-1 1,-1 0 0,0 1 0,0-1 0,0 1-1,0-1 1,0 1 0,0 0 0,0-1 0,0 1-1,0 0 1,0-1 0,0 1 0,0 0-1,0 0 1,0 0 0,0 0 0,0 0 0,-2 1-1,-32 4 1116,25-1-1156,1 1 0,0 0 0,0 0 0,0 1 0,1 0 1,0 1-1,0 0 0,1 0 0,0 0 0,0 1 0,0 0 0,-10 18 0,3-2 63,0 1-1,2 1 1,-15 42 0,19-43-25,1 0 0,-5 32-1,11-46-89,0 0-1,0 0 1,1-1-1,0 1 1,0 0-1,2 0 1,-1-1-1,4 13 1,-3-20-36,-1 0 1,0 0-1,1 0 1,0 0-1,0 0 1,0-1-1,0 1 1,0-1-1,0 1 1,1-1-1,-1 0 1,1 0-1,0 0 1,-1 0-1,1 0 1,0-1-1,0 0 0,0 1 1,0-1-1,0 0 1,1 0-1,-1 0 1,0-1-1,0 1 1,1-1-1,-1 0 1,0 0-1,1 0 1,-1 0-1,0-1 1,0 1-1,5-2 1,0 1 13,-1-1 1,1 0-1,-1 0 1,1 0-1,-1-1 1,0-1-1,0 1 1,0-1-1,-1 0 1,1 0 0,-1-1-1,10-10 1,12-30 130,-27 42-147,0 1-1,0 0 1,0-1-1,-1 0 1,1 1 0,-1-1-1,1 1 1,-1-1-1,0 0 1,0 1 0,0-1-1,0 0 1,0 1-1,-1-1 1,1 1 0,-1-1-1,-1-4 1,2 7-15,-1-1 0,1 0 0,-1 1 1,0-1-1,1 1 0,-1-1 0,0 1 0,1-1 0,-1 1 1,0-1-1,1 1 0,-1 0 0,0-1 0,0 1 0,1 0 0,-1 0 1,0-1-1,0 1 0,0 0 0,1 0 0,-1 0 0,0 0 1,0 0-1,0 0 0,0 0 0,1 1 0,-1-1 0,0 0 0,0 0 1,1 1-1,-1-1 0,0 0 0,0 1 0,1-1 0,-1 0 1,0 1-1,1-1 0,-1 1 0,0 0 0,-25 23-150,17-13 192,1 0 1,1 1-1,0 0 1,0 0-1,2 0 0,-1 1 1,-6 22-1,12-35-28,0 0-1,0 1 1,0-1 0,0 0 0,0 0-1,0 1 1,0-1 0,0 0 0,0 1-1,0-1 1,0 0 0,0 0 0,1 1-1,-1-1 1,0 0 0,0 1 0,0-1-1,0 0 1,0 0 0,1 0 0,-1 1-1,0-1 1,0 0 0,0 0-1,0 1 1,1-1 0,-1 0 0,0 0-1,0 0 1,1 0 0,-1 0 0,0 1-1,0-1 1,1 0 0,-1 0 0,0 0-1,1 0 1,-1 0 0,0 0 0,0 0-1,1 0 1,-1 0 0,0 0-1,1 0 1,-1 0 0,0 0 0,0 0-1,1 0 1,-1 0 0,0 0 0,0 0-1,1-1 1,-1 1 0,0 0 0,0 0-1,1 0 1,18-9 146,5-7-45,-1-1 0,-1-1 0,40-40 1,-3 2-279,-59 55 154,0 1-1,1 0 1,-1-1 0,0 1 0,1-1 0,-1 1 0,0 0 0,1 0-1,-1-1 1,0 1 0,1 0 0,-1 0 0,1-1 0,-1 1 0,0 0 0,1 0-1,-1 0 1,1 0 0,-1 0 0,1-1 0,-1 1 0,1 0 0,-1 0-1,0 0 1,1 0 0,-1 0 0,1 1 0,-1-1 0,1 0 0,-1 0 0,1 0-1,-1 0 1,1 0 0,-1 1 0,0-1 0,1 0 0,-1 0 0,0 1-1,1-1 1,-1 0 0,1 1 0,6 25-119,-8 45 291,0-61-160,-5 76 80,6-86-114,0 0 0,0 0 0,0 0 0,0 0-1,0 0 1,0 0 0,0 1 0,0-1 0,0 0-1,1 0 1,-1 0 0,0 0 0,0 0 0,0 1-1,0-1 1,0 0 0,0 0 0,0 0 0,0 0-1,0 0 1,0 0 0,1 0 0,-1 0 0,0 1 0,0-1-1,0 0 1,0 0 0,0 0 0,0 0 0,0 0-1,1 0 1,-1 0 0,0 0 0,0 0 0,0 0-1,0 0 1,0 0 0,1 0 0,-1 0 0,0 0-1,0 0 1,0 0 0,0 0 0,0 0 0,1 0 0,-1 0-1,0 0 1,0 0 0,0 0 0,0 0 0,0 0-1,0 0 1,1-1 0,-1 1 0,0 0 0,0 0-1,0 0 1,0 0 0,0 0 0,0 0 0,14-12-1884,9-14-1606,1-10-1617,2-7-2194</inkml:trace>
</inkml:ink>
</file>

<file path=ppt/ink/ink1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1.005"/>
    </inkml:context>
    <inkml:brush xml:id="br0">
      <inkml:brushProperty name="width" value="0.025" units="cm"/>
      <inkml:brushProperty name="height" value="0.025" units="cm"/>
    </inkml:brush>
  </inkml:definitions>
  <inkml:trace contextRef="#ctx0" brushRef="#br0">1 1 12332,'0'0'3688,"1"14"-463,5 270 6982,-7-173-8483,10-115-1302,-5-1-365,0-1 1,-1 0-1,0 0 1,0-1-1,-1 1 1,1 0-1,-2-1 0,1 0 1,1-11-1,5-67-156,-7 76 83,0-95-1223,-1 108 1235,0-1-1,0 1 0,0-1 0,1 0 0,0 1 0,-1-1 1,1 0-1,1 1 0,-1-1 0,0 0 0,1 0 0,0 0 0,-1 0 1,1 0-1,0 0 0,1-1 0,-1 1 0,0 0 0,1-1 0,-1 0 1,1 0-1,0 0 0,0 0 0,0 0 0,0 0 0,0-1 0,0 1 1,0-1-1,1 0 0,-1 0 0,0 0 0,1-1 0,-1 1 0,1-1 1,-1 0-1,1 0 0,-1 0 0,0 0 0,1 0 0,-1-1 1,1 0-1,-1 0 0,0 0 0,1 0 0,-1 0 0,0 0 0,0-1 1,0 0-1,0 1 0,0-1 0,0 0 0,-1-1 0,1 1 0,2-3 1,1-2 26,0 1 1,0-1 0,0 0 0,-1 0 0,0-1 0,-1 1 0,1-1 0,-2 0 0,1-1 0,-1 1 0,0-1 0,-1 1 0,0-1-1,0 0 1,-1 0 0,0-15 0,-1 24-23,0 0 0,0 1 0,-1-1-1,1 0 1,0 0 0,0 1 0,0-1 0,-1 0-1,1 0 1,0 0 0,0 0 0,-1 0 0,1 1-1,0-1 1,-1 0 0,1 0 0,0 0-1,0 0 1,-1 0 0,1 0 0,0 0 0,-1 0-1,1 0 1,0 0 0,-1 0 0,1 0 0,0 0-1,0 0 1,-1 0 0,1-1 0,0 1 0,-1 0-1,1 0 1,0 0 0,0 0 0,-1 0-1,1-1 1,0 1 0,0 0 0,-1 0 0,1-1-1,0 1 1,0 0 0,0 0 0,0-1 0,-1 1-1,1 0 1,0 0 0,0-1 0,0 1 0,0 0-1,0 0 1,0-1 0,0 1 0,0 0-1,0-1 1,0 1 0,0 0 0,0-1 0,-16 25-159,8-4 263,1 0 0,1 1 0,1 0 0,0 0-1,2 1 1,0-1 0,1 1 0,2 22 0,0-43-90,0 0 0,0 0 0,1 0-1,-1 0 1,0-1 0,1 1 0,-1 0 0,1 0 0,-1 0 0,1 0 0,-1 0 0,1-1 0,0 1 0,-1 0 0,1-1 0,0 1 0,-1 0 0,1-1 0,0 1 0,0-1 0,0 1 0,0-1 0,0 1 0,-1-1-1,1 0 1,0 1 0,0-1 0,0 0 0,0 0 0,0 0 0,0 0 0,0 0 0,0 0 0,0 0 0,0 0 0,0 0 0,0 0 0,0 0 0,0-1 0,0 1 0,0 0 0,0-1 0,0 0 0,6 0 51,-1-1 1,0-1 0,0 1 0,0-1 0,9-6 0,81-68-1,-28 20-77,-66 56 12,0-1 0,0 1 0,0 0 0,0-1 0,0 1 0,0 0 0,1 0 0,-1 0 0,0 1 0,0-1 0,4 0 0,-6 1 0,1 0 0,0 0 0,-1 0 0,1 0 0,0 0 0,-1 0 0,1 0 0,0 1 0,-1-1 0,1 0 0,0 1 0,-1-1 0,1 0 0,-1 1 0,1-1 0,-1 0 0,1 1 0,-1-1 0,1 1 0,-1-1 0,1 1 0,-1-1 0,0 1 0,1-1 0,0 2 0,0 4 0,1-1 0,0 1 0,-1 0 0,0 0 0,-1 0 0,0 0 0,0 6 0,2 14 0,-2-18 0,1 1 0,1-1 0,0 0 0,0 0 0,0 0 0,6 12 0,-7-19 0,-1 0 0,1 1 0,0-1 0,0 0 0,0 0 0,0 1 0,0-1 0,0 0 0,1 0 0,-1 0 0,0 0 0,0 0 0,1-1 0,-1 1 0,1 0 0,-1-1 0,1 1 0,-1-1 0,1 1 0,-1-1 0,1 0 0,-1 1 0,1-1 0,-1 0 0,1 0 0,-1 0 0,1 0 0,0-1 0,-1 1 0,1 0 0,-1-1 0,1 1 0,-1-1 0,1 1 0,-1-1 0,0 0 0,1 1 0,-1-1 0,0 0 0,1 0 0,1-2 0,52-38-2713,-25 12-4050,52-62 0,-63 67-316</inkml:trace>
</inkml:ink>
</file>

<file path=ppt/ink/ink1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1.347"/>
    </inkml:context>
    <inkml:brush xml:id="br0">
      <inkml:brushProperty name="width" value="0.025" units="cm"/>
      <inkml:brushProperty name="height" value="0.025" units="cm"/>
    </inkml:brush>
  </inkml:definitions>
  <inkml:trace contextRef="#ctx0" brushRef="#br0">0 62 2338,'0'0'12353,"4"-8"-8771,11-26-699,-15 33-2748,0 0 0,1 0 1,-1-1-1,1 1 0,-1 0 0,1 0 0,0 0 0,-1 0 1,1 1-1,0-1 0,0 0 0,0 0 0,0 0 0,-1 1 1,1-1-1,0 0 0,0 1 0,1-1 0,-1 1 0,0-1 0,0 1 1,0-1-1,0 1 0,0 0 0,0 0 0,1-1 0,-1 1 1,0 0-1,0 0 0,0 0 0,0 0 0,1 0 0,-1 1 1,0-1-1,0 0 0,0 1 0,0-1 0,0 0 0,1 1 1,-1-1-1,0 1 0,0 0 0,0-1 0,0 1 0,1 1 1,1 1-48,0 0 0,0 0 0,0 0 0,-1 0 0,1 0 0,-1 0 0,0 1 0,0-1 0,0 1-1,2 6 1,-2 5 251,0 0 0,-1 0 0,-1 0 0,-1 0-1,0 0 1,0 0 0,-2-1 0,0 1-1,0-1 1,-9 21 0,-1 10 301,12-44-637,1 1-1,-1-1 0,0 1 0,1-1 1,-1 1-1,1-1 0,0 1 1,0 0-1,-1-1 0,1 1 1,0-1-1,0 1 0,0 0 0,0-1 1,1 1-1,-1-1 0,0 1 1,1-1-1,-1 1 0,1-1 0,0 1 1,-1-1-1,1 1 0,0-1 1,0 1-1,0-1 0,0 0 0,0 0 1,0 1-1,0-1 0,2 1 1,2 0-5,0-1 1,0 0-1,0 0 1,0-1-1,0 0 1,-1 0-1,1 0 1,0 0-1,8-2 1,-7 1-389,1 0-1,0-1 1,0 0 0,-1 0-1,1 0 1,-1-1-1,1 0 1,-1 0 0,6-5-1,-8 6 6,-1 0-1,0-1 1,0 1-1,0-1 1,0 0-1,-1 0 1,1 0-1,-1 0 1,0 0 0,0 0-1,0 0 1,0-1-1,0 1 1,-1-1-1,0 0 1,1 1-1,0-7 1,-1-8-6294</inkml:trace>
</inkml:ink>
</file>

<file path=ppt/ink/ink1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1.707"/>
    </inkml:context>
    <inkml:brush xml:id="br0">
      <inkml:brushProperty name="width" value="0.025" units="cm"/>
      <inkml:brushProperty name="height" value="0.025" units="cm"/>
    </inkml:brush>
  </inkml:definitions>
  <inkml:trace contextRef="#ctx0" brushRef="#br0">52 98 11243,'0'0'8552,"-52"0"-1217,70 0-6118,8-1-128,7-5-449,5 0-447,3-2-129,-5-1-128,-1 0-897,-4-1-1634,-8 0-352,-7-2-2049,-5 1-706,-7-4-1184</inkml:trace>
</inkml:ink>
</file>

<file path=ppt/ink/ink1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2.486"/>
    </inkml:context>
    <inkml:brush xml:id="br0">
      <inkml:brushProperty name="width" value="0.025" units="cm"/>
      <inkml:brushProperty name="height" value="0.025" units="cm"/>
    </inkml:brush>
  </inkml:definitions>
  <inkml:trace contextRef="#ctx0" brushRef="#br0">16 292 9801,'0'0'11483,"-2"11"-9385,-3 20-100,-2 52-1,6-75-1808,1 1 0,0-1-1,1 1 1,-1-1-1,2 0 1,-1 1 0,1-1-1,1 0 1,-1 0-1,1 0 1,1 0 0,-1 0-1,6 7 1,-8-14-171,0 1-1,0-1 1,0 1 0,1-1 0,-1 0 0,0 1 0,1-1 0,-1 0-1,1 0 1,-1 0 0,1 0 0,-1 0 0,1 0 0,0-1 0,0 1-1,-1-1 1,1 1 0,0-1 0,0 1 0,0-1 0,-1 0 0,1 0-1,0 0 1,0 0 0,0 0 0,0 0 0,-1-1 0,1 1 0,0-1-1,0 1 1,0-1 0,-1 1 0,1-1 0,0 0 0,-1 0 0,1 0 0,-1 0-1,1 0 1,-1 0 0,0-1 0,1 1 0,-1 0 0,0-1 0,0 1-1,0-1 1,0 1 0,0-1 0,0 0 0,0 1 0,0-1 0,-1 0-1,1 1 1,-1-1 0,1-3 0,1-6 0,0 0 0,-1 0 1,0 0-1,-1 0 0,0 1 0,0-1 1,-1 0-1,-1 0 0,0 0 0,-1 1 1,-4-15-1,7 25-32,-1 0 0,1-1 1,0 1-1,0-1 0,0 1 0,0 0 1,0-1-1,-1 1 0,1 0 1,0-1-1,0 1 0,0 0 0,-1 0 1,1-1-1,0 1 0,0 0 0,-1 0 1,1-1-1,0 1 0,-1 0 0,1 0 1,0 0-1,-1-1 0,1 1 0,0 0 1,-1 0-1,1 0 0,-1 0 1,1 0-1,0 0 0,-1 0 0,1 0 1,0 0-1,-1 0 0,1 0 0,-1 0 1,1 0-1,-1 0 0,-5 16-160,5-14 169,1 0 0,0 0 1,0 0-1,0 1 0,0-1 0,0 0 1,0 0-1,0 0 0,1 1 0,-1-1 1,1 0-1,0 0 0,-1 0 0,1 0 1,0 0-1,0 0 0,2 2 0,0-2-206,1 0 0,0 0-1,-1-1 1,1 0 0,0 0-1,0 0 1,-1 0 0,1 0 0,0-1-1,0 1 1,0-1 0,0 0-1,0-1 1,7 0 0,-1-1-620,0 0 0,0 0 0,0-1 0,13-5 0,47-28-3967,-63 32 4630,-1 0 0,0-1 0,0 1 0,0-1 0,0 0 0,-1-1 0,0 1 0,6-9 0,-11 14 206,-1 0-1,1 0 1,0 0 0,0 0-1,0 0 1,-1 0-1,1 0 1,0 0 0,0 0-1,0 0 1,-1 0-1,1 0 1,0 0 0,0 0-1,0 0 1,0 0-1,-1-1 1,1 1 0,0 0-1,0 0 1,0 0-1,0 0 1,-1 0 0,1 0-1,0-1 1,0 1-1,0 0 1,0 0 0,0 0-1,0 0 1,0-1 0,0 1-1,-1 0 1,1 0-1,0 0 1,0-1 0,0 1-1,0 0 1,0 0-1,0 0 1,0-1 0,0 1-1,0 0 1,0 0-1,0 0 1,0 0 0,0-1-1,1 1 1,-1 0-1,0 0 1,0 0 0,0-1-1,0 1 1,0 0-1,0 0 1,0 0 0,1-1-1,-18 10 1551,9-1-1125,1-1 0,-1 1 0,2 0 0,-1 1-1,1-1 1,0 1 0,1 1 0,0-1 0,1 1 0,0 0 0,0 0 0,1 0-1,0 0 1,1 1 0,0-1 0,0 12 0,2-21-447,0-1-1,0 1 1,0-1-1,0 1 1,1 0 0,-1-1-1,0 1 1,0-1-1,1 1 1,-1-1 0,0 1-1,1-1 1,-1 1-1,0-1 1,1 1 0,-1-1-1,1 1 1,-1-1-1,1 0 1,-1 1 0,1-1-1,-1 0 1,1 1 0,0-1-1,-1 0 1,1 0-1,-1 0 1,1 1 0,0-1-1,-1 0 1,1 0-1,-1 0 1,1 0 0,0 0-1,-1 0 1,1 0-1,0 0 1,-1 0 0,1-1-1,-1 1 1,1 0-1,0 0 1,-1 0 0,2-1-1,29-13 479,-4-11-532,-1-1 1,38-48-1,-18 19-2743,-45 112 1666,-1-55 1152,0-1 1,-1 1 0,1-1 0,0 1 0,0-1-1,0 0 1,0 1 0,0-1 0,1 1 0,-1-1-1,0 1 1,1-1 0,-1 1 0,0-1 0,1 0-1,0 1 1,-1-1 0,1 0 0,0 0 0,0 1 0,0-1-1,0 0 1,0 0 0,0 0 0,0 0 0,0 0-1,0 0 1,0 0 0,0-1 0,1 1 0,-1 0-1,0-1 1,1 1 0,-1-1 0,0 1 0,1-1-1,-1 0 1,1 1 0,-1-1 0,1 0 0,-1 0-1,1 0 1,-1 0 0,1 0 0,-1 0 0,0-1 0,1 1-1,-1 0 1,1-1 0,-1 1 0,0-1 0,1 1-1,-1-1 1,2-1 0,6-2 212,-1 0 1,1-1-1,-1 0 1,0-1 0,0 0-1,13-12 1,1-5-42,-1-2 1,-1 0 0,-1-1 0,19-35 0,-31 49-199,-1-1 0,0 1 0,-1-2 1,-1 1-1,0 0 0,0-1 1,-2 0-1,1 1 0,-2-1 0,0 0 1,-1 0-1,-1-17 0,1 31-15,0-1-1,0 1 0,1-1 0,-1 1 0,0-1 0,0 1 1,0-1-1,0 1 0,-1-1 0,1 1 0,0-1 1,0 1-1,0-1 0,0 1 0,0-1 0,-1 1 1,1-1-1,0 1 0,0-1 0,-1 1 0,1 0 1,0-1-1,-1 1 0,1-1 0,-1 1 0,1 0 1,0-1-1,-1 1 0,1 0 0,-1 0 0,1-1 1,-1 1-1,1 0 0,-1 0 0,1 0 0,-1 0 0,1-1 1,-1 1-1,1 0 0,-1 0 0,1 0 0,-1 0 1,1 0-1,-1 0 0,1 0 0,-1 1 0,1-1 1,-1 0-1,1 0 0,-1 0 0,1 0 0,-1 1 1,1-1-1,-1 0 0,1 0 0,0 1 0,-1-1 1,1 0-1,-1 1 0,1-1 0,0 0 0,-1 1 1,1-1-1,0 1 0,-1-1 0,1 1 0,0-1 0,0 0 1,-1 2-1,-21 31-123,12-7 438,2 0-1,0 1 1,2 0-1,1 0 1,1 1 0,2-1-1,0 33 1,2-56-307,1 0 0,-1 1 0,1-1 0,0 1 0,0-1 0,0 0 0,1 1-1,-1-1 1,1 0 0,0 0 0,1 0 0,-1 0 0,1-1 0,-1 1 0,1-1 0,0 1 0,0-1 0,1 0 0,-1 0 0,0-1 0,1 1 0,0 0 0,0-1 0,0 0 0,0 0 0,0 0 0,0-1-1,0 0 1,1 1 0,-1-1 0,1-1 0,-1 1 0,0 0 0,1-1 0,-1 0 0,1 0 0,8-2 0,-11 1-3,0 0 0,0-1 0,0 1 0,0 0 0,0-1 0,-1 0 0,1 1 0,0-1 0,-1 0 0,1 0 0,-1 0 0,0 0 0,1 0 0,-1 0 0,0-1 0,0 1 0,-1 0 0,1 0 0,0-1 0,-1 1 0,1 0 0,-1-1 0,0 1 0,0-1 0,0-4 0,0 1 0,1-1 0,-1 0 0,-1 1 0,1-1 0,-1 0 0,-1 1 0,1-1 0,-4-9 0,4 19 0,10 11 0,-2-10 0,-1-1 0,1 1 0,0-1 0,0 0 0,0 0 0,1-1 0,-1 0 0,1-1 0,-1 1 0,1-2 0,0 1 0,-1-1 0,1 0 0,0 0 0,-1-1 0,1 0 0,-1 0 0,13-5 0,-11 4 0,1-1 0,-2 0 0,1-1 0,0 0 0,-1-1 0,1 1 0,-1-1 0,-1-1 0,1 0 0,-1 0 0,0 0 0,0-1 0,-1 0 0,10-13 0,-15 18 0,0 1 0,0 0 0,-1-1 0,1 1 0,0-1 0,-1 1 0,1-1 0,-1 0 0,1 1 0,-1-1 0,0 0 0,1 1 0,-1-1 0,0 0 0,0 1 0,0-1 0,-1-2 0,1 4 0,-1-1 0,1 0 0,-1 0 0,1 0 0,-1 0 0,1 1 0,-1-1 0,1 0 0,-1 1 0,0-1 0,1 0 0,-1 1 0,0-1 0,0 1 0,0-1 0,1 1 0,-1-1 0,0 1 0,0 0 0,0-1 0,0 1 0,-1 0 0,-1-1 0,1 1 0,-1 0 0,0 0 0,0 0 0,0 0 0,0 0 0,1 0 0,-1 1 0,0 0 0,0-1 0,1 1 0,-1 0 0,0 0 0,1 1 0,-1-1 0,1 0 0,-1 1 0,-2 2 0,1 0 0,0 0 0,0 1 0,0-1 0,1 0 0,0 1 0,0 0 0,0 0 0,1 0 0,0 0 0,0 0 0,0 0 0,0 1 0,1-1 0,0 0 0,0 1 0,0 0 0,1-1 0,0 1 0,0 5 0,1-6 0,-1-1 0,1 0 0,0 0 0,0 0 0,1 0 0,-1 0 0,1 0 0,0 0 0,0-1 0,0 1 0,0-1 0,1 1 0,0-1 0,-1 0 0,1 0 0,0 0 0,1 0 0,-1-1 0,0 1 0,1-1 0,-1 0 0,1 0 0,0 0 0,0 0 0,6 2 0,3-1-368,-1 0 1,1-1-1,-1 0 1,26-1-1,22-7-4446,-1-14-5926</inkml:trace>
</inkml:ink>
</file>

<file path=ppt/ink/ink1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3.420"/>
    </inkml:context>
    <inkml:brush xml:id="br0">
      <inkml:brushProperty name="width" value="0.025" units="cm"/>
      <inkml:brushProperty name="height" value="0.025" units="cm"/>
    </inkml:brush>
  </inkml:definitions>
  <inkml:trace contextRef="#ctx0" brushRef="#br0">144 288 15407,'1'-7'979,"-1"1"0,0-1 1,0 1-1,0-1 1,-1 1-1,0-1 1,-1 1-1,-3-11 1,5 15-819,-1 1 0,1 0 0,-1 0 0,1 0 0,-1 0 0,0-1 0,0 1 0,0 0 0,0 1-1,0-1 1,0 0 0,0 0 0,0 0 0,0 0 0,0 1 0,0-1 0,0 0 0,0 1 0,-3-1 0,2 1-120,0 0 0,-1 0 0,1 0 0,0 0 0,0 0 0,0 1 0,0-1 1,-1 1-1,1 0 0,0-1 0,0 1 0,0 0 0,0 0 0,0 0 0,1 1 0,-3 1 0,-2 2-10,0 0 0,1 0 0,0 1 0,0 0 0,0 0 0,1 0 0,0 1 0,0 0 0,1-1 0,-6 15 0,4-7-1,1 0 0,0-1 0,1 1 0,-3 29 0,6-42-27,0 1 0,0-1 1,0 0-1,0 1 0,0-1 1,0 1-1,0-1 0,0 1 1,0-1-1,1 0 0,-1 1 0,0-1 1,1 0-1,-1 1 0,1-1 1,0 0-1,-1 1 0,1-1 1,0 0-1,0 0 0,0 0 1,0 0-1,0 0 0,0 0 0,0 0 1,2 1-1,0-1 20,-1 0 0,1-1 1,-1 0-1,0 1 0,1-1 0,-1 0 0,1 0 1,-1 0-1,1-1 0,-1 1 0,0-1 0,1 1 1,-1-1-1,3-1 0,7-3 123,0 0 1,-1-1-1,0-1 0,20-14 1,-13 6-34,-1 0 0,0-2 0,-2 0 0,0-1 0,0 0 0,22-41 0,-30 48-38,-2-1 0,1-1 0,-1 1 0,-1-1 1,0 1-1,-1-1 0,-1 0 0,0-1 0,0 1 0,-1 0 0,-1 0 0,0-1 0,-4-21 0,4 34-76,0 0 1,0 1-1,0-1 1,0 0-1,-1 0 1,1 0-1,0 0 1,0 1-1,-1-1 1,1 0-1,0 0 1,-1 0-1,1 1 1,-1-1-1,1 0 1,-1 1-1,1-1 1,-1 0-1,0 1 1,1-1-1,-1 1 1,0-1-1,-1 0 1,2 1-11,-1 0 0,0 0 0,0 0 1,0 0-1,1 0 0,-1 1 0,0-1 1,1 0-1,-1 1 0,0-1 0,0 0 1,1 1-1,-1-1 0,0 1 0,1-1 1,-1 1-1,1-1 0,-1 1 1,1-1-1,-1 2 0,-22 37-248,13-6 268,2 0 0,1 1 0,1 0 0,2 0 0,1 44 0,2-74 2,1 0 0,0-1 0,1 1 1,-1 0-1,0-1 0,1 1 1,0-1-1,0 1 0,0 0 1,0-1-1,1 0 0,-1 1 1,1-1-1,0 0 0,0 0 0,0 0 1,0 0-1,1 0 0,-1-1 1,6 5-1,-4-4 19,1-1-1,0 0 1,0 0 0,-1 0 0,1-1-1,1 1 1,-1-1 0,0 0-1,0-1 1,0 0 0,0 1 0,0-2-1,1 1 1,5-1 0,1-2-17,0-1 1,0 1-1,-1-2 1,1 0-1,-1 0 1,0-1-1,-1 0 1,0-1-1,0 0 1,0-1-1,0 0 0,-2 0 1,1-1-1,-1 0 1,0-1-1,-1 0 1,0 0-1,0-1 1,-1 1-1,7-20 1,-25 60-620,6-17 596,1 1 0,0-1 0,-6 27 0,9-32 23,1 0 0,0 1 0,1-1 0,0 0 0,0 1 0,2 8 0,-2-16 0,1 1 0,-1 0 1,1-1-1,-1 1 1,1-1-1,0 1 0,0-1 1,0 0-1,0 1 1,0-1-1,0 0 1,0 0-1,0 1 0,0-1 1,0 0-1,1 0 1,-1 0-1,0 0 0,1-1 1,-1 1-1,1 0 1,-1-1-1,1 1 1,0-1-1,-1 1 0,1-1 1,-1 0-1,1 1 1,0-1-1,-1 0 1,1 0-1,0 0 0,-1 0 1,1-1-1,-1 1 1,3-1-1,1 0 5,0 0-1,-1-1 1,1 1-1,-1-1 1,1 0 0,-1 0-1,0-1 1,0 1-1,0-1 1,0 0 0,0 0-1,-1 0 1,1-1-1,-1 1 1,0-1 0,0 0-1,0 0 1,0 0-1,-1 0 1,0 0-1,3-8 1,0 1 16,-1 0 1,0-1-1,-1 1 1,0-1-1,-1 0 0,0 0 1,-1-18-1,-1 25-34,0 0 0,0 1 0,-1-1 0,0 1 0,0 0 0,0-1 0,-1 1 0,1 0 0,-1-1 0,0 1 0,0 0 0,-1 0 0,1 1 0,-1-1 0,-3-4 0,6 8 0,0 0 0,0-1 0,0 1 0,0 0 0,1-1 0,-1 1 0,0 0 0,0 0 0,0-1 0,0 1 0,1 0 0,-1 0 0,0-1 0,0 1 0,1 0 0,-1 0 0,0-1 0,1 1 0,-1 0 0,0 0 0,0 0 0,1 0 0,-1 0 0,0-1 0,1 1 0,-1 0 0,0 0 0,1 0 0,-1 0 0,0 0 0,1 0 0,-1 0 0,0 0 0,1 0 0,-1 0 0,0 0 0,1 0 0,-1 1 0,0-1 0,1 0 0,0 0 0,20 0 0,44 4-2050,95-6 0,-81-10-4612</inkml:trace>
</inkml:ink>
</file>

<file path=ppt/ink/ink1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3.994"/>
    </inkml:context>
    <inkml:brush xml:id="br0">
      <inkml:brushProperty name="width" value="0.025" units="cm"/>
      <inkml:brushProperty name="height" value="0.025" units="cm"/>
    </inkml:brush>
  </inkml:definitions>
  <inkml:trace contextRef="#ctx0" brushRef="#br0">185 100 6374,'3'-10'8419,"2"-2"-6591,-3 7-1368,0 1-1,-1 0 0,1 0 1,-1-1-1,0 1 0,0 0 0,0-1 1,-1 1-1,0-1 0,1 1 1,-2-9-1,1 13-326,0-1-1,0 0 1,0 0 0,0 1 0,-1-1-1,1 0 1,0 1 0,0-1 0,0 0-1,-1 1 1,1-1 0,0 0-1,-1 1 1,1-1 0,-1 1 0,1-1-1,-1 1 1,1-1 0,-1 1 0,1-1-1,-1 1 1,1-1 0,-1 1 0,0-1-1,1 1 1,-1 0 0,0 0 0,1-1-1,-1 1 1,0 0 0,0 0-1,-26 6 1725,21-3-1721,0 0 1,0 1 0,0 0-1,0 0 1,-9 9 0,6-2-101,1 1 1,0 0-1,0 0 1,-10 25 0,16-31-34,-1 0 0,1 0 1,0 0-1,1 1 0,-1-1 1,1 0-1,0 1 0,1-1 1,0 1-1,0-1 0,0 1 1,1-1-1,1 8 0,1-9-14,1 0 0,-1-1 0,1 1 0,0-1 0,0 0 0,0 0 0,0 0 0,1 0 0,0-1 0,0 1 0,0-1 0,7 3 0,17 13-433,-25-17 421,0 1 0,0 0-1,-1 1 1,1-1 0,-1 0-1,0 1 1,0 0 0,0 0 0,0 0-1,0 0 1,-1 1 0,0-1-1,0 0 1,0 1 0,-1 0 0,1-1-1,-1 1 1,0 0 0,-1 0-1,1 0 1,-1 0 0,0 0 0,0-1-1,0 1 1,-1 0 0,1 0-1,-1 0 1,-1 0 0,1-1 0,-1 1-1,1 0 1,-1-1 0,0 0-1,-1 1 1,1-1 0,-1 0 0,0 0-1,0 0 1,0-1 0,-1 1-1,1-1 1,-1 1 0,0-1 0,0 0-1,0-1 1,-7 4 0,1 1 115,-1-1 0,0 0 1,0 0-1,-1-1 1,1-1-1,-1 0 0,0-1 1,0 0-1,-17 2 0,29-5-110,0 0 0,0 0 0,0 0 0,-1 0 0,1 0 0,0-1 0,0 1 0,0 0 0,0 0 0,0 0 0,-1 0 0,1 0 0,0 0 0,0 0 0,0 0 0,0 0 0,0 0 0,0 0 0,0 0 0,0-1 0,-1 1 0,1 0 0,0 0 0,0 0 0,0 0 0,0 0-1,0 0 1,0 0 0,0-1 0,0 1 0,0 0 0,0 0 0,0 0 0,0 0 0,0 0 0,0 0 0,0-1 0,0 1 0,0 0 0,0 0 0,0 0 0,0 0 0,0 0 0,0-1 0,0 1 0,0 0 0,0 0 0,0 0 0,0 0 0,0 0 0,0 0 0,0-1 0,0 1 0,1 0 0,-1 0 0,0 0 0,0 0 0,0 0-1,10-14-971,12-10-1061,95-83-9955,-74 64 5451</inkml:trace>
</inkml:ink>
</file>

<file path=ppt/ink/ink1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4.354"/>
    </inkml:context>
    <inkml:brush xml:id="br0">
      <inkml:brushProperty name="width" value="0.025" units="cm"/>
      <inkml:brushProperty name="height" value="0.025" units="cm"/>
    </inkml:brush>
  </inkml:definitions>
  <inkml:trace contextRef="#ctx0" brushRef="#br0">64 1 10666,'0'0'2867,"-3"9"-780,-5 15-842,-4 9 315,2 0 1,1 1 0,2 0 0,-6 60 0,13-93-1518,-1 0 1,1 0 0,0 0 0,0 0 0,0 1-1,0-1 1,0 0 0,0 0 0,0 0 0,0 0-1,0 1 1,1-1 0,-1 0 0,0 0 0,1 0-1,-1 0 1,1 0 0,-1 0 0,1 0 0,-1 0-1,1 0 1,0 0 0,0 0 0,-1 0 0,1-1-1,0 1 1,0 0 0,0 0 0,0-1-1,0 1 1,0-1 0,0 1 0,0-1 0,0 1-1,0-1 1,0 1 0,0-1 0,1 0 0,-1 0-1,0 0 1,0 1 0,0-1 0,0 0 0,1-1-1,-1 1 1,0 0 0,0 0 0,0 0 0,0-1-1,0 1 1,0 0 0,1-1 0,0 0 0,5-2 158,0-1 0,0 0 0,0 0 0,0 0 0,-1-1 0,10-8 0,1-4-63,-1 0 0,0-2 0,18-28 0,-27 35-149,0 1 0,0-1 0,-1 0 0,-1 0 0,0-1 0,-1 0-1,4-22 1,-27 122-850,11-59 688,1 1 0,1 0 0,-2 46 0,8-75 46,0 1 1,0-1-1,0 1 0,0-1 0,0 0 1,0 1-1,0-1 0,0 1 0,0-1 1,0 1-1,0-1 0,0 0 0,1 1 1,-1-1-1,0 1 0,0-1 0,0 0 1,1 1-1,-1-1 0,0 0 0,0 1 1,1-1-1,-1 0 0,0 0 0,1 1 1,-1-1-1,0 0 0,1 0 0,-1 1 1,0-1-1,1 0 0,-1 0 0,1 0 1,-1 0-1,0 0 0,1 1 0,-1-1 1,1 0-1,-1 0 0,1 0 0,-1 0 1,0 0-1,1 0 0,19-9-5333,3-13-2404</inkml:trace>
</inkml:ink>
</file>

<file path=ppt/ink/ink1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4.682"/>
    </inkml:context>
    <inkml:brush xml:id="br0">
      <inkml:brushProperty name="width" value="0.025" units="cm"/>
      <inkml:brushProperty name="height" value="0.025" units="cm"/>
    </inkml:brush>
  </inkml:definitions>
  <inkml:trace contextRef="#ctx0" brushRef="#br0">136 1 12684,'0'0'4821,"-1"8"-3791,-13 71 1064,8-55-1403,1 0 1,1 1-1,2 0 1,0-1-1,1 1 1,4 25-1,-3-49-671,1 0 0,0 0-1,0 0 1,0 0 0,0 0-1,0-1 1,0 1-1,0 0 1,0 0 0,0-1-1,0 1 1,0-1 0,1 1-1,-1-1 1,0 1-1,0-1 1,0 0 0,1 1-1,-1-1 1,0 0 0,1 0-1,-1 0 1,0 0 0,3-1-1,41-1 461,-37 2-442,-2-1-17,-1 0-1,0 1 0,1 0 1,-1 0-1,0 1 0,0-1 1,0 1-1,11 3 0,-15-3 8,1 1 0,-1-1 0,1 0 0,-1 1-1,1-1 1,-1 1 0,0-1 0,0 1 0,0-1 0,0 1-1,0 0 1,0 0 0,0 0 0,0-1 0,-1 1 0,1 0-1,-1 0 1,1 0 0,-1 0 0,0 0 0,0 0-1,0 0 1,0 0 0,0 0 0,0 0 0,-1 3 0,0-2 126,0 0 0,0 0 1,0 0-1,0 0 0,-1 0 1,1 0-1,-1-1 1,0 1-1,1-1 0,-1 1 1,0-1-1,-1 0 0,1 1 1,0-1-1,-1 0 0,1 0 1,-1-1-1,1 1 1,-1 0-1,0-1 0,0 0 1,0 0-1,-4 2 0,-5 1-5,0 0-1,0-1 1,-1 0-1,-18 2 0,19-4-89,-1 0 0,0-1 0,1 0-1,-25-5 1,34 5-174,1-1 0,-1 0 0,0 1 0,1-1 0,-1-1 0,1 1 0,-1 0 0,1 0 0,0-1 0,0 0 1,-1 1-1,-2-4 0,4 3-140,0 1 0,0-1 0,0 0 0,0 1 0,1-1 0,-1 0 0,0 0 0,1 1 0,0-1 0,-1 0 0,1 0 0,0 0 0,0 0 0,0 0 0,0 1 0,0-1 0,0 0 0,0 0 0,1 0 0,0-3 0,1 2-466,-1 0 0,0 1 0,1-1-1,-1 0 1,1 1 0,0-1 0,0 1 0,0 0 0,0-1 0,0 1 0,5-3-1,14-10-5262</inkml:trace>
</inkml:ink>
</file>

<file path=ppt/ink/ink1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5.448"/>
    </inkml:context>
    <inkml:brush xml:id="br0">
      <inkml:brushProperty name="width" value="0.025" units="cm"/>
      <inkml:brushProperty name="height" value="0.025" units="cm"/>
    </inkml:brush>
  </inkml:definitions>
  <inkml:trace contextRef="#ctx0" brushRef="#br0">159 100 11403,'0'0'14157,"-8"-7"-11989,-28-21-1277,33 26-869,1 1 1,0 0-1,-1 1 1,1-1-1,-1 0 0,0 1 1,1-1-1,-1 1 0,1 0 1,-1 0-1,0 0 1,1 0-1,-1 0 0,1 0 1,-1 1-1,1-1 0,-1 1 1,1 0-1,-1 0 0,-4 2 1,-42 29-20,41-26 26,64-5-93,-35-1-291,-1 1 0,33 6 0,-47-6 223,0 0 1,0 0-1,0 1 1,-1 0-1,1 0 1,-1 1-1,0 0 1,0 0-1,0 0 1,0 0-1,0 1 1,-1-1-1,1 1 1,3 5-1,-6-7 134,0 0 0,-1 0 0,1 0 0,-1 1 0,0-1 0,0 0 0,0 0 0,0 1 0,0-1 0,0 1 0,-1-1 1,1 1-1,-1-1 0,0 1 0,0-1 0,0 1 0,0-1 0,0 1 0,0-1 0,0 1 0,-2 3 0,0-2 139,1 0 1,-1 0-1,-1 0 1,1 0-1,0-1 1,-1 1-1,0-1 1,0 1-1,0-1 1,0 0-1,-6 4 1,0-1 101,0 0 0,0 0 0,-1-1 0,0 0 1,0 0-1,0-1 0,-1-1 0,0 1 1,-11 1-1,20-5-265,0 0 0,0 0 1,1 1-1,-1-1 0,0 0 0,1-1 0,-1 1 1,0 0-1,1 0 0,-1-1 0,0 1 1,1-1-1,-1 1 0,0-1 0,1 0 1,-1 0-1,1 1 0,0-1 0,-1 0 0,1-1 1,0 1-1,-1 0 0,1 0 0,0 0 1,0-1-1,0 1 0,0 0 0,0-1 0,0 1 1,0-1-1,1 1 0,-1-1 0,1 0 1,-1 1-1,1-1 0,-1 0 0,1 1 1,0-1-1,0 0 0,0 1 0,0-1 0,0 0 1,0 0-1,0 1 0,1-1 0,0-2 1,0-8-954,2-1 1,0 1-1,0-1 0,1 1 1,6-13-1,40-86-9995,-22 53 3646</inkml:trace>
</inkml:ink>
</file>

<file path=ppt/ink/ink1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6.555"/>
    </inkml:context>
    <inkml:brush xml:id="br0">
      <inkml:brushProperty name="width" value="0.025" units="cm"/>
      <inkml:brushProperty name="height" value="0.025" units="cm"/>
    </inkml:brush>
  </inkml:definitions>
  <inkml:trace contextRef="#ctx0" brushRef="#br0">5 97 4901,'0'0'13516,"2"12"-11626,1 5-1209,-1-1-1,-1 1 1,0-1 0,-1 1-1,-4 28 1,-1-14 524,2 0 0,1 1 0,3 40 1,-1-71-1199,0-1 1,0 0-1,0 1 1,0-1-1,-1 1 1,1-1-1,0 1 1,0-1-1,0 1 1,0-1-1,1 1 0,-1-1 1,0 0-1,0 1 1,0-1-1,0 1 1,0-1-1,1 1 1,-1-1-1,0 0 1,0 1-1,1-1 1,-1 0-1,0 1 1,0-1-1,1 0 1,-1 1-1,0-1 1,1 0-1,-1 1 1,1-1-1,-1 0 1,0 0-1,1 0 1,-1 1-1,1-1 1,-1 0-1,1 0 1,-1 0-1,0 0 1,1 0-1,-1 0 1,1 0-1,-1 0 1,1 0-1,-1 0 1,1 0-1,-1 0 1,0 0-1,1 0 1,-1 0-1,1-1 0,-1 1 1,1 0-1,-1 0 1,0 0-1,1-1 1,-1 1-1,0 0 1,1-1-1,-1 1 1,0 0-1,1-1 1,-1 1-1,0 0 1,1-1-1,-1 1 1,0-1-1,21-25 352,-16 15-409,-1 1-1,-1-2 1,0 1-1,0 0 1,-1 0 0,0-1-1,-1 1 1,-1-24-1,-7 43-574,-1 8 588,6-9 79,0 0 0,1 1 0,-1-1 0,2 1 0,-1-1 0,1 1 0,0-1 0,2 10 0,-2-16-18,0 0-1,1 0 1,-1 0-1,0 0 1,1 0-1,-1 0 1,1 1-1,-1-1 1,1 0-1,-1-1 1,1 1 0,0 0-1,0 0 1,-1 0-1,1 0 1,0 0-1,0-1 1,0 1-1,0 0 1,0-1-1,0 1 1,0-1-1,1 1 1,0-1 22,1 1 0,-1-1 0,0-1 0,0 1 0,1 0 0,-1 0 0,0-1 0,0 1 0,0-1 0,1 0 0,-1 0 0,0 0 0,0 0 0,0 0 0,0 0 0,3-3 0,1-1 18,1 0 1,-1 0 0,0-1-1,-1 0 1,1 0 0,-1-1-1,7-11 1,29-34-48,-41 103-455,-7 3 562,4-34 52,0 0 0,2 0 0,0 1 0,2 22-1,-1-43-169,0 0 0,0 1-1,0-1 1,0 1 0,0-1-1,0 0 1,0 1-1,0-1 1,1 0 0,-1 1-1,0-1 1,0 0-1,0 1 1,0-1 0,0 0-1,1 0 1,-1 1 0,0-1-1,0 0 1,1 0-1,-1 1 1,0-1 0,0 0-1,1 0 1,-1 1 0,0-1-1,0 0 1,1 0-1,-1 0 1,0 0 0,1 0-1,-1 1 1,0-1 0,1 0-1,-1 0 1,0 0-1,1 0 1,15-8 200,8-16-156,-14 9-745,0 0 0,-2-1 0,10-22 0,-8 12-1381,-1 0-1,-2-1 1,5-33 0,2-77-3758,-12 57 7448,-1 54 639,-4 64-63,-14 65 0,9-64 56,-3 63 0,9-81-1561,1-14-499,0 0 1,0 0-1,1 0 0,0 1 0,0-1 0,1 0 1,0 0-1,0 0 0,1 0 0,2 8 0,-4-15-173,0 0-1,1 1 0,-1-1 1,0 1-1,0-1 1,1 0-1,-1 1 0,0-1 1,1 0-1,-1 1 0,1-1 1,-1 0-1,0 1 0,1-1 1,-1 0-1,1 0 0,-1 0 1,1 1-1,-1-1 0,1 0 1,-1 0-1,1 0 0,-1 0 1,1 0-1,-1 0 0,1 0 1,-1 0-1,1 0 0,-1 0 1,0 0-1,1 0 0,-1-1 1,1 1-1,-1 0 0,1 0 1,12-17 641,1-24 196,-11 25-850,-2 0 0,0-30 0,-1 31 0,0 15-3,0 0 1,-1 0-1,1 0 0,0 0 1,0 0-1,0 0 0,-1 1 0,1-1 1,0 0-1,0 0 0,0 0 1,-1 0-1,1 0 0,0 0 1,0 0-1,-1 0 0,1 0 0,0 0 1,0 0-1,0 0 0,-1 0 1,1 0-1,0-1 0,0 1 1,0 0-1,-1 0 0,1 0 0,0 0 1,0 0-1,0 0 0,0 0 1,-1-1-1,1 1 0,0 0 1,0 0-1,0 0 0,0 0 1,0-1-1,-1 1 0,1 0 0,0 0 1,0 0-1,0-1 0,0 1 1,0 0-1,0 0 0,0-1 1,-9 21-152,6-10 167,1 0 0,0 0 0,1 0-1,0 0 1,0 0 0,2 1 0,-1-1 0,1 0-1,4 19 1,-4-28-10,0 1 0,0-1 0,0 0 0,0 0 0,0 1 0,0-1 0,1 0 0,-1 0 0,0 0 0,1 0 0,-1-1 0,1 1 0,-1 0 0,1 0 0,-1-1 0,1 1 0,0-1 0,-1 0 0,1 1 0,-1-1 0,1 0 0,0 0 0,-1 0 0,1 0 0,0 0 0,-1 0 0,1-1 0,0 1 0,-1 0 0,1-1 0,-1 0 0,1 1 0,0-1 0,-1 0 0,0 1 0,1-1 0,1-2 0,5-1 4,0-1-1,-1 0 1,1-1 0,-1 1 0,9-11 0,-9 9-7,0-1 0,0 0 0,-1-1 0,0 1 0,0-1 0,-1 0 0,0 0 0,-1-1 0,0 0 0,-1 0 0,4-14 0,-27 54 0,15-18 0,0 0 0,0 0 0,1 0 0,1 0 0,0 1 0,1-1 0,-2 18 0,4-29 0,0-1 0,1 1 0,-1-1 0,0 1 0,0-1 0,0 1 0,0-1 0,0 0 0,1 1 0,-1-1 0,0 1 0,0-1 0,1 1 0,-1-1 0,0 0 0,1 1 0,-1-1 0,0 0 0,1 1 0,-1-1 0,1 0 0,-1 1 0,1-1 0,-1 0 0,0 0 0,1 0 0,-1 1 0,1-1 0,-1 0 0,1 0 0,-1 0 0,1 0 0,-1 0 0,1 0 0,-1 0 0,1 0 0,-1 0 0,1 0 0,-1 0 0,1 0 0,-1-1 0,1 1 0,-1 0 0,1 0 0,-1 0 0,1-1 0,-1 1 0,0 0 0,1-1 0,26-13 0,-10-3 0,0-1 0,-1 0 0,-1-1 0,0 0 0,15-29 0,-32 83 0,-9 1-324,8-29 97,0 0-1,1 1 1,0-1 0,0 0 0,1 1-1,0 0 1,0-1 0,0 1 0,1-1-1,2 15 1,-2-21 112,1-1 1,-1 0-1,0 0 0,1 1 1,-1-1-1,0 0 0,1 0 0,-1 0 1,0 0-1,1 0 0,-1 1 1,1-1-1,-1 0 0,0 0 1,1 0-1,-1 0 0,1 0 1,-1 0-1,0 0 0,1 0 0,-1 0 1,1 0-1,-1-1 0,0 1 1,1 0-1,-1 0 0,0 0 1,1 0-1,-1-1 0,0 1 1,1 0-1,-1 0 0,0 0 0,1-1 1,-1 1-1,0 0 0,1-1 1,-1 1-1,0 0 0,0-1 1,0 1-1,1 0 0,-1-1 1,14-14-2367,22-45-8233,-16 23-604</inkml:trace>
</inkml:ink>
</file>

<file path=ppt/ink/ink1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7.071"/>
    </inkml:context>
    <inkml:brush xml:id="br0">
      <inkml:brushProperty name="width" value="0.025" units="cm"/>
      <inkml:brushProperty name="height" value="0.025" units="cm"/>
    </inkml:brush>
  </inkml:definitions>
  <inkml:trace contextRef="#ctx0" brushRef="#br0">66 0 13741,'-5'7'7625,"-5"23"-5292,-12 41-958,14-35-545,1-1 0,1 1-1,2 0 1,1 51-1,3-85-805,0 0-1,0 0 1,0 0-1,0 1 0,0-1 1,0 0-1,0 0 1,1 0-1,-1 0 0,1 0 1,-1-1-1,1 1 1,0 0-1,0 0 0,0 0 1,0 0-1,0-1 1,0 1-1,1 0 1,-1-1-1,0 1 0,1-1 1,-1 0-1,1 1 1,-1-1-1,1 0 0,0 0 1,0 0-1,0 0 1,-1 0-1,1-1 0,0 1 1,0 0-1,0-1 1,0 1-1,2-1 1,-1 0-1,0-1 0,1 1 0,-1-1 0,0 0 0,0 0 0,0 0 0,-1 0 0,1 0 0,0-1 0,0 0 0,-1 1 0,1-1 1,-1 0-1,1 0 0,-1 0 0,0 0 0,0-1 0,0 1 0,0-1 0,0 1 0,0-1 0,-1 0 0,2-3 0,2-4-14,-1-1-1,0 0 0,0 0 0,-1 0 1,0 0-1,-1-1 0,-1 1 0,0-1 1,0 1-1,-2-20 0,-1 32-26,1 0-1,-1 0 1,1 0 0,-1 1 0,1-1-1,0 1 1,0-1 0,-1 1-1,1-1 1,0 1 0,1 0-1,-1-1 1,-1 3 0,-3 9 189,0 0 0,1 1 1,0-1-1,1 1 0,1 0 0,0 0 1,1 0-1,1 0 0,0 0 1,0 0-1,4 19 0,-3-31-166,0 0 1,0-1-1,-1 1 0,1 0 0,0 0 0,0-1 0,1 1 1,-1 0-1,0-1 0,1 1 0,-1-1 0,0 0 1,1 1-1,0-1 0,-1 0 0,1 0 0,0 0 1,-1 0-1,1 0 0,0 0 0,0-1 0,0 1 1,0-1-1,0 1 0,0-1 0,0 0 0,0 0 1,0 1-1,0-1 0,0-1 0,0 1 0,0 0 1,0 0-1,0-1 0,0 1 0,0-1 0,3-1 1,2-1-2,0 1 0,0-1 0,0 0 0,0-1 0,-1 0 1,1 0-1,-1 0 0,11-10 0,-4 0-4,-1-1 0,-1 0 0,19-32 0,-26 39 0,1-1 0,-1-1 0,0 1 0,-1-1 0,0 1 0,0-1 0,-1 0 0,1-20 0,-3 30 0,0 0 0,0 0 0,-1 0 0,1 0 0,0 0 0,0-1 0,-1 1 0,1 0 0,0 0 0,0 0 0,-1 0 0,1 0 0,0 0 0,-1 0 0,1 0 0,0 0 0,0 0 0,-1 0 0,1 0 0,0 0 0,0 0 0,-1 0 0,1 1 0,0-1 0,0 0 0,-1 0 0,1 0 0,0 0 0,0 0 0,0 1 0,-1-1 0,1 0 0,0 0 0,0 0 0,0 0 0,-1 1 0,1-1 0,0 0 0,0 0 0,0 1 0,0-1 0,0 0 0,0 0 0,0 1 0,0-1 0,-1 0 0,1 1 0,-11 12 0,1 2 0,1 1 0,0 1 0,2 0 0,0 0 0,1 0 0,0 1 0,1 0 0,2 0 0,-1 0 0,2 0 0,1 1 0,1 31 0,0-49-6,0 0 0,0 0-1,0-1 1,0 1 0,0 0 0,0 0 0,1 0-1,-1-1 1,0 1 0,0 0 0,1 0 0,-1-1-1,1 1 1,-1 0 0,1-1 0,-1 1 0,1 0-1,-1-1 1,1 1 0,0-1 0,-1 1 0,1-1-1,0 1 1,-1-1 0,1 1 0,0-1 0,0 0-1,-1 1 1,1-1 0,0 0 0,0 0 0,0 0-1,-1 1 1,1-1 0,0 0 0,0 0-1,0 0 1,-1 0 0,1-1 0,0 1 0,0 0-1,0 0 1,-1 0 0,1-1 0,0 1 0,0 0-1,0-1 1,-1 1 0,1 0 0,0-1 0,-1 1-1,1-1 1,0 0 0,-1 1 0,1-1 0,-1 1-1,1-1 1,-1 0 0,1 1 0,-1-1 0,0 0-1,1 0 1,-1 1 0,0-1 0,1 0 0,-1 0-1,0-1 1,2-5-1234,0 0 0,-1 0-1,0 0 1,-1 0 0,0-9 0,0-20-5695</inkml:trace>
</inkml:ink>
</file>

<file path=ppt/ink/ink1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7.952"/>
    </inkml:context>
    <inkml:brush xml:id="br0">
      <inkml:brushProperty name="width" value="0.025" units="cm"/>
      <inkml:brushProperty name="height" value="0.025" units="cm"/>
    </inkml:brush>
  </inkml:definitions>
  <inkml:trace contextRef="#ctx0" brushRef="#br0">8 1 17457,'0'0'10607,"0"12"-10233,-4 182 1576,1 63 429,8-203-2379,-5-51 0,0-1 0,1 0 0,-1 0 0,1 1 0,0-1 0,-1 0 0,1 0 0,0 0 0,0 0 0,1 0 0,-1 0 0,0 0 0,0 0 0,1-1 0,-1 1 0,1-1 0,0 1 0,0-1 0,-1 1 0,3 0 0,-3-1 0,0-1 0,0 0 0,0 0 0,-1 0 0,1 0 0,0 0 0,0-1 0,0 1 0,-1 0 0,1 0 0,0 0 0,0-1 0,-1 1 0,1 0 0,0-1 0,-1 1 0,1 0 0,0-1 0,-1 1 0,1-1 0,0 1 0,-1-1 0,1 0 0,-1 1 0,1-1 0,-1 0 0,1 1 0,-1-1 0,0 0 0,1 1 0,-1-1 0,0 0 0,1 0 0,-1 1 0,0-1 0,0 0 0,0 0 0,0-1 0,6-35 0,-6 33 0,0 2 0,4-28 0,-2 0 0,-1 0 0,-2 0 0,0 0 0,-9-44 0,10 73 0,0 0 0,0 1 0,0-1 0,0 0 0,0 0 0,-1 1 0,1-1 0,0 0 0,0 0 0,0 1 0,-1-1 0,1 0 0,0 1 0,-1-1 0,1 0 0,0 1 0,-1-1 0,1 0 0,-1 1 0,1-1 0,-1 1 0,1-1 0,-1 1 0,0-1 0,1 1 0,-1-1 0,0 1 0,1 0 0,-1-1 0,-1 1 0,-8 20 0,0 39 0,10-50 0,-1 0 0,1 1 0,0 0 0,0 0 0,1 0 0,0 0 0,3 11 0,-3-19 0,0 0 0,-1 0 0,1-1 0,0 1 0,0 0 0,0-1 0,1 1 0,-1 0 0,0-1 0,0 0 0,1 1 0,-1-1 0,1 0 0,0 1 0,-1-1 0,1 0 0,0 0 0,-1-1 0,1 1 0,0 0 0,0 0 0,0-1 0,0 1 0,0-1 0,0 0 0,0 1 0,0-1 0,0 0 0,0 0 0,0 0 0,0-1 0,-1 1 0,1 0 0,0-1 0,0 1 0,0-1 0,3-1 0,1 0 0,0-1 0,-1 0 0,1 0 0,-1 0 0,0 0 0,0-1 0,0 1 0,0-2 0,-1 1 0,1 0 0,-1-1 0,0 0 0,-1 0 0,1 0 0,2-6 0,4-5 0,-2-2 0,0 1 0,9-29 0,-22 120 0,-1-13 0,3 74 0,3-127 0,0-8 1,0-1 1,1 1-1,-1 0 1,0 0-1,0 0 1,0 0-1,1 0 1,-1-1-1,0 1 0,0 0 1,1 0-1,-1 0 1,0 0-1,0 0 1,1 0-1,-1 0 0,0 0 1,0 0-1,1 0 1,-1 0-1,0 0 1,0 0-1,1 0 1,-1 0-1,0 0 0,0 0 1,1 0-1,-1 1 1,0-1-1,0 0 1,0 0-1,1 0 0,-1 0 1,0 0-1,0 1 1,0-1-1,0 0 1,1 0-1,-1 0 1,0 1-1,0-1 0,0 0 1,0 0-1,0 0 1,0 1-1,1-1 1,-1 0-1,0 0 0,0 1 1,0-1-1,0 0 1,0 0-1,0 1 1,0-1-1,0 0 0,0 0 1,0 1-1,0-1 1,0 0-1,0 0 1,0 1-1,-1-1 1,1 0-1,0 1 0,11-18-468,-6-4-3132,0 0 0,-2 0 0,-1 0 0,0-42 0,-2 55 2520,1-47-6603</inkml:trace>
</inkml:ink>
</file>

<file path=ppt/ink/ink1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8.403"/>
    </inkml:context>
    <inkml:brush xml:id="br0">
      <inkml:brushProperty name="width" value="0.025" units="cm"/>
      <inkml:brushProperty name="height" value="0.025" units="cm"/>
    </inkml:brush>
  </inkml:definitions>
  <inkml:trace contextRef="#ctx0" brushRef="#br0">12 133 3011,'-5'-48'3906,"0"-3"1626,3 18 1056,4 74-4254,8 21-3052,-8-56 557,0 0 1,0 0 0,1 0-1,0-1 1,0 1-1,0-1 1,0 1 0,1-1-1,0-1 1,0 1-1,1 0 1,-1-1-1,1 0 1,10 7 0,-13-10 594,0 0 1,-1 0 0,1 1 0,0-1 0,0 0-1,0 1 1,-1-1 0,1 1 0,-1 0 0,1 0 0,-1-1-1,0 1 1,0 0 0,0 0 0,0 0 0,0 0-1,0 0 1,0 1 0,-1-1 0,1 0 0,-1 0-1,1 0 1,-1 4 0,-2 22 1258,-1-13-1343,-1 0-1,0-1 1,-10 24-1,8-27-207,2 1 0,0-1 0,0 1 0,1 0 0,1 0 0,-3 19 0,6-30-142,-1-1 0,0 1 0,0-1 0,0 1 0,0-1 0,0 1 0,1-1 0,-1 0 0,0 1 0,0-1 0,0 0 0,1 1 0,-1-1 0,0 1 0,1-1 0,-1 0 0,0 0 0,1 1 0,-1-1 0,1 0 0,-1 0 0,0 1 0,1-1 0,-1 0 0,1 0 0,-1 0 0,1 0 0,-1 0 0,0 1 0,1-1 0,-1 0 0,1 0 0,-1 0 0,1 0 0,-1 0 0,1 0 0,-1-1 0,1 1 0,-1 0 0,0 0 0,1 0 0,-1 0 0,1 0 0,-1-1 0,0 1 0,1 0 0,-1 0 0,1-1 0,-1 1 0,0 0 0,1-1 0,-1 1 0,0 0 0,1-1 0,23-16 0,-11 2 0,-1-1 0,0 0 0,10-19 0,0 0 0,-17 105 0,-5-64 0,1 0 0,-1 0 0,1 1 0,0-2 0,0 1 0,0 0 0,1 0 0,3 7 0,-4-11 0,-1-1 0,1 1 0,0-1 0,0 1 0,0-1 0,1 0 0,-1 0 0,0 1 0,0-1 0,1 0 0,-1 0 0,0 0 0,1 0 0,-1-1 0,1 1 0,-1 0 0,1-1 0,0 1 0,-1-1 0,1 1 0,0-1 0,-1 0 0,1 1 0,0-1 0,-1 0 0,1 0 0,0-1 0,0 1 0,-1 0 0,1 0 0,0-1 0,-1 1 0,1-1 0,2-1 0,-2 1-186,0 0 1,0 0-1,0-1 0,0 1 0,-1-1 1,1 1-1,0-1 0,-1 1 1,1-1-1,-1 0 0,0 0 0,0 0 1,0 0-1,0 0 0,0 0 1,0 0-1,0 0 0,0 0 0,-1 0 1,1-1-1,-1-1 0,6-53-6688,-6 49 6009,0-33-5124,0-10-2782</inkml:trace>
</inkml:ink>
</file>

<file path=ppt/ink/ink1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18.731"/>
    </inkml:context>
    <inkml:brush xml:id="br0">
      <inkml:brushProperty name="width" value="0.025" units="cm"/>
      <inkml:brushProperty name="height" value="0.025" units="cm"/>
    </inkml:brush>
  </inkml:definitions>
  <inkml:trace contextRef="#ctx0" brushRef="#br0">328 0 10794,'0'0'16976,"8"14"-14995,13 26-1652,-1 1 1,-3 1-1,-1 1 1,-2 0-1,9 48 0,-18-63-225,0 0 0,-2 1 0,-1-1 0,-2 0 0,0 1 0,-2-1 0,-1 0 0,-2 0 0,-14 53 0,5-46-274,-1 0 0,-1-1 1,-2-1-1,-2-1 0,0 0 0,-3-2 0,-31 35 1,27-36-1272,-1-2 0,-2-1 0,-61 42 1,14-24-14052</inkml:trace>
</inkml:ink>
</file>

<file path=ppt/ink/ink1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1.949"/>
    </inkml:context>
    <inkml:brush xml:id="br0">
      <inkml:brushProperty name="width" value="0.025" units="cm"/>
      <inkml:brushProperty name="height" value="0.025" units="cm"/>
    </inkml:brush>
  </inkml:definitions>
  <inkml:trace contextRef="#ctx0" brushRef="#br0">229 1 11691,'-1'16'4404,"-59"457"-774,23-233-3427,22-128-64,-80 677 138,76-551 361,18 317 0,7-474-588,3 0 0,31 120 0,-40-201-204,0 0 0,1 0 0,-1 0 0,0-1 0,0 1 0,0 0-1,0 0 1,0 0 0,0 0 0,0 0 0,0 0 0,0 0 0,1 0 0,-1 1 0,0-1 0,0 0 0,0 0 0,0 0 0,2-14-8247</inkml:trace>
</inkml:ink>
</file>

<file path=ppt/ink/ink1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2.819"/>
    </inkml:context>
    <inkml:brush xml:id="br0">
      <inkml:brushProperty name="width" value="0.025" units="cm"/>
      <inkml:brushProperty name="height" value="0.025" units="cm"/>
    </inkml:brush>
  </inkml:definitions>
  <inkml:trace contextRef="#ctx0" brushRef="#br0">0 77 16335,'0'0'951,"15"0"-519,218 4 1226,242-27-1,427-34-1869,2 67 1497,367 22 3557,-1121-29-5603,182 28 1,-275-28-3164,-52-6 353,-4-8-2189</inkml:trace>
</inkml:ink>
</file>

<file path=ppt/ink/ink1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3.147"/>
    </inkml:context>
    <inkml:brush xml:id="br0">
      <inkml:brushProperty name="width" value="0.025" units="cm"/>
      <inkml:brushProperty name="height" value="0.025" units="cm"/>
    </inkml:brush>
  </inkml:definitions>
  <inkml:trace contextRef="#ctx0" brushRef="#br0">331 1 18642,'0'0'848,"11"-1"55,11 1-600,0 1 1,-1 1-1,1 1 1,-1 0-1,1 2 1,-1 1-1,-1 0 1,1 1-1,-1 2 1,0 0-1,-1 1 1,0 1-1,24 17 1,-40-25-277,0-1 0,-1 0-1,1 1 1,0-1 0,-1 1 0,0 0 0,1 0-1,-1 0 1,0 0 0,0 0 0,-1 1 0,1-1 0,-1 1-1,0-1 1,1 1 0,-2-1 0,1 1 0,0-1-1,-1 1 1,1 4 0,-2-3 61,0 1 0,0-1 0,0 1 0,-1-1 0,0 0 0,0 0 0,0 0 0,-1 0 0,1 0 1,-1 0-1,0-1 0,-5 6 0,-10 10 304,-2 0 1,-1-1 0,0-1-1,-30 19 1,41-30-343,-226 143 571,69-70-4184,104-60-2154,9-9-4538</inkml:trace>
</inkml:ink>
</file>

<file path=ppt/ink/ink1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23.878"/>
    </inkml:context>
    <inkml:brush xml:id="br0">
      <inkml:brushProperty name="width" value="0.025" units="cm"/>
      <inkml:brushProperty name="height" value="0.025" units="cm"/>
    </inkml:brush>
  </inkml:definitions>
  <inkml:trace contextRef="#ctx0" brushRef="#br0">32 531 15214,'-5'10'1153,"2"-4"-867,0 0-9,0-1 1,0 1-1,0 0 1,1 0-1,0 0 1,0 0-1,0 0 0,1 0 1,0 0-1,0 1 1,1-1-1,-1 0 0,2 8 1,0-13-185,-1 0 1,1 0-1,0 0 1,0 0-1,0 0 1,0 0-1,0-1 1,0 1-1,0 0 0,0 0 1,0-1-1,0 1 1,0-1-1,0 1 1,0-1-1,1 0 1,-1 1-1,0-1 1,0 0-1,0 0 1,1 0-1,-1 0 1,0 0-1,0 0 1,1 0-1,-1 0 0,0 0 1,0-1-1,1 1 1,-1 0-1,0-1 1,1 0-1,41-16 1019,-15 0-739,-1-2 0,0 0 0,-1-2 0,-2-1 1,25-27-1,-10 5 314,66-98 1,-78 100-508,27-59 0,-47 86-138,0-1 0,-1 0 1,-1 0-1,-1 0 1,0 0-1,-1-1 1,2-26-1,-24 85 28,9-11-85,1 0 0,2 1 0,1 0 0,1 0 1,2 0-1,1 1 0,1-1 0,2 1 1,8 51-1,-5-64-428,1-1 1,1 1-1,0-2 1,1 1-1,1-1 1,1 0-1,14 21 1,-14-25-594,1-2-1,0 1 1,1-1 0,1-1-1,-1 0 1,2-1 0,-1 0 0,2-1-1,26 14 1,46 12-9737</inkml:trace>
</inkml:ink>
</file>

<file path=ppt/ink/ink1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8.386"/>
    </inkml:context>
    <inkml:brush xml:id="br0">
      <inkml:brushProperty name="width" value="0.025" units="cm"/>
      <inkml:brushProperty name="height" value="0.025" units="cm"/>
    </inkml:brush>
  </inkml:definitions>
  <inkml:trace contextRef="#ctx0" brushRef="#br0">69 71 10730,'0'0'1692,"-8"-10"-106,-2-4-832,-12-12 154,-6 5 3041,28 27-1295,10 24-2426,113 185 622,9-7 1,9-5-1,210 232 0,-283-360-667,2-2 0,4-4 1,2-3-1,4-4 0,119 73 1,245 100-58,-338-188-46,2-4 1,149 38 0,-210-69 241,0 2 0,-1 3 0,0 1 0,-2 2 0,44 27 0,-81-42-803,14 7 1121,-9-9-7482,-18-3 1135</inkml:trace>
</inkml:ink>
</file>

<file path=ppt/ink/ink1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9.193"/>
    </inkml:context>
    <inkml:brush xml:id="br0">
      <inkml:brushProperty name="width" value="0.025" units="cm"/>
      <inkml:brushProperty name="height" value="0.025" units="cm"/>
    </inkml:brush>
  </inkml:definitions>
  <inkml:trace contextRef="#ctx0" brushRef="#br0">1 1 17521,'0'0'8007,"62"63"-7719,-29-40-191,6-1-33,3-1 0,2-3-160,0-3-481,-4-1-576,-8-1-513,-5 0-255,-14-4-738,-10 1-3331</inkml:trace>
</inkml:ink>
</file>

<file path=ppt/ink/ink1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9.551"/>
    </inkml:context>
    <inkml:brush xml:id="br0">
      <inkml:brushProperty name="width" value="0.025" units="cm"/>
      <inkml:brushProperty name="height" value="0.025" units="cm"/>
    </inkml:brush>
  </inkml:definitions>
  <inkml:trace contextRef="#ctx0" brushRef="#br0">1 152 11403,'0'0'12844,"25"-49"-12396,5 28-255,5-1-161,2 1-449,-1 1-2946,-4 2-2947</inkml:trace>
</inkml:ink>
</file>

<file path=ppt/ink/ink1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59.883"/>
    </inkml:context>
    <inkml:brush xml:id="br0">
      <inkml:brushProperty name="width" value="0.025" units="cm"/>
      <inkml:brushProperty name="height" value="0.025" units="cm"/>
    </inkml:brush>
  </inkml:definitions>
  <inkml:trace contextRef="#ctx0" brushRef="#br0">1 5 16912,'0'0'4639,"11"0"-3182,2-1-1120,4-1-99,0 1-1,1 1 1,18 2-1,-35-2-230,1 1 0,-1 0-1,1-1 1,-1 1 0,1 0 0,-1 0 0,0 0-1,1 0 1,-1 1 0,0-1 0,0 0 0,0 0-1,0 1 1,0-1 0,0 1 0,0-1 0,0 1 0,-1-1-1,1 1 1,-1-1 0,1 1 0,-1 0 0,1-1-1,-1 1 1,0 0 0,0-1 0,0 1 0,0 3-1,-4 52 1190,-1-38-569,-1 0 0,-1 0 0,-1-1 0,-17 32 0,15-33-159,1 0-1,1 1 0,1 0 1,-10 37-1,17-54-466,0-1 0,0 1-1,-1 0 1,1 0 0,0 0 0,0 0 0,0-1-1,0 1 1,0 0 0,0 0 0,1 0-1,-1 0 1,0-1 0,0 1 0,0 0-1,1 0 1,-1 0 0,1-1 0,-1 1-1,0 0 1,1-1 0,-1 1 0,1 0 0,-1-1-1,1 1 1,0 0 0,-1-1 0,1 1-1,0-1 1,-1 1 0,1-1 0,1 1-1,1 0-26,0-1 0,0 1-1,0-1 1,0 1-1,0-1 1,0 0-1,0 0 1,0 0-1,5-2 1,8-1-601,-1-1 1,27-10-1,14-12-2779,3-4-2306</inkml:trace>
</inkml:ink>
</file>

<file path=ppt/ink/ink1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0.285"/>
    </inkml:context>
    <inkml:brush xml:id="br0">
      <inkml:brushProperty name="width" value="0.025" units="cm"/>
      <inkml:brushProperty name="height" value="0.025" units="cm"/>
    </inkml:brush>
  </inkml:definitions>
  <inkml:trace contextRef="#ctx0" brushRef="#br0">46 1 19122,'0'0'8424,"-46"72"-7847,46-38-161,14 3-160,7-3-160,5-5-32,5-4 0,-1-3-352,-3-4-961,-6-4-705,-6-1-1057,-10 0-1153,-5-1-1505,-13 2-5381</inkml:trace>
</inkml:ink>
</file>

<file path=ppt/ink/ink1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0.629"/>
    </inkml:context>
    <inkml:brush xml:id="br0">
      <inkml:brushProperty name="width" value="0.025" units="cm"/>
      <inkml:brushProperty name="height" value="0.025" units="cm"/>
    </inkml:brush>
  </inkml:definitions>
  <inkml:trace contextRef="#ctx0" brushRef="#br0">1 289 16496,'0'0'7335,"25"-64"-5798,6 37-288,7-4-448,6-3-545,5 1-192,2 2-64,-4 2-1249,-10 5-2338,-8 8-4485</inkml:trace>
</inkml:ink>
</file>

<file path=ppt/ink/ink1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1.002"/>
    </inkml:context>
    <inkml:brush xml:id="br0">
      <inkml:brushProperty name="width" value="0.025" units="cm"/>
      <inkml:brushProperty name="height" value="0.025" units="cm"/>
    </inkml:brush>
  </inkml:definitions>
  <inkml:trace contextRef="#ctx0" brushRef="#br0">0 254 7143,'0'0'14050,"6"-9"-12758,22-36-166,-4 6-1682,1 1-1,1 2 1,35-37 0,-60 72 555,0 0-1,0-1 1,0 1 0,1 0 0,-1 0 0,0 0 0,1 0 0,-1 0 0,1 1 0,-1-1 0,1 0 0,-1 1 0,1-1 0,-1 1 0,3-1 0,-4 1 32,1 0 0,-1 0 0,1 1 0,0-1 0,-1 0 0,1 0 0,-1 1 0,1-1 0,-1 0 0,1 1 0,-1-1 0,0 0 0,1 1 0,-1-1 1,1 0-1,-1 1 0,0-1 0,1 1 0,-1-1 0,0 1 0,1-1 0,-1 1 0,0-1 0,0 1 0,0 0 0,1-1 0,-1 2 0,1 5 434,0 1 0,0 0 0,-1 0-1,-1 14 1,0-12-171,-8 109 1906,2-42-2471,4 1-5032,3-70-2950</inkml:trace>
</inkml:ink>
</file>

<file path=ppt/ink/ink1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2.663"/>
    </inkml:context>
    <inkml:brush xml:id="br0">
      <inkml:brushProperty name="width" value="0.025" units="cm"/>
      <inkml:brushProperty name="height" value="0.025" units="cm"/>
    </inkml:brush>
  </inkml:definitions>
  <inkml:trace contextRef="#ctx0" brushRef="#br0">1 0 11883,'0'0'12674,"4"13"-12472,16 27 320,2 0 0,2-2 0,50 63 0,335 345 2773,-348-384-3003,57 72 50,-119-148-10693,-9-7 1425</inkml:trace>
</inkml:ink>
</file>

<file path=ppt/ink/ink1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3.517"/>
    </inkml:context>
    <inkml:brush xml:id="br0">
      <inkml:brushProperty name="width" value="0.025" units="cm"/>
      <inkml:brushProperty name="height" value="0.025" units="cm"/>
    </inkml:brush>
  </inkml:definitions>
  <inkml:trace contextRef="#ctx0" brushRef="#br0">58 38 5926,'0'0'4318,"-8"-5"-2412,-3 0-1045,-11-6 103,5-6 3596,23 18 1174,24 12-4192,99 67 456,-47-26-1091,3-5 0,164 71 0,-229-114-632,0-1 0,1-1-1,-1 0 1,1-2 0,26 0-1,29 3 53,-33 9-90,-38-10-9293,-15-4 2090</inkml:trace>
</inkml:ink>
</file>

<file path=ppt/ink/ink1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4.029"/>
    </inkml:context>
    <inkml:brush xml:id="br0">
      <inkml:brushProperty name="width" value="0.025" units="cm"/>
      <inkml:brushProperty name="height" value="0.025" units="cm"/>
    </inkml:brush>
  </inkml:definitions>
  <inkml:trace contextRef="#ctx0" brushRef="#br0">71 45 1313,'0'0'5611,"-10"-6"-1954,-5-1-2356,-11-6 192,7-6 9446,50 23-8273,16 9-1250,97 13-1,-101-21-676,0 3 0,0 1 0,46 16 0,-76-19-804,31 10-822,-42-15 739,0-1 1,0 1 0,1 0-1,-1-1 1,0 0 0,0 1-1,1-1 1,-1 0 0,0 0-1,1-1 1,-1 1 0,0 0-1,0-1 1,1 1 0,2-2-1,-2-5-5649,-2-7-4218</inkml:trace>
</inkml:ink>
</file>

<file path=ppt/ink/ink1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6.317"/>
    </inkml:context>
    <inkml:brush xml:id="br0">
      <inkml:brushProperty name="width" value="0.025" units="cm"/>
      <inkml:brushProperty name="height" value="0.025" units="cm"/>
    </inkml:brush>
  </inkml:definitions>
  <inkml:trace contextRef="#ctx0" brushRef="#br0">535 1347 7303,'0'0'10105,"-5"7"-9523,-4 3-512,0 1-1,-1-1 0,0-1 1,-1 0-1,0 0 1,-1-1-1,1 0 0,-1-1 1,-1-1-1,1 0 0,-1 0 1,-17 4-1,21-8 43,1 1 0,-1-1 0,0 0 0,0-1 0,1 0-1,-1-1 1,0 1 0,0-2 0,0 1 0,0-1 0,0-1 0,1 0 0,-1 0 0,0 0-1,1-1 1,0-1 0,0 1 0,0-1 0,0 0 0,0-1 0,-7-6 0,4 0-70,0 0 1,1 0-1,0-1 1,1-1 0,1 0-1,-1 0 1,2 0 0,0-1-1,1 0 1,0 0 0,-7-30-1,2-11-25,2 1-1,-2-58 0,2 18 102,-5-28-74,4-178 0,12 235-31,4 1 0,2 0 1,3 0-1,29-93 0,-39 152-52,0 0 1,1 0-1,0 0 0,1 0 0,-1 0 0,1 1 0,0-1 0,0 1 0,0 0 1,0-1-1,1 2 0,7-8 0,20-8-5552,-13 8-1563</inkml:trace>
</inkml:ink>
</file>

<file path=ppt/ink/ink1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7.222"/>
    </inkml:context>
    <inkml:brush xml:id="br0">
      <inkml:brushProperty name="width" value="0.025" units="cm"/>
      <inkml:brushProperty name="height" value="0.025" units="cm"/>
    </inkml:brush>
  </inkml:definitions>
  <inkml:trace contextRef="#ctx0" brushRef="#br0">884 2546 929,'0'0'20745,"0"-6"-19976,1 5-759,-1 0 1,0 1 0,1-1 0,-1 0-1,0 0 1,0 1 0,0-1 0,1 0-1,-1 1 1,0-1 0,0 0 0,0 0-1,0 0 1,0 1 0,0-1 0,-1 0-1,1 1 1,0-1 0,0 0 0,0 0-1,-1 1 1,1-1 0,0 0 0,-1 1-1,1-1 1,-1 0 0,1 1 0,-1-1-1,1 1 1,-1-1 0,1 1 0,-1-1 0,0 0-1,-23 14 180,-7 6-132,16-13-5,0 0 0,0-1-1,-1-1 1,1 0 0,-1-1-1,0-1 1,0-1 0,0 0-1,1-1 1,-1 0 0,0-1-1,0-1 1,-16-4 0,5 0 3,1-1 0,1-1 1,-1-2-1,1 0 1,1-2-1,-45-28 0,54 29 23,0-1 0,0-1-1,1-1 1,1 0 0,0 0 0,-20-33-1,-52-107-13,49 84-40,16 35-32,2 0 0,1-1 0,3-1 0,0-1 0,3 0 0,1 0 0,1-1 0,3 0 0,-3-54 0,37-576 39,-22 613-98,3 0-1,2 1 0,2 0 0,40-101 1,-36 117 28,1 1 0,3 1 1,1 0-1,1 2 0,2 1 1,2 0-1,36-34 0,8 4-782,151-101-1,-184 139-330,13-13-2014,-9 1-2734</inkml:trace>
</inkml:ink>
</file>

<file path=ppt/ink/ink1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08.029"/>
    </inkml:context>
    <inkml:brush xml:id="br0">
      <inkml:brushProperty name="width" value="0.025" units="cm"/>
      <inkml:brushProperty name="height" value="0.025" units="cm"/>
    </inkml:brush>
  </inkml:definitions>
  <inkml:trace contextRef="#ctx0" brushRef="#br0">652 539 5990,'0'0'9577,"4"11"-8734,5 14-380,2 0 0,0 0 1,22 34-1,-32-57-394,0 0 1,0 1 0,0-1-1,0 0 1,-1 1 0,1-1-1,-1 1 1,1-1 0,-1 1-1,0-1 1,0 1 0,0-1-1,-1 1 1,1-1 0,0 1-1,-1-1 1,0 0 0,0 1-1,1-1 1,-1 0 0,0 1-1,-1-1 1,0 2 0,-38 54 987,32-47-1096,-1 2 330,-1-1 0,0 0-1,-1 0 1,0-1 0,-1 0-1,-25 17 1,33-25-130,-1-1 0,0 0 0,1 0 0,-1 0 0,0-1 0,0 1 0,0-1 0,0 0-1,0-1 1,0 1 0,0-1 0,-1 0 0,1 0 0,0-1 0,0 0 0,0 0 0,0 0 0,0 0 0,0-1 0,1 1 0,-1-1 0,0-1 0,1 1 0,-1-1-1,-5-4 1,-38-24 31,2-3-1,-79-74 0,105 87-228,2 0 0,0-1 0,2 0 0,0-2 0,2 0 0,0 0 0,-20-53 0,23 41-805,0-1 1,-8-68-1,2-77-6048,16 166 6109,-7-102-5455</inkml:trace>
</inkml:ink>
</file>

<file path=ppt/ink/ink1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1.752"/>
    </inkml:context>
    <inkml:brush xml:id="br0">
      <inkml:brushProperty name="width" value="0.025" units="cm"/>
      <inkml:brushProperty name="height" value="0.025" units="cm"/>
    </inkml:brush>
  </inkml:definitions>
  <inkml:trace contextRef="#ctx0" brushRef="#br0">1 952 13036,'0'0'5808,"3"-9"-4718,0 4-921,-1-1 0,1 1 1,0 0-1,0 0 1,1 0-1,0 0 0,-1 0 1,2 1-1,4-5 1,58-41 1493,663-382 67,-551 332-1548,140-104-56,-190 105-2580,-128 99 1935,2-3 93,-6 2-3690,-14 1-822</inkml:trace>
</inkml:ink>
</file>

<file path=ppt/ink/ink1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2.093"/>
    </inkml:context>
    <inkml:brush xml:id="br0">
      <inkml:brushProperty name="width" value="0.025" units="cm"/>
      <inkml:brushProperty name="height" value="0.025" units="cm"/>
    </inkml:brush>
  </inkml:definitions>
  <inkml:trace contextRef="#ctx0" brushRef="#br0">615 1 12556,'0'0'6187,"-11"13"-5141,-308 390 1405,229-301-1471,-67 82 1307,150-175-2177,1-1 0,0 1 0,0 0 0,-6 16 0,12-24-108,0-1 0,0 0 1,0 0-1,0 0 0,-1 1 1,1-1-1,0 0 0,0 1 1,0-1-1,0 0 0,0 0 1,0 1-1,0-1 0,0 0 1,1 0-1,-1 1 0,0-1 1,0 0-1,0 0 0,0 1 1,0-1-1,0 0 0,0 0 1,1 0-1,-1 1 0,0-1 1,0 0-1,0 0 1,0 0-1,1 1 0,-1-1 1,0 0-1,0 0 0,0 0 1,1 0-1,-1 0 0,0 1 1,0-1-1,1 0 0,-1 0 1,0 0-1,0 0 0,1 0 1,-1 0-1,0 0 0,1 0 1,20-1 43,21-11 118,186-79 480,-148 55-294,0 4 0,2 4 0,142-31 1,-174 54-1799,53 0 1,-59 4-1988,76-11 1,-64-2-5134</inkml:trace>
</inkml:ink>
</file>

<file path=ppt/ink/ink1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3.155"/>
    </inkml:context>
    <inkml:brush xml:id="br0">
      <inkml:brushProperty name="width" value="0.025" units="cm"/>
      <inkml:brushProperty name="height" value="0.025" units="cm"/>
    </inkml:brush>
  </inkml:definitions>
  <inkml:trace contextRef="#ctx0" brushRef="#br0">312 68 16143,'0'0'1959,"4"-9"486,14-31-208,-18 39-2170,0 1 0,1 0-1,-1-1 1,0 1-1,0-1 1,1 1 0,-1-1-1,0 1 1,0-1 0,0 1-1,0 0 1,0-1 0,0 1-1,0-1 1,0 1-1,0-1 1,0 1 0,0-1-1,0 1 1,0-1 0,0 1-1,0-1 1,0 1 0,-1-1-1,1 1 1,0 0-1,0-1 1,-1 1 0,1-1-1,0 1 1,0 0 0,-1-1-1,1 1 1,0 0 0,-1-1-1,1 1 1,-1 0-1,1-1 1,0 1 0,-1 0-1,1 0 1,-1 0 0,1-1-1,-1 1 1,1 0 0,0 0-1,-1 0 1,1 0 0,-1 0-1,1 0 1,-1 0-1,1 0 1,-1 0 0,1 0-1,-1 0 1,1 0 0,-1 0-1,1 0 1,-1 1 0,1-1-1,0 0 1,-1 0-1,1 0 1,-1 1 0,1-1-1,-1 0 1,1 1 0,-31 12 318,8 3-120,0 0 1,2 1-1,0 2 0,1 0 1,1 1-1,1 1 0,1 0 1,1 2-1,-17 29 0,22-32-149,0 0 0,2 1-1,0 0 1,1 0 0,1 1-1,1 0 1,1 0-1,1 1 1,1 0 0,1-1-1,1 36 1,1-55-109,1 1 0,-1-1 1,1 0-1,-1 1 0,1-1 0,0 0 0,0 0 1,1 0-1,-1 0 0,1 0 0,-1 0 0,1 0 1,0 0-1,0-1 0,0 1 0,1-1 0,-1 1 1,0-1-1,1 0 0,0 0 0,-1 0 0,1 0 1,0 0-1,0-1 0,0 1 0,0-1 0,0 0 1,1 0-1,-1 0 0,0 0 0,0-1 0,1 1 1,-1-1-1,1 0 0,-1 0 0,0 0 0,1 0 1,4-2-1,5 1 29,0-1 1,-1-1-1,1 0 0,-1-1 1,1 0-1,-1-1 1,0 0-1,20-13 1,-17 8 3,0-1 0,-1 0 0,-1-1 0,1-1 0,13-17 0,-23 25-30,1-1 1,-1 0-1,-1 0 0,1 0 1,-1 0-1,0 0 0,0-1 1,-1 0-1,0 1 0,0-1 1,-1 0-1,1 0 1,-2 0-1,1 0 0,-1 0 1,0-9-1,-1 15-10,1-1 0,0 0 0,-1 1 0,1-1 0,-1 0 0,1 1 0,-1-1 0,0 1 0,0-1 0,0 1 0,0 0 0,0-1 0,0 1 0,0 0 0,0-1 0,0 1 0,-1 0 0,1 0 0,0 0 0,-1 0 0,1 1 0,-1-1 0,1 0 0,-1 0 0,1 1 0,-1-1 0,0 1 0,1 0 0,-1-1 0,0 1 0,1 0 0,-1 0 0,0 0 0,1 0 0,-1 0 0,-2 1 0,1-1 0,-1 0 0,0 1 0,1 0 0,-1-1 0,1 2 0,-1-1 0,1 0 0,0 1 0,-1-1 0,1 1 0,0 0 0,0 0 0,0 0 0,0 1 0,-4 3 0,5-3 0,0 0 0,0 0 0,0 0 0,0 0 0,1 0 0,-1 0 0,1 1 0,0-1 0,-1 6 0,2-8 0,0 0 0,0-1 0,0 1 0,0 0 0,0 0 0,0-1 0,1 1 0,-1 0 0,0 0 0,0-1 0,1 1 0,-1 0 0,0-1 0,1 1 0,-1 0 0,1-1 0,-1 1 0,1-1 0,-1 1 0,1-1 0,0 1 0,-1-1 0,1 1 0,0-1 0,-1 1 0,1-1 0,0 0 0,-1 1 0,1-1 0,0 0 0,0 0 0,-1 0 0,1 1 0,0-1 0,0 0 0,0 0 0,-1 0 0,1 0 0,0 0 0,0-1 0,-1 1 0,1 0 0,0 0 0,0 0 0,-1-1 0,2 0 0,11-1 0,-1-2 0,0 0 0,0 0 0,0-1 0,0-1 0,-1 0 0,0 0 0,20-16 0,-20 13 0,0 1 0,1 1 0,0 0 0,1 1 0,-1 0 0,1 1 0,17-5 0,-29 10 0,0 0 0,0 0 0,0 0 0,0 0 0,0 0 0,0 0 0,0 0 0,-1 1 0,1-1 0,0 0 0,0 1 0,0-1 0,0 0 0,-1 1 0,1-1 0,0 1 0,-1 0 0,1-1 0,0 1 0,-1-1 0,1 1 0,0 0 0,-1-1 0,1 1 0,-1 0 0,0 0 0,1 0 0,-1-1 0,1 1 0,-1 0 0,0 0 0,0 0 0,0 0 0,1 0 0,-1-1 0,0 1 0,0 0 0,0 1 0,1 45 0,-2-36 0,-10 178 0,11-187-181,0 0 0,0-1 0,0 1 0,0-1 0,1 1 0,-1-1 0,0 1 0,1-1-1,-1 1 1,1-1 0,0 1 0,-1-1 0,1 0 0,0 1 0,0-1 0,0 0 0,1 2 0,-1-3-7,0 1 1,0-1-1,-1 1 1,1-1-1,0 0 0,0 0 1,0 1-1,0-1 1,0 0-1,-1 0 1,1 0-1,0 0 0,0 0 1,0 0-1,0 0 1,0 0-1,0 0 1,0 0-1,-1-1 0,1 1 1,0 0-1,0 0 1,0-1-1,0 1 1,-1-1-1,1 1 0,0-1 1,0 1-1,-1-1 1,1 1-1,-1-1 1,2-1-1,13-16-6763</inkml:trace>
</inkml:ink>
</file>

<file path=ppt/ink/ink1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3.686"/>
    </inkml:context>
    <inkml:brush xml:id="br0">
      <inkml:brushProperty name="width" value="0.025" units="cm"/>
      <inkml:brushProperty name="height" value="0.025" units="cm"/>
    </inkml:brush>
  </inkml:definitions>
  <inkml:trace contextRef="#ctx0" brushRef="#br0">135 67 19699,'0'0'2397,"-5"11"752,-1 4-2718,1-1 0,0 1 0,1 0 1,1 0-1,0 0 0,1 0 0,0 1 0,2-1 0,0 0 0,0 1 0,6 29 0,2-18-1081,18 42-1,-18-54-172,-1 1-1,-1 1 0,-1 0 1,0-1-1,-1 2 0,-1-1 1,1 18-1,-4-34 657,0-1 0,0 1-1,0 0 1,0-1 0,0 1 0,0-1-1,0 1 1,0-1 0,0 1 0,0-1-1,0 1 1,0 0 0,-1-1 0,1 1 0,0-1-1,0 1 1,-1-1 0,1 1 0,0-1-1,-1 0 1,1 1 0,0-1 0,-1 1 0,1-1-1,-1 0 1,1 1 0,0-1 0,-1 0-1,1 1 1,-1-1 0,1 0 0,-1 0-1,0 0 1,1 1 0,-1-1 0,1 0 0,-1 0-1,1 0 1,-1 0 0,1 0 0,-1 0-1,1 0 1,-1 0 0,0 0 0,1 0 0,-1 0-1,0-1 1,-2 0-276,1 0 1,-1 0-1,1 0 0,0 0 0,-1 0 0,1-1 1,0 1-1,0-1 0,0 1 0,-3-4 0,-4-5-327,0-1 0,1 0-1,-13-24 1,-15-47 1609,20 32 2498,-12-66-1,25 104-2606,1 0 0,0-1 0,0 1 0,2 0 0,-1 0 0,2-1 0,2-19 0,-2 28-522,0-1 0,1 1 0,0 0 1,0 0-1,0 0 0,0 0 0,1 0 1,-1 1-1,1-1 0,0 0 0,0 1 0,0 0 1,1 0-1,-1 0 0,1 0 0,0 1 1,0-1-1,0 1 0,0 0 0,0 0 1,0 0-1,0 1 0,7-2 0,24-5 691,1 1 0,0 2-1,-1 2 1,67 2 0,-101 1-893,3 0 45,1 0-1,-1 0 0,1 0 1,-1 1-1,1 0 0,-1 0 0,0 0 1,0 0-1,1 1 0,-1-1 0,0 1 1,0 0-1,0 0 0,-1 1 1,1-1-1,5 6 0,-7-6 28,-1 0 0,0 0 0,1 1 0,-1-1 0,0 0 0,0 1 0,0-1-1,-1 1 1,1-1 0,0 1 0,-1 0 0,0-1 0,0 1 0,0 0 0,0-1 0,0 1 0,0-1 0,-1 1 0,1 0 0,-1-1 0,1 1-1,-1-1 1,0 1 0,0-1 0,-1 0 0,1 1 0,0-1 0,-1 0 0,-2 4 0,-13 17-6,-1 0 1,-38 36-1,40-44-78,1 1 0,1 0 0,0 1 1,1 0-1,0 1 0,-16 33 0,28-49 6,0 0 0,0 1 0,0-1 0,0 1 0,1-1 0,-1 1 0,1-1 0,-1 1 0,1-1 0,0 1 0,0 0 0,0-1 0,0 1 0,1-1 0,-1 1 0,2 2 0,-2-3 0,1 0 0,0-1 0,0 1 0,1-1 0,-1 1 0,0-1 0,0 0 0,1 1 0,-1-1 0,1 0 0,-1 0 0,1 0 0,-1 0 0,1 0 0,0 0 0,-1-1 0,4 2 0,7 0 0,0 0 0,1 0 0,-1-1 0,1-1 0,18-1 0,-5 0 0,54-1-2414,-54 0-611,-1-1 0,45-12 1,-26 1-6980</inkml:trace>
</inkml:ink>
</file>

<file path=ppt/ink/ink1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4.046"/>
    </inkml:context>
    <inkml:brush xml:id="br0">
      <inkml:brushProperty name="width" value="0.025" units="cm"/>
      <inkml:brushProperty name="height" value="0.025" units="cm"/>
    </inkml:brush>
  </inkml:definitions>
  <inkml:trace contextRef="#ctx0" brushRef="#br0">4 1 19506,'0'0'4757,"0"13"-2793,-3 39-134,3 0-1,11 92 0,8-61-1699,5 27-410,-18-38-5122,-9-78-601,0 0 4116,-8-18-4695</inkml:trace>
</inkml:ink>
</file>

<file path=ppt/ink/ink1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4.389"/>
    </inkml:context>
    <inkml:brush xml:id="br0">
      <inkml:brushProperty name="width" value="0.025" units="cm"/>
      <inkml:brushProperty name="height" value="0.025" units="cm"/>
    </inkml:brush>
  </inkml:definitions>
  <inkml:trace contextRef="#ctx0" brushRef="#br0">41 131 14574,'0'0'8103,"-41"-51"-4643,41 41-1154,17 3-993,14 0-256,13-1-96,10-1-545,6 0-255,3 2-129,1 2-96,-1 0-1762,-4 1-2787,2-5-3266</inkml:trace>
</inkml:ink>
</file>

<file path=ppt/ink/ink1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4.732"/>
    </inkml:context>
    <inkml:brush xml:id="br0">
      <inkml:brushProperty name="width" value="0.025" units="cm"/>
      <inkml:brushProperty name="height" value="0.025" units="cm"/>
    </inkml:brush>
  </inkml:definitions>
  <inkml:trace contextRef="#ctx0" brushRef="#br0">1 91 18161,'0'0'9193,"66"3"-7143,-25-10-801,4-3-737,3-4-415,0 1-97,-2 0-993,-7 2-1410,-12 1-1697,-11 1-1889,-13 2-5286</inkml:trace>
</inkml:ink>
</file>

<file path=ppt/ink/ink1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5.126"/>
    </inkml:context>
    <inkml:brush xml:id="br0">
      <inkml:brushProperty name="width" value="0.025" units="cm"/>
      <inkml:brushProperty name="height" value="0.025" units="cm"/>
    </inkml:brush>
  </inkml:definitions>
  <inkml:trace contextRef="#ctx0" brushRef="#br0">1 96 15791,'0'0'10378,"68"17"-8328,-24-34-1153,-1-1-705,4 2-160,-6-2-1057,-7 2-2499,-10 3-1248,-9-1-2499</inkml:trace>
</inkml:ink>
</file>

<file path=ppt/ink/ink1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5.469"/>
    </inkml:context>
    <inkml:brush xml:id="br0">
      <inkml:brushProperty name="width" value="0.025" units="cm"/>
      <inkml:brushProperty name="height" value="0.025" units="cm"/>
    </inkml:brush>
  </inkml:definitions>
  <inkml:trace contextRef="#ctx0" brushRef="#br0">0 326 15118,'0'0'8979,"12"-10"-7751,24-19-469,74-65 338,-93 79-940,0-2 0,-2 0 1,0-1-1,16-26 1,-24 33 306,0-1 1,-1 0-1,-1 0 1,7-23-1,-12 38-537,0 26 206,1 0 0,1 0 1,9 42-1,-9-62-230,1-1-1,0 1 1,0-1-1,0 0 1,2 0 0,8 14-1,-10-17-235,0-1-1,1 0 0,0-1 1,0 1-1,0 0 0,0-1 1,0 0-1,1 0 1,-1-1-1,1 1 0,0-1 1,8 3-1,25 2-7044</inkml:trace>
</inkml:ink>
</file>

<file path=ppt/ink/ink1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5.985"/>
    </inkml:context>
    <inkml:brush xml:id="br0">
      <inkml:brushProperty name="width" value="0.025" units="cm"/>
      <inkml:brushProperty name="height" value="0.025" units="cm"/>
    </inkml:brush>
  </inkml:definitions>
  <inkml:trace contextRef="#ctx0" brushRef="#br0">277 90 12139,'2'-9'3823,"-1"7"-3717,1-3 683,-1-1-1,1 0 0,-1 0 0,0 1 1,-1-1-1,1 0 0,-2-9 0,1 14-613,0 0 0,0 0-1,-1 0 1,1 0-1,0 0 1,-1 0-1,1 0 1,-1 0 0,0 0-1,1 0 1,-1 0-1,0 0 1,1 0-1,-1 0 1,0 0 0,0 0-1,0 1 1,0-1-1,-2-1 1,1 1-72,0 1 1,0-1 0,-1 0-1,1 1 1,-1 0 0,1 0-1,-1-1 1,1 2-1,0-1 1,-1 0 0,1 0-1,-1 1 1,-3 0-1,-1 2-37,0-1-1,1 1 1,-1 1-1,1-1 1,0 1-1,0 0 1,0 0-1,1 1 1,-1 0-1,1 0 1,0 0-1,-5 8 1,-9 11 61,-22 40 0,40-63-122,-12 20 121,1 1 1,1 0-1,0 0 0,2 1 1,1 1-1,1 0 0,1 0 1,0 0-1,2 1 0,1-1 1,1 33-1,2-54-109,0 1 0,1 0 0,0 0-1,-1-1 1,1 1 0,1-1 0,-1 1 0,0-1 0,1 1 0,0-1 0,0 0-1,0 0 1,0 0 0,0 0 0,1 0 0,-1 0 0,1-1 0,0 1-1,0-1 1,0 1 0,0-1 0,0 0 0,0-1 0,1 1 0,-1 0 0,0-1-1,1 0 1,0 0 0,-1 0 0,1 0 0,0 0 0,-1-1 0,1 0-1,0 0 1,-1 0 0,6 0 0,-1 0 47,0-1-1,-1 0 0,1 0 1,0-1-1,0 0 1,-1 0-1,1 0 1,-1-1-1,1 0 1,-1-1-1,0 0 1,-1 0-1,1 0 1,-1-1-1,1 0 0,7-9 1,-10 9-32,0-1 0,-1 0 0,0 0 0,0 0 0,0 0 0,-1 0 1,0-1-1,0 1 0,-1-1 0,0 1 0,0-1 0,0 0 0,-1-11 0,0 16-34,0 0 1,0 0-1,-1 0 1,1 0-1,0-1 0,-1 1 1,0 0-1,1 0 0,-1 0 1,0 0-1,0 1 0,0-1 1,0 0-1,-1 0 1,1 0-1,0 1 0,-1-1 1,1 1-1,-1-1 0,1 1 1,-1 0-1,0-1 0,0 1 1,1 0-1,-1 0 0,0 0 1,0 0-1,0 1 1,0-1-1,0 1 0,0-1 1,-1 1-1,1-1 0,0 1 1,0 0-1,0 0 0,0 0 1,0 0-1,-1 1 1,1-1-1,0 1 0,0-1 1,0 1-1,0-1 0,-3 3 1,1-1-20,0-1 1,0 1 0,0 0 0,0 1-1,0-1 1,1 1 0,-1 0 0,1 0-1,0 0 1,0 0 0,-5 6 0,6-6 13,0-1 0,0 1 1,1-1-1,-1 1 0,1 0 1,-1 0-1,1-1 0,0 1 1,0 0-1,0 0 0,0 0 1,1 0-1,-1 1 0,1-1 1,0 0-1,0 0 0,0 5 1,1-7 8,0 0 0,-1-1 0,1 1 1,0 0-1,0 0 0,-1 0 0,1-1 1,0 1-1,0 0 0,0-1 1,0 1-1,0-1 0,0 1 0,0-1 1,0 1-1,0-1 0,0 0 0,0 0 1,0 1-1,0-1 0,1 0 0,-1 0 1,0 0-1,0 0 0,2-1 0,30-2 121,-23 1-102,0-1-1,-1 0 1,1 0 0,-1-1-1,0-1 1,0 1-1,0-2 1,-1 1 0,9-7-1,7-9-199,33-37-1,6-4-1140,-60 111-1077,-4-30 1833,1 39-1969,0-57 2276,0 0 0,0 0 0,0 1 0,1-1 1,-1 0-1,0 0 0,1 0 0,-1 1 0,1-1 1,-1 0-1,1 0 0,-1 0 0,1 0 0,0 0 0,0 0 1,-1 0-1,1 0 0,0 0 0,0 0 0,0-1 1,0 1-1,0 0 0,0 0 0,0-1 0,0 1 1,0-1-1,1 1 0,-1-1 0,0 1 0,0-1 0,0 0 1,1 0-1,-1 0 0,0 1 0,3-2 0,15-1-4958</inkml:trace>
</inkml:ink>
</file>

<file path=ppt/ink/ink1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6.595"/>
    </inkml:context>
    <inkml:brush xml:id="br0">
      <inkml:brushProperty name="width" value="0.025" units="cm"/>
      <inkml:brushProperty name="height" value="0.025" units="cm"/>
    </inkml:brush>
  </inkml:definitions>
  <inkml:trace contextRef="#ctx0" brushRef="#br0">101 92 17745,'-6'10'2872,"-3"5"-1932,-12 20 2128,-17 39 1,34-65-2728,-1 1 0,2-1-1,-1 1 1,2 0 0,-1 1 0,1-1 0,1 0 0,0 1-1,0-1 1,1 14 0,0-23-336,1 1-1,-1-1 1,0 1 0,1-1-1,-1 1 1,1-1 0,-1 1-1,1-1 1,0 1 0,-1-1-1,1 0 1,0 1 0,0-1-1,0 0 1,0 0 0,0 0-1,0 0 1,1 0 0,-1 0-1,0 0 1,0 0 0,1 0-1,-1 0 1,1-1 0,-1 1-1,1-1 1,-1 1 0,1-1-1,-1 1 1,1-1 0,-1 0-1,1 0 1,-1 0 0,1 0-1,-1 0 1,1 0 0,0 0-1,-1 0 1,1-1-1,-1 1 1,1-1 0,-1 1-1,1-1 1,-1 1 0,0-1-1,1 0 1,-1 0 0,0 0-1,1 0 1,-1 0 0,0 0-1,0 0 1,0 0 0,0 0-1,0 0 1,0-1 0,0 1-1,0 0 1,-1-1 0,1 1-1,0-1 1,0-2 0,4-25-542,-1 0 1,-2 0 0,-1-52 0,-2 31 6,1 53 527,1 0-1,-1 1 1,1-1 0,0 0-1,0 1 1,0-1-1,0 0 1,0 0 0,1 0-1,-1 0 1,1 0 0,0 0-1,0-1 1,0 1-1,0-1 1,0 1 0,1-1-1,-1 0 1,1 1-1,-1-1 1,1-1 0,0 1-1,0 0 1,0-1-1,0 1 1,0-1 0,0 0-1,0 0 1,1 0 0,-1 0-1,4-1 1,0 2 69,1-1 1,-1 0-1,1-1 1,-1 1-1,1-2 1,-1 1-1,1-1 1,-1 0-1,1-1 0,-1 1 1,0-1-1,0-1 1,8-3-1,0-4 11,-1 0-1,1-1 0,-2 0 0,0-2 1,0 1-1,14-20 0,-26 84-103,-3-33 228,0-12-23,1 1-1,0-1 1,1 0 0,0 1-1,0 9 1,1-16-148,-1 1 0,0-1-1,1 0 1,-1 1 0,1-1-1,-1 0 1,1 1 0,-1-1 0,1 0-1,0 0 1,0 1 0,0-1-1,0 0 1,-1 0 0,2 0 0,-1 0-1,0 0 1,0 0 0,0-1-1,0 1 1,0 0 0,1 0 0,-1-1-1,0 1 1,1-1 0,-1 1 0,0-1-1,1 0 1,-1 1 0,1-1-1,-1 0 1,2 0 0,9 0 8,-1 0 0,1-1 1,-1 0-1,0-1 0,0 0 0,0-1 1,0-1-1,0 1 0,-1-1 0,13-7 1,5-5-1206,0-1 0,33-27 0,-42 20-5991,-3-25 1385,1-1-338,-3 28 1327</inkml:trace>
</inkml:ink>
</file>

<file path=ppt/ink/ink1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6.953"/>
    </inkml:context>
    <inkml:brush xml:id="br0">
      <inkml:brushProperty name="width" value="0.025" units="cm"/>
      <inkml:brushProperty name="height" value="0.025" units="cm"/>
    </inkml:brush>
  </inkml:definitions>
  <inkml:trace contextRef="#ctx0" brushRef="#br0">1 2 3587,'0'0'4084,"12"0"-566,-4 0-3085,2-1 497,-1 1-1,1 0 1,-1 0-1,0 1 1,1 1-1,11 3 1,-19-5-679,1 1 1,0 1-1,-1-1 0,1 0 1,-1 1-1,1-1 1,-1 1-1,0 0 1,0-1-1,0 1 1,0 0-1,0 1 1,0-1-1,-1 0 0,1 0 1,0 1-1,-1-1 1,0 1-1,0-1 1,0 1-1,0 0 1,0-1-1,0 1 1,-1 0-1,1 0 0,-1-1 1,0 1-1,0 0 1,0 3-1,-1 2 92,0 0 0,0 0-1,-1-1 1,0 1-1,0-1 1,-1 1 0,1-1-1,-2 0 1,1 0 0,-1 0-1,0-1 1,-9 11-1,7-9-12,1 0 1,0 0-1,0 0 0,0 0 0,2 1 0,-1 0 0,-4 15 0,8-23-330,0 0 1,0 0-1,-1 0 1,1 1-1,0-1 1,0 0-1,1 0 1,-1 0-1,0 0 1,0 0-1,0 1 0,1-1 1,-1 0-1,1 0 1,-1 0-1,1 0 1,-1 0-1,1 0 1,-1 0-1,1 0 1,0 0-1,0-1 0,0 1 1,-1 0-1,1 0 1,0-1-1,2 2 1,1 0 0,0 0 1,0 0-1,0-1 0,0 0 1,0 0-1,0 0 1,0 0-1,5 0 0,10 0-43,0-1 0,29-3 0,-41 2-391,0 0 0,-1-1 0,1 0 0,-1 0 0,1 0 0,10-7 1,-14 8-191,-1 0 0,0 0 0,0-1 0,0 0 0,0 1 0,0-1 1,0 0-1,-1 0 0,1 0 0,-1 0 0,1 0 0,-1 0 1,2-3-1,-1-11-6424</inkml:trace>
</inkml:ink>
</file>

<file path=ppt/ink/ink1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7.298"/>
    </inkml:context>
    <inkml:brush xml:id="br0">
      <inkml:brushProperty name="width" value="0.025" units="cm"/>
      <inkml:brushProperty name="height" value="0.025" units="cm"/>
    </inkml:brush>
  </inkml:definitions>
  <inkml:trace contextRef="#ctx0" brushRef="#br0">1 78 13773,'0'0'14542,"95"-18"-14318,-41 12-224,3-6-1858,1-7-4292,3-3-11787</inkml:trace>
</inkml:ink>
</file>

<file path=ppt/ink/ink1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7.646"/>
    </inkml:context>
    <inkml:brush xml:id="br0">
      <inkml:brushProperty name="width" value="0.025" units="cm"/>
      <inkml:brushProperty name="height" value="0.025" units="cm"/>
    </inkml:brush>
  </inkml:definitions>
  <inkml:trace contextRef="#ctx0" brushRef="#br0">1 0 15663,'0'0'2274,"1"11"561,27 110 3216,-24-107-5576,1 0 1,0 0-1,1 0 0,1 0 1,0-1-1,0 0 1,12 14-1,-18-26-461,-1 0 0,1 0-1,-1-1 1,1 1 0,-1 0-1,1 0 1,0-1 0,-1 1-1,1 0 1,0-1 0,0 1-1,-1-1 1,1 1 0,0-1-1,0 0 1,0 1 0,0-1 0,0 0-1,0 1 1,0-1 0,0 0-1,-1 0 1,1 0 0,0 0-1,0 0 1,0 0 0,0 0-1,0 0 1,0 0 0,0 0-1,0-1 1,0 1 0,1-1-1,0-1 43,0 1-1,0-1 1,-1 0-1,1 0 1,-1 0-1,0-1 1,1 1-1,-1 0 1,0 0-1,0-1 1,0 1-1,0-4 1,3-10 262,-1 1 0,2-32 0,-3 17-318,-1 13 0,0 1 0,-1-1 0,0 1 0,-2 0 0,-2-18 0,-2 50-344,5-13 285,1 0 0,0 0 0,0-1 0,0 1 0,0 0 0,0 0 0,1 0 0,-1-1 0,1 1 0,1 4 0,1-4-250,0 1 1,0-1-1,0 0 0,1 1 0,0-2 1,-1 1-1,1 0 0,0-1 0,0 0 0,0 0 1,1 0-1,-1 0 0,1-1 0,-1 1 1,1-1-1,-1 0 0,1-1 0,-1 1 1,8-1-1,4 1-1609,0-1 0,0 0 0,0-1 1,24-5-1,-4-8-3789,-4-3-1713</inkml:trace>
</inkml:ink>
</file>

<file path=ppt/ink/ink1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8.317"/>
    </inkml:context>
    <inkml:brush xml:id="br0">
      <inkml:brushProperty name="width" value="0.025" units="cm"/>
      <inkml:brushProperty name="height" value="0.025" units="cm"/>
    </inkml:brush>
  </inkml:definitions>
  <inkml:trace contextRef="#ctx0" brushRef="#br0">146 277 3972,'0'0'8493,"-8"0"-3587,4 0-4620,0 0-1,-1 0 1,1 1-1,0 0 1,0 0-1,0 0 1,0 0-1,0 1 0,0-1 1,0 1-1,0 0 1,0 0-1,1 1 1,-1-1-1,1 1 1,0 0-1,0-1 1,0 2-1,0-1 1,0 0-1,0 0 1,-2 6-1,-3 2 452,0 1 0,1 1-1,-8 18 1,12-26-452,1 0-1,0 0 1,0 1 0,1-1 0,0 1-1,0-1 1,0 1 0,1-1-1,-1 1 1,1 0 0,2 9 0,-2-14-260,1 0 1,0 1-1,0-1 1,0 0 0,0 1-1,0-1 1,0 0-1,0 0 1,1 0-1,-1 0 1,0 0 0,1 0-1,-1-1 1,0 1-1,1 0 1,-1-1 0,1 1-1,-1-1 1,1 1-1,0-1 1,-1 0-1,1 0 1,-1 1 0,1-1-1,-1 0 1,1-1-1,2 1 1,47-8 854,-43 5-843,0 0-1,-1-1 1,1 0-1,-1 0 1,1-1 0,-2 0-1,1-1 1,0 1 0,-1-1-1,0 0 1,9-13 0,-4 3-434,-1 0 1,0-1-1,-1 0 1,7-21-1,-17 42 185,1 0 0,-1-1 1,1 1-1,0 0 0,0 0 0,0-1 0,1 1 0,-1 0 1,1-1-1,0 1 0,2 4 0,-3-6 228,1 0-1,-1 0 0,1 1 1,0-1-1,0 0 0,0 0 1,1 0-1,-1 0 0,0 0 1,1 0-1,-1-1 0,1 1 1,-1 0-1,1-1 0,0 1 1,0-1-1,0 0 1,0 1-1,0-1 0,0 0 1,0 0-1,3 1 0,2-2 53,0 1 0,0-1 0,0 0-1,0-1 1,0 1 0,0-1 0,-1-1-1,1 1 1,0-1 0,-1 0 0,1-1-1,-1 0 1,0 0 0,0 0 0,0-1 0,0 0-1,0 0 1,-1 0 0,0 0 0,0-1-1,0 0 1,0 0 0,-1-1 0,0 1-1,0-1 1,4-7 0,1-2-51,-1-1-1,0 0 1,-1 0 0,-1-1-1,-1 0 1,0 0 0,-1 0-1,-1-1 1,1-20 0,-2 11-30,0 11-152,-1-1 0,-1 1 0,-3-28 0,3 44 154,0 0 0,-1 0 0,1-1-1,0 1 1,0 0 0,0 0 0,-1 0 0,1 0-1,0 0 1,0 0 0,-1 0 0,1 0-1,0 0 1,0 0 0,-1 0 0,1 0 0,0 0-1,0 0 1,-1 0 0,1 0 0,0 0 0,0 0-1,-1 0 1,1 0 0,0 0 0,0 0 0,-1 0-1,1 0 1,0 1 0,0-1 0,0 0-1,-1 0 1,1 0 0,0 0 0,0 1 0,0-1-1,0 0 1,-1 0 0,1 0 0,0 1 0,0-1-1,0 0 1,0 0 0,0 1 0,0-1 0,0 0-1,0 0 1,0 1 0,-1-1 0,-6 22 156,1 0 0,1 1-1,1 0 1,1 0 0,1-1 0,1 40 0,0-35 342,0-6-190,1-1 0,5 37-1,-4-52-279,0 0 0,0 0-1,0-1 1,0 1-1,1 0 1,0-1 0,0 1-1,0-1 1,1 0-1,-1 0 1,1 0 0,0 0-1,0 0 1,1-1-1,-1 1 1,1-1 0,4 4-1,-7-7-9,0 1-1,0 0 0,-1 0 0,1-1 1,0 1-1,0-1 0,1 1 1,-1 0-1,0-1 0,0 0 1,0 1-1,0-1 0,0 0 1,0 0-1,1 1 0,-1-1 0,0 0 1,0 0-1,0 0 0,1 0 1,-1-1-1,0 1 0,0 0 1,0 0-1,0-1 0,0 1 0,1-1 1,-1 1-1,0-1 0,1 0 1,0-1 20,-1 0 0,1-1 1,-1 1-1,0 0 0,0-1 0,1 1 1,-1 0-1,-1-1 0,1 0 1,0 1-1,-1-1 0,1 1 0,-1-4 1,1-12 161,0-1 1,-5-34 0,4 51-189,-1-7-1,-1 1 0,0-1 0,0 0 0,-1 0 0,-7-15 0,14 31 0,0-1 0,1 1 0,0-1 0,0 0 0,0 0 0,1-1 0,0 0 0,0 0 0,0 0 0,1-1 0,0 0 0,-1 0 0,2 0 0,-1-1 0,0 0 0,0-1 0,16 4 0,0-1 0,1-1 0,0-1 0,0-1 0,0-1 0,25-3 0,-45 2 0,1 0 0,-1-1 0,0 0 0,0 0 0,0 0 0,0-1 0,-1 1 0,1-1 0,0 0 0,0 0 0,-1 0 0,0 0 0,1-1 0,-1 1 0,0-1 0,0 0 0,0 0 0,0 0 0,-1 0 0,0-1 0,1 1 0,2-7 0,-4 7 0,0 1 0,0-1 0,0 1 0,-1-1 0,1 0 0,-1 1 0,0-1 0,0 0 0,0 0 0,0 1 0,0-1 0,0 0 0,-1 1 0,1-1 0,-1 0 0,0 1 0,0-1 0,0 1 0,0-1 0,0 1 0,-1 0 0,1-1 0,-1 1 0,1 0 0,-1 0 0,0 0 0,0 0 0,0 0 0,0 0 0,0 1 0,0-1 0,-1 1 0,1-1 0,-5-1 0,3 1 0,0 0 0,1 0 0,-1 1 0,0-1 0,0 1 0,0 0 0,-1 0 0,1 0 0,0 1 0,0-1 0,0 1 0,0 0 0,-1 1 0,1-1 0,0 1 0,0-1 0,0 1 0,0 0 0,0 1 0,0-1 0,0 1 0,0 0 0,-4 2 0,5-1 0,0-1 0,0 0 0,1 1 0,-1 0 0,1-1 0,0 1 0,0 0 0,0 0 0,0 1 0,0-1 0,1 0 0,-1 1 0,1-1 0,0 0 0,0 1 0,0 0 0,1-1 0,-1 1 0,1-1 0,0 1 0,0 0 0,0-1 0,0 1 0,1 0 0,-1-1 0,3 8 0,-1-6-137,0 0-1,1 0 1,-1-1 0,1 1-1,0-1 1,1 1 0,-1-1-1,1 0 1,-1 0 0,1 0-1,1-1 1,-1 1 0,0-1-1,1 0 1,-1-1 0,1 1-1,0-1 1,0 0 0,0 0-1,0 0 1,6 1-1,11 3-1794,-1-1-1,1-1 1,39 2-1,12-5-10217</inkml:trace>
</inkml:ink>
</file>

<file path=ppt/ink/ink1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9.261"/>
    </inkml:context>
    <inkml:brush xml:id="br0">
      <inkml:brushProperty name="width" value="0.025" units="cm"/>
      <inkml:brushProperty name="height" value="0.025" units="cm"/>
    </inkml:brush>
  </inkml:definitions>
  <inkml:trace contextRef="#ctx0" brushRef="#br0">96 373 11275,'0'-2'565,"0"0"0,0 0 0,0 0 0,-1 0 0,1 0-1,-1 0 1,1 0 0,-1 0 0,0 0 0,0 0 0,0 0 0,0 0 0,0 1 0,-2-4 0,2 5-323,0-1 0,1 0-1,-1 1 1,0-1 0,0 1 0,0-1-1,0 1 1,0 0 0,0-1 0,0 1-1,0 0 1,0 0 0,0-1 0,0 1-1,0 0 1,0 0 0,0 0 0,0 0-1,0 0 1,0 1 0,-1-1 0,-1 1-45,-1 1 0,1-1 0,0 1-1,0-1 1,0 1 0,1 0 0,-1 0 0,0 0 0,1 1 0,-1-1 0,1 0 0,0 1 0,0 0 0,0 0 0,0-1 0,-2 5 0,2-2-79,-1 0 0,1 1-1,0-1 1,0 1 0,1-1 0,-1 1-1,1 0 1,0 10 0,1-15-97,0 0 1,0 1-1,0-1 1,0 0-1,0 0 1,1 0 0,-1 0-1,0 0 1,1 0-1,-1 1 1,1-1-1,-1 0 1,1 0-1,0 0 1,-1 0-1,1-1 1,0 1-1,0 0 1,1 1-1,0-1 9,-1 0-1,1-1 1,0 1-1,-1-1 1,1 1-1,0-1 1,0 1-1,0-1 1,-1 0-1,1 0 1,0 0-1,0 0 1,0 0-1,-1-1 1,1 1-1,3-1 0,7-3 173,-1-1-1,1 0 1,-1 0-1,0-1 1,-1-1-1,0 0 1,0 0-1,0-1 1,16-16-1,7-12-36,31-40-1,-43 48-157,-1 0-1,21-41 1,-35 58-7,0-1-1,-1 1 1,0-1-1,-1 0 1,-1-1 0,0 1-1,-1-1 1,0 1-1,0-21 1,-2 33-7,0-1 1,0 1-1,-1 0 0,1-1 1,0 1-1,0 0 0,-1 0 1,1-1-1,0 1 0,0 0 1,-1 0-1,1 0 0,0 0 1,-1-1-1,1 1 0,0 0 1,-1 0-1,1 0 0,0 0 1,-1 0-1,1 0 0,0 0 1,-1 0-1,1 0 0,-1 0 1,1 0-1,0 0 0,-1 0 1,1 0-1,0 0 0,-1 0 0,1 0 1,0 0-1,-1 1 0,1-1 1,0 0-1,-1 0 0,1 0 1,0 0-1,0 1 0,-1-1 1,1 0-1,0 0 0,0 1 1,-1-1-1,1 0 0,0 1 1,0-1-1,0 0 0,-1 1 1,1-1-1,-5 7-43,-1 1-1,2-1 1,-1 1-1,1 0 1,0 0-1,0 0 1,-3 15 0,-16 64 37,20-73 67,0 1 0,1 1-1,1-1 1,0 0 0,1 0 0,2 19 0,-2-30-41,1 0-1,-1-1 1,1 1-1,0 0 1,0-1-1,1 1 0,-1-1 1,1 0-1,-1 0 1,1 1-1,0-1 1,0 0-1,1 0 0,-1-1 1,1 1-1,-1 0 1,1-1-1,0 1 1,0-1-1,0 0 1,0 0-1,0 0 0,0-1 1,1 1-1,-1-1 1,1 0-1,-1 1 1,1-2-1,-1 1 1,7 1-1,-2-2-12,0 0 0,1-1 0,-1 1 0,0-1 0,0-1 0,0 0 0,0 0 0,-1 0 0,1-1 0,0 0 0,-1-1 0,0 0 0,0 0 0,0 0 0,0-1 0,-1 0 0,0 0 0,0-1 0,0 0 0,0 0 0,-1 0 0,0-1 0,-1 1 0,1-1 0,-1 0 0,0-1 0,-1 1 0,0-1 0,0 1 0,-1-1 0,0 0 0,0 0 0,-1 0 0,0 0 0,0 0 0,-1-9 0,0 16 0,0 1 0,0-1 0,0 1 0,0 0 0,0-1 0,0 1 0,0-1 0,0 1 0,0-1 0,-1 1 0,1-1 0,0 1 0,0 0 0,0-1 0,-1 1 0,1-1 0,0 1 0,0 0 0,-1-1 0,1 1 0,0 0 0,-1-1 0,1 1 0,-1 0 0,1 0 0,0-1 0,-1 1 0,1 0 0,-1 0 0,1 0 0,-1 0 0,1 0 0,-1-1 0,-16 7 0,-13 19 0,21-11 0,0-1 0,1 2 0,-8 19 0,13-27 0,1-1 0,0 1 0,0 0 0,0 0 0,1 0 0,0 0 0,0 0 0,1 0 0,0 0 0,1 8 0,-1-13 0,1 0 0,0-1 0,-1 1 0,1 0 0,0-1 0,0 1 0,0-1 0,0 1 0,0-1 0,0 1 0,0-1 0,1 0 0,-1 0 0,0 1 0,1-1 0,-1 0 0,1 0 0,-1 0 0,1-1 0,0 1 0,-1 0 0,1 0 0,0-1 0,0 1 0,-1-1 0,1 0 0,0 0 0,3 1 0,55-2 0,-56 0 0,17-2 0,0-2 0,0-1 0,-1-1 0,0 0 0,0-1 0,0-2 0,-2 0 0,1 0 0,32-26 0,-49 34 0,0 1 0,-1 0 0,1-1 0,0 1 0,-1-1 0,1 0 0,-1 1 0,0-1 0,1 0 0,-1 0 0,0 0 0,0 0 0,1-3 0,-2 4 0,0 0 0,0 0 0,0 1 0,0-1 0,0 0 0,0 0 0,0 0 0,0 0 0,-1 0 0,1 1 0,0-1 0,0 0 0,-1 0 0,1 0 0,-1 1 0,1-1 0,0 0 0,-1 0 0,0 1 0,1-1 0,-1 0 0,0 0 0,-4-3 0,0 1 0,0 0 0,0 1 0,-1-1 0,1 1 0,-1 0 0,-5-1 0,-6-4 0,40 2 0,-16 4-4,137-14-2599,0-13-5093,-67 5-5896</inkml:trace>
</inkml:ink>
</file>

<file path=ppt/ink/ink1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3:59.730"/>
    </inkml:context>
    <inkml:brush xml:id="br0">
      <inkml:brushProperty name="width" value="0.025" units="cm"/>
      <inkml:brushProperty name="height" value="0.025" units="cm"/>
    </inkml:brush>
  </inkml:definitions>
  <inkml:trace contextRef="#ctx0" brushRef="#br0">27 0 13741,'0'0'10789,"0"14"-9834,-3 42 153,-2 165 2530,14-171-3132,-8-47-608,-1 0 0,1 0 1,0-1-1,0 1 0,1 0 1,-1-1-1,0 1 0,1-1 1,0 0-1,-1 1 0,1-1 1,0 0-1,0 0 0,0 0 1,3 1-1,-7-6-4690,-21-30-2913,-5 6-772</inkml:trace>
</inkml:ink>
</file>

<file path=ppt/ink/ink1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0.091"/>
    </inkml:context>
    <inkml:brush xml:id="br0">
      <inkml:brushProperty name="width" value="0.025" units="cm"/>
      <inkml:brushProperty name="height" value="0.025" units="cm"/>
    </inkml:brush>
  </inkml:definitions>
  <inkml:trace contextRef="#ctx0" brushRef="#br0">0 163 13549,'0'0'11659,"39"-52"-10282,7 41 289,11-2-641,7 1-385,6-1-480,3-2-128,-2 3-1089,-9 2-1729,-10-2-2179,-14 0-3875</inkml:trace>
</inkml:ink>
</file>

<file path=ppt/ink/ink1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0.602"/>
    </inkml:context>
    <inkml:brush xml:id="br0">
      <inkml:brushProperty name="width" value="0.025" units="cm"/>
      <inkml:brushProperty name="height" value="0.025" units="cm"/>
    </inkml:brush>
  </inkml:definitions>
  <inkml:trace contextRef="#ctx0" brushRef="#br0">16 38 14798,'0'0'9187,"-3"9"-6533,0 2-2389,0 1 1,1-1 0,0 1-1,1-1 1,0 1 0,1 0 0,0-1-1,1 1 1,0 0 0,1-1 0,0 1-1,1-1 1,0 0 0,1 0 0,0 0-1,0 0 1,13 19 0,-17-30-256,0-1 0,0 1 0,0-1 0,0 1 0,0-1 0,0 1 1,0 0-1,0-1 0,1 1 0,-1-1 0,0 1 0,0-1 0,0 1 0,1-1 0,-1 1 1,0 0-1,0-1 0,1 1 0,-1 0 0,0-1 0,1 1 0,-1 0 0,0-1 0,1 1 1,-1 0-1,1 0 0,-1-1 0,0 1 0,1 0 0,-1 0 0,1 0 0,-1 0 0,1-1 1,-1 1-1,1 0 0,-1 0 0,1 0 0,-1 0 0,1 0 0,-1 0 0,1 0 0,-1 0 1,1 1-1,-1-1 0,0 0 0,1 0 0,-1 0 0,1 0 0,-1 1 0,1-1 0,-1 0 1,0 0-1,1 1 0,-1-1 0,0 0 0,1 1 0,-1-1 0,0 0 0,1 1 0,-1-1 0,0 1 1,0-1-1,1 0 0,-1 2 0,4-45 674,-4 42-680,1-28-4,0 17 0,0 1 0,-1-1 0,0 0 0,-1 1 0,0-1 0,0 1 0,-2-1 0,1 1 0,-2 0 0,-4-13 0,12 36-280,-3-11 208,-1 0 1,0 0-1,1 1 0,-1-1 1,1 0-1,0 0 1,-1 0-1,1 0 0,0 0 1,-1 0-1,1 0 0,0 0 1,0 0-1,0 0 0,0 0 1,0 0-1,2 1 1,7 3-559,0-1 0,0 0 1,0 0-1,1-1 0,-1 0 1,1-1-1,0 0 1,0 0-1,0-1 0,-1-1 1,18-1-1,-6 0-731,-1-2 0,0 0 0,0-1 0,40-13 0,-56 15 1411,62-28-419,-63 28 583,0 0-1,-1 0 1,1-1 0,-1 0 0,1 1 0,-1-1 0,0 0-1,0-1 1,0 1 0,0 0 0,-1-1 0,0 0 0,1 1-1,1-6 1,-4 9-156,0 0-1,0 0 1,0 0-1,0-1 1,0 1-1,0 0 1,0 0-1,0 0 1,0 0-1,1 0 1,-1 0-1,0-1 1,0 1-1,0 0 1,0 0-1,0 0 1,0 0-1,0 0 1,0-1-1,0 1 1,0 0-1,-1 0 1,1 0-1,0 0 1,0 0-1,0-1 1,0 1-1,0 0 1,0 0-1,0 0 1,0 0-1,0 0 1,0 0-1,0 0 1,-1-1-1,1 1 1,0 0-1,0 0 1,0 0-1,0 0 1,0 0-1,0 0 1,0 0-1,-1 0 1,1 0-1,0 0 1,0 0-1,0 0 1,0 0-1,0 0 1,-1 0-1,1 0 1,0 0-1,0 0 1,0 0-1,-1 0 1,-12 5 865,-12 11-282,-27 46 2263,49-57-2624,0-1-1,0 1 1,1 0 0,-1-1-1,1 1 1,0 0 0,0 0-1,1 1 1,-1-1 0,1 0-1,1 1 1,-2 9 0,3-15-246,0 1 0,-1 0 1,1-1-1,0 1 0,-1 0 0,1-1 1,0 1-1,0-1 0,-1 1 1,1-1-1,0 0 0,0 1 0,0-1 1,0 0-1,0 1 0,0-1 1,0 0-1,-1 0 0,1 0 0,0 0 1,0 0-1,0 0 0,0 0 0,0 0 1,1-1-1,28-1 441,-28 2-427,17-4-13,0 0-1,0-2 0,-1 0 0,1-2 1,-1 0-1,31-19 0,-22 12-31,47-19 0,-73 34-5,0-1-1,0 1 1,-1-1-1,1 1 1,0 0-1,1-1 1,-1 1-1,0 0 1,0 0-1,0-1 1,0 1-1,0 0 1,0 0-1,0 0 1,0 0-1,0 1 1,0-1-1,0 0 1,0 0-1,0 1 1,0-1-1,0 0 1,0 1-1,0-1 1,0 1-1,0-1 1,0 1-1,0 0 1,0-1-1,-1 1 1,1 0-1,0 0 1,0-1-1,-1 1 1,2 2-1,-1 2-32,1 0-1,-1 0 0,0 0 0,0 0 0,0 0 0,-1 9 0,7 33-328,-7-46 347,1 1 1,-1-1-1,1 0 1,0 1-1,-1-1 1,1 0-1,0 0 0,0 0 1,0 0-1,0 0 1,0 0-1,0 0 1,0 0-1,0 0 0,0 0 1,0 0-1,0-1 1,1 1-1,-1 0 1,0-1-1,0 1 0,1-1 1,-1 1-1,1-1 1,-1 0-1,0 0 0,3 1 1,2-2-453,0 1 0,0 0 0,0-1 1,0 0-1,0-1 0,0 1 0,0-1 0,0-1 0,0 1 1,-1-1-1,1 0 0,-1 0 0,7-5 0,7-7-2833,0-1-1,18-20 1,-27 25 1366,25-25-4913</inkml:trace>
</inkml:ink>
</file>

<file path=ppt/ink/ink1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0.931"/>
    </inkml:context>
    <inkml:brush xml:id="br0">
      <inkml:brushProperty name="width" value="0.025" units="cm"/>
      <inkml:brushProperty name="height" value="0.025" units="cm"/>
    </inkml:brush>
  </inkml:definitions>
  <inkml:trace contextRef="#ctx0" brushRef="#br0">116 1 5637,'0'0'17879,"-11"3"-16235,6-1-1511,-49 18 1672,51-18-1642,-1 0 0,1-1 0,0 1 0,0 0 0,0 0 1,0 1-1,0-1 0,0 1 0,1-1 0,-1 1 0,1 0 0,0 0 1,-1 0-1,1 0 0,-2 5 0,4-8-160,0 1-1,0-1 1,1 1-1,-1-1 1,0 1-1,0-1 1,0 1 0,0-1-1,0 1 1,1-1-1,-1 1 1,0-1-1,0 1 1,1-1-1,-1 1 1,0-1 0,1 1-1,-1-1 1,0 0-1,1 1 1,-1-1-1,1 0 1,-1 1 0,1-1-1,-1 0 1,1 0-1,-1 1 1,1-1-1,-1 0 1,1 0-1,-1 0 1,1 0 0,-1 0-1,2 1 1,24 4 74,-19-4-68,-3 0-10,120 27-681,-109-24 585,-1 1 0,1 1 0,-1 0 0,0 1 1,-1 1-1,15 10 0,-26-17 99,0 0 0,0 1 1,0-1-1,-1 0 0,1 1 0,0 0 0,-1-1 0,0 1 1,1 0-1,-1-1 0,0 1 0,0 0 0,0 0 0,0 0 1,0 0-1,0 0 0,-1 1 0,1-1 0,0 4 0,-1-4 61,-1-1 0,1 1 0,-1 0 0,1 0 0,-1-1 0,0 1 0,1 0 0,-1-1 0,0 1 0,0-1 0,0 1 0,0-1 0,-1 0 0,1 1-1,0-1 1,-1 0 0,1 0 0,-3 2 0,-6 3 192,1-1-1,-1 0 1,0-1 0,0 0-1,-1 0 1,-14 2 0,-56 6 111,74-11-1129,0-1 0,1-1 0,-1 1 0,0-1 0,-11-3 0,-2-8-6263</inkml:trace>
</inkml:ink>
</file>

<file path=ppt/ink/ink1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1.556"/>
    </inkml:context>
    <inkml:brush xml:id="br0">
      <inkml:brushProperty name="width" value="0.025" units="cm"/>
      <inkml:brushProperty name="height" value="0.025" units="cm"/>
    </inkml:brush>
  </inkml:definitions>
  <inkml:trace contextRef="#ctx0" brushRef="#br0">173 0 10090,'0'0'13623,"-6"17"-12865,-5 17 2,1 1-1,1 1 0,-6 70 1,8-5 1290,8 123 0,0-214-1881,0 0 1,1 1 0,6 19 0,-8-28-152,1-1-1,-1 1 1,1 0 0,0 0 0,0 0-1,-1 0 1,1 0 0,0-1 0,1 1-1,-1 0 1,0-1 0,0 1 0,1-1-1,-1 1 1,1-1 0,-1 0 0,1 0-1,0 0 1,-1 1 0,1-2 0,0 1-1,0 0 1,0 0 0,0 0 0,-1-1-1,4 1 1,-4-1-18,0-1 0,0 0 0,-1 1 0,1-1 0,0 0 0,0 1 0,-1-1 0,1 0 0,0 0 0,-1 0 0,1 0 0,-1 0 0,1 0 0,-1 1 0,0-1 0,1 0 0,-1 0 0,0 0 0,0 0 0,1 0 0,-1-1 0,0 1 0,0 0 0,0 0 0,0 0 0,-1 0 0,1 0 0,0 0 0,0 0 0,0 0 0,-1 0 0,0-1 0,-10-39 0,0 22 0,-1 1 0,-1 0 0,0 1 0,-18-17 0,14 15 0,1 1 0,-25-40 0,40 56 1,0 1 1,0-1-1,0 0 0,0 0 1,0 1-1,0-1 0,1 0 1,-1 0-1,1 0 0,-1 0 1,1 0-1,0 0 0,-1 0 1,1 0-1,0 0 0,1 0 1,-1 0-1,1-3 0,0 3 1,-1 1-1,1 0 1,0 0-1,0 0 1,0-1-1,0 1 1,0 0-1,0 0 1,1 1-1,-1-1 1,0 0-1,0 0 1,1 0-1,-1 1 1,0-1-1,1 1 1,-1-1-1,1 1 1,1-1-1,9 0-41,1-1 0,-1 2-1,0 0 1,23 3 0,-25-2-38,55 5-2610,-1 1-2315,1-4-3332,-29-3 114</inkml:trace>
</inkml:ink>
</file>

<file path=ppt/ink/ink1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2.243"/>
    </inkml:context>
    <inkml:brush xml:id="br0">
      <inkml:brushProperty name="width" value="0.025" units="cm"/>
      <inkml:brushProperty name="height" value="0.025" units="cm"/>
    </inkml:brush>
  </inkml:definitions>
  <inkml:trace contextRef="#ctx0" brushRef="#br0">187 85 12748,'0'0'4607,"-10"-1"-763,2 0-3367,1 1 1,-1-1-1,0 1 1,1 1-1,-1-1 0,0 1 1,1 1-1,-1 0 1,1 0-1,0 0 1,-1 1-1,1-1 1,0 2-1,0-1 1,-7 6-1,6-3 96,4-4-307,0 1 0,0 0 0,0 0-1,0 0 1,1 1 0,-1-1 0,1 1-1,0 0 1,0 0 0,-4 6 0,8-9-255,-1-1 0,1 0 0,-1 1 0,1-1 0,-1 0 0,1 1 0,-1-1 0,1 0 0,0 0 0,-1 0 0,1 1 0,-1-1 0,1 0 0,0 0 0,-1 0 0,1 0 0,0 0 0,-1 0 0,1 0 0,-1 0 0,1 0 0,0-1 0,-1 1 0,1 0 0,0 0 0,-1 0 0,2-1 0,20-4 113,-9 1-124,-1 1 0,1 1 0,0 0 0,0 0 0,0 1 0,0 1 0,0 0 0,15 3 0,-18-1 0,-1 0 0,1 1 0,-1 0 0,0 0 0,0 1 0,0 1 0,-1-1 0,0 1 0,1 1 0,-2-1 0,12 11 0,-3-5 0,-8-14 0,-3-27 0,-5 27 0,3-160 0,-3 162 0,0 0 0,0 1 0,0-1 0,0 0 0,0 0 0,0 1 0,1-1 0,-1 0 0,0 1 0,1-1 0,-1 0 0,0 1 0,1-1 0,-1 0 0,1 1 0,-1-1 0,1 1 0,-1-1 0,1 1 0,-1-1 0,1 1 0,0-1 0,-1 1 0,1 0 0,0-1 0,-1 1 0,1 0 0,0-1 0,-1 1 0,1 0 0,0 0 0,0 0 0,-1 0 0,1 0 0,0 0 0,0 0 0,-1 0 0,1 0 0,0 0 0,0 0 0,-1 0 0,1 1 0,0-1 0,-1 0 0,1 0 0,1 1 0,42 20 0,-24-11 0,4-3 0,1-1 0,0-2 0,0 0 0,0-2 0,1-1 0,-1 0 0,1-2 0,25-5 0,-10 4 0,-40 2 0,-1 0 0,0 0 0,1 0 0,-1 0 0,0 1 0,0-1 0,1 0 0,-1 0 0,0 1 0,0-1 0,1 0 0,-1 1 0,0-1 0,0 0 0,0 0 0,0 1 0,1-1 0,-1 0 0,0 1 0,0-1 0,0 0 0,0 1 0,0-1 0,0 0 0,0 1 0,0-1 0,0 0 0,0 1 0,0-1 0,0 1 0,0-1 0,0 0 0,0 1 0,0-1 0,-1 0 0,1 1 0,0-1 0,0 0 0,0 0 0,0 1 0,-1-1 0,1 0 0,0 1 0,-7 13 0,7-14 0,-12 35 0,18-27 0,14-9 0,-8-3 0,0-1 0,-1 0 0,0-1 0,20-13 0,-24 14 0,1-1 0,-1 2 0,1-1 0,0 1 0,1 0 0,-1 1 0,1 0 0,-1 0 0,1 1 0,0 0 0,12-1 0,-20 4 0,0-1 0,0 0 0,1 1 0,-1-1 0,0 1 0,0-1 0,0 1 0,0-1 0,0 1 0,0 0 0,0 0 0,0-1 0,0 1 0,0 0 0,-1 0 0,1 0 0,0 0 0,-1 0 0,1 0 0,0 0 0,-1 0 0,1 0 0,-1 0 0,0 1 0,1-1 0,-1 0 0,0 0 0,0 0 0,1 0 0,-1 1 0,0-1 0,0 0 0,-1 3 0,1-3 0,0 0 0,0 0 0,0 0 0,0 1 0,0-1 0,0 0 0,0 0 0,1 0 0,-1 1 0,0-1 0,1 0 0,-1 0 0,1 0 0,-1 0 0,1 0 0,-1 0 0,1 0 0,0 0 0,0 0 0,-1 0 0,1 0 0,0 0 0,0 0 0,0-1 0,0 1 0,0 0 0,0-1 0,0 1 0,0-1 0,0 1 0,2 0 0,9-2-524,-1-1 0,-1 1 0,1-2 1,0 0-1,-1 0 0,1-1 0,-1 0 0,0-1 0,12-7 1,31-13-3159,-14 11-2100,1 1-1393</inkml:trace>
</inkml:ink>
</file>

<file path=ppt/ink/ink1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3.070"/>
    </inkml:context>
    <inkml:brush xml:id="br0">
      <inkml:brushProperty name="width" value="0.025" units="cm"/>
      <inkml:brushProperty name="height" value="0.025" units="cm"/>
    </inkml:brush>
  </inkml:definitions>
  <inkml:trace contextRef="#ctx0" brushRef="#br0">104 388 11147,'0'0'14659,"-10"-1"-12278,8 1-2140,-48-1 2474,49 1-2668,-1 0 1,0 0 0,1 0 0,-1 0 0,0 0-1,1 0 1,-1 1 0,0-1 0,1 1-1,-1-1 1,1 1 0,-1-1 0,1 1-1,-1 0 1,1 0 0,0 0 0,-1 0 0,1 0-1,0 0 1,0 0 0,-1 0 0,1 1-1,0-1 1,0 0 0,0 1 0,1-1 0,-1 1-1,0-1 1,0 1 0,1-1 0,-1 1-1,1-1 1,-1 3 0,2-3-48,-1 0 0,1 0 0,0 0 0,-1-1 0,1 1 0,0 0 0,0 0 0,-1-1 0,1 1 0,0 0 0,0-1 0,0 1 0,0-1 0,0 1 0,0-1 0,0 0 0,0 1 0,0-1 0,0 0 0,0 0 0,0 1 0,1-1 0,-1 0 0,0 0 0,0 0 0,0-1 0,0 1 0,0 0 0,2-1 0,36-4 0,-32 1-24,1 1 1,-1-1-1,0-1 0,-1 1 0,1-1 1,-1 0-1,0-1 0,0 1 1,0-1-1,-1-1 0,5-7 1,25-24-291,-30 114-1677,-5-71 2023,0 0 0,0 0-1,0 1 1,1-1 0,0 0 0,0 0 0,0-1-1,0 1 1,3 6 0,-2-9-3,-1 0-1,1-1 1,-1 1-1,1 0 1,-1-1-1,1 1 1,0-1 0,0 0-1,0 0 1,0 1-1,0-1 1,0 0-1,0-1 1,0 1-1,1 0 1,-1-1 0,0 1-1,0-1 1,0 0-1,1 1 1,-1-1-1,0 0 1,3-1 0,3 1 0,0 0 0,0-1 0,-1 0 1,1-1-1,0 0 0,-1 0 0,0 0 1,1-1-1,-1 0 0,0 0 1,11-8-1,-7 3 47,0 0 0,0-1 0,-1-1 1,-1 0-1,1 0 0,8-13 0,-2 0 41,-1-1 0,-2-1 0,0 0-1,-1-1 1,15-51 0,-20 51-178,-1 0 0,-2 0 0,0 0 1,-1-29-1,-5 50-111,-5 11 122,-4 10 42,1 6 49,2-1 0,0 2 0,1-1 0,1 1 0,1 0 1,1 0-1,1 0 0,1 0 0,2 1 0,0-1 0,1 0 0,5 26 0,7-3-41,-13-45 0,0 0 0,1 0 0,-1 1 0,1-1 0,-1 0 0,1 0 0,-1 0 0,1 1 0,-1-1 0,1 0 0,0 0 0,0 0 0,0 0 0,0 0 0,0 0 0,0-1 0,0 1 0,0 0 0,0 0 0,0-1 0,0 1 0,0 0 0,0-1 0,1 1 0,-1-1 0,0 0 0,0 1 0,1-1 0,-1 0 0,0 0 0,2 0 0,-1-1 0,-1 0 0,0 0 0,1-1 0,-1 1 0,0-1 0,0 1 0,0-1 0,0 1 0,0-1 0,0 0 0,0 1 0,-1-1 0,1 0 0,-1 0 0,1 0 0,-1 1 0,0-1 0,1-4 0,3-37 0,-4 41 0,1-14 0,0 9 0,0 0 0,0 0 0,-1 0 0,0 0 0,-1 0 0,0 0 0,0 0 0,-3-12 0,4 19 0,0-1 0,0 1 0,-1-1 0,1 1 0,0-1 0,0 1 0,0 0 0,-1-1 0,1 1 0,0-1 0,0 1 0,-1 0 0,1-1 0,0 1 0,-1 0 0,1-1 0,0 1 0,-1 0 0,1 0 0,0-1 0,-1 1 0,1 0 0,-1 0 0,1 0 0,-1-1 0,1 1 0,0 0 0,-1 0 0,1 0 0,-1 0 0,1 0 0,-1 0 0,1 0 0,-1 0 0,-6 15 0,4 24 0,4-36 0,0-1 0,0 1 0,1 0 0,-1-1 0,0 0 0,1 1 0,0-1 0,0 0 0,0 1 0,0-1 0,0 0 0,0-1 0,0 1 0,0 0 0,1-1 0,-1 1 0,1-1 0,-1 1 0,1-1 0,0 0 0,-1 0 0,1-1 0,0 1 0,0 0 0,0-1 0,-1 0 0,1 1 0,0-1 0,3-1 0,2 2 0,0-1 0,-1 0 0,1-1 0,0 1 0,0-1 0,-1-1 0,1 0 0,-1 0 0,15-6 0,-11 0 0,1-1 0,-1-1 0,0 0 0,-1 0 0,0-1 0,-1 0 0,0-1 0,-1 0 0,13-24 0,-20 73 0,-5 0 0,2-26 0,1 1 0,0 0 0,1-1 0,0 1 0,1 0 0,3 18 0,-4-28 0,1-1 0,-1 0 0,1 1 0,-1-1 0,1 0 0,0 1 0,0-1 0,0 0 0,0 0 0,0 0 0,0 0 0,0 1 0,0-2 0,0 1 0,0 0 0,1 0 0,-1 0 0,0 0 0,1-1 0,-1 1 0,0-1 0,1 1 0,-1-1 0,1 1 0,-1-1 0,1 0 0,-1 0 0,1 0 0,-1 0 0,1 0 0,-1 0 0,1 0 0,-1 0 0,1-1 0,-1 1 0,1 0 0,-1-1 0,0 0 0,3 0 0,0-1 0,0 1 0,0-1 0,0 0 0,0-1 0,-1 1 0,1 0 0,-1-1 0,0 0 0,1 0 0,-1 0 0,0 0 0,4-6 0,-4 2-365,0 0 0,0 0 0,-1 0 0,0 0 1,0 0-1,1-10 0,-2-1-1767,0 0 0,-1-1 0,-2-19 0,-5-11-5652</inkml:trace>
</inkml:ink>
</file>

<file path=ppt/ink/ink1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3.411"/>
    </inkml:context>
    <inkml:brush xml:id="br0">
      <inkml:brushProperty name="width" value="0.025" units="cm"/>
      <inkml:brushProperty name="height" value="0.025" units="cm"/>
    </inkml:brush>
  </inkml:definitions>
  <inkml:trace contextRef="#ctx0" brushRef="#br0">7 0 13132,'0'0'14254,"-7"62"-14126,23-48-993,2-3-2178,3-1-2434,2-3-5862</inkml:trace>
</inkml:ink>
</file>

<file path=ppt/ink/ink1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4:03.803"/>
    </inkml:context>
    <inkml:brush xml:id="br0">
      <inkml:brushProperty name="width" value="0.025" units="cm"/>
      <inkml:brushProperty name="height" value="0.025" units="cm"/>
    </inkml:brush>
  </inkml:definitions>
  <inkml:trace contextRef="#ctx0" brushRef="#br0">68 0 11018,'0'0'18012,"-5"4"-17649,0 0-284,0-1 0,0 1 0,0 1-1,1-1 1,0 1 0,-1-1 0,2 1 0,-1 1 0,1-1-1,-1 0 1,1 1 0,1-1 0,-1 1 0,1 0-1,0 0 1,-1 8 0,4-13-31,-1-1 0,1 1 0,0 0 0,0 0-1,0-1 1,0 1 0,0-1 0,0 1 0,0-1 0,0 1 0,0-1 0,0 0-1,0 1 1,1-1 0,-1 0 0,0 0 0,0 0 0,0 0 0,0 0 0,0 0 0,0 0-1,1 0 1,0-1 0,33-1 298,-13-3-727,-1-1 0,22-9 1,-30 10 301,0 0 0,0 0 0,0 1 0,0 1 0,0 1-1,1 0 1,0 0 0,-1 1 0,20 2 0,-21 9 1806,-12-9-1688,1 0 0,-1 0-1,1 0 1,0 0 0,-1 0-1,1 0 1,0-1 0,-1 1 0,1 0-1,0 0 1,0-1 0,0 1-1,-1-1 1,1 1 0,0-1 0,0 1-1,2 0 1,10 0-32,1 1 1,0-2-1,-1 0 1,1-1-1,0 0 1,-1-1-1,25-6 1,-22 4-11,0 1 1,1 0 0,-1 2-1,28 0 1,-43 1 2,0 0 0,0 0 0,0 0 0,0 0 0,1 0 0,-1 1 0,0-1 0,0 0 0,0 1 0,0-1 0,0 1 0,0-1 0,0 1 0,0 0 0,0-1 0,-1 1 0,1 0 0,0 0 0,0-1 0,0 1 0,-1 0 0,1 0 0,0 0 0,-1 0 0,1 0 0,0 2 0,2 29 0,0 0 0,-2-31-57,-1-1 1,0 1-1,1-1 1,-1 1-1,0-1 0,1 0 1,-1 1-1,1-1 1,-1 0-1,1 0 1,-1 1-1,1-1 0,-1 0 1,1 0-1,-1 0 1,1 1-1,-1-1 0,1 0 1,-1 0-1,1 0 1,-1 0-1,1 0 1,-1 0-1,1 0 0,-1 0 1,1 0-1,-1-1 1,1 1-1,-1 0 0,1 0 1,-1 0-1,1 0 1,-1-1-1,1 1 0,-1 0 1,1-1-1,-1 1 1,1 0-1,-1-1 1,18-13-6820,-4-3-4741</inkml:trace>
</inkml:ink>
</file>

<file path=ppt/ink/ink1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16.430"/>
    </inkml:context>
    <inkml:brush xml:id="br0">
      <inkml:brushProperty name="width" value="0.025" units="cm"/>
      <inkml:brushProperty name="height" value="0.025" units="cm"/>
    </inkml:brush>
  </inkml:definitions>
  <inkml:trace contextRef="#ctx0" brushRef="#br0">2559 159 11851,'-17'-14'3107,"1"-1"-3099,-1 0 1,-1 2-1,0 0 0,0 1 0,-2 0 1,1 2-1,-2 0 0,1 2 0,-1 0 1,-25-5-1,-14 5-185,-1 3 1,1 2-1,-1 3 1,0 3-1,1 3 0,-1 2 1,2 2-1,-1 4 1,-75 27-1,37-5 211,3 4 0,1 4 0,2 5 0,-141 99 0,135-75-204,2 4 0,4 5 1,4 4-1,4 3 1,3 4-1,5 4 0,4 2 1,-106 197-1,149-241 321,3 2 0,3 1 0,2 0 0,-21 97 0,37-128-36,2 0-1,1 1 1,1-1-1,1 0 1,5 39-1,-2-48-73,1 0 0,0 0 0,1-1 0,1 1 0,1-1 0,1-1 0,0 1 0,1-2 0,11 16 0,-1-6-30,2-2-1,1 0 1,0-2-1,2 0 1,1-1-1,0-2 0,1-1 1,1 0-1,0-2 1,1-2-1,40 15 1,-5-7 188,2-2 0,0-3 0,0-3 0,88 7 0,-44-14 468,1-5-1,-1-5 1,0-4-1,-1-6 0,151-37 1,-92 6 55,-1-8 1,263-124-1,-307 118-518,-3-5 0,219-159-1,-284 182-80,-2-4-1,-3-1 1,-1-2-1,-2-3 1,-3-1-1,-2-2 1,65-114-1,-89 135 61,-2-2 0,-1 0-1,-2 0 1,-1-1 0,-2 0 0,-1-1-1,-2 0 1,-2-1 0,0-73 0,-6 81-88,-1 0 0,-2 0 0,-1 0 0,-1 1 0,-1-1 0,-2 2 1,-1 0-1,-1 0 0,-1 1 0,-2 0 0,0 1 0,-35-42 0,24 38-110,-1 1 0,-1 1 0,-1 2 0,-2 1 0,-1 1 0,0 2 0,-65-33 0,43 31-138,-1 1 0,-1 4 1,-1 1-1,-91-14 0,36 15-1336,-172-2 0,-100 24-5274,369-5 6370,-154 3-7775</inkml:trace>
</inkml:ink>
</file>

<file path=ppt/ink/ink1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26.066"/>
    </inkml:context>
    <inkml:brush xml:id="br0">
      <inkml:brushProperty name="width" value="0.025" units="cm"/>
      <inkml:brushProperty name="height" value="0.025" units="cm"/>
    </inkml:brush>
  </inkml:definitions>
  <inkml:trace contextRef="#ctx0" brushRef="#br0">2 31 5317,'-1'0'270,"1"-1"0,0 1 0,0-1 0,0 0 0,0 1 0,0-1 0,0 0 0,0 1 0,0-1 0,0 0 1,0 1-1,0-1 0,0 0 0,0 1 0,0-1 0,0 0 0,1 1 0,-1-1 0,0 1 0,1-1 0,-1 0 0,0 1 0,1-1 0,-1 1 0,1-1 0,-1 1 0,1-1 0,-1 1 0,1 0 0,0-1 0,25-8 2117,41 5-2843,-59 5 1285,4 0-726,-1 1 0,1 0 1,-1 1-1,0 0 0,0 1 1,0 0-1,12 8 0,39 12 475,-8-12-147,0-3 0,1-3 0,69 0 0,-8 0 172,854 16 949,-449-20-1246,2109-5 1221,-1905-14-1014,331-3-290,-279 15-202,466 3 348,-579-20-300,-594 19-15,-70 3-140,1 0 0,-1 0 1,1 1-1,-1-1 0,1 0 1,-1 1-1,1-1 0,-1 0 1,1 1-1,-1-1 0,1 1 1,-1-1-1,0 1 0,1-1 1,-1 1-1,0-1 0,0 1 1,1-1-1,-1 1 0,0-1 1,0 1-1,0-1 0,0 1 1,1-1-1,-1 1 0,0 0 1,0 0-1,-2 22-8357</inkml:trace>
</inkml:ink>
</file>

<file path=ppt/ink/ink1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30T11:45:41.274"/>
    </inkml:context>
    <inkml:brush xml:id="br0">
      <inkml:brushProperty name="width" value="0.025" units="cm"/>
      <inkml:brushProperty name="height" value="0.025" units="cm"/>
    </inkml:brush>
  </inkml:definitions>
  <inkml:trace contextRef="#ctx0" brushRef="#br0">325 701 7527,'0'0'3951,"-9"9"-2975,-27 30-201,35-36-705,-1 0 0,0-1 1,1 1-1,0 0 0,0 0 1,0 0-1,0 0 1,0 0-1,0 1 0,1-1 1,0 0-1,-1 0 1,1 0-1,0 0 0,1 1 1,-1-1-1,1 0 1,-1 0-1,3 5 0,0 2 87,1-1-1,0 1 0,0-1 0,8 10 0,19 28 478,2-1 0,48 50 1,89 80 233,-62-67-601,1065 964 2749,-801-780-1858,499 297 0,473 132-314,-433-361-514,32-96-24,881 84 73,-1558-322-245,461-11 0,265-89-2,-878 61-132,-1-6 0,-1-4 0,-1-6 0,116-44 0,-133 38 12,-6 3-11,-2-4 1,96-53-1,-168 80-21,-1-1 1,0-1-1,0 0 0,-1 0 1,0-1-1,-1-1 1,-1 0-1,1 0 0,-2-1 1,0 0-1,0-1 0,-2 0 1,0 0-1,0-1 1,-1 0-1,4-17 0,-5 12-4,-2 0-1,0 0 1,-1 0 0,-1-1-1,-1 1 1,-1 0-1,0-1 1,-2 1-1,0 0 1,-2 0 0,0 0-1,-10-24 1,-10-16 35,-3 2 0,-2 1 0,-61-87 0,-135-142 57,76 121-18,-7 6 1,-304-236-1,-401-215 28,-250-38 7,-47 89 65,-386-51 581,1224 514-720,-3 14 0,-656-77 0,-92 128 224,791 47 344,-503 93 0,519-49-218,-313 112 0,173-3-1567,25 43-5047,281-143 947,8 2-1410</inkml:trace>
</inkml:ink>
</file>

<file path=ppt/ink/ink1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0:42.456"/>
    </inkml:context>
    <inkml:brush xml:id="br0">
      <inkml:brushProperty name="width" value="0.025" units="cm"/>
      <inkml:brushProperty name="height" value="0.025" units="cm"/>
    </inkml:brush>
  </inkml:definitions>
  <inkml:trace contextRef="#ctx0" brushRef="#br0">0 50 6022,'0'0'12673,"13"-4"-12182,21-6-161,0 2 0,1 1-1,0 2 1,42-2 0,160 5 525,-136 3-775,341 14 432,-441-15 54,-15 0 838,-92-2-1206,105 2-377,1 0 0,-1 0 0,0 0 0,1 0 0,-1 0 0,0 0 0,1 0 0,-1 0 0,0 0 1,1-1-1,-1 1 0,0 0 0,1 0 0,-1-1 0,0 1 0,1 0 0,-1-1 0,1 1 0,-1 0 0,1-1 0,-1 1 0,1-1 0,-1 1 1,1-1-1,-1 0 0,1 1 0,0-1 0,-1 0 0,0-10-6782</inkml:trace>
</inkml:ink>
</file>

<file path=ppt/ink/ink1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0:48.451"/>
    </inkml:context>
    <inkml:brush xml:id="br0">
      <inkml:brushProperty name="width" value="0.025" units="cm"/>
      <inkml:brushProperty name="height" value="0.025" units="cm"/>
    </inkml:brush>
  </inkml:definitions>
  <inkml:trace contextRef="#ctx0" brushRef="#br0">0 167 9577,'0'0'2541,"10"-3"-1452,187-60 2226,-4 0-1531,-160 54-1376,0 2 0,1 1 1,66-2-1,-95 8-344,146 7 1751,-148-7-2132,14 0 1742,-12-7-7065,-5-1-1492</inkml:trace>
</inkml:ink>
</file>

<file path=ppt/ink/ink1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47.739"/>
    </inkml:context>
    <inkml:brush xml:id="br0">
      <inkml:brushProperty name="width" value="0.025" units="cm"/>
      <inkml:brushProperty name="height" value="0.025" units="cm"/>
    </inkml:brush>
  </inkml:definitions>
  <inkml:trace contextRef="#ctx0" brushRef="#br0">0 94 9065,'0'0'8050,"10"-3"-7815,83-13 215,0 4 1,100 0 0,-39 3-266,-93 5-35,267-34 1104,-338 48-608,-8 8-1583,8-12-5973</inkml:trace>
</inkml:ink>
</file>

<file path=ppt/ink/ink1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52.608"/>
    </inkml:context>
    <inkml:brush xml:id="br0">
      <inkml:brushProperty name="width" value="0.025" units="cm"/>
      <inkml:brushProperty name="height" value="0.025" units="cm"/>
    </inkml:brush>
  </inkml:definitions>
  <inkml:trace contextRef="#ctx0" brushRef="#br0">1 0 9737,'0'0'10010,"14"2"-9460,89 14 344,122 3 0,72-32-531,3-1-715,-306 15 127,0 0-1,1 0 1,-1 0 0,0 0 0,0 1 0,-6 3 0,-22 5-1878,-3-5-1815,1-5-2637</inkml:trace>
</inkml:ink>
</file>

<file path=ppt/ink/ink1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05.425"/>
    </inkml:context>
    <inkml:brush xml:id="br0">
      <inkml:brushProperty name="width" value="0.025" units="cm"/>
      <inkml:brushProperty name="height" value="0.025" units="cm"/>
    </inkml:brush>
  </inkml:definitions>
  <inkml:trace contextRef="#ctx0" brushRef="#br0">0 93 7847,'5'3'362,"0"0"0,0-1 0,0 1 0,1-1-1,-1-1 1,0 1 0,1-1 0,0 0 0,-1 0 0,1-1-1,-1 1 1,1-1 0,7-1 0,8 0-184,0-2 0,24-5 0,102-34 581,-110 29-514,0 2-1,1 1 1,1 1-1,0 3 1,46-2-1,-77 8-354,1 2 0,-1-1 0,1 1 0,-1 0 0,1 1 0,-1 0 0,0 0 0,0 1 0,-1 0 0,1 0 0,7 6-1,9 5-1397,2-2-1118</inkml:trace>
</inkml:ink>
</file>

<file path=ppt/ink/ink1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07.109"/>
    </inkml:context>
    <inkml:brush xml:id="br0">
      <inkml:brushProperty name="width" value="0.025" units="cm"/>
      <inkml:brushProperty name="height" value="0.025" units="cm"/>
    </inkml:brush>
  </inkml:definitions>
  <inkml:trace contextRef="#ctx0" brushRef="#br0">0 7 10666,'0'0'5766,"62"-7"-4741,-21 7-353,9 0-384,5 3-127,12 1-97,7 2 0,6-6-321,1 0-1184,-4 0-2627</inkml:trace>
</inkml:ink>
</file>

<file path=ppt/ink/ink1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6.374"/>
    </inkml:context>
    <inkml:brush xml:id="br0">
      <inkml:brushProperty name="width" value="0.025" units="cm"/>
      <inkml:brushProperty name="height" value="0.025" units="cm"/>
    </inkml:brush>
  </inkml:definitions>
  <inkml:trace contextRef="#ctx0" brushRef="#br0">72 0 12716,'0'0'1532,"8"12"-1217,5 8 4,0 0 0,-1 1-1,-1 1 1,-1 0 0,-1 1 0,7 29 0,-4 6 68,-3 0 0,-2 1 0,-3 1 0,-5 98 0,-2-122-648,-1-1 1,-2 1 0,-1-1 0,-2 0 0,-1-1 0,-2 0 0,-1 0 0,-36 62 0,43-87-418,0 0 0,-1 0 0,0-1 0,0 0 0,-14 11 0,-7 1-3027</inkml:trace>
</inkml:ink>
</file>

<file path=ppt/ink/ink1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6.703"/>
    </inkml:context>
    <inkml:brush xml:id="br0">
      <inkml:brushProperty name="width" value="0.025" units="cm"/>
      <inkml:brushProperty name="height" value="0.025" units="cm"/>
    </inkml:brush>
  </inkml:definitions>
  <inkml:trace contextRef="#ctx0" brushRef="#br0">2 1 10890,'0'0'6310,"0"9"-6096,-1 48 539,1 78 528,1-121-1159,0 1 0,1-1 0,1 1 0,1-1 0,0 0 0,0 0 1,7 13-1,-9-24-105,0-1 0,0 0 0,0 0 0,0 1 0,0-1 0,0-1 1,1 1-1,-1 0 0,1 0 0,-1-1 0,1 0 0,0 1 0,0-1 0,-1 0 1,1 0-1,0 0 0,0-1 0,0 1 0,0-1 0,0 0 0,0 0 0,0 0 1,0 0-1,0 0 0,0 0 0,3-2 0,11 0 85,0-2-1,0 0 1,18-7-1,-33 10-99,76-31-2816,-44 13-1478</inkml:trace>
</inkml:ink>
</file>

<file path=ppt/ink/ink1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7.470"/>
    </inkml:context>
    <inkml:brush xml:id="br0">
      <inkml:brushProperty name="width" value="0.025" units="cm"/>
      <inkml:brushProperty name="height" value="0.025" units="cm"/>
    </inkml:brush>
  </inkml:definitions>
  <inkml:trace contextRef="#ctx0" brushRef="#br0">30 60 11499,'0'0'5215,"7"-9"-4061,-3 5-1049,-1 0 0,1 0 0,0 0 0,0 0 0,1 1 0,-1-1-1,1 1 1,-1 0 0,1 1 0,0-1 0,0 1 0,0 0 0,0 0 0,1 1 0,-1-1 0,0 1 0,12-1 0,-14 2-58,0 0 1,0-1-1,0 1 0,1 1 0,-1-1 0,0 0 0,0 1 0,0-1 0,0 1 0,0 0 0,0 0 1,0 0-1,0 1 0,0-1 0,0 1 0,-1 0 0,1-1 0,-1 1 0,4 3 0,-5-3-4,0 0-1,0 1 0,0-1 0,0 0 0,0 1 1,-1-1-1,1 1 0,-1-1 0,0 1 1,1-1-1,-1 1 0,0-1 0,-1 1 0,1-1 1,0 1-1,-1-1 0,1 1 0,-1-1 1,0 1-1,0-1 0,0 0 0,0 1 0,0-1 1,0 0-1,-1 0 0,-1 2 0,-4 7 161,-1-1-1,0 0 0,-1 0 0,-13 12 0,-18 18 127,40-39-335,0-1 0,-1 1 0,1 0 0,0-1-1,0 1 1,-1-1 0,1 1 0,0 0 0,0-1-1,0 1 1,0 0 0,0-1 0,0 1 0,0-1-1,0 1 1,0 0 0,1-1 0,-1 1 0,0-1-1,0 1 1,0 0 0,1-1 0,-1 1 0,0-1 0,1 1-1,-1-1 1,0 1 0,1-1 0,-1 1 0,1-1-1,-1 1 1,1-1 0,-1 0 0,1 1 0,-1-1-1,1 0 1,-1 1 0,1-1 0,0 0 0,-1 0-1,1 1 1,-1-1 0,1 0 0,0 0 0,-1 0 0,1 0-1,0 0 1,45 13-340,-27-8 253,-16-5 84,0 1 1,0 1 0,0-1 0,0 0 0,0 1 0,-1 0 0,1-1 0,0 1 0,-1 0 0,0 0 0,1 1 0,-1-1 0,0 0-1,0 1 1,-1-1 0,1 1 0,0 0 0,-1 0 0,1-1 0,-1 1 0,0 0 0,0 0 0,0 0 0,-1 0 0,1 0-1,-1 1 1,1-1 0,-1 0 0,0 0 0,0 0 0,0 0 0,-1 0 0,1 0 0,-1 1 0,0-1 0,0 0 0,0 0 0,0-1-1,0 1 1,-2 3 0,-3 6 154,-1 0 0,0 0 0,0-1 0,-1 0 0,0-1 0,-1 1 0,0-2 0,-12 10 0,-105 60 2470,119-68-4820,11-3-5634,6-2-2075</inkml:trace>
</inkml:ink>
</file>

<file path=ppt/ink/ink1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06.220"/>
    </inkml:context>
    <inkml:brush xml:id="br0">
      <inkml:brushProperty name="width" value="0.025" units="cm"/>
      <inkml:brushProperty name="height" value="0.025" units="cm"/>
    </inkml:brush>
  </inkml:definitions>
  <inkml:trace contextRef="#ctx0" brushRef="#br0">1 7 16047,'0'0'2274,"76"6"-1441,-36-6 224,8-6-128,2 2-641,7 2-192,0 2-32,2 1-32,-3 13-256,-2 4-993,-8 1-801,-13-6-2018,-10-6-6277</inkml:trace>
</inkml:ink>
</file>

<file path=ppt/ink/ink1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07.715"/>
    </inkml:context>
    <inkml:brush xml:id="br0">
      <inkml:brushProperty name="width" value="0.025" units="cm"/>
      <inkml:brushProperty name="height" value="0.025" units="cm"/>
    </inkml:brush>
  </inkml:definitions>
  <inkml:trace contextRef="#ctx0" brushRef="#br0">1 116 17873,'0'0'1313,"69"13"-1121,-16-32 1,12-5-97,9-3-737,0-3-1761,-4 2-3588</inkml:trace>
</inkml:ink>
</file>

<file path=ppt/ink/ink1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7.922"/>
    </inkml:context>
    <inkml:brush xml:id="br0">
      <inkml:brushProperty name="width" value="0.025" units="cm"/>
      <inkml:brushProperty name="height" value="0.025" units="cm"/>
    </inkml:brush>
  </inkml:definitions>
  <inkml:trace contextRef="#ctx0" brushRef="#br0">125 1 12780,'3'12'1020,"67"208"4179,-56-184-4892,-3 1 1,0 0-1,-3 0 0,-1 1 0,-2 0 0,-1 0 0,-2 0 0,-2 1 0,-6 55 0,2-69-396,-1 0 0,0 0 0,-2-1 0,-1 0 0,0-1-1,-2 1 1,-1-2 0,-1 1 0,-1-2 0,0 1-1,-2-2 1,-1 0 0,0-1 0,-1-1 0,-26 22 0,17-21-3275,2-6-1873</inkml:trace>
</inkml:ink>
</file>

<file path=ppt/ink/ink1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8.251"/>
    </inkml:context>
    <inkml:brush xml:id="br0">
      <inkml:brushProperty name="width" value="0.025" units="cm"/>
      <inkml:brushProperty name="height" value="0.025" units="cm"/>
    </inkml:brush>
  </inkml:definitions>
  <inkml:trace contextRef="#ctx0" brushRef="#br0">8 0 13741,'0'0'2301,"0"10"-1394,-7 397 5665,7-405-6526,-1 0 0,1-1-1,0 1 1,0 0 0,0-1 0,1 1 0,-1 0-1,0-1 1,1 1 0,-1-1 0,1 1 0,-1 0 0,1-1-1,0 1 1,-1-1 0,1 1 0,0-1 0,0 0-1,0 1 1,0-1 0,0 0 0,1 0 0,-1 0 0,0 1-1,0-1 1,1-1 0,-1 1 0,1 0 0,-1 0-1,1 0 1,-1-1 0,1 1 0,0-1 0,-1 1 0,1-1-1,-1 0 1,1 0 0,0 1 0,0-1 0,-1 0-1,1 0 1,0-1 0,-1 1 0,1 0 0,-1-1 0,1 1-1,0-1 1,-1 1 0,2-2 0,12-3 178,0 0-1,0-1 1,-1-1 0,15-9 0,-23 12-244,37-20-357,14-7-2336,-2-5-4933,-24 13-1771</inkml:trace>
</inkml:ink>
</file>

<file path=ppt/ink/ink1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8.737"/>
    </inkml:context>
    <inkml:brush xml:id="br0">
      <inkml:brushProperty name="width" value="0.025" units="cm"/>
      <inkml:brushProperty name="height" value="0.025" units="cm"/>
    </inkml:brush>
  </inkml:definitions>
  <inkml:trace contextRef="#ctx0" brushRef="#br0">42 0 17200,'0'0'251,"8"3"224,-2-1-471,1 0 98,-1 0 1,0 1-1,0 0 1,0-1-1,9 8 0,-13-8-73,0-1 0,0 1-1,0 0 1,0 0-1,-1 0 1,1 0 0,-1 1-1,1-1 1,-1 0 0,0 1-1,0-1 1,0 1-1,0-1 1,0 1 0,-1-1-1,1 1 1,-1 0 0,0-1-1,1 6 1,-2 0 107,0-1 1,-1 0-1,1 0 1,-1 0-1,0 0 1,-1 0-1,0 0 1,0 0-1,-1-1 1,1 1-1,-1-1 1,-1 0-1,-5 6 1,-21 37 1214,30-48-1344,1-1 1,0 1 0,-1 0 0,1 0 0,-1-1 0,1 1 0,0 0 0,0 0 0,0 0 0,-1 0 0,1-1 0,0 1 0,0 0 0,0 0 0,0 0 0,1 0 0,-1 0 0,0-1 0,0 1 0,0 0 0,1 0 0,-1 0 0,0 0 0,1-1 0,-1 1 0,0 0 0,1 0 0,-1-1 0,1 1 0,0 0 0,-1-1 0,1 1 0,-1-1 0,1 1 0,1 0 0,35 13 276,-33-13-274,1 0 0,-1 1 0,1-1 0,-1 1 0,0 0 0,1 0 0,5 5 0,-6-3-2,-1 0 1,1 0-1,-1 0 1,0 1-1,-1-1 1,1 1-1,-1 0 1,0 0-1,0 0 1,-1 0-1,1 0 1,-1 0-1,0 1 1,0-1-1,-1 0 1,0 1-1,0-1 1,0 0-1,0 1 1,-1-1-1,-2 7 1,2-4 217,-1 0 1,0-1-1,-1 1 1,0-1-1,0 0 1,0 1-1,-1-2 1,0 1-1,-1 0 1,1-1-1,-1 0 1,-1 0-1,-8 9 1,9-11-248,0-1 1,0 1 0,1-1-1,-2 0 1,1 0 0,0-1 0,-1 1-1,1-1 1,-1-1 0,0 1-1,1-1 1,-1 0 0,0 0 0,-10 0-1,9-4-3667,-1-8-3172</inkml:trace>
</inkml:ink>
</file>

<file path=ppt/ink/ink1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9.354"/>
    </inkml:context>
    <inkml:brush xml:id="br0">
      <inkml:brushProperty name="width" value="0.025" units="cm"/>
      <inkml:brushProperty name="height" value="0.025" units="cm"/>
    </inkml:brush>
  </inkml:definitions>
  <inkml:trace contextRef="#ctx0" brushRef="#br0">61 0 14061,'0'0'3059,"8"8"-1858,1 0-859,-1 0-1,0 1 0,-1 0 0,0 0 0,0 0 1,-1 1-1,-1 0 0,1 1 0,-1-1 0,-1 1 1,4 13-1,-1 27 230,-2 0 0,-2 1 0,-2 0 1,-8 66-1,3-80-458,-1 1 1,-19 66 0,19-88-490,-1-1 0,0 1 0,-1-1 0,-1-1 0,-1 1 0,0-1 0,-1 0 0,-16 18 0,10-19-2431,3-10-2244,3-3-4291</inkml:trace>
</inkml:ink>
</file>

<file path=ppt/ink/ink1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19.747"/>
    </inkml:context>
    <inkml:brush xml:id="br0">
      <inkml:brushProperty name="width" value="0.025" units="cm"/>
      <inkml:brushProperty name="height" value="0.025" units="cm"/>
    </inkml:brush>
  </inkml:definitions>
  <inkml:trace contextRef="#ctx0" brushRef="#br0">1 0 10762,'0'0'7469,"3"10"-6754,11 38 485,8 23 632,34 78-1,-55-146-1792,1 1 1,-1-1-1,1 0 0,0 0 0,0 0 1,1 0-1,-1 0 0,0 0 0,1-1 0,0 1 1,0-1-1,0 1 0,0-1 0,0 0 1,0 0-1,0-1 0,1 1 0,-1-1 1,1 1-1,-1-1 0,1 0 0,-1-1 0,1 1 1,0-1-1,-1 1 0,1-1 0,0 0 1,-1 0-1,1-1 0,0 1 0,6-2 0,9-4 22,-1 0 0,1-1-1,-1-1 1,32-19-1,-19 11-406,-18 9-1345,1-1 0,-1 0 0,17-14 0,-3-5-6797</inkml:trace>
</inkml:ink>
</file>

<file path=ppt/ink/ink1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20.282"/>
    </inkml:context>
    <inkml:brush xml:id="br0">
      <inkml:brushProperty name="width" value="0.025" units="cm"/>
      <inkml:brushProperty name="height" value="0.025" units="cm"/>
    </inkml:brush>
  </inkml:definitions>
  <inkml:trace contextRef="#ctx0" brushRef="#br0">116 0 14734,'0'0'3155,"5"9"-2248,-2-3-705,1 0-1,-1 1 0,-1 0 0,1-1 0,-1 1 0,0 0 0,-1 0 0,0 0 0,0 1 0,0-1 0,-1 0 0,0 0 0,0 1 1,-1-1-1,0 0 0,0 0 0,-1 0 0,0 0 0,0 0 0,-4 9 0,6-16-185,0 1-1,-1-1 1,1 0 0,0 1-1,0-1 1,0 1-1,0-1 1,0 1 0,0-1-1,1 1 1,-1-1 0,0 0-1,0 1 1,0-1-1,0 1 1,0-1 0,1 1-1,-1-1 1,0 0 0,0 1-1,1-1 1,-1 0-1,0 1 1,1-1 0,-1 0-1,0 1 1,1-1 0,-1 0-1,0 0 1,1 1-1,-1-1 1,1 0 0,-1 0-1,1 0 1,-1 0 0,0 1-1,1-1 1,-1 0-1,1 0 1,-1 0 0,1 0-1,-1 0 1,1 0 0,-1 0-1,0 0 1,1 0-1,-1 0 1,1-1 0,0 1-1,43 2 26,-1 1-116,-40-2 75,0 0 0,-1 0 0,1 0 0,-1 1-1,1-1 1,-1 1 0,0 0 0,0 0-1,1 0 1,-1 0 0,0 0 0,-1 0 0,1 0-1,0 1 1,-1-1 0,1 1 0,-1-1-1,0 1 1,0-1 0,0 1 0,0 0 0,0 0-1,-1-1 1,1 1 0,-1 0 0,1 0-1,-1 0 1,0 0 0,-1-1 0,1 5 0,-1 0 167,0 0 1,0-1 0,0 1 0,-1 0 0,0-1 0,-1 1-1,1-1 1,-1 0 0,0 0 0,-1 0 0,-6 10 0,-2-3 353,0-1 0,0 0 0,-1 0 0,-21 13 0,28-21-574,0 0-1,-1 0 0,0-1 0,1 0 0,-1 0 1,0-1-1,0 0 0,0 0 0,-1-1 0,1 0 1,0 0-1,0-1 0,-10 0 0,-9-7-3512,0-15-2845</inkml:trace>
</inkml:ink>
</file>

<file path=ppt/ink/ink1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20.939"/>
    </inkml:context>
    <inkml:brush xml:id="br0">
      <inkml:brushProperty name="width" value="0.025" units="cm"/>
      <inkml:brushProperty name="height" value="0.025" units="cm"/>
    </inkml:brush>
  </inkml:definitions>
  <inkml:trace contextRef="#ctx0" brushRef="#br0">171 1032 13325,'-12'3'2525,"3"-1"-2203,1 1 260,0-2 0,0 1-1,0-1 1,0 0-1,-14-1 1,19 0-452,0 0 0,0-1 0,0 0 0,0 1 0,1-1 0,-1 0 0,0 0 1,1-1-1,-1 1 0,1 0 0,-1-1 0,1 0 0,-1 1 0,1-1 0,0 0 0,0 0 0,0 0 1,0-1-1,0 1 0,1 0 0,-1-1 0,1 1 0,-2-4 0,-3-10 48,0-1 0,1 0 0,1 0 0,0 0 0,2 0 0,0-1 0,1 1 0,0-1 0,3-22 0,3-10-159,2 0 0,13-48 0,64-196-326,-68 249-916,2 1 0,2 1 0,1 0 0,39-54 0,-36 68-2899,-8 12-826</inkml:trace>
</inkml:ink>
</file>

<file path=ppt/ink/ink1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21.705"/>
    </inkml:context>
    <inkml:brush xml:id="br0">
      <inkml:brushProperty name="width" value="0.025" units="cm"/>
      <inkml:brushProperty name="height" value="0.025" units="cm"/>
    </inkml:brush>
  </inkml:definitions>
  <inkml:trace contextRef="#ctx0" brushRef="#br0">1 189 11691,'0'0'1180,"1"-13"283,2 2-1125,0-1 0,0 1 1,1-1-1,0 1 1,1 1-1,0-1 1,8-12-1,-9 17-210,0 0-1,0 1 0,0 0 1,0 0-1,1 0 1,0 0-1,0 1 1,0 0-1,1 0 1,-1 0-1,1 1 1,0 0-1,0 0 1,0 0-1,0 1 1,1-1-1,6 0 1,-11 3-126,0-1 1,-1 1-1,1 0 1,0 0 0,0 0-1,-1 0 1,1 0-1,0 0 1,0 0 0,-1 1-1,1-1 1,0 1-1,0-1 1,-1 1 0,1 0-1,-1 0 1,1-1-1,-1 1 1,1 0 0,-1 0-1,1 1 1,-1-1-1,0 0 1,2 2 0,-1 0 25,0 1 0,0-1 0,0 1 0,-1 0 0,0-1 0,1 1 0,-1 0 0,0 0 0,-1 0 0,1 6 0,0 7 245,-1 0 0,-1 0 1,-1 0-1,-3 19 1,-1-15 169,0 0 0,-2 0-1,-11 22 1,11-26-33,0 1 1,2-1-1,0 1 0,-6 29 0,12-47-410,0 1-1,0 0 1,1 0-1,-1-1 1,0 1-1,0 0 1,0-1-1,1 1 1,-1 0-1,0-1 1,1 1-1,-1 0 1,0-1-1,1 1 1,-1-1-1,1 1 1,-1-1-1,1 1 1,-1-1-1,1 1 1,-1-1-1,1 1 1,0-1-1,-1 0 1,1 1-1,0-1 1,-1 0-1,1 0 1,0 1-1,-1-1 1,1 0-1,0 0 1,0 0-1,-1 0 1,1 0-1,0 0 1,-1 0-1,1 0 1,0 0-1,0 0 1,-1 0-1,1-1 1,1 1-1,36-8 71,-1-5-402,-1 0 0,0-3 0,35-21 0,40-35-7757,-56 30-4109</inkml:trace>
</inkml:ink>
</file>

<file path=ppt/ink/ink1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22.406"/>
    </inkml:context>
    <inkml:brush xml:id="br0">
      <inkml:brushProperty name="width" value="0.025" units="cm"/>
      <inkml:brushProperty name="height" value="0.025" units="cm"/>
    </inkml:brush>
  </inkml:definitions>
  <inkml:trace contextRef="#ctx0" brushRef="#br0">14 986 9225,'-9'-76'640,"4"-11"1250,5-4 384,12-7-736,17-2-257,9 1-64,7 6-480,3 8-353,1 11-160,0 11-128,-11 14-64,-2 14 1,-11 12-33,-7 12-193,-7 9-543,-8 2-834,-3 9-704,-2 4-2274</inkml:trace>
</inkml:ink>
</file>

<file path=ppt/ink/ink1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22.966"/>
    </inkml:context>
    <inkml:brush xml:id="br0">
      <inkml:brushProperty name="width" value="0.025" units="cm"/>
      <inkml:brushProperty name="height" value="0.025" units="cm"/>
    </inkml:brush>
  </inkml:definitions>
  <inkml:trace contextRef="#ctx0" brushRef="#br0">0 182 8936,'6'-9'3946,"-3"4"-3768,11-17 971,1 0 1,1 1 0,20-21-1,-30 36-1053,-1 0-1,1 1 0,0 0 0,1 0 0,-1 1 1,1 0-1,0 0 0,0 0 0,1 1 0,-1 0 1,0 0-1,1 1 0,0 0 0,0 0 1,-1 1-1,11 0 0,-16 1-102,0 0 1,0 0 0,-1 1-1,1-1 1,0 1-1,0 0 1,-1-1-1,1 1 1,0 0 0,-1 0-1,1 0 1,-1 0-1,1 0 1,-1 0-1,1 1 1,-1-1 0,0 0-1,0 1 1,1-1-1,-1 1 1,0-1-1,0 1 1,-1 0-1,1-1 1,0 1 0,-1 0-1,1 0 1,-1 0-1,1-1 1,-1 1-1,0 0 1,1 0 0,-2 3-1,2 6 8,0-1 0,-2 0 0,1 1 0,-1-1 0,-3 12-1,-5 11 66,-2-1 0,-1 0 0,-28 52 0,19-42 136,-16 46 0,36-87-198,0 1 1,1 0 0,-1 0 0,0 0-1,1 0 1,0-1 0,-1 1-1,1 0 1,0 0 0,0 0 0,0 0-1,0 0 1,0 0 0,1 0 0,0 2-1,-1-3-4,1-1-1,-1 1 0,1-1 1,-1 1-1,1-1 1,-1 1-1,1-1 0,-1 0 1,1 1-1,-1-1 1,1 0-1,0 1 0,-1-1 1,1 0-1,0 0 1,-1 0-1,1 0 0,0 1 1,-1-1-1,1 0 1,0 0-1,-1 0 0,1 0 1,0-1-1,-1 1 0,1 0 1,0 0-1,0 0 1,7-3-19,0 0 1,0 0-1,-1-1 0,1 0 1,9-6-1,100-74-2127,-50 27-1452</inkml:trace>
</inkml:ink>
</file>

<file path=ppt/ink/ink1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23.573"/>
    </inkml:context>
    <inkml:brush xml:id="br0">
      <inkml:brushProperty name="width" value="0.025" units="cm"/>
      <inkml:brushProperty name="height" value="0.025" units="cm"/>
    </inkml:brush>
  </inkml:definitions>
  <inkml:trace contextRef="#ctx0" brushRef="#br0">161 905 10186,'0'0'1249,"-71"-84"416,40 32-544,5-2 161,6-4-450,10-1-319,7-2-257,3-1-160,6-1-64,14-3 0,6 3-32,5 5 0,2 0 0,1 5-1313,-4 10-1089,-4 5-833,-3 6-4260</inkml:trace>
</inkml:ink>
</file>

<file path=ppt/ink/ink1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1:24.101"/>
    </inkml:context>
    <inkml:brush xml:id="br0">
      <inkml:brushProperty name="width" value="0.025" units="cm"/>
      <inkml:brushProperty name="height" value="0.025" units="cm"/>
    </inkml:brush>
  </inkml:definitions>
  <inkml:trace contextRef="#ctx0" brushRef="#br0">0 337 10314,'6'-9'384,"22"-31"479,1 2 0,2 2 0,1 0-1,2 2 1,1 2 0,2 1 0,60-39 0,-96 69-858,1 0 1,-1-1 0,1 1 0,-1 1 0,1-1-1,0 0 1,-1 0 0,1 0 0,0 1 0,0-1-1,-1 1 1,1 0 0,0-1 0,3 1 0,-4 1-3,-1-1 0,0 1 0,0-1 1,1 1-1,-1-1 0,0 1 0,0-1 1,0 1-1,0-1 0,1 1 0,-1 0 1,0-1-1,0 1 0,0-1 1,-1 1-1,1-1 0,0 1 0,0 0 1,0-1-1,0 1 0,0-1 0,-1 1 1,1-1-1,0 1 0,0-1 0,-1 1 1,1-1-1,-1 2 0,-34 51 359,32-49-302,-35 47 245,-41 59 375,69-95-516,1 0 1,1 1-1,0 0 0,1 1 0,-5 20 0,10-34-155,1-1 1,1 1 0,-1 0 0,0-1-1,1 1 1,-1 0 0,1 0-1,0 0 1,0-1 0,0 1 0,1 0-1,-1 0 1,0 0 0,1-1-1,0 1 1,0 0 0,0-1 0,0 1-1,0 0 1,0-1 0,1 1-1,-1-1 1,1 0 0,0 1 0,-1-1-1,1 0 1,0 0 0,0 0-1,1-1 1,-1 1 0,0 0 0,0-1-1,1 1 1,-1-1 0,6 2-1,6 1-82,0-1 0,0 0 0,0-1-1,0-1 1,27 0 0,-26-1-115,63-1-1643,1-7-1852</inkml:trace>
</inkml:ink>
</file>

<file path=ppt/ink/ink1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0.608"/>
    </inkml:context>
    <inkml:brush xml:id="br0">
      <inkml:brushProperty name="width" value="0.025" units="cm"/>
      <inkml:brushProperty name="height" value="0.025" units="cm"/>
    </inkml:brush>
  </inkml:definitions>
  <inkml:trace contextRef="#ctx0" brushRef="#br0">63 788 2883,'0'0'10319,"-8"-2"-9001,6 2-1245,0 0-1,0-1 1,0 1-1,0-1 0,0 1 1,0-1-1,0 0 1,0 0-1,0 0 0,0 0 1,0 0-1,1 0 1,-1 0-1,0-1 0,1 1 1,-1 0-1,1-1 1,0 0-1,-2-2 0,0-1 80,1 0 0,1-1-1,-1 0 1,1 1 0,-1-1 0,2 0-1,-1 0 1,1-7 0,-5-77 1984,11-139 1,-4 197-1969,3 1 0,0 0 0,2 1 1,1-1-1,2 1 0,0 1 0,2 0 0,18-31 1,8 8-138,-13 31-2286,2 11-5995</inkml:trace>
</inkml:ink>
</file>

<file path=ppt/ink/ink1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1.152"/>
    </inkml:context>
    <inkml:brush xml:id="br0">
      <inkml:brushProperty name="width" value="0.025" units="cm"/>
      <inkml:brushProperty name="height" value="0.025" units="cm"/>
    </inkml:brush>
  </inkml:definitions>
  <inkml:trace contextRef="#ctx0" brushRef="#br0">44 1326 13132,'0'0'2579,"-7"-16"-1608,1 2-897,0 0 0,1 0-1,0 0 1,1-1-1,1 0 1,0 1-1,1-1 1,0-18-1,5-51 276,3 0 0,35-162 0,68-158-412,-46 187-237,-58 198-495,0 0 1,-1-1 0,-1 1-1,0-31 1,-4 50-567,-4 2-1084</inkml:trace>
</inkml:ink>
</file>

<file path=ppt/ink/ink1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3.808"/>
    </inkml:context>
    <inkml:brush xml:id="br0">
      <inkml:brushProperty name="width" value="0.025" units="cm"/>
      <inkml:brushProperty name="height" value="0.025" units="cm"/>
    </inkml:brush>
  </inkml:definitions>
  <inkml:trace contextRef="#ctx0" brushRef="#br0">2 196 13773,'0'0'1361,"-1"-9"-176,1 3-1030,0 0 0,0 0 0,0 1 0,0-1 0,1 0-1,0 1 1,0-1 0,1 0 0,-1 1 0,1 0-1,0-1 1,1 1 0,-1 0 0,1 0 0,0 0-1,0 0 1,6-5 0,-3 2 13,0 0 0,0 1 0,1 0 0,0 1 0,1-1 0,-1 1 0,1 1 0,0-1 0,0 1 0,1 1 0,0-1 0,13-4-1,-21 9-167,0 0-1,0 0 0,0 0 0,0 0 0,0 0 0,0 0 1,-1 0-1,1 0 0,0 0 0,0 0 0,0 0 0,0 0 1,0 0-1,0 1 0,-1-1 0,1 0 0,0 1 0,0-1 1,0 1-1,-1-1 0,1 1 0,0-1 0,-1 1 0,1 0 1,0-1-1,-1 1 0,1 0 0,-1-1 0,1 1 0,-1 0 1,1 0-1,-1-1 0,0 1 0,1 0 0,-1 0 0,1 1 1,1 37-37,-2-29 72,-3 31 39,-2 0-1,-2-1 0,-1 0 0,-2 0 0,-17 42 0,13-41-18,1 0 1,3 1-1,1 1 0,-4 55 1,12-96-56,1 1 1,0-1-1,0 0 1,0 0-1,0 0 0,0 0 1,1 1-1,-1-1 1,0 0-1,1 0 1,0 0-1,-1 0 0,1 0 1,0 0-1,0 0 1,0 0-1,1 0 1,-1-1-1,0 1 1,1 0-1,2 2 0,-2-3-26,1 0 0,-1 0 0,0 0 0,0-1 0,0 1 0,1-1 0,-1 1-1,0-1 1,1 0 0,-1 0 0,0 0 0,1 0 0,-1 0 0,0-1 0,1 1 0,3-2-1,5-2-420,-1 0-1,1 0 1,-1-1-1,0-1 1,0 0-1,-1 0 1,11-10-1,34-35-5210</inkml:trace>
</inkml:ink>
</file>

<file path=ppt/ink/ink1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4.324"/>
    </inkml:context>
    <inkml:brush xml:id="br0">
      <inkml:brushProperty name="width" value="0.025" units="cm"/>
      <inkml:brushProperty name="height" value="0.025" units="cm"/>
    </inkml:brush>
  </inkml:definitions>
  <inkml:trace contextRef="#ctx0" brushRef="#br0">1 58 12716,'0'0'1874,"5"-8"-91,-1 2-1391,1 0-1,0 1 1,0-1 0,0 1-1,9-7 1,-13 11-339,0 0-1,0 0 1,0 1-1,0-1 1,1 0-1,-1 1 1,0-1-1,0 0 1,0 1-1,0-1 1,1 1-1,-1 0 1,0-1-1,0 1 1,1 0-1,-1 0 1,0 0-1,1 0 1,-1 0-1,0 0 1,1 0-1,-1 1 1,0-1-1,0 0 1,1 1-1,-1-1 1,0 1-1,0-1 1,0 1-1,0-1 1,0 1-1,1 0 1,-1 0-1,0 0 1,-1-1-1,1 1 1,0 0-1,0 0 1,0 0-1,0 0 1,-1 0-1,1 1 1,0-1-1,-1 0 1,1 0-1,-1 0 1,0 1-1,1-1 1,-1 2-1,4 10-12,0 0-1,-2 0 1,1 0-1,-2 1 1,0-1-1,0 1 1,-1 0-1,-3 20 1,-24 108 83,24-132-116,-13 54 89,-15 73 32,28-119-150,0 1 1,2 0 0,0 0 0,1 0-1,3 20 1,-3-37-27,0 0 0,0 0 0,1-1 0,-1 1 1,1 0-1,-1 0 0,1-1 0,0 1 0,0 0 0,-1-1 0,1 1 0,0 0 0,0-1 1,1 0-1,-1 1 0,0-1 0,0 1 0,1-1 0,-1 0 0,1 0 0,-1 0 0,1 0 0,-1 0 1,4 1-1,-1-1-42,-1 0 1,1-1 0,0 0 0,-1 1 0,1-1 0,0-1-1,-1 1 1,1 0 0,-1-1 0,1 0 0,6-2 0,2-1-785,-1 0 1,0-1-1,0-1 1,0 0 0,-1 0-1,15-13 1,24-30-9281</inkml:trace>
</inkml:ink>
</file>

<file path=ppt/ink/ink1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1.888"/>
    </inkml:context>
    <inkml:brush xml:id="br0">
      <inkml:brushProperty name="width" value="0.025" units="cm"/>
      <inkml:brushProperty name="height" value="0.025" units="cm"/>
    </inkml:brush>
  </inkml:definitions>
  <inkml:trace contextRef="#ctx0" brushRef="#br0">119 1020 14926,'0'0'737,"-60"5"-161,38-28 1090,2-20-929,8-21-321,8-22-128,4-17 1,7-15-1,22-4-96,4 4-128,8 9-32,0 11-288,-3 19-1506,-9 18-4516</inkml:trace>
</inkml:ink>
</file>

<file path=ppt/ink/ink1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4.777"/>
    </inkml:context>
    <inkml:brush xml:id="br0">
      <inkml:brushProperty name="width" value="0.025" units="cm"/>
      <inkml:brushProperty name="height" value="0.025" units="cm"/>
    </inkml:brush>
  </inkml:definitions>
  <inkml:trace contextRef="#ctx0" brushRef="#br0">7 138 15278,'0'0'315,"-2"-8"-218,1 4-23,0 0 1,0 0 0,1 0-1,-1 1 1,1-1 0,0 0 0,0 0-1,0 0 1,1 0 0,-1 0 0,1 1-1,0-1 1,0 0 0,0 0 0,1 1-1,-1-1 1,1 1 0,0-1 0,0 1-1,0 0 1,1 0 0,-1 0-1,1 0 1,-1 0 0,1 0 0,0 1-1,0-1 1,0 1 0,1 0 0,-1 0-1,6-3 1,-3 2 62,0 0 0,1 0 1,-1 1-1,1-1 0,0 2 0,0-1 0,-1 1 0,1 0 0,0 0 0,0 1 1,0 0-1,12 1 0,-16 0-147,1-1 1,-1 1-1,1 0 0,-1 0 0,0 0 1,1 1-1,-1-1 0,0 1 1,0 0-1,0 0 0,0 0 1,-1 0-1,1 0 0,0 1 1,-1-1-1,1 1 0,-1 0 1,0 0-1,0 0 0,0 0 1,-1 0-1,1 0 0,0 0 1,-1 0-1,0 1 0,1 3 1,2 12-442,-1 0 1,0 1-1,-1 37 1,-6 20-4122,-2-32-2411</inkml:trace>
</inkml:ink>
</file>

<file path=ppt/ink/ink1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2.481"/>
    </inkml:context>
    <inkml:brush xml:id="br0">
      <inkml:brushProperty name="width" value="0.025" units="cm"/>
      <inkml:brushProperty name="height" value="0.025" units="cm"/>
    </inkml:brush>
  </inkml:definitions>
  <inkml:trace contextRef="#ctx0" brushRef="#br0">67 1056 15182,'0'0'1031,"-8"-1"-33,6 1-913,-1 0 0,1 0 0,0 0 1,-1 0-1,1-1 0,0 1 0,-1-1 0,1 0 0,0 0 1,0 1-1,0-1 0,0-1 0,0 1 0,0 0 0,0 0 1,-2-3-1,1 1-13,1 0-1,0-1 1,1 1 0,-1-1 0,1 1-1,-1-1 1,1 0 0,0 0 0,0 1 0,1-1-1,-1 0 1,1-7 0,-3-46 314,4 0 1,1 0 0,3 0-1,14-59 1,68-217-190,-83 319-601,50-139 1577,-17 81-3039,-27 58-1066,0 0 0,20-22 1,-24 30-5087</inkml:trace>
</inkml:ink>
</file>

<file path=ppt/ink/ink1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5.320"/>
    </inkml:context>
    <inkml:brush xml:id="br0">
      <inkml:brushProperty name="width" value="0.025" units="cm"/>
      <inkml:brushProperty name="height" value="0.025" units="cm"/>
    </inkml:brush>
  </inkml:definitions>
  <inkml:trace contextRef="#ctx0" brushRef="#br0">1 47 11915,'0'0'4586,"11"-3"-3625,8-2-885,28-7 292,0 2 0,78-6 0,-124 16-369,-1 0 1,1 0 0,0 0-1,0 1 1,0-1 0,0 0-1,0 0 1,0 1 0,0-1-1,0 1 1,0-1-1,-1 1 1,1-1 0,0 1-1,0-1 1,-1 1 0,1 0-1,0-1 1,-1 1 0,1 0-1,0 0 1,-1 0 0,1-1-1,-1 1 1,0 0 0,1 0-1,-1 0 1,0 0 0,1 0-1,-1 0 1,0 0 0,0 0-1,0 0 1,0 0-1,0 0 1,0 0 0,0 0-1,0-1 1,0 1 0,0 0-1,-1 0 1,1 0 0,0 0-1,-1 0 1,0 1 0,-17 46 16,-5-8-1392,-32 41 0,30-47-505,-37 70 1,57-91 2007,5-9-825,5-9-2137,11-18-26</inkml:trace>
</inkml:ink>
</file>

<file path=ppt/ink/ink1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3.041"/>
    </inkml:context>
    <inkml:brush xml:id="br0">
      <inkml:brushProperty name="width" value="0.025" units="cm"/>
      <inkml:brushProperty name="height" value="0.025" units="cm"/>
    </inkml:brush>
  </inkml:definitions>
  <inkml:trace contextRef="#ctx0" brushRef="#br0">31 960 14157,'0'0'4164,"-31"-94"-3715,33 22-257,22-18 224,10-14 353,11-8-321,8 1-191,4 8-33,5 14 0,-8 20-160,-3 17-32,-3 18-32,-9 14-865,-7 13-832,-11 5-1538,-4 2-3524</inkml:trace>
</inkml:ink>
</file>

<file path=ppt/ink/ink1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5.709"/>
    </inkml:context>
    <inkml:brush xml:id="br0">
      <inkml:brushProperty name="width" value="0.025" units="cm"/>
      <inkml:brushProperty name="height" value="0.025" units="cm"/>
    </inkml:brush>
  </inkml:definitions>
  <inkml:trace contextRef="#ctx0" brushRef="#br0">1 203 9321,'10'-15'753,"-1"3"-566,11-15 1011,1 0-1,30-29 0,-45 50-881,0 0 0,0 0 0,1 1 0,0-1 0,0 2 0,1-1 0,-1 1 0,1 0 0,0 0 0,0 1 0,0 0 0,1 0 0,-1 1 0,1 0 0,13 0 0,-21 2-292,1 0 1,-1 0-1,1 1 1,-1-1 0,0 1-1,1-1 1,-1 1-1,0 0 1,1-1 0,-1 1-1,0 0 1,0 0-1,1 0 1,-1 0-1,0 0 1,0 0 0,0 0-1,0 1 1,-1-1-1,1 0 1,0 0 0,0 1-1,-1-1 1,1 1-1,-1-1 1,1 0 0,-1 1-1,1-1 1,-1 1-1,0-1 1,0 1 0,0-1-1,0 4 1,0 3 20,0 0 1,0 0 0,-1 1 0,0-1-1,-3 12 1,-6 11 100,-2 0 1,-1-1-1,-30 50 1,25-49 168,2 0 0,1 1 1,-14 43-1,26-67-256,1 1-1,0 0 1,0 0 0,1 1-1,0-1 1,1 0-1,0 0 1,0 1 0,1-1-1,3 15 1,-2-20-94,-1 0 0,1 0 0,0 0 0,0 0 0,0-1 0,0 1-1,1-1 1,-1 0 0,1 0 0,0 0 0,0 0 0,0 0 0,1 0 0,-1-1 0,0 0 0,1 1 0,0-1 0,-1-1 0,1 1 0,0 0-1,0-1 1,0 0 0,0 0 0,0 0 0,6 0 0,4 1-726,1-1 1,-1-1-1,19-1 0,58-8-5784</inkml:trace>
</inkml:ink>
</file>

<file path=ppt/ink/ink1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6.348"/>
    </inkml:context>
    <inkml:brush xml:id="br0">
      <inkml:brushProperty name="width" value="0.025" units="cm"/>
      <inkml:brushProperty name="height" value="0.025" units="cm"/>
    </inkml:brush>
  </inkml:definitions>
  <inkml:trace contextRef="#ctx0" brushRef="#br0">0 0 11179,'0'0'4228,"60"32"-3300,-39 5-63,-1 15-576,-2 9-193,-4 10-64,-7 10 32,-7 13-609,0 13-960,-24 10-769,-7 3-1570,-6 0-2146</inkml:trace>
</inkml:ink>
</file>

<file path=ppt/ink/ink1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6.924"/>
    </inkml:context>
    <inkml:brush xml:id="br0">
      <inkml:brushProperty name="width" value="0.025" units="cm"/>
      <inkml:brushProperty name="height" value="0.025" units="cm"/>
    </inkml:brush>
  </inkml:definitions>
  <inkml:trace contextRef="#ctx0" brushRef="#br0">206 0 10922,'0'0'2301,"0"10"-972,-1 126-46,9 267 1412,0-309-2480,-6 155 1,-6-196-608,-3-1-1,-1 0 0,-3-1 0,-26 76 0,12-63-1690,-3-1-1,-36 62 0,26-63-4146</inkml:trace>
</inkml:ink>
</file>

<file path=ppt/ink/ink1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7.516"/>
    </inkml:context>
    <inkml:brush xml:id="br0">
      <inkml:brushProperty name="width" value="0.025" units="cm"/>
      <inkml:brushProperty name="height" value="0.025" units="cm"/>
    </inkml:brush>
  </inkml:definitions>
  <inkml:trace contextRef="#ctx0" brushRef="#br0">126 1 12011,'0'0'956,"0"8"-534,1 15 244,1-1 0,0 1 0,2-1 0,1 0-1,0 0 1,2-1 0,13 30 0,-10-27-578,-1 0-1,0 0 1,-2 1-1,-1 1 0,-1-1 1,-1 1-1,-1-1 1,-1 1-1,-2 0 1,0 0-1,-2 0 0,-1 0 1,-1 0-1,-12 41 1,8-42-436,-1 1 1,-2-2 0,0 1-1,-1-1 1,-2-1-1,-1 0 1,0-1 0,-32 34-1,15-27-2326,5-12-1431</inkml:trace>
</inkml:ink>
</file>

<file path=ppt/ink/ink1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8.141"/>
    </inkml:context>
    <inkml:brush xml:id="br0">
      <inkml:brushProperty name="width" value="0.025" units="cm"/>
      <inkml:brushProperty name="height" value="0.025" units="cm"/>
    </inkml:brush>
  </inkml:definitions>
  <inkml:trace contextRef="#ctx0" brushRef="#br0">19 1 13453,'0'0'5957,"53"68"-5156,-38-34-320,-1 9-193,-8 5-64,-2 8 96,-4 10 1,-3 6-129,-10 8-96,-7-2-32,-2 1-609,3-11-1536,1-12-962,3-19-2114</inkml:trace>
</inkml:ink>
</file>

<file path=ppt/ink/ink1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8.656"/>
    </inkml:context>
    <inkml:brush xml:id="br0">
      <inkml:brushProperty name="width" value="0.025" units="cm"/>
      <inkml:brushProperty name="height" value="0.025" units="cm"/>
    </inkml:brush>
  </inkml:definitions>
  <inkml:trace contextRef="#ctx0" brushRef="#br0">76 9 8200,'0'0'9112,"9"-3"-8455,-7 2-602,0 0 0,1 0 0,-1 1-1,1-1 1,-1 0 0,1 1 0,-1 0 0,1 0 0,-1-1 0,1 1-1,-1 1 1,1-1 0,0 0 0,3 2 0,-3-1 38,0 1-1,0 0 1,0 0 0,0 1 0,-1-1 0,1 0 0,-1 1 0,1 0-1,-1-1 1,0 1 0,0 0 0,0 0 0,-1 0 0,2 4-1,7 12 234,-2 1 0,-1 0 0,0 0 0,-1 1 0,-1-1 0,-1 1 0,-1 0 0,-1 1 0,-1-1 0,-1 0-1,-1 1 1,-4 28 0,0-21-311,-1 0 0,-1 0 0,-2-1 0,-1 0 0,-1-1 0,-1 0 1,-1 0-1,-23 32 0,33-53-359,-1 0 0,0-1 0,0 0 0,-1 1 0,0-2 0,0 1 0,0 0 1,0-1-1,-1 0 0,1 0 0,-10 4 0,-19 0-5000</inkml:trace>
</inkml:ink>
</file>

<file path=ppt/ink/ink1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9.358"/>
    </inkml:context>
    <inkml:brush xml:id="br0">
      <inkml:brushProperty name="width" value="0.025" units="cm"/>
      <inkml:brushProperty name="height" value="0.025" units="cm"/>
    </inkml:brush>
  </inkml:definitions>
  <inkml:trace contextRef="#ctx0" brushRef="#br0">319 79 10890,'0'-9'881,"1"-25"144,-1 33-864,0-1 0,0 1 1,0-1-1,0 1 0,0-1 0,0 1 0,0-1 1,0 1-1,-1-1 0,1 1 0,0-1 1,-1 1-1,1-1 0,-1 1 0,0-1 1,0 1-1,1 0 0,-1-1 0,0 1 0,0 0 1,0 0-1,0 0 0,-1 0 0,0-2 1,0 3-96,0 1 1,1-1-1,-1 0 1,1 1-1,-1-1 1,1 1 0,-1 0-1,1-1 1,-1 1-1,1 0 1,-1 0-1,1 0 1,0 0 0,0 0-1,-1 0 1,1 0-1,0 0 1,0 1-1,0-1 1,-1 2 0,-21 35-91,16-25 139,-24 40 59,2 1 1,-26 72-1,45-99-157,2 1 0,0 0 0,2 1-1,1-1 1,1 1 0,1 56 0,3-79-21,1 1 1,0 0 0,0 0 0,0 0 0,1-1 0,0 1 0,1-1 0,-1 0 0,6 10 0,-7-14 3,0 0 0,1-1 1,-1 1-1,0 0 1,1 0-1,-1-1 1,1 1-1,0-1 0,-1 0 1,1 1-1,0-1 1,0 0-1,0 0 1,0 0-1,0 0 1,0 0-1,0-1 0,0 1 1,0-1-1,0 1 1,1-1-1,-1 0 1,0 1-1,0-1 1,0-1-1,1 1 0,-1 0 1,0 0-1,0-1 1,0 1-1,0-1 1,0 0-1,3-1 1,-1 0 13,0-1 1,-1 0 0,0 0 0,1 0 0,-1-1-1,0 1 1,0-1 0,-1 1 0,1-1 0,-1 0-1,0 0 1,0 0 0,0-1 0,-1 1 0,1 0-1,-1-1 1,0 1 0,0 0 0,0-9 0,0 8-3,0 0 1,-1 1 0,1-1 0,-1 0 0,0 0-1,0 1 1,-1-1 0,0 0 0,1 0 0,-1 1-1,-1-1 1,1 1 0,-1-1 0,0 1 0,0-1-1,0 1 1,0 0 0,-6-6 0,5 7-2,0 1 1,0 0-1,0 0 1,0 1-1,0-1 1,-1 1-1,1-1 1,-1 1-1,1 0 1,-1 0-1,0 1 1,1-1-1,-1 1 1,0 0-1,1 0 1,-1 0-1,0 0 1,1 1-1,-1-1 1,1 1-1,-1 0 1,0 0-1,1 0 1,0 1-1,-1-1 1,1 1-1,0 0 1,0 0-1,0 0 1,0 0-1,-5 5 1,0 0-58,0 0 1,0 1 0,1 0-1,0 0 1,0 1 0,1 0-1,0 0 1,1 0 0,-8 18-1,10-17-875,0 1-1,1-1 0,0 1 0,1 0 1,-1 19-1,2 6-4678</inkml:trace>
</inkml:ink>
</file>

<file path=ppt/ink/ink1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09.826"/>
    </inkml:context>
    <inkml:brush xml:id="br0">
      <inkml:brushProperty name="width" value="0.025" units="cm"/>
      <inkml:brushProperty name="height" value="0.025" units="cm"/>
    </inkml:brush>
  </inkml:definitions>
  <inkml:trace contextRef="#ctx0" brushRef="#br0">197 0 13132,'0'0'6561,"-10"4"-6272,-2 1-220,1 0 1,0 0 0,0 2 0,0-1 0,1 2 0,0-1 0,0 1 0,1 1 0,0-1-1,-13 19 1,11-10 210,0 0 0,-13 30 0,22-41-222,-1 0 0,1 0 1,0 0-1,1 1 0,-1-1 0,1 0 0,1 1 1,-1-1-1,1 1 0,0-1 0,0 0 0,2 9 0,-1-13-52,0-1 0,0 1 0,0-1 0,0 1-1,0-1 1,0 1 0,0-1 0,1 0-1,-1 0 1,0 0 0,1 1 0,-1-1 0,1-1-1,-1 1 1,1 0 0,0 0 0,-1 0-1,1-1 1,0 1 0,-1-1 0,1 0 0,0 1-1,0-1 1,0 0 0,-1 0 0,1 0-1,0 0 1,0 0 0,2-1 0,4 1 35,0-1 1,-1-1-1,1 1 0,0-1 1,12-5-1,-9 2-2,-1-1 0,1 0 0,-1 0 0,-1-1 0,1-1-1,-1 1 1,13-15 0,-18 17-24,1 0 1,-1-1-1,0 1 0,-1-1 0,1 0 0,-1 1 1,0-1-1,-1-1 0,1 1 0,-1 0 1,0-1-1,-1 1 0,0-1 0,1-12 0,-2 18-48,0 0-1,0-1 0,0 1 1,0 0-1,-1 0 0,1 0 1,0 0-1,-1-1 0,1 1 1,-1 0-1,0 0 0,1 0 1,-1 0-1,0 0 0,0 0 1,1 0-1,-1 1 0,0-1 1,0 0-1,0 0 0,0 1 1,0-1-1,0 0 0,0 1 1,0-1-1,0 1 0,-1-1 0,1 1 1,0 0-1,0-1 0,0 1 1,-1 0-1,1 0 0,0 0 1,0 0-1,0 0 0,-1 0 1,1 0-1,0 1 0,0-1 1,0 0-1,-2 1 0,-1 0-209,0 0 0,0 0 0,0 0 0,0 0 0,0 1 0,0-1 0,1 1 0,-1 0 0,1 1 0,-1-1 0,1 0 0,-3 4 0,1 1-550,0 0 0,0 0 0,1 1-1,0-1 1,0 1 0,1 0-1,0 0 1,0 1 0,-2 13 0,1 12-5523</inkml:trace>
</inkml:ink>
</file>

<file path=ppt/ink/ink1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10.170"/>
    </inkml:context>
    <inkml:brush xml:id="br0">
      <inkml:brushProperty name="width" value="0.025" units="cm"/>
      <inkml:brushProperty name="height" value="0.025" units="cm"/>
    </inkml:brush>
  </inkml:definitions>
  <inkml:trace contextRef="#ctx0" brushRef="#br0">1 0 7143,'0'0'64</inkml:trace>
</inkml:ink>
</file>

<file path=ppt/ink/ink1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10.528"/>
    </inkml:context>
    <inkml:brush xml:id="br0">
      <inkml:brushProperty name="width" value="0.025" units="cm"/>
      <inkml:brushProperty name="height" value="0.025" units="cm"/>
    </inkml:brush>
  </inkml:definitions>
  <inkml:trace contextRef="#ctx0" brushRef="#br0">210 8 9897,'0'0'8147,"-11"-2"-6028,4 0-1848,4 1-194,1 1-1,-1-1 1,0 0-1,0 1 1,0 0-1,0-1 0,0 1 1,0 0-1,0 1 1,0-1-1,0 0 0,0 1 1,0 0-1,0 0 1,0 0-1,1 0 0,-1 0 1,0 0-1,1 1 1,-1-1-1,1 1 1,-1 0-1,1 0 0,0 0 1,-4 3-1,-9 16 310,0 1 1,1 0-1,2 1 0,-12 27 0,19-38-245,0 0-1,1 1 0,0-1 1,1 1-1,1 0 1,0 0-1,1 0 0,0 0 1,1 0-1,1 15 1,0-27-141,-1 0 1,0 0-1,0-1 1,1 1 0,-1 0-1,0-1 1,1 1 0,-1-1-1,0 1 1,1 0 0,-1-1-1,1 1 1,-1-1 0,1 1-1,-1-1 1,1 1 0,-1-1-1,1 0 1,0 1-1,-1-1 1,1 0 0,0 1-1,-1-1 1,1 0 0,0 0-1,-1 1 1,1-1 0,0 0-1,0 0 1,-1 0 0,1 0-1,0 0 1,-1 0 0,1 0-1,0 0 1,0 0 0,-1-1-1,1 1 1,0 0-1,-1 0 1,1-1 0,0 1-1,-1 0 1,1-1 0,-1 1-1,1-1 1,0 1 0,-1-1-1,1 1 1,0-2 0,31-23 136,-25 16-140,0 0-1,0 0 1,-1-1 0,0 0-1,-1 0 1,0-1-1,-1 0 1,0 1-1,0-1 1,-1-1 0,-1 1-1,0 0 1,1-18-1,-3 28 0,0 1 0,0-1 0,0 0 0,0 1-1,0-1 1,0 0 0,0 1 0,0-1 0,0 0 0,0 1 0,0-1-1,0 0 1,0 1 0,-1-1 0,1 0 0,0 1 0,0-1-1,-1 1 1,1-1 0,0 1 0,-1-1 0,1 1 0,-1-1-1,1 1 1,-1-1 0,1 1 0,-1-1 0,1 1 0,-1 0-1,1-1 1,-1 1 0,0 0 0,1 0 0,-1-1 0,0 1-1,1 0 1,-1 0 0,1 0 0,-1 0 0,0 0 0,1 0-1,-1 0 1,0 0 0,1 0 0,-1 0 0,0 0 0,1 0 0,-1 0-1,0 0 1,1 1 0,-1-1 0,1 0 0,-1 0 0,0 1-1,1-1 1,-1 1 0,1-1 0,-1 1 0,-4 2-47,1-1 0,0 1 1,0 0-1,0 0 0,0 1 0,1-1 1,-4 5-1,-5 8-215,1 1 1,1 0-1,-15 33 0,21-40-223,1-1-1,0 1 1,0-1-1,1 1 1,0 0-1,1 0 1,0 0-1,0 0 1,2 16-1,5-13-3647,8-9-2039</inkml:trace>
</inkml:ink>
</file>

<file path=ppt/ink/ink1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11.106"/>
    </inkml:context>
    <inkml:brush xml:id="br0">
      <inkml:brushProperty name="width" value="0.025" units="cm"/>
      <inkml:brushProperty name="height" value="0.025" units="cm"/>
    </inkml:brush>
  </inkml:definitions>
  <inkml:trace contextRef="#ctx0" brushRef="#br0">148 65 10730,'0'-8'945,"-1"-30"203,1 38-1053,0-1 1,0 0 0,0 0-1,0 1 1,-1-1-1,1 0 1,0 0-1,0 1 1,0-1-1,-1 0 1,1 0 0,0 1-1,-1-1 1,1 0-1,-1 1 1,1-1-1,-1 1 1,1-1 0,-1 0-1,1 1 1,-1-1-1,0 1 1,1 0-1,-1-1 1,1 1 0,-1-1-1,0 1 1,0 0-1,1 0 1,-1-1-1,0 1 1,0 0 0,1 0-1,-1 0 1,0 0-1,0 0 1,1 0-1,-1 0 1,0 0 0,0 0-1,1 0 1,-1 0-1,0 0 1,0 1-1,1-1 1,-1 0 0,0 0-1,0 1 1,1-1-1,-1 1 1,1-1-1,-1 1 1,0-1-1,1 1 1,-1-1 0,0 1-1,-32 28 1323,22-12-1144,1 1 0,0-1 0,1 2 0,1-1 0,1 1 0,1 1 0,0-1 0,2 1 0,0 0 0,1 0 0,1 0 0,1 0 0,0 1 0,4 26 1,-3-46-270,0 0 1,1 0 0,-1 0 0,0 0 0,0 0 0,1 0-1,-1 0 1,1-1 0,-1 1 0,1 0 0,-1 0 0,1 0-1,-1 0 1,1-1 0,0 1 0,-1 0 0,1-1 0,0 1 0,0 0-1,-1-1 1,1 1 0,0-1 0,0 1 0,0-1 0,0 0-1,0 1 1,0-1 0,0 0 0,0 1 0,0-1 0,0 0-1,0 0 1,0 0 0,0 0 0,0 0 0,0 0 0,0 0-1,0-1 1,-1 1 0,1 0 0,2-1 0,0 0 2,1 0 0,0-1 0,-1 1 0,1-1 0,-1 0 0,0 0 0,1 0 0,-1-1 0,4-3 0,7-8 72,-2-1 1,1 0-1,15-28 0,-23 35-291,0 0 0,-1 0 0,-1-1 0,1 1 0,-1-1 0,-1 0 1,1 0-1,-2 0 0,2-17 0,-3 26 202,0 0 1,0 0-1,0-1 1,0 1 0,0 0-1,0-1 1,0 1-1,0 0 1,0 0-1,0-1 1,0 1-1,0 0 1,0 0-1,-1-1 1,1 1-1,0 0 1,0 0 0,0-1-1,-1 1 1,1 0-1,0 0 1,0 0-1,0 0 1,-1-1-1,1 1 1,0 0-1,0 0 1,-1 0-1,1 0 1,0 0 0,0 0-1,-1 0 1,1 0-1,0-1 1,-1 1-1,1 0 1,0 0-1,0 0 1,-1 0-1,1 0 1,0 1-1,-1-1 1,1 0 0,0 0-1,0 0 1,-1 0-1,1 0 1,0 0-1,0 0 1,-1 0-1,1 1 1,0-1-1,0 0 1,0 0-1,-1 0 1,1 1 0,0-1-1,0 0 1,0 0-1,-1 0 1,1 1-1,0-1 1,0 0-1,0 0 1,0 1-1,0-1 1,0 1 0,-17 15-933,6 2 68,1-1 0,0 2 0,1-1 0,1 1 0,0 1 0,-5 23 0,-1 28-6229,11-47-505</inkml:trace>
</inkml:ink>
</file>

<file path=ppt/ink/ink1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11.664"/>
    </inkml:context>
    <inkml:brush xml:id="br0">
      <inkml:brushProperty name="width" value="0.025" units="cm"/>
      <inkml:brushProperty name="height" value="0.025" units="cm"/>
    </inkml:brush>
  </inkml:definitions>
  <inkml:trace contextRef="#ctx0" brushRef="#br0">102 69 9417,'0'0'1874,"0"-9"-145,-1-30 908,1 38-2520,0 0-1,0 0 1,0 0-1,0 0 0,0 1 1,0-1-1,0 0 0,0 0 1,-1 0-1,1 1 0,0-1 1,0 0-1,-1 0 1,1 0-1,-1 1 0,1-1 1,-1 0-1,1 1 0,-1-1 1,1 0-1,-1 1 0,1-1 1,-1 1-1,0-1 0,1 1 1,-2-2-1,1 2-13,0 1 0,0-1 0,0 0 0,0 0 0,0 0 0,0 0 0,0 1 0,0-1 0,0 1 0,0-1 0,0 0 0,0 1 0,0 0 0,1-1 0,-1 1 0,0-1 0,-1 2 0,-26 32 1478,22-20-1254,-1 1 0,2-1 0,0 1 0,0 0 0,1 0 0,-2 22 0,2 6 170,2 45 0,2-84-485,0 0 0,0-1-1,1 1 1,-1 0-1,1 0 1,0-1-1,0 1 1,0-1-1,1 1 1,-1-1-1,1 0 1,-1 1 0,1-1-1,1 0 1,-1 0-1,0 0 1,1 0-1,-1-1 1,6 5-1,-6-6-8,0 0 0,0 0 0,0 0 0,0 0 0,0-1 0,0 1-1,0-1 1,1 1 0,-1-1 0,0 0 0,0 0 0,1 0 0,-1 0-1,0 0 1,0 0 0,0-1 0,1 1 0,-1-1 0,0 1 0,0-1-1,0 0 1,0 0 0,0 0 0,0 0 0,0 0 0,0-1 0,-1 1-1,1-1 1,0 1 0,-1-1 0,1 1 0,-1-1 0,1 0 0,0-2-1,1 1 18,0 0-1,-1 0 0,1 0 0,-1 0 1,0-1-1,0 1 0,0-1 0,-1 1 0,1-1 1,-1 0-1,0 0 0,0 0 0,0 0 1,1-7-1,-3 10-25,1 1-1,0-1 1,0 1 0,-1 0 0,1-1-1,-1 1 1,1-1 0,0 1 0,-1 0-1,1-1 1,-1 1 0,1 0 0,-1-1 0,1 1-1,-1 0 1,1 0 0,-1 0 0,1 0-1,-1-1 1,1 1 0,-1 0 0,1 0 0,-1 0-1,0 0 1,1 0 0,-1 0 0,1 0-1,-1 0 1,1 0 0,-1 1 0,1-1-1,-1 0 1,1 0 0,-1 0 0,1 1 0,-1-1-1,1 0 1,-1 0 0,1 1 0,-1-1-1,1 0 1,0 1 0,-1-1 0,1 1 0,0-1-1,-1 1 1,-23 16-1447,-7 28-5412,26-39-91</inkml:trace>
</inkml:ink>
</file>

<file path=ppt/ink/ink1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35.838"/>
    </inkml:context>
    <inkml:brush xml:id="br0">
      <inkml:brushProperty name="width" value="0.025" units="cm"/>
      <inkml:brushProperty name="height" value="0.025" units="cm"/>
    </inkml:brush>
  </inkml:definitions>
  <inkml:trace contextRef="#ctx0" brushRef="#br0">201 0 5189,'0'0'192,"-57"18"96,24-8-127,-3 0-161,0 4-737,-2-1-2626</inkml:trace>
</inkml:ink>
</file>

<file path=ppt/ink/ink1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36.435"/>
    </inkml:context>
    <inkml:brush xml:id="br0">
      <inkml:brushProperty name="width" value="0.025" units="cm"/>
      <inkml:brushProperty name="height" value="0.025" units="cm"/>
    </inkml:brush>
  </inkml:definitions>
  <inkml:trace contextRef="#ctx0" brushRef="#br0">1140 92 10602,'0'0'1756,"-12"-11"-149,3 3-1282,-1 0 0,0 0-1,-1 0 1,1 1 0,-1 1 0,-1 0-1,1 1 1,-1 0 0,0 0 0,0 1-1,-13-2 1,-5 3-73,0 2 0,0 1 0,0 1 0,0 1 0,1 2 0,-1 1 0,1 1 0,0 2-1,1 1 1,-1 1 0,2 1 0,0 2 0,-49 30 0,27-11-197,2 2 0,2 2 1,1 2-1,2 2 0,1 2 0,-44 59 0,63-71-30,2 0-1,1 2 0,1 0 1,1 1-1,2 1 0,2 0 1,1 1-1,2 1 0,1-1 1,2 2-1,1-1 0,-1 45 1,6-59-14,1 1 1,1 0-1,2-1 1,0 0 0,1 1-1,1-1 1,1-1 0,1 1-1,1-1 1,1 0 0,0-1-1,2 0 1,0 0-1,2-1 1,0-1 0,1 0-1,0-1 1,2-1 0,0 0-1,35 27 1,-33-31 19,1 0 1,1-1-1,-1-1 1,2-1-1,0-1 1,0-1-1,0 0 1,1-2-1,-1 0 1,2-2-1,24 2 1,-17-5 75,-1 0 1,1-2 0,-1-2-1,1 0 1,-1-2-1,-1-1 1,54-21-1,-51 15-11,0-1-1,-1-2 1,-1 0-1,-1-2 0,0-2 1,-1 0-1,-2-2 1,0 0-1,-1-2 1,-1-1-1,-1-1 0,-2 0 1,-1-2-1,0 0 1,20-47-1,-29 50 11,-1 0 0,-1-1 0,-2-1-1,0 1 1,-2-1 0,-1 0 0,-1 0 0,-1 0 0,-2 0-1,0 0 1,-2 0 0,-1 0 0,-8-30 0,6 40-211,0-1 0,-1 1 0,0 0 0,-1 1 0,-1 0 0,-1 0 0,0 1 0,-22-24 0,21 27-371,0 2 1,-1-1-1,-1 1 0,1 1 0,-2 0 0,1 1 0,-1 1 1,-1 0-1,1 1 0,-1 0 0,-16-3 0,-17-3-4814</inkml:trace>
</inkml:ink>
</file>

<file path=ppt/ink/ink1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37.462"/>
    </inkml:context>
    <inkml:brush xml:id="br0">
      <inkml:brushProperty name="width" value="0.025" units="cm"/>
      <inkml:brushProperty name="height" value="0.025" units="cm"/>
    </inkml:brush>
  </inkml:definitions>
  <inkml:trace contextRef="#ctx0" brushRef="#br0">1009 110 8392,'-11'-12'523,"4"4"-408,0 0-18,0 1 0,0 0 0,0 0 1,-1 1-1,0-1 0,0 2 0,-1-1 0,0 1 1,0 1-1,0-1 0,-11-2 0,0 2-95,0 1 0,0 1 0,0 1 0,-1 1 0,1 0 0,-1 2 0,1 0 0,0 2 0,-31 6 0,24-1 141,1 1 0,-1 1-1,2 1 1,-1 1 0,2 1 0,-32 22-1,18-6 446,1 2 0,1 1 0,2 2 0,1 1 0,2 1 0,1 2 0,-45 77 0,55-81-451,2 2 0,2 0 1,1 2-1,2-1 0,1 2 0,3-1 0,-8 52 0,14-64-140,2 0 0,0-1 0,2 1 0,0 0 0,2 0 0,1-1 0,1 0 0,1 0-1,1 0 1,1 0 0,2-1 0,15 29 0,-10-27-6,2 0 1,0-2-1,2 0 0,0-1 1,2-1-1,0-1 0,2-1 0,0-1 1,1-1-1,1 0 0,0-3 1,1 0-1,1-1 0,51 18 1,-52-23 76,0-2 0,0-1 0,0-1 1,1-1-1,-1-1 0,1-2 1,0 0-1,0-2 0,-1-1 0,1-1 1,0-1-1,-1-2 0,0 0 1,0-2-1,-1-1 0,44-21 0,-40 13 265,0-1 0,-1-1 0,-1-2-1,0-1 1,-2 0 0,-1-2 0,-1-1 0,-1-1-1,-1-1 1,-1-1 0,-2 0 0,20-40-1,-21 32-191,-2-1 1,-2 0-1,-1 0 0,-2-1 0,-1-1 0,-2 0 0,-2 0 0,-2 0 0,-1 0 0,-4-52 0,0 71-171,0 0 0,-2 0 0,0 1 0,-1-1 0,-1 1 0,-1 0 0,-13-26 1,13 33-194,1 1 1,-2 0 0,0 0 0,0 1-1,0 0 1,-2 1 0,1 0 0,-1 0 0,0 1-1,-1 0 1,0 1 0,-17-9 0,2 5-1428,-1 1 1,0 1-1,0 1 0,-33-4 1,-25-3-9706</inkml:trace>
</inkml:ink>
</file>

<file path=ppt/ink/ink1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38.658"/>
    </inkml:context>
    <inkml:brush xml:id="br0">
      <inkml:brushProperty name="width" value="0.025" units="cm"/>
      <inkml:brushProperty name="height" value="0.025" units="cm"/>
    </inkml:brush>
  </inkml:definitions>
  <inkml:trace contextRef="#ctx0" brushRef="#br0">593 1 11275,'-29'0'473,"-1"0"0,0 2 0,-47 10 0,60-8-408,1 1-1,0 1 0,0 0 1,0 1-1,1 1 1,0 0-1,-24 18 0,14-6 153,2 1-1,1 1 1,0 1 0,2 0-1,0 2 1,2 0-1,1 2 1,1-1 0,1 2-1,1 0 1,2 1-1,1 0 1,1 1-1,1 0 1,2 1 0,1 0-1,2 0 1,1 0-1,1 0 1,4 55 0,0-67-181,1 1 1,1-1 0,1-1-1,1 1 1,0-1 0,1 1-1,1-2 1,1 1 0,0-1-1,2-1 1,-1 0 0,2 0-1,0-1 1,1-1 0,1 0-1,0 0 1,31 21 0,-30-25-28,0-1 1,1 0 0,0-1 0,0-1-1,1-1 1,0 0 0,0-1-1,0-1 1,1 0 0,0-1-1,-1-2 1,1 1 0,0-2 0,0-1-1,0 0 1,-1-1 0,1 0-1,0-2 1,28-9 0,-12-1 170,-1-1 0,-1-1 0,-1-2 0,0-1 0,-1-1 0,-1-2 0,-1-1 0,-1-1 0,-1-1 0,-2-2 0,0 0 0,-2-1 0,-1-2 0,-1 0 0,-1-1 0,-2-1 0,21-55 0,-32 67-99,-1 0-1,0-1 1,-1 0-1,-2 0 0,0 0 1,-1 0-1,-1 0 1,-1 0-1,-4-26 1,4 40-186,0 1 0,-1-1 0,0 0 0,0 1 0,0-1 0,-1 1 1,0 0-1,0 0 0,0 0 0,-1 0 0,0 0 0,0 1 0,-1 0 0,1 0 0,-1 0 1,0 0-1,-1 1 0,1 0 0,-1 0 0,1 0 0,-1 1 0,-1 0 0,1 0 0,0 0 1,-1 1-1,1 0 0,-1 0 0,1 1 0,-1 0 0,0 0 0,-11 0 0,-40 5-3082,-1 15-1836</inkml:trace>
</inkml:ink>
</file>

<file path=ppt/ink/ink1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39.294"/>
    </inkml:context>
    <inkml:brush xml:id="br0">
      <inkml:brushProperty name="width" value="0.025" units="cm"/>
      <inkml:brushProperty name="height" value="0.025" units="cm"/>
    </inkml:brush>
  </inkml:definitions>
  <inkml:trace contextRef="#ctx0" brushRef="#br0">998 85 14061,'-9'-8'1548,"1"0"-1350,0 1-1,0 0 0,0 0 0,-1 1 0,0 0 0,0 0 0,-1 1 1,0 0-1,0 1 0,0 0 0,0 1 0,-1 0 0,-12-2 0,-3 5-177,0 1 1,0 2-1,0 0 0,0 2 0,0 1 0,1 1 0,0 1 0,0 1 0,1 1 1,0 1-1,1 1 0,-29 21 0,3 1 180,2 2-1,2 1 1,1 3 0,-55 64-1,73-72-79,0 0-1,3 2 1,0 1-1,2 0 1,-16 41-1,27-53-87,1 1-1,1-1 0,2 2 1,0-1-1,1 1 0,2 0 1,0 0-1,2 0 0,2 36 1,0-52-33,0 1 1,0 0-1,1-1 1,1 0 0,0 1-1,0-1 1,1 0-1,-1-1 1,2 1 0,0-1-1,0 0 1,0 0 0,1 0-1,0 0 1,12 10-1,-9-11 7,0 0 0,1-1 0,0 0 0,0 0-1,0-1 1,1-1 0,0 0 0,0 0 0,0-1 0,0 0-1,1-1 1,20 2 0,0-4 71,0 0 0,0-3 0,0 0 1,0-2-1,-1-1 0,0-2 0,0-1 0,58-25 0,-18 0 69,-1-2 0,97-69 0,10-29-44,-156 116-135,-1-2 1,0 0 0,-2-1 0,0-1 0,25-42 0,-40 58-126,1 0-1,-2 0 1,1-1-1,0 1 1,-1-1-1,-1 0 1,3-13 0,-4 17-137,0 0 1,0 0-1,0 0 1,0 1-1,-1-1 1,1 0-1,-1 0 1,0 1-1,0-1 1,0 0-1,0 1 1,0-1-1,0 1 1,-1-1-1,1 1 1,-1 0-1,0 0 1,0-1-1,0 1 1,0 0-1,-4-3 1,-39-19-10783</inkml:trace>
</inkml:ink>
</file>

<file path=ppt/ink/ink1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40.565"/>
    </inkml:context>
    <inkml:brush xml:id="br0">
      <inkml:brushProperty name="width" value="0.025" units="cm"/>
      <inkml:brushProperty name="height" value="0.025" units="cm"/>
    </inkml:brush>
  </inkml:definitions>
  <inkml:trace contextRef="#ctx0" brushRef="#br0">11900 1918 9641,'0'0'8483,"-3"12"-8521,-10 45 108,2 1-1,2 1 0,0 69 0,13 191 311,16-114-100,-10-131-192,-3 2 0,-5 125 1,-3-189-82,0 1 0,-2-1 0,1 0 0,-1 0 0,-1-1 0,0 1 1,-1-1-1,0 0 0,0 0 0,-2 0 0,1-1 0,-14 17 0,9-15 13,0-2-1,-1 1 0,0-1 0,0-1 0,-1 0 1,-1-1-1,1 0 0,-28 11 0,-2-5 21,0-2 1,-1-2-1,0-2 0,-1-1 0,-85 0 1,-679-6 70,346-5-57,-1098-40 1703,-487-74-1555,504 33-239,17-137 0,1284 164 39,3-11 0,3-10 0,4-10 0,-374-201 0,103-2-89,25-46-85,382 256 117,3-4-1,-128-150 0,163 162 41,3-3 0,4-1 0,3-3 0,-45-103 0,69 122 47,2-1 1,4-1-1,2-1 1,3 0 0,2-1-1,4 0 1,3-1 0,3-72-1,2 129 42,0 0 0,1 0 0,0 0 0,1 0 0,0 0 0,1 0 0,0 0 0,0 1 0,1-1 0,5-9 0,-5 15-79,-1-1 0,1 0-1,-1 1 1,1 0 0,0 0 0,1 0 0,-1 0-1,1 1 1,0 0 0,0 0 0,0 0 0,0 0-1,0 1 1,0 0 0,1 0 0,-1 0 0,1 1 0,0 0-1,7-1 1,87-2-976,-33 6-2709,-15 1-3650</inkml:trace>
</inkml:ink>
</file>

<file path=ppt/ink/ink1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41.548"/>
    </inkml:context>
    <inkml:brush xml:id="br0">
      <inkml:brushProperty name="width" value="0.025" units="cm"/>
      <inkml:brushProperty name="height" value="0.025" units="cm"/>
    </inkml:brush>
  </inkml:definitions>
  <inkml:trace contextRef="#ctx0" brushRef="#br0">58 2511 10570,'0'0'1543,"-8"-5"-449,-26-18-469,32 22-613,1 0 0,0 0 0,0 0 0,0 1 0,0-1 0,0 0 0,0 0 0,1-1 0,-1 1 0,0 0 1,0 0-1,1 0 0,-1 0 0,1-1 0,-1 1 0,1 0 0,-1 0 0,1-1 0,0 1 0,0 0 0,0-1 0,-1 1 0,1 0 0,0-1 0,1 1 1,-1-1-1,0 1 0,0 0 0,1 0 0,-1-1 0,0 1 0,1 0 0,0-1 0,-1 1 0,1 0 0,-1 0 0,1 0 0,1-2 0,3-3-33,0 0 0,1 1 0,0-1 0,0 1 0,7-5 0,-5 4 72,89-66-64,4 5 0,130-66 0,-127 76 14,939-450 65,39 88-3,1225-291-42,-962 421 591,-914 226-285,507-6-1,-583 64-274,0 17-1,565 89 1,-354 16-151,-414-77 1040,243 99 0,-327-109 99,113 67 1,-157-82-860,-1 1 0,-1 1 0,0 1 0,-1 1 0,-1 1 0,-1 1 0,29 41 0,-45-58-178,0 1 0,0 0 0,-1 0 0,0 0 0,0 0 0,0 0 0,0 0 0,-1 0 0,0 1 0,0-1 0,-1 1 0,1-1 0,-1 0 0,0 1 0,-1-1 0,1 1 0,-1-1 0,0 0 0,0 1 0,-1-1 0,0 0 0,0 0 0,0 0 0,0 0 0,-1 0 0,0-1 0,-4 7 0,4-7-330,-1 0 0,0 0 1,0 0-1,-1-1 0,1 1 1,-1-1-1,-6 4 0,5-4-596,1-1 0,-2 1 0,1-1 1,0 0-1,0-1 0,-12 2 0,-2-2-4688</inkml:trace>
</inkml:ink>
</file>

<file path=ppt/ink/ink1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41.907"/>
    </inkml:context>
    <inkml:brush xml:id="br0">
      <inkml:brushProperty name="width" value="0.025" units="cm"/>
      <inkml:brushProperty name="height" value="0.025" units="cm"/>
    </inkml:brush>
  </inkml:definitions>
  <inkml:trace contextRef="#ctx0" brushRef="#br0">1 1 10602,'0'0'3491,"3"9"-1916,13 51 849,13 103 0,-16-79-2334,-12-79-9,-1 0 0,1 0-1,1 0 1,-1-1 0,1 1 0,-1 0 0,1 0-1,1-1 1,-1 1 0,1-1 0,0 0-1,0 0 1,0 0 0,0 0 0,5 4 0,-4-6 59,0 0-1,0 1 1,0-2 0,0 1 0,0 0 0,0-1 0,1 0 0,-1 0 0,1 0 0,-1-1 0,1 1 0,-1-1 0,1 0 0,-1 0 0,1-1 0,-1 1 0,7-3 0,9-1 142,0-2 1,-1 0 0,0-1-1,-1-1 1,0-1 0,17-11-1,102-74-69,-113 77-157,0 1-264,24-21-490,-19 10-4295,-20 16-559</inkml:trace>
</inkml:ink>
</file>

<file path=ppt/ink/ink1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42.686"/>
    </inkml:context>
    <inkml:brush xml:id="br0">
      <inkml:brushProperty name="width" value="0.025" units="cm"/>
      <inkml:brushProperty name="height" value="0.025" units="cm"/>
    </inkml:brush>
  </inkml:definitions>
  <inkml:trace contextRef="#ctx0" brushRef="#br0">364 117 11627,'5'-10'1276,"3"-4"-787,-1 2 94,1-1 0,-2 1 1,1-1-1,-2-1 0,5-15 0,-20 39 922,-131 134-987,-68 76-187,208-218-324,-5 3 30,1 1 0,0-1 0,0 1-1,0 1 1,1-1 0,0 1 0,0-1 0,0 1 0,1 0 0,0 1 0,1-1 0,0 0 0,0 1 0,0 0 0,0 9 0,2-15-37,0-1 0,0 1 0,1-1 1,-1 0-1,1 1 0,-1-1 0,1 0 1,0 1-1,-1-1 0,1 0 0,0 0 1,0 1-1,0-1 0,0 0 0,0 0 0,0 0 1,0 0-1,0 0 0,0-1 0,0 1 1,1 0-1,-1 0 0,0-1 0,1 1 0,-1-1 1,0 1-1,1-1 0,2 1 0,48 4 41,-41-5-30,41 0 60,-1-3-1,95-16 0,17-16-3932,-81 16-3516</inkml:trace>
</inkml:ink>
</file>

<file path=ppt/ink/ink1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43.408"/>
    </inkml:context>
    <inkml:brush xml:id="br0">
      <inkml:brushProperty name="width" value="0.025" units="cm"/>
      <inkml:brushProperty name="height" value="0.025" units="cm"/>
    </inkml:brush>
  </inkml:definitions>
  <inkml:trace contextRef="#ctx0" brushRef="#br0">92 515 13933,'-9'7'390,"2"-2"-244,-36 27 897,40-30-886,0 1 0,0 0 0,0 0 0,0 0 0,0 1 1,1-1-1,-1 1 0,1-1 0,0 1 0,0 0 1,-1 5-1,2-9-145,1 1 0,0-1 1,0 0-1,0 0 0,0 1 1,0-1-1,0 0 0,0 0 0,0 1 1,0-1-1,1 0 0,-1 0 1,0 1-1,0-1 0,0 0 1,0 0-1,0 1 0,0-1 0,0 0 1,1 0-1,-1 0 0,0 1 1,0-1-1,0 0 0,0 0 1,1 0-1,-1 0 0,0 1 0,0-1 1,0 0-1,1 0 0,-1 0 1,0 0-1,0 0 0,1 0 1,-1 0-1,0 0 0,0 0 0,1 0 1,-1 0-1,0 0 0,0 0 1,1 0-1,-1 0 0,0 0 1,0 0-1,1 0 0,-1 0 0,0 0 1,0 0-1,1 0 0,-1 0 1,0 0-1,0 0 0,0-1 1,1 1-1,-1 0 0,0 0 0,0 0 1,0 0-1,1-1 0,-1 1 1,0 0-1,0 0 0,0-1 0,0 1 1,19-13 193,11-17 212,-3-2-1,0 0 1,30-52-1,-19 29-240,31-49-39,-31 45-143,3 1 0,57-62 0,-97 118-24,0 0 1,1 1 0,-1-1-1,1 1 1,0-1-1,0 1 1,-1 0-1,1-1 1,0 1-1,0 0 1,0 0-1,0 0 1,0 1-1,0-1 1,1 0-1,2 0 1,-4 2 11,0-1 0,0 0 0,0 0 0,0 1 0,0-1 0,0 1 0,-1-1 0,1 1-1,0-1 1,0 1 0,0-1 0,0 1 0,0 0 0,-1-1 0,1 1 0,0 0 0,-1 0 0,1 0 0,0-1 0,-1 1 0,1 0 0,-1 0 0,0 0 0,1 1 0,3 10-47,-1 0-1,-1 0 1,0 0 0,1 22-1,-1-9 229,5 29 10,2-1 0,25 82 0,-27-115-356,0-1 1,2-1-1,0 0 0,13 20 0,-15-29-384,0 1 0,1-1 0,-1-1 0,2 1-1,-1-2 1,1 1 0,0-1 0,13 8 0,33 9-9823</inkml:trace>
</inkml:ink>
</file>

<file path=ppt/ink/ink1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2:44.349"/>
    </inkml:context>
    <inkml:brush xml:id="br0">
      <inkml:brushProperty name="width" value="0.025" units="cm"/>
      <inkml:brushProperty name="height" value="0.025" units="cm"/>
    </inkml:brush>
  </inkml:definitions>
  <inkml:trace contextRef="#ctx0" brushRef="#br0">88 584 7207,'0'0'480,"-9"-9"390,3 5-394,-37-37-291,40 38 138,0 0 0,0-1 0,1 1 0,-1-1 0,1 0 0,0 1 0,0-1 1,0 0-1,0 0 0,1-1 0,0 1 0,0 0 0,-1-7 0,42-6 2837,13-9-2874,-2-1 0,0-3 0,-3-2 0,0-2 0,-2-2 0,-2-2 0,-1-2 0,71-87-1,-104 114-280,18-21 49,-27 32-55,0 1 0,1 0-1,-1 0 1,0 0 0,0 0-1,0 0 1,1 0 0,-1 0-1,1 0 1,-1 1-1,0-1 1,1 0 0,-1 1-1,1-1 1,0 1 0,-1-1-1,1 1 1,-1 0 0,3 0-1,-3 0-3,-1 0-1,1 0 0,-1 1 1,1-1-1,-1 0 0,1 1 0,-1-1 1,1 0-1,-1 1 0,1-1 0,-1 1 1,0-1-1,1 0 0,-1 1 0,0-1 1,0 1-1,1-1 0,-1 1 1,0-1-1,0 1 0,1 0 0,-1-1 1,0 1-1,0-1 0,0 1 0,0 0 1,4 27 74,-1 0 0,-1 41 1,-2-36 143,9 61 1,-4-68-156,1-1-1,1 0 1,1-1-1,20 40 1,-21-49-321,2-1-1,-1-1 1,2 1 0,0-1-1,0-1 1,1 0 0,1-1-1,20 16 1,31 11-4958</inkml:trace>
</inkml:ink>
</file>

<file path=ppt/ink/ink1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54.701"/>
    </inkml:context>
    <inkml:brush xml:id="br0">
      <inkml:brushProperty name="width" value="0.025" units="cm"/>
      <inkml:brushProperty name="height" value="0.025" units="cm"/>
    </inkml:brush>
  </inkml:definitions>
  <inkml:trace contextRef="#ctx0" brushRef="#br0">575 69 9801,'0'0'1015,"-11"-6"212,5 2-1088,-12-7 1083,0 1 0,-1 1 0,-30-11 0,43 18-1128,1 1 1,0-1-1,-1 1 0,1 0 0,-1 0 0,1 1 0,-1-1 0,1 1 1,-1 0-1,1 1 0,-1 0 0,1 0 0,-1 0 0,1 0 0,0 1 1,-1 0-1,1 0 0,0 0 0,0 1 0,-9 5 0,-7 12-49,0 0-1,1 2 0,1 0 1,1 1-1,-25 43 1,-59 134-39,86-163 4,1 1 1,2 0 0,1 1-1,2 0 1,2 0 0,2 1-1,1 0 1,2 1 0,5 76-1,-1-110 20,0 1-1,0-1 0,0 1 1,1-1-1,0 0 0,1 0 1,-1 0-1,1 0 0,1 0 1,-1 0-1,1-1 0,1 0 1,-1 0-1,1 0 0,0 0 1,0-1-1,0 0 0,1 0 1,0 0-1,7 4 0,-5-5 37,1 0 0,-1-1 0,1 0 0,0 0 0,0-1-1,0 0 1,0-1 0,0 0 0,0 0 0,0-1-1,1 0 1,-1-1 0,0 0 0,0 0 0,0-1 0,13-4-1,4-3 38,0-1 0,0-2 0,-1-1 0,-1 0 0,0-2 0,42-34 0,-14 4 52,79-85 0,-100 95-64,-1-2 0,-1-1 0,-3-1 0,30-57 0,-47 78 29,0-1-1,-2-1 0,0 1 1,-1-1-1,0-1 0,-2 1 1,-1-1-1,0 1 0,-2-1 1,0 0-1,-1 0 1,-4-26-1,3 40-82,-1 1 0,0 0 0,0-1 1,0 1-1,-1 0 0,0 0 0,0 0 0,0 1 1,-1-1-1,0 1 0,0 0 0,-1 0 0,1 0 1,-1 1-1,0-1 0,0 1 0,0 0 0,-1 1 1,1-1-1,-1 1 0,0 0 0,0 1 0,0-1 0,-8-1 1,9 3-304,-1-1-1,1 2 1,-1-1 0,0 1 0,1-1 0,-1 1 0,0 1 0,1-1 0,-1 1-1,1 0 1,-1 1 0,1-1 0,-1 1 0,1 0 0,0 0 0,-1 1 0,1 0-1,-5 3 1,-10 7-4090,1-4-3128</inkml:trace>
</inkml:ink>
</file>

<file path=ppt/ink/ink1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55.655"/>
    </inkml:context>
    <inkml:brush xml:id="br0">
      <inkml:brushProperty name="width" value="0.025" units="cm"/>
      <inkml:brushProperty name="height" value="0.025" units="cm"/>
    </inkml:brush>
  </inkml:definitions>
  <inkml:trace contextRef="#ctx0" brushRef="#br0">623 141 5605,'-5'-9'1063,"-2"-6"-1107,1 3 825,-1-1 0,0 1 0,0 1 0,-1-1 0,-1 1 0,-9-10 0,15 19-649,0-1 0,0 1 0,-1 0 0,1-1 0,0 1 0,-1 1 0,1-1 0,-1 0 0,0 1 0,1 0 0,-1 0 0,0 0 0,0 0 0,0 1 0,0-1 0,1 1 0,-1 0 0,0 0 0,0 0 0,0 1 0,0 0 0,0-1 0,0 1 0,1 1 0,-1-1 0,0 0 0,1 1 0,-5 2 0,-10 7-81,1 0 0,0 1 1,1 1-1,0 0 0,1 1 0,1 1 0,-18 22 0,-4 10-15,-38 68 0,46-67-33,2 2 0,3 1 0,2 1 0,2 0 0,2 2 0,2 0 0,3 0 0,3 2 1,2-1-1,2 1 0,4 81 0,1-127-2,1 1 1,0-1-1,1 0 1,0 0-1,0 0 1,1 0-1,1-1 1,0 1-1,7 12 1,-9-19-3,0 1 1,1-1 0,0 0-1,0 0 1,0 0 0,0 0-1,0 0 1,1-1-1,-1 0 1,1 1 0,0-1-1,0-1 1,-1 1-1,1 0 1,0-1 0,0 0-1,1 0 1,-1 0 0,0-1-1,0 1 1,0-1-1,1 0 1,-1 0 0,8-1-1,4-2 116,-1 0 0,1-1 0,-1-1 0,0-1 0,-1 0 0,1 0-1,-1-1 1,0-1 0,15-12 0,20-17 300,45-44 0,-79 68-381,72-67 582,84-100 0,-135 137-230,-2-1 0,-2-2-1,-2-2 1,37-76-1,-60 109-301,-1-1 0,-1 1 0,0-1 0,-1 0 0,0-1 0,-2 1 0,0 0 0,-1-1 0,-1-31 0,-1 41-61,0 0 0,0 0 0,-1 0 0,0 0 0,0 0 0,-1 1 0,0-1 0,0 1 0,-1-1 0,1 1 0,-1 0 0,0 0 0,-1 1 0,0-1 0,0 1 0,0 0 0,0 0 0,-1 1 0,0-1 0,0 1 0,0 1 0,0-1 0,0 1 0,-12-4 0,10 4-63,-1 0 1,0 1 0,0 0-1,1 0 1,-1 1 0,0 0-1,0 0 1,0 1-1,-1 1 1,1-1 0,0 1-1,1 1 1,-1 0 0,0 0-1,0 1 1,-10 4-1,4 1-849,0 0-1,1 1 0,-1 1 0,2 0 0,0 1 0,0 0 0,-18 21 0,-3 6-4838</inkml:trace>
</inkml:ink>
</file>

<file path=ppt/ink/ink1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46.695"/>
    </inkml:context>
    <inkml:brush xml:id="br0">
      <inkml:brushProperty name="width" value="0.025" units="cm"/>
      <inkml:brushProperty name="height" value="0.025" units="cm"/>
    </inkml:brush>
  </inkml:definitions>
  <inkml:trace contextRef="#ctx0" brushRef="#br0">0 199 10794,'0'0'4965,"12"6"-4816,12 6 125,1-1-1,0-1 0,1-1 0,0-1 0,29 5 0,-2-11-172,-1-1 0,1-3 0,0-2 0,94-20 0,-34 6 62,-9 8 374,0 6 0,178 14 0,-16 1-29,94-29 58,-23 0 496,114 45-367,-278-11-648,-48-9-18,162-13 0,124-35 201,171-5 438,137-21 239,-625 52-637,265-39-521,-118 40 3643,-241 14-3322,1 0 0,-1 0 0,0 1 0,0-1 0,1 0-1,-1 0 1,0 1 0,0-1 0,0 0 0,1 1 0,-1-1-1,0 0 1,0 1 0,0-1 0,0 0 0,0 1-1,0-1 1,0 0 0,1 1 0,-1-1 0,0 1 0,0-1-1,0 0 1,-1 1 0,1-1 0,0 0 0,0 1 0,0-1-1,0 0 1,0 1 0,0-1 0,0 0 0,-1 1-1,1-1 1,0 0 0,0 1 0,0-1 0,-1 0 0,1 1-1,-1-1 1,-8 15-888,14-17-7125,0-11 917</inkml:trace>
</inkml:ink>
</file>

<file path=ppt/ink/ink1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33.644"/>
    </inkml:context>
    <inkml:brush xml:id="br0">
      <inkml:brushProperty name="width" value="0.025" units="cm"/>
      <inkml:brushProperty name="height" value="0.025" units="cm"/>
    </inkml:brush>
  </inkml:definitions>
  <inkml:trace contextRef="#ctx0" brushRef="#br0">169 273 16496,'0'0'5856,"-6"12"-5717,-9 26 272,1 0 0,1 1 0,-9 59 0,-15 141 1220,21-121-1404,-1-20-82,8-53-19,1 0-1,2 0 0,3 0 0,1 1 0,5 58 0,-2-98-84,0 0-1,1 0 0,-1 0 0,1 0 0,1 0 0,-1 0 1,1 0-1,0-1 0,0 1 0,0-1 0,1 0 0,0 0 1,0 0-1,0 0 0,1-1 0,0 1 0,-1-1 0,1-1 1,1 1-1,-1-1 0,0 0 0,1 0 0,0 0 0,0-1 1,11 4-1,8-1-49,2 0 1,-1-1-1,0-2 1,49-1-1,-59-1-32,347-26-268,-81 3 186,283 28-292,-1 36-363,56 3 343,844-14 3344,-965-26-2028,1439-33-1559,-561-94 171,-512 37 870,-864 86-357,1 0 0,0 0 1,0-1-1,0 1 0,-1 0 0,1-1 0,0 1 1,0-1-1,-1 1 0,1-1 0,0 0 1,-1 0-1,1 0 0,-1 1 0,1-2 0,-1 1 1,0 0-1,1 0 0,-1 0 0,2-3 0,-2 0 66,0 1 0,0-1 0,0 1-1,-1-1 1,1 1 0,-1-1-1,0 1 1,0-1 0,-1-3 0,1-4 164,-3-34 56,1 35-224,1-1 0,1 1 0,-1-1 0,2 1 0,-1-1-1,2 1 1,-1 0 0,2-1 0,5-17 0,18-39-54,3-8 72,3 1 0,75-129 0,-67 154-2,-30 38-194,-1 0 1,1-1-1,-2 0 0,11-18 1,-18 26 92,1 0-1,0 0 1,-1 0 0,0-1-1,0 1 1,0 0-1,0 0 1,-1-1 0,0 1-1,0 0 1,0-1 0,0 1-1,-1 0 1,0-1 0,1 1-1,-2 0 1,1 0 0,0 0-1,-4-6 1,1-1 4,-1 1 1,0-1-1,-1 1 0,0 1 1,-1-1-1,0 1 0,-1 0 1,1 1-1,-2 0 1,1 0-1,-1 0 0,0 1 1,-1 1-1,1 0 0,-2 0 1,1 0-1,0 2 0,-17-6 1,-374-82-1652,139 34 1732,111 27-51,0 8 0,-181-5 0,-308 23 88,347 8-59,-451-4-28,-2339 32 23,2100 47-5,10 63 585,839-119-621,-237 9 0,353-31-400,0-1 1,-1 0-1,1-1 1,-32-9-1,44 10-115,0-2 1,0 1-1,0-1 1,0 1-1,0-2 0,0 1 1,1-1-1,0 1 1,0-1-1,0-1 0,0 1 1,0-1-1,1 0 0,0 0 1,0 0-1,-4-8 1,-7-29-6213</inkml:trace>
</inkml:ink>
</file>

<file path=ppt/ink/ink1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4.710"/>
    </inkml:context>
    <inkml:brush xml:id="br0">
      <inkml:brushProperty name="width" value="0.025" units="cm"/>
      <inkml:brushProperty name="height" value="0.025" units="cm"/>
    </inkml:brush>
  </inkml:definitions>
  <inkml:trace contextRef="#ctx0" brushRef="#br0">27 0 11371,'0'0'17398,"2"13"-16662,0 33-242,-3-1 0,-1 0 0,-16 82-1,10-44-408,7-47-2951,1-46-2639,0-3 1755,1-11-821,-1-7-3159</inkml:trace>
</inkml:ink>
</file>

<file path=ppt/ink/ink1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5.051"/>
    </inkml:context>
    <inkml:brush xml:id="br0">
      <inkml:brushProperty name="width" value="0.025" units="cm"/>
      <inkml:brushProperty name="height" value="0.025" units="cm"/>
    </inkml:brush>
  </inkml:definitions>
  <inkml:trace contextRef="#ctx0" brushRef="#br0">0 82 10410,'0'0'14958,"68"-17"-12652,-18 10-544,10-2-737,6-3-288,-2 1-353,-5 2-320,-5-1 0,-10 6-224,-9 2-1057,-12 2-801,-12 0-1666</inkml:trace>
</inkml:ink>
</file>

<file path=ppt/ink/ink1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5.427"/>
    </inkml:context>
    <inkml:brush xml:id="br0">
      <inkml:brushProperty name="width" value="0.025" units="cm"/>
      <inkml:brushProperty name="height" value="0.025" units="cm"/>
    </inkml:brush>
  </inkml:definitions>
  <inkml:trace contextRef="#ctx0" brushRef="#br0">1 93 13325,'0'0'13741,"59"11"-11019,-7-27-416,6-1-1633,4-3-673,0 4 0,-6 0 0,-8 10 0,-3 3 0,-5 2-3107,-6-3-4004,-2 0-8584</inkml:trace>
</inkml:ink>
</file>

<file path=ppt/ink/ink1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6.297"/>
    </inkml:context>
    <inkml:brush xml:id="br0">
      <inkml:brushProperty name="width" value="0.025" units="cm"/>
      <inkml:brushProperty name="height" value="0.025" units="cm"/>
    </inkml:brush>
  </inkml:definitions>
  <inkml:trace contextRef="#ctx0" brushRef="#br0">0 74 11339,'0'0'3123,"0"-10"32,0-50 3032,4 56-2590,2 14-2669,5 15-782,-3 33 562,-3 1 1,-2 85-1,-3-124-463,9-118 1677,-9 74-1922,0 8 0,0 0 0,0 1 0,-2-1 0,-3-16 0,7 57 0,-3-22 0,1 0 0,-1 0 0,1 0 0,0 0 0,0 0 0,0 0 0,1 0 0,-1 1 0,1-1 0,0 0 0,-1 0 0,1 0 0,1-1 0,-1 1 0,0 0 0,1 0 0,-1-1 0,1 1 0,0 0 0,0-1 0,0 0 0,0 1 0,0-1 0,1 0 0,-1 0 0,1 0 0,-1-1 0,4 2 0,0-1 0,0 0 0,0-1 0,0 0 0,0 0 0,0-1 0,0 0 0,0 0 0,0 0 0,0-1 0,0 0 0,0 0 0,0 0 0,0-1 0,-1 0 0,1 0 0,0 0 0,-1-1 0,0 0 0,1 0 0,-1 0 0,0-1 0,4-4 0,-3 4 0,0-1 0,-1 0 0,1 0 0,-1 0 0,0-1 0,-1 1 0,1-1 0,-1 0 0,-1-1 0,1 1 0,-1-1 0,0 0 0,0 1 0,-1-1 0,0-1 0,0 1 0,1-13 0,-3 19 0,0 0 0,0 1 0,1-1 0,-1 0 0,0 0 0,0 1 0,0-1 0,0 0 0,-1 0 0,1 1 0,0-1 0,0 0 0,0 1 0,0-1 0,-1 0 0,1 0 0,0 1 0,-1-1 0,1 0 0,-1 1 0,1-1 0,-1 1 0,1-1 0,-1 1 0,1-1 0,-1 1 0,1-1 0,-1 1 0,0-1 0,1 1 0,-1 0 0,0-1 0,1 1 0,-1 0 0,0-1 0,1 1 0,-1 0 0,0 0 0,0 0 0,1 0 0,-1 0 0,0 0 0,0 0 0,1 0 0,-1 0 0,0 0 0,0 0 0,1 0 0,-2 1 0,-1 0 0,0 0 0,0 1 0,0-1 0,0 1 0,1-1 0,-1 1 0,1 0 0,-1 0 0,1 0 0,0 0 0,-3 3 0,-3 6 0,0 1 0,1 0 0,0 0 0,1 0 0,0 1 0,1 0 0,1 0 0,0 0 0,0 0 0,1 1 0,1 0 0,-1 15 0,4-27 0,-1 0 0,0-1 0,1 1 0,-1-1 0,1 1 0,-1-1 0,1 1 0,0-1 0,0 0 0,0 1 0,0-1 0,-1 0 0,2 1 0,-1-1 0,0 0 0,0 0 0,0 0 0,0 0 0,1 0 0,-1 0 0,1-1 0,-1 1 0,0 0 0,1-1 0,-1 1 0,1-1 0,0 1 0,-1-1 0,1 0 0,-1 1 0,1-1 0,-1 0 0,1 0 0,0 0 0,-1 0 0,1-1 0,1 1 0,8-1 0,-1 0 0,1 0 0,-1-1 0,17-6 0,-13 4 0,-1-2 0,1 0 0,-1-1 0,0 0 0,-1-1 0,0 0 0,0-1 0,-1 0 0,0-1 0,-1-1 0,0 1 0,0-1 0,-1-1 0,-1 0 0,0 0 0,7-15 0,-34 116 0,17-79 0,0 0 0,1 0 0,0 1 0,0-1 0,1 0 0,2 16 0,-2-25 1,0 0 0,1 0 0,-1 0 0,0 0 0,1 0 0,-1 0 0,0 0 0,1 0 0,0 0-1,-1 0 1,1-1 0,-1 1 0,1 0 0,0 0 0,0-1 0,-1 1 0,1 0 0,0-1 0,0 1 0,0-1 0,0 1 0,-1-1 0,1 1 0,0-1 0,2 1 0,30 0 23,-24-2-65,-1-1 0,1 0 0,-1-1 0,0 0 0,13-6-1,-13 4-521,-1 0-1,0-1 0,0 1 1,10-12-1,-12 11-809,0 0 0,0-1 0,0 0 0,-1 0 1,5-10-1,5-23-8322</inkml:trace>
</inkml:ink>
</file>

<file path=ppt/ink/ink1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6.717"/>
    </inkml:context>
    <inkml:brush xml:id="br0">
      <inkml:brushProperty name="width" value="0.025" units="cm"/>
      <inkml:brushProperty name="height" value="0.025" units="cm"/>
    </inkml:brush>
  </inkml:definitions>
  <inkml:trace contextRef="#ctx0" brushRef="#br0">68 1 16784,'0'0'9043,"9"0"-7735,-6 0-1242,-1 0-1,0 1 1,0-1 0,0 0 0,1 1-1,-1-1 1,0 1 0,0-1-1,0 1 1,0 0 0,0 0 0,0 0-1,0 0 1,0 1 0,0-1-1,-1 0 1,1 1 0,0-1 0,1 3-1,-1 0 86,1 1-1,-1 0 1,0 0-1,-1 0 0,1 0 1,-1 0-1,0 0 1,0 0-1,0 10 1,4 171 1005,-6-131-1140,2 0 1,3-1 0,13 71-1,-12-112-2047,-10-32-139,-3 0 624,-1 1-1,-17-27 1,-28-33 210,-6-9 4092,59 87-2595,1 0 0,0-1 0,0 1 0,-1-1 0,1 1 0,0-1 0,0 1 0,-1-1 0,1 1 0,0-1-1,0 1 1,0-1 0,0 1 0,0-1 0,0 1 0,0-1 0,0 1 0,0-1 0,0 1 0,0-1 0,0 1 0,0-1 0,0 1 0,1-1 0,-1 1 0,0-1 0,0 1 0,0-1 0,1 1 0,0-1 0,17-7 1620,33 5-1722,-42 3 408,109 0-331,-92 0-5088,0 0-5323</inkml:trace>
</inkml:ink>
</file>

<file path=ppt/ink/ink1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7.077"/>
    </inkml:context>
    <inkml:brush xml:id="br0">
      <inkml:brushProperty name="width" value="0.025" units="cm"/>
      <inkml:brushProperty name="height" value="0.025" units="cm"/>
    </inkml:brush>
  </inkml:definitions>
  <inkml:trace contextRef="#ctx0" brushRef="#br0">0 0 17008,'0'0'8424,"64"26"-12107,-33-25-6183</inkml:trace>
</inkml:ink>
</file>

<file path=ppt/ink/ink1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8.267"/>
    </inkml:context>
    <inkml:brush xml:id="br0">
      <inkml:brushProperty name="width" value="0.025" units="cm"/>
      <inkml:brushProperty name="height" value="0.025" units="cm"/>
    </inkml:brush>
  </inkml:definitions>
  <inkml:trace contextRef="#ctx0" brushRef="#br0">114 75 6854,'0'0'9391,"1"-9"-5948,3-28-688,-4 37-2695,0-1 0,1 1-1,-1 0 1,0-1 0,0 1 0,0-1 0,0 1 0,0-1 0,0 1 0,0-1 0,0 1 0,0-1 0,0 1 0,0-1 0,-1 1 0,1 0 0,0-1 0,0 1 0,0-1 0,0 1 0,-1 0 0,1-1 0,0 1 0,-1-1 0,1 1 0,0 0 0,0-1 0,-1 1 0,1 0 0,-1 0 0,1-1 0,0 1 0,-1 0 0,1 0 0,-1-1 0,1 1 0,0 0 0,-1 0 0,1 0 0,-1 0 0,1 0 0,-1 0-1,1 0 1,-1 0 0,1 0 0,-1 0 0,1 0 0,-1 0 0,1 0 0,0 0 0,-1 0 0,1 0 0,-1 0 0,1 1 0,-1-1 0,1 0 0,0 0 0,-1 0 0,1 1 0,-1-1 0,1 0 0,0 1 0,-1-1 0,1 1 0,-23 17 376,14-7-397,1 0 0,0 0-1,0 1 1,1 0-1,1 0 1,0 0 0,1 1-1,1 0 1,-1 0-1,2 1 1,0-1 0,-2 26-1,5-38-32,0 0-1,0 0 1,0-1-1,0 1 1,1 0-1,-1-1 1,0 1-1,0 0 1,1-1-1,-1 1 1,0-1-1,1 1 1,-1 0-1,1-1 1,-1 1-1,0-1 1,1 1-1,0-1 1,-1 1-1,1-1 1,-1 0-1,1 1 1,-1-1-1,1 0 1,0 1-1,-1-1 1,1 0-1,0 0 1,-1 1-1,1-1 1,0 0-1,-1 0 1,1 0-1,0 0 1,0 0-1,-1 0 1,1 0 0,0 0-1,-1 0 1,1-1-1,0 1 1,-1 0-1,1 0 1,0 0-1,-1-1 1,1 1-1,-1 0 1,1-1-1,0 1 1,0-2-1,35-18 600,-14 0-257,-1-1 0,27-35-1,-38 44-168,-2 0 0,1-1 0,-2 0 0,0 0 0,0-1 0,8-25 0,-37 107-489,15-51 319,0 0-1,2 1 1,0 0 0,1 0-1,1 0 1,0 1 0,1 33 0,2-51-23,0-1 1,0 1 0,1 0-1,-1 0 1,0-1 0,1 1 0,-1 0-1,1-1 1,-1 1 0,0-1-1,1 1 1,0 0 0,-1-1 0,1 1-1,-1-1 1,1 1 0,0-1-1,-1 0 1,1 1 0,0-1-1,-1 0 1,1 1 0,0-1 0,0 0-1,-1 0 1,1 0 0,0 0-1,0 1 1,-1-1 0,1 0 0,0 0-1,0 0 1,-1-1 0,1 1-1,0 0 1,0 0 0,-1 0 0,1-1-1,0 1 1,0 0 0,0-1-1,33-14-1146,-27 9 102,0 1 0,-1-1 0,0-1 0,0 1 0,6-10 0,7-13-4761</inkml:trace>
</inkml:ink>
</file>

<file path=ppt/ink/ink1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8.859"/>
    </inkml:context>
    <inkml:brush xml:id="br0">
      <inkml:brushProperty name="width" value="0.025" units="cm"/>
      <inkml:brushProperty name="height" value="0.025" units="cm"/>
    </inkml:brush>
  </inkml:definitions>
  <inkml:trace contextRef="#ctx0" brushRef="#br0">135 59 15567,'0'0'5066,"2"-9"-3064,1-2-1543,3-28 811,-14 42 140,-8 12-920,1 1 0,1 0 0,0 2-1,1-1 1,1 1 0,0 1 0,2 0 0,-12 28 0,21-44-423,-1 0 0,1 1 0,0-1 0,0 0 0,0 0 0,0 1-1,1-1 1,-1 0 0,1 1 0,0-1 0,0 0 0,0 1 0,0-1 0,1 5 0,0-7-61,0 0 1,0 0 0,0 0 0,0 0 0,0 0 0,0 0 0,0 0 0,1 0 0,-1 0 0,0 0 0,0-1 0,1 1-1,-1-1 1,0 1 0,1-1 0,-1 1 0,1-1 0,-1 0 0,0 0 0,1 1 0,-1-1 0,1 0 0,-1 0 0,1-1-1,-1 1 1,1 0 0,-1 0 0,0-1 0,1 1 0,-1-1 0,0 1 0,1-1 0,1-1 0,9-3 47,1-1 0,-2-1 0,1 0 1,-1 0-1,0-1 0,-1-1 0,0 0 1,0 0-1,-1-1 0,10-13 0,25-22-698,-44 44 624,0 1 0,1 0 0,-1 0 0,0 0 0,0 0 0,0 0 0,1 0 0,-1 0 0,0 0 0,0 0 0,0 0 0,0 1 0,1-1 0,-1 0 0,0 0 0,0 0 0,0 0 0,0 0 0,1 0 0,-1 0 0,0 0 0,0 0 0,0 1 0,0-1 0,0 0 1,0 0-1,1 0 0,-1 0 0,0 0 0,0 1 0,0-1 0,0 0 0,0 0 0,0 0 0,0 0 0,0 1 0,0-1 0,0 0 0,0 0 0,0 0 0,0 0 0,0 1 0,0-1 0,0 0 0,0 0 0,0 0 0,0 1 0,0-1 0,0 0 0,0 0 0,0 0 0,0 0 0,0 1 0,0-1 0,0 23-199,-3 25 309,0-36-148,-20 148 937,21-139-746,2 1 1,1 0 0,0 0-1,2 0 1,6 29 0,-6-39-118,-1 0 0,0 0 0,-1 0 0,-1 1 0,0-1 0,0 0 0,-1 0 1,-1 0-1,0 0 0,-5 14 0,6-21-2,0-1 0,-1 1 0,0-1 0,0 0 0,0 0 0,0 1 0,-1-1 0,1 0-1,-1-1 1,0 1 0,0-1 0,0 1 0,-1-1 0,1 0 0,-1 0 0,0 0 0,0-1 0,0 1 0,0-1 0,0 0 0,-1 0 0,1 0 0,-1-1 0,1 0 0,-1 0 0,1 0 0,-1 0 0,-8 0 0,11-1-8,-1 0 0,0-1-1,0 1 1,0-1 0,0 1 0,0-1 0,0 0 0,0 0 0,0 0 0,1-1 0,-1 1 0,1 0 0,-1-1 0,1 0 0,-1 0 0,1 0 0,0 0 0,0 0 0,-3-3 0,2 0 7,0 0 1,-1 0 0,2 0 0,-1-1-1,1 1 1,0-1 0,0 0-1,0 0 1,-1-8 0,2 5-2,0 0 0,0-1 1,0 1-1,2-1 0,-1 1 1,1 0-1,0-1 0,1 1 1,0 0-1,0 0 0,1 0 1,6-13-1,3 6-553,1 1-1,0 0 1,1 1 0,0 0-1,1 1 1,0 1-1,1 1 1,24-14 0,26-20-4538,-15 6-9441</inkml:trace>
</inkml:ink>
</file>

<file path=ppt/ink/ink1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9.500"/>
    </inkml:context>
    <inkml:brush xml:id="br0">
      <inkml:brushProperty name="width" value="0.025" units="cm"/>
      <inkml:brushProperty name="height" value="0.025" units="cm"/>
    </inkml:brush>
  </inkml:definitions>
  <inkml:trace contextRef="#ctx0" brushRef="#br0">0 1 18546,'0'0'6112,"3"12"-5546,4 33 962,2 90-1,1 23-749,-9-151-703,0 0 0,1 1 0,-1-1 1,1 0-1,1 0 0,3 7 0,-5-12-30,0 0 0,-1-1 0,1 1 0,1-1 0,-1 0 0,0 1 0,0-1 0,0 0 0,1 0 0,-1 0 0,0 1 0,1-1 0,-1-1-1,1 1 1,0 0 0,-1 0 0,1-1 0,0 1 0,-1-1 0,1 1 0,0-1 0,-1 1 0,1-1 0,0 0 0,0 0 0,0 0 0,-1 0 0,1 0 0,0-1-1,0 1 1,1-1 0,6-2 54,-1 0 0,0-1-1,0 0 1,0 0 0,-1-1 0,1 0-1,-1 0 1,0-1 0,-1 0-1,7-7 1,59-72 555,-66 78-648,23-32-181,-1 0 0,-2-2 1,33-70-1,-77 124-15942</inkml:trace>
</inkml:ink>
</file>

<file path=ppt/ink/ink2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4:59.842"/>
    </inkml:context>
    <inkml:brush xml:id="br0">
      <inkml:brushProperty name="width" value="0.025" units="cm"/>
      <inkml:brushProperty name="height" value="0.025" units="cm"/>
    </inkml:brush>
  </inkml:definitions>
  <inkml:trace contextRef="#ctx0" brushRef="#br0">0 0 15150,'0'0'4837,"51"32"-1058,-22-27-1632,3-3-802,0-2-1057,0 0-224,0 0-993,-1-5-1729,-2-6-2499,-3-5-5093</inkml:trace>
</inkml:ink>
</file>

<file path=ppt/ink/ink2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0.184"/>
    </inkml:context>
    <inkml:brush xml:id="br0">
      <inkml:brushProperty name="width" value="0.025" units="cm"/>
      <inkml:brushProperty name="height" value="0.025" units="cm"/>
    </inkml:brush>
  </inkml:definitions>
  <inkml:trace contextRef="#ctx0" brushRef="#br0">89 23 18802,'-8'6'1777,"5"-4"-1449,-51 44 2540,52-44-2819,0 0 1,0-1-1,0 1 0,1 0 0,-1 0 0,0 0 0,1 0 0,0 0 0,-1 0 0,1 1 0,0-1 1,0 0-1,0 1 0,0-1 0,1 1 0,-1-1 0,1 1 0,-1-1 0,1 1 0,0-1 0,0 1 1,0 0-1,0-1 0,1 1 0,-1-1 0,2 6 0,-1-8-45,0 1 0,0 0 0,0 0 1,0-1-1,0 1 0,0-1 0,0 1 0,0-1 0,1 1 0,-1-1 0,0 1 1,0-1-1,0 0 0,0 0 0,1 0 0,-1 0 0,0 0 0,0 0 0,1 0 1,-1 0-1,0 0 0,0-1 0,0 1 0,1 0 0,-1-1 0,0 1 0,0-1 1,1 0-1,33-17 207,17-26 64,-38 31-254,1 0 0,0 1 0,1 1-1,21-12 1,-36 22-44,0 0 0,0 1 0,0-1 0,0 1 0,0-1 0,0 1 0,0 0 0,0-1 0,0 1 0,0 0 0,0 0 0,0 0 0,0-1 0,0 1 0,0 0 0,0 0 0,0 1 0,1-1 0,-1 0 0,0 0 0,0 0 0,0 1 0,0-1 0,0 1 0,0-1 0,0 0 0,-1 1 0,1 0 0,0-1 0,0 1 0,0 0 0,0-1 0,-1 1 0,1 0 0,0 0 0,-1 0 0,1-1 0,0 1 0,-1 0 0,1 0 0,-1 0 0,1 0 0,-1 0 0,0 0 0,0 0 0,1 0 0,-1 0 0,0 0 0,0 2 0,1 8 130,0 1 0,0-1 0,-1 0 0,-2 12 0,1-3 754,1-19-808,0-1 0,0 0 0,0 1 0,0-1 0,1 1 0,-1-1 0,0 0 1,0 1-1,0-1 0,1 0 0,-1 1 0,0-1 0,0 0 0,1 1 0,-1-1 0,0 0 1,1 1-1,-1-1 0,1 0 0,-1 0 0,0 0 0,1 1 0,-1-1 0,0 0 0,1 0 1,-1 0-1,1 0 0,-1 0 0,1 0 0,-1 0 0,0 0 0,1 0 0,-1 0 0,1 0 1,-1 0-1,1 0 0,-1 0 0,0 0 0,1 0 0,-1 0 0,1 0 0,-1-1 0,0 1 1,1 0-1,-1 0 0,0-1 0,1 1 0,-1 0 0,0 0 0,1-1 0,21-12 1002,14-21-323,22-18-537,-53 49-206,-1 0-1,0 0 0,0 1 0,1-1 1,-1 1-1,1 0 0,0 0 0,0 1 0,0 0 1,0 0-1,0 0 0,6-1 0,-10 3-9,1 0-1,-1-1 0,0 1 0,0-1 0,1 1 1,-1 0-1,0 0 0,0 0 0,0 0 1,0 0-1,0 0 0,0 0 0,0 0 0,-1 0 1,1 0-1,0 1 0,0-1 0,-1 0 1,1 0-1,-1 1 0,1-1 0,-1 0 0,0 1 1,1-1-1,-1 1 0,0-1 0,0 0 1,0 3-1,4 52 150,-4-44-148,0-5 40,0-1-1,1 1 0,0-1 1,0 1-1,0-1 1,1 0-1,0 1 1,3 6-1,-4-12-1,-1 0 0,1 0 0,0 0 0,0 0 0,0 0 0,0 0 0,0 0 0,0 0 0,0 0 0,0-1 0,0 1 0,0 0 0,0-1 0,0 1 0,0-1 0,1 1 0,-1-1 0,2 1 0,-1-1 16,1 0 0,-1 0 0,1 0 0,-1 0 0,1-1 0,-1 1 0,1-1 0,-1 1 0,1-1 0,-1 0 0,0 0 0,0 0 0,3-2 0,7-4 28,0-1 0,-1-1 0,17-17 0,10-7-1930,4 7-5107,-31 23 2085,-1 6-5883,-10 1 6593</inkml:trace>
</inkml:ink>
</file>

<file path=ppt/ink/ink2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0.527"/>
    </inkml:context>
    <inkml:brush xml:id="br0">
      <inkml:brushProperty name="width" value="0.025" units="cm"/>
      <inkml:brushProperty name="height" value="0.025" units="cm"/>
    </inkml:brush>
  </inkml:definitions>
  <inkml:trace contextRef="#ctx0" brushRef="#br0">0 64 3171,'0'0'7794,"7"-9"-5296,21-27-512,-28 35-1788,1 0 0,-1 0 0,1 0 0,0 1 0,0-1 0,-1 0 0,1 0 0,0 1 0,0-1 0,0 1 0,-1-1-1,1 0 1,0 1 0,0 0 0,0-1 0,0 1 0,0-1 0,0 1 0,2 0 0,-2 0-91,-1 0 0,1 1 0,-1-1 0,1 0 0,-1 1 0,1-1 0,-1 1 0,1-1 1,-1 1-1,0-1 0,1 1 0,-1-1 0,0 1 0,1-1 0,-1 1 0,0-1 0,0 1 0,1-1 0,-1 1 0,0 0 0,0-1 0,0 1 0,0 1 0,0 46 2445,-1-40-2065,1 5-135,2 22 1260,-2-35-1567,1 1 1,-1 0-1,1-1 1,-1 1-1,0 0 1,1-1-1,-1 1 1,1-1-1,0 1 1,-1 0-1,1-1 1,-1 0-1,1 1 1,0-1-1,-1 1 1,1-1-1,0 0 1,0 1-1,-1-1 1,1 0 0,0 0-1,0 0 1,-1 1-1,1-1 1,0 0-1,0 0 1,-1 0-1,1 0 1,0-1-1,0 1 1,0 0-1,-1 0 1,1 0-1,0 0 1,0-1-1,-1 1 1,1 0-1,0-1 1,-1 1-1,1-1 1,0 0-1,10-5 198,-1 0 0,0-1 0,0 0 0,0-1 0,13-15 0,27-20-227,-48 42-22,2-2-23,-1 0-1,1 0 0,0 0 0,1 1 0,-1-1 0,0 1 0,1 0 0,-1 1 0,1-1 0,-1 1 1,1 0-1,0 0 0,0 0 0,9 1 0,-13 1 9,0 0-1,-1 0 1,1 0 0,0 1 0,-1-1 0,1 0-1,-1 1 1,1-1 0,-1 1 0,0-1-1,1 0 1,-1 1 0,0-1 0,0 1-1,0-1 1,0 1 0,-1 2 0,-1 30 81,2-33-80,-5 29-600,-1-10-3869,3-15-1169</inkml:trace>
</inkml:ink>
</file>

<file path=ppt/ink/ink2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1.100"/>
    </inkml:context>
    <inkml:brush xml:id="br0">
      <inkml:brushProperty name="width" value="0.025" units="cm"/>
      <inkml:brushProperty name="height" value="0.025" units="cm"/>
    </inkml:brush>
  </inkml:definitions>
  <inkml:trace contextRef="#ctx0" brushRef="#br0">203 86 11307,'0'0'11360,"-11"-7"-8483,-42-22-1142,50 28-1704,0 0 0,-1 0 0,1 0-1,0 0 1,-1 0 0,1 1 0,0 0 0,-1-1-1,1 1 1,-1 0 0,1 1 0,0-1 0,-1 1 0,1-1-1,-1 1 1,1 0 0,0 0 0,0 1 0,0-1-1,0 1 1,0-1 0,0 1 0,0 0 0,0 0 0,0 0-1,1 1 1,-1-1 0,1 0 0,0 1 0,0 0-1,0 0 1,-3 4 0,0 2 18,0-1 0,1 1 0,-1 0-1,2 1 1,0-1 0,0 0 0,0 1 0,1 0 0,-1 13 0,3-22-45,0 0 0,0 1 0,-1-1 0,1 1 0,0-1 0,0 1 0,1-1 0,-1 0 0,0 1 0,0-1 0,1 1 0,-1-1 0,1 0 0,-1 1 0,1-1 0,0 0 0,-1 0 0,1 1 0,0-1 0,0 0 0,0 0 0,0 0 0,0 0 0,0 0 0,0 0 0,2 1 0,0-1 13,-1 0 0,0-1 0,1 1 0,-1-1 0,1 0 0,-1 0 0,1 0 0,-1 0 0,1 0 0,-1-1 0,1 1 0,-1-1 0,1 1 0,2-2 0,6-2 70,0-1 0,1-1 0,-2 1 0,1-2 1,12-9-1,1-5 36,-1-1-1,-1-1 1,-1-1 0,-1 0 0,25-43-1,-46 100-929,2-13 792,-6 20-397,3-31-272,0 1 0,0 0 1,2 1-1,-1-1 0,1 0 0,0 0 1,1 0-1,2 11 0,-2-20 421,-1 0 0,1 0 0,0 0 0,-1-1 0,1 1 0,-1 0 0,1 0 0,0-1 0,0 1 0,-1 0 0,1-1 0,0 1 0,0-1 0,0 1 0,0-1 0,0 0 0,-1 1 0,1-1 0,0 0 0,0 1 0,0-1 0,0 0 0,0 0 0,0 0 0,0 0 0,0 0 0,0 0 0,0 0 0,1-1 0,-1 1-20,19 0-7068</inkml:trace>
</inkml:ink>
</file>

<file path=ppt/ink/ink2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1.489"/>
    </inkml:context>
    <inkml:brush xml:id="br0">
      <inkml:brushProperty name="width" value="0.025" units="cm"/>
      <inkml:brushProperty name="height" value="0.025" units="cm"/>
    </inkml:brush>
  </inkml:definitions>
  <inkml:trace contextRef="#ctx0" brushRef="#br0">104 1 16560,'0'0'2119,"-6"10"-448,-59 135 2706,58-128-3925,1 1 0,1 0-1,0 1 1,2-1 0,0 1 0,1-1 0,0 23-1,3-40-441,-1 0-1,1 0 1,-1 0-1,1 0 1,0 0-1,-1 0 1,1 0-1,0-1 0,-1 1 1,1 0-1,0 0 1,0-1-1,0 1 1,0 0-1,0-1 1,0 1-1,0-1 0,0 1 1,0-1-1,0 1 1,0-1-1,0 0 1,0 0-1,0 1 1,0-1-1,0 0 0,0 0 1,1 0-1,-1 0 1,0 0-1,0-1 1,0 1-1,0 0 1,0 0-1,0-1 1,0 1-1,1-1 0,44-12 348,-39 9-534,0 0 0,0 1 0,1-1 0,0 2 0,-1-1 0,1 1 0,0 1 0,0-1 0,0 1 0,0 1 0,0 0 0,16 1 0,-23 0 167,0 0 1,1 0-1,-1 0 1,0 0-1,1 0 0,-1 0 1,0 1-1,0-1 0,0 0 1,0 1-1,0-1 1,-1 1-1,1-1 0,0 1 1,-1-1-1,1 1 1,-1 0-1,1-1 0,-1 1 1,0 0-1,0-1 0,1 1 1,-1 0-1,-1-1 1,1 1-1,-1 3 0,1 1 215,0 1 0,-1-1 0,0 0 0,-1 0 0,1 0 0,-4 7-1,0-5 89,1 0 0,-1-1 0,-1 0-1,1 0 1,-1 0 0,-1 0-1,1-1 1,-15 10 0,17-12-146,-1-1 0,-1 0-1,1 0 1,0 0 0,-1-1 0,1 1 0,-1-1-1,0-1 1,0 1 0,0-1 0,0 0 0,0 0-1,0-1 1,-7 0 0,12 0-295,-1-1 0,0 1-1,1-1 1,-1 1 0,0-1 0,1 0 0,-1 0 0,1 0-1,-1 0 1,1 0 0,0 0 0,-1 0 0,1 0-1,0-1 1,0 1 0,0 0 0,0-1 0,0 1-1,0-1 1,0 1 0,0-1 0,1 0 0,-1 1 0,0-1-1,1 0 1,0 1 0,-1-4 0,0 2-356,1-1 0,-1 1 0,1-1 0,0 1 0,0-1 0,0 1 0,0-1 0,1 1 0,0-1 0,-1 1 0,1-1 0,0 1 0,3-5 0,9-8-5876</inkml:trace>
</inkml:ink>
</file>

<file path=ppt/ink/ink2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1.913"/>
    </inkml:context>
    <inkml:brush xml:id="br0">
      <inkml:brushProperty name="width" value="0.025" units="cm"/>
      <inkml:brushProperty name="height" value="0.025" units="cm"/>
    </inkml:brush>
  </inkml:definitions>
  <inkml:trace contextRef="#ctx0" brushRef="#br0">174 15 14798,'0'0'10308,"-10"-4"-9528,10 4-774,-4-2 62,0 1-1,0-1 0,-1 1 1,1 0-1,0 0 0,0 0 1,-1 0-1,1 1 0,0 0 0,-1 0 1,1 0-1,-1 0 0,1 1 1,0 0-1,0-1 0,-1 2 1,1-1-1,0 0 0,0 1 1,-8 4-1,8-3-13,-35 27 1170,37-28-1164,0-1-1,0 1 1,0 0 0,0 1-1,0-1 1,1 0-1,-1 0 1,1 1-1,0-1 1,0 1-1,0-1 1,0 1 0,0-1-1,0 1 1,0 3-1,1-6-56,1 1 0,-1 0-1,0-1 1,1 1 0,-1 0 0,0 0-1,1-1 1,-1 1 0,1-1 0,-1 1-1,1 0 1,-1-1 0,1 1-1,0-1 1,-1 1 0,1-1 0,0 0-1,-1 1 1,1-1 0,0 0 0,0 1-1,-1-1 1,1 0 0,0 0 0,0 0-1,0 0 1,-1 1 0,1-1-1,0 0 1,1-1 0,33 3-4,-28-2-19,32-2-402,32 1-1217,-67 1 1432,1 0 0,0 0 1,0 1-1,-1 0 0,1 0 0,-1 0 0,1 1 1,-1 0-1,1 0 0,-1 0 0,4 2 0,-7-3 221,0 0 0,-1-1 0,1 1 0,0 0 0,0 0 0,-1 0 0,1 0 0,-1 0 0,1-1 0,-1 1 0,1 0 0,-1 0 0,0 0 0,1 0 0,-1 0 0,0 1 0,0-1 0,0 0 0,0 0 0,0 0 0,0 0 0,0 0 0,0 0-1,0 0 1,0 0 0,-1 0 0,1 0 0,0 0 0,-1 0 0,1 0 0,-1 0 0,1 0 0,-1 0 0,1 0 0,-1 0 0,0-1 0,1 1 0,-1 0 0,0 0 0,0-1 0,1 1 0,-1 0 0,0-1 0,-2 2 0,-44 29 2540,42-28-2464,-8 5 353,0 0 1,-1-1 0,-1 0-1,1-1 1,-1-1 0,0 0-1,0-1 1,-1 0-1,-18 1 1,28-9-1749,14-4-1809,14-8-3747,2 4 663,3-1-3870</inkml:trace>
</inkml:ink>
</file>

<file path=ppt/ink/ink2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3.097"/>
    </inkml:context>
    <inkml:brush xml:id="br0">
      <inkml:brushProperty name="width" value="0.025" units="cm"/>
      <inkml:brushProperty name="height" value="0.025" units="cm"/>
    </inkml:brush>
  </inkml:definitions>
  <inkml:trace contextRef="#ctx0" brushRef="#br0">131 425 16400,'0'0'6982,"-9"2"-5332,2-1-1576,1 1 1,-1 1-1,1-1 1,0 1-1,0 0 1,0 0-1,0 1 1,0-1-1,1 2 1,-1-1-1,1 0 1,0 1-1,1 0 1,-1 0-1,1 0 1,0 1-1,0 0 1,1-1-1,0 1 1,0 1-1,0-1 1,-3 11-1,5-14-53,0 1 0,0-1-1,0 1 1,0 0-1,1-1 1,-1 1 0,1 0-1,0 0 1,0-1-1,1 6 1,0-8 5,-1 0 0,1 0 0,0 0 0,-1 0 0,1 0 0,0 0 0,-1 0 0,1 0 0,0-1 0,0 1 0,0 0 0,0 0 0,0-1 0,0 1 0,0-1 0,0 1 1,0-1-1,0 1 0,0-1 0,0 0 0,0 1 0,0-1 0,0 0 0,1 0 0,-1 0 0,0 0 0,0 0 0,0 0 0,0 0 0,0 0 0,0 0 0,1-1 0,-1 1 0,0 0 0,2-2 0,2 0 89,1 0 0,-1-1 0,0 1 0,0-1 0,0 0 1,0-1-1,0 1 0,-1-1 0,1 0 0,-1 0 0,0-1 0,-1 1 0,1-1 0,-1 0 0,0 0 0,4-7 0,2-5-46,0-2 0,-1 1 0,8-28 0,-10 7-214,-7 33-340,-6 25 239,6-17 244,1-1-1,-1 1 1,0 0 0,1 0-1,-1 0 1,1 0 0,0 1-1,-1-1 1,1 0 0,0 0-1,0 0 1,1 0 0,-1 0-1,0 0 1,1 0 0,-1 0-1,1 0 1,0 0-1,-1 0 1,1 0 0,0 0-1,0-1 1,0 1 0,3 2-1,-2-2 21,1-1-1,1 1 0,-1-1 1,0 0-1,0 0 0,0-1 1,1 1-1,-1-1 1,0 1-1,1-1 0,-1 0 1,0 0-1,1 0 0,-1-1 1,5-1-1,5 0 96,0-2 1,0 1-1,0-2 1,0 0-1,-1 0 1,0-1-1,0-1 0,0 0 1,14-12-1,-5 2 41,-1 0 1,-1-1-1,33-39 0,-44 47-94,-1 1 0,0-1 1,0 0-1,-1-1 0,-1 0 0,1 1 1,-2-2-1,0 1 0,0-1 0,-1 1 1,0-1-1,-1 0 0,1-12 0,-3 23-62,0 1 0,0 0 0,0-1 1,0 1-1,0 0 0,0 0 0,0-1 0,0 1 0,0 0 0,0-1 0,0 1 0,0 0 0,0-1 0,0 1 0,0 0 0,0-1 0,0 1 0,-1 0 0,1 0 0,0-1 0,0 1 0,0 0 0,0 0 0,-1-1 0,1 1 0,0 0 0,0 0 1,-1 0-1,1-1 0,0 1 0,0 0 0,-1 0 0,1 0 0,0 0 0,0-1 0,-1 1 0,1 0 0,0 0 0,-1 0 0,1 0 0,0 0 0,-1 0 0,1 0 0,-17 9-12,-12 20 13,2 5 133,3 1-1,-24 44 1,40-63-83,0 0 1,1 1-1,1 0 0,0 0 1,1 0-1,1 1 1,-3 34-1,6-50-49,1 1 0,0-1 0,0 0 0,0 1 0,0-1 0,0 1 0,0-1 0,1 0 0,-1 1 0,1-1 0,0 0 0,-1 0 0,1 1 0,0-1 0,0 0 0,1 0 0,-1 0 0,0 0 0,1 0 0,-1 0 0,1-1 0,-1 1 0,1 0 0,0-1 0,0 1 0,0-1 0,0 0 0,0 1 0,0-1 0,0 0 0,0 0 0,1 0 0,-1-1 0,0 1 0,1-1 0,-1 1 0,0-1 0,1 0 0,-1 0 0,0 1 0,1-2 0,-1 1 0,1 0 0,-1-1 0,0 1 0,4-2 0,3 1 0,-1-2 0,1 1 0,-1-1 0,0 0 0,0-1 0,0 1 0,0-2 0,-1 1 0,0-1 0,0 0 0,12-12 0,-13 11 0,0-1 0,-1 1 0,0-1 0,0 0 0,-1-1 0,0 1 0,0-1 0,-1 0 0,0 0 0,0 0 0,-1 0 0,3-15 0,-34 70 0,22-34 0,0 1 0,1 1 0,1-1 0,0 1 0,1 0 0,1 0 0,0 1 0,-1 20 0,4-35 0,0 0 0,1 0 0,-1 0 0,0 0 0,0 0 0,0 0 0,1 0 0,-1 0 0,0 0 0,1 0 0,-1-1 0,1 1 0,-1 0 0,1 0 0,-1 0 0,1-1 0,-1 1 0,1 0 0,0-1 0,-1 1 0,1 0 0,0-1 0,0 1 0,0-1 0,-1 1 0,1-1 0,0 0 0,0 1 0,0-1 0,0 0 0,0 1 0,0-1 0,0 0 0,0 0 0,0 0 0,0 0 0,0 0 0,0 0 0,0 0 0,-1 0 0,1-1 0,0 1 0,0 0 0,1-1 0,3 0 0,-1 0 0,0 0 0,0-1 0,0 1 0,0-1 0,0 0 0,0 0 0,0 0 0,3-4 0,8-9 0,-1-1 0,0 0 0,-1-1 0,-1-1 0,0 0 0,-2 0 0,15-35 0,-35 75 0,4-9 0,0-1 0,1 2 0,0-1 0,1 0 0,1 1 0,-3 25 0,5-38 0,1 0 1,0-1-1,0 1 0,0 0 1,0 0-1,1-1 0,-1 1 1,0 0-1,0 0 0,0-1 1,0 1-1,1 0 0,-1 0 1,0-1-1,1 1 1,-1 0-1,1-1 0,-1 1 1,1-1-1,-1 1 0,1 0 1,-1-1-1,1 1 0,-1-1 1,1 1-1,0-1 0,-1 0 1,1 1-1,0-1 0,-1 0 1,1 1-1,1-1 0,0 0 1,1 1 0,-1-1 0,1-1 0,-1 1 1,1 0-1,-1 0 0,1-1 0,-1 0 0,1 1 0,2-3 0,5-1-24,-1 0 0,0-1 1,0 0-1,11-8 0,4-10-436,-1 0 0,0-1 0,-2-1 0,-1-1 0,-1-1 0,-1 0-1,16-35 1,-1-8-261,45-139-1,-114 304 3347,19-52-2188,-13 46 0,21-54-236,1 0 0,1 0 1,2 1-1,2 0 0,1 0 0,2 0 0,7 53 1,-7-87-199,0-1 1,1 1 0,-1-1 0,1 1 0,-1 0 0,1-1 0,-1 0 0,1 1 0,0-1 0,0 1 0,-1-1-1,1 0 1,0 1 0,1-1 0,-1 0 0,0 0 0,0 0 0,2 1 0,6-4-20,-3-16-101,-6 5-216,1-1-1,-2 0 1,0 1-1,0-1 0,-1 1 1,-1 0-1,0-1 1,-1 1-1,-9-19 1,-4-4 84,-42-64 1,13 27 1457,46 72-1182,0 0 0,-1 0 0,1 1 0,0-1 1,-1 0-1,1 0 0,0 1 0,0-1 0,0 0 0,0 0 1,0 0-1,0 1 0,0-1 0,0 0 0,0 0 1,0 0-1,0 1 0,1-1 0,-1 0 0,0 0 0,1 1 1,-1-1-1,0 0 0,1 1 0,-1-1 0,1 0 0,-1 1 1,1-1-1,-1 0 0,1 1 0,-1-1 0,1 1 1,0-1-1,-1 1 0,1 0 0,0-1 0,-1 1 0,1-1 1,0 1-1,0 0 0,-1 0 0,1 0 0,0-1 0,0 1 1,0 0-1,-1 0 0,1 0 0,0 0 0,0 0 0,1 1 1,53-4 1185,-46 3-1132,164 6-1324,-124-3-457,-8-2-5193</inkml:trace>
</inkml:ink>
</file>

<file path=ppt/ink/ink2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6.201"/>
    </inkml:context>
    <inkml:brush xml:id="br0">
      <inkml:brushProperty name="width" value="0.025" units="cm"/>
      <inkml:brushProperty name="height" value="0.025" units="cm"/>
    </inkml:brush>
  </inkml:definitions>
  <inkml:trace contextRef="#ctx0" brushRef="#br0">164 71 13389,'0'-5'577,"0"0"0,0 1 0,-1-1 0,1 0 0,-1 0 0,0 0 0,0 0 0,-1 1 0,-2-7 0,3 10-444,0 0 0,0-1 0,0 1 0,0 0-1,0 0 1,-1 0 0,1 0 0,0 0 0,-1 0-1,1 0 1,-1 0 0,1 1 0,-1-1-1,0 0 1,1 1 0,-1 0 0,0-1 0,1 1-1,-1 0 1,0 0 0,1 0 0,-1 0 0,0 0-1,1 0 1,-1 0 0,0 0 0,1 1 0,-1-1-1,0 1 1,1-1 0,-3 2 0,-1 0-106,1 1 1,-1-1 0,1 1-1,0 0 1,0 0 0,0 0-1,0 1 1,1 0 0,-1-1-1,1 1 1,0 0 0,0 1-1,0-1 1,1 0-1,-4 8 1,-2 5 15,1 0 0,-10 35 0,16-50-32,-1 7 50,-1 0 0,2 0 0,-1 0-1,0 19 1,2-26-56,0-1-1,0 1 1,1-1-1,-1 1 1,0 0 0,1-1-1,-1 1 1,0-1-1,1 1 1,0-1 0,-1 1-1,1-1 1,0 0-1,0 1 1,0-1 0,0 0-1,0 0 1,0 0-1,0 1 1,0-1 0,1 0-1,-1-1 1,0 1-1,1 0 1,-1 0 0,0 0-1,1-1 1,-1 1-1,1-1 1,-1 1 0,1-1-1,-1 0 1,1 1-1,0-1 1,2 0-1,42-4 328,-39 3-311,0 0-1,0 0 1,1 1-1,-1-1 1,0 2-1,8 0 1,-13 0-28,0 0 0,0 0 0,0 0 1,-1 0-1,1 1 0,0-1 0,-1 0 0,1 1 1,-1-1-1,1 1 0,-1 0 0,0-1 1,0 1-1,0 0 0,0 0 0,0 0 0,0 0 1,0 0-1,-1 0 0,1 0 0,-1 0 1,1 0-1,-1 0 0,0 2 0,4 60 264,-3-53-152,-1 34 264,-2 0 1,-2-1-1,-9 47 1,8-68 109,-1 1 0,-1-1 0,-1-1 1,-1 1-1,-1-1 0,0-1 0,-20 29 0,28-48-396,1 0-1,0 0 1,0 0-1,-1 0 1,1 0-1,-1-1 1,0 1-1,1 0 0,-1-1 1,0 1-1,0-1 1,0 0-1,0 0 1,0 0-1,0 0 1,-1 0-1,-3 1 1,5-2-59,1 0 0,-1 0 0,0 0 0,1 0 0,-1 0 0,1-1 0,-1 1 0,1 0 0,-1 0-1,1-1 1,-1 1 0,1 0 0,-1-1 0,1 1 0,-1-1 0,1 1 0,-1-1 0,1 1 0,0-1 0,-1 1 0,1-1 0,0 1 0,-1-1 0,1 0 0,-5-27 220,6 2-286,1 0 0,1 0-1,1 0 1,2 0 0,0 1 0,2 0-1,0 0 1,2 1 0,1 0 0,22-37 0,-14 31-16,2 2-1,1 0 1,0 2 0,2 0 0,2 2 0,0 1 0,43-31 0,-51 42 100,0 1-98,-1-1 0,25-24-1,-39 33 63,0 0-1,1-1 1,-2 1-1,1-1 1,0 0 0,-1 1-1,1-1 1,-1-1-1,0 1 1,-1 0-1,1 0 1,-1-1 0,1 1-1,-1-1 1,-1 1-1,1-1 1,0-7-1,-2 11 6,1 0-1,-1 0 1,1 0-1,-1 0 1,1 0-1,-1 0 1,1 0-1,-1 0 1,0 0-1,0 1 1,1-1-1,-1 0 1,0 0-1,0 1 0,0-1 1,0 0-1,0 1 1,0-1-1,0 1 1,0-1-1,0 1 1,0 0-1,0-1 1,0 1-1,0 0 1,0 0-1,0 0 1,-1 0-1,1 0 0,0 0 1,0 0-1,-1 0 1,-40 7 135,29 0-157,1 0 1,0 1 0,0 1-1,1 0 1,1 0 0,-1 1-1,1 0 1,1 1 0,0 0-1,0 1 1,1-1 0,1 2-1,0-1 1,-7 20 0,13-31-58,1 0 0,-1 0 0,1 0 1,0 0-1,-1 0 0,1 0 0,0 1 0,0-1 1,0 0-1,0 0 0,0 0 0,0 1 0,0-1 1,0 0-1,0 0 0,1 0 0,-1 0 0,0 0 1,1 1-1,-1-1 0,1 0 0,-1 0 0,1 0 1,0 0-1,-1 0 0,1 0 0,0-1 0,0 1 1,0 0-1,-1 0 0,1 0 0,0-1 0,0 1 1,0 0-1,0-1 0,0 1 0,0-1 0,1 1 1,-1-1-1,0 0 0,0 1 0,0-1 0,0 0 1,0 0-1,1 0 0,-1 0 0,0 0 1,0 0-1,3 0 0,5-1-802,0 0 0,1-1-1,-1 1 1,0-2 0,10-3 0,28-15-3486,2-6-1725</inkml:trace>
</inkml:ink>
</file>

<file path=ppt/ink/ink2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6.563"/>
    </inkml:context>
    <inkml:brush xml:id="br0">
      <inkml:brushProperty name="width" value="0.025" units="cm"/>
      <inkml:brushProperty name="height" value="0.025" units="cm"/>
    </inkml:brush>
  </inkml:definitions>
  <inkml:trace contextRef="#ctx0" brushRef="#br0">139 1 15855,'0'0'10981,"-10"3"-10063,0 2-795,0 0 0,1 1 0,-1 0 0,1 1 0,0-1 0,-12 13 0,16-14-99,1-1-1,-1 1 1,1 0-1,0 0 1,1 0 0,-1 0-1,1 1 1,0-1 0,0 1-1,1 0 1,-1 0-1,1 0 1,1 0 0,-1 0-1,0 11 1,2-16-42,1 0 0,-1-1 0,1 1 0,-1 0 1,1 0-1,0-1 0,-1 1 0,1 0 0,0-1 0,-1 1 1,1 0-1,0-1 0,0 1 0,0-1 0,0 1 0,-1-1 0,1 0 1,0 1-1,0-1 0,0 0 0,0 0 0,0 0 0,0 0 1,0 1-1,0-1 0,0-1 0,0 1 0,1 0 0,41 0-346,-31-1 146,29 0-446,-27 0 571,1 0 1,0 1 0,-1 1 0,1 0 0,16 4 0,-30-5 116,1 0 0,-1 1-1,0-1 1,1 0 0,-1 1 0,0-1 0,0 1 0,1-1 0,-1 1-1,0-1 1,0 1 0,0 0 0,0 0 0,0 0 0,0-1 0,0 1-1,0 0 1,0 0 0,0 1 0,-1-1 0,1 0 0,0 0 0,0 0-1,-1 0 1,1 1 0,-1-1 0,0 0 0,1 0 0,-1 1 0,0-1-1,0 0 1,1 1 0,-1-1 0,0 0 0,0 1 0,-1-1 0,1 0-1,0 1 1,0-1 0,-1 0 0,1 1 0,-1 1 0,-1 1 277,0 0 0,-1 0 0,1 0 0,-1-1 0,1 1 0,-1-1 0,0 1 1,-1-1-1,1 0 0,-1 0 0,-4 3 0,1-2-197,-1 1-1,1-2 1,-1 1 0,0-1 0,0 0-1,-1-1 1,1 1 0,0-2-1,-1 1 1,0-1 0,1-1 0,-1 1-1,-16-3 1,23 2-281,1-1 0,0 1 0,0 0 0,-1-1 0,1 1 0,0-1 1,0 1-1,0-1 0,0 0 0,0 0 0,0 1 0,0-1 0,0 0 0,0 0 0,0 0 0,0 0 0,0 0 0,1 0 0,-1 0 1,0 0-1,1-1 0,-1 1 0,1 0 0,-1 0 0,1 0 0,-1-1 0,1 1 0,0 0 0,0-3 0,0 2-343,-1 0-1,1-1 1,0 1 0,1 0-1,-1 0 1,0 0-1,1-1 1,-1 1 0,1 0-1,0 0 1,-1 0-1,1 0 1,0 0-1,0 0 1,1 0 0,-1 0-1,2-1 1,12-11-8956</inkml:trace>
</inkml:ink>
</file>

<file path=ppt/ink/ink2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6.891"/>
    </inkml:context>
    <inkml:brush xml:id="br0">
      <inkml:brushProperty name="width" value="0.025" units="cm"/>
      <inkml:brushProperty name="height" value="0.025" units="cm"/>
    </inkml:brush>
  </inkml:definitions>
  <inkml:trace contextRef="#ctx0" brushRef="#br0">61 118 17424,'0'0'8905,"10"-4"-7891,-3 2-878,0-1 0,-1 0 0,1 0-1,-1-1 1,1 0 0,9-8 0,-14 10-22,0 0 1,1-1-1,-1 1 1,0-1-1,0 1 1,-1-1-1,1 0 1,-1 0-1,1 0 1,-1 0-1,0 0 1,0 0-1,0 0 1,-1-1 0,1 1-1,-1 0 1,0 0-1,1-1 1,-1 1-1,-1 0 1,0-6-1,1 9-92,0-1-1,-1 0 1,1 0 0,0 1-1,-1-1 1,1 0-1,-1 1 1,1-1 0,-1 0-1,1 1 1,-1-1-1,0 1 1,1-1 0,-1 1-1,0-1 1,1 1-1,-1 0 1,0-1-1,0 1 1,1 0 0,-1-1-1,0 1 1,0 0-1,1 0 1,-1 0 0,0 0-1,0 0 1,0 0-1,0 0 1,1 0 0,-1 0-1,0 0 1,0 0-1,-1 0 1,-29 11-137,22-3 128,0 1 0,1 0 1,0 1-1,0 0 0,1 0 1,1 1-1,0-1 1,0 1-1,1 1 0,1-1 1,-1 1-1,2 0 0,0-1 1,0 2-1,1-1 0,1 0 1,0 0-1,0 1 0,2 13 1,-1-25-12,1 1 0,-1 0 0,1 0 0,-1-1 1,1 1-1,0 0 0,0-1 0,0 1 0,0-1 0,0 1 1,0-1-1,0 1 0,0-1 0,0 0 0,1 0 0,-1 0 0,1 1 1,-1-1-1,1 0 0,1 1 0,1 0 25,1-1-1,-1 1 1,0-1 0,1 0-1,-1 0 1,1 0 0,0-1-1,4 1 1,1-1-194,-1-1 0,1 1-1,-1-2 1,1 1 0,-1-1 0,1-1 0,11-4 0,-14 4-729,0-1 0,0 0 0,0-1 1,11-9-1,-12 9-710,0-1 0,-1 0 1,0-1-1,8-11 0,8-17-6722</inkml:trace>
</inkml:ink>
</file>

<file path=ppt/ink/ink2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7.610"/>
    </inkml:context>
    <inkml:brush xml:id="br0">
      <inkml:brushProperty name="width" value="0.025" units="cm"/>
      <inkml:brushProperty name="height" value="0.025" units="cm"/>
    </inkml:brush>
  </inkml:definitions>
  <inkml:trace contextRef="#ctx0" brushRef="#br0">125 1 13325,'0'0'12086,"-8"10"-10837,-8 15-380,1 1-1,2 0 1,0 1-1,2 0 1,1 1 0,-11 45-1,15-43-863,1 0-1,2 0 1,0 0-1,2 1 1,4 41-1,8-32-4,-11-39 0,0 0 0,1 0 0,-1 0 0,0 0 0,0 0 0,1 0 0,-1 0 0,1 0 0,-1 0 0,0 0 0,1-1 0,0 1 0,-1 0 0,1 0 0,-1-1 0,1 1 0,0 0 0,0-1 0,-1 1 0,1 0 0,0-1 0,0 1 0,0-1 0,0 0 0,0 1 0,0-1 0,-1 0 0,1 1 0,0-1 0,0 0 0,0 0 0,0 0 0,0 0 0,0 0 0,2 0 0,0-3 0,-1-1 0,1 1 0,-1-1 0,1 0 0,-1 0 0,0 0 0,-1 0 0,1-1 0,-1 1 0,1 0 0,0-8 0,3-4 0,-3 7 0,2 0 0,-1 0 0,1 0 0,0 1 0,1 0 0,0-1 0,7-7 0,-9 13 0,0 0 0,1 1 0,-1-1 0,1 1 0,0-1 0,0 1 0,0 0 0,0 1 0,0-1 0,0 1 0,0 0 0,1 0 0,-1 0 0,0 0 0,1 1 0,-1 0 0,8 0 0,-11 1 0,0-1 0,0 1 0,0-1 0,0 1 0,0-1 0,0 1 0,0 0 0,0 0 0,-1 0 0,1-1 0,0 1 0,0 0 0,-1 0 0,1 0 0,-1 0 0,1 0 0,-1 0 0,1 0 0,-1 1 0,1-1 0,-1 0 0,0 0 0,0 0 0,0 0 0,0 0 0,0 1 0,0-1 0,0 2 0,1 42 0,-1-38 0,1 10 0,-1-12 0,1 1 0,-1-1 0,0 1 0,-1-1 0,1 1 0,-1-1 0,-2 6 0,4-12-834,3-11-8704,-2 3 1653</inkml:trace>
</inkml:ink>
</file>

<file path=ppt/ink/ink2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08.344"/>
    </inkml:context>
    <inkml:brush xml:id="br0">
      <inkml:brushProperty name="width" value="0.025" units="cm"/>
      <inkml:brushProperty name="height" value="0.025" units="cm"/>
    </inkml:brush>
  </inkml:definitions>
  <inkml:trace contextRef="#ctx0" brushRef="#br0">68 130 15503,'0'0'16255,"9"-5"-15951,-4 2-281,0 0-1,0 0 0,0 0 0,0 0 1,-1-1-1,1 0 0,-1 0 1,0 0-1,0 0 0,-1-1 0,1 0 1,-1 1-1,0-1 0,-1-1 1,1 1-1,-1 0 0,0 0 0,0-1 1,0 0-1,-1 1 0,0-1 1,1-10-1,-2 16-27,0 0 0,0-1 0,0 1 0,0-1 0,0 1 0,0 0 0,0-1 0,0 1 0,0-1 0,0 1 0,0 0 1,-1-1-1,1 1 0,0 0 0,0-1 0,0 1 0,0 0 0,-1-1 0,1 1 0,0 0 0,0-1 0,-1 1 0,1 0 0,0 0 0,-1-1 0,1 1 0,0 0 1,-1 0-1,1 0 0,0-1 0,-1 1 0,1 0 0,0 0 0,-1 0 0,1 0 0,-1 0 0,1 0 0,0 0 0,-1 0 0,1 0 0,0 0 0,-1 0 0,1 0 0,-1 0 1,1 0-1,0 0 0,-1 0 0,1 0 0,0 0 0,-1 0 0,1 1 0,-1-1 0,1 0 0,0 0 0,0 1 0,-1-1 0,1 0 0,0 0 0,-1 1 1,-21 17-528,9-2 547,0 0-1,1 1 1,0 1 0,2 0-1,0 1 1,1 0-1,1 0 1,1 1-1,0 0 1,-6 41 0,12-60-6,1 0 0,0 0 0,0 1 0,0-1 1,0 0-1,0 0 0,0 1 0,1-1 0,-1 0 1,0 0-1,0 1 0,1-1 0,-1 0 0,1 0 1,-1 0-1,1 0 0,0 0 0,-1 0 0,1 0 1,0 0-1,0 0 0,0 0 0,0 0 0,-1 0 1,1 0-1,2 0 0,-1 0 5,0 0 0,0-1 0,1 1 0,-1-1 0,0 1 0,0-1 1,1 0-1,-1 0 0,0 0 0,1 0 0,-1-1 0,0 1 0,3-1 0,5-2 22,0 0 0,0-1 0,0 0 0,-1-1 0,13-8 0,0-3-1,0-2 0,-2-1 0,21-23 0,22-21 23,-62 63-58,-1 0 0,1 1 0,-1-1 0,0 0 0,1 1 0,-1-1 0,1 0 0,-1 1 0,0-1 0,0 1 0,1-1 0,-1 1 0,0-1 0,0 0 0,1 1 0,-1-1 0,0 1 0,0-1 0,0 1 0,0-1 0,0 1 0,0-1 0,0 1 0,0-1 0,0 1 0,0-1 0,0 1 0,0-1 0,0 1 0,0-1 0,0 1 0,0-1 0,-1 1 0,1-1 0,-1 1 0,-1 23 0,2-23 0,0-1 0,0 0 0,0 0 0,0 1 0,0-1 0,0 0 0,0 0 0,-1 1 0,1-1 0,0 0 0,0 0 0,0 1 0,0-1 0,1 0 0,-1 1 0,0-1 0,0 0 0,0 0 0,0 1 0,0-1 0,0 0 0,0 0 0,0 1 0,1-1 0,-1 0 0,0 0 0,0 0 0,0 1 0,0-1 0,1 0 0,-1 0 0,0 0 0,0 0 0,0 1 0,1-1 0,-1 0 0,0 0 0,0 0 0,1 0 0,14-2 0,19-15 0,-29 15 0,8-5 0,-3 1 0,1 0 0,0 0 0,0 1 0,0 1 0,1 0 0,-1 0 0,1 1 0,0 0 0,0 2 0,17-2 0,-28 4 0,0 0 0,0-1 0,0 1 0,0 0 0,0 0 0,0 0 0,0 0 0,0 0 0,-1 1 0,1-1 0,0 0 0,-1 0 0,1 0 0,-1 1 0,0-1 0,1 0 0,-1 1 0,0-1 0,0 0 0,1 0 0,-1 1 0,0-1 0,-1 0 0,1 3 0,-1 47 0,1-38 0,-1-2-135,1 32-1750,0-42 1784,0-1 0,0 1 0,0 0 0,0-1 0,-1 1 0,1-1 0,0 1 0,1 0 0,-1-1 0,0 1 0,0 0-1,0-1 1,0 1 0,0-1 0,1 1 0,-1 0 0,0-1 0,0 1 0,1-1 0,-1 1 0,0-1 0,1 1 0,-1-1 0,1 1 0,-1-1 0,1 0 0,-1 1 0,1-1 0,-1 1 0,1-1 0,-1 0 0,1 0 0,-1 1 0,1-1-1,0 0 1,-1 0 0,1 0 0,-1 1 0,1-1 0,0 0 0,-1 0 0,1 0 0,0 0 0,-1 0 0,1 0 0,1-1 0,10-6-9209</inkml:trace>
</inkml:ink>
</file>

<file path=ppt/ink/ink2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3.595"/>
    </inkml:context>
    <inkml:brush xml:id="br0">
      <inkml:brushProperty name="width" value="0.025" units="cm"/>
      <inkml:brushProperty name="height" value="0.025" units="cm"/>
    </inkml:brush>
  </inkml:definitions>
  <inkml:trace contextRef="#ctx0" brushRef="#br0">147 1 17809,'0'0'5456,"-2"13"-4207,-68 227 1543,63-194-2412,7-45-375,0 0 1,0 0-1,0 0 1,1 0 0,-1 1-1,0-1 1,1 0 0,-1 0-1,1 0 1,-1 0-1,1 0 1,-1 0 0,1 0-1,0 0 1,-1-1 0,1 1-1,0 0 1,0 0-1,-1 0 1,1-1 0,0 1-1,0 0 1,0-1 0,0 1-1,0-1 1,0 1-1,0-1 1,0 1 0,0-1-1,1 0 1,-1 0 0,0 0-1,0 1 1,2-1-1,63-2 308,-56 1-295,1 0-1,0 0 1,0 1 0,0 0-1,0 1 1,0 0 0,-1 1-1,1 0 1,0 1 0,12 5 0,-19-6 39,-1 0 0,0 0 1,0 1-1,-1-1 0,1 1 0,0-1 1,-1 1-1,0 0 0,1 0 1,-1 0-1,-1 1 0,1-1 1,0 0-1,-1 1 0,1-1 1,-1 1-1,0-1 0,0 1 1,-1 0-1,1-1 0,-1 1 1,0 0-1,0 0 0,0-1 1,-1 6-1,1-4 90,-1 0 1,0 0-1,0-1 1,-1 1-1,1 0 1,-1-1-1,0 1 1,0-1-1,-1 0 1,1 0-1,-1 0 0,0 0 1,0 0-1,0 0 1,-1-1-1,1 0 1,-1 1-1,-8 4 1,0-2-137,0-1 1,-1 0 0,1-1 0,-1-1 0,0 0 0,0 0 0,0-2-1,-17 1 1,21-1-13,1-1-1,-1 0 1,0 0-1,0-1 1,0 0-1,1-1 1,-1 0-1,1-1 1,-1 1-1,1-1 1,0-1-1,0 0 1,-9-5-1,15 8-81,1-1 0,-1 1 0,1 0 0,-1 0 0,1-1 0,-1 1 0,1-1 0,0 1 0,0-1 0,0 1 0,0-1 0,0 0 0,0 1 0,0-1 0,1 0 0,-1 0 0,0-3 0,1 4-89,0 0-1,0 0 1,0 0 0,1 0 0,-1 0 0,1-1 0,-1 1 0,1 0 0,-1 0-1,1 0 1,-1 0 0,1 0 0,0 0 0,-1 0 0,1 1 0,0-1-1,0 0 1,0 0 0,0 1 0,0-1 0,1-1 0,8-3-1883,1 0 0,-1 1 0,1 0 0,21-5 0,-7 2-1719,12-6-7933</inkml:trace>
</inkml:ink>
</file>

<file path=ppt/ink/ink2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3.941"/>
    </inkml:context>
    <inkml:brush xml:id="br0">
      <inkml:brushProperty name="width" value="0.025" units="cm"/>
      <inkml:brushProperty name="height" value="0.025" units="cm"/>
    </inkml:brush>
  </inkml:definitions>
  <inkml:trace contextRef="#ctx0" brushRef="#br0">1 322 15503,'0'0'10580,"11"2"-8193,0 0-2165,1 0-1,-1-1 1,1-1 0,-1 1 0,1-2 0,-1 0 0,1 0 0,-1-1 0,0 0 0,1-1 0,-1 0 0,0-1 0,10-5 0,-16 6-172,0 0 1,0 0-1,0-1 1,0 1-1,0-1 1,-1 0 0,0 0-1,1-1 1,-2 1-1,1-1 1,-1 0 0,1 0-1,-1 0 1,0 0-1,-1-1 1,0 1 0,1-1-1,-2 0 1,1 1-1,1-12 1,-3 16-48,0 0 0,0 0 0,0 0 0,0 0 1,0 0-1,0 0 0,-1 1 0,1-1 0,0 0 0,0 0 0,-1 0 1,1 0-1,-1 1 0,1-1 0,0 0 0,-1 0 0,0 1 0,1-1 1,-1 0-1,1 1 0,-1-1 0,0 1 0,1-1 0,-1 0 0,0 1 1,0 0-1,0-1 0,1 1 0,-1-1 0,0 1 0,0 0 0,0 0 1,0-1-1,0 1 0,1 0 0,-1 0 0,0 0 0,0 0 0,0 0 1,0 0-1,0 0 0,0 1 0,0-1 0,1 0 0,-1 0 0,0 1 0,0-1 1,0 0-1,0 1 0,-1 0 0,-2 1-7,-1 0 1,1 0-1,0 0 1,-1 0-1,1 1 1,0 0-1,0 0 1,-5 5-1,3 0 4,0 0 0,0 1 0,1-1 0,0 1 0,1 0 0,0 1 0,1-1 0,-1 1 0,2-1 0,-1 1 0,1 0 0,1 0 0,0 0 0,0 0 0,1 0 0,2 17 0,-1-26 0,-1 0 0,1 0 0,0 0 0,0 1 0,0-1 0,0 0 0,0 0 0,0 0 0,0 0 0,0-1 0,0 1 0,0 0 0,0 0 0,0-1 0,1 1 0,-1-1 0,0 1 0,1-1 0,-1 1 0,0-1 0,1 0 0,-1 1 0,0-1 0,1 0 0,-1 0 0,0 0 0,1 0 0,-1 0 0,1-1 0,-1 1 0,2-1 0,3 1 0,1-1 0,-1-1 0,1 1 0,-1-1 0,10-4 0,-2-2 0,-1 0 0,-1-1 0,1 0 0,-1-1 0,-1-1 0,17-18 0,54-79 0,-78 107 0,-5 12 0,-6 15 0,-2-4-14,-15 40-316,22-58 230,1 0 0,0 1 0,0-1 0,0 1 0,1 0 0,0-1 1,0 1-1,0-1 0,0 1 0,1 0 0,0 4 0,0-8-149,-1 0 0,1 0 0,0-1 0,-1 1 0,1 0 0,0 0 0,-1 0 0,1-1 0,0 1 0,0-1 0,0 1 0,0 0 0,0-1-1,0 1 1,0-1 0,0 0 0,0 1 0,0-1 0,0 0 0,0 0 0,0 0 0,0 1 0,0-1 0,0 0 0,0 0 0,1-1 0,29-3-8156,-2-12-4199</inkml:trace>
  <inkml:trace contextRef="#ctx0" brushRef="#br0" timeOffset="1">542 5 18449,'0'0'4260,"-51"-5"-3203,47 21-864,4 0-289,13 1-801,11-1-1377,2-1-2819,1 0-4933</inkml:trace>
</inkml:ink>
</file>

<file path=ppt/ink/ink2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4.288"/>
    </inkml:context>
    <inkml:brush xml:id="br0">
      <inkml:brushProperty name="width" value="0.025" units="cm"/>
      <inkml:brushProperty name="height" value="0.025" units="cm"/>
    </inkml:brush>
  </inkml:definitions>
  <inkml:trace contextRef="#ctx0" brushRef="#br0">149 157 12043,'0'0'10960,"-7"2"-9705,0 0-1065,0 1 0,1 0 1,-1 0-1,1 1 0,0-1 1,0 1-1,0 1 0,0-1 1,1 1-1,-1 0 0,1 0 1,1 1-1,-1 0 0,-5 8 1,3-4 132,1 1 0,0 0 1,0 0-1,1 1 1,1-1-1,0 1 0,0 0 1,-2 18-1,6-29-318,-1 1 0,1 0 0,0 0 0,-1 0 0,1 0 1,0-1-1,0 1 0,1 0 0,-1 0 0,0 0 0,0 0 0,1-1 0,-1 1 0,1 0 0,0 0 0,0-1 0,-1 1 0,1-1 0,0 1 1,0 0-1,0-1 0,1 0 0,-1 1 0,3 1 0,-2-1 9,1-1 1,-1 0-1,1-1 1,-1 1-1,1 0 1,0-1-1,-1 1 1,1-1-1,0 0 1,0 0-1,-1 0 1,1 0-1,0 0 1,4-2 0,4 0 66,0-1 0,0-1 0,0 0 0,-1 0 0,1-1 0,-1-1 0,9-6 0,3-6 54,-1-1-1,0 0 1,-1-2 0,-2 0-1,0-2 1,-1 0 0,-2-1 0,0 0-1,-1-1 1,-2-1 0,-1 0-1,15-48 1,-26 74-135,0 0 0,1-1 0,-1 1 0,0-1 0,0 1 0,1-1 0,-1 1 0,0 0 0,0-1 0,0 1 0,0-1 0,1 1 0,-1-1 0,0 1 0,0-1 0,0 1 0,0-1 0,0 1 0,0-1 0,0 1 0,0-1 0,-1 1 0,1-1 0,0 1 0,0-1 0,0 1 0,0-1 0,-1 1 0,1 0 0,0-1 0,0 1 0,-1-1 0,1 1 0,0 0 0,-1-1 0,1 1 0,0 0 0,-1-1 0,-16 13 0,-18 31 0,18-19 0,1 0 0,-17 35 0,28-49 0,1 1 0,0 0 0,0 0 0,1 0 0,1 1 0,0-1 0,0 0 0,1 23 0,1-32 0,0 1 0,0 0 0,0-1 0,1 1 0,0 0 0,-1-1 0,1 1 0,0-1 0,0 1 0,0-1 0,1 0 0,-1 1 0,0-1 0,1 0 0,0 0 0,-1 0 0,1 0 0,0 0 0,0 0 0,0-1 0,3 2 0,0 0 0,0 0 0,0-1 0,0 0 0,0 0 0,1-1 0,-1 1 0,0-1 0,1 0 0,10 0 0,-5-1 0,1 0 0,0 0 0,-1-2 0,1 1 0,-1-1 0,0-1 0,1 0 0,-1-1 0,16-7 0,-19 5 0,0 1 0,0-1 0,-1-1 0,0 1 0,0-1 0,0 0 0,-1-1 0,0 0 0,-1 0 0,1 0 0,-2 0 0,1-1 0,-1 0 0,0 0 0,-1 0 0,0 0 0,-1-1 0,0 1 0,0-1 0,-1 0 0,0 1 0,-1-17 0,0 25 0,0 1 0,0-1 0,0 1 0,0-1 0,0 0 0,0 1 0,-1-1 0,1 1 0,0-1 0,0 0 0,0 1 0,-1-1 0,1 1 0,0-1 0,-1 1 0,1-1 0,-1 1 0,1-1 0,0 1 0,-1 0 0,1-1 0,-1 1 0,1 0 0,-1-1 0,1 1 0,-1 0 0,0-1 0,1 1 0,-1 0 0,1 0 0,-1 0 0,1 0 0,-1-1 0,0 1 0,1 0 0,-1 0 0,1 0 0,-1 0 0,0 0 0,1 1 0,-1-1 0,1 0 0,-1 0 0,0 0 0,1 0 0,-1 1 0,1-1 0,-1 0 0,1 1 0,-1-1 0,1 0 0,-1 1 0,1-1 0,-2 1 0,-29 22 0,20-9 0,1 0 0,0 0 0,1 1 0,1 0 0,-9 24 0,13-30 0,1 1 0,0 0 0,1-1 0,0 1 0,0 0 0,1 0 0,0 0 0,1 0 0,0 0 0,3 18 0,-2-25 0,0 1 0,1-1 0,-1 0 0,1 0 0,0 0 0,0 0 0,0 0 0,0 0 0,1 0 0,-1 0 0,1-1 0,-1 0 0,1 1 0,0-1 0,0 0 0,0 0 0,0 0 0,1-1 0,-1 1 0,0-1 0,1 0 0,-1 0 0,1 0 0,-1 0 0,1-1 0,0 1 0,4-1 0,4 1 0,0 0 0,0-1 0,0-1 0,0 0 0,0 0 0,0-1 0,14-5 0,19-14-1767,-18 1-3918,2-8-8131</inkml:trace>
</inkml:ink>
</file>

<file path=ppt/ink/ink2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5.490"/>
    </inkml:context>
    <inkml:brush xml:id="br0">
      <inkml:brushProperty name="width" value="0.025" units="cm"/>
      <inkml:brushProperty name="height" value="0.025" units="cm"/>
    </inkml:brush>
  </inkml:definitions>
  <inkml:trace contextRef="#ctx0" brushRef="#br0">354 24 17296,'0'0'7832,"-11"-6"-6183,7 3-1540,2 2-67,0-1 0,0 0 0,-1 1-1,1 0 1,0 0 0,-1-1 0,1 1 0,-1 0 0,1 1-1,-1-1 1,0 0 0,1 1 0,-1 0 0,0 0 0,1-1-1,-1 1 1,0 1 0,0-1 0,1 0 0,-1 1 0,1-1-1,-1 1 1,0 0 0,1 0 0,-1 0 0,1 0 0,-1 0 0,1 1-1,0-1 1,0 1 0,0 0 0,-4 3 0,-23 26 259,2 1 0,2 2 0,0 0 0,2 2 0,2 1 0,2 0 0,1 2 0,2 0 0,-13 45 1,24-67-156,0 1 0,1 0 1,1 0-1,0 21 0,2-36-133,1 0 0,-1 0 0,1 0 0,0 0-1,1 0 1,-1-1 0,0 1 0,1 0 0,0 0 0,-1 0 0,1 0 0,0 0-1,0-1 1,1 1 0,-1 0 0,1-1 0,-1 1 0,1-1 0,0 0 0,0 1-1,0-1 1,0 0 0,0 0 0,0 0 0,1 0 0,-1-1 0,1 1-1,-1-1 1,1 1 0,0-1 0,0 0 0,-1 0 0,5 1 0,0-2-2,0 1 1,0-1 0,0 0 0,0-1 0,0 1-1,0-1 1,0-1 0,0 1 0,0-1 0,0-1 0,0 1-1,-1-1 1,0 0 0,1-1 0,-1 1 0,0-1-1,0 0 1,9-10 0,-9 9-6,0-1 0,0 0 0,-1-1 0,0 1 0,0-1 0,-1 0 0,0 0 0,0-1 0,0 1 0,-1-1 0,0 0 0,-1 0 0,1 0 0,-2 0 0,3-15 0,-4 21-6,0 1 0,0-1 0,0 1 0,0-1 0,0 0 0,-1 1 0,1-1 0,0 1 0,-1-1 0,1 1 0,-1-1 0,0 1 0,1-1 0,-1 1 0,0 0 0,0-1 0,0 1 0,0 0 0,0-1 0,0 1 0,0 0 0,-1 0 0,-1-1 0,0 0 0,0 1 0,0 0 0,0 0 0,0 0 0,0 0 0,-1 0 0,1 1 0,0-1 0,0 1 0,-1 0 0,-3 0 0,-1 1 0,-1 0 0,1 1 0,0-1 0,0 1 0,0 1 0,0 0 0,0 0 0,-12 7 0,14-6 0,0 0 0,0 0 0,0 1 0,1 0 0,-1 0 0,1 1 0,1 0 0,-1-1 0,1 1 0,0 1 0,0-1 0,1 1 0,-5 10 0,8-17 0,0 1 0,0-1 0,0 1 0,0-1 0,0 1 0,0-1 0,0 1 0,0-1 0,0 1 0,0-1 0,0 1 0,0-1 0,0 1 0,0-1 0,1 1 0,-1-1 0,0 1 0,0-1 0,0 1 0,1-1 0,-1 1 0,0-1 0,1 1 0,-1-1 0,0 0 0,1 1 0,-1-1 0,1 0 0,-1 1 0,0-1 0,1 0 0,-1 0 0,1 1 0,-1-1 0,1 0 0,-1 0 0,1 0 0,-1 0 0,1 1 0,-1-1 0,1 0 0,0 0 0,25-2 0,-24 2 0,14-3 0,0-1 0,-1-1 0,1 0 0,-1-1 0,0-1 0,-1 0 0,0-1 0,21-16 0,99-86 0,-132 108 0,11-11 0,-10 10 0,0 0 0,0 0 0,0 0 0,0 0 0,0 1 0,1 0 0,5-4 0,-8 52 0,-4-28 0,-1 0 0,0-1 0,-2 1 0,-12 29 0,9-28 0,2 1 0,-10 39 0,17-59 2,0 0-1,0 1 1,0-1-1,0 0 1,0 0-1,0 1 1,0-1-1,0 0 1,0 0-1,0 0 1,0 1-1,0-1 1,0 0-1,0 0 1,0 1 0,0-1-1,0 0 1,0 0-1,0 0 1,0 1-1,0-1 1,1 0-1,-1 0 1,0 0-1,0 0 1,0 1-1,0-1 1,1 0 0,-1 0-1,0 0 1,0 0-1,0 0 1,0 1-1,1-1 1,-1 0-1,0 0 1,0 0-1,1 0 1,-1 0-1,0 0 1,0 0-1,1 0 1,13-3 64,12-10-727,-12 3-2153,-1-1 0,-1 0-1,0-1 1,16-20 0,-4-2-5167</inkml:trace>
</inkml:ink>
</file>

<file path=ppt/ink/ink2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5.895"/>
    </inkml:context>
    <inkml:brush xml:id="br0">
      <inkml:brushProperty name="width" value="0.025" units="cm"/>
      <inkml:brushProperty name="height" value="0.025" units="cm"/>
    </inkml:brush>
  </inkml:definitions>
  <inkml:trace contextRef="#ctx0" brushRef="#br0">41 0 16432,'0'0'12406,"-3"12"-11338,-7 27-176,3-15-400,0 1 0,2-1 1,-4 40-1,10-63-492,-1 0 0,0 0 0,0 0 0,0 0 0,1 0 0,-1 0 0,1 0 0,-1 0 0,1 0 0,-1 0 0,1 0 0,-1 0 0,1 0 0,0-1 0,0 1 0,-1 0 0,1 0 0,0-1 0,0 1 0,0 0 0,0-1 0,0 1 0,0-1 0,0 1 0,0-1 0,0 0 0,0 1 0,0-1 0,0 0 0,0 0 0,0 0 0,0 0 0,0 0 0,0 0 0,0 0 0,0 0 0,0 0 0,0 0 0,2-1 0,2 1 0,-1-1 0,0 0 0,0 0 0,0 0 0,1 0 0,-1-1 0,0 0 0,-1 1 0,6-5 0,3-5 0,-1 0 0,0-1 0,-1-1 0,0 1 0,-1-2 0,-1 1 0,0-1 0,9-22 0,10-17 0,-29 100-160,-2-27 96,-1-3-415,2 1 0,-3 37 1,6-54 348,0-1 0,0 1 1,0 0-1,0 0 0,0 0 0,1 0 1,-1-1-1,0 1 0,0 0 1,1 0-1,-1 0 0,0-1 0,1 1 1,-1 0-1,0 0 0,1-1 0,-1 1 1,1 0-1,0-1 0,-1 1 1,1 0-1,0-1 0,-1 1 0,1-1 1,0 1-1,-1-1 0,1 0 0,1 1 1,28-1-2397,-23-2 1982,0 0-1,0 0 0,0-1 1,-1 0-1,1 0 0,8-6 1,18-20-5654,2-8-3070</inkml:trace>
</inkml:ink>
</file>

<file path=ppt/ink/ink2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6.221"/>
    </inkml:context>
    <inkml:brush xml:id="br0">
      <inkml:brushProperty name="width" value="0.025" units="cm"/>
      <inkml:brushProperty name="height" value="0.025" units="cm"/>
    </inkml:brush>
  </inkml:definitions>
  <inkml:trace contextRef="#ctx0" brushRef="#br0">189 123 8104,'10'-22'241,"13"-36"3529,-17 16 4107,-11 61-3834,-13 12-3426,9-17-211,-10 19 129,2 1 0,1 0 0,1 1 0,3 0-1,0 1 1,3 1 0,1 0 0,1 0 0,2 1-1,0 44 1,1-54-1059,4-28 501,0 0 0,-1 0-1,1 0 1,0 0 0,-1 0 0,1 0 0,0 0 0,-1 0 0,1 0 0,0 0 0,-1 0 0,1 0 0,0-1 0,-1 1 0,1 0 0,0 0 0,-1 0 0,1 0 0,0 0 0,0-1 0,-1 1 0,1 0 0,0 0 0,0-1 0,-1 1 0,1 0 0,0 0 0,0-1 0,-1 1 0,1 0 0,0 0 0,0-1 0,0 1 0,0 0 0,0-1 0,0 1 0,-1-1 0,-22-53-1645,17 39 1436,0 3 175,3 5 173,-1 0 0,1 0 0,1 0 0,-1 0 0,1-1 0,1 0-1,-2-13 1,3 20-79,1 1-1,-1-1 1,1 0-1,-1 0 1,1 1-1,0-1 1,-1 0-1,1 1 0,0-1 1,-1 0-1,1 1 1,0-1-1,0 1 1,-1 0-1,1-1 1,0 1-1,0-1 1,0 1-1,0 0 0,0 0 1,0-1-1,0 1 1,0 0-1,-1 0 1,3 0-1,32-3-57,-28 3 77,6-1-474,0-1 0,0 0 0,-1 0-1,1-1 1,-1-1 0,0 0 0,12-6 0,8-11-4594,-5-8-3309,-11 3-4240</inkml:trace>
</inkml:ink>
</file>

<file path=ppt/ink/ink2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6.594"/>
    </inkml:context>
    <inkml:brush xml:id="br0">
      <inkml:brushProperty name="width" value="0.025" units="cm"/>
      <inkml:brushProperty name="height" value="0.025" units="cm"/>
    </inkml:brush>
  </inkml:definitions>
  <inkml:trace contextRef="#ctx0" brushRef="#br0">101 1 12620,'0'0'10762,"-4"10"-10148,-15 31 390,3 2-1,2 0 1,1 0-1,3 1 1,1 1 0,3 0-1,-3 78 1,9-122-982,0 0 1,0 0-1,-1 0 0,1 0 1,0 0-1,0 1 0,0-1 1,0 0-1,0 0 0,1 0 1,-1 0-1,0 0 0,0 0 1,1 0-1,-1 0 1,1 0-1,-1 0 0,1 0 1,-1 0-1,1 0 0,0 0 1,-1 0-1,1 0 0,0 0 1,0 0-1,1 0 0,-1-1-16,0 0 0,1-1 0,-1 1 0,0-1 0,0 0-1,0 1 1,0-1 0,0 0 0,0 0 0,0 1 0,0-1-1,0 0 1,0 0 0,0 0 0,0 0 0,-1 0 0,1-1-1,0 1 1,-1 0 0,2-2 0,11-4-4366,-3 4-3681,-5-1 1048</inkml:trace>
</inkml:ink>
</file>

<file path=ppt/ink/ink2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7.230"/>
    </inkml:context>
    <inkml:brush xml:id="br0">
      <inkml:brushProperty name="width" value="0.025" units="cm"/>
      <inkml:brushProperty name="height" value="0.025" units="cm"/>
    </inkml:brush>
  </inkml:definitions>
  <inkml:trace contextRef="#ctx0" brushRef="#br0">0 262 12332,'0'0'18364,"9"1"-16789,-2 0-1551,0 0 1,0-1 0,0 0 0,0-1 0,0 0-1,0 0 1,-1 0 0,1-1 0,0 0 0,-1 0 0,1-1-1,-1 1 1,0-1 0,0-1 0,0 1 0,0-1 0,-1 0-1,1-1 1,7-7 0,-7 7-25,0 0 0,0-1 0,0 0 0,0 0 0,-1-1 0,0 1 0,-1-1 0,1 0 0,-1-1 0,-1 1 0,1 0 0,-1-1 0,-1 0 0,1 0 0,-1 0 0,-1 0 0,1 0 0,-1 0 0,-1-13 0,0 20 0,0 0 0,0 0 0,0-1 0,-1 1 0,1 0 0,0 0 0,-1 0 0,1 0 0,-1 0 0,1 0 0,-1 0 0,0 0 0,1 0 0,-1 0 0,0 0 0,0 0 0,0 0 0,0 0 0,1 1 0,-1-1 0,0 0 0,0 1 0,0-1 0,-1 1 0,1-1 0,0 1 0,0-1 0,0 1 0,0 0 0,0 0 0,-1-1 0,1 1 0,0 0 0,0 0 0,0 0 0,0 0 0,-1 0 0,1 1 0,0-1 0,0 0 0,-2 1 0,-1 0 0,0 0 0,0 0 0,-1 1 0,2-1 0,-1 1 0,0 0 0,0 0 0,0 0 0,1 0 0,-6 5 0,-3 6 0,0 0 0,2 1 0,-1 0 0,2 0 0,0 1 0,0 1 0,2-1 0,0 1 0,1 1 0,0-1 0,1 1 0,1 0 0,-2 18 0,6-34 0,0 0 0,0 0 0,0-1 0,0 1 0,0 0 0,0 0 0,0 0 0,0 0 0,1 0 0,-1-1 0,0 1 0,1 0 0,-1 0 0,0 0 0,1-1 0,-1 1 0,1 0 0,-1-1 0,1 1 0,-1 0 0,1-1 0,0 1 0,-1 0 0,1-1 0,0 1 0,-1-1 0,1 1 0,1 0 0,1-1 0,-1 1 0,1-1 0,-1 1 0,1-1 0,0 0 0,-1 0 0,1 0 0,-1 0 0,1 0 0,2-1 0,4-1 0,1-1 0,-1 1 0,0-2 0,14-6 0,13-11 0,-20 10 0,-1 2 0,1 0 0,1 1 0,0 0 0,0 1 0,0 1 0,1 1 0,22-4 0,-39 9 0,1 0 0,-1 0 0,1 0 0,-1 0 0,1 0 0,-1 1 0,1-1 0,-1 0 0,1 1 0,-1-1 0,0 1 0,1-1 0,-1 1 0,0 0 0,1-1 0,-1 1 0,0 0 0,0 0 0,0 0 0,1 0 0,-1 0 0,0 0 0,-1 0 0,1 0 0,0 1 0,1 1 0,0 1 0,0 1 0,-1-1 0,1 1 0,-1-1 0,0 1 0,-1 0 0,1 0 0,-1 7 0,0 10 0,-2 1 0,-7 35 0,9-55 0,2-49 0,-4-50 0,0 5 0,1 65 0,0 14 0,0 1 0,1 0 0,0-1 0,3-11 0,-3 21 0,1 0 0,-1 0 0,1 0 0,-1 0 0,1 0 0,0 0 0,0 0 0,0 0 0,0 0 0,0 0 0,0 1 0,0-1 0,1 0 0,-1 1 0,0-1 0,1 1 0,0 0 0,-1-1 0,1 1 0,0 0 0,0 0 0,-1 0 0,1 0 0,0 0 0,0 1 0,0-1 0,3 0 0,58-4-2966,-54 5 1939,0 1 0,0 0 0,0 0 0,0 1 0,-1 0 0,1 0 0,0 1 0,12 6 0,-15-5-6943</inkml:trace>
</inkml:ink>
</file>

<file path=ppt/ink/ink2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7.575"/>
    </inkml:context>
    <inkml:brush xml:id="br0">
      <inkml:brushProperty name="width" value="0.025" units="cm"/>
      <inkml:brushProperty name="height" value="0.025" units="cm"/>
    </inkml:brush>
  </inkml:definitions>
  <inkml:trace contextRef="#ctx0" brushRef="#br0">0 66 22197,'0'0'8040,"82"-16"-6887,-31 4-769,12 1-384,-2-1-2306,-7-3-5670</inkml:trace>
</inkml:ink>
</file>

<file path=ppt/ink/ink2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9.291"/>
    </inkml:context>
    <inkml:brush xml:id="br0">
      <inkml:brushProperty name="width" value="0.025" units="cm"/>
      <inkml:brushProperty name="height" value="0.025" units="cm"/>
    </inkml:brush>
  </inkml:definitions>
  <inkml:trace contextRef="#ctx0" brushRef="#br0">233 0 13261,'0'0'11877,"-4"12"-10627,-11 31-67,-25 47 1,19-47-3,-29 89 0,50-131-1172,-1 0-1,1 0 1,-1-1-1,1 1 1,0 0-1,0 0 1,0 0-1,0 0 1,0 0-1,-1 0 1,2 0-1,-1 0 1,0 0-1,0 0 1,0-1-1,0 1 1,0 0-1,1 0 1,-1 0-1,0 0 1,1 0-1,-1-1 1,1 1-1,-1 0 1,1 0-1,-1 0 1,1-1-1,0 1 1,-1 0-1,1-1 1,0 1-1,0-1 1,-1 1-1,1-1 1,0 1-1,0-1 1,0 1-1,0-1 0,-1 0 1,1 0-1,0 1 1,0-1-1,0 0 1,0 0-1,0 0 1,0 0-1,0 0 1,0 0-1,0 0 1,-1 0-1,3-1 1,9 0 35,0-1 1,0-1 0,18-6-1,-3 2-44,-19 5-17,-1 1 0,1 0 1,0 0-1,-1 1 0,1 0 1,-1 0-1,15 3 0,-20-2 17,0-1-1,0 1 1,0 0 0,1 0-1,-2 0 1,1 0 0,0 0-1,0 1 1,0-1 0,0 1-1,-1-1 1,1 1 0,-1-1-1,1 1 1,-1 0 0,0 0-1,0 0 1,1 0 0,-1 0-1,-1 0 1,1 0 0,0 0-1,0 0 1,-1 0 0,1 0-1,-1 0 1,0 1 0,1-1-1,-1 0 1,-1 4 0,1-2 13,0 1 1,0-1 0,-1 1-1,1-1 1,-1 1 0,0-1 0,-1 1-1,1-1 1,-1 0 0,0 0-1,0 1 1,0-1 0,0-1 0,-1 1-1,-5 6 1,2-4 31,0-1-1,1 0 0,-2 0 1,1-1-1,0 0 1,-1 0-1,0-1 0,-14 6 1,7-4 10,-1-1 1,0-1-1,-1 0 1,1-1-1,0 0 1,-1-1-1,1-1 1,-1-1-1,-17-2 1,30 2-51,-1 0 0,1 0 1,-1 0-1,1 0 0,0-1 0,-1 0 1,1 1-1,0-1 0,0 0 0,0-1 0,0 1 1,1 0-1,-1-1 0,1 0 0,-1 1 1,1-1-1,0 0 0,0 0 0,0 0 0,1-1 1,-3-4-1,3 6-22,1 0 0,-1 0 0,0 0 0,1-1 0,0 1 1,-1 0-1,1 0 0,0-1 0,0 1 0,0 0 0,0-1 0,1 1 0,-1 0 0,1 0 1,-1-1-1,1 1 0,0 0 0,0 0 0,0 0 0,0 0 0,0 0 0,0 0 1,1 0-1,-1 0 0,1 1 0,-1-1 0,1 0 0,0 1 0,-1-1 0,1 1 1,0 0-1,0-1 0,4 0 0,5-3-898,0 0 0,1 1 0,-1 1 0,1 0 0,0 0 0,0 2 0,13-2 0,91 4-6545,-53 0 2354,0 1-1421,-19 0 3926,0-2 4479,-16-1 3177,-1-3 3963,-13-1-7474,0 0 1,0-1-1,0-1 1,-1 0-1,0-1 0,-1 0 1,20-18-1,-4 5-377,-24 19-1167,0-1 0,0 1 0,-1-1 0,1 1 0,-1-1 0,0 0 0,0 0 0,0-1 0,0 1 0,0 0 0,-1-1 0,0 0 0,1 0 0,-1 0 0,-1 0 0,1 0 0,-1 0 0,1 0 0,0-9 0,-2 13 0,0-1 0,-1 1 0,1-1 0,0 1 0,-1-1 0,1 1 0,-1 0 0,1-1 0,-1 1 0,1-1 0,-1 1 0,1 0 0,-1-1 0,1 1 0,-1 0 0,1 0 0,-1-1 0,0 1 0,1 0 0,-1 0 0,1 0 0,-1 0 0,0 0 0,1 0 0,-1 0 0,1 0 0,-1 0 0,0 0 0,1 0 0,-1 0 0,1 0 0,-1 0 0,0 1 0,1-1 0,-1 0 0,1 0 0,-1 1 0,1-1 0,-1 0 0,1 1 0,-2 0 0,-26 13 0,14-1 0,0 1 0,1 0 0,1 0 0,0 1 0,1 1 0,1 0 0,0 0 0,1 1 0,1 1 0,0-1 0,2 1 0,-7 26 0,13-43 0,0 0-1,-1 1 1,1-1 0,0 0-1,0 1 1,0-1-1,0 0 1,0 0 0,1 1-1,-1-1 1,0 0 0,0 0-1,1 1 1,-1-1 0,1 0-1,-1 0 1,1 0 0,0 0-1,-1 0 1,1 0-1,0 0 1,0 0 0,0 0-1,0 0 1,0 0 0,0 0-1,1 1 1,1-1-14,0 0 0,0 0 0,0 0 1,0-1-1,0 1 0,0 0 0,0-1 0,0 0 0,0 0 1,0 0-1,4-1 0,4 0-256,0-1 1,0 0-1,0-1 0,0 0 1,16-8-1,-1-3-4508,38-29 1,-18 8-2131</inkml:trace>
</inkml:ink>
</file>

<file path=ppt/ink/ink2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19.647"/>
    </inkml:context>
    <inkml:brush xml:id="br0">
      <inkml:brushProperty name="width" value="0.025" units="cm"/>
      <inkml:brushProperty name="height" value="0.025" units="cm"/>
    </inkml:brush>
  </inkml:definitions>
  <inkml:trace contextRef="#ctx0" brushRef="#br0">230 1 17969,'0'0'8189,"-12"2"-5755,-7 3-1918,0 1-1,0 0 0,1 1 0,-18 11 0,26-13-369,0 0-1,1 1 0,-1 0 1,1 0-1,0 1 0,1 1 1,0-1-1,0 1 0,1 1 1,-9 11-1,16-20-149,-1 1 0,1 0 1,0 0-1,-1 0 0,1-1 0,0 1 0,0 0 1,-1 0-1,1 0 0,0 0 0,0 0 0,0 0 1,0-1-1,0 1 0,0 0 0,0 0 0,1 0 1,-1 0-1,0 0 0,0 0 0,1-1 0,-1 1 1,0 0-1,1 0 0,-1 0 0,1-1 0,-1 1 1,1 0-1,-1-1 0,1 1 0,0 0 0,-1-1 1,1 1-1,0-1 0,-1 1 0,1-1 0,0 1 1,0-1-1,0 0 0,-1 1 0,1-1 0,0 0 1,0 1-1,0-1 0,0 0 0,0 0 0,0 0 1,-1 0-1,3 0 0,54 4-328,-49-4 277,218 0-660,-226 0 720,0 0 0,0 0 0,1 0 0,-1 0 0,0 0 0,0 0 0,1 0 0,-1 0 0,0 0 0,1 0 0,-1 0 0,0 0 0,0 0 0,1 0 0,-1 0 0,0 0 0,0 0 0,0 0 0,1 1 0,-1-1 0,0 0 0,0 0 0,1 0 0,-1 0 0,0 0 0,0 1 0,0-1 0,1 0 0,-1 0 0,0 0 0,0 1 0,0-1 0,0 0 0,0 0 0,0 1 0,1-1 0,-1 0 0,0 0 0,0 1 0,0-1 0,0 0 0,0 0 0,0 1 0,-8 12 437,-14 8 188,6-9-630,0 0 0,-1-1 0,0-1 0,-1-1 0,0 0 0,0-1 0,-1-1 0,-22 5 0,41-12-14,0-1 1,1 1-1,-1 0 1,0 0-1,0 0 1,1-1-1,-1 1 1,0 0-1,0-1 1,0 1-1,1 0 1,-1-1-1,0 1 1,0 0-1,0 0 1,0-1-1,0 1 0,0 0 1,0-1-1,0 1 1,0-1-1,0 1 1,0 0-1,0-1 1,0 1-1,0 0 1,0-1-1,0 1 1,0 0-1,0-1 1,0 1-1,0 0 0,0-1 1,-1 1-1,1 0 1,0 0-1,0-1 1,0 1-1,-1 0 1,1 0-1,0-1 1,0 1-1,-1 0 1,1 0-1,0-1 1,-1 1-1,1 0 1,0 0-1,0 0 0,-1 0 1,1 0-1,0-1 1,-1 1-1,1 0 1,0 0-1,-1 0 1,1 0-1,0 0 1,-1 0-1,1 0 1,-1 0-1,1 0 1,0 0-1,-1 1 1,21-23-3341,41-27-10467,-20 23 1863</inkml:trace>
</inkml:ink>
</file>

<file path=ppt/ink/ink2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0.007"/>
    </inkml:context>
    <inkml:brush xml:id="br0">
      <inkml:brushProperty name="width" value="0.025" units="cm"/>
      <inkml:brushProperty name="height" value="0.025" units="cm"/>
    </inkml:brush>
  </inkml:definitions>
  <inkml:trace contextRef="#ctx0" brushRef="#br0">173 49 13837,'0'0'9801,"1"-8"-6373,-1 6-3292,-4-27 2254,3 28-2326,1 0-1,-1 0 1,0 1 0,0-1 0,0 0 0,0 1 0,0-1 0,0 0 0,1 1-1,-1 0 1,-1-1 0,1 1 0,0-1 0,0 1 0,0 0 0,0 0 0,0 0-1,0-1 1,0 1 0,0 0 0,0 0 0,0 1 0,-1-1 0,1 0 0,0 0-1,0 0 1,0 1 0,0-1 0,0 0 0,0 1 0,0-1 0,0 1 0,-1 1-1,-10 3 21,1 1 0,0 0-1,0 0 1,1 2 0,0-1-1,0 1 1,1 0-1,0 1 1,0 0 0,1 1-1,-11 17 1,18-26-87,0 0 0,1 0 0,-1 0 0,1 1 0,-1-1 0,1 0 0,0 0 0,-1 1-1,1-1 1,0 0 0,0 1 0,0-1 0,0 0 0,0 0 0,0 1 0,0-1 0,1 0 0,-1 1 0,0-1 0,1 0 0,-1 0 0,1 0 0,-1 1 0,1-1-1,0 0 1,-1 0 0,1 0 0,0 0 0,0 0 0,0 0 0,0 0 0,0 0 0,0 0 0,0-1 0,0 1 0,0 0 0,0-1 0,0 1 0,0 0 0,1-1 0,-1 0-1,0 1 1,0-1 0,1 0 0,-1 1 0,0-1 0,0 0 0,1 0 0,1 0 0,12 2-57,0-1-1,0-1 1,22-1-1,-19 0 18,4 1-3,-14-1 5,0 0 0,1 1 0,-1 0 0,0 1 0,1 0 1,-1 0-1,0 1 0,0 0 0,0 0 0,8 4 0,-15-6 52,0 1 1,0 0-1,-1-1 0,1 1 1,0 0-1,0 0 1,-1 0-1,1 0 0,0-1 1,-1 1-1,1 0 1,-1 0-1,0 0 1,1 0-1,-1 0 0,0 0 1,1 0-1,-1 0 1,0 0-1,0 0 0,0 1 1,0-1-1,0 0 1,0 0-1,0 0 0,0 0 1,-1 0-1,1 0 1,0 0-1,0 0 0,-1 0 1,1 0-1,-1 0 1,1 0-1,-1 0 0,0-1 1,1 1-1,-1 0 1,0 0-1,1 0 1,-2 0-1,-34 31 444,21-20-455,0-1 0,-1-1 0,-1 0 0,1-2 0,-2 0 0,1 0 0,-1-2 0,-24 6 0,42-12-30,-1 1 1,1-1-1,0 0 0,-1 0 1,1 0-1,0 0 0,-1 0 1,1 0-1,-1 0 0,1 0 1,0 0-1,-1 0 0,1 0 1,-1 0-1,1-1 0,0 1 1,-1 0-1,1 0 0,0 0 1,-1 0-1,1-1 0,0 1 1,-1 0-1,1 0 0,0-1 1,-1 1-1,1 0 0,0 0 1,0-1-1,0 1 0,-1 0 1,1-1-1,0 1 0,0 0 1,0-1-1,-1 1 0,1-1 1,5-18-2963,17-17-6235,-1 12-3019</inkml:trace>
</inkml:ink>
</file>

<file path=ppt/ink/ink2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0.534"/>
    </inkml:context>
    <inkml:brush xml:id="br0">
      <inkml:brushProperty name="width" value="0.025" units="cm"/>
      <inkml:brushProperty name="height" value="0.025" units="cm"/>
    </inkml:brush>
  </inkml:definitions>
  <inkml:trace contextRef="#ctx0" brushRef="#br0">29 210 15246,'0'0'17019,"1"-3"-16581,11-22-368,7-15-63,-18 38-8,0 0 0,0 0 0,-1 0 1,1 0-1,-1 0 0,0 0 0,1 0 1,-1 0-1,0 0 0,0 0 0,0 0 1,0 0-1,-1 0 0,1 0 1,-1 0-1,0-3 0,1 5 1,-1 0 0,1 0 0,-1-1 0,1 1 0,-1 0 0,0 0 0,1 0 0,-1-1 0,1 1 0,-1 0 0,1 0 0,-1 0 0,1 0 0,-1 0 0,0 0 0,1 0 0,-1 0 0,1 1 0,-1-1 0,1 0 0,-1 0 0,1 0 0,-1 0 0,1 1 0,-1-1 0,1 0 0,-1 1 0,1-1 0,-1 0 0,1 1 0,0-1 0,-1 0 0,1 1 0,-1-1 0,1 1 0,0-1 0,-1 1 0,1-1 0,0 1 0,0-1 0,-1 1 0,-15 20 0,12-14 0,0 0 0,1 0 0,0 0 0,0 1 0,1-1 0,0 1 0,-2 9 0,4-16 0,-1 1 0,1 0 0,0 0 0,0-1 0,0 1 0,0 0 0,0 0 0,0 0 0,0-1 0,0 1 0,1 0 0,-1 0 0,1-1 0,-1 1 0,1 0 0,0-1 0,0 1 0,0 0 0,0-1 0,0 0 0,0 1 0,0-1 0,0 1 0,0-1 0,1 0 0,-1 0 0,1 0 0,-1 0 0,1 0 0,-1 0 0,1 0 0,-1 0 0,1-1 0,0 1 0,0 0 0,1-1 0,21 3 0,0-1 0,0-1 0,-1-2 0,1 0 0,0-2 0,24-5 0,-43 7 0,-5 1 0,1 0 0,-1 0 0,0 0 0,0 0 0,1 0 0,-1 0 0,0 0 0,0-1 0,1 1 0,-1 0 0,0 0 0,0 0 0,1 0 0,-1-1 0,0 1 0,0 0 0,0 0 0,0 0 0,1-1 0,-1 1 0,0 0 0,0 0 0,0-1 0,0 1 0,0 0 0,0 0 0,0-1 0,0 1 0,0 0 0,0 0 0,0-1 0,1 1 0,-2 0 0,1-1 0,0 1 0,0 0 0,0 0 0,0-1 0,0 1 0,0 0 0,0 0 0,0-1 0,0 1 0,0 0 0,0 0 0,-1-1 0,1 1 0,0 0 0,-11-18 0,3 5 0,0-14 0,2 0 0,1-1 0,1 0 0,0-48 0,4 75-6,0 1 0,0-1 0,0 0 0,1 1 0,-1-1 0,0 1 0,0-1 0,1 1 0,-1-1 0,0 0 0,1 1 0,-1-1-1,0 1 1,1-1 0,-1 1 0,1-1 0,-1 1 0,1 0 0,-1-1 0,1 1 0,-1 0 0,1-1 0,-1 1 0,1 0 0,0 0 0,-1-1 0,1 1 0,1 0 0,27-3-536,25 10-1736,-29-1-2070,-9-1-1879,-4-2-4034</inkml:trace>
</inkml:ink>
</file>

<file path=ppt/ink/ink2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1.003"/>
    </inkml:context>
    <inkml:brush xml:id="br0">
      <inkml:brushProperty name="width" value="0.025" units="cm"/>
      <inkml:brushProperty name="height" value="0.025" units="cm"/>
    </inkml:brush>
  </inkml:definitions>
  <inkml:trace contextRef="#ctx0" brushRef="#br0">17 26 20756,'0'0'6555,"-4"9"-6480,2-6-66,0 1 1,0 0-1,1-1 1,-1 1-1,1 0 1,0 0-1,1 0 0,-1 0 1,0 7-1,1-10-25,1 1-1,-1 0 1,1 0-1,-1 0 1,1-1-1,0 1 1,0 0-1,0-1 1,0 1-1,0 0 1,0-1 0,0 1-1,0-1 1,0 0-1,1 1 1,-1-1-1,1 0 1,-1 0-1,1 0 1,-1 0-1,1 0 1,0 0-1,-1 0 1,1-1-1,0 1 1,0-1-1,-1 1 1,1-1-1,0 0 1,2 1 0,1 0-108,1 0 0,-1 0 0,0-1 1,1 1-1,-1-1 0,0 0 1,1-1-1,-1 1 0,1-1 1,-1 0-1,0-1 0,0 1 0,0-1 1,0 0-1,0 0 0,8-5 1,-1-2 137,-1 0-1,0-1 1,0 0 0,14-18 0,4-3 60,-29 31-76,0-1-1,0 1 0,0 0 0,0-1 1,1 1-1,-1 0 0,0 0 1,0-1-1,1 1 0,-1 0 0,0 0 1,1-1-1,-1 1 0,0 0 1,0 0-1,1 0 0,-1 0 0,0 0 1,1-1-1,-1 1 0,0 0 1,1 0-1,-1 0 0,1 0 0,-1 0 1,0 0-1,1 0 0,-1 0 1,0 0-1,1 0 0,-1 0 0,0 1 1,1-1-1,-1 0 0,0 0 1,1 0-1,-1 0 0,6 17 202,-4 39 81,-2-28-1040,6-12-2651,4-8-3615</inkml:trace>
</inkml:ink>
</file>

<file path=ppt/ink/ink2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1.688"/>
    </inkml:context>
    <inkml:brush xml:id="br0">
      <inkml:brushProperty name="width" value="0.025" units="cm"/>
      <inkml:brushProperty name="height" value="0.025" units="cm"/>
    </inkml:brush>
  </inkml:definitions>
  <inkml:trace contextRef="#ctx0" brushRef="#br0">0 76 18257,'0'0'9513,"10"8"-9470,33 22 42,-41-29-71,0 0-1,0 0 0,0 0 0,0-1 0,0 1 0,1-1 0,-1 1 1,0-1-1,0 0 0,0 0 0,0 0 0,1 0 0,-1 0 0,0-1 1,0 1-1,0-1 0,0 1 0,0-1 0,0 0 0,0 0 0,0 0 1,0 0-1,3-2 0,36-33 295,-34 29-270,17-20 75,14-12 698,-38 40-815,1 0 0,-1-1 0,1 1-1,-1 0 1,1 0 0,-1 0 0,0 0 0,1 0 0,-1 0 0,0 0 0,0 0-1,0 0 1,0 0 0,0 0 0,0 0 0,0 0 0,0 0 0,-1 1 0,1-2-1,0 1 1,-1 2 0,-11 44-617,-5 20-2682,13-23-4982,4-33-2045</inkml:trace>
</inkml:ink>
</file>

<file path=ppt/ink/ink2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2.407"/>
    </inkml:context>
    <inkml:brush xml:id="br0">
      <inkml:brushProperty name="width" value="0.025" units="cm"/>
      <inkml:brushProperty name="height" value="0.025" units="cm"/>
    </inkml:brush>
  </inkml:definitions>
  <inkml:trace contextRef="#ctx0" brushRef="#br0">23 1 16656,'0'0'4463,"1"11"-2787,10 215 2814,-14-134-3462,-29 171-1,47-311-743,29-64-1,-19 49-178,-7 15-139,-11 26-26,0 0 0,2 0 0,1 1 0,0 0 1,2 1-1,26-36 0,-37 54 29,0 1 1,1-1 0,-1 1 0,0-1 0,1 1 0,-1 0-1,1 0 1,0-1 0,-1 1 0,1 0 0,0 1 0,-1-1-1,1 0 1,0 0 0,0 1 0,0-1 0,0 1 0,0 0-1,0-1 1,0 1 0,0 0 0,0 0 0,0 0 0,0 0-1,0 1 1,-1-1 0,5 1 0,-5 0 18,0 1 1,0-1 0,0 0-1,0 0 1,0 1-1,0-1 1,0 0-1,0 1 1,0-1-1,-1 1 1,1-1-1,-1 1 1,1 0-1,-1-1 1,1 1-1,-1-1 1,0 1-1,0 0 1,0-1-1,0 1 1,0 0 0,0-1-1,0 1 1,-1 0-1,1-1 1,0 1-1,-1-1 1,1 1-1,-1-1 1,0 1-1,-1 2 1,-2 3 15,0 0 1,0-1 0,0 1-1,-1-1 1,0 0 0,0-1-1,-1 1 1,-9 6 0,-56 40 548,47-35-107,14-10-277,-50 30 511,111-83-7086,38-14-2494,-40 29 2489</inkml:trace>
</inkml:ink>
</file>

<file path=ppt/ink/ink2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2.752"/>
    </inkml:context>
    <inkml:brush xml:id="br0">
      <inkml:brushProperty name="width" value="0.025" units="cm"/>
      <inkml:brushProperty name="height" value="0.025" units="cm"/>
    </inkml:brush>
  </inkml:definitions>
  <inkml:trace contextRef="#ctx0" brushRef="#br0">130 0 12107,'0'0'10485,"-5"9"-9230,-15 24-532,-47 85 2153,61-105-2554,0 0 0,0 1 0,2-1 0,0 1 1,0 0-1,1 0 0,-1 19 0,4-33-314,0 1-1,0-1 0,0 1 1,0 0-1,0-1 1,0 1-1,0-1 1,0 1-1,0-1 0,0 1 1,0 0-1,0-1 1,0 1-1,0-1 1,1 1-1,-1-1 1,0 1-1,0-1 0,1 1 1,-1-1-1,0 1 1,1-1-1,-1 1 1,1-1-1,-1 0 1,0 1-1,1-1 0,-1 0 1,1 1-1,-1-1 1,2 1-1,16-7 356,15-23 173,-25 19-513,-1-1 0,0 0-1,-1-1 1,0 1 0,-1-1-1,0 0 1,-1-1 0,0 1-1,-1-1 1,0 1 0,-1-1-1,-1 0 1,0 0 0,-1 0-1,-1-18 1,-7 14-293,-3 17-180,10 1 393,0 0-1,0 0 0,0 0 0,-1 0 0,2 0 0,-1 1 0,0-1 0,0 0 0,0 1 0,0-1 0,1 0 0,-1 1 0,1-1 0,-1 1 1,1-1-1,-1 1 0,1-1 0,0 4 0,0-3-103,-1 0-1,1-1 1,0 1 0,0 0 0,1 0 0,-1 0 0,0 0-1,1 0 1,-1 0 0,1-1 0,0 1 0,-1 0-1,1 0 1,0-1 0,0 1 0,0 0 0,0-1 0,0 1-1,1-1 1,-1 1 0,0-1 0,1 0 0,-1 0 0,1 1-1,-1-1 1,1 0 0,-1 0 0,1-1 0,3 2-1,3 0-1030,0 0 0,0 0-1,0-1 1,0 0 0,15-1-1,-20 0 792,34 0-5284</inkml:trace>
</inkml:ink>
</file>

<file path=ppt/ink/ink2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3.077"/>
    </inkml:context>
    <inkml:brush xml:id="br0">
      <inkml:brushProperty name="width" value="0.025" units="cm"/>
      <inkml:brushProperty name="height" value="0.025" units="cm"/>
    </inkml:brush>
  </inkml:definitions>
  <inkml:trace contextRef="#ctx0" brushRef="#br0">164 102 12748,'0'0'8894,"-10"-3"-7394,4 0-1217,4 1-203,0 1 0,-1 0-1,1 0 1,-1 0-1,1 0 1,-1 0 0,0 0-1,1 1 1,-1-1-1,0 1 1,1 0 0,-1-1-1,0 1 1,1 1 0,-1-1-1,0 0 1,0 1-1,1-1 1,-1 1 0,1 0-1,-1 0 1,1 0-1,-5 2 1,-1 4 240,0 0 0,0 0 0,1 1 0,0 0 0,1 1 1,-10 15-1,13-19-211,0 0 0,1 0 0,-1 0 0,1 0 0,0 0 0,0 0 0,1 1 0,0-1 0,0 1 0,0-1 0,1 1 0,-1-1 0,1 1 0,1 8 0,0-12-103,0-1 0,0 0 0,0 1 0,0-1 1,0 0-1,0 0 0,0 0 0,0 0 0,0 0 0,0 0 1,1-1-1,-1 1 0,0 0 0,1 0 0,-1-1 1,1 1-1,-1-1 0,0 1 0,1-1 0,-1 0 0,1 0 1,-1 1-1,1-1 0,-1 0 0,1 0 0,-1-1 1,1 1-1,-1 0 0,4-1 0,45-11 300,-40 6-189,0 0-1,0 0 1,0-1 0,-1 0 0,0-1-1,0 0 1,0 0 0,-1-1 0,-1 0 0,0 0-1,0-1 1,-1 0 0,0 0 0,0-1-1,-1 0 1,-1 0 0,0 0 0,0 0 0,-1-1-1,-1 1 1,0-1 0,0 0 0,-1-15-1,-1 26-120,1 1-1,-1-1 1,0 1-1,0-1 1,0 1-1,0-1 1,0 1-1,0 0 1,0-1-1,0 1 1,0-1-1,0 1 1,0-1-1,-1 1 1,1-1-1,0 1 1,0 0-1,0-1 1,-1 1-1,1-1 1,0 1-1,0 0 1,-1-1-1,1 1 1,0 0-1,0-1 1,-1 1-1,1 0 0,-1 0 1,1-1-1,0 1 1,-1 0-1,1 0 1,-1 0-1,1-1 1,0 1-1,-1 0 1,1 0-1,-1 0 1,1 0-1,-1 0 1,1 0-1,0 0 1,-1 0-1,1 0 1,-1 0-1,1 0 1,-1 0-1,1 0 1,-1 0-1,1 0 1,0 1-1,-1-1 1,1 0-1,-1 0 1,1 0-1,-1 1 0,-21 18-485,17-10 176,1 0 0,0 0 0,1 0 0,0 0 0,-2 12 0,4-19 96,0-1 0,1 1 0,-1 0 0,1 0 0,-1 0 0,1 0 1,0 0-1,0 0 0,0-1 0,0 1 0,0 0 0,0 0 0,0 0 0,1 0 0,-1 0 0,1 0 0,-1-1 0,1 1 0,0 0 0,0 0 1,0-1-1,0 1 0,0 0 0,0-1 0,0 1 0,0-1 0,1 0 0,-1 1 0,1-1 0,-1 0 0,1 0 0,2 2 0,5-1-1070,0-1 0,0 0-1,1 0 1,-1-1 0,0 0-1,0 0 1,0-1 0,18-4-1,13-10-344</inkml:trace>
</inkml:ink>
</file>

<file path=ppt/ink/ink2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3.683"/>
    </inkml:context>
    <inkml:brush xml:id="br0">
      <inkml:brushProperty name="width" value="0.025" units="cm"/>
      <inkml:brushProperty name="height" value="0.025" units="cm"/>
    </inkml:brush>
  </inkml:definitions>
  <inkml:trace contextRef="#ctx0" brushRef="#br0">147 170 10602,'0'0'9332,"-10"6"-7699,-4 5-1154,1-1-1,0 2 1,0-1 0,-15 20-1,22-23-255,-1 0 0,1 1 1,1 0-1,0-1 0,0 2 0,0-1 0,1 0 0,1 1 0,0 0 0,-3 13 0,6-22-219,0 0-1,-1 0 1,1 0 0,0 0-1,0 0 1,0 0-1,0 0 1,0 0-1,1 0 1,-1 0 0,0 0-1,0 0 1,1 0-1,-1 0 1,0 0 0,1 0-1,-1 0 1,1-1-1,0 1 1,-1 0-1,1 0 1,0 0 0,-1-1-1,1 1 1,0 0-1,0 0 1,-1-1-1,1 1 1,0-1 0,0 1-1,0-1 1,0 1-1,0-1 1,0 0-1,0 1 1,0-1 0,0 0-1,0 0 1,0 0-1,0 0 1,0 0-1,0 0 1,0 0 0,0 0-1,0 0 1,0 0-1,0 0 1,0-1-1,2 0 1,3 0 26,0-1-1,0 1 1,0-1 0,-1 0 0,1-1-1,-1 0 1,8-4 0,0-3 57,-1-2 1,0 1-1,-1-1 1,0-1-1,-1 0 1,0-1-1,-1 0 1,0 0-1,-2-1 1,10-24-1,-8 17 226,-1-1 1,-2-1-1,0 1 0,-2-1 0,0 0 0,0-39 1,-35 126 444,18-34-775,-36 95 186,45-111-131,0 1 0,1 1-1,1-1 1,0 0 0,0 0-1,2 1 1,1 14 0,-1-27-33,0 0 0,0 0 0,1 0 0,-1 0 0,1 0 0,-1 0 0,1 0 0,0 0 0,0-1 0,0 1 0,0 0 0,0 0 0,0-1 0,1 1 0,-1-1 0,0 1 0,1-1 0,-1 1 0,1-1 0,0 0 0,-1 0 0,1 0 0,0 0 0,0 0 0,0 0 0,0 0 0,0-1 0,0 1 0,0-1 0,0 1 0,0-1 0,0 0 0,0 1 0,0-1 0,0-1 0,0 1 0,0 0 0,0 0 0,0-1 0,3 0 0,2 0 19,1-1 0,-1 0-1,0-1 1,1 1 0,-1-1 0,-1-1-1,1 1 1,0-1 0,11-9 0,-5 1-2,-1-1 0,0-1 1,-1 1-1,11-20 1,-17 25 67,0 0 0,-1 0 1,0 0-1,0 0 0,-1-1 0,0 1 1,-1-1-1,0 0 0,0 0 0,0-11 1,-33 58-70,29-33-21,-28 60 0,28-61 0,1 0 0,-1 1 0,1-1 0,0 1 0,0 0 0,1-1 0,-1 1 0,1 0 0,0-1 0,0 1 0,1 0 0,1 7 0,-1-11 0,0 0 0,0 1 0,0-1 0,1 0 0,-1 0 0,0 0 0,1 0 0,-1-1 0,0 1 0,1 0 0,-1 0 0,1-1 0,-1 1 0,1-1 0,0 1 0,-1-1 0,1 0 0,-1 0 0,1 0 0,0 0 0,-1 0 0,1 0 0,-1 0 0,1 0 0,0 0 0,-1-1 0,1 1 0,1-2 0,47-13 0,-28 3 0,-1 0 0,-1-2 0,0 0 0,-1-2 0,0 0 0,-2-1 0,0-1 0,27-36 0,-52 66 0,1 0 0,1 0 0,0 1 0,0 0 0,1 0 0,1 0 0,0 1 0,1-1 0,0 1 0,1 0 0,0 28 0,2-41-115,0 0-1,1 1 1,-1-1-1,1 1 1,-1-1-1,1 0 1,0 1 0,0-1-1,-1 0 1,1 0-1,0 1 1,0-1-1,0 0 1,0 0 0,1 0-1,-1 0 1,0 0-1,0-1 1,0 1 0,1 0-1,-1-1 1,0 1-1,1 0 1,-1-1-1,1 0 1,-1 1 0,1-1-1,-1 0 1,1 0-1,-1 1 1,1-1-1,-1 0 1,1-1 0,-1 1-1,0 0 1,3-1-1,19 0-7913</inkml:trace>
</inkml:ink>
</file>

<file path=ppt/ink/ink2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4.341"/>
    </inkml:context>
    <inkml:brush xml:id="br0">
      <inkml:brushProperty name="width" value="0.025" units="cm"/>
      <inkml:brushProperty name="height" value="0.025" units="cm"/>
    </inkml:brush>
  </inkml:definitions>
  <inkml:trace contextRef="#ctx0" brushRef="#br0">69 75 8520,'0'0'7335,"-8"-8"-3054,-2 0-2979,-14-14 643,10-1 2111,14 22-3955,0 0-1,0 1 0,0-1 0,0 1 0,0-1 1,1 1-1,-1-1 0,0 1 0,0-1 1,1 1-1,-1-1 0,0 1 0,0 0 1,1-1-1,-1 1 0,1-1 0,-1 1 1,0 0-1,1-1 0,-1 1 0,1 0 0,-1-1 1,1 1-1,-1 0 0,1 0 0,-1 0 1,1-1-1,-1 1 0,1 0 0,-1 0 1,1 0-1,-1 0 0,1 0 0,-1 0 1,1 0-1,-1 0 0,1 0 0,-1 0 0,1 0 1,0 0-1,30 0-325,-26 0 590,3 0-319,4-1 40,-1 1 0,1 0 0,0 0 0,-1 1 0,1 1 0,-1 0 0,0 1 0,1 0 0,-1 0 0,0 1 0,14 8 0,-23-11-86,-1 0 0,1 0 0,-1 0 0,0 0 0,1 0 0,-1 1 0,0-1 0,1 0 0,-1 1 0,0-1 0,0 1 0,0-1 0,0 1 0,-1-1 0,1 1 0,0 0 0,-1 0 0,1-1 0,-1 1 0,1 0 0,-1 0 0,0 3 0,0-2 0,-1 0 0,0 0 0,0 0 0,0 0 0,0 0 0,0 0 0,0 0 0,-1 0 0,0 0 0,1-1 0,-1 1 0,-3 2 0,-7 8 0,-1-1 0,0 0 0,-27 17 0,30-22 0,-24 16 0,23-17 0,0 0 0,0 2 0,1-1 0,0 1 0,1 1 0,0 0 0,0 0 0,-11 15 0,19-23 0,1 0 0,-1 0 0,1 0 0,-1 0 0,1-1 0,0 1 0,0 0 0,-1 0 0,1 0 0,0 0 0,0 0 0,0 0 0,0 0 0,0 0 0,0 0 0,0 0 0,0 0 0,0-1 0,0 1 0,0 0 0,1 0 0,-1 0 0,0 0 0,1 0 0,-1 0 0,1 1 0,1-1 0,-1 0 0,1 0 0,-1 0 0,1 0 0,-1 0 0,1 0 0,-1 0 0,1 0 0,0-1 0,0 1 0,-1-1 0,5 2 0,7-1 0,1 0 0,0 0 0,15-2 0,-16 1 0,9 1-28,0-2 0,1 0 1,-1-1-1,0-1 0,0-1 0,0-1 1,-1-1-1,1-1 0,22-10 0,-25 2-2718,-19 15 2306,1-1 1,0 0 0,-1 0-1,1 0 1,-1 1 0,0-1-1,1 0 1,-1 0 0,0 0 0,1 0-1,-1 0 1,0 0 0,0 0-1,0 0 1,0 0 0,0 0-1,0 0 1,0 0 0,0 0-1,0 0 1,-1-2 0,-6-10-9646</inkml:trace>
</inkml:ink>
</file>

<file path=ppt/ink/ink2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4.713"/>
    </inkml:context>
    <inkml:brush xml:id="br0">
      <inkml:brushProperty name="width" value="0.025" units="cm"/>
      <inkml:brushProperty name="height" value="0.025" units="cm"/>
    </inkml:brush>
  </inkml:definitions>
  <inkml:trace contextRef="#ctx0" brushRef="#br0">1 67 16784,'0'0'10410,"66"-8"-8392,-23-2-513,6-2-352,5 3-736,0 1-353,-4 2-769,1 1-1729,-9 1-2691,-11 0-3876</inkml:trace>
</inkml:ink>
</file>

<file path=ppt/ink/ink2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5.043"/>
    </inkml:context>
    <inkml:brush xml:id="br0">
      <inkml:brushProperty name="width" value="0.025" units="cm"/>
      <inkml:brushProperty name="height" value="0.025" units="cm"/>
    </inkml:brush>
  </inkml:definitions>
  <inkml:trace contextRef="#ctx0" brushRef="#br0">52 1 19795,'0'0'6053,"-27"51"-3810,18-25-930,1 0-576,4-1-353,1-2-256,3-5-96,0-3-64,0-8-416,3-3-225,5-4-544,2-1-769,-1-15-897,2-5-736,-1-8-481,-1 1-1313</inkml:trace>
</inkml:ink>
</file>

<file path=ppt/ink/ink2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5.585"/>
    </inkml:context>
    <inkml:brush xml:id="br0">
      <inkml:brushProperty name="width" value="0.025" units="cm"/>
      <inkml:brushProperty name="height" value="0.025" units="cm"/>
    </inkml:brush>
  </inkml:definitions>
  <inkml:trace contextRef="#ctx0" brushRef="#br0">1 147 7399,'2'0'619,"0"1"0,0 0 0,-1-1-1,1 1 1,0 0 0,0 0 0,-1 0 0,1 0 0,0 1 0,-1-1-1,1 0 1,-1 1 0,0-1 0,1 1 0,-1-1 0,0 1 0,0 0-1,0-1 1,1 3 0,-1-2-268,0 1-1,1-1 1,-1 0-1,1 0 1,-1 0-1,1 0 1,0 0-1,0-1 1,0 1-1,0 0 1,0-1-1,0 0 1,0 1-1,0-1 1,4 2-1,0-2-99,-1 1 1,1-1-1,-1 0 1,1-1-1,-1 1 0,1-1 1,0 0-1,-1-1 1,1 1-1,-1-1 1,1 0-1,-1-1 0,1 1 1,-1-1-1,0 0 1,0 0-1,0-1 0,0 1 1,0-1-1,0 0 1,4-4-1,-5 3-171,1 0 1,0-1-1,-1 1 0,0-1 1,0 0-1,0 0 0,-1 0 1,1 0-1,-1-1 0,-1 1 1,1-1-1,-1 0 0,0 0 1,0 0-1,0 0 0,-1 0 1,0 0-1,0-9 0,-1 14-77,0 1 0,0 0 0,0-1 0,0 1-1,0 0 1,0-1 0,0 1 0,0 0-1,0-1 1,0 1 0,0 0 0,0 0 0,-1-1-1,1 1 1,0 0 0,0-1 0,0 1 0,0 0-1,-1 0 1,1 0 0,0-1 0,0 1-1,-1 0 1,1 0 0,0-1 0,0 1 0,-1 0-1,1 0 1,0 0 0,0 0 0,-1 0 0,1 0-1,0-1 1,-1 1 0,1 0 0,0 0-1,-1 0 1,1 0 0,-17 5-29,-13 13-3,19-7 66,1 0 0,0 1 0,-13 21 0,20-29-30,1 0 0,0-1 0,-1 1-1,2 0 1,-1 1 0,0-1 0,1 0 0,0 0 0,0 1 0,0-1 0,0 1 0,1-1 0,0 1-1,0-1 1,0 1 0,0-1 0,1 6 0,0-9-7,0 0 0,0 0 0,0 1 0,0-1 0,0 0 0,0 0 0,1 0 0,-1 0 0,0-1 0,0 1 0,1 0 0,-1 0 0,0-1 0,1 1 0,-1-1 0,1 1 0,-1-1 0,1 0 0,-1 1 0,1-1 0,-1 0 0,1 0 0,1 0 0,43-1 0,-36 1 0,16-3 0,0-1 0,41-11 0,-44 9 0,0 0 0,0 2 0,40-2 0,-61-73 0,-2 69 0,-1 7 0,1 0 0,0 1 0,0-1 0,0 0 0,0 0 0,1 1 0,-1-1 0,1 0 0,0 1 0,1-6 0,-1 7 0,1 1 0,-1-1 0,0 1 0,0 0 0,0-1 0,1 1 0,-1 0 0,0-1 0,0 1 0,0 0 0,1 0 0,-1 0 0,0 0 0,1 0 0,-1 1 0,0-1 0,0 0 0,0 1 0,1-1 0,-1 0 0,0 1 0,0-1 0,0 1 0,0 0 0,0-1 0,0 1 0,0 0 0,1 1 0,8 3 0,1-1 0,-1 0 0,1-1 0,-1 0 0,1-1 0,0 0 0,0 0 0,0-1 0,0-1 0,0 0 0,15-2 0,-20 2 0,-1-1 0,1 0 0,0 0 0,-1 0 0,0-1 0,1 0 0,-1 0 0,0-1 0,0 1 0,0-1 0,0 0 0,0 0 0,-1-1 0,1 1 0,-1-1 0,0 0 0,0 0 0,-1 0 0,1-1 0,-1 0 0,0 1 0,0-1 0,4-9 0,-7 13 0,1-1 0,-1 1 0,1 0 0,-1 0 0,1 0 0,-1-1 0,0 1 0,0 0 0,0 0 0,0-1 0,0 1 0,0 0 0,0-1 0,0 1 0,0 0 0,-1-2 0,1 2 0,-1 1 0,1 0 0,-1-1 0,1 1 0,0 0 0,-1-1 0,1 1 0,-1 0 0,1-1 0,0 1 0,-1 0 0,1 0 0,-1 0 0,1-1 0,-1 1 0,1 0 0,-1 0 0,1 0 0,-1 0 0,1 0 0,-1 0 0,1 0 0,-1 0 0,1 0 0,-1 0 0,0 1 0,-3 0 0,1 0 0,0 0 0,0 0 0,0 1 0,0-1 0,0 1 0,0 0 0,0 0 0,0 0 0,-3 3 0,-8 10 0,0 1 0,-15 22 0,25-33 0,1 0 0,0 0 0,0 0 0,1 1 0,0-1 0,0 1 0,0-1 0,0 1 0,1 0 0,0-1 0,0 1 0,1 0 0,-1 7 0,2-12 0,-1 0 0,1 0 0,-1 0 0,1 0 0,-1 0 0,1 0 0,0 0 0,-1 0 0,1 0 0,0 0 0,0 0 0,0 0 0,0-1 0,0 1 0,0 0 0,0-1 0,0 1 0,0-1 0,0 1 0,0-1 0,0 1 0,0-1 0,0 0 0,0 1 0,1-1 0,-1 0 0,0 0 0,0 0 0,0 0 0,2 0 0,43-2 0,-41 2 0,14-4 0,1 0 0,-1-2 0,0 0 0,0 0 0,31-18 0,-27 13 0,1 1 0,40-12 0,-64 22 0,1 0 0,-1 0 0,0 0 0,0 0 0,1 0 0,-1 0 0,0 0 0,0 0 0,1 0 0,-1 0 0,0 0 0,1 0 0,-1 0 0,0 0 0,0 0 0,1 0 0,-1 0 0,0 0 0,1 0 0,-1 0 0,0 0 0,0 1 0,0-1 0,1 0 0,-1 0 0,0 0 0,0 1 0,1-1 0,-1 0 0,0 0 0,0 0 0,0 1 0,0-1 0,1 0 0,-1 0 0,0 1 0,0-1 0,0 0 0,0 0 0,0 1 0,-1 17 0,-11 15 0,7-24 0,1 1 0,0 0 0,1-1 0,0 2 0,0-1 0,1 0 0,-1 16 0,4-25-4,-1 1 0,1-1 0,0 0-1,0 0 1,0 1 0,0-1 0,0 0 0,0 0 0,0 0 0,0 0-1,1-1 1,-1 1 0,0 0 0,0 0 0,1-1 0,-1 1 0,0-1-1,1 1 1,-1-1 0,1 1 0,-1-1 0,1 0 0,-1 0 0,1 0-1,-1 0 1,1 0 0,-1 0 0,2 0 0,47-3-1189,-48 2 723,0 1 1,0-1-1,-1 0 1,1 0-1,0 0 1,-1 0-1,1 0 1,-1 0-1,1 0 1,-1 0-1,1-1 1,-1 1-1,0 0 1,0-1-1,0 1 1,0-1-1,0 0 1,1-2-1,6-17-7842</inkml:trace>
</inkml:ink>
</file>

<file path=ppt/ink/ink2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5.944"/>
    </inkml:context>
    <inkml:brush xml:id="br0">
      <inkml:brushProperty name="width" value="0.025" units="cm"/>
      <inkml:brushProperty name="height" value="0.025" units="cm"/>
    </inkml:brush>
  </inkml:definitions>
  <inkml:trace contextRef="#ctx0" brushRef="#br0">1 1 21620,'0'0'10186</inkml:trace>
</inkml:ink>
</file>

<file path=ppt/ink/ink2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6.601"/>
    </inkml:context>
    <inkml:brush xml:id="br0">
      <inkml:brushProperty name="width" value="0.025" units="cm"/>
      <inkml:brushProperty name="height" value="0.025" units="cm"/>
    </inkml:brush>
  </inkml:definitions>
  <inkml:trace contextRef="#ctx0" brushRef="#br0">187 334 21556,'0'0'4880,"-10"-4"-3546,4 1-1220,5 2-105,-1 0 0,0 0-1,0 0 1,-1 0 0,1 0 0,0 0-1,0 0 1,0 1 0,-1-1-1,1 1 1,0 0 0,0-1 0,-1 1-1,1 0 1,0 1 0,-1-1-1,1 0 1,0 1 0,0-1 0,-1 1-1,1-1 1,0 1 0,0 0 0,0 0-1,0 0 1,0 0 0,0 1-1,0-1 1,0 0 0,-2 4 0,-9 7 25,1 1 0,1 1 1,0 0-1,1 0 1,1 1-1,0 0 0,1 1 1,-11 30-1,19-46-28,0 1 0,0-1 0,0 1 0,0 0-1,0-1 1,0 1 0,0-1 0,0 1 0,0-1 0,0 1 0,0-1-1,0 1 1,0-1 0,1 1 0,-1-1 0,0 1 0,0-1-1,1 1 1,-1-1 0,0 1 0,0-1 0,1 0 0,-1 1-1,1-1 1,-1 1 0,0-1 0,1 0 0,-1 1 0,1-1 0,-1 0-1,1 0 1,-1 1 0,1-1 0,-1 0 0,1 0 0,-1 0-1,1 0 1,-1 1 0,1-1 0,-1 0 0,1 0 0,-1 0-1,1 0 1,-1 0 0,1 0 0,0-1 0,28-3 232,-12-2-121,0-1 0,-1 0 1,0-1-1,-1 0 1,0-2-1,19-14 0,80-74 183,-100 85-98,0 0 0,-1-1 0,-1 0 0,0-2 0,18-29 0,-60 77-368,17-13 167,1 0-1,0 1 1,2 1 0,0-1-1,1 1 1,1 1-1,1 0 1,-4 23-1,11-43 8,0 0-1,-1 0 0,1 0 0,0-1 1,0 1-1,0 0 0,1 0 0,-1 0 0,0 0 1,1 0-1,-1 0 0,1 0 0,0-1 0,0 1 1,-1 0-1,1 0 0,0-1 0,0 1 0,1-1 1,-1 1-1,0-1 0,0 1 0,1-1 0,-1 0 1,1 0-1,-1 1 0,1-1 0,0 0 1,-1 0-1,1-1 0,0 1 0,0 0 0,0 0 1,-1-1-1,1 0 0,0 1 0,0-1 0,0 0 1,0 0-1,0 0 0,0 0 0,0 0 0,3-1 1,7 0 117,-1 0 1,0-1-1,0 0 1,0-1-1,0 0 1,14-7-1,-3 0-93,0-2 0,-2 0 0,1-1 0,-1-2 0,-1 1 0,-1-2 0,0-1 0,-1 0-1,-1-1 1,22-31 0,-27 31-26,0 0-1,0-1 1,-2 0-1,-1 0 0,0-1 1,-1 0-1,-1 0 1,-1-1-1,-1 0 1,-1 0-1,0 0 1,-2-26-1,0 46-5,-1 1 0,0-1 0,0 1 0,0-1 0,0 1 0,0-1 0,0 1 0,0-1 0,0 1 0,0-1 0,0 1 0,0-1 0,-1 1 0,1 0 0,0-1 0,0 1 0,0-1 0,0 1 0,-1-1 0,1 1 0,0 0 0,0-1 0,-1 1 0,1 0 0,0-1 0,-1 1 0,1 0 0,-1-1 0,1 1 0,0 0 0,-1 0 0,1-1 0,-1 1 0,1 0 0,0 0 0,-1 0 0,0 0 0,-18 10 0,-17 27 0,35-35 0,-7 7 0,-96 124 0,91-116 0,2 1 0,0 1 0,1 0 0,1 0 0,-11 36 0,18-52 0,1 1 0,1 0 0,-1 0 0,0-1 0,1 1 0,0 0 0,0 0 0,0 0 0,1-1 0,-1 1 0,2 7 0,-1-9 0,0 0 0,0 0 0,0 0 0,0-1 0,0 1 0,1 0 0,-1-1 0,0 1 0,1-1 0,-1 1 0,1-1 0,0 1 0,-1-1 0,1 0 0,0 0 0,2 1 0,6 1 0,-1 0 0,1-1 0,0 0 0,-1-1 0,1 0 0,0 0 0,14-2 0,-10 1-1628,0 0 0,-1-1 0,20-5 1,-28 5 927,0 0 1,-1-1 0,1 1 0,-1-1 0,1 0 0,-1 0 0,0-1 0,0 1 0,0-1 0,0 0 0,0 0 0,-1-1 0,5-4 0,2-6-7186</inkml:trace>
</inkml:ink>
</file>

<file path=ppt/ink/ink2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6.957"/>
    </inkml:context>
    <inkml:brush xml:id="br0">
      <inkml:brushProperty name="width" value="0.025" units="cm"/>
      <inkml:brushProperty name="height" value="0.025" units="cm"/>
    </inkml:brush>
  </inkml:definitions>
  <inkml:trace contextRef="#ctx0" brushRef="#br0">214 59 18514,'0'0'6139,"1"-9"-3630,3-25-1100,-3 34-1369,-1-1 0,0 0 1,0 1-1,0-1 0,0 1 0,0-1 0,0 1 0,-1-1 1,1 0-1,0 1 0,0-1 0,0 1 0,0-1 1,-1 1-1,1-1 0,0 1 0,0-1 0,-1 1 0,1-1 1,0 1-1,-1-1 0,1 1 0,-1 0 0,1-1 1,-1 1-1,1 0 0,0-1 0,-1 1 0,1 0 0,-1-1 1,0 1-1,1 0 0,-1 0 0,1 0 0,-1-1 1,1 1-1,-1 0 0,1 0 0,-1 0 0,0 0 0,1 0 1,-1 0-1,1 0 0,-1 0 0,1 1 0,-1-1 1,0 0-1,1 0 0,-1 0 0,1 0 0,-1 1 0,1-1 1,-1 0-1,0 1 0,-29 14 254,19-7-188,1 0-1,0 1 1,1 0 0,0 1 0,0 0-1,1 0 1,1 1 0,-1 0 0,2 1-1,-1-1 1,2 1 0,0 0 0,0 0-1,1 1 1,-3 15 0,7-26-106,0 0 0,0 0 0,0-1 0,1 1 0,-1 0 0,0-1 0,1 1 0,-1-1 0,1 1 0,0 0 0,0-1 0,-1 1 0,1-1 0,0 0 0,0 1 0,1-1 0,-1 0 0,0 1 0,0-1 0,0 0 0,1 0 0,-1 0 0,1 0 0,-1 0 0,1 0 0,-1-1 0,1 1 0,-1-1 0,1 1 0,0-1 0,-1 1 0,1-1 0,0 0 0,2 1 0,9 0 0,0 1 0,0-1 0,20-2 0,-20 1 0,10-2-79,1-1 0,-1 0 0,31-10 0,12-2-48,-167 68 570,27-22-681,-86 23 1,145-51-3046,3-2-4106</inkml:trace>
</inkml:ink>
</file>

<file path=ppt/ink/ink2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7.843"/>
    </inkml:context>
    <inkml:brush xml:id="br0">
      <inkml:brushProperty name="width" value="0.025" units="cm"/>
      <inkml:brushProperty name="height" value="0.025" units="cm"/>
    </inkml:brush>
  </inkml:definitions>
  <inkml:trace contextRef="#ctx0" brushRef="#br0">79 0 20724,'0'0'1697,"-10"49"-319,-5 1 960,-2 9-224,2 9-1281,3 2-577,3-5-192,8-9-64,1-8-192,9-8-833,4-10-1153,1-11-1218,-5-9-960</inkml:trace>
</inkml:ink>
</file>

<file path=ppt/ink/ink2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8.171"/>
    </inkml:context>
    <inkml:brush xml:id="br0">
      <inkml:brushProperty name="width" value="0.025" units="cm"/>
      <inkml:brushProperty name="height" value="0.025" units="cm"/>
    </inkml:brush>
  </inkml:definitions>
  <inkml:trace contextRef="#ctx0" brushRef="#br0">9 217 11563,'-1'-13'2055,"-1"2"-1650,-3-44 1551,5 51-1723,0 1 0,0-1 1,1 0-1,-1 0 1,1 1-1,0-1 0,0 1 1,0-1-1,1 0 1,-1 1-1,1 0 1,0-1-1,0 1 0,3-5 1,3 1 251,1 0 1,-1 0 0,1 0 0,0 2-1,1-1 1,-1 1 0,1 0-1,0 1 1,0 0 0,1 0 0,-1 1-1,14-2 1,10 1 600,-1 0 0,56 2-1,-84 2-1064,1 0 1,-1 0-1,0 1 0,0-1 0,0 1 0,0 0 0,0 1 0,0-1 0,0 1 0,0 0 0,0 0 0,-1 1 0,1-1 0,-1 1 0,0 0 0,0 0 0,7 6 0,-9-6-10,0 1 1,-1-1-1,1 0 1,-1 1-1,1-1 1,-1 1 0,0-1-1,0 1 1,0 0-1,-1-1 1,1 1-1,-1 0 1,0 0-1,0-1 1,0 1-1,-1 0 1,1 0-1,-1-1 1,0 1-1,0-1 1,0 1-1,-1-1 1,1 1-1,-1-1 1,-3 6-1,-10 16 374,-2 0-1,0-1 1,-34 37-1,30-38-27,2 1-1,0 0 0,-20 36 0,37-57-349,0 1 0,1-1-1,-1 0 1,1 0 0,0 1-1,0-1 1,0 1 0,0-1-1,0 1 1,1 0 0,0-1-1,0 1 1,0 7 0,1-10-8,0 1 0,0 0 1,0-1-1,-1 1 0,2 0 1,-1-1-1,0 1 0,0-1 0,0 1 1,1-1-1,-1 0 0,1 0 1,-1 0-1,1 1 0,-1-1 1,1-1-1,0 1 0,-1 0 1,1 0-1,0-1 0,0 1 0,0-1 1,-1 1-1,1-1 0,0 0 1,4 1-1,64 4-2094,-51-5 242,-1-1 0,0 0-1,34-8 1,-4-7-5679</inkml:trace>
</inkml:ink>
</file>

<file path=ppt/ink/ink2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8.501"/>
    </inkml:context>
    <inkml:brush xml:id="br0">
      <inkml:brushProperty name="width" value="0.025" units="cm"/>
      <inkml:brushProperty name="height" value="0.025" units="cm"/>
    </inkml:brush>
  </inkml:definitions>
  <inkml:trace contextRef="#ctx0" brushRef="#br0">124 45 17681,'0'0'2359,"-12"3"-239,7-2-1972,0 0 0,0 0 0,0 0 0,0 1 0,0 0 0,0 0 0,1 0 0,-1 1 0,1 0 0,-1 0 1,1 0-1,0 0 0,0 0 0,0 1 0,1 0 0,-1 0 0,1 0 0,0 0 0,0 0 0,0 1 0,1 0 0,-3 5 1,2-3-77,0 0 1,1-1 0,0 1 0,0 1 0,1-1 0,-1 0 0,2 0 0,-1 1 0,1-1 0,0 0 0,2 13 0,-2-17-35,1-1 0,0 1 0,0-1 0,0 0 0,1 1 1,-1-1-1,0 0 0,1 0 0,0 0 0,-1 0 0,1 0 0,0 0 0,0-1 0,0 1 1,0 0-1,0-1 0,0 0 0,1 1 0,-1-1 0,0 0 0,1 0 0,-1-1 1,0 1-1,1 0 0,0-1 0,-1 1 0,1-1 0,-1 0 0,1 0 0,-1 0 0,1 0 1,-1 0-1,1-1 0,0 1 0,2-2 0,1 1 112,1-1 0,-1 0 0,0 0 0,0 0 0,0-1 0,0 0 0,-1 0 0,1-1 0,-1 1 0,0-1 0,0 0 0,0-1 0,0 1 0,-1-1 0,1 0 0,-1 0 0,-1 0 0,1-1 0,-1 0 0,0 1 0,2-7 0,2-2 19,-2 0 1,0 0-1,0-1 0,-1 1 1,-1-1-1,-1 0 1,2-29-1,-4 42-174,0 1 1,0 0-1,0 0 0,0 0 1,0 0-1,0 0 0,0 0 1,0 0-1,-1-1 0,1 1 0,0 0 1,-1 0-1,1 0 0,-1 0 1,1 0-1,-1 0 0,1 0 1,-1 1-1,-1-3 0,1 3-15,1 0 1,-1-1-1,0 1 0,1 0 0,-1 0 0,0 0 0,1 0 1,-1 0-1,0 0 0,1 0 0,-1 0 0,0 0 0,1 0 1,-1 0-1,0 0 0,1 1 0,-1-1 0,0 0 0,1 0 1,-1 1-1,1-1 0,-1 0 0,0 1 0,-2 1-138,0 1 0,0-1-1,0 1 1,1-1 0,-1 1-1,1 0 1,0 0 0,0 0-1,0 0 1,-3 6 0,3-5-183,1 0 0,0-1 0,0 1 0,0 0 0,0 0 0,1 0 0,0 0 0,0 7 0,0-10 7,0 0 0,0 0 1,1 1-1,-1-1 1,0 0-1,1 0 1,-1 0-1,1 0 0,-1 0 1,1-1-1,0 1 1,-1 0-1,1 0 0,0 0 1,-1 0-1,1-1 1,0 1-1,0 0 0,0-1 1,0 1-1,0 0 1,0-1-1,0 0 0,0 1 1,0-1-1,0 1 1,0-1-1,0 0 0,0 0 1,0 0-1,0 1 1,0-1-1,1 0 1,1-1-1,18 1-7679</inkml:trace>
</inkml:ink>
</file>

<file path=ppt/ink/ink2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8.859"/>
    </inkml:context>
    <inkml:brush xml:id="br0">
      <inkml:brushProperty name="width" value="0.025" units="cm"/>
      <inkml:brushProperty name="height" value="0.025" units="cm"/>
    </inkml:brush>
  </inkml:definitions>
  <inkml:trace contextRef="#ctx0" brushRef="#br0">148 0 16143,'0'0'7730,"-9"8"-6331,-3 4-1079,2-1 1,-1 1-1,1 1 0,1 0 0,1 0 1,-1 1-1,2 0 0,0 1 1,1-1-1,-8 27 0,13-37-174,-12 55 1256,12-54-1351,0-1 1,0 0-1,1 1 1,0-1-1,0 1 1,0-1-1,1 1 1,-1-1-1,1 1 1,2 7-1,-1-11-48,-1 1 1,1-1-1,-1 0 0,1 0 0,0 1 1,-1-1-1,1 0 0,0 0 0,0-1 0,0 1 1,0 0-1,0-1 0,0 1 0,0-1 1,0 0-1,0 1 0,0-1 0,0 0 0,0 0 1,0 0-1,0-1 0,0 1 0,0 0 0,3-2 1,51-12-918,-46 9 479,0 1 0,1 1-1,0-1 1,0 2-1,0 0 1,14-1-1,-24 3 432,0 0 1,0 1-1,0-1 0,0 0 0,0 1 0,-1-1 1,1 1-1,0 0 0,0-1 0,0 1 0,-1-1 1,1 1-1,0 0 0,-1 0 0,1-1 0,0 1 1,-1 0-1,1 0 0,-1 0 0,1 0 0,-1 0 1,0 0-1,1 0 0,-1 0 0,0 0 0,0 0 1,0 0-1,0 0 0,0 0 0,0 0 0,0 0 0,0 0 1,0 0-1,0 0 0,0-1 0,-1 3 0,-9 39 732,5-33-461,-1 1 0,0-1 0,0-1 0,-1 1-1,-1-1 1,1 0 0,-1-1 0,0 0 0,-14 9-1,15-11-100,1-1-1,-1 0 1,1-1 0,-1 1-1,-1-1 1,1-1-1,0 1 1,-1-1 0,1-1-1,-1 1 1,1-1-1,-1-1 1,0 1-1,-8-2 1,14 1-285,1-1 1,0 1-1,-1-1 1,1 0-1,0 0 1,-1 1-1,1-1 0,0 0 1,0 0-1,0 0 1,0 0-1,0-1 1,0 1-1,0 0 1,0 0-1,0-1 0,0 1 1,1 0-1,-1-1 1,0 1-1,1-1 1,0 1-1,-1-1 0,1 1 1,0-1-1,0 1 1,-1-1-1,1 1 1,0-1-1,1 0 1,-1 1-1,0-1 0,0 1 1,1-1-1,-1 1 1,2-3-1,-1-3-875,0 0 0,1 0 1,0 1-1,1-1 0,-1 0 0,8-11 0,12-9-5108,5 3-2685</inkml:trace>
</inkml:ink>
</file>

<file path=ppt/ink/ink2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9.251"/>
    </inkml:context>
    <inkml:brush xml:id="br0">
      <inkml:brushProperty name="width" value="0.025" units="cm"/>
      <inkml:brushProperty name="height" value="0.025" units="cm"/>
    </inkml:brush>
  </inkml:definitions>
  <inkml:trace contextRef="#ctx0" brushRef="#br0">49 0 14542,'0'0'12823,"-7"9"-12167,6-7-627,-29 46 529,28-46-542,1 1 0,0-1 0,0 1 0,0-1-1,0 1 1,0-1 0,0 1 0,1 0 0,-1-1-1,1 1 1,0 0 0,-1-1 0,2 1 0,-1 0-1,0 0 1,0-1 0,1 1 0,-1 0-1,1-1 1,0 1 0,0-1 0,0 1 0,2 3-1,-2-5-10,1 0 0,-1-1-1,0 1 1,1 0 0,-1 0-1,1 0 1,-1-1-1,1 1 1,-1-1 0,1 0-1,0 1 1,-1-1 0,1 0-1,0 0 1,-1 0 0,1 0-1,0 0 1,-1 0-1,1 0 1,-1-1 0,1 1-1,1-1 1,37-14 177,-24 5-110,80-40 57,-86 45-133,1 1 0,-1 0 1,1 1-1,0 0 0,1 1 0,-1 0 0,15-1 1,-26 4 11,1 0 1,0 0 0,-1 0 0,1-1 0,0 1-1,-1 0 1,1 0 0,-1 0 0,0 0 0,1 0 0,-1 0-1,0 0 1,0 0 0,1 0 0,-1 0 0,0 0-1,0 0 1,0 1 0,0-1 0,-1 0 0,1 0 0,0 0-1,0 0 1,-1 2 0,0-2 92,1 0 0,0 0 0,-1 1 1,1-1-1,0 0 0,0 1 0,0-1 0,0 0 0,0 1 0,0-1 1,0 0-1,1 1 0,-1-1 0,0 0 0,1 0 0,-1 1 1,1-1-1,-1 0 0,1 0 0,-1 0 0,1 0 0,0 0 0,0 1 1,1 0-1,5-2-50,0 0 0,0-1 0,0 0 0,0 0 1,-1 0-1,1-1 0,0 0 0,8-4 0,40-9 60,-45 14-167,-2 0-168,0 1 0,0-1 0,0 1 0,0 1 0,8 1 0,-14-2 174,-1 0-1,0 1 0,1-1 0,-1 0 1,1 1-1,-1 0 0,0-1 0,1 1 1,-1 0-1,0 0 0,0 0 0,0 0 0,0 0 1,1 0-1,-1 0 0,-1 0 0,1 0 1,0 0-1,0 0 0,0 1 0,0-1 1,-1 0-1,1 1 0,-1-1 0,1 0 0,-1 1 1,0-1-1,1 1 0,-1-1 0,0 1 1,0-1-1,0 3 0,0 5-1084</inkml:trace>
</inkml:ink>
</file>

<file path=ppt/ink/ink2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9.593"/>
    </inkml:context>
    <inkml:brush xml:id="br0">
      <inkml:brushProperty name="width" value="0.025" units="cm"/>
      <inkml:brushProperty name="height" value="0.025" units="cm"/>
    </inkml:brush>
  </inkml:definitions>
  <inkml:trace contextRef="#ctx0" brushRef="#br0">1 37 10666,'0'0'14606,"58"-36"-17297,-32 42-2113,6 3-4581</inkml:trace>
</inkml:ink>
</file>

<file path=ppt/ink/ink2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29.936"/>
    </inkml:context>
    <inkml:brush xml:id="br0">
      <inkml:brushProperty name="width" value="0.025" units="cm"/>
      <inkml:brushProperty name="height" value="0.025" units="cm"/>
    </inkml:brush>
  </inkml:definitions>
  <inkml:trace contextRef="#ctx0" brushRef="#br0">134 1 14798,'0'0'5157,"-9"2"-1404,-5 2-2407,0 1 0,0 0 0,-16 8 0,27-12-1237,-1 1 0,1-1 0,0 1 0,0 0 0,0 0 0,0 0 0,0 1 0,1-1 0,-1 0 0,1 1 0,-1 0 0,1 0-1,0-1 1,0 1 0,0 1 0,1-1 0,-1 0 0,1 0 0,0 1 0,-1-1 0,1 0 0,0 7 0,1-9-166,0 0 0,1 0-1,-1-1 1,1 1 0,-1 0 0,1-1 0,0 1-1,-1 0 1,1-1 0,0 1 0,-1 0 0,1-1-1,0 1 1,0-1 0,-1 1 0,1-1 0,0 0-1,0 1 1,0-1 0,0 0 0,-1 0 0,1 0 0,0 1-1,0-1 1,2 0 0,31 4-371,-25-3 143,0 0 59,6 1-68,-1 0 0,0 2 0,16 4-1,-29-8 303,1 0 0,-1 1 0,1-1-1,-1 0 1,0 1 0,1 0 0,-1-1-1,0 1 1,1 0 0,-1-1-1,0 1 1,1 0 0,-1 0 0,0 0-1,0 0 1,0 0 0,0 0-1,0 0 1,0 1 0,0-1 0,-1 0-1,1 0 1,0 1 0,-1-1-1,1 1 1,-1-1 0,1 0 0,-1 1-1,0-1 1,1 1 0,-1-1-1,0 1 1,0-1 0,0 1 0,0-1-1,0 1 1,-1-1 0,1 1-1,-1 2 1,-4 1 262,1-1-1,-1 1 0,0-1 1,0 0-1,0 0 1,0-1-1,-1 0 0,0 0 1,1 0-1,-1 0 1,-12 3-1,1 1 267,9-4-524,0 1 0,0-1 0,0-1 0,0 0 0,-1 0 0,1 0 0,-11 0 0,21-8-6517,19-18-1441,-2 9-3</inkml:trace>
</inkml:ink>
</file>

<file path=ppt/ink/ink2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30.292"/>
    </inkml:context>
    <inkml:brush xml:id="br0">
      <inkml:brushProperty name="width" value="0.025" units="cm"/>
      <inkml:brushProperty name="height" value="0.025" units="cm"/>
    </inkml:brush>
  </inkml:definitions>
  <inkml:trace contextRef="#ctx0" brushRef="#br0">140 6 18802,'0'0'5429,"-10"-1"-3603,6 0-1721,1 0 0,-1 0 1,0 1-1,0-1 1,0 1-1,0 0 0,0 1 1,0-1-1,0 1 0,0-1 1,0 1-1,0 0 1,0 1-1,1-1 0,-1 1 1,0-1-1,1 1 1,-1 0-1,1 0 0,0 1 1,0-1-1,0 1 0,0 0 1,0-1-1,0 1 1,-3 6-1,6-9-91,-3 3 187,0 0-1,0 0 0,1 1 0,-1-1 1,1 0-1,0 1 0,0 0 1,0 0-1,1-1 0,-1 1 0,1 0 1,0 0-1,0 0 0,0 1 1,1-1-1,-1 0 0,1 5 0,2-8-190,-1 0-1,0 0 1,1-1-1,-1 1 1,0 0-1,1-1 1,-1 1-1,1-1 1,-1 1-1,1-1 1,0 0-1,-1 0 1,1 0-1,-1 0 1,1 0-1,-1 0 1,3 0-1,32-3 66,-26 1-75,1-1 0,-1-1 0,0 0 0,0 0 0,0-1 0,-1 0 0,1-1 0,-1 0 0,16-14 0,-18 14 0,0 0 0,1 0 0,0 0 0,0 1 0,0 1 0,1-1 0,-1 1 0,1 1 0,0-1 0,0 1 0,1 1 0,14-3 0,-23 6 0,0 0 0,-1-1 0,1 1 0,0 0 0,-1 0 0,1 0 0,0-1 0,-1 1 0,1 0 0,-1 0 0,0 0 0,1 0 0,-1 0 0,0 0 0,1 0 0,-1 0 0,0 0 0,0 0 0,0 0 0,0 0 0,0 0 0,0 0 0,-1 2 0,1 34 0,0-31 0,-1-5 0,1 1 0,0-1 0,0 1 0,0 0 0,0-1 0,0 1 0,0 0 0,0-1 0,1 1 0,-1-1 0,0 1 0,1 0 0,0-1 0,-1 1 0,1-1 0,0 0 0,0 1 0,1 2 0,0-4 0,0 1 0,0 0 0,0-1 0,0 1 0,0-1 0,0 0 0,0 0 0,0 0 0,0 0 0,1 0 0,-1 0 0,0 0 0,0-1 0,0 1 0,3-2 0,66-23 0,-62 21 0,0-1 0,0 1 0,1 1 0,-1 0 0,1 0 0,0 1 0,0 0 0,0 1 0,0 0 0,0 0 0,0 1 0,17 2 0,-26 1 0,0-1 0,0 1 0,0 0 0,0 0 0,0 0 0,0 0 0,-1 0 0,1-1 0,-1 1 0,0 0 0,0 0 0,0 0 0,0 0 0,-1 0 0,0 3 0,1 2 0,-3 18 0,2-22 0,0 0 0,0 1 0,1-1 0,-1 1 0,1-1 0,0 0 0,0 1 0,1-1 0,1 6 0,1-9 0,1 0 0,0 0 0,0 0 0,0 0 0,0-1 0,0 0 0,0 0 0,-1 0 0,8-1 0,-2 0 0,-5 1-506,-1 0 0,1 0 1,0 0-1,0-1 0,-1 1 0,1-1 0,7-3 1,-3-1-7044</inkml:trace>
</inkml:ink>
</file>

<file path=ppt/ink/ink2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5.875"/>
    </inkml:context>
    <inkml:brush xml:id="br0">
      <inkml:brushProperty name="width" value="0.025" units="cm"/>
      <inkml:brushProperty name="height" value="0.025" units="cm"/>
    </inkml:brush>
  </inkml:definitions>
  <inkml:trace contextRef="#ctx0" brushRef="#br0">17874 113 10442,'0'0'1084,"-6"-9"-994,3 3-31,-1 0 0,0 0 1,-1 1-1,0-1 0,0 1 0,0 0 0,0 0 0,-1 1 0,1-1 0,-1 1 0,-1 1 0,1-1 0,0 1 0,-8-3 0,-13-2 440,0 1-1,-1 2 1,0 0-1,-39 0 1,-118 6-661,137 1-76,-857 55 162,647-37 72,-1207 111-159,5 62 198,248 10-60,7 35-9,-1339 417-307,758-85 711,41 112-441,16 140-764,61 116 1894,1049-518-366,478-310-212,5 6 0,-142 157-1,276-270-469,-39 40 229,3 3-1,-38 57 0,68-91-186,0 1 1,1 0-1,0 0 0,1 1 0,0-1 0,2 1 0,-1 1 1,2-1-1,0 0 0,0 1 0,2 0 0,-1-1 1,2 1-1,1 20 0,1-28-15,0 0 1,1-1 0,-1 0-1,1 1 1,0-1 0,1 0-1,-1 0 1,1-1 0,0 1-1,1-1 1,-1 0-1,1 0 1,0 0 0,0-1-1,1 0 1,-1 0 0,1 0-1,0-1 1,0 1-1,13 3 1,-1 1-13,1-1 0,1-1 0,-1-1-1,1-1 1,38 3 0,-56-7-35,15 2-725,0-1 0,1 0 0,-1-2 0,1 0 1,-1-1-1,20-5 0,2-11-3585</inkml:trace>
</inkml:ink>
</file>

<file path=ppt/ink/ink2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6.249"/>
    </inkml:context>
    <inkml:brush xml:id="br0">
      <inkml:brushProperty name="width" value="0.025" units="cm"/>
      <inkml:brushProperty name="height" value="0.025" units="cm"/>
    </inkml:brush>
  </inkml:definitions>
  <inkml:trace contextRef="#ctx0" brushRef="#br0">0 0 12556,'0'0'886,"6"10"-176,-4-6-603,0 0 16,0 1-1,1-1 1,-1 0 0,1 0 0,0 0 0,1 0-1,-1 0 1,1-1 0,-1 0 0,1 1-1,0-1 1,0-1 0,0 1 0,9 3 0,80 28 980,-57-22-1042,0 1-1,-1 2 0,35 20 1,-69-34-39,0-1 0,0 1 0,0-1-1,0 1 1,0 0 0,0-1 0,-1 1 0,1 0 0,0 0 0,0 0 0,-1 0 0,1 0 0,-1-1-1,1 1 1,-1 0 0,1 0 0,-1 1 0,1-1 0,-1 0 0,0 0 0,0 0 0,0 0 0,1 0 0,-1 0-1,0 0 1,0 0 0,-1 0 0,1 0 0,0 1 0,0-1 0,0 0 0,-1 0 0,1 0 0,0 0-1,-1 0 1,1 0 0,-1 0 0,0 0 0,1 0 0,-2 0 0,-32 35 1860,31-33-1806,-61 50 857,-65 61 1159,112-97-2831,1 1 0,1 0 0,0 2 0,2-1 0,-12 24 0,18-31-4765</inkml:trace>
</inkml:ink>
</file>

<file path=ppt/ink/ink2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7.669"/>
    </inkml:context>
    <inkml:brush xml:id="br0">
      <inkml:brushProperty name="width" value="0.025" units="cm"/>
      <inkml:brushProperty name="height" value="0.025" units="cm"/>
    </inkml:brush>
  </inkml:definitions>
  <inkml:trace contextRef="#ctx0" brushRef="#br0">0 0 17328,'0'0'5061,"4"53"-3876,-4-24-800,0 8-193,0-1-128,0 0-32,0-2-32,2-5 64,5-7-64,4-5 0,1-7 0,0-5-352,0-5-1506,-6 0-1762,-5-13-4131</inkml:trace>
</inkml:ink>
</file>

<file path=ppt/ink/ink2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8.011"/>
    </inkml:context>
    <inkml:brush xml:id="br0">
      <inkml:brushProperty name="width" value="0.025" units="cm"/>
      <inkml:brushProperty name="height" value="0.025" units="cm"/>
    </inkml:brush>
  </inkml:definitions>
  <inkml:trace contextRef="#ctx0" brushRef="#br0">0 90 9641,'0'0'21557,"73"-47"-20500,-18 38-545,13-2-512,0 1 0,-1 2 0,-8 5-512,-8 2-1699,-12 1-1824,-14 0-1539,-14 7-2081</inkml:trace>
</inkml:ink>
</file>

<file path=ppt/ink/ink2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8.399"/>
    </inkml:context>
    <inkml:brush xml:id="br0">
      <inkml:brushProperty name="width" value="0.025" units="cm"/>
      <inkml:brushProperty name="height" value="0.025" units="cm"/>
    </inkml:brush>
  </inkml:definitions>
  <inkml:trace contextRef="#ctx0" brushRef="#br0">1 88 12364,'0'0'10698,"52"26"-8264,-4-31-32,14-12-768,5-2-897,3-1-577,-3 1-128,-7 4-1442,-11 4-3074,-16 3-2883</inkml:trace>
</inkml:ink>
</file>

<file path=ppt/ink/ink2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8.865"/>
    </inkml:context>
    <inkml:brush xml:id="br0">
      <inkml:brushProperty name="width" value="0.025" units="cm"/>
      <inkml:brushProperty name="height" value="0.025" units="cm"/>
    </inkml:brush>
  </inkml:definitions>
  <inkml:trace contextRef="#ctx0" brushRef="#br0">11 0 22293,'0'0'9086,"-1"9"-7890,-5 54-1132,3-1 0,6 77 0,-3-137-64,0 0 0,0-1 0,0 1 0,1 0 0,-1-1 0,0 1 0,1 0 0,-1-1 0,1 1 0,0-1 0,0 1 0,-1-1 0,1 1 0,2 1 0,-3-3 0,1 1 0,-1-1 0,0 0 0,1 0 0,-1 0 0,1 0 0,-1 0 0,1 0 0,-1 1 0,1-1 0,-1 0 0,1 0 0,-1 0 0,0 0 0,1-1 0,-1 1 0,1 0 0,-1 0 0,1 0 0,-1 0 0,1 0 0,-1-1 0,0 1 0,1 0 0,-1 0 0,1-1 0,-1 1 0,0 0 0,1 0 0,-1-1 0,1 0 0,2-2 0,0-1 0,0 0 0,0 0 0,0 0 0,0-1 0,-1 1 0,3-9 0,5-21 0,-2 0 0,-1 0 0,-2-1 0,1-56 0,-7 94 0,1 1 0,0-1 0,0 0 0,0 1 0,0-1 0,1 0 0,-1 1 0,1-1 0,0 0 0,0 1 0,0-1 0,0 0 0,1 0 0,-1 0 0,1 0 0,0 0 0,0-1 0,0 1 0,0 0 0,0-1 0,0 1 0,1-1 0,-1 0 0,1 0 0,0 0 0,0 0 0,0 0 0,0-1 0,0 1 0,0-1 0,0 0 0,0 0 0,0 0 0,1 0 0,-1-1 0,0 1 0,5-1 0,5 1 0,0 0 0,1-1 0,-1-1 0,0-1 0,1 1 0,-1-2 0,21-6 0,-29 7 0,0 1 0,-1-1 0,1 0 0,-1 0 0,1 0 0,-1 0 0,0-1 0,0 0 0,0 0 0,0 0 0,-1 0 0,1-1 0,-1 1 0,0-1 0,0 0 0,0 0 0,0 0 0,-1 0 0,0-1 0,0 1 0,0-1 0,0 1 0,0-1 0,0-5 0,-2 10 0,0 0 0,0 0 0,0-1 0,0 1 0,0 0 0,0-1 0,1 1 0,-1 0 0,0-1 0,0 1 0,0 0 0,-1-1 0,1 1 0,0 0 0,0-1 0,0 1 0,0 0 0,0 0 0,0-1 0,0 1 0,0 0 0,-1-1 0,1 1 0,0 0 0,0 0 0,0-1 0,-1 1 0,1 0 0,0 0 0,0 0 0,-1-1 0,1 1 0,0 0 0,0 0 0,-1 0 0,1 0 0,0 0 0,-1-1 0,1 1 0,0 0 0,0 0 0,-1 0 0,1 0 0,0 0 0,-1 0 0,1 0 0,0 0 0,-1 0 0,1 0 0,0 0 0,-1 0 0,1 0 0,0 1 0,0-1 0,-1 0 0,1 0 0,0 0 0,-1 0 0,1 0 0,0 1 0,0-1 0,-1 0 0,1 0 0,0 0 0,0 1 0,-1-1 0,-18 15 0,13-7 0,0 0 0,0 0 0,1 0 0,0 1 0,0 0 0,1 0 0,0 0 0,1 0 0,0 1 0,0-1 0,1 1 0,0 0 0,1 0 0,0 0 0,1 19 0,1-27 0,0 0 0,0 0 0,0 0 0,1-1 0,-1 1 0,0 0 0,1-1 0,-1 1 0,1-1 0,-1 0 0,1 1 0,0-1 0,0 0 0,0 0 0,-1 0 0,1 0 0,0-1 0,0 1 0,0 0 0,0-1 0,0 1 0,1-1 0,-1 0 0,0 0 0,0 0 0,0 0 0,0 0 0,0 0 0,3-1 0,5 1 0,-1-1 0,0 0 0,1-1 0,-1 0 0,13-4 0,-12 1 0,0 0 0,-1-1 0,1 0 0,-1 0 0,-1-1 0,1 0 0,-1-1 0,0 0 0,-1 0 0,0-1 0,0 1 0,-1-2 0,0 1 0,-1-1 0,1 1 0,-2-2 0,0 1 0,4-13 0,-22 55 0,-9 25 0,22-55 7,0 0 1,1 1-1,-1-1 0,1 0 1,0 0-1,0 1 0,-1-1 1,1 0-1,1 1 0,-1-1 0,0 0 1,1 1-1,-1-1 0,1 0 1,-1 0-1,1 0 0,0 1 1,0-1-1,0 0 0,1 0 1,-1 0-1,0-1 0,1 1 0,2 3 1,0-3-69,-1-1 0,1 1 0,-1-1 0,1 0 0,0 0 0,-1 0 0,1 0 0,0-1 0,0 0 0,0 1 0,0-2 0,-1 1 1,1 0-1,7-2 0,-6 1-768,0 0 1,-1-1 0,1 1 0,-1-1-1,1 0 1,-1 0 0,1-1-1,-1 1 1,0-1 0,0 0 0,0 0-1,4-5 1,21-20-9101</inkml:trace>
</inkml:ink>
</file>

<file path=ppt/ink/ink2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9.236"/>
    </inkml:context>
    <inkml:brush xml:id="br0">
      <inkml:brushProperty name="width" value="0.025" units="cm"/>
      <inkml:brushProperty name="height" value="0.025" units="cm"/>
    </inkml:brush>
  </inkml:definitions>
  <inkml:trace contextRef="#ctx0" brushRef="#br0">88 0 17745,'0'0'10399,"-6"11"-9091,-1 4-940,0 0 1,0 0-1,1 1 0,1 0 1,1 0-1,0 0 0,1 0 1,-1 27-1,4-12-377,2 0 0,1 0 0,2-1 0,0 1 1,12 34-1,-6-41-1162,-8-43 514,-8-44 429,3 45 373,-2 0 0,0 0-1,-1 1 1,-1-1 0,-1 1-1,0 1 1,-1-1 0,-1 1-1,-14-20 1,27 40-106,0-1 0,1 1 0,0-1 0,-1 0 0,1 0 0,0 0 0,1-1 0,-1 0 0,0 0 0,1 0 0,-1 0 0,11 0 0,70 9 116,-76-10-851,18-1-5525,-28 0 6012,1 0-1,-1 0 1,0 0-1,1 0 1,-1-1-1,1 1 1,-1 0-1,1 0 1,-1 0-1,1-1 1,-1 1-1,0 0 1,1-1-1,-1 1 1,0 0-1,1-1 1,-1 1-1,0 0 1,1-1-1,-1 1 0,0-1 1,0 1-1,0-1 1,1 1-1,-1-1 1,0 1-1,0 0 1,0-1-1,0 1 1,0-1-1,0 1 1,0-1-1,0 1 1,0-1-1,0 1 1,0-1-1,0 1 1,0-1-1,0 1 1,0-1-1,-1 1 1,1-1-1,0 1 1,0-1-1,-1 1 1,-7-16-16004</inkml:trace>
</inkml:ink>
</file>

<file path=ppt/ink/ink2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9.562"/>
    </inkml:context>
    <inkml:brush xml:id="br0">
      <inkml:brushProperty name="width" value="0.025" units="cm"/>
      <inkml:brushProperty name="height" value="0.025" units="cm"/>
    </inkml:brush>
  </inkml:definitions>
  <inkml:trace contextRef="#ctx0" brushRef="#br0">1 1 17521,'0'0'7687,"59"36"-15150,-33-21-3812</inkml:trace>
</inkml:ink>
</file>

<file path=ppt/ink/ink2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09.893"/>
    </inkml:context>
    <inkml:brush xml:id="br0">
      <inkml:brushProperty name="width" value="0.025" units="cm"/>
      <inkml:brushProperty name="height" value="0.025" units="cm"/>
    </inkml:brush>
  </inkml:definitions>
  <inkml:trace contextRef="#ctx0" brushRef="#br0">122 0 23638,'0'0'4837,"-10"2"-3401,1-1-1307,0 1 1,0 1 0,1-1-1,-1 1 1,1 1-1,0 0 1,-8 5-1,13-8-126,1 1 0,-1-1 1,1 1-1,0 0 0,0-1 0,0 1 0,0 1 0,0-1 1,0 0-1,0 0 0,1 1 0,-1-1 0,1 0 0,-1 1 0,1 0 1,0-1-1,0 1 0,0 0 0,1 0 0,-1-1 0,1 1 1,-1 0-1,1 0 0,0 0 0,0 0 0,0-1 0,1 1 0,-1 0 1,1 0-1,-1 0 0,2 3 0,0-3 3,-1-1-1,1-1 1,0 1-1,0 0 1,-1 0 0,1-1-1,0 1 1,1-1-1,-1 1 1,0-1 0,0 0-1,0 0 1,1 0-1,-1 0 1,1 0-1,-1-1 1,1 1 0,-1-1-1,1 1 1,-1-1-1,1 0 1,-1 0 0,5-1-1,3 1 48,0 0 1,1-1-1,-1 0 0,17-5 0,-19 3-55,0-1 0,1 0 0,-2 0 0,1-1 0,0 0 0,-1 0 0,10-10 0,-13 12 19,-1 0 0,1 0-1,-1-1 1,0 0 0,0 1-1,0-1 1,-1 0 0,1 0 0,-1-1-1,0 1 1,0-1 0,0 1-1,-1-1 1,0 1 0,2-10-1,-21 41-203,12-18 222,1 1-1,0 0 1,0 0-1,1 0 1,1 1-1,-1-1 1,2 1-1,-1 0 1,2 0-1,-1 13 1,1-22-45,1-1 0,1 0 1,-1 0-1,0 0 1,0 0-1,0 0 0,0 0 1,1 0-1,-1 0 1,0 0-1,1 0 0,-1 0 1,1-1-1,-1 1 1,1 0-1,0 0 1,-1 0-1,1 0 0,0-1 1,0 1-1,-1 0 1,1-1-1,0 1 0,0-1 1,0 1-1,0-1 1,1 2-1,1-2-97,0 1 0,0-1 0,0 1 1,0-1-1,0 0 0,0 0 0,-1 0 0,1 0 0,0-1 0,3 0 0,2-1-565,-1 0 0,0 0 0,0-1-1,0 0 1,-1 0 0,1 0-1,10-8 1,-10 3-1259,1 0-1,-1 0 1,-1 0-1,10-17 1,2-8-6146</inkml:trace>
</inkml:ink>
</file>

<file path=ppt/ink/ink2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0.224"/>
    </inkml:context>
    <inkml:brush xml:id="br0">
      <inkml:brushProperty name="width" value="0.025" units="cm"/>
      <inkml:brushProperty name="height" value="0.025" units="cm"/>
    </inkml:brush>
  </inkml:definitions>
  <inkml:trace contextRef="#ctx0" brushRef="#br0">127 1 11275,'0'0'7618,"-7"9"-5227,4-4-2178,-22 42 2309,24-45-2451,0 1 1,0-1-1,0 1 0,1-1 0,-1 1 0,1-1 0,0 1 1,0 0-1,0-1 0,0 1 0,0-1 0,1 1 1,-1-1-1,1 1 0,0 0 0,-1-1 0,1 0 0,0 1 1,1-1-1,-1 0 0,0 1 0,4 3 0,15 16 65,-1 0-92,-1 0 1,20 30 0,-33-42-41,0-1 0,0 1 0,-1 0 0,0 0 0,-1 0 0,0 0 0,-1 1 0,0-1 0,1 19 0,-3-19 258,0 0 0,0 1 0,-2-1 1,1 1-1,-1-1 0,0 0 0,-1 0 0,0 0 1,-1 0-1,0-1 0,-1 1 0,-5 8 0,6-12-83,0 0 0,0-1-1,-1 0 1,0 0-1,0 0 1,0 0-1,0-1 1,-1 1-1,0-1 1,0-1 0,0 1-1,0-1 1,0 0-1,-1-1 1,1 1-1,-1-1 1,0-1-1,-13 3 1,17-4-179,0 0 0,1 1 0,-1-1 0,0 0 0,1-1 0,-1 1 0,0 0 0,1-1 0,-1 1 0,1-1 0,-1 0 0,0 0 0,1 0 0,0 0 0,-1 0 0,1-1 0,0 1 0,-1-1 0,1 1 0,0-1 0,-3-3 0,3 1 0,-1 1 0,1-1 0,1 0 0,-1 0 0,0 1 0,1-1 0,0 0 0,0 0 0,0 0 0,0-1 0,1 1 0,-1-8 0,1 4 0,0-1 0,1 1 0,0 0 0,0 0 0,1 0 0,0 0 0,1 0 0,0 0 0,0 1 0,0-1 0,1 1 0,0 0 0,0 0 0,8-9 0,2 5-324,1 0 0,1 1 0,0 0 0,0 1 0,0 1-1,2 1 1,-1 0 0,0 1 0,24-4 0,63-26-5430,-52 10-8761</inkml:trace>
</inkml:ink>
</file>

<file path=ppt/ink/ink2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0.834"/>
    </inkml:context>
    <inkml:brush xml:id="br0">
      <inkml:brushProperty name="width" value="0.025" units="cm"/>
      <inkml:brushProperty name="height" value="0.025" units="cm"/>
    </inkml:brush>
  </inkml:definitions>
  <inkml:trace contextRef="#ctx0" brushRef="#br0">0 0 9353,'0'0'15668,"4"13"-13864,4 38 159,-3 1 0,-1 83 0,-4-128-1956,0 0 0,0 1 1,1-1-1,0 0 1,0 0-1,1-1 1,0 1-1,4 10 0,-5-15-7,0-1 0,0 1-1,0 0 1,1-1-1,-1 1 1,0-1 0,1 1-1,-1-1 1,1 0-1,0 1 1,-1-1 0,1 0-1,0 0 1,0 0-1,0-1 1,0 1 0,0 0-1,0-1 1,0 1 0,0-1-1,0 0 1,0 1-1,0-1 1,0 0 0,0 0-1,0 0 1,0-1-1,0 1 1,0 0 0,0-1-1,0 0 1,0 1-1,3-2 1,1-1 0,-1 0 0,1 0 0,-1 0 0,0-1 0,0 0 0,0 0 0,0 0 0,-1 0 0,1-1 0,-1 0 0,5-8 0,15-14 0,-24 27 0,0-1 0,1 1 0,-1-1 0,0 1 0,1 0 0,-1-1 0,1 1 0,-1-1 0,1 1 0,-1 0 0,1 0 0,-1-1 0,1 1 0,-1 0 0,1 0 0,-1 0 0,1-1 0,-1 1 0,1 0 0,-1 0 0,1 0 0,-1 0 0,1 0 0,-1 0 0,1 0 0,0 0 0,-1 0 0,1 1 0,-1-1 0,1 0 0,-1 0 0,1 0 0,-1 1 0,1-1 0,-1 0 0,1 0 0,-1 1 0,1-1 0,-1 0 0,0 1 0,1-1 0,-1 1 0,0-1 0,1 0 0,-1 1 0,0-1 0,1 1 0,-1-1 0,0 1 0,0-1 0,0 1 0,1-1 0,-1 1 0,0 0 0,9 35 0,-8-32 0,2 29 30,-3-27-47,0 0 0,0 0 0,0 0 0,1 0 0,0 0 0,0 0 0,1 0-1,0-1 1,0 1 0,0 0 0,1-1 0,3 6 0,-5-10-206,1 0 0,-1 0 0,0 0 0,1 0 0,-1 0 0,1 0 0,0-1 1,-1 1-1,1-1 0,0 1 0,-1-1 0,1 0 0,0 1 0,0-1 0,-1 0 0,1 0 0,0 0 1,0-1-1,-1 1 0,1 0 0,2-1 0,1-1-940,0 1 1,-1-1-1,0 1 1,1-1-1,-1-1 1,8-4-1,16-16-8120</inkml:trace>
</inkml:ink>
</file>

<file path=ppt/ink/ink2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1.448"/>
    </inkml:context>
    <inkml:brush xml:id="br0">
      <inkml:brushProperty name="width" value="0.025" units="cm"/>
      <inkml:brushProperty name="height" value="0.025" units="cm"/>
    </inkml:brush>
  </inkml:definitions>
  <inkml:trace contextRef="#ctx0" brushRef="#br0">151 208 19699,'-10'5'3454,"0"0"-2573,-9 4 600,0 1-1,-23 15 1,38-22-1351,1-1 1,-1 1-1,1 0 0,-1-1 1,1 2-1,0-1 0,0 0 1,0 1-1,0-1 0,1 1 0,-1 0 1,1 0-1,0-1 0,0 2 1,1-1-1,-1 0 0,1 0 1,-2 9-1,3-12-129,1 0 0,-1 0 0,1 0 0,-1 0 0,0 0 0,1 0 1,0 0-1,-1 0 0,1 0 0,-1 0 0,1-1 0,0 1 0,0 0 0,0-1 0,-1 1 0,1 0 0,0-1 1,0 1-1,0-1 0,0 1 0,0-1 0,0 1 0,0-1 0,0 0 0,0 1 0,0-1 0,0 0 1,0 0-1,0 0 0,0 0 0,2 0 0,41 0 208,-40-1-181,5-1-40,1 0 0,-1-1 0,0 0-1,0 0 1,0-1 0,-1-1 0,0 1 0,1-1-1,-2-1 1,1 0 0,0 0 0,-1 0 0,0-1-1,-1 0 1,0 0 0,0 0 0,0-1 0,-1 0-1,0 0 1,4-10 0,-13 35-219,0 0 1,1 1-1,1 0 0,1 25 1,1-42 231,0 0 0,0 1 0,0-1 0,1 1 0,-1-1 0,0 0 0,1 0-1,-1 1 1,1-1 0,-1 0 0,1 0 0,0 1 0,0-1 0,-1 0 0,1 0 0,0 0 0,0 0 0,0 0 0,0 0 0,0-1 0,0 1 0,0 0 0,1 0 0,-1-1 0,0 1 0,0 0 0,1-1-1,-1 0 1,0 1 0,1-1 0,-1 0 0,0 1 0,1-1 0,-1 0 0,0 0 0,1 0 0,-1 0 0,0-1 0,1 1 0,2-1 0,2 1 32,1-2 0,-1 1 0,1 0 0,-1-1 1,0-1-1,0 1 0,10-6 0,4-6 132,0-2 0,-1-1-1,0 0 1,-1-1 0,-2-1 0,1-1-1,-2 0 1,-1-1 0,-1 0-1,0-1 1,-2-1 0,0 0 0,13-46-1,-17 39-206,-8 28-87,-2 7-22,-20 45 25,13-24 214,0 1-1,2-1 1,1 1 0,1 1 0,1-1 0,2 1-1,0 0 1,3 28 0,-1-53-88,2-1 0,-1 0 0,0 0 0,0 1 0,1-1 0,-1 0 0,1 0 0,0 0 0,-1 0 0,1 0 0,0 0 0,0 0 0,0 0 0,1 0 0,-1 0 0,0-1 0,1 1 0,-1 0 0,1-1 0,0 1 0,-1-1 0,1 0 0,0 1 0,0-1 0,0 0 0,0 0 0,3 1 0,-4-2-3,-1 0 0,1-1 0,-1 1 0,1 0-1,-1 0 1,1-1 0,-1 1 0,1 0 0,-1-1 0,0 1 0,1-1 0,-1 1-1,0-1 1,1 1 0,-1 0 0,0-1 0,1 1 0,-1-1 0,0 1 0,0-1-1,0 0 1,1 1 0,-1-1 0,0 1 0,0-1 0,0 1 0,0-1 0,0 1-1,0-1 1,0 0 0,0 1 0,0-1 0,0 1 0,0-1 0,-1 1 0,1-1-1,0 1 1,0-1 0,-1 1 0,1-2 0,-8-25-285,-1 15 229,1 0 0,-2 1 0,1 0 0,-2 1 0,1 0 0,-1 1 0,-14-10 0,-33-30 114,58 49-41,-1 0-1,1-1 1,0 1-1,-1 0 1,1-1-1,0 1 1,-1 0-1,1-1 1,0 1-1,-1-1 1,1 1-1,0 0 0,-1-1 1,1 1-1,0-1 1,0 1-1,0-1 1,0 1-1,-1-1 1,1 1-1,0-1 1,0 1-1,0-1 1,0 1-1,0-1 1,0 1-1,0-1 1,0 1-1,0-1 1,1 1-1,-1-1 1,0 1-1,0-1 1,1 0-1,18-6 78,45 6-280,-48 2 237,72-3-1936,1-5-5123,-26-3-655</inkml:trace>
</inkml:ink>
</file>

<file path=ppt/ink/ink2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1.964"/>
    </inkml:context>
    <inkml:brush xml:id="br0">
      <inkml:brushProperty name="width" value="0.025" units="cm"/>
      <inkml:brushProperty name="height" value="0.025" units="cm"/>
    </inkml:brush>
  </inkml:definitions>
  <inkml:trace contextRef="#ctx0" brushRef="#br0">25 1 22325,'0'0'2007,"-4"12"508,1-4-2246,-1 4 208,1 0 0,0 0 1,0 0-1,1 1 0,-1 12 0,3-23-424,0 1 0,0-1 0,0 0 0,0 1 0,0-1 0,1 0 0,-1 1 0,1-1 0,0 0 0,-1 1 0,1-1 0,0 0 0,0 0 0,0 0 0,1 0 0,-1 0 0,0 0 0,1 0 0,-1 0 0,1-1 0,0 1 0,-1-1 0,1 1 0,0-1 0,0 1 0,0-1 0,0 0 0,0 0 0,1 0 0,-1 0 0,0 0 0,0-1 0,1 1 0,-1-1 0,0 1 0,4-1 0,4 1-28,-1-1 1,1 0 0,-1-1 0,1 0 0,-1 0 0,0-1 0,0 0 0,1-1 0,-1 0 0,-1-1 0,1 1 0,14-10-1,2-3 31,-1-2 0,37-35 0,-49 42 102,-12 11-155,0-1 0,0 1 1,1 0-1,-1-1 1,0 1-1,1 0 1,-1-1-1,0 1 1,1 0-1,-1-1 1,1 1-1,-1 0 1,0 0-1,1-1 1,-1 1-1,1 0 1,-1 0-1,1 0 1,-1 0-1,1 0 0,-1 0 1,1 0-1,-1 0 1,0 0-1,1 0 1,-1 0-1,1 0 1,-1 0-1,1 0 1,-1 0-1,1 0 1,5 14 43,-5-13-47,-1 1 1,0-1-1,0 0 0,1 0 0,-1 1 0,0-1 1,1 0-1,-1 0 0,1 1 0,0-1 1,-1 0-1,1 0 0,0 0 0,0 0 1,0 0-1,0 0 0,0 0 0,0 0 0,0 0 1,0-1-1,0 1 0,0 0 0,0-1 1,0 1-1,1-1 0,-1 1 0,0-1 1,0 1-1,2-1 0,71-6 0,-63 4 0,0 0 0,0 1 0,0 0 0,0 0 0,0 1 0,0 1 0,-1 0 0,1 0 0,0 1 0,17 5 0,-26-6 0,1 1 0,-1-1 0,0 1 0,1 0 0,-1 0 0,0-1 0,0 1 0,0 0 0,-1 1 0,1-1 0,0 0 0,-1 1 0,1-1 0,-1 0 0,0 1 0,0 0 0,0-1 0,1 6 0,3 52 0,-6-47 0,-2-9-1307,-4-11-3050,1-12-3208</inkml:trace>
</inkml:ink>
</file>

<file path=ppt/ink/ink2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2.310"/>
    </inkml:context>
    <inkml:brush xml:id="br0">
      <inkml:brushProperty name="width" value="0.025" units="cm"/>
      <inkml:brushProperty name="height" value="0.025" units="cm"/>
    </inkml:brush>
  </inkml:definitions>
  <inkml:trace contextRef="#ctx0" brushRef="#br0">1 0 22357,'0'0'8040</inkml:trace>
</inkml:ink>
</file>

<file path=ppt/ink/ink2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5.233"/>
    </inkml:context>
    <inkml:brush xml:id="br0">
      <inkml:brushProperty name="width" value="0.025" units="cm"/>
      <inkml:brushProperty name="height" value="0.025" units="cm"/>
    </inkml:brush>
  </inkml:definitions>
  <inkml:trace contextRef="#ctx0" brushRef="#br0">67 19 10090,'4'-18'14055,"-6"35"-10144,-3 5-4047,-7 19 1069,-27 105 1046,34-121-2451,2 1 1,0-1-1,2 50 0,8-50-1285,0-13-1213,3-12-6204</inkml:trace>
</inkml:ink>
</file>

<file path=ppt/ink/ink2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5.577"/>
    </inkml:context>
    <inkml:brush xml:id="br0">
      <inkml:brushProperty name="width" value="0.025" units="cm"/>
      <inkml:brushProperty name="height" value="0.025" units="cm"/>
    </inkml:brush>
  </inkml:definitions>
  <inkml:trace contextRef="#ctx0" brushRef="#br0">0 89 3235,'0'0'8339,"5"-9"-4069,-3 4-3968,1 1-1,0-1 1,0 1-1,0 0 1,0 0-1,1 0 1,-1 0-1,1 1 1,0-1-1,0 1 1,0 0-1,1 0 1,-1 1-1,1-1 1,0 1-1,-1 0 1,1 0-1,0 1 1,0-1-1,0 1 1,1 0-1,4 0 1,32-5 722,-1 2 0,1 2 0,-1 2-1,67 7 1,-102-6-1013,0 0-1,0 0 1,0 1-1,0 0 1,0 0-1,0 1 1,0-1-1,-1 1 1,1 0 0,-1 1-1,0-1 1,7 7-1,-11-8 18,1 0 1,0 0-1,-1 0 0,0 0 1,0 0-1,0 0 0,0 1 1,0-1-1,0 0 0,0 1 1,-1-1-1,1 1 0,-1-1 1,1 0-1,-1 1 0,0-1 1,0 1-1,0-1 0,-1 1 1,1-1-1,-1 1 0,1-1 1,-1 1-1,0-1 0,0 0 0,0 1 1,0-1-1,0 0 0,0 0 1,-1 0-1,1 0 0,-1 0 1,-3 3-1,-10 13 550,0-2-1,-36 29 1,36-33-287,1-1-1,1 2 1,0 0 0,0 0 0,2 1 0,-12 17 0,22-29-325,0 0 0,0 0 0,0 0 1,0 0-1,0 0 0,0 0 0,1 0 0,-1 0 0,1 0 0,-1 1 1,1-1-1,0 0 0,0 0 0,0 0 0,0 1 0,0-1 0,1 0 1,-1 0-1,1 0 0,-1 1 0,1-1 0,1 3 0,1-1-119,-1-1 0,0 0 0,1-1-1,0 1 1,-1 0 0,1-1 0,0 1 0,1-1-1,-1 0 1,0 0 0,1 0 0,3 1-1,10 4-957,0-2-1,0 0 1,0-1 0,29 3-1,-12-5-6175,-5-2-4164</inkml:trace>
</inkml:ink>
</file>

<file path=ppt/ink/ink2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5.918"/>
    </inkml:context>
    <inkml:brush xml:id="br0">
      <inkml:brushProperty name="width" value="0.025" units="cm"/>
      <inkml:brushProperty name="height" value="0.025" units="cm"/>
    </inkml:brush>
  </inkml:definitions>
  <inkml:trace contextRef="#ctx0" brushRef="#br0">156 10 12684,'0'0'8488,"-11"-3"-6379,10 3-2077,-3-2 38,1 1-1,0 0 0,-1 0 0,1 0 0,-1 1 0,1-1 0,-1 1 0,1 0 0,-1 0 0,1 0 0,-1 1 0,1-1 0,0 1 0,-1 0 0,1 0 0,-1 0 0,1 0 0,0 0 0,0 1 0,0-1 0,0 1 0,0 0 0,0 0 0,0 0 0,0 1 0,1-1 0,-1 0 0,1 1 0,-3 3 0,0 0 141,0 0 0,1 1 0,0-1 0,0 1 0,0 0 0,1 0 0,-1 0 0,2 1 0,-1-1 0,1 1 0,0-1 0,1 1 0,0 0 0,0 0 0,1 0 0,0 0 0,1 11 0,0-16-144,0-1-1,1 0 1,-1 0 0,1 0 0,-1 0 0,1 0 0,0 0 0,-1-1 0,1 1 0,0 0 0,0-1 0,0 0-1,1 1 1,-1-1 0,0 0 0,0 0 0,1 0 0,-1 0 0,0-1 0,1 1 0,-1-1 0,1 1 0,-1-1-1,1 0 1,-1 0 0,1 0 0,4-1 0,-1 1 59,0 0 0,0 0 0,0-1 1,-1 0-1,1 0 0,0-1 0,0 0 0,-1 0 0,1 0 0,-1 0 1,7-5-1,-7 3-114,-1 0 0,1-1 0,-1 1 0,0-1 0,0 0 1,0 0-1,-1-1 0,0 1 0,0-1 0,0 0 0,-1 0 0,1 0 1,-1 0-1,-1 0 0,1 0 0,-1 0 0,0-1 0,-1 1 0,0 0 1,0-1-1,0 1 0,-2-13 0,0 17-118,1 0 0,-1-1-1,1 1 1,-1 0 0,0 0 0,0 0 0,0 1 0,0-1-1,0 0 1,0 1 0,0-1 0,0 1 0,-1 0 0,1-1-1,-1 1 1,1 0 0,-1 1 0,1-1 0,-1 0 0,0 1-1,1-1 1,-6 1 0,6 0 23,1-1 1,0 1-1,0 0 1,-1 0-1,1-1 1,0 1-1,0 0 1,-1 0-1,1 0 0,0 1 1,-1-1-1,1 0 1,0 0-1,0 1 1,0-1-1,-1 1 1,1-1-1,0 1 1,0-1-1,0 1 0,0 0 1,0-1-1,0 1 1,0 0-1,0 0 1,0 0-1,0 0 1,0 0-1,1 0 0,-1 0 1,0 0-1,1 0 1,-1 0-1,1 0 1,-1 1-1,1-1 1,-1 0-1,1 0 0,0 1 1,0-1-1,0 0 1,-1 0-1,1 1 1,0-1-1,1 0 1,-1 1-1,0 1 1,1-2-352,0 1 0,1-1 1,-1 0-1,0 1 0,0-1 0,1 0 1,-1 0-1,1 0 0,-1 0 1,1 0-1,-1 0 0,1 0 1,-1 0-1,1-1 0,0 1 1,0-1-1,-1 1 0,1-1 1,0 0-1,0 1 0,-1-1 1,1 0-1,0 0 0,0 0 1,2-1-1,0 1-937,21 1-7858</inkml:trace>
</inkml:ink>
</file>

<file path=ppt/ink/ink2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6.277"/>
    </inkml:context>
    <inkml:brush xml:id="br0">
      <inkml:brushProperty name="width" value="0.025" units="cm"/>
      <inkml:brushProperty name="height" value="0.025" units="cm"/>
    </inkml:brush>
  </inkml:definitions>
  <inkml:trace contextRef="#ctx0" brushRef="#br0">94 1 16624,'0'0'6737,"-7"10"-5285,2-3-1209,-12 18 1908,-23 45-1,36-63-1963,0 1 1,1-1 0,0 1-1,1 0 1,0 0-1,0 0 1,0 0-1,1 0 1,0 1 0,1-1-1,0 0 1,1 13-1,0-20-179,0 1 0,-1-1 0,1 1 0,0-1-1,0 0 1,0 0 0,0 1 0,0-1-1,0 0 1,0 0 0,0 0 0,1 0 0,-1 0-1,0 0 1,1-1 0,-1 1 0,1 0-1,-1-1 1,0 1 0,1-1 0,-1 1 0,1-1-1,0 0 1,-1 1 0,1-1 0,1 0 0,51 0 51,-38-1-265,-12 1 186,2 0-73,0 0 0,0 0 1,0 0-1,0 1 0,0 0 0,0 0 1,9 3-1,-13-2 70,0-1-1,0 0 1,0 1-1,-1-1 1,1 1 0,0-1-1,-1 1 1,1 0-1,-1 0 1,0 0 0,0 0-1,1 0 1,-1 0-1,0 0 1,-1 0 0,1 0-1,0 0 1,-1 1 0,1-1-1,-1 0 1,0 0-1,1 1 1,-1 2 0,1 3 97,-1-1 0,0 1 1,0 0-1,0-1 0,-1 1 1,0-1-1,0 1 1,-1-1-1,0 1 0,0-1 1,-1 0-1,0 0 1,0 0-1,-7 9 0,7-11-21,-1-1 1,0 0-1,0 0 0,0 0 0,0-1 0,-1 0 0,0 1 0,1-2 0,-1 1 1,0 0-1,-1-1 0,1 0 0,0 0 0,0-1 0,-1 0 0,1 1 0,-1-2 1,0 1-1,1-1 0,-9 0 0,12 0-248,0 0 0,-1-1 0,1 1 1,0-1-1,0 1 0,0-1 0,0 0 0,-1 0 0,1 0 0,0 0 1,1 0-1,-1 0 0,0-1 0,0 1 0,0 0 0,1-1 1,-1 0-1,1 1 0,-1-1 0,1 0 0,0 0 0,-1 0 0,1 0 1,0 0-1,0 0 0,1 0 0,-1 0 0,0 0 0,1-1 0,-1 1 1,1 0-1,-1-4 0,1 4-214,0-1-1,-1 0 1,1 0 0,0 0-1,1 0 1,-1 0 0,0 0-1,1 0 1,0 0 0,-1 1 0,1-1-1,0 0 1,1 0 0,-1 1-1,0-1 1,1 1 0,-1-1-1,1 1 1,0-1 0,0 1-1,0 0 1,0 0 0,0 0-1,1 0 1,3-2 0,16-5-9553</inkml:trace>
</inkml:ink>
</file>

<file path=ppt/ink/ink2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6.759"/>
    </inkml:context>
    <inkml:brush xml:id="br0">
      <inkml:brushProperty name="width" value="0.025" units="cm"/>
      <inkml:brushProperty name="height" value="0.025" units="cm"/>
    </inkml:brush>
  </inkml:definitions>
  <inkml:trace contextRef="#ctx0" brushRef="#br0">18 1 12268,'0'0'18390,"-2"9"-17584,1-5-666,-12 52 621,13-54-748,-1 0 1,1 0-1,0-1 0,0 1 1,-1 0-1,1 0 1,0 0-1,0-1 0,1 1 1,-1 0-1,0 0 1,1 0-1,-1-1 0,1 1 1,-1 0-1,1-1 1,0 1-1,-1 0 0,1-1 1,0 1-1,0-1 1,0 1-1,1-1 1,-1 0-1,0 1 0,0-1 1,1 0-1,-1 0 1,2 1-1,6 0-13,0-1 0,-1 0 0,1-1 0,0 0 0,0 0 0,-1-1 0,1 0 0,0-1 0,-1 0 0,1 0 0,-1-1 0,0 0 0,0 0 0,0-1 0,12-7 0,49-17 0,-68 28 0,0-1 0,1 1 0,-1 0 0,1 0 0,-1-1 0,0 1 0,1 0 0,-1 0 0,1 0 0,-1 1 0,0-1 0,1 0 0,-1 0 0,0 1 0,1-1 0,-1 1 0,0-1 0,1 1 0,-1 0 0,0-1 0,0 1 0,0 0 0,0 0 0,0 0 0,0 0 0,0 0 0,0 0 0,0 0 0,0 0 0,0 0 0,-1 0 0,2 3 0,-1-3 0,0 1 0,0-1 0,0 1 0,0-1 0,0 0 0,0 0 0,0 1 0,1-1 0,-1 0 0,0 0 0,1 0 0,-1 0 0,1 0 0,-1 0 0,1-1 0,-1 1 0,1 0 0,0-1 0,-1 1 0,1-1 0,0 0 0,2 1 0,37-7 0,-35 4 0,-1 1 0,1 0 0,0 0 0,-1 1 0,1-1 0,0 1 0,-1 0 0,11 2 0,-14-1 0,-1-1 0,0 1 0,0 0 0,1 0 0,-1 0 0,0 0 0,0 0 0,0 0 0,0 0 0,0 0 0,0 0 0,0 0 0,0 0 0,0 1 0,-1-1 0,1 0 0,0 0 0,-1 1-1,1-1 1,-1 1 0,0-1 0,1 1 0,-1-1 0,0 2 0,2 40-292,-2-33 73,0-24-8702,2-7 1442</inkml:trace>
</inkml:ink>
</file>

<file path=ppt/ink/ink2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7.085"/>
    </inkml:context>
    <inkml:brush xml:id="br0">
      <inkml:brushProperty name="width" value="0.025" units="cm"/>
      <inkml:brushProperty name="height" value="0.025" units="cm"/>
    </inkml:brush>
  </inkml:definitions>
  <inkml:trace contextRef="#ctx0" brushRef="#br0">0 0 16656,'0'0'7655,"65"17"-7495,-38-6-416,-1 1-2723,-3 0-3715</inkml:trace>
</inkml:ink>
</file>

<file path=ppt/ink/ink2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7.446"/>
    </inkml:context>
    <inkml:brush xml:id="br0">
      <inkml:brushProperty name="width" value="0.025" units="cm"/>
      <inkml:brushProperty name="height" value="0.025" units="cm"/>
    </inkml:brush>
  </inkml:definitions>
  <inkml:trace contextRef="#ctx0" brushRef="#br0">106 1 9513,'0'0'15044,"-9"0"-12754,1 0-1928,2 0 85,1 0 1,-1 0-1,1 0 0,-1 1 1,1 0-1,-1 0 1,-6 2-1,10-2-406,0 0 0,1 0 0,-1 1 0,0-1 0,0 0 0,1 0 0,-1 1 0,1-1 1,-1 1-1,1 0 0,0-1 0,0 1 0,-1 0 0,1 0 0,0 0 0,1 0 0,-1-1 0,0 1 0,0 0 0,1 1 0,-1-1 1,1 0-1,0 0 0,0 0 0,0 0 0,0 3 0,-1-3-150,1 1 0,0-1 0,0 1 0,1-1 0,-1 1 0,1-1 0,-1 1 0,1-1 0,0 1 0,-1-1 0,1 1 0,1-1 0,-1 0 0,0 0 0,0 0 0,1 1 0,-1-1 0,1-1 0,0 1 0,0 0 0,-1 0 0,1-1 0,3 3 0,3 0-185,0 0-1,0-1 1,1 1-1,-1-2 0,13 4 1,-13-5 124,0 1 1,0 1 0,-1-1 0,1 1-1,-1 1 1,13 7 0,-19-11 174,-1 0 0,1 1 0,0-1-1,0 1 1,-1-1 0,1 1 0,-1 0 0,1-1 0,-1 1 0,1-1 0,-1 1 0,1 0 0,-1 0-1,1-1 1,-1 1 0,0 0 0,1 0 0,-1-1 0,0 1 0,0 0 0,0 0 0,0 0-1,0 0 1,0-1 0,0 1 0,0 0 0,0 0 0,0 0 0,0 0 0,-1 1 146,0 0 0,0-1 0,0 1 0,0-1 0,0 1 0,-1-1 1,1 0-1,0 1 0,-1-1 0,1 0 0,-1 0 0,-2 1 0,-48 21 3336,51-23-3485,-8 3 73,0 0 1,0-1-1,0 0 0,-1 0 1,1-1-1,-1 0 0,1-1 1,-17-1-1,26 1-188,0 0 1,-1 0 0,1-1-1,0 1 1,0 0-1,0 0 1,0-1 0,0 1-1,0 0 1,0 0-1,0-1 1,0 1-1,0 0 1,0 0 0,0-1-1,0 1 1,0 0-1,0 0 1,0-1-1,0 1 1,0 0 0,0 0-1,0-1 1,0 1-1,1 0 1,-1 0 0,0-1-1,0 1 1,0 0-1,0 0 1,1 0-1,-1-1 1,0 1 0,0 0-1,0 0 1,1 0-1,-1 0 1,0 0 0,0-1-1,1 1 1,-1 0-1,0 0 1,0 0-1,1 0 1,-1 0 0,0 0-1,0 0 1,1 0-1,-1 0 1,0 0 0,1 0-1,14-8-3592,50-7-5002,2 1 4175,-34 4-2626</inkml:trace>
</inkml:ink>
</file>

<file path=ppt/ink/ink2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7.788"/>
    </inkml:context>
    <inkml:brush xml:id="br0">
      <inkml:brushProperty name="width" value="0.025" units="cm"/>
      <inkml:brushProperty name="height" value="0.025" units="cm"/>
    </inkml:brush>
  </inkml:definitions>
  <inkml:trace contextRef="#ctx0" brushRef="#br0">39 73 6598,'11'-6'1288,"30"-22"3103,-39 27-3672,0-1-1,0 1 1,0-1 0,-1 1-1,1-1 1,0 0 0,-1 0 0,0 0-1,1 0 1,-1 0 0,0 0-1,0 0 1,0 0 0,0 0-1,0-1 1,-1 1 0,1-2-1,-6 1 2571,-17 5-1976,16 1-1158,0 0 1,1 0-1,-1 1 0,1 0 1,0 0-1,0 0 0,0 0 1,1 1-1,0 0 0,-7 9 1,8-11-90,0 1 0,1-1 0,-1 1 0,1 0 1,0 0-1,0 0 0,0 0 0,1 0 1,0 0-1,-1 1 0,1-1 0,1 0 1,-1 1-1,1-1 0,0 1 0,0 7 1,1-11-64,0 0 0,-1 0 0,1 0 0,0 0 0,0 0 0,0-1 0,0 1 0,0 0 0,0-1 0,0 1 0,0-1 0,0 1 0,0-1 0,0 0 1,0 1-1,1-1 0,-1 0 0,0 0 0,0 0 0,0 1 0,1-1 0,-1-1 0,0 1 0,0 0 0,0 0 0,2-1 0,33-5 32,-19 0-151,-1-2 1,0 1-1,-1-2 0,18-13 0,-19 12-8,1 1-1,0 1 1,0 0-1,28-10 1,-43 17 130,1 1-1,-1-1 1,1 1 0,-1 0 0,1-1 0,0 1 0,-1 0-1,1 0 1,0 0 0,-1-1 0,1 1 0,0 0-1,0 0 1,-1 0 0,1 0 0,0 0 0,-1 0-1,1 0 1,0 0 0,0 1 0,-1-1 0,1 0-1,0 0 1,-1 0 0,1 1 0,-1-1 0,1 0 0,0 1-1,-1-1 1,1 1 0,-1-1 0,1 1 0,-1-1-1,1 1 1,-1-1 0,1 1 0,-1-1 0,1 1-1,-1-1 1,0 1 0,1 0 0,-1-1 0,0 1 0,1 1-1,-7 36 524,5-35-501,0-1-1,0 1 1,0-1-1,0 1 0,1 0 1,-1 0-1,1-1 0,0 1 1,0 0-1,0 0 1,0-1-1,1 1 0,-1 0 1,2 4-1,2-6-27,1-1 0,0 1 0,-1-1 0,1 0 0,0 0 0,-1 0 0,10-2 0,-14 2 0,14-3-103,0-1-1,0 0 1,0-1-1,-1-1 1,17-8-1,-16 6-40,1 1 1,0 1-1,29-8 0,-42 18 146,-1 0 0,0 0 0,0 0 0,-1 0 0,1 0 0,-1 0 0,0 1 0,0-1 0,0 0 0,-1 5 0,1-5 19,-1-3-88,1 1 1,0-1 0,0 1-1,0-1 1,0 1-1,0-1 1,0 0 0,1 1-1,-1-1 1,0 1-1,1-1 1,-1 1 0,1-1-1,-1 0 1,1 1-1,1 0 1,-1-1-273,0-1-1,0 1 1,0-1 0,0 0 0,0 0 0,0 0-1,0 1 1,0-1 0,0 0 0,1 0 0,-1 0-1,0-1 1,0 1 0,0 0 0,0 0 0,0-1-1,0 1 1,0 0 0,0-1 0,0 1 0,0-1-1,0 1 1,0-1 0,1-1 0,19-11-9206</inkml:trace>
</inkml:ink>
</file>

<file path=ppt/ink/ink2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5:48.160"/>
    </inkml:context>
    <inkml:brush xml:id="br0">
      <inkml:brushProperty name="width" value="0.025" units="cm"/>
      <inkml:brushProperty name="height" value="0.025" units="cm"/>
    </inkml:brush>
  </inkml:definitions>
  <inkml:trace contextRef="#ctx0" brushRef="#br0">10 0 13741,'0'0'15631,"10"55"-20532,3-44-5765</inkml:trace>
  <inkml:trace contextRef="#ctx0" brushRef="#br0" timeOffset="1">1 232 11307,'0'0'21460,"7"-2"-28603,3-7-8552</inkml:trace>
</inkml:ink>
</file>

<file path=ppt/ink/ink2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9.274"/>
    </inkml:context>
    <inkml:brush xml:id="br0">
      <inkml:brushProperty name="width" value="0.025" units="cm"/>
      <inkml:brushProperty name="height" value="0.025" units="cm"/>
    </inkml:brush>
  </inkml:definitions>
  <inkml:trace contextRef="#ctx0" brushRef="#br0">21 0 15182,'0'0'12022,"2"9"-10639,-1 15-987,0 0 0,-1-1 0,-2 1 0,0 0 0,-11 45 0,11-61-273,0 1 1,0 0 0,1 0 0,1 0 0,0-1-1,0 1 1,2 17 0,-1-25-100,-1 1 1,1-1 0,-1 0-1,1 0 1,-1 0-1,1 0 1,0 1-1,-1-1 1,1 0 0,0 0-1,0 0 1,0-1-1,0 1 1,0 0 0,0 0-1,0 0 1,0-1-1,0 1 1,0 0-1,1-1 1,-1 1 0,2 0-1,1-1-3,0 0 0,0 0-1,0 0 1,-1 0 0,1 0 0,0-1-1,0 0 1,-1 0 0,1 0 0,0 0-1,5-3 1,21-11-21,-1-1 0,-1-2 0,0 0 0,-2-2 0,0-1 0,-1-1 0,39-46 0,-63 67-5,18-24-2569,-18 24 2220,0-1 0,-1 1 0,1 0 0,0-1 0,-1 1 0,1-1 0,-1 1 0,0-1-1,1 1 1,-1-1 0,0 1 0,0-1 0,0 1 0,0-1 0,0 1 0,0-1 0,-1-2 0,-3-2-9464</inkml:trace>
</inkml:ink>
</file>

<file path=ppt/ink/ink2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9.648"/>
    </inkml:context>
    <inkml:brush xml:id="br0">
      <inkml:brushProperty name="width" value="0.025" units="cm"/>
      <inkml:brushProperty name="height" value="0.025" units="cm"/>
    </inkml:brush>
  </inkml:definitions>
  <inkml:trace contextRef="#ctx0" brushRef="#br0">0 1 19923,'0'0'11403,"38"53"-10154,-16-43-1057,5 3-192,1 1-1249,0 0-1986,-5-1-2691,-2-6-5124</inkml:trace>
</inkml:ink>
</file>

<file path=ppt/ink/ink2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20.011"/>
    </inkml:context>
    <inkml:brush xml:id="br0">
      <inkml:brushProperty name="width" value="0.025" units="cm"/>
      <inkml:brushProperty name="height" value="0.025" units="cm"/>
    </inkml:brush>
  </inkml:definitions>
  <inkml:trace contextRef="#ctx0" brushRef="#br0">0 12 26425,'0'0'6342,"49"-6"-6342,-24 3 0,1 1 0,-1 1 0,2 1-961,-6 0-2050,-1 0-1409,-8 1-417,-7 6-736,-5-3-2402</inkml:trace>
  <inkml:trace contextRef="#ctx0" brushRef="#br0" timeOffset="1">0 99 16271,'0'0'13902,"68"18"-12685,-35-18-833,0-5-320,-3-3-672,-2 0-1955,-6-3-3907,-5-1-9481</inkml:trace>
</inkml:ink>
</file>

<file path=ppt/ink/ink2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20.992"/>
    </inkml:context>
    <inkml:brush xml:id="br0">
      <inkml:brushProperty name="width" value="0.025" units="cm"/>
      <inkml:brushProperty name="height" value="0.025" units="cm"/>
    </inkml:brush>
  </inkml:definitions>
  <inkml:trace contextRef="#ctx0" brushRef="#br0">189 104 8520,'0'0'12422,"4"-10"-9779,2 0-1796,-4 7-546,1 0-1,-1 0 0,-1 0 1,1-1-1,0 1 0,-1-1 0,0 1 1,0-1-1,0 0 0,0 0 1,-1 1-1,1-8 0,-1 9-229,-1 1 1,1-1-1,0 1 1,-1-1-1,1 1 0,-1-1 1,0 1-1,1 0 0,-1-1 1,0 1-1,0 0 1,0-1-1,0 1 0,0 0 1,0 0-1,0 0 0,0 0 1,-1 0-1,1 0 0,0 0 1,-1 1-1,1-1 1,0 0-1,-1 1 0,1-1 1,-1 1-1,1-1 0,-1 1 1,1 0-1,-1 0 0,1-1 1,-1 1-1,0 0 1,1 0-1,-1 1 0,1-1 1,-3 1-1,-4-1 175,0 1-1,1 0 1,-1 1-1,1-1 1,0 1-1,-13 6 1,10-3-246,1 0 0,-1 1 0,2 1 0,-1-1 0,-14 15 0,19-17 0,1 0 0,-1 1 0,1-1 0,0 1 0,0 0 0,0 0 0,0 0 0,1 0 0,0 0 0,0 0 0,0 1 0,1-1 0,-1 7 0,2-10 0,0-1 0,0 0 0,0 0 0,0 0 0,0 1 0,0-1 0,0 0 0,1 0 0,-1 1 0,0-1 0,1 0 0,-1 0 0,1 0 0,-1 0 0,1 0 0,0 0 0,-1 0 0,1 0 0,0 0 0,0 0 0,0 0 0,0 0 0,0 0 0,2 1 0,0-1 0,0 1 0,1-1 0,-1 1 0,0-1 0,1 0 0,-1-1 0,1 1 0,6 0 0,5-1 0,-1 0 0,0-1 0,24-5 0,-19 2 0,0-2 0,-1 0 0,27-13 0,-37 16 0,0-1 0,0-1 0,0 1 0,-1-1 0,0-1 0,0 1 0,0-1 0,0-1 0,9-12 0,-45 56-315,20-18 347,0-1-1,2 1 1,0 1-1,1-1 1,1 1-1,1 0 1,1 0-1,0 1 1,1 21-1,2-42-31,-1 1 0,1 0 0,0-1 0,-1 1 0,1 0 0,0-1 0,-1 1 0,1 0 0,-1-1 0,1 1 0,-1-1 0,1 1 0,-1-1 0,0 1 0,1-1 0,-1 1 0,0-1 0,1 0 0,-1 1 0,0-1 0,0 0 0,1 0 0,-1 1 0,0-1 0,0 0 0,1 0 0,-1 0 0,0 0 0,0 0 0,1 0 0,-2 0 0,-33 0 0,24-1 0,-11 2 0,15 0 0,0 0 0,0 0 0,0-1 0,1 0 0,-1-1 0,0 1 0,0-1 0,1-1 0,-1 1 0,-8-4 0,15 5 0,-1-1 0,1 1 0,0 0 0,0-1 0,0 1 0,0 0 0,-1-1 0,1 1 0,0-1 0,0 1 0,0 0 0,0-1 0,0 1 0,0-1 0,0 1 0,0-1 0,0 1 0,0 0 0,0-1 0,0 1 0,1-1 0,-1 1 0,0 0 0,0-1 0,0 1 0,0 0 0,1-1 0,-1 1 0,0 0 0,0-1 0,1 1 0,-1 0 0,0-1 0,1 1 0,-1 0 0,0 0 0,1-1 0,-1 1 0,0 0 0,1 0 0,-1 0 0,1 0 0,-1-1 0,0 1 0,1 0 0,18-10 0,17-2-2552,1 0-3826,-23 8 3569,19-7-8482</inkml:trace>
</inkml:ink>
</file>

<file path=ppt/ink/ink2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21.366"/>
    </inkml:context>
    <inkml:brush xml:id="br0">
      <inkml:brushProperty name="width" value="0.025" units="cm"/>
      <inkml:brushProperty name="height" value="0.025" units="cm"/>
    </inkml:brush>
  </inkml:definitions>
  <inkml:trace contextRef="#ctx0" brushRef="#br0">0 33 23606,'0'0'9161,"51"-14"-9161,-28 7-2883,-5 3-3427,0-3-4452</inkml:trace>
</inkml:ink>
</file>

<file path=ppt/ink/ink2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26.416"/>
    </inkml:context>
    <inkml:brush xml:id="br0">
      <inkml:brushProperty name="width" value="0.025" units="cm"/>
      <inkml:brushProperty name="height" value="0.025" units="cm"/>
    </inkml:brush>
  </inkml:definitions>
  <inkml:trace contextRef="#ctx0" brushRef="#br0">60 68 384,'0'0'13240,"4"-9"-10667,-3 7-2463,20-36 2695,-20 37-2553,0-1 0,0 1-1,0 0 1,0-1-1,1 1 1,-1 0-1,0 0 1,1 0 0,-1 0-1,1 0 1,-1 0-1,1 0 1,-1 1 0,1-1-1,0 0 1,-1 1-1,1-1 1,0 1-1,-1 0 1,1 0 0,0-1-1,0 1 1,-1 0-1,1 0 1,0 1 0,0-1-1,-1 0 1,1 1-1,1 0 1,-1 0-130,-1 0-1,0 1 1,0-1 0,0 1-1,0-1 1,0 1 0,0 0-1,0-1 1,0 1 0,-1 0 0,1 0-1,-1-1 1,1 1 0,-1 0-1,0 0 1,0 0 0,0 0-1,0-1 1,0 1 0,0 2-1,-3 45 601,3-45-615,-3 13-47,-1 0 0,0-1 0,-1 0-1,-1 0 1,-1 0 0,0 0-1,-1-1 1,-1-1 0,-18 25 0,12-17 276,1 0 1,-18 41-1,32-63-325,0 0 0,-1 1 0,1-1 0,0 1 0,0-1 0,0 0 0,0 1 0,0-1 0,0 0 0,0 1 0,0-1 0,0 1 0,0-1 0,0 0 0,0 1 0,0-1 0,0 0 0,1 1 0,-1-1 0,0 0 0,0 1 0,0-1 0,0 0 0,1 1 0,-1-1 0,0 0 0,0 1 0,1-1 0,-1 0 0,0 0 0,0 1 0,1-1 0,-1 0 0,0 0 0,1 0-1,-1 1 1,0-1 0,1 0 0,-1 0 0,1 0 0,-1 0 0,0 0 0,1 0 0,-1 0 0,0 0 0,1 0 0,-1 0 0,1 0 0,-1 0 0,0 0 0,1 0 0,-1 0 0,0 0 0,1 0 0,24-4 149,85-33 147,-75 23-214,54-13 0,-76 25-356,-1 0-1,1 0 0,0 1 1,-1 1-1,1 0 0,0 1 1,-1 0-1,19 5 1,-9 0-4820,-6-4-4355</inkml:trace>
</inkml:ink>
</file>

<file path=ppt/ink/ink2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29.206"/>
    </inkml:context>
    <inkml:brush xml:id="br0">
      <inkml:brushProperty name="width" value="0.025" units="cm"/>
      <inkml:brushProperty name="height" value="0.025" units="cm"/>
    </inkml:brush>
  </inkml:definitions>
  <inkml:trace contextRef="#ctx0" brushRef="#br0">12 0 18706,'0'0'7142,"-8"67"-5956,4-35-418,4 1-447,0-1-257,3-1 0,7-5-32,1-3-32,-4-5 0,4-4-481,-5-4-480,-5-2-576,-1-5-1506,-10-6-6950</inkml:trace>
</inkml:ink>
</file>

<file path=ppt/ink/ink2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29.566"/>
    </inkml:context>
    <inkml:brush xml:id="br0">
      <inkml:brushProperty name="width" value="0.025" units="cm"/>
      <inkml:brushProperty name="height" value="0.025" units="cm"/>
    </inkml:brush>
  </inkml:definitions>
  <inkml:trace contextRef="#ctx0" brushRef="#br0">0 10 19314,'0'0'4869,"81"-2"-3460,-36 2-320,7 0-640,7 0-353,0 0-256,0-1-1186,-11 0-1504,-10-3-1442,-12 2-3075</inkml:trace>
</inkml:ink>
</file>

<file path=ppt/ink/ink2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29.944"/>
    </inkml:context>
    <inkml:brush xml:id="br0">
      <inkml:brushProperty name="width" value="0.025" units="cm"/>
      <inkml:brushProperty name="height" value="0.025" units="cm"/>
    </inkml:brush>
  </inkml:definitions>
  <inkml:trace contextRef="#ctx0" brushRef="#br0">0 33 17553,'0'0'5957,"60"-5"-4515,-30 1-930,3 1-416,2-1-64,1 1-608,-2 0-1442,-2 1-1506,-2-2-1344,-2-1-5702</inkml:trace>
</inkml:ink>
</file>

<file path=ppt/ink/ink2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0.680"/>
    </inkml:context>
    <inkml:brush xml:id="br0">
      <inkml:brushProperty name="width" value="0.025" units="cm"/>
      <inkml:brushProperty name="height" value="0.025" units="cm"/>
    </inkml:brush>
  </inkml:definitions>
  <inkml:trace contextRef="#ctx0" brushRef="#br0">34 3 19058,'0'0'6700,"-4"8"-5894,-3 12-441,1 0 1,1 0 0,1 1 0,1 0-1,-1 37 1,4-57-350,0-1-1,0 1 1,0-1-1,0 1 1,0 0 0,0-1-1,1 1 1,-1-1 0,0 1-1,0-1 1,1 1 0,-1-1-1,0 1 1,1-1 0,-1 1-1,0-1 1,1 1 0,-1-1-1,1 0 1,-1 1 0,1-1-1,-1 0 1,1 1 0,-1-1-1,1 0 1,-1 0 0,1 1-1,-1-1 1,1 0-1,0 0 1,-1 0 0,1 0-1,-1 0 1,1 0 0,0 0-1,-1 0 1,1 0 0,-1 0-1,1 0 1,0 0 0,-1 0-1,1-1 1,-1 1 0,2 0-1,25-13 365,-21 6-386,0 0 1,-1-1 0,1 1-1,-2-1 1,1 0 0,-1 0-1,0-1 1,-1 1 0,0-1-1,0 0 1,-1 1 0,0-1-1,-1-1 1,0 1-1,0 0 1,-1-12 0,0 21-107,13 25-214,-8-21 354,-1 0 0,1-1 1,1 1-1,-1-1 0,0 0 0,1 0 0,-1-1 0,1 0 1,0 0-1,0 0 0,0-1 0,0 0 0,0 0 0,0 0 0,0-1 1,0 0-1,0 0 0,1 0 0,-1-1 0,6-1 0,-6 1-6,0 0-1,-1 0 0,1 0 0,-1-1 0,1 0 0,-1 0 1,0 0-1,1-1 0,-1 1 0,0-1 0,-1-1 0,1 1 1,0-1-1,-1 1 0,0-1 0,0 0 0,0-1 0,-1 1 1,1-1-1,-1 0 0,4-7 0,-35 46-208,23-28 226,1 1-1,0 0 1,1 0 0,-1 1-1,1-1 1,1 1-1,-1-1 1,1 1 0,1 0-1,-1 0 1,1 0-1,0 9 1,2-16-8,0 1 0,0-1 1,-1 0-1,1 0 0,0 1 0,0-1 0,1 0 1,-1 0-1,0 0 0,0 0 0,0 0 0,1 0 1,-1-1-1,0 1 0,1 0 0,-1-1 0,1 1 1,-1-1-1,0 1 0,1-1 0,0 0 1,-1 0-1,1 1 0,-1-1 0,1 0 0,-1 0 1,1-1-1,-1 1 0,2 0 0,49-6 581,-40 1-583,0 0-1,0 0 1,-1-2 0,0 1-1,0-2 1,-1 1-1,0-1 1,0-1 0,-1 0-1,0 0 1,0-1-1,-1 0 1,9-15 0,-16 24-72,-2 5-1,-1 0-1,1-1 1,-1 1 0,0 0 0,0-1 0,0 1-1,-5 5 1,-3 5 67,8-9-14,-3 3 46,1-1 0,1 2 1,-1-1-1,-3 13 0,7-20-49,0 0 0,-1 0-1,1 1 1,0-1-1,0 0 1,0 0-1,0 1 1,0-1-1,0 0 1,0 0-1,0 1 1,0-1-1,0 0 1,1 0 0,-1 1-1,1-1 1,-1 0-1,1 0 1,-1 0-1,1 0 1,0 0-1,-1 0 1,1 0-1,0 0 1,0 0-1,0 0 1,0 0 0,0 0-1,0-1 1,0 1-1,0 0 1,0-1-1,0 1 1,0-1-1,0 1 1,0-1-1,1 1 1,-1-1-1,2 1 1,1-1-65,50 7-5513,-52-7 5310,-1 0 1,1 0 0,-1 0-1,1 0 1,-1 0-1,1 0 1,-1-1-1,1 1 1,-1 0-1,1-1 1,-1 1 0,1-1-1,-1 0 1,0 1-1,1-1 1,-1 0-1,0 0 1,0 0-1,0 0 1,0 0 0,0 0-1,0 0 1,0 0-1,0 0 1,0 0-1,0-1 1,0 1-1,-1 0 1,1-1 0,0 1-1,-1-2 1,3-18-7939</inkml:trace>
</inkml:ink>
</file>

<file path=ppt/ink/ink2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1.023"/>
    </inkml:context>
    <inkml:brush xml:id="br0">
      <inkml:brushProperty name="width" value="0.025" units="cm"/>
      <inkml:brushProperty name="height" value="0.025" units="cm"/>
    </inkml:brush>
  </inkml:definitions>
  <inkml:trace contextRef="#ctx0" brushRef="#br0">1 1 11403,'0'0'17681,"52"19"-26682,-34-6 2915</inkml:trace>
</inkml:ink>
</file>

<file path=ppt/ink/ink2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1.354"/>
    </inkml:context>
    <inkml:brush xml:id="br0">
      <inkml:brushProperty name="width" value="0.025" units="cm"/>
      <inkml:brushProperty name="height" value="0.025" units="cm"/>
    </inkml:brush>
  </inkml:definitions>
  <inkml:trace contextRef="#ctx0" brushRef="#br0">83 0 14414,'0'0'10975,"-1"13"-9832,-6 52 336,-13 190 720,20-263-2350,-1 1 1,-1 0 0,1-1-1,-1 1 1,-1 0-1,1 0 1,-1 0-1,0 0 1,-8-11-1,7 9 146,-1 1-1,1-1 1,1 0-1,-1 0 1,-2-12-1,6 21 8,0-1 0,0 1-1,0-1 1,0 1 0,-1-1-1,1 1 1,0 0-1,0-1 1,0 1 0,0-1-1,0 1 1,1-1 0,-1 1-1,0-1 1,0 1 0,0-1-1,0 1 1,0 0-1,1-1 1,-1 1 0,0-1-1,0 1 1,1 0 0,-1-1-1,0 1 1,1-1-1,-1 1 1,0 0 0,1 0-1,-1-1 1,0 1 0,1 0-1,-1 0 1,1-1 0,21 2 30,32 20-179,-43-16-9,-3-1-164,21 7-2429,2-4-3727,-11-7 86</inkml:trace>
</inkml:ink>
</file>

<file path=ppt/ink/ink2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1.726"/>
    </inkml:context>
    <inkml:brush xml:id="br0">
      <inkml:brushProperty name="width" value="0.025" units="cm"/>
      <inkml:brushProperty name="height" value="0.025" units="cm"/>
    </inkml:brush>
  </inkml:definitions>
  <inkml:trace contextRef="#ctx0" brushRef="#br0">64 1 6694,'0'0'17558,"-3"5"-17488,-8 10-212,-25 40 2393,34-52-2023,0 0-1,1 0 1,-1 1-1,1-1 1,0 0-1,0 1 1,0-1-1,0 1 1,0-1-1,1 1 1,0 0-1,0-1 1,0 1-1,0-1 1,1 5-1,0-7-198,-1 0-1,1 0 1,0 0-1,0-1 1,0 1-1,-1 0 0,1 0 1,0-1-1,0 1 1,0 0-1,0-1 1,0 1-1,1-1 1,-1 1-1,0-1 1,0 0-1,0 0 1,0 1-1,0-1 1,1 0-1,-1 0 1,0 0-1,2 0 1,34-1 365,-29 1-303,-1-1-60,-1 0 0,1-1 1,-1 0-1,0 0 0,0 0 0,1 0 0,-2-1 0,1 0 0,0-1 0,6-4 0,-9 6-17,0 0 1,0 0-1,0 0 0,0-1 0,0 0 0,-1 1 0,1-1 0,-1 0 0,1 0 1,-1-1-1,0 1 0,-1 0 0,1-1 0,0 1 0,-1-1 0,0 1 0,0-1 1,0 0-1,0-3 0,-1 6-116,-5 28-138,0 33-513,9-38-6272,2-14-2338</inkml:trace>
</inkml:ink>
</file>

<file path=ppt/ink/ink2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2.535"/>
    </inkml:context>
    <inkml:brush xml:id="br0">
      <inkml:brushProperty name="width" value="0.025" units="cm"/>
      <inkml:brushProperty name="height" value="0.025" units="cm"/>
    </inkml:brush>
  </inkml:definitions>
  <inkml:trace contextRef="#ctx0" brushRef="#br0">72 82 15855,'0'0'4393,"8"-9"-2236,23-31-1041,-19 18-177,-16 12 208,3 10-1124,-1 0 0,1 0 0,0 0 0,0-1 0,-1 2 0,1-1 0,0 0 0,-1 0-1,1 0 1,0 0 0,0 1 0,0-1 0,-1 1 0,1-1 0,0 1 0,0-1 0,0 1 0,0 0 0,0-1 0,-2 3 0,-4 4 11,0 0 0,0 1 0,1-1 0,1 2 0,-1-1 0,1 0 1,0 1-1,1 0 0,0 0 0,-4 17 0,2-8 164,2 0 1,0 1-1,2-1 0,-2 34 0,4-48-179,0-1-1,0 0 1,0 1-1,1-1 1,-1 0-1,1 1 1,0-1-1,-1 0 1,2 0-1,-1 1 1,0-1-1,1 0 1,-1 0-1,1-1 1,0 1-1,0 0 1,0 0-1,0-1 1,1 1-1,4 3 1,0-2 31,1 1 0,0-2 1,0 1-1,0-1 0,1 0 1,10 2-1,41 16 165,-58-20-185,0-1 1,-1 1-1,1 0 1,-1 0-1,1 0 0,-1 0 1,0 0-1,1 0 1,-1 0-1,0 1 1,0-1-1,0 0 0,0 1 1,0-1-1,0 1 1,0-1-1,0 1 0,-1 0 1,1-1-1,-1 1 1,1-1-1,-1 1 1,1 0-1,-1 0 0,0-1 1,0 1-1,0 0 1,0 0-1,0-1 1,0 1-1,0 0 0,-1-1 1,0 4-1,0-3 77,0 0 0,0 0 0,-1 0 0,1 0 0,0 0 0,-1 0 1,0 0-1,1 0 0,-1-1 0,0 1 0,0-1 0,0 1 0,0-1 0,0 0 0,0 0 0,0 0 0,-1 0 0,1 0 0,0 0 0,0 0 0,-1-1 0,1 1 0,-4-1 0,0 0-80,0 0-1,1 0 1,-1-1-1,1 0 1,0 0-1,-1 0 1,1-1-1,0 0 1,0 0-1,0 0 1,0 0-1,0-1 1,0 0-1,1 0 1,-1 0-1,1-1 1,0 0-1,0 1 1,0-1-1,-4-6 1,4 5-16,0-1 0,1 1 0,-1-1-1,1 1 1,0-1 0,1 0 0,0 0 0,0 0 0,0 0 0,0-1 0,1 1 0,0 0-1,1-1 1,-1 1 0,1 0 0,1-1 0,0-9 0,1 12-6,-1 0-1,1 0 1,0 0-1,0 1 1,0-1-1,1 0 1,-1 1-1,1 0 1,0 0-1,-1 0 1,2 0-1,-1 0 1,0 0-1,1 1 1,-1-1-1,1 1 1,-1 0 0,1 0-1,0 1 1,7-3-1,10-3-123,1 0-1,34-4 1,-46 9-2,34-6-1459,24-5-2853,0-2-4758,-13 0-6162</inkml:trace>
</inkml:ink>
</file>

<file path=ppt/ink/ink2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2.895"/>
    </inkml:context>
    <inkml:brush xml:id="br0">
      <inkml:brushProperty name="width" value="0.025" units="cm"/>
      <inkml:brushProperty name="height" value="0.025" units="cm"/>
    </inkml:brush>
  </inkml:definitions>
  <inkml:trace contextRef="#ctx0" brushRef="#br0">29 0 4837,'0'0'19538,"-28"63"-22293,28-49-4387</inkml:trace>
  <inkml:trace contextRef="#ctx0" brushRef="#br0" timeOffset="1">36 209 15887,'0'0'16560,"21"0"-22134,-7-13-6885</inkml:trace>
</inkml:ink>
</file>

<file path=ppt/ink/ink2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1.544"/>
    </inkml:context>
    <inkml:brush xml:id="br0">
      <inkml:brushProperty name="width" value="0.025" units="cm"/>
      <inkml:brushProperty name="height" value="0.025" units="cm"/>
    </inkml:brush>
  </inkml:definitions>
  <inkml:trace contextRef="#ctx0" brushRef="#br0">165 0 21044,'0'0'3838,"-2"11"-2439,-6 20-682,-2 0 1,0-1-1,-20 38 1,-55 94 1176,81-154-1672,0-2-54,-7 20 700,11-25-857,0-1 1,0 1-1,0-1 0,0 1 0,0 0 0,0-1 0,0 1 0,1-1 0,-1 1 0,0 0 0,0-1 0,0 1 0,1-1 0,-1 1 0,0-1 0,1 1 0,-1-1 0,0 1 0,1-1 0,-1 1 0,1-1 0,-1 0 0,1 1 0,-1-1 0,1 0 0,-1 1 0,1-1 0,-1 0 1,1 0-1,-1 1 0,1-1 0,0 0 0,-1 0 0,1 0 0,-1 0 0,1 0 0,0 0 0,-1 0 0,1 0 0,-1 0 0,2 0 0,108 4-102,1-5 0,123-17 1,-220 14-2377,-10-1-4691</inkml:trace>
</inkml:ink>
</file>

<file path=ppt/ink/ink2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5.161"/>
    </inkml:context>
    <inkml:brush xml:id="br0">
      <inkml:brushProperty name="width" value="0.025" units="cm"/>
      <inkml:brushProperty name="height" value="0.025" units="cm"/>
    </inkml:brush>
  </inkml:definitions>
  <inkml:trace contextRef="#ctx0" brushRef="#br0">196 130 12812,'6'-8'1211,"-1"0"0,0 0 0,0 0 1,-1 0-1,0-1 0,4-16 0,-7 24-1086,-1-1 0,1 0 1,-1 0-1,0 1 0,1-1 1,-1 0-1,0 0 0,0 1 0,0-1 1,-1 0-1,1 0 0,0 1 0,-1-1 1,1 0-1,-1 1 0,1-1 0,-1 0 1,0 1-1,0-1 0,0 1 0,0-1 1,0 1-1,0 0 0,0-1 0,0 1 1,0 0-1,-1 0 0,1 0 0,-1 0 1,1 0-1,-1 0 0,1 0 0,-1 0 1,1 0-1,-1 1 0,0-1 0,1 1 1,-1-1-1,0 1 0,1 0 0,-1-1 1,-3 1-1,-2 0-71,1-1-1,0 1 1,0 0 0,-1 0-1,1 1 1,0 0 0,0 0 0,-1 0-1,1 1 1,0 0 0,0 0 0,-7 4-1,10-4-13,0 0 0,-1 0 0,1 0 1,0 0-1,1 1 0,-1 0 0,0-1 0,1 1 0,-1 0 0,1 0 0,0 0 0,0 1 0,0-1 0,0 0 0,1 1 1,-1 0-1,1-1 0,0 1 0,0 0 0,0-1 0,0 7 0,2-9-31,-1 1 0,0-1 1,0 1-1,1-1 0,-1 1 0,1-1 0,0 1 0,-1-1 0,1 0 1,0 1-1,0-1 0,0 0 0,0 0 0,0 1 0,0-1 0,0 0 1,0 0-1,1 0 0,-1 0 0,0-1 0,0 1 0,1 0 1,-1 0-1,1-1 0,-1 1 0,1-1 0,-1 1 0,1-1 0,-1 0 1,1 1-1,-1-1 0,1 0 0,-1 0 0,1 0 0,1-1 0,66 0 176,-63 1-186,9-2 49,14 1-85,-28 1 31,-1 0 1,1 1-1,0-1 1,0 0 0,-1 1-1,1-1 1,0 1 0,-1-1-1,1 1 1,0-1 0,-1 1-1,1-1 1,-1 1 0,1 0-1,-1-1 1,1 1 0,-1 0-1,0 0 1,1-1 0,-1 1-1,0 0 1,1 0 0,-1 0-1,0-1 1,0 1-1,0 0 1,0 0 0,0 0-1,0-1 1,0 3 0,0-1 4,-4 193 2080,2-176-1848,-1 0-1,0-1 1,-1 1-1,-1-1 1,-1 0-1,-1-1 1,0 1-1,-12 20 1,17-36-231,1 1 0,0-1 0,-1 1 0,1-1 0,-1 0 0,0 0 0,0 0 0,1 0 0,-2 0 0,1 0 0,0-1 0,0 1 0,0 0 0,-1-1 0,1 0 0,-1 0 0,1 0 0,-1 0 0,1 0 0,-1 0 0,0 0 0,0-1 0,1 0 0,-1 1 0,0-1 0,0 0 0,1 0 0,-1-1 0,0 1 0,1 0 0,-1-1 0,0 0 0,1 0 0,-1 1 0,0-2 0,1 1 0,-1 0 0,1 0 0,-3-3 0,-1 0 0,0-1 0,0 1 0,1-2 0,0 1 0,0 0 0,0-1 0,0 0 0,1 0 0,0-1 0,1 1 0,-1-1 0,1 1 0,-3-11 0,4 13-198,1-1-1,-1 1 1,1 0 0,0-1 0,0 1-1,1-1 1,0 0 0,-1 1 0,1-1-1,1 1 1,-1-1 0,1 1 0,0-1-1,0 1 1,0-1 0,0 1 0,1 0-1,0-1 1,0 1 0,0 0 0,0 0-1,1 0 1,-1 1 0,1-1-1,0 1 1,0-1 0,1 1 0,-1 0-1,0 0 1,1 0 0,0 1 0,0-1-1,0 1 1,0 0 0,5-2 0,24-12-6032,3 0-1895</inkml:trace>
</inkml:ink>
</file>

<file path=ppt/ink/ink2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6.271"/>
    </inkml:context>
    <inkml:brush xml:id="br0">
      <inkml:brushProperty name="width" value="0.025" units="cm"/>
      <inkml:brushProperty name="height" value="0.025" units="cm"/>
    </inkml:brush>
  </inkml:definitions>
  <inkml:trace contextRef="#ctx0" brushRef="#br0">84 147 18449,'0'0'13795,"-5"-7"-13800,-17-19-134,16 20-118,7 5 55,-1 1 197,0-1 0,0 1 0,1 0 1,-1-1-1,0 1 0,1-1 0,-1 1 0,0 0 0,1-1 0,-1 1 0,1 0 1,-1 0-1,0-1 0,1 1 0,-1 0 0,1 0 0,-1 0 0,1 0 0,-1-1 1,1 1-1,-1 0 0,1 0 0,-1 0 0,1 0 0,-1 0 0,1 0 0,-1 0 1,1 0-1,-1 0 0,1 1 0,-1-1 0,0 0 0,1 0 0,-1 0 0,1 1 1,-1-1-1,1 0 0,-1 0 0,0 1 0,1-1 0,-1 0 0,1 1 0,-1-1 1,1 1-1,-1-1 10,0 1-1,0-1 1,0 0 0,0 1 0,0-1 0,0 0 0,1 1 0,-1-1 0,0 0-1,0 1 1,1-1 0,-1 0 0,0 1 0,0-1 0,1 0 0,-1 1 0,0-1-1,1 0 1,-1 0 0,0 0 0,1 1 0,-1-1 0,1 0 0,-1 0 0,0 0-1,1 0 1,-1 0 0,1 0 0,-1 0 0,0 0 0,1 0 0,-1 0-1,1 0 1,-1 0 0,0 0 0,1 0 0,-1 0 0,1 0 0,-1 0 0,0 0-1,1 0 1,-1-1 0,0 1 0,1 0 0,-1 0 0,0 0 0,1-1 0,-1 1-1,0 0 1,1-1 0,-1 1 0,0 0 0,0 0 0,1-1 0,-1 1 0,0-1-1,0 1 1,0 0 0,1-1 0,-1 1 0,0-1 0,15-31 475,-9 20-371,-5 10-94,1 0-1,0 0 1,0 0-1,0 0 1,0 0-1,0 1 0,1-1 1,-1 1-1,1-1 1,-1 1-1,1 0 1,-1 0-1,1 0 1,-1 0-1,1 1 1,0-1-1,-1 1 0,1-1 1,0 1-1,0 0 1,-1 0-1,1 0 1,0 1-1,5 0 1,23-1 77,-30 0-92,0 0 0,-1 0 0,1 0 0,-1-1 0,1 1 0,0 0 0,-1 0 0,1 0 0,-1-1 0,1 1 0,0 0 0,-1-1 0,1 1 0,-1 0 0,1-1 0,-1 1 0,1-1 0,-1 1 0,0-1 0,1 1 0,-1-1 0,0 1 0,1-1 0,-1 1 0,0-1 0,0 0 0,1 1 0,-1-1 0,0 1 0,0-1 0,0 0 0,0 1 0,0-1 0,0 0 0,0 1 0,0-1 0,0 1 0,0-1 0,0 0 0,0 1 0,-1-2 0,1 1 0,0 0 0,-1 0 0,1 0 0,-1 0 0,1 0 0,-1 0 0,1 0 0,-1 0 0,0 0 0,1 0 0,-1 1 0,0-1 0,0 0 0,0 0 0,1 1 0,-1-1 0,0 1 0,0-1 0,0 1 0,0-1 0,0 1 0,0-1 0,0 1 0,0 0 0,-2-1 0,-3 2 0,0 0 0,-1 0 0,1 0 0,0 0 0,0 1 0,1 0 0,-1 1 0,0-1 0,1 1 0,-1 0 0,1 1 0,0-1 0,0 1 0,0 0 0,0 0 0,-5 7 0,-10 10 0,2 0 0,-19 29 0,34-46 0,0 0 0,0 0 0,1 1 0,-1-1 0,1 1 0,0-1 0,1 1 0,-1 0 0,-1 6 0,3-9 0,0-1 0,1 0 0,-1 0 0,0 1 0,0-1 0,1 0 0,-1 0 0,0 1 0,1-1 0,-1 0 0,1 0 0,0 0 0,-1 0 0,1 0 0,0 0 0,0 0 0,-1 0 0,1 0 0,0 0 0,0 0 0,0-1 0,0 1 0,0 0 0,0 0 0,1-1 0,-1 1 0,0-1 0,0 1 0,0-1 0,1 0 0,-1 1 0,0-1 0,0 0 0,1 0 0,-1 0 0,0 0 0,0 0 0,1 0 0,-1 0 0,1-1 0,10 2 0,-1-2 0,0 1 0,0-1 0,0-1 0,0 0 0,-1-1 0,1 0 0,0 0 0,-1-1 0,0-1 0,16-9 0,-11 5 0,-2-1 0,1 0 0,-1-1 0,-1 0 0,0-1 0,-1-1 0,11-14 0,-30 64 0,6-33 0,1 0 0,-1 0 0,0 0 0,1 0 0,0 0 0,0 0 0,0 1 0,1-1 0,-1 8 0,4-12 0,-1 1 0,1 0 0,-1-1 0,1 1 0,0-1 0,0 0 0,-1 0 0,1 0 0,0 0 0,3-1 0,-4 1 0,6-1 0,0-1 0,0 0 0,-1 0 0,1-1 0,-1 0 0,1 0 0,-1 0 0,10-7 0,-11 5 0,0 2 0,1-1 0,0 1 0,-1 0 0,1 0 0,0 1 0,1 0 0,-1 0 0,11-1 0,-17 4 0,0 0 0,-1-1 0,1 1 0,-1 0 0,1 0 0,-1 0 0,1-1 0,-1 1 0,1 0 0,-1 0 0,0 0 0,0 0 0,1 0 0,-1 0 0,0 0 0,0 0 0,0-1 0,0 1 0,0 0 0,0 0 0,0 0 0,-1 0 0,1 0 0,0 0 0,0 0 0,-1 0 0,0 1 0,-6 29 0,7-31 0,-1 1 0,1-1 0,0 0 0,0 0 0,0 1 0,-1-1 0,1 0 0,0 0 0,0 1 0,0-1 0,0 0 0,0 1 0,0-1 0,0 0 0,0 0 0,0 1 0,0-1 0,0 0 0,0 1 0,0-1 0,0 0 0,0 0 0,0 1 0,0-1 0,0 0 0,0 1 0,0-1 0,0 0 0,1 0 0,-1 1 0,0-1 0,0 0 0,0 0 0,0 1 0,1-1 0,-1 0 0,0 0 0,0 1 0,1-1 0,-1 0 0,0 0 0,0 0 0,1 0 0,-1 0 0,0 1 0,0-1 0,1 0 0,-1 0 0,0 0 0,1 0 0,22-6 0,41-29 0,-46 25 0,8 2 0,-25 8 0,-1 0 0,1 0 0,0 0 0,-1 0 0,1 0 0,-1 0 0,1 0 0,-1 1 0,1-1 0,-1 0 0,0 0 0,1 1 0,-1-1 0,1 0 0,-1 1 0,1-1 0,-1 0 0,0 1 0,1-1 0,-1 0 0,0 1 0,1-1 0,-1 1 0,0-1 0,0 1 0,1-1 0,-1 1 0,1 4 0,-1 0 0,1 0 0,-1 0 0,0 1 0,-1-1 0,1 0 0,-3 7 0,2-6 0,1-5-40,0-1 0,0 1 0,0-1 0,0 0 0,0 1 0,0-1 0,0 1 0,0-1 0,0 1 0,0-1 0,0 1 0,0-1 1,0 1-1,0-1 0,1 0 0,-1 1 0,0-1 0,0 1 0,1-1 0,-1 1 0,0-1 0,0 0 0,1 1 0,-1-1 0,0 0 0,1 1 0,-1-1 0,0 0 0,1 0 0,-1 1 0,1-1 0,-1 0 0,1 0 0,-1 0 0,0 1 0,1-1 0,-1 0 1,1 0-1,-1 0 0,1 0 0,-1 0 0,1 0 0,-1 0 0,1 0 0,-1 0 0,1 0 0,-1 0 0,0 0 0,1 0 0,0-1 0,33-11-4933,-14-1-1222,-44 26 487,15-8-6672</inkml:trace>
</inkml:ink>
</file>

<file path=ppt/ink/ink2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6.646"/>
    </inkml:context>
    <inkml:brush xml:id="br0">
      <inkml:brushProperty name="width" value="0.025" units="cm"/>
      <inkml:brushProperty name="height" value="0.025" units="cm"/>
    </inkml:brush>
  </inkml:definitions>
  <inkml:trace contextRef="#ctx0" brushRef="#br0">28 20 19987,'12'4'8562,"-3"7"-5840,-8-9-2686,0-1 0,0 0 0,0 1 0,0-1 0,0 0 0,0 0 0,0 0 0,0 0 0,1 0 0,-1 0 0,0 0 0,1 0 0,-1 0 0,0-1 0,1 1 0,-1-1 1,1 1-1,2 0 0,1-1 14,0 1 0,-1-1 1,1 0-1,0 0 1,0-1-1,0 1 0,0-1 1,8-3-1,-12 3-38,1 1 0,-1-1 0,1 0 0,-1 0 0,0 0 0,1 0 0,-1 0 0,0 0 0,0 0 0,0 0-1,1 0 1,-1-1 0,-1 1 0,1 0 0,0-1 0,0 1 0,0-1 0,-1 1 0,1-1 0,-1 1 0,1-1 0,-1 1 0,0-1-1,1 0 1,-1 1 0,0-1 0,0 0 0,0 1 0,-1-4 0,1 5-12,-1-1 0,1 1 0,0-1 0,-1 1 0,1-1 0,-1 1 0,1 0 0,0-1 0,-1 1 0,1 0 0,-1-1 0,1 1 0,-1 0 0,0 0 0,1-1 0,-1 1 0,1 0 0,-1 0 0,1 0 0,-1 0 0,0 0 0,1 0 0,-1 0 0,1 0 0,-1 0 0,0 0 0,1 0 0,-1 0 0,1 0 0,-1 0 0,1 1 0,-1-1 0,1 0 0,-1 0 0,1 1 0,-1-1 0,1 0 0,-1 1 0,1-1 0,-2 1 0,-22 14 0,-37 43 0,56-52 0,0-1 0,1 1 0,-1 0 0,1 0 0,1 0 0,-1 1 0,1 0 0,0-1 0,-3 10 0,6-15-72,0-1 0,0 1 0,0-1 0,0 1 0,0-1 0,0 1 0,0-1 0,0 1 0,0-1 0,0 1 0,0-1 0,0 1 0,0-1 0,0 1 0,0-1 0,1 0 0,-1 1 0,0-1 0,0 1 0,1-1 0,-1 1 0,0-1 1,0 0-1,1 1 0,-1-1 0,0 0 0,1 1 0,-1-1 0,1 0 0,-1 1 0,1-1 0,-1 0 0,0 0 0,1 0 0,-1 1 0,1-1 0,-1 0 0,1 0 0,-1 0 0,1 0 0,0 0 0,24-2-6581,-21 2 5476,20-7-8149</inkml:trace>
</inkml:ink>
</file>

<file path=ppt/ink/ink2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6.990"/>
    </inkml:context>
    <inkml:brush xml:id="br0">
      <inkml:brushProperty name="width" value="0.025" units="cm"/>
      <inkml:brushProperty name="height" value="0.025" units="cm"/>
    </inkml:brush>
  </inkml:definitions>
  <inkml:trace contextRef="#ctx0" brushRef="#br0">190 0 18930,'0'0'8397,"-12"1"-5893,-1 0-2169,0 1 1,0 0-1,0 1 1,0 1-1,-15 6 0,22-8-273,0 0 0,0 1-1,0 0 1,0 1-1,1-1 1,-1 1-1,1 0 1,0 0 0,0 1-1,1 0 1,-1 0-1,1 0 1,0 0-1,-6 11 1,10-16-64,-1 1-1,1-1 1,0 1-1,0-1 1,0 1-1,0-1 1,-1 0-1,1 1 1,0-1-1,0 1 1,0-1 0,0 1-1,0-1 1,0 1-1,0-1 1,0 1-1,0-1 1,1 1-1,-1-1 1,0 0-1,0 1 1,0-1 0,0 1-1,1-1 1,-1 1-1,0-1 1,0 0-1,1 1 1,-1-1-1,0 0 1,1 1-1,0-1 1,19 7-192,35-7-234,-41-1 346,10 0 3,-18 0 70,0 1 0,1-1-1,-1 1 1,1 1 0,-1-1-1,0 1 1,1 0 0,-1 0-1,0 1 1,12 4 0,-17-5 16,0 0 0,0-1 1,0 1-1,0 0 0,-1 0 1,1 0-1,0 0 0,0 0 0,-1 0 1,1 0-1,-1 1 0,1-1 1,-1 0-1,1 0 0,-1 0 0,0 1 1,0-1-1,1 0 0,-1 0 1,0 1-1,0-1 0,0 0 1,0 0-1,-1 1 0,1-1 0,0 0 1,0 0-1,-1 0 0,1 1 1,-1-1-1,1 0 0,-1 0 0,1 0 1,-1 0-1,0 0 0,1 0 1,-3 2-1,-1 2 100,0 0 0,0 0-1,0 0 1,-1 0 0,-7 5 0,4-4-103,0 0-1,0-1 1,0 0 0,-1-1-1,1 1 1,-1-2 0,0 1 0,0-1-1,-1-1 1,1 0 0,0 0-1,-18 1 1,27-3-82,0 0-1,1 0 1,-1 0-1,0-1 1,0 1-1,1 0 1,-1 0-1,0 0 1,0 0-1,1 0 1,-1-1-1,0 1 1,0 0-1,0 0 1,0 0-1,1-1 1,-1 1-1,0 0 1,0 0-1,0 0 1,0-1-1,0 1 1,0 0-1,1 0 1,-1-1-1,0 1 1,0 0-1,0-1 1,0 1-1,0 0 1,0 0-1,0-1 1,0 1-1,0 0 1,0 0-1,-1-1 1,1 1-1,0 0 1,0 0-1,0-1 1,0 1-1,0 0 1,0 0-1,0-1 1,-1 1-1,1 0 1,0 0-1,0 0 1,0-1-1,0 1 1,-1 0-1,1 0 1,0 0-1,0 0 1,-1 0-1,1-1 1,0 1-1,0 0 1,-1 0-1,1 0 1,0 0-1,0 0 1,-1 0-1,1 0 1,19-15-7531,5 3 1646,2-2-2941</inkml:trace>
</inkml:ink>
</file>

<file path=ppt/ink/ink2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7.378"/>
    </inkml:context>
    <inkml:brush xml:id="br0">
      <inkml:brushProperty name="width" value="0.025" units="cm"/>
      <inkml:brushProperty name="height" value="0.025" units="cm"/>
    </inkml:brush>
  </inkml:definitions>
  <inkml:trace contextRef="#ctx0" brushRef="#br0">131 2 19186,'0'0'9033,"-8"-2"-8072,2 2-844,-1 0 0,0 0 0,1 1 0,-1 0 0,1 0 0,0 1 0,-1-1 0,1 1 0,-7 4 0,10-5-76,0 0 0,0 0 0,0 0 0,0 1-1,0 0 1,1-1 0,-1 1 0,1 0 0,-1 0-1,1 0 1,0 1 0,0-1 0,0 1 0,0-1-1,0 1 1,0-1 0,1 1 0,-1 0 0,1 0-1,0 0 1,0 0 0,0 0 0,0 0-1,0 0 1,0 4 0,2-5-39,-1-1 0,1 0 0,-1 0 0,1 0 0,-1 0 0,1-1 0,0 1-1,0 0 1,-1 0 0,1 0 0,0 0 0,0-1 0,0 1 0,0 0 0,0-1 0,0 1 0,0-1 0,0 1 0,0-1 0,0 1-1,0-1 1,0 0 0,0 0 0,0 1 0,0-1 0,0 0 0,1 0 0,0 0 0,43 3-392,-35-3 153,1 0 30,0 1 0,0 1 1,0 0-1,0 0 0,-1 1 0,14 6 0,-22-9 218,0 1 0,0 0-1,-1 0 1,1 0-1,-1 0 1,1 0 0,-1 1-1,1-1 1,-1 0-1,0 1 1,0-1 0,1 1-1,-1-1 1,0 1-1,0-1 1,-1 1 0,1 0-1,1 2 1,-2-2 67,0 0 1,0 0-1,0 1 1,0-1-1,-1 0 1,1 1-1,-1-1 1,1 0-1,-1 0 1,0 1-1,0-1 1,0 0-1,0 0 1,0 0-1,0 0 1,0 0-1,-1 0 1,-2 3-1,-6 5 91,-1 0-1,0 0 0,0-1 0,-1 0 0,0-1 0,0-1 1,-1 0-1,0 0 0,-27 9 0,40-16-190,0 0-1,-1 0 1,1 1 0,0-1-1,-1 0 1,1 0-1,-1 0 1,1 1 0,-1-1-1,1 0 1,0 0 0,-1 0-1,1 0 1,-1 0 0,1 0-1,-1 0 1,1 0-1,-1 0 1,1 0 0,0 0-1,-1 0 1,1 0 0,-1 0-1,1-1 1,-1 1 0,1 0-1,0 0 1,-1 0-1,1-1 1,0 1 0,-1 0-1,1 0 1,0-1 0,-1 1-1,1-1 1,7-14-1994,22-16-3256,21-15-7257,-22 20 1633</inkml:trace>
</inkml:ink>
</file>

<file path=ppt/ink/ink2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7.755"/>
    </inkml:context>
    <inkml:brush xml:id="br0">
      <inkml:brushProperty name="width" value="0.025" units="cm"/>
      <inkml:brushProperty name="height" value="0.025" units="cm"/>
    </inkml:brush>
  </inkml:definitions>
  <inkml:trace contextRef="#ctx0" brushRef="#br0">0 4 3940,'0'0'24903,"8"-1"-23525,-6 0-1311,-1 1 0,1-1 0,0 1 0,-1 0 0,1-1 0,-1 1 1,1 0-1,0 0 0,-1 0 0,1 1 0,0-1 0,-1 0 0,1 0 1,0 1-1,-1-1 0,1 1 0,1 1 0,-1 0 18,-1 1 1,1 0-1,-1 0 0,0 0 0,0 0 1,0 0-1,-1 0 0,1 0 0,-1 0 1,0 0-1,1 6 0,-1-7-77,0 0 1,1 0-1,-1 0 0,1 0 0,-1 0 1,1 0-1,0 0 0,0 0 0,0 0 0,0 0 1,0 0-1,1-1 0,-1 1 0,0 0 1,1-1-1,0 1 0,-1-1 0,1 0 1,0 1-1,-1-1 0,1 0 0,0 0 1,0 0-1,0 0 0,0 0 0,0-1 1,0 1-1,0-1 0,0 1 0,0-1 1,1 0-1,-1 0 0,0 0 0,0 0 1,0 0-1,4-1 0,12 0-24,0-2 0,-1 0 1,29-10-1,-14 5-178,-5 8 190,-27 0 6,0 0 0,1 1 0,-1-1 0,1 0 1,-1 0-1,0 1 0,1-1 0,-1 1 0,0-1 0,0 0 0,1 1 1,-1-1-1,0 1 0,0-1 0,0 0 0,1 1 0,-1-1 1,0 1-1,0-1 0,0 1 0,0-1 0,0 1 0,0-1 0,0 1 1,0-1-1,0 1 0,0-1 0,0 0 0,0 2 0,-2 4 28,-1 0-1,1-1 0,-1 1 1,0-1-1,-7 9 0,-1 3 2,13-16-31,-1-1 0,0 1 0,0-1 0,0 0 0,0 0 0,0 0 0,1 1 0,-1-1 0,0 0 0,0 0 0,0-1 0,0 1 0,0 0 0,1 0 0,-1 0 0,2-1 0,14-7-880,-14 6 511,1 0 0,-1 1 0,0-1 0,1 0 0,0 1 0,-1 0-1,1 0 1,0 0 0,-1 1 0,1-1 0,0 1 0,0 0 0,0 0-1,6 1 1,-10 2-2824</inkml:trace>
</inkml:ink>
</file>

<file path=ppt/ink/ink2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8.100"/>
    </inkml:context>
    <inkml:brush xml:id="br0">
      <inkml:brushProperty name="width" value="0.025" units="cm"/>
      <inkml:brushProperty name="height" value="0.025" units="cm"/>
    </inkml:brush>
  </inkml:definitions>
  <inkml:trace contextRef="#ctx0" brushRef="#br0">1 0 16784,'0'0'15118</inkml:trace>
</inkml:ink>
</file>

<file path=ppt/ink/ink2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9.459"/>
    </inkml:context>
    <inkml:brush xml:id="br0">
      <inkml:brushProperty name="width" value="0.025" units="cm"/>
      <inkml:brushProperty name="height" value="0.025" units="cm"/>
    </inkml:brush>
  </inkml:definitions>
  <inkml:trace contextRef="#ctx0" brushRef="#br0">24 1 15919,'-1'12'7736,"-11"73"-5660,9-69-1426,0 0 0,1 0 0,-1 25 0,3-40-611,1 0 0,-1 0 0,1 0 0,-1-1 0,1 1 0,-1 0 0,1 0 0,-1-1 0,1 1 0,-1 0 0,1-1 0,0 1-1,0 0 1,-1-1 0,1 1 0,0-1 0,0 1 0,0-1 0,-1 0 0,1 1 0,0-1 0,0 0 0,0 1 0,0-1 0,0 0 0,0 0 0,0 0 0,0 0 0,0 0 0,-1 0 0,1 0 0,0 0 0,0 0 0,0-1 0,0 1 0,1-1 0,37-8 990,-24 2-885,-1 0-1,0-1 0,-1-1 0,0 0 1,0-1-1,17-18 0,3-1 189,-33 29-334,0 0 1,0 0-1,1-1 1,-1 1-1,0 0 0,0 0 1,0 0-1,0 0 1,1 0-1,-1 0 0,0 0 1,0 0-1,0-1 0,0 1 1,1 0-1,-1 0 1,0 0-1,0 0 0,0 0 1,1 0-1,-1 0 0,0 0 1,0 0-1,0 0 1,1 0-1,-1 0 0,0 0 1,0 1-1,0-1 1,1 0-1,-1 0 0,0 0 1,0 0-1,0 0 0,0 0 1,0 0-1,1 0 1,-1 1-1,0-1 0,0 0 1,0 0-1,0 0 0,0 0 1,0 0-1,1 1 1,-1-1-1,0 0 0,0 0 1,0 0-1,0 1 1,0-1-1,0 0 0,0 0 1,0 0-1,0 0 0,0 1 1,0-1-1,0 0 1,1 22 61,-8 24 130,4-19-119,3-27-67,0 1-1,0-1 1,1 0 0,-1 1 0,0-1-1,0 0 1,0 1 0,1-1 0,-1 0 0,0 0-1,0 1 1,1-1 0,-1 0 0,0 0-1,1 1 1,-1-1 0,0 0 0,1 0-1,-1 0 1,0 0 0,1 0 0,-1 1-1,0-1 1,1 0 0,-1 0 0,0 0-1,1 0 1,-1 0 0,0 0 0,1 0-1,-1 0 1,1 0 0,-1 0 0,0-1 0,1 1-1,42-24 247,-31 15-231,4-2-19,-10 6 0,1 0 0,-1 1 0,1 0 0,-1 0 0,1 0 0,0 1 0,0 0 0,1 0 0,-1 1 0,12-2 0,-18 5 0,0-1 1,-1 1-1,1 0 1,0 0-1,0 0 1,-1 0-1,1 0 1,0 0-1,-1 0 1,1 1-1,-1-1 1,1 0-1,-1 0 1,0 0-1,0 0 1,1 1-1,-1-1 1,0 0-1,0 0 1,0 0-1,0 1 1,0-1-1,-1 0 1,1 0-1,0 0 1,-1 2-1,-7 38-66,7-40-144,-14 23-989,9-17-1978,-1-4-3395</inkml:trace>
</inkml:ink>
</file>

<file path=ppt/ink/ink2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9.817"/>
    </inkml:context>
    <inkml:brush xml:id="br0">
      <inkml:brushProperty name="width" value="0.025" units="cm"/>
      <inkml:brushProperty name="height" value="0.025" units="cm"/>
    </inkml:brush>
  </inkml:definitions>
  <inkml:trace contextRef="#ctx0" brushRef="#br0">1 1 18385,'0'0'7528</inkml:trace>
</inkml:ink>
</file>

<file path=ppt/ink/ink2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50.161"/>
    </inkml:context>
    <inkml:brush xml:id="br0">
      <inkml:brushProperty name="width" value="0.025" units="cm"/>
      <inkml:brushProperty name="height" value="0.025" units="cm"/>
    </inkml:brush>
  </inkml:definitions>
  <inkml:trace contextRef="#ctx0" brushRef="#br0">219 61 21332,'0'0'2691,"-1"50"-193,-4-21-832,0 3-673,0 0-225,3 2-319,2-4-321,0-1-96,0-4 64,8-5-320,2-3-577,-2-7-352,-1-6-705,-2-4-640,-3-4-1474,-2-14-1889,-7-7-8393</inkml:trace>
  <inkml:trace contextRef="#ctx0" brushRef="#br0" timeOffset="1">1 25 16464,'0'0'15150,"79"-25"-14894,-31 25-160,1 0-96,-5 0-544,-5 12-1602,-7-2-1762,-10 2-2434,-8 1-7463</inkml:trace>
</inkml:ink>
</file>

<file path=ppt/ink/ink2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50.489"/>
    </inkml:context>
    <inkml:brush xml:id="br0">
      <inkml:brushProperty name="width" value="0.025" units="cm"/>
      <inkml:brushProperty name="height" value="0.025" units="cm"/>
    </inkml:brush>
  </inkml:definitions>
  <inkml:trace contextRef="#ctx0" brushRef="#br0">132 18 17457,'0'0'1537,"-11"1"903,4 0-2040,0 0 1,0 1 0,0 0 0,0 0-1,0 0 1,1 1 0,-1 0 0,-11 7-1,14-7-184,0-1-1,1 1 1,0 0-1,-1 0 1,1 0-1,1 1 1,-1-1-1,0 1 1,1 0-1,-1-1 1,1 1-1,0 0 1,1 0-1,-1 0 1,1 1-1,-1-1 1,1 0-1,1 0 1,-2 6-1,2-9-193,0 0 0,0 0 0,0 0 0,0 0 0,0 0 0,0 0 0,0 0 0,0 0 0,0 0 0,0 0-1,1 1 1,-1-2 0,0 1 0,1 0 0,-1 0 0,1 0 0,-1 0 0,1 0 0,-1 0 0,1 0 0,-1 0-1,1-1 1,0 1 0,0 0 0,-1-1 0,1 1 0,0 0 0,0-1 0,0 1 0,0-1 0,0 1 0,1 0-1,2-1 84,-1 1 0,1-1 0,-1 0 0,1 0 0,-1 0 0,1 0-1,-1-1 1,0 0 0,1 1 0,3-3 0,7-1 203,-1-1 0,0-1 0,0 0 0,14-10 0,-16 8-308,-1 0 0,0 0 0,12-14 0,-20 19 0,1 0 0,-1 1 0,0-1 0,0 0 0,0-1 0,0 1 0,0 0 0,-1 0 0,0-1 0,1 1 0,-1-1 0,0 1 0,-1-1 0,1 1 0,-1-1 0,1-6 0,-2 10 0,1 0 0,0-1 0,0 1 0,-1 0 0,1 0 0,0 0 0,-1-1 0,1 1 0,0 0 0,-1 0 0,1 0 0,0 0 0,-1-1 0,1 1 0,0 0 0,-1 0 0,1 0 0,-1 0 0,1 0 0,0 0 0,-1 0 0,1 0 0,0 0 0,-1 0 0,1 0 0,0 0 0,-1 1 0,1-1 0,0 0 0,-1 0 0,1 0 0,0 0 0,-1 1 0,1-1 0,0 0 0,-1 0 0,1 1 0,-15 7 0,9-1-16,0 0 0,1 0 0,-1 0 0,1 0 0,1 1 0,-6 12 0,8-16-45,0 1 1,0-1-1,0 1 0,1 0 1,0-1-1,0 1 0,0 0 1,0 0-1,1-1 1,0 1-1,0 0 0,0 0 1,2 8-1,-1-12-132,-1 0 1,1 0-1,-1 0 1,1 0-1,-1 0 0,1-1 1,0 1-1,0 0 0,-1-1 1,1 1-1,0 0 0,0-1 1,0 1-1,0-1 0,0 1 1,0-1-1,0 0 0,0 1 1,0-1-1,0 0 0,0 1 1,0-1-1,0 0 1,1 0-1,27 0-5570,-26 0 4822,24-4-7590</inkml:trace>
</inkml:ink>
</file>

<file path=ppt/ink/ink2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51.071"/>
    </inkml:context>
    <inkml:brush xml:id="br0">
      <inkml:brushProperty name="width" value="0.025" units="cm"/>
      <inkml:brushProperty name="height" value="0.025" units="cm"/>
    </inkml:brush>
  </inkml:definitions>
  <inkml:trace contextRef="#ctx0" brushRef="#br0">142 1 17072,'0'0'2018,"-11"4"561,1 0-1957,1 1 1,1-1 0,-1 2 0,1-1 0,0 1 0,0 0 0,-10 11 0,16-15-556,0 0 0,0 0 1,0 0-1,1 0 0,-1 1 0,1-1 1,-1 0-1,1 1 0,0-1 0,0 1 0,0 0 1,0-1-1,0 1 0,1 0 0,-1-1 1,1 1-1,0 0 0,0 0 0,0-1 0,0 1 1,0 0-1,1 0 0,-1-1 0,1 1 0,-1 0 1,1-1-1,0 1 0,0-1 0,1 1 1,-1-1-1,0 1 0,1-1 0,-1 0 0,1 1 1,0-1-1,0 0 0,3 2 0,9 11-137,0 1-1,-1 0 0,0 0 0,-1 1 1,-1 1-1,-1 0 0,-1 1 0,10 25 1,-17-38 84,0 0 1,0 0-1,-1 1 0,1-1 1,-2 1-1,1-1 1,-1 1-1,0-1 1,0 1-1,0 0 1,-1-1-1,0 1 1,-1-1-1,1 0 1,-1 1-1,-1-1 0,1 0 1,-1 0-1,0 0 1,0-1-1,-1 1 1,1-1-1,-1 1 1,0-1-1,-1 0 1,0-1-1,1 1 1,-1-1-1,-9 6 0,10-7 120,-1 1-1,0-1 0,0 0 0,0 0 0,0 0 0,-1 0 0,1-1 0,-1 0 0,0 0 0,0-1 1,1 0-1,-1 0 0,0 0 0,-10 0 0,15-2-115,0 1 0,0-1 0,0 0 0,-1 1 0,1-1 0,0 0 0,0 0 0,0 0 0,0 0 0,0 0 0,0 0 0,0 0 0,1 0 0,-1 0 0,0 0 0,1-1 0,-1 1 0,0 0 0,1 0-1,0-1 1,-1 1 0,1 0 0,0-1 0,-1 1 0,1-1 0,0 1 0,0 0 0,1-2 0,0-44 1,0 45-15,1-10-32,1 0-1,0 0 1,1 0-1,0 0 1,1 1-1,0-1 0,1 1 1,1 0-1,9-12 1,14-16-49,35-36-1,-33 39 145,10-6-3,-31 32-47,0 0 0,-1 0 1,0-1-1,0 0 0,-2-1 0,1 0 0,-1 0 1,8-20-1,-15 32-18,-1-1 1,0 1-1,0 0 0,0-1 1,1 1-1,-1-1 1,0 1-1,0 0 0,0-1 1,0 1-1,0-1 1,0 1-1,0-1 1,0 1-1,0 0 0,0-1 1,0 1-1,0-1 1,0 1-1,0-1 0,0 1 1,-1 0-1,1-1 1,0 1-1,0-1 1,0 1-1,-1 0 0,1-1 1,0 1-1,0 0 1,-1-1-1,1 1 0,-1-1 1,-14 4-41,-15 15 112,-9 27 339,37-43-366,0 1 1,1 0-1,-1 0 1,1 0-1,0 1 1,-1-1-1,1 0 1,0 0-1,1 1 1,-1-1-1,1 0 1,-1 1-1,1-1 0,0 1 1,1 3-1,0-5-37,0-1-1,0 1 1,0-1-1,0 1 0,1-1 1,-1 1-1,0-1 1,1 0-1,-1 0 0,1 1 1,-1-1-1,1 0 0,0-1 1,-1 1-1,1 0 1,0 0-1,0-1 0,0 1 1,0-1-1,-1 1 1,1-1-1,0 0 0,0 0 1,0 0-1,0 0 0,0 0 1,2-1-1,56-5 61,7-20-67,-56 21 0,0 0 0,0 0 0,0 1 0,1 0 0,-1 1 0,14-1 0,-24 4 0,-1 1 0,1 0 0,-1 0 0,1 0 0,-1 0 0,1 0 0,-1 0 0,1 0 0,-1 0 0,0 0 0,0 0 0,1 0 0,-1 0 0,0 0 0,0 0 0,0 0 0,0 0 0,0 0 0,0 0 0,-1 0 0,1 0 0,0 0 0,0 0 0,-1 2 0,-5 29 0,4-28 0,1 0 0,0 1 0,0-1 0,0 1 0,1 0 0,0-1 0,0 10 0,0-13 0,1 1 0,-1-1 0,1 0 0,0 0 0,-1 0 0,1 0 0,0 0 0,-1 0 0,1 0 0,0 0 0,0 0 0,0-1 0,0 1 0,0 0 0,0 0 0,0-1 0,0 1 0,0-1 0,1 1 0,-1-1 0,0 1 0,0-1 0,0 0 0,1 1 0,-1-1 0,0 0 0,0 0 0,0 0 0,1 0 0,-1 0 0,0 0 0,2-1 0,3 1-166,-1-1 1,1 0-1,-1-1 1,1 1-1,-1-1 1,8-3-1,-8 3-401,0 0-1,0 0 1,0 1 0,0-1-1,0 1 1,7 0 0</inkml:trace>
</inkml:ink>
</file>

<file path=ppt/ink/ink2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51.456"/>
    </inkml:context>
    <inkml:brush xml:id="br0">
      <inkml:brushProperty name="width" value="0.025" units="cm"/>
      <inkml:brushProperty name="height" value="0.025" units="cm"/>
    </inkml:brush>
  </inkml:definitions>
  <inkml:trace contextRef="#ctx0" brushRef="#br0">26 1 32,'0'0'32735,"-11"47"-32735,5-17 0,1-1 0,5 5 0,-1-2-2050,1 1-1601,0-1-1763,-2-1-2241</inkml:trace>
</inkml:ink>
</file>

<file path=ppt/ink/ink2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51.785"/>
    </inkml:context>
    <inkml:brush xml:id="br0">
      <inkml:brushProperty name="width" value="0.025" units="cm"/>
      <inkml:brushProperty name="height" value="0.025" units="cm"/>
    </inkml:brush>
  </inkml:definitions>
  <inkml:trace contextRef="#ctx0" brushRef="#br0">7 0 20307,'0'0'12460,"-6"23"-15183</inkml:trace>
</inkml:ink>
</file>

<file path=ppt/ink/ink2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3.409"/>
    </inkml:context>
    <inkml:brush xml:id="br0">
      <inkml:brushProperty name="width" value="0.025" units="cm"/>
      <inkml:brushProperty name="height" value="0.025" units="cm"/>
    </inkml:brush>
  </inkml:definitions>
  <inkml:trace contextRef="#ctx0" brushRef="#br0">22 0 17905,'0'0'7975,"4"64"-6821,-4-35-354,0-1-575,0-1-193,0-3-64,3-3-833,-1-4-384,-1-6-481,-1-2-608,0-5-737,-13-4-1057,-5-2-4997</inkml:trace>
</inkml:ink>
</file>

<file path=ppt/ink/ink2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3.738"/>
    </inkml:context>
    <inkml:brush xml:id="br0">
      <inkml:brushProperty name="width" value="0.025" units="cm"/>
      <inkml:brushProperty name="height" value="0.025" units="cm"/>
    </inkml:brush>
  </inkml:definitions>
  <inkml:trace contextRef="#ctx0" brushRef="#br0">1 103 14478,'0'0'8392,"48"-61"-6663,-10 48 1,9 3-289,2 0-800,7 5-481,-3 2-160,-5 3-737,-8 0-1665,-9 0-1474,-13 3-2145</inkml:trace>
</inkml:ink>
</file>

<file path=ppt/ink/ink2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4.094"/>
    </inkml:context>
    <inkml:brush xml:id="br0">
      <inkml:brushProperty name="width" value="0.025" units="cm"/>
      <inkml:brushProperty name="height" value="0.025" units="cm"/>
    </inkml:brush>
  </inkml:definitions>
  <inkml:trace contextRef="#ctx0" brushRef="#br0">0 60 17424,'0'0'8072,"59"-15"-6598,-21 4-33,6 2-320,2-1-545,0 5-479,-7 5-258,-6 0-1953,-8-2-3459,-6-5-6598</inkml:trace>
</inkml:ink>
</file>

<file path=ppt/ink/ink2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4.608"/>
    </inkml:context>
    <inkml:brush xml:id="br0">
      <inkml:brushProperty name="width" value="0.025" units="cm"/>
      <inkml:brushProperty name="height" value="0.025" units="cm"/>
    </inkml:brush>
  </inkml:definitions>
  <inkml:trace contextRef="#ctx0" brushRef="#br0">1 0 18321,'0'0'9930,"55"9"-9065,-12-9-609,6 0-192,2 0-449,-4 0-2465,-12 0-1763,-14 3-2177</inkml:trace>
</inkml:ink>
</file>

<file path=ppt/ink/ink2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4.938"/>
    </inkml:context>
    <inkml:brush xml:id="br0">
      <inkml:brushProperty name="width" value="0.025" units="cm"/>
      <inkml:brushProperty name="height" value="0.025" units="cm"/>
    </inkml:brush>
  </inkml:definitions>
  <inkml:trace contextRef="#ctx0" brushRef="#br0">0 36 18193,'0'0'5862,"71"-3"-5478,-24-6-224,8 3-512,0-3-4196,-3 1-6887</inkml:trace>
</inkml:ink>
</file>

<file path=ppt/ink/ink2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5.623"/>
    </inkml:context>
    <inkml:brush xml:id="br0">
      <inkml:brushProperty name="width" value="0.025" units="cm"/>
      <inkml:brushProperty name="height" value="0.025" units="cm"/>
    </inkml:brush>
  </inkml:definitions>
  <inkml:trace contextRef="#ctx0" brushRef="#br0">1 320 12876,'0'0'11729,"12"-9"-9829,135-117 746,-124 103-2264,0 0 1,-2-2 0,-1 0-1,26-44 1,-35 49-221,-14 27-433,-9 24 86,2-3-274,1 1 0,1-1 0,2 2 0,0-1 0,3 1 0,-1 59 0,4-88 364,0-1 0,0 1 1,1 0-1,-1 0 0,0 0 0,1 0 1,-1 0-1,1-1 0,-1 1 1,1 0-1,-1 0 0,1-1 0,-1 1 1,1 0-1,0-1 0,-1 1 0,1-1 1,0 1-1,0-1 0,-1 1 1,1-1-1,0 1 0,0-1 0,0 0 1,0 0-1,0 1 0,0-1 1,-1 0-1,1 0 0,0 0 0,0 0 1,0 0-1,0 0 0,0 0 0,0 0 1,0 0-1,0 0 0,1-1 1,2 0-380,0 1 1,0-1 0,0-1 0,0 1 0,0 0 0,0-1 0,6-3 0,16-19-4818,3-10-3570</inkml:trace>
</inkml:ink>
</file>

<file path=ppt/ink/ink2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5.953"/>
    </inkml:context>
    <inkml:brush xml:id="br0">
      <inkml:brushProperty name="width" value="0.025" units="cm"/>
      <inkml:brushProperty name="height" value="0.025" units="cm"/>
    </inkml:brush>
  </inkml:definitions>
  <inkml:trace contextRef="#ctx0" brushRef="#br0">151 0 14029,'-9'10'1703,"-17"21"344,-34 51 1,52-71-1362,1 0 0,1 1 0,0 0 0,1 0 0,0 0 0,0 1 0,1 0 0,1 0 0,-3 25 0,6-36-620,0-1 0,0 1 0,0 0 0,0 0 0,0-1-1,1 1 1,-1 0 0,1-1 0,-1 1 0,1 0 0,0-1 0,0 1 0,-1-1 0,1 1 0,0-1 0,0 1 0,1-1 0,-1 0 0,0 1 0,0-1 0,1 0 0,1 1 0,0 0 57,0 0 0,1-1 1,-1 1-1,1-1 0,-1 0 0,1 0 0,0 0 0,-1-1 0,1 1 0,5-1 0,0 0 84,0 0-1,0-1 1,0 0-1,0-1 1,0 0-1,0 0 0,-1-1 1,12-5-1,-14 4-164,1 0 0,-1-1-1,1 1 1,-1-2 0,-1 1-1,1 0 1,-1-1 0,0 0-1,0-1 1,0 1 0,-1-1-1,0 0 1,-1 0 0,1 0-1,-1 0 1,-1-1 0,1 1-1,1-16 1,-3 18-24,0 0 0,-1 1 0,0-1 0,0 0 0,0 0 0,0 0 0,-1 0 0,0 0 0,0 0 0,0 0 0,-1 1 0,0-1 0,1 0 0,-2 1 0,1 0 0,0-1 0,-1 1 1,0 0-1,0 0 0,0 0 0,-1 1 0,1-1 0,-1 1 0,0 0 0,0 0 0,0 0 0,0 0 0,0 1 0,-1 0 0,-7-3 0,9 3-455,0 1 1,1 0-1,-1 0 1,0 1-1,0-1 1,1 0-1,-1 1 0,0 0 1,0 0-1,0 0 1,0 0-1,0 0 1,0 0-1,0 1 0,1-1 1,-4 2-1,5-1 97,-1 0 0,1 0 0,0 0 0,0 0 0,0 0-1,0 0 1,1 0 0,-1 1 0,0-1 0,0 0 0,1 0-1,-1 1 1,1-1 0,-1 0 0,1 1 0,-1-1 0,1 1-1,0-1 1,0 1 0,0-1 0,0 1 0,0-1 0,0 0-1,0 1 1,0-1 0,0 1 0,1-1 0,-1 1 0,1-1-1,-1 0 1,1 1 0,1 1 0,6 11-8623</inkml:trace>
</inkml:ink>
</file>

<file path=ppt/ink/ink2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6.293"/>
    </inkml:context>
    <inkml:brush xml:id="br0">
      <inkml:brushProperty name="width" value="0.025" units="cm"/>
      <inkml:brushProperty name="height" value="0.025" units="cm"/>
    </inkml:brush>
  </inkml:definitions>
  <inkml:trace contextRef="#ctx0" brushRef="#br0">50 5 11115,'0'0'21652,"-49"10"-21652,54-10 0,12 0 0,2 0-1025,-1-2-2658,3-5-2275,-3 2-2754</inkml:trace>
</inkml:ink>
</file>

<file path=ppt/ink/ink2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6.625"/>
    </inkml:context>
    <inkml:brush xml:id="br0">
      <inkml:brushProperty name="width" value="0.025" units="cm"/>
      <inkml:brushProperty name="height" value="0.025" units="cm"/>
    </inkml:brush>
  </inkml:definitions>
  <inkml:trace contextRef="#ctx0" brushRef="#br0">77 0 20531,'0'0'9369,"-6"13"-8354,-38 85 179,39-84-1084,-1 1-1,2 1 1,0-1 0,1 0-1,-2 30 1,5-43-110,1-1 0,-1 0 0,0 0 0,1 0 0,-1 1 0,0-1 0,1 0 0,0 0 0,-1 0 0,1 0 0,0 0 0,-1 0 0,1 0 0,0 0 0,0 0 0,0 0 0,0-1 0,0 1 0,0 0 0,0 0 0,0-1 0,0 1 0,0-1 0,0 1 0,0-1 0,1 0 0,-1 1 0,0-1 0,0 0 0,0 0 0,1 1 0,1-1 0,50 0 0,-38 0 0,79 0-1698,1 0-3715,-82 0-3876</inkml:trace>
</inkml:ink>
</file>

<file path=ppt/ink/ink2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00.864"/>
    </inkml:context>
    <inkml:brush xml:id="br0">
      <inkml:brushProperty name="width" value="0.025" units="cm"/>
      <inkml:brushProperty name="height" value="0.025" units="cm"/>
    </inkml:brush>
  </inkml:definitions>
  <inkml:trace contextRef="#ctx0" brushRef="#br0">1 45 12556,'0'0'2722,"63"-10"-1985,-28 2-64,7 2-449,5 1-128,0 2-64,2 1 64,-3 1-993,-5 0-1281,-5-3-833,-6-1-4035</inkml:trace>
</inkml:ink>
</file>

<file path=ppt/ink/ink2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3.074"/>
    </inkml:context>
    <inkml:brush xml:id="br0">
      <inkml:brushProperty name="width" value="0.025" units="cm"/>
      <inkml:brushProperty name="height" value="0.025" units="cm"/>
    </inkml:brush>
  </inkml:definitions>
  <inkml:trace contextRef="#ctx0" brushRef="#br0">48 13 6854,'13'-12'10997,"-7"12"-3183,-4 26-905,-3-11-7148,-1 17 350,-2 0 0,-1 0 1,-18 60-1,-2 11-124,22-88-518,-1 7-2147,2-37-1128,2-8-2578,0-6-2574</inkml:trace>
</inkml:ink>
</file>

<file path=ppt/ink/ink2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3.429"/>
    </inkml:context>
    <inkml:brush xml:id="br0">
      <inkml:brushProperty name="width" value="0.025" units="cm"/>
      <inkml:brushProperty name="height" value="0.025" units="cm"/>
    </inkml:brush>
  </inkml:definitions>
  <inkml:trace contextRef="#ctx0" brushRef="#br0">0 48 17809,'0'0'13965,"52"-15"-12972,-11 9-993,9-1 0,-2 1 0,0 1 0,-7-1 0,-2 4 0,-9 1 0,-7 1 0,-6 0-641,-3 0-2786,-6 2-2018,-5 3-2274</inkml:trace>
</inkml:ink>
</file>

<file path=ppt/ink/ink2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3.758"/>
    </inkml:context>
    <inkml:brush xml:id="br0">
      <inkml:brushProperty name="width" value="0.025" units="cm"/>
      <inkml:brushProperty name="height" value="0.025" units="cm"/>
    </inkml:brush>
  </inkml:definitions>
  <inkml:trace contextRef="#ctx0" brushRef="#br0">0 49 19827,'0'0'9385,"76"-5"-7175,-31-6-865,4 0-1345,-3 0 0,-4 6 0,-5 1-1505,-5 2-2179,-4 2-3427,-6 0-5733</inkml:trace>
</inkml:ink>
</file>

<file path=ppt/ink/ink2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4.274"/>
    </inkml:context>
    <inkml:brush xml:id="br0">
      <inkml:brushProperty name="width" value="0.025" units="cm"/>
      <inkml:brushProperty name="height" value="0.025" units="cm"/>
    </inkml:brush>
  </inkml:definitions>
  <inkml:trace contextRef="#ctx0" brushRef="#br0">0 5 10634,'0'0'19346,"56"0"-17840,-19 0-609,0 0-513,7-3-384,-3 1 0,-4 2-192,-2 0-1185,-7 0-898,-7 0-1921,-11 0-1697</inkml:trace>
</inkml:ink>
</file>

<file path=ppt/ink/ink2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4.621"/>
    </inkml:context>
    <inkml:brush xml:id="br0">
      <inkml:brushProperty name="width" value="0.025" units="cm"/>
      <inkml:brushProperty name="height" value="0.025" units="cm"/>
    </inkml:brush>
  </inkml:definitions>
  <inkml:trace contextRef="#ctx0" brushRef="#br0">0 24 18353,'0'0'8681,"48"8"-6279,-6-12-352,3-3-929,4-1-961,2 3-160,-3 1-1922,-6 2-2274,-7 1-4868</inkml:trace>
</inkml:ink>
</file>

<file path=ppt/ink/ink2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5.324"/>
    </inkml:context>
    <inkml:brush xml:id="br0">
      <inkml:brushProperty name="width" value="0.025" units="cm"/>
      <inkml:brushProperty name="height" value="0.025" units="cm"/>
    </inkml:brush>
  </inkml:definitions>
  <inkml:trace contextRef="#ctx0" brushRef="#br0">206 85 6983,'0'0'2092,"11"-6"54,-4 3-1447,36-21 1584,-40 22-1666,0 0-1,0 0 1,0 0-1,0-1 1,-1 1 0,1-1-1,-1 1 1,1-1-1,-1 0 1,0 0-1,0 0 1,3-6-1,-5 8-480,0 1 0,0 0-1,0-1 1,0 1 0,0 0-1,0-1 1,0 1 0,0-1 0,0 1-1,0 0 1,0-1 0,0 1-1,0 0 1,0-1 0,0 1-1,0-1 1,0 1 0,-1 0-1,1-1 1,0 1 0,0 0-1,0-1 1,-1 1 0,1 0 0,0 0-1,0-1 1,-1 1 0,1 0-1,0 0 1,0-1 0,-1 1-1,1 0 1,0 0 0,-1 0-1,1-1 1,0 1 0,-1 0-1,1 0 1,-1 0 0,1 0 0,-1 0-1,-23 1 1558,-24 13-1344,29-4-213,0 2 0,0 0 0,1 1-1,0 1 1,2 0 0,-25 27 0,33-33-16,1 1 1,0 0 0,1 1-1,-1 0 1,2 0 0,-1 0-1,2 0 1,-1 1-1,1 0 1,1 0 0,0 0-1,0 0 1,1 1-1,0 15 1,2-23-119,0-1 1,0 1 0,1 0-1,0 0 1,0-1-1,0 1 1,0 0-1,0-1 1,1 1-1,-1-1 1,1 0-1,0 1 1,0-1-1,0 0 1,0 0-1,1 0 1,-1-1-1,5 5 1,-2-4-2,0 1 0,1-1 0,-1 1 0,1-1 0,0-1 1,-1 1-1,1-1 0,0 0 0,1-1 0,9 2 0,-9-1-2,-1-2 1,1 1-1,-1-1 1,1 0-1,0 0 1,-1 0-1,1-1 1,-1 0-1,0 0 1,1-1-1,-1 0 1,0 0-1,0-1 1,0 1-1,0-1 1,0-1-1,-1 1 1,1-1-1,-1 0 1,0 0-1,0 0 1,7-9-1,-11 12 1,0-1 0,0 0 0,0 0 0,0 0 0,0 1 0,0-1 0,-1 0 0,1 0 0,-1 0 0,1-1 0,-1 1 0,0 0 0,1 0 0,-1 0 0,0 0 0,-1 0 0,1 0 0,0 0 0,0 0 0,-1 0 0,-1-3 0,1 2 0,-1 0 0,0 0 0,0 0 0,0 0 0,0 0 0,-1 1 0,1-1 0,-1 1 0,1-1 0,-1 1 0,-6-3 0,1 0 0,-1 1 0,0 0 0,0 0 0,0 1 0,0 0 0,-1 0 0,1 1 0,-15-1 0,24 3-7,1 1-1,-1-1 1,0 0-1,0 0 1,0 0-1,1 1 1,-1-1-1,0 0 1,0 0-1,0 0 1,0 1-1,0-1 1,0 0-1,0 0 1,0 1-1,1-1 1,-1 0 0,0 0-1,0 1 1,0-1-1,0 0 1,0 1-1,0-1 1,0 0-1,-1 0 1,1 1-1,0-1 1,0 0-1,0 0 1,0 1-1,0-1 1,0 0-1,0 0 1,0 0 0,-1 1-1,1-1 1,0 0-1,0 0 1,0 0-1,-1 1 1,1-1-1,0 0 1,0 0-1,0 0 1,-1 0-1,1 0 1,0 1-1,0-1 1,-1 0-1,1 0 1,0 0 0,0 0-1,-1 0 1,1 0-1,0 0 1,0 0-1,-1 0 1,1 0-1,0 0 1,0 0-1,-1 0 1,1 0-1,0 0 1,-1 0-1,5 2-943,0 1 33,0-1-1,0 0 0,0 0 0,0-1 0,1 1 1,-1-1-1,9 2 0,18 4-6341</inkml:trace>
</inkml:ink>
</file>

<file path=ppt/ink/ink2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6.122"/>
    </inkml:context>
    <inkml:brush xml:id="br0">
      <inkml:brushProperty name="width" value="0.025" units="cm"/>
      <inkml:brushProperty name="height" value="0.025" units="cm"/>
    </inkml:brush>
  </inkml:definitions>
  <inkml:trace contextRef="#ctx0" brushRef="#br0">1 30 20371,'0'2'12396,"3"-2"-12396,2 0 0,2-4 0,3 0 0,1-4-160,-2 0-5702,-3 0-4323</inkml:trace>
</inkml:ink>
</file>

<file path=ppt/ink/ink2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17.199"/>
    </inkml:context>
    <inkml:brush xml:id="br0">
      <inkml:brushProperty name="width" value="0.025" units="cm"/>
      <inkml:brushProperty name="height" value="0.025" units="cm"/>
    </inkml:brush>
  </inkml:definitions>
  <inkml:trace contextRef="#ctx0" brushRef="#br0">77 1 18930,'0'0'10864,"0"11"-9130,0 12-1486,-1-1 0,0 1 0,-2-1-1,-9 37 1,-12 2-248,17-46 0,0 0 0,2 1 0,0 0 0,-6 31 0,11-46 0,0-1 0,0 1 0,0-1 0,0 0 0,0 1 0,0-1 0,0 1 0,0-1 0,1 1 0,-1-1 0,0 1 0,0-1 0,0 0 0,1 1 0,-1-1 0,0 1 0,1-1 0,-1 0 0,0 1 0,1-1 0,-1 0 0,0 1 0,1-1 0,-1 0 0,1 0 0,-1 1 0,0-1 0,1 0 0,-1 0 0,1 0 0,-1 0 0,1 0 0,-1 1 0,2-1 0,19 1 0,-16-2 0,70 2-210,1-4 0,127-22 0,-184 19-4109,-4-3-5306</inkml:trace>
</inkml:ink>
</file>

<file path=ppt/ink/ink2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01.238"/>
    </inkml:context>
    <inkml:brush xml:id="br0">
      <inkml:brushProperty name="width" value="0.025" units="cm"/>
      <inkml:brushProperty name="height" value="0.025" units="cm"/>
    </inkml:brush>
  </inkml:definitions>
  <inkml:trace contextRef="#ctx0" brushRef="#br0">1 41 10090,'0'0'5317,"59"-34"-5189,-15 34-64,10 0-32,3 0-769,6-6-6374</inkml:trace>
</inkml:ink>
</file>

<file path=ppt/ink/ink2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7.477"/>
    </inkml:context>
    <inkml:brush xml:id="br0">
      <inkml:brushProperty name="width" value="0.025" units="cm"/>
      <inkml:brushProperty name="height" value="0.025" units="cm"/>
    </inkml:brush>
  </inkml:definitions>
  <inkml:trace contextRef="#ctx0" brushRef="#br0">19 1 16560,'0'0'4799,"1"11"-3657,-10 127 1614,-1-1-1524,10-136-1190,0 0 1,0 0-1,0 0 1,0 0-1,0-1 0,0 1 1,0 0-1,0 0 0,0 0 1,0-1-1,1 1 0,-1 0 1,0 0-1,1-1 0,-1 1 1,0 0-1,1 0 1,-1-1-1,1 1 0,-1 0 1,1-1-1,-1 1 0,1-1 1,-1 1-1,1-1 0,0 1 1,-1-1-1,1 1 1,0-1-1,-1 1 0,1-1 1,1 1-1,1-1 81,-1 0 0,0 0 0,0-1 0,1 1 0,-1 0 0,0-1 0,0 0 0,0 1 0,1-1 0,-1 0 0,3-2 0,6-3 343,0-1-1,-1 0 0,13-12 0,28-32 128,81-107-1,-111 138-1921,-13 18-2660,-10 15-1172,-9 2-967,-6 0-2980</inkml:trace>
</inkml:ink>
</file>

<file path=ppt/ink/ink2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7.819"/>
    </inkml:context>
    <inkml:brush xml:id="br0">
      <inkml:brushProperty name="width" value="0.025" units="cm"/>
      <inkml:brushProperty name="height" value="0.025" units="cm"/>
    </inkml:brush>
  </inkml:definitions>
  <inkml:trace contextRef="#ctx0" brushRef="#br0">0 0 3972,'0'0'18962,"45"49"-16752,-22-31-577,-1 0-640,-1 1-672,3 2-225,1-3-801,-2-4-1729,0-8-2947,-3-6-6246</inkml:trace>
</inkml:ink>
</file>

<file path=ppt/ink/ink2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8.521"/>
    </inkml:context>
    <inkml:brush xml:id="br0">
      <inkml:brushProperty name="width" value="0.025" units="cm"/>
      <inkml:brushProperty name="height" value="0.025" units="cm"/>
    </inkml:brush>
  </inkml:definitions>
  <inkml:trace contextRef="#ctx0" brushRef="#br0">0 32 8840,'0'0'17713,"66"-18"-17425,-20 12-159,3 2-33,-3 0-96,-6 4-641,-10 0-1057,-9 0-448,-14 7-160,-7 0-609,-3 1-1313,-21-2-7911</inkml:trace>
</inkml:ink>
</file>

<file path=ppt/ink/ink2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8.879"/>
    </inkml:context>
    <inkml:brush xml:id="br0">
      <inkml:brushProperty name="width" value="0.025" units="cm"/>
      <inkml:brushProperty name="height" value="0.025" units="cm"/>
    </inkml:brush>
  </inkml:definitions>
  <inkml:trace contextRef="#ctx0" brushRef="#br0">1 32 8552,'0'0'13357,"50"3"-11435,-13-3-865,4-4-385,5 0-544,0-1-736,-5-4-2787,-7-3-5350</inkml:trace>
</inkml:ink>
</file>

<file path=ppt/ink/ink2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39.908"/>
    </inkml:context>
    <inkml:brush xml:id="br0">
      <inkml:brushProperty name="width" value="0.025" units="cm"/>
      <inkml:brushProperty name="height" value="0.025" units="cm"/>
    </inkml:brush>
  </inkml:definitions>
  <inkml:trace contextRef="#ctx0" brushRef="#br0">0 74 14446,'0'0'9523,"8"-9"-8076,-3 3-1234,0 1 0,0 0 1,0 0-1,1 0 0,0 0 0,0 1 0,0 0 0,1 1 0,-1-1 1,1 1-1,0 0 0,0 1 0,14-4 0,-14 5-49,-1-1 0,0 1 0,1 1 0,-1-1 0,1 1-1,-1 1 1,9 0 0,-14-1-155,-1 1 1,1-1-1,0 0 0,-1 0 0,1 0 0,0 1 0,-1-1 0,1 1 1,-1-1-1,1 0 0,0 1 0,-1-1 0,1 1 0,-1-1 0,0 1 1,1-1-1,-1 1 0,1-1 0,-1 1 0,0 0 0,1-1 0,-1 1 1,0 0-1,0-1 0,1 1 0,-1 0 0,0 0 0,0 2-1,0-1 0,-1 0 0,1 1 0,-1-1 0,0 0 0,0 1 0,1-1 0,-1 0 0,-1 0 0,1 0 0,0 0 0,-3 3 0,-5 6 84,1-1 0,-2 0 1,0 0-1,0-1 0,-14 9 0,10-8-2,1 1-1,-20 21 1,64-30-111,-7-2 156,-15-1-217,1 1-1,-1 0 1,1 0 0,-1 1 0,1 1 0,14 3 0,-22-4 66,0 0 1,0 0-1,0 0 1,0 0-1,-1 0 0,1 1 1,0-1-1,0 1 0,-1-1 1,1 1-1,-1 0 0,1-1 1,-1 1-1,0 0 0,0 0 1,0 0-1,0 0 1,0 0-1,0 0 0,-1 1 1,1-1-1,0 0 0,-1 0 1,0 0-1,0 1 0,1-1 1,-1 0-1,-1 0 1,1 1-1,0-1 0,0 0 1,-1 0-1,0 3 0,-1-1 85,1 0-1,-1 0 1,0 0-1,0 0 1,0 0-1,0-1 0,-1 1 1,1-1-1,-1 1 1,0-1-1,0 0 1,0 0-1,-1 0 1,1-1-1,-1 1 0,1-1 1,-1 0-1,0 0 1,0 0-1,-7 2 1,-2 1 169,0 0 0,0-1 0,0-1 1,-1 0-1,-16 1 0,1-6-1586,27-2-133,17-1-356,31-6-8455,-17 3 3213</inkml:trace>
</inkml:ink>
</file>

<file path=ppt/ink/ink2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0.250"/>
    </inkml:context>
    <inkml:brush xml:id="br0">
      <inkml:brushProperty name="width" value="0.025" units="cm"/>
      <inkml:brushProperty name="height" value="0.025" units="cm"/>
    </inkml:brush>
  </inkml:definitions>
  <inkml:trace contextRef="#ctx0" brushRef="#br0">96 70 7431,'0'0'18167,"-8"0"-18039,4 0-118,1 0 0,0 0 1,0 0-1,0 1 1,0-1-1,0 1 0,0 0 1,0 0-1,0 0 1,0 0-1,0 1 0,0-1 1,1 1-1,-1 0 1,1 0-1,-3 2 0,1 0 68,1 0-1,-1 0 0,1 1 1,1-1-1,-1 1 1,1 0-1,-1 0 0,1 0 1,1 0-1,-1 0 0,0 6 1,1-9 38,0 0 0,0 0 0,1 0 0,-1 0 0,1 0 0,0 1 0,-1-1 0,1 0 1,0 0-1,0 0 0,1 0 0,-1 1 0,0-1 0,1 0 0,-1 0 0,1 0 0,0 0 0,0 0 0,-1 0 1,1 0-1,1 0 0,-1 0 0,0 0 0,0-1 0,1 1 0,2 2 0,-2-3 1,1 0 1,-1 0-1,1-1 0,-1 1 0,1-1 0,0 1 0,-1-1 1,1 0-1,0 0 0,-1 0 0,1 0 0,0-1 0,-1 1 1,1-1-1,-1 0 0,1 1 0,-1-1 0,1 0 1,-1-1-1,1 1 0,-1 0 0,3-3 0,3-1-103,-1 0-1,1-1 0,-1 0 1,-1-1-1,1 0 0,-1 0 1,0 0-1,-1-1 0,7-11 1,-9 15-16,0 0 1,-1-1 0,0 1-1,0-1 1,0 1 0,-1-1-1,1 0 1,-1 1 0,0-1-1,0 0 1,-1 0 0,0 0-1,0 0 1,0 0 0,0 0-1,-1 0 1,1 0 0,-1 0-1,-3-6 1,4 10-119,-1-1 0,0 1 0,0-1 0,0 1-1,0 0 1,0 0 0,0 0 0,0-1 0,0 1 0,0 0 0,0 0 0,-1 1 0,1-1-1,0 0 1,-1 0 0,1 1 0,-1-1 0,1 1 0,-1-1 0,1 1 0,-1-1 0,1 1-1,-1 0 1,1 0 0,-1 0 0,0 0 0,1 0 0,-1 0 0,1 0 0,-1 0-1,1 1 1,-4 0 0,3 0-127,0 0-1,0-1 0,0 1 1,1 0-1,-1 0 1,0 0-1,0 1 0,0-1 1,1 0-1,-1 1 1,1-1-1,-1 1 1,1-1-1,0 1 0,-1 0 1,1-1-1,0 1 1,0 0-1,0 0 0,1 0 1,-1 0-1,0 0 1,1 0-1,-1 2 0,0 11-4716,1-2-1603</inkml:trace>
</inkml:ink>
</file>

<file path=ppt/ink/ink2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0.590"/>
    </inkml:context>
    <inkml:brush xml:id="br0">
      <inkml:brushProperty name="width" value="0.025" units="cm"/>
      <inkml:brushProperty name="height" value="0.025" units="cm"/>
    </inkml:brush>
  </inkml:definitions>
  <inkml:trace contextRef="#ctx0" brushRef="#br0">0 1 22998,'0'0'9769,"0"9"-15374</inkml:trace>
</inkml:ink>
</file>

<file path=ppt/ink/ink2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6:40.980"/>
    </inkml:context>
    <inkml:brush xml:id="br0">
      <inkml:brushProperty name="width" value="0.025" units="cm"/>
      <inkml:brushProperty name="height" value="0.025" units="cm"/>
    </inkml:brush>
  </inkml:definitions>
  <inkml:trace contextRef="#ctx0" brushRef="#br0">118 1 24343,'0'0'7741,"-7"11"-7143,-102 228-513,109-239-85,-1 1 0,1-1 0,0 1 0,0-1 0,0 1 0,-1-1 0,1 1 0,0 0 0,0-1 0,0 1 0,0-1 0,0 1 0,0 0 0,0-1 0,0 1 0,0-1 0,1 1 0,-1-1 0,0 1 0,0 0 0,0-1 0,1 1 0,-1-1 0,0 1 0,0-1 0,1 1 0,-1-1 0,1 1 0,-1-1 0,0 0 0,1 1 0,-1-1 0,1 1 0,-1-1 0,1 0 0,0 1 0,30 5 0,36-12 0,-64 5 0,22-3-175,124-22-6900,-133 22-1466</inkml:trace>
</inkml:ink>
</file>

<file path=ppt/ink/ink2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01.971"/>
    </inkml:context>
    <inkml:brush xml:id="br0">
      <inkml:brushProperty name="width" value="0.025" units="cm"/>
      <inkml:brushProperty name="height" value="0.025" units="cm"/>
    </inkml:brush>
  </inkml:definitions>
  <inkml:trace contextRef="#ctx0" brushRef="#br0">1 108 10250,'0'0'4228,"67"-29"-3844,-24 12 0,10 2-191,6 1-161,4 3 0,-6 1-2210,-6-2-3236</inkml:trace>
</inkml:ink>
</file>

<file path=ppt/ink/ink2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02.344"/>
    </inkml:context>
    <inkml:brush xml:id="br0">
      <inkml:brushProperty name="width" value="0.025" units="cm"/>
      <inkml:brushProperty name="height" value="0.025" units="cm"/>
    </inkml:brush>
  </inkml:definitions>
  <inkml:trace contextRef="#ctx0" brushRef="#br0">0 15 7495,'0'0'5573,"51"39"-4452,4-36-640,18-3-193,11 0-192,7-21-96,6-14-4868</inkml:trace>
</inkml:ink>
</file>

<file path=ppt/ink/ink2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0.023"/>
    </inkml:context>
    <inkml:brush xml:id="br0">
      <inkml:brushProperty name="width" value="0.025" units="cm"/>
      <inkml:brushProperty name="height" value="0.025" units="cm"/>
    </inkml:brush>
  </inkml:definitions>
  <inkml:trace contextRef="#ctx0" brushRef="#br0">36 0 20083,'0'0'8904,"-28"50"-7558,23-21-417,3 3-225,2-2-480,0 0-192,15-3-448,3 0-1089,4-4-898,-1-1-1568,-9-4-2147,-8-1-6406</inkml:trace>
</inkml:ink>
</file>

<file path=ppt/ink/ink2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0.395"/>
    </inkml:context>
    <inkml:brush xml:id="br0">
      <inkml:brushProperty name="width" value="0.025" units="cm"/>
      <inkml:brushProperty name="height" value="0.025" units="cm"/>
    </inkml:brush>
  </inkml:definitions>
  <inkml:trace contextRef="#ctx0" brushRef="#br0">40 513 13036,'0'0'11723,"71"-13"-10954,-14 4 128,13-4-256,4-1-161,4-2-352,-5 1-128,-14 2-1153,-13-1-2626,-21 1-2275,-21-1-6278</inkml:trace>
  <inkml:trace contextRef="#ctx0" brushRef="#br0" timeOffset="1">0 32 17424,'0'0'9161,"89"-31"-7784,-20 31 33,12 0-706,5 7-511,8 0-161,-9-3-2339,-6-4-6149</inkml:trace>
</inkml:ink>
</file>

<file path=ppt/ink/ink2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2.280"/>
    </inkml:context>
    <inkml:brush xml:id="br0">
      <inkml:brushProperty name="width" value="0.025" units="cm"/>
      <inkml:brushProperty name="height" value="0.025" units="cm"/>
    </inkml:brush>
  </inkml:definitions>
  <inkml:trace contextRef="#ctx0" brushRef="#br0">47 19 6406,'-20'-10'10878,"9"14"-4034,10-1-6335,0 0 1,0 0-1,0 0 1,0 0-1,1 0 1,-1 0-1,1 0 1,0 0-1,0 4 1,-2 16-511,-5 68 1234,6-90-1232,1-1 0,0 0 0,0 1 0,0-1-1,0 0 1,0 1 0,0-1 0,0 0-1,0 1 1,1-1 0,-1 0 0,0 1-1,0-1 1,0 0 0,0 0 0,0 1-1,0-1 1,1 0 0,-1 1 0,0-1-1,0 0 1,1 0 0,-1 0 0,0 1-1,0-1 1,1 0 0,-1 0 0,0 0-1,0 1 1,1-1 0,-1 0 0,0 0-1,1 0 1,-1 0 0,0 0 0,0 0 0,1 0-1,-1 0 1,1 0 0,16-5 67,13-16 90,10-20 0,-20 20-56,1 0 0,38-28 0,-58 48-85,1 0 0,-1 0 1,1 0-1,-1 0 0,1 0 0,0 0 0,0 0 0,-1 1 1,1-1-1,0 0 0,0 1 0,0 0 0,0-1 0,0 1 1,0 0-1,0 0 0,-1 0 0,1 0 0,3 1 0,-3 0-3,-1-1 0,0 1 0,1 0 0,-1 0 0,0 0 0,0 0 0,0 0 0,0 0 0,0 1 0,0-1 0,0 0 0,0 1 0,0-1 0,0 0 0,-1 1 0,1-1 0,-1 1 0,1-1 0,0 2 0,1 11 57,0 0 0,0-1 0,-1 1 0,-2 21 0,1-11-13,0-23-57,-1 0 0,1 0 0,0 0 0,0 0 0,0 0 0,0 0 0,0 0 0,0 0 0,0 0 0,0 0 0,1 0 1,-1 0-1,0 0 0,0 0 0,1 0 0,-1 0 0,1 0 0,-1 0 0,1 0 0,-1 0 0,1 0 0,0-1 0,-1 1 0,1 0 0,0 0 0,0-1 0,-1 1 1,1 0-1,0-1 0,0 1 0,0-1 0,0 1 0,0-1 0,0 0 0,0 1 0,2-1 0,0 0-79,0-1 0,0 0 0,0 0 0,0-1 0,0 1 0,0 0 0,0-1 0,0 0 0,-1 0 0,1 0 0,2-2 0,45-38-6074,-23 19-129,2 0-3344</inkml:trace>
</inkml:ink>
</file>

<file path=ppt/ink/ink2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2.735"/>
    </inkml:context>
    <inkml:brush xml:id="br0">
      <inkml:brushProperty name="width" value="0.025" units="cm"/>
      <inkml:brushProperty name="height" value="0.025" units="cm"/>
    </inkml:brush>
  </inkml:definitions>
  <inkml:trace contextRef="#ctx0" brushRef="#br0">103 2 11499,'0'0'13394,"-7"8"-10917,1-1-2254,0 1 1,1-1-1,0 1 0,1 0 1,0 0-1,0 0 1,1 1-1,0-1 0,0 1 1,1 0-1,0-1 1,-1 17-1,-42 374-31,51-444 31,28-156 65,-24 157-287,1 0-1,28-68 1,-36 106-14,0 0 1,1 1 0,-1-1 0,1 1-1,0-1 1,1 1 0,-1 1 0,1-1-1,0 0 1,0 1 0,0 0-1,1 0 1,0 1 0,10-6 0,-12 8 0,-1 0 0,0-1 0,1 1 0,-1 0 0,1 1 0,-1-1 0,1 1 1,-1-1-1,1 1 0,0 0 0,-1 1 0,1-1 0,-1 1 0,1-1 0,-1 1 1,1 0-1,-1 0 0,1 0 0,-1 1 0,0-1 0,0 1 0,0 0 0,0 0 1,0 0-1,0 0 0,0 1 0,-1-1 0,5 5 0,-5-4 28,0-1 0,0 0 0,-1 1 0,1-1 0,-1 1 0,1-1 0,-1 1 0,0 0 0,0 0 0,0-1 0,0 1 0,-1 0 0,1 0-1,-1 0 1,1 0 0,-1 0 0,0 0 0,-1 0 0,1 0 0,-1 3 0,0-1 51,-1 0-1,0-1 1,0 0 0,0 1-1,0-1 1,-1 0-1,0 0 1,0 0 0,0-1-1,0 1 1,-6 5 0,2-3 24,0-1-1,0 1 1,-1-1 0,0-1 0,0 1 0,0-1 0,0-1 0,-1 1 0,1-1 0,-1-1 0,0 0 0,-16 2 0,24-4-154,1 0 0,-1 0 0,1 0 0,-1 0-1,0 0 1,1 0 0,-1 0 0,1-1 0,-1 1 0,1 0 0,-1 0 0,1-1-1,-1 1 1,1 0 0,-1-1 0,1 1 0,-1 0 0,1-1 0,0 1 0,-1-1 0,1 1-1,0 0 1,-1-1 0,1 1 0,0-1 0,-1 1 0,1-1 0,0 1 0,0-1 0,0 0-1,0 1 1,-1-1 0,1 1 0,0-1 0,0 1 0,0-1 0,0 0 0,0 1-1,0-1 1,0 1 0,1-1 0,-1 1 0,0-1 0,0 1 0,0-1 0,0 0 0,1 0-1,14-26-5255,6 12 39,2 3-1751</inkml:trace>
</inkml:ink>
</file>

<file path=ppt/ink/ink2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3.562"/>
    </inkml:context>
    <inkml:brush xml:id="br0">
      <inkml:brushProperty name="width" value="0.025" units="cm"/>
      <inkml:brushProperty name="height" value="0.025" units="cm"/>
    </inkml:brush>
  </inkml:definitions>
  <inkml:trace contextRef="#ctx0" brushRef="#br0">18 227 18481,'0'0'8665,"-3"9"-7817,-1 5-535,1 1 0,0-1 0,1 0-1,1 1 1,0-1 0,1 20-1,0-33-306,0 0 0,0 0 0,0 0 0,1 0-1,-1 0 1,0 0 0,0 0 0,1 0 0,-1 0 0,1 0-1,-1 0 1,1 0 0,-1 0 0,1 0 0,0 0 0,-1 0-1,1 0 1,0-1 0,0 1 0,0 0 0,-1 0 0,1-1-1,0 1 1,0-1 0,0 1 0,0-1 0,2 1 0,-1 0 11,1-1 0,-1 0 0,1 0 0,-1 0 0,1 0 0,-1 0 1,1 0-1,-1-1 0,1 1 0,-1-1 0,4-1 0,3-2 36,-1 0-1,1 0 0,-1 0 1,0-1-1,11-9 1,-12 6-29,0 1 0,-1-1 0,1-1 0,4-9 0,23-26 48,-35 76-403,-7 6 394,5-29-56,1 0-1,0 0 0,0 0 0,1 1 0,1-1 0,-1 0 0,2 10 0,-1-18-9,1 0 1,-1-1 0,0 1-1,1-1 1,-1 1 0,0-1-1,1 1 1,-1-1-1,1 1 1,-1-1 0,1 1-1,-1-1 1,1 0 0,-1 1-1,1-1 1,-1 0-1,1 1 1,0-1 0,-1 0-1,1 0 1,-1 0 0,1 1-1,0-1 1,-1 0-1,1 0 1,0 0 0,-1 0-1,1 0 1,0 0 0,-1 0-1,1-1 1,0 1-1,23-6-89,-16 1-180,1 0 0,-1-1 0,-1-1 0,1 1 0,-1-1 0,0 0 1,-1-1-1,1 0 0,5-9 0,45-82-4536,-45 78 4199,-2-1 1,0 0-1,-1 0 1,-1-1-1,-2-1 0,0 1 1,5-49-1,-12 77 1053,0 0 0,-1 0-1,1 0 1,-1 0-1,-1 0 1,1-1 0,-6 9-1,-3 8 327,1 3-80,2 0-1,0 1 1,2-1-1,-6 43 1,6 47-4720,3-119-1344,-3-5 3581,-5-7 798,-3-12 697,-17-37 3348,23 24 4859,8 41-7769,0 0 0,0 1 1,1-1-1,-1 1 0,0-1 1,1 0-1,-1 1 1,1-1-1,-1 1 0,1-1 1,-1 1-1,1-1 0,-1 1 1,1 0-1,-1-1 1,1 1-1,-1 0 0,1-1 1,0 1-1,-1 0 1,1 0-1,0-1 0,-1 1 1,1 0-1,0 0 0,-1 0 1,1 0-1,0 0 1,-1 0-1,2 0 0,27 0 287,-23 0-59,70 4-690,-38-2-3053,1 0-5217,-11-2-4418</inkml:trace>
</inkml:ink>
</file>

<file path=ppt/ink/ink2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3.892"/>
    </inkml:context>
    <inkml:brush xml:id="br0">
      <inkml:brushProperty name="width" value="0.025" units="cm"/>
      <inkml:brushProperty name="height" value="0.025" units="cm"/>
    </inkml:brush>
  </inkml:definitions>
  <inkml:trace contextRef="#ctx0" brushRef="#br0">136 1 17168,'0'0'3865,"-8"5"-939,4-2-2637,-35 25 2184,37-26-2354,-1 0 0,1 0 0,0 0 0,0 0 0,0 0 0,0 0 0,0 0 0,1 1 0,-1-1 0,1 1-1,0-1 1,-1 1 0,1 0 0,0-1 0,-1 6 0,35-3-955,-29-5 605,6 1-54,0-1 0,0 2 0,0-1 0,1 1 0,-2 1 0,1 0 0,0 0 0,-1 1 0,1 0 0,-1 1 0,0 0 0,11 8 0,-19-12 368,0 0 1,-1 0 0,1 0-1,0 0 1,0 0-1,0 0 1,-1 0-1,1 0 1,-1 0-1,1 0 1,-1 1 0,1-1-1,-1 0 1,0 0-1,1 1 1,-1-1-1,0 0 1,0 1-1,0-1 1,0 0 0,0 0-1,0 1 1,0-1-1,-1 0 1,0 3-1,0-1 125,-1-1-1,1 1 0,-1 0 1,0-1-1,0 1 0,0-1 1,0 0-1,-1 1 0,1-1 1,-4 2-1,-8 5 464,1-1 1,-1 0 0,-19 6-1,30-13-662,-10 5 157,0-1 0,0-1 0,-16 3 0,-18-6-3142,33-8-2992,7-9-5349</inkml:trace>
</inkml:ink>
</file>

<file path=ppt/ink/ink2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4.460"/>
    </inkml:context>
    <inkml:brush xml:id="br0">
      <inkml:brushProperty name="width" value="0.025" units="cm"/>
      <inkml:brushProperty name="height" value="0.025" units="cm"/>
    </inkml:brush>
  </inkml:definitions>
  <inkml:trace contextRef="#ctx0" brushRef="#br0">14 95 16752,'0'0'7895,"1"11"-6549,0 20 100,-8 58 1,2-46-1020,2 45 0,2-87-411,1 0 0,0 0 0,0 0 0,0 0 1,0 1-1,1-1 0,-1 0 0,0 0 0,0 0 0,1 0 0,-1 0 0,0 0 0,1 0 0,-1 0 0,1 0 0,-1 0 0,1 0 1,0 0-1,-1 0 0,1 0 0,0-1 0,0 1 0,0 0 0,0 0 0,-1-1 0,1 1 0,0 0 0,0-1 0,0 1 0,2-1 1,-1 1 34,1-1 1,0 0 0,-1 0 0,1-1 0,0 1 0,-1 0 0,1-1 0,-1 0 0,1 1-1,-1-1 1,1 0 0,3-2 0,6-4 225,0 0 0,-1-1 0,0 0-1,11-10 1,10-15-229,-1-2-1,-1-1 0,-2-2 0,-2 0 1,-1-2-1,32-70 0,-57 124-9704,-6 6 2701</inkml:trace>
</inkml:ink>
</file>

<file path=ppt/ink/ink2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4.803"/>
    </inkml:context>
    <inkml:brush xml:id="br0">
      <inkml:brushProperty name="width" value="0.025" units="cm"/>
      <inkml:brushProperty name="height" value="0.025" units="cm"/>
    </inkml:brush>
  </inkml:definitions>
  <inkml:trace contextRef="#ctx0" brushRef="#br0">1 1 17168,'0'0'6631,"54"45"-5703,-24-37-607,3-2-289,3-4-1346,-2-2-2946,1 0-4292</inkml:trace>
</inkml:ink>
</file>

<file path=ppt/ink/ink2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6.053"/>
    </inkml:context>
    <inkml:brush xml:id="br0">
      <inkml:brushProperty name="width" value="0.025" units="cm"/>
      <inkml:brushProperty name="height" value="0.025" units="cm"/>
    </inkml:brush>
  </inkml:definitions>
  <inkml:trace contextRef="#ctx0" brushRef="#br0">131 311 15855,'0'0'3043,"-11"4"-192,-1 0-2205,0 0-1,1 2 1,0-1 0,-14 10 0,21-12-565,1-1 1,-1 1-1,1-1 0,-1 1 0,1 0 0,0 1 0,1-1 0,-1 0 1,0 1-1,1 0 0,0-1 0,0 1 0,0 0 0,0 0 0,1 0 1,-1 0-1,1 1 0,0-1 0,0 5 0,1-9-71,0 1 1,0-1-1,0 1 0,1-1 0,-1 0 1,0 1-1,1-1 0,-1 1 0,0-1 1,1 1-1,-1-1 0,0 0 0,1 1 1,-1-1-1,1 0 0,-1 0 0,1 1 1,-1-1-1,1 0 0,-1 0 0,1 0 1,-1 1-1,1-1 0,-1 0 0,1 0 1,-1 0-1,1 0 0,-1 0 0,1 0 1,-1 0-1,1 0 0,-1 0 0,1 0 1,0-1-1,21-1 411,-6-2-166,1-1 1,-1-1-1,0 0 1,-1-1 0,21-12-1,-25 12-256,1 0-1,0 1 0,1 0 0,0 1 0,0 0 1,0 1-1,0 1 0,0 0 0,22-2 1,-34 5-14,1 0 0,-1 1 0,1-1 1,-1 0-1,0 0 0,1 0 0,-1 1 0,0-1 1,1 1-1,-1-1 0,0 1 0,0 0 0,1-1 1,-1 1-1,0 0 0,0 0 0,0 0 0,0 0 1,0 0-1,0 0 0,0 0 0,0 0 0,-1 0 1,1 0-1,0 0 0,-1 1 0,1-1 1,-1 0-1,1 1 0,-1-1 0,1 0 0,-1 3 1,1 52 178,-2-35-107,1-20-37,1-1 0,-1 0 0,1 1-1,-1-1 1,1 0 0,-1 1 0,1-1 0,-1 0 0,1 0 0,-1 1 0,1-1 0,-1 0 0,1 0 0,0 0 0,-1 0-1,1 0 1,-1 0 0,1 0 0,-1 0 0,1 0 0,0 0 0,-1 0 0,1 0 0,-1 0 0,1 0 0,-1-1 0,1 1-1,-1 0 1,1 0 0,-1-1 0,1 1 0,-1 0 0,1-1 0,-1 1 0,1 0 0,-1-1 0,1 0 0,23-12 194,-6 1-170,-8 4-69,0 1 1,0 0-1,0 1 1,1 0-1,0 1 0,0 0 1,1 0-1,-1 1 1,1 1-1,0 0 1,14-2-1,-25 5 15,0 1 0,0-1 0,0 0 0,0 0 0,0 1 0,-1-1 0,1 1 0,0-1 0,0 0 0,0 1 0,-1-1 0,1 1 0,0 0 0,-1-1 0,1 1 0,0 0 0,-1-1 0,1 1 0,-1 0 0,1 0-1,-1-1 1,1 1 0,-1 0 0,1 0 0,-1 0 0,0 0 0,0 0 0,1 0 0,-1 0 0,0-1 0,0 1 0,0 0 0,0 0 0,0 0 0,0 0 0,0 0 0,-1 2 0,-7 48 312,4-26 82,5-25-338,-1 1 0,1-1 1,-1 0-1,1 0 0,0 1 1,-1-1-1,1 0 0,0 0 1,-1 0-1,1 0 0,0 0 1,-1 0-1,1 0 0,0 0 1,0 0-1,-1 0 0,1 0 1,0-1-1,-1 1 0,1 0 1,-1 0-1,1-1 0,0 1 1,-1 0-1,1-1 0,-1 1 1,1-1-1,-1 1 0,1-1 1,21-10 212,64-42-25,-78 49-433,1 1 0,-1-1 0,1 1 0,-1 1 0,1 0 0,0 0 0,0 1 0,0-1 0,10 2 0,-19 0 183,1 0 1,0 0-1,-1 0 1,1 0-1,-1 0 1,1 0-1,-1 1 1,1-1-1,-1 0 1,1 0-1,-1 1 1,1-1-1,-1 0 1,0 1-1,1-1 1,-1 0-1,1 1 1,-1-1-1,0 1 1,1-1-1,-1 1 1,0-1-1,1 1 1,-1-1-1,0 1 0,0-1 1,0 1-1,1-1 1,-1 1-1,0-1 1,0 1-1,0-1 1,0 2-1,-1 25-292,2 1-2646,1-28 2644,1 0 0,-1 0 1,1 0-1,-1 0 1,1 0-1,-1 0 0,1-1 1,-1 1-1,0-1 0,1 0 1,-1 0-1,0 0 1,1 0-1,1-2 0,25-13-2757,-2-1 0,31-26 0,3-1 882,2 8 5697,-63 37-3404,0-1 1,0 0-1,1 0 0,-1 0 0,0 0 1,1 0-1,-1 0 0,0 0 0,0 0 1,1 0-1,-1 0 0,0 1 0,0-1 1,0 0-1,1 0 0,-1 0 0,0 1 1,0-1-1,0 0 0,1 0 0,-1 0 0,0 1 1,0-1-1,0 0 0,0 0 0,0 1 1,1-1-1,-1 0 0,0 1 0,0-1 1,0 0-1,0 0 0,0 1 0,0-1 1,0 0-1,0 0 0,0 1 0,0-1 1,0 0-1,0 1 0,0-1 0,0 0 1,-1 0-1,1 1 0,0-1 0,0 0 0,0 0 1,0 1-1,0-1 0,-1 0 0,1 0 1,0 1-1,0-1 0,0 0 0,-1 0 1,1 0-1,0 1 0,-7 17 762,-6 3 96,10-17-691,0 1-1,1-1 0,-1 0 0,1 1 0,0-1 1,0 1-1,1 0 0,-1-1 0,1 1 1,-1 7-1,5-12-230,0 1 0,0-1 1,0 0-1,0 1 0,0-1 1,0-1-1,0 1 1,0 0-1,0-1 0,0 1 1,0-1-1,3-2 0,77-33-253,-63 26-440,0 1 1,0 0 0,40-10 0,-55 22 1800,-9 8-366,-14 16 130,13-19-589,4-7-259,0 0 0,0 0 1,0 0-1,1 0 0,-1 0 0,0 0 0,1 0 0,-1 0 0,1 1 0,-1-1 0,1 0 0,0 0 0,-1 1 0,1-1 0,0 0 1,0 1-1,0-1 0,0 0 0,0 1 0,0-1 0,0 0 0,1 3 0,0-4-40,0 1 0,0-1 0,0 1 0,0-1 0,0 0 0,0 0 0,0 1 0,0-1 0,0 0 0,0 0 0,0 0 0,0 0 0,0 0 0,0 0 0,0-1 0,0 1 1,0 0-1,0 0 0,0-1 0,0 1 0,1-1 0,8-3-3,0 0 1,0-1 0,0 0 0,9-7 0,2-4-517,0-1 1,-1 0-1,0-2 1,-2 0 0,0-1-1,-1-1 1,18-30-1,-28 36 1571,-13 25-247,3-5-716,0-1 0,1 1 1,-1 0-1,1 0 0,1 0 0,-3 7 0,4-12-124,0 1 1,0-1-1,0 1 0,0-1 0,0 1 0,0-1 0,0 1 0,1-1 0,-1 1 0,0 0 0,0-1 0,0 1 0,0-1 0,1 1 0,-1-1 1,0 1-1,1-1 0,-1 0 0,0 1 0,1-1 0,-1 1 0,0-1 0,1 0 0,-1 1 0,1-1 0,-1 0 0,1 1 0,-1-1 1,1 0-1,-1 0 0,1 1 0,0-1 0,22-4-679,-19 2 615,0 0 1,1 0 0,-1 0-1,0-1 1,-1 0-1,1 0 1,0 0 0,5-6-1,2-10 350,-1 0-1,0-1 0,6-22 0,15-30 435,-36 100 798,-36 99-415,30-100-871,1 0 1,2 0-1,1 1 1,0 0-1,3 1 1,-3 39-1,6-82-630,0 1 0,-1-1 0,-1 1 0,0 0 0,-1 0 0,0 0 0,-9-17 0,8 16 335,-26-75 265,22 28 2728,9 60-2880,1 0 0,0 0 0,-1 0 0,1 0 0,0 0 1,0 0-1,0 0 0,0 1 0,0-1 0,-1 0 0,1 0 0,0 1 0,1-1 0,-1 1 0,0-1 0,0 1 0,0-1 1,0 1-1,0-1 0,1 1 0,-1 0 0,0 0 0,0 0 0,0 0 0,1 0 0,-1 0 0,0 0 0,2 0 0,43 1 737,-41 0-759,61 8-1388,13 0-7307,-38-8-9087</inkml:trace>
</inkml:ink>
</file>

<file path=ppt/ink/ink2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6.781"/>
    </inkml:context>
    <inkml:brush xml:id="br0">
      <inkml:brushProperty name="width" value="0.025" units="cm"/>
      <inkml:brushProperty name="height" value="0.025" units="cm"/>
    </inkml:brush>
  </inkml:definitions>
  <inkml:trace contextRef="#ctx0" brushRef="#br0">146 278 9449,'37'-35'9058,"-11"12"346,-49 58-6283,-10 9-2902,-10 14 64,-67 69 0,121-141-1369,0 0 0,-1-1 0,-1 0 0,0-1 1,8-23-1,-10 24 138,65-159-5959,-17-7 8790,-54 180 173,-2 4-1633,1 1 0,-1-1 1,1 0-1,-1 0 1,0 0-1,0 0 0,0 0 1,-1 0-1,-2 5 1,-4 10 589,2 3-398,2 0-1,0 0 1,1 1-1,1-1 0,1 1 1,1-1-1,1 1 1,1-1-1,1 0 1,7 27-1,-7-38-719,0 1 0,1-1 0,1 0-1,-1 0 1,2-1 0,-1 1 0,1-1 0,1-1 0,11 13 0,-12-15-327,1 0 0,0 0 1,0-1-1,0 0 0,1-1 1,-1 0-1,1 0 0,0 0 0,0-1 1,1 0-1,-1-1 0,1 0 1,9 1-1,-11-3-7010</inkml:trace>
</inkml:ink>
</file>

<file path=ppt/ink/ink2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7.747"/>
    </inkml:context>
    <inkml:brush xml:id="br0">
      <inkml:brushProperty name="width" value="0.025" units="cm"/>
      <inkml:brushProperty name="height" value="0.025" units="cm"/>
    </inkml:brush>
  </inkml:definitions>
  <inkml:trace contextRef="#ctx0" brushRef="#br0">1 1 10922,'0'0'13464,"3"10"-12156,4 43 89,-5-32-544,1 0 0,11 41-1,-14-61-815,1 0-1,0 1 1,0-1-1,-1 0 1,1 0-1,0 0 1,0 1-1,0-1 0,0 0 1,1 0-1,-1-1 1,0 1-1,0 0 1,1 0-1,-1-1 1,0 1-1,1 0 1,-1-1-1,0 1 1,1-1-1,-1 0 0,1 0 1,-1 1-1,1-1 1,-1 0-1,1 0 1,-1 0-1,1 0 1,-1-1-1,1 1 1,-1 0-1,0-1 0,1 1 1,-1-1-1,3 0 1,3-2 175,0 1 0,-1-1-1,1-1 1,-1 1 0,11-9 0,25-27 126,-33 30-306,0 0 1,0 1 0,0 0 0,1 0-1,14-7 1,-24 14-33,1 1 0,-1 0 0,0 0 0,1 0 0,-1 0 0,0 0 0,1 0 0,-1-1 0,0 1 0,1 0 0,-1 0 0,1 0 0,-1 0 0,0 0 0,1 0 0,-1 0 0,0 1 0,1-1 0,-1 0 0,0 0 0,1 0 0,-1 0 0,0 0 0,1 1 0,-1-1 0,0 0 0,1 0 0,-1 0 0,0 1 0,0-1 0,1 0 0,-1 0 0,0 1 0,0-1 0,1 0 0,-1 1 0,0-1 0,0 1 0,6 21 0,-6 34 0,-1-46 0,-5 57 0,23-69 0,-4-7 0,-1 0 0,0 0 0,0-1 0,-1-1 0,15-16 0,29-28 0,-54 54-10,0 0-1,0 1 1,0-1-1,0 0 1,-1 0 0,1 1-1,0-1 1,0 1-1,0-1 1,0 1 0,0-1-1,1 1 1,-1 0-1,0-1 1,0 1 0,0 0-1,0 0 1,0 0-1,0 0 1,1 0 0,-1 0-1,2 0 1,-3 1-22,1-1 0,0 1 0,0 0 0,-1 0 0,1 0 0,0-1 0,-1 1 0,1 0 0,-1 0 0,1 0 0,-1 0 1,1 0-1,-1 0 0,0 0 0,1 0 0,-1 0 0,0 0 0,0 0 0,0 2 0,0 11-469,0 1 0,-1-1 1,-3 16-1,1-5-654,4-24 940,-1-1-1,0 1 1,0-1-1,0 0 1,1 1-1,-1-1 1,0 1-1,1-1 0,-1 0 1,0 0-1,1 1 1,-1-1-1,1 0 1,-1 1-1,0-1 1,1 0-1,-1 0 1,1 0-1,-1 0 1,1 1-1,-1-1 1,1 0-1,-1 0 1,0 0-1,1 0 1,-1 0-1,1 0 1,-1 0-1,1 0 1,-1 0-1,1 0 0,-1-1 1,1 1-1,-1 0 1,1 0-1,20-6-5344,4-7-2421</inkml:trace>
</inkml:ink>
</file>

<file path=ppt/ink/ink2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8.307"/>
    </inkml:context>
    <inkml:brush xml:id="br0">
      <inkml:brushProperty name="width" value="0.025" units="cm"/>
      <inkml:brushProperty name="height" value="0.025" units="cm"/>
    </inkml:brush>
  </inkml:definitions>
  <inkml:trace contextRef="#ctx0" brushRef="#br0">138 291 9289,'0'0'16575,"-10"7"-15085,-58 43-177,61-44-1046,1 0-1,-1 1 0,1-1 1,0 1-1,0 0 0,1 1 0,0-1 1,-7 16-1,13-22-234,-1-1 1,1 0-1,-1 0 0,1 1 1,-1-1-1,1 0 0,0 0 1,-1 1-1,1-1 0,-1 0 1,1 0-1,0 0 0,-1 0 1,1 0-1,-1 0 0,1 0 1,0 0-1,-1 0 0,1 0 1,0-1-1,-1 1 0,1 0 0,-1 0 1,1-1-1,-1 1 0,1 0 1,0-1-1,-1 1 0,1 0 1,-1-1-1,0 1 0,1-1 1,0 0-1,25-11 465,9-14-484,-2-1-1,51-51 1,-89 85-151,0-1 1,0 2 0,1-1 0,-7 15 0,-1 3 150,7-17-14,0 1 0,0 0 0,1-1 0,1 2 0,-1-1 0,1 0-1,1 1 1,0-1 0,-1 13 0,3-21-2,1 0 0,-1 0 0,1 0 0,-1 0 0,1 0 0,-1 0 0,1-1 0,0 1 0,0 0 0,-1 0 0,1 0 0,0-1 0,0 1 0,0-1 0,0 1 0,0 0 0,0-1 0,0 1 0,0-1 0,0 0 0,0 1 0,0-1 0,0 0 0,0 0 0,0 0 0,0 1 0,0-1 0,0 0 0,0 0 0,0-1 0,0 1-1,0 0 1,1 0 0,-1 0 0,1-1 0,45-9 96,-29 2-74,0-1 0,0-1 1,-1-1-1,0 0 0,17-16 0,73-73 32,-79 69-36,26-33 0,-45 52-6,-1 1-1,-1-1 1,0-1 0,0 1-1,-2-1 1,9-25 0,-13 35-2,-1 0 1,1 0 0,-1-1-1,1 1 1,-1 0 0,0-1-1,0 1 1,-1 0 0,1 0-1,-1-1 1,1 1 0,-1 0-1,0 0 1,0 0 0,-1 0-1,1 0 1,0 0 0,-1 0-1,0 0 1,-2-3 0,2 5-5,1 0 1,-1 0-1,0 0 1,1 0-1,-1 0 1,0 0-1,1 0 1,-1 0-1,0 1 1,0-1-1,0 1 1,0 0 0,0-1-1,0 1 1,0 0-1,1 0 1,-1 0-1,0 0 1,0 0-1,0 1 1,0-1-1,0 1 1,0-1-1,0 1 1,1 0-1,-1-1 1,0 1 0,0 0-1,1 0 1,-1 0-1,1 1 1,-1-1-1,1 0 1,-1 1-1,-1 1 1,-12 13 14,1 0 1,1 1 0,0 1 0,1 0-1,1 0 1,1 1 0,0 0-1,2 1 1,0 0 0,1 1-1,-6 32 1,11-44-19,0 0 0,1 0 0,1 1 0,-1-1 0,1 0 0,1 0 0,2 15 0,-2-21 0,0 0 0,0 0 0,0 0 0,1 0 0,-1 0 0,1 0 0,-1-1 0,1 1 0,0 0 0,0-1 0,0 1 0,1-1 0,-1 0 0,0 0 0,1 0 0,-1 0 0,1 0 0,0-1 0,0 1 0,0-1 0,0 0 0,0 1 0,0-1 0,6 1 0,40 4-1712,-43-6 752,0 0 1,0-1-1,0 1 0,0-1 1,0-1-1,9-2 1,15-12-11688</inkml:trace>
</inkml:ink>
</file>

<file path=ppt/ink/ink2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19.434"/>
    </inkml:context>
    <inkml:brush xml:id="br0">
      <inkml:brushProperty name="width" value="0.025" units="cm"/>
      <inkml:brushProperty name="height" value="0.025" units="cm"/>
    </inkml:brush>
  </inkml:definitions>
  <inkml:trace contextRef="#ctx0" brushRef="#br0">126 238 11147,'5'-33'9884,"-5"6"-4104,-1 25-5660,1 1 0,-1-1 0,0 1 1,1-1-1,-1 1 0,0 0 0,0-1 0,0 1 1,0 0-1,0 0 0,0 0 0,0 0 1,0 0-1,0 0 0,-1 0 0,1 0 1,0 0-1,-1 0 0,1 1 0,-1-1 1,1 1-1,-1-1 0,1 1 0,-1-1 0,1 1 1,-1 0-1,1 0 0,-1 0 0,1 0 1,-1 0-1,1 0 0,-1 0 0,-2 1 1,0 0-107,0 0 0,-1 0 1,1 1-1,0 0 0,0 0 0,1 0 1,-1 0-1,0 0 0,1 1 1,-1 0-1,1 0 0,0 0 1,0 0-1,0 0 0,0 1 1,-4 6-1,5-7-15,-1 0 0,1 0 0,0 1 0,0-1 0,0 1 0,1 0 0,-1 0 0,1-1 0,0 1 0,0 0 0,0 0 0,0 0 0,1 0 0,-1 0 0,1 0 0,0 1 0,0-1 0,2 5 0,-2-9 0,1 1 1,0 0 0,0 0-1,0 0 1,0 0 0,0-1-1,0 1 1,0 0-1,0-1 1,0 1 0,1-1-1,-1 1 1,0-1 0,0 1-1,0-1 1,1 0 0,-1 0-1,0 0 1,0 0-1,1 0 1,-1 0 0,0 0-1,0 0 1,1 0 0,0-1-1,34-6 118,-16 0-43,-1-2 1,0-1 0,-1 0 0,0-1 0,0-1 0,16-14 0,-4 0 237,-2-1 1,35-40 0,-59 62-283,1 0-25,0-1 0,-1 1 0,1-1 0,-1-1 0,-1 1 0,1 0 0,-1-1 0,3-9 0,-6 16-5,0 0 0,0 0 0,0-1 0,0 1 0,0 0 0,0 0 0,0 0 0,-1-1 0,1 1 0,0 0 0,0 0 0,0 0 0,0-1 0,-1 1 0,1 0 0,0 0 0,0 0 0,0 0 0,-1 0 0,1-1 0,0 1 0,0 0 0,-1 0 0,1 0 0,0 0 0,0 0 0,0 0 0,-1 0 0,1 0 0,0 0 0,0 0 0,-1 0 0,1 0 0,0 0 0,0 0 0,-1 0 0,1 0 0,0 0 0,0 0 0,-1 0 0,1 1 0,0-1 0,0 0 0,-1 0 0,1 0 0,0 0 0,0 0 0,0 1 0,0-1 0,-1 0 0,1 0 0,0 0 0,0 1 0,0-1 0,0 0 0,0 0 0,-1 0 0,1 1 0,0-1 0,0 0 0,0 1 0,-16 16 0,1 2 0,0 0 0,2 1 0,0 0 0,1 0 0,1 2 0,-11 30 0,18-42 0,0 1 0,0 0 0,2 0 0,-4 19 0,6-29 0,0 1 0,-1 0 0,1-1 0,0 1 0,0 0 0,0-1 0,1 1 0,-1 0 0,0 0 0,0-1 0,1 1 0,-1-1 0,1 1 0,0 0 0,-1-1 0,1 1 0,0-1 0,0 0 0,0 1 0,0-1 0,0 1 0,0-1 0,1 0 0,-1 0 0,0 0 0,0 0 0,1 0 0,-1 0 0,1 0 0,-1 0 0,1-1 0,-1 1 0,1 0 0,0-1 0,-1 0 0,1 1 0,0-1 0,-1 0 0,3 1 0,6-2 0,-1 1 0,1-1 0,-1-1 0,0 0 0,1 0 0,-1 0 0,0-2 0,0 1 0,-1-1 0,1 0 0,-1-1 0,0 1 0,0-2 0,13-10 0,-13 10 0,0-1 0,0-1 0,-1 1 0,0-1 0,0 0 0,-1-1 0,0 0 0,-1 0 0,1 0 0,-2 0 0,1-1 0,-1 0 0,3-13 0,-10 15 0,-7 14 0,-10 13 0,9-5 0,-34 47 0,42-58 0,1 0 0,0 1 0,1-1 0,-1 0 0,1 1 0,-1-1 0,1 1 0,0 0 0,1-1 0,-1 1 0,0 0 0,1 0 0,0-1 0,0 1 0,0 0 0,1 3 0,0-6 0,-1 0 0,1 0 0,-1 0 0,1-1 0,-1 1 0,1 0 0,0-1 0,-1 1 0,1-1 0,0 1 0,0-1 0,-1 1 0,1-1 0,0 1 0,0-1 0,0 0 0,-1 1 0,1-1 0,0 0 0,0 0 0,0 0 0,0 0 0,0 0 0,1 0 0,28 0 0,-20 0 0,215 2 0,-225-4 0,1 0 0,0 0 0,-1 0 0,1 0 0,-1 0 0,1 0 0,-1 0 0,0 0 0,0 0 0,0 0 0,0 0 0,0 1 0,-1-5 0,1 4 0,-5-116 0,5 117 3,0 1-1,1-1 1,-1 0 0,0 1-1,1-1 1,-1 1-1,1-1 1,-1 1 0,1-1-1,-1 1 1,1-1 0,-1 1-1,1-1 1,0 1-1,-1 0 1,1-1 0,0 1-1,-1 0 1,1-1 0,0 1-1,-1 0 1,1 0-1,0 0 1,0 0 0,-1 0-1,1 0 1,0 0 0,0 0-1,1 0 1,30 0-157,-24 1-113,24-1-2535,1 0-4720</inkml:trace>
</inkml:ink>
</file>

<file path=ppt/ink/ink2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0.166"/>
    </inkml:context>
    <inkml:brush xml:id="br0">
      <inkml:brushProperty name="width" value="0.025" units="cm"/>
      <inkml:brushProperty name="height" value="0.025" units="cm"/>
    </inkml:brush>
  </inkml:definitions>
  <inkml:trace contextRef="#ctx0" brushRef="#br0">143 152 15182,'1'-1'403,"-1"-1"-1,0 1 1,0 0-1,0-1 1,0 1-1,0 0 1,-1-1-1,1 1 1,0 0-1,0 0 1,-1-1-1,1 1 1,-1 0-1,0 0 1,1-1-1,-1 1 1,0 0-1,1 0 1,-1 0-1,-1-1 0,1 1-234,0 1-1,0 0 0,0 0 0,0 0 0,0-1 0,1 1 0,-1 0 0,0 0 0,0 0 0,0 0 0,0 1 0,0-1 1,0 0-1,1 0 0,-1 0 0,0 1 0,0-1 0,0 0 0,1 1 0,-1-1 0,0 1 0,-1 0 0,-3 3-12,0 0 0,0 0 0,0 1-1,0-1 1,1 1 0,-7 8-1,-2 8-16,0 0 0,-14 32 0,23-44-43,1 0-1,0 0 1,0 0 0,1 0 0,0 1 0,0-1-1,1 1 1,1-1 0,0 14 0,0-22-85,0 0 0,0 1 1,1-1-1,-1 0 0,0 1 1,1-1-1,-1 0 0,1 0 1,0 0-1,-1 1 0,1-1 1,0 0-1,-1 0 0,1 0 0,0 0 1,0 0-1,0 0 0,0 0 1,0-1-1,0 1 0,0 0 1,1 0-1,-1-1 0,1 1 1,2 0 25,-1 0 1,1 0-1,-1 0 1,1-1 0,-1 1-1,1-1 1,-1 0-1,1 0 1,3-1-1,3 0 129,-1-1-1,1 0 0,-1-1 0,0 0 0,0 0 0,10-6 0,-4 0-92,0-1 1,-1 0-1,0-1 1,-1-1-1,-1 0 1,0-1-1,0 0 1,-1-1-1,12-20 1,-17 24-52,0 0 1,-1 0 0,0 0 0,-1-1 0,0 0-1,-1 0 1,0 0 0,-1-1 0,0 1-1,-1 0 1,0-1 0,-1 1 0,0-1-1,-1 1 1,-2-15 0,2 24-22,1-1 0,-1 1 0,1 0 0,-1 0 0,0 0 0,0 0 0,0 0 0,0 0 0,0 0 0,0 0 0,0 0 0,-1 0 0,1 0 0,-1 1 0,1-1 0,-1 1 0,0-1 0,0 1 0,0-1 0,0 1 0,1 0 0,-2 0 0,1 0 0,0 0 0,0 1 0,0-1 0,0 0 0,0 1 0,-1-1 0,1 1 0,0 0 0,0 0 0,-1 0 0,1 0 0,0 0 0,-1 1 0,1-1 0,0 1 0,0-1 0,0 1 0,0 0 0,-1 0 0,1 0 0,0 0 0,0 0 0,1 0 0,-1 0 0,0 1 0,0-1 0,1 1 0,-4 2 0,1 5-535,-1-1-1,1 1 1,0 0 0,1 0-1,0 0 1,1 0 0,0 1-1,-2 16 1,3-19-94,1 0 0,0-1 0,0 1 0,0 0 0,1-1 0,0 1 0,0-1 0,0 1 0,1-1 0,0 1 0,1-1 0,-1 0 0,6 9 0,9 5-8841</inkml:trace>
</inkml:ink>
</file>

<file path=ppt/ink/ink2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0.862"/>
    </inkml:context>
    <inkml:brush xml:id="br0">
      <inkml:brushProperty name="width" value="0.025" units="cm"/>
      <inkml:brushProperty name="height" value="0.025" units="cm"/>
    </inkml:brush>
  </inkml:definitions>
  <inkml:trace contextRef="#ctx0" brushRef="#br0">60 203 22133,'0'0'7308,"-8"-2"-6795,6 1-508,0 0 0,0 1 0,0-1 1,0 1-1,0-1 0,0 1 0,0 0 1,0 0-1,0 0 0,0 0 0,0 0 1,0 0-1,0 0 0,-3 1 0,4 1-8,-1-1-1,1 1 0,0-1 0,-1 1 1,1-1-1,0 1 0,0 0 0,0-1 1,0 1-1,0 0 0,1 0 0,-1 0 1,0 0-1,1 0 0,-1 0 0,1 0 1,0 0-1,0 0 0,0 0 0,0 2 1,-1 3-11,0 0 1,1 0 0,0 0 0,0 0-1,0-1 1,1 1 0,0 0 0,3 8-1,-4-13 13,1-1 0,-1 0 0,1 0 0,-1 0 0,1 0 0,0 0 0,-1 0 0,1 0 0,0 0 0,0 0 0,0 0 0,0-1 0,0 1 0,0 0 0,0-1 0,0 1 0,0 0 0,0-1 0,0 1 0,2 0 0,0-1 11,0 0 0,-1 0-1,1 0 1,0 0 0,-1 0-1,1-1 1,0 1 0,-1-1-1,1 0 1,-1 0-1,1 0 1,-1 0 0,4-2-1,7-4 32,-1-2 0,1 1-1,-2-2 1,1 0 0,17-19 0,8-8-120,-37 37 47,0 0 0,0 0 0,0-1 0,0 1 0,1 0 0,-1 0 0,0 0 0,0 0 0,0 0 0,0 0 0,1 0 1,-1-1-1,0 1 0,0 0 0,0 0 0,1 0 0,-1 0 0,0 0 0,0 0 0,0 0 0,1 0 0,-1 0 0,0 0 0,0 0 0,0 0 0,1 0 0,-1 0 1,0 0-1,0 0 0,0 0 0,1 0 0,-1 0 0,0 0 0,0 1 0,0-1 0,0 0 0,1 0 0,-1 0 0,0 0 0,0 0 0,0 0 0,0 1 0,0-1 1,1 0-1,-1 0 0,0 0 0,0 0 0,0 1 0,4 15-504,-4 28 704,0-35-237,0-7 70,0 1 0,0 0 1,0 0-1,0 0 0,0 0 0,1-1 1,-1 1-1,1 0 0,0 0 0,0-1 0,0 1 1,0 0-1,0-1 0,1 1 0,-1-1 1,3 3-1,-2-3 19,0-1 0,0 0 0,0 0 0,0-1 0,0 1 0,0 0 0,0-1 0,0 1 0,0-1 0,0 1 0,1-1 0,-1 0 0,0 0 0,0 0 0,0-1 0,0 1 0,0 0 1,1-1-1,-1 1 0,0-1 0,0 0 0,0 1 0,2-2 0,7-4 186,1 1 0,-1-1 0,0-1 1,-1 0-1,1 0 0,-2-1 0,19-18 1,-9 5 74,0-1 0,23-35 0,-39 53-225,40-69 668,-40 68-705,0-1 1,-1 1-1,0 0 0,0-1 0,0 1 1,-1-1-1,0 0 0,0 1 0,0-1 0,-1 0 1,0 0-1,-1-6 0,1 12-32,-1 0 1,1 0-1,-1 0 1,0 0-1,1 0 1,-1-1-1,0 1 0,1 0 1,-1 1-1,0-1 1,1 0-1,-1 0 0,1 0 1,-1 0-1,0 0 1,1 1-1,-1-1 1,0 0-1,1 0 0,-1 1 1,1-1-1,-1 1 1,1-1-1,-1 0 0,1 1 1,-1-1-1,0 2 1,-12 14 2,1 0 0,0 1 0,2 0 0,0 1 0,0 0 0,-7 25 1,-3 1 8,20-44 1,-7 13 15,0 0-1,1 0 0,1 0 0,0 1 1,1 0-1,1 0 0,0 0 0,-1 17 0,4-31-14,0 0 0,0 0 0,0 0 0,1 0 0,-1 0-1,0 0 1,0 0 0,0-1 0,0 1 0,0 0 0,0 0-1,0 0 1,1 0 0,-1 0 0,0 0 0,0 0-1,0 0 1,0 0 0,0 0 0,0 0 0,1 0 0,-1 0-1,0 0 1,0 0 0,0 0 0,0 0 0,0 0-1,1 0 1,-1 0 0,0 0 0,0 0 0,0 0 0,0 0-1,0 0 1,1 0 0,-1 0 0,0 0 0,0 0 0,0 0-1,0 0 1,0 0 0,0 0 0,1 1 0,-1-1-1,0 0 1,0 0 0,0 0 0,0 0 0,0 0 0,0 0-1,0 1 1,0-1 0,0 0 0,0 0 0,0 0 0,0 0-1,1 1 1,5-12-91,-2-9 0,-1 0-1,0 1 1,-2-1-1,-1 0 1,-3-31-1,3 39 86,11 20-89,0 0 0,1-1 1,22 11-1,4-8-3180,2-9-5083,-17-1-151</inkml:trace>
</inkml:ink>
</file>

<file path=ppt/ink/ink2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1.270"/>
    </inkml:context>
    <inkml:brush xml:id="br0">
      <inkml:brushProperty name="width" value="0.025" units="cm"/>
      <inkml:brushProperty name="height" value="0.025" units="cm"/>
    </inkml:brush>
  </inkml:definitions>
  <inkml:trace contextRef="#ctx0" brushRef="#br0">67 0 8104,'-5'11'6865,"-6"12"-5542,1 0 0,1 0 1,2 1-1,0 0 0,1 1 0,2 0 1,-3 42-1,7-58-1062,0 3 86,0 0 0,0 0 0,1 0 0,0-1 0,1 1 0,1 0 0,4 13 0,-1-31 2490,13-29-2444,19-52-541,-15 32-133,42-74 0,-63 127 276,-1 0 0,0 0 0,1 0-1,-1 0 1,1 1 0,-1-1 0,1 0 0,0 1 0,0-1-1,0 1 1,0 0 0,0-1 0,0 1 0,0 0-1,0 0 1,0 1 0,0-1 0,1 0 0,-1 1 0,0-1-1,1 1 1,-1 0 0,0 0 0,1 0 0,-1 0 0,0 0-1,1 0 1,-1 0 0,0 1 0,1 0 0,-1-1 0,0 1-1,0 0 1,0 0 0,0 0 0,0 0 0,0 0-1,0 1 1,0-1 0,0 1 0,0-1 0,0 1 0,-1 0-1,1-1 1,-1 1 0,0 0 0,1 0 0,-1 0 0,0 0-1,0 0 1,0 0 0,0 1 0,0-1 0,-1 0 0,1 0-1,-1 1 1,0-1 0,1 0 0,-1 1 0,0-1-1,0 0 1,0 1 0,-1-1 0,0 4 0,0-2 27,-1-1 0,1 0 0,-1 0 0,0 0 1,0 0-1,0 0 0,0 0 0,0-1 0,-1 1 1,1-1-1,-1 0 0,1 1 0,-1-1 0,0 0 0,0-1 1,0 1-1,0 0 0,-6 1 0,-62 22 1270,29-18-917,27-13-919,15 5 450,-1 0 0,1 0 0,0 1 1,0-1-1,0 0 0,0 0 0,0 0 0,0 0 0,1 0 1,-1 0-1,0 1 0,0-1 0,1 0 0,-1 0 0,0 0 1,1 1-1,-1-1 0,1 0 0,-1 0 0,1 1 1,-1-1-1,2-1 0,5-5-2126,0-1 1,1 2 0,16-13-1,10-3-4746</inkml:trace>
</inkml:ink>
</file>

<file path=ppt/ink/ink2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1.926"/>
    </inkml:context>
    <inkml:brush xml:id="br0">
      <inkml:brushProperty name="width" value="0.025" units="cm"/>
      <inkml:brushProperty name="height" value="0.025" units="cm"/>
    </inkml:brush>
  </inkml:definitions>
  <inkml:trace contextRef="#ctx0" brushRef="#br0">50 223 10730,'0'0'10431,"-6"10"-7676,1-3-2351,0 0-4,0 0 0,1-1 0,0 2 0,1-1 0,-1 0 0,1 1 0,1-1 0,-1 1 0,1 0 0,-2 13 1,4-20-391,0 0 0,1-1 0,-1 1 0,0-1 0,0 1 0,0-1 1,0 1-1,1 0 0,-1-1 0,0 1 0,0-1 0,1 1 0,-1-1 1,0 0-1,1 1 0,-1-1 0,0 1 0,1-1 0,-1 0 0,1 1 1,-1-1-1,1 0 0,-1 1 0,1-1 0,-1 0 0,1 1 0,-1-1 1,1 0-1,-1 0 0,1 0 0,0 0 0,26 1 302,23-16 135,-36 7-391,-1-1 0,0-1 0,20-19 0,-29 26-37,0-1 1,0 0 0,-1 0 0,1 0-1,-1 0 1,0-1 0,0 1 0,-1-1-1,1 0 1,-1 0 0,0 0-1,-1 0 1,1 0 0,-1 0 0,1-6-1,-28 54 8,22-34 15,1 0 0,0 1 0,1-1 0,0 1 0,0 0 0,1-1 0,0 13 0,1-21-37,-1 0-1,1-1 1,0 1-1,1 0 1,-1-1-1,0 1 1,0-1-1,0 1 1,0 0-1,0-1 1,1 1-1,-1-1 1,0 1-1,0-1 1,1 1-1,-1-1 1,0 1-1,1-1 1,-1 1-1,1-1 1,-1 1-1,1-1 1,-1 1-1,1-1 1,-1 0-1,1 1 1,-1-1-1,1 0 1,-1 1-1,1-1 1,-1 0-1,2 0 1,23-3 141,-18 1-110,0-1-1,0 0 0,0-1 1,0 1-1,6-6 1,5-7 0,0-1 0,0 0 0,-2-2 1,0 0-1,21-35 0,-29 41 43,0 0-1,-2-1 0,1 0 0,-2 0 1,0 0-1,-1-1 0,0 0 0,-1 0 0,0 0 1,0-20-1,-8 37-21,-6 13 15,-8 17 18,6-7-67,1 0 0,2 1 1,0 0-1,2 1 0,1 0 1,1 0-1,1 1 0,2-1 0,1 1 1,1 29-1,4-35-1181,-3-22 1117,0 0 1,1 0 0,-1 0 0,0 1-1,0-1 1,0 0 0,0 0 0,0 0-1,0 0 1,0 0 0,0 0 0,0 0-1,1 0 1,-1 0 0,0 0 0,0 0-1,0 0 1,0 1 0,0-1 0,0 0-1,0 0 1,1 0 0,-1 0 0,0 0-1,0 0 1,0 0 0,0 0 0,0 0 0,0 0-1,1 0 1,-1 0 0,0-1 0,0 1-1,0 0 1,0 0 0,0 0 0,0 0-1,0 0 1,1 0 0,-1 0 0,0 0-1,0 0 1,0 0 0,0 0 0,0 0-1,0-1 1,0 1 0,0 0 0,0 0-1,0 0 1,0 0 0,1 0 0,-1 0-1,0 0 1,0-1 0,0 1 0,0 0-1,0 0 1,0 0 0,0 0 0,0 0 0,0 0-1,0 0 1,0-1 0,1-2-364,-1 0-1,1-1 1,0 1 0,-1 0-1,0-1 1,1 1 0,-2-1 0,1 1-1,0 0 1,-1-5 0,-3-5 226,-1 0 1,0 1-1,0-1 0,-1 1 1,-8-12-1,6 11 1347,1 0-1,0-1 1,-7-22 0,14 36-1077,0-1 1,1 0-1,-1 1 1,0-1-1,0 1 1,1-1 0,-1 1-1,0-1 1,1 1-1,-1-1 1,0 1-1,1-1 1,-1 1-1,1 0 1,-1-1 0,1 1-1,-1 0 1,1-1-1,-1 1 1,1 0-1,-1 0 1,1-1-1,-1 1 1,1 0 0,-1 0-1,1 0 1,0 0-1,-1 0 1,1 0-1,-1 0 1,1 0-1,-1 0 1,1 0 0,0 0-1,-1 0 1,2 0-1,30 1 129,-26-1 57,60 6-456,-22-2-2404,-1-2-4075,-2-3-5722</inkml:trace>
</inkml:ink>
</file>

<file path=ppt/ink/ink2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2.690"/>
    </inkml:context>
    <inkml:brush xml:id="br0">
      <inkml:brushProperty name="width" value="0.025" units="cm"/>
      <inkml:brushProperty name="height" value="0.025" units="cm"/>
    </inkml:brush>
  </inkml:definitions>
  <inkml:trace contextRef="#ctx0" brushRef="#br0">69 0 2018,'-2'8'19923,"-2"9"-11069,-2 5-6149,-13 47-5738,11-44 5258,6-18-2202,-6 20-6,2-1 1,-7 43-1,13-68-17,0-1 0,0 1 0,0 0 0,0-1 0,0 1 0,0-1 0,0 1 0,0 0 0,0-1 0,0 1 0,0-1 0,0 1 0,0-1 0,1 1 0,-1-1 0,0 1 0,0 0 0,1-1 0,-1 1 0,0-1 0,1 1 0,-1-1 0,0 0 0,1 1 0,-1-1 0,1 1 0,-1-1 0,0 0 0,1 1 0,-1-1 0,1 0 0,-1 1 0,1-1 0,0 0 0,-1 0 0,2 1 0,24-7 0,24-25 0,-4-12 0,-38 33 0,1 1 0,0 0 0,1 1 0,0 0 0,0 1 0,13-8 0,-23 15 0,1 0 0,-1 0 0,1 0 0,-1 0 0,1 0 0,-1 0 0,1 0 0,-1 0 0,1 0 0,-1 0 0,1 0 0,-1 0 0,1 0 0,-1 1 0,0-1 0,1 0 0,-1 0 0,1 0 0,-1 1 0,1-1 0,-1 0 0,0 1 0,1-1 0,-1 0 0,0 1 0,1-1 0,-1 0 0,0 1 0,1-1 0,-1 1 0,0-1 0,0 0 0,1 1 0,-1-1 0,0 1 0,0-1 0,0 1 0,0-1 0,0 1 0,0-1 0,0 1 0,0-1 0,0 1 0,0-1 0,0 1 0,0-1 0,0 1 0,0 0 0,-1 32 0,0-28 0,-1 12 0,-1-1 0,-1 1 0,0-1 0,-2 0 0,-7 17 0,-15 49 0,33-84-393,0 0 0,0-1 0,0 0 0,-1 0 0,1 0 0,-1 0 0,5-5 0,36-49-13583,-24 27-1383</inkml:trace>
</inkml:ink>
</file>

<file path=ppt/ink/ink2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3.159"/>
    </inkml:context>
    <inkml:brush xml:id="br0">
      <inkml:brushProperty name="width" value="0.025" units="cm"/>
      <inkml:brushProperty name="height" value="0.025" units="cm"/>
    </inkml:brush>
  </inkml:definitions>
  <inkml:trace contextRef="#ctx0" brushRef="#br0">26 100 10410,'0'0'12865,"10"6"-10265,-4-3-2319,-3-1-10,0 0-1,1 0 1,-1 0 0,1-1-1,-1 0 1,1 0 0,0 0-1,5 1 1,-7-2-149,0 0-1,0 0 1,0 0-1,0-1 1,-1 1-1,1-1 1,0 0 0,0 1-1,-1-1 1,1 0-1,0 0 1,-1 0-1,1 0 1,0 0 0,-1 0-1,0 0 1,1-1-1,-1 1 1,0-1-1,0 1 1,1-1-1,-1 1 1,0-1 0,-1 0-1,2-1 1,0-2-52,0 1 0,0-1 1,0 1-1,-1-1 0,0 1 1,0-1-1,0 0 0,-1 0 1,1 1-1,-1-1 0,0 0 0,0 0 1,-2-8-1,2 12-92,-1 0 0,1 0 0,0 0 0,-1 0 0,1-1 0,-1 1 1,1 0-1,-1 0 0,0 0 0,1 0 0,-1 0 0,0 0 0,0 0 0,0 1 0,0-1 0,0 0 0,0 0 0,0 1 0,0-1 0,0 0 0,-2 0 0,1 1-11,0 0-1,0 0 0,0 0 0,0 0 0,-1 0 1,1 0-1,0 1 0,0-1 0,0 1 0,0-1 1,0 1-1,0 0 0,0 0 0,1 0 0,-1 0 1,0 0-1,-2 2 0,-4 2 29,1 1 0,0 0-1,0 1 1,1 0 0,-7 7 0,10-10 37,0-1 0,1 1 0,-1 0 0,1 0 0,0 0 0,0 0 0,0 1-1,0-1 1,1 0 0,0 1 0,0-1 0,-1 6 0,4-9-16,-1 0-1,1 0 0,0 0 0,-1 0 0,1-1 1,0 1-1,0-1 0,0 1 0,-1-1 0,1 0 1,0 1-1,0-1 0,0 0 0,0 0 1,0-1-1,0 1 0,3-1 0,1 1 32,73-11 79,-65 7-334,0 1 0,1 1 0,-1 1 0,1 0 0,25 2 1,-39-1 204,-1 0 1,0 0-1,1 0 1,-1 0-1,0 1 1,1-1 0,-1 0-1,0 0 1,1 1-1,-1-1 1,0 0 0,1 0-1,-1 1 1,0-1-1,0 0 1,1 1 0,-1-1-1,0 0 1,0 1-1,0-1 1,1 1 0,-1-1-1,0 0 1,0 1-1,0-1 1,0 1 0,0-1-1,0 0 1,0 1-1,0-1 1,0 1-1,0-1 1,0 0 0,0 1-1,0 0-20,0-1-1,0 1 1,0-1-1,0 1 0,0-1 1,0 1-1,0-1 1,0 1-1,0-1 1,0 1-1,0-1 1,0 1-1,0-1 1,0 1-1,1-1 0,-1 0 1,0 1-1,0-1 1,1 1-1,-1-1 1,0 0-1,1 1 1,-1-1-1,0 1 1,1-1-1,-1 0 0,0 0 1,1 1-1,-1-1 1,1 0-1,-1 0 1,1 1-1,-1-1 1,1 0-1,-1 0 0,1 0 1,4 1-1002,0-1 0,0 0 0,0 0 0,-1 0 0,1-1 0,0 0 0,0 1 0,-1-2 0,1 1 0,-1-1 0,8-2 0,8-9-5450</inkml:trace>
</inkml:ink>
</file>

<file path=ppt/ink/ink2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3.675"/>
    </inkml:context>
    <inkml:brush xml:id="br0">
      <inkml:brushProperty name="width" value="0.025" units="cm"/>
      <inkml:brushProperty name="height" value="0.025" units="cm"/>
    </inkml:brush>
  </inkml:definitions>
  <inkml:trace contextRef="#ctx0" brushRef="#br0">89 57 12172,'0'0'13703,"-10"3"-12555,4-2-1070,0 1 86,-1-1-1,1 2 1,0-1-1,0 0 1,-11 7-1,15-8-139,0 1-1,1-1 1,-1 1-1,0-1 1,1 1-1,-1-1 1,1 1-1,-1 0 1,1 0-1,0 0 1,0 0-1,0 0 1,0 0-1,0 0 1,0 0 0,0 0-1,1 0 1,-1 0-1,1 1 1,0-1-1,-1 0 1,1 0-1,0 1 1,1-1-1,-1 3 1,1-3-37,0-1 1,0 0 0,-1 1-1,1-1 1,0 0 0,0 0-1,0 0 1,1 0 0,-1 0-1,0 0 1,0 0 0,1 0-1,-1 0 1,0-1 0,1 1-1,-1 0 1,1-1-1,-1 1 1,0-1 0,1 0-1,0 1 1,-1-1 0,1 0-1,-1 0 1,1 0 0,-1 0-1,3 0 1,45-3-299,-44 1 347,1 0-1,-1 0 1,0-1-1,0 0 1,0 0-1,0 0 1,0 0-1,-1-1 1,1 0-1,-1 0 1,0 0-1,0 0 1,0-1-1,-1 1 1,1-1-1,-1 0 1,-1 0-1,1-1 1,-1 1-1,1 0 1,-1-1-1,2-10 1,-5 15-21,1 1-1,-1 0 1,1 0-1,0 0 1,-1 0 0,1 0-1,-1 0 1,1 0-1,-1 0 1,1 0-1,0 0 1,-1 0 0,1 0-1,-1 0 1,1 0-1,-1 0 1,1 0 0,-1 0-1,1 1 1,0-1-1,-1 0 1,1 0 0,0 1-1,-1-1 1,1 0-1,-1 0 1,1 1-1,0-1 1,0 0 0,-1 1-1,1-1 1,0 1-1,0-1 1,-1 1 0,-14 12 115,12-9-18,0-1 1,0 1 0,0-1 0,1 1 0,0 0-1,-1 0 1,1 0 0,1 0 0,-1 1 0,0-1 0,1 0-1,0 1 1,0-1 0,0 9 0,3-12-78,0 0 0,1-1-1,-1 1 1,0-1 0,1 1 0,-1-1 0,0 0 0,1 0 0,-1 0 0,1 0-1,-1 0 1,0-1 0,1 1 0,2-2 0,3 0-5,-1-2 0,0 1 0,0-1 0,0 0-1,0 0 1,-1-1 0,1 0 0,-1 0 0,9-10 0,-4 3 67,-1 0 1,0-1-1,14-26 1,-21 31 0,-12 18 24,-13 20 26,2 15-148,18-42 0,1-1 0,0 1 0,1 0 0,-1-1 0,0 1 0,1 0 0,0 0 0,-1 0 0,1-1 0,0 1 0,0 0 0,1 0 0,-1-1 0,1 1 0,0 4 0,0-7 0,0 1 0,0 0 0,0 0 0,1-1 0,-1 1 0,0-1 0,0 1 0,0-1 0,1 1 0,-1-1 0,0 0 0,0 1 0,1-1 0,-1 0 0,0 0 0,1 0 0,-1 0 0,0 0 0,1 0 0,-1-1 0,0 1 0,0 0 0,1-1 0,-1 1 0,2-2 0,32-12 0,-26 9 0,-1 0 0,0 0 0,-1-1 0,1 0 0,-1-1 0,0 1 0,-1-1 0,0 0 0,0-1 0,0 0 0,-1 0 0,0 0 0,0 0 0,3-10 0,-8 17 0,0 1 0,0 0 0,0 0 0,0-1 0,0 1 0,0 0 0,0 0 0,0-1 0,0 1 0,0 0 0,0 0 0,0-1 0,0 1 0,0 0 0,0 0 0,0-1 0,0 1 0,0 0 0,0 0 0,-1 0 0,1-1 0,0 1 0,0 0 0,0 0 0,0 0 0,-1-1 0,1 1 0,0 0 0,0 0 0,0 0 0,0 0 0,-1-1 0,1 1 0,0 0 0,0 0 0,-1 0 0,1 0 0,0 0 0,0 0 0,-1 0 0,1 0 0,0 0 0,0 0 0,-1 0 0,1 0 0,0 0 0,0 0 0,-1 0 0,1 0 0,0 0 0,0 0 0,-1 0 0,1 0 0,0 0 0,0 0 0,0 0 0,-1 1 0,1-1 0,0 0 0,0 0 0,0 0 0,-1 0 0,1 1 0,0-1 0,0 0 0,-1 0 0,-14 9 0,15-9 0,-4 4-556,1 1 0,0-1 0,-1 1 1,2 0-1,-1-1 0,0 1 0,1 0 0,0 1 0,0-1 0,1 0 1,-1 1-1,1-1 0,0 1 0,1-1 0,-1 7 0,3-5-4900,8-4-1750</inkml:trace>
</inkml:ink>
</file>

<file path=ppt/ink/ink2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24.006"/>
    </inkml:context>
    <inkml:brush xml:id="br0">
      <inkml:brushProperty name="width" value="0.025" units="cm"/>
      <inkml:brushProperty name="height" value="0.025" units="cm"/>
    </inkml:brush>
  </inkml:definitions>
  <inkml:trace contextRef="#ctx0" brushRef="#br0">124 56 18257,'0'0'8563,"1"-8"-5750,2-28-1115,-4 35-1673,1 1 0,0-1 1,0 0-1,-1 1 0,1-1 0,0 1 1,-1-1-1,1 1 0,-1-1 0,1 1 0,-1-1 1,1 1-1,-1-1 0,1 1 0,-1-1 1,1 1-1,-1 0 0,1-1 0,-1 1 1,0 0-1,1-1 0,-1 1 0,0 0 0,1 0 1,-1 0-1,0 0 0,1 0 0,-1 0 1,0 0-1,1 0 0,-1 0 0,0 0 0,1 0 1,-1 0-1,0 0 0,1 0 0,-1 1 1,0-1-1,1 0 0,-2 1 0,-24 8 377,24-8-402,0 0 0,0 0 0,0 0 0,1 0 0,-1 1 0,0-1 0,1 0 0,-1 1 0,1 0 0,-1-1 0,1 1 0,0 0 0,0-1 0,0 1 0,0 0 0,0 0 0,0 0 0,0 0 0,1 0 0,-1 0 0,1 0 0,-1 0 0,1 0 0,0 1 0,0-1 0,0 2 0,1-1 0,0-1 0,0 1 0,0-1 0,0 0 0,1 1 0,-1-1 0,1 0 0,0 0 0,0 0 0,-1 0 0,1 0 0,1-1 0,-1 1 0,0 0 0,0-1 0,0 0 0,1 1 0,-1-1 0,1 0 0,2 1 0,10 3 0,-7-2 0,0 0 0,-1 0 0,1 0 0,-1 1 0,0 0 0,7 6 0,-13-10 0,0 1 0,0 0 0,0 0 0,-1 0 0,1 0 0,0-1 0,-1 1 0,1 0 0,-1 0 0,1 0 0,-1 0 0,1 1 0,-1-1 0,0 0 0,1 0 0,-1 0 0,0 0 0,0 0 0,0 0 0,0 2 0,0-1 0,-1 0 0,0 0 0,0 0 0,1 0 0,-1 0 0,0-1 0,-1 1 0,1 0 0,0 0 0,0-1 0,-1 1 0,1-1 0,-1 1 0,1-1 0,-3 2 0,-5 4-295,-1 0 0,0 0-1,0-1 1,0-1 0,-1 0 0,-12 5 0,15-8-592,0 1 0,-1-1 0,1-1 0,0 0 0,-14 1 0,14-2-10847</inkml:trace>
</inkml:ink>
</file>

<file path=ppt/ink/ink2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39.762"/>
    </inkml:context>
    <inkml:brush xml:id="br0">
      <inkml:brushProperty name="width" value="0.025" units="cm"/>
      <inkml:brushProperty name="height" value="0.025" units="cm"/>
    </inkml:brush>
  </inkml:definitions>
  <inkml:trace contextRef="#ctx0" brushRef="#br0">1 1 16207,'0'0'10992,"1"10"-10239,2 114 719,-1 16 735,-1-125-2045,1 1 0,0-1 1,1 0-1,1 0 0,1 0 1,9 22-1,-14-36-162,0-1 1,1 0-1,-1 1 1,0-1-1,0 0 0,0 0 1,0 1-1,0-1 1,0 0-1,0 1 0,0-1 1,1 0-1,-1 1 0,0-1 1,0 0-1,0 0 1,1 1-1,-1-1 0,0 0 1,0 0-1,1 1 1,-1-1-1,0 0 0,0 0 1,1 0-1,-1 0 1,0 1-1,1-1 0,-1 0 1,0 0-1,1 0 1,-1 0-1,0 0 0,1 0 1,-1 0-1,0 0 0,1 0 1,-1 0-1,0 0 1,1 0-1,-1 0 0,0 0 1,1 0-1,-1 0 1,0-1-1,0 1 0,1 0 1,8-19 17,-5-22-204,1 42-2317,3-9-7929,-1-7 454</inkml:trace>
</inkml:ink>
</file>

<file path=ppt/ink/ink2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40.501"/>
    </inkml:context>
    <inkml:brush xml:id="br0">
      <inkml:brushProperty name="width" value="0.025" units="cm"/>
      <inkml:brushProperty name="height" value="0.025" units="cm"/>
    </inkml:brush>
  </inkml:definitions>
  <inkml:trace contextRef="#ctx0" brushRef="#br0">0 125 15567,'0'0'12134,"3"-9"-10372,-2 5-1658,1 0 0,-1 0 1,1 0-1,0 1 0,0-1 1,0 1-1,0-1 0,1 1 1,0 0-1,-1 0 0,1 0 1,5-4-1,0 2 85,0 0-1,1 0 1,-1 1-1,1 0 1,17-5-1,81-19 385,-95 26-543,0 0 1,0 1-1,1 0 1,-1 1-1,0 0 1,0 1-1,13 2 1,-23-2-31,-1 0 0,1-1 0,-1 1 0,1 0 0,-1 0 0,1 0 0,-1 0 0,0 0 0,1 0 0,-1 1 0,0-1 0,0 0 0,0 0 0,0 1 0,0-1 0,0 1 0,-1-1 0,1 1 0,0-1 0,-1 1 0,1 0 0,-1-1 0,0 1 0,1 0 0,-1-1 0,0 1 0,0 0 0,0-1 0,0 1 0,0 0 0,0 0 0,-1-1 0,1 1 0,-1 2 0,0 2 0,-1 1 0,0-1 0,0 0 0,0 0 0,0 1 0,-1-1 0,-5 8 0,-4 1 0,-1-1 0,0 0 0,-25 19 0,5-4 0,33-28 0,0-1 0,-1 0 0,1 1 0,0-1 0,-1 1 0,1-1 0,0 1 0,0-1 0,0 1 0,-1-1 0,1 1 0,0-1 0,0 1 0,0-1 0,0 1 0,0-1 0,0 1 0,0-1 0,0 1 0,0 0 0,0-1 0,0 1 0,0-1 0,1 1 0,-1-1 0,0 1 0,0-1 0,0 1 0,1-1 0,-1 0 0,0 1 0,1-1 0,-1 1 0,0-1 0,1 1 0,-1-1 0,0 0 0,1 1 0,-1-1 0,1 0 0,-1 0 0,1 1 0,-1-1 0,1 0 0,-1 0 0,1 1 0,33 15 0,-20-10 0,-6-1 0,0 0 0,-1 1 0,1-1 0,-1 2 0,0-1 0,-1 1 0,1 0 0,-1 0 0,-1 1 0,1-1 0,-1 1 0,-1 1 0,1-1 0,2 10 0,-5-13 0,-1 0 0,1 0 0,-1 0 0,-1 0 0,1 1 0,-1-1 0,0 0 0,0 0 0,0 0 0,-1 0 0,0 0 0,0 0 0,0 0 0,0 0 0,-1 0 0,0 0 0,0 0 0,0-1 0,-1 1 0,0-1 0,0 0 0,0 1 0,0-1 0,0-1 0,-1 1 0,0 0 0,-6 4 0,3-3 0,-1 0 0,0 0 0,0 0 0,0-1 0,-1-1 0,1 1 0,-1-1 0,0-1 0,0 1 0,0-2 0,0 1 0,-1-1 0,1-1 0,0 1 0,-17-3 0,19 1 0,1 1 0,0-1 0,0-1 0,0 1 0,1-1 0,-1 0 0,0-1 0,1 1 0,-1-1 0,1 0 0,0 0 0,0-1 0,0 0 0,0 0 0,0 0 0,1 0 0,0-1 0,0 1 0,0-1 0,1 0 0,-1 0 0,1-1 0,1 1 0,-5-10 0,6 13-120,1 0 0,-1 0-1,0 1 1,1-1 0,-1 0 0,1 0 0,0-1-1,0 1 1,-1 0 0,1 0 0,1 0 0,-1 0-1,0 0 1,0 0 0,1 0 0,-1 0 0,1 0-1,0 0 1,-1 0 0,1 1 0,0-1 0,0 0-1,0 0 1,0 1 0,1-1 0,-1 0 0,0 1-1,1-1 1,-1 1 0,1 0 0,0-1 0,-1 1-1,5-2 1,3-1-1232,1 0 0,-1 1-1,1 0 1,0 1-1,17-3 1,-3 1-1202,15-4-6970</inkml:trace>
</inkml:ink>
</file>

<file path=ppt/ink/ink2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40.990"/>
    </inkml:context>
    <inkml:brush xml:id="br0">
      <inkml:brushProperty name="width" value="0.025" units="cm"/>
      <inkml:brushProperty name="height" value="0.025" units="cm"/>
    </inkml:brush>
  </inkml:definitions>
  <inkml:trace contextRef="#ctx0" brushRef="#br0">1 83 20724,'0'0'11322,"10"2"-10697,-3-1-613,0 0 0,0 0 0,-1-1 0,1 0 0,0 0 0,0-1 0,0 0 0,0 0 0,8-2 0,-13 2-13,1 0 0,0-1 1,-1 1-1,1 0 0,0-1 0,-1 1 0,0-1 1,1 0-1,-1 0 0,0 0 0,0 0 0,0 0 1,0 0-1,0-1 0,-1 1 0,1-1 0,-1 1 1,1-1-1,-1 0 0,0 1 0,0-1 0,0 0 1,-1 0-1,1 0 0,-1 0 0,1 1 0,-1-1 1,0 0-1,0-4 0,0 7 1,0 0 0,0-1 0,0 1 0,0-1 0,0 1 0,0 0 0,0-1 0,0 1 0,0 0 0,0-1 0,0 1 0,0-1 0,-1 1 0,1 0 0,0-1 0,0 1 0,0 0 0,0-1 0,-1 1 0,1 0 0,0-1 0,0 1 0,-1 0 0,1 0 0,0-1 0,-1 1 0,1 0 0,0 0 0,-1 0 0,1-1 0,0 1 0,-1 0 0,1 0 0,0 0 0,-1 0 0,1 0 0,0 0 0,-1-1 0,-18 8 0,-14 19 0,27-18 0,0 0 0,1 1 0,0 0 0,0 0 0,1 1 0,0-1 0,1 1 0,0 0 0,0 0 0,1 0 0,1 0 0,-2 15 0,3-24 0,0 0 0,0 0 0,0 0 0,0 0 0,0 0 0,1 0 0,-1 0 0,0 0 0,0 0 0,1 0 0,-1 0 0,0 0 0,1 0 0,-1 0 0,1 0 0,-1 0 0,1 0 0,0-1 0,-1 1 0,1 0 0,0 0 0,0-1 0,-1 1 0,1 0 0,0-1 0,0 1 0,0-1 0,0 1 0,0-1 0,0 1 0,1-1 0,1 1 0,1-1 0,-1 0 0,0 0 0,1 0 0,-1 0 0,0 0 0,1-1 0,-1 1 0,0-1 0,4-1 0,6-3 0,1-1 0,-1 0 0,21-13 0,-19 8 0,0 0 0,-1-1 0,0-1 0,-1 0 0,0-1 0,-1-1 0,-1 1 0,13-22 0,-30 87 0,1-36 0,0 1 0,2-1 0,0 1 0,0 0 0,2 0 0,0 22 0,1-36 1,1-1 1,0 1-1,-1-1 1,1 0-1,0 0 0,0 1 1,0-1-1,0 0 0,0 0 1,0 0-1,1 0 1,-1 0-1,0 0 0,0 0 1,1-1-1,-1 1 0,1 0 1,-1-1-1,1 1 1,-1-1-1,0 1 0,1-1 1,0 0-1,-1 0 0,1 0 1,-1 1-1,1-2 1,-1 1-1,1 0 0,-1 0 1,3-1-1,2 1-25,-1 0-1,0-1 1,1 0-1,-1 0 1,0 0-1,1-1 1,-1 1-1,6-4 1,8-11-2026,-5-5-3774,-3-6-3903</inkml:trace>
</inkml:ink>
</file>

<file path=ppt/ink/ink2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7:41.349"/>
    </inkml:context>
    <inkml:brush xml:id="br0">
      <inkml:brushProperty name="width" value="0.025" units="cm"/>
      <inkml:brushProperty name="height" value="0.025" units="cm"/>
    </inkml:brush>
  </inkml:definitions>
  <inkml:trace contextRef="#ctx0" brushRef="#br0">0 17 18930,'0'0'13837,"53"-17"-30749</inkml:trace>
</inkml:ink>
</file>

<file path=ppt/ink/ink2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0.413"/>
    </inkml:context>
    <inkml:brush xml:id="br0">
      <inkml:brushProperty name="width" value="0.025" units="cm"/>
      <inkml:brushProperty name="height" value="0.025" units="cm"/>
    </inkml:brush>
  </inkml:definitions>
  <inkml:trace contextRef="#ctx0" brushRef="#br0">33 0 8616,'0'0'18220,"-2"9"-18156,-3 14-40,-4 18 5,2-1 1,-3 69-1,10-108 15,0 0-1,0 1 1,0-1-1,1 0 1,-1 1 0,0-1-1,1 0 1,-1 1-1,0-1 1,1 0-1,0 1 1,-1-1-1,1 0 1,0 0-1,0 0 1,0 0 0,-1 0-1,1 0 1,0 0-1,0 0 1,1 0-1,-1 0 1,0 0-1,0-1 1,0 1-1,0 0 1,1-1 0,-1 1-1,0-1 1,1 0-1,-1 1 1,0-1-1,1 0 1,-1 0-1,0 0 1,1 0-1,-1 0 1,1 0 0,-1 0-1,0 0 1,1 0-1,0-1 1,4 0 199,-1 0 0,0 0 1,0-1-1,0 1 0,0-1 0,0 0 1,-1-1-1,1 1 0,-1-1 0,6-3 1,-4 0-177,0 1 0,0-1 0,-1 0 0,0 0 0,0-1 0,0 1 0,-1-1 0,0 0 0,0-1 0,-1 1 0,0-1 0,0 1 0,0-1 0,-1 0 0,-1 0 0,1 0 0,0-11 0,-20 64-67,18-43 0,-1 0 0,1 0 0,-1 0 0,1 0 0,0 0 0,0 0 0,0 0 0,0 0 0,0 0 0,0 0 0,0 0 0,1 0 0,-1 0 0,1 0 0,0 0 0,-1 0 0,1 0 0,0 0 0,0 0 0,0 0 0,1-1 0,-1 1 0,0 0 0,1-1 0,1 2 0,1-1 0,0 0 0,0-1 0,1 1 0,-1-1 0,0 0 0,1-1 0,-1 1 0,1-1 0,-1 0 0,0 0 0,6-1 0,0 0 0,0 0 0,-1-1 0,1-1 0,0 1 0,-1-2 0,0 1 0,0-1 0,17-10 0,-21 11 0,0 0 0,0 0 0,0-1 0,0 0 0,0 0 0,-1 0 0,1-1 0,-1 1 0,0-1 0,-1 0 0,1 0 0,-1 0 0,0-1 0,0 1 0,3-10 0,-6 15 0,0 0 0,0 0 0,1-1 0,-1 1 0,0 0 0,0 0 0,0 0 0,0-1 0,0 1 0,0 0 0,0 0 0,0-1 0,0 1 0,0 0 0,0 0 0,0 0 0,0-1 0,0 1 0,0 0 0,0 0 0,0-1 0,0 1 0,0 0 0,0 0 0,0 0 0,0-1 0,0 1 0,-1 0 0,1 0 0,0 0 0,0-1 0,0 1 0,0 0 0,0 0 0,-1 0 0,1 0 0,0-1 0,0 1 0,0 0 0,0 0 0,-1 0 0,1 0 0,0 0 0,0 0 0,-1 0 0,1 0 0,-13 5 0,-10 15 0,21-18 0,-28 29 0,29-30 0,0 0 0,-1 0 0,1 0 0,0 0 0,0 0 0,1 0 0,-1 1 0,0-1 0,0 0 0,1 1 0,-1-1 0,0 0 0,1 1 0,0-1 0,-1 1 0,1-1 0,0 1 0,0-1 0,-1 1 0,1-1 0,1 1 0,-1 2 0,4-2 0,0 0 0,-1-1 0,1 0 0,0 1 0,1-1 0,-1 0 0,0-1 0,0 1 0,0-1 0,8 0 0,2 1 0,133 31 0,-146-33 0,1 1 0,0-1 0,-1 1 0,1-1 0,-1 0 0,1 0 0,-1 1 0,1-1 0,-1 0 0,1 0 0,-1 0 0,0-1 0,0 1 0,0 0 0,1 0 0,-1-1 0,0 1 0,-1-1 0,1 1 0,0-1 0,0 1 0,0-1 0,-1 1 0,1-1 0,-1 0 0,0 1 0,1-1 0,-1-2 0,11-53 0,-11 55 0,5-77 0,-2 79-2,-1 0 0,1 0 0,-1 1 0,0-1 0,1 0-1,-1 1 1,0 0 0,1 0 0,-1-1 0,0 1 0,0 1 0,0-1 0,3 2 0,1 0-337,27 4-4582,0-3-4396,-7-4-1541</inkml:trace>
</inkml:ink>
</file>

<file path=ppt/ink/ink2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0.958"/>
    </inkml:context>
    <inkml:brush xml:id="br0">
      <inkml:brushProperty name="width" value="0.025" units="cm"/>
      <inkml:brushProperty name="height" value="0.025" units="cm"/>
    </inkml:brush>
  </inkml:definitions>
  <inkml:trace contextRef="#ctx0" brushRef="#br0">181 232 15439,'0'0'16783,"-12"11"-16307,-19 15-409,-1-2-67,2 2 1,-45 50 0,93-81-834,-5-4-118,0 0-1,-1-1 1,0 0-1,0 0 0,-1-2 1,-1 1-1,13-18 1,4-11-720,23-46 0,-32 52 2025,1 1 0,41-52 0,-47 74 1496,-14 22 501,-16 23 425,-18 26-983,-36 81 0,55-107-1631,15-32-211,-6 15-2960,17-24-1834,-5-1-2294,0-2-6876</inkml:trace>
</inkml:ink>
</file>

<file path=ppt/ink/ink2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3"/>
    </inkml:context>
    <inkml:brush xml:id="br0">
      <inkml:brushProperty name="width" value="0.025" units="cm"/>
      <inkml:brushProperty name="height" value="0.025" units="cm"/>
    </inkml:brush>
  </inkml:definitions>
  <inkml:trace contextRef="#ctx0" brushRef="#br0">62 63 4676,'-12'0'3891,"7"0"-2831,1 1 1,-1-1 0,0-1 0,1 1-1,-1-1 1,0 1 0,1-1-1,-8-3 1,44-2 2115,662-25-1067,-681 31-2160,0 0 1,0 0-1,-1 1 0,1 1 1,-1 0-1,1 1 0,21 8 0,-34-11 59,0 0 0,0 0 0,0 0-1,-1 0 1,1 0 0,0 0-1,0 0 1,0 1 0,0-1-1,0 0 1,0 0 0,0 0 0,0 0-1,0 0 1,0 0 0,0 0-1,0 0 1,0 0 0,-1 0-1,1 0 1,0 0 0,0 1 0,0-1-1,0 0 1,0 0 0,0 0-1,0 0 1,0 0 0,0 0-1,0 0 1,0 0 0,0 0 0,0 1-1,0-1 1,0 0 0,0 0-1,0 0 1,0 0 0,0 0-1,0 0 1,0 0 0,1 0 0,-1 0-1,0 0 1,0 1 0,0-1-1,0 0 1,0 0 0,0 0-1,0 0 1,0 0 0,0 0 0,0 0-1,0 0 1,0 0 0,0 0-1,1 0 1,-1 0 0,0 0-1,0 0 1,0 0 0,0 0 0,0 0-1,0 0 1,0 0 0,0 0-1,0 0 1,1 0 0,-13 3 498,-16-1 261,-238-2 3285,-129-23-2275,372 18-1652,55 2-319,718 3-3308,-715 2 3053,-24-1 615,-22 0 1142,-643-5 3379,1275-13-16100,-655 19 12139,0 2 1,-38 8 0,-21 3-591,13-9-981,26-5-3119,-5-1-7562</inkml:trace>
</inkml:ink>
</file>

<file path=ppt/ink/ink2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4.029"/>
    </inkml:context>
    <inkml:brush xml:id="br0">
      <inkml:brushProperty name="width" value="0.025" units="cm"/>
      <inkml:brushProperty name="height" value="0.025" units="cm"/>
    </inkml:brush>
  </inkml:definitions>
  <inkml:trace contextRef="#ctx0" brushRef="#br0">7 132 9769,'0'0'9300,"-2"-9"-6364,1 7-2799,0-1 1,0 0-1,1 0 1,-1 0 0,1 0-1,0 0 1,0 1-1,0-1 1,0 0-1,0 0 1,1 0-1,-1 0 1,1 0-1,0 0 1,0 1 0,0-1-1,0 0 1,0 1-1,1-1 1,-1 0-1,1 1 1,0 0-1,0-1 1,-1 1-1,1 0 1,1 0-1,-1 0 1,0 0 0,0 1-1,1-1 1,-1 0-1,1 1 1,3-2-1,1-2 64,1 1 0,0-1 0,0 1-1,0 0 1,1 1 0,-1 0 0,1 1 0,0-1 0,-1 2-1,1-1 1,0 1 0,12 0 0,-20 1-199,1 1 0,-1-1 0,0 0 0,0 0 0,0 1 0,0-1-1,0 1 1,0-1 0,0 1 0,0-1 0,0 1 0,0-1 0,-1 1 0,1 0 0,0 0 0,0 0 0,0-1 0,-1 1 0,1 0 0,-1 0 0,1 0 0,0 0 0,-1 0 0,0 0 0,1 2 0,2 35 105,-5-25-32,0-1 1,-1 1-1,-8 21 0,0-11 38,-11 30 11,20-50-107,1 0 0,1 0 1,-1 0-1,0 0 1,1 0-1,-1 0 0,1 1 1,0-1-1,0 0 1,1 0-1,-1 0 0,0 0 1,3 6-1,-2-8 52,0 0 0,0 0 0,0 0 0,0-1-1,1 1 1,-1-1 0,0 1 0,1-1 0,-1 1-1,0-1 1,1 0 0,-1 1 0,0-1 0,1 0 0,-1 0-1,1 0 1,-1 0 0,3-1 0,27-2 833,-18-1-880,0-1 0,0 0-1,-1-1 1,0-1 0,0 1 0,0-2-1,-1 0 1,0 0 0,-1-1-1,0 0 1,0-1 0,-1 0 0,0 0-1,12-20 1,-20 29-22,-1 0 0,1 0 0,0 0 0,0-1 0,-1 1 0,1 0 0,-1-1 0,1 1 0,-1-1 0,1 1 0,-1 0 0,0-1 0,0 1 0,0-1 0,0 1 0,0-1 0,0 1 0,0-1 0,0 1 0,0 0 0,-1-1 0,1 1 0,-1-1 0,1 1 0,-1 0 0,1-1 0,-1 1 0,0 0 0,0 0 0,0-1 0,1 1 0,-1 0 0,0 0 0,0 0 0,-1 0 0,1 0 0,-2-1 0,-2 0 0,1 0 0,-1 1 0,0-1 0,0 1 0,0 0 0,0 0 0,-1 0 0,1 1 0,-6 0 0,11 0-52,0 0 1,0 0-1,1 0 1,-1 1-1,0-1 1,0 0-1,0 0 1,1 0-1,-1 0 1,0 0-1,0 1 0,0-1 1,0 0-1,1 0 1,-1 0-1,0 0 1,0 1-1,0-1 1,0 0-1,0 0 1,0 1-1,0-1 0,1 0 1,-1 0-1,0 0 1,0 1-1,0-1 1,0 0-1,0 0 1,0 1-1,0-1 0,0 0 1,0 0-1,0 0 1,0 1-1,-1-1 1,1 0-1,0 0 1,0 1-1,0-1 1,0 0-1,0 0 0,0 0 1,0 1-1,-1-1 1,1 0-1,0 0 1,0 0-1,0 0 1,0 1-1,-1-1 1,1 0-1,0 0 0,0 0 1,0 0-1,-1 0 1,1 0-1,0 0 1,0 0-1,-1 0 1,1 1-1,0-1 1,0 0-1,0 0 0,-1 0 1,1 0-1,0 0 1,-1-1-1,20 13-6860,1-10-748</inkml:trace>
</inkml:ink>
</file>

<file path=ppt/ink/ink2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4.560"/>
    </inkml:context>
    <inkml:brush xml:id="br0">
      <inkml:brushProperty name="width" value="0.025" units="cm"/>
      <inkml:brushProperty name="height" value="0.025" units="cm"/>
    </inkml:brush>
  </inkml:definitions>
  <inkml:trace contextRef="#ctx0" brushRef="#br0">0 141 20692,'0'0'6544,"8"-4"-5930,1-1-425,78-42 262,-78 42-357,-2 0 1,1 0-1,-1-1 0,1 0 1,-2-1-1,1 0 1,-1 0-1,11-15 1,-17 22-83,1-1 1,-1 1-1,0 0 0,1-1 1,-1 1-1,0 0 1,0-1-1,1 1 1,-1-1-1,0 1 0,0-1 1,0 1-1,0-1 1,1 1-1,-1 0 0,0-1 1,0 1-1,0-1 1,0 1-1,0-1 1,0 1-1,0-1 0,-1 1 1,1-1-1,0 1 1,0-1-1,0 1 0,0 0 1,-1-1-1,1 1 1,0-1-1,-15 2 488,-18 17 108,23-10-577,-1 0 116,1 1-1,0-1 0,0 2 1,1-1-1,0 2 1,1-1-1,0 1 0,1 0 1,-7 13-1,14-23-140,0-1 0,0 1 1,0-1-1,0 1 0,0 0 1,0-1-1,0 1 0,0-1 0,1 1 1,-1-1-1,0 1 0,0-1 1,1 1-1,-1-1 0,0 1 0,1-1 1,-1 1-1,0-1 0,1 1 1,-1-1-1,1 0 0,-1 1 0,1-1 1,-1 0-1,0 1 0,1-1 1,0 0-1,-1 0 0,1 1 0,-1-1 1,1 0-1,-1 0 0,1 0 1,-1 0-1,1 0 0,0 0 0,-1 0 1,1 0-1,-1 0 0,1 0 1,-1 0-1,2 0 0,32-1 142,-27 1-139,82-12-43,-70 8 11,1 0 0,-1 2 1,0 1-1,1 0 0,26 3 0,-45-2 26,0 0 1,0 0-1,0 1 0,0-1 0,0 0 1,0 1-1,0-1 0,0 1 1,0-1-1,0 1 0,0 0 0,-1-1 1,1 1-1,0 0 0,0 0 0,-1 0 1,1 0-1,0-1 0,-1 1 0,1 0 1,-1 0-1,1 0 0,-1 0 0,1 0 1,-1 0-1,0 0 0,1 0 1,-1 1-1,0 0 0,8 16 70,-8-18-73,0 0 0,0 0 0,0 0 0,1 0 0,-1 0 0,0 1 0,0-1 0,1 0 0,-1 0 0,0 0 0,0 0 0,0 0 0,1-1 0,-1 1 0,0 0 0,0 0 0,1 0 0,-1 0 0,0 0 0,0 0 0,0 0 0,1 0 0,-1 0 0,0-1 0,0 1 0,0 0 0,0 0 0,1 0 0,-1 0 0,0 0 0,0-1 0,0 1 0,0 0 0,0 0 0,1 0 0,-1-1 0,0 1 0,0 0 0,0 0 0,0-1 0,0 1 0,0 0 0,0 0 0,0 0 0,0-1 0,0 1 0,0 0 0,0 0 0,0-1 0,0 1 0,0 0 0,0 0 0,0-1 0,2-13 0,-3-31 0,1 36 0,-1 0 0,1-1 0,0 1 0,1 0 0,0 0 0,3-12 0,-3 19-44,0 1 0,0 0 0,0 0 0,0 0 1,1 0-1,-1 0 0,0 0 0,0 0 0,1 0 0,-1 1 0,1-1 0,-1 0 0,1 1 0,-1-1 1,1 1-1,-1 0 0,1-1 0,0 1 0,-1 0 0,1 0 0,-1 0 0,1 0 0,0 0 0,-1 1 1,1-1-1,-1 0 0,3 1 0,44 11-3772,-18-1-2707,2-4-2152</inkml:trace>
</inkml:ink>
</file>

<file path=ppt/ink/ink2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4.907"/>
    </inkml:context>
    <inkml:brush xml:id="br0">
      <inkml:brushProperty name="width" value="0.025" units="cm"/>
      <inkml:brushProperty name="height" value="0.025" units="cm"/>
    </inkml:brush>
  </inkml:definitions>
  <inkml:trace contextRef="#ctx0" brushRef="#br0">1 36 23895,'0'0'8872,"63"-7"-8872,-25 2 0,8 0-192,-3-4-5093,-4-1-5734</inkml:trace>
</inkml:ink>
</file>

<file path=ppt/ink/ink2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5.327"/>
    </inkml:context>
    <inkml:brush xml:id="br0">
      <inkml:brushProperty name="width" value="0.025" units="cm"/>
      <inkml:brushProperty name="height" value="0.025" units="cm"/>
    </inkml:brush>
  </inkml:definitions>
  <inkml:trace contextRef="#ctx0" brushRef="#br0">327 0 17040,'0'0'13026,"-14"12"-12140,-273 231 128,266-232-4694,20-11 3567,1 0 0,0 0 0,-1-1 0,1 1 0,0 0 0,0 0 0,-1-1-1,1 1 1,0 0 0,0-1 0,-1 1 0,1 0 0,0-1 0,0 1 0,0 0 0,0-1 0,-1 1 0,1-1 0,0 1 0,0 0 0,0-1 0,0 1 0,0-1 0,0 1 0,0 0 0,0-1 0,0 1 0,0-1 0,1 1 0,-1 0 0,0-1-1,0 0 1,19-51-7055,-12 35 4312,10-35-5653</inkml:trace>
</inkml:ink>
</file>

<file path=ppt/ink/ink2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5.716"/>
    </inkml:context>
    <inkml:brush xml:id="br0">
      <inkml:brushProperty name="width" value="0.025" units="cm"/>
      <inkml:brushProperty name="height" value="0.025" units="cm"/>
    </inkml:brush>
  </inkml:definitions>
  <inkml:trace contextRef="#ctx0" brushRef="#br0">1 64 1890,'6'-9'8894,"1"-3"-6905,9-13 87,3 8 2064,-15 19 302,-3 21-3419,-1-22-605,-3 87 759,0-58-333,2 0-1,1 0 0,1 0 0,6 36 0,-5-57-711,1 0-1,-1 0 1,2-1 0,-1 1-1,1-1 1,0 1 0,1-1-1,0-1 1,0 1 0,0-1 0,1 1-1,0-2 1,1 1 0,0-1-1,0 0 1,0 0 0,1-1-1,8 5 1,1 0-693,-5-2-1459,1 0-1,1-2 1,14 7-1,-21-12-4326</inkml:trace>
</inkml:ink>
</file>

<file path=ppt/ink/ink2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6.057"/>
    </inkml:context>
    <inkml:brush xml:id="br0">
      <inkml:brushProperty name="width" value="0.025" units="cm"/>
      <inkml:brushProperty name="height" value="0.025" units="cm"/>
    </inkml:brush>
  </inkml:definitions>
  <inkml:trace contextRef="#ctx0" brushRef="#br0">1 0 23414,'0'0'7431,"79"17"-6502,-41-11-352,4-1-449,-2 1-160,-4 1-993,-3-2-1378,-7-2-1921,-5-3-3107</inkml:trace>
</inkml:ink>
</file>

<file path=ppt/ink/ink2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6.740"/>
    </inkml:context>
    <inkml:brush xml:id="br0">
      <inkml:brushProperty name="width" value="0.025" units="cm"/>
      <inkml:brushProperty name="height" value="0.025" units="cm"/>
    </inkml:brush>
  </inkml:definitions>
  <inkml:trace contextRef="#ctx0" brushRef="#br0">284 64 9257,'0'0'18818,"-1"-9"-17591,1 8-1208,0-1 27,0 0 1,-1 0 0,1 0-1,0 0 1,-1 0 0,1 0-1,-1 0 1,1 0 0,-1 0-1,0 0 1,0 0 0,0 1-1,0-1 1,0 0 0,0 1 0,-1-1-1,1 1 1,-1-1 0,1 1-1,-1 0 1,1-1 0,-1 1-1,1 0 1,-1 0 0,0 0-1,0 0 1,0 1 0,0-1 0,0 0-1,1 1 1,-1-1 0,0 1-1,0 0 1,0 0 0,0-1-1,-4 2 1,-12-4 56,-39-1 53,54 4-162,1 0 0,-1 1 0,1-1 0,-1 0 0,0 1 0,1-1 0,-1 1 0,1 0-1,-1 0 1,1 0 0,0 0 0,-1 0 0,1 1 0,0-1 0,0 1 0,0-1 0,-3 4 0,-9 14 16,1 1 1,0 1 0,2 0-1,1 1 1,0 0 0,2 0-1,0 1 1,2 0 0,0 0-1,2 1 1,0 0 0,0 40-1,5-59 19,0 0-1,0-1 1,0 0-1,1 1 0,0-1 1,0 0-1,0 1 0,0-1 1,0 0-1,1-1 1,0 1-1,0 0 0,0-1 1,0 0-1,0 1 1,1-1-1,-1 0 0,1-1 1,0 1-1,8 3 1,24 22-412,-48-35-8571,-15-8 1957,5-5-2676</inkml:trace>
</inkml:ink>
</file>

<file path=ppt/ink/ink2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7.114"/>
    </inkml:context>
    <inkml:brush xml:id="br0">
      <inkml:brushProperty name="width" value="0.025" units="cm"/>
      <inkml:brushProperty name="height" value="0.025" units="cm"/>
    </inkml:brush>
  </inkml:definitions>
  <inkml:trace contextRef="#ctx0" brushRef="#br0">0 20 12908,'0'0'14574,"57"-18"-13421,-24 17-672,8 1-417,4 0-481,2 0-1569,-1 0-1633,0 0-1154,-6 1-2786</inkml:trace>
</inkml:ink>
</file>

<file path=ppt/ink/ink2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7.463"/>
    </inkml:context>
    <inkml:brush xml:id="br0">
      <inkml:brushProperty name="width" value="0.025" units="cm"/>
      <inkml:brushProperty name="height" value="0.025" units="cm"/>
    </inkml:brush>
  </inkml:definitions>
  <inkml:trace contextRef="#ctx0" brushRef="#br0">152 32 16464,'0'0'5856,"-10"-6"-3571,-37-17-1159,45 22-1082,0 1 1,0-1-1,-1 1 0,1 0 0,0 0 1,-1 0-1,1 0 0,0 0 0,0 0 1,-1 1-1,1-1 0,0 1 1,0-1-1,0 1 0,0 0 0,-1 0 1,1 0-1,0 0 0,0 0 0,1 1 1,-1-1-1,0 0 0,0 1 1,1 0-1,-3 2 0,-1 1 77,0 1-1,1 0 0,0 0 1,0 0-1,-6 13 1,9-17-96,0 1 0,0-1 0,0 0 0,1 1 0,-1-1 0,0 0-1,1 1 1,0-1 0,-1 1 0,1-1 0,0 1 0,0-1 0,1 0 0,-1 1 0,0-1 0,2 5 0,-1-6 6,0 1 1,0-1-1,0 0 0,0 1 0,0-1 1,0 0-1,0 1 0,0-1 0,1 0 1,-1 0-1,0 0 0,1 0 0,-1 0 1,1-1-1,0 1 0,-1 0 0,1-1 1,2 1-1,5 1 110,0-1 0,0 0 0,0 0 0,0-1 0,0-1 0,0 1 0,17-5 0,-14 1-107,1 0 0,-1-1 0,0 0 0,-1-1 0,1 0 1,-1-1-1,-1 0 0,1-1 0,-1-1 0,14-14 0,-16 16-68,-53 87-1620,44-79 1503,0 0 0,1 0 0,-1 0 0,0 0 0,1 0 0,-1 0 0,0 0 0,1 0 0,-1 1 1,1-1-1,0 0 0,-1 0 0,1 1 0,0-1 0,0 0 0,0 0 0,0 1 0,0-1 0,0 0 0,0 1 1,0-1-1,0 0 0,1 0 0,-1 1 0,0-1 0,1 0 0,-1 0 0,1 0 0,0 0 0,0 2 1,2-2-533,-1 0 0,1 0 0,-1 0 0,1 0 1,0 0-1,0-1 0,-1 1 0,1-1 1,0 1-1,0-1 0,-1 0 0,6-1 0,26-1-8050</inkml:trace>
</inkml:ink>
</file>

<file path=ppt/ink/ink2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7.808"/>
    </inkml:context>
    <inkml:brush xml:id="br0">
      <inkml:brushProperty name="width" value="0.025" units="cm"/>
      <inkml:brushProperty name="height" value="0.025" units="cm"/>
    </inkml:brush>
  </inkml:definitions>
  <inkml:trace contextRef="#ctx0" brushRef="#br0">121 208 12684,'0'0'6278,"-9"7"-4201,2 0-1834,-12 10 823,-30 33 1,45-46-947,1 0 0,-1 0-1,1 1 1,0-1 0,0 0 0,1 1 0,-1 0 0,1 0 0,0 0 0,1 0 0,-1 0 0,1 0 0,0 0 0,0 1 0,0-1-1,1 7 1,1-10-115,0-1 0,0 0 0,0 1 0,1-1-1,-1 0 1,0 0 0,1 0 0,-1 0 0,1 0-1,-1 0 1,1 0 0,-1 0 0,1-1 0,0 1-1,-1-1 1,1 1 0,0-1 0,0 1 0,-1-1-1,1 0 1,0 0 0,0 0 0,0 0 0,-1 0-1,3-1 1,51-3 137,-42 0-126,0 0-1,-1-1 1,0 0-1,0-1 1,0 0-1,0-1 1,-1 0-1,0-1 1,-1 0 0,1-1-1,-2 0 1,1 0-1,12-18 1,-10 11 9,0 0 1,-1 0 0,-1-2-1,0 1 1,-2-1 0,0 0-1,-1-1 1,7-29 0,-12 42 38,-1-1 1,1 1 0,-2-1-1,1 1 1,-1-1 0,0 1-1,-2-14 1,2 19-27,-1-1 1,1 1-1,-1 0 0,0-1 1,0 1-1,0 0 0,0-1 1,0 1-1,0 0 0,0 0 1,0 0-1,0 0 0,0 0 1,0 0-1,-1 0 0,1 0 1,0 1-1,-1-1 0,1 0 1,-1 1-1,1-1 0,-1 1 1,1 0-1,-1-1 1,1 1-1,-1 0 0,1 0 1,-1 0-1,1 0 0,-1 0 1,1 0-1,-1 1 0,0-1 1,1 0-1,0 1 0,-1-1 1,1 1-1,-3 0 0,-11 5 316,-1 0 0,1 1 0,0 1 0,1 1 0,-1 0 0,2 0 0,-1 1 0,1 1 0,-20 22 0,32-33-352,0 1 1,1 0-1,-1 0 1,0 0 0,0 0-1,0 0 1,1 0-1,-1 0 1,0 0-1,1 0 1,-1 1-1,1-1 1,-1 0 0,1 0-1,0 0 1,-1 1-1,1-1 1,0 0-1,0 0 1,0 1 0,0-1-1,0 2 1,1-2-1,-1-1 0,1 1-1,0 0 1,0 0 0,-1 0 0,1 0 0,0 0 0,0-1 0,0 1 0,0 0 0,0-1 0,0 1-1,0-1 1,0 1 0,0-1 0,0 0 0,0 1 0,0-1 0,2 1 0,9 0 18,1 1 0,0-2-1,19 0 1,-18-1 17,19 1-239,-18-1-65,0 0 0,0 1 0,0 0 0,-1 2 0,1 0 0,0 0 0,-1 1 0,1 1 0,23 10 0,-36-13 250,1 0 0,-1 1 0,0-1 0,0 1 0,0-1 0,0 1 0,0 0 0,-1 0 0,1 0 1,0 0-1,-1 0 0,1 0 0,-1 1 0,0-1 0,0 0 0,0 1 0,0-1 0,0 1 0,0-1 0,-1 1 0,1 0 0,-1 2 0,0 4 119,0-1 1,-1 1 0,-1-1-1,1 1 1,-4 10-1,-4 24 138,9-42-248,0-1 0,0 1 1,0 0-1,0-1 0,0 1 0,0 0 1,1-1-1,-1 1 0,0 0 1,0-1-1,1 1 0,-1 0 0,0-1 1,1 1-1,-1-1 0,1 1 1,-1-1-1,1 1 0,-1-1 1,1 1-1,-1-1 0,1 1 0,-1-1 1,1 1-1,-1-1 0,1 0 1,0 0-1,0 1 0,28 4-928,27-11-1988,-20-7-696,0-6-3149</inkml:trace>
</inkml:ink>
</file>

<file path=ppt/ink/ink2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8.306"/>
    </inkml:context>
    <inkml:brush xml:id="br0">
      <inkml:brushProperty name="width" value="0.025" units="cm"/>
      <inkml:brushProperty name="height" value="0.025" units="cm"/>
    </inkml:brush>
  </inkml:definitions>
  <inkml:trace contextRef="#ctx0" brushRef="#br0">49 54 11627,'0'0'12962,"-8"9"-10768,-26 27-614,34-35-1560,-1-1 1,1 0-1,-1 1 1,1-1-1,-1 1 1,1-1-1,0 1 0,-1-1 1,1 1-1,-1-1 1,1 1-1,0-1 1,0 1-1,-1-1 1,1 1-1,0 0 0,0-1 1,0 1-1,0-1 1,-1 1-1,1 0 1,0-1-1,0 1 1,0 0-1,0-1 0,1 1 1,-1 0-1,0-1 1,0 1-1,0-1 1,0 1-1,1 0 1,-1-1-1,0 1 1,1-1-1,-1 1 0,0-1 1,1 1-1,-1-1 1,0 1-1,1-1 1,-1 1-1,1-1 1,-1 0-1,1 1 0,-1-1 1,1 0-1,0 1 1,-1-1-1,1 0 1,-1 0-1,1 1 1,0-1-1,-1 0 1,1 0-1,-1 0 0,2 0 1,36 3 31,-35-3 2,10-1-277,0-1 0,0 0 0,0-1 0,-1 0 1,0-1-1,1 0 0,-1-1 0,0 0 0,-1-1 1,0 0-1,0-1 0,12-10 0,14-6 344,-36 22-98,-1 1 1,0 0-1,0 0 1,1 0-1,-1-1 1,0 1-1,0 0 1,1 0-1,-1 0 1,0-1-1,1 1 1,-1 0-1,0 0 0,1 0 1,-1 0-1,0 0 1,1 0-1,-1 0 1,0 0-1,1 0 1,-1 0-1,0 0 1,1 0-1,-1 0 1,0 0-1,1 0 1,-1 0-1,0 0 1,0 0-1,1 1 1,-1-1-1,0 0 1,1 0-1,-1 0 1,0 0-1,0 1 1,1-1-1,0 16 257,-13 24-103,10-35 38,0 2-107,1-1-1,-1 0 1,1 1-1,0-1 1,1 1-1,0 0 1,0-1 0,0 1-1,1-1 1,0 1-1,0-1 1,3 11 0,3-1-144,0 1 0,1-1 0,11 18 0,-12-23-224,0 0-1,-1 1 1,0 0-1,-1 0 1,0 1-1,-1-1 1,-1 1-1,3 16 1,-5-24 236,0 0 0,-1 0 0,0 0 0,0 0 0,-1 0 0,1 0 0,-1 0 0,0 0 0,-1 0 0,1-1 0,-1 1-1,0 0 1,0-1 0,0 1 0,0-1 0,-1 0 0,-4 6 0,2-6 128,1-1 0,0 1 0,-1-1-1,1 0 1,-1 0 0,0-1 0,0 0-1,0 0 1,0 0 0,-1 0 0,1-1 0,0 1-1,-1-1 1,1-1 0,-10 1 0,11-1-65,1 0-1,0 0 1,-1 0 0,1 0 0,0-1-1,-1 1 1,1-1 0,0 0 0,0 0 0,0 0-1,-1 0 1,1-1 0,1 1 0,-1-1 0,0 0-1,0 0 1,0 0 0,1 0 0,-1 0 0,1 0-1,0-1 1,0 1 0,0-1 0,0 0 0,0 0-1,0 1 1,1-1 0,-1 0 0,1-1 0,0 1-1,0 0 1,0 0 0,0 0 0,1-1 0,-1 1-1,1 0 1,0-1 0,0 1 0,0 0 0,1-1-1,-1 1 1,1 0 0,-1 0 0,1-1 0,0 1-1,0 0 1,1 0 0,-1 0 0,1 0 0,-1 0-1,1 0 1,0 1 0,0-1 0,0 0 0,5-3-1,18-14-120,2 0 0,0 3-1,30-16 1,-33 20 83,-1 0-1,0-1 1,-2-1 0,1-1-1,33-34 1,-47 42 67,0-1 0,0 0 1,-1 0-1,0-1 0,-1 0 1,0 0-1,-1-1 0,0 0 1,0 0-1,-1 0 0,-1 0 1,1-1-1,-2 1 0,2-20 1,-4 31-57,0-1 1,0 1-1,-1-1 1,1 0-1,0 1 1,0-1-1,-1 1 1,1-1-1,-1 1 1,1-1-1,0 1 1,-1-1 0,1 1-1,-1-1 1,1 1-1,-1 0 1,1-1-1,-1 1 1,0 0-1,1-1 1,-1 1-1,1 0 1,-1 0-1,0-1 1,1 1-1,-1 0 1,0 0-1,1 0 1,-1 0-1,0 0 1,1 0-1,-1 0 1,0 0-1,1 0 1,-1 0 0,0 1-1,1-1 1,-1 0-1,1 0 1,-1 1-1,0-1 1,1 0-1,-1 1 1,1-1-1,-1 0 1,0 1-1,-29 16 515,28-15-459,1-1 0,0 1 0,-1 0-1,1 0 1,0 0 0,0 0 0,0 0-1,0 0 1,1 0 0,-1 0-1,0 2 1,4 7-1302,11-7-5792</inkml:trace>
</inkml:ink>
</file>

<file path=ppt/ink/ink2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9.243"/>
    </inkml:context>
    <inkml:brush xml:id="br0">
      <inkml:brushProperty name="width" value="0.025" units="cm"/>
      <inkml:brushProperty name="height" value="0.025" units="cm"/>
    </inkml:brush>
  </inkml:definitions>
  <inkml:trace contextRef="#ctx0" brushRef="#br0">200 216 3876,'1'-3'1436,"0"0"1,0 0-1,0 0 0,0-1 1,0 1-1,0 0 1,-1-1-1,0 1 1,0-1-1,0 1 0,-1-7 1,1 8-1026,-1 0 1,1 0-1,-1 0 1,0 0-1,0 1 1,1-1-1,-1 0 1,0 1-1,-1-1 1,1 0-1,0 1 1,0-1-1,-1 1 1,1 0-1,-1-1 1,-2 0-1,1 0-291,0 1 1,-1-1-1,1 1 1,-1 0-1,1 0 0,-1 1 1,0-1-1,1 1 1,-1 0-1,1-1 0,-1 2 1,0-1-1,1 0 1,-1 1-1,0 0 0,1 0 1,-1 0-1,1 0 1,-1 0-1,1 1 0,0-1 1,-4 4-1,-1 0-124,0 0 0,0 1 0,1 0 0,0 0 0,0 1 0,0-1 0,1 2 0,0-1 0,1 1 0,-1 0 0,1 0 0,1 0 0,0 1 0,0 0 0,-5 17 0,9-25 3,0 0-1,0 0 0,0 0 1,0 0-1,0 0 1,0 0-1,0 0 0,0 1 1,0-1-1,1 0 1,-1 0-1,0 0 0,1 0 1,-1 0-1,1 0 0,-1 0 1,1-1-1,-1 1 1,1 0-1,0 0 0,0 0 1,-1 0-1,1-1 1,0 1-1,0 0 0,0-1 1,0 1-1,-1-1 1,1 1-1,0-1 0,0 1 1,0-1-1,0 0 1,0 1-1,1-1 0,-1 0 1,0 0-1,0 0 1,0 0-1,0 0 0,0 0 1,0 0-1,0 0 1,2 0-1,5-1 41,1 0 0,-1 0 0,1 0 0,13-6 0,8-5 28,-1-2-1,0-2 1,-2 0 0,0-2 0,0-1-1,-2-1 1,0-1 0,-2-1 0,39-47-1,-60 67-52,4-4 72,-1-1 1,0 0-1,0 0 0,-1 0 1,0 0-1,0-1 1,4-10-1,-23 22-97,6 5 16,0 0-1,1 0 0,-1 1 1,2 0-1,-1 0 0,-6 13 1,-33 73 178,43-87-154,0-1 0,1 1 1,0 1-1,1-1 1,-2 13-1,4-21-27,0 1 0,0-1 0,-1 1 0,1-1 0,1 1 0,-1-1 0,0 1 0,0-1 0,1 1 0,-1-1 0,1 1 0,-1-1 0,1 0 0,-1 1 0,1-1 0,0 1 0,0-1 0,0 0 0,0 0 0,0 0 0,0 1 0,0-1 0,0 0 0,0 0 0,0-1 0,0 1 0,1 0 0,-1 0 0,1 0 0,-1-1 0,0 1 0,1-1 0,-1 1 0,1-1 0,-1 0 0,1 1 0,-1-1 0,1 0 0,2 0 0,7 0-2,-1-1 0,0 0 0,0 0 0,0-1 0,0-1 0,0 0 0,0 0 0,-1-1 0,1 0 0,-1 0 0,0-1 0,0 0 0,10-8 0,-4 1 0,0 0 0,0-1 0,-1-1 0,-1 0 0,0 0 0,12-19 0,-25 33 0,-1 0 0,1 0 0,0 0 0,0 0 0,0-1 0,0 1 0,0 0 0,0 0 0,0 0 0,0 0 0,-1 0 0,1 0 0,0 0 0,0 0 0,0 0 0,0 0 0,0 0 0,0 0 0,0 0 0,0-1 0,0 1 0,0 0 0,0 0 0,0 0 0,0 0 0,0 0 0,0 0 0,0 0 0,-20 16 0,-23 28 0,32-32 0,-35 43 0,43-50 0,0-1 0,0 1 0,0-1 0,1 1 0,0 0 0,0 0 0,0 0 0,0 0 0,1 0 0,-2 8 0,4-12 3,-1 0 1,1-1-1,0 1 0,-1 0 1,1-1-1,-1 1 1,1 0-1,0-1 0,0 1 1,-1-1-1,1 1 0,0-1 1,0 0-1,0 1 0,-1-1 1,1 0-1,0 1 0,0-1 1,0 0-1,0 0 1,0 0-1,0 0 0,-1 0 1,1 0-1,0 0 0,0 0 1,0 0-1,1-1 0,30-1-490,-19 0-886,-1-1-1,0 0 0,0-2 0,0 1 1,15-9-1,20-13-7675</inkml:trace>
</inkml:ink>
</file>

<file path=ppt/ink/ink2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09.598"/>
    </inkml:context>
    <inkml:brush xml:id="br0">
      <inkml:brushProperty name="width" value="0.025" units="cm"/>
      <inkml:brushProperty name="height" value="0.025" units="cm"/>
    </inkml:brush>
  </inkml:definitions>
  <inkml:trace contextRef="#ctx0" brushRef="#br0">141 0 18257,'-10'5'4218,"1"0"-3147,-56 28 4784,59-29-5518,0-1-1,1 1 1,-1 0-1,1 0 1,0 1 0,0 0-1,1-1 1,-1 2-1,-3 6 1,7-12-337,1 0 0,0 0 0,0 1 0,0-1 0,0 0 0,0 0 0,-1 1 0,1-1 0,0 0 0,0 0 0,0 1 0,0-1 0,0 0 0,0 1 0,0-1 0,0 0 0,0 1 0,0-1 0,0 0 0,0 0 0,1 1 0,-1-1 0,0 0 0,0 1 0,0-1 0,0 0 0,0 0 0,0 1 0,1-1 0,-1 0 0,0 0 0,0 0 0,0 1 0,1-1 0,-1 0 0,0 0 0,0 0 0,1 0 0,-1 1 0,0-1 0,0 0 0,1 0 0,-1 0 0,0 0 0,1 0 0,-1 0 0,0 0 0,0 0 0,1 0 0,-1 0 0,19 1 0,-16-1 0,49-2-353,51 2-1311,-94 1 1542,-1 0 0,0 0-1,0 1 1,0 0 0,0 0-1,0 1 1,0 0-1,0 0 1,10 7 0,-16-9 148,-1-1 0,0 1 0,1 0 0,-1 0 1,0 0-1,1 0 0,-1 0 0,0 0 0,0 0 1,0 0-1,0 0 0,0 0 0,0 1 0,-1-1 1,1 0-1,0 1 0,0-1 0,-1 1 0,1-1 1,-1 1-1,0-1 0,1 1 0,-1-1 0,0 1 1,0-1-1,0 1 0,0-1 0,0 1 0,0-1 1,0 1-1,0-1 0,-1 1 0,1-1 0,-1 1 0,1-1 1,-1 1-1,0-1 0,1 0 0,-1 1 0,0-1 1,0 0-1,0 0 0,0 1 0,0-1 0,0 0 1,0 0-1,0 0 0,-1 0 0,1 0 0,0-1 1,-2 2-1,-9 6 343,0 0-1,-1-1 1,0 0 0,-15 5 0,24-10-431,-9 4-158,-1 0 1,0-2-1,0 1 1,0-2-1,0 0 1,0-1-1,-22 1 1,22-6-6102,9-12-5941</inkml:trace>
</inkml:ink>
</file>

<file path=ppt/ink/ink2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1.465"/>
    </inkml:context>
    <inkml:brush xml:id="br0">
      <inkml:brushProperty name="width" value="0.025" units="cm"/>
      <inkml:brushProperty name="height" value="0.025" units="cm"/>
    </inkml:brush>
  </inkml:definitions>
  <inkml:trace contextRef="#ctx0" brushRef="#br0">255 38 4773,'19'-25'7518,"-9"12"459,-21 25-4580,-242 240-1854,248-246-699,-7 6-4715,9-12-28,6-8-941,8-11-2837</inkml:trace>
</inkml:ink>
</file>

<file path=ppt/ink/ink2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1.810"/>
    </inkml:context>
    <inkml:brush xml:id="br0">
      <inkml:brushProperty name="width" value="0.025" units="cm"/>
      <inkml:brushProperty name="height" value="0.025" units="cm"/>
    </inkml:brush>
  </inkml:definitions>
  <inkml:trace contextRef="#ctx0" brushRef="#br0">0 0 11243,'0'0'12166,"9"10"-10997,182 225 1570,-153-189-4222,-14-14-2777,-12-17-311,-2-2-3560</inkml:trace>
</inkml:ink>
</file>

<file path=ppt/ink/ink2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2.383"/>
    </inkml:context>
    <inkml:brush xml:id="br0">
      <inkml:brushProperty name="width" value="0.025" units="cm"/>
      <inkml:brushProperty name="height" value="0.025" units="cm"/>
    </inkml:brush>
  </inkml:definitions>
  <inkml:trace contextRef="#ctx0" brushRef="#br0">0 0 19891,'0'0'12876</inkml:trace>
</inkml:ink>
</file>

<file path=ppt/ink/ink2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2.849"/>
    </inkml:context>
    <inkml:brush xml:id="br0">
      <inkml:brushProperty name="width" value="0.025" units="cm"/>
      <inkml:brushProperty name="height" value="0.025" units="cm"/>
    </inkml:brush>
  </inkml:definitions>
  <inkml:trace contextRef="#ctx0" brushRef="#br0">12 1 12524,'0'0'15545,"3"13"-14856,-1 17 8,-1 0-1,-1-1 1,-7 57 0,2-54-302,-1 53 0,6-84-475,0-1 0,0 1 0,0 0 1,0-1-1,0 1 0,0-1 0,0 1 0,1 0 1,-1-1-1,0 1 0,0-1 0,0 1 1,1-1-1,-1 1 0,0-1 0,1 1 0,-1-1 1,0 1-1,1-1 0,-1 1 0,1-1 1,-1 1-1,1-1 0,-1 0 0,1 1 1,-1-1-1,1 0 0,-1 1 0,1-1 0,-1 0 1,1 0-1,1 1 0,-2-1-290,1 0 1,0 0-1,0 0 1,0 0-1,0 0 0,0-1 1,-1 1-1,1 0 0,0 0 1,0-1-1,0 1 1,-1 0-1,1-1 0,0 1 1,0-1-1,-1 1 0,1-1 1,0 1-1,-1-1 1,1 1-1,-1-1 0,1 0 1,-1 1-1,1-1 0,-1 0 1,1 1-1,-1-1 1,0 0-1,1 0 0,-1 0 1,0 1-1,1-1 0,-1 0 1,0 0-1,0 0 0,0-1 1,0-17-7201</inkml:trace>
</inkml:ink>
</file>

<file path=ppt/ink/ink2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3.182"/>
    </inkml:context>
    <inkml:brush xml:id="br0">
      <inkml:brushProperty name="width" value="0.025" units="cm"/>
      <inkml:brushProperty name="height" value="0.025" units="cm"/>
    </inkml:brush>
  </inkml:definitions>
  <inkml:trace contextRef="#ctx0" brushRef="#br0">0 16 17649,'0'0'11370,"52"-1"-9928,-11 1-513,3-1-417,4-1-352,-1-3-128,-6 1-64,-6 3-576,-9-1-545,-8 2-961,-10 0-1730</inkml:trace>
</inkml:ink>
</file>

<file path=ppt/ink/ink2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3.524"/>
    </inkml:context>
    <inkml:brush xml:id="br0">
      <inkml:brushProperty name="width" value="0.025" units="cm"/>
      <inkml:brushProperty name="height" value="0.025" units="cm"/>
    </inkml:brush>
  </inkml:definitions>
  <inkml:trace contextRef="#ctx0" brushRef="#br0">1 23 7687,'0'0'22646,"60"2"-21205,-21-10-800,3 0-513,1 4-128,-6 2-897,-4 2-1665,-6-2-3076,-9 1-3010</inkml:trace>
</inkml:ink>
</file>

<file path=ppt/ink/ink2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3.882"/>
    </inkml:context>
    <inkml:brush xml:id="br0">
      <inkml:brushProperty name="width" value="0.025" units="cm"/>
      <inkml:brushProperty name="height" value="0.025" units="cm"/>
    </inkml:brush>
  </inkml:definitions>
  <inkml:trace contextRef="#ctx0" brushRef="#br0">20 21 10154,'0'0'18161,"50"6"-17136,-14-7-513,4-4-448,-2-3-128,-4 3-993,-3 2-1569,-10 1-1218,-11-1-1249</inkml:trace>
  <inkml:trace contextRef="#ctx0" brushRef="#br0" timeOffset="1">0 160 18834,'0'0'9000,"59"-7"-7494,-23-4-321,8-1-609,-2 4-512,-2 1-672,-5 0-2179,-8 3-2690,-6-1-4805</inkml:trace>
</inkml:ink>
</file>

<file path=ppt/ink/ink2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4.770"/>
    </inkml:context>
    <inkml:brush xml:id="br0">
      <inkml:brushProperty name="width" value="0.025" units="cm"/>
      <inkml:brushProperty name="height" value="0.025" units="cm"/>
    </inkml:brush>
  </inkml:definitions>
  <inkml:trace contextRef="#ctx0" brushRef="#br0">214 74 9353,'0'0'3246,"6"-8"-145,2 0-2102,-5 5-671,0 0 0,0 0 0,-1 0-1,1 0 1,-1 0 0,0-1 0,0 1 0,0-1-1,0 1 1,-1-1 0,2-4 0,-3 8-212,0-1 0,0 1 0,0-1 0,0 1 1,0-1-1,0 1 0,0-1 0,0 1 0,0-1 0,0 1 1,0-1-1,-1 1 0,1-1 0,0 1 0,0-1 0,0 1 0,-1 0 1,1-1-1,0 1 0,-1-1 0,1 1 0,0 0 0,-1-1 0,1 1 1,-1 0-1,1-1 0,0 1 0,-1 0 0,1 0 0,-1 0 1,1-1-1,-1 1 0,1 0 0,-1 0 0,1 0 0,-1 0 0,1 0 1,-1 0-1,1 0 0,-1 0 0,1 0 0,-1 0 0,1 0 0,-1 0 1,1 0-1,-1 0 0,-27 5 858,18 0-865,0 0-1,1 0 1,-1 1 0,1 0 0,0 1 0,1 0 0,-1 0 0,2 1 0,-1 0 0,-7 10 0,0 2 190,1 0 1,1 0 0,-16 36 0,22-41-110,0 1 0,2 0 0,0 0 0,1 0 0,-4 29 0,7-42-153,1 0-1,-1 1 0,1-1 0,0 0 0,0 1 1,0-1-1,1 0 0,-1 1 0,1-1 0,-1 0 1,1 1-1,0-1 0,0 0 0,1 0 0,-1 0 0,1 0 1,-1 0-1,1 0 0,0-1 0,0 1 0,0 0 1,1-1-1,-1 1 0,1-1 0,-1 0 0,1 0 1,0 0-1,-1 0 0,1-1 0,0 1 0,0-1 1,1 0-1,-1 1 0,4 0 0,2-1 20,0 1 0,0-2 0,-1 1 0,1-1 0,0 0 0,0-1 1,0 0-1,0 0 0,11-4 0,-17 4-47,-1 0-1,1 1 1,-1-1 0,0 0 0,0 0 0,1 0 0,-1-1-1,0 1 1,0-1 0,0 1 0,0-1 0,0 1 0,-1-1 0,1 0-1,-1 0 1,1 0 0,-1 0 0,1 0 0,-1 0 0,0-1 0,0 1-1,0 0 1,0 0 0,-1-1 0,1 1 0,0-1 0,-1 1-1,0-1 1,0 1 0,1-1 0,-1 1 0,-1-1 0,1 1 0,0 0-1,-1-1 1,1 1 0,-2-4 0,1 4-6,-1-1 0,1 1 0,-1-1 0,1 1 0,-1 0 1,0 0-1,0 0 0,0 0 0,0 0 0,0 0 0,0 1 0,-1-1 0,1 1 0,-1-1 0,1 1 0,-1 0 1,1 0-1,-5-1 0,3 0-30,-1 1 0,1-1 1,-1 1-1,1 1 0,-1-1 1,0 0-1,1 1 0,-1 0 0,1 0 1,-8 2-1,12-2-103,-1 0 0,1 0-1,0 0 1,0 0 0,-1 0-1,1 0 1,0 0 0,-1 0 0,1 1-1,0-1 1,0 0 0,-1 0 0,1 0-1,0 0 1,0 1 0,0-1-1,-1 0 1,1 0 0,0 0 0,0 1-1,0-1 1,0 0 0,-1 0 0,1 1-1,0-1 1,0 0 0,0 0-1,0 1 1,0-1 0,0 0 0,0 1-1,0-1 1,0 0 0,0 0 0,0 1-1,0-1 1,0 0 0,0 1-1,0-1 1,0 0 0,0 0 0,0 1-1,0-1 1,0 0 0,0 0 0,1 1-1,-1-1 1,0 0 0,0 0-1,0 1 1,1-1 0,-1 0 0,0 0-1,0 1 1,15 8-9462,4-8-1539</inkml:trace>
</inkml:ink>
</file>

<file path=ppt/ink/ink2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5.128"/>
    </inkml:context>
    <inkml:brush xml:id="br0">
      <inkml:brushProperty name="width" value="0.025" units="cm"/>
      <inkml:brushProperty name="height" value="0.025" units="cm"/>
    </inkml:brush>
  </inkml:definitions>
  <inkml:trace contextRef="#ctx0" brushRef="#br0">7 23 21845,'0'0'10922,"-6"-13"-19314,11 4-2690</inkml:trace>
</inkml:ink>
</file>

<file path=ppt/ink/ink2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5.551"/>
    </inkml:context>
    <inkml:brush xml:id="br0">
      <inkml:brushProperty name="width" value="0.025" units="cm"/>
      <inkml:brushProperty name="height" value="0.025" units="cm"/>
    </inkml:brush>
  </inkml:definitions>
  <inkml:trace contextRef="#ctx0" brushRef="#br0">243 0 15567,'0'0'15604,"-5"10"-15417,-12 15 11,-1 0 0,-1-2-1,-2 0 1,-40 36 0,-33 35 222,87-81-835,14-12-646,18-15-1905,16-33-6536,-21 15 1954</inkml:trace>
</inkml:ink>
</file>

<file path=ppt/ink/ink2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5.897"/>
    </inkml:context>
    <inkml:brush xml:id="br0">
      <inkml:brushProperty name="width" value="0.025" units="cm"/>
      <inkml:brushProperty name="height" value="0.025" units="cm"/>
    </inkml:brush>
  </inkml:definitions>
  <inkml:trace contextRef="#ctx0" brushRef="#br0">5 0 12107,'0'0'15492,"-1"9"-14616,-1 0-616,1 0 0,1 1 0,-1-1 0,2 1 0,-1-1 0,1 0 0,1 1-1,0-1 1,0 0 0,0 0 0,1 0 0,8 16 0,80 125 448,-56-96-6333,-28-46-2505</inkml:trace>
</inkml:ink>
</file>

<file path=ppt/ink/ink2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6.710"/>
    </inkml:context>
    <inkml:brush xml:id="br0">
      <inkml:brushProperty name="width" value="0.025" units="cm"/>
      <inkml:brushProperty name="height" value="0.025" units="cm"/>
    </inkml:brush>
  </inkml:definitions>
  <inkml:trace contextRef="#ctx0" brushRef="#br0">1 37 23766,'0'0'9001,"49"-19"-9001,-38 13-545,-4 1-3522,-6-1-2275</inkml:trace>
</inkml:ink>
</file>

<file path=ppt/ink/ink2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37.080"/>
    </inkml:context>
    <inkml:brush xml:id="br0">
      <inkml:brushProperty name="width" value="0.025" units="cm"/>
      <inkml:brushProperty name="height" value="0.025" units="cm"/>
    </inkml:brush>
  </inkml:definitions>
  <inkml:trace contextRef="#ctx0" brushRef="#br0">74 1 20628,'0'0'11189,"0"10"-10543,-6 21-549,0 0-1,-21 56 1,-1 5-83,26-87-14,1 1 0,0 0 0,0 0 0,0-1 0,0 1 0,1 7 0,1-12 0,-1 0 0,0 0 0,0 0 0,1 0 0,-1 0 0,0 0 0,1 0 0,-1 0 0,1 0 0,0 0 0,-1 0 0,1 0 0,0 0 0,-1 0 0,1 0 0,0 0 0,0-1 0,0 1 0,0 0 0,0-1 0,0 1 0,0 0 0,0-1 0,0 0 0,0 1 0,0-1 0,0 1 0,0-1 0,0 0 0,0 0 0,1 0 0,-1 0 0,0 0 0,0 0 0,2 0 0,41-2 10,59-11 1,-5 1-128,-60 8-1976,0-1-6544</inkml:trace>
</inkml:ink>
</file>

<file path=ppt/ink/ink2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40.161"/>
    </inkml:context>
    <inkml:brush xml:id="br0">
      <inkml:brushProperty name="width" value="0.025" units="cm"/>
      <inkml:brushProperty name="height" value="0.025" units="cm"/>
    </inkml:brush>
  </inkml:definitions>
  <inkml:trace contextRef="#ctx0" brushRef="#br0">53 0 12332,'0'0'7815,"2"55"-6310,-2-23-127,-4 5-577,-2 3-289,-1 1-288,3-1-128,1-4-32,0 0-64,2-4-480,-3-5-1282,0-4-1185,-3-10-1697,-4-8-5381</inkml:trace>
</inkml:ink>
</file>

<file path=ppt/ink/ink2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40.490"/>
    </inkml:context>
    <inkml:brush xml:id="br0">
      <inkml:brushProperty name="width" value="0.025" units="cm"/>
      <inkml:brushProperty name="height" value="0.025" units="cm"/>
    </inkml:brush>
  </inkml:definitions>
  <inkml:trace contextRef="#ctx0" brushRef="#br0">0 116 14510,'9'-12'3128,"-3"4"-2600,1-1-1,0 1 1,0 0 0,1 1-1,0 0 1,0 0 0,1 1-1,0 0 1,0 0 0,0 1-1,1 0 1,13-5 0,-9 7-188,-1 0 1,1 1-1,-1 0 0,1 1 1,-1 0-1,1 1 0,0 1 1,-1 0-1,1 1 0,-1 1 1,21 6-1,-29-8-332,0 1 1,0 0-1,-1 0 0,1 0 1,-1 1-1,1-1 0,-1 1 1,0 0-1,0 1 0,0-1 0,-1 1 1,1-1-1,-1 1 0,0 0 1,0 0-1,0 1 0,-1-1 1,1 0-1,-1 1 0,0 0 1,0-1-1,-1 1 0,1 0 0,-1 0 1,0 0-1,-1 0 0,1 0 1,-1 0-1,0 0 0,0 1 1,0-1-1,-1 0 0,-2 8 1,0-3 129,0 1 1,-2-1 0,1 0-1,-1 0 1,-1-1-1,0 1 1,-11 13 0,-23 41 1360,38-60-1420,0 1 1,1 0-1,-1-1 1,1 1-1,0 0 0,0 0 1,0 0-1,0 0 1,1 0-1,0 0 1,0 0-1,2 6 0,-1-8-92,0 0 0,0-1 0,1 1 0,-1-1 0,1 1 0,0-1 0,0 1 0,0-1 0,0 0 0,0 0 0,0 0-1,1 0 1,-1 0 0,1-1 0,-1 1 0,1-1 0,3 2 0,52 21-3943,-53-22 2985,25 8-5050,1-1-3578</inkml:trace>
</inkml:ink>
</file>

<file path=ppt/ink/ink2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40.862"/>
    </inkml:context>
    <inkml:brush xml:id="br0">
      <inkml:brushProperty name="width" value="0.025" units="cm"/>
      <inkml:brushProperty name="height" value="0.025" units="cm"/>
    </inkml:brush>
  </inkml:definitions>
  <inkml:trace contextRef="#ctx0" brushRef="#br0">0 0 21941,'0'0'9481,"47"45"-32543</inkml:trace>
  <inkml:trace contextRef="#ctx0" brushRef="#br0" timeOffset="1">39 260 18449,'0'0'14318,"23"3"-17617,-13-11-5349</inkml:trace>
</inkml:ink>
</file>

<file path=ppt/ink/ink2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42.543"/>
    </inkml:context>
    <inkml:brush xml:id="br0">
      <inkml:brushProperty name="width" value="0.025" units="cm"/>
      <inkml:brushProperty name="height" value="0.025" units="cm"/>
    </inkml:brush>
  </inkml:definitions>
  <inkml:trace contextRef="#ctx0" brushRef="#br0">69 63 17136,'0'0'9118,"12"-8"-7927,-1 0-1052,1 2 0,-1 0 0,1 0 1,1 1-1,-1 0 0,1 1 1,-1 1-1,1 0 0,0 0 0,18 0 1,-24 3-127,8-2 19,1 2-1,-1 0 1,0 1 0,24 4 0,-37-4-29,0-1 0,1 0-1,-1 1 1,0-1 0,0 1 0,0 0 0,0 0 0,0 0 0,0 0 0,0 0 0,0 0-1,0 0 1,-1 1 0,1-1 0,0 1 0,-1-1 0,1 1 0,-1 0 0,0-1 0,0 1 0,1 0-1,-1 0 1,0 0 0,0 0 0,-1 0 0,1 0 0,0 0 0,-1 0 0,1 0 0,-1 1-1,0-1 1,1 0 0,-1 0 0,0 0 0,0 1 0,-1-1 0,1 0 0,0 0 0,-1 0 0,1 0-1,-2 3 1,0 1 29,-1 0-1,0-1 0,0 1 0,-1 0 0,1-1 0,-1 0 0,-1 0 1,1 0-1,-1 0 0,-7 6 0,-58 41 131,57-44-154,-136 78 267,46-30 539,102-55-771,15-1-49,24-2-332,41 0 12,-24 7-6782,-41-4-548,-1-1-6127</inkml:trace>
</inkml:ink>
</file>

<file path=ppt/ink/ink2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42.915"/>
    </inkml:context>
    <inkml:brush xml:id="br0">
      <inkml:brushProperty name="width" value="0.025" units="cm"/>
      <inkml:brushProperty name="height" value="0.025" units="cm"/>
    </inkml:brush>
  </inkml:definitions>
  <inkml:trace contextRef="#ctx0" brushRef="#br0">1 10 6182,'0'0'16015,"65"3"-14606,-17-3-544,6-1-320,8-3-417,-2 0-96,-1 4-993,-7-2-2915,-6 0-1825</inkml:trace>
</inkml:ink>
</file>

<file path=ppt/ink/ink2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43.273"/>
    </inkml:context>
    <inkml:brush xml:id="br0">
      <inkml:brushProperty name="width" value="0.025" units="cm"/>
      <inkml:brushProperty name="height" value="0.025" units="cm"/>
    </inkml:brush>
  </inkml:definitions>
  <inkml:trace contextRef="#ctx0" brushRef="#br0">1 218 17072,'0'0'9449,"9"13"-15663,11-26-512</inkml:trace>
  <inkml:trace contextRef="#ctx0" brushRef="#br0" timeOffset="1">362 0 12748,'0'0'10026,"-44"58"-8745,34-33-416,5 1-545,5 0-256,0 0-609,7 2-1953,2-4-609,0-2-1377,-3-4-2563</inkml:trace>
</inkml:ink>
</file>

<file path=ppt/ink/ink2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43.647"/>
    </inkml:context>
    <inkml:brush xml:id="br0">
      <inkml:brushProperty name="width" value="0.025" units="cm"/>
      <inkml:brushProperty name="height" value="0.025" units="cm"/>
    </inkml:brush>
  </inkml:definitions>
  <inkml:trace contextRef="#ctx0" brushRef="#br0">3 101 17264,'0'-9'2173,"0"6"-1972,0-1 0,0 1 0,1-1 1,-1 1-1,1-1 0,-1 1 0,1 0 0,0 0 0,1-1 0,-1 1 1,0 0-1,1 0 0,0 0 0,0 0 0,0 0 0,0 1 0,0-1 1,0 1-1,1-1 0,-1 1 0,1 0 0,0 0 0,-1 0 0,1 0 0,0 0 1,0 1-1,1-1 0,-1 1 0,0 0 0,5-1 0,5-2 150,0 2-1,0 0 1,0 0-1,0 1 0,1 1 1,-1 0-1,0 1 1,0 1-1,16 3 1,-25-5-306,1 1 1,-1 0 0,0 0 0,0 1-1,0-1 1,0 1 0,0 0 0,0 0-1,0 0 1,0 1 0,-1-1-1,1 1 1,-1 0 0,0 0 0,0 0-1,0 1 1,0-1 0,0 0 0,-1 1-1,1 0 1,-1 0 0,0 0-1,-1 0 1,1 0 0,0 0 0,-1 0-1,0 0 1,0 1 0,-1-1 0,1 8-1,-1-8 5,-1 0-1,0 0 1,0-1-1,0 1 1,-1 0-1,1-1 1,-1 1-1,0-1 1,0 0-1,0 1 1,0-1-1,-1 0 1,1 0-1,-1-1 1,0 1-1,0 0 1,0-1-1,0 0 1,0 1-1,0-1 1,-1-1-1,-4 3 1,-7 4 208,0-2 1,0 0-1,-32 8 1,56-15-300,-1 0-1,1 0 1,0 1 0,-1 0-1,1 0 1,0 1-1,-1 0 1,1 0 0,-1 1-1,1 1 1,14 5 0,-18-6 21,-1 0 0,0 0 0,0 0 0,0 0 0,0 1 0,0 0 1,0 0-1,0 0 0,-1 0 0,0 1 0,1-1 0,-1 1 0,-1 0 1,1 0-1,0 0 0,-1 0 0,0 0 0,0 0 0,0 1 0,-1-1 0,1 1 1,-1-1-1,0 1 0,0 7 0,0-7 29,-2-1 0,1 1 0,0 0 1,-1-1-1,0 1 0,0 0 0,0-1 0,-1 1 0,1-1 0,-1 1 0,0-1 1,-1 0-1,1 0 0,-1 0 0,1 0 0,-5 4 0,0-2 29,1 1 0,-1-2 0,0 1 0,-1-1 0,0 0 0,1 0 0,-2-1 0,-8 3 0,-3 1 32,0-1 1,-1-2 0,0 0 0,-1-1 0,1-1 0,-33 0 0,50-3-189,-1 0 1,0 0-1,0 0 1,0-1-1,1 0 0,-1 0 1,-8-3-1,12 3-38,0 1-1,0-1 1,0 0-1,0 1 1,0-1 0,1 0-1,-1 0 1,0 1-1,0-1 1,1 0-1,-1 0 1,1 0-1,-1 0 1,1 0 0,-1 0-1,1 0 1,-1 0-1,1 0 1,0 0-1,0 0 1,-1 0 0,1 0-1,0 0 1,0-1-1,0 1 1,0 0-1,0 0 1,1 0 0,-1 0-1,0 0 1,0 0-1,1 0 1,-1 0-1,1 0 1,-1 0 0,1 0-1,-1 0 1,1 0-1,-1 0 1,1 0-1,1-1 1,13-16-14850</inkml:trace>
</inkml:ink>
</file>

<file path=ppt/ink/ink2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8:59.002"/>
    </inkml:context>
    <inkml:brush xml:id="br0">
      <inkml:brushProperty name="width" value="0.025" units="cm"/>
      <inkml:brushProperty name="height" value="0.025" units="cm"/>
    </inkml:brush>
  </inkml:definitions>
  <inkml:trace contextRef="#ctx0" brushRef="#br0">1475 175 9097,'-9'-6'1756,"-21"-14"-211,-2 2 0,0 1 0,-44-16-1,28 16-798,-96-20 0,71 25-810,-1 3 0,1 3 0,-111 6 0,144 4 258,0 1-1,0 1 1,0 3-1,1 1 1,0 2 0,1 2-1,-38 19 1,49-20-17,0 1 0,1 2 0,1 1 0,0 0 0,1 2 0,1 1 0,1 1 0,1 1 0,1 1 1,-19 26-1,30-34-166,0 0 0,1 1 1,0 0-1,1 0 0,1 1 1,1 0-1,0 0 1,1 0-1,1 1 0,1-1 1,0 1-1,1 0 1,1 0-1,1-1 0,1 1 1,0 0-1,1-1 0,1 0 1,0 0-1,2 0 1,0 0-1,0-1 0,2 1 1,0-2-1,1 1 0,0-1 1,1-1-1,1 0 1,0 0-1,1-1 0,1 0 1,0-1-1,1-1 0,0 0 1,0-1-1,1 0 1,24 11-1,-4-7 41,0 0 1,1-3-1,0 0 0,1-3 0,0-1 1,0-2-1,60 2 0,-41-7 508,-1-3 0,1-1 1,-1-3-1,80-22 0,-82 15 147,0-3-1,-1-3 1,-2-1 0,0-3-1,58-37 1,-87 47-510,0 0 1,-2-1-1,1-1 1,-2 0-1,0-2 1,-1 0-1,-1-1 0,-1-1 1,0 0-1,-2-1 1,0-1-1,-2 0 1,17-43-1,-25 55-169,0 0 0,0 0 0,-1 0 0,-1-1 0,0 1 0,0-1 1,-1 1-1,0 0 0,-1-1 0,0 1 0,0-1 0,-4-9 0,2 13-30,0-1 0,0 1 0,-1 1 0,0-1 0,0 0 0,0 1 0,-1 0 0,0 0 0,-1 0 0,1 1 0,-1 0 0,0 0 0,0 0 0,0 1 0,-1 0 0,-11-6 0,-15-4-1062,-1 0 0,-50-12 1,2 1-5804,35 8-1380</inkml:trace>
</inkml:ink>
</file>

<file path=ppt/ink/ink2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1.074"/>
    </inkml:context>
    <inkml:brush xml:id="br0">
      <inkml:brushProperty name="width" value="0.025" units="cm"/>
      <inkml:brushProperty name="height" value="0.025" units="cm"/>
    </inkml:brush>
  </inkml:definitions>
  <inkml:trace contextRef="#ctx0" brushRef="#br0">311 1 15663,'0'0'12486,"-9"11"-11450,-27 27-625,-2-1 0,-1-3 0,-56 39 0,69-53-375,18-13-326,-1 0 0,0 0 0,-1-1 0,-18 9-1,28-15 176,-1 0 0,1 0-1,0 0 1,0 0 0,0 0-1,-1 0 1,1-1-1,0 1 1,0 0 0,0 0-1,-1 0 1,1 0-1,0-1 1,0 1 0,0 0-1,0 0 1,0 0-1,0-1 1,-1 1 0,1 0-1,0 0 1,0-1-1,0 1 1,0 0 0,0 0-1,0-1 1,0 1 0,0 0-1,0 0 1,0-1-1,0 1 1,0 0 0,0 0-1,0-1 1,0 1-1,0 0 1,1 0 0,-1-1-1,0 1 1,0 0-1,0 0 1,0 0 0,0-1-1,1 1 1,-1 0-1,0 0 1,0 0 0,0 0-1,0-1 1,1 1 0,-1 0-1,14-24-5585,5-9-2659</inkml:trace>
</inkml:ink>
</file>

<file path=ppt/ink/ink2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1.449"/>
    </inkml:context>
    <inkml:brush xml:id="br0">
      <inkml:brushProperty name="width" value="0.025" units="cm"/>
      <inkml:brushProperty name="height" value="0.025" units="cm"/>
    </inkml:brush>
  </inkml:definitions>
  <inkml:trace contextRef="#ctx0" brushRef="#br0">0 16 13549,'0'0'6833,"8"-4"-4036,-6 3-2730,-1 0 38,0 0 0,1-1-1,-1 2 1,0-1 0,1 0 0,-1 0-1,1 0 1,-1 1 0,1-1-1,-1 1 1,1-1 0,0 1-1,-1 0 1,1-1 0,0 1 0,-1 0-1,1 0 1,0 0 0,-1 0-1,1 0 1,-1 1 0,1-1-1,0 1 1,-1-1 0,1 1 0,-1-1-1,1 1 1,-1 0 0,1-1-1,-1 1 1,0 0 0,1 0 0,-1 0-1,0 0 1,0 1 0,1-1-1,-1 0 1,0 0 0,0 1-1,0-1 1,-1 1 0,1-1 0,0 1-1,-1-1 1,1 1 0,0-1-1,0 4 1,32 93 1905,-23-63-2190,2-1 0,1 0 0,2-1 0,33 57 0,-22-60-2899,-3-17-2287,-9-11-453</inkml:trace>
  <inkml:trace contextRef="#ctx0" brushRef="#br0" timeOffset="1">287 237 20724,'0'0'7815,"58"7"-15951,-42-7-8744</inkml:trace>
</inkml:ink>
</file>

<file path=ppt/ink/ink2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2.946"/>
    </inkml:context>
    <inkml:brush xml:id="br0">
      <inkml:brushProperty name="width" value="0.025" units="cm"/>
      <inkml:brushProperty name="height" value="0.025" units="cm"/>
    </inkml:brush>
  </inkml:definitions>
  <inkml:trace contextRef="#ctx0" brushRef="#br0">203 98 6438,'4'-6'1875,"-1"2"-715,0 0-1,0 0 1,-1-1-1,1 1 0,-1-1 1,0 0-1,0 0 1,-1 1-1,1-1 0,-1 0 1,0-1-1,0 1 1,-1 0-1,0-9 0,0 13-1051,-1 0-1,0 0 0,1 0 1,-1 1-1,0-1 0,0 0 1,0 0-1,1 1 0,-1-1 1,0 1-1,0-1 0,0 1 1,0-1-1,0 1 1,0 0-1,0-1 0,0 1 1,0 0-1,0 0 0,0 0 1,0 0-1,-1 0 0,1 0 1,0 0-1,0 0 0,0 0 1,0 1-1,0-1 0,0 0 1,0 1-1,-1-1 0,-36 13 136,24-3-240,0 0-1,0 1 0,1 1 0,1 0 0,0 1 0,-13 17 1,18-21 14,0 1 1,0 0-1,1 0 1,1 0-1,-1 1 1,2 0-1,-1 0 1,2 0 0,-1 1-1,-1 12 1,5-23-8,0 1 0,-1 0 0,1-1 0,0 1 0,0-1 1,1 1-1,-1-1 0,0 1 0,0-1 0,1 1 0,-1-1 0,1 0 1,-1 1-1,1-1 0,-1 1 0,1-1 0,0 0 0,0 1 0,0-1 1,0 0-1,0 0 0,0 0 0,0 0 0,2 2 0,0-2 15,-1 0 0,1 0 0,0 0 0,-1 0 0,1 0 0,0-1 0,0 1 0,0-1 0,-1 0 0,1 0 0,0 0-1,4 0 1,2-1 54,1-1 0,-1 0-1,0 0 1,0-1-1,0 0 1,0-1 0,11-5-1,-11 3 16,1 0 0,-1 0 0,-1-1-1,1 0 1,-1-1 0,-1 0 0,1 0 0,-1-1-1,-1 1 1,1-2 0,-2 1 0,1-1 0,-1 0-1,-1 0 1,0 0 0,0 0 0,-1-1 0,0 0-1,-1 0 1,2-18 0,-4 28-137,0 0 0,1 1 0,-1-1 0,0 0 0,0 0 0,0 1 0,0-1 0,0 0 0,0 0-1,0 1 1,0-1 0,0 0 0,0 1 0,-1-1 0,1 0 0,0 1 0,0-1 0,-1 0 0,1 1 0,0-1 0,-1 0 0,1 1 0,-1-1 0,1 1 0,-1-1 0,1 1 0,-1-1 0,1 1 0,-1-1-1,0 1 1,1-1 0,-1 1 0,1 0 0,-1-1 0,0 1 0,1 0 0,-1 0 0,0 0 0,0-1 0,1 1 0,-1 0 0,0 0 0,1 0 0,-1 0 0,0 0 0,0 0 0,1 0 0,-1 1-1,0-1 1,1 0 0,-1 0 0,0 0 0,1 1 0,-1-1 0,0 0 0,1 1 0,-2 0 0,-1 0-339,0 1-1,0 0 1,1 0 0,-1 0 0,1 0-1,-1 0 1,1 1 0,0-1 0,0 1-1,0-1 1,-3 7 0,-1 10-4796,3-3-2387</inkml:trace>
</inkml:ink>
</file>

<file path=ppt/ink/ink2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3.620"/>
    </inkml:context>
    <inkml:brush xml:id="br0">
      <inkml:brushProperty name="width" value="0.025" units="cm"/>
      <inkml:brushProperty name="height" value="0.025" units="cm"/>
    </inkml:brush>
  </inkml:definitions>
  <inkml:trace contextRef="#ctx0" brushRef="#br0">26 218 19314,'0'0'7138,"-5"9"-5713,-13 31-229,17-40-1165,1 1 1,0 0-1,-1 0 0,1-1 1,0 1-1,0 0 0,-1 0 1,1 0-1,0-1 0,0 1 1,0 0-1,0 0 1,0 0-1,0 0 0,0-1 1,0 1-1,1 0 0,-1 0 1,0 0-1,0-1 0,1 1 1,-1 0-1,0 0 1,1-1-1,-1 1 0,1 0 1,-1-1-1,1 1 0,-1 0 1,2 0-1,0 0-6,-1 0 0,1 0 0,0 0 0,0 0 0,1-1 0,-1 1 0,0-1 0,0 1 0,0-1 0,0 0 0,3 1 0,5-1 8,0-1 0,0 0-1,-1 0 1,12-3 0,-13 1-21,1-1 0,-1 0 0,0 0 1,0-1-1,0 0 0,13-11 0,7-5 4,-28 21-17,0 0-1,0 0 0,0-1 1,1 1-1,-1 0 0,0 0 1,0 0-1,0 0 0,0 0 1,1-1-1,-1 1 0,0 0 1,0 0-1,0 0 0,1 0 1,-1 0-1,0 0 1,0 0-1,1 0 0,-1 0 1,0 0-1,0 0 0,0 0 1,1 0-1,-1 0 0,0 0 1,0 0-1,0 0 0,1 0 1,-1 0-1,0 0 0,0 0 1,0 0-1,1 1 0,-1-1 1,0 0-1,0 0 0,0 0 1,0 0-1,1 0 0,-1 1 1,0-1-1,0 0 1,0 0-1,0 0 0,1 15-179,-11 27-217,7-30 322,3-11 70,-1 0 0,1 1 0,0-1 0,-1 1 0,1-1 1,0 0-1,0 1 0,0-1 0,0 1 0,0-1 0,0 1 0,0-1 0,0 1 0,1-1 1,-1 1-1,1-1 0,-1 0 0,1 1 0,-1-1 0,1 0 0,0 1 0,0-1 0,0 0 0,-1 0 1,1 0-1,0 0 0,0 0 0,1 0 0,-1 0 0,0 0 0,3 1 0,-1-1 1,0 0-1,1-1 1,-1 0-1,1 0 0,-1 0 1,1 0-1,-1-1 1,0 1-1,1-1 0,-1 0 1,0 0-1,1 0 1,4-2-1,8-5-238,-1 0 0,0 0 0,-1-2 0,0 0 0,0 0 0,-1-1 0,0-1 0,-1 0 0,15-20 0,11-19-214,38-66 0,-48 73 1444,-28 42-57,-9 33-305,2-8-426,0 0 0,2 1-1,1-1 1,1 1 0,0 31-1,2-30-160,-1-1 1,-1 0-1,-1-1 0,-1 1 0,-8 24 1,13-48-32,0 0 0,0 1 0,0-1 0,0 0 0,0 0 0,0 0 0,0 0 0,0 0 0,0 0-1,-1 1 1,1-1 0,0 0 0,0 0 0,0 0 0,0 0 0,0 0 0,0 0 0,0 1 0,0-1 0,0 0 0,0 0 0,0 0 0,-1 0 0,1 0 0,0 0 0,0 0 0,0 0 0,0 0 0,0 1 0,0-1 0,-1 0 0,1 0 0,0 0 0,0 0 0,0 0 0,0 0 0,0 0 0,-1 0 0,1 0 0,0 0 0,0 0 0,0 0 0,0 0 0,0 0 0,0 0 0,-1 0 0,1 0 0,0 0 0,0-1 0,0 1 0,0 0 0,0 0 0,0 0 0,-1 0 0,1 0 0,0 0 0,0 0 0,0 0 0,0 0 0,0-1 0,0 1 0,0 0 0,0 0 0,0 0 0,-1 0 0,1 0 0,0-1 0,-7-16 26,-3-29-213,9 41 222,-7-28 267,4 18 18,1 1 0,0-1 0,1 1-1,0-1 1,2-26 0,0 40-326,1 0 0,0 0 0,0 1 0,-1-1 0,1 0 0,0 0 0,0 1 0,0-1 0,0 1 0,0-1 0,0 1 0,0-1 0,0 1 0,0 0 0,0-1 0,0 1 0,0 0 0,1 0 0,-1 0 0,0 0 0,0 0 0,0 0 0,0 0 0,0 0 0,0 0 0,0 1 0,2-1 0,33 7 0,-14 1-1181,-8-2-1537,-1-2 1,1 1-1,-1-2 0,1 1 0,0-2 0,21 1 0,-15-3-4782</inkml:trace>
</inkml:ink>
</file>

<file path=ppt/ink/ink2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3.997"/>
    </inkml:context>
    <inkml:brush xml:id="br0">
      <inkml:brushProperty name="width" value="0.025" units="cm"/>
      <inkml:brushProperty name="height" value="0.025" units="cm"/>
    </inkml:brush>
  </inkml:definitions>
  <inkml:trace contextRef="#ctx0" brushRef="#br0">93 0 4869,'0'0'19260,"-5"11"-18368,-17 49 434,3 2-1,-21 122 1,37-173-1073,0 7 519,3-16 136,3-10 549,107-222-1184,-101 212-300,-5 11-21,0 0 0,1 0 0,0 0 0,0 1 0,0 0 0,8-6 0,-13 11 37,1 0 0,0 1 0,-1-1 0,1 0 0,0 1 0,0-1-1,-1 1 1,1 0 0,0-1 0,0 1 0,0 0 0,0-1 0,0 1 0,-1 0 0,1 0 0,0 0 0,0 0 0,0-1 0,0 1 0,0 1 0,0-1 0,0 0 0,1 0 0,0 1 3,-1 1-1,0-1 1,0 0-1,0 0 1,0 1 0,0-1-1,-1 0 1,1 1-1,0-1 1,-1 1 0,1-1-1,-1 1 1,1-1-1,-1 1 1,0-1-1,1 1 1,-1 0 0,0-1-1,0 3 1,0 1 9,0-1-1,-1 0 1,1 0 0,-1 0 0,0 0 0,0 1-1,0-1 1,-1 0 0,1-1 0,-1 1 0,0 0-1,0 0 1,0-1 0,-1 1 0,1-1 0,-1 0-1,0 0 1,0 0 0,-3 3 0,1-1 64,-1-1 0,0 0 0,0 0 0,0 0 0,0 0 0,0-1 0,-1 0 0,0-1 0,1 1 0,-13 1 0,18-4-99,1 0 1,0 1-1,0-1 1,0 0-1,0 0 0,-1 0 1,1 0-1,0 0 0,0 0 1,0 0-1,0 0 0,-1 0 1,1 0-1,0 0 0,0 0 1,0 0-1,0 0 0,-1 0 1,1 0-1,0 0 0,0 0 1,0 0-1,0 0 0,-1 0 1,1-1-1,0 1 0,0 0 1,0 0-1,0 0 0,-1 0 1,1 0-1,0 0 0,0 0 1,0-1-1,0 1 0,0 0 1,0 0-1,0 0 0,0 0 1,-1-1-1,1 1 0,0 0 1,0 0-1,0 0 0,0 0 1,0-1-1,0 1 0,0 0 1,0 0-1,0 0 0,6-12-2285,14-11-4311,6 1-2680</inkml:trace>
</inkml:ink>
</file>

<file path=ppt/ink/ink2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4.608"/>
    </inkml:context>
    <inkml:brush xml:id="br0">
      <inkml:brushProperty name="width" value="0.025" units="cm"/>
      <inkml:brushProperty name="height" value="0.025" units="cm"/>
    </inkml:brush>
  </inkml:definitions>
  <inkml:trace contextRef="#ctx0" brushRef="#br0">27 47 16143,'0'0'10522,"-4"11"-8856,1-3-1410,0 1-106,-1 1 0,1-1 0,0 0 0,1 1 0,0 0 1,1-1-1,0 1 0,1 17 0,0-26-182,0-1 0,0 1 0,0 0 0,1 0 0,-1 0-1,0 0 1,1 0 0,-1-1 0,1 1 0,-1 0 0,1 0 0,-1-1 0,1 1 0,0 0 0,-1-1 0,1 1 0,0-1 0,-1 1 0,1-1 0,0 1 0,0-1 0,0 1 0,-1-1 0,1 0 0,0 1 0,1-1 0,30 0-304,-25-2 257,1 0 1,-1 0 0,0-1-1,0 0 1,13-7 0,-1-5-317,0 0 1,-1-1 0,-1-1 0,-1 0-1,0-1 1,19-30 0,-53 127 1643,17-74-1222,0 0 1,0 1-1,0-1 0,0 0 1,1 0-1,0 1 1,0-1-1,1 0 0,-1 0 1,1 1-1,3 9 0,-3-13-25,0-1 0,1 1 0,-1 0 0,1 0 0,-1-1 0,1 1-1,0-1 1,0 0 0,0 1 0,-1-1 0,1 0 0,0 0 0,1 0 0,-1 0-1,0 0 1,0-1 0,0 1 0,0-1 0,1 1 0,-1-1 0,0 0-1,0 0 1,1 0 0,-1 0 0,0 0 0,0-1 0,0 1 0,1-1 0,3 0-1,0-1-42,1 0 0,-1 0 0,0-1 0,1 0 0,-1 0 0,0 0 0,-1-1 0,1 0 0,-1 0 0,1 0 0,-1-1 0,-1 0 0,1 0 0,-1 0 0,5-7 0,1-2 102,-1 0 0,0-1 0,-1 0-1,11-30 1,-14 23 535,-13 29-20,-15 34-408,12-5-112,1 1 0,2 1 0,-6 68 0,13-71-4127,1-14-4371,-14-67 6230,-7 2 5165,14 33-1344,2 0 0,-1-1 1,1 0-1,1-1 0,0 1 1,-2-14-1,6 25-1537,0 1 1,0 0-1,0-1 1,0 1-1,1 0 1,-1 0-1,0-1 1,0 1-1,0 0 1,0-1-1,0 1 1,1 0-1,-1 0 1,0-1-1,0 1 0,0 0 1,1 0-1,-1-1 1,0 1-1,0 0 1,1 0-1,-1 0 1,0 0-1,0-1 1,1 1-1,-1 0 1,0 0-1,1 0 0,-1 0 1,0 0-1,1 0 1,-1 0-1,0 0 1,1 0-1,-1 0 1,0 0-1,1 0 1,21 1 451,17 9-893,27 13-4718,-18-15-2259</inkml:trace>
</inkml:ink>
</file>

<file path=ppt/ink/ink2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5.590"/>
    </inkml:context>
    <inkml:brush xml:id="br0">
      <inkml:brushProperty name="width" value="0.025" units="cm"/>
      <inkml:brushProperty name="height" value="0.025" units="cm"/>
    </inkml:brush>
  </inkml:definitions>
  <inkml:trace contextRef="#ctx0" brushRef="#br0">1 0 12812,'0'0'10874,"2"9"-9993,-1-6-797,-1 0 0,1 1 0,0-1 0,1 0 0,-1 1 0,0-1 0,1 0 1,0 0-1,-1 0 0,1 0 0,0-1 0,1 1 0,-1 0 0,0-1 0,1 0 0,-1 1 0,1-1 0,0 0 0,0 0 0,0 0 0,0-1 0,0 1 0,0-1 0,0 0 0,1 0 0,-1 0 0,0 0 0,1 0 0,-1-1 0,5 1 0,24 0 249,0-2-1,1-1 0,-1-1 1,0-2-1,55-15 1,-49 10-354,0 2 0,1 2 0,50-2 1,-77 8 22,-7 0-15,0-1 1,0 1-1,1 1 0,-1-1 1,0 1-1,1 0 0,7 3 0,-11-3 6,-1-1-1,0 1 0,1 1 1,-1-1-1,0 0 0,1 0 1,-1 0-1,0 1 0,0-1 0,0 0 1,0 1-1,0-1 0,-1 1 1,1 0-1,0-1 0,-1 1 0,1-1 1,-1 1-1,0 0 0,1-1 1,-1 1-1,0 0 0,0 0 0,0-1 1,0 1-1,0 0 0,-1 3 1,0-1 47,0 1 1,0-1-1,0 0 1,0 0 0,-1 0-1,0 0 1,0 0-1,0 0 1,-3 5 0,-12 27 369,17-35-399,1-1 0,-1 1 0,1-1-1,-1 0 1,1 1 0,-1-1 0,1 1-1,0-1 1,-1 0 0,1 1 0,-1-1-1,1 0 1,0 0 0,-1 0 0,1 1-1,0-1 1,-1 0 0,1 0 0,0 0-1,-1 0 1,1 0 0,0 0 0,-1 0-1,1 0 1,0-1 0,-1 1 0,1 0-1,0 0 1,-1 0 0,1-1 0,0 1-1,0-1 1,27-7 40,22-16-1072,-31 13-649,0 2-1,0 1 0,26-8 1,-44 16 1671,0 0 0,0 0 1,-1 1-1,1-1 0,0 0 1,0 0-1,0 1 0,-1-1 1,1 1-1,0-1 0,0 1 1,-1-1-1,1 1 0,0 0 1,-1-1-1,1 1 0,-1 0 1,1-1-1,-1 1 0,1 0 1,-1 0-1,1-1 0,-1 1 1,0 0-1,1 0 0,-1 0 1,0 0-1,0 0 0,1-1 1,-1 1-1,0 0 0,0 0 1,0 0-1,-1 1 0,2 0 241,-1 1 0,1-1 1,0 0-1,-1 1 0,1-1 0,0 0 0,0 0 0,1 1 0,-1-1 0,0 0 0,1 0 1,-1-1-1,1 1 0,2 3 0,2-3 130,0 1 1,0-1-1,-1 0 1,1-1-1,0 0 0,1 1 1,-1-2-1,0 1 1,0-1-1,0 0 0,0 0 1,0-1-1,11-2 1,4-1 143,-1-1 1,33-13 0,-1-7-475,-42 19-43,1 0 1,0 1-1,0 0 1,1 1-1,-1 0 1,1 1-1,0 0 1,17-1-1,-27 4 1,0 1 0,1-1 0,-1 1 0,0 0 0,0-1 0,1 1 0,-1 0 0,0 1 0,0-1 0,0 0 0,3 3 0,14 8 0,-6-8-549,1 0 0,-1-1 1,0 0-1,25 1 0,-23-4-1307,0 0 1,0 0-1,0-1 1,18-4-1,6-10-15334</inkml:trace>
</inkml:ink>
</file>

<file path=ppt/ink/ink2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6.453"/>
    </inkml:context>
    <inkml:brush xml:id="br0">
      <inkml:brushProperty name="width" value="0.025" units="cm"/>
      <inkml:brushProperty name="height" value="0.025" units="cm"/>
    </inkml:brush>
  </inkml:definitions>
  <inkml:trace contextRef="#ctx0" brushRef="#br0">170 177 16912,'0'0'13367,"-7"10"-12513,-36 53-976,-77 83-1,127-180-4756,26-56-1296,61-161 3910,-82 230 3285,-12 21-979,0 0 0,1 0 0,-1 0 0,0 0 1,0 0-1,0 0 0,1 0 0,-1 0 0,0 0 1,0 0-1,1 1 0,-1-1 0,0 0 0,0 0 1,0 0-1,1 0 0,-1 0 0,0 0 0,0 1 1,0-1-1,0 0 0,1 0 0,-1 0 0,0 0 1,0 1-1,0-1 0,0 0 0,0 0 0,0 1 1,0-1-1,0 0 0,1 0 0,-1 0 0,0 1 1,0-1-1,0 0 0,0 0 0,0 1 0,0-1 1,0 0-1,0 0 0,0 0 0,-1 1 0,3 45 3366,-3-35-3048,-1 53 2062,0-41-1461,1 0 1,1 1-1,1-1 1,1 0-1,6 26 1,-6-46-936,-1 1 0,1 0 1,0 0-1,0-1 0,1 0 1,-1 1-1,1-1 0,0 0 1,-1 0-1,1 0 0,1 0 1,-1-1-1,0 1 0,1-1 1,-1 0-1,1 0 0,0 0 1,0-1-1,-1 1 0,1-1 1,7 2-1,-8-3-832,0 1-1,0-1 1,1 0 0,-1 1 0,0-2-1,0 1 1,0 0 0,1-1 0,-1 1-1,5-3 1</inkml:trace>
</inkml:ink>
</file>

<file path=ppt/ink/ink2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6.793"/>
    </inkml:context>
    <inkml:brush xml:id="br0">
      <inkml:brushProperty name="width" value="0.025" units="cm"/>
      <inkml:brushProperty name="height" value="0.025" units="cm"/>
    </inkml:brush>
  </inkml:definitions>
  <inkml:trace contextRef="#ctx0" brushRef="#br0">0 8 24663,'0'0'7848,"61"2"-8489,-46-2-1825,-2 0-3107,-4-9-5446</inkml:trace>
</inkml:ink>
</file>

<file path=ppt/ink/ink2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7.646"/>
    </inkml:context>
    <inkml:brush xml:id="br0">
      <inkml:brushProperty name="width" value="0.025" units="cm"/>
      <inkml:brushProperty name="height" value="0.025" units="cm"/>
    </inkml:brush>
  </inkml:definitions>
  <inkml:trace contextRef="#ctx0" brushRef="#br0">1 1 5926,'0'0'25597,"4"11"-24849,0 0-693,-1-1 0,-1 1 0,1 0 0,-2 0 0,1 0 1,-2 0-1,1 0 0,-3 16 0,0 4-2217,4 38-8937</inkml:trace>
</inkml:ink>
</file>

<file path=ppt/ink/ink2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8.030"/>
    </inkml:context>
    <inkml:brush xml:id="br0">
      <inkml:brushProperty name="width" value="0.025" units="cm"/>
      <inkml:brushProperty name="height" value="0.025" units="cm"/>
    </inkml:brush>
  </inkml:definitions>
  <inkml:trace contextRef="#ctx0" brushRef="#br0">0 307 3075,'0'0'26809,"56"-10"-25720,-15 5-576,2-2-289,2-2-128,-5 2-160,-7-1-1121,-5-4-929,-11 1-1121,-13-3-513,-4-5-1761,-4-2-4484</inkml:trace>
  <inkml:trace contextRef="#ctx0" brushRef="#br0" timeOffset="1">48 0 16271,'0'0'13805,"54"11"-12844,-22-8-640,8 2-289,0-5-641,3 2-1825,-6-2-2851,-4 0-3876</inkml:trace>
</inkml:ink>
</file>

<file path=ppt/ink/ink2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8.358"/>
    </inkml:context>
    <inkml:brush xml:id="br0">
      <inkml:brushProperty name="width" value="0.025" units="cm"/>
      <inkml:brushProperty name="height" value="0.025" units="cm"/>
    </inkml:brush>
  </inkml:definitions>
  <inkml:trace contextRef="#ctx0" brushRef="#br0">10 0 13132,'0'0'7773,"-1"10"-4362,-2-1-2491,2-6-673,0 0 0,0 1 0,0-1 0,1 0 0,-1 1 0,1-1 1,0 0-1,0 1 0,0-1 0,0 0 0,1 1 0,0 3 0,0-6-192,-1 0 0,1 0 0,0 0 0,-1 0 0,1 0 0,0 0 0,-1-1 0,1 1 0,0 0 0,0-1 0,0 1 0,0 0 0,0-1 0,0 1 0,0-1 0,0 1 0,0-1 0,0 0 0,0 1 0,0-1 0,0 0 0,0 0 0,0 0 0,2 0 0,32 0 79,-26 0-41,3-2-57,1 0 0,-1 0 0,0-1 0,0-1 0,17-7 0,-19 7-36,2 0 0,-1 0-1,0 1 1,1 0-1,0 1 1,14-1-1,-25 4 6,0-1 0,0 1 0,0 0 1,0-1-1,-1 1 0,1 0 0,0 0 0,0-1 0,-1 1 0,1 0 0,-1 0 0,1 0 0,-1 0 0,1 0 0,-1 0 0,1 0 0,-1 0 0,0 0 0,0 0 0,1 0 0,-1 0 0,0 0 1,0 1-1,0-1 0,0 0 0,0 0 0,-1 2 0,0 37 789,1-36-662,-11 58 1181,31-74-2151,2-9-3452,-1-1-4147,-6 8-1866</inkml:trace>
</inkml:ink>
</file>

<file path=ppt/ink/ink2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8.997"/>
    </inkml:context>
    <inkml:brush xml:id="br0">
      <inkml:brushProperty name="width" value="0.025" units="cm"/>
      <inkml:brushProperty name="height" value="0.025" units="cm"/>
    </inkml:brush>
  </inkml:definitions>
  <inkml:trace contextRef="#ctx0" brushRef="#br0">70 0 13965,'0'0'17163,"0"12"-16341,-2 28-674,-2 1 0,-2-1 0,-1-1 0,-15 44 1,-2 13-73,19-61-76,5-35 0,0 0 0,0 0 0,0 1 0,0-1 0,0 0 0,0 0 0,0 1 0,0-1 0,0 0 0,0 0 0,0 0 0,0 1 0,0-1 0,1 0 0,-1 0 0,0 1 0,0-1 0,0 0 0,0 0 0,0 0 0,0 1 0,1-1 0,-1 0 0,0 0 0,0 0 0,0 0 0,0 1 0,1-1 0,-1 0 0,0 0 0,0 0 0,0 0 0,1 0 0,-1 0 0,0 1 0,0-1 0,1 0 0,-1 0 0,0 0 0,0 0 0,1 0 0,-1 0 0,0 0 0,0 0 0,0 0 0,1 0 0,-1 0 0,0 0 0,0 0 0,1-1 0,-1 1 0,0 0 0,0 0 0,1 0 0,-1 0 0,0 0 0,0 0 0,0-1 0,1 1 0,-1 0 0,0 0 0,0 0 0,0 0 0,0-1 0,0 1 0,1 0 0,-1-1 0,7-8 0,-1-1 0,0 1 0,-1-2 0,0 1 0,0-1 0,-1 1 0,4-17 0,2-3 0,6-14 0,-7 16 0,2 1 0,0 0 0,2 0 0,20-31 0,-31 55 0,0 1 0,0 0 0,1-1 0,-1 1 0,0 0 0,1 0 0,-1 0 0,1 1 0,0-1 0,0 0 0,-1 1 0,1 0 0,0 0 0,0 0 0,0 0 0,0 0 0,1 0 0,-1 1 0,0 0 0,0 0 0,0 0 0,0 0 0,1 0 0,-1 0 0,0 1 0,0-1 0,5 3 0,-6-2 0,0-1 0,0 1 0,0 1 0,0-1 0,0 0 0,-1 0 0,1 1 0,0-1 0,-1 1 0,1-1 0,-1 1 0,1 0 0,-1-1 0,0 1 0,0 0 0,0 0 0,0 0 0,0 0 0,0 0 0,0 0 0,-1 0 0,1 0 0,-1 1 0,1-1 0,-1 0 0,0 0 0,0 0 0,0 1 0,0-1 0,0 0 0,-1 0 0,1 0 0,-1 0 0,1 1 0,-1-1 0,0 0 0,0 0 0,0 0 0,-1 2 0,-2 2 0,-1 0 0,1 0 0,-1-1 0,0 1 0,0-1 0,0 0 0,-1-1 0,1 1 0,-10 4 0,12-7 0,-1 1 0,1-1 0,-1 0 0,1 0 0,-1-1 0,0 1 0,0-1 0,0 1 0,1-1 0,-1-1 0,-1 1 0,1 0 0,0-1 0,0 0 0,0 0 0,0 0 0,0-1 0,-4 0 0,6 0-178,1 0-1,0 0 1,0 0 0,1 0 0,-1 0-1,0 0 1,0-1 0,0 1-1,1 0 1,-1-1 0,1 1 0,-1 0-1,1-1 1,-1 1 0,1 0-1,0-1 1,0 1 0,0-1-1,0 1 1,0-1 0,0 1 0,0 0-1,0-1 1,0 1 0,1-1-1,0 0 1,-1-2-644,1 0 1,0 1-1,-1-1 0,2 1 1,-1 0-1,0-1 0,1 1 0,-1 0 1,4-5-1,12-6-6550</inkml:trace>
</inkml:ink>
</file>

<file path=ppt/ink/ink2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09.710"/>
    </inkml:context>
    <inkml:brush xml:id="br0">
      <inkml:brushProperty name="width" value="0.025" units="cm"/>
      <inkml:brushProperty name="height" value="0.025" units="cm"/>
    </inkml:brush>
  </inkml:definitions>
  <inkml:trace contextRef="#ctx0" brushRef="#br0">51 237 18514,'0'0'12571,"-8"9"-12437,-24 29-43,30-36-73,1-1 1,0 0-1,1 1 1,-1-1 0,0 0-1,0 1 1,0-1-1,1 1 1,-1-1 0,1 1-1,-1 0 1,1-1-1,0 1 1,0-1 0,-1 1-1,1 0 1,1 2-1,-1-3-7,0 0-1,1 0 1,-1-1 0,1 1-1,-1 0 1,1-1-1,-1 1 1,1 0-1,-1-1 1,1 1-1,0 0 1,-1-1 0,1 1-1,0-1 1,0 1-1,-1-1 1,1 0-1,0 1 1,0-1-1,0 0 1,0 1-1,1-1 1,2 1 10,0-1-1,1 1 1,-1-1 0,0 0 0,0 0-1,1-1 1,-1 1 0,0-1 0,7-2-1,0-3-36,0 0-1,-1 0 0,0-1 0,0 0 0,-1-1 1,0 0-1,0-1 0,-1 0 0,0 0 1,0-1-1,-1 0 0,-1 0 0,11-20 0,-27 54-678,6-17 699,0 1 0,1-1-1,1 1 1,-1-1 0,1 1-1,0 0 1,1 0 0,-1 15 0,2-23-3,0 1 0,0-1 1,0 1-1,0 0 0,0-1 1,0 1-1,0-1 0,1 1 1,-1-1-1,0 1 0,0-1 1,0 1-1,1-1 0,-1 1 1,0-1-1,1 1 0,-1-1 1,0 0-1,1 1 1,-1-1-1,1 1 0,-1-1 1,1 0-1,-1 0 0,1 1 1,-1-1-1,0 0 0,1 0 1,0 1-1,-1-1 0,1 0 1,22-2 98,19-19 120,-25 5-219,-1-1 1,-1 0-1,-1-2 1,0 1 0,-1-2-1,-1 0 1,-1 0 0,-1-1-1,-1-1 1,-1 1 0,0-1-1,5-32 1,-63 159 201,43-80-37,1-1 1,1 1 0,-2 27 0,6-40-173,1 0 0,0 0 0,0 0 0,1 1 0,0-1 0,2 0 0,-1 0 1,6 15-1,-7-25-25,0 0 0,-1 0 1,1 0-1,1 0 0,-1 0 1,0 0-1,0-1 0,1 1 1,-1 0-1,1-1 0,0 1 0,-1-1 1,1 1-1,2 1 0,6-6 44,-6-17 66,-5 7-41,0 0 0,-1 0-1,0 0 1,-1 0-1,-1 1 1,0 0 0,0-1-1,-1 1 1,-9-14 0,-4-5 82,-1 2 0,-28-33 0,49 59-120,9 4 0,11 6 0,3 1-37,1-1 1,-1-1-1,1-1 1,51 3-1,109-8-4600,-178 0 4231,73-4-13554</inkml:trace>
</inkml:ink>
</file>

<file path=ppt/ink/ink2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29.942"/>
    </inkml:context>
    <inkml:brush xml:id="br0">
      <inkml:brushProperty name="width" value="0.025" units="cm"/>
      <inkml:brushProperty name="height" value="0.025" units="cm"/>
    </inkml:brush>
  </inkml:definitions>
  <inkml:trace contextRef="#ctx0" brushRef="#br0">0 1 9961,'0'0'18930,"21"56"-17360,0-38-65,1 0-704,4 0-801,2 0 0,-1-4 0,0 0 0,-6-1 0,-2-2 0,-2-1-1217,0-6-1858,-3-4-2562,0 0-1314</inkml:trace>
</inkml:ink>
</file>

<file path=ppt/ink/ink2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0.269"/>
    </inkml:context>
    <inkml:brush xml:id="br0">
      <inkml:brushProperty name="width" value="0.025" units="cm"/>
      <inkml:brushProperty name="height" value="0.025" units="cm"/>
    </inkml:brush>
  </inkml:definitions>
  <inkml:trace contextRef="#ctx0" brushRef="#br0">257 1 20083,'0'0'3235,"-47"46"-961,16-15 577,3 6-1250,-3 6-704,4 2-96,-1 4-449,7-2-224,3 5-63,4-4-65,7-5-193,2-8-479,5-6-385,0-6-929,8-11-1730,2-11-3490</inkml:trace>
</inkml:ink>
</file>

<file path=ppt/ink/ink2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0.910"/>
    </inkml:context>
    <inkml:brush xml:id="br0">
      <inkml:brushProperty name="width" value="0.025" units="cm"/>
      <inkml:brushProperty name="height" value="0.025" units="cm"/>
    </inkml:brush>
  </inkml:definitions>
  <inkml:trace contextRef="#ctx0" brushRef="#br0">0 24 16303,'0'0'14895,"75"-3"-14063,-25-4-351,6 3-353,1-1-96,-4 0-224,-7 5-1089,-11 0-866,-9 1-1536,-17 9-1506,-9 0-3011</inkml:trace>
</inkml:ink>
</file>

<file path=ppt/ink/ink2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1.269"/>
    </inkml:context>
    <inkml:brush xml:id="br0">
      <inkml:brushProperty name="width" value="0.025" units="cm"/>
      <inkml:brushProperty name="height" value="0.025" units="cm"/>
    </inkml:brush>
  </inkml:definitions>
  <inkml:trace contextRef="#ctx0" brushRef="#br0">0 3 16207,'0'0'11051,"67"11"-9258,-16-11-671,5 0-802,6-5-256,-2 3-1121,-4 1-2018,-7-2-1890,-9 1-3811</inkml:trace>
</inkml:ink>
</file>

<file path=ppt/ink/ink2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1.631"/>
    </inkml:context>
    <inkml:brush xml:id="br0">
      <inkml:brushProperty name="width" value="0.025" units="cm"/>
      <inkml:brushProperty name="height" value="0.025" units="cm"/>
    </inkml:brush>
  </inkml:definitions>
  <inkml:trace contextRef="#ctx0" brushRef="#br0">313 82 25048,'0'0'4548,"-34"53"-2754,23-25-929,3 4-353,0 1-512,3 2 0,4-4 0,1 1-609,0-5-480,0-1-512,0-5-833,0-6-545,0-7-769</inkml:trace>
  <inkml:trace contextRef="#ctx0" brushRef="#br0" timeOffset="1">0 17 19955,'0'0'10634,"74"0"-8840,-17 1-1410,13-1-384,5 0 0,-3 0 0,-4 0 0,-9-3-737,-13 1-1601,-13-1-1506,-15 0-768,-9-3-1762</inkml:trace>
</inkml:ink>
</file>

<file path=ppt/ink/ink2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1.962"/>
    </inkml:context>
    <inkml:brush xml:id="br0">
      <inkml:brushProperty name="width" value="0.025" units="cm"/>
      <inkml:brushProperty name="height" value="0.025" units="cm"/>
    </inkml:brush>
  </inkml:definitions>
  <inkml:trace contextRef="#ctx0" brushRef="#br0">0 56 16848,'0'0'13805,"81"-13"-12556,-34 5-576,4 0-481,0 0-192,-4 4-1057,-9-1-1634,-12 0-3362,-9 1-5382</inkml:trace>
</inkml:ink>
</file>

<file path=ppt/ink/ink2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3.054"/>
    </inkml:context>
    <inkml:brush xml:id="br0">
      <inkml:brushProperty name="width" value="0.025" units="cm"/>
      <inkml:brushProperty name="height" value="0.025" units="cm"/>
    </inkml:brush>
  </inkml:definitions>
  <inkml:trace contextRef="#ctx0" brushRef="#br0">75 88 6694,'0'0'2883,"11"-9"-555,-5 2-1677,43-37 2911,-45 41-2760,0 0 1,0 0-1,1 0 0,-1 1 1,1-1-1,0 1 1,0 0-1,0 1 1,0-1-1,0 1 1,10-2-1,-14 4-669,0-1-1,-1 1 1,1-1 0,-1 1-1,1-1 1,-1 1-1,0-1 1,1 1 0,-1 0-1,0-1 1,1 1 0,-1 0-1,0-1 1,0 1-1,1 0 1,-1-1 0,0 1-1,0 0 1,0 0 0,0-1-1,0 1 1,0 0-1,0-1 1,0 1 0,0 0-1,0 0 1,-1-1 0,1 1-1,0 0 1,-6 26 730,-8 5-671,-2 0-1,-1 0 1,-1-2-1,-40 52 1,14-22-1396,41-55 496,-25 36 145,19-32-2767,15-25-5655,12-16-2167</inkml:trace>
</inkml:ink>
</file>

<file path=ppt/ink/ink2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3.413"/>
    </inkml:context>
    <inkml:brush xml:id="br0">
      <inkml:brushProperty name="width" value="0.025" units="cm"/>
      <inkml:brushProperty name="height" value="0.025" units="cm"/>
    </inkml:brush>
  </inkml:definitions>
  <inkml:trace contextRef="#ctx0" brushRef="#br0">183 0 15663,'0'0'2915,"-9"50"-641,-7-11 512,-1 7-1024,2 4-128,1 1 127,6-5-672,3-5-736,5-8-225,0-9-64,4-8-32,5-7-192,-1-8-609,-3-1-1537,-4-15-5734,-5-2 705</inkml:trace>
  <inkml:trace contextRef="#ctx0" brushRef="#br0" timeOffset="1">1 266 13773,'0'0'15086,"60"-17"-14349,-21 10-609,4-5-576,0-2-3012,-4-4-2497,-3-3-6247</inkml:trace>
</inkml:ink>
</file>

<file path=ppt/ink/ink2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3.758"/>
    </inkml:context>
    <inkml:brush xml:id="br0">
      <inkml:brushProperty name="width" value="0.025" units="cm"/>
      <inkml:brushProperty name="height" value="0.025" units="cm"/>
    </inkml:brush>
  </inkml:definitions>
  <inkml:trace contextRef="#ctx0" brushRef="#br0">52 54 17521,'0'0'2541,"-4"12"363,-5 11-1758,-21 64 3217,28-80-4151,0 0-1,1 0 1,-1 0 0,1 0-1,1 0 1,-1 0-1,1 0 1,1 1-1,-1-1 1,3 9-1,-3-15-223,1 0-1,0 0 0,-1 0 0,1 0 0,0 0 0,0 0 0,0 0 1,0-1-1,0 1 0,0 0 0,0-1 0,0 1 0,0 0 0,0-1 0,0 1 1,0-1-1,1 0 0,-1 1 0,0-1 0,0 0 0,0 0 0,1 1 0,-1-1 1,0 0-1,0 0 0,1-1 0,-1 1 0,0 0 0,0 0 0,0-1 0,1 1 1,-1 0-1,0-1 0,2 0 0,2-1-57,1 0 0,-1 0 0,0-1 1,0 1-1,0-1 0,6-5 0,5-7-424,-1-1 1,-1 0-1,0-1 0,-2-1 1,0 0-1,13-25 0,-11 13 981,18-49 0,-57 145 1992,14-41-2066,1 1 0,1 0 0,1 0 0,1 1 0,2 0 0,-3 35 0,8-61-445,0 1 0,0-1 0,0 0-1,0 0 1,0 0 0,1 1 0,-1-1 0,0 0 0,1 0 0,-1 0-1,1 0 1,-1 0 0,1 1 0,0-1 0,-1 0 0,1 0 0,0-1-1,0 1 1,0 0 0,-1 0 0,1 0 0,0 0 0,0-1 0,0 1-1,0 0 1,1-1 0,-1 1 0,0-1 0,0 0 0,0 1 0,0-1-1,1 0 1,-1 1 0,0-1 0,0 0 0,0 0 0,1 0 0,-1 0-1,0 0 1,0 0 0,0-1 0,1 1 0,-1 0 0,0-1 0,2 0-1,28-10-3883,-8-6-3789,-5-5-1921</inkml:trace>
</inkml:ink>
</file>

<file path=ppt/ink/ink2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4.741"/>
    </inkml:context>
    <inkml:brush xml:id="br0">
      <inkml:brushProperty name="width" value="0.025" units="cm"/>
      <inkml:brushProperty name="height" value="0.025" units="cm"/>
    </inkml:brush>
  </inkml:definitions>
  <inkml:trace contextRef="#ctx0" brushRef="#br0">44 20 16560,'0'0'11520,"-3"8"-10757,-1-1-671,2-4-82,0-1 0,1 0-1,0 1 1,-1 0 0,1-1-1,0 1 1,0 0 0,1 0-1,-1 0 1,0-1 0,1 7-1,4-9-188,0 0-1,0 0 0,0 1 0,0 0 0,0 0 0,-1 0 0,1 0 0,0 1 0,4 1 0,-6 2 140,1-1 0,-1 0-1,0 1 1,0-1-1,0 1 1,0 0-1,-1-1 1,0 1 0,0 0-1,0 9 1,0 56 108,-2-40-33,1-21 188,0-1 1,0 1-1,0 0 1,-1 0-1,-1 0 0,1 0 1,-2 0-1,1-1 1,-1 1-1,0-1 1,-1 0-1,0 0 1,-9 14-1,13-21-202,-1-1 0,1 1 1,-1 0-1,1-1 0,-1 1 0,0 0 0,1-1 0,-1 1 1,0-1-1,1 1 0,-1-1 0,0 1 0,1-1 0,-1 0 0,0 1 1,0-1-1,0 0 0,1 1 0,-1-1 0,0 0 0,0 0 1,0 0-1,0 0 0,1 0 0,-1 0 0,0 0 0,0 0 1,0 0-1,0 0 0,-1-1 0,1 0 44,-1 0 0,1-1 1,0 1-1,0 0 0,-1-1 0,1 1 0,0-1 0,0 1 0,1-1 1,-1 0-1,0 1 0,0-1 0,0-2 0,-9-55 1095,10 54-1371,0 1 1,0-1-1,0 1 0,0-1 1,1 1-1,0-1 0,0 1 0,0-1 1,0 1-1,1 0 0,0 0 1,0 0-1,0 0 0,2-4 1,2 2-350,-1 1 1,1-1 0,0 1 0,0 1 0,1-1 0,-1 1-1,11-5 1,-4 2-1588,38-22-3439,-6-5 5130,-41 29 1115,0 1 0,0-1 0,0 0 0,0 0 0,-1 0 0,5-10 0,-6 9 544,1 0-1,-2 0 0,1 0 1,-1 0-1,0 0 0,0-1 1,0-10-1,-1 17-1185,0-1 0,0 1 0,1-1 0,-1 1 0,0-1 0,0 1 0,0-1 0,0 1 0,0-1 0,0 0 0,0 1 0,0-1 0,-1 1 0,1-1 0,0 1 0,0-1 0,0 1 0,-1-1 0,1 1 0,0-1 0,0 1 0,-1-1 0,1 1-1,0 0 1,-1-1 0,1 1 0,-1-1 0,1 1 0,0 0 0,-1-1 0,1 1 0,-1 0 0,1 0 0,-1-1 0,1 1 0,-1 0 0,0 0 0,-20 11 486,-14 31-60,33-38-443,0-1 0,0 1 0,1-1 0,0 1 0,-1-1 0,1 1 0,0 0 0,1 0 0,-1-1 0,1 1 0,0 6 0,0-9 0,0 0 0,1 1 0,-1-1 0,0 0 0,1 0 0,0 0 0,-1 0 0,1 1 0,0-1 0,-1 0 0,1 0 0,0 0 0,0 0 0,0-1 0,0 1 0,0 0 0,0 0 0,0-1 0,0 1 0,0 0 0,1-1 0,-1 1 0,0-1 0,0 1 0,0-1 0,1 0 0,-1 1 0,0-1 0,0 0 0,1 0 0,-1 0 0,0 0 0,1 0 0,1-1 0,10 0 0,-1-1 0,1-1 0,-1 0 0,1 0 0,-1-1 0,0-1 0,-1 0 0,1-1 0,-1 0 0,0 0 0,14-12 0,-5 5 0,-19 12 0,-1 1 0,1 0 0,-1-1 0,0 1 0,1 0 0,-1-1 0,1 1 0,-1 0 0,1 0 0,-1-1 0,1 1 0,-1 0 0,1 0 0,-1 0 0,1 0 0,-1 0 0,1 0 0,-1 0 0,1 0 0,-1 0 0,1 0 0,-1 0 0,1 0 0,0 0 0,-1 0 0,1 0 0,-1 1 0,1-1 0,-1 0 0,0 0 0,1 1 0,-1-1 0,1 0 0,-1 1 0,1-1 0,-1 0 0,0 1 0,1-1 0,-1 0 0,0 1 0,1-1 0,-1 1 0,0-1 0,0 1 0,1-1 0,-1 1 0,0-1 0,0 1 0,6 37 0,0-2 0,-6-34 0,1 0 0,0 0 0,0 0 0,0 0 0,1 0 0,-1 0 0,0-1 0,1 1 0,-1 0 0,1-1 0,0 1 0,-1-1 0,1 0 0,0 0 0,0 1 0,0-1 0,0 0 0,0 0 0,0-1 0,0 1 0,0 0 0,0-1 0,0 1 0,1-1 0,-1 0 0,0 0 0,0 0 0,0 0 0,1 0 0,-1 0 0,0 0 0,0-1 0,0 1 0,0-1 0,0 0 0,1 1 0,-1-1 0,0 0 0,-1 0 0,5-3 0,4-2 0,-1 0 0,1-1 0,-1-1 0,0 1 0,0-2 0,7-8 0,-9 8 0,-1 3 0,-2 17 0,-3-11 0,-1 1 0,1 0 0,0 0 0,0 0 0,0 0 0,0-1 0,0 1 0,0 0 0,0-1 0,0 1 0,0-1 0,0 1 0,0-1 0,0 1 0,0-1 0,0 0 0,0 0 0,1 0 0,-1 1 0,0-1 0,0 0 0,0 0 0,3-1 0,32 0 0,-34 1 0,6-2 0,-1 1 0,0-1 0,1-1 0,-1 1 0,0-1 0,0 0 0,9-6 0,20-9 0,-28 56 0,-8-37-40,1 1-1,-1 0 1,1 0-1,-1-1 1,1 1 0,0 0-1,0 0 1,0-1 0,0 1-1,0-1 1,0 1-1,0-1 1,0 0 0,1 1-1,-1-1 1,0 0 0,1 0-1,-1 0 1,1 0-1,0 0 1,-1 0 0,1 0-1,0 0 1,-1-1 0,1 1-1,0-1 1,0 1-1,0-1 1,-1 0 0,1 0-1,0 0 1,2 0 0,7 0-551,1-2 1,-1 1 0,1-1-1,15-6 1,21-1-1836</inkml:trace>
</inkml:ink>
</file>

<file path=ppt/ink/ink2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5.094"/>
    </inkml:context>
    <inkml:brush xml:id="br0">
      <inkml:brushProperty name="width" value="0.025" units="cm"/>
      <inkml:brushProperty name="height" value="0.025" units="cm"/>
    </inkml:brush>
  </inkml:definitions>
  <inkml:trace contextRef="#ctx0" brushRef="#br0">0 13 20852,'1'-13'11915,"1"13"-11915,-1 2 0,4 9 0,-2 2 0,-3 0-1698,0-1-4804</inkml:trace>
</inkml:ink>
</file>

<file path=ppt/ink/ink2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5.598"/>
    </inkml:context>
    <inkml:brush xml:id="br0">
      <inkml:brushProperty name="width" value="0.025" units="cm"/>
      <inkml:brushProperty name="height" value="0.025" units="cm"/>
    </inkml:brush>
  </inkml:definitions>
  <inkml:trace contextRef="#ctx0" brushRef="#br0">0 5 23478,'0'0'9289,"3"-4"-14798,14 4-2883</inkml:trace>
</inkml:ink>
</file>

<file path=ppt/ink/ink2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5.943"/>
    </inkml:context>
    <inkml:brush xml:id="br0">
      <inkml:brushProperty name="width" value="0.025" units="cm"/>
      <inkml:brushProperty name="height" value="0.025" units="cm"/>
    </inkml:brush>
  </inkml:definitions>
  <inkml:trace contextRef="#ctx0" brushRef="#br0">0 34 14574,'0'0'14766,"66"-33"-35746</inkml:trace>
</inkml:ink>
</file>

<file path=ppt/ink/ink2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6.892"/>
    </inkml:context>
    <inkml:brush xml:id="br0">
      <inkml:brushProperty name="width" value="0.025" units="cm"/>
      <inkml:brushProperty name="height" value="0.025" units="cm"/>
    </inkml:brush>
  </inkml:definitions>
  <inkml:trace contextRef="#ctx0" brushRef="#br0">230 1 9161,'0'0'18033,"-9"13"-17692,-27 42-339,-62 100 1508,80-124-1024,2 0-1,1 1 1,-12 41-1,24-66-418,1 1-1,0-1 0,1 1 1,0-1-1,0 1 0,1-1 1,0 1-1,1 14 0,0-19-148,0 0 0,0 0 0,0-1 0,0 1 1,0 0-1,0 0 0,1-1 0,0 1 0,-1-1 0,1 0 0,0 1 0,0-1 0,0 0 0,1 0 0,-1 0 0,0 0 0,1-1 0,-1 1 0,1-1 0,0 1 0,-1-1 0,1 0 0,0 0 0,4 1 0,7 1-1938,0 0-1,-1 0 1,27 0-1,2-3-6494</inkml:trace>
</inkml:ink>
</file>

<file path=ppt/ink/ink2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7.342"/>
    </inkml:context>
    <inkml:brush xml:id="br0">
      <inkml:brushProperty name="width" value="0.025" units="cm"/>
      <inkml:brushProperty name="height" value="0.025" units="cm"/>
    </inkml:brush>
  </inkml:definitions>
  <inkml:trace contextRef="#ctx0" brushRef="#br0">36 1 16303,'0'0'13491,"3"13"-12280,1 6-1037,-1 0-1,-1 1 0,-1-1 0,-1 1 0,0-1 1,-2 1-1,0-1 0,-5 21 0,-8 0-107,11-31-51,1 0 0,-1-1 1,1 1-1,1 0 0,0 1 0,0-1 1,1 0-1,0 14 0,1-23-15,1 1 0,-1-1 0,1 1 0,-1-1 0,1 1 0,0-1 0,-1 0 0,1 1 0,-1-1 0,1 0 0,0 0 0,-1 1 0,1-1 0,0 0 0,0 0 0,-1 0 0,1 0 0,0 0 0,-1 0 0,1 0 0,0 0 0,0 0 0,-1 0 0,1 0 0,0 0 0,-1-1 0,1 1 0,0 0 0,-1 0 0,1-1 0,-1 1 0,1-1 0,0 0 0,25-10 0,9-11-19,-2-1-1,0-1 1,-2-3 0,0 0-1,-2-2 1,-2-1 0,25-33-1,-50 58-658</inkml:trace>
</inkml:ink>
</file>

<file path=ppt/ink/ink2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7.682"/>
    </inkml:context>
    <inkml:brush xml:id="br0">
      <inkml:brushProperty name="width" value="0.025" units="cm"/>
      <inkml:brushProperty name="height" value="0.025" units="cm"/>
    </inkml:brush>
  </inkml:definitions>
  <inkml:trace contextRef="#ctx0" brushRef="#br0">1 1 14830,'0'0'17937,"64"23"-17937,-36-23 0,-2 1 0,-4 4-961,-6 0-4708,-6 4-3908</inkml:trace>
</inkml:ink>
</file>

<file path=ppt/ink/ink2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8.024"/>
    </inkml:context>
    <inkml:brush xml:id="br0">
      <inkml:brushProperty name="width" value="0.025" units="cm"/>
      <inkml:brushProperty name="height" value="0.025" units="cm"/>
    </inkml:brush>
  </inkml:definitions>
  <inkml:trace contextRef="#ctx0" brushRef="#br0">12 1 26361,'0'0'6406,"-12"60"-6406,12-44 0,0-2 0,2-1-1377,2-1-2691,-1-4-2242</inkml:trace>
</inkml:ink>
</file>

<file path=ppt/ink/ink2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38.398"/>
    </inkml:context>
    <inkml:brush xml:id="br0">
      <inkml:brushProperty name="width" value="0.025" units="cm"/>
      <inkml:brushProperty name="height" value="0.025" units="cm"/>
    </inkml:brush>
  </inkml:definitions>
  <inkml:trace contextRef="#ctx0" brushRef="#br0">103 62 13869,'0'0'17627,"1"11"-16532,0-1-1078,0 1 1,0 0 0,-1 0-1,-1-1 1,0 1 0,0 0-1,-1-1 1,-1 1-1,-6 18 1,-30 45-18,27-54 0,1 1 0,-15 37 0,26-57 0,-1-1 0,1 1 0,0 0 0,0 0 0,0 0 0,0 0 0,-1 0 0,1-1 0,1 1 0,-1 0 0,0 0 0,0 0 0,0 0 0,0 0 0,0-1 0,1 1 0,-1 0 0,0 0 0,1 0 0,-1-1 0,1 1 0,-1 0 0,1-1 0,-1 1 0,1 0 0,-1-1 0,1 1 0,0 0 0,-1-1 0,1 1 0,0-1 0,-1 1 0,1-1 0,0 0 0,0 1 0,0-1 0,-1 0 0,1 0 0,0 1 0,0-1 0,0 0 0,0 0 0,1 0 0,47 1 0,-35-1 0,19-1-653,61-9-1,-68 5-883,0-1-1,45-18 0,-46 13-6155</inkml:trace>
  <inkml:trace contextRef="#ctx0" brushRef="#br0" timeOffset="1">468 0 12940,'0'0'12188,"12"2"-8772,-2 0-3032,-1 0 0,1 0 0,-1 1 0,1 0 0,-1 1 0,0 0-1,0 0 1,0 1 0,-1 0 0,9 8 0,-6-4-384,-1 0 0,0 1 0,-1 0 0,0 1 0,-1 0 0,0 0 0,0 1 0,-1 0 0,-1 0 0,0 0 0,-1 1 0,5 17 0,-8-21 0,0 0 0,-1 0 0,0 0 0,-1 1 0,0-1 0,0 0 0,-1 1 0,0-1 0,-1 0 0,0 0 0,0 0 0,-1 0 0,0 0 0,0 0 0,-1-1 0,-1 1 0,1-1 0,-1 0 0,-7 7 0,-13 17-424,-1-2 0,-2-2 0,-53 45 0,55-53-1119,-2-1-1,-44 23 1,18-17-9203</inkml:trace>
</inkml:ink>
</file>

<file path=ppt/ink/ink2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2.322"/>
    </inkml:context>
    <inkml:brush xml:id="br0">
      <inkml:brushProperty name="width" value="0.025" units="cm"/>
      <inkml:brushProperty name="height" value="0.025" units="cm"/>
    </inkml:brush>
  </inkml:definitions>
  <inkml:trace contextRef="#ctx0" brushRef="#br0">3 4 25656,'-2'-2'1730,"1"0"800,7 2-3138,4 0-3204,2 0-5124</inkml:trace>
</inkml:ink>
</file>

<file path=ppt/ink/ink2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17.969"/>
    </inkml:context>
    <inkml:brush xml:id="br0">
      <inkml:brushProperty name="width" value="0.025" units="cm"/>
      <inkml:brushProperty name="height" value="0.025" units="cm"/>
    </inkml:brush>
  </inkml:definitions>
  <inkml:trace contextRef="#ctx0" brushRef="#br0">1024 27 14734,'0'0'3070,"-15"-3"-2526,-55-8-207,-124-2 0,-89 17 1818,183-2-1518,1 6 0,-149 29 1,233-33-2958,26-4-5215,16-8 131</inkml:trace>
</inkml:ink>
</file>

<file path=ppt/ink/ink2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18.308"/>
    </inkml:context>
    <inkml:brush xml:id="br0">
      <inkml:brushProperty name="width" value="0.025" units="cm"/>
      <inkml:brushProperty name="height" value="0.025" units="cm"/>
    </inkml:brush>
  </inkml:definitions>
  <inkml:trace contextRef="#ctx0" brushRef="#br0">1116 24 13837,'0'0'1377,"-13"-4"-795,-4-1-497,0 0 0,-1 2 0,0 0-1,1 1 1,-1 1 0,0 1 0,-24 2-1,-248 45 1727,82-12 750,158-28-2277,-134 25 637,157-26-836,0 2 0,0 0-1,1 2 1,-37 19 0,61-28-90,-1 1 0,1-1 0,0 0 0,0 1 0,-1-1 0,1 1 0,0 0 0,0-1 0,1 1 0,-1 0 0,0 0 0,1 1 0,-1-1 0,1 0 0,-1 0 0,1 1 0,0-1 0,0 1-1,-1 3 2,3-5 0,-1 1 0,0 0 0,1 0 1,-1-1-1,1 1 0,-1 0 0,1-1 1,0 1-1,-1 0 0,1-1 0,0 1 1,0-1-1,1 1 0,-1-1 1,0 0-1,0 0 0,1 1 0,-1-1 1,0 0-1,1 0 0,-1 0 0,1 0 1,-1 0-1,1-1 0,0 1 1,-1 0-1,1-1 0,2 1 0,53 17 43,1-2-1,0-3 1,74 7-1,-3 0-443,59 20-147,-13-2-4773,-122-29-3798</inkml:trace>
</inkml:ink>
</file>

<file path=ppt/ink/ink2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0.800"/>
    </inkml:context>
    <inkml:brush xml:id="br0">
      <inkml:brushProperty name="width" value="0.025" units="cm"/>
      <inkml:brushProperty name="height" value="0.025" units="cm"/>
    </inkml:brush>
  </inkml:definitions>
  <inkml:trace contextRef="#ctx0" brushRef="#br0">41 35 16047,'0'0'9214,"2"9"-8135,0 20-651,-1 1 1,-2 0-1,0 0 1,-2-1-1,-14 59 1,9-45-240,1-1 0,-1 56 1,8-97-161,0-1 0,0 0 0,0 0 0,0 1 1,0-1-1,1 0 0,-1 0 0,0 1 1,0-1-1,0 0 0,1 0 0,-1 1 0,0-1 1,0 0-1,1 0 0,-1 0 0,0 0 1,1 0-1,-1 1 0,0-1 0,0 0 0,1 0 1,-1 0-1,0 0 0,1 0 0,-1 0 1,0 0-1,1 0 0,-1 0 0,0 0 0,1 0 1,-1 0-1,0 0 0,0 0 0,1 0 1,-1 0-1,0-1 0,1 1 0,-1 0 0,0 0 1,0 0-1,1 0 0,-1-1 0,0 1 1,0 0-1,1 0 0,-1 0 0,0-1 0,0 1 1,0 0-1,0 0 0,1-1 0,-1 1 1,0 0-1,0-1 0,0 1 0,0-1 0,19-15 597,-19 16-571,92-99 182,-5-3-1,77-119 1,-162 219-953,9-15 536,-9 12-2668</inkml:trace>
</inkml:ink>
</file>

<file path=ppt/ink/ink2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1.127"/>
    </inkml:context>
    <inkml:brush xml:id="br0">
      <inkml:brushProperty name="width" value="0.025" units="cm"/>
      <inkml:brushProperty name="height" value="0.025" units="cm"/>
    </inkml:brush>
  </inkml:definitions>
  <inkml:trace contextRef="#ctx0" brushRef="#br0">21 0 14830,'0'0'7463,"-20"64"-4997,20-46-480,0-1-352,14 0-481,6-2-769,6-2-352,9-3-1729,3-4-2435,2-6-2370,-2 0-9417</inkml:trace>
</inkml:ink>
</file>

<file path=ppt/ink/ink2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1.473"/>
    </inkml:context>
    <inkml:brush xml:id="br0">
      <inkml:brushProperty name="width" value="0.025" units="cm"/>
      <inkml:brushProperty name="height" value="0.025" units="cm"/>
    </inkml:brush>
  </inkml:definitions>
  <inkml:trace contextRef="#ctx0" brushRef="#br0">137 1 18834,'0'0'2786,"-8"0"-228,3 0-2425,0 0 0,1 0 0,-1 0 0,0 1 1,0-1-1,1 1 0,-1 1 0,1-1 1,-1 0-1,1 1 0,-1 0 0,1 0 1,0 1-1,0-1 0,0 1 0,0-1 0,0 1 1,1 1-1,-1-1 0,1 0 0,0 1 1,-3 4-1,3-4-58,0 0-1,0 0 1,0 0 0,0 0-1,1 1 1,0-1 0,0 1 0,0-1-1,1 1 1,-1 0 0,1 0 0,0 0-1,0-1 1,0 9 0,2-12-53,0 0-1,-1 0 1,1 0 0,0 0-1,0 0 1,-1 0 0,1 0 0,0-1-1,0 1 1,0 0 0,0-1-1,0 1 1,0 0 0,0-1-1,0 1 1,0-1 0,0 0 0,0 1-1,1-1 1,-1 0 0,0 0-1,0 0 1,0 0 0,0 0 0,0 0-1,1 0 1,-1 0 0,2 0-1,40-5 578,-31 1-520,1-2 0,-1 1 0,0-1 0,20-14 0,-24 14-78,0 0 0,0 1 0,1 0 0,-1 1 0,1 0 0,1 0 0,-1 1 0,0 0 0,1 1-1,14-2 1,-23 4 24,0 1-1,0 0 1,0 0-1,0 0 1,-1 0-1,1 0 1,0 0-1,0 1 1,-1-1-1,1 0 1,-1 0-1,1 0 0,-1 1 1,1-1-1,-1 0 1,0 1-1,0-1 1,1 0-1,-1 1 1,0-1-1,-1 3 1,3 31 189,-2-34-307,1 0 0,-1 0 0,0 0-1,0 0 1,1 0 0,-1 0 0,1 0 0,-1 0 0,1 0 0,-1 0-1,1 0 1,0-1 0,-1 1 0,1 0 0,0 0 0,0 0 0,-1-1-1,1 1 1,0 0 0,0-1 0,0 1 0,0-1 0,0 1 0,0-1-1,0 0 1,0 1 0,0-1 0,0 0 0,0 0 0,0 0 0,0 1-1,0-1 1,0 0 0,0 0 0,1-1 0,-1 1 0,0 0 0,0 0-1,0 0 1,0-1 0,0 1 0,1-1 0,5 0-1129,1-1 1,-1 0 0,0-1-1,0 1 1,7-5 0,16-10-6920</inkml:trace>
</inkml:ink>
</file>

<file path=ppt/ink/ink2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1.829"/>
    </inkml:context>
    <inkml:brush xml:id="br0">
      <inkml:brushProperty name="width" value="0.025" units="cm"/>
      <inkml:brushProperty name="height" value="0.025" units="cm"/>
    </inkml:brush>
  </inkml:definitions>
  <inkml:trace contextRef="#ctx0" brushRef="#br0">172 0 16688,'-9'3'4639,"-74"31"2561,75-31-6795,0 1 0,0 1 1,1-1-1,0 1 0,0 1 1,0-1-1,0 1 0,1 1 1,-9 9-1,21-14-552,0-1-1,0 0 1,-1 0-1,1-1 1,0 1-1,0-1 1,7-1-1,27-3-594,33-2 300,-69 6 435,0 0 1,0 0-1,0 0 1,0 1-1,0 0 1,-1 0-1,1 0 1,0 0-1,0 0 1,-1 1-1,1 0 1,0-1-1,5 5 1,-8-4 30,1-1 1,-1 1-1,0 0 1,0-1 0,0 1-1,0 0 1,0 0 0,0 0-1,0-1 1,0 1 0,-1 0-1,1 0 1,-1 0 0,1 0-1,-1 1 1,0-1 0,0 0-1,0 0 1,0 0-1,0 0 1,-1 0 0,1 0-1,0 0 1,-1 0 0,0 0-1,1 0 1,-1 0 0,-1 2-1,-1 2 202,0 0 0,-1-1-1,1 1 1,-1-1-1,0 0 1,0 0 0,-9 7-1,-1 1-170,-1-2 1,-30 18-1,38-25-101,-1-1 1,1 1-1,-1-1 0,0 0 1,1-1-1,-1 0 0,0 0 0,-16 1 1,23-3-243,1-1 0,-1 0 1,1 1-1,0-1 0,-1 1 0,1-1 1,0 0-1,0 1 0,-1-1 1,1 0-1,0 1 0,0-1 1,0 0-1,0 1 0,0-1 0,0 0 1,0 1-1,0-1 0,0 0 1,0 1-1,0-1 0,0 0 0,1 1 1,-1-1-1,0 0 0,0 1 1,1-1-1,-1 0 0,0 1 1,1-1-1,9-24-6531,10-9-5037</inkml:trace>
</inkml:ink>
</file>

<file path=ppt/ink/ink2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2.643"/>
    </inkml:context>
    <inkml:brush xml:id="br0">
      <inkml:brushProperty name="width" value="0.025" units="cm"/>
      <inkml:brushProperty name="height" value="0.025" units="cm"/>
    </inkml:brush>
  </inkml:definitions>
  <inkml:trace contextRef="#ctx0" brushRef="#br0">93 64 22293,'0'0'2151,"0"9"102,-15 149 2385,-2 82-3222,17-173-1396,0-51-22,0-45 0,0 18 2,-1 0 0,0 0 0,-1 1 0,0-1 0,-1 0 0,0 1 0,0 0 0,-1-1 0,-1 1 0,0 1 0,0-1 0,-1 1 0,0 0 0,-8-10 0,73 24-2538,-30-1 773,22 0-5471,52-2-1,-51-6 5103,-6-1 11510,-49 12-5203,-17 33-1622,18-37-2416,1-1-1,0 1 0,1 0 1,-1 0-1,0-1 1,1 1-1,-1 0 0,1 0 1,0 0-1,0 4 1,0-7-108,0 1 1,1 0 0,-1 0-1,0 0 1,0 0 0,1-1 0,-1 1-1,1 0 1,-1 0 0,0 0 0,1-1-1,0 1 1,-1 0 0,1-1 0,-1 1-1,1-1 1,0 1 0,-1-1 0,1 1-1,0-1 1,0 1 0,-1-1 0,2 1-1,2 0-22,-1-1 1,1 0-1,0 0 0,-1 0 0,1 0 0,0 0 0,-1-1 0,1 1 0,-1-1 1,1 0-1,-1 0 0,1 0 0,-1-1 0,0 1 0,4-3 0,51-32-877,-47 28 329,0 0 0,1 1 1,0 0-1,0 1 0,0 0 1,15-4-1,-26 10 521,0 0-1,-1 1 1,1-1-1,0 0 0,-1 1 1,1-1-1,-1 1 1,1-1-1,-1 0 1,1 1-1,-1-1 1,1 1-1,-1-1 1,1 1-1,-1 0 1,0-1-1,1 1 0,-1-1 1,0 1-1,1 0 1,-1-1-1,0 1 1,0 0-1,0 0 1,0-1-1,1 1 1,-1 0-1,0-1 1,0 1-1,0 0 1,-1-1-1,1 1 0,0 0 1,0 0-1,0-1 1,0 1-1,-1 0 1,1 0-1,-6 41 191,5-32-247,0-9 72,1 0 1,0 1-1,0-1 1,0 1-1,0-1 0,0 1 1,0-1-1,0 1 1,0-1-1,0 1 0,1-1 1,-1 0-1,1 1 1,-1-1-1,1 0 0,-1 1 1,1-1-1,0 0 1,0 0-1,0 1 0,1 1 1,0-2-5,-1-1 0,1 1 0,0-1 0,-1 1 0,1-1 1,0 1-1,-1-1 0,1 0 0,0 0 0,0 0 0,-1 0 0,1 0 0,0 0 0,0-1 1,-1 1-1,1-1 0,0 1 0,-1-1 0,2 0 0,7-3 15,0-1 0,0 0 0,-1-1 0,0 0 0,0 0-1,-1-1 1,1 0 0,10-13 0,6-7-139,24-36 0,-17 17 288,49-96 0,-22 11 3000,-81 180-215,12-28-2683,1 0-1,0 0 1,2 1-1,0 0 1,2 1-1,-4 28 1,9-46-238,-3 28 147,3 64 0,1-86-153,1-1-1,0 1 1,0-1 0,0 0 0,2 1 0,-1-2 0,1 1-1,1 0 1,0-1 0,10 16 0,-39-84-417,14 38 463,-2 1 0,-27-36 0,34 49-36,-1 0 1,0 0-1,-1 0 1,1 1-1,-1 0 0,0 1 1,-1-1-1,1 1 0,-1 1 1,-13-6-1,31 12-21,0-1 0,0 0 0,0 0 0,13-2 0,-2 1 0,77 2-2584,50-5-6277,-139 2 159</inkml:trace>
</inkml:ink>
</file>

<file path=ppt/ink/ink2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3"/>
    </inkml:context>
    <inkml:brush xml:id="br0">
      <inkml:brushProperty name="width" value="0.025" units="cm"/>
      <inkml:brushProperty name="height" value="0.025" units="cm"/>
    </inkml:brush>
  </inkml:definitions>
  <inkml:trace contextRef="#ctx0" brushRef="#br0">1 109 4516,'2'3'16705,"2"-1"-8531,11-2-3799,7-2-7402,-16 0 4987,3 0-1949,-1-1 1,0-1-1,1 1 1,-1-1-1,-1-1 1,10-6-1,-14 9-12,0 0 0,-1 0 1,1 0-1,0-1 0,-1 1 0,0-1 0,0 1 1,0-1-1,0 0 0,0 0 0,0 0 0,-1 0 1,1 0-1,-1-1 0,0 1 0,0 0 0,0-1 1,0 1-1,0-4 0,-2 6 1,1 0 0,-1 0 0,1 0 0,-1 0 0,1 0 0,-1 0 0,1 0 0,-1 0 0,0 1 0,0-1 0,1 0 0,-1 0 0,0 1 0,0-1 0,0 1 0,0-1 0,0 1 0,0-1 0,1 1 0,-1-1 0,0 1 0,0 0 0,-1-1 0,1 1 0,0 0 0,0 0 0,0 0 0,0 0 0,0 0 0,0 0 0,0 0 0,0 0 0,0 1 0,0-1 0,0 0 0,0 1 0,0-1 0,-1 1 0,-4 0 0,1 0 0,-1 0 0,1 1 0,-1 0 0,1 0 0,-7 4 0,6-1 0,-1 1 0,1 0 0,1 0 0,-1 0 0,1 1 0,0-1 0,1 1 0,-1 1 0,2-1 0,-1 0 0,1 1 0,0 0 0,0 0 0,1 0 0,0 0 0,0 0 0,1 0 0,0 1 0,1-1 0,0 12 0,1-17-27,-1-1 1,1 1-1,0 0 0,0 0 0,0-1 1,0 1-1,0 0 0,1-1 0,-1 1 1,1-1-1,0 0 0,-1 1 0,1-1 1,0 0-1,1 0 0,-1 0 0,0 0 1,0-1-1,1 1 0,-1 0 1,1-1-1,-1 0 0,1 0 0,0 0 1,-1 0-1,1 0 0,0 0 0,0-1 1,0 1-1,3-1 0,11 3-1163,0-2 0,0 0 0,32-3 0,-4-4-8948</inkml:trace>
</inkml:ink>
</file>

<file path=ppt/ink/ink2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3.766"/>
    </inkml:context>
    <inkml:brush xml:id="br0">
      <inkml:brushProperty name="width" value="0.025" units="cm"/>
      <inkml:brushProperty name="height" value="0.025" units="cm"/>
    </inkml:brush>
  </inkml:definitions>
  <inkml:trace contextRef="#ctx0" brushRef="#br0">246 39 9289,'0'0'15513,"-8"-7"-13041,4 3-2253,2 2-150,1 0 1,-1 0 0,0 0 0,0 0-1,0 0 1,0 0 0,-1 0 0,1 1-1,0-1 1,-1 1 0,1 0-1,-1 0 1,1 0 0,-1 0 0,0 0-1,1 0 1,-1 1 0,0-1 0,0 1-1,1 0 1,-1 0 0,0 0 0,0 0-1,0 0 1,1 1 0,-1-1-1,0 1 1,0 0 0,1-1 0,-1 1-1,-4 3 1,-2 2-41,1 1 1,0 0-1,1 1 0,0 0 0,0 0 1,-8 13-1,12-17-30,0 1 0,0 0 0,0 0 0,1 0 0,0 0 0,0 1 1,0-1-1,1 1 0,0-1 0,0 1 0,0-1 0,1 1 0,0 10 0,2-12 1,0 0-1,1 0 1,0 0-1,-1-1 1,1 1-1,0-1 1,1 0-1,-1 0 1,1 0-1,-1 0 1,1 0 0,0-1-1,0 0 1,0 0-1,7 3 1,9 7-51,-13-7 40,0 1 1,0 0 0,0 0 0,-1 0 0,0 1 0,0 0 0,-1 0 0,0 1 0,5 10 0,-8-16 74,-1 1-1,0-1 1,0 1 0,0-1 0,0 1 0,0 0 0,-1-1 0,1 1 0,-1 0 0,0-1-1,0 1 1,0 0 0,0-1 0,0 1 0,0 0 0,-1-1 0,1 1 0,-1 0 0,0-1 0,0 1-1,0-1 1,0 1 0,0-1 0,-1 0 0,1 1 0,-1-1 0,1 0 0,-1 0 0,0 0-1,0 0 1,0 0 0,0 0 0,0-1 0,-5 3 0,-4 3-10,-1-2 0,-1 0 1,1 0-1,-1-1 0,0-1 1,0 0-1,0-1 0,0 0 0,0-1 1,-1-1-1,-25-1 0,38 1-135,1-1-1,0 1 1,-1 0 0,1 0-1,0 0 1,-1 0 0,1-1-1,-1 1 1,1 0-1,0 0 1,-1 0 0,1-1-1,0 1 1,0 0 0,-1-1-1,1 1 1,0 0-1,0-1 1,-1 1 0,1 0-1,0-1 1,0 1-1,0 0 1,0-1 0,0 1-1,-1-1 1,1 1 0,0 0-1,0-1 1,0 1-1,0-1 1,0 1 0,0 0-1,0-1 1,0 1 0,1-1-1,-1 1 1,0 0-1,0-1 1,0 1 0,0-1-1,1 0 1,8-17-4689,12-6-1711,8-5-2605</inkml:trace>
</inkml:ink>
</file>

<file path=ppt/ink/ink2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4.111"/>
    </inkml:context>
    <inkml:brush xml:id="br0">
      <inkml:brushProperty name="width" value="0.025" units="cm"/>
      <inkml:brushProperty name="height" value="0.025" units="cm"/>
    </inkml:brush>
  </inkml:definitions>
  <inkml:trace contextRef="#ctx0" brushRef="#br0">1 1 16976,'0'0'10100,"2"8"-8434,4 21-1198,-1 1 1,-2-1 0,-1 1-1,-2-1 1,-5 54-1,2-37 139,5 77 0,-2-122-607,0-1 0,0 1 0,0-1 0,0 1 0,0-1 0,0 1 0,1-1 0,-1 1 0,0-1 0,0 1 0,0-1 0,0 1 0,1-1 0,-1 1 0,0-1 0,1 0 0,-1 1 0,0-1 0,1 1 0,-1-1 0,0 0 0,1 1 0,-1-1 0,0 0 0,1 0 0,-1 1 0,1-1 0,-1 0 0,1 0 0,-1 1 0,1-1 0,-1 0 0,1 0 0,-1 0 0,2 0 0,19-8 0,17-23 0,-27 19-659,0-1 0,-1 0 0,0-1 0,-1 0 0,-1 0 1,0-1-1,-1 0 0,-1 0 0,0-1 0,-1 0 0,-1 0 0,0 0 0,2-32 0</inkml:trace>
</inkml:ink>
</file>

<file path=ppt/ink/ink2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4.438"/>
    </inkml:context>
    <inkml:brush xml:id="br0">
      <inkml:brushProperty name="width" value="0.025" units="cm"/>
      <inkml:brushProperty name="height" value="0.025" units="cm"/>
    </inkml:brush>
  </inkml:definitions>
  <inkml:trace contextRef="#ctx0" brushRef="#br0">33 0 6342,'0'0'10986,"-26"69"-7302,22-46-289,1-1-256,3-4-1025,0 3-737,0-6-800,3-1-481,13-6-288,7-5-1730,5-3-2626,2 0-3524</inkml:trace>
</inkml:ink>
</file>

<file path=ppt/ink/ink2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4.800"/>
    </inkml:context>
    <inkml:brush xml:id="br0">
      <inkml:brushProperty name="width" value="0.025" units="cm"/>
      <inkml:brushProperty name="height" value="0.025" units="cm"/>
    </inkml:brush>
  </inkml:definitions>
  <inkml:trace contextRef="#ctx0" brushRef="#br0">124 332 6919,'0'0'19565,"-10"-1"-17804,5 0-1664,1 1-1,0 0 0,0 0 0,0 0 1,-1 0-1,1 1 0,0 0 0,0-1 1,0 2-1,0-1 0,0 0 0,0 1 1,0 0-1,0 0 0,1 0 1,-1 0-1,1 0 0,-1 1 0,1 0 1,0 0-1,0 0 0,0 0 0,0 0 1,1 0-1,-1 1 0,1-1 0,0 1 1,0 0-1,0 0 0,1 0 0,-3 7 1,3-10-86,1 0 1,-1 0-1,1 0 0,-1 1 1,1-1-1,0 0 1,-1 1-1,1-1 1,0 0-1,0 1 0,0-1 1,0 1-1,0-1 1,0 0-1,0 1 1,0-1-1,1 0 0,-1 1 1,0-1-1,1 0 1,-1 1-1,1-1 1,0 0-1,-1 0 0,2 2 1,-1-3 15,1 1 0,-1 0 0,1 0 0,-1-1 0,1 1 0,-1-1 0,1 0 1,0 1-1,-1-1 0,1 0 0,-1 0 0,1 0 0,0 0 0,-1 0 0,1 0 0,0 0 0,2-1 0,6-2 83,-1 1-1,1-2 1,-1 1-1,1-2 1,14-8-1,-11 5-109,-1-1 0,0 0 0,-1 0 0,0-2 0,0 1 0,-1-1 0,-1-1 0,0 0 0,13-22 0,-45 108 0,19-64-312,1 0 0,0 0 0,1 0 0,0 0 0,0 0 0,1 0 0,0 0 0,2 13 0,-1-22 12,0 1 1,1-1-1,0 0 0,-1 0 1,1 1-1,-1-1 0,1 0 1,0 0-1,0 0 1,0 0-1,0 0 0,0 0 1,0 0-1,0-1 0,0 1 1,0 0-1,0 0 0,0-1 1,0 1-1,1-1 0,-1 1 1,0-1-1,0 1 0,1-1 1,-1 0-1,0 1 0,1-1 1,-1 0-1,0 0 0,1 0 1,-1 0-1,0-1 1,1 1-1,-1 0 0,0 0 1,1-1-1,1 0 0,21-5-8086</inkml:trace>
  <inkml:trace contextRef="#ctx0" brushRef="#br0" timeOffset="1">429 0 18642,'0'0'9288,"-5"13"-8102,-6 24-690,2 0 1,1 1-1,-6 76 1,9 131 1140,5-215-1609,5-20-2223,8-14-3484,2-13-2302</inkml:trace>
</inkml:ink>
</file>

<file path=ppt/ink/ink2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5.328"/>
    </inkml:context>
    <inkml:brush xml:id="br0">
      <inkml:brushProperty name="width" value="0.025" units="cm"/>
      <inkml:brushProperty name="height" value="0.025" units="cm"/>
    </inkml:brush>
  </inkml:definitions>
  <inkml:trace contextRef="#ctx0" brushRef="#br0">0 110 18898,'0'0'8675,"8"5"-7036,-2-2-1450,-1 0 0,0 0 1,1 0-1,-1-1 1,1 0-1,0 0 0,0-1 1,0 1-1,0-1 1,9 0-1,-11-1-130,0 0 0,-1-1 0,1 1 0,0-1 1,-1 0-1,1 0 0,0 0 0,-1 0 0,1-1 0,-1 1 1,0-1-1,1 0 0,-1 0 0,0 0 0,0-1 0,0 1 0,0-1 1,-1 0-1,1 1 0,-1-1 0,4-6 0,-2 4-45,-1-1 1,1 1-1,-1-1 0,0 0 0,-1 0 1,0 0-1,1-1 0,-2 1 0,1 0 1,-1-1-1,1-10 0,-2 17-14,0-1 0,0 1 0,0-1 0,0 1 0,0-1 0,0 1 0,-1-1 0,1 1 0,0-1 0,0 1 0,0-1 0,0 1 0,-1-1 0,1 1 0,0 0 0,0-1 0,-1 1 0,1-1 0,0 1 0,-1 0 0,1-1 0,-1 1 0,1 0 0,0-1 0,-1 1 0,1 0 0,-1 0 0,1-1 0,-1 1 0,1 0 0,-1 0 0,1 0 0,-1 0 0,1 0 0,-1-1 0,1 1 0,-1 0 0,1 0 0,-1 0 0,1 1 0,-1-1 0,1 0 0,-1 0 0,1 0 0,-1 0 0,1 0 0,-1 0 0,1 1 0,-1-1 0,1 0 0,0 0 0,-1 1 0,0-1 0,-25 18 0,14-4 0,1 1 0,1 0 0,0 0 0,1 1 0,1 1 0,0-1 0,1 1 0,1 1 0,0-1 0,2 1 0,-5 31 0,9-49 0,0 1 0,0 0 0,0 0 0,0 0 0,0 0 0,0 0 0,0 0 0,0 0 0,0 0 0,0 0 0,0-1 0,1 1 0,-1 0 0,0 0 0,1 0 0,-1 0 0,0-1 0,1 1 0,-1 0 0,1 0 0,0-1 0,-1 1 0,1 0 0,-1-1 0,1 1 0,0-1 0,0 1 0,-1-1 0,1 1 0,0-1 0,0 1 0,0-1 0,-1 0 0,1 1 0,0-1 0,0 0 0,0 0 0,0 0 0,0 1 0,0-1 0,0 0 0,0 0 0,-1 0 0,1-1 0,0 1 0,0 0 0,2-1 0,1 0 0,0 0 0,1 0 0,-1-1 0,0 1 0,0-1 0,0 0 0,0 0 0,6-5 0,9-11 0,-1 0 0,30-40 0,4-4 0,-51 64 0,0 0 0,0 1 0,0-1 0,-1 1 0,1-1 0,-1 1 0,1 0 0,-1-1 0,0 1 0,0 3 0,-1-4 0,1-1 0,0 0 0,-1 1 0,1-1 0,0 0 0,0 1 0,0-1 0,0 1 0,0-1 0,1 0 0,-1 1 0,0-1 0,1 0 0,-1 1 0,1-1 0,-1 0 0,1 0 0,-1 0 0,1 1 0,0-1 0,0 0 0,0 0 0,-1 0 0,2 1 0,1-2 0,-1-1 0,1 1 0,-1-1 0,1 0 0,-1 0 0,0 0 0,1 0 0,-1 0 0,0 0 0,0 0 0,4-3 0,-1 0 0,-1 2 0,2-2 0,0 0 0,0 0 0,1 1 0,-1-1 0,1 2 0,0-1 0,0 1 0,0 0 0,0 0 0,0 1 0,8-1 0,-14 3 0,0-1 0,0 0 0,0 1 0,0-1 0,0 1 0,0 0 0,-1-1 0,1 1 0,0 0 0,-1-1 0,1 1 0,0 0 0,-1 0 0,1 0 0,-1-1 0,1 1 0,-1 0 0,1 0 0,-1 0 0,0 0 0,1 0 0,-1 0 0,0 0 0,0 0 0,0 0 0,0 0 0,0 0 0,0 0 0,0 2 0,0 40 0,-1-30 0,-1 23-1999,-1-13-3316</inkml:trace>
</inkml:ink>
</file>

<file path=ppt/ink/ink2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6.297"/>
    </inkml:context>
    <inkml:brush xml:id="br0">
      <inkml:brushProperty name="width" value="0.025" units="cm"/>
      <inkml:brushProperty name="height" value="0.025" units="cm"/>
    </inkml:brush>
  </inkml:definitions>
  <inkml:trace contextRef="#ctx0" brushRef="#br0">1 222 10602,'0'0'11574,"8"6"-9001,-3-3-2319,0 0 0,0 0 0,0-1-1,0 0 1,1 0 0,-1 0 0,1 0 0,-1-1 0,1 0 0,0 0 0,-1 0 0,1-1 0,0 0 0,0 0 0,-1-1 0,1 1-1,0-1 1,-1 0 0,1-1 0,-1 1 0,1-1 0,8-5 0,24-9 218,-1-1 1,43-28-1,-66 35-377,1 1 0,-2-2 1,1 0-1,-2-1 0,1 0 0,-1-1 0,19-28 0,-30 40-95,0-1 0,0 1 0,0-1 0,0 1 0,0-1 0,-1 0 0,1 1 0,-1-1 0,1 0 0,-1 0 0,0 0 0,1 1 0,-1-1 0,0-2 0,0 3 0,-1 1 0,1-1 0,0 1 0,0-1 0,0 0 0,-1 1 0,1-1 0,0 1 0,-1-1 0,1 1 0,-1-1 0,1 1 0,-1-1 0,1 1 0,0 0 0,-1-1 0,0 1 0,1 0 0,-1-1 0,1 1 0,-1 0 0,1 0 0,-1-1 0,0 1 0,1 0 0,-2 0 0,-1 0 0,-1-1 0,1 2 0,0-1 0,-1 0 0,1 1 0,-1-1 0,1 1 0,0 0 0,0 0 0,-1 0 0,1 1 0,0-1 0,-4 4 0,-14 10 0,0 2 0,2 0 0,0 1 0,1 1 0,1 1 0,0 1 0,2 0 0,0 1 0,2 0 0,-15 35 0,26-55 0,1 2 0,0-1 0,0 0 0,0 0 0,0 0 0,0 0 0,1 1 0,-1-1 0,1 6 0,0-8 0,0 0 0,0 0 0,0 0 0,1 0 0,-1-1 0,0 1 0,1 0 0,-1 0 0,1 0 0,-1 0 0,1-1 0,-1 1 0,1 0 0,-1 0 0,1-1 0,0 1 0,-1-1 0,1 1 0,0 0 0,-1-1 0,1 1 0,0-1 0,1 1 0,4 0 0,0 0 0,0 0 0,0 0 0,1-1 0,-1 0 0,0 0 0,0-1 0,12-2 0,61-15 0,-63 12 0,1 2 0,-1 0 0,1 1 0,0 1 0,20-1 0,-36 4 0,0-1 0,0 1 0,1 0 0,-1-1 0,0 1 0,0 0 0,0 0 0,1 0 0,-1 0 0,0-1 0,0 2 0,0-1 0,-1 0 0,1 0 0,0 0 0,0 0 0,-1 0 0,1 1 0,0-1 0,-1 0 0,1 1 0,-1-1 0,0 0 0,1 1 0,-1-1 0,0 1 0,0 1 0,3 33 0,-2-37 0,0-21 0,3-49 0,12-108 0,-15 177 0,-1 1 0,1-1 0,0 1 0,0 0 0,-1-1 0,1 1 0,0 0 0,0 0 0,0 0 0,1-1 0,-1 1 0,0 0 0,0 0 0,0 1 0,1-1 0,-1 0 0,0 0 0,1 1 0,-1-1 0,1 0 0,-1 1 0,1 0 0,-1-1 0,1 1 0,-1 0 0,1 0 0,0 0 0,-1 0 0,3 0 0,59 4 0,-39-1 0,-5-2-341,-3 1-1134,-1-1-1,0 0 0,1-1 0,-1-1 0,0-1 0,1 0 0,-1-1 0,26-8 0,-4-9-5207</inkml:trace>
</inkml:ink>
</file>

<file path=ppt/ink/ink2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6.741"/>
    </inkml:context>
    <inkml:brush xml:id="br0">
      <inkml:brushProperty name="width" value="0.025" units="cm"/>
      <inkml:brushProperty name="height" value="0.025" units="cm"/>
    </inkml:brush>
  </inkml:definitions>
  <inkml:trace contextRef="#ctx0" brushRef="#br0">140 1 16271,'0'0'5766,"-6"10"-4031,-22 47 487,2 2 0,3 1 0,-17 68 0,26-56-2088,13-67-136,0 0 0,1 0 0,0 0-1,0 0 1,0 0 0,0 0 0,1 1 0,0-2 0,0 1 0,1 0 0,-1 0 0,3 5 0,-3-8 2,1-1 0,-1 1 0,1 0 0,-1-1 0,1 0 0,0 1 0,-1-1 0,1 0 0,0 0 0,0 0 0,0 0 0,0 0 0,0 0 0,0 0 0,0-1 0,0 1 0,0-1 0,1 1 0,-1-1 0,0 0 0,0 0 0,0 0 0,0 0 0,1 0 0,-1-1 0,0 1 0,0-1 0,0 1 0,0-1 0,0 0 0,0 0 0,4-2 0,4-2 0,1 0 0,-1-1 0,0 0 0,14-12 0,-13 9 0,-7 5 0,-1 1 0,2-1 0,-1 1 0,0 0 0,1 0 0,-1 1 0,10-5 0,-13 7 0,0 0 0,0 0 0,-1 0 0,1 0 0,0 0 0,0 0 0,-1 0 0,1 0 0,0 0 0,0 0 0,-1 1 0,1-1 0,0 0 0,-1 0 0,1 1 0,0-1 0,-1 0 0,1 1 0,0-1 0,-1 1 0,1-1 0,0 2 0,1 0 0,-1 0 0,1 0 0,-1 1 0,0-1 0,0 0 0,0 1 0,0-1 0,0 1 0,-1-1 0,1 4 0,5 20 0,4 31 0,20-114 0,-24 45 2,-4 6-9,1-1-1,0 0 0,1 1 1,-1-1-1,1 1 0,0 0 1,1 0-1,-1 1 0,1-1 1,1 1-1,-1 0 0,1 0 1,-1 1-1,1 0 0,0 0 1,14-6-1,-13 3-3208,-6-3-3658,-5-1-461</inkml:trace>
</inkml:ink>
</file>

<file path=ppt/ink/ink2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7.101"/>
    </inkml:context>
    <inkml:brush xml:id="br0">
      <inkml:brushProperty name="width" value="0.025" units="cm"/>
      <inkml:brushProperty name="height" value="0.025" units="cm"/>
    </inkml:brush>
  </inkml:definitions>
  <inkml:trace contextRef="#ctx0" brushRef="#br0">0 7 10858,'0'0'14606,"84"-7"-14702,-42 18-1666,0-1-2113,0 2-4165</inkml:trace>
</inkml:ink>
</file>

<file path=ppt/ink/ink2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7.709"/>
    </inkml:context>
    <inkml:brush xml:id="br0">
      <inkml:brushProperty name="width" value="0.025" units="cm"/>
      <inkml:brushProperty name="height" value="0.025" units="cm"/>
    </inkml:brush>
  </inkml:definitions>
  <inkml:trace contextRef="#ctx0" brushRef="#br0">61 1 5862,'0'0'26531,"-8"9"-26189,1-1-336,0 1-1,1 0 1,0 0 0,0 0 0,1 1-1,-4 10 1,8-18-6,0 0 0,0 0 0,0 0-1,0 0 1,1 0 0,-1 0 0,1 0 0,0 0-1,-1 0 1,1 0 0,0 0 0,0 0 0,0 0 0,1 0-1,-1 0 1,0 0 0,1 0 0,-1 0 0,1 0 0,0 0-1,0 0 1,-1 0 0,1-1 0,1 1 0,-1 0 0,0 0-1,0-1 1,1 1 0,-1-1 0,0 1 0,1-1 0,0 0-1,-1 0 1,1 1 0,0-1 0,-1 0 0,1 0 0,0-1-1,0 1 1,0 0 0,0-1 0,0 1 0,0-1 0,0 1-1,0-1 1,0 0 0,3 0 0,0 0 0,0 1 0,0-1 0,0 0 0,0-1 0,0 1 0,0-1 0,-1 0 0,1 0 0,0 0 0,0-1 0,-1 0 0,1 0 0,-1 0 0,0 0 0,1-1 0,-1 0 0,0 1 0,-1-2 0,7-5 0,-5 4 0,0-1 0,0 0 0,-1 0 0,0 0 0,0 0 0,-1-1 0,0 1 0,0-1 0,0 0 0,-1 0 0,0 0 0,2-13 0,-7 17-50,-3 10-73,-6 9-195,11-14 214,-1 1-1,1-1 1,0 1 0,0 0-1,0-1 1,0 1 0,1 0-1,-1 0 1,1-1 0,0 1-1,0 0 1,0 0 0,0 0-1,0-1 1,0 1 0,1 0-1,-1 0 1,2 3 0,0-4-19,0 0 0,-1-1 1,1 1-1,0-1 0,0 1 0,0-1 1,0 0-1,0 0 0,0 0 1,0 0-1,0 0 0,0 0 0,0 0 1,1-1-1,-1 1 0,0-1 1,1 0-1,-1 0 0,0 0 1,1 0-1,3 0 0,5-1-260,0 1 0,-1-2 0,1 1 0,-1-2 0,0 1 0,0-1 0,0-1 0,0 0 0,0 0 1,-1-1-1,1 0 0,-1 0 0,-1-1 0,1-1 0,-1 1 0,0-1 0,0-1 0,11-14 0,-14 12 1127,-11 14-54,-12 15-272,13-10-209,0 0 1,1 1-1,0-1 0,0 1 0,1 0 0,0 0 0,1 0 0,0 0 1,1 0-1,-1 14 0,3 8 650,1-1-1,6 33 1,-3-35-947,-2-1 0,0 49 0,-4-74 190,0-1 0,0 1 0,0 0 1,0 0-1,0-1 0,0 1 0,-1-1 0,1 1 1,-1-1-1,1 0 0,-1 1 0,0-1 0,0 0 1,0 0-1,0-1 0,-1 1 0,1 0 0,0-1 1,-1 1-1,1-1 0,-1 1 0,0-1 1,1 0-1,-1 0 0,0-1 0,0 1 0,0-1 1,-5 1-1,6 0-29,0-1 1,0 0 0,0 1-1,0-1 1,0 0 0,0 0-1,0 0 1,0-1 0,0 1-1,0 0 1,0-1 0,0 1-1,0-1 1,0 0 0,0 0-1,0 0 1,0 0 0,0 0-1,1 0 1,-1 0 0,0 0-1,1-1 1,-1 1 0,1-1-1,0 1 1,-1-1 0,1 1-1,0-1 1,0 0 0,0 0-1,0 0 1,0 0 0,0 1-1,1-1 1,-1 0 0,1 0-1,-1 0 1,1 0 0,0-1-1,0-1 1,0-1-74,1 1 0,-1-1 0,1 1 0,1-1 0,-1 1 0,1 0 0,-1 0 0,1 0 0,0 0 0,1 0 0,-1 0 0,1 0 0,-1 1 0,1-1 0,0 1 0,1 0 0,-1 0 0,1 0 0,5-4 0,12-7 0,0 2 0,36-17 0,-3 1 0,-29 13 0,-2-1 0,0-1 0,37-36 0,-54 47 0,0 1 0,-1-1 0,1-1 0,-2 1 0,1-1 0,0 1 0,-1-1 0,-1-1 0,1 1 0,-1 0 0,0-1 0,-1 0 0,0 0 0,0 1 0,0-1 0,-1 0 0,-1 0 0,1-9 0,-1 16 0,-1 1 0,1-1 0,0 0 0,-1 1 0,1-1 0,-1 1 0,1-1 0,-1 1 0,1-1 0,-1 1 0,1-1 0,-1 1 0,1-1 0,-1 1 0,1-1 0,-1 1 0,0 0 0,1-1 0,-1 1 0,0 0 0,1 0 0,-1 0 0,0-1 0,0 1 0,1 0 0,-1 0 0,0 0 0,1 0 0,-1 0 0,0 0 0,0 0 0,1 1 0,-1-1 0,0 0 0,0 1 0,-28 9 0,25-6 0,-1 1 0,1-1 0,0 1 0,0 0 0,0 1 0,1-1 0,-1 1 0,1-1 0,1 1 0,-1 0 0,1 0 0,0 0 0,1 1 0,-1-1 0,0 8 0,2-12 0,-1 1 0,1 0 0,0 0 0,0 0 0,0-1 0,0 1 0,0 0 0,1 0 0,-1 0 0,1-1 0,0 1 0,0 0 0,0-1 0,0 1 0,0 0 0,1-1 0,-1 0 0,1 1 0,0-1 0,-1 0 0,1 0 0,0 0 0,0 0 0,1 0 0,-1 0 0,0-1 0,0 1 0,1-1 0,-1 1 0,1-1 0,0 0 0,-1 0 0,1 0 0,0 0 0,4 0 0,0 1-640,1-1 0,-1 0 0,1-1-1,-1 0 1,13-1 0,-17 1 209,-1-1-1,1 1 1,-1-1-1,1 0 1,-1 0-1,0 0 1,1 0-1,-1 0 1,0 0-1,0-1 1,0 1-1,0-1 1,0 0-1,0 1 1,0-1-1,0 0 1,-1 0-1,1 0 1,1-4 0,8-16-11410</inkml:trace>
</inkml:ink>
</file>

<file path=ppt/ink/ink2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28.098"/>
    </inkml:context>
    <inkml:brush xml:id="br0">
      <inkml:brushProperty name="width" value="0.025" units="cm"/>
      <inkml:brushProperty name="height" value="0.025" units="cm"/>
    </inkml:brush>
  </inkml:definitions>
  <inkml:trace contextRef="#ctx0" brushRef="#br0">0 25 17969,'0'0'14510,"92"-16"-14222,-34 16-384,4-4-2819,1 0-5092</inkml:trace>
</inkml:ink>
</file>

<file path=ppt/ink/ink2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49.311"/>
    </inkml:context>
    <inkml:brush xml:id="br0">
      <inkml:brushProperty name="width" value="0.025" units="cm"/>
      <inkml:brushProperty name="height" value="0.025" units="cm"/>
    </inkml:brush>
  </inkml:definitions>
  <inkml:trace contextRef="#ctx0" brushRef="#br0">0 0 15631,'0'0'4452,"57"2"-3043,-17 2-1088,9-1-225,5-1-64,1 1-321,-4 2-1152,-6 0-192,-14 4-353,-13 1-641,-16 5 289,-2-1-513,-22 1-1409</inkml:trace>
</inkml:ink>
</file>

<file path=ppt/ink/ink2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49.655"/>
    </inkml:context>
    <inkml:brush xml:id="br0">
      <inkml:brushProperty name="width" value="0.025" units="cm"/>
      <inkml:brushProperty name="height" value="0.025" units="cm"/>
    </inkml:brush>
  </inkml:definitions>
  <inkml:trace contextRef="#ctx0" brushRef="#br0">2 0 8264,'0'0'14542,"-2"33"-13389,37-28-641,10-4-352,7 1-96,7-2-1057,1 0-800,-1 0-866,-8-7-1633,-8-3-3779</inkml:trace>
</inkml:ink>
</file>

<file path=ppt/ink/ink2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0.014"/>
    </inkml:context>
    <inkml:brush xml:id="br0">
      <inkml:brushProperty name="width" value="0.025" units="cm"/>
      <inkml:brushProperty name="height" value="0.025" units="cm"/>
    </inkml:brush>
  </inkml:definitions>
  <inkml:trace contextRef="#ctx0" brushRef="#br0">46 8 6983,'0'0'12273,"11"-3"-10725,-4 1-1326,-1 1 0,1 1 0,0-1 0,-1 1 0,1 0 0,0 0 0,-1 1 0,1 0 0,0 0 0,8 3 0,-12-3-176,1 1 1,-1-1-1,0 1 0,0-1 0,0 1 0,0 0 0,0 0 1,0 1-1,-1-1 0,1 0 0,-1 1 0,1 0 0,-1-1 0,0 1 1,0 0-1,0 0 0,0 0 0,-1 1 0,1-1 0,-1 0 1,0 0-1,0 1 0,0-1 0,0 1 0,-1-1 0,1 5 1,-1-2-21,0 0 0,-1 1 1,0-1-1,0 0 1,-1 0-1,1 1 1,-1-1-1,0 0 1,-1-1-1,0 1 1,0 0-1,0-1 1,0 1-1,-1-1 1,0 0-1,0 0 1,0-1-1,-6 5 1,-2 2-437,0 0 1,-1-1-1,0-1 1,0 0-1,-30 13 1,19-14-4396,10-7-5114</inkml:trace>
</inkml:ink>
</file>

<file path=ppt/ink/ink2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0.858"/>
    </inkml:context>
    <inkml:brush xml:id="br0">
      <inkml:brushProperty name="width" value="0.025" units="cm"/>
      <inkml:brushProperty name="height" value="0.025" units="cm"/>
    </inkml:brush>
  </inkml:definitions>
  <inkml:trace contextRef="#ctx0" brushRef="#br0">0 49 15054,'0'0'4693,"2"-8"-2168,4-25-304,-6 33-2161,0 0 1,0-1 0,0 1 0,0 0-1,0-1 1,1 1 0,-1 0 0,0-1-1,0 1 1,0 0 0,0 0 0,0-1-1,0 1 1,1 0 0,-1 0 0,0-1-1,0 1 1,0 0 0,1 0 0,-1 0-1,0-1 1,0 1 0,1 0 0,-1 0-1,0 0 1,0 0 0,1-1 0,-1 1-1,0 0 1,0 0 0,1 0 0,-1 0 0,0 0-1,1 0 1,-1 0 0,0 0 0,1 0-1,7 10 1275,1 17-78,-4 14-221,-1 1 0,-4 74 0,0 13-786,0-128-249,0 1-1,0 0 1,0-1 0,0 1-1,0 0 1,0 0 0,0-1-1,1 1 1,-1 0 0,1-1-1,-1 1 1,1-1 0,-1 1-1,1 0 1,0-1 0,0 1-1,0-1 1,0 0 0,0 1-1,0-1 1,0 0 0,0 0-1,3 2 1,-3-3-1,1 0 0,-1 0 1,0 0-1,1 0 0,-1-1 0,1 1 0,-1 0 1,1-1-1,-1 1 0,0-1 0,1 1 0,-1-1 0,0 0 1,1 0-1,-1 1 0,0-1 0,0 0 0,0 0 1,0 0-1,2-2 0,9-10-1,-1-1 0,0 0 0,9-15 0,115-217 1,-122 220 0,-3 15-5812,-10 11 5542,1 1 0,-1-1 0,0 0-1,1 0 1,-1 0 0,0 1 0,0-1 0,1 0 0,-1 0 0,0 1 0,0-1 0,1 0 0,-1 0-1,0 1 1,0-1 0,0 0 0,1 1 0,-1-1 0,0 0 0,0 1 0,0-1 0,0 0 0,0 1-1,0-1 1,0 0 0,0 1 0,0-1 0,0 0 0,0 1 0,0-1 0,0 0 0,0 1 0,0 0-1,0 5-7507</inkml:trace>
</inkml:ink>
</file>

<file path=ppt/ink/ink2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1.201"/>
    </inkml:context>
    <inkml:brush xml:id="br0">
      <inkml:brushProperty name="width" value="0.025" units="cm"/>
      <inkml:brushProperty name="height" value="0.025" units="cm"/>
    </inkml:brush>
  </inkml:definitions>
  <inkml:trace contextRef="#ctx0" brushRef="#br0">5 1 11339,'0'0'4676,"-1"50"-1569,-2-24 64,3 2-929,0 1-897,0-1-127,0-3-706,7-4-416,4-7-96,4-9-1281,2-5-993,3-7-801,-1-16-1890,-1-4-4740</inkml:trace>
</inkml:ink>
</file>

<file path=ppt/ink/ink2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1.546"/>
    </inkml:context>
    <inkml:brush xml:id="br0">
      <inkml:brushProperty name="width" value="0.025" units="cm"/>
      <inkml:brushProperty name="height" value="0.025" units="cm"/>
    </inkml:brush>
  </inkml:definitions>
  <inkml:trace contextRef="#ctx0" brushRef="#br0">54 1 9993,'0'0'9263,"-7"10"-6648,-4 3-1885,7-8-377,-1 0 1,1 1-1,0 0 0,0-1 1,1 2-1,-6 10 0,9-16-283,0-1 0,-1 0 0,1 1 0,0-1 0,0 1 0,0-1 0,-1 1-1,1-1 1,0 1 0,0-1 0,0 1 0,0-1 0,0 1 0,0-1 0,0 1-1,0-1 1,0 1 0,0-1 0,0 1 0,0-1 0,0 0 0,0 1 0,1-1-1,-1 1 1,0-1 0,0 1 0,0-1 0,1 1 0,-1-1 0,0 0 0,1 1-1,-1 0 1,18-1 1098,32-17-535,-38 13-426,-5 1-266,0 1 1,1 0-1,0 0 1,-1 1-1,1 0 0,0 0 1,-1 1-1,12 1 1,-16-1-24,-1 1 0,1-1 0,-1 1 1,0 0-1,1-1 0,-1 1 0,0 1 1,0-1-1,0 0 0,0 0 0,0 1 0,0-1 1,0 1-1,0 0 0,0-1 0,-1 1 0,1 0 1,-1 0-1,1 0 0,-1 0 0,0 0 1,0 1-1,0-1 0,0 0 0,0 1 0,0-1 1,-1 0-1,1 6 0,1 3 687,-1-5-1246,0-1 1,0 0 0,0 0 0,0 1-1,1-1 1,0 0 0,3 5-1,-5-9 438,1 0 1,-1-1-1,1 1 0,-1 0 0,1-1 0,-1 1 0,1-1 0,0 1 0,-1-1 0,1 1 0,0-1 0,-1 1 0,1-1 0,0 0 1,0 1-1,0-1 0,-1 0 0,1 0 0,0 0 0,0 0 0,1 1 0,0-2-89,-1 1 0,1 0 0,0-1-1,0 0 1,0 1 0,0-1 0,0 0 0,0 0 0,-1 0-1,1 0 1,0 0 0,2-2 0,36-40-4123,-21 17 2968</inkml:trace>
</inkml:ink>
</file>

<file path=ppt/ink/ink2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1.890"/>
    </inkml:context>
    <inkml:brush xml:id="br0">
      <inkml:brushProperty name="width" value="0.025" units="cm"/>
      <inkml:brushProperty name="height" value="0.025" units="cm"/>
    </inkml:brush>
  </inkml:definitions>
  <inkml:trace contextRef="#ctx0" brushRef="#br0">49 1 10378,'0'0'14355,"-8"6"-13773,-24 21-22,31-26-545,1-1-1,0 0 1,-1 0-1,1 0 1,-1 0 0,1 0-1,0 1 1,-1-1-1,1 0 1,-1 0 0,1 0-1,0 1 1,-1-1-1,1 0 1,0 1-1,-1-1 1,1 0 0,0 1-1,0-1 1,-1 0-1,1 1 1,0-1 0,0 1-1,0-1 1,0 0-1,0 1 1,-1-1-1,1 1 1,0-1 0,0 1-1,0-1 1,0 0-1,0 1 1,0-1 0,0 1-1,0-1 1,0 1-1,1-1 1,-1 0-1,0 1 1,0-1 0,0 1-1,0-1 1,1 0-1,-1 1 1,0-1 0,0 1-1,1-1 1,-1 0-1,0 1 1,0-1-1,1 0 1,-1 0 0,1 1-1,-1-1 1,0 0-1,1 0 1,-1 1 0,0-1-1,1 0 1,-1 0-1,1 0 1,0 0 0,32 4-1195,-25-4 540,6 3-209,0 0 0,0 0 0,0 1 0,-1 1 1,17 8-1,-27-12 799,0 1 0,-1-1 0,1 1 0,-1 0 0,1 0 0,-1 0 0,0 0 0,0 0 0,0 0 0,0 0 0,0 1 0,-1-1 0,1 1 0,1 3 0,-3-4 169,1 0 1,-1 0-1,0 0 0,1 0 1,-1 0-1,-1 0 0,1 0 1,0 0-1,0 0 0,-1 0 1,1 0-1,-1 0 0,1 0 1,-1 0-1,0 0 0,0 0 1,0 0-1,0-1 0,0 1 1,-1 0-1,1-1 0,0 1 1,-3 1-1,-2 4 304,-1 0-1,1-1 1,-1 0-1,-1-1 1,1 0-1,-1 0 1,0 0-1,0-1 1,-1 0-1,1 0 1,-1-1-1,0-1 1,-9 3-1,18-6-541,-1 1 0,1-1 0,-1 1 0,1-1 0,0 1 0,-1-1 0,1 1 0,0-1 0,0 1 0,0-1 0,-1 1 0,1-1 0,0 0 0,0 1 0,0-1 0,0 1 0,0-1 0,0 0 0,0 1 0,0-1 0,0 1 0,0-1 0,0 0 0,0 1 0,1-1 0,-1 1 0,0-1 0,1-1 0,5-19-3124,11-11-3233,6-6-4724</inkml:trace>
</inkml:ink>
</file>

<file path=ppt/ink/ink2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2.704"/>
    </inkml:context>
    <inkml:brush xml:id="br0">
      <inkml:brushProperty name="width" value="0.025" units="cm"/>
      <inkml:brushProperty name="height" value="0.025" units="cm"/>
    </inkml:brush>
  </inkml:definitions>
  <inkml:trace contextRef="#ctx0" brushRef="#br0">22 0 15567,'0'0'2573,"-1"9"181,-8 73 1313,4-56-3457,2-1 0,0 0 1,2 1-1,1-1 0,1 1 1,6 38-1,7-41-559,-8-23-52,-3-15-92,-3 0 4,-2-50-105,2 61 198,-1 1-1,0-1 1,1 1 0,-1-1-1,0 1 1,-1-1-1,1 1 1,-1 0-1,1-1 1,-1 1-1,0 0 1,0 0 0,0 0-1,-4-3 1,5 5 22,29 5-490,-3 4-3425,52 7 0,28-8-12591,-91-9 17162,1-5 19251,-16 17-15015,0 0-6177,0-9 1291,1 0-1,0 1 1,-1-1-1,1 0 1,0 1 0,-1-1-1,1 1 1,0-1-1,0 1 1,0-1 0,0 0-1,1 1 1,-1-1-1,0 1 1,1-1 0,-1 0-1,0 1 1,1-1 0,0 0-1,-1 0 1,1 1-1,0-1 1,0 0 0,-1 0-1,1 0 1,0 0-1,0 0 1,0 0 0,0 0-1,1 0 1,-1 0-1,0-1 1,0 1 0,0 0-1,1-1 1,-1 1-1,2 0 1,1-1-42,0 0 0,0 0 1,1-1-1,-1 1 0,0-1 0,0 0 0,0 0 0,0-1 0,0 1 1,-1-1-1,1 0 0,6-3 0,-8 3-82,52-25-2008,-14 19-3491,-39 9 5487,-1 0 0,1-1 0,-1 1 0,1 0 1,0 0-1,-1 0 0,0-1 0,1 1 0,-1 0 0,1 0 1,-1 0-1,0 0 0,0 0 0,0 0 0,1 0 1,-1 0-1,0 0 0,0-1 0,0 1 0,0 0 0,-1 2 1,0 29 361,1-27-373,0 6 171,-1-4 62,0 1 0,1-1-1,0 0 1,1 0 0,1 10 0,-2-16-104,1 0 0,-1-1 0,0 1 0,0 0 1,1 0-1,-1 0 0,1-1 0,-1 1 1,0 0-1,1-1 0,0 1 0,-1 0 0,1-1 1,-1 1-1,1-1 0,0 1 0,-1-1 1,1 1-1,0-1 0,-1 0 0,2 1 0,0-1-11,-1 1-1,1-1 0,-1 0 0,1-1 0,-1 1 0,1 0 0,-1 0 0,1-1 0,-1 1 0,0 0 0,1-1 0,-1 0 0,0 1 0,1-1 0,-1 0 0,2-1 0,9-8-332,0-1 0,0-1-1,-2 0 1,1 0-1,13-22 1,-10 15 134,15-19 601,-2-1-1,-2-1 0,37-79 1,-61 118 860,-6 16 139,-6 25-806,3 1 0,1-1 0,3 1 0,1 1 0,1-1-1,7 60 1,-2-88-313,0-25 454,0-25 490,-3 27-1042,-1 0-1,0 0 1,-1 0-1,0 1 1,0-1 0,-6-11-1,7 18-150,0 0-1,0 0 1,0 1-1,0-1 1,-1 0 0,1 1-1,-1-1 1,1 1-1,-1 0 1,0 0 0,0-1-1,0 1 1,0 0-1,-1 1 1,1-1 0,-1 0-1,1 1 1,-1-1-1,1 1 1,-1 0 0,0 0-1,1 0 1,-1 0-1,0 0 1,-4 0 0,6 1-17,1 0 0,-1 0 0,1 1 1,0-1-1,-1 0 0,1 0 1,0 1-1,-1-1 0,1 0 0,0 1 1,0-1-1,-1 0 0,1 1 0,0-1 1,0 0-1,0 1 0,-1-1 1,1 0-1,0 1 0,0-1 0,0 1 1,0-1-1,0 0 0,0 1 1,0-1-1,0 1 0,0-1 0,0 0 1,0 1-1,0-1 0,0 1 1,0-1-1,0 0 0,0 1 0,1-1 1,-1 1-1,0-1 0,0 0 1,0 1-1,1-1 0,-1 0 0,0 1 1,0-1-1,1 1 0,10 17 267,-6-14-284,0 0 0,1 0 0,-1-1 0,1 0 0,0 0 0,-1 0 0,1-1 0,1 0 0,-1 0 0,0-1 0,0 1 0,1-1 0,-1-1 0,0 1 0,1-1 0,-1 0 0,1-1 0,-1 1 0,0-1 0,1-1 0,-1 1 0,11-5 0,-6 1-2,0 0-1,0 0 0,0-2 0,0 1 0,-1-1 0,0-1 0,-1 0 1,0 0-1,0-1 0,14-17 0,12-27 1,-35 52 0,0 1 0,-1 0 0,1-1 0,0 1 0,-1 0 0,1 0 0,0-1 0,-1 1 0,1 0 0,-1 0 0,1 0 0,0-1 0,-1 1 0,1 0 0,-1 0 0,1 0 0,-1 0 0,1 0 0,0 0 0,-1 0 0,1 0 0,-1 0 0,1 0 0,-1 0 0,1 0 0,-1 0 0,1 0 0,0 1 0,-1-1 0,1 0 0,-1 0 0,1 0 0,-1 1 0,-7 4 0,1 0 0,0 1 0,0 0 0,0 0 0,1 1 0,0-1 0,0 1 0,0 1 0,1-1 0,0 1 0,1 0 0,0 0 0,0 0 0,1 1 0,-1-1 0,2 1 0,0 0 0,0 0 0,0 0 0,1 0 0,0 12 0,1-19-18,1 1 0,0 0 1,0-1-1,0 1 0,0 0 0,0-1 0,0 1 0,1-1 1,-1 0-1,1 1 0,0-1 0,0 0 0,0 0 0,0 0 1,0 0-1,0 0 0,0-1 0,0 1 0,1 0 0,-1-1 1,1 0-1,-1 0 0,1 0 0,0 0 0,-1 0 1,1 0-1,4 0 0,2 1-466,-1-1-1,1 0 1,-1 0 0,1-1-1,-1 0 1,1-1 0,0 0-1,10-2 1,26-14-10097</inkml:trace>
</inkml:ink>
</file>

<file path=ppt/ink/ink2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3.515"/>
    </inkml:context>
    <inkml:brush xml:id="br0">
      <inkml:brushProperty name="width" value="0.025" units="cm"/>
      <inkml:brushProperty name="height" value="0.025" units="cm"/>
    </inkml:brush>
  </inkml:definitions>
  <inkml:trace contextRef="#ctx0" brushRef="#br0">223 60 1666,'0'0'8712,"2"-9"-4441,8-27-545,-10 36-3584,1-1 1,-1 1 0,0-1-1,0 1 1,0-1-1,0 1 1,0-1-1,0 1 1,0-1 0,0 1-1,0-1 1,0 1-1,0-1 1,0 1 0,-1-1-1,1 1 1,0 0-1,0-1 1,0 1 0,-1-1-1,1 1 1,0-1-1,0 1 1,-1 0 0,1-1-1,0 1 1,-1 0-1,1-1 1,0 1 0,-1 0-1,1 0 1,-1-1-1,1 1 1,-1 0 0,1 0-1,0 0 1,-1-1-1,1 1 1,-1 0 0,1 0-1,-1 0 1,0 0-1,-22 0 1339,19 1-851,-9 1-488,0 1 0,0 0 0,0 1-1,1 1 1,0 0 0,0 0 0,0 2 0,0-1-1,1 1 1,0 1 0,1 0 0,0 1 0,0 0-1,0 0 1,-13 19 0,23-28-144,0 0 1,0 0-1,0 1 0,-1-1 1,1 0-1,0 0 0,0 1 1,0-1-1,0 0 0,0 0 1,1 0-1,-1 1 0,0-1 1,0 0-1,0 0 1,0 0-1,0 0 0,0 1 1,0-1-1,0 0 0,0 0 1,0 0-1,1 1 0,-1-1 1,0 0-1,0 0 0,0 0 1,0 0-1,1 0 0,-1 0 1,0 1-1,0-1 0,0 0 1,0 0-1,1 0 0,-1 0 1,0 0-1,0 0 0,0 0 1,1 0-1,-1 0 1,0 0-1,0 0 0,0 0 1,1 0-1,19 3 24,29-2 59,-41-1-103,2 0-6,1 1-1,-1 0 0,0 1 1,1 0-1,-1 1 0,0 0 0,-1 0 1,1 1-1,0 1 0,-1 0 1,14 9-1,-20-12 45,1 1 1,-1-1-1,1 1 1,-1 0-1,0 0 1,0 0-1,-1 1 1,1-1-1,0 1 0,-1-1 1,0 1-1,0 0 1,0 0-1,-1 0 1,1 0-1,-1 0 1,0 0-1,0 0 0,0 1 1,-1-1-1,1 0 1,-1 1-1,0-1 1,0 0-1,-1 1 1,1-1-1,-1 0 0,0 0 1,0 1-1,-4 6 1,2-5 103,0 0 0,0-1 0,-1 1 1,0-1-1,0 0 0,-1 0 0,0 0 0,1-1 1,-1 0-1,-1 0 0,1 0 0,-1 0 0,1-1 1,-1 0-1,0 0 0,-9 3 0,1-1 118,0-1 0,-1 0 0,1-1 1,-1 0-1,0-2 0,-18 1 0,32-1-298,-1-1 0,1 0 0,0 0 0,0 0 0,0 0-1,-1 0 1,1 0 0,0 0 0,0 0 0,-1-1 0,1 1 0,0 0 0,0-1 0,0 1 0,0-1 0,0 1 0,-1-1-1,1 0 1,0 1 0,0-1 0,1 0 0,-1 0 0,0 0 0,0 0 0,0 0 0,0 0 0,1 0 0,-1 0-1,0 0 1,1 0 0,-1 0 0,1 0 0,-1 0 0,1 0 0,0-1 0,-1 1 0,1 0 0,0 0 0,0 0 0,0-1-1,0 1 1,0 0 0,0 0 0,0-1 0,1-1 0,0-2-461,1-1-1,0 1 0,0-1 1,0 1-1,1 0 1,-1 0-1,1 0 1,7-9-1,59-61-8670,-29 34 3485</inkml:trace>
</inkml:ink>
</file>

<file path=ppt/ink/ink2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3.857"/>
    </inkml:context>
    <inkml:brush xml:id="br0">
      <inkml:brushProperty name="width" value="0.025" units="cm"/>
      <inkml:brushProperty name="height" value="0.025" units="cm"/>
    </inkml:brush>
  </inkml:definitions>
  <inkml:trace contextRef="#ctx0" brushRef="#br0">0 1 11979,'0'0'11190,"4"10"-8500,1 20-1469,0 0 0,-2 0 0,-1 1 0,-4 57-1,1-18-416,0-70-804,1 1 0,0-1 0,0 1 0,0 0 0,0-1 0,0 1 0,0 0 0,0-1 0,0 1 0,1 0 0,-1-1 0,0 1 0,0 0 0,0-1 0,1 1 0,-1-1 0,0 1 0,1-1 0,-1 1 0,0-1 0,1 1 0,-1-1 0,1 1 0,-1-1 0,1 1 0,-1-1 0,1 1 0,-1-1 0,1 0 0,-1 1 0,1-1 0,0 0 0,-1 0 0,1 0 0,1 1 0,25-10 0,24-27 0,49-63-21,-86 84-125,-1-1 1,0-1 0,-1 0 0,16-33 0,-27 49-556,2-9-535,-16 7-14658</inkml:trace>
</inkml:ink>
</file>

<file path=ppt/ink/ink2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4.231"/>
    </inkml:context>
    <inkml:brush xml:id="br0">
      <inkml:brushProperty name="width" value="0.025" units="cm"/>
      <inkml:brushProperty name="height" value="0.025" units="cm"/>
    </inkml:brush>
  </inkml:definitions>
  <inkml:trace contextRef="#ctx0" brushRef="#br0">10 0 10346,'0'0'8424,"-10"55"-5638,10-38-992,12-3-321,8 0-480,2-2-768,1-1-1090,2-1-3043,-3-2-4868</inkml:trace>
</inkml:ink>
</file>

<file path=ppt/ink/ink2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4.559"/>
    </inkml:context>
    <inkml:brush xml:id="br0">
      <inkml:brushProperty name="width" value="0.025" units="cm"/>
      <inkml:brushProperty name="height" value="0.025" units="cm"/>
    </inkml:brush>
  </inkml:definitions>
  <inkml:trace contextRef="#ctx0" brushRef="#br0">87 72 20083,'0'0'9833,"-10"-5"-7393,4 1-2233,3 3-179,1-1-1,0 1 1,-1 0 0,0 0-1,1 0 1,-1 0 0,0 0-1,1 0 1,-1 1-1,-3-1 1,4 2-32,0-1 0,1 0 0,-1 1 1,1 0-1,-1-1 0,1 1 0,0 0 0,-1 0 0,1 0 1,0-1-1,-1 1 0,1 1 0,0-1 0,0 0 0,0 0 0,0 0 1,0 1-1,0-1 0,0 0 0,1 1 0,-1-1 0,0 1 1,1-1-1,-1 1 0,0 2 0,-1 1-10,1-1 0,-1 0-1,1 1 1,0-1 0,0 1 0,1 0-1,-1-1 1,1 1 0,0 0 0,0-1-1,2 8 1,-2-11 9,0 0 0,0-1 0,1 1 1,-1 0-1,1 0 0,-1 0 0,1-1 0,-1 1 0,1 0 0,-1 0 0,1-1 0,-1 1 1,1-1-1,0 1 0,0 0 0,-1-1 0,1 1 0,0-1 0,0 0 0,0 1 0,-1-1 0,1 0 1,2 1-1,-1-1 1,1 0 0,0 0-1,-1 0 1,1 0 0,0-1 0,-1 1 0,1-1 0,0 0 0,-1 1 0,1-1 0,-1 0-1,3-2 1,5-3 8,1 0 0,-2-1 0,1 0-1,-1 0 1,0-1 0,12-14-1,44-58 20,-59 73-24,-6 26-79,-20 52 77,14-55-118,1 1 1,0 0 0,2 0-1,0 0 1,-1 23-1,3-39-42,1 0 0,0 0 0,0-1-1,0 1 1,0 0 0,0 0 0,0 0-1,0 0 1,0 0 0,1-1 0,-1 1 0,0 0-1,0 0 1,1 0 0,-1-1 0,0 1-1,1 0 1,-1 0 0,1-1 0,-1 1 0,1 0-1,-1-1 1,1 1 0,0-1 0,-1 1-1,1-1 1,0 1 0,-1-1 0,1 1 0,0-1-1,0 0 1,-1 1 0,1-1 0,0 0-1,0 1 1,0-1 0,0 0 0,-1 0 0,1 0-1,0 0 1,0 0 0,0 0 0,0 0-1,-1 0 1,2 0 0,1-1-550,-1 0 1,1 0-1,-1 0 1,1 0-1,-1 0 1,0 0-1,1 0 1,-1-1 0,0 1-1,0-1 1,0 1-1,0-1 1,3-3-1,12-20-9820</inkml:trace>
</inkml:ink>
</file>

<file path=ppt/ink/ink2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4.920"/>
    </inkml:context>
    <inkml:brush xml:id="br0">
      <inkml:brushProperty name="width" value="0.025" units="cm"/>
      <inkml:brushProperty name="height" value="0.025" units="cm"/>
    </inkml:brush>
  </inkml:definitions>
  <inkml:trace contextRef="#ctx0" brushRef="#br0">42 1 17072,'0'0'13133,"-6"52"-11212,2-17-1280,0 2-641,-3 4 0,1-1 0,1 0 0,3-1 0,-3-6 0,2-3 0,3-7 0,0-7-1377,0-7-769,3-9-1314,5 0-2081,2-9-4100</inkml:trace>
</inkml:ink>
</file>

<file path=ppt/ink/ink2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5.261"/>
    </inkml:context>
    <inkml:brush xml:id="br0">
      <inkml:brushProperty name="width" value="0.025" units="cm"/>
      <inkml:brushProperty name="height" value="0.025" units="cm"/>
    </inkml:brush>
  </inkml:definitions>
  <inkml:trace contextRef="#ctx0" brushRef="#br0">2 82 17072,'0'0'8760,"-1"9"-6443,1-5-2185,0-1-1,0 0 0,0 0 1,0 0-1,0 1 0,1-1 1,-1 0-1,1 0 0,0 0 0,2 4 1,-2-5-79,0-1 1,1 0 0,-1 1-1,0-1 1,1 0 0,-1 0-1,1 0 1,-1 0 0,1 0-1,0 0 1,-1 0 0,1-1-1,0 1 1,0-1 0,-1 1-1,1-1 1,0 1 0,0-1-1,0 0 1,0 0 0,0 0-1,-1 0 1,1 0 0,0-1-1,0 1 1,3-2 0,-2 2-33,1-1 1,-1-1-1,1 1 1,-1 0-1,0-1 1,1 0-1,-1 1 1,0-1-1,0-1 1,-1 1-1,1 0 1,0-1-1,-1 1 1,1-1-1,-1 0 1,0 0-1,0 0 1,0 0-1,0 0 1,0 0-1,1-6 1,1 0 81,-1 0 0,0 0 0,-1-1 1,0 1-1,-1 0 0,1-20 0,-2 29-104,0 0 0,0-1 0,0 1 0,0 0 0,0 0-1,0-1 1,0 1 0,0 0 0,0 0 0,0-1 0,-1 1-1,1 0 1,0 0 0,0 0 0,0-1 0,0 1 0,-1 0-1,1 0 1,0 0 0,0 0 0,-1 0 0,1-1 0,0 1-1,0 0 1,0 0 0,-1 0 0,1 0 0,0 0 0,0 0-1,-1 0 1,1 0 0,0 0 0,0 0 0,-1 0 0,1 0-1,0 0 1,-1 0 0,1 0 0,0 0 0,0 0 0,0 0-1,-1 0 1,1 0 0,0 0 0,0 1 0,-1-1 0,1 0-1,0 0 1,0 0 0,0 0 0,-1 1 0,1-1 0,0 0-1,0 0 1,0 0 0,0 1 0,-1-1 0,1 0 0,-14 13-112,1 3 95,2 1-1,0 1 1,-11 24 0,18-33 35,0 0 1,0 0-1,1 0 1,1 0-1,-1 0 1,2 1-1,-1-1 0,1 1 1,0 14-1,2-23-7,-1-1-1,0 1 0,1 0 1,-1 0-1,1 0 0,-1-1 1,1 1-1,-1 0 0,1 0 0,-1-1 1,1 1-1,0 0 0,-1-1 1,1 1-1,0-1 0,0 1 1,-1-1-1,1 1 0,0-1 1,0 0-1,0 1 0,0-1 0,-1 0 1,1 0-1,0 1 0,0-1 1,0 0-1,0 0 0,0 0 1,0 0-1,0 0 0,0 0 1,-1-1-1,1 1 0,0 0 0,1-1 1,36-10 254,11-21-264,-42 26 0,0 1 0,0 0 0,1 0 0,0 0 0,-1 1 0,2 0 0,-1 1 0,0 0 0,1 0 0,9-2 0,-17 5 0,0 0 0,0 0 0,0 0 0,0 0 0,0 0 0,0 0 0,0 1 0,0-1 0,0 0 0,0 0 0,0 1 0,0-1 0,0 1 0,0-1 0,0 1 0,0-1 0,-1 1 0,1-1 0,0 1 0,0 0 0,-1-1 0,1 1 0,0 0 0,-1 0 0,1 0 0,0 0 0,9 31 0,-9-30 0,-1 0 0,0 1 0,0-1 0,1 1 0,0-1 0,-1 1 0,1-1 0,0 0 0,0 0 0,0 1 0,0-1 0,1 0 0,-1 0 0,1 0 0,-1 0 0,1 0 0,0-1 0,-1 1 0,1 0 0,0-1 0,0 1 0,0-1 0,4 2 0,2-2 0,1-1 0,0 0 0,-1 0 0,1-1 0,0 0 0,-1 0 0,1-1 0,-1 0 0,0 0 0,1-1 0,-1-1 0,-1 1 0,1-1 0,14-10 0,-13 9 0,0 0 0,0 0 0,1 1 0,0 0 0,0 0 0,0 1 0,0 1 0,1-1 0,9 0 0,-19 4 1,-1-1 0,1 0 0,-1 1 0,0-1 0,1 1-1,-1-1 1,0 0 0,1 1 0,-1-1 0,0 1 0,1-1 0,-1 1 0,0-1 0,0 1 0,0-1-1,0 1 1,0-1 0,1 1 0,-1-1 0,0 1 0,0-1 0,0 1 0,0-1 0,0 1 0,0-1-1,-1 1 1,1-1 0,0 1 0,0-1 0,0 1 0,0-1 0,-1 1 0,1 0 0,-6 18-411,-8 2-1964,3-8-2229,4-6-4665</inkml:trace>
</inkml:ink>
</file>

<file path=ppt/ink/ink2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5.916"/>
    </inkml:context>
    <inkml:brush xml:id="br0">
      <inkml:brushProperty name="width" value="0.025" units="cm"/>
      <inkml:brushProperty name="height" value="0.025" units="cm"/>
    </inkml:brush>
  </inkml:definitions>
  <inkml:trace contextRef="#ctx0" brushRef="#br0">1 180 14446,'0'0'11173,"12"-2"-9657,4-1-1222,-1-1 1,1-1-1,-1 0 1,-1-1-1,20-10 1,-28 13-240,-1 0 1,0 0 0,0 0-1,0-1 1,0 1 0,0-1 0,-1 0-1,0-1 1,1 1 0,-2-1-1,1 1 1,0-1 0,-1-1-1,0 1 1,0 0 0,-1-1-1,0 1 1,0-1 0,0 0-1,1-6 1,-3 11-32,0 1 0,0-1 0,0 0 0,0 1 0,0-1 0,0 0 0,0 0 0,0 1 0,0-1 0,0 0 0,0 1 0,-1-1 0,1 0 0,0 1-1,0-1 1,-1 1 0,1-1 0,-1 0 0,1 1 0,0-1 0,-1 1 0,1-1 0,-1 1 0,0-1 0,1 1 0,-1-1 0,1 1 0,-1 0 0,1-1 0,-1 1 0,0 0 0,1 0 0,-1-1 0,0 1 0,1 0 0,-1 0-1,0 0 1,0 0 0,1 0 0,-1 0 0,0 0 0,1 0 0,-1 0 0,0 0 0,-1 0 0,-1 1-25,0-1 0,0 1-1,0 0 1,0 0 0,0 0-1,0 0 1,0 1 0,1-1-1,-6 4 1,0 2 1,1 1 1,-1 0-1,1 0 0,1 1 1,0 0-1,0 0 0,0 0 1,2 1-1,-1 0 0,1 0 1,0 0-1,1 0 0,0 1 1,1-1-1,0 1 0,-1 19 0,3-29 8,1 0 0,-1 0 0,0 0-1,0 0 1,0 0 0,1 0-1,-1 0 1,0 0 0,1 0-1,-1 0 1,1 0 0,-1 0-1,1-1 1,-1 1 0,1 0-1,0 0 1,-1-1 0,1 1-1,0 0 1,0 0 0,0-1 0,-1 1-1,1-1 1,0 1 0,0-1-1,0 1 1,2 0 0,1-1 33,-1 1 0,1 0 1,0-1-1,0 0 1,-1 0-1,1 0 1,0 0-1,4-1 1,5-1 128,0-1 1,0-1-1,20-8 1,22-16 2,-39 19-174,-1 1 1,1 0 0,1 1-1,-1 1 1,30-7 0,-45 13-7,-1 0 0,1 0-1,0 0 1,0 0 0,0 0 0,0 0 0,-1 0 0,1 0 0,0 0 0,0 0-1,0 1 1,-1-1 0,1 0 0,0 0 0,0 1 0,-1-1 0,1 1 0,0-1 0,0 0-1,-1 1 1,1-1 0,-1 1 0,1 0 0,0-1 0,-1 1 0,1 0 0,-1-1-1,1 2 1,4 27-63,-16 36 284,10-61-172,8-41 33,3-66 0,-1 11-44,-9 92-97,0-1 1,1 0-1,-1 1 1,0-1-1,0 1 1,1-1-1,-1 0 1,0 1-1,1-1 0,-1 1 1,1-1-1,-1 1 1,1-1-1,-1 1 1,1-1-1,-1 1 1,1 0-1,-1-1 0,1 1 1,-1 0-1,1-1 1,0 1-1,-1 0 1,1 0-1,-1 0 1,1-1-1,0 1 0,-1 0 1,1 0-1,0 0 1,-1 0-1,1 0 1,0 0-1,-1 0 1,1 0-1,1 1 0,33 7-5207,-12-2 923,1-5-2787</inkml:trace>
</inkml:ink>
</file>

<file path=ppt/ink/ink2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6.325"/>
    </inkml:context>
    <inkml:brush xml:id="br0">
      <inkml:brushProperty name="width" value="0.025" units="cm"/>
      <inkml:brushProperty name="height" value="0.025" units="cm"/>
    </inkml:brush>
  </inkml:definitions>
  <inkml:trace contextRef="#ctx0" brushRef="#br0">115 0 13421,'0'0'9401,"-2"9"-8211,-42 102 1519,31-84-1818,2 1 0,0 1 0,2 0 0,0 0 1,-6 54-1,15-81-882,0-1 1,0 1-1,0-1 1,0 0-1,0 1 1,0-1-1,0 1 1,1-1-1,-1 0 1,0 1-1,1-1 1,0 0-1,-1 1 0,1-1 1,0 0-1,-1 0 1,1 0-1,0 1 1,0-1-1,0 0 1,0 0-1,0 0 1,0 0-1,0-1 1,1 1-1,-1 0 1,0 0-1,0-1 1,1 1-1,-1-1 1,0 1-1,1-1 1,-1 1-1,1-1 1,-1 0-1,0 0 1,1 0-1,-1 0 1,1 0-1,-1 0 1,0 0-1,1 0 1,-1 0-1,1-1 1,1 0-1,11-2-151,0 0 0,0-1 1,22-9-1,-22 8-261,-11 4 368,-1 0 0,0 0 0,1 0 1,0 0-1,-1 0 0,1 1 0,-1-1 0,1 1 0,0 0 1,-1-1-1,1 1 0,0 1 0,-1-1 0,1 0 1,0 1-1,-1-1 0,1 1 0,2 1 0,-3-1 48,0 1-1,-1 0 1,0 0-1,1 0 1,-1 0-1,0 0 1,0 0-1,0 1 1,0-1 0,-1 0-1,1 0 1,0 1-1,-1-1 1,0 0-1,1 1 1,-1-1-1,0 1 1,0-1-1,-1 4 1,1-4 1,-1 0 1,1-1 0,0 1-1,0 0 1,0 0 0,0 0-1,0-1 1,1 1 0,-1 0-1,0 0 1,1-1 0,-1 1-1,1 0 1,0-1 0,0 1-1,-1-1 1,1 1-1,0-1 1,0 1 0,1-1-1,-1 1 1,0-1 0,0 0-1,2 1 1,-1-2 38,0 0-1,0 0 1,0 0-1,0 0 1,0 0-1,0-1 1,-1 1-1,1-1 1,0 0-1,0 1 1,0-1 0,0 0-1,-1 0 1,1 0-1,-1 0 1,1 0-1,0-1 1,-1 1-1,0 0 1,1-1-1,-1 1 1,2-3 0,11-11-136,43-38 380,-53 50-419,0 0 0,0 0 0,1 0 0,-1 1 0,1 0 0,0 0 0,-1 0 0,1 1 0,0-1 0,0 1 0,0 0 0,9 0 0,-34-12-27649</inkml:trace>
</inkml:ink>
</file>

<file path=ppt/ink/ink2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6.680"/>
    </inkml:context>
    <inkml:brush xml:id="br0">
      <inkml:brushProperty name="width" value="0.025" units="cm"/>
      <inkml:brushProperty name="height" value="0.025" units="cm"/>
    </inkml:brush>
  </inkml:definitions>
  <inkml:trace contextRef="#ctx0" brushRef="#br0">1 27 8456,'0'0'19282,"59"-27"-19282,-21 27-160,4 6-1281,6 2-2115,-1 4-3939</inkml:trace>
</inkml:ink>
</file>

<file path=ppt/ink/ink2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7.012"/>
    </inkml:context>
    <inkml:brush xml:id="br0">
      <inkml:brushProperty name="width" value="0.025" units="cm"/>
      <inkml:brushProperty name="height" value="0.025" units="cm"/>
    </inkml:brush>
  </inkml:definitions>
  <inkml:trace contextRef="#ctx0" brushRef="#br0">16 21 15246,'0'0'15706,"-4"6"-16421,-8 17-2,19-17 444,17-10 328,19-19 55,-39 19-318,1 1-1,0 0 1,0 0-1,1 0 1,-1 1-1,0 0 1,1 0-1,-1 0 1,1 1-1,10-2 1,-15 3 185,0 1 0,0-1-1,0 1 1,0 0 0,-1-1 0,1 1-1,0 0 1,0 0 0,-1-1 0,1 1-1,-1 0 1,1 0 0,-1 0 0,1 0 0,-1 0-1,1 0 1,-1 0 0,0 0 0,1 0-1,-1 0 1,0 0 0,0 0 0,0 0-1,0 0 1,0 0 0,0 0 0,0 0 0,0 0-1,-1 1 1,-2 35 789,-6 5 10,6-34-692,0-1 1,1 1-1,1 0 1,-1 0 0,1 0-1,0 0 1,1 0 0,0 0-1,0 0 1,1 0-1,0 0 1,0 0 0,1 0-1,5 14 1,-2-10-107,0-1-1,0 1 1,-1 0 0,0 1-1,-1-1 1,2 19 0,-4-29 93,-1 0 0,0 1 0,0-1 1,0 0-1,0 1 0,0-1 0,0 0 1,-1 0-1,1 1 0,-1-1 0,1 0 1,-1 0-1,0 0 0,0 1 0,0-1 1,0 0-1,0 0 0,-1-1 0,1 1 1,-1 0-1,1 0 0,-1-1 0,1 1 1,-1-1-1,0 1 0,0-1 0,0 0 1,0 1-1,0-1 0,0 0 1,0-1-1,0 1 0,0 0 0,-1 0 1,1-1-1,0 1 0,0-1 0,-1 0 1,1 0-1,0 0 0,0 0 0,-1 0 1,-2-1-1,2 0-54,1 0-1,-1 0 1,0 0 0,1 0 0,-1 0 0,1-1 0,-1 0 0,1 1-1,0-1 1,0 0 0,0 0 0,0 0 0,0 0 0,0 0-1,0-1 1,1 1 0,-1-1 0,1 1 0,0-1 0,-1 1-1,1-1 1,1 0 0,-1 1 0,0-1 0,0-4 0,-3-5 6,2-1 1,-1 0-1,1 0 1,0-16-1,2 26-158,0 0 0,1 1 0,-1-1 0,1 0 0,-1 1 0,1-1 0,0 1 0,0-1 0,0 1 0,0-1 0,0 1 0,1 0 0,-1-1 0,1 1 0,-1 0 0,1 0 0,0 0 0,0 0 0,2-1-1,47-26-6292,-15 10 1117,-13 5-7475</inkml:trace>
</inkml:ink>
</file>

<file path=ppt/ink/ink2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7.995"/>
    </inkml:context>
    <inkml:brush xml:id="br0">
      <inkml:brushProperty name="width" value="0.025" units="cm"/>
      <inkml:brushProperty name="height" value="0.025" units="cm"/>
    </inkml:brush>
  </inkml:definitions>
  <inkml:trace contextRef="#ctx0" brushRef="#br0">44 30 17521,'17'-17'7028,"-13"15"-3546,-11 12-2931,-5 5-445,7-10 10,0 1-1,0 0 1,1 0-1,0 0 1,0 0-1,0 1 1,1 0-1,0 0 1,0-1-1,-3 14 1,9-21 65,0 0 0,-1 0 0,1 0 0,-1 0 0,1-1 0,-1 1 0,1-1 0,-1 1 1,0-1-1,1 0 0,2-3 0,69-93 454,-74 151-651,-4-20-144,1-21-277,2-1 0,-1 1 0,2-1 0,-1 1 0,2-1 0,2 21 0,-3-31 242,1 0-1,-1 1 1,0-1-1,1 0 1,-1 0-1,1 0 1,-1-1-1,1 1 1,0 0-1,-1 0 1,1 0 0,0 0-1,-1 0 1,1-1-1,0 1 1,0 0-1,2 0 1,21 4-5672</inkml:trace>
</inkml:ink>
</file>

<file path=ppt/ink/ink2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8.762"/>
    </inkml:context>
    <inkml:brush xml:id="br0">
      <inkml:brushProperty name="width" value="0.025" units="cm"/>
      <inkml:brushProperty name="height" value="0.025" units="cm"/>
    </inkml:brush>
  </inkml:definitions>
  <inkml:trace contextRef="#ctx0" brushRef="#br0">31 97 16944,'0'0'8904,"11"3"-7516,36 9-181,-44-12-1132,0 1 1,-1-1-1,1 0 0,0 0 1,0-1-1,-1 1 0,1 0 0,0-1 1,-1 0-1,1 0 0,-1 1 1,1-2-1,-1 1 0,1 0 1,-1 0-1,1-1 0,-1 1 1,0-1-1,0 0 0,0 0 1,0 1-1,0-1 0,0-1 1,-1 1-1,1 0 0,-1 0 1,1-1-1,-1 1 0,0 0 1,0-1-1,1-3 0,-1 4-29,0 0-1,0 0 1,-1 1-1,1-1 1,-1 0 0,1 0-1,-1 0 1,0 0-1,0 0 1,0 0-1,0 0 1,0 0 0,0 0-1,0 0 1,-1 1-1,1-1 1,-1 0-1,1 0 1,-1 0 0,0 0-1,0 1 1,1-1-1,-1 0 1,-1 1-1,1-1 1,0 0-1,0 1 1,-1 0 0,1-1-1,0 1 1,-1 0-1,1 0 1,-1-1-1,0 1 1,1 0 0,-1 1-1,0-1 1,0 0-1,0 0 1,1 1-1,-3-1 1,0 0-46,-1 1 0,1-1 0,0 1 0,0 0 0,-1 0 0,1 1 0,0-1 0,0 1 0,0 0 0,0 0 0,0 1 0,0-1 0,0 1 0,0-1 0,0 1 0,1 1 0,-1-1 0,1 0 0,-1 1 0,1 0 0,0-1 0,0 2 0,0-1 0,-3 4 0,2-1 0,1-1 0,-1 1 0,1 0 0,0 1 0,1-1 0,-1 0 0,1 1 0,1-1 0,-1 1 0,1 0 0,0 0 0,1-1 0,-1 1 0,2 11 0,-1-16-19,1 0 1,-1 0-1,1 0 0,-1-1 0,1 1 1,0 0-1,-1 0 0,1 0 0,0-1 1,0 1-1,0 0 0,1-1 0,-1 1 1,0-1-1,0 0 0,1 1 0,-1-1 1,1 0-1,0 0 0,-1 0 0,3 2 1,1-1-128,0 0 0,0 0 1,0 0-1,1-1 0,-1 0 1,0 0-1,11 1 1,-7-2-271,0 0 0,1 0 1,-1-1-1,0 0 1,1 0-1,-1-1 0,0 0 1,0-1-1,9-4 1,3-7-6691,-8-4-4430</inkml:trace>
</inkml:ink>
</file>

<file path=ppt/ink/ink2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39:59.089"/>
    </inkml:context>
    <inkml:brush xml:id="br0">
      <inkml:brushProperty name="width" value="0.025" units="cm"/>
      <inkml:brushProperty name="height" value="0.025" units="cm"/>
    </inkml:brush>
  </inkml:definitions>
  <inkml:trace contextRef="#ctx0" brushRef="#br0">0 76 19218,'0'0'7944,"60"-45"-7848,-14 38-32,9 1-352,5-1-4197,-2-3-4451</inkml:trace>
</inkml:ink>
</file>

<file path=ppt/ink/ink2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0.157"/>
    </inkml:context>
    <inkml:brush xml:id="br0">
      <inkml:brushProperty name="width" value="0.025" units="cm"/>
      <inkml:brushProperty name="height" value="0.025" units="cm"/>
    </inkml:brush>
  </inkml:definitions>
  <inkml:trace contextRef="#ctx0" brushRef="#br0">17 100 14286,'0'0'10938,"-3"8"-10255,0 6-390,-1 0 0,2 0 0,0 0-1,0 20 1,2-31-261,0-1-1,-1 1 1,2 0 0,-1 0 0,0-1-1,0 1 1,1 0 0,-1-1-1,1 1 1,0 0 0,0-1-1,0 1 1,0-1 0,1 1-1,-1-1 1,0 0 0,1 0 0,0 1-1,-1-1 1,1 0 0,0 0-1,0-1 1,0 1 0,1 0-1,-1-1 1,0 1 0,1-1-1,-1 0 1,1 1 0,-1-1 0,1 0-1,-1-1 1,1 1 0,2 0-1,4-1 113,0-1-1,0 0 0,0 0 1,0 0-1,0-2 0,-1 1 1,1-1-1,-1 0 1,1-1-1,-1 1 0,0-2 1,-1 1-1,1-1 0,-1-1 1,0 1-1,0-1 0,8-9 1,1 0 25,-2-1 0,0-1 0,-1 0 0,0 0 0,-2-2 0,12-23 0,-11 7-75,-12 29-164,-6 22-157,-3 11 201,1 1 0,1 0 0,2 0 0,1 0 0,1 1 0,1 37 0,2-64 38,0 0-1,0 0 1,0 0-1,1 0 1,-1-1-1,1 1 1,-1 0-1,1 0 1,0 0-1,0-1 1,0 1-1,-1 0 0,2-1 1,-1 1-1,0-1 1,0 1-1,0-1 1,1 1-1,-1-1 1,1 0-1,-1 0 1,1 0-1,-1 0 0,1 0 1,0 0-1,0 0 1,-1 0-1,1-1 1,0 1-1,0-1 1,0 1-1,0-1 1,-1 0-1,1 0 1,0 0-1,0 0 0,0 0 1,0 0-1,0 0 1,3-1-1,3 0 38,0-1 0,-1 0-1,1 0 1,-1 0-1,1-1 1,-1 0 0,0-1-1,13-8 1,-12 6-49,0 0 0,0-1 0,-1 0 0,0 0 0,0-1 0,0 0 0,-1 0 0,-1 0 0,1-1 0,-1 0 0,-1 0 0,0 0 0,0 0 0,-1-1 0,0 0 0,0 1 0,-1-1 0,0 0 0,0-19 0,-2 29 0,0 0 0,0-1 0,0 1 0,0 0 0,1-1 0,-1 1 0,0 0 0,0-1 0,0 1 0,0 0 0,0-1 0,0 1 0,0 0 0,0-1 0,-1 1 0,1 0 0,0-1 0,0 1 0,0 0 0,0-1 0,0 1 0,0 0 0,-1-1 0,1 1 0,0 0 0,0 0 0,0-1 0,-1 1 0,1 0 0,0 0 0,-1-1 0,1 1 0,0 0 0,0 0 0,-1 0 0,1 0 0,0-1 0,-1 1 0,1 0 0,0 0 0,-1 0 0,1 0 0,0 0 0,-1 0 0,1 0 0,0 0 0,-1 0 0,1 0 0,0 0 0,-1 0 0,1 0 0,0 0 0,-1 0 0,1 0 0,0 1 0,-1-1 0,1 0 0,0 0 0,-1 0 0,1 0 0,0 1 0,-1-1 0,1 0 0,0 0 0,0 1 0,0-1 0,-1 0 0,1 0 0,0 1 0,-17 19 0,14-12 0,0 1 0,1 0 0,-1 0 0,2 0 0,-1 0 0,1 10 0,1-17 0,-1 0 0,1 0 0,0 0 0,0 0 0,1 0 0,-1 0 0,0 0 0,1 0 0,-1-1 0,1 1 0,-1 0 0,1 0 0,0 0 0,0 0 0,0-1 0,0 1 0,0 0 0,0-1 0,0 1 0,1-1 0,-1 1 0,1-1 0,-1 0 0,1 1 0,-1-1 0,1 0 0,0 0 0,-1 0 0,1 0 0,0-1 0,0 1 0,3 1 0,4-2 0,-1 0 0,0 0 0,0 0 0,0-1 0,1 0 0,-1-1 0,0 1 0,0-2 0,0 1 0,-1-1 0,1 0 0,-1-1 0,1 0 0,-1 0 0,12-10 0,-7 5 0,1-1 0,-2-1 0,1 0 0,-1 0 0,-1-1 0,0-1 0,12-19 0,-20 27 0,1 0 0,-1 1 0,0-1 0,0 0 0,-1 0 0,1-1 0,-1 1 0,0 0 0,-1 0 0,1-9 0,-1 13 0,0 1 0,-1-1 0,1 0 0,0 1 0,0-1 0,0 1 0,-1-1 0,1 0 0,0 1 0,-1-1 0,1 1 0,0-1 0,-1 1 0,1-1 0,-1 1 0,1-1 0,-1 1 0,1 0 0,-1-1 0,1 1 0,-1 0 0,0-1 0,1 1 0,-1 0 0,1 0 0,-1 0 0,0-1 0,1 1 0,-1 0 0,1 0 0,-1 0 0,0 0 0,1 0 0,-1 0 0,0 0 0,1 0 0,-1 0 0,0 1 0,1-1 0,-1 0 0,1 0 0,-1 0 0,0 1 0,1-1 0,-1 1 0,-31 15 0,22-8 0,1 1 0,0 0 0,1 1 0,0 0 0,1 1 0,0-1 0,1 1 0,0 1 0,0-1 0,1 1 0,1 0 0,0 0 0,1 0 0,0 1 0,-2 17 0,5-28 0,0-1 0,0 1 0,1-1 0,-1 1 0,0-1 0,0 1 0,1-1 0,-1 1 0,1-1 0,-1 1 0,1-1 0,0 0 0,0 1 0,0-1 0,-1 0 0,1 1 0,0-1 0,0 0 0,1 0 0,-1 0 0,0 0 0,0 0 0,1 0 0,-1 0 0,0 0 0,2 0 0,2 1 0,-1-1 0,1 0 0,-1 0 0,1 0 0,0 0 0,-1-1 0,1 0 0,9 0 0,2-2 0,0 0 0,0-1 0,-1-1 0,25-9 0,86-50 0,-73 34 0,-52 28 0,-1 1 0,0 0 0,1-1 0,-1 1 0,1 0 0,-1 0 0,0-1 0,1 1 0,-1 0 0,1 0 0,-1 0 0,1 0 0,-1 0 0,1 0 0,-1 0 0,1 0 0,-1 0 0,1 0 0,-1 0 0,1 0 0,-1 0 0,1 0 0,-1 0 0,1 0 0,-1 0 0,0 1 0,1-1 0,-1 0 0,1 0 0,-1 1 0,0-1 0,1 0 0,-1 0 0,1 1 0,-1-1 0,0 0 0,1 1 0,-1-1 0,0 1 0,0-1 0,1 0 0,-1 2 0,2 28 0,-13 33 0,1-1 0,10-62 0,0 1 0,0-1 0,0 0 0,0 1 0,0-1 0,0 0 0,0 1 0,0-1 0,0 0 0,0 1 0,0-1 0,0 0 0,0 1 0,1-1 0,-1 0 0,0 0 0,0 1 0,0-1 0,1 0 0,-1 0 0,0 1 0,0-1 0,1 0 0,-1 0 0,0 1 0,0-1 0,1 0 0,-1 0 0,0 0 0,1 0 0,-1 0 0,0 1 0,0-1 0,1 0 0,-1 0 0,0 0 0,1 0 0,-1 0 0,1 0 0,18-6 0,15-14 0,27-34 0,28-20 0,-89 73 0,0 1 0,0 0 0,0 0 0,1-1 0,-1 1 0,0 0 0,0 0 0,0 0 0,1-1 0,-1 1 0,0 0 0,1 0 0,-1 0 0,0 0 0,0 0 0,1 0 0,-1-1 0,0 1 0,1 0 0,-1 0 0,0 0 0,1 0 0,-1 0 0,0 0 0,1 0 0,-1 0 0,0 0 0,0 0 0,1 1 0,-1-1 0,0 0 0,1 0 0,-1 0 0,0 0 0,0 0 0,1 0 0,-1 1 0,0-1 0,1 0 0,-1 0 0,0 0 0,0 1 0,0-1 0,1 0 0,-1 0 0,0 1 0,1 20 0,-14 33 0,12-48 0,-4 16-6509,5-12 1136,3-10 1042,4-9-3094</inkml:trace>
</inkml:ink>
</file>

<file path=ppt/ink/ink2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0.548"/>
    </inkml:context>
    <inkml:brush xml:id="br0">
      <inkml:brushProperty name="width" value="0.025" units="cm"/>
      <inkml:brushProperty name="height" value="0.025" units="cm"/>
    </inkml:brush>
  </inkml:definitions>
  <inkml:trace contextRef="#ctx0" brushRef="#br0">48 0 19378,'0'0'11649,"-6"10"-10891,2-3-613,-24 48 423,26-51-550,1 0 0,-1-1 0,1 1 0,0 0 0,0 0-1,0 0 1,1 1 0,-1-1 0,1 0 0,0 0 0,0 0 0,1 0 0,-1 0 0,2 5 0,-2-8-18,1 0 0,0 0 0,0-1 0,0 1 0,0 0 0,0-1 0,0 1 0,0 0 0,0-1 0,0 1 0,0-1 0,0 0 0,0 1 0,0-1 0,0 0 0,0 0 0,1 1 0,-1-1 0,0 0 0,0 0 0,0 0 0,0-1 0,0 1 0,1 0 0,-1 0 0,0-1 0,0 1 0,0 0 0,0-1 0,0 1 0,0-1 0,1 0 0,36-18 0,21-24 0,-36 25 0,0 1 0,35-18 0,-58 34 0,1 1 0,-1 0 0,1 0 0,-1-1 0,1 1 0,-1 0 0,1 0 0,-1-1 0,0 1 0,1 0 0,-1 0 0,1 0 0,-1 0 0,1 0 0,-1 0 0,1 0 0,-1 0 0,1 0 0,0 0 0,-1 0 0,1 0 0,-1 0 0,1 0 0,-1 0 0,0 0 0,1 1 0,-1-1 0,1 0 0,-1 0 0,1 1 0,-1-1 0,1 0 0,-1 1 0,0-1 0,1 1 0,1 21 0,-15 25 0,3-25-268,6-13-551,0 0 0,0 0 1,0 1-1,2-1 1,-1 1-1,1 0 0,-1 11 1</inkml:trace>
</inkml:ink>
</file>

<file path=ppt/ink/ink2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1.963"/>
    </inkml:context>
    <inkml:brush xml:id="br0">
      <inkml:brushProperty name="width" value="0.025" units="cm"/>
      <inkml:brushProperty name="height" value="0.025" units="cm"/>
    </inkml:brush>
  </inkml:definitions>
  <inkml:trace contextRef="#ctx0" brushRef="#br0">126 301 12107,'0'0'7949,"3"-9"-3993,2-3-2778,-3 8-722,0 0 0,-1-1 0,0 1 0,1-1 0,-2 1 1,1-1-1,0 1 0,-1-1 0,0-5 0,0 9-405,-1 0 0,0 0 0,1 0 1,-1 1-1,0-1 0,0 0 0,1 1 0,-1-1 0,0 1 1,0-1-1,0 1 0,0-1 0,0 1 0,0 0 1,0-1-1,0 1 0,0 0 0,0 0 0,0 0 0,0 0 1,0 0-1,0 0 0,0 0 0,0 0 0,0 0 1,0 0-1,0 0 0,-1 1 0,-32 5-190,31-4 128,1-1-1,-1 0 1,1 1-1,-1 0 1,1 0-1,0 0 1,-1 0-1,1 0 1,0 0-1,0 0 1,1 1-1,-1-1 1,0 1-1,1 0 1,0-1-1,-1 1 1,1 0-1,0 0 1,0-1-1,1 1 1,-1 0-1,1 0 1,-1 0-1,1 0 1,0 0-1,0 0 1,0 0-1,0 0 1,1 0-1,-1 0 1,2 5-1,4 9-135,-1 0 1,2-1-1,0 1 0,14 20 1,-1 2-253,-12-24 319,-1 1 0,-1 0 0,0 0 0,-1 0 0,-1 1 0,0 0-1,-1 0 1,-1 0 0,-1 0 0,-1 20 0,0-34 140,-1 0 0,0 0-1,0 0 1,0 0 0,0 0-1,0 0 1,-1 0 0,1-1-1,-1 1 1,0 0 0,0-1 0,0 1-1,0-1 1,0 0 0,0 0-1,-1 0 1,1 0 0,-1 0-1,0 0 1,1-1 0,-1 1-1,0-1 1,0 1 0,0-1 0,0 0-1,0-1 1,0 1 0,0 0-1,0-1 1,-1 0 0,-4 1-1,5-1-26,0 0 1,-1 0-1,1 0 0,0-1 0,0 1 0,-1-1 0,1 1 0,0-1 0,0 0 0,0 0 0,0-1 1,0 1-1,0 0 0,0-1 0,0 0 0,0 0 0,1 0 0,-1 0 0,1 0 0,0-1 0,-1 1 0,1 0 1,0-1-1,0 0 0,1 0 0,-1 1 0,1-1 0,-1 0 0,1 0 0,-2-6 0,2 1-48,0-1-1,1 1 0,0 0 1,0-1-1,1 1 0,0 0 1,1 0-1,0 0 0,0 0 1,0 0-1,1 0 0,0 0 1,1 1-1,0-1 0,0 1 1,0 0-1,1 0 0,11-11 1,8-8-18,1 1 1,1 1-1,30-21 1,-49 39 38,38-26-17,-30 22 19,0 0 1,0-1-1,-1-1 1,14-16 0,-23 20 36,-8 7-57,-10 15-53,9-4 57,0-1 0,0 1 0,1 1 0,0-1 0,1 0 0,1 1-1,-2 17 1,3-27 8,0-1 0,0 1 0,0 0-1,1-1 1,-1 1 0,0-1 0,0 1-1,0-1 1,0 1 0,1-1 0,-1 1-1,0-1 1,0 1 0,1-1 0,-1 1-1,0-1 1,1 0 0,-1 1 0,1-1-1,-1 1 1,0-1 0,1 0 0,-1 0-1,1 1 1,-1-1 0,1 0 0,-1 0-1,1 1 1,-1-1 0,1 0 0,1 0-1,23 0 55,23-16 55,-28 2-18,0 0-1,-2-1 1,0-1-1,0-1 0,-2 0 1,0-2-1,-1 1 1,-1-2-1,-1 0 0,0-1 1,-2 0-1,0 0 1,-2-1-1,0-1 1,7-30-1,-52 96-90,21-23 0,-9 10 0,-32 56 0,51-78 0,1 1 0,0-1 0,0 1 0,1 0 0,0 0 0,0 1 0,1-1 0,1 0 0,-1 1 0,1-1 0,1 1 0,1 11 0,-1-20 0,0 0 0,0 1 0,0-1 0,1 0 0,-1 1 0,1-1 0,-1 0 0,1 0 0,0 0 0,-1 1 0,1-1 0,0 0 0,0 0 0,0 0 0,0 0 0,0 0 0,0 0 0,0-1 0,0 1 0,0 0 0,0 0 0,0-1 0,2 2 0,1-1 0,-1 0 0,1 0 0,-1-1 0,1 1 0,-1-1 0,1 0 0,-1 0 0,1 0 0,3 0 0,2-2 0,0 1 0,0-1 0,0 0 0,-1-1 0,1 0 0,12-7 0,-1-3 0,0-1 0,-1-1 0,-1 0 0,0-2 0,-1 0 0,-1-1 0,20-27 0,-14 13 0,-2-1 0,-1-1 0,27-66 0,-46 96 0,-4 9 0,-15 24 0,-24 46 0,34-56 0,0 1 0,1 0 0,1 1 0,1-1 0,1 1 0,0 1 0,2-1 0,1 0 0,0 1 0,2 30 0,0-50 0,0-1 0,1 1 0,-1 0 0,0-1 0,1 1 0,-1 0 0,1-1 0,0 1 0,-1 0 0,1-1 0,0 1 0,0-1 0,0 1 0,0-1 0,0 0 0,0 1 0,0-1 0,1 0 0,-1 0 0,0 0 0,1 0 0,-1 0 0,1 0 0,-1 0 0,1-1 0,-1 1 0,1 0 0,0-1 0,-1 1 0,1-1 0,0 0 0,0 1 0,-1-1 0,1 0 0,0 0 0,-1 0 0,1 0 0,0-1 0,0 1 0,-1 0 0,1-1 0,0 1 0,-1-1 0,1 1 0,-1-1 0,1 0 0,0 0 0,-1 0 0,0 0 0,1 0 0,-1 0 0,0 0 0,1 0 0,-1-1 0,0 1 0,0 0 0,0-1 0,0 1 0,0-1 0,0 1 0,-1-1 0,1 1 0,0-1 0,-1 0 0,1 1 0,-1-1 0,0 0 0,1-2 0,-1-1-138,0 0 0,-1 0-1,1 1 1,-1-1 0,0 0 0,0 1 0,0-1 0,-1 1-1,1-1 1,-1 1 0,0 0 0,-1-1 0,-5-6 0,-46-54-3199,20 28 2165,26 27 987,5 8 244,1-1 1,0 1 0,0 0 0,1 0-1,-1-1 1,0 1 0,1-1-1,-1 1 1,1-1 0,0 0 0,0 0-1,0 1 1,-1-7 0,45 7 2299,63 4-40,0 0-5956,-98-4-1360,-6-9-3512</inkml:trace>
</inkml:ink>
</file>

<file path=ppt/ink/ink2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3.307"/>
    </inkml:context>
    <inkml:brush xml:id="br0">
      <inkml:brushProperty name="width" value="0.025" units="cm"/>
      <inkml:brushProperty name="height" value="0.025" units="cm"/>
    </inkml:brush>
  </inkml:definitions>
  <inkml:trace contextRef="#ctx0" brushRef="#br0">181 130 9961,'11'-10'2872,"60"-53"2372,-16 8 4641,-54 53-8075,-18 21-294,-278 309-1516,289-323-4262,12-15-2960,0 0 5675,7-17-5531</inkml:trace>
</inkml:ink>
</file>

<file path=ppt/ink/ink2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3.681"/>
    </inkml:context>
    <inkml:brush xml:id="br0">
      <inkml:brushProperty name="width" value="0.025" units="cm"/>
      <inkml:brushProperty name="height" value="0.025" units="cm"/>
    </inkml:brush>
  </inkml:definitions>
  <inkml:trace contextRef="#ctx0" brushRef="#br0">1 75 9769,'3'-8'4853,"-1"2"-4613,0 0 764,0 0 1,0 0-1,1 0 0,0 1 0,0-1 0,6-6 0,-8 10-835,0 1-1,0 0 1,0 0 0,0 0-1,0 0 1,0 0 0,1 0-1,-1 1 1,0-1-1,1 0 1,-1 1 0,0-1-1,1 1 1,-1-1 0,1 1-1,-1 0 1,1-1-1,-1 1 1,1 0 0,-1 0-1,1 0 1,-1 0-1,1 0 1,-1 1 0,1-1-1,-1 0 1,1 1 0,-1-1-1,1 1 1,-1-1-1,0 1 1,1 0 0,-1 0-1,0-1 1,0 1 0,1 0-1,1 2 1,7 6 98,0 1 1,0 0 0,-1 0-1,-1 1 1,1 0-1,-2 0 1,13 24 0,35 95-40,-45-103-152,5 15-193,19 44-734,-31-78-47,1-1-1,0 0 1,0 0-1,1 0 1,0 0-1,0-1 1,1 0-1,8 8 1,8-1-5610</inkml:trace>
</inkml:ink>
</file>

<file path=ppt/ink/ink2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4.025"/>
    </inkml:context>
    <inkml:brush xml:id="br0">
      <inkml:brushProperty name="width" value="0.025" units="cm"/>
      <inkml:brushProperty name="height" value="0.025" units="cm"/>
    </inkml:brush>
  </inkml:definitions>
  <inkml:trace contextRef="#ctx0" brushRef="#br0">0 1 18642,'0'0'14125,"52"2"-14125,-44-2-2691,-3 0-3843</inkml:trace>
</inkml:ink>
</file>

<file path=ppt/ink/ink2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4.399"/>
    </inkml:context>
    <inkml:brush xml:id="br0">
      <inkml:brushProperty name="width" value="0.025" units="cm"/>
      <inkml:brushProperty name="height" value="0.025" units="cm"/>
    </inkml:brush>
  </inkml:definitions>
  <inkml:trace contextRef="#ctx0" brushRef="#br0">0 1 16239,'0'0'14766,"47"71"-13613,-34-47-544,2 3-609,0-4 0,2-5 0,2-4-416,-1-10-770,4-4-63,3 0-128,-1-15-961,2-6-1378,-2-3-1216,1-5-1827</inkml:trace>
  <inkml:trace contextRef="#ctx0" brushRef="#br0" timeOffset="1">364 14 11275,'0'0'12876,"-24"71"-10506,3-28-929,-1 7-319,0-1-290,3 0-159,2-3-161,9-8-319,4-7-129,4-10-289,0-7-1216,6-10-1794,6-4-2787,2-18-6341</inkml:trace>
</inkml:ink>
</file>

<file path=ppt/ink/ink2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4.742"/>
    </inkml:context>
    <inkml:brush xml:id="br0">
      <inkml:brushProperty name="width" value="0.025" units="cm"/>
      <inkml:brushProperty name="height" value="0.025" units="cm"/>
    </inkml:brush>
  </inkml:definitions>
  <inkml:trace contextRef="#ctx0" brushRef="#br0">0 0 22517,'0'0'10250,"77"7"-10250,-39-7 0,2 0 0,-2 0 0,-3 0 0,-7 0-1794,-11 8-928,-10 2-1923,-7-2-608,-3 0-2850</inkml:trace>
</inkml:ink>
</file>

<file path=ppt/ink/ink2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5.101"/>
    </inkml:context>
    <inkml:brush xml:id="br0">
      <inkml:brushProperty name="width" value="0.025" units="cm"/>
      <inkml:brushProperty name="height" value="0.025" units="cm"/>
    </inkml:brush>
  </inkml:definitions>
  <inkml:trace contextRef="#ctx0" brushRef="#br0">0 11 15278,'0'0'13613,"50"13"-11851,-12-13-769,2 0-545,2-3-352,-7-1-576,-6 1-2114,-7-2-4133,-1-3-7206</inkml:trace>
</inkml:ink>
</file>

<file path=ppt/ink/ink2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5.427"/>
    </inkml:context>
    <inkml:brush xml:id="br0">
      <inkml:brushProperty name="width" value="0.025" units="cm"/>
      <inkml:brushProperty name="height" value="0.025" units="cm"/>
    </inkml:brush>
  </inkml:definitions>
  <inkml:trace contextRef="#ctx0" brushRef="#br0">18 0 17264,'0'0'9545,"6"80"-8488,-15-42-352,0 2-449,3-3-192,6-5-32,0-7-32,0-5-672,2-7-1218,2-9-1633</inkml:trace>
</inkml:ink>
</file>

<file path=ppt/ink/ink2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5.771"/>
    </inkml:context>
    <inkml:brush xml:id="br0">
      <inkml:brushProperty name="width" value="0.025" units="cm"/>
      <inkml:brushProperty name="height" value="0.025" units="cm"/>
    </inkml:brush>
  </inkml:definitions>
  <inkml:trace contextRef="#ctx0" brushRef="#br0">1 86 15150,'0'0'13325,"68"-39"-12300,-14 28-96,12-2-353,6 4-416,2 0-95,-8 6-65,-9 1-257,-14 2-1184,-14 0-1442,-16 0-1473,-13 5-2434</inkml:trace>
  <inkml:trace contextRef="#ctx0" brushRef="#br0" timeOffset="1">13 247 18065,'0'0'8520,"80"-3"-6470,-30-5-609,11 0-512,4 0-480,2 3-353,-5 1-96,-5 4-1025,-5 0-1762,-11 0-2882,-7-1-3204</inkml:trace>
</inkml:ink>
</file>

<file path=ppt/ink/ink2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6.092"/>
    </inkml:context>
    <inkml:brush xml:id="br0">
      <inkml:brushProperty name="width" value="0.025" units="cm"/>
      <inkml:brushProperty name="height" value="0.025" units="cm"/>
    </inkml:brush>
  </inkml:definitions>
  <inkml:trace contextRef="#ctx0" brushRef="#br0">198 1 17360,'0'0'13042,"-12"13"-12567,-19 24-180,-38 57-1,56-75-142,1 0 1,1 1-1,1 1 0,1 0 1,1 0-1,-7 30 0,12-41-126,2 0-1,-1 0 1,1 1 0,1-1-1,0 0 1,0 1-1,1-1 1,1 0 0,-1 0-1,5 15 1,-3-20-45,-1 0 0,1 0 1,-1 0-1,1 0 0,1-1 0,-1 1 1,1-1-1,-1 0 0,1 0 0,0 0 1,1 0-1,-1-1 0,1 0 0,0 1 1,-1-2-1,1 1 0,1-1 0,-1 1 1,0-1-1,8 1 0,33 5-2551,0-9-3631,3-6-6558</inkml:trace>
</inkml:ink>
</file>

<file path=ppt/ink/ink2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6.643"/>
    </inkml:context>
    <inkml:brush xml:id="br0">
      <inkml:brushProperty name="width" value="0.025" units="cm"/>
      <inkml:brushProperty name="height" value="0.025" units="cm"/>
    </inkml:brush>
  </inkml:definitions>
  <inkml:trace contextRef="#ctx0" brushRef="#br0">155 0 14670,'0'0'17264,"-12"58"-17040,-8-33-160,1 0-64,-1-6 65,2-3-65,2-3-129,1-6-992,2-6-1057,1-1-1281,5-13-1858,4-11-3523</inkml:trace>
</inkml:ink>
</file>

<file path=ppt/ink/ink2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6.970"/>
    </inkml:context>
    <inkml:brush xml:id="br0">
      <inkml:brushProperty name="width" value="0.025" units="cm"/>
      <inkml:brushProperty name="height" value="0.025" units="cm"/>
    </inkml:brush>
  </inkml:definitions>
  <inkml:trace contextRef="#ctx0" brushRef="#br0">0 0 14958,'0'0'10090,"3"56"-8649,-3-21-32,1 4-384,7 1-192,4-2-224,1 0-193,7-2-224,-1-4-128,3-5-96,0-5-897,-4-2-1056,-1-8-2211,-7-6-3011</inkml:trace>
</inkml:ink>
</file>

<file path=ppt/ink/ink2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7.327"/>
    </inkml:context>
    <inkml:brush xml:id="br0">
      <inkml:brushProperty name="width" value="0.025" units="cm"/>
      <inkml:brushProperty name="height" value="0.025" units="cm"/>
    </inkml:brush>
  </inkml:definitions>
  <inkml:trace contextRef="#ctx0" brushRef="#br0">20 0 19250,'0'0'4212,"-1"12"-2028,-1 16-1227,-14 265 4508,16-293-5454,0 1 0,0-1 1,0 1-1,0-1 1,0 0-1,1 1 0,-1-1 1,0 0-1,0 1 1,0-1-1,1 0 0,-1 1 1,0-1-1,1 0 1,-1 0-1,0 1 0,0-1 1,1 0-1,-1 0 0,1 0 1,-1 1-1,0-1 1,1 0-1,-1 0 0,0 0 1,1 0-1,-1 0 1,1 0-1,-1 0 0,0 0 1,1 0-1,-1 0 1,1 0-1,-1 0 0,0 0 1,1 0-1,-1 0 0,1 0 1,-1 0-1,0 0 1,1-1-1,-1 1 0,0 0 1,1 0-1,-1 0 1,0-1-1,1 1 0,-1-1 1,22-11 113,37-32-121,-2-3 0,-2-3 0,58-68 0,-98 94-3296,-19 17-190,-10 8-661,-4 7-5920</inkml:trace>
</inkml:ink>
</file>

<file path=ppt/ink/ink2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7.702"/>
    </inkml:context>
    <inkml:brush xml:id="br0">
      <inkml:brushProperty name="width" value="0.025" units="cm"/>
      <inkml:brushProperty name="height" value="0.025" units="cm"/>
    </inkml:brush>
  </inkml:definitions>
  <inkml:trace contextRef="#ctx0" brushRef="#br0">1 0 16944,'0'0'12172,"4"50"-9898,11-38-897,2 1-1377,0-2 0,-1 0 0,0 2 0,-7-3-2242,-3-1-2979</inkml:trace>
</inkml:ink>
</file>

<file path=ppt/ink/ink2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8.045"/>
    </inkml:context>
    <inkml:brush xml:id="br0">
      <inkml:brushProperty name="width" value="0.025" units="cm"/>
      <inkml:brushProperty name="height" value="0.025" units="cm"/>
    </inkml:brush>
  </inkml:definitions>
  <inkml:trace contextRef="#ctx0" brushRef="#br0">23 0 22902,'0'0'7271,"20"80"-7175,-20-45-96,-1 6-641,-11-2-800,2-3-898,0-7-2369,0-8-6663</inkml:trace>
</inkml:ink>
</file>

<file path=ppt/ink/ink2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8.934"/>
    </inkml:context>
    <inkml:brush xml:id="br0">
      <inkml:brushProperty name="width" value="0.025" units="cm"/>
      <inkml:brushProperty name="height" value="0.025" units="cm"/>
    </inkml:brush>
  </inkml:definitions>
  <inkml:trace contextRef="#ctx0" brushRef="#br0">210 38 18257,'8'-30'6895,"-8"30"-6774,0 0 0,0 1 1,-1-1-1,1 0 0,0 0 1,0 0-1,-1 1 0,1-1 0,0 0 1,-1 0-1,1 0 0,0 0 0,0 0 1,-1 0-1,1 0 0,0 0 1,-1 0-1,1 0 0,0 0 0,-1 0 1,1 0-1,0 0 0,0 0 0,-1 0 1,1 0-1,0 0 0,-1 0 1,1 0-1,0 0 0,0 0 0,-1-1 1,1 1-1,0 0 0,0 0 1,-1 0-1,1-1 0,0 1 0,0 0 1,-1 0-1,1-1 0,0 1 0,0 0 1,0 0-1,0-1 0,-1 1 1,1 0-1,0 0 0,0-1 0,0 1 1,0 0-1,0-1 0,0 1 0,0 0 1,0-1-1,0 1 0,0 0 1,0 0-1,0-1 0,0 1 0,0 0 1,0-1-1,-47 40-89,2 2 0,-67 79 0,111-118-1010,12-14-1425,15-27-3499,-17 10 392,0-5-1221</inkml:trace>
</inkml:ink>
</file>

<file path=ppt/ink/ink2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9.261"/>
    </inkml:context>
    <inkml:brush xml:id="br0">
      <inkml:brushProperty name="width" value="0.025" units="cm"/>
      <inkml:brushProperty name="height" value="0.025" units="cm"/>
    </inkml:brush>
  </inkml:definitions>
  <inkml:trace contextRef="#ctx0" brushRef="#br0">0 75 192,'0'0'9326,"3"-10"-4788,2-3-2869,3-11 154,-6-4 7209,18 62-5338,76 110-534,-37-59-4088,-8 5-8319,-44-76 2964</inkml:trace>
</inkml:ink>
</file>

<file path=ppt/ink/ink2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09.636"/>
    </inkml:context>
    <inkml:brush xml:id="br0">
      <inkml:brushProperty name="width" value="0.025" units="cm"/>
      <inkml:brushProperty name="height" value="0.025" units="cm"/>
    </inkml:brush>
  </inkml:definitions>
  <inkml:trace contextRef="#ctx0" brushRef="#br0">17 0 11018,'0'0'21237,"7"11"-20794,-4-5-409,0-2-32,0 0 0,0 0 0,-1 1 0,0-1 0,0 1 0,0-1-1,0 1 1,-1 0 0,0-1 0,0 1 0,0 0 0,0 0 0,-1 0 0,0 0 0,0 0 0,0 0 0,-2 7 0,-15 53-2,9-36 0,1 0 0,1 0 0,-4 58 0,10-86 0,0 0 0,1 0 0,-1 0 0,1 0 0,0 0 0,-1 0 0,1 0 0,0 0 0,-1 0 0,1-1 0,0 1 0,0 0 0,0 0 0,0-1 0,0 1 0,0-1 0,0 1 0,0-1 0,0 1 0,0-1 0,0 1 0,0-1 0,0 0 0,0 0 0,0 1 0,0-1 0,0 0 0,0 0 0,1 0 0,-1 0 0,0-1 0,0 1 0,0 0 0,0 0 0,0-1 0,1 1 0,48-10 0,-48 10 0,162-30-5391,-145 27 4109,8-1-6523</inkml:trace>
</inkml:ink>
</file>

<file path=ppt/ink/ink2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10.009"/>
    </inkml:context>
    <inkml:brush xml:id="br0">
      <inkml:brushProperty name="width" value="0.025" units="cm"/>
      <inkml:brushProperty name="height" value="0.025" units="cm"/>
    </inkml:brush>
  </inkml:definitions>
  <inkml:trace contextRef="#ctx0" brushRef="#br0">97 1 18834,'0'0'6240,"12"6"-3250,1 2-2598,1 1 0,-1 0 0,-1 1 0,0 0 0,0 1-1,-1 0 1,-1 1 0,0 0 0,0 1 0,-1 0 0,13 27 0,-18-30-428,-1 1 1,-1-1-1,0 1 0,0 0 1,-1 0-1,-1-1 0,1 1 1,-2 0-1,0 0 0,0 0 1,-1 0-1,0 0 1,-1-1-1,0 1 0,0-1 1,-1 0-1,-1 0 0,0 0 1,0-1-1,-12 16 0,3-6-437,-1 0-1,0-1 0,-2-1 0,0 0 0,-1-1 1,-1-1-1,0-1 0,-32 17 0,16-13-8574</inkml:trace>
</inkml:ink>
</file>

<file path=ppt/ink/ink2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11.162"/>
    </inkml:context>
    <inkml:brush xml:id="br0">
      <inkml:brushProperty name="width" value="0.025" units="cm"/>
      <inkml:brushProperty name="height" value="0.025" units="cm"/>
    </inkml:brush>
  </inkml:definitions>
  <inkml:trace contextRef="#ctx0" brushRef="#br0">283 1 16496,'0'0'12427,"-58"79"-11978,28-41-289,-3 4-96,2-2-32,-3-2-32,6-3 0,4-6-352,3-9-289,7-7-416,6-8-865,7-17-5765,6-13 160</inkml:trace>
</inkml:ink>
</file>

<file path=ppt/ink/ink2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11.494"/>
    </inkml:context>
    <inkml:brush xml:id="br0">
      <inkml:brushProperty name="width" value="0.025" units="cm"/>
      <inkml:brushProperty name="height" value="0.025" units="cm"/>
    </inkml:brush>
  </inkml:definitions>
  <inkml:trace contextRef="#ctx0" brushRef="#br0">1 79 12492,'0'0'6107,"1"-10"-2279,5-31-492,-6 40-3259,0 0 0,0 0-1,0 0 1,0-1 0,0 1 0,0 0 0,0 0 0,0 0-1,1 0 1,-1 0 0,1 0 0,-1 0 0,0 0-1,1 1 1,0-1 0,-1 0 0,1 0 0,-1 0 0,1 0-1,0 1 1,0-1 0,0 0 0,-1 1 0,1-1-1,0 0 1,0 1 0,0-1 0,0 1 0,0 0 0,0-1-1,0 1 1,0 0 0,0-1 0,0 1 0,0 0-1,0 0 1,0 0 0,0 0 0,0 0 0,0 0 0,0 0-1,0 0 1,0 1 0,0-1 0,0 0 0,0 1-1,0-1 1,0 0 0,0 1 0,0-1 0,0 1 0,0 0-1,1 0 1,3 3-49,1 0-1,-1 0 0,0 0 1,0 1-1,0-1 1,4 7-1,4 9 253,-1 1 0,-1 0 0,-1 1 0,-1 0 0,0 0 0,9 45 0,-9-32-1914,26 63 0,-17-68-3576,2-11-3705</inkml:trace>
</inkml:ink>
</file>

<file path=ppt/ink/ink2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12.079"/>
    </inkml:context>
    <inkml:brush xml:id="br0">
      <inkml:brushProperty name="width" value="0.025" units="cm"/>
      <inkml:brushProperty name="height" value="0.025" units="cm"/>
    </inkml:brush>
  </inkml:definitions>
  <inkml:trace contextRef="#ctx0" brushRef="#br0">0 10 14638,'0'0'13517,"10"-3"-11670,-2 1-1654,0 0 0,0 1 1,0 0-1,0 0 0,0 1 1,1 0-1,-1 1 0,0-1 1,0 2-1,0-1 0,0 1 1,0 0-1,11 5 0,84 33-52,44 17-3917,-147-57 3698,1-1 1,-1 1-1,0 0 1,0 0 0,0 0-1,0 0 1,1 0-1,-1 0 1,0 0-1,0 0 1,0 0-1,1 1 1,-1-1 0,0 0-1,0 0 1,0 0-1,0 0 1,1 0-1,-1 0 1,0 0-1,0 0 1,0 0-1,0 1 1,1-1 0,-1 0-1,0 0 1,0 0-1,0 0 1,0 0-1,0 1 1,0-1-1,0 0 1,0 0 0,1 0-1,-1 0 1,0 1-1,0-1 1,0 0-1,0 0 1,0 0-1,0 0 1,0 1-1,0-1 1,0 0 0,0 0-1,0 0 1,0 1-1,0-1 1,0 0-1,-1 0 1,1 0-1,0 0 1,0 1-1,0-1 1,0 0 0,0 0-1,-17 6-1566,-47 2 2693,21-2-422,27-4-236,0 2 0,0-1 0,1 2 0,-1 0 0,1 1 0,0 1 0,1 0-1,0 1 1,0 1 0,0 0 0,1 1 0,-22 21 0,34-30-448,1-1 0,-1 0 0,1 1 0,-1-1 0,1 1 0,-1-1 0,1 1 0,-1-1 0,1 1 0,0-1 0,-1 1 0,1-1 0,0 1 0,0-1 0,-1 1 0,1 0 0,0-1 0,0 1 0,0 0 0,-1-1 0,1 1 0,0-1 0,0 1 0,0 0 0,0-1 0,0 1 0,1 0 0,-1-1 0,0 1 0,0 0 0,0-1 0,0 1 0,1-1 0,-1 2 0,2-1-157,-1-1 1,1 1 0,-1-1 0,1 1 0,-1-1 0,1 1 0,-1-1-1,1 0 1,-1 0 0,1 0 0,0 0 0,-1 0 0,3 0 0,54-12-6851,-20-7 193</inkml:trace>
</inkml:ink>
</file>

<file path=ppt/ink/ink2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0:12.422"/>
    </inkml:context>
    <inkml:brush xml:id="br0">
      <inkml:brushProperty name="width" value="0.025" units="cm"/>
      <inkml:brushProperty name="height" value="0.025" units="cm"/>
    </inkml:brush>
  </inkml:definitions>
  <inkml:trace contextRef="#ctx0" brushRef="#br0">186 78 12684,'0'0'5867,"3"-9"-2589,2 1-2293,-3 5-666,0 0 1,-1 0-1,1 0 0,-1 0 1,1 0-1,-1 0 1,0 0-1,0-1 0,-1 1 1,1 0-1,-1-1 1,1 1-1,-1 0 0,0-5 1,-1 8-243,1-1 0,-1 1-1,1-1 1,-1 0 0,1 1 0,-1-1 0,1 1 0,-1-1 0,1 1 0,-1 0 0,1-1-1,-1 1 1,0 0 0,1-1 0,-1 1 0,0 0 0,1 0 0,-1-1 0,0 1 0,0 0-1,1 0 1,-1 0 0,0 0 0,1 0 0,-1 0 0,0 0 0,0 0 0,1 0 0,-1 1-1,0-1 1,-1 0 0,-24 7 233,13 1-169,1 0 0,1 1-1,-1 0 1,1 0 0,1 1 0,0 1-1,0-1 1,1 2 0,0-1-1,1 2 1,0-1 0,1 1-1,1 0 1,0 0 0,1 0-1,-8 29 1,13-40-141,0 1 0,-1 0 0,1 0 0,0 0 0,0 0 0,1 0 0,-1 0 0,0 0 0,1-1 0,0 1 0,0 0 0,0 0 0,0-1 0,0 1 0,0 0 0,1-1 0,-1 1 0,1-1 0,0 0 0,2 3 0,0-2 0,-1 0 0,1-1 0,0 1 0,0-1 0,0 0 0,0 0 0,1 0 0,-1 0 0,1-1 0,-1 0 0,8 1 0,3 0 0,1-1 0,0 0 0,-1-2 0,1 0 0,-1 0 0,27-7 0,-25 3 0,0-1 0,-1 0 0,1-1 0,-1-1 0,-1 0 0,27-20 0,-36 24 0,0 0 0,0-1 0,-1 0 0,1 0 0,-1 0 0,-1-1 0,1 0 0,-1 0 0,0 0 0,0 0 0,0 0 0,-1-1 0,0 0 0,-1 0 0,1 0 0,-1 0 0,-1 0 0,1 0 0,0-8 0,-2 12-42,0 1 0,-1-1 1,1 1-1,0 0 0,-1-1 0,1 1 0,-1-1 1,0 1-1,0 0 0,0-1 0,0 1 0,0 0 1,-1 0-1,1 0 0,-1 0 0,1 0 0,-1 0 1,1 0-1,-1 1 0,-4-4 0,1 3-210,0-1 1,0 0-1,0 1 0,0 0 1,0 0-1,-1 0 0,1 1 1,-12-2-1,0 2-828,0 0-1,0 1 1,-1 1 0,1 0-1,-22 5 1,1 5-6527</inkml:trace>
</inkml:ink>
</file>

<file path=ppt/ink/ink2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2.760"/>
    </inkml:context>
    <inkml:brush xml:id="br0">
      <inkml:brushProperty name="width" value="0.025" units="cm"/>
      <inkml:brushProperty name="height" value="0.025" units="cm"/>
    </inkml:brush>
  </inkml:definitions>
  <inkml:trace contextRef="#ctx0" brushRef="#br0">27 1 18353,'0'0'5926,"-4"9"-3684,-1 15-1552,0 0 0,2 1 0,0-1 0,2 1 0,1 0 0,1 0 0,4 27 0,-5-50-681,0 1 1,1-1-1,-1 0 1,1 0-1,-1 1 1,1-1-1,0 0 0,0 0 1,0 0-1,0 0 1,0 0-1,1 0 0,-1 0 1,0 0-1,1 0 1,0-1-1,-1 1 1,1 0-1,0-1 0,0 0 1,0 1-1,0-1 1,0 0-1,0 0 1,0 0-1,0 0 0,4 1 1,1-2 40,1 0 1,-1 0-1,1 0 0,-1-1 1,1 0-1,-1 0 1,8-3-1,-9 2-57,1 1 0,-1 0 0,1 0 0,-1 0 0,1 0 1,-1 1-1,1 0 0,0 1 0,9 1 0,-14-1 8,0 0 0,0 0 0,-1 1 0,1-1 0,0 0 0,-1 1 0,1-1 0,-1 1 0,1 0 1,-1 0-1,0-1 0,0 1 0,0 0 0,0 0 0,0 0 0,0 0 0,-1 0 0,1 0 0,0 0 0,-1 0 0,0 0 0,1 1 0,-1-1 1,0 0-1,0 0 0,0 0 0,-1 0 0,1 0 0,-1 3 0,0 0 8,1 1-1,-1 0 1,-1-1 0,1 1 0,-1-1-1,0 0 1,0 0 0,-1 0 0,1 0-1,-5 5 1,1-3-9,-1 0 0,0-1 0,0 0 0,0 0 0,-1 0 0,0-1 0,0-1 0,-9 5 0,11-7 0,1 1 0,-1-1 0,1-1 0,-1 1 0,0-1 0,0 0 0,0 0 0,1-1 0,-1 1 0,0-1 0,0-1 0,0 1 0,0-1 0,-5-1 0,9 1-77,0 0 0,1 1 0,-1-1 0,1 0 0,-1 1 0,1-1-1,-1 0 1,1 0 0,0 0 0,-1-1 0,1 1 0,0 0 0,0 0 0,0-1 0,0 1 0,0-1 0,0 1 0,0 0-1,0-1 1,1 0 0,-1 1 0,0-1 0,1 1 0,0-1 0,-1 0 0,1 0 0,0 1 0,0-1 0,0 0 0,0 1-1,0-1 1,0 0 0,0 1 0,1-1 0,-1 0 0,1-1 0,0-1-277,0 0 0,1 0 0,-1 1 0,1-1 0,0 1 0,-1-1 0,2 1 0,-1 0 0,0 0 0,1 0 0,-1 0 0,1 0 0,0 0 0,6-4 0,52-18-10526,-31 15 3625</inkml:trace>
</inkml:ink>
</file>

<file path=ppt/ink/ink2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3.198"/>
    </inkml:context>
    <inkml:brush xml:id="br0">
      <inkml:brushProperty name="width" value="0.025" units="cm"/>
      <inkml:brushProperty name="height" value="0.025" units="cm"/>
    </inkml:brush>
  </inkml:definitions>
  <inkml:trace contextRef="#ctx0" brushRef="#br0">0 57 10730,'0'0'7437,"9"2"-4870,36 12 530,-28-8-1691,1 0 0,0-1 0,1-1 0,27 3 0,-37-7-1261,-1-1-1,1 1 1,-1-2 0,0 1-1,1-1 1,-1 0 0,15-7-1,-20 8-115,0 0 0,-1 0 0,1-1-1,0 1 1,-1-1 0,1 0 0,-1 0 0,0 0-1,0 0 1,1 0 0,-1 0 0,0-1 0,-1 1-1,1-1 1,0 1 0,-1-1 0,0 0 0,1 0-1,-1 0 1,0 1 0,0-1 0,-1 0 0,1 0-1,-1 0 1,1-4 0,-1 6-29,0 0 0,0 0 0,0 0 0,-1 0 0,1 0 0,0 0 0,0 1 0,-1-1 0,1 0 0,-1 0 0,1 0 0,-1 1 0,1-1 0,-1 0 0,1 0 0,-1 1 0,0-1 0,1 0 0,-1 1 0,0-1 0,1 1 0,-1-1 0,0 1 0,0 0 0,0-1 0,0 1 0,1-1 0,-1 1 0,0 0 0,0 0 0,0 0 0,0 0 0,0-1 0,0 1 0,0 0 0,0 1 0,1-1 0,-1 0 0,0 0 0,0 0 0,0 0 0,0 1 0,0-1 0,0 0 0,1 1 0,-3 0 0,-2 1 0,0-1 0,1 1 0,-1 0 0,0 0 0,1 1 0,-1 0 0,-5 4 0,5-3 0,0 1 0,1 0 0,0 1 0,0-1 0,0 1 0,0-1 0,1 1 0,0 0 0,0 0 0,0 1 0,1-1 0,0 0 0,0 1 0,1 0 0,0-1 0,0 1 0,0 0 0,2 11 0,-1-16 0,1 0 0,-1 0 0,1 0 0,0-1 0,0 1 0,0 0 0,0-1 0,0 1 0,1-1 0,-1 1 0,0-1 0,1 0 0,-1 1 0,1-1 0,-1 0 0,1 0 0,-1 0 0,1 0 0,0 0 0,0-1 0,0 1 0,-1 0 0,1-1 0,0 1 0,0-1 0,0 0 0,0 0 0,0 1 0,0-1 0,0-1 0,-1 1 0,4 0 0,5-1 0,-1 1 0,1-1 0,-1-1 0,1 1 0,14-6 0,-4-3 0,-2 0 0,0-1 0,0 0 0,-1-2 0,0 0 0,-1-1 0,-1-1 0,0 0 0,21-29 0,-49 91 0,8-35 0,1 1 0,0-1 0,1 1 0,0 0 0,1-1 0,-1 18 0,3-29-40,1 0 0,0 0 0,-1 0 0,1 0-1,0-1 1,0 1 0,-1 0 0,1 0 0,0 0 0,0-1 0,0 1 0,0 0-1,0-1 1,0 1 0,0-1 0,0 1 0,0-1 0,0 1 0,0-1 0,1 0-1,-1 0 1,0 1 0,0-1 0,0 0 0,0 0 0,0 0 0,1 0 0,-1 0-1,0-1 1,0 1 0,2-1 0,0 1-367,1 0 0,-1 0-1,0-1 1,0 1 0,1-1-1,-1 0 1,0 0 0,0 0 0,0 0-1,0-1 1,4-2 0,3-10-7932</inkml:trace>
</inkml:ink>
</file>

<file path=ppt/ink/ink2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3.541"/>
    </inkml:context>
    <inkml:brush xml:id="br0">
      <inkml:brushProperty name="width" value="0.025" units="cm"/>
      <inkml:brushProperty name="height" value="0.025" units="cm"/>
    </inkml:brush>
  </inkml:definitions>
  <inkml:trace contextRef="#ctx0" brushRef="#br0">0 0 24823,'0'0'5285,"69"51"-11146,-45-33 576,3-1-3363</inkml:trace>
</inkml:ink>
</file>

<file path=ppt/ink/ink2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3.914"/>
    </inkml:context>
    <inkml:brush xml:id="br0">
      <inkml:brushProperty name="width" value="0.025" units="cm"/>
      <inkml:brushProperty name="height" value="0.025" units="cm"/>
    </inkml:brush>
  </inkml:definitions>
  <inkml:trace contextRef="#ctx0" brushRef="#br0">201 155 20115,'-9'0'3534,"-3"0"-2713,0 0 1,0 1-1,0 1 0,1 0 1,-1 0-1,1 1 0,-20 9 0,25-10-701,1 1 0,0-1 0,1 1 0,-1 1-1,0-1 1,1 1 0,0 0 0,0 0 0,0 0-1,0 0 1,1 1 0,-1-1 0,1 1-1,0 0 1,1 0 0,-1 0 0,1 1 0,0-1-1,1 1 1,-2 6 0,2-10-119,1 0 0,-1-1 0,1 1 0,0 0-1,0 0 1,-1-1 0,1 1 0,1 0 0,-1 0 0,0 0 0,0-1 0,1 1 0,-1 0-1,1-1 1,-1 1 0,1 0 0,0-1 0,0 1 0,0-1 0,0 1 0,0-1 0,0 1-1,0-1 1,0 1 0,0-1 0,1 0 0,-1 0 0,0 0 0,1 0 0,-1 0 0,1 0-1,0 0 1,-1 0 0,1-1 0,0 1 0,-1-1 0,1 1 0,0-1 0,-1 0 0,1 1-1,0-1 1,0 0 0,0 0 0,2 0 0,3 0-2,1-1 0,0 1 1,0-1-1,-1 0 0,1-1 0,-1 0 0,1 0 1,-1 0-1,9-5 0,1-3 1,-2-1 0,1 0 0,-1-1 0,-1-1 0,0 0 0,-1-1 0,-1 0 0,16-23 0,-7 6 0,-2-1 0,-1-1 0,17-43 0,-47 120 0,-10 5 0,2-7 0,-16 49 0,32-79 0,1 0 0,0 0 0,1 0 0,0 1 0,0-1 0,2 1 0,0-1 0,0 1 0,2 13 0,-1-25 4,-1 1 1,1 0-1,0 0 0,0-1 0,0 1 1,0 0-1,0-1 0,0 1 0,0-1 1,0 1-1,1-1 0,-1 1 0,0-1 1,1 0-1,-1 0 0,1 0 0,0 0 1,-1 0-1,1 0 0,0 0 0,-1 0 1,1-1-1,0 1 0,0-1 0,0 1 1,0-1-1,0 0 0,0 0 0,-1 0 1,1 0-1,3 0 0,-1 0-110,1 0-1,-1-1 0,0 1 1,1-1-1,-1 0 1,0 0-1,1 0 1,-1-1-1,0 1 1,0-1-1,0 0 0,6-5 1,15-21-5147,-3-7-2563</inkml:trace>
</inkml:ink>
</file>

<file path=ppt/ink/ink2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4.257"/>
    </inkml:context>
    <inkml:brush xml:id="br0">
      <inkml:brushProperty name="width" value="0.025" units="cm"/>
      <inkml:brushProperty name="height" value="0.025" units="cm"/>
    </inkml:brush>
  </inkml:definitions>
  <inkml:trace contextRef="#ctx0" brushRef="#br0">2 128 14606,'0'0'5007,"-1"9"-827,1 32-795,0-40-3254,0 0 0,1 0-1,-1 0 1,1 0 0,-1 0 0,1 0 0,-1 0 0,1 0 0,-1 0 0,1 0 0,0 0 0,0 0 0,-1 0 0,1 0 0,0-1-1,0 1 1,0 0 0,0-1 0,0 1 0,0 0 0,0-1 0,0 1 0,0-1 0,0 0 0,0 1 0,1-1 0,-1 0 0,2 0-1,33 0 1269,-30 0-1197,3-1-184,-1 0 1,1-1-1,0-1 1,0 1-1,-1-1 1,1 0-1,-1-1 1,0 0-1,0-1 1,-1 1-1,1-1 1,12-12-1,-15 13-20,0-1-1,-1 1 0,0-1 1,0 0-1,0 0 1,0 0-1,-1-1 1,0 1-1,0-1 1,-1 0-1,1 0 1,-1 0-1,0 0 1,-1 0-1,0-1 1,0 1-1,0 0 1,0-12-1,-1 17 3,0 0 0,-1-1 0,1 1 0,0 0 0,0 0 0,-1 0 0,1 0 0,0 0 0,-1 0 0,1-1 0,-1 1 0,0 0 0,1 0 0,-1 1 0,0-1 0,1 0 0,-1 0 0,0 0 0,0 0 0,0 1 0,0-1 0,0 0 0,0 1 0,0-1 0,0 1 0,0-1 0,0 1 0,0-1 0,0 1 0,0 0 0,-1-1 0,1 1 0,0 0 0,0 0 0,0 0 0,0 0 0,-1 0 0,1 0 0,0 0 0,0 1 0,0-1 0,0 0 0,0 1 0,0-1 0,-2 1 0,-2 1 0,-1 0 0,1 0 0,0 0 0,0 1 0,0-1 0,0 1 0,1 1 0,-6 3 0,-2 5 0,1 0 0,0 1 0,1 0 0,-11 21 0,17-28 0,0 1 0,1 0 0,0 0 0,1 0 0,-1 0 0,1 0 0,0 1 0,1-1 0,0 0 0,0 1 0,1 14 0,1-20 0,-1 0 0,1 0 0,0 0 0,0 0 0,0 0 0,0 0 0,1 0 0,-1 0 0,0-1 0,1 1 0,-1 0 0,1-1 0,0 1 0,0-1 0,-1 0 0,1 1 0,0-1 0,0 0 0,0 0 0,0 0 0,0 0 0,0-1 0,1 1 0,-1-1 0,0 1 0,0-1 0,0 0 0,1 1 0,-1-1 0,3-1 0,9 2 0,0-1 0,-1 0 0,24-5 0,-18 1 0,0-2 0,0 0 0,19-9 0,-24 8 0,1 1 0,-1 1 0,1 0 0,0 1 0,1 1 0,15-2 0,-30 6 0,0-1 0,0 1 0,0 0 0,0 0 0,0-1 0,-1 1 0,1 0 0,0 0 0,0 0 0,-1 0 0,1 0 0,-1 0 0,1 0 0,-1 0 0,1 0 0,-1 0 0,0 0 0,1 0 0,-1 0 0,0 0 0,0 1 0,0-1 0,0 0 0,0 0 0,0 0 0,0 0 0,0 0 0,-1 2 0,-1 47 0,1-40 0,1-9 0,-1 0 0,1 0 0,0-1 0,0 1 0,1 0 0,-1 0 0,0 0 0,0 0 0,0 0 0,1 0 0,-1 0 0,0 0 0,1 0 0,-1-1 0,1 1 0,-1 0 0,1 0 0,-1-1 0,1 1 0,-1 0 0,1 0 0,0-1 0,0 1 0,-1-1 0,1 1 0,0-1 0,0 1 0,1 0 0,0 0 0,1 0 0,0-1 0,0 1 0,0-1 0,0 0 0,0 1 0,-1-1 0,1-1 0,5 1 0,3-2 0,0 0 0,0-1 0,-1 0 0,15-7 0,-4 0 0,-12 5 0,-1 1 0,1 0 0,0 0 0,0 1 0,0 0 0,0 0 0,14-1 0,-22 5-59,0 1 1,0-1-1,0 0 0,-1 0 1,1 1-1,0-1 0,-1 0 1,1 1-1,-1-1 0,0 0 0,1 1 1,-1-1-1,0 1 0,0-1 1,0 1-1,0-1 0,0 1 1,0-1-1,0 0 0,-1 4 1,0-4-904</inkml:trace>
</inkml:ink>
</file>

<file path=ppt/ink/ink2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2.947"/>
    </inkml:context>
    <inkml:brush xml:id="br0">
      <inkml:brushProperty name="width" value="0.025" units="cm"/>
      <inkml:brushProperty name="height" value="0.025" units="cm"/>
    </inkml:brush>
  </inkml:definitions>
  <inkml:trace contextRef="#ctx0" brushRef="#br0">1 0 19346,'0'0'174,"1"1"-1,-1-1 1,1 0-1,-1 0 1,1 1-1,-1-1 1,1 0-1,-1 1 0,1-1 1,-1 1-1,1-1 1,-1 0-1,1 1 1,-1-1-1,0 1 1,1-1-1,-1 1 1,0-1-1,0 1 0,1-1 1,-1 1-1,0 0 1,0-1-1,0 1 1,0-1-1,0 1 1,0-1-1,1 1 1,-2 1-1,3 23 1642,-2-19-1285,-5 160 3427,1-33-3553,3-132-394,1 0-1,0 0 1,0 0 0,0 0-1,0 1 1,0-1-1,1 0 1,-1 0-1,0 0 1,0 0 0,1 0-1,-1 1 1,1-1-1,-1 0 1,1 0-1,-1 0 1,1 0 0,0 0-1,-1 0 1,1-1-1,0 1 1,0 0 0,0 0-1,0 0 1,-1-1-1,3 2 1,-1-2 24,0 1 1,0-1-1,-1 0 1,1 0-1,0 0 1,0 0-1,0 0 0,0 0 1,0 0-1,0-1 1,0 1-1,0-1 1,-1 1-1,4-2 1,5-3 112,1 0 0,-1-1 0,0 0 0,11-10 0,5-6-147,0-1 0,-2-1 0,-1-1 0,-1-1 0,-1-1 0,31-53 0,-51 77-200,3-4-4799,-16 18-12544</inkml:trace>
</inkml:ink>
</file>

<file path=ppt/ink/ink2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3.293"/>
    </inkml:context>
    <inkml:brush xml:id="br0">
      <inkml:brushProperty name="width" value="0.025" units="cm"/>
      <inkml:brushProperty name="height" value="0.025" units="cm"/>
    </inkml:brush>
  </inkml:definitions>
  <inkml:trace contextRef="#ctx0" brushRef="#br0">1 0 17585,'0'0'8167,"4"56"-7174,9-38-608,3 2-161,4-2-160,3-2-1153,3-5-2114,0-6-993,3-5-3107</inkml:trace>
</inkml:ink>
</file>

<file path=ppt/ink/ink2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3.681"/>
    </inkml:context>
    <inkml:brush xml:id="br0">
      <inkml:brushProperty name="width" value="0.025" units="cm"/>
      <inkml:brushProperty name="height" value="0.025" units="cm"/>
    </inkml:brush>
  </inkml:definitions>
  <inkml:trace contextRef="#ctx0" brushRef="#br0">105 54 12588,'0'0'9390,"-10"2"-6315,3 0-2775,0 0 0,1 0 0,-1 1-1,0 0 1,1 0 0,0 0 0,-7 6 0,10-7-233,0 0 0,1 0 0,-1 1 0,1-1 0,-1 1 0,1-1 0,0 1 0,0 0 0,0 0 0,0 0 0,0 0 0,1 1 0,0-1 0,-1 0 0,1 1 0,1-1 0,-1 0 0,0 1 0,1-1 0,-1 5 0,2-7-57,-1 0-1,1-1 0,-1 1 1,1 0-1,-1 0 1,1-1-1,0 1 0,0 0 1,-1-1-1,1 1 0,0-1 1,0 1-1,-1-1 0,1 1 1,0-1-1,0 1 1,0-1-1,0 0 0,0 0 1,0 1-1,0-1 0,0 0 1,0 0-1,0 0 1,-1 0-1,1 0 0,0 0 1,0 0-1,0 0 0,0-1 1,0 1-1,0 0 1,0-1-1,0 1 0,0 0 1,1-1-1,38-13 301,-31 10-194,51-35 239,-56 37-329,-1-1 0,1 1 0,-1-1 1,0 0-1,0 0 0,0-1 0,0 1 0,-1 0 1,1-1-1,-1 0 0,0 0 0,4-7 0,-6 10-27,0 1-1,-1 0 0,1-1 0,0 1 0,0 0 1,0-1-1,0 1 0,0 0 0,0 0 1,-1-1-1,1 1 0,0 0 0,0-1 0,-1 1 1,1 0-1,0 0 0,0-1 0,-1 1 0,1 0 1,0 0-1,0 0 0,-1 0 0,1-1 1,0 1-1,-1 0 0,1 0 0,0 0 0,-1 0 1,1 0-1,0 0 0,-1 0 0,1 0 0,0 0 1,-1 0-1,1 0 0,0 0 0,-1 0 1,1 0-1,0 0 0,-1 0 0,1 0 0,0 0 1,-1 1-1,1-1 0,0 0 0,-1 0 0,1 0 1,0 1-1,0-1 0,-1 0 0,-18 9-665,17-6 369,0 0 0,0-1-1,0 1 1,0 0 0,0 0 0,1 0-1,-1 0 1,-1 6 0,3-9 103,0 1 0,0 0 1,-1 0-1,1 0 0,0-1 1,0 1-1,0 0 0,0 0 1,-1 0-1,1-1 0,1 1 1,-1 0-1,0 0 0,0 0 1,0 0-1,0-1 0,0 1 1,1 0-1,-1 0 0,0-1 1,1 1-1,-1 0 0,1 0 1,-1-1-1,1 1 0,-1 0 1,1-1-1,-1 1 0,1-1 1,-1 1-1,1-1 0,0 1 1,-1-1-1,1 1 0,0-1 1,0 0-1,-1 1 0,1-1 1,0 0-1,1 1 0,20 1-4807</inkml:trace>
  <inkml:trace contextRef="#ctx0" brushRef="#br0" timeOffset="1">395 5 12236,'0'0'8925,"-8"-2"-6779,2 1-1987,1 0 0,0 1 0,-1 0-1,1-1 1,0 2 0,-1-1 0,1 1 0,0-1-1,-9 3 1,12-2-135,0 0 1,0 0-1,0 0 1,0 0-1,0 0 0,0 0 1,0 0-1,1 1 1,-1-1-1,0 0 0,1 1 1,-1 0-1,1-1 0,-1 1 1,1 0-1,0 0 1,0 0-1,0 0 0,0 0 1,0 0-1,0 0 0,0 0 1,1 0-1,-1 0 1,1 0-1,0 1 0,-1-1 1,1 0-1,0 0 1,1 5-1,-1-6-38,1 0 1,-1 0-1,1 0 1,0 0-1,-1 0 1,1 0-1,0 0 0,0 0 1,0 0-1,0 0 1,0-1-1,0 1 1,0 0-1,0-1 0,0 1 1,0 0-1,0-1 1,0 1-1,3 0 0,31 11-231,-22-8 223,-10-3 13,15 6-47,1 0-1,-1 1 1,-1 1 0,1 1-1,22 16 1,-39-25 74,-1 0 1,1-1-1,0 1 1,0 0-1,0-1 1,-1 1-1,1 0 0,-1 0 1,1 0-1,0-1 1,-1 1-1,1 0 1,-1 0-1,0 0 1,1 0-1,-1 0 1,0 0-1,0 0 1,1 0-1,-1 0 1,0 0-1,0 0 0,0 0 1,0 0-1,0 0 1,0 0-1,-1 0 1,1 0-1,0 0 1,0 0-1,-1 0 1,1 0-1,-1 0 1,1 0-1,-1 0 0,1 0 1,-1-1-1,1 1 1,-1 0-1,0 0 1,0-1-1,1 1 1,-1 0-1,0-1 1,0 1-1,0-1 1,0 1-1,1-1 1,-1 1-1,0-1 0,0 1 1,-1-1-1,-6 4 228,0 0-1,-1-1 0,1 0 0,-13 3 1,14-4-253,-1-1 0,1 1 0,0-1 0,-1-1 0,1 1 0,-1-1 0,-8-1 0,15 0-149,-1 1 0,1 0-1,0-1 1,0 1 0,-1-1-1,1 1 1,0-1 0,0 0 0,0 1-1,0-1 1,0 0 0,0 0 0,0 0-1,0 0 1,0 0 0,0 0 0,1 0-1,-2-2 1,1 1-383,0 0-1,0-1 1,1 1 0,-1-1-1,1 1 1,0-1 0,0 1-1,0-1 1,0 1 0,0-1-1,0 1 1,1-1 0,0-2-1,9-28-9704</inkml:trace>
</inkml:ink>
</file>

<file path=ppt/ink/ink2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4.227"/>
    </inkml:context>
    <inkml:brush xml:id="br0">
      <inkml:brushProperty name="width" value="0.025" units="cm"/>
      <inkml:brushProperty name="height" value="0.025" units="cm"/>
    </inkml:brush>
  </inkml:definitions>
  <inkml:trace contextRef="#ctx0" brushRef="#br0">25 0 11755,'0'0'14654,"4"11"-13650,-1-1-887,0 0 0,-1 1 0,0-1 0,-1 1 0,0-1 0,-1 1 0,0-1 0,0 1 0,-1-1 0,-1 1 0,-3 12 0,-4 15 225,3-21-219,1 0 0,1 1-1,1 0 1,0-1 0,2 1-1,0 0 1,0 0 0,4 25-1,-3-42-116,0 0 0,1 0 0,-1 0 0,0 0 0,1 0 0,-1 0 0,1 0 0,-1 0-1,1 0 1,-1 0 0,1 0 0,0 0 0,-1-1 0,1 1 0,0 0 0,0-1 0,0 1 0,-1 0 0,1-1-1,0 1 1,0-1 0,0 1 0,0-1 0,0 1 0,0-1 0,0 0 0,0 0 0,0 1 0,0-1-1,0 0 1,0 0 0,0 0 0,0 0 0,0 0 0,1 0 0,-1 0 0,0-1 0,0 1 0,0 0 0,0-1-1,0 1 1,0 0 0,0-1 0,-1 1 0,1-1 0,1 0 0,3-2-6,0 0 0,0 0 0,-1 0 0,1 0 0,-1-1 0,0 1 0,5-7 0,-3 1-39,0 0 0,-1-1 0,-1 0 0,0 0 0,0 0 1,-1 0-1,0 0 0,-1-1 0,0 1 0,-1-1 0,0 0 0,0 0 0,-2-12 0,1 21-94,-1 4 128,1 0 0,-1 0 0,0-1 0,1 1 0,-1 0 0,1 0 0,0-1 0,0 1-1,0 0 1,0 0 0,0 0 0,0 0 0,0-1 0,0 1 0,1 0 0,-1 0 0,1 0 0,-1-1 0,1 1 0,0 0 0,-1-1 0,1 1 0,0 0 0,0-1 0,0 1 0,1-1 0,-1 0 0,0 1-1,0-1 1,1 0 0,-1 0 0,1 0 0,-1 0 0,1 0 0,0 0 0,3 1 0,1 2-10,1-1-1,-1-1 1,1 1 0,0-1-1,0 0 1,0-1 0,13 2-1,-16-3 103,1 0 0,-1 0 0,0 0 0,1-1 0,-1 1 0,0-1 0,1 0 0,-1 0 0,0-1 0,0 1 0,0-1 0,0 0 0,0 0 0,-1 0 0,1-1 0,0 1 0,-1-1 0,0 0 0,0 0 0,0 0 0,0 0 0,0-1 0,0 1 0,-1-1 0,0 1 0,4-9 0,-10 20-107,0 1-1,1-1 0,0 1 1,-3 17-1,5-25 29,1 1 1,-1-1-1,1 0 1,0 1-1,0-1 1,0 1-1,0-1 1,0 1-1,0-1 1,0 1-1,0-1 0,0 1 1,1-1-1,-1 0 1,0 1-1,1-1 1,0 1-1,-1-1 1,1 0-1,0 1 0,-1-1 1,1 0-1,0 0 1,0 0-1,0 0 1,0 0-1,0 0 1,1 0-1,-1 0 1,0 0-1,0 0 0,0 0 1,1-1-1,-1 1 1,0-1-1,1 1 1,-1-1-1,1 1 1,2-1-1,4 0 21,0 0 1,0 0-1,0-1 0,0-1 1,0 1-1,0-1 1,0 0-1,-1-1 0,1 0 1,-1 0-1,0-1 0,10-6 1,-9 6-6,-1-1 1,2 1 0,-1 1 0,0-1 0,1 1 0,-1 1-1,1 0 1,0 0 0,12-1 0,-21 4-104,1-1 1,0 0-1,0 1 1,0-1-1,-1 0 1,1 1-1,0-1 1,0 1-1,-1-1 1,1 1-1,0 0 1,-1-1-1,1 1 1,-1 0-1,1-1 1,-1 1-1,1 0 1,-1 0-1,1-1 1,-1 1-1,0 0 1,1 0-1,-1 0 1,0-1-1,0 1 1,0 0-1,0 0 1,0 0-1,0 0 1,0 0-1,0 0 1,0-1-1,0 1 1,0 0-1,0 0 1,-1 1-1,5 18-3705,3-15-2435</inkml:trace>
</inkml:ink>
</file>

<file path=ppt/ink/ink2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4.943"/>
    </inkml:context>
    <inkml:brush xml:id="br0">
      <inkml:brushProperty name="width" value="0.025" units="cm"/>
      <inkml:brushProperty name="height" value="0.025" units="cm"/>
    </inkml:brush>
  </inkml:definitions>
  <inkml:trace contextRef="#ctx0" brushRef="#br0">20 29 11435,'0'0'15252,"-5"9"-14510,4-8-738,0 1 49,0-1 0,-1 1-1,1 0 1,0 0 0,0 0-1,0 0 1,0 0-1,0 0 1,0 0 0,1 0-1,-1 0 1,1 0-1,-1 0 1,1 0 0,0 0-1,0 1 1,0-1 0,0 0-1,0 0 1,0 0-1,1 0 1,-1 0 0,1 1-1,-1-1 1,1 0-1,0 0 1,0 0 0,0 0-1,0-1 1,0 1 0,0 0-1,1 0 1,-1-1-1,0 1 1,1 0 0,0-1-1,-1 0 1,1 1-1,0-1 1,3 2 0,1 1 21,0-1-1,0-1 1,0 1 0,0-1 0,0 0 0,0 0 0,1-1 0,-1 0-1,1 0 1,-1 0 0,1-1 0,-1 0 0,1 0 0,-1-1 0,1 1 0,-1-2-1,0 1 1,1-1 0,-1 0 0,0 0 0,0 0 0,0-1 0,0 0 0,0 0-1,-1-1 1,0 1 0,1-1 0,-1-1 0,-1 1 0,1-1 0,-1 1-1,1-1 1,-1 0 0,-1-1 0,1 1 0,-1-1 0,0 0 0,0 0 0,0 0-1,-1 0 1,0 0 0,1-8 0,-3 13-74,1 1 0,-1-1 0,0 0 0,0 1 0,0-1 0,1 0 0,-1 0 0,0 1 0,0-1 0,0 0 0,0 0 0,0 1 0,-1-1 0,1 0 0,0 0 0,0 1 0,0-1 0,-1 0 0,1 1 0,0-1 0,-1 0 0,1 1 0,0-1 0,-1 0 0,0 0 0,-14 5 0,-16 24 0,28-24-25,0-1-119,1-1 0,0 1 0,0-1 1,1 1-1,-1 0 0,1-1 0,-1 1 0,1 0 0,0 0 0,0 0 0,0 0 0,0 1 0,1-1 0,-1 0 0,1 4 0,2-6-892,0-1 0,1 0 0,-1 0 0,0-1 0,0 1 0,1 0 0,-1-1 0,0 1 0,0-1 0,0 0 0,1 0 0,-1 0 0,2-1 0,16-12-10831</inkml:trace>
</inkml:ink>
</file>

<file path=ppt/ink/ink2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6.760"/>
    </inkml:context>
    <inkml:brush xml:id="br0">
      <inkml:brushProperty name="width" value="0.025" units="cm"/>
      <inkml:brushProperty name="height" value="0.025" units="cm"/>
    </inkml:brush>
  </inkml:definitions>
  <inkml:trace contextRef="#ctx0" brushRef="#br0">85 478 12396,'0'0'11061,"-8"-5"-10074,-24-14-36,31 19-773,0 0 1,1-1 0,-1 1-1,1 0 1,-1 0 0,1-1 0,-1 1-1,1 0 1,0-1 0,-1 1-1,1-1 1,-1 1 0,1 0-1,0-1 1,-1 1 0,1-1 0,0 1-1,-1-1 1,1 0 0,0 1-1,0-1 1,0 1 0,0-1-1,-1 1 1,1-1 0,0-1 0,12-4 810,25 4-1790,-35 2 1083,10 0-338,-8-1 11,0 1-1,0 0 1,0 0 0,-1 0-1,1 1 1,0-1 0,0 1-1,0 0 1,0 0-1,-1 0 1,1 1 0,5 2-1,-9-4 121,-28-4 758,24 2-775,-1 1 0,1 0 0,-1 0 0,0 1 0,1-1 0,-1 1 0,0 0 0,0 0 0,1 1 0,-1-1 0,0 1 0,1 0 0,-1 1 0,1-1 0,-1 1 0,1 0 0,-5 2 0,6-1-23,0-1 0,0 1 0,0-1 0,0 1 0,1 0 0,-1 0 0,1 0 0,0 0 0,0 0 0,0 1 0,1-1 0,-1 1 0,1-1 0,-1 1 1,1 0-1,1-1 0,-1 1 0,0 0 0,1 0 0,0 0 0,0 6 0,0-10-35,0 1 0,0 0 0,0 0 0,0 0 0,1 0 0,-1 0 0,0-1 0,0 1 0,1 0 0,-1 0 0,1 0 0,-1-1 0,1 1 0,-1 0 0,1-1 0,-1 1 0,1 0 0,0-1 0,-1 1 0,1-1 0,0 1 0,-1-1 0,1 1 0,0-1 0,0 1 0,0-1 0,0 1 0,33 3 0,-23-4 0,-1-1 0,1 0 0,0-1 0,10-3 0,14-13 0,-30 15 0,0-1 0,1 2 0,-1-1 0,0 0 0,1 1 0,0 0 0,-1 1 0,10-3 0,-14 9 0,-1-13 0,0 1 0,-1-1 0,2 0 0,-1 0 0,1 1 0,0-1 0,1 0 0,0 1 0,0-1 0,0 1 0,1 0 0,0 0 0,1 0 0,0 0 0,0 0 0,5-7 0,-7 13-107,0 0 1,0 0-1,0 0 1,0 0-1,0 0 1,0 0-1,0 0 0,0 1 1,0-1-1,1 1 1,-1 0-1,0-1 1,0 1-1,0 0 0,3 0 1,42 5-3491,-19-1 1089,-20-4 887,0 0 0,0 0 0,0-1 0,0 0 0,0-1-1,0 1 1,10-5 0,-13 4 887,0-1 1,0 1-1,0-1 0,-1 0 0,1 0 0,5-5 0,15-22 729,-6-11 5437,-15 26-3795,0-1 0,-2 1 1,0-1-1,-1 1 0,0-25 0,-1 40-1595,0-1 1,0 1 0,0 0-1,0 0 1,0 0-1,0-1 1,0 1-1,0 0 1,0 0-1,0-1 1,0 1-1,0 0 1,0 0-1,0-1 1,0 1 0,0 0-1,0 0 1,0-1-1,0 1 1,0 0-1,0 0 1,0-1-1,0 1 1,0 0-1,0 0 1,-1 0 0,1-1-1,0 1 1,0 0-1,0 0 1,0 0-1,0 0 1,-1-1-1,1 1 1,0 0-1,0 0 1,0 0-1,-1 0 1,1 0 0,0 0-1,0 0 1,-1-1-1,1 1 1,0 0-1,-1 0 1,-8 10 471,-7 20-465,0 14 1008,3 1 0,1 1 0,2 0 0,2 0 0,-2 65 0,10-110-1036,-1 0 0,1 1 1,0-1-1,1 0 0,-1 1 1,0-1-1,0 0 0,1 1 1,-1-1-1,0 0 1,1 0-1,-1 1 0,1-1 1,0 0-1,-1 0 0,2 2 1,-1-3 3,0 1 1,-1-1-1,1 0 1,-1 1-1,1-1 0,-1 0 1,1 0-1,0 1 1,-1-1-1,1 0 1,0 0-1,-1 0 1,1 0-1,0 0 1,-1 0-1,1 0 1,0 0-1,-1 0 1,1 0-1,0 0 0,-1-1 1,1 1-1,0 0 1,2-2 38,0 1 0,0-1-1,-1 1 1,1-1 0,-1 0 0,1 0 0,-1 0 0,0 0 0,0-1-1,0 1 1,0-1 0,2-3 0,5-16-64,-2 0 0,-1-1 0,0 1 0,-2-1 0,3-45 0,-7 67 0,0 7 0,0-1 0,0 1 0,1-1 0,-1 0 0,1 1 0,0-1 0,1 0 0,0 0 0,-1 1 0,2-1 0,-1-1 0,0 1 0,1 0 0,5 6 0,-5-8 0,0 0 0,1 0 0,-1 0 0,1-1 0,0 1 0,0-1 0,0 0 0,0 0 0,0 0 0,0 0 0,1-1 0,-1 0 0,1 0 0,-1 0 0,1 0 0,-1-1 0,8 1 0,-4-1 0,-1 0 0,1-1 0,0 0 0,-1 0 0,1 0 0,0-1 0,-1 0 0,1-1 0,-1 0 0,0 0 0,0 0 0,0-1 0,-1 0 0,7-5 0,-8 6 0,-1-1 0,0-1 0,0 1 0,0 0 0,0-1 0,-1 0 0,0 0 0,0 0 0,0 0 0,-1 0 0,1-1 0,-1 1 0,0-1 0,-1 1 0,0-1 0,0 0 0,0 0 0,0 0 0,-1-6 0,0 12 0,0-1 0,0 1 0,0 0 0,0-1 0,0 1 0,0 0 0,0-1 0,0 1 0,0 0 0,0-1 0,0 1 0,0 0 0,0-1 0,0 1 0,0 0 0,0-1 0,-1 1 0,1 0 0,0-1 0,0 1 0,0 0 0,-1 0 0,1-1 0,0 1 0,0 0 0,-1 0 0,1-1 0,0 1 0,-1 0 0,1 0 0,0 0 0,0-1 0,-1 1 0,1 0 0,0 0 0,-1 0 0,1 0 0,0 0 0,-1 0 0,1 0 0,-1 0 0,1 0 0,0 0 0,-1 0 0,1 0 0,0 0 0,-1 0 0,1 0 0,0 0 0,-1 0 0,1 1 0,0-1 0,-1 0 0,1 0 0,0 0 0,0 0 0,-1 1 0,1-1 0,0 0 0,0 0 0,-1 1 0,1-1 0,0 1 0,-19 16 0,12-6 0,0-1 0,1 1 0,0 1 0,1-1 0,0 1 0,1 0 0,1 0 0,0 0 0,0 1 0,1-1 0,-1 15 0,3-26 0,0 0 0,1 0 0,-1 0 0,0 1 0,0-1 0,0 0 0,1 0 0,-1 0 0,0 0 0,1 0 0,-1 0 0,1 0 0,0 0 0,-1-1 0,1 1 0,0 0 0,-1 0 0,1 0 0,0 0 0,0-1 0,0 1 0,-1 0 0,1-1 0,0 1 0,1 0 0,2 0 0,-1 0 0,0 0 0,1 0 0,-1 0 0,0-1 0,1 1 0,-1-1 0,5 0 0,1 0 0,0-1 0,0 0 0,0-1 0,-1 1 0,17-7 0,-16 4 0,-1 0 0,0-1 0,0 0 0,0-1 0,0 1 0,-1-1 0,0-1 0,0 1 0,-1-1 0,0-1 0,7-10 0,0-3 0,-1-1 0,16-44 0,-19 42 0,2 0 0,24-43 0,-28 59 0,-6 6 0,1 0 0,-1 0 0,1 0 0,-1 0 0,0 0 0,0 0 0,0 0 0,0 0 0,0-1 0,0 1 0,-1 0 0,1-4 0,-1 6 0,0 0 0,0 0 0,0-1 0,0 1 0,0 0 0,0 0 0,-1 0 0,1 0 0,0 0 0,0-1 0,0 1 0,0 0 0,-1 0 0,1 0 0,0 0 0,0 0 0,0 0 0,-1 0 0,1 0 0,0 0 0,0 0 0,-1 0 0,1 0 0,0 0 0,0 0 0,0 0 0,-1 0 0,1 0 0,0 0 0,0 0 0,-1 0 0,1 0 0,0 0 0,0 0 0,0 0 0,0 0 0,-1 0 0,1 0 0,0 1 0,0-1 0,0 0 0,-1 0 0,1 0 0,0 0 0,0 1 0,0-1 0,0 0 0,0 0 0,0 0 0,-1 0 0,1 1 0,-9 6 0,-4 14 0,1 1 0,1 0 0,1 1 0,1 0 0,1 0 0,0 1 0,2 0 0,1 0 0,2 0 0,0 1 0,0 26 0,3-50 0,0 1 0,0-1 0,0 0 0,0 1 0,0-1 0,0 1 0,1-1 0,-1 1 0,1-1 0,-1 0 0,1 1 0,-1-1 0,1 0 0,0 1 0,-1-1 0,1 0 0,0 0 0,0 0 0,0 0 0,0 0 0,0 0 0,0 0 0,0 0 0,0 0 0,2 1 0,0-1 0,0 0 0,0-1 0,0 1 0,0 0 0,0-1 0,-1 0 0,1 0 0,0 0 0,0 0 0,0 0 0,0-1 0,3 0 0,5-1 0,-1-1 0,1-1 0,-1 0 0,0 0 0,19-12 0,-4-2 0,-1 0 0,-1-2 0,0-1 0,-1-1 0,-2-1 0,34-48 0,-42 55 0,-1-2 0,-1 0 0,-1 0 0,-1-1 0,0 0 0,-2 0 0,0-1 0,-1 0 0,-1 0 0,0 0 0,0-26 0,-5 45 0,1 1 0,0-1 0,0 1 0,0-1 0,-1 1 0,1-1 0,0 1 0,-1 0 0,1-1 0,0 1 0,-1-1 0,1 1 0,-1 0 0,1-1 0,0 1 0,-1 0 0,1-1 0,-1 1 0,1 0 0,-1 0 0,1 0 0,-1-1 0,1 1 0,-1 0 0,0 0 0,1 0 0,-1 0 0,1 0 0,-1 0 0,1 0 0,-1 0 0,1 0 0,-1 0 0,1 0 0,-1 0 0,0 1 0,1-1 0,-1 0 0,1 0 0,-1 1 0,1-1 0,-1 0 0,-25 12 0,13-3 0,1 2 0,1-1 0,0 2 0,0 0 0,1 0 0,1 0 0,0 2 0,0-1 0,2 1 0,-1 0 0,-6 21 0,7-16 0,1 1 0,0 0 0,2 0 0,0 0 0,1 0 0,1 1 0,1 0 0,2 25 0,0-41-29,0 0 1,0 0-1,0-1 0,1 1 1,0 0-1,0-1 0,0 1 1,0-1-1,1 0 0,-1 1 1,1-1-1,0 0 0,1-1 1,-1 1-1,1-1 0,-1 1 1,1-1-1,0 0 0,0 0 1,1-1-1,-1 1 0,0-1 0,1 0 1,0 0-1,-1-1 0,1 1 1,0-1-1,0 0 0,0 0 1,0-1-1,0 1 0,-1-1 1,1 0-1,9-2 0,-12 2-381,-1 0-1,0 0 0,0 0 1,0 0-1,0-1 0,0 1 1,1 0-1,-1-1 0,0 1 1,0-1-1,0 1 0,0-1 1,0 0-1,0 1 0,0-1 1,-1 0-1,1 0 1,0 1-1,0-1 0,0 0 1,-1 0-1,1 0 0,-1 0 1,1 0-1,0 0 0,0-2 1,5-17-12130</inkml:trace>
</inkml:ink>
</file>

<file path=ppt/ink/ink2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7.116"/>
    </inkml:context>
    <inkml:brush xml:id="br0">
      <inkml:brushProperty name="width" value="0.025" units="cm"/>
      <inkml:brushProperty name="height" value="0.025" units="cm"/>
    </inkml:brush>
  </inkml:definitions>
  <inkml:trace contextRef="#ctx0" brushRef="#br0">55 1 26777,'-14'0'1954,"4"6"32,0 8-993,2 9-929,0 1-480,3-3-2659,5-4-5958</inkml:trace>
</inkml:ink>
</file>

<file path=ppt/ink/ink2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6.037"/>
    </inkml:context>
    <inkml:brush xml:id="br0">
      <inkml:brushProperty name="width" value="0.025" units="cm"/>
      <inkml:brushProperty name="height" value="0.025" units="cm"/>
    </inkml:brush>
  </inkml:definitions>
  <inkml:trace contextRef="#ctx0" brushRef="#br0">295 61 6822,'0'0'7117,"1"-8"-3557,-1 5-3338,1 1 0,-1 0 0,0-1 0,0 1 0,0-1 0,0 1 0,0 0 0,0-1 0,-1 1 0,1 0 0,-1-1 0,1 1 0,-3-4 0,2 5-44,-1-1 0,1 1 1,-1 0-1,0-1 1,1 1-1,-1 0 1,0 0-1,0 0 0,0 0 1,0 0-1,0 1 1,0-1-1,0 1 1,0-1-1,-1 1 1,1 0-1,0 0 0,0 0 1,0 0-1,-4 0 1,-5 1 40,0 1 1,0-1 0,1 2-1,-1-1 1,1 2 0,0-1-1,0 1 1,0 1 0,0 0-1,1 0 1,0 1 0,0 0-1,0 1 1,1 0 0,-9 9-1,9-8-44,0 0 0,1 0 0,-1 1 0,2 0 0,0 0 0,0 1 0,0 0 0,1 0 0,1 0 0,0 0 0,0 1 0,1 0 0,0 0 0,-2 18 0,5-26-169,0 0 0,0 0 0,1 0 0,-1 0-1,1 0 1,0 0 0,-1 0 0,1-1 0,1 1 0,-1 0 0,0 0 0,1-1 0,-1 1 0,1-1 0,0 1 0,-1-1 0,1 0 0,0 0-1,1 0 1,-1 0 0,0 0 0,1 0 0,-1-1 0,1 1 0,-1-1 0,1 1 0,0-1 0,-1 0 0,1 0 0,0 0 0,0-1-1,0 1 1,0-1 0,3 1 0,13 1-403,1 0 1,0-1-1,38-4 0,-47 3 90,-10 0 308,0-1-1,0 1 1,1 0-1,-1 0 1,0 0 0,1-1-1,-1 1 1,0 0 0,0-1-1,1 1 1,-1-1 0,0 0-1,0 1 1,0-1-1,0 0 1,0 0 0,0 0-1,0 0 1,0 0 0,0 0-1,0 0 1,0-1-1,-1 1 9,0 1-1,0-1 0,0 1 0,0-1 0,0 0 0,0 1 0,0-1 0,0 0 0,-1 1 0,1-1 0,0 1 0,0-1 0,-1 1 0,1-1 0,-1 1 0,1-1 0,0 1 0,-1-1 0,1 1 0,-1-1 0,1 1 0,-1 0 0,1-1 0,-1 1 0,1 0 1,-1-1-1,1 1 0,-1 0 0,1 0 0,-1-1 0,0 1 0,1 0 0,-1 0 0,1 0 0,-1 0 0,0 0 0,1 0 0,-1 0 0,0 0 0,1 0 0,-1 0 0,1 0 0,-1 0 0,0 1 0,0-1 0,-2 0 43,0 0-1,-1 0 0,1 0 1,0 0-1,0 1 0,0-1 0,0 1 1,0 0-1,-1 0 0,1 0 1,1 0-1,-1 0 0,0 1 1,0-1-1,0 1 0,1 0 1,-1 0-1,1 0 0,-1 0 0,1 0 1,0 0-1,0 1 0,0-1 1,0 1-1,0 0 0,1 0 1,-1-1-1,1 1 0,0 0 1,0 0-1,0 0 0,-1 5 1,2-8-44,0 1 0,0-1 0,0 1 0,0-1 0,0 0 0,1 1 0,-1-1 0,0 1 0,0-1 0,0 1 0,1-1 0,-1 0 0,0 1 0,1-1 0,-1 0 0,0 1 0,1-1 0,-1 0 0,0 1 0,1-1 0,-1 0 0,1 0 0,-1 1 0,0-1 0,1 0 0,-1 0 0,1 0 0,-1 0 1,1 1-1,-1-1 0,1 0 0,-1 0 0,1 0 0,-1 0 0,1 0 0,-1 0 0,0 0 0,1-1 0,0 1 0,22-3 96,-14 0-69,-1 0 1,1-1 0,-1 0-1,1 0 1,-1-1-1,-1 0 1,1 0-1,-1-1 1,0 0-1,10-11 1,36-27 113,-52 44-152,-1-1 0,1 1 0,-1 0-1,0 0 1,1 0 0,-1-1 0,1 1 0,-1 0-1,1 0 1,-1 0 0,1 0 0,-1 0-1,1 0 1,-1 0 0,1 0 0,-1 0-1,1 0 1,-1 0 0,1 0 0,-1 0-1,1 0 1,-1 0 0,1 0 0,-1 1 0,1-1-1,-1 0 1,0 0 0,1 1 0,-1-1-1,1 0 1,-1 1 0,0-1 0,1 0-1,-1 1 1,0-1 0,1 0 0,-1 1-1,0-1 1,0 1 0,1-1 0,-1 1 0,0-1-1,0 0 1,0 1 0,0-1 0,0 1-1,1-1 1,-1 1 0,0-1 0,0 1-1,0-1 1,0 1 0,0-1 0,0 1 0,-1 0-1,1 40-12,0-29 53,-9 136-730,9-147 583,0-1 0,0 1 0,0-1 0,0 1 0,0-1 0,0 1 0,0-1 0,0 1 0,1-1 1,-1 1-1,0-1 0,0 1 0,0-1 0,0 0 0,1 1 0,-1-1 0,0 1 0,1-1 1,-1 0-1,0 1 0,1-1 0,-1 0 0,0 1 0,1-1 0,-1 0 0,0 1 0,1-1 0,-1 0 1,1 0-1,-1 1 0,1-1 0,-1 0 0,1 0 0,-1 0 0,0 0 0,1 0 0,-1 0 1,1 0-1,-1 0 0,1 0 0,-1 0 0,1 0 0,-1 0 0,1 0 0,-1 0 0,1 0 0,-1 0 1,1-1-1,-1 1 0,1 0 0,-1 0 0,0 0 0,1-1 0,-1 1 0,1 0 0,-1-1 1,0 1-1,1 0 0,-1-1 0,26-20-5215,-1-7-1726</inkml:trace>
</inkml:ink>
</file>

<file path=ppt/ink/ink2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6.951"/>
    </inkml:context>
    <inkml:brush xml:id="br0">
      <inkml:brushProperty name="width" value="0.025" units="cm"/>
      <inkml:brushProperty name="height" value="0.025" units="cm"/>
    </inkml:brush>
  </inkml:definitions>
  <inkml:trace contextRef="#ctx0" brushRef="#br0">65 170 5093,'-4'8'10591,"-7"12"-7984,-23 49 3551,31-63-5660,0 1 1,1 0-1,0-1 0,0 1 1,1 0-1,0 0 0,0 0 1,0 10-1,1-16-490,1-1-1,-1 1 1,0-1 0,0 1 0,1-1-1,-1 1 1,0-1 0,1 1-1,-1-1 1,1 0 0,-1 1 0,1-1-1,-1 1 1,1-1 0,-1 0-1,1 0 1,-1 1 0,1-1-1,-1 0 1,1 0 0,-1 0 0,1 0-1,0 1 1,-1-1 0,1 0-1,-1 0 1,1 0 0,-1 0 0,1 0-1,0 0 1,-1-1 0,1 1-1,-1 0 1,1 0 0,0-1-1,23-6 122,-18 4-144,1-1 0,-1 0 1,0-1-1,0 1 0,0-1 1,-1-1-1,1 1 0,-1-1 1,5-7-1,34-61-1655,-35 57 657,-7 72 4,-4-20 1030,1-24-21,0 0 0,1-1 0,0 1 0,1 0 0,0 0 1,0-1-1,5 16 0,-5-24-13,0 0 0,0 0 1,0-1-1,0 1 0,0 0 1,1-1-1,-1 1 0,1-1 1,-1 0-1,1 1 0,0-1 1,-1 0-1,1 0 0,0 0 1,0 0-1,-1 0 0,1 0 0,0-1 1,0 1-1,0-1 0,0 1 1,0-1-1,0 0 0,0 1 1,0-1-1,1 0 0,-1-1 1,0 1-1,0 0 0,0 0 1,0-1-1,0 1 0,0-1 1,0 0-1,2-1 0,4-1-91,0 0-1,-1-1 1,0 0 0,0 0-1,0 0 1,0-1-1,9-9 1,-1-2-55,-2 0 0,0 0 1,-1-1-1,0-1 0,14-30 0,-16 26 548,-1 0 0,-1-1 0,-1 0-1,-1 0 1,-1 0 0,-1-1 0,-1 1 0,0-27-1,-23 75 135,4 8 384,1 1-1,-18 71 0,28-87-567,1 1 0,1 0 0,0 0-1,2 1 1,0-1 0,2 0 0,3 29 0,-4-47-353,0 0 1,0-1-1,0 1 1,0 0-1,0 0 0,0-1 1,0 1-1,0 0 1,0 0-1,0-1 1,0 1-1,1 0 1,-1-1-1,0 1 1,1 0-1,-1-1 1,0 1-1,1 0 1,-1-1-1,1 1 1,-1-1-1,1 1 0,-1-1 1,1 1-1,0-1 1,-1 1-1,1-1 1,0 0-1,-1 1 1,1-1-1,0 0 1,-1 1-1,1-1 1,0 0-1,-1 0 1,1 0-1,0 0 1,0 0-1,-1 0 0,1 0 1,0 0-1,0 0 1,-1 0-1,1 0 1,0 0-1,0 0 1,-1-1-1,2 1 1,0-1-13,-1 0 0,1 0 0,-1 0 0,1-1-1,-1 1 1,0 0 0,0-1 0,1 1 0,-1-1 0,0 1 0,0-1 0,0 0 0,0 1 0,-1-1 0,1 0 0,0 1 0,0-4 0,3-64-65,-4 66 107,0 0 0,0 1 0,-1-1 0,1 0 0,-1 0 0,1 0 0,-1 0 0,0 1 0,0-1 0,0 0 0,0 1 0,-1-1 0,1 0 0,-1 1 0,0 0 0,1-1 0,-1 1 0,0 0 0,0 0 0,-5-3 0,7 5-14,0 0 1,0 0-1,-1-1 0,1 1 0,0 0 0,-1 0 0,1 0 0,-1 0 0,1 0 0,0 0 0,-1 0 0,1 0 0,0 0 0,-1 0 0,1 0 0,0 0 0,-1 1 0,1-1 0,0 0 0,-1 0 0,1 0 0,0 0 0,0 0 0,-1 1 0,1-1 0,0 0 0,-1 0 0,1 1 0,0-1 0,0 0 0,0 0 0,-1 1 0,1-1 0,0 0 0,0 1 0,0-1 0,0 0 0,-1 1 0,1-1 0,0 0 0,0 1 1,0-1-1,0 0 0,0 1 0,0-1 0,0 0 0,0 1 0,0-1 0,0 0 0,0 1 0,0-1 0,0 0 0,0 1 0,1-1 0,-1 1 0,6 21 71,-4-20-66,0 0 0,1 0-1,0 0 1,-1 0 0,1 0 0,0-1-1,0 1 1,0-1 0,0 0 0,0 0-1,0 0 1,0 0 0,1 0 0,-1-1-1,0 1 1,0-1 0,1 0-1,-1 0 1,0 0 0,0-1 0,1 1-1,-1-1 1,5-1 0,-3 0 6,1 1 0,-1-1 1,0 0-1,0 0 0,0 0 0,0 0 1,0-1-1,-1 0 0,1 0 0,-1-1 1,0 1-1,0-1 0,5-5 0,-8 8-2,0 0-1,-1 0 0,1 1 1,0-1-1,-1 0 0,1 0 1,-1 0-1,1 0 0,-1 0 1,1 0-1,-1 0 0,0 0 1,1-1-1,-1 1 0,0 0 1,0 0-1,0 0 0,0 0 1,0-1-1,-1 2-2,0 0-1,0 0 1,1 1 0,-1-1-1,0 0 1,0 1-1,0-1 1,1 1 0,-1-1-1,0 1 1,0 0 0,1-1-1,-1 1 1,0-1-1,1 1 1,-1 0 0,1 0-1,-1-1 1,1 1 0,0 0-1,-1 0 1,1 0-1,-1 1 1,-3 4-8,-30 53 0,32-55 0,0 0 0,1 1 0,-1-1 0,1 1 0,0 0 0,0-1 0,0 1 0,0 0 0,1 0 0,0-1 0,1 9 0,-1-12 0,0-1 0,1 1 0,-1 0 0,1-1 0,-1 1 0,1-1 0,0 1 0,-1-1 0,1 1 0,0-1 0,-1 0 0,1 1 0,0-1 0,-1 0 0,1 1 0,0-1 0,0 0 0,-1 0 0,1 0 0,0 1 0,0-1 0,-1 0 0,1 0 0,0 0 0,0 0 0,-1-1 0,1 1 0,1 0 0,23-4 0,-1-5 0,0 0 0,23-14 0,-34 15 0,1 1 0,1 0 0,-1 1 0,1 1 0,0 0 0,0 1 0,0 1 0,32-3 0,-45 6 0,-1 1 0,0 0 0,1-1 0,-1 1 0,0 0 0,1 0 0,-1 0 0,0 0 0,0 0 0,0 0 0,0 0 0,0 0 0,0 1 0,0-1 0,0 0 0,0 1 0,0-1 0,-1 1 0,1-1 0,-1 0 0,1 1 0,-1-1 0,1 3 0,12 20 0,-12-23 0,0-1 0,0 0 0,0 0 0,0 0 0,-1 0 0,1 1 0,0-1 0,0 0 0,0-1 0,0 1 0,0 0 0,0 0 0,-1 0 0,1 0 0,0-1 0,0 1 0,0 0 0,-1-1 0,1 1 0,0-1 0,0 1 0,-1-1 0,1 1 0,0-1 0,-1 1 0,1-1 0,0 0 0,-1 1 0,1-1 0,-1 0 0,1 1 0,-1-1 0,1-1 0,26-26 89,-16 18-216,-1-1 0,0-1 1,0 0-1,8-13 0,-14 5-8563,-5 8 372</inkml:trace>
</inkml:ink>
</file>

<file path=ppt/ink/ink2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7.296"/>
    </inkml:context>
    <inkml:brush xml:id="br0">
      <inkml:brushProperty name="width" value="0.025" units="cm"/>
      <inkml:brushProperty name="height" value="0.025" units="cm"/>
    </inkml:brush>
  </inkml:definitions>
  <inkml:trace contextRef="#ctx0" brushRef="#br0">1 44 10602,'0'0'12204,"69"-43"-12236,-31 43-2307,6 0-7046</inkml:trace>
</inkml:ink>
</file>

<file path=ppt/ink/ink2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8.186"/>
    </inkml:context>
    <inkml:brush xml:id="br0">
      <inkml:brushProperty name="width" value="0.025" units="cm"/>
      <inkml:brushProperty name="height" value="0.025" units="cm"/>
    </inkml:brush>
  </inkml:definitions>
  <inkml:trace contextRef="#ctx0" brushRef="#br0">0 191 9897,'0'0'6801,"11"3"-4505,-5 0-2065,0-1 0,1 0 0,-1-1 0,0 1 1,1-1-1,-1-1 0,1 1 0,-1-1 0,1 0 0,-1 0 0,1-1 0,-1 0 1,1 0-1,-1-1 0,0 0 0,12-5 0,-6 0 48,0 0-1,-1-1 1,1-1-1,-2 0 1,18-18-1,-24 22-218,0 0-1,0 0 1,0 0-1,-1-1 0,1 1 1,-1-1-1,-1 0 1,1 0-1,-1 0 0,0 0 1,0-1-1,-1 1 1,0 0-1,1-10 0,-2 15-54,0 0-1,0 0 1,0 0 0,-1 0-1,1 0 1,0 0-1,0-1 1,-1 1-1,1 0 1,0 0-1,-1 0 1,1 0-1,-1 0 1,1 1-1,-1-1 1,0 0-1,1 0 1,-1 0-1,0 0 1,0 1-1,0-1 1,1 0-1,-1 1 1,0-1-1,0 1 1,-2-2-1,0 1-6,0 0 0,0 1-1,0-1 1,0 1-1,0-1 1,0 1 0,0 0-1,0 0 1,-5 1-1,0 0-3,1 0-1,0 1 0,0 0 0,0 0 1,0 0-1,1 1 0,-1 0 1,-7 5-1,5 0 63,0 1-1,0 0 1,1 0 0,0 1 0,0 0 0,1 0-1,1 1 1,0 0 0,0 0 0,1 0-1,0 1 1,1 0 0,0 0 0,1 0 0,1 0-1,0 1 1,0-1 0,1 1 0,2 24 0,-1-34-39,0 0 1,1 0-1,-1-1 1,1 1 0,0 0-1,0 0 1,0 0-1,0-1 1,0 1-1,0 0 1,1-1 0,-1 1-1,1-1 1,0 0-1,0 1 1,0-1 0,0 0-1,0 0 1,5 3-1,-3-3 7,0 0 0,0 0-1,1-1 1,-1 1-1,0-1 1,1 0-1,-1 0 1,1-1 0,-1 1-1,1-1 1,7 0-1,3-2 58,-1 0 0,0 0 0,1-2 0,-1 0 0,0 0 0,26-13 0,-21 7-47,-1 0 1,0 0 0,-1-2-1,0 0 1,-1-1 0,-1-1 0,0 0-1,0-1 1,15-21 0,-21 16-302,-25 41-86,12-12 364,-7 10 314,2-1 1,0 2 0,1-1-1,1 1 1,0 1 0,2-1 0,-5 37-1,10-57-295,0 1-1,0 0 1,0-1-1,0 1 1,0 0-1,0-1 1,0 1-1,0 0 1,0-1-1,1 1 1,-1 0-1,0-1 1,0 1-1,1-1 1,-1 1-1,0 0 1,1-1-1,-1 1 1,1-1-1,-1 1 1,0-1-1,1 1 1,-1-1-1,1 0 1,0 1-1,-1-1 1,1 0-1,-1 1 1,1-1-1,1 1 1,23-3 472,25-20 88,145-118-413,-193 138-203,0 1-1,0-1 1,0 1 0,0 0 0,1 0 0,-1-1 0,0 2 0,1-1 0,-1 0 0,1 0 0,-1 1 0,1-1 0,2 1 0,-4 0 17,0 1 1,0 0 0,0-1 0,0 1 0,0 0 0,0-1 0,-1 1 0,1 0 0,0 0-1,-1 0 1,1 0 0,0-1 0,-1 1 0,1 0 0,-1 0 0,0 0 0,1 0-1,-1 0 1,0 1 0,0-1 0,1 0 0,-1 0 0,0 0 0,0 0 0,0 0 0,0 0-1,0 0 1,-1 0 0,1 2 0,-2 30 139,3 35 352,0-67-475,-1-1 0,0 0 0,1 1 0,-1-1 0,1 1 0,-1-1-1,1 1 1,-1-1 0,1 0 0,0 0 0,-1 1 0,1-1 0,-1 0 0,1 0 0,-1 1 0,1-1 0,0 0 0,-1 0 0,1 0 0,0 0-1,-1 0 1,1 0 0,-1 0 0,1 0 0,0 0 0,-1-1 0,1 1 0,0 0 0,-1 0 0,1 0 0,-1-1 0,1 1 0,0-1 0,22-8 117,34-38-125,-49 39 0,0 0 0,0 1 0,1-1 0,0 2 0,0 0 0,0 0 0,1 0 0,0 1 0,0 0 0,19-5 0,-28 10 1,-1 0 0,1 0 0,-1 0 0,1 0 0,-1 0-1,1 0 1,-1 0 0,1 0 0,-1 0 0,1 1 0,-1-1 0,1 0 0,-1 0 0,1 0 0,-1 1 0,0-1 0,1 0-1,-1 1 1,1-1 0,-1 0 0,0 1 0,1-1 0,-1 0 0,0 1 0,1-1 0,-1 1 0,0-1 0,0 1 0,1-1-1,-1 1 1,0-1 0,0 1 0,0-1 0,1 1 0,0 27 31,-12 24-352,9-48 53,-12 26-2571,0-16-3720,8-12 142</inkml:trace>
</inkml:ink>
</file>

<file path=ppt/ink/ink2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8.528"/>
    </inkml:context>
    <inkml:brush xml:id="br0">
      <inkml:brushProperty name="width" value="0.025" units="cm"/>
      <inkml:brushProperty name="height" value="0.025" units="cm"/>
    </inkml:brush>
  </inkml:definitions>
  <inkml:trace contextRef="#ctx0" brushRef="#br0">0 0 18161,'0'0'2883,"28"50"-14959</inkml:trace>
</inkml:ink>
</file>

<file path=ppt/ink/ink2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8.887"/>
    </inkml:context>
    <inkml:brush xml:id="br0">
      <inkml:brushProperty name="width" value="0.025" units="cm"/>
      <inkml:brushProperty name="height" value="0.025" units="cm"/>
    </inkml:brush>
  </inkml:definitions>
  <inkml:trace contextRef="#ctx0" brushRef="#br0">8 147 20435,'0'0'5894,"11"-4"-3759,18-7-1603,-1-2 0,0-1 0,-1-1 0,-1-1 1,40-33-1,-65 49-526,0-1 0,0 0 0,0 1 1,0-1-1,0 0 0,0 0 1,-1 0-1,1 0 0,0 0 0,0 0 1,-1 0-1,1 0 0,-1 0 0,1 0 1,-1 0-1,0 0 0,1 0 1,-1 0-1,1-3 0,-2 4 3,0 0 1,1-1-1,-1 1 0,1 0 0,-1-1 0,1 1 1,-1 0-1,0-1 0,1 1 0,-1 0 1,0 0-1,1 0 0,-1 0 0,0 0 0,1 0 1,-1 0-1,0 0 0,1 0 0,-1 0 1,0 0-1,1 0 0,-1 0 0,-1 1 1,-4 0 43,0 1 0,-1-1 1,1 1-1,0 1 0,0-1 1,-7 5-1,-6 8-3,0 0-1,1 2 0,1 0 1,-15 20-1,24-28-36,1 0 0,0 1 0,1 0 0,0 0 0,0 1 0,1-1 0,1 1 0,0 0 0,0 1 0,-2 13 0,6-24-13,-1 0 0,1 0 0,0 0 0,0 0 0,0 0 0,0 0 0,0 0 0,0 0 0,0 0 0,0 0 0,0 0 0,0 0 0,1 0 0,-1 0 0,0 0 0,1 0 0,-1 0 0,1 0 0,-1 0 0,1 0 0,0 0 0,-1-1 0,1 1 0,0 0 0,-1 0 0,1-1 0,0 1 0,0 0 0,0-1 0,0 1 0,1 0 0,1 0 0,0-1 0,0 1 0,0-1 0,0 0 0,0 0 0,0 0 0,0 0 0,0-1 0,0 1 0,-1-1 0,5-1 0,6-2 0,0-1 0,0-1 0,-1 0 0,14-8 0,45-41 0,-48 36 0,1 1 0,27-17 0,-50 35 0,0-1 0,-1 1 0,1 0 0,-1-1 0,1 1 0,0 0 0,-1-1 0,1 1 0,0 0 0,-1 0 0,1 0 0,0-1 0,-1 1 0,1 0 0,0 0 0,0 0 0,-1 0 0,1 0 0,0 0 0,-1 1 0,1-1 0,0 0 0,-1 0 0,1 0 0,0 1 0,-1-1 0,1 0 0,0 1 0,-1-1 0,1 0 0,0 2 0,1 0 0,-1-1 0,0 1 0,0 0 0,-1 0 0,1 0 0,0 0 0,-1 0 0,1 0 0,-1 0 0,0 0 0,1 4 0,-5 73 0,1-54 0,3-23 0,0-1 0,0 0 0,0 1 0,-1-1 0,2 1 0,-1-1 0,0 1 0,0-1 0,0 0 0,1 1 0,-1-1 0,0 0 0,1 1 0,0-1 0,-1 0 0,1 1 0,0-1 0,-1 0 0,1 0 0,0 0 0,0 0 0,0 0 0,0 0 0,0 0 0,2 2 0,0-3 0,-1 1 0,1-1 0,-1 0 0,1 1 0,0-1 0,-1 0 0,1-1 0,-1 1 0,1 0 0,-1-1 0,1 1 0,-1-1 0,1 0 0,2-1 0,9-4 0,-2-1 0,1 0 0,-1 0 0,13-11 0,-17 12 0,-1 0 0,1 0 0,0 1 0,1 0 0,-1 0 0,1 1 0,0 0 0,0 1 0,1 0 0,-1 0 0,17-2 0,-25 6 0,0 0 0,-1 0 0,1 0 0,0 0 0,-1 1 0,1-1 0,-1 0 0,1 0 0,-1 0 0,1 1 0,-1-1 0,0 0 0,0 0 0,0 1 0,0-1 0,0 0 0,0 1 0,0-1 0,0 0 0,0 0 0,0 1 0,-1 0 0,-4 34 0,3-29-274,-1 2-2277</inkml:trace>
</inkml:ink>
</file>

<file path=ppt/ink/ink2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19.917"/>
    </inkml:context>
    <inkml:brush xml:id="br0">
      <inkml:brushProperty name="width" value="0.025" units="cm"/>
      <inkml:brushProperty name="height" value="0.025" units="cm"/>
    </inkml:brush>
  </inkml:definitions>
  <inkml:trace contextRef="#ctx0" brushRef="#br0">258 75 1634,'0'0'19319,"-6"-9"-16847,6 8-2435,-2-3 100,0 0 0,0 1 0,-1-1-1,1 0 1,-1 1 0,0 0-1,0-1 1,0 1 0,0 1-1,0-1 1,-1 0 0,1 1 0,-1-1-1,1 1 1,-1 0 0,0 0-1,0 1 1,0-1 0,0 1-1,0 0 1,-1 0 0,-7-1 0,5 2-116,1 1 0,-1-1 1,1 1-1,-1 0 0,1 1 1,-1 0-1,1 0 0,0 0 1,0 0-1,0 1 1,0 0-1,0 1 0,1-1 1,-1 1-1,1 0 0,0 0 1,-6 7-1,5-5 64,1 1-1,0-1 1,0 1 0,1-1-1,0 1 1,0 1 0,0-1-1,1 0 1,0 1-1,0 0 1,1-1 0,0 1-1,-1 15 1,3-23-71,-1 1-1,1 0 1,0 0 0,0 0-1,0 0 1,0 0 0,0 0-1,1 0 1,-1 0 0,0 0-1,0 0 1,1 0 0,-1-1-1,0 1 1,1 0 0,-1 0-1,1 0 1,-1 0 0,1-1-1,-1 1 1,1 0 0,0 0-1,-1-1 1,1 1 0,0-1-1,-1 1 1,1-1 0,1 1 0,0 0 9,0 0 1,0-1 0,1 1 0,-1-1 0,0 0 0,0 0 0,0 0 0,1 0 0,-1 0 0,0-1 0,4 0 0,3-1 78,1-1 1,-1-1-1,0 1 0,15-10 1,14-13 50,-2-2 1,-1-2-1,40-43 1,-63 61-149,-26 50-229,4-18 203,1 1-1,0 0 1,-6 27 0,9 1-2980,6-48 2861,0-1 0,0 1-1,0-1 1,0 0 0,0 1 0,0-1-1,0 1 1,0-1 0,0 0 0,0 1-1,0-1 1,0 0 0,1 1-1,-1-1 1,0 1 0,0-1 0,0 0-1,1 1 1,-1-1 0,0 0 0,0 0-1,1 1 1,-1-1 0,0 0 0,0 0-1,1 1 1,-1-1 0,0 0-1,1 0 1,-1 0 0,1 1 0,-1-1-1,0 0 1,1 0 0,-1 0 0,0 0-1,1 0 1,-1 0 0,1 0-1,-1 0 1,0 0 0,1 0 0,-1 0-1,1 0 1,-1 0 0,0 0 0,1 0-1,-1-1 1,0 1 0,1 0 0,-1 0-1,1 0 1,-1 0 117,17-4-6389</inkml:trace>
</inkml:ink>
</file>

<file path=ppt/ink/ink2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0.260"/>
    </inkml:context>
    <inkml:brush xml:id="br0">
      <inkml:brushProperty name="width" value="0.025" units="cm"/>
      <inkml:brushProperty name="height" value="0.025" units="cm"/>
    </inkml:brush>
  </inkml:definitions>
  <inkml:trace contextRef="#ctx0" brushRef="#br0">101 0 5701,'0'0'16341,"-3"9"-14328,-10 32-455,5-18-905,1 0 1,1 1-1,0 0 0,2 0 0,-2 36 0,7-58-648,-1-1 0,0 0 0,1 0 0,-1 0 0,1 0 0,0 0 0,-1 0 0,1-1 0,0 1 0,0 0 0,-1 0 0,1 0 1,0-1-1,0 1 0,0 0 0,0-1 0,0 1 0,0-1 0,0 1 0,0-1 0,0 1 0,0-1 0,0 0 0,1 1 0,-1-1 0,0 0 0,0 0 0,0 0 0,0 0 0,0 0 0,1 0 0,-1 0 0,0-1 0,0 1 0,0 0 0,2-1 1,44-10-300,-44 10 234,0 0 0,0 0 0,0 0-1,1 1 1,-1-1 0,0 1 0,0 0-1,0 0 1,1 0 0,-1 0 0,0 0 0,0 1-1,0-1 1,1 1 0,-1 0 0,4 2-1,-6-2 80,0 0 0,0 0-1,1 0 1,-1 0 0,0 1-1,0-1 1,0 0 0,0 1-1,0-1 1,-1 1 0,1-1-1,0 1 1,-1-1 0,1 1-1,-1 0 1,1-1-1,-1 1 1,0 0 0,0-1-1,0 1 1,0 0 0,0-1-1,0 1 1,0 0 0,0-1-1,-1 1 1,1 0 0,-1-1-1,1 1 1,-1 0 0,0-1-1,1 1 1,-2 1-1,0 0 89,-1 1 0,1-1 0,-1 1 0,1-1 0,-1 0-1,0 0 1,0 0 0,0 0 0,-1-1 0,1 1 0,-1-1 0,1 0-1,-1 0 1,0 0 0,0 0 0,0-1 0,0 1 0,-6 0-1,-3 1 235,1 0-1,-1-1 0,0-1 1,-24 1-1,35-3-612,0 1-1,0 0 1,0-1 0,0 1-1,0-1 1,0 1-1,1-1 1,-1 0 0,0 0-1,0 0 1,1 0 0,-1 0-1,0 0 1,1 0-1,-1 0 1,1-1 0,0 1-1,-1-1 1,1 1 0,0-1-1,0 0 1,0 1 0,-1-4-1,1 4 19,1 0 0,0 0-1,-1 0 1,1 0 0,0-1 0,0 1-1,0 0 1,0 0 0,0 0 0,0-1-1,0 1 1,0 0 0,0 0 0,0 0-1,1 0 1,-1-1 0,1 1 0,-1 0-1,1 0 1,-1 0 0,1 0-1,-1 0 1,1 0 0,0 0 0,0 0-1,-1 0 1,1 1 0,0-1 0,0 0-1,0 0 1,0 1 0,0-1 0,0 0-1,0 1 1,0-1 0,0 1 0,1 0-1,1-1 1,20-6-7572</inkml:trace>
</inkml:ink>
</file>

<file path=ppt/ink/ink2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0.638"/>
    </inkml:context>
    <inkml:brush xml:id="br0">
      <inkml:brushProperty name="width" value="0.025" units="cm"/>
      <inkml:brushProperty name="height" value="0.025" units="cm"/>
    </inkml:brush>
  </inkml:definitions>
  <inkml:trace contextRef="#ctx0" brushRef="#br0">159 63 17585,'0'0'2306,"1"-7"395,0-27-470,-1 33-2151,-1 0-1,1 0 1,0 0-1,0 0 0,-1 0 1,1 0-1,-1 0 1,1 0-1,-1 0 1,1 1-1,-1-1 0,1 0 1,-1 0-1,0 0 1,1 0-1,-1 1 0,0-1 1,0 0-1,0 1 1,0-1-1,1 1 0,-1-1 1,0 1-1,0-1 1,0 1-1,0 0 0,0-1 1,0 1-1,0 0 1,0 0-1,0 0 0,0 0 1,0 0-1,-1 0 1,1 0-1,0 0 0,0 0 1,0 0-1,0 0 1,0 1-1,0-1 0,-1 1 1,-3 1-50,0-1 0,0 1 0,0-1 0,0 2 0,0-1 0,-6 4 0,0 4 286,0-1 1,0 1-1,-11 16 0,18-22-182,1 0 0,0 0 0,0 1 0,1-1 0,-1 1-1,1 0 1,0-1 0,0 1 0,1 0 0,-1 0 0,1 0 0,-1 9 0,3-13-140,-1 0 1,1 0-1,-1 0 0,1 0 1,-1-1-1,1 1 1,-1 0-1,1 0 1,0-1-1,0 1 0,-1 0 1,1-1-1,0 1 1,0-1-1,0 1 1,0-1-1,0 1 0,0-1 1,0 0-1,0 1 1,0-1-1,-1 0 1,1 0-1,0 0 0,2 0 1,37 6-745,-24-4 81,-5 0 222,38 10-1447,-47-11 1889,-1-1 0,1 1 0,-1 0 0,1 0 0,-1-1 0,1 1 0,-1 0 0,0 0 0,1 1 0,-1-1 0,0 0 0,0 0 0,0 0 0,0 1 0,0-1-1,0 1 1,0-1 0,-1 0 0,1 1 0,0 0 0,-1-1 0,1 1 0,-1-1 0,1 1 0,-1 3 0,0-4 77,-1 1 1,0 0-1,0-1 1,1 1-1,-1-1 1,0 1-1,0-1 1,0 0-1,0 1 1,-1-1-1,1 0 1,0 0-1,0 0 0,-1 0 1,1 0-1,-1 0 1,1 0-1,-1 0 1,1-1-1,-4 2 1,-38 14-75,36-14 78,-32 8 181,19-11-1998,20 1 1557,0 0 0,-1 0 0,1 0 0,0 0 0,-1 0 0,1 0 0,0 0 0,-1 0 0,1-1 0,0 1 0,0 0 0,-1 0 0,1 0 0,0-1 0,0 1 0,-1 0 0,1 0 0,0-1 0,0 1 0,0 0 0,-1 0 1,1-1-1,0 1 0,0 0 0,0-1 0,0 1 0,0 0 0,0-1 0,0 1 0,0 0 0,0-1 0,0 1 0,0 0 0,0 0 0,0-1 0,0 1 0,0 0 0,0-1 0,5-16-7231</inkml:trace>
</inkml:ink>
</file>

<file path=ppt/ink/ink2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1.431"/>
    </inkml:context>
    <inkml:brush xml:id="br0">
      <inkml:brushProperty name="width" value="0.025" units="cm"/>
      <inkml:brushProperty name="height" value="0.025" units="cm"/>
    </inkml:brush>
  </inkml:definitions>
  <inkml:trace contextRef="#ctx0" brushRef="#br0">83 206 17905,'0'0'7196,"-9"10"-7089,3-3-116,-37 46 666,40-48-452,0-1 0,0 0 1,1 1-1,0 0 0,-1-1 0,2 1 0,-1 0 0,0 0 0,1 0 1,0 0-1,0 1 0,0 6 0,2-11-180,-1 0 0,1 0 0,-1 0 0,1 0 0,0 0 0,-1 0 0,1 0 0,0 0-1,0 0 1,0-1 0,0 1 0,0 0 0,-1-1 0,1 1 0,0-1 0,1 1 0,-1-1 0,0 1 0,0-1 0,0 1 0,0-1 0,0 0 0,0 0 0,0 0 0,1 0 0,-1 0-1,0 0 1,0 0 0,2 0 0,38-3 679,-32 1-657,-1-1-1,0 0 1,0 0-1,0-1 1,0 0-1,-1 0 1,1-1-1,-1 0 1,0 0-1,-1-1 1,1 0-1,9-11 1,-12 12 71,0 0 0,0 0 0,0 0 1,-1-1-1,0 0 0,0 0 0,0 0 1,0 0-1,-1 0 0,-1-1 0,1 1 1,-1-1-1,0 1 0,0-1 1,0 1-1,-1-1 0,-1-8 0,1 16-117,0 0 0,0-1 0,-1 1 0,1 0 0,0 0-1,0-1 1,-1 1 0,1 0 0,0-1 0,-1 1 0,1-1 0,-1 1-1,1-1 1,-1 1 0,1 0 0,-1-1 0,1 0 0,-1 1-1,1-1 1,-1 1 0,0-1 0,1 0 0,-1 1 0,0-1 0,1 0-1,-1 0 1,0 1 0,1-1 0,-1 0 0,0 0 0,0 0 0,1 0-1,-1 0 1,0 0 0,1 0 0,-1 0 0,0 0 0,0 0-1,1-1 1,-1 1 0,0 0 0,1 0 0,-1-1 0,0 1 0,1 0-1,-1-1 1,1 1 0,-1-1 0,0 1 0,1-1 0,-1 1 0,1-1-1,-1 1 1,1-1 0,0 1 0,-1-1 0,1 0 0,0 1 0,-1-1-1,1 0 1,0 1 0,-1-1 0,1 0 0,0 1 0,0-1-1,0 0 1,0 0 0,0 0 0,0 2-1,0 1 0,0 0 0,0-1 0,0 1 0,0 0 0,0-1 0,1 1 0,-1-1 0,1 1 0,-1 0 0,1-1 0,0 1 0,-1-1 0,1 0 0,0 1 0,0-1 0,0 1 0,0-1 0,0 0 0,1 0 0,-1 0 0,0 0 0,2 2 0,0-2 0,0 1 0,0-1 0,1 0 0,-1 0 0,0 0 0,1 0 0,-1-1 0,1 1 0,-1-1 0,7 0 0,-2 0 0,0-1 0,0 0 0,0 0 0,-1 0 0,1-1 0,0-1 0,-1 1 0,1-1 0,10-7 0,-9 4 0,0 0 0,-1 0 0,0-1 0,0 0 0,-1-1 0,0 0 0,0 0 0,-1 0 0,0-1 0,0 0 0,-1 0 0,-1 0 0,1-1 0,-1 0 0,-1 1 0,0-2 0,0 1 0,-1 0 0,2-18 0,-4 28 0,0 0 0,0-1 0,-1 1 0,1 0 0,0 0 0,0-1 0,0 1 0,0 0 0,0 0 0,0-1 0,0 1 0,-1 0 0,1 0 0,0 0 0,0-1 0,0 1 0,-1 0 0,1 0 0,0 0 0,0 0 0,0 0 0,-1-1 0,1 1 0,0 0 0,0 0 0,-1 0 0,1 0 0,0 0 0,0 0 0,-1 0 0,1 0 0,0 0 0,0 0 0,-1 0 0,1 0 0,0 0 0,-1 0 0,1 0 0,0 0 0,0 0 0,-1 0 0,1 0 0,0 0 0,0 1 0,0-1 0,-1 0 0,1 0 0,0 0 0,0 0 0,-1 1 0,1-1 0,0 0 0,0 0 0,0 0 0,-1 1 0,-13 10 0,0 5 0,1 0 0,1 1 0,0 0 0,-17 37 0,23-42 0,1 0 0,0 0 0,1 0 0,1 1 0,0 0 0,0 0 0,2-1 0,-1 1 0,2 15 0,0-27 0,0 1 0,0 0 0,0-1 0,0 1 0,1-1 0,-1 1 0,1-1 0,-1 1 0,1-1 0,-1 1 0,1-1 0,0 1 0,0-1 0,0 0 0,0 0 0,0 1 0,0-1 0,0 0 0,0 0 0,0 0 0,1 0 0,-1 0 0,3 1 0,-1-1 0,0 0 0,0 0 0,0 0 0,0 0 0,1-1 0,-1 0 0,0 1 0,0-1 0,1 0 0,-1-1 0,4 0 0,2 0 0,0-1 0,0 0 0,0-1 0,0 0 0,-1-1 0,0 0 0,14-8 0,-16 9 0,-1-1 0,1 0 0,-1-1 0,0 1 0,-1-1 0,1 0 0,-1 0 0,0 0 0,0 0 0,0-1 0,-1 0 0,0 0 0,0 0 0,0 0 0,-1 0 0,0 0 0,2-10 0,-5 16 0,-1 0 0,1 0 0,0 1 0,0-1 0,0 0 0,-1 1 0,1-1 0,0 1 0,0 0 0,0-1 0,0 1 0,0 0 0,0-1 0,0 1 0,0 0 0,-1 1 0,-4 6 0,0-1 0,0 1 0,1 0 0,0 1 0,-4 10 0,7-15 0,0 0 0,1 0 0,-1 0 0,1 0 0,0 0 0,0 1 0,1-1 0,-1 0 0,1 1 0,0-1 0,0 1 0,0-1 0,2 8 0,-1-11 0,-1-1 0,1 1 0,0 0 0,0 0 0,0 0 0,0-1 0,0 1 0,0 0 0,0-1 0,0 1 0,0-1 0,0 1 0,0-1 0,0 0 0,0 1 0,0-1 0,0 0 0,0 0 0,0 0 0,1 0 0,-1 0 0,0 0 0,0 0 0,0 0 0,0 0 0,0-1 0,0 1 0,2-1 0,32-10 0,-22 0 0,0 0 0,0-1 0,-1 0 0,19-27 0,-10 14 0,-21 24 0,0 1 0,0 0 0,0 0 0,0-1 0,0 1 0,0 0 0,0 0 0,1-1 0,-1 1 0,0 0 0,0 0 0,0 0 0,0-1 0,1 1 0,-1 0 0,0 0 0,0 0 0,0-1 0,1 1 0,-1 0 0,0 0 0,0 0 0,1 0 0,-1 0 0,0 0 0,0 0 0,1 0 0,-1 0 0,0 0 0,1 0 0,-1 0 0,0 0 0,0 0 0,1 0 0,-1 0 0,0 0 0,0 0 0,1 0 0,-1 0 0,0 0 0,0 0 0,1 0 0,-1 0 0,0 1 0,1-1 0,2 15 0,-6 22 0,2-31-8,-1 5-436,1-1 1,0 0-1,0 1 0,3 19 1,-2-29 61,1-1 0,-1 1 0,0-1-1,1 1 1,-1 0 0,1-1 0,-1 1 0,1-1 0,0 1 0,-1-1 0,1 0 0,0 1-1,-1-1 1,1 0 0,0 1 0,-1-1 0,1 0 0,0 0 0,-1 1 0,1-1-1,0 0 1,0 0 0,-1 0 0,1 0 0,0 0 0,0 0 0,-1 0 0,1 0 0,0-1-1,0 1 1,-1 0 0,1 0 0,0 0 0,-1-1 0,1 1 0,0 0 0,0-2-1,13-8-10128</inkml:trace>
</inkml:ink>
</file>

<file path=ppt/ink/ink2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22.027"/>
    </inkml:context>
    <inkml:brush xml:id="br0">
      <inkml:brushProperty name="width" value="0.025" units="cm"/>
      <inkml:brushProperty name="height" value="0.025" units="cm"/>
    </inkml:brush>
  </inkml:definitions>
  <inkml:trace contextRef="#ctx0" brushRef="#br0">93 0 14221,'0'0'9545,"-5"11"-7180,-10 21-1535,1 1-1,1 0 1,2 1-1,1 1 1,2 0-1,1 0 1,-2 51-1,9-82-829,2 35 0,5-31 0,7-21 0,-6-1-107,-2 0-1,1 0 1,-2 0-1,5-17 1,-3 9 14,3 29-92,0 0-1,0 0 1,17 7-1,-21-12 244,0 0 0,0-1 1,0 0-1,0 0 0,0-1 0,0 0 0,0 0 0,0 0 1,0 0-1,1-1 0,10-3 0,-14 3-35,-1 0 1,1 0-1,-1 0 0,1-1 0,-1 1 0,0-1 1,1 1-1,-1-1 0,0 0 0,0 0 1,0 1-1,-1-2 0,1 1 0,0 0 1,-1 0-1,1 0 0,-1-1 0,0 1 1,0-1-1,0 1 0,0-1 0,0 1 1,0-1-1,-1 0 0,1 1 0,-1-1 1,0 0-1,0-4 0,0 7-23,0-1 0,-1 1 0,1 0 0,0 0 0,0 0 0,-1-1 0,1 1 0,0 0 0,-1 0 0,1 0 0,0 0 0,-1 0 0,1 0 0,0 0 0,-1 0 0,1-1 0,0 1 0,-1 0 0,1 0 0,0 0 0,-1 1 0,1-1 0,0 0 0,-1 0 0,1 0 0,0 0 0,-1 0 0,1 0 0,0 0 0,-1 1 0,1-1 0,0 0 0,0 0 0,-1 0 0,1 1 0,0-1 0,0 0 0,-1 0 0,1 1 0,0-1 0,0 0 0,0 0 0,-1 1 0,1-1 0,0 0 0,0 1 0,-15 13 0,14-12 0,-1 0 0,1 1 0,0-1 0,0 1 0,0-1 0,0 1 0,0-1 0,0 1 0,1 0 0,0-1 0,-1 1 0,1 0 0,0-1 0,0 1 0,0 0 0,1-1 0,-1 1 0,1 3 0,0-4 0,0 0 0,0-1 0,1 1 0,-1-1 0,0 1 0,1-1 0,-1 1 0,1-1 0,-1 0 0,1 1 0,0-1 0,-1 0 0,1 0 0,0 0 0,0 0 0,0-1 0,0 1 0,0 0 0,-1-1 0,1 0 0,0 1 0,0-1 0,1 0 0,1 0 0,32 1 0,0-2 0,0-2 0,65-13 0,-81 13 0,9 2 0,-28 2 0,0-1 0,-1 0 0,1 0 0,-1 0 0,1 1 0,-1-1 0,1 0 0,-1 1 0,1-1 0,-1 0 0,1 1 0,-1-1 0,0 1 0,1-1 0,-1 1 0,0-1 0,1 1 0,-1-1 0,0 1 0,1-1 0,-1 1 0,0-1 0,0 1 0,0-1 0,1 2 0,-2 2 0,1 1 0,-1-1 0,0 1 0,0-1 0,-1 0 0,1 1 0,-1-1 0,-3 6 0,3-6 0,1 0-13,0-1-1,0 0 1,0 0-1,0 1 1,1-1-1,-1 0 1,1 1-1,0-1 1,0 1-1,1 3 1,-1-6-17,0-1 0,0 1 0,0-1 0,0 1 0,0-1 1,0 1-1,0-1 0,1 1 0,-1-1 0,0 1 0,0-1 0,1 0 0,-1 1 1,0-1-1,1 1 0,-1-1 0,0 0 0,1 1 0,-1-1 0,0 0 0,1 0 0,-1 1 1,1-1-1,-1 0 0,1 0 0,0 1 0,0-1-79,0-1 1,1 1-1,-1 0 0,0 0 1,0-1-1,0 1 0,0-1 1,0 1-1,0-1 0,1 1 0,-1-1 1,0 0-1,0 1 0,-1-1 1,1 0-1,2-1 0,6-11-7113</inkml:trace>
</inkml:ink>
</file>

<file path=ppt/ink/ink2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4.644"/>
    </inkml:context>
    <inkml:brush xml:id="br0">
      <inkml:brushProperty name="width" value="0.025" units="cm"/>
      <inkml:brushProperty name="height" value="0.025" units="cm"/>
    </inkml:brush>
  </inkml:definitions>
  <inkml:trace contextRef="#ctx0" brushRef="#br0">20 1 13581,'0'0'11178,"0"9"-9357,-9 81 846,4-55-2478,2 0 1,1 0-1,1 0 0,7 51 1,-1-69 243,-3-13-5471,-8-16-4696</inkml:trace>
</inkml:ink>
</file>

<file path=ppt/ink/ink2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4.988"/>
    </inkml:context>
    <inkml:brush xml:id="br0">
      <inkml:brushProperty name="width" value="0.025" units="cm"/>
      <inkml:brushProperty name="height" value="0.025" units="cm"/>
    </inkml:brush>
  </inkml:definitions>
  <inkml:trace contextRef="#ctx0" brushRef="#br0">0 51 16303,'0'0'4581,"60"2"-1410,-22-4-1153,11-9-193,5 0-928,6 2-737,-4-1-160,0 4-704,-10 3-1506,-11 3-1378,-11 0-2209,-12 0-5542</inkml:trace>
</inkml:ink>
</file>

<file path=ppt/ink/ink2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5.346"/>
    </inkml:context>
    <inkml:brush xml:id="br0">
      <inkml:brushProperty name="width" value="0.025" units="cm"/>
      <inkml:brushProperty name="height" value="0.025" units="cm"/>
    </inkml:brush>
  </inkml:definitions>
  <inkml:trace contextRef="#ctx0" brushRef="#br0">0 35 9097,'0'0'18705,"54"17"-16495,-18-17-640,4-5-385,6-6-1185,-3 2 0,0-1 0,-6 4-224,-10 2-1666,-4 2-1697,-12-2-2499</inkml:trace>
</inkml:ink>
</file>

<file path=ppt/ink/ink2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5.688"/>
    </inkml:context>
    <inkml:brush xml:id="br0">
      <inkml:brushProperty name="width" value="0.025" units="cm"/>
      <inkml:brushProperty name="height" value="0.025" units="cm"/>
    </inkml:brush>
  </inkml:definitions>
  <inkml:trace contextRef="#ctx0" brushRef="#br0">1 0 21652,'0'0'11115</inkml:trace>
</inkml:ink>
</file>

<file path=ppt/ink/ink2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6.062"/>
    </inkml:context>
    <inkml:brush xml:id="br0">
      <inkml:brushProperty name="width" value="0.025" units="cm"/>
      <inkml:brushProperty name="height" value="0.025" units="cm"/>
    </inkml:brush>
  </inkml:definitions>
  <inkml:trace contextRef="#ctx0" brushRef="#br0">30 2 14638,'0'0'15759,"-29"7"-17521,34-7-2818,1-8-3172</inkml:trace>
</inkml:ink>
</file>

<file path=ppt/ink/ink2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6.566"/>
    </inkml:context>
    <inkml:brush xml:id="br0">
      <inkml:brushProperty name="width" value="0.025" units="cm"/>
      <inkml:brushProperty name="height" value="0.025" units="cm"/>
    </inkml:brush>
  </inkml:definitions>
  <inkml:trace contextRef="#ctx0" brushRef="#br0">48 170 17809,'0'0'2979,"-7"10"245,-2-1-2243,6-6-678,0 1 0,0-1 0,0 0 0,0 1 0,1 0 0,-1 0 0,1 0 0,0 0 1,0 0-1,0 0 0,-1 6 0,3-9-238,0-1-1,0 1 1,0-1 0,0 1 0,0-1-1,0 1 1,0-1 0,0 1 0,0-1-1,0 1 1,0-1 0,1 1 0,-1-1-1,0 0 1,0 1 0,0-1 0,1 1-1,-1-1 1,0 1 0,1-1 0,-1 0 0,0 1-1,1-1 1,-1 0 0,0 1 0,1-1-1,-1 0 1,1 0 0,-1 1 0,1-1-1,-1 0 1,0 0 0,1 0 0,-1 0-1,1 1 1,-1-1 0,1 0 0,-1 0 0,1 0-1,-1 0 1,1 0 0,-1 0 0,1 0-1,-1 0 1,1-1 0,-1 1 0,1 0-1,-1 0 1,1 0 0,-1 0 0,0-1-1,1 1 1,-1 0 0,1 0 0,0-1-1,31-12 330,34-24-386,-1-4 0,93-78 0,-108 80-193,-42 37-22,-11 13 83,-11 14 92,-5 7 201,-24 52-1,37-71-130,1 0 0,1 1 0,0-1 0,1 1 0,0 0 0,1 1 0,-1 15 0,3-29-54,1 0 0,-1-1-1,0 1 1,0 0 0,1 0 0,-1 0 0,0 0-1,1-1 1,-1 1 0,1 0 0,-1 0 0,1-1-1,-1 1 1,1 0 0,0-1 0,-1 1 0,1 0-1,0-1 1,-1 1 0,1-1 0,0 1 0,0-1-1,0 0 1,-1 1 0,1-1 0,0 0 0,0 1-1,0-1 1,0 0 0,0 0 0,0 0 0,-1 0-1,1 0 1,0 0 0,0 0 0,0 0 0,0 0-1,0-1 1,0 1 0,0 0 0,-1 0 0,3-1-1,41-15-2617,-10-9-2881,0-8-2967</inkml:trace>
</inkml:ink>
</file>

<file path=ppt/ink/ink2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6.892"/>
    </inkml:context>
    <inkml:brush xml:id="br0">
      <inkml:brushProperty name="width" value="0.025" units="cm"/>
      <inkml:brushProperty name="height" value="0.025" units="cm"/>
    </inkml:brush>
  </inkml:definitions>
  <inkml:trace contextRef="#ctx0" brushRef="#br0">107 1 19603,'-9'12'1964,"-9"12"256,-28 52 0,41-66-1822,0 0 0,0 0 0,1 0 0,1 1 0,0-1 0,0 1 1,1 0-1,1 0 0,-1 0 0,2 15 0,0-23-380,1 0 0,-1 0 1,1-1-1,0 1 0,0 0 0,0-1 0,0 1 1,1 0-1,-1-1 0,1 0 0,-1 1 0,1-1 1,0 0-1,0 0 0,0 0 0,0 0 0,0 0 0,0 0 1,1-1-1,-1 1 0,1-1 0,-1 1 0,1-1 1,-1 0-1,1 0 0,0 0 0,0 0 0,-1-1 1,6 1-1,-3 0-11,0 0 0,0-1 1,0 0-1,1 0 0,-1 0 0,0-1 1,0 1-1,1-1 0,-1 0 0,0-1 1,0 0-1,0 1 0,0-1 1,-1-1-1,7-3 0,-4 0 70,0 0-1,0-1 1,-1 0 0,0 0-1,-1-1 1,1 1 0,-1-1-1,-1-1 1,0 1 0,0 0 0,0-1-1,-1 0 1,-1 0 0,1 0-1,-1 0 1,-1 0 0,0-1-1,0 1 1,-1 0 0,0-1-1,-2-13 1,2 21-75,0-1 1,-1 1 0,1 0-1,-1-1 1,0 1-1,0 0 1,0-1-1,0 1 1,0 0-1,0 0 1,0 0-1,-1 0 1,1 0-1,-1 0 1,0 0-1,1 1 1,-1-1-1,0 1 1,0-1-1,0 1 1,0-1 0,0 1-1,-3-1 1,-21-2-4474,22 6-936,3 6-2585</inkml:trace>
</inkml:ink>
</file>

<file path=ppt/ink/ink2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7.266"/>
    </inkml:context>
    <inkml:brush xml:id="br0">
      <inkml:brushProperty name="width" value="0.025" units="cm"/>
      <inkml:brushProperty name="height" value="0.025" units="cm"/>
    </inkml:brush>
  </inkml:definitions>
  <inkml:trace contextRef="#ctx0" brushRef="#br0">3 0 13325,'0'0'15518,"-1"9"-13959,1-5-1489,-1-1-1,1 0 1,-1 0-1,1 1 1,0-1-1,1 0 1,-1 1 0,0-1-1,1 0 1,0 0-1,-1 0 1,1 1-1,1-1 1,-1 0-1,0 0 1,1 0 0,-1-1-1,1 1 1,0 0-1,0-1 1,0 1-1,0-1 1,1 1-1,-1-1 1,1 0 0,-1 0-1,1 0 1,0 0-1,0-1 1,0 1-1,0-1 1,0 0-1,3 2 1,12 2-70,1 0 0,0-2 0,0 0 0,0-1 0,29 0 0,-30-2 0,1 1 0,-1 0 0,0 1 0,0 2 0,0-1 0,21 9 0,-39-12 0,1 0 0,0 0 0,-1 0 0,1 1 0,0-1 0,-1 0 0,1 0 0,0 1 0,-1-1 0,1 1 0,-1-1 0,1 0 0,-1 1 0,1-1 0,-1 1 0,1 0 0,-1-1 0,0 1 0,1-1 0,-1 1 0,1-1 0,-1 1 0,0 0 0,0-1 0,1 1 0,-1 0 0,0-1 0,0 1 0,0 0 0,0-1 0,0 1 0,0 0 0,0 0 0,0-1 0,0 1 0,0 0 0,0-1 0,-1 1 0,1 0 0,0-1 0,0 1 0,-1 0 0,1-1 0,0 1 0,-1-1 0,1 1 0,0 0 0,-1-1 0,1 1 0,-1-1 0,1 1 0,-1-1 0,1 0 0,-1 1 0,0-1 0,1 1 0,-1-1 0,-1 1 0,-43 28 0,35-24 0,-245 159 0,249-162 213,9-6-1818,-3 4 878,14-16-7179</inkml:trace>
</inkml:ink>
</file>

<file path=ppt/ink/ink2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7.736"/>
    </inkml:context>
    <inkml:brush xml:id="br0">
      <inkml:brushProperty name="width" value="0.025" units="cm"/>
      <inkml:brushProperty name="height" value="0.025" units="cm"/>
    </inkml:brush>
  </inkml:definitions>
  <inkml:trace contextRef="#ctx0" brushRef="#br0">228 11 20980,'0'0'6886,"-8"-3"-4531,4 2-2240,0-1 1,0 1 0,0 0 0,0 0-1,0 1 1,-1-1 0,1 1 0,0 0-1,0 0 1,0 0 0,-1 1 0,1 0-1,0-1 1,0 1 0,0 1 0,0-1-1,0 1 1,0-1 0,0 1 0,1 0-1,-7 4 1,0 2-116,0 0 0,0 1 0,1 0 0,0 0 0,0 1 0,1 0 0,1 1 0,0 0 0,0 0 0,1 0 0,0 1 0,1 0 0,0 0 0,1 0 0,1 1 0,0 0 0,0-1 0,1 1 0,1 0 0,0 0 0,2 20 0,0-28 0,0-1 0,1 1 0,0-1 0,0 0 0,0 1 0,1-1 0,0 0 0,-1 0 0,1-1 0,0 1 0,1-1 0,-1 1 0,1-1 0,0 0 0,-1 0 0,1 0 0,0-1 0,1 0 0,-1 1 0,0-2 0,1 1 0,-1 0 0,1-1 0,0 0 0,-1 0 0,7 1 0,-5-1 0,0 0 0,0 0 0,1 0 0,-1-1 0,0 0 0,0 0 0,0 0 0,1-1 0,-1 0 0,0 0 0,0-1 0,0 1 0,0-1 0,-1-1 0,1 1 0,0-1 0,-1 0 0,0 0 0,1-1 0,4-4 0,-9 8 0,0-1 0,0 0 0,0 0 0,0-1 0,0 1 0,-1 0 0,1 0 0,0 0 0,0-1 0,-1 1 0,1 0 0,-1-1 0,1 1 0,-1 0 0,0-1 0,1 1 0,-1-1 0,0 1 0,0-1 0,0 1 0,0 0 0,0-1 0,0 1 0,-1-1 0,1 1 0,0-1 0,-1 1 0,0-2 0,-1 1 0,0-1 0,0 1 0,0 0 0,0-1 0,0 1 0,-1 0 0,1 1 0,-1-1 0,1 0 0,-1 1 0,0-1 0,-4-1 0,-4-1 0,0 0 0,-1 1 0,1 0 0,-1 0 0,-21-1 0,27 7-3118</inkml:trace>
</inkml:ink>
</file>

<file path=ppt/ink/ink2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39.978"/>
    </inkml:context>
    <inkml:brush xml:id="br0">
      <inkml:brushProperty name="width" value="0.025" units="cm"/>
      <inkml:brushProperty name="height" value="0.025" units="cm"/>
    </inkml:brush>
  </inkml:definitions>
  <inkml:trace contextRef="#ctx0" brushRef="#br0">36 21 15054,'15'-12'5564,"-9"13"-951,-9 27-853,0-17-4410,-18 71 896,14-58 131,0-1 0,2 1 0,1-1 0,-2 35 0,6-57-338,0-1 0,0 1 0,1-1 0,-1 1 0,0-1 0,1 1 0,-1-1 0,0 1 1,1-1-1,-1 0 0,0 1 0,1-1 0,-1 0 0,1 1 0,-1-1 0,1 0 1,-1 1-1,1-1 0,-1 0 0,1 0 0,-1 0 0,1 0 0,-1 1 0,1-1 1,-1 0-1,1 0 0,-1 0 0,1 0 0,0 0 0,-1 0 0,1 0 0,-1-1 1,1 1-1,-1 0 0,1 0 0,-1 0 0,1-1 0,24-6 621,10-14-639,-1-2 0,-1-1 1,-2-1-1,0-2 0,-2-1 1,30-37-1,-50 55-14,-6 7-86,1 0 0,-1-1 0,0 1 0,0-1 0,0 0 0,0 0 0,-1 0 0,1 0 0,-1 0 0,0 0 0,0-1 0,1-6 0,-10 8-7458,5 3 5647,-11 0-6689</inkml:trace>
</inkml:ink>
</file>

<file path=ppt/ink/ink2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40.334"/>
    </inkml:context>
    <inkml:brush xml:id="br0">
      <inkml:brushProperty name="width" value="0.025" units="cm"/>
      <inkml:brushProperty name="height" value="0.025" units="cm"/>
    </inkml:brush>
  </inkml:definitions>
  <inkml:trace contextRef="#ctx0" brushRef="#br0">5 1 16400,'0'0'8776,"-4"54"-6886,14-44-353,5 3-928,3-3-481,5-2-449,2-1-1921,1-6-2306,2-1-4324</inkml:trace>
</inkml:ink>
</file>

<file path=ppt/ink/ink2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40.679"/>
    </inkml:context>
    <inkml:brush xml:id="br0">
      <inkml:brushProperty name="width" value="0.025" units="cm"/>
      <inkml:brushProperty name="height" value="0.025" units="cm"/>
    </inkml:brush>
  </inkml:definitions>
  <inkml:trace contextRef="#ctx0" brushRef="#br0">11 1 20884,'0'0'10666,"-11"57"-13741,25-52-2594,-1 0-3140</inkml:trace>
  <inkml:trace contextRef="#ctx0" brushRef="#br0" timeOffset="1">49 167 16720,'0'0'16047,"-46"41"-16047,57-41-4708,-2-9-2852</inkml:trace>
</inkml:ink>
</file>

<file path=ppt/ink/ink2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41.287"/>
    </inkml:context>
    <inkml:brush xml:id="br0">
      <inkml:brushProperty name="width" value="0.025" units="cm"/>
      <inkml:brushProperty name="height" value="0.025" units="cm"/>
    </inkml:brush>
  </inkml:definitions>
  <inkml:trace contextRef="#ctx0" brushRef="#br0">8 11 11275,'0'0'18123,"12"-3"-17172,-12 3-944,14-3 188,0 1 0,0 1 0,25 0 0,-35 1-143,-1 0 1,1 1-1,0 0 0,0-1 1,-1 1-1,1 0 0,0 1 1,-1-1-1,1 1 0,3 2 1,-5-3-20,-1 0 1,0 0-1,0 1 1,1-1-1,-1 0 1,0 0-1,0 1 0,0-1 1,0 1-1,-1-1 1,1 1-1,0-1 1,-1 1-1,1 0 1,-1-1-1,1 1 1,-1 0-1,0-1 0,0 1 1,0 0-1,0 0 1,0-1-1,0 1 1,0 2-1,-1-1-25,0 1-1,0-1 0,0 0 1,-1 0-1,1 0 1,-1 0-1,0 0 1,1 0-1,-1-1 0,-1 1 1,1-1-1,0 1 1,0-1-1,-1 0 1,0 1-1,-2 1 1,-56 32 66,20-13-56,74-14-55,-28-8-29,86 18-1078,-86-18 1116,0 1-1,0-1 1,0 1 0,0 0 0,-1 1-1,1-1 1,0 1 0,-1 0 0,0 0-1,0 0 1,0 1 0,0-1 0,0 1-1,6 8 1,-9-10 38,0-1 0,-1 1 0,1 0 0,0-1 0,0 1 0,-1 0-1,1 0 1,-1 0 0,0 0 0,1-1 0,-1 1 0,0 0 0,0 0 0,0 0 0,-1 0 0,1 0-1,0-1 1,-1 1 0,1 0 0,-1 0 0,1 0 0,-1-1 0,0 1 0,-1 2 0,0-1 38,-1-1 0,0 1 0,1 0 0,-1-1 0,0 0 0,0 1 0,-1-1 0,1-1 0,0 1 0,-1 0 0,-4 1 0,-8 2 121,0-1 1,1-1-1,-1 0 1,-24 1-1,31-3-169,-36-1 0,44 0 0,0 0 0,-1 0 0,1-1 0,0 1 0,0 0 0,-1 0 0,1-1 0,0 1 0,0-1 0,0 1 0,0-1 0,0 0 0,-1 1 0,1-1 0,0 0 0,1 0 0,-1 1 0,0-1 0,0 0 0,0 0 0,0 0 0,1 0 0,-1 0 0,0 0 0,1 0 0,-1-1 0,1 1 0,-1-2 0,1 1-152,0 1 0,1 0-1,-1-1 1,1 1 0,-1 0 0,1 0 0,0-1-1,-1 1 1,1 0 0,0 0 0,0 0 0,0 0-1,0 0 1,0 0 0,0 0 0,0 0-1,0 0 1,0 0 0,1 1 0,-1-1 0,0 0-1,0 1 1,1-1 0,1 0 0,45-15-7643,-36 12 4923,31-11-6775</inkml:trace>
</inkml:ink>
</file>

<file path=ppt/ink/ink2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41.631"/>
    </inkml:context>
    <inkml:brush xml:id="br0">
      <inkml:brushProperty name="width" value="0.025" units="cm"/>
      <inkml:brushProperty name="height" value="0.025" units="cm"/>
    </inkml:brush>
  </inkml:definitions>
  <inkml:trace contextRef="#ctx0" brushRef="#br0">144 1 16111,'0'0'12108,"-12"0"-10779,4 1-1137,4-2-121,0 1 1,0 0 0,0 1-1,0-1 1,0 1 0,0 0-1,1-1 1,-1 2 0,0-1-1,0 0 1,1 1 0,-1 0-1,1 0 1,-1 0 0,1 0-1,0 0 1,0 1 0,-6 5-1,3 0 6,0 0 0,1 1 0,0 0 0,1 0 0,-1 0 0,2 1 0,-1-1 0,2 1 0,-1 0 0,1 0 0,0 0 0,0 20 0,2-26-58,0 0 0,0 0 0,1 0 0,-1 0 0,1 0 0,0 0 0,0-1 0,0 1 0,0 0 0,1 0 0,0 0 0,-1-1 0,2 1 0,-1-1 0,0 0 0,0 1 0,1-1 0,0 0 0,0-1 0,0 1 0,0 0 0,0-1 0,0 1 0,1-1 0,-1 0 0,1 0 0,-1-1 0,1 1 0,0-1 0,0 0 0,0 1 0,0-2 0,0 1 0,5 0 0,-4 0-19,0-1 0,0 0 0,-1 0 0,1 0 0,0 0 0,-1-1 0,1 0 0,0 0 0,-1 0 0,1 0 0,-1-1 0,1 0 0,-1 0 0,0 0 0,0 0 0,0-1 0,0 0 0,0 0 0,0 0 0,-1 0 0,6-6 0,-5 3 0,0 0 0,-1 1 0,1-1 0,-1-1 0,-1 1 0,1 0 0,-1-1 0,0 1 0,0-1 0,-1 0 0,0 0 0,0 1 0,-1-1 0,0-12 0,-1 15-20,1 1-1,-1 0 1,1-1-1,-1 1 1,0 0-1,0 0 1,-1 0 0,1-1-1,-1 1 1,1 1-1,-1-1 1,0 0 0,0 0-1,0 1 1,-1-1-1,1 1 1,-1 0-1,1-1 1,-6-2 0,3 2-104,0 0 1,-1 0-1,1 1 1,0 0-1,-1 0 1,1 0-1,-1 1 1,1 0 0,-1 0-1,0 0 1,-6 1-1,12 0-70,0 0 0,0 0-1,-1 0 1,1 0 0,0 0-1,-1 0 1,1 0 0,0 0-1,0 0 1,-1 0 0,1 0-1,0 0 1,-1 0 0,1 0-1,0 1 1,0-1 0,-1 0-1,1 0 1,0 0 0,0 1-1,0-1 1,-1 0 0,1 0 0,0 0-1,0 1 1,0-1 0,-1 0-1,1 0 1,0 1 0,0-1-1,0 0 1,0 0 0,0 1-1,0-1 1,0 0 0,0 1-1,0-1 1,0 0 0,0 0-1,0 1 1,0-1 0,0 0-1,0 1 1,0-1 0,0 0-1,0 1 1,0-1 0,0 0 0,0 4-1741,0 4-5026</inkml:trace>
</inkml:ink>
</file>

<file path=ppt/ink/ink2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42.007"/>
    </inkml:context>
    <inkml:brush xml:id="br0">
      <inkml:brushProperty name="width" value="0.025" units="cm"/>
      <inkml:brushProperty name="height" value="0.025" units="cm"/>
    </inkml:brush>
  </inkml:definitions>
  <inkml:trace contextRef="#ctx0" brushRef="#br0">67 14 12011,'0'0'6487,"-9"-2"-2574,-3-2-2551,-10-2 249,-1 4 3653,49 19-3145,4-4-2539,59 17-1,-57-21-39,51 22-1,-82-31 466,-1 0 1,1 0-1,-1 0 0,1 0 0,-1 1 0,1-1 0,-1 0 0,1 0 0,-1 0 0,1 1 1,-1-1-1,0 0 0,1 1 0,-1-1 0,1 0 0,-1 1 0,0-1 0,1 0 0,-1 1 1,0-1-1,1 1 0,-1-1 0,0 0 0,0 1 0,0-1 0,1 1 0,-1-1 1,0 1-1,0-1 0,0 1 0,0-1 0,0 1 0,0-1 0,0 1 0,0-1 0,0 1 1,0-1-1,0 1 0,0-1 0,0 1 0,0-1 0,-1 1 0,1-1 0,0 1 0,0-1 1,0 1-1,-1-1 0,1 1 0,0-1 0,-1 0 0,1 1 0,0-1 0,-1 0 0,1 1 1,-1 0-1,-29 16 910,24-14-809,-48 24 312,11-7-515,-71 46 0,120-67-6207,11-7-1159</inkml:trace>
</inkml:ink>
</file>

<file path=ppt/ink/ink2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1:42.662"/>
    </inkml:context>
    <inkml:brush xml:id="br0">
      <inkml:brushProperty name="width" value="0.025" units="cm"/>
      <inkml:brushProperty name="height" value="0.025" units="cm"/>
    </inkml:brush>
  </inkml:definitions>
  <inkml:trace contextRef="#ctx0" brushRef="#br0">229 73 20083,'0'0'7495,"-6"-9"-4938,-21-30-897,25 37-1628,0 0 0,-1-1 0,1 2 0,0-1 0,-1 0 0,1 0 0,-1 1 0,0-1 0,1 1 0,-1 0 0,0 0-1,0 0 1,0 0 0,0 0 0,0 1 0,0-1 0,0 1 0,0 0 0,0 0 0,0 0 0,0 0 0,0 1 0,0-1 0,-5 2 0,2 0-15,0 0 0,0 0 1,0 1-1,0-1 0,0 1 1,1 0-1,0 1 0,0 0 1,-8 6-1,11-8-17,0 1 0,-1-1 0,1 1 0,1-1 0,-1 1 0,0 0 0,1 0 0,-1 0 0,1 0 0,0 0 0,0 0 0,0 0 0,0 0 0,1 0 0,-1 5 0,1-7 0,0 1 0,0-1 0,0 0 0,1 1 0,-1-1 0,0 0 0,1 1 0,-1-1 0,1 0 0,0 1 0,-1-1 0,1 0 0,0 0 0,0 0 0,0 0 0,-1 0 0,1 0 0,0 0 0,1 0 0,-1 0 0,0 0 0,0 0 0,0-1 0,0 1 0,1 0 0,-1-1 0,0 1 0,1-1 0,-1 1 0,0-1 0,1 0 0,-1 0 0,1 0 0,-1 0 0,0 0 0,2 0 0,8 1-88,0-1 1,0-1-1,0 0 1,0 0-1,0-1 1,-1 0-1,1-1 1,-1-1-1,1 1 1,-1-2-1,0 1 0,-1-1 1,1-1-1,-1 0 1,0 0-1,0-1 1,-1 0-1,0 0 1,12-15-1,-15 16 56,-11 18 82,0 1 0,1 0-1,1 0 1,0 0 0,1 0 0,0 1 0,1-1 0,1 1-1,0-1 1,1 1 0,0 0 0,1 0 0,1-1 0,0 1-1,1-1 1,0 0 0,1 1 0,1-2 0,0 1-1,7 12 1,-2-9 35,5 14 313,-15-29-391,0 0 0,0 0 0,0 0 0,-1-1 0,1 1 0,0 0-1,0 0 1,-1 0 0,1-1 0,0 1 0,-1 0 0,1 0 0,-1-1-1,1 1 1,-1 0 0,1-1 0,-1 1 0,0 0 0,1-1 0,-1 1-1,0-1 1,0 1 0,1-1 0,-1 1 0,0-1 0,0 0-1,1 1 1,-1-1 0,0 0 0,0 0 0,0 0 0,0 1 0,0-1-1,1 0 1,-1 0 0,-1 0 0,-48 8-7,1-2 0,-1-2 0,-85-4 0,135 0 2,0 0 1,-1 0-1,1 0 1,0 0-1,0 0 1,0 0-1,-1 0 1,1 0-1,0 0 1,0 0-1,0 0 1,-1 0-1,1 0 1,0-1-1,0 1 0,0 0 1,-1 0-1,1 0 1,0 0-1,0 0 1,0 0-1,0-1 1,-1 1-1,1 0 1,0 0-1,0 0 1,0-1-1,0 1 0,0 0 1,0 0-1,0 0 1,-1-1-1,1 1 1,0 0-1,0 0 1,0 0-1,0-1 1,0 1-1,0 0 1,0 0-1,0 0 1,0-1-1,0 1 0,0 0 1,0 0-1,1-1 1,-1 1-1,0 0 1,0 0-1,0-1 1,6-5-2932,8-2-7753</inkml:trace>
</inkml:ink>
</file>

<file path=ppt/ink/ink2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10.534"/>
    </inkml:context>
    <inkml:brush xml:id="br0">
      <inkml:brushProperty name="width" value="0.025" units="cm"/>
      <inkml:brushProperty name="height" value="0.025" units="cm"/>
    </inkml:brush>
  </inkml:definitions>
  <inkml:trace contextRef="#ctx0" brushRef="#br0">0 1 10954</inkml:trace>
</inkml:ink>
</file>

<file path=ppt/ink/ink2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13.896"/>
    </inkml:context>
    <inkml:brush xml:id="br0">
      <inkml:brushProperty name="width" value="0.025" units="cm"/>
      <inkml:brushProperty name="height" value="0.025" units="cm"/>
    </inkml:brush>
  </inkml:definitions>
  <inkml:trace contextRef="#ctx0" brushRef="#br0">0 0 12812,'0'0'17163,"11"36"-16303,-2 19-438,-2 1 0,-3 0 1,-5 100-1,0-59-179,1-94-243,-1 65 0,14 110 0,-6-131 0,17 84 0,-15-83 0,-1 1 0,-3 1 0,-2 87 0,6 66 0,-3-169 0,2 0 0,1-1 0,2 0 0,14 32 0,-7-20 0,-3-3 0,-2 2 0,-2 0 0,6 55 0,5 141 0,-16-149 0,12 282 0,-3-23 0,31 438 0,-33-388 0,-1-13 0,0-151 0,50 532 0,25 68 0,-44-366 0,-24-209 0,-11 1 0,-27 266 0,13 288 0,14-397 0,-11-147 0,6 284 0,7-374 0,3 125 0,-14-158 0,13 353 0,-4-404 0,-4-1 0,-12 136 0,-17 113 0,22-286 0,-13 80 0,4-52 0,10-20-305,2-55-578,0-38-881,2 1-6543,9-4-5482</inkml:trace>
</inkml:ink>
</file>

<file path=ppt/ink/ink2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41.846"/>
    </inkml:context>
    <inkml:brush xml:id="br0">
      <inkml:brushProperty name="width" value="0.025" units="cm"/>
      <inkml:brushProperty name="height" value="0.025" units="cm"/>
      <inkml:brushProperty name="color" value="#E71224"/>
    </inkml:brush>
  </inkml:definitions>
  <inkml:trace contextRef="#ctx0" brushRef="#br0">40 3 3908,'0'0'19277,"14"14"-17067,-56-11-796,37-2-901,8-1 117,-2 0-618,0-1 0,0 1 0,-1 0 0,1 0 0,0 0 0,0 0 1,0-1-1,0 1 0,-1 0 0,1-1 0,0 1 0,0 0 0,-1-1 0,1 1 0,0-1 0,-1 0 1,1 1-1,0-1 0,-1 1 0,1-1 0,-1 0 0,1 1 0,-1-1 0,1 0 0,-1 0 1,0 1-1,1-1 0,-1 0 0,0 0 0,1-1 0,-6-2 69,-7 17-131,2 12-511,8-6-4356,2-9-3069</inkml:trace>
</inkml:ink>
</file>

<file path=ppt/ink/ink2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48.794"/>
    </inkml:context>
    <inkml:brush xml:id="br0">
      <inkml:brushProperty name="width" value="0.025" units="cm"/>
      <inkml:brushProperty name="height" value="0.025" units="cm"/>
      <inkml:brushProperty name="color" value="#E71224"/>
    </inkml:brush>
  </inkml:definitions>
  <inkml:trace contextRef="#ctx0" brushRef="#br0">29 21 8712,'0'0'16021,"-2"8"-14591,-5 22-378,7-30-1020,0 1 0,-1-1 0,1 0 0,0 1 0,1-1-1,-1 1 1,0-1 0,0 0 0,0 1 0,0-1 0,0 1 0,0-1 0,0 0 0,1 1 0,-1-1-1,0 0 1,0 1 0,0-1 0,1 0 0,-1 1 0,0-1 0,0 0 0,1 0 0,-1 1-1,0-1 1,1 0 0,-1 0 0,0 1 0,1-1 0,-1 0 0,1 0 0,-1 0 0,0 0 0,1 0-1,-1 1 1,0-1 0,1 0 0,-1 0 0,1 0 0,-1 0 0,0 0 0,1 0 0,-1 0-1,1-1 1,-1 1 0,0 0 0,1 0 0,-1 0 0,1 0 0,-1 0 0,0-1 0,1 1 0,-1 0-1,1-1 1,18-10 1043,-18 10-1046,0 0 0,0 0 0,0-1 0,-1 1 0,1 0 0,0 0-1,-1-1 1,0 1 0,1-1 0,-1 1 0,0 0 0,1-1-1,-1 1 1,0-1 0,0 1 0,0-1 0,0 1 0,0 0 0,-1-1-1,1 1 1,-1-2 0,1 2-12,-1 0-1,1 1 0,-1-1 1,1 0-1,-1 0 1,0 1-1,1-1 0,-1 1 1,0-1-1,0 0 1,1 1-1,-1-1 0,0 1 1,0 0-1,0-1 1,0 1-1,0 0 0,1-1 1,-1 1-1,0 0 1,0 0-1,0 0 0,-2 0 1,2 0-2,-1 0 1,0 0 0,1 1-1,-1-1 1,0 0 0,1 1-1,-1-1 1,0 1-1,1 0 1,-1-1 0,1 1-1,-1 0 1,1 0 0,-1 0-1,1 0 1,0 0-1,0 1 1,-1-1 0,1 0-1,0 1 1,0-1 0,0 0-1,0 1 1,0-1-1,1 1 1,-1 0 0,0-1-1,1 1 1,-1-1 0,1 1-1,0 0 1,-1-1-1,1 1 1,0 0 0,0 2-1,0-3-8,0-1-1,0 0 1,0 1-1,0-1 0,0 1 1,0-1-1,0 0 1,0 1-1,0-1 0,0 0 1,1 1-1,-1-1 1,0 1-1,0-1 0,0 0 1,0 1-1,1-1 1,-1 0-1,0 1 1,0-1-1,1 0 0,-1 1 1,0-1-1,1 0 1,-1 0-1,0 0 0,1 1 1,-1-1-1,0 0 1,1 0-1,-1 0 1,0 0-1,1 1 0,-1-1 1,1 0-1,18-4 377,15-18 135,-32 20-518,-1 1 0,1 0 0,-1 0 0,0-1 0,0 1 0,0 0 0,0 0 0,0-1 0,0 1 0,0 0 0,0-1 0,0 1 0,-1-1 0,1 1 0,0-1 0,-1 0 0,0 1 0,1-1 0,-1 0 0,0 1 0,0-1 0,0 1 0,0-1 0,0-2 0,-1 3 0,1 1 0,0 0 0,-1 0 0,1 0 0,0 0 0,-1 0 0,1 0 0,0 0 0,-1 0 0,1 0 0,0 0 0,-1 0 0,1 0 0,0 0 0,-1 0 0,1 0 0,0 0 0,-1 0 0,1 0 0,0 0 0,-1 0 0,1 1 0,0-1 0,-1 0 0,1 0 0,0 0 0,-1 1 0,1-1 0,0 0 0,0 0 0,-1 1 0,1-1 0,0 0 0,0 1 0,0-1 0,-1 0 0,1 1 0,0-1 0,0 0 0,0 1 0,-10 13 0,-3 23-2067,10 3-3612,3-27-3135</inkml:trace>
</inkml:ink>
</file>

<file path=ppt/ink/ink2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38.686"/>
    </inkml:context>
    <inkml:brush xml:id="br0">
      <inkml:brushProperty name="width" value="0.025" units="cm"/>
      <inkml:brushProperty name="height" value="0.025" units="cm"/>
      <inkml:brushProperty name="color" value="#E71224"/>
    </inkml:brush>
  </inkml:definitions>
  <inkml:trace contextRef="#ctx0" brushRef="#br0">24 82 4452,'0'0'8750,"1"-8"-5899,-1 2-2140,2-53 8584,-1 51-4602,0 43-2678,-1 245-2015,-1-279 0,-1-1 0,1 0 0,1 0 0,-1-1 0,0 1 0,0-1 0,1 0 0,-1 1 0,0-1 0,1 1 0,-1-1 0,1 0 0,-1 0 0,1 1 0,-1-1 0,1 0 0,-1 0 0,1 0 0,0 1 0,-1-1 0,1 0 0,0 0 0,0 0 0,0 0 0,-1 0 0,1 0 0,0 0 0,0 0 0,0 1 0,1-3 0,-1-37 0,1 28 0,9-163 0,-16 272 0,-1-58 0,3-25 0,1 1 0,1-1 0,0 0 0,1 1 0,0 0 0,1-1 0,4 22 0</inkml:trace>
</inkml:ink>
</file>

<file path=ppt/ink/ink2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39.717"/>
    </inkml:context>
    <inkml:brush xml:id="br0">
      <inkml:brushProperty name="width" value="0.025" units="cm"/>
      <inkml:brushProperty name="height" value="0.025" units="cm"/>
      <inkml:brushProperty name="color" value="#E71224"/>
    </inkml:brush>
  </inkml:definitions>
  <inkml:trace contextRef="#ctx0" brushRef="#br0">186 79 11979,'1'-3'411,"0"1"0,0 0-1,-1-1 1,1 1 0,-1-1-1,0 1 1,1-1 0,-1 1 0,0-1-1,0 1 1,-1-1 0,1 1-1,-1 0 1,1-1 0,-1 1-1,0-1 1,0 1 0,0 0-1,0 0 1,0 0 0,0-1 0,0 1-1,-1 0 1,1 0 0,-1 1-1,0-1 1,0 0 0,1 0-1,-1 1 1,0-1 0,0 1-1,-1 0 1,1 0 0,0-1 0,0 1-1,0 1 1,-1-1 0,1 0-1,-1 0 1,-3 0 0,4 1-203,0 0-1,-1 0 1,1 0 0,0 0 0,-1 1 0,1-1 0,0 1 0,0-1-1,0 1 1,0 0 0,-1 0 0,1 0 0,0 0 0,0 0 0,0 0-1,1 0 1,-1 1 0,-3 2 0,-2 4-208,1 2 0,-1-1 0,1 1 0,1 0 0,0 0 0,0 0 0,1 1 0,0-1 0,1 1 0,0 0 0,1 0 0,0 1 0,0 17 0,2-29 0,1 1 0,0-1 0,0 0 0,0-1 0,0 1 0,0 0 0,0 0 0,0 0 0,-1 0 0,1-1 0,0 1 0,0 0 0,0-1 0,-1 1 0,1-1 0,0 1 0,0-1 0,-1 1 0,1-1 0,0 0 0,-1 1 0,2-2 0,8-10 0,0 0 0,-1 0 0,-1-1 0,10-19 0,4-5 0,-22 38 0,0-1 0,0 0 0,0 1 0,0-1 0,0 0 0,0 1 0,0-1 0,0 0 0,0 1 0,0-1 0,0 1 0,0-1 0,1 0 0,-1 0 0,0 1 0,0-1 0,0 0 0,1 1 0,-1-1 0,0 0 0,0 0 0,1 1 0,-1-1 0,0 0 0,1 0 0,-1 1 0,0-1 0,1 0 0,-1 0 0,0 0 0,1 0 0,-1 0 0,0 0 0,1 1 0,-1-1 0,0 0 0,1 0 0,-1 0 0,1 0 0,-1 0 0,0 0 0,1-1 0,-1 1 0,0 0 0,1 0 0,-1 0 0,0 0 0,1 0 0,-1 0 0,0-1 0,1 1 0,-1 0 0,0 0 0,1 0 0,-1-1 0,0 1 0,0 0 0,1-1 0,-1 1 0,0 0 0,0 0 0,1-1 0,-1 1 0,0 0 0,0-1 0,0 1 0,0-1 0,0 1 0,7 36 0,-6-30 0,2 36 0,-3-33 0,1 0 0,-1 1 0,1-1 0,1 0 0,0 0 0,0 0 0,1 0 0,7 16 0,-5-18 0,-4-6 0,0 0 0,-1 0 0,1 0 0,0 0 0,-1 0 0,1 0 0,-1 0 0,1 0 0,-1 0 0,1 0 0,-1 0 0,0 0 0,0 1 0,0-1 0,0 0 0,1 0 0,-1 0 0,-1 1 0,1 1 0,0-2 0,0 1 0,0-1 0,-1 1 0,1-1 0,0 1 0,-1-1 0,1 1 0,-1-1 0,1 1 0,-1-1 0,0 0 0,1 1 0,-1-1 0,0 0 0,0 1 0,0-1 0,0 0 0,0 0 0,-1 0 0,1 0 0,0 0 0,-3 1 0,0 0 0,0 0 0,-1 0 0,1 0 0,-1-1 0,1 0 0,-1 0 0,-7 1 0,-3-1 0,1 0 0,-1-1 0,1-1 0,-19-3 0,30 4 7,0-1 0,0 0 0,1 1 0,-1-1 0,0 0 0,1 0 0,-1-1 0,0 1 0,1-1 0,-1 1 0,-3-4 0,6 5-10,-1-1 0,1 1 0,0 0 0,0-1 0,-1 1 0,1-1 0,0 1 0,0 0 0,0-1 0,0 1 0,-1-1 0,1 1 0,0-1 0,0 1 0,0 0 0,0-1 0,0 1 0,0-1 0,0 1 0,0-1 0,0 1 0,0-1 0,1 1 0,-1 0 0,0-1 0,0 1 0,0-1 0,18-13-333,1 4-1989,0-1-3655,-15 8 3880,20-10-11534</inkml:trace>
</inkml:ink>
</file>

<file path=ppt/ink/ink2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50.480"/>
    </inkml:context>
    <inkml:brush xml:id="br0">
      <inkml:brushProperty name="width" value="0.025" units="cm"/>
      <inkml:brushProperty name="height" value="0.025" units="cm"/>
      <inkml:brushProperty name="color" value="#E71224"/>
    </inkml:brush>
  </inkml:definitions>
  <inkml:trace contextRef="#ctx0" brushRef="#br0">11 38 14542,'0'0'10314,"0"-7"-8734,0-19 5,0 26-1528,0 0 0,-1 0 0,1 0-1,0 1 1,0-1 0,0 0 0,0 0 0,0 0-1,0 0 1,-1 0 0,1 0 0,0 0 0,0 0 0,0 0-1,0 0 1,0 0 0,-1 0 0,1 0 0,0 0-1,0 0 1,0 0 0,0 0 0,0 0 0,-1 0-1,1 0 1,0 0 0,0 0 0,0-1 0,0 1-1,0 0 1,0 0 0,-1 0 0,1 0 0,0 0-1,0 0 1,0 0 0,0 0 0,0 0 0,0-1 0,0 1-1,0 0 1,0 0 0,0 0 0,-1 0 0,-3 13 2,5-7 287,1-15 385,-1-4 322,-3 18-1057,2 1 0,-1-1 0,1 1 0,-1 0 0,1-1 0,2 9 0,-2-12 2,0-1 1,0 1-1,0-1 0,0 0 1,0 1-1,0-1 0,1 1 1,-1-1-1,1 0 0,-1 1 1,1-1-1,-1 0 0,1 0 0,0 1 1,0-1-1,-1 0 0,1 0 1,0 0-1,0 0 0,0 0 1,0 0-1,0 0 0,1 0 1,-1 0-1,0-1 0,0 1 1,0 0-1,1-1 0,-1 1 1,3 0-1,-3-2-18,-1 0 0,1 1 0,0-1 0,-1 0 0,1 0 0,0 1 0,-1-1 0,1 0 1,-1 0-1,0 0 0,1 0 0,-1 0 0,0 0 0,1 0 0,-1 0 0,0 0 0,0 0 0,0 0 0,0 0 0,0 0 0,0 0 0,0-1 0,0-31-1865,0 29 1207,1-1-267,-1-4-1499,-2 4-2014,-4 0-3331</inkml:trace>
</inkml:ink>
</file>

<file path=ppt/ink/ink2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51.628"/>
    </inkml:context>
    <inkml:brush xml:id="br0">
      <inkml:brushProperty name="width" value="0.025" units="cm"/>
      <inkml:brushProperty name="height" value="0.025" units="cm"/>
      <inkml:brushProperty name="color" value="#E71224"/>
    </inkml:brush>
  </inkml:definitions>
  <inkml:trace contextRef="#ctx0" brushRef="#br0">1 46 2819,'0'0'17291,"24"-15"-7095,-6 18-9547,-17 10 433,-2 5-779,1-18-298,0-30 417,0-5-410,0 50 0,-1 58-132,1-62-176,2 32-1225,-2-41 1168,1-1 1,-1 1-1,0-1 0,1 1 0,-1-1 0,1 0 0,0 1 0,-1-1 0,1 0 0,0 1 0,0-1 0,0 0 0,0 0 0,2 2 0,8-1-6149</inkml:trace>
</inkml:ink>
</file>

<file path=ppt/ink/ink2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11.868"/>
    </inkml:context>
    <inkml:brush xml:id="br0">
      <inkml:brushProperty name="width" value="0.025" units="cm"/>
      <inkml:brushProperty name="height" value="0.025" units="cm"/>
      <inkml:brushProperty name="color" value="#E71224"/>
    </inkml:brush>
  </inkml:definitions>
  <inkml:trace contextRef="#ctx0" brushRef="#br0">2 6 5894,'0'0'17675,"-2"-4"-16725,6 3 2970,10 7-1581,35 22-905,55 43-1077,2 14-291,4-5 0,177 100 0,-101-68-66,-57-32 0,-63-38 0,-3 3 0,110 102 0,-85-70 0,3-3 0,140 85 0,-199-137 0,40 36 0,1 0 0,10 2 0,160 112 0,-197-143 0,289 199 0,-322-218 0,132 106 0,-63-40 0,-64-61 0,-13-12 0,0 0 0,-1 1 0,0 0 0,0 0 0,0 0 0,0 0 0,5 8 0,-10-12-34,0 1-1,1-1 1,-1 0 0,0 0 0,0 0-1,0 0 1,0 0 0,0 0-1,0 0 1,0 0 0,1 0 0,-1 0-1,0 0 1,0-1 0,0 1 0,0 0-1,0-1 1,-1 0 0,-20-11-4258,-4 0-4794</inkml:trace>
</inkml:ink>
</file>

<file path=ppt/ink/ink2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26.751"/>
    </inkml:context>
    <inkml:brush xml:id="br0">
      <inkml:brushProperty name="width" value="0.025" units="cm"/>
      <inkml:brushProperty name="height" value="0.025" units="cm"/>
      <inkml:brushProperty name="color" value="#004F8B"/>
    </inkml:brush>
  </inkml:definitions>
  <inkml:trace contextRef="#ctx0" brushRef="#br0">93 0 6694,'0'0'15647,"-1"10"-14825,-8 119 3018,6-68-2047,-15 92 0,16-145-1387,-1-9-141,1-19-36,-1-30-136,5-175 1092,-1 309-1185,-4 151 0,15-565 0,-25 544 0,-1 14 0,32-308 0,-7-166 0,-11 206 0,-13 178 0,-1 30 0,17-159 0,5-18 0,4-17 0,-1-16 0,-2-1 0,-2-1 0,-2 1 0,-1-1 0,-4-68 0,0 92 0,-3 12 0,-3 22 0,-4 24 0,-20 294 0,30-641 0,2 285 0,1 37 0,0 41 0,-5-30 2,-2 0 0,0-1 0,-14 45 0,11-47-261,1 1 0,1 1 0,0-1 0,0 34 0,6-46-4465</inkml:trace>
</inkml:ink>
</file>

<file path=ppt/ink/ink2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31.347"/>
    </inkml:context>
    <inkml:brush xml:id="br0">
      <inkml:brushProperty name="width" value="0.025" units="cm"/>
      <inkml:brushProperty name="height" value="0.025" units="cm"/>
      <inkml:brushProperty name="color" value="#004F8B"/>
    </inkml:brush>
  </inkml:definitions>
  <inkml:trace contextRef="#ctx0" brushRef="#br0">41 64 11339,'0'0'14830,"-7"-2"-13485,-27-10 1650,34 13-2959,1 0-1,-1 0 1,1 0 0,-1 0 0,1 0 0,0 0 0,-1 0-1,1 0 1,0 0 0,-1 0 0,1-1 0,0 1-1,0 0 1,0 0 0,0-1 0,0 1 0,0-1 0,0 1-1,0-1 1,0 1 0,0-1 0,0 0 0,0 1-1,0-1 1,0 0 0,0 0 0,1 0 0,-1 0 0,0 0-1,0 0 1,0 0 0,0 0 0,0 0 0,0 0-1,0-1 1,2 0 0,41-8 897,-18 0-933,-1 1 0,1 1 0,0 1 0,51-4 0,29-6 0,-171 20 0,-106 8 0,120 2 0,48-13 0,0 0 0,1 0 0,-1 0 0,0 0 0,1 1 0,0 0 0,-1-1 0,1 1 0,0 0 0,0 0 0,0 0 0,0 0 0,0 1 0,1-1 0,-1 0 0,-1 4 0,6-5 0,0 0 0,0-1 0,0 1 0,0 0 0,0-1 0,0 0 0,0 0 0,0 0 0,5 0 0,-6 0 0,26-2 0,0-1 0,-1-2 0,49-13 0,-40 8 0,50-6 0,-160 10 0,50 5 0,-1 2 0,1 0 0,-1 2 0,1 1 0,0 1 0,0 0 0,0 2 0,-39 17 0,97-19 0,-12-6 22,0-2 1,0-1-1,0 0 1,34-13-1,-32 10-163,1 0-1,1 1 1,28-2-1,-13 6-3152,-7 0-4553</inkml:trace>
</inkml:ink>
</file>

<file path=ppt/ink/ink2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32.894"/>
    </inkml:context>
    <inkml:brush xml:id="br0">
      <inkml:brushProperty name="width" value="0.025" units="cm"/>
      <inkml:brushProperty name="height" value="0.025" units="cm"/>
      <inkml:brushProperty name="color" value="#004F8B"/>
    </inkml:brush>
  </inkml:definitions>
  <inkml:trace contextRef="#ctx0" brushRef="#br0">92 48 4452,'0'0'833,"-48"-29"-641,39 22-128,1 1-32,-1 2 0,0 3-96,1 1-2306</inkml:trace>
</inkml:ink>
</file>

<file path=ppt/ink/ink2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34.405"/>
    </inkml:context>
    <inkml:brush xml:id="br0">
      <inkml:brushProperty name="width" value="0.025" units="cm"/>
      <inkml:brushProperty name="height" value="0.025" units="cm"/>
      <inkml:brushProperty name="color" value="#004F8B"/>
    </inkml:brush>
  </inkml:definitions>
  <inkml:trace contextRef="#ctx0" brushRef="#br0">15 0 2755,'0'0'9619,"-2"4"-8385,-1-1-555,-4 8-404,4-2 5171,4-6-4953,0-1 0,0 1 0,1-1 0,-1 1 0,1-1 0,0 0 0,-1 1 0,1-1 0,0 0 0,0 0 0,0 0 0,0 0 0,1-1 0,3 3 0,1 1-697,-4-2 632,1 0 1,0-1-1,-1 0 0,1 0 1,0 0-1,0 0 0,1-1 0,-1 1 1,0-1-1,0 0 0,1 0 1,5 0-1,8-1-428,-12-1 0,0 1 0,0 0 0,0 0 0,0 0 0,0 1 0,1 0 0,-1 1 0,0-1 0,6 3 0,15 17 0,-23-17 0,1-1 0,-1 1 0,0-1 0,1 0 0,0 0 0,0 0 0,8 3 0,15 12 0,-28-16-2394</inkml:trace>
</inkml:ink>
</file>

<file path=ppt/ink/ink2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39.431"/>
    </inkml:context>
    <inkml:brush xml:id="br0">
      <inkml:brushProperty name="width" value="0.025" units="cm"/>
      <inkml:brushProperty name="height" value="0.025" units="cm"/>
      <inkml:brushProperty name="color" value="#004F8B"/>
    </inkml:brush>
  </inkml:definitions>
  <inkml:trace contextRef="#ctx0" brushRef="#br0">0 0 2851,'2'7'11418,"3"7"-3933,35 9-3228,-37-20-3775,1 0 1,-1-1 0,1 1-1,0-1 1,0 0-1,0 0 1,0 0 0,0 0-1,1-1 1,-1 0-1,0 0 1,1 0-1,8 0 1,40 15-483,-47-14 0,0 0 0,0 1 0,0-1 0,-1 1 0,1 0 0,-1 0 0,10 8 0,23 12 0,42 22 0,-17-9 0,33 2 0,-43-19 0,220 86 0,-46-24 0,-69-27 0,-118-36 0,0 1 0,45 31 0,-1-1 0,-21-15 0,300 152 0,-82-68 0,40 5 0,249 94 0,-217-75 0,-89-24 0,-58-25 0,-79-37 0,173 71 0,-210-94 0,132 31 0,-44-16 0,190 79 0,-6-1 0,305 109 0,-198-61 0,-99-21 0,-197-75 0,131 49 0,-165-64 0,87 32 0,237 60 0,-368-129 0,-54-16 0,0 2 0,40 17 0,-8 0 0,92 23 0,-97-33 0,407 147 0,-379-124 0,-43-17 0,1-3 0,79 22 0,-99-34 0,41 17 0,-44-14 0,53 13 0,-63-20 0,-1 1 0,38 18 0,-21-9 0,-36-15-43,1 0-1,0-1 1,-1 1 0,1 0 0,-1 0-1,1 0 1,-1 0 0,1 0-1,-1 0 1,0 1 0,0-1-1,1 0 1,-1 1 0,0-1 0,0 1-1,0-1 1,-1 1 0,1-1-1,0 1 1,0 0 0,-1-1-1,1 1 1,-1 0 0,0-1 0,1 1-1,-1 3 1,-3-2-4436,-11-2-2909</inkml:trace>
</inkml:ink>
</file>

<file path=ppt/ink/ink2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47.709"/>
    </inkml:context>
    <inkml:brush xml:id="br0">
      <inkml:brushProperty name="width" value="0.025" units="cm"/>
      <inkml:brushProperty name="height" value="0.025" units="cm"/>
      <inkml:brushProperty name="color" value="#004F8B"/>
    </inkml:brush>
  </inkml:definitions>
  <inkml:trace contextRef="#ctx0" brushRef="#br0">36 1 19955,'0'0'7089,"0"9"-5984,-2 116 1126,0 25-3592,2-150 1052,0 1-1,-1 0 0,1-1 0,0 1 0,0-1 0,0 1 1,0-1-1,0 1 0,0 0 0,-1-1 0,1 1 0,0-1 0,-1 1 1,1-1-1,0 1 0,-1-1 0,1 0 0,0 1 0,-1-1 1,1 1-1,-1-1 0,1 0 0,-1 1 0,1-1 0,-1 0 1,1 1-1,-1-1 0,1 0 0,-1 0 0,1 0 0,-1 1 0,1-1 1,-1 0-1,0 0 0,1 0 0,-1 0 0,1 0 0,-1 0 1,0 0-1,1 0 0,-1 0 0,1-1 0,-1 1 0,1 0 0,-1 0 1,1 0-1,-1-1 0,0 1 0,-10-4-8466</inkml:trace>
</inkml:ink>
</file>

<file path=ppt/ink/ink2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48.067"/>
    </inkml:context>
    <inkml:brush xml:id="br0">
      <inkml:brushProperty name="width" value="0.025" units="cm"/>
      <inkml:brushProperty name="height" value="0.025" units="cm"/>
      <inkml:brushProperty name="color" value="#004F8B"/>
    </inkml:brush>
  </inkml:definitions>
  <inkml:trace contextRef="#ctx0" brushRef="#br0">0 78 16624,'0'0'9513,"54"-32"-7463,-15 24-353,8-1-832,7 2-513,0-2-288,3 3-96,-6 1-1313,-3 4-1890,-13 1-1569,-6-1-2627</inkml:trace>
</inkml:ink>
</file>

<file path=ppt/ink/ink2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48.926"/>
    </inkml:context>
    <inkml:brush xml:id="br0">
      <inkml:brushProperty name="width" value="0.025" units="cm"/>
      <inkml:brushProperty name="height" value="0.025" units="cm"/>
      <inkml:brushProperty name="color" value="#004F8B"/>
    </inkml:brush>
  </inkml:definitions>
  <inkml:trace contextRef="#ctx0" brushRef="#br0">0 31 15887,'0'0'13229,"58"-8"-13197,-28 3-32,1 1-929,-4-1-1538,-3 1-1729,-8 0-3555</inkml:trace>
</inkml:ink>
</file>

<file path=ppt/ink/ink2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49.281"/>
    </inkml:context>
    <inkml:brush xml:id="br0">
      <inkml:brushProperty name="width" value="0.025" units="cm"/>
      <inkml:brushProperty name="height" value="0.025" units="cm"/>
      <inkml:brushProperty name="color" value="#004F8B"/>
    </inkml:brush>
  </inkml:definitions>
  <inkml:trace contextRef="#ctx0" brushRef="#br0">0 1 6342,'0'0'7207</inkml:trace>
</inkml:ink>
</file>

<file path=ppt/ink/ink2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49.626"/>
    </inkml:context>
    <inkml:brush xml:id="br0">
      <inkml:brushProperty name="width" value="0.025" units="cm"/>
      <inkml:brushProperty name="height" value="0.025" units="cm"/>
      <inkml:brushProperty name="color" value="#004F8B"/>
    </inkml:brush>
  </inkml:definitions>
  <inkml:trace contextRef="#ctx0" brushRef="#br0">0 14 16656,'30'-13'4110,"-25"17"3532,-5 11-6053,-2 15-1504,-5 22 119,2-25-134,1 0 0,2 1 0,1 0 0,1-1 0,4 35 0,0-51-1220,-1-17-1622,-3-21-3561,-7 6-3,-7-3-3711</inkml:trace>
</inkml:ink>
</file>

<file path=ppt/ink/ink2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0"/>
    </inkml:context>
    <inkml:brush xml:id="br0">
      <inkml:brushProperty name="width" value="0.025" units="cm"/>
      <inkml:brushProperty name="height" value="0.025" units="cm"/>
      <inkml:brushProperty name="color" value="#004F8B"/>
    </inkml:brush>
  </inkml:definitions>
  <inkml:trace contextRef="#ctx0" brushRef="#br0">1 36 15246,'0'0'13805,"72"-15"-12395,-37 11-449,7 0-353,-1 0-416,-2 0-159,-5 3-226,-4-2-928,-7 3-1057,-8 0-1377,-7 0-929</inkml:trace>
</inkml:ink>
</file>

<file path=ppt/ink/ink2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0.327"/>
    </inkml:context>
    <inkml:brush xml:id="br0">
      <inkml:brushProperty name="width" value="0.025" units="cm"/>
      <inkml:brushProperty name="height" value="0.025" units="cm"/>
      <inkml:brushProperty name="color" value="#004F8B"/>
    </inkml:brush>
  </inkml:definitions>
  <inkml:trace contextRef="#ctx0" brushRef="#br0">0 45 21140,'0'0'11179,"76"-34"-11147,-48 27-32,1 4 0,0 3-161,-2 0-703,1 0-738,-4 0-1697,-1 3-1345,-2-3-1827,-6 0-5604</inkml:trace>
</inkml:ink>
</file>

<file path=ppt/ink/ink2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0.731"/>
    </inkml:context>
    <inkml:brush xml:id="br0">
      <inkml:brushProperty name="width" value="0.025" units="cm"/>
      <inkml:brushProperty name="height" value="0.025" units="cm"/>
      <inkml:brushProperty name="color" value="#004F8B"/>
    </inkml:brush>
  </inkml:definitions>
  <inkml:trace contextRef="#ctx0" brushRef="#br0">16 14 18097,'0'0'9257,"-2"10"-7928,-12 202 710,15-212-2018,-1 1 0,0-1-1,0 0 1,0 1-1,0-1 1,1 0 0,-1 0-1,0 0 1,0 1 0,0-1-1,1 0 1,-1 0-1,0 1 1,0-1 0,1 0-1,-1 0 1,0 0-1,0 0 1,1 0 0,-1 0-1,0 1 1,1-1 0,-1 0-1,0 0 1,1 0-1,-1 0 1,0 0 0,1 0-1,-1 0 1,0 0-1,0 0 1,1 0 0,-1 0-1,0-1 1,1 1 0,-1 0-1,0 0 1,1 0-1,-1 0 1,0 0 0,0-1-1,1 1 1,-1 0-1,0 0 1,0 0 0,1-1-1,-1 1 1,0 0 0,0 0-1,0-1 1,0 1-1,1 0 1,-1 0 0,0-1-1,0 1 1,16-14 869,-11 5-890,1 0 0,-1 0 0,-1 0 0,0-1 0,0 0 0,0 0 0,-2 0 0,1 0 0,-1 0 0,-1-1 0,0 1 0,0-18 0,-1 28 0,0 0 0,0 1 0,0-1 0,0 0 0,0 0 0,0 0 0,0 0 0,0 0 0,-1 1 0,1-1 0,0 0 0,0 0 0,0 0 0,0 0 0,0 0 0,0 0 0,0 1 0,-1-1 0,1 0 0,0 0 0,0 0 0,0 0 0,0 0 0,0 0 0,-1 0 0,1 0 0,0 0 0,0 0 0,0 0 0,0 0 0,-1 0 0,1 0 0,0 0 0,0 0 0,0 0 0,0 0 0,-1 0 0,1 0 0,0 0 0,0 0 0,0 0 0,0 0 0,0 0 0,-1 0 0,1 0 0,0 0 0,0-1 0,0 1 0,0 0 0,0 0 0,0 0 0,-1 0 0,1 0 0,0 0 0,0-1 0,0 1 0,0 0 0,0 0 0,0 0 0,0 0 0,0 0 0,0-1 0,0 1 0,0 0 0,0 0 0,-1 0 0,1 0 0,0 1 0,0-1 0,0 1 0,0-1 0,-1 0 0,1 1 0,0-1 0,0 1 0,0-1 0,0 0 0,0 1 0,0-1 0,0 1 0,0-1 0,0 1 0,0-1 0,0 0 0,1 1 0,-1-1 0,0 1 0,0-1 0,0 0 0,0 1 0,1-1 0,-1 0 0,0 1 0,0-1 0,1 0 0,-1 1 0,0-1 0,1 0 0,-1 0 0,0 1 0,1-1 0,-1 0 0,0 0 0,1 1 0,-1-1 0,1 0 0,-1 0 0,0 0 0,1 0 0,5 1 0,-1 0 0,1 0 0,-1 0 0,1-1 0,-1 0 0,1-1 0,-1 1 0,1-1 0,-1 0 0,0 0 0,1 0 0,-1-1 0,0 0 0,0 0 0,0-1 0,0 1 0,0-1 0,0 0 0,-1 0 0,0 0 0,1-1 0,-1 0 0,0 0 0,-1 0 0,1 0 0,-1 0 0,0-1 0,0 0 0,0 1 0,0-1 0,2-10 0,-4 15 0,-1 0 0,0 0 0,0-1 0,0 1 0,0 0 0,0 0 0,0-1 0,0 1 0,0 0 0,0 0 0,0-1 0,0 1 0,0 0 0,0 0 0,0-1 0,0 1 0,0 0 0,0-1 0,0 1 0,0 0 0,0 0 0,0-1 0,-1 1 0,1 0 0,0 0 0,0 0 0,0-1 0,0 1 0,-1 0 0,1 0 0,0 0 0,0-1 0,0 1 0,-1 0 0,1 0 0,0 0 0,0 0 0,-1 0 0,1 0 0,0-1 0,-1 1 0,-12 5 0,-12 13 0,22-14 0,0 0 0,0 0 0,0 1 0,0-1 0,1 1 0,0-1 0,0 1 0,0-1 0,1 1 0,0 0 0,0 0 0,0 0 0,0 0 0,1 0 0,-1 0 0,2 8 0,0-12 0,-1 0 0,1 1 0,0-1 0,0 0 0,0 0 0,0 0 0,0 1 0,0-1 0,0 0 0,0 0 0,1-1 0,-1 1 0,0 0 0,1 0 0,-1-1 0,0 1 0,1 0 0,-1-1 0,1 0 0,-1 1 0,1-1 0,-1 0 0,1 0 0,-1 1 0,1-1 0,-1 0 0,1-1 0,0 1 0,1 0 0,48-7 0,-40 2 0,-1 0 0,0 0 0,0-1 0,-1 0 0,0-1 0,0 0 0,0 0 0,-1-1 0,13-15 0,-29 41 0,5-14 0,0 1 0,1 0 0,-1 0 0,1 1 0,0-1 0,1 0 0,-1 1 0,1-1 0,0 1 0,0-1 0,1 1 0,0-1 0,0 1 0,0 0 0,0-1 0,3 8 0,-2-12-52,0 0 1,0 1-1,1-1 0,-1 0 1,0 0-1,1 0 0,-1 0 1,1-1-1,-1 1 0,1 0 1,0-1-1,-1 1 0,1-1 1,0 1-1,-1-1 0,1 0 1,0 0-1,-1 1 0,1-1 1,0-1-1,0 1 0,-1 0 1,1 0-1,0-1 0,-1 1 1,1 0-1,2-2 0,2 1-466,0-1 1,-1 0-1,1 0 0,0 0 0,-1 0 0,10-6 1,-8 1-1826,1 0 1,-1 0-1,-1-1 1,11-14-1,2-12-6657</inkml:trace>
</inkml:ink>
</file>

<file path=ppt/ink/ink2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1.093"/>
    </inkml:context>
    <inkml:brush xml:id="br0">
      <inkml:brushProperty name="width" value="0.025" units="cm"/>
      <inkml:brushProperty name="height" value="0.025" units="cm"/>
      <inkml:brushProperty name="color" value="#004F8B"/>
    </inkml:brush>
  </inkml:definitions>
  <inkml:trace contextRef="#ctx0" brushRef="#br0">39 1 17360,'0'0'11846,"-4"11"-10031,0-1-1669,1 1-1,0-1 1,1 1-1,0-1 1,0 1-1,2 0 1,-1 0-1,1 0 1,0 0-1,1 0 1,4 17-1,6 6-153,-4-13-35,-1 0 1,-1 0 0,0 0 0,-2 1 0,1 25-1,-26-108-1008,19 50 1092,1 2 100,-1 0 1,0 0-1,0 1 0,-1-1 1,0 1-1,0 0 0,-1 0 1,-6-8-1,17 20-608,0 0 0,0 0-1,0 0 1,1-1 0,0 1 0,-1-2-1,1 1 1,0-1 0,1 0 0,-1 0 0,11 0-1,-5 0-881,1-1-1,0 0 1,0-1-1,-1 0 1,21-4-1,7-15-9017,-26 8 2408</inkml:trace>
</inkml:ink>
</file>

<file path=ppt/ink/ink2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1.544"/>
    </inkml:context>
    <inkml:brush xml:id="br0">
      <inkml:brushProperty name="width" value="0.025" units="cm"/>
      <inkml:brushProperty name="height" value="0.025" units="cm"/>
      <inkml:brushProperty name="color" value="#004F8B"/>
    </inkml:brush>
  </inkml:definitions>
  <inkml:trace contextRef="#ctx0" brushRef="#br0">50 1 9257,'0'0'16693,"-8"9"-16346,-22 28-224,29-35-110,0-1 1,0 0 0,0 0 0,0 1 0,0-1-1,0 1 1,0-1 0,1 1 0,-1-1 0,0 1-1,1 0 1,-1-1 0,1 1 0,-1 2 0,2-4-1,-1 1 0,1-1 0,-1 0 0,0 0 0,1 1 1,-1-1-1,1 0 0,-1 0 0,0 0 0,1 0 0,-1 1 1,1-1-1,-1 0 0,1 0 0,-1 0 0,1 0 1,-1 0-1,1 0 0,-1 0 0,1 0 0,-1 0 0,1-1 1,-1 1-1,0 0 0,1 0 0,-1 0 0,1 0 1,-1-1-1,1 1 0,-1 0 0,43-23 257,-41 22-397,25-17-38,-22 14 3164,-9 8-2774,-1-1-1,1 1 0,-1 1 0,1-1 0,1 1 1,-1-1-1,1 1 0,-1 0 0,1 1 1,-2 5-1,5-11-217,0 0 0,1 1 0,-1-1 0,0 0 0,1 1 0,-1-1 0,0 0 0,1 0 0,-1 1 0,0-1 0,1 0 0,-1 0 0,1 0 0,-1 1 0,1-1 0,-1 0 0,0 0 0,1 0 0,-1 0 0,1 0 0,-1 0 0,1 0 0,-1 0 0,1 0 0,-1 0 0,0 0 0,1 0 0,-1 0 0,1 0 0,-1 0 1,1 0-1,-1-1 0,0 1 0,1 0 0,14-5-563,-5-5 1320,-7 1-4146,-3 8 2907,0 1 0,0-1 0,0 1 0,0-1 0,0 0 0,1 1 0,-1-1 0,0 1 0,0-1 0,1 0 0,-1 1 0,0-1 0,1 1 0,-1-1 0,0 1-1,1-1 1,-1 1 0,1 0 0,-1-1 0,1 1 0,-1-1 0,1 1 0,-1 0 0,1 0 0,0-1 0,-1 1 0,1 0 0,-1 0 0,1 0 0,0-1 0,0 1 0,7-2-4618</inkml:trace>
</inkml:ink>
</file>

<file path=ppt/ink/ink2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1.994"/>
    </inkml:context>
    <inkml:brush xml:id="br0">
      <inkml:brushProperty name="width" value="0.025" units="cm"/>
      <inkml:brushProperty name="height" value="0.025" units="cm"/>
      <inkml:brushProperty name="color" value="#004F8B"/>
    </inkml:brush>
  </inkml:definitions>
  <inkml:trace contextRef="#ctx0" brushRef="#br0">93 35 865,'0'0'24530,"4"-6"-23222,-1 3-1317,6-15 1508,-10 17-1413,0 1-1,0-1 0,1 0 1,-1 1-1,0-1 0,0 1 1,0-1-1,0 1 1,0-1-1,0 1 0,0 0 1,0-1-1,0 1 0,0 0 1,0 0-1,0 0 0,0 0 1,0 0-1,0 0 1,0 0-1,0 0 0,0 0 1,0 0-1,-2 1 0,-2 0 37,0 1 0,0 0 0,1 0 0,-1 0 0,0 0 0,1 1 0,0-1 0,-1 1 0,1 0 0,0 1 0,0-1 0,1 1 0,-1 0 0,1 0 0,0 0 0,0 0 0,0 0 0,1 1 0,-5 8 0,7-12-122,0 0 0,7-13-4538,-7 12 4405,0-1 0,0 1 0,0 0 0,0 0 0,0-1 0,0 1 0,0 0 0,0-1 0,0 1 0,0 0 0,1 0 0,-1 0 0,0-1 0,0 1 0,0 0 0,0 0 0,0-1 0,0 1 0,1 0 0,-1 0 0,0 0 0,0-1 0,0 1 0,1 0 0,-1 0 0,0 0-1,0 0 1,1 0 0,-1-1 0,0 1 0,0 0 0,0 0 0,1 0 0,-1 0 0,0 0 0,1 0 0,-1 0 0,0 0 0,0 0 0,1 0 0,-1 0 0,0 0 0,0 0 0,1 0 0,-1 0 0,0 0 0,0 0 0,1 1 0,-1-1 0</inkml:trace>
</inkml:ink>
</file>

<file path=ppt/ink/ink2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3.022"/>
    </inkml:context>
    <inkml:brush xml:id="br0">
      <inkml:brushProperty name="width" value="0.025" units="cm"/>
      <inkml:brushProperty name="height" value="0.025" units="cm"/>
      <inkml:brushProperty name="color" value="#004F8B"/>
    </inkml:brush>
  </inkml:definitions>
  <inkml:trace contextRef="#ctx0" brushRef="#br0">154 41 16207,'0'0'15583,"-9"-4"-14755,-27-11-679,34 15-149,-1 0 0,1-1 0,-1 1 0,1 0 0,-1 0 0,0 1 0,1-1 0,-1 0 0,1 1 0,-1-1 0,1 1 0,0 0 0,-1 0 0,1 0 0,0 0 0,-1 1 0,1-1 0,0 0 0,0 1 0,0 0 0,0-1 0,-2 3 0,-2 3 0,0-1 0,0 1 0,0 0 0,-6 11 0,10-15 0,0 0 0,0 0 0,0 0 0,1 0 0,-1 0 0,1 0 0,0 1 0,0-1 0,0 0 0,0 1 0,1-1 0,0 1 0,-1-1 0,2 7 0,-1-8 0,1-1 0,0 1 0,0-1 0,0 1 0,0-1 0,0 0 0,0 0 0,1 0 0,-1 1 0,0-1 0,1 0 0,-1 0 0,1-1 0,-1 1 0,1 0 0,-1 0 0,1-1 0,-1 1 0,1-1 0,0 1 0,-1-1 0,1 0 0,0 0 0,-1 0 0,1 0 0,0 0 0,0 0 0,-1 0 0,1 0 0,3-2 0,2 1 0,0-1 0,0 0 0,-1-1 0,1 1 0,0-1 0,-1-1 0,0 1 0,0-1 0,0 0 0,0 0 0,0-1 0,-1 0 0,0 0 0,0 0 0,0-1 0,-1 0 0,0 1 0,0-1 0,0-1 0,-1 1 0,0-1 0,0 1 0,-1-1 0,1 0 0,-2 0 0,3-11 0,-22 46 0,15-19 0,1 0 0,-1 0 0,1 0 0,1 0 0,0 1 0,0 15 0,1-23 0,0 0 0,0 0 0,1 0 0,-1 0 0,0 0 0,1 0 0,0 0 0,-1 0 0,1 0 0,0 0 0,0-1 0,0 1 0,0 0 0,1 0 0,-1-1 0,0 1 0,1-1 0,-1 1 0,1-1 0,-1 0 0,1 1 0,0-1 0,0 0 0,-1 0 0,1 0 0,0 0 0,0-1 0,0 1 0,0 0 0,0-1 0,0 1 0,0-1 0,0 0 0,4 0 0,6 1-946,1-1-1,-1 0 1,23-5-1,-25 3-265,0-1 1,0 0-1,0-1 0,-1 0 0,1 0 1,-1-1-1,0 0 0,0-1 0,-1 0 1,1 0-1,-1-1 0,-1 0 0,12-13 1,-2-7-6519,-10 8 7324,-3 1 4530,-3 1 5194,-1 16-9067,0 1-1,0 0 1,0-1-1,0 1 1,0-1 0,0 1-1,0 0 1,0-1-1,0 1 1,-1 0 0,1-1-1,0 1 1,0 0 0,0 0-1,-1-1 1,1 1-1,0 0 1,0-1 0,-1 1-1,1 0 1,0 0-1,0 0 1,-1-1 0,1 1-1,0 0 1,-1 0-1,1 0 1,0 0 0,-1-1-1,1 1 1,-1 0-1,-16 1 3894,-12 11-1082,26-9-3042,0 1 1,1 0-1,-1 0 1,1 1-1,0-1 0,0 0 1,0 1-1,0 0 0,1-1 1,0 1-1,-2 7 0,3-9-23,0-1 0,0 0-1,-1 0 1,1 0-1,1 0 1,-1 0 0,0 1-1,0-1 1,1 0-1,-1 0 1,1 0 0,0 0-1,0 0 1,0 0 0,0 0-1,0 0 1,0-1-1,0 1 1,0 0 0,1 0-1,-1-1 1,1 1 0,-1-1-1,1 1 1,0-1-1,0 0 1,3 2 0,3 1-274,0 0 0,0 1-1,-1 0 1,1 0 0,-1 1 0,0 0 0,0 0 0,-1 1 0,0 0 0,0 0 0,-1 0 0,0 1 0,0 0 0,0 0 0,-1 0 0,3 10 0,-2-4 280,-1 1-1,-1 0 1,0-1 0,-1 1 0,-1 0 0,0 1-1,-1-1 1,-1 0 0,-3 16 0,3-21 205,-1-1 0,-1 0 0,1 0 0,-2 0 0,1-1 0,-1 1 0,-1-1 0,1 0 0,-1 0 0,-1 0 0,-8 9 0,11-13-106,0 0 1,-1 0-1,0-1 1,0 0-1,0 1 1,-1-1-1,1 0 1,-1-1-1,1 1 1,-1-1-1,0 0 1,0 0-1,0-1 1,0 1-1,0-1 1,0 0-1,-1-1 1,1 1-1,0-1 1,0 0-1,-9-1 1,10-1-103,0 1 0,0-1 0,0 0 0,0 0 0,1-1 0,-1 1 0,1-1 0,-1 0 0,1 0 0,0 0 0,0 0 0,0 0 0,1-1 0,-1 1 0,1-1 0,0 0 0,0 1 0,0-1 0,0 0 0,1 0 0,-1-1 0,1 1 0,-1-9 0,0 6 0,1-1 0,-1 1 0,2-1 0,-1 1 0,1-1 0,0 0 0,0 0 0,1 1 0,0-1 0,1 1 0,-1-1 0,2 1 0,2-9 0,-1 11-61,-1-1 0,1 1 0,0 0 0,1 0 0,-1 0 0,1 1 0,0-1 1,0 1-1,0 0 0,1 1 0,0-1 0,5-2 0,12-4-1571,46-14 1,5-2-3896,-39 9-10419</inkml:trace>
</inkml:ink>
</file>

<file path=ppt/ink/ink2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4.454"/>
    </inkml:context>
    <inkml:brush xml:id="br0">
      <inkml:brushProperty name="width" value="0.025" units="cm"/>
      <inkml:brushProperty name="height" value="0.025" units="cm"/>
      <inkml:brushProperty name="color" value="#E71224"/>
    </inkml:brush>
  </inkml:definitions>
  <inkml:trace contextRef="#ctx0" brushRef="#br0">9 0 18417,'0'0'8526,"2"9"-7779,2 27-591,-2 0 0,-1 0-1,-1 0 1,-3 1 0,-10 59-1,12-87-1065,1-5-2284</inkml:trace>
</inkml:ink>
</file>

<file path=ppt/ink/ink2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4.812"/>
    </inkml:context>
    <inkml:brush xml:id="br0">
      <inkml:brushProperty name="width" value="0.025" units="cm"/>
      <inkml:brushProperty name="height" value="0.025" units="cm"/>
      <inkml:brushProperty name="color" value="#E71224"/>
    </inkml:brush>
  </inkml:definitions>
  <inkml:trace contextRef="#ctx0" brushRef="#br0">0 107 14318,'0'0'3416,"0"-9"-448,0 6-2808,0 0 0,0 0 0,0 0-1,1 0 1,-1 0 0,1 0 0,-1 0 0,1 1 0,0-1-1,0 0 1,0 0 0,0 1 0,1-1 0,-1 0-1,1 1 1,0 0 0,0-1 0,-1 1 0,1 0-1,1 0 1,-1 0 0,0 0 0,0 0 0,1 0-1,-1 1 1,1-1 0,0 1 0,-1 0 0,1 0-1,5-2 1,9-2 36,2-1-1,-1 2 1,0 1-1,1 0 1,0 1-1,-1 1 1,35 2-1,-51-1-180,1 0-1,-1 0 0,1 0 1,-1 0-1,0 1 0,1-1 0,-1 1 1,1 0-1,-1-1 0,0 1 1,0 0-1,1 0 0,-1 0 0,0 1 1,0-1-1,0 0 0,0 1 1,0 0-1,-1-1 0,1 1 0,0 0 1,-1 0-1,1 0 0,-1 0 1,0 0-1,1 0 0,-1 0 0,0 0 1,0 1-1,-1-1 0,1 0 1,0 1-1,-1-1 0,0 1 0,1-1 1,-1 0-1,0 1 0,0-1 1,-1 4-1,1 2 201,-2 1 0,1-1 0,-1 1 0,-1-1 0,1 0 1,-2 0-1,1 0 0,-1 0 0,-9 14 0,-32 34 776,31-41-586,2 1 0,-1 0 0,-10 20-1,23-35-402,-1 0 0,1 0 0,-1 0 0,1 0 0,0 0 0,0 0 0,-1 0 0,1 0 0,0 1 0,0-1 0,0 0 0,0 0 0,0 0 0,1 0 0,-1 0 0,0 0 0,0 0 0,1 0 0,-1 0 0,1 0 0,-1 0 0,1 0 0,-1 0 0,1 0 0,-1 0 0,1-1 0,0 1 0,0 0 0,-1 0 0,1 0 0,0-1 0,0 1 0,0-1 0,0 1 0,0-1 0,0 1 0,0-1 0,0 1 0,0-1 0,1 1 0,51 14-491,-42-12 74,54 9-3488,-21-6-3308,-12-2-3156</inkml:trace>
</inkml:ink>
</file>

<file path=ppt/ink/ink2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5.188"/>
    </inkml:context>
    <inkml:brush xml:id="br0">
      <inkml:brushProperty name="width" value="0.025" units="cm"/>
      <inkml:brushProperty name="height" value="0.025" units="cm"/>
      <inkml:brushProperty name="color" value="#E71224"/>
    </inkml:brush>
  </inkml:definitions>
  <inkml:trace contextRef="#ctx0" brushRef="#br0">106 4 15855,'0'0'3011,"-8"0"-342,4-1-2461,0 1-1,1 0 1,-1 0 0,0 0 0,0 1-1,1-1 1,-1 1 0,1 0-1,-1 0 1,1 0 0,-1 0 0,1 1-1,-1-1 1,1 1 0,0 0-1,0 0 1,0 0 0,0 1 0,0-1-1,1 1 1,-1-1 0,1 1-1,-1 0 1,1 0 0,0 0 0,0 0-1,0 0 1,1 0 0,-1 1-1,1-1 1,0 1 0,-1 3 0,1-4-186,0-1 0,1 0 0,-1 0 0,1 1 0,-1-1 0,1 0 1,0 1-1,0-1 0,0 0 0,0 1 0,1-1 0,-1 0 1,1 0-1,-1 1 0,1-1 0,0 0 0,0 0 0,0 0 0,0 0 1,0 0-1,0 0 0,0 0 0,3 3 0,-1-3 22,0 0-1,0 0 0,0 0 0,0 0 1,0-1-1,1 1 0,-1-1 1,0 0-1,1 0 0,-1 0 0,1 0 1,-1-1-1,8 1 0,-4 0 16,0-1 0,0 0 0,0-1 0,0 0 0,0 0 0,0 0 0,0-1 0,0 0 0,-1 0 0,1-1 0,-1 0 0,1 0 0,-1 0 0,0-1 0,10-8 0,-12 7-6,-1 0-1,1 0 1,-1 0-1,0 0 1,0-1-1,-1 1 1,0-1-1,0 1 1,2-8-1,-4 11-44,1 1-1,-1-1 1,0 1 0,1 0-1,-1-1 1,0 1 0,0-1-1,0 1 1,0-1 0,0 1-1,0-1 1,-1 1 0,1 0-1,0-1 1,-1 1 0,1-1-1,-1 1 1,1 0 0,-1-1-1,0 1 1,0 0 0,1 0-1,-1 0 1,0-1 0,0 1-1,0 0 1,0 0 0,0 0-1,-1 0 1,1 1 0,0-1-1,0 0 1,0 0 0,-1 1-1,1-1 1,-1 1 0,1-1-1,0 1 1,-1 0 0,1-1-1,-1 1 1,-1 0 0,-3 0-8,1 0 0,-1 0 0,0 0-1,0 1 1,0 0 0,0 0 0,1 1 0,-1 0 0,-10 4 0,14-5-130,0 0 0,0 0 0,0 1 0,0-1 0,0 1 0,0 0 0,0-1 0,0 1 0,1 0 0,-1 0 0,-1 3 0,2-3-181,0-1 0,1 1 0,-1 0 0,0-1 0,1 1 0,0 0 0,-1-1 0,1 1 0,0 0 0,0 0 0,0 0 0,0-1 0,0 1 0,1 0 0,-1 0 0,0-1 0,2 4 0,7 3-4504,12-5-1212</inkml:trace>
</inkml:ink>
</file>

<file path=ppt/ink/ink2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5.593"/>
    </inkml:context>
    <inkml:brush xml:id="br0">
      <inkml:brushProperty name="width" value="0.025" units="cm"/>
      <inkml:brushProperty name="height" value="0.025" units="cm"/>
      <inkml:brushProperty name="color" value="#E71224"/>
    </inkml:brush>
  </inkml:definitions>
  <inkml:trace contextRef="#ctx0" brushRef="#br0">113 0 18001,'0'0'8381,"-4"11"-7804,0-3-544,1 0 1,0 0-1,0 0 1,1 1-1,0 0 1,1-1-1,-1 14 1,2-18-26,0 1 0,0-1 0,1 1 1,0 0-1,0-1 0,0 1 0,0-1 1,1 0-1,0 1 0,-1-1 0,2 0 0,-1 0 1,0 0-1,1 0 0,0 0 0,0-1 1,0 1-1,0-1 0,5 4 0,27 14 248,-26-17-272,-1 0 0,1 1 0,-1 1 1,0-1-1,13 13 0,-20-17 50,0 0 1,0 1-1,0-1 1,0 1 0,0-1-1,0 1 1,0-1 0,-1 1-1,1 0 1,0-1-1,-1 1 1,1 0 0,-1 0-1,0-1 1,0 1 0,0 0-1,0 0 1,0 0-1,0-1 1,0 1 0,0 0-1,-1 0 1,1-1 0,-1 1-1,1 0 1,-1-1-1,0 1 1,1 0 0,-1-1-1,0 1 1,0-1 0,0 1-1,-1-1 1,1 0-1,0 1 1,-3 1 0,-3 3 189,1 0 0,-1 0 1,-1-1-1,1 0 0,-1 0 1,0-1-1,0 0 0,-1 0 1,-12 3-1,15-5-111,0 0 0,0 0-1,-1-1 1,1 0 0,0 0-1,-1-1 1,1 0 0,-1 0 0,1 0-1,-1-1 1,1 0 0,0 0 0,-1-1-1,-5-2 1,9 3-141,1 0 0,0 0 0,0 0 0,1-1 0,-1 1-1,0 0 1,0-1 0,1 0 0,-1 1 0,1-1 0,-1 0 0,1 0 0,0 0 0,0 0 0,-1 0 0,2 0 0,-1 0-1,0 0 1,0 0 0,1-1 0,-1 1 0,0-3 0,2 4-306,-1 0 0,1 0 0,0 0 0,0 1-1,-1-1 1,1 0 0,0 0 0,0 1 0,0-1 0,-1 1 0,1-1-1,0 1 1,0-1 0,0 1 0,0-1 0,0 1 0,0 0 0,0 0 0,0-1-1,0 1 1,2 0 0,31-6-5489,-26 5 3708,19-3-5140</inkml:trace>
</inkml:ink>
</file>

<file path=ppt/ink/ink2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6.047"/>
    </inkml:context>
    <inkml:brush xml:id="br0">
      <inkml:brushProperty name="width" value="0.025" units="cm"/>
      <inkml:brushProperty name="height" value="0.025" units="cm"/>
      <inkml:brushProperty name="color" value="#E71224"/>
    </inkml:brush>
  </inkml:definitions>
  <inkml:trace contextRef="#ctx0" brushRef="#br0">29 1 14606,'0'0'14905,"-3"10"-13469,-1 1-975,-1-1-267,2 0 0,-1 1 1,2-1-1,-1 1 0,1-1 0,0 20 0,2-29-194,1-1 0,-1 1 0,1-1 0,-1 1 0,1-1 0,-1 1 0,1-1 0,0 1 0,-1-1 0,1 0 0,-1 0 0,1 1 0,0-1 0,-1 0 0,1 0 0,0 0 0,0 0 0,-1 1 0,1-1 0,0 0 0,-1 0 0,1-1 0,0 1 0,0 0 0,-1 0 0,1 0 0,0 0 0,0-1 0,24-5 0,10-15-89,10-6-100,-43 25 182,0 1-1,0 1 1,0-1-1,0 0 1,0 0-1,1 1 1,-1-1-1,0 1 1,0 0-1,1 0 0,-1-1 1,0 1-1,1 1 1,-1-1-1,0 0 1,5 2-1,-6-2 7,0 1-1,0-1 0,0 1 1,0 0-1,0 0 0,0-1 1,-1 1-1,1 0 0,0 0 1,0 0-1,-1 0 0,1 0 1,0 0-1,-1 0 0,1 0 1,-1 0-1,1 0 0,0 2 1,-1-2 7,0 0 0,0 0 0,1 0 0,-1 0 0,1 0 1,-1 0-1,1 0 0,-1 0 0,1 0 0,0 0 0,-1-1 0,1 1 1,0 0-1,0 0 0,0-1 0,-1 1 0,1 0 0,0-1 0,0 1 0,0-1 1,0 1-1,0-1 0,0 0 0,0 1 0,0-1 0,0 0 0,0 0 0,0 1 1,1-1-1,-1 0 0,0 0 0,1-1 0,10 1 176,-10 0-328,0-1 0,0 1-1,-1 0 1,1 0 0,0 0 0,0 0 0,0 0 0,0 0-1,0 1 1,0-1 0,0 1 0,-1-1 0,1 1-1,0-1 1,0 1 0,0 0 0,-1 0 0,1 0 0,-1 0-1,1 0 1,-1 1 0,1-1 0,-1 0 0,1 1 0,-1-1-1,0 1 1,0-1 0,1 2 0,-1-1-1520</inkml:trace>
</inkml:ink>
</file>

<file path=ppt/ink/ink2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6.392"/>
    </inkml:context>
    <inkml:brush xml:id="br0">
      <inkml:brushProperty name="width" value="0.025" units="cm"/>
      <inkml:brushProperty name="height" value="0.025" units="cm"/>
      <inkml:brushProperty name="color" value="#E71224"/>
    </inkml:brush>
  </inkml:definitions>
  <inkml:trace contextRef="#ctx0" brushRef="#br0">0 1 18385,'0'0'2883,"67"15"-18578</inkml:trace>
</inkml:ink>
</file>

<file path=ppt/ink/ink2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6.766"/>
    </inkml:context>
    <inkml:brush xml:id="br0">
      <inkml:brushProperty name="width" value="0.025" units="cm"/>
      <inkml:brushProperty name="height" value="0.025" units="cm"/>
      <inkml:brushProperty name="color" value="#E71224"/>
    </inkml:brush>
  </inkml:definitions>
  <inkml:trace contextRef="#ctx0" brushRef="#br0">145 1 17617,'0'0'7981,"-9"1"-5430,4 0-2305,-39 7 1425,43-7-1692,-1-1 0,1 1 0,-1-1 0,1 1 0,-1-1 0,1 1 0,-1 0 0,1 0 0,0 0 0,-1 0 0,1 0 0,0 0 0,0 0 0,0 0 0,0 0 0,0 1 0,0-1 0,0 0 0,0 1 0,0-1 0,0 1 0,1-1 0,-1 1 0,1-1 0,-1 1 1,1-1-1,-1 3 0,4-2-287,0 1 1,0 0 0,0-1 0,0 0 0,0 0 0,0 0 0,1 0 0,-1 0 0,1-1 0,-1 1-1,1-1 1,7 2 0,-5-1-291,0 0 316,0 0-1,-1 0 1,0 1 0,1 0 0,-1 0 0,0 0 0,7 8 0,-11-10 361,0 0-1,0 0 0,0 0 0,0 0 1,0 0-1,-1 0 0,1 1 0,0-1 1,-1 0-1,1 0 0,-1 1 0,1-1 1,-1 0-1,0 1 0,0-1 0,0 1 1,1-1-1,-1 0 0,-1 1 0,1-1 1,0 1-1,0-1 0,0 0 0,-1 1 1,1-1-1,-1 0 0,1 1 0,-1-1 1,1 0-1,-1 0 0,0 1 0,0-1 0,1 0 1,-1 0-1,0 0 0,0 0 0,0 0 1,-2 1-1,-4 4 365,-1-1-1,0 0 1,0 0 0,0-1 0,0 0-1,-1 0 1,0-1 0,1 0 0,-1-1-1,0 0 1,0 0 0,-1-1 0,1 0-1,0-1 1,-15-1 0,24 1-480,0 0 1,0 1-1,-1-1 0,1 0 0,0 0 1,0 0-1,-1 0 0,1 0 1,0 0-1,0 0 0,0 0 0,-1 0 1,1 0-1,0 0 0,0 0 1,-1 0-1,1 0 0,0 0 0,0 0 1,-1 0-1,1-1 0,0 1 1,0 0-1,0 0 0,-1 0 0,1 0 1,0 0-1,0-1 0,0 1 1,-1 0-1,1 0 0,0 0 0,0 0 1,0-1-1,0 1 0,0 0 1,0 0-1,-1 0 0,1-1 0,0 1 1,0 0-1,0 0 0,0-1 0,9-9-3956,18-6-6013,-3 5-420</inkml:trace>
</inkml:ink>
</file>

<file path=ppt/ink/ink2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7.111"/>
    </inkml:context>
    <inkml:brush xml:id="br0">
      <inkml:brushProperty name="width" value="0.025" units="cm"/>
      <inkml:brushProperty name="height" value="0.025" units="cm"/>
      <inkml:brushProperty name="color" value="#E71224"/>
    </inkml:brush>
  </inkml:definitions>
  <inkml:trace contextRef="#ctx0" brushRef="#br0">122 1 19923,'-9'0'3352,"0"0"-2902,0-1 448,0 1-1,0 1 1,-1-1 0,1 2 0,-9 1 0,16-2-781,0-1 0,0 1 1,0 0-1,0 0 0,0-1 0,0 1 0,0 1 1,0-1-1,0 0 0,1 0 0,-1 1 0,0-1 1,1 1-1,-1-1 0,1 1 0,0-1 1,0 1-1,-1 0 0,1 0 0,0 0 0,0 0 1,1 0-1,-1 0 0,0 0 0,1 0 1,-1 0-1,1 0 0,0 0 0,-1 0 0,1 3 1,1-4-117,-1 0 0,1 0 0,-1 0-1,1 1 1,0-1 0,0 0 0,-1 0 0,1 0 0,0 0 0,0-1 0,0 1 0,0 0 0,0 0 0,0 0 0,0-1 0,0 1 0,1-1 0,-1 1 0,0-1 0,0 1 0,0-1 0,1 0 0,-1 1 0,0-1-1,0 0 1,1 0 0,0 0 0,40 3-6,80-12-2348,-88 6 2031,-34 3 345,0 0 0,1 0 1,-1 0-1,0 0 0,1 0 0,-1 0 0,1 0 0,-1 0 0,0 0 0,1 1 0,-1-1 0,0 0 0,1 0 0,-1 0 0,0 1 0,1-1 0,-1 0 0,0 0 0,0 1 0,1-1 0,-1 0 0,0 1 0,0-1 0,0 0 0,1 1 0,-1-1 0,0 0 0,0 1 0,0-1 0,0 0 0,0 1 0,0-1 0,1 1 0,-1-1 0,0 0 0,0 1 0,0-1 0,-1 1 0,1-1 0,0 0 0,0 1 0,0-1 0,0 0 0,0 1 0,0-1 0,0 0 0,-1 1 0,1-1 0,0 0 0,0 1 0,0-1 0,-1 0 0,1 1 0,0-1 0,0 0 0,-1 0 0,0 1 0,-1 10 898,11-10-502,27-22-840,-33 18 360,0 0 0,0 1 0,1-1-1,-1 1 1,1 0 0,0 0-1,0 0 1,0 1 0,0 0 0,0-1-1,0 1 1,6 0 0,-8 37-1562,0-34 859,0-1-1,-1 0 1,1 0-1,0 0 1,0 1-1,-1-2 1,1 1-1,0 0 1,0 0-1,0-1 1,0 1-1,0-1 1,1 1-1,-1-1 1,0 0-1,0 0 1,0 0 0,0 0-1,0 0 1,3-1-1,-4 1 297,14-1-12585</inkml:trace>
</inkml:ink>
</file>

<file path=ppt/ink/ink2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3:07.498"/>
    </inkml:context>
    <inkml:brush xml:id="br0">
      <inkml:brushProperty name="width" value="0.025" units="cm"/>
      <inkml:brushProperty name="height" value="0.025" units="cm"/>
      <inkml:brushProperty name="color" value="#E71224"/>
    </inkml:brush>
  </inkml:definitions>
  <inkml:trace contextRef="#ctx0" brushRef="#br0">1 0 7399,'0'0'25368,"22"23"-29532,-8-23-8584</inkml:trace>
  <inkml:trace contextRef="#ctx0" brushRef="#br0" timeOffset="1">1 157 17392,'0'0'12845</inkml:trace>
</inkml:ink>
</file>

<file path=ppt/ink/ink2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5.593"/>
    </inkml:context>
    <inkml:brush xml:id="br0">
      <inkml:brushProperty name="width" value="0.025" units="cm"/>
      <inkml:brushProperty name="height" value="0.025" units="cm"/>
      <inkml:brushProperty name="color" value="#E71224"/>
    </inkml:brush>
  </inkml:definitions>
  <inkml:trace contextRef="#ctx0" brushRef="#br0">0 0 12524,'0'0'15374,"4"5"-14589,-1 0-720,0 1-1,-1-1 1,1 1-1,-1-1 1,0 1-1,-1 0 1,1-1-1,-1 1 1,-1 0-1,1 0 1,-1 9-1,-6 77 170,1-18-115,8-84-10796,-3-1 4004</inkml:trace>
</inkml:ink>
</file>

<file path=ppt/ink/ink2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6.203"/>
    </inkml:context>
    <inkml:brush xml:id="br0">
      <inkml:brushProperty name="width" value="0.025" units="cm"/>
      <inkml:brushProperty name="height" value="0.025" units="cm"/>
      <inkml:brushProperty name="color" value="#E71224"/>
    </inkml:brush>
  </inkml:definitions>
  <inkml:trace contextRef="#ctx0" brushRef="#br0">1 38 14478,'0'0'16271,"68"20"-16463,-49-36-1314,-1-4-2081,-7-2-3652</inkml:trace>
</inkml:ink>
</file>

<file path=ppt/ink/ink2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6:57.324"/>
    </inkml:context>
    <inkml:brush xml:id="br0">
      <inkml:brushProperty name="width" value="0.025" units="cm"/>
      <inkml:brushProperty name="height" value="0.025" units="cm"/>
      <inkml:brushProperty name="color" value="#E71224"/>
    </inkml:brush>
  </inkml:definitions>
  <inkml:trace contextRef="#ctx0" brushRef="#br0">8 51 17489,'0'0'10324,"12"-1"-9876,299-17-5,-311 18-432,0 0 0,0 0 0,-1 0-1,1-1 1,0 1 0,0 0-1,0 0 1,0 0 0,0 0 0,0 0-1,0-1 1,0 1 0,0 0-1,0 0 1,0 0 0,0 0 0,0 0-1,0-1 1,0 1 0,0 0-1,0 0 1,0 0 0,0 0-1,0-1 1,0 1 0,0 0 0,0 0-1,0 0 1,0 0 0,0 0-1,0-1 1,0 1 0,1 0 0,-1 0-1,0 0 1,0 0 0,-18-5 185,-50 1 1384,-130 11 0,152-4-1270,93-6-422,232-8-1757,-488 15 3850,195-5-3549,14 1 1491,-1 0-1,1 0 1,0 0-1,0 0 1,0 0 0,-1 0-1,1 0 1,0 0 0,0 0-1,0-1 1,-1 1 0,1 0-1,0 0 1,0 0 0,0 0-1,0 0 1,0 0 0,-1 0-1,1-1 1,0 1 0,0 0-1,0 0 1,0 0 0,0 0-1,0-1 1,-1 1-1,1 0 1,0 0 0,0 0-1,0-1 1,0 1 0,0 0-1,0 0 1,0 0 0,0 0-1,0-1 1,0 1 0,0 0-1,0 0 1,0 0 0,0-1-1,0 1 1,0 0 0,0 0-1,0 0 1,0-1 0,0 1-1,1 0 1,-1 0-1,0 0 1,0 0 0,0-1-1,0 1 1,0 0 0,0 0-1,1 0 1,-1 0 0,0 0-1,0-1 1,0 1 0,0 0-1,1 0 1,-1 0 0,0 0-1,0 0 1,0 0 0,1 0-1,13-8-9301</inkml:trace>
</inkml:ink>
</file>

<file path=ppt/ink/ink2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46.299"/>
    </inkml:context>
    <inkml:brush xml:id="br0">
      <inkml:brushProperty name="width" value="0.025" units="cm"/>
      <inkml:brushProperty name="height" value="0.025" units="cm"/>
      <inkml:brushProperty name="color" value="#E71224"/>
    </inkml:brush>
  </inkml:definitions>
  <inkml:trace contextRef="#ctx0" brushRef="#br0">54 26 7976,'0'0'21364,"-9"1"-20580,-35 6 1320,44-7-1693,42-10-283,-15 7-128,1 1 0,0 1 0,37 3 0,-35 0 0,-1-1 0,49-6 0,-70 2-2095,-8-5-3316,-4 1-2586</inkml:trace>
</inkml:ink>
</file>

<file path=ppt/ink/ink2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5:47.483"/>
    </inkml:context>
    <inkml:brush xml:id="br0">
      <inkml:brushProperty name="width" value="0.025" units="cm"/>
      <inkml:brushProperty name="height" value="0.025" units="cm"/>
      <inkml:brushProperty name="color" value="#E71224"/>
    </inkml:brush>
  </inkml:definitions>
  <inkml:trace contextRef="#ctx0" brushRef="#br0">137 30 3395,'0'0'7858,"-4"-5"-6870,2 2-471,-11-13 38,-1 10 3023,8 10-2604,1-1 0,0 1 0,0 1 1,0-1-1,1 1 0,0 0 0,-4 5 1,4-5-757,0 0 0,1 1 1,-1-1-1,2 0 0,-1 1 1,0 0-1,1 0 0,0 0 1,0 0-1,1 0 0,0 0 1,0 0-1,0 8 0,-2 11 847,3-23-932,0-1 0,0 0 1,0 0-1,-1 1 0,1-1 1,0 0-1,-1 0 0,1 0 0,-1 1 1,1-1-1,-1 0 0,1 0 1,-1 0-1,0 0 0,1 0 0,-1 0 1,0 0-1,0 0 0,0 0 1,0 0-1,-1 0 0,-7 7 816,8-7-948,1 0 0,-1 0 1,1 0-1,-1 0 0,1 1 1,0-1-1,0 0 0,-1 0 0,1 0 1,0 1-1,0-1 0,0 0 0,0 0 1,0 1-1,0-1 0,1 0 1,-1 0-1,0 0 0,1 1 0,-1-1 1,1 2-1,13 23 51,-11-23-52,1 0 0,-1 0 0,0-1 0,1 1 0,0-1 0,-1 0 0,1 0 0,0 0 0,0-1 0,0 1 0,0-1 0,1 0 0,-1 0 0,0 0 0,1-1 0,-1 1 0,0-1 0,1 0 0,-1-1 0,0 1 0,0-1 0,1 1 0,-1-1 0,0-1 0,0 1 0,0 0 0,0-1 0,0 0 0,0 0 0,0 0 0,-1-1 0,1 1 0,-1-1 0,1 0 0,-1 0 0,0 0 0,0 0 0,0 0 0,-1-1 0,1 1 0,2-7 0,-4 9 0,-1 0 0,1 0 0,-1 0 0,0 0 0,1 0 0,-1 0 0,0 0 0,0 0 0,0-1 0,1 1 0,-1 0 0,0 0 0,-1 0 0,1 0 0,0 0 0,0 0 0,0 0 0,-1 0 0,1 0 0,0 0 0,-1 0 0,1 0 0,-1 0 0,1 0 0,-1 0 0,0-1 0,-1 0 0,0 1 0,0-1 0,0 1 0,0 0 0,0-1 0,-1 1 0,1 0 0,0 0 0,0 0 0,-1 1 0,-2-2 0,-2 1 0,0 0 0,0 0 0,0 0 0,1 1 0,-1 0 0,0 1 0,-12 1 0,19-2-47,-1 0-1,0 1 1,1-1 0,-1 0-1,1 0 1,-1 0 0,0 0-1,1 1 1,-1-1 0,1 0-1,-1 1 1,1-1 0,-1 0-1,1 1 1,-1-1 0,1 1-1,-1-1 1,1 1 0,0-1-1,-1 1 1,1-1 0,0 1-1,-1-1 1,1 1 0,0-1-1,0 1 1,-1 0 0,1-1-1,0 1 1,0-1 0,0 1-1,0 0 1,0-1 0,0 1-1,0-1 1,0 1 0,0 0-1,0-1 1,0 1 0,0 0-1,1-1 1,-1 1 0,0-1-1,0 1 1,1-1 0,-1 1-1,0 0 1,1 0-1,0 0-313,0 1-1,0-1 1,0 0-1,1 1 0,-1-1 1,0 0-1,1 0 1,-1 0-1,0 0 1,1 0-1,0 0 0,-1 0 1,1 0-1,-1-1 1,1 1-1,3 0 0,9 0-8467</inkml:trace>
</inkml:ink>
</file>

<file path=ppt/ink/ink2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11.767"/>
    </inkml:context>
    <inkml:brush xml:id="br0">
      <inkml:brushProperty name="width" value="0.025" units="cm"/>
      <inkml:brushProperty name="height" value="0.025" units="cm"/>
      <inkml:brushProperty name="color" value="#E71224"/>
    </inkml:brush>
  </inkml:definitions>
  <inkml:trace contextRef="#ctx0" brushRef="#br0">0 26 10858,'0'0'6951,"42"-25"-9962,-42 27-672,0 7-6920</inkml:trace>
</inkml:ink>
</file>

<file path=ppt/ink/ink2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12.310"/>
    </inkml:context>
    <inkml:brush xml:id="br0">
      <inkml:brushProperty name="width" value="0.025" units="cm"/>
      <inkml:brushProperty name="height" value="0.025" units="cm"/>
      <inkml:brushProperty name="color" value="#E71224"/>
    </inkml:brush>
  </inkml:definitions>
  <inkml:trace contextRef="#ctx0" brushRef="#br0">0 1 6919,'0'0'11242</inkml:trace>
</inkml:ink>
</file>

<file path=ppt/ink/ink2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50.643"/>
    </inkml:context>
    <inkml:brush xml:id="br0">
      <inkml:brushProperty name="width" value="0.025" units="cm"/>
      <inkml:brushProperty name="height" value="0.025" units="cm"/>
    </inkml:brush>
  </inkml:definitions>
  <inkml:trace contextRef="#ctx0" brushRef="#br0">1 20 6694,'0'0'23345,"29"0"-22464,133 16 496,-157-19-1276,-12-4 57,-13-5 53,-1 8-211,0 0 0,0 1 0,-1 1 0,-27 1 0,49 1 0,0 0 0,0 0 0,0 1 0,1-1 0,-1 0 0,0 0 0,0 0 0,0 0 0,0 0 0,0 0 0,1 0 0,-1 0 0,0 0 0,0 0 0,0 1 0,0-1 0,0 0 0,0 0 0,0 0 0,0 0 0,1 0 0,-1 1 0,0-1 0,0 0 0,0 0 0,0 0 0,0 0 0,0 0 0,0 1 0,0-1 0,0 0 0,0 0 0,0 0 0,0 0 0,0 1 0,0-1 0,0 0 0,0 0 0,0 0 0,0 0 0,0 0 0,0 1 0,-1-1 0,1 0 0,0 0 0,0 0 0,0 0 0,0 0 0,0 1 0,0-1 0,0 0 0,0 0 0,-1 0 0,1 0 0,0 0 0,0 0 0,0 0 0,0 0 0,0 0 0,-1 0 0,1 0 0,0 1 0,0-1 0,0 0 0,0 0 0,-1 0 0,1 0 0,0 0 0,0 0 0,8 7 0,6-3 0,0 0 0,1-1 0,-1-1 0,0 0 0,1-1 0,-1-1 0,1 0 0,23-4 0,-110 3 0,34-1 0,30 2 0,12 0 0,23 1-290,15-1-2730,72 11-1,-103-8-828,-3 0-1794</inkml:trace>
</inkml:ink>
</file>

<file path=ppt/ink/ink2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1:52.865"/>
    </inkml:context>
    <inkml:brush xml:id="br0">
      <inkml:brushProperty name="width" value="0.025" units="cm"/>
      <inkml:brushProperty name="height" value="0.025" units="cm"/>
    </inkml:brush>
  </inkml:definitions>
  <inkml:trace contextRef="#ctx0" brushRef="#br0">1 33 256,'0'0'385,"3"-5"543,3-8-767,3-2-97</inkml:trace>
</inkml:ink>
</file>

<file path=ppt/ink/ink2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3:38.282"/>
    </inkml:context>
    <inkml:brush xml:id="br0">
      <inkml:brushProperty name="width" value="0.025" units="cm"/>
      <inkml:brushProperty name="height" value="0.025" units="cm"/>
      <inkml:brushProperty name="color" value="#004F8B"/>
    </inkml:brush>
  </inkml:definitions>
  <inkml:trace contextRef="#ctx0" brushRef="#br0">41 64 11339,'0'0'14830,"-7"-2"-13485,-27-10 1650,34 13-2959,1 0-1,-1 0 1,1 0 0,-1 0 0,1 0 0,0 0 0,-1 0-1,1 0 1,0 0 0,-1 0 0,1-1 0,0 1-1,0 0 1,0 0 0,0-1 0,0 1 0,0-1 0,0 1-1,0-1 1,0 1 0,0-1 0,0 0 0,0 1-1,0-1 1,0 0 0,0 0 0,1 0 0,-1 0 0,0 0-1,0 0 1,0 0 0,0 0 0,0 0 0,0 0-1,0-1 1,2 0 0,41-8 897,-18 0-933,-1 1 0,1 1 0,0 1 0,51-4 0,29-6 0,-171 20 0,-106 8 0,120 2 0,48-13 0,0 0 0,1 0 0,-1 0 0,0 0 0,1 1 0,0 0 0,-1-1 0,1 1 0,0 0 0,0 0 0,0 0 0,0 0 0,0 1 0,1-1 0,-1 0 0,-1 4 0,6-5 0,0 0 0,0-1 0,0 1 0,0 0 0,0-1 0,0 0 0,0 0 0,0 0 0,5 0 0,-6 0 0,26-2 0,0-1 0,-1-2 0,49-13 0,-40 8 0,50-6 0,-160 10 0,50 5 0,-1 2 0,1 0 0,-1 2 0,1 1 0,0 1 0,0 0 0,0 2 0,-39 17 0,97-19 0,-12-6 22,0-2 1,0-1-1,0 0 1,34-13-1,-32 10-163,1 0-1,1 1 1,28-2-1,-13 6-3152,-7 0-4553</inkml:trace>
</inkml:ink>
</file>

<file path=ppt/ink/ink2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3:38.283"/>
    </inkml:context>
    <inkml:brush xml:id="br0">
      <inkml:brushProperty name="width" value="0.025" units="cm"/>
      <inkml:brushProperty name="height" value="0.025" units="cm"/>
      <inkml:brushProperty name="color" value="#004F8B"/>
    </inkml:brush>
  </inkml:definitions>
  <inkml:trace contextRef="#ctx0" brushRef="#br0">92 48 4452,'0'0'833,"-48"-29"-641,39 22-128,1 1-32,-1 2 0,0 3-96,1 1-2306</inkml:trace>
</inkml:ink>
</file>

<file path=ppt/ink/ink2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3:38.284"/>
    </inkml:context>
    <inkml:brush xml:id="br0">
      <inkml:brushProperty name="width" value="0.025" units="cm"/>
      <inkml:brushProperty name="height" value="0.025" units="cm"/>
      <inkml:brushProperty name="color" value="#004F8B"/>
    </inkml:brush>
  </inkml:definitions>
  <inkml:trace contextRef="#ctx0" brushRef="#br0">15 0 2755,'0'0'9619,"-2"4"-8385,-1-1-555,-4 8-404,4-2 5171,4-6-4953,0-1 0,0 1 0,1-1 0,-1 1 0,1-1 0,0 0 0,-1 1 0,1-1 0,0 0 0,0 0 0,0 0 0,0 0 0,1-1 0,3 3 0,1 1-697,-4-2 632,1 0 1,0-1-1,-1 0 0,1 0 1,0 0-1,0 0 0,1-1 0,-1 1 1,0-1-1,0 0 0,1 0 1,5 0-1,8-1-428,-12-1 0,0 1 0,0 0 0,0 0 0,0 0 0,0 1 0,1 0 0,-1 1 0,0-1 0,6 3 0,15 17 0,-23-17 0,1-1 0,-1 1 0,0-1 0,1 0 0,0 0 0,0 0 0,8 3 0,15 12 0,-28-16-2394</inkml:trace>
</inkml:ink>
</file>

<file path=ppt/ink/ink2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3:38.285"/>
    </inkml:context>
    <inkml:brush xml:id="br0">
      <inkml:brushProperty name="width" value="0.025" units="cm"/>
      <inkml:brushProperty name="height" value="0.025" units="cm"/>
      <inkml:brushProperty name="color" value="#004F8B"/>
    </inkml:brush>
  </inkml:definitions>
  <inkml:trace contextRef="#ctx0" brushRef="#br0">0 0 2851,'2'7'11418,"3"7"-3933,35 9-3228,-37-20-3775,1 0 1,-1-1 0,1 1-1,0-1 1,0 0-1,0 0 1,0 0 0,0 0-1,1-1 1,-1 0-1,0 0 1,1 0-1,8 0 1,40 15-483,-47-14 0,0 0 0,0 1 0,0-1 0,-1 1 0,1 0 0,-1 0 0,10 8 0,23 12 0,42 22 0,-17-9 0,33 2 0,-43-19 0,220 86 0,-46-24 0,-69-27 0,-118-36 0,0 1 0,45 31 0,-1-1 0,-21-15 0,300 152 0,-82-68 0,40 5 0,249 94 0,-217-75 0,-89-24 0,-58-25 0,-79-37 0,173 71 0,-210-94 0,132 31 0,-44-16 0,190 79 0,-6-1 0,305 109 0,-198-61 0,-99-21 0,-197-75 0,131 49 0,-165-64 0,87 32 0,237 60 0,-368-129 0,-54-16 0,0 2 0,40 17 0,-8 0 0,92 23 0,-97-33 0,407 147 0,-379-124 0,-43-17 0,1-3 0,79 22 0,-99-34 0,41 17 0,-44-14 0,53 13 0,-63-20 0,-1 1 0,38 18 0,-21-9 0,-36-15-43,1 0-1,0-1 1,-1 1 0,1 0 0,-1 0-1,1 0 1,-1 0 0,1 0-1,-1 0 1,0 1 0,0-1-1,1 0 1,-1 1 0,0-1 0,0 1-1,0-1 1,-1 1 0,1-1-1,0 1 1,0 0 0,-1-1-1,1 1 1,-1 0 0,0-1 0,1 1-1,-1 3 1,-3-2-4436,-11-2-2909</inkml:trace>
</inkml:ink>
</file>

<file path=ppt/ink/ink2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6:14.238"/>
    </inkml:context>
    <inkml:brush xml:id="br0">
      <inkml:brushProperty name="width" value="0.025" units="cm"/>
      <inkml:brushProperty name="height" value="0.025" units="cm"/>
    </inkml:brush>
  </inkml:definitions>
  <inkml:trace contextRef="#ctx0" brushRef="#br0">0 131 2050,'0'0'993,"52"-27"-705,-19 9-192,6 2-32,6-1-64,4 0 32,5-1-256,0 0-2274</inkml:trace>
</inkml:ink>
</file>

<file path=ppt/ink/ink2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6:56.585"/>
    </inkml:context>
    <inkml:brush xml:id="br0">
      <inkml:brushProperty name="width" value="0.025" units="cm"/>
      <inkml:brushProperty name="height" value="0.025" units="cm"/>
      <inkml:brushProperty name="color" value="#E71224"/>
    </inkml:brush>
  </inkml:definitions>
  <inkml:trace contextRef="#ctx0" brushRef="#br0">2 6 5894,'0'0'17675,"-2"-4"-16725,6 3 2970,10 7-1581,35 22-905,55 43-1077,2 14-291,4-5 0,177 100 0,-101-68-66,-57-32 0,-63-38 0,-3 3 0,110 102 0,-85-70 0,3-3 0,140 85 0,-199-137 0,40 36 0,1 0 0,10 2 0,160 112 0,-197-143 0,289 199 0,-322-218 0,132 106 0,-63-40 0,-64-61 0,-13-12 0,0 0 0,-1 1 0,0 0 0,0 0 0,0 0 0,0 0 0,5 8 0,-10-12-34,0 1-1,1-1 1,-1 0 0,0 0 0,0 0-1,0 0 1,0 0 0,0 0-1,0 0 1,0 0 0,1 0 0,-1 0-1,0 0 1,0-1 0,0 1 0,0 0-1,0-1 1,-1 0 0,-20-11-4258,-4 0-4794</inkml:trace>
</inkml:ink>
</file>

<file path=ppt/ink/ink2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30.812"/>
    </inkml:context>
    <inkml:brush xml:id="br0">
      <inkml:brushProperty name="width" value="0.025" units="cm"/>
      <inkml:brushProperty name="height" value="0.025" units="cm"/>
      <inkml:brushProperty name="color" value="#004F8B"/>
    </inkml:brush>
  </inkml:definitions>
  <inkml:trace contextRef="#ctx0" brushRef="#br0">1 84 12620,'3'-11'2338,"14"-62"2771,-17 73-5021,0 1 0,0-1 0,0 0-1,0 0 1,0 0 0,1 0 0,-1 1 0,0-1 0,0 0 0,0 0 0,0 0-1,0 0 1,1 1 0,-1-1 0,0 0 0,0 0 0,0 0 0,1 0-1,-1 0 1,0 0 0,0 0 0,0 0 0,1 0 0,-1 0 0,0 0 0,0 0-1,0 0 1,1 0 0,-1 0 0,0 0 0,0 0 0,1 0 0,-1 0-1,0 0 1,0 0 0,0 0 0,1 0 0,-1 0 0,0 0 0,0 0 0,0 0-1,1-1 1,-1 1 0,0 0 0,0 0 0,0 0 0,0 0 0,0-1-1,1 1 1,-1 0 0,0 0 0,0 0 0,0-1 0,6 23 868,45 345 3956,-13 186-3983,-41-585-3926,-1 1 1,-1 1 0,-17-52 0,0 12-3848</inkml:trace>
</inkml:ink>
</file>

<file path=ppt/ink/ink2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31.185"/>
    </inkml:context>
    <inkml:brush xml:id="br0">
      <inkml:brushProperty name="width" value="0.025" units="cm"/>
      <inkml:brushProperty name="height" value="0.025" units="cm"/>
      <inkml:brushProperty name="color" value="#004F8B"/>
    </inkml:brush>
  </inkml:definitions>
  <inkml:trace contextRef="#ctx0" brushRef="#br0">0 388 18866,'0'0'10693,"11"8"-10208,-7-4-448,1 0 10,0 1-1,1-1 1,-1-1 0,1 1-1,0-1 1,8 3 0,-12-5-18,1 0 1,0 0-1,0-1 0,0 1 1,0-1-1,0 0 1,0 0-1,-1 0 1,1 0-1,0 0 1,0-1-1,0 1 1,0-1-1,0 0 1,-1 0-1,1 0 1,0 0-1,-1 0 1,1 0-1,0-1 0,-1 0 1,3-2-1,7-6 53,-1-1 0,0-1 0,-1 0 0,-1 0 0,1-1 0,-2 0 0,0 0 0,-1-1 0,0 0 0,6-21 0,6-21 300,14-79 1,-28 112-368,-3 14-15,5-25 0,-7 34 0,0 0 0,0 0 0,0 1 0,1-1 0,-1 0 0,0 0 0,0 1 0,0-1 0,0 0 0,1 0 0,-1 1 0,0-1 0,0 0 0,1 0 0,-1 0 0,0 0 0,0 1 0,1-1 0,-1 0 0,0 0 0,0 0 0,1 0 0,-1 0 0,0 0 0,0 0 0,1 0 0,-1 0 0,0 0 0,1 0 0,-1 0 0,0 0 0,1 0 0,-1 0 0,0 0 0,0 0 0,1 0 0,-1 0 0,0 0 0,0 0 0,1-1 0,-1 1 0,0 0 0,0 0 0,1 0 0,-1 0 0,0-1 0,0 1 0,0 0 0,1 0 0,-1-1 0,0 1 0,0 0 0,0 0 0,0-1 0,0 1 0,1 0 0,-1 0 0,0-1 0,55 160-110,6 17-821,-38-114-4223,-16-42 283,5 10-8983</inkml:trace>
</inkml:ink>
</file>

<file path=ppt/ink/ink2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44.450"/>
    </inkml:context>
    <inkml:brush xml:id="br0">
      <inkml:brushProperty name="width" value="0.025" units="cm"/>
      <inkml:brushProperty name="height" value="0.025" units="cm"/>
      <inkml:brushProperty name="color" value="#E71224"/>
    </inkml:brush>
  </inkml:definitions>
  <inkml:trace contextRef="#ctx0" brushRef="#br0">0 99 2659,'0'0'7484,"11"3"-5936,19 5-1457,0-2 0,0-1 0,1-1 0,0-2 0,41-2 0,171-20 476,-138 9-30,586-40 1802,-418 33-1337,837-3-525,-312 15 1417,397 15-280,-388 5-506,17 5-884,106-14-133,-808-9-61,224-16 84,-343 20-868,19-3 2626,-15 0-4408</inkml:trace>
</inkml:ink>
</file>

<file path=ppt/ink/ink2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44.796"/>
    </inkml:context>
    <inkml:brush xml:id="br0">
      <inkml:brushProperty name="width" value="0.025" units="cm"/>
      <inkml:brushProperty name="height" value="0.025" units="cm"/>
      <inkml:brushProperty name="color" value="#E71224"/>
    </inkml:brush>
  </inkml:definitions>
  <inkml:trace contextRef="#ctx0" brushRef="#br0">39 23 12684,'0'0'7095,"8"-5"-5382,-4 3-1561,-1 0-44,1 0-1,-1 0 1,1 0-1,0 1 1,-1 0-1,1-1 1,0 1-1,0 0 1,0 1-1,0-1 1,0 1-1,0 0 1,0 0-1,0 0 0,0 0 1,0 1-1,0-1 1,6 3-1,303 109 358,-312-112-451,0 1 0,1-1 1,-1 0-1,0 1 0,0-1 0,0 1 0,0-1 1,0 1-1,0 0 0,0 0 0,0-1 1,0 1-1,0 0 0,0 0 0,0 0 1,0 0-1,-1 0 0,1 0 0,1 2 1,-3-2 12,1-1-1,0 1 1,0 0 0,0 0 0,-1-1 0,1 1 0,0-1 0,0 1 0,-1 0 0,1-1 0,-1 1 0,1-1 0,-1 1 0,1 0 0,-1-1 0,1 1 0,-1-1 0,1 0 0,-1 1 0,0-1 0,1 1 0,-1-1 0,1 0 0,-2 1 0,-52 16 1412,49-15-1328,-63 16 603,-81 33 0,108-33-3838,-53 31-1,53-21-6575</inkml:trace>
</inkml:ink>
</file>

<file path=ppt/ink/ink2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59.037"/>
    </inkml:context>
    <inkml:brush xml:id="br0">
      <inkml:brushProperty name="width" value="0.025" units="cm"/>
      <inkml:brushProperty name="height" value="0.025" units="cm"/>
      <inkml:brushProperty name="color" value="#E71224"/>
    </inkml:brush>
  </inkml:definitions>
  <inkml:trace contextRef="#ctx0" brushRef="#br0">93 1 21044,'0'0'4260,"-8"51"-4100,-3-12-32,-4 7-64,5 1-32,-1 1-32,4-1 32,2-5-160,2-6-96,0-8-96,2-6-65,-1-9-512,1-8-1152,-4-5-1347,2-2-1536,-4-16-7304</inkml:trace>
</inkml:ink>
</file>

<file path=ppt/ink/ink2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59.384"/>
    </inkml:context>
    <inkml:brush xml:id="br0">
      <inkml:brushProperty name="width" value="0.025" units="cm"/>
      <inkml:brushProperty name="height" value="0.025" units="cm"/>
      <inkml:brushProperty name="color" value="#E71224"/>
    </inkml:brush>
  </inkml:definitions>
  <inkml:trace contextRef="#ctx0" brushRef="#br0">2 122 17200,'0'0'2509,"-1"-10"502,1 8-2760,-1-1 0,1 0 0,0 0-1,0 0 1,1 0 0,-1 0 0,1 0 0,-1 0 0,1 0-1,0 0 1,0 0 0,2-4 0,-1 4-32,1 0 0,0 1 1,-1-1-1,1 1 0,0-1 1,0 1-1,0 0 0,0 0 1,1 0-1,-1 1 0,0-1 1,1 1-1,5-2 0,28-7 246,0 1-1,0 2 1,0 1-1,1 2 1,0 2-1,0 1 1,38 5-1,-71-4-464,0 1 0,0-1 0,-1 1 0,1 0 0,0 0 0,-1 0 0,1 1 0,-1 0 0,1 0 0,-1 0 0,0 0 0,0 1 0,0-1 0,0 1 0,0 0 0,-1 0 0,1 1 0,-1-1 0,0 1 0,0 0 0,4 5 0,-6-5 0,0 0 0,1 0 0,-1 0 0,-1 0 0,1 0 0,-1 1 0,1-1 0,-1 0 0,0 0 0,-1 0 0,1 0 0,-1 0 0,1 0 0,-1 1 0,-1-1 0,1-1 0,0 1 0,-1 0 0,0 0 0,0 0 0,0-1 0,-1 1 0,1-1 0,-5 5 0,-63 67 0,53-60 0,2 1 0,0 0 0,0 1 0,2 1 0,-18 28 0,30-44 0,0 0 1,0 0-1,0 0 1,0 0-1,0-1 1,1 1-1,-1 0 1,1 0-1,-1 1 0,1-1 1,0 0-1,-1 0 1,1 0-1,0 0 1,0 0-1,1 0 1,-1 0-1,0 0 1,1 0-1,-1 0 0,1 0 1,0 0-1,0 0 1,0 0-1,0 0 1,0 0-1,0 0 1,0-1-1,0 1 0,1 0 1,-1-1-1,1 1 1,-1-1-1,1 0 1,-1 1-1,1-1 1,0 0-1,2 1 0,8 3-6,0 0 0,0-1 0,1 0-1,-1-1 1,17 2 0,0 1-49,-15-3-279,26 5-3402,-12-5-5582,-6-3-3804</inkml:trace>
</inkml:ink>
</file>

<file path=ppt/ink/ink2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59.769"/>
    </inkml:context>
    <inkml:brush xml:id="br0">
      <inkml:brushProperty name="width" value="0.025" units="cm"/>
      <inkml:brushProperty name="height" value="0.025" units="cm"/>
      <inkml:brushProperty name="color" value="#E71224"/>
    </inkml:brush>
  </inkml:definitions>
  <inkml:trace contextRef="#ctx0" brushRef="#br0">161 33 17328,'0'0'11419,"-10"-5"-10575,3 2-694,5 1-113,0 1-1,0 0 0,0-1 1,0 1-1,-1 0 1,1 0-1,0 1 0,-1-1 1,1 0-1,-1 1 1,1-1-1,0 1 1,-1 0-1,1 0 0,-1 0 1,1 0-1,-1 0 1,1 1-1,-1-1 0,1 1 1,-1-1-1,1 1 1,0 0-1,0 0 1,-1 0-1,1 0 0,0 0 1,-4 3-1,-5 8 187,1 0 0,0 1 0,-14 24 0,22-34-177,-1 1 0,1-1 0,0 1 0,1 0-1,-1 0 1,1 0 0,-1 0 0,1 0 0,1 0 0,-1 0 0,0 1 0,1-1 0,0 0 0,0 0-1,0 1 1,1-1 0,-1 0 0,1 0 0,2 6 0,-1-8-41,0 0 0,-1 0 0,1 0 0,1 0 0,-1-1 0,0 1 0,0-1 0,1 0 0,-1 1 0,1-1 0,-1 0 0,1 0 0,-1-1 0,1 1 0,-1 0 0,1-1 0,0 0 0,-1 1 0,1-1 0,0 0 0,0-1 0,-1 1 0,5-1 0,1 1 1,0-1-1,0-1 1,0 1 0,0-1 0,0-1-1,13-5 1,-15 4-6,1-1 0,-1 1 0,0-1 0,0 0 0,0-1 0,-1 0 0,0 1 0,0-2 0,-1 1 0,7-12 0,-9 15 0,0 0 0,-1-1 0,1 1 0,-1-1 0,1 1 0,-1-1 0,-1 0 0,1 0 0,0 1 0,-1-1 0,0 0 0,0 0 0,0 0 0,0 1 0,0-1 0,-1 0 0,0 0 0,0 1 0,0-1 0,0 1 0,0-1 0,-1 1 0,-3-7 0,2 7 3,1 1 0,-1 0 0,0 0 0,0 0 0,0 0 0,0 1 0,0-1 0,0 1 0,-1 0 0,1-1 0,0 2 0,-1-1 0,1 0 0,-5 0 0,7 1-26,-1-1 0,1 1 0,0 0-1,0 0 1,-1-1 0,1 1-1,0 0 1,0 0 0,-1 0-1,1 0 1,0 1 0,0-1 0,-1 0-1,1 0 1,0 1 0,0-1-1,0 1 1,-1-1 0,1 1 0,0-1-1,0 1 1,0 0 0,0 0-1,0-1 1,0 1 0,0 0 0,0 0-1,1 0 1,-1 0 0,0 0-1,0 0 1,1 0 0,-1 0 0,1 1-1,-1-1 1,1 0 0,-1 0-1,1 0 1,-1 2 0,4-2-1282,0 0 0,-1-1 0,1 1 1,0-1-1,-1 0 0,1 0 0,0 0 1,-1 0-1,1 0 0,0-1 0,4 0 0,18-10-10818</inkml:trace>
</inkml:ink>
</file>

<file path=ppt/ink/ink2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00.172"/>
    </inkml:context>
    <inkml:brush xml:id="br0">
      <inkml:brushProperty name="width" value="0.025" units="cm"/>
      <inkml:brushProperty name="height" value="0.025" units="cm"/>
      <inkml:brushProperty name="color" value="#E71224"/>
    </inkml:brush>
  </inkml:definitions>
  <inkml:trace contextRef="#ctx0" brushRef="#br0">100 0 21620,'0'0'9396,"-4"13"-8238,-1 5-992,-29 103 219,30-106-379,1 0 0,1 0 0,0 0 0,2 0 0,-1 1 0,4 24 0,-3-38-6,0 0 0,1-1 0,-1 1 0,1 0 0,0 0 0,-1 0 0,1-1 0,0 1 0,0 0 0,0-1 0,0 1 0,0-1 0,1 1 0,-1-1 0,0 1 0,1-1 0,-1 0 0,1 0 0,-1 0 0,1 1 0,0-2 0,-1 1 0,1 0 0,0 0 0,0 0 0,-1-1 0,1 1 0,0-1 0,0 0 0,0 1 0,0-1 0,0 0 0,0 0 0,0 0 0,2-1 0,8 0 0,0-1 0,0-1 0,0 0 0,18-8 0,7 0 0,-37 10 0,1 1 0,0 0 0,0 0 0,0 0 0,0 0 0,0 0 0,0 0 0,0 0 0,0 0 0,-1 0 0,1 0 0,0 0 0,0 1 0,0-1 0,0 0 0,0 1 0,-1-1 0,1 0 0,0 1 0,0-1 0,0 1 0,-1 0 0,1-1 0,0 1 0,-1-1 0,1 1 0,0 1 0,0 0 0,0 0 0,0 0 0,-1 0 0,1 0 0,-1 0 0,0 0 0,1 0 0,-1 0 0,0 0 0,0 0 0,0 0 0,-1 2 0,0 2 0,0 1 0,-1-1 0,1 0 0,-1 0 0,-1 0 0,1 0 0,-7 10 0,4-9 0,0 1 0,-1-1 0,0 0 0,0-1 0,-1 1 0,0-1 0,0-1 0,-1 1 0,1-1 0,-1 0 0,0-1 0,-1 0 0,1 0 0,-1-1 0,1 0 0,-1-1 0,0 1 0,0-2 0,0 1 0,-10-1 0,17-1-30,-1-1-1,0 0 1,1 0 0,-1 0 0,1-1-1,0 1 1,-1 0 0,1-1 0,0 0-1,0 1 1,0-1 0,0 0 0,0 0-1,0 0 1,1 0 0,-1 0-1,1-1 1,-1 1 0,1 0 0,0-1-1,0 1 1,0-1 0,0 0 0,0 1-1,1-1 1,-1 1 0,0-6 0,1 4-120,-1 1 0,0 0 0,1-1 0,0 1 0,0-1 0,0 1 0,0 0 0,0-1 0,1 1 0,-1 0 0,1-1 0,0 1 0,0 0 0,0 0 0,1 0 0,-1-1 0,1 1 0,0 1 0,0-1 0,0 0 0,0 0 0,2-2 0,14-5-6465,3 1-2460</inkml:trace>
</inkml:ink>
</file>

<file path=ppt/ink/ink2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00.627"/>
    </inkml:context>
    <inkml:brush xml:id="br0">
      <inkml:brushProperty name="width" value="0.025" units="cm"/>
      <inkml:brushProperty name="height" value="0.025" units="cm"/>
      <inkml:brushProperty name="color" value="#E71224"/>
    </inkml:brush>
  </inkml:definitions>
  <inkml:trace contextRef="#ctx0" brushRef="#br0">35 0 17489,'0'0'14141,"-5"9"-13180,2-3-890,-2 3-41,1 1-1,0 0 1,0 0 0,-3 16-1,6-25-30,1 1 0,-1-1 0,1 1 0,0-1 1,0 0-1,-1 1 0,1-1 0,0 1 0,0-1 0,1 1 0,-1-1 0,0 1 0,0-1 0,1 1 0,-1-1 0,1 1 0,-1-1 0,1 0 0,0 1 0,-1-1 0,1 0 0,0 0 0,0 1 0,0-1 0,0 0 0,0 0 0,0 0 0,0 0 0,0 0 0,1 0 1,-1-1-1,0 1 0,0 0 0,1-1 0,-1 1 0,1 0 0,-1-1 0,0 0 0,1 1 0,-1-1 0,1 0 0,-1 0 0,1 0 0,1 0 0,8 0 1,0 0 0,-1-1 0,1-1 0,-1 0 0,0 0 0,0-1 0,1 0 0,-2-1 0,1 0 0,11-6 0,24-10 0,-44 19 0,1 1 0,-1-1 0,0 0 0,1 1 0,-1-1 0,1 1 0,-1-1 0,1 1 0,-1-1 0,1 1 0,-1 0 0,1 0 0,0 0 0,-1 0 0,1 0 0,-1 0 0,1 1 0,-1-1 0,1 0 0,-1 1 0,3 0 0,-3 1 0,0-1 0,0 1 0,0 0 0,0-1 0,0 1 0,-1 0 0,1-1 0,-1 1 0,1 0 0,-1 0 0,0 0 0,0-1 0,1 4 0,2 18 0,-2-22 0,0 1 0,0 0 0,0-1 0,1 1 0,-1-1 0,0 1 0,1-1 0,-1 0 0,1 0 0,-1 1 0,1-1 0,0 0 0,-1 0 0,1 0 0,0-1 0,0 1 0,-1 0 0,1-1 0,0 1 0,0-1 0,0 0 0,0 1 0,0-1 0,0 0 0,0 0 0,2 0 0,57-3 0,-58 2 0,71-14 0,-57 10 0,0 1 0,0 1 0,33-2 0,-50 5 0,0 0 0,1 0 0,-1 0 0,0 0 0,1 0 0,-1 1 0,0-1 0,0 0 0,1 0 0,-1 0 0,0 1 0,0-1 0,1 0 0,-1 0 0,0 1 0,0-1 0,0 0 0,0 1 0,1-1 0,-1 0 0,0 0 0,0 1 0,0-1 0,0 0 0,0 1 0,0-1 0,0 0 0,0 1 0,0-1 0,0 0 0,0 1 0,0-1 0,0 0 0,0 1 0,0-1 0,0 0 0,0 1 0,0-1 0,-1 0 0,1 0 0,0 1 0,0-1 0,0 0 0,0 1 0,-1-1 0,1 0 0,0 0 0,0 1 0,-1-1 0,1 0 0,0 0 0,0 0 0,-1 0 0,1 1 0,-1-1 0,-12 16 0,0-8-2301,-3-6-3715,9-2-2867</inkml:trace>
</inkml:ink>
</file>

<file path=ppt/ink/ink2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01.001"/>
    </inkml:context>
    <inkml:brush xml:id="br0">
      <inkml:brushProperty name="width" value="0.025" units="cm"/>
      <inkml:brushProperty name="height" value="0.025" units="cm"/>
      <inkml:brushProperty name="color" value="#E71224"/>
    </inkml:brush>
  </inkml:definitions>
  <inkml:trace contextRef="#ctx0" brushRef="#br0">1 20 22197,'0'0'8840,"58"-20"-14093,-32 22-1601,3 6-6695</inkml:trace>
</inkml:ink>
</file>

<file path=ppt/ink/ink2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01.331"/>
    </inkml:context>
    <inkml:brush xml:id="br0">
      <inkml:brushProperty name="width" value="0.025" units="cm"/>
      <inkml:brushProperty name="height" value="0.025" units="cm"/>
      <inkml:brushProperty name="color" value="#E71224"/>
    </inkml:brush>
  </inkml:definitions>
  <inkml:trace contextRef="#ctx0" brushRef="#br0">87 1 18834,'0'0'13639,"-6"3"-13553,1 0-205,1-1 0,0 1 1,0 0-1,0 1 0,0-1 1,1 1-1,-6 7 0,8-10 41,0 0-1,0 0 1,1 1 0,-1-1-1,1 1 1,-1-1 0,1 1-1,-1-1 1,1 1 0,0-1-1,0 1 1,0-1-1,0 1 1,0-1 0,0 1-1,0-1 1,0 1 0,1-1-1,-1 1 1,0-1 0,1 0-1,0 1 1,-1-1-1,1 1 1,0-1 0,-1 0-1,1 1 1,0-1 0,0 0-1,0 0 1,0 0 0,0 0-1,0 0 1,1 0 0,-1 0-1,2 1 1,6 4-485,1 0 1,-1 0-1,1-1 0,12 4 1,-13-5 708,1 0 0,0 1 0,-1 0 1,12 9-1,-20-14-108,-1 0 1,1 1 0,-1-1-1,1 0 1,-1 1 0,1-1-1,-1 1 1,0-1 0,1 0-1,-1 1 1,0-1-1,1 1 1,-1-1 0,0 1-1,0-1 1,1 1 0,-1-1-1,0 1 1,0-1-1,0 1 1,0-1 0,0 1-1,0-1 1,0 1 0,0-1-1,0 1 1,0-1-1,0 1 1,0-1 0,0 1-1,0-1 1,0 2 0,-16 9 1971,-27 1 835,41-12-2836,-14 4-9,-1-1 0,-1-1 0,1-1 0,-33-2 0,47-2-532,9-2-850,9-2-2630,64-10-13428,-45 12 13516</inkml:trace>
</inkml:ink>
</file>

<file path=ppt/ink/ink2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01.691"/>
    </inkml:context>
    <inkml:brush xml:id="br0">
      <inkml:brushProperty name="width" value="0.025" units="cm"/>
      <inkml:brushProperty name="height" value="0.025" units="cm"/>
      <inkml:brushProperty name="color" value="#E71224"/>
    </inkml:brush>
  </inkml:definitions>
  <inkml:trace contextRef="#ctx0" brushRef="#br0">111 15 9641,'0'0'21402,"-11"-4"-20319,7 3-989,-1-1-30,0 0 1,-1 0-1,0 1 0,1 0 1,-1 0-1,-7 0 0,11 1-60,0 1-1,0-1 1,-1 0 0,1 0-1,0 1 1,0 0-1,0-1 1,0 1 0,0 0-1,0 0 1,1 0-1,-1 0 1,0 0-1,0 0 1,1 0 0,-1 1-1,1-1 1,-1 1-1,1-1 1,-1 1 0,1 0-1,0-1 1,0 1-1,0 0 1,0 0-1,-1 3 1,1-4-4,1 0 0,-1-1 0,1 1 0,0 0 0,0 0 0,-1 0 0,1 0 0,0 0 0,0 0 0,0 0 0,0 0 0,0 0 0,0 0 0,0 0 0,0-1 0,0 1 0,0 0 0,1 0 0,-1 0 0,0 0 0,1 0 0,-1 0 0,0 0 0,1-1 0,-1 1 0,1 0 0,-1 0 0,1-1 0,0 1 0,-1 0 0,2 0 0,1 1 0,0-1 0,0 1 0,-1-1 0,1 0 0,0 0 0,0 0 0,0-1 0,0 1 0,0-1 0,4 0 0,9 1 0,1-2 0,29-4 0,6-5 0,-38 6 0,0 0 0,1 2 0,-1 0 0,1 1 0,26 0 0,-40 1 0,0 1 0,-1-1 0,1 0 0,0 1 0,0-1 0,-1 1 0,1-1 0,-1 1 0,1-1 0,0 1 0,-1-1 0,1 1 0,-1 0 0,1-1 0,-1 1 0,0 0 0,1-1 0,-1 1 0,1 1 0,-1-1 0,1 0 0,-1 0 0,1 0 0,-1 0 0,1 0 0,0 0 0,-1 0 0,1 0 0,0-1 0,0 1 0,0 0 0,0 0 0,-1-1 0,1 1 0,2 1 0,12 0 0,1 1 0,-1-2 0,1 0 0,-1-1 0,27-3 0,-5 1 0,3-1 37,-30 1-93,1 1-1,-1 0 1,1 1-1,-1 0 1,1 1 0,11 2-1,-19 6-3667,-3-7 1453</inkml:trace>
</inkml:ink>
</file>

<file path=ppt/ink/ink2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03.152"/>
    </inkml:context>
    <inkml:brush xml:id="br0">
      <inkml:brushProperty name="width" value="0.025" units="cm"/>
      <inkml:brushProperty name="height" value="0.025" units="cm"/>
      <inkml:brushProperty name="color" value="#E71224"/>
    </inkml:brush>
  </inkml:definitions>
  <inkml:trace contextRef="#ctx0" brushRef="#br0">1 1 29180,'0'0'3587</inkml:trace>
</inkml:ink>
</file>

<file path=ppt/ink/ink2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03.496"/>
    </inkml:context>
    <inkml:brush xml:id="br0">
      <inkml:brushProperty name="width" value="0.025" units="cm"/>
      <inkml:brushProperty name="height" value="0.025" units="cm"/>
      <inkml:brushProperty name="color" value="#E71224"/>
    </inkml:brush>
  </inkml:definitions>
  <inkml:trace contextRef="#ctx0" brushRef="#br0">3 0 6854,'0'0'22806,"-3"18"-32479</inkml:trace>
</inkml:ink>
</file>

<file path=ppt/ink/ink2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16.870"/>
    </inkml:context>
    <inkml:brush xml:id="br0">
      <inkml:brushProperty name="width" value="0.025" units="cm"/>
      <inkml:brushProperty name="height" value="0.025" units="cm"/>
      <inkml:brushProperty name="color" value="#E71224"/>
    </inkml:brush>
  </inkml:definitions>
  <inkml:trace contextRef="#ctx0" brushRef="#br0">1 58 5573,'10'-36'13578,"-6"24"-5162,-3 41-6414,-1 164-1078,0-192-915,0-1 0,0 0 0,0 1 0,0-1 0,0 1 0,0-1 1,0 0-1,0 1 0,0-1 0,0 0 0,0 1 0,0-1 0,0 0 0,0 1 0,0-1 0,1 0 1,-1 0-1,0 1 0,0-1 0,0 0 0,0 1 0,1-1 0,-1 0 0,0 0 0,0 1 0,1-1 1,-1 0-1,0 0 0,0 0 0,1 1 0,-1-1 0,0 0 0,1 0 0,-1 0 0,0 0 0,1 0 1,-1 1-1,0-1 0,1 0 0,-1 0 0,0 0 0,1 0 0,0 0 0,16-11 768,14-22 320,13-29-1097,-31 41 0,1 1 0,28-30 0,-42 50 0,0-1 0,0 1 0,0 0 0,0 0 0,1 0 0,-1 0 0,0-1 0,0 1 0,0 0 0,1 0 0,-1 0 0,0 0 0,0 0 0,0 0 0,0 0 0,1 0 0,-1 0 0,0 0 0,0-1 0,1 1 0,-1 0 0,0 0 0,0 0 0,0 0 0,1 0 0,-1 1 0,0-1 0,0 0 0,0 0 0,1 0 0,-1 0 0,0 0 0,0 0 0,0 0 0,1 0 0,-1 0 0,0 0 0,0 1 0,0-1 0,0 0 0,1 0 0,-1 0 0,0 0 0,0 1 0,0-1 0,0 0 0,0 0 0,0 0 0,1 0 0,-1 1 0,0-1 0,0 0 0,0 0 0,0 1 0,0-1 0,0 0 0,0 0 0,4 23 0,-5 26 0,-6 37 0,7-85 0,0-1 0,0 0 0,0 0 0,0 1 0,0-1 0,0 0 0,0 0 0,0 1 0,0-1 0,0 0 0,0 0 0,1 0 0,-1 1 0,0-1 0,0 0 0,0 0 0,0 1 0,0-1 0,0 0 0,1 0 0,-1 0 0,0 1 0,0-1 0,0 0 0,0 0 0,1 0 0,-1 0 0,0 0 0,0 1 0,1-1 0,-1 0 0,0 0 0,0 0 0,0 0 0,1 0 0,-1 0 0,0 0 0,0 0 0,1 0 0,-1 0 0,14-4 0,10-14 0,101-110 0,-125 128 0,0 0 0,0 0 0,0 0 0,0-1 0,1 1 0,-1 0 0,0 0 0,0 0 0,0 0 0,1 0 0,-1 0 0,0-1 0,0 1 0,1 0 0,-1 0 0,0 0 0,0 0 0,1 0 0,-1 0 0,0 0 0,0 0 0,1 0 0,-1 0 0,0 0 0,0 0 0,0 0 0,1 0 0,-1 0 0,0 0 0,0 1 0,1-1 0,-1 0 0,0 0 0,0 0 0,0 0 0,1 0 0,-1 0 0,0 1 0,0-1 0,0 0 0,0 0 0,1 0 0,-1 1 0,0-1 0,0 0 0,0 1 0,5 17 0,-5 31 0,0-41 0,0-5 0,0 0 0,0 0 0,0 0 0,0 0 0,0 0 0,1 0 0,-1 0 0,1 0 0,0 0 0,0 0 0,0-1 0,0 1 0,3 4 0,-3-7 0,1 1 0,-1 0 0,0-1 0,1 1 0,-1-1 0,0 1 0,1-1 0,-1 0 0,1 0 0,-1 0 0,1 1 0,-1-1 0,1-1 0,-1 1 0,1 0 0,-1 0 0,0 0 0,1-1 0,-1 1 0,1-1 0,-1 1 0,0-1 0,1 0 0,-1 1 0,0-1 0,0 0 0,1 0 0,-1 0 0,0 0 0,1-1 0,12-9 0,-2 1 0,1-2 0,-1 0 0,-1 0 0,0-1 0,-1 0 0,13-22 0,19-25 0,-41 90 0,-9 25 0,-1 15 0,9-69 0,0 0 0,0 0 0,0-1 0,1 1 0,-1 0 0,0 0 0,0-1 0,1 1 0,-1 0 0,1 0 0,-1-1 0,1 1 0,-1-1 0,1 1 0,-1 0 0,1-1 0,-1 1 0,1-1 0,0 1 0,-1-1 0,1 1 0,0-1 0,-1 0 0,1 1 0,0-1 0,0 0 0,-1 0 0,1 1 0,0-1 0,0 0 0,0 0 0,-1 0 0,1 0 0,0 0 0,0 0 0,0 0 0,-1 0 0,1 0 0,0-1 0,0 1 0,0 0 0,-1 0 0,1-1 0,0 1 0,-1 0 0,1-1 0,1 0 0,36-17 0,2-12 5,-38 28-7,0 0 1,1 0-1,-1 0 0,0 0 0,0-1 0,0 1 0,0-1 0,-1 1 0,1-1 0,-1 0 0,1 1 0,-1-1 1,2-5-1,-3 7-660,-3 13-15626,0-4 6930</inkml:trace>
</inkml:ink>
</file>

<file path=ppt/ink/ink2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17.585"/>
    </inkml:context>
    <inkml:brush xml:id="br0">
      <inkml:brushProperty name="width" value="0.025" units="cm"/>
      <inkml:brushProperty name="height" value="0.025" units="cm"/>
      <inkml:brushProperty name="color" value="#E71224"/>
    </inkml:brush>
  </inkml:definitions>
  <inkml:trace contextRef="#ctx0" brushRef="#br0">86 181 4548,'0'0'20078,"-5"12"-18493,-10 24-648,1 1-1,2 1 1,2 0-1,1 0 1,2 1-1,-3 49 1,8-55-937,0-8 0,7-46 0,8-31 0,3 0 0,28-65 0,-8 22 0,-23 58 0,23-61 0,-32 89 0,1 0 0,0 0 0,0 1 0,0-1 0,1 1 0,1 0 0,12-12 0,-18 19 0,0 0 0,0 0 0,0 0 0,0 0 0,0 0 0,0 0 0,0 1 0,0-1 0,0 0 0,0 1 0,0-1 0,1 1 0,-1-1 0,0 1 0,0 0 0,1-1 0,-1 1 0,0 0 0,1 0 0,-1 0 0,0 0 0,1 0 0,-1 0 0,0 0 0,3 1 0,-3 0 0,0 0 0,0 0 0,0 0 0,0 0 0,0 0 0,0 1 0,-1-1 0,1 0 0,0 1 0,-1-1 0,1 1 0,-1-1 0,1 0 0,-1 1 0,0-1 0,1 1 0,-1-1 0,0 3 0,1 5 0,-1 0 0,-1 0 0,1-1 0,-1 1 0,-1 0 0,-3 13 0,-28 44 0,11-27 0,23-38 0,0 0 0,0-1 0,0 1 0,0-1 0,0 1 0,0-1 0,0 0 0,0 1 0,0-1 0,1 0 0,-1 0 0,0 0 0,0 0 0,0 0 0,0 0 0,1 0 0,0 0 0,-2 0 0,18 0-10,-9-1-18,0 1 0,0 0 1,0 1-1,0 0 0,17 4 0,-24-4 23,0 0 0,1 0-1,-1 0 1,0 0 0,0 0 0,0 1-1,0-1 1,0 1 0,-1-1-1,1 1 1,0 0 0,-1 0-1,1-1 1,-1 1 0,0 0-1,1 0 1,-1 1 0,0-1-1,0 0 1,0 0 0,-1 1-1,1-1 1,-1 0 0,1 1-1,-1-1 1,0 0 0,0 5-1,0-1 15,0 0-1,-1-1 0,0 1 1,-1 0-1,1-1 1,-1 1-1,0-1 0,0 0 1,-1 1-1,0-1 1,1 0-1,-2 0 0,1-1 1,-1 1-1,1-1 0,-1 0 1,-8 7-1,7-6 6,-1 0-1,-1 0 1,1 0-1,-1-1 0,0 0 1,0 0-1,0-1 1,0 0-1,-1 0 1,1-1-1,-1 0 1,-12 2-1,18-4-81,-1 0-1,1-1 1,0 1-1,0-1 1,0 1-1,-1-1 1,1 0 0,0 0-1,0 0 1,0 0-1,0 0 1,1 0-1,-1-1 1,0 1 0,0 0-1,1-1 1,-1 0-1,1 1 1,-1-1-1,1 0 1,0 0 0,0 0-1,0 0 1,0 0-1,0 0 1,0 0-1,0 0 1,1 0 0,-1 0-1,1 0 1,-1-1-1,1 1 1,0 0-1,0 0 1,0 0 0,0-1-1,0 1 1,1 0-1,-1 0 1,1 0-1,-1-1 1,1 1 0,1-3-1,8-5-7298</inkml:trace>
</inkml:ink>
</file>

<file path=ppt/ink/ink2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18.763"/>
    </inkml:context>
    <inkml:brush xml:id="br0">
      <inkml:brushProperty name="width" value="0.025" units="cm"/>
      <inkml:brushProperty name="height" value="0.025" units="cm"/>
      <inkml:brushProperty name="color" value="#E71224"/>
    </inkml:brush>
  </inkml:definitions>
  <inkml:trace contextRef="#ctx0" brushRef="#br0">60 4 15791,'4'-3'7285,"-2"12"-2919,0 33-1672,-4 60-2407,-5-34 435,-20 83-1,-3 32 180,29-164-901,1-19 0,0 0 0,0 1 0,-1-1 0,1 1 0,0-1 0,0 0 0,0 1 0,0-1 0,0 0 0,0 1 0,0-1 0,0 0 0,0 1 0,0-1 0,0 1 0,0-1 0,0 0 0,1 1 0,-1-1 0,0 0 0,0 1 0,0-1 0,0 0 0,1 1 0,-1-1 0,0 0 0,0 0 0,0 1 0,1-1 0,-1 0 0,0 0 0,1 1 0,-1-1 0,0 0 0,1 0 0,-1 0 0,0 1 0,1-1 0,5-4 0,-6 4 0,5-7 0,0 1 0,0-1 0,-1 0 0,0-1 0,0 1 0,-1-1 0,0 0 0,0 1 0,3-14 0,12-79 0,-17 90 0,9-118 0,-10 146 0,-1-7 0,1-1 0,0 0 0,1 0 0,0 1 0,1-1 0,4 17 0,-5-24 0,1-1 0,-1 1 0,1-1 0,0 1 0,-1-1 0,1 1 0,0-1 0,0 0 0,1 0 0,-1 0 0,0 0 0,1 0 0,-1-1 0,1 1 0,0-1 0,-1 0 0,1 1 0,0-1 0,0 0 0,0-1 0,0 1 0,0 0 0,0-1 0,0 0 0,0 0 0,0 0 0,5 0 0,-2-1 0,-1 0 0,1 0 0,-1 0 0,1-1 0,-1 0 0,0 0 0,0 0 0,0-1 0,0 1 0,0-1 0,0 0 0,-1-1 0,1 1 0,-1-1 0,0 0 0,0 0 0,0 0 0,-1-1 0,4-5 0,4-5 0,-1-1 0,-1 0 0,9-22 0,-15 31 0,-10 21 0,0 1 0,1 0 0,0 0 0,1 1 0,1-1 0,1 1 0,-3 28 0,6-44 0,-1 1 0,1-1 0,0 1 0,1-1 0,-1 1 0,0-1 0,0 1 0,0-1 0,0 1 0,0-1 0,0 1 0,1-1 0,-1 1 0,0-1 0,0 1 0,1-1 0,-1 1 0,0-1 0,1 0 0,-1 1 0,0-1 0,1 0 0,-1 1 0,0-1 0,1 0 0,-1 1 0,1-1 0,-1 0 0,1 0 0,-1 1 0,1-1 0,-1 0 0,1 0 0,0 0 0,23-4 0,19-19 0,-31 12 0,-1 0 0,0-1 0,-1 0 0,0-1 0,0 0 0,-2-1 0,0 0 0,10-23 0,-19 43 0,1 1 0,-1 0 0,1-1 0,0 1 0,2 13 0,0 4 0,-2-24 0,0 1 0,0 0 0,0 0 0,1 0 0,-1 0 0,0 0 0,1 0 0,-1 0 0,0 0 0,1 0 0,0-1 0,-1 1 0,1 0 0,-1 0 0,1-1 0,0 1 0,-1 0 0,1-1 0,0 1 0,0 0 0,0-1 0,-1 1 0,1-1 0,0 0 0,0 1 0,0-1 0,0 0 0,0 1 0,0-1 0,0 0 0,0 0 0,0 0 0,0 0 0,0 0 0,0 0 0,0 0 0,0 0 0,1-1 0,55-7 0,-15 1 0,-41 8 0,0 0 0,0 0 0,0 0 0,0 0 0,-1 0 0,1 0 0,0 0 0,-1 0 0,1 1 0,-1-1 0,1 0 0,-1 0 0,1 1 0,-1-1 0,0 0 0,0 1 0,0 1 0,10 23 0,-10-26 0,0 0 0,1 1 0,-1-1 0,1 0 0,-1 0 0,1 1 0,0-1 0,-1 0 0,1 0 0,-1 0 0,1 0 0,-1 0 0,1 0 0,-1 0 0,1 0 0,0 0 0,-1 0 0,1 0 0,-1 0 0,1 0 0,-1 0 0,1-1 0,-1 1 0,1 0 0,-1 0 0,1-1 0,-1 1 0,1 0 0,-1-1 0,1 1 0,-1 0 0,0-1 0,1 1 0,-1-1 0,0 1 0,1 0 0,-1-1 0,0 1 0,1-1 0,-1 1 0,0-1 0,0 1 0,0-1 0,0 0 0,1 0 0,14-32-3415,-14 26 1747,0 1 0,0-1 0,-1 0 0,0 1 0,0-1-1,-2-9 1,-4-12-10081</inkml:trace>
</inkml:ink>
</file>

<file path=ppt/ink/ink2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19.109"/>
    </inkml:context>
    <inkml:brush xml:id="br0">
      <inkml:brushProperty name="width" value="0.025" units="cm"/>
      <inkml:brushProperty name="height" value="0.025" units="cm"/>
      <inkml:brushProperty name="color" value="#E71224"/>
    </inkml:brush>
  </inkml:definitions>
  <inkml:trace contextRef="#ctx0" brushRef="#br0">1 43 21717,'0'0'9993,"65"-43"-19954</inkml:trace>
</inkml:ink>
</file>

<file path=ppt/ink/ink2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19.512"/>
    </inkml:context>
    <inkml:brush xml:id="br0">
      <inkml:brushProperty name="width" value="0.025" units="cm"/>
      <inkml:brushProperty name="height" value="0.025" units="cm"/>
      <inkml:brushProperty name="color" value="#E71224"/>
    </inkml:brush>
  </inkml:definitions>
  <inkml:trace contextRef="#ctx0" brushRef="#br0">1 300 12844,'0'0'13122,"8"4"-11457,-5-2-1532,0-1 1,0 0-1,0 1 0,0-1 0,0-1 0,0 1 0,0 0 0,0-1 0,0 0 0,0 1 0,0-1 0,0 0 0,0-1 0,0 1 0,0 0 0,0-1 0,0 0 0,3-1 0,3-2 175,0-1 1,0 0-1,0 0 0,-1-1 1,14-13-1,109-103 287,-111 102-562,-1-2-1,-2 0 1,0-1-1,18-33 1,-46 114-33,-5-13 0,3 0 0,1 1 0,3 0 0,-5 56 0,13-100-144,1 1 1,0-1-1,0 0 0,0 1 0,0-1 1,1 0-1,-1 1 0,1-1 1,-1 0-1,1 0 0,0 0 0,0 1 1,0-1-1,0 0 0,0 0 1,0 0-1,1 0 0,1 2 0,-1-3-104,0 0 0,0 0 0,0 0-1,0 0 1,0 0 0,0-1 0,0 1 0,0-1-1,0 0 1,1 1 0,-1-1 0,0 0-1,0 0 1,0 0 0,0-1 0,0 1-1,0 0 1,1-1 0,-1 0 0,3-1-1,29-16-5831,2-9-2670</inkml:trace>
</inkml:ink>
</file>

<file path=ppt/ink/ink2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19.884"/>
    </inkml:context>
    <inkml:brush xml:id="br0">
      <inkml:brushProperty name="width" value="0.025" units="cm"/>
      <inkml:brushProperty name="height" value="0.025" units="cm"/>
      <inkml:brushProperty name="color" value="#E71224"/>
    </inkml:brush>
  </inkml:definitions>
  <inkml:trace contextRef="#ctx0" brushRef="#br0">49 1 18385,'0'0'9182,"-4"11"-7762,-7 23-710,2 0 0,1 1 0,1 0 0,-2 57 0,9-83-777,0 0 0,1 0-1,1 0 1,-1-1 0,6 16-1,-7-22-41,0-1-1,1 0 1,-1 1-1,1-1 1,-1 1-1,1-1 0,0 0 1,-1 1-1,1-1 1,0 0-1,0 0 1,0 0-1,0 1 1,0-1-1,0 0 1,1 0-1,-1-1 1,0 1-1,0 0 1,1 0-1,-1-1 0,0 1 1,1 0-1,-1-1 1,1 1-1,-1-1 1,1 0-1,-1 0 1,1 1-1,-1-1 1,1 0-1,-1 0 1,1 0-1,-1-1 1,1 1-1,-1 0 0,1 0 1,-1-1-1,1 1 1,-1-1-1,0 0 1,3-1-1,-2 1-433,-1 0 0,1-1 0,-1 1 0,0-1 0,1 1 0,-1-1 0,0 1-1,0-1 1,0 0 0,0 1 0,-1-1 0,1 0 0,0 0 0,-1 0 0,1 0 0,-1 0-1,0 0 1,1-2 0,4-25-10667</inkml:trace>
</inkml:ink>
</file>

<file path=ppt/ink/ink2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0.214"/>
    </inkml:context>
    <inkml:brush xml:id="br0">
      <inkml:brushProperty name="width" value="0.025" units="cm"/>
      <inkml:brushProperty name="height" value="0.025" units="cm"/>
      <inkml:brushProperty name="color" value="#E71224"/>
    </inkml:brush>
  </inkml:definitions>
  <inkml:trace contextRef="#ctx0" brushRef="#br0">99 53 18898,'0'0'11595,"50"-16"-10282,-7 7-352,9-1-961,2 2 0,-6 2 0,-4 2 0,-13 4-448,-8 0-1698,-14 5-1186,-9 6-1120,-5 1-1153,-19 1-7271</inkml:trace>
  <inkml:trace contextRef="#ctx0" brushRef="#br0" timeOffset="1">0 204 19410,'0'0'9898,"63"3"-8105,-15-11-287,9-3-1346,-2 1-160,2 4 0,-8 0-1634,-6 1-4515,-7-3-5190</inkml:trace>
</inkml:ink>
</file>

<file path=ppt/ink/ink2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1.103"/>
    </inkml:context>
    <inkml:brush xml:id="br0">
      <inkml:brushProperty name="width" value="0.025" units="cm"/>
      <inkml:brushProperty name="height" value="0.025" units="cm"/>
      <inkml:brushProperty name="color" value="#E71224"/>
    </inkml:brush>
  </inkml:definitions>
  <inkml:trace contextRef="#ctx0" brushRef="#br0">189 84 9065,'0'0'5039,"1"-8"-838,2-29 75,-4 36-4067,1 0 0,0-1 0,-1 1 0,1 0 0,-1 0 0,0 0 0,1 0 0,-1 0 0,0 0 0,0-1 0,1 2 0,-1-1 0,0 0-1,0 0 1,0 0 0,0 0 0,0 1 0,0-1 0,-1 0 0,1 1 0,0-1 0,0 1 0,0-1 0,-1 1 0,1 0 0,0-1 0,-1 1 0,1 0 0,0 0-1,0 0 1,-1 0 0,-1 0 0,-41 5 1988,37-2-2154,0 0 1,0 0 0,0 1 0,0 0 0,1 1-1,0 0 1,0 0 0,0 0 0,0 0-1,1 1 1,0 0 0,0 0 0,1 1-1,-1-1 1,1 1 0,1 0 0,-1 0 0,1 0-1,1 1 1,-1-1 0,1 1 0,0-1-1,1 1 1,-1 10 0,2-18-44,0 1 0,0 0 0,0-1 0,0 1 0,0 0 0,0-1 0,1 1 0,-1 0 0,0-1 0,0 1 0,0 0 0,1-1 0,-1 1 0,0-1 0,1 1 0,-1-1 0,1 1 0,-1 0 0,1-1 0,-1 0 0,1 1 0,-1-1 0,1 1 0,-1-1 0,1 0 0,-1 1 0,1-1 0,0 0 0,-1 1 0,1-1 0,1 0 0,27-1 0,-21-2 0,1 0 0,0 0 0,-1-1 0,12-6 0,-2-3 0,0-2 0,-1 0 0,0-1 0,-2-1 0,25-33 0,-22 28 0,-34 69 0,11-36 0,0 0 0,1 0 0,0 1 0,0 0 0,2 0 0,-1 0 0,2 0 0,0 0 0,0 0 0,1 13 0,1-23 0,-1-1 0,1 0 0,0 0 0,-1 0 0,1 0 0,0 0 0,0 0 0,-1-1 0,1 1 0,0 0 0,0 0 0,0 0 0,0-1 0,0 1 0,0-1 0,0 1 0,1-1 0,-1 1 0,0-1 0,0 1 0,0-1 0,0 0 0,1 0 0,-1 0 0,0 0 0,0 0 0,0 0 0,1 0 0,-1 0 0,0 0 0,0 0 0,0-1 0,2 1 0,42-13 0,-30 3 0,0-1 0,-1 0 0,0-1 0,-1 0 0,-1-1 0,0-1 0,0 0 0,-2 0 0,0-1 0,13-25 0,-34 67 0,-14 55 0,24-81 0,1 0 0,-1 0 0,1 1 0,0-1 0,-1 0 0,1 1 0,0-1 0,0 1 0,0-1 0,0 0 0,0 1 0,0-1 0,0 1 0,0-1 0,0 0 0,1 1 0,-1-1 0,1 1 0,-1-1 0,1 0 0,-1 0 0,1 1 0,0-1 0,1 1 0,-1-1 0,0-1 0,0 0 0,1 0 0,-1 0 0,0 0 0,1 0 0,-1 0 0,0 0 0,1 0 0,-1 0 0,0 0 0,0-1 0,1 1 0,-1 0 0,0-1 0,0 1 0,0-1 0,0 0 0,1 1 0,0-2 0,8-5 0,0 0 0,0 0 0,0-1 0,8-10 0,5-9 0,-1-2 0,31-53 0,-65 138 0,8-45 0,1-3 0,0 0 0,0 1 0,1-1 0,-1 1 0,2-1 0,-1 1 0,1 0 0,1 0 0,0 0 0,1 11 0,0-19-32,0 0 0,0 1-1,0-1 1,1 0 0,-1 0 0,0-1 0,1 1-1,-1 0 1,1 0 0,-1-1 0,1 1 0,-1-1-1,1 1 1,-1-1 0,1 1 0,-1-1 0,1 0-1,-1 0 1,1 0 0,0 0 0,-1 0 0,4-1-1,38-4-3310,-22-6-4243,3-3-5600</inkml:trace>
</inkml:ink>
</file>

<file path=ppt/ink/ink2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1.529"/>
    </inkml:context>
    <inkml:brush xml:id="br0">
      <inkml:brushProperty name="width" value="0.025" units="cm"/>
      <inkml:brushProperty name="height" value="0.025" units="cm"/>
      <inkml:brushProperty name="color" value="#E71224"/>
    </inkml:brush>
  </inkml:definitions>
  <inkml:trace contextRef="#ctx0" brushRef="#br0">188 0 12300,'0'0'17066,"-1"13"-16564,-24 164 748,12-103-425,-5 129-1,18-182-922,-1-12-95,0 0 1,1-1-1,1 1 1,-1 0-1,1-1 1,0 1 0,1 0-1,0-1 1,1 0-1,0 1 1,5 11-1,-7-25-3129,-3-21 2731,-7 6 206,-1 0 0,0 1 0,-2 0 0,-20-26 0,-11-19 1392,36 52 437,0 1 0,2-2 0,-8-19 0,13 32-1417,0-1 0,0 1 0,0-1 0,0 0-1,0 1 1,0-1 0,0 1 0,1-1 0,-1 1-1,0-1 1,0 0 0,1 1 0,-1-1 0,0 1 0,1-1-1,-1 1 1,0-1 0,1 1 0,-1 0 0,1-1-1,-1 1 1,1-1 0,-1 1 0,1 0 0,-1-1-1,1 1 1,-1 0 0,1 0 0,-1 0 0,1-1 0,-1 1-1,1 0 1,0 0 0,-1 0 0,1 0 0,0 0-1,29-5 414,-23 4-409,94-7-626,-73 7-894,-1-1 0,1-1 0,-1-1 0,40-12 0,-28 1-12444</inkml:trace>
</inkml:ink>
</file>

<file path=ppt/ink/ink2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3.242"/>
    </inkml:context>
    <inkml:brush xml:id="br0">
      <inkml:brushProperty name="width" value="0.025" units="cm"/>
      <inkml:brushProperty name="height" value="0.025" units="cm"/>
      <inkml:brushProperty name="color" value="#E71224"/>
    </inkml:brush>
  </inkml:definitions>
  <inkml:trace contextRef="#ctx0" brushRef="#br0">0 351 16111,'3'-4'8770,"19"-20"-7429,33-25-60,4-2 162,-2-2 1,95-117-1,-181 239-1075,19-47-552,-45 112 617,49-116-1276,1 0 0,0 1 0,1 0-1,1-1 1,-1 28 0,4-45 643,0-1 0,0 1 0,0 0-1,0-1 1,-1 1 0,1-1 0,0 1-1,0 0 1,0-1 0,0 1 0,0-1-1,1 1 1,-1 0 0,0-1 0,0 1-1,0-1 1,0 1 0,1-1 0,-1 1-1,0-1 1,1 1 0,-1-1 0,0 1-1,1-1 1,-1 1 0,1-1 0,-1 1-1,0-1 1,1 0 0,-1 1 0,1-1-1,-1 0 1,1 1 0,0-1 0,-1 0-1,1 0 1,-1 1 0,1-1 0,-1 0-1,1 0 1,0 0 0,-1 0 0,1 0-1,-1 0 1,1 0 0,1 0 0,18 0-8107</inkml:trace>
</inkml:ink>
</file>

<file path=ppt/ink/ink2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3.599"/>
    </inkml:context>
    <inkml:brush xml:id="br0">
      <inkml:brushProperty name="width" value="0.025" units="cm"/>
      <inkml:brushProperty name="height" value="0.025" units="cm"/>
      <inkml:brushProperty name="color" value="#E71224"/>
    </inkml:brush>
  </inkml:definitions>
  <inkml:trace contextRef="#ctx0" brushRef="#br0">85 0 15855,'0'0'4933,"-33"57"-3172,16-24 1,0-1-993,4 0-257,9-7-159,4-6-257,0-7-993,15-12-1858,5 0-1185,5-21-2177</inkml:trace>
</inkml:ink>
</file>

<file path=ppt/ink/ink2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3.926"/>
    </inkml:context>
    <inkml:brush xml:id="br0">
      <inkml:brushProperty name="width" value="0.025" units="cm"/>
      <inkml:brushProperty name="height" value="0.025" units="cm"/>
      <inkml:brushProperty name="color" value="#E71224"/>
    </inkml:brush>
  </inkml:definitions>
  <inkml:trace contextRef="#ctx0" brushRef="#br0">70 45 12876,'0'0'13015,"-4"9"-11419,0 0-1198,-1-1-182,1 0-1,1-1 1,-1 2-1,2-1 0,-1 0 1,-2 12-1,10-18-244,-1 0 0,1 0 0,0 0 0,-1-1 0,1 0 0,0 0 0,0-1 0,5 1 0,4 1-372,-9-1 303,0 1 0,0-1-1,0 1 1,-1 0 0,1 0 0,0 0-1,-1 1 1,1 0 0,-1-1 0,0 2-1,0-1 1,0 0 0,0 1 0,0 0-1,-1 0 1,0 0 0,0 0 0,0 0-1,0 1 1,-1-1 0,1 1-1,-1 0 1,0 0 0,-1 0 0,1 0-1,-1 0 1,1 6 0,-2-6 258,0 0-1,0 1 1,-1-1 0,1 0-1,-1 0 1,0 0 0,-1 0 0,1 0-1,-1 0 1,0 0 0,0 0-1,-1-1 1,1 1 0,-1-1-1,0 0 1,0 0 0,0 0-1,-5 4 1,0 0 202,1-1-1,-2-1 0,1 0 1,-1 0-1,-11 6 1,17-11-283,0 1 0,0 0 0,0-1 1,-1 0-1,1 0 0,0 0 0,-1 0 1,1 0-1,-1-1 0,1 1 0,-1-1 0,1 0 1,-1 0-1,1-1 0,-1 1 0,1-1 0,-1 1 1,1-1-1,-5-2 0,6 2-293,0-1 0,0 0 0,0 0 0,1 0-1,-1 0 1,1 0 0,-1 0 0,1 0 0,0 0 0,0 0 0,0-1 0,0 1 0,0 0 0,0-1-1,1 1 1,-1-1 0,1 1 0,-1-4 0,-1-53-7880,2 47 6045,0-31-7699</inkml:trace>
  <inkml:trace contextRef="#ctx0" brushRef="#br0" timeOffset="1">26 29 12492,'0'0'12171,"49"-27"-9736,-28 26-321,3 0-769,3 1-608,1 0-513,3 0-160,-3 0-1377,2 0-2595,-2 0-3107,0 0-7591</inkml:trace>
</inkml:ink>
</file>

<file path=ppt/ink/ink2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4.299"/>
    </inkml:context>
    <inkml:brush xml:id="br0">
      <inkml:brushProperty name="width" value="0.025" units="cm"/>
      <inkml:brushProperty name="height" value="0.025" units="cm"/>
      <inkml:brushProperty name="color" value="#E71224"/>
    </inkml:brush>
  </inkml:definitions>
  <inkml:trace contextRef="#ctx0" brushRef="#br0">129 7 19923,'0'0'10442,"63"1"-15087,-40-2-1953,0-6-6951</inkml:trace>
  <inkml:trace contextRef="#ctx0" brushRef="#br0" timeOffset="1">0 160 17072,'0'0'12172,"51"31"-11051,-12-38-641,2-2-384,1 0-640,-5-2-3332,-2-2-4260</inkml:trace>
</inkml:ink>
</file>

<file path=ppt/ink/ink2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4.911"/>
    </inkml:context>
    <inkml:brush xml:id="br0">
      <inkml:brushProperty name="width" value="0.025" units="cm"/>
      <inkml:brushProperty name="height" value="0.025" units="cm"/>
      <inkml:brushProperty name="color" value="#E71224"/>
    </inkml:brush>
  </inkml:definitions>
  <inkml:trace contextRef="#ctx0" brushRef="#br0">45 32 15599,'0'0'9790,"12"-5"-7275,4-1-1907,0 1 0,0 1-1,0 0 1,1 1 0,-1 1 0,1 1 0,23 0 0,-39 1-608,-1 0 0,1 0 0,-1 0 0,1 0 0,-1 0 0,1 0 0,0 0 0,-1 0 0,1 0 0,-1 0 0,1 1 0,-1-1 0,1 0 0,-1 0 0,1 1 0,-1-1 0,1 0 0,-1 0 0,1 1 0,-1-1 0,0 0 0,1 1 0,-1-1 0,0 1 0,1-1 0,-1 1 0,0-1 0,1 0 0,-1 1 0,0-1 0,0 1 0,1-1 0,-1 1 0,0 0 0,0-1 0,0 1 0,0-1 0,0 1 0,0-1 0,0 1 0,0-1 0,0 1 0,0-1 0,0 1 0,0 0 0,0-1 0,0 1 0,-1-1 0,1 1 0,0-1 0,0 1 0,-1-1 0,1 1 0,0-1 0,-1 0 0,1 1 0,-23 25 0,-3-14 0,-17 9 0,41-20 0,1 0 0,-1 0 0,0 0 0,1 0 0,-1 0 0,1 1 0,0-1 0,-1 0 0,1 1 0,0-1 0,0 1 0,-1-1 0,1 1 0,1 0 0,-1 0 0,0-1 0,-1 3 0,2-3-14,1 0 0,-1 0 0,0 0 1,0 0-1,0 0 0,1 0 0,-1 0 0,1 0 0,-1 0 1,1 0-1,-1 0 0,1-1 0,-1 1 0,1 0 0,0 0 1,-1-1-1,1 1 0,0 0 0,0-1 0,-1 1 0,1-1 1,0 1-1,0-1 0,0 1 0,1 0 0,30 11-599,-20-8 433,11 5-26,-6-3-239,0 1 1,0 1-1,23 14 0,-37-21 397,-1 1 1,1 0-1,0 0 0,0 0 1,-1 1-1,1-1 0,-1 1 1,0-1-1,0 1 0,0 0 1,0-1-1,0 1 0,0 0 1,-1 0-1,0 1 0,1-1 1,-1 0-1,0 0 0,-1 1 1,1-1-1,0 0 0,-1 1 1,0-1-1,0 1 0,0 3 1,-1-4 146,-1 1 0,1 0 1,-1 0-1,0-1 1,0 1-1,0-1 1,0 0-1,-1 0 1,1 0-1,-1 0 1,0 0-1,0 0 0,0 0 1,0-1-1,0 0 1,-1 0-1,1 0 1,-1 0-1,-3 2 1,-13 5 672,1-1 0,-26 6 1,38-11-734,-15 3-33,0-1 1,0-1-1,0-1 1,-44 0-1,49-9-2706,17 6 2509,0 0 0,-1-1 0,1 1 0,-1 0 1,1-1-1,0 1 0,0 0 0,-1-1 0,1 1 0,0 0 0,-1-1 0,1 1 0,0-1 0,0 1 0,0-1 0,0 1 0,-1 0 1,1-1-1,0 1 0,0-1 0,0 1 0,0-1 0,0 1 0,0-1 0,0 1 0,0-1 0,0 1 0,0 0 0,0-1 1,1 1-1,-1-1 0,0 1 0,0-1 0,0 1 0,1 0 0,-1-2 0</inkml:trace>
</inkml:ink>
</file>

<file path=ppt/ink/ink2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5.282"/>
    </inkml:context>
    <inkml:brush xml:id="br0">
      <inkml:brushProperty name="width" value="0.025" units="cm"/>
      <inkml:brushProperty name="height" value="0.025" units="cm"/>
      <inkml:brushProperty name="color" value="#E71224"/>
    </inkml:brush>
  </inkml:definitions>
  <inkml:trace contextRef="#ctx0" brushRef="#br0">1 90 21300,'0'0'11467,"61"-12"-11467,-19-2 0,12-3 0,4 2 0,2-1 0,-2 7 0,-7 3-2626,-7 5-2820,-14 1-3458</inkml:trace>
</inkml:ink>
</file>

<file path=ppt/ink/ink2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5.627"/>
    </inkml:context>
    <inkml:brush xml:id="br0">
      <inkml:brushProperty name="width" value="0.025" units="cm"/>
      <inkml:brushProperty name="height" value="0.025" units="cm"/>
      <inkml:brushProperty name="color" value="#E71224"/>
    </inkml:brush>
  </inkml:definitions>
  <inkml:trace contextRef="#ctx0" brushRef="#br0">1 51 19218,'0'0'7784,"8"-4"-5345,76-31-275,-77 32-2068,1 1 1,0 0 0,-1 0 0,1 1 0,0 0 0,0 1 0,0-1 0,0 1-1,0 1 1,0 0 0,9 2 0,-15-2-97,0-1 0,0 2 0,0-1 0,0 0 0,0 0 0,-1 0 0,1 1 0,0-1 0,0 1 0,-1 0 0,1-1 0,-1 1 0,0 0 0,1 0 0,-1 0 0,0 0 0,0 0 0,0 0 0,-1 0 0,1 0 0,0 1 0,-1-1 0,1 0 0,-1 0 0,0 1 0,0-1 0,0 0 0,0 0 0,0 1 0,0-1 0,0 0 0,-1 0 0,1 1 0,-3 3 0,1 2 0,0 0 0,-1 0 0,0 0 0,0 0 0,-1 0 0,0-1 0,-1 1 0,-6 7 0,1-2 0,-1-1 0,-1-1 0,0 0 0,-1-1 0,0 0 0,0 0 0,-1-2 0,-1 0 0,1 0 0,-30 10 0,53-18 0,0 0 0,0 0 0,0 1 0,15 4 0,15 1 0,151 0-3262,-141-6-3566</inkml:trace>
</inkml:ink>
</file>

<file path=ppt/ink/ink2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6.217"/>
    </inkml:context>
    <inkml:brush xml:id="br0">
      <inkml:brushProperty name="width" value="0.025" units="cm"/>
      <inkml:brushProperty name="height" value="0.025" units="cm"/>
      <inkml:brushProperty name="color" value="#E71224"/>
    </inkml:brush>
  </inkml:definitions>
  <inkml:trace contextRef="#ctx0" brushRef="#br0">1 0 19058,'0'0'8862,"6"12"-7880,-5-12-979,4 9 210,-1-1 0,1 1-1,-1 0 1,-1 1 0,0-1-1,0 0 1,-1 1 0,0 0-1,1 16 1,-3 193 572,0-217-779,0-1 0,0 0 0,0 0 0,0 0-1,0 0 1,0 0 0,0 0 0,0 1 0,1-1 0,-1 0 0,0 0 0,1 0 0,-1 0 0,0 0 0,1 0 0,0 0 0,-1 0 0,1 0 0,0 0 0,-1 0 0,1-1 0,0 1 0,0 0-1,-1 0 1,1-1 0,0 1 0,2 1 0,-1-2 16,0 0 0,0 1-1,0-1 1,0 0-1,1 0 1,-1-1 0,0 1-1,0 0 1,0-1 0,0 1-1,0-1 1,0 1 0,0-1-1,1-1 1,8-4 70,0 0 0,0 0-1,-1-2 1,11-9 0,65-65-92,85-106 0,-141 153 0,-15 21-3387,-15 15 3236,0-1 1,0 0-1,0 0 0,0 0 1,0 1-1,0-1 1,0 0-1,0 0 1,0 0-1,0 0 0,0 1 1,0-1-1,0 0 1,0 0-1,0 0 1,0 1-1,0-1 0,0 0 1,0 0-1,1 0 1,-1 0-1,0 1 1,0-1-1,0 0 0,0 0 1,0 0-1,0 0 1,1 0-1,-1 0 0,0 1 1,0-1-1,0 0 1,0 0-1,1 0 1,-1 0-1,0 0 0,0 0 1,0 0-1,1 0 1,-1 0-1,0 0 1,0 0-1,0 0 0,0 0 1,1 0-1,-10 14-7440</inkml:trace>
</inkml:ink>
</file>

<file path=ppt/ink/ink2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6.560"/>
    </inkml:context>
    <inkml:brush xml:id="br0">
      <inkml:brushProperty name="width" value="0.025" units="cm"/>
      <inkml:brushProperty name="height" value="0.025" units="cm"/>
      <inkml:brushProperty name="color" value="#E71224"/>
    </inkml:brush>
  </inkml:definitions>
  <inkml:trace contextRef="#ctx0" brushRef="#br0">0 1 14606,'0'0'13260,"44"51"-11338,-19-40-737,7 3-960,3-1-482,-4-5-2561,4-7-5190</inkml:trace>
</inkml:ink>
</file>

<file path=ppt/ink/ink2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7.673"/>
    </inkml:context>
    <inkml:brush xml:id="br0">
      <inkml:brushProperty name="width" value="0.025" units="cm"/>
      <inkml:brushProperty name="height" value="0.025" units="cm"/>
      <inkml:brushProperty name="color" value="#E71224"/>
    </inkml:brush>
  </inkml:definitions>
  <inkml:trace contextRef="#ctx0" brushRef="#br0">40 49 12780,'0'0'11878,"0"10"-10415,-17 71 895,11-61-1971,1 1-1,0 0 1,2 0 0,-1 34 0,4-55-369,0 1 0,0 0 0,0-1 0,0 1 0,0-1 0,1 1 0,-1-1 0,0 1 0,0-1 0,0 1 0,1-1 0,-1 1 0,0-1 0,1 1 0,-1-1 0,0 1 0,1-1 0,-1 1 0,1-1 0,-1 0 0,1 1 0,-1-1 0,1 0 0,-1 1 0,1-1 0,-1 0 0,1 0 0,-1 0 0,1 1 0,-1-1 0,2 0 0,22-2 689,22-19 252,-34 13-953,-1 0-1,-1-1 1,1-1-1,-1 0 1,-1 0 0,0-1-1,0 0 1,-1 0-1,-1-1 1,0 0 0,0 0-1,-1-1 1,-1 0-1,0 0 1,-1 0 0,0-1-1,-1 1 1,0-1-1,0-18 1,-3 32-6,0 0 0,-1 0 0,1-1 0,0 1 0,0 0 0,0 0 0,-1 0 0,1 0 0,0-1 0,0 1 0,0 0 0,-1 0 0,1 0 0,0 0 0,0 0 0,-1 0 0,1 0 0,0 0 0,0 0 0,-1 0 0,1 0 0,0 0 0,-1 0 0,1 0 0,0 0 0,0 0 0,-1 0 0,1 0 0,0 0 0,0 0 0,0 0 0,-1 0 0,1 0 0,0 1 0,0-1 0,-1 0 0,1 0 0,0 0 0,0 0 0,0 1 0,-1-1 0,1 0 0,0 0 0,0 0 0,0 1 0,0-1 0,0 1 0,-4 3 0,1 2 0,0-1 0,1 0 0,0 1 0,-1-1 0,2 1 0,-1 0 0,1-1 0,0 1 0,-1 9 0,0 63 0,2-75 0,0-1 0,0 0 0,0 0 0,1 1 0,-1-1 0,1 0 0,-1 0 0,1 0 0,0 0 0,0 0 0,0 0 0,0 0 0,0 0 0,1 0 0,-1 0 0,1 0 0,-1-1 0,1 1 0,-1-1 0,1 1 0,0-1 0,0 1 0,0-1 0,0 0 0,0 0 0,0 0 0,0 0 0,0-1 0,0 1 0,0 0 0,0-1 0,1 1 0,-1-1 0,0 0 0,0 0 0,5 0 0,-1 0 0,0-1 0,0 0 0,0 0 0,0 0 0,0 0 0,-1-1 0,1 0 0,0 0 0,-1-1 0,1 0 0,-1 0 0,0 0 0,5-4 0,1-3 0,-1 0 0,0 0 0,-1-1 0,15-22 0,-19 26 0,-1 0 0,-1 1 0,0-1 0,0-1 0,0 1 0,-1 0 0,1-1 0,-2 1 0,1-1 0,0-11 0,-2 18 0,-1 1 0,1 0 0,0-1 0,0 1 0,0 0 0,0-1 0,-1 1 0,1 0 0,0 0 0,0-1 0,-1 1 0,1 0 0,0 0 0,0-1 0,-1 1 0,1 0 0,0 0 0,-1 0 0,1 0 0,0-1 0,-1 1 0,1 0 0,0 0 0,-1 0 0,1 0 0,0 0 0,-1 0 0,1 0 0,0 0 0,-1 0 0,1 0 0,0 0 0,-1 0 0,1 0 0,0 0 0,-1 0 0,1 0 0,0 1 0,-1-1 0,1 0 0,0 0 0,-1 0 0,1 1 0,-18 7 0,6 3 0,0 1 0,0 0 0,2 1 0,-12 16 0,16-21 0,1 0 0,0 0 0,1 1 0,-1-1 0,1 1 0,1 0 0,0 0 0,-3 17 0,6-25 0,0 0 0,0 0 0,0-1 0,0 1 0,1 0 0,-1-1 0,0 1 0,1 0 0,-1-1 0,0 1 0,1 0 0,-1-1 0,1 1 0,-1-1 0,1 1 0,-1-1 0,1 1 0,0-1 0,-1 1 0,1-1 0,0 0 0,-1 1 0,1-1 0,0 0 0,-1 1 0,1-1 0,0 0 0,0 0 0,-1 0 0,1 0 0,0 0 0,-1 0 0,1 0 0,1 0 0,33 1 0,-26-2 0,21 1 0,-20-1 0,-1 0 0,1 1 0,0 0 0,0 0 0,-1 1 0,1 1 0,0-1 0,-1 2 0,0-1 0,1 1 0,-1 1 0,10 4 0,-19-7 0,0-1 0,1 0 0,-1 1 0,0-1 0,1 0 0,-1 0 0,0 0 0,1 1 0,-1-1 0,1 0 0,-1 0 0,1 0 0,-1 0 0,1 0 0,-1 0 0,0 0 0,1 0 0,-1 0 0,1 0 0,-1 0 0,1 0 0,-1 0 0,1 0 0,-1 0 0,0 0 0,1 0 0,-1 0 0,1-1 0,-1 1 0,1 0 0,-1 0 0,0-1 0,1 1 0,-1 0 0,0 0 0,1-1 0,7-20 0,-5-29 0,-3 47 0,0-136 0,3 139 0,-1-1 0,1 1 0,0 0 0,0 0 0,0 0 0,0 0 0,-1 1 0,1-1 0,0 1 0,5 1 0,-2-1 0,15 0-94,-1-2 0,1 0 0,0-2 0,32-7 0,-33 5-49,1 1 0,-1 2 0,1 0 0,30 1 0,-49 1 124,-1 0-1,0 0 1,0 0-1,0 0 1,0 0 0,0 0-1,0 1 1,0-1 0,0 0-1,0 1 1,-1-1-1,1 1 1,0-1 0,0 1-1,0 0 1,0-1 0,-1 1-1,1 0 1,0-1 0,0 1-1,-1 0 1,1 0-1,-1 0 1,1 0 0,-1 0-1,1-1 1,0 3 0,-1-1 19,1 1 0,-1 0 1,0-1-1,0 1 0,0 0 0,0-1 1,0 1-1,-1-1 0,1 1 1,-2 4-1,-1 2 83,0 0 1,-1-1 0,0 1-1,-1-1 1,-6 10 0,-28 24 243,-13 15 259,49-53-562,0 0 0,1 0-1,-1 0 1,1 0 0,0 0 0,0 1-1,0-1 1,1 1 0,0-1 0,-1 1-1,2 0 1,-2 6 0,3-10-24,-1 0 0,1 1 0,0-1 0,-1 0 0,1 0 0,0 1 0,0-1 0,0 0 0,0 0 0,0 0 0,0 0 0,0 0 0,0 0 0,0 0 0,1-1 0,-1 1 0,0 0 0,0-1 0,1 1 0,-1-1 0,0 1 0,1-1 0,-1 0 0,1 1 0,-1-1 0,1 0 0,-1 0 0,0 0 0,1 0 0,-1 0 0,1 0 0,1-1 0,52-4 0,4-9-232,-38 8-531,0 1 1,28-2-1,-44 6-688,5 1-2418,-5-3-2785</inkml:trace>
</inkml:ink>
</file>

<file path=ppt/ink/ink2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8.015"/>
    </inkml:context>
    <inkml:brush xml:id="br0">
      <inkml:brushProperty name="width" value="0.025" units="cm"/>
      <inkml:brushProperty name="height" value="0.025" units="cm"/>
      <inkml:brushProperty name="color" value="#E71224"/>
    </inkml:brush>
  </inkml:definitions>
  <inkml:trace contextRef="#ctx0" brushRef="#br0">0 74 14157,'0'0'16752,"63"-36"-16592,-29 28-128,1-1-352,0 4-1345,-1 0-1987,-5 0-1793,-4 0-2467</inkml:trace>
</inkml:ink>
</file>

<file path=ppt/ink/ink2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8.375"/>
    </inkml:context>
    <inkml:brush xml:id="br0">
      <inkml:brushProperty name="width" value="0.025" units="cm"/>
      <inkml:brushProperty name="height" value="0.025" units="cm"/>
      <inkml:brushProperty name="color" value="#E71224"/>
    </inkml:brush>
  </inkml:definitions>
  <inkml:trace contextRef="#ctx0" brushRef="#br0">57 154 10858,'0'0'13485,"-42"51"-12300,33-24-224,5 0-224,2-1-33,2-6-415,0-3-257,5-8-417,6-8-800,3-1-352,-2-3-865,2-14-1955,-3-8-4707</inkml:trace>
  <inkml:trace contextRef="#ctx0" brushRef="#br0" timeOffset="1">57 0 18225,'0'0'10154,"35"48"-18002,-14-40 2948,5-1-2179</inkml:trace>
</inkml:ink>
</file>

<file path=ppt/ink/ink2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8.714"/>
    </inkml:context>
    <inkml:brush xml:id="br0">
      <inkml:brushProperty name="width" value="0.025" units="cm"/>
      <inkml:brushProperty name="height" value="0.025" units="cm"/>
      <inkml:brushProperty name="color" value="#E71224"/>
    </inkml:brush>
  </inkml:definitions>
  <inkml:trace contextRef="#ctx0" brushRef="#br0">135 329 8840,'-9'1'8467,"9"-1"-8415,-10 0 1359,-1 1 0,1 1 0,0-1 0,0 2-1,-11 3 1,18-5-1235,0 1 0,0-1 0,0 1-1,0-1 1,0 1 0,1 0 0,-1 0 0,0 0 0,1 1-1,-1-1 1,1 1 0,0-1 0,0 1 0,0 0 0,0 0-1,1 0 1,-1 0 0,1 0 0,-1 0 0,1 0 0,0 1-1,-1 4 1,1-4-178,1 0 0,-1 0 1,1 0-1,-1-1 0,1 1 0,0 0 0,0 0 0,1 0 0,-1 0 0,1 0 0,0 0 0,0 0 0,0-1 1,1 1-1,-1 0 0,1-1 0,0 1 0,0-1 0,0 0 0,0 1 0,1-1 0,-1 0 0,5 3 0,-2-2-15,1-1 1,-1 0-1,1 0 0,0 0 0,0-1 0,0 1 0,0-2 0,0 1 0,0-1 0,1 0 0,-1 0 0,1 0 0,10-1 0,-6 0 32,-1-1 0,0 0 0,0 0 0,0-1 0,0 0 0,0-1 0,0 0 0,-1 0 0,1-1 0,16-9 0,-14 4 2,-1 1-1,0-1 0,0-1 0,-1 0 0,0 0 0,-1-1 0,11-16 0,-7 10 101,-1-1-1,-1-1 1,-1 0 0,-1 0-1,0-1 1,-2 0 0,0 0-1,-1-1 1,-1 0 0,-1 0-1,-1 0 1,-1 0 0,-1-41-1,-1 58-104,0 1-1,0 0 1,-1 0-1,1 0 1,-1 0-1,0 0 1,1 0-1,-1 0 0,-1 0 1,1 0-1,0 0 1,-1 0-1,1 0 1,-1 1-1,0-1 0,0 1 1,0-1-1,0 1 1,0 0-1,-1 0 1,1 0-1,-1 0 0,1 0 1,-1 1-1,0-1 1,0 1-1,0-1 1,1 1-1,-1 0 0,0 0 1,-1 0-1,1 1 1,0-1-1,0 1 1,0 0-1,0 0 1,0 0-1,-5 0 0,0 2 4,-1-1 0,1 1 1,0 0-1,0 1 0,0 0 0,0 0 0,0 1 0,1 0 0,-1 1 0,1-1 0,0 1 0,0 0 0,-7 8 0,6-4 27,1 0 1,-1 0-1,1 1 1,1 0-1,0 0 0,0 0 1,-5 16-1,9-23-35,1 0 1,0-1-1,0 1 1,0 0-1,1 0 0,-1 0 1,1-1-1,-1 1 1,1 0-1,0 0 0,0 0 1,0 0-1,1 0 1,-1 0-1,1-1 0,0 1 1,-1 0-1,1 0 1,0 0-1,1-1 0,-1 1 1,0-1-1,1 1 1,-1-1-1,1 1 0,0-1 1,0 0-1,0 0 1,0 0-1,0 0 0,0 0 1,1 0-1,-1-1 1,6 3-1,11 4-181,0-1 0,1-1-1,40 6 1,32 10-719,-84-20 831,0 1 1,-1 1-1,1-1 0,-1 1 0,0 0 0,0 1 1,0 0-1,11 10 0,-16-13 63,0 1-1,0-1 1,0 1-1,0 0 1,-1 0-1,1-1 1,-1 1 0,1 0-1,-1 0 1,0 1-1,-1-1 1,1 0 0,0 0-1,-1 0 1,1 1-1,-1-1 1,0 0-1,0 0 1,-1 1 0,1-1-1,-1 0 1,1 0-1,-1 0 1,0 1-1,0-1 1,0 0 0,-3 3-1,0 2-467,0 0 1,-1 0-1,0-1 0,0 0 0,-1 0 0,0 0 0,0-1 1,-11 9-1,10-11-3697,4-3-1676</inkml:trace>
</inkml:ink>
</file>

<file path=ppt/ink/ink2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29.463"/>
    </inkml:context>
    <inkml:brush xml:id="br0">
      <inkml:brushProperty name="width" value="0.025" units="cm"/>
      <inkml:brushProperty name="height" value="0.025" units="cm"/>
      <inkml:brushProperty name="color" value="#E71224"/>
    </inkml:brush>
  </inkml:definitions>
  <inkml:trace contextRef="#ctx0" brushRef="#br0">116 0 18898,'0'0'9524,"-4"10"-9065,-24 55 393,3 1 0,-32 136 1,56-197-840,1 0 0,-1 0 0,1-1 0,1 1 0,-1 0 0,2 8 1,-2-12-16,0-1 1,0 0 0,0 1-1,0-1 1,1 1 0,-1-1-1,0 0 1,0 1 0,0-1-1,0 0 1,1 1 0,-1-1-1,0 0 1,0 1 0,1-1-1,-1 0 1,0 1 0,1-1 0,-1 0-1,0 0 1,1 1 0,-1-1-1,0 0 1,1 0 0,-1 0-1,0 1 1,1-1 0,-1 0-1,1 0 1,-1 0 0,2 0-11,-1-1 1,0 0 0,0 1 0,0-1 0,0 0-1,0 0 1,0 1 0,0-1 0,0 0 0,0 0 0,-1 0-1,1 0 1,0 0 0,0 0 0,0-3 0,4-6-42,-1-1 1,0 0-1,-1 1 1,0-2-1,0 1 1,-2 0-1,1 0 1,-1-1-1,-1 1 1,-1-17-1,1 25 33,0 7-27,0 3 25,0 0 0,0 1 0,0-1 0,1 0 0,1 0 0,3 12 0,-4-16 33,0-1 1,0 1-1,1-1 1,0 0-1,-1 0 1,1 0 0,0 0-1,0 0 1,0 0-1,0 0 1,0 0-1,0-1 1,1 1-1,-1-1 1,1 0-1,-1 0 1,1 0-1,-1 0 1,1 0-1,0 0 1,-1-1-1,5 1 1,1 1 59,-1-1 0,0 0 0,1-1 0,-1 1 0,1-1 0,-1-1 1,1 0-1,-1 0 0,0 0 0,1-1 0,-1 0 0,0 0 0,0-1 0,0 0 1,-1 0-1,1 0 0,-1-1 0,1 0 0,-1-1 0,0 1 0,-1-1 0,1 0 0,-1 0 1,0-1-1,0 0 0,-1 0 0,6-9 0,-10 14-71,1 0 0,0 0 0,-1 0 0,1-1 0,0 1 0,-1 0 0,0-1 0,1 1 0,-1 0 0,0-1 0,1 1 0,-1-1 0,0 1 0,0 0 0,0-1 0,-1 1 0,1-1 0,0 1 0,-1-2 0,1 2 0,-1 1 0,1 0 0,-1-1 0,0 1 0,1-1 0,-1 1 0,0 0 0,1-1 0,-1 1 0,0 0 0,1 0 0,-1-1 0,0 1 0,1 0 0,-1 0 0,0 0 0,0 0 0,1 0 0,-1 0 0,0 0 0,0 0 0,1 0 0,-1 1 0,0-1 0,0 0 0,-4 2 0,-1 0 0,1 0 0,0 0 0,0 0 0,0 1 0,1 0 0,-1 0 0,-4 4 0,3-2 0,1 0 0,0 1 0,1 0 0,-1 0 0,1 0 0,0 1 0,1-1 0,-6 14 0,8-18 0,1-1 0,-1 1 0,1-1 0,0 1 0,-1-1 0,1 1 0,0 0 0,0-1 0,0 1 0,0-1 0,0 1 0,0-1 0,1 1 0,-1-1 0,0 1 0,1-1 0,-1 1 0,1-1 0,-1 1 0,1-1 0,0 0 0,0 1 0,0-1 0,0 0 0,0 1 0,0-1 0,0 0 0,0 0 0,0 0 0,0 0 0,1 0 0,-1 0 0,0-1 0,1 1 0,-1 0 0,0-1 0,1 1 0,-1-1 0,1 1 0,-1-1 0,1 0 0,0 1 0,-1-1 0,1 0 0,-1 0 0,1 0 0,2-1 0,25 2 0,0-2 0,-1-1 0,1-2 0,-1 0 0,0-2 0,28-10 0,-38 12 0,-15 2 0,1 1 0,0 0 0,-1 0 0,1 1 0,0-1 0,0 1 0,-1 0 0,1 0 0,0 0 0,0 0 0,4 1 0,-8 0 0,1-1 0,-1 0 0,1 1 0,0-1 0,-1 0 0,1 1 0,-1-1 0,1 1 0,-1-1 0,0 1 0,1-1 0,-1 1 0,1-1 0,-1 1 0,0 0 0,0-1 0,1 1 0,-1-1 0,0 1 0,0 0 0,0-1 0,1 1 0,-1 1 0,-6 26 0,-3-7 0,7-18 0,-1 1 0,2 0 0,-1 0 0,0 0 0,1 0 0,0 0 0,0 1 0,-1 4 0,3-9 0,-1 1 0,0-1 0,1 1 0,-1-1 0,1 1 0,-1-1 0,1 1 0,-1-1 0,1 0 0,-1 1 0,1-1 0,-1 0 0,1 1 0,-1-1 0,1 0 0,-1 0 0,1 0 0,0 1 0,-1-1 0,1 0 0,-1 0 0,1 0 0,0 0 0,-1 0 0,1 0 0,0 0 0,-1 0 0,1-1 0,-1 1 0,1 0 0,0 0 0,-1 0 0,1-1 0,-1 1 0,1 0 0,-1 0 0,1-1 0,-1 1 0,1-1 0,27-11 0,12-16 0,31-19 0,-65 44 0,0-1 0,0 2 0,0-1 0,0 1 0,1-1 0,-1 2 0,1-1 0,-1 1 0,9-1 0,-15 2 0,1 0 0,-1 0 0,1 0 0,-1 0 0,1 1 0,-1-1 0,1 0 0,-1 0 0,1 0 0,-1 0 0,0 1 0,1-1 0,-1 0 0,1 1 0,-1-1 0,0 0 0,1 0 0,-1 1 0,0-1 0,1 1 0,-1-1 0,0 0 0,0 1 0,1-1 0,-1 1 0,0-1 0,0 1 0,0-1 0,1 0 0,-1 1 0,0 0 0,0 22 0,-12 21 0,5-30 39,4-7-491,-1 1 0,1-1 0,1 1 0,-4 14 0</inkml:trace>
</inkml:ink>
</file>

<file path=ppt/ink/ink2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2.607"/>
    </inkml:context>
    <inkml:brush xml:id="br0">
      <inkml:brushProperty name="width" value="0.025" units="cm"/>
      <inkml:brushProperty name="height" value="0.025" units="cm"/>
      <inkml:brushProperty name="color" value="#004F8B"/>
    </inkml:brush>
  </inkml:definitions>
  <inkml:trace contextRef="#ctx0" brushRef="#br0">14 0 17905,'0'0'11899,"1"16"-11098,3 253 509,-9-80-6213,3-179 2393,2-10 2397,0 0 0,0 0 0,0 0 0,0 0 1,-1 1-1,1-1 0,0 0 0,0 0 0,0 0 0,0 0 0,0 0 0,-1 0 0,1 0 0,0 0 0,0 0 0,0 0 0,0 0 1,-1 0-1,1 0 0,0 0 0,0 0 0,0 0 0,0 0 0,0 0 0,-1 0 0,1 0 0,0 0 0,0 0 0,0-1 0,0 1 0,0 0 1,-1 0-1,1 0 0,0 0 0,0 0 0,0 0 0,0 0 0,0 0 0,0-1 0,0 1 0,0 0 0,-1 0 0,1 0 0,0 0 1,0 0-1,0-1 0,0 1 0,0 0 0,0 0 0,0 0 0,0 0 0,0 0 0,0-1 0,0 1 0,0 0 0,0 0 0,0 0 1,0 0-1,0-1 0,0 1 0,0 0 0,0 0 0,1 0 0,-8-20-6336</inkml:trace>
</inkml:ink>
</file>

<file path=ppt/ink/ink2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2.984"/>
    </inkml:context>
    <inkml:brush xml:id="br0">
      <inkml:brushProperty name="width" value="0.025" units="cm"/>
      <inkml:brushProperty name="height" value="0.025" units="cm"/>
      <inkml:brushProperty name="color" value="#004F8B"/>
    </inkml:brush>
  </inkml:definitions>
  <inkml:trace contextRef="#ctx0" brushRef="#br0">0 32 14286,'0'0'12716,"72"-27"-11179,-23 27-672,3 0-545,0 0-256,-6 0 0,-7-3-832,-4 2-610,-13 1-960,-11 0-929</inkml:trace>
</inkml:ink>
</file>

<file path=ppt/ink/ink2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3.326"/>
    </inkml:context>
    <inkml:brush xml:id="br0">
      <inkml:brushProperty name="width" value="0.025" units="cm"/>
      <inkml:brushProperty name="height" value="0.025" units="cm"/>
      <inkml:brushProperty name="color" value="#004F8B"/>
    </inkml:brush>
  </inkml:definitions>
  <inkml:trace contextRef="#ctx0" brushRef="#br0">0 98 19603,'0'0'7046,"49"-3"-5540,-6-15-225,5-2-705,6 0-447,-2 2-97,-3 4-1025,-8 9-2403,-8 5-992,-10 0-2594</inkml:trace>
</inkml:ink>
</file>

<file path=ppt/ink/ink2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3.745"/>
    </inkml:context>
    <inkml:brush xml:id="br0">
      <inkml:brushProperty name="width" value="0.025" units="cm"/>
      <inkml:brushProperty name="height" value="0.025" units="cm"/>
      <inkml:brushProperty name="color" value="#004F8B"/>
    </inkml:brush>
  </inkml:definitions>
  <inkml:trace contextRef="#ctx0" brushRef="#br0">18 32 20852,'0'0'2503,"-3"12"-10,-4 35-1311,2-1-1,2 1 0,4 70 0,-1-116-1173,0-1-1,0 1 1,0 0-1,0-1 1,0 1-1,0 0 1,0-1 0,0 1-1,0 0 1,1-1-1,-1 1 1,0 0 0,0-1-1,0 1 1,1 0-1,-1-1 1,0 1 0,1-1-1,-1 1 1,1-1-1,-1 1 1,0-1 0,1 1-1,-1-1 1,1 1-1,-1-1 1,1 0 0,0 1-1,-1-1 1,1 0-1,-1 1 1,1-1 0,0 0-1,-1 0 1,1 0-1,0 1 1,-1-1 0,2 0-1,-1-1 33,0 1 0,0-1 0,0 0 0,-1 1 0,1-1 0,0 0 0,0 0 0,0 1-1,-1-1 1,1 0 0,-1 0 0,1 0 0,0 0 0,-1 0 0,1 0 0,-1 0 0,0 0 0,1 0 0,-1 0 0,0 0 0,0 0 0,0 0 0,0-2-1,4-26 93,-3-1-1,0 0 0,-2 0 0,-1 0 0,-2 1 0,-13-54 1,19 92-429,-2-5 297,0-1 0,1 1 1,-1 0-1,1 0 0,0-1 0,0 1 0,1-1 0,-1 1 1,1-1-1,-1 1 0,1-1 0,0 0 0,0 0 1,1 0-1,-1 0 0,4 3 0,-1-2 7,0 0 1,0-1-1,0 0 0,0 0 1,1 0-1,-1 0 0,1-1 1,0 0-1,0 0 0,0-1 1,0 0-1,0 0 0,0 0 1,0-1-1,0 0 0,0 0 1,0 0-1,0-1 1,0 0-1,0 0 0,9-3 1,-10 3-3,-1-1 1,1 0 0,-1 0-1,0 0 1,1-1 0,-1 0-1,0 0 1,0 0 0,-1 0-1,1 0 1,-1-1 0,0 1-1,0-1 1,0 0 0,0 0-1,0 0 1,-1 0 0,0-1 0,0 1-1,0-1 1,0 1 0,-1-1-1,0 0 1,0 0 0,0 1-1,0-11 1,-1 14-6,0-1 0,0 1 0,1 0 0,-1-1 0,0 1 0,-1 0 0,1-1 0,0 1 0,0-1 0,-1 1 0,1 0 0,0-1 0,-1 1 0,0 0 0,1 0 0,-1-1 0,0 0 0,0 2 0,1 0 0,-1 0 0,1 0 0,-1-1 0,0 1 0,1 0 0,-1 0 0,1 0 0,-1 0 0,1 1 0,-1-1 0,1 0 0,-1 0 0,1 0 0,-1 0 0,1 0 0,-1 1 0,1-1 0,-1 0 0,1 1 0,0-1 0,-1 0 0,1 0 0,-1 1 0,1-1 0,0 1 0,-1-1 0,1 1 0,-5 4 0,1 1 0,-1-1 0,2 1 0,-1 0 0,-4 9 0,2-2 0,1 0 0,1 0 0,0 0 0,0 1 0,1-1 0,1 1 0,0 0 0,1 0 0,2 23 0,-1-35 0,1-1 0,-1 1 0,1-1 0,-1 0 0,1 1 0,0-1 0,0 0 0,-1 1 0,1-1 0,0 0 0,0 0 0,1 0 0,-1 0 0,0 0 0,0 0 0,0 0 0,1 0 0,-1-1 0,0 1 0,1 0 0,-1-1 0,0 1 0,1-1 0,-1 1 0,1-1 0,-1 0 0,1 0 0,-1 1 0,1-1 0,-1 0 0,1-1 0,-1 1 0,1 0 0,-1 0 0,1 0 0,-1-1 0,3 0 0,3-1 0,0 1 0,-1-1 0,0 0 0,1 0 0,-1-1 0,0 0 0,8-4 0,-3-2 0,-1 0 0,0-1 0,0 0 0,0 0 0,-1-1 0,-1 0 0,0-1 0,-1 1 0,0-2 0,0 1 0,-2-1 0,1 0 0,3-17 0,-24 80 0,11-41 0,0 1 0,1-1 0,0 1 0,0 0 0,1 0 0,1 0 0,0 0 0,0 0 0,1 0 0,0 1 0,3 17 0,-2-26 2,0 1-1,0-1 1,1 0 0,0 1-1,-1-1 1,1 0 0,0 0-1,0 0 1,0 0 0,0 0-1,0 0 1,1-1 0,-1 1-1,0-1 1,1 1 0,-1-1-1,1 0 1,0 0 0,-1 0-1,1 0 1,0-1 0,-1 1-1,1-1 1,0 0 0,0 1-1,0-1 1,4-1 0,2 1-72,1 0 1,-1-1 0,0 0 0,0-1 0,1 1-1,-1-2 1,10-3 0,-8 1-776,0-1 0,-1 0-1,1 0 1,-1-1 0,-1-1 0,10-8 0,-9 6-805,-1 0-1,0 0 1,-1-1 0,0 0 0,8-16-1,7-20-5502</inkml:trace>
</inkml:ink>
</file>

<file path=ppt/ink/ink2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4.132"/>
    </inkml:context>
    <inkml:brush xml:id="br0">
      <inkml:brushProperty name="width" value="0.025" units="cm"/>
      <inkml:brushProperty name="height" value="0.025" units="cm"/>
      <inkml:brushProperty name="color" value="#004F8B"/>
    </inkml:brush>
  </inkml:definitions>
  <inkml:trace contextRef="#ctx0" brushRef="#br0">116 0 3716,'0'0'21572,"-5"12"-20339,-1 3-671,0 1 0,1 0 0,1 0 0,1 0 0,1 0 0,-2 31 0,6 24-260,16 96 0,-14-121-2576,-23-83-1789,-29-69 3131,13 36 5291,35 69-4261,0 1-1,-1-1 0,1 0 0,0 0 0,-1 0 1,1 1-1,0-1 0,0 0 0,0 0 0,0 0 1,0 0-1,0 1 0,0-1 0,0 0 0,0 0 1,0 0-1,0 0 0,0 1 0,1-1 1,-1 0-1,0 0 0,1 0 0,-1 1 0,0-1 1,1 0-1,-1 1 0,1-1 0,-1 0 0,1 1 1,0-1-1,-1 1 0,1-1 0,-1 0 1,1 1-1,0 0 0,0-1 0,-1 1 0,1-1 1,0 1-1,0 0 0,-1 0 0,1-1 0,0 1 1,0 0-1,0 0 0,0 0 0,-1 0 0,1 0 1,0 0-1,0 0 0,1 0 0,61 0-957,-46 1 1171,38 4-2570,-20 2-4671,-28-5 4556,4 0-5265</inkml:trace>
</inkml:ink>
</file>

<file path=ppt/ink/ink2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4.473"/>
    </inkml:context>
    <inkml:brush xml:id="br0">
      <inkml:brushProperty name="width" value="0.025" units="cm"/>
      <inkml:brushProperty name="height" value="0.025" units="cm"/>
      <inkml:brushProperty name="color" value="#004F8B"/>
    </inkml:brush>
  </inkml:definitions>
  <inkml:trace contextRef="#ctx0" brushRef="#br0">1 11 9033,'0'0'11851,"62"-11"-9417,-49 11-224,0 0 96,-5 2-544,-3 1-705,0-1-769,-2-2-224,-2 0 0</inkml:trace>
</inkml:ink>
</file>

<file path=ppt/ink/ink2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5.396"/>
    </inkml:context>
    <inkml:brush xml:id="br0">
      <inkml:brushProperty name="width" value="0.025" units="cm"/>
      <inkml:brushProperty name="height" value="0.025" units="cm"/>
      <inkml:brushProperty name="color" value="#004F8B"/>
    </inkml:brush>
  </inkml:definitions>
  <inkml:trace contextRef="#ctx0" brushRef="#br0">165 111 6566,'0'0'4479,"2"-12"-438,-1 9-3642,8-48 3699,-9 49-3881,1 1 1,-1-1-1,0 1 0,0-1 0,0 0 0,0 1 0,0-1 0,0 1 1,-1-1-1,1 0 0,0 1 0,-1-1 0,1 1 0,-1-1 0,0 1 1,0-1-1,1 1 0,-1 0 0,0-1 0,0 1 0,0 0 0,0-1 1,0 1-1,-1 0 0,1 0 0,0 0 0,0 0 0,-1 0 0,1 1 1,-1-1-1,-1-1 0,-2 2-96,1 0 1,-1 0 0,0 0 0,0 0-1,1 1 1,-1 0 0,0 0-1,1 0 1,-1 0 0,1 1 0,-1-1-1,1 1 1,0 1 0,0-1-1,0 0 1,0 1 0,0 0 0,0 0-1,1 0 1,-1 0 0,1 1-1,0 0 1,0-1 0,0 1 0,1 0-1,-3 5 1,-1 0-108,0 1 0,1 0-1,0 0 1,1 0 0,0 1 0,1 0 0,0-1-1,1 1 1,0 0 0,-1 14 0,3-23-14,0-1 1,0 0-1,0 1 1,0-1 0,0 0-1,0 0 1,1 1-1,-1-1 1,0 0-1,1 0 1,-1 0-1,1 0 1,-1 1 0,1-1-1,0 0 1,-1 0-1,1 0 1,0 0-1,0 0 1,0 0 0,0-1-1,0 1 1,0 0-1,0 0 1,0-1-1,1 2 1,1-1 6,0 0 1,0-1-1,0 1 1,0-1-1,-1 0 1,1 1-1,0-1 0,0 0 1,0-1-1,0 1 1,4-1-1,2-2 28,1 1 0,-1-1-1,1-1 1,-1 0-1,0 0 1,9-7 0,1-3-10,-1 0 0,-1-2-1,0 0 1,-1 0 0,-1-2 0,-1 0 0,0-1 0,11-21 0,-32 81-1482,1-22 458,2 1 1,0 0 0,1 0-1,1 1 1,1 33 0,1-51 698,1-1 1,-1 1 0,1 0-1,0-1 1,0 1-1,0-1 1,0 1 0,0-1-1,0 1 1,1-1-1,-1 0 1,1 1 0,0-1-1,-1 0 1,1 0-1,0 0 1,0-1 0,0 1-1,1 0 1,-1-1-1,0 1 1,1-1 0,-1 0-1,1 0 1,-1 0-1,1 0 1,0 0 0,-1 0-1,1-1 1,0 1-1,-1-1 1,1 0 0,0 0-1,0 0 1,-1 0-1,1 0 1,0-1 0,-1 1-1,1-1 1,0 0-1,-1 0 1,1 0 0,-1 0-1,1 0 1,-1 0-1,5-4 1,20-15-5488</inkml:trace>
</inkml:ink>
</file>

<file path=ppt/ink/ink2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5.740"/>
    </inkml:context>
    <inkml:brush xml:id="br0">
      <inkml:brushProperty name="width" value="0.025" units="cm"/>
      <inkml:brushProperty name="height" value="0.025" units="cm"/>
      <inkml:brushProperty name="color" value="#004F8B"/>
    </inkml:brush>
  </inkml:definitions>
  <inkml:trace contextRef="#ctx0" brushRef="#br0">88 1 9001,'0'0'10708,"-2"10"-9832,-8 31-517,3-13 931,1 0 0,-2 36 1,7-56-1178,1-1 1,0 0-1,0 1 0,1-1 1,0 1-1,0-1 1,1 0-1,-1 1 0,2-1 1,-1 0-1,1 0 1,0-1-1,1 1 0,4 7 1,31 35 219,-19-26-1154,-1 1 0,25 44 0,-39-60 699,-1 0-1,-1 1 1,1-1-1,-1 1 1,-1 0 0,0 0-1,0 0 1,0 1-1,-1-1 1,-1 0-1,0 1 1,0-1 0,-2 10-1,1-14 323,0-1 0,-1 1 1,1 0-1,-1-1 0,0 1 0,-1-1 0,1 0 0,-1 1 1,0-1-1,0 0 0,0-1 0,0 1 0,-1-1 0,1 1 0,-1-1 1,0 0-1,0 0 0,0-1 0,-5 3 0,6-3 5,0-1-1,0 1 1,0-1-1,0 0 1,-1 0-1,1 0 1,0 0 0,0-1-1,-1 0 1,1 1-1,0-1 1,-1 0-1,1 0 1,0-1-1,-1 1 1,1-1-1,0 0 1,0 0-1,0 0 1,-1 0 0,1 0-1,0-1 1,1 1-1,-1-1 1,0 0-1,0 0 1,1 0-1,-5-4 1,-1-4-187,0 1 0,1-2 0,1 1 1,0-1-1,0 0 0,1 0 0,0-1 0,1 0 1,1 1-1,-4-20 0,2 3-28,2 0 0,1 0 0,2-44 0,0 67-78,0 1 0,1 0 1,0-1-1,-1 1 0,2-1 0,-1 1 1,0 0-1,1 0 0,0 0 0,0 0 0,0 0 1,0 0-1,1 0 0,-1 0 0,1 1 1,0 0-1,0-1 0,1 1 0,-1 0 0,0 1 1,8-5-1,3 0-874,0 0 1,1 1-1,0 1 0,30-7 0,-40 11 687,50-13-6707</inkml:trace>
</inkml:ink>
</file>

<file path=ppt/ink/ink2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6.813"/>
    </inkml:context>
    <inkml:brush xml:id="br0">
      <inkml:brushProperty name="width" value="0.025" units="cm"/>
      <inkml:brushProperty name="height" value="0.025" units="cm"/>
      <inkml:brushProperty name="color" value="#004F8B"/>
    </inkml:brush>
  </inkml:definitions>
  <inkml:trace contextRef="#ctx0" brushRef="#br0">12 0 14830,'0'0'6059,"-1"9"-4324,-1 0-1333,-5 52 2749,6-56-2918,1-1 0,0 1 1,0-1-1,0 1 0,1-1 1,-1 0-1,1 1 0,0-1 1,1 0-1,-1 1 0,3 5 1,-2-9-204,-1 1 0,0-1 0,1 0 0,-1 0 0,1 1 0,0-1 0,-1-1 0,1 1 0,0 0 1,0 0-1,0 0 0,-1-1 0,1 1 0,0-1 0,0 0 0,0 0 0,0 1 0,0-1 0,0 0 0,0 0 0,0-1 1,0 1-1,-1 0 0,1-1 0,0 1 0,0-1 0,0 0 0,0 1 0,-1-1 0,4-2 0,51-31 702,-55 33-720,60-55 299,-19 15-120,-41 41-198,-1 0 0,0 0 0,0-1 0,0 1 0,0 0 0,0 0 0,1 0 0,-1 0 0,0 0 0,0 0 0,0 0 0,0 0 0,1-1 0,-1 1 0,0 0 0,0 0 0,0 0 0,1 0 0,-1 0 0,0 0 0,0 0 0,0 0-1,1 0 1,-1 0 0,0 0 0,0 0 0,0 1 0,1-1 0,-1 0 0,0 0 0,0 0 0,0 0 0,0 0 0,1 0 0,-1 0 0,0 0 0,0 1 0,0-1 0,0 0 0,0 0 0,1 0 0,-1 0 0,0 0 0,0 1 0,0-1 0,0 0 0,5 16-212,-3 23 82,-1-33 161,-1 7-23,1 0 0,1 1 0,0-1 0,0 0 0,7 16 0,-9-27 7,1 0 1,0-1-1,0 1 0,0 0 1,0 0-1,0 0 0,0-1 1,1 1-1,-1 0 0,1-1 1,-1 1-1,1-1 1,-1 0-1,1 1 0,0-1 1,0 0-1,2 1 0,-1-1 29,-1-1-1,0 0 1,1 0-1,-1 0 1,0 0-1,1 0 1,-1 0-1,0-1 1,1 1-1,-1-1 1,0 0-1,0 1 1,0-1-1,1 0 1,-1 0-1,0-1 1,0 1-1,0 0 1,3-3-1,8-9 103,1 0 0,-2 0-1,0-1 1,0-1 0,-2 0 0,1 0 0,-2-1-1,0-1 1,11-30 0,-18 129-267,-2-74 134,-1-3 3,1 0 0,0-1 0,0 1 0,0 0 0,1 0 0,-1 0 0,3 7 0,-3-11-7,1 0 0,-1-1-1,0 1 1,1 0-1,-1-1 1,1 1-1,-1 0 1,1-1 0,-1 1-1,1-1 1,-1 1-1,1-1 1,0 1 0,-1-1-1,1 0 1,0 1-1,-1-1 1,1 0-1,0 1 1,-1-1 0,2 0-1,26-6 14,-16-1-15,0-1 0,0-1 0,-1 0 0,0-1 0,-1 0 0,0-1 0,-1 0 0,0 0 0,-1-1 0,0 0 0,7-14 0,-15 48 0,-6 17 0,4-32 0,0 0 0,0 0 0,1-1 0,0 1 0,0 0 0,0 0 0,1 0 0,0-1 0,0 1 0,3 11 0,-3-17 0,1 0 0,0 0 0,0 0 0,0-1 0,-1 1 0,1 0 0,0 0 0,0-1 0,0 1 0,0-1 0,1 1 0,-1-1 0,0 1 0,0-1 0,0 0 0,0 1 0,0-1 0,1 0 0,-1 0 0,0 0 0,0 0 0,0 0 0,1 0 0,-1 0 0,0 0 0,0-1 0,0 1 0,0 0 0,1-1 0,1 0 0,34-16 0,-20 5 0,-1-1 0,-1-1 0,0 0 0,-1-1 0,0 0 0,-1-1 0,17-28 0,-61 133 0,22-44-4400,9-44 4157,-1 0 1,1 0 0,0 0-1,-1 0 1,1 1 0,0-1-1,0 0 1,0 0 0,0 0-1,0 1 1,0-1 0,0 0-1,1 0 1,-1 0 0,0 0-1,1 0 1,-1 1-1,1-1 1,-1 0 0,1 0-1,-1 0 1,1 0 0,0 0-1,-1 0 1,1 0 0,0-1-1,0 1 1,0 0 0,0 0-1,0-1 1,1 2 0,12-2-7526</inkml:trace>
</inkml:ink>
</file>

<file path=ppt/ink/ink2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8.091"/>
    </inkml:context>
    <inkml:brush xml:id="br0">
      <inkml:brushProperty name="width" value="0.025" units="cm"/>
      <inkml:brushProperty name="height" value="0.025" units="cm"/>
      <inkml:brushProperty name="color" value="#004F8B"/>
    </inkml:brush>
  </inkml:definitions>
  <inkml:trace contextRef="#ctx0" brushRef="#br0">103 164 17809,'-33'216'4804,"24"-142"-3603,-24 102 1,32-173-1099,1-2-9,0 1 0,0-1 1,-1 0-1,1 1 0,0-1 0,0 0 0,-1 0 0,1 1 1,-1-1-1,1 0 0,-1 0 0,0 1 0,1-1 0,-1 0 1,0 0-1,0 0 0,0 0 0,0 0 0,0 0 0,0 0 1,0 0-1,0-1 0,0 1 0,0 0 0,-3 0 0,4-2 0,-1 0-1,0 0 1,0 0 0,1 0-1,-1 0 1,1 0-1,-1 0 1,1 0-1,-1 0 1,1 0-1,0-1 1,0 1-1,-1 0 1,1 0 0,0 0-1,0 0 1,0-1-1,0 1 1,0 0-1,1-2 1,-1-1 130,1-58-96,3 0 0,2 0 1,4 0-1,2 1 0,2 1 0,25-64 0,-35 113-138,1-6 6,1 0 0,1 0 0,11-19 0,-17 33-9,0 0 0,1 1 1,-1-1-1,1 1 1,-1 0-1,1-1 0,0 1 1,0 0-1,0 0 1,1 0-1,-1 0 0,0 0 1,1 1-1,-1-1 1,1 1-1,0 0 0,-1 0 1,1-1-1,0 2 1,0-1-1,0 0 0,-1 1 1,1-1-1,0 1 1,0 0-1,0 0 1,3 0-1,-2 1 6,-1 1-1,0-1 1,0 1-1,1 0 1,-1-1-1,-1 2 1,1-1-1,0 0 1,0 1-1,-1-1 1,1 1-1,-1 0 1,0-1 0,0 1-1,0 0 1,0 1-1,0-1 1,-1 0-1,1 0 1,-1 1-1,0-1 1,0 1-1,0-1 1,0 6-1,2 9 32,0 0 0,-1 1 0,-1 23 0,-1-38 17,0 0-1,0 0 1,0 0 0,0 0-1,1 0 1,0 0-1,0 0 1,0 0-1,0 0 1,0 0 0,1-1-1,-1 1 1,1 0-1,4 5 1,-2-3-36,-1 0 0,0 0 1,0 0-1,0 0 0,-1 1 1,0-1-1,0 1 1,-1 0-1,0-1 0,0 1 1,-1 0-1,0 12 0,-1-17 37,1-1-1,-1 1 1,0-1-1,0 1 1,-1-1-1,1 1 1,0-1 0,-1 1-1,1-1 1,0 0-1,-1 0 1,1 0-1,-1 0 1,0 0-1,1 0 1,-1 0-1,0-1 1,0 1-1,1 0 1,-1-1 0,0 0-1,0 1 1,-2-1-1,-45 6 868,41-6-940,-1 1-1,1-2 1,-1 1 0,1-1-1,-17-4 1,24 5 0,-1-1 0,0 0 0,1 1 1,-1-1-1,1 0 0,-1 0 0,1 0 0,-1 0 1,1 0-1,0 0 0,-1 0 0,1 0 0,0-1 1,0 1-1,0-1 0,0 1 0,0-1 0,0 1 0,0-1 1,1 1-1,-1-1 0,0 0 0,1 1 0,0-1 1,-1 0-1,1 1 0,0-1 0,0 0 0,0 0 1,0 1-1,0-1 0,0 0 0,0 0 0,0 1 1,2-4-1,-1 3-593,0 0-1,0-1 1,0 1 0,1 0 0,-1 0-1,1 0 1,0 0 0,-1 0 0,1 1-1,0-1 1,0 0 0,0 1 0,0-1-1,0 1 1,1 0 0,-1 0 0,3-2-1,2-1-2386,18-9-8670</inkml:trace>
</inkml:ink>
</file>

<file path=ppt/ink/ink2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9.427"/>
    </inkml:context>
    <inkml:brush xml:id="br0">
      <inkml:brushProperty name="width" value="0.025" units="cm"/>
      <inkml:brushProperty name="height" value="0.025" units="cm"/>
      <inkml:brushProperty name="color" value="#004F8B"/>
    </inkml:brush>
  </inkml:definitions>
  <inkml:trace contextRef="#ctx0" brushRef="#br0">89 28 7944,'5'-28'12647,"-12"44"-8077,-14 48-3701,4 37 1034,-7 191-1,23-274-1821,3-48 152,-2 0 1,-1 0-1,-1 1 0,-2-1 0,-11-47 0,11 74-341,5 14-132,-1-7 198,0-1 1,1 0 0,0 0-1,-1 0 1,1 0-1,1 0 1,-1 0 0,3 6-1,0-5 37,-1 0 0,1-1 0,0 1 0,0-1 0,0 0-1,1 0 1,-1 0 0,1 0 0,0-1 0,-1 0 0,1 0 0,0 0-1,0-1 1,0 0 0,0 0 0,1 0 0,-1 0 0,0-1-1,0 0 1,1 0 0,-1 0 0,0-1 0,0 1 0,0-2 0,0 1-1,1 0 1,-1-1 0,8-4 0,-6 3 98,-1 0 0,0 0 0,1 0 0,-2-1 0,1 0 0,0 0 0,-1-1-1,0 0 1,0 0 0,0 0 0,0 0 0,-1-1 0,0 0 0,0 0 0,-1 0 0,1 0 0,-1 0 0,-1-1 0,1 1 0,-1-1-1,1-8 1,-4 45-255,0 1 1,5 37-1,-4-67 163,0 0 1,0 0 0,0 0 0,0 0 0,1 0-1,-1 0 1,0 0 0,1 0 0,-1 0 0,1-1-1,-1 1 1,1 0 0,-1 0 0,1 0 0,-1 0-1,1-1 1,0 1 0,0 0 0,-1-1 0,1 1-1,0 0 1,0-1 0,0 1 0,0-1 0,0 1-1,0-1 1,1 1 0,0-1 12,1 0-1,0 1 1,-1-1-1,1 0 1,-1-1-1,1 1 1,-1 0 0,1-1-1,-1 1 1,5-3-1,4-1 44,0-1 0,0 0 0,14-11 0,0-1-29,-18 10-70,1 1 0,0 1 0,0-1 0,0 1 0,1 1 0,0 0 0,-1 0 0,2 0 0,-1 1 0,0 1 1,10-2-1,-18 4 25,0 0-1,0 1 1,0-1 0,0 0 0,-1 1 0,1-1 0,0 1 0,0-1 0,-1 1 0,1 0 0,0-1 0,-1 1 0,1 0 0,-1-1 0,1 1 0,-1 0 0,1 0 0,-1-1 0,1 1 0,-1 0 0,0 0-1,1 0 1,-1 0 0,0 0 0,0-1 0,0 1 0,1 2 0,4 37-54,0-8 123,-5-31-43,0-1 0,0 1 1,1-1-1,-1 1 0,0 0 0,0-1 0,1 1 0,-1-1 0,0 1 1,1-1-1,-1 1 0,0-1 0,1 0 0,-1 1 0,1-1 0,-1 1 1,1-1-1,-1 0 0,1 0 0,-1 1 0,1-1 0,-1 0 0,1 0 1,-1 1-1,1-1 0,0 0 0,-1 0 0,1 0 0,-1 0 0,1 0 1,0 0-1,-1 0 0,1 0 0,0 0 0,20-16-1645,9-27-5707,-19 15 1434,-1-2-3071</inkml:trace>
</inkml:ink>
</file>

<file path=ppt/ink/ink2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39.800"/>
    </inkml:context>
    <inkml:brush xml:id="br0">
      <inkml:brushProperty name="width" value="0.025" units="cm"/>
      <inkml:brushProperty name="height" value="0.025" units="cm"/>
      <inkml:brushProperty name="color" value="#004F8B"/>
    </inkml:brush>
  </inkml:definitions>
  <inkml:trace contextRef="#ctx0" brushRef="#br0">0 1 10698,'0'0'18193,"65"0"-36898</inkml:trace>
</inkml:ink>
</file>

<file path=ppt/ink/ink2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0.130"/>
    </inkml:context>
    <inkml:brush xml:id="br0">
      <inkml:brushProperty name="width" value="0.025" units="cm"/>
      <inkml:brushProperty name="height" value="0.025" units="cm"/>
      <inkml:brushProperty name="color" value="#004F8B"/>
    </inkml:brush>
  </inkml:definitions>
  <inkml:trace contextRef="#ctx0" brushRef="#br0">0 294 16207,'0'0'7752,"12"-6"-6226,18-15-797,-1 0-1,-1-2 0,0-1 0,-2-1 0,-1-1 0,-1-1 1,-2-2-1,0 0 0,17-33 0,-42 94-728,-6-4-65,0-1 0,2 1 1,1 0-1,1 1 0,2 0 0,-1 40 0,9-51-3218,8-9-4511</inkml:trace>
</inkml:ink>
</file>

<file path=ppt/ink/ink2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0.479"/>
    </inkml:context>
    <inkml:brush xml:id="br0">
      <inkml:brushProperty name="width" value="0.025" units="cm"/>
      <inkml:brushProperty name="height" value="0.025" units="cm"/>
      <inkml:brushProperty name="color" value="#004F8B"/>
    </inkml:brush>
  </inkml:definitions>
  <inkml:trace contextRef="#ctx0" brushRef="#br0">34 0 19218,'0'0'8456,"-34"67"-7751,34-33 96,0 6-161,0 0-384,0-1-159,0-4-65,4-5-32,4-5-801,-4-7-1249,4-8-577,-4-9-1280,-5-10-10571</inkml:trace>
</inkml:ink>
</file>

<file path=ppt/ink/ink2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0.850"/>
    </inkml:context>
    <inkml:brush xml:id="br0">
      <inkml:brushProperty name="width" value="0.025" units="cm"/>
      <inkml:brushProperty name="height" value="0.025" units="cm"/>
      <inkml:brushProperty name="color" value="#004F8B"/>
    </inkml:brush>
  </inkml:definitions>
  <inkml:trace contextRef="#ctx0" brushRef="#br0">1 28 18353,'0'0'10859,"59"-24"-10379,-10 23-64,8-1-319,1 2-65,-1 0-1025,-8 0-2435,-18 0-896,-14 3-2850</inkml:trace>
  <inkml:trace contextRef="#ctx0" brushRef="#br0" timeOffset="1">38 128 4068,'0'0'21909,"58"13"-20404,-17-17-1057,10 1-384,3-4-1473,-2-1-2883,-3-4-6502</inkml:trace>
</inkml:ink>
</file>

<file path=ppt/ink/ink2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1.723"/>
    </inkml:context>
    <inkml:brush xml:id="br0">
      <inkml:brushProperty name="width" value="0.025" units="cm"/>
      <inkml:brushProperty name="height" value="0.025" units="cm"/>
      <inkml:brushProperty name="color" value="#004F8B"/>
    </inkml:brush>
  </inkml:definitions>
  <inkml:trace contextRef="#ctx0" brushRef="#br0">143 53 11115,'0'0'14664,"-12"-1"-13425,5 0-1043,4 0-146,-1 0 0,1 0 0,0 1 1,0-1-1,0 1 0,-1 0 0,1 0 0,0 0 1,0 1-1,-1-1 0,1 1 0,0-1 0,0 1 0,0 0 1,0 1-1,0-1 0,0 0 0,0 1 0,0-1 1,0 1-1,1 0 0,-5 4 0,-28 48 385,32-51-423,2 1 0,-1 0 0,0 0 0,1 0 0,0 0 1,0 1-1,0-1 0,0 0 0,1 1 0,-1-1 0,1 0 1,1 8-1,-1-11-9,1 0 1,-1-1 0,1 1 0,-1 0-1,1-1 1,-1 1 0,1-1-1,0 1 1,-1-1 0,1 1-1,0-1 1,-1 1 0,1-1 0,0 0-1,-1 1 1,1-1 0,0 0-1,0 1 1,0-1 0,-1 0 0,1 0-1,0 0 1,0 0 0,0 0-1,0 0 1,-1 0 0,1 0-1,0 0 1,1-1 0,27-5 205,-15-1-162,0 0 0,0-2 1,-1 1-1,0-2 0,0 0 0,-1 0 1,0-1-1,-1-1 0,-1 0 0,1 0 0,-2-1 1,12-20-1,-20 31-38,0 1 0,0-1-1,0 0 1,-1 1 0,1-1 0,-1 0 0,1 0 0,-1 0 0,0 1-1,1-1 1,-1 0 0,0 0 0,0 0 0,-1-2 0,-5 2-128,-7 14-130,7-2 230,-1 0 1,2 1-1,-1 0 0,2 0 1,-1 1-1,1-1 0,1 1 1,0 0-1,1 0 0,0 0 1,1 0-1,0 0 0,1 14 0,1-24 21,0 0-1,-1-1 1,1 1-1,0 0 0,0 0 1,0-1-1,0 1 1,0-1-1,1 1 0,-1-1 1,0 1-1,1-1 1,-1 0-1,1 1 0,-1-1 1,1 0-1,0 0 1,-1 0-1,1 0 0,0-1 1,0 1-1,0 0 1,-1-1-1,1 1 0,0-1 1,0 0-1,0 0 0,0 1 1,0-1-1,0-1 1,0 1-1,0 0 0,0 0 1,2-1-1,5 0 61,1 0-1,-1-1 0,0 0 0,0 0 1,16-7-1,-8 0 8,0 0 0,-1-1 0,0 0 0,14-14 0,-22 18-21,-1 0 0,0-1 1,-1 0-1,1-1 0,-1 1 0,-1-1 1,0 0-1,0-1 0,7-14 0,-23 49-508,5-14 499,1 0-1,1 1 0,0 0 0,0 0 1,1 0-1,-2 22 0,5-35-18,1 1-1,-1 0 1,0 0 0,1 0-1,-1-1 1,1 1-1,-1 0 1,1 0 0,-1-1-1,1 1 1,-1 0-1,1-1 1,0 1 0,-1-1-1,1 1 1,0-1-1,-1 1 1,1-1 0,0 0-1,0 1 1,0-1-1,-1 0 1,1 1 0,0-1-1,0 0 1,0 0-1,0 0 1,0 0 0,-1 0-1,1 0 1,0 0-1,0 0 1,0 0 0,0 0-1,0 0 1,-1-1-1,3 1 1,35-11 874,-26 4-832,-1 0-1,0-1 1,0 0 0,-1-1-1,0 0 1,0 0-1,-1-1 1,0-1 0,-1 0-1,13-23 1,-23 85-1060,1-42 927,-1-1-1,2 1 1,-1 0 0,1 0 0,0 0 0,3 18 0,-2-26-42,-1 1 0,1 0-1,0-1 1,-1 1 0,1-1 0,0 1 0,0-1-1,0 1 1,0-1 0,0 0 0,1 1 0,-1-1-1,0 0 1,1 0 0,-1 0 0,3 2 0,-1-2-173,0 0 1,0 0-1,0 0 1,0-1-1,0 1 1,0-1-1,0 0 1,0 1-1,0-1 0,0-1 1,0 1-1,5-1 1,0-1-703,-1 0 1,1-1-1,-1 1 1,0-1-1,0-1 0,0 1 1,12-9-1,17-15-6400</inkml:trace>
</inkml:ink>
</file>

<file path=ppt/ink/ink2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2.128"/>
    </inkml:context>
    <inkml:brush xml:id="br0">
      <inkml:brushProperty name="width" value="0.025" units="cm"/>
      <inkml:brushProperty name="height" value="0.025" units="cm"/>
      <inkml:brushProperty name="color" value="#004F8B"/>
    </inkml:brush>
  </inkml:definitions>
  <inkml:trace contextRef="#ctx0" brushRef="#br0">145 1 448,'0'0'19464,"-7"10"-18466,-1 0-685,0 1 0,2 0-1,-1 1 1,1-1-1,1 1 1,0 0 0,1 1-1,-3 13 1,-2 58 1105,3-1 1,8 105 0,-4 61-849,1-233-53,2-5-274,-2-1 0,0 0 0,0 1 0,0-1 0,-1 0 0,-1 0 0,-7 19 0,10-29-229,0 0 1,0 0 0,-1 0-1,1 1 1,0-1-1,-1 0 1,1 0 0,0 0-1,-1 1 1,1-1-1,0 0 1,-1 0 0,1 0-1,0 0 1,-1 0-1,1 0 1,0 0 0,-1 0-1,1 0 1,0 0-1,-1 0 1,1 0 0,-1 0-1,1 0 1,0 0 0,-1 0-1,1-1 1,0 1-1,-1 0 1,1 0 0,0 0-1,0 0 1,-1-1-1,1 1 1,0 0 0,-1 0-1,1-1 1,0 1-1,0 0 1,0 0 0,-1-1-1,1 1 1,0 0-1,0-1 1,0 1 0,0 0-1,-1-1 1,1 1 0,0 0-1,0-1 1,0 1-1,0 0 1,0-1 0,0 1-1,0-1 1,0 1-1,0-1 1,-8-24 886,8 24-893,-7-29-8,0-1 0,2 0 0,2 0 0,1-1 0,1 1 0,1-1 0,5-31 0,-3 51 0,0 1 0,1-1 0,0 0 0,0 1 0,2 0 0,-1 0 0,1 0 0,1 0 0,0 1 0,0-1 0,1 2 0,0-1 0,1 1 0,0 0 0,1 1 0,-1 0 0,2 0 0,-1 1 0,1 0 0,0 0 0,14-6 0,-5 5-1041,1 1 0,0 1 0,29-6 0,12 0-6326</inkml:trace>
</inkml:ink>
</file>

<file path=ppt/ink/ink2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3.115"/>
    </inkml:context>
    <inkml:brush xml:id="br0">
      <inkml:brushProperty name="width" value="0.025" units="cm"/>
      <inkml:brushProperty name="height" value="0.025" units="cm"/>
      <inkml:brushProperty name="color" value="#004F8B"/>
    </inkml:brush>
  </inkml:definitions>
  <inkml:trace contextRef="#ctx0" brushRef="#br0">13 58 19795,'0'0'5418,"13"-8"-4841,4 0-194,-1 1 1,1 0 0,1 1 0,-1 0-1,1 2 1,0 0 0,27-2-1,-43 6-352,10-1 24,-1 1 1,1 0 0,0 0-1,-1 1 1,1 0 0,14 5 0,-24-6-59,0 1 1,-1 0 0,1-1 0,-1 1-1,1 0 1,-1 0 0,1 0 0,-1 0 0,1 0-1,-1 0 1,0 0 0,0 1 0,0-1 0,0 0-1,0 1 1,0-1 0,0 1 0,0-1 0,1 4-1,-2-2 3,1 0 0,-1 1 0,0-1 0,0 0 0,0 0-1,-1 0 1,1 1 0,-1-1 0,1 0 0,-1 0 0,0 0-1,0 0 1,-1 0 0,-2 5 0,-6 9 119,-1 0 1,0-1-1,-1-1 1,-28 28-1,25-28-33,1 0-1,0 1 1,2 0-1,-15 25 1,26-40-87,0 0 0,1 0 0,-1 0 0,1 0 0,-1 0 0,1 0 0,-1 1 1,1-1-1,0 0 0,0 0 0,0 0 0,-1 0 0,1 0 0,0 1 0,0-1 0,0 0 0,1 0 0,-1 0 0,0 0 0,0 0 0,1 1 0,-1-1 1,0 0-1,1 0 0,-1 0 0,1 0 0,0 0 0,-1 0 0,1 0 0,0 0 0,0 0 0,-1-1 0,1 1 0,0 0 0,0 0 0,0-1 0,0 1 1,0 0-1,0-1 0,0 1 0,0-1 0,0 0 0,0 1 0,0-1 0,0 0 0,2 1 0,9 2 11,0-1 1,0-1-1,23 1 0,-10 0-66,-12-1 2,0 1-1,0 1 0,0 0 1,-1 1-1,1 0 0,15 8 1,-25-10 44,0-1 1,0 1 0,0 0-1,-1 0 1,1 0-1,-1 0 1,1 1 0,-1-1-1,0 1 1,1-1 0,-1 1-1,-1 0 1,1 0 0,0 0-1,-1 0 1,1 0 0,-1 0-1,0 0 1,0 0 0,0 1-1,-1-1 1,1 0-1,-1 1 1,0-1 0,0 0-1,0 1 1,0-1 0,0 1-1,-1-1 1,0 3 0,-1-1 82,0-1 0,0 1 1,0-1-1,0 0 1,-1 0-1,0 0 0,0-1 1,0 1-1,0 0 1,0-1-1,-1 0 0,1 0 1,-1 0-1,0 0 1,0-1-1,0 1 0,0-1 1,-1 0-1,1 0 1,0-1-1,-1 1 0,-6 0 1,-11 4 314,0-1 0,-1-2 0,-27 2 0,25-3-388,-64 2 0,84-5 0,-1 1 0,1 0 0,0-1 0,-1 0 0,1 0 0,0-1 0,0 1 0,0-1 0,0 0 0,0 0 0,1-1 0,-10-5 0,13 7-73,1 0 1,-1 1-1,0-1 0,0 0 0,0 1 1,1-1-1,-1 0 0,0 0 0,1 1 1,-1-1-1,1 0 0,-1 0 1,1 0-1,0 0 0,-1 0 0,1 0 1,0 0-1,-1 0 0,1 0 0,0 0 1,0 0-1,0 0 0,0 0 1,0 0-1,0 0 0,0 0 0,0 0 1,1 0-1,-1 0 0,0 0 0,0 0 1,1 0-1,-1 0 0,1 1 1,-1-1-1,1 0 0,-1 0 0,1 0 1,0 0-1,-1 1 0,2-2 1,38-24-7320,-30 21 4684,19-12-9634</inkml:trace>
</inkml:ink>
</file>

<file path=ppt/ink/ink2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6.580"/>
    </inkml:context>
    <inkml:brush xml:id="br0">
      <inkml:brushProperty name="width" value="0.025" units="cm"/>
      <inkml:brushProperty name="height" value="0.025" units="cm"/>
      <inkml:brushProperty name="color" value="#004F8B"/>
    </inkml:brush>
  </inkml:definitions>
  <inkml:trace contextRef="#ctx0" brushRef="#br0">50 15 15663,'-2'-15'7049,"-3"25"-4269,-4 29-2151,-4 45 532,5-37-212,-4 85 0,12-131-915,0 0 0,0 0 0,0-1 0,0 1 0,0 0 1,0-1-1,0 1 0,0 0 0,0-1 0,0 1 0,0 0 0,0-1 1,1 1-1,-1 0 0,0-1 0,1 1 0,-1-1 0,0 1 1,1 0-1,-1-1 0,1 1 0,-1-1 0,0 1 0,1-1 0,0 1 1,-1-1-1,1 0 0,-1 1 0,1-1 0,-1 0 0,1 1 1,0-1-1,-1 0 0,2 1 0,0-1 58,0 0 1,1-1-1,-1 1 0,0 0 0,0-1 1,0 0-1,1 1 0,-1-1 0,0 0 1,0 0-1,2-1 0,51-37 1099,-53 37-1188,101-88 107,64-49-129,-162 136-2990,3 0-6741</inkml:trace>
</inkml:ink>
</file>

<file path=ppt/ink/ink2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6.951"/>
    </inkml:context>
    <inkml:brush xml:id="br0">
      <inkml:brushProperty name="width" value="0.025" units="cm"/>
      <inkml:brushProperty name="height" value="0.025" units="cm"/>
      <inkml:brushProperty name="color" value="#004F8B"/>
    </inkml:brush>
  </inkml:definitions>
  <inkml:trace contextRef="#ctx0" brushRef="#br0">13 0 3043,'0'0'20275,"-12"67"-18353,12-44 704,12 0-1312,6 4-321,7-7-289,7-1-512,3-2-160,4-11-1825,0-6-3684,-1 0-5798</inkml:trace>
</inkml:ink>
</file>

<file path=ppt/ink/ink2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7.307"/>
    </inkml:context>
    <inkml:brush xml:id="br0">
      <inkml:brushProperty name="width" value="0.025" units="cm"/>
      <inkml:brushProperty name="height" value="0.025" units="cm"/>
      <inkml:brushProperty name="color" value="#004F8B"/>
    </inkml:brush>
  </inkml:definitions>
  <inkml:trace contextRef="#ctx0" brushRef="#br0">1 0 10090</inkml:trace>
</inkml:ink>
</file>

<file path=ppt/ink/ink2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8.696"/>
    </inkml:context>
    <inkml:brush xml:id="br0">
      <inkml:brushProperty name="width" value="0.025" units="cm"/>
      <inkml:brushProperty name="height" value="0.025" units="cm"/>
      <inkml:brushProperty name="color" value="#004F8B"/>
    </inkml:brush>
  </inkml:definitions>
  <inkml:trace contextRef="#ctx0" brushRef="#br0">134 1 18417,'0'0'5985,"-11"13"-4971,-6 9-654,0 0-1,-25 48 1,34-56-204,1 1 0,1 0 0,0 0 0,1 0 0,1 1 0,1 0 1,-4 29-1,7-43-125,0-1 0,-1 0 0,1 1 0,0-1 0,0 0 0,0 0 0,1 1 0,-1-1 0,0 0 0,0 0 0,1 1 0,-1-1 0,0 0 0,1 0 0,0 0 0,-1 1 0,1-1 0,0 0 0,-1 0 0,1 0 0,0 0 0,0 0 0,0 0 0,0-1 0,0 1 0,0 0 0,0 0 0,0-1 0,0 1-1,0 0 1,0-1 0,1 1 0,-1-1 0,0 0 0,0 1 0,0-1 0,1 0 0,-1 0 0,0 0 0,1 0 0,-1 0 0,0 0 0,0 0 0,1 0 0,-1 0 0,0 0 0,0-1 0,1 1 0,-1-1 0,2 0 0,6-2 275,-1 0 0,1-1 0,-1 1 0,0-2 0,15-9 0,-1-3 41,-1-1-1,36-38 1,-49 48-290,-1-1-1,0-1 1,0 1 0,-1-1-1,0 0 1,-1 0 0,0-1 0,-1 0-1,5-18 1,-11 28-57,-6 10 0,-6 14 0,9-14 0,1 1 0,-1 0 0,2 0 0,0 0 0,0 1 0,0-1 0,2 1 0,-1 0 0,1-1 0,1 1 0,1 15 0,-1-25 0,1 1 0,0-1 0,0 1 0,0-1 0,0 0 0,0 0 0,0 1 0,0-1 0,0 0 0,1 0 0,-1 0 0,0 0 0,1 0 0,-1 0 0,1 0 0,-1-1 0,1 1 0,-1 0 0,1-1 0,-1 1 0,1-1 0,0 0 0,-1 0 0,1 1 0,-1-1 0,1 0 0,0 0 0,-1 0 0,1-1 0,0 1 0,-1 0 0,1-1 0,-1 1 0,3-2 0,4 1 0,-1-1 0,0 0 0,0-1 0,0 0 0,0 0 0,9-6 0,1-3 0,0-2 0,-1 0 0,14-17 0,-24 24 0,0 1 0,-1-1 0,1 0 0,-2-1 0,1 1 0,-1-1 0,0 0 0,-1 0 0,1-1 0,1-9 0,-5 18 0,0-1 0,-1 1 0,1 0 0,0 0 0,-1 0 0,1 0 0,0 0 0,-1 0 0,1 0 0,-1-1 0,1 1 0,0 0 0,-1 0 0,1 0 0,0 1 0,-1-1 0,1 0 0,0 0 0,-1 0 0,1 0 0,0 0 0,-1 0 0,1 0 0,0 0 0,-1 1 0,1-1 0,0 0 0,-1 0 0,1 1 0,0-1 0,0 0 0,-1 0 0,1 1 0,0-1 0,0 0 0,0 0 0,-1 1 0,1-1 0,0 0 0,0 1 0,-14 10 0,5 1 0,7-10 0,1 0 0,0 0 0,-1 0 0,0 0 0,1 0 0,-1 0 0,0 0 0,0-1 0,0 1 0,0-1 0,0 0 0,-3 2 0,4-19 0,0-1 0,-2 15 0,-4 11 0,-34 46 0,34-48 0,1-1 0,0 2 0,0-1 0,0 1 0,1-1 0,1 2 0,-1-1 0,1 0 0,1 1 0,0 0 0,0 0 0,0 0 0,1 0 0,-1 16 0,3-23 0,0-1 0,0 0 0,0 1 0,1-1 0,-1 0 0,0 1 0,1-1 0,-1 0 0,1 0 0,0 0 0,-1 1 0,1-1 0,0 0 0,0 0 0,0 0 0,0 0 0,0 0 0,0 0 0,0 0 0,0-1 0,0 1 0,0 0 0,0-1 0,0 1 0,1 0 0,-1-1 0,0 0 0,0 1 0,1-1 0,-1 0 0,0 1 0,1-1 0,-1 0 0,0 0 0,1 0 0,-1 0 0,0 0 0,1-1 0,1 1 0,2-1 0,0 0 0,0 1 0,0-1 0,0-1 0,0 1 0,0-1 0,-1 0 0,1 0 0,7-5 0,11-13 0,-1-1 0,-1-1 0,27-36 0,-28 33 0,1 0 0,41-37 0,-61 61 0,0 0 0,0-1 0,1 1 0,-1 0 0,0 0 0,1 0 0,-1 0 0,1 1 0,-1-1 0,1 0 0,-1 1 0,1-1 0,0 1 0,-1-1 0,1 1 0,-1 0 0,1 0 0,0 0 0,0 0 0,-1 0 0,1 0 0,2 0 0,-2 1 0,-1 0 0,1 0 0,-1 0 0,1 0 0,-1 1 0,0-1 0,0 0 0,0 0 0,0 1 0,0-1 0,0 1 0,0-1 0,0 1 0,0-1 0,-1 1 0,1 0 0,0 3 0,1 3 0,0 0 0,-1 0 0,0 0 0,0 0 0,-1 0 0,-1 1 0,1-1 0,-2 9 0,-35 67 0,19-51 0,16-30 0,6-12 0,8-17 0,0 0 0,-2-2 0,-1 1 0,-2-1 0,7-40 0,-10 69 0,-1 0 0,1-1 0,-1 1 0,1-1 0,-1 0 0,1 0 0,0-1 0,6 0 0,58-23 0,-53 17 0,0 2 0,0-1 0,0 2 0,1 0 0,0 1 0,16-1 0,-27 4 0,6-1 0,-1 1 0,0 0 0,0 0 0,1 1 0,-1 0 0,14 4 0,-22-4 0,-1 0 0,1 0 0,0-1 0,0 1 0,-1 0 0,1 0 0,-1 0 0,1 1 0,-1-1 0,1 0 0,-1 1 0,0-1 0,0 0 0,0 1 0,0 0 0,2 3 0,-2-3 0,0 1 0,-1 0 0,1 0 0,-1 0 0,0 0 0,1-1 0,-1 1 0,-1 0 0,1 0 0,0 0 0,-1 0 0,1 0 0,-1-1 0,-2 6 0,-1 1 0,-1-1 0,0 1 0,0-1 0,-1 0 0,0 0 0,-1 0 0,0-1 0,0 0 0,-9 7 0,5-5 0,1 1 0,0 1 0,-13 17 0,23-28 0,-1 1 0,1-1 0,0 1 0,-1-1 0,1 1 0,-1-1 0,1 1 0,0-1 0,0 1 0,-1 0 0,1-1 0,0 1 0,0-1 0,0 1 0,-1 0 0,1-1 0,0 1 0,0 0 0,0-1 0,0 1 0,0-1 0,0 1 0,1 0 0,-1-1 0,0 1 0,0-1 0,0 1 0,1 0 0,-1-1 0,0 1 0,0-1 0,1 1 0,-1-1 0,1 1 0,-1-1 0,0 1 0,1-1 0,-1 1 0,1 0 0,2 0 0,-1 0 0,1 0 0,-1-1 0,1 1 0,0 0 0,-1-1 0,1 1 0,0-1 0,-1 0 0,4 0 0,4-1 0,1 1 0,-1-1 0,1-1 0,17-5 0,-17 3-287,0-1 0,0 0-1,-1-1 1,0 0 0,0 0 0,0-1 0,-1 0-1,0-1 1,13-14 0,-15-1-8964,-7 13 394</inkml:trace>
</inkml:ink>
</file>

<file path=ppt/ink/ink2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9.086"/>
    </inkml:context>
    <inkml:brush xml:id="br0">
      <inkml:brushProperty name="width" value="0.025" units="cm"/>
      <inkml:brushProperty name="height" value="0.025" units="cm"/>
      <inkml:brushProperty name="color" value="#004F8B"/>
    </inkml:brush>
  </inkml:definitions>
  <inkml:trace contextRef="#ctx0" brushRef="#br0">19 163 21460,'-11'3'3107,"4"-3"4356,11 0-6726,12-3-737,2-2 0,5-1 0,2-1 0,8 5 0,-3 0-320,3 1-2435,-3 0-1665,-1-2-1570,-3-2-2978</inkml:trace>
  <inkml:trace contextRef="#ctx0" brushRef="#br0" timeOffset="1">420 0 18578,'0'0'8167,"-44"68"-7718,40-48-257,2-1-32,2-4-128,0-1-384,6-5-609,8-7-384,-1-2-97,5 0-704,-3-4-1762,0-9-4259</inkml:trace>
</inkml:ink>
</file>

<file path=ppt/ink/ink2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49.442"/>
    </inkml:context>
    <inkml:brush xml:id="br0">
      <inkml:brushProperty name="width" value="0.025" units="cm"/>
      <inkml:brushProperty name="height" value="0.025" units="cm"/>
      <inkml:brushProperty name="color" value="#004F8B"/>
    </inkml:brush>
  </inkml:definitions>
  <inkml:trace contextRef="#ctx0" brushRef="#br0">87 291 18001,'0'0'12844,"-38"2"-14830,44-10-5733,-2-9 448</inkml:trace>
  <inkml:trace contextRef="#ctx0" brushRef="#br0" timeOffset="1">8 1 5509,'0'0'11083,"-8"49"-10763,12-43-224,1-4-2658,1-2-4933</inkml:trace>
</inkml:ink>
</file>

<file path=ppt/ink/ink2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0.583"/>
    </inkml:context>
    <inkml:brush xml:id="br0">
      <inkml:brushProperty name="width" value="0.025" units="cm"/>
      <inkml:brushProperty name="height" value="0.025" units="cm"/>
      <inkml:brushProperty name="color" value="#004F8B"/>
    </inkml:brush>
  </inkml:definitions>
  <inkml:trace contextRef="#ctx0" brushRef="#br0">153 303 8392,'0'0'14547,"8"-4"-11477,27-12-770,-21 1-313,-19 5-500,-25 3-540,23 8-945,0 0 1,0 1-1,0 0 1,0 0 0,0 0-1,0 1 1,0 0-1,1 0 1,0 1 0,0 0-1,0 0 1,0 0-1,0 1 1,1 0 0,0 0-1,0 0 1,-4 7-1,2-5-2,1 1-1,0 1 0,0-1 0,1 1 0,0 0 1,0 0-1,1 1 0,1-1 0,0 1 1,0 0-1,-2 16 0,4-24 1,2 0 0,-1 0 0,0-1 0,0 1 0,1 0 0,-1 0 0,1-1 0,-1 1 0,1 0 0,0-1 0,-1 1 0,1-1 0,0 1 0,0-1 0,0 1 0,0-1 0,1 0 0,-1 1 0,0-1 0,0 0 0,1 0 0,-1 0 0,1 0 0,-1 0 0,1 0 0,-1-1 0,1 1 0,0 0 0,-1-1 0,1 1 0,0-1 0,0 0 0,-1 1 0,1-1 0,2 0 0,8 1 0,-1 0 0,0-1 0,1 0 0,15-3 0,-8-1 0,-1 0 0,0-1 0,0-1 0,-1-1 0,0 0 0,0-1 0,0-1 0,-1 0 0,-1-2 0,16-12 0,-12 8 0,-1-1 0,-1 0 0,-1-2 0,0 0 0,-1-1 0,-1 0 0,16-30 0,-24 39 0,-1 0 0,0 0 0,-1 0 0,0-1 0,-1 0 0,0 1 0,0-1 0,-1 0 0,-1 0 0,0-1 0,0 1 0,-2-17 0,0 26 0,1 1 0,-1 0 0,0-1 0,0 1 0,1 0 0,-1 0 0,0 0 0,0-1 0,0 1 0,0 0 0,0 0 0,0 0 0,0 0 0,-1 1 0,1-1 0,0 0 0,0 0 0,-1 1 0,1-1 0,-1 1 0,1-1 0,0 1 0,-1 0 0,1-1 0,-1 1 0,1 0 0,-1 0 0,1 0 0,-1 0 0,1 0 0,-1 0 0,1 1 0,0-1 0,-3 1 0,-3 0 0,-1 1 0,1 0 0,0 0 0,-1 1 0,-8 4 0,-4 4 0,1 1 0,-31 24 0,46-33 0,-1 1 0,1 0 0,0 0 0,0 0 0,0 0 0,0 1 0,1-1 0,-1 1 0,1 0 0,0 0 0,1 0 0,-1 0 0,1 1 0,0-1 0,-2 11 0,4-16 0,0 1 0,1 0 0,-1-1 0,0 1 0,0-1 0,0 1 0,1-1 0,-1 1 0,0-1 0,1 1 0,-1-1 0,0 1 0,1-1 0,-1 1 0,1-1 0,-1 1 0,1-1 0,-1 0 0,1 1 0,-1-1 0,1 0 0,-1 0 0,1 1 0,-1-1 0,1 0 0,0 0 0,-1 0 0,1 0 0,-1 0 0,1 1 0,0-1 0,-1 0 0,2-1 0,26 2 0,-20-2 0,198-12-1575,-204 13 1558,1 0-1,-1 0 1,1 0-1,-1 0 1,1 0-1,-1 1 1,0-1-1,1 1 1,-1-1-1,0 1 1,1 0 0,-1 0-1,0 0 1,0 0-1,1 0 1,-1 0-1,0 1 1,-1-1-1,1 1 1,0 0-1,0-1 1,0 1-1,-1 0 1,1 0-1,-1 0 1,0 0-1,0 0 1,1 0 0,-1 1-1,0-1 1,-1 0-1,1 1 1,0-1-1,-1 0 1,1 4-1,0 7-57,-1 0-1,-1 0 0,0-1 1,-1 1-1,-4 20 0,0-2 33,6-31 35,0 0 1,0 0-1,0 0 1,0 0 0,0 1-1,0-1 1,0 0-1,0 0 1,0 0-1,0 1 1,0-1 0,0 0-1,0 0 1,0 0-1,0 0 1,0 1-1,0-1 1,0 0-1,0 0 1,0 0 0,0 0-1,1 0 1,-1 1-1,0-1 1,0 0-1,0 0 1,0 0 0,0 0-1,0 0 1,1 0-1,-1 0 1,0 1-1,0-1 1,0 0-1,0 0 1,1 0 0,-1 0-1,0 0 1,0 0-1,0 0 1,1 0-1,-1 0 1,0 0 0,0 0-1,0 0 1,0 0-1,1 0 1,-1 0-1,0 0 1,0 0-1,0-1 1,16-4-966,10-12-1612,-6 0 1385,-1-2 1,-1 0-1,-1-1 1,-1 0-1,22-36 1,-19 21 1520,0 0-1,25-74 0,-36 78 3727,-8 31-3973,-1 0 0,1 0 0,0-1 0,0 1-1,-1 0 1,1 0 0,0 0 0,0 0 0,-1 0 0,1 0-1,0 0 1,-1 0 0,1 0 0,0 0 0,0 1-1,-1-1 1,1 0 0,0 0 0,0 0 0,-1 0 0,1 0-1,0 0 1,0 0 0,-1 1 0,1-1 0,0 0-1,0 0 1,0 0 0,-1 1 0,1-1 0,0 0 0,0 0-1,0 1 1,0-1 0,0 0 0,-1 0 0,1 1-1,0-1 1,0 0 0,0 0 0,0 1 0,0-1 0,0 0-1,0 1 1,-35 54 2909,27-42-3421,-3 3 648,1 1 1,1 1-1,0-1 1,1 1-1,1 1 1,1 0-1,0 0 1,1 0-1,1 0 1,1 1-1,1-1 1,1 1-1,1 23 1,0-42-224,0 1 0,0-1 0,0 1 0,0-1 1,0 1-1,1-1 0,-1 1 0,1-1 0,-1 1 0,1-1 1,-1 1-1,1-1 0,0 0 0,-1 1 0,1-1 0,0 0 1,0 0-1,0 1 0,0-1 0,0 0 0,0 0 0,1 0 1,-1 0-1,0 0 0,0-1 0,1 1 0,-1 0 0,1-1 1,-1 1-1,0 0 0,1-1 0,-1 0 0,1 1 1,0-1-1,-1 0 0,1 0 0,-1 0 0,1 0 0,-1 0 1,1 0-1,-1 0 0,1-1 0,-1 1 0,1 0 0,-1-1 1,1 1-1,-1-1 0,0 0 0,1 1 0,-1-1 0,0 0 1,1 0-1,-1 0 0,0 0 0,0 0 0,0 0 0,0 0 1,0 0-1,0-1 0,0 1 0,0 0 0,0-1 1,-1 1-1,1 0 0,-1-1 0,2-1 0,2-9 4,-1 0 1,1 0-1,-2 0 0,0 0 0,0-1 1,-1 1-1,-1 0 0,0-1 1,-1 1-1,-2-17 0,3 30 5,0-1 0,0 0 0,-1 0 0,1 1 0,0-1 0,0 0 0,0 1 0,-1-1 0,1 0 0,0 0 0,0 1 0,0-1 0,-1 0 0,1 0 0,0 0 0,-1 1 0,1-1 0,0 0 0,-1 0 0,1 0 0,0 0 0,0 0 0,-1 0 0,1 1 0,0-1 0,-1 0 0,1 0 0,-1 0 0,1 0 0,0 0 0,-1 0 0,1-1 0,0 1 0,-1 0 0,1 0 0,0 0 0,-1 0 0,1 0 0,0 0 0,0 0 0,-1-1 0,1 1-1,0 0 1,-1 0 0,1 0 0,0-1 0,0 1 0,0 0 0,-1 0 0,1-1 0,0 1 0,0 0 0,0-1 0,-1 1 0,1 0 0,0-1 0,0 1 0,0 0 0,0-1 0,0 1 0,0 0 0,0-1 0,0 1 0,0 0 0,0-1 0,0 1 0,0 0 0,0-1 0,0 2 16,-1 0 0,1 0 0,0 0-1,-1 0 1,1 0 0,0 0 0,0 0 0,0 0 0,0 0-1,0 0 1,0 0 0,1 1 0,-1-1 0,0 0 0,0 0-1,1 0 1,-1 0 0,1 0 0,-1 0 0,1-1-1,-1 1 1,1 0 0,-1 0 0,1 0 0,0 0 0,-1-1-1,1 1 1,0 0 0,0-1 0,0 1 0,1 1 0,4 1 17,-1 0 0,1-1 0,0 1 0,0-1 0,0 0 0,0-1 0,0 1 0,0-1 0,1-1 0,-1 1 0,0-1 0,1 0 0,-1 0 0,0-1 0,0 0 0,11-2 0,-3-1 26,0-1-1,-1 0 1,1-1-1,-1 0 1,-1-1-1,14-9 1,-26 16-55,0 0 0,0 0 0,0 0 0,0 1 0,0-1 0,0 0 0,0 0 0,0 0 0,-1 0 0,1 1 0,0-1 0,0 0 0,0 0 0,0 0 0,0 0 0,0 1 0,0-1 0,0 0 0,0 0 0,0 0 0,0 0 0,1 1 0,-1-1 0,0 0 0,0 0 0,0 0 0,0 0 0,0 0 0,0 1 0,0-1 0,0 0 0,0 0 0,1 0 0,-1 0 0,0 0 0,0 0 0,0 1 0,0-1 0,0 0 0,0 0 0,1 0 0,-1 0 0,0 0 0,0 0 0,0 0 0,0 0 0,1 0 0,-1 0 0,0 0 0,0 0 0,0 0 0,0 0 0,1 0 0,-1 0 0,0 0 0,0 0 0,0 0 0,0 0 0,1 0 0,-1 0 0,0 0 0,0 0 0,0 0 0,0 0 0,1-1 0,-1 1 0,0 0 0,0 0 0,0 0 0,-5 25 0,4-21 0,0 0 0,-1 0 0,2 0 0,-1 0 0,0 0 0,1 1 0,0-1 0,0 0 0,1 9 0,1-12 0,-1 1 0,1-1 0,0 0 0,-1 0 0,1 0 0,0 1 0,0-2 0,0 1 0,0 0 0,0 0 0,0-1 0,0 1 0,0-1 0,1 1 0,-1-1 0,0 0 0,4 0 0,48-1 0,-37 0 0,79-11 0,-77 8 0,0 1 0,0 1 0,1 1 0,-1 0 0,25 3 0,-42-2 0,-1 0 0,0 0 0,0 1 0,0-1 0,0 0 0,0 1 0,0-1 0,0 1 0,0-1 0,0 1 0,-1 0 0,1-1 0,0 1 0,0 0 0,0 0 0,-1-1 0,1 1 0,0 0 0,-1 0 0,1 0 0,-1 0 0,1 0 0,-1 0 0,1 1 0,2 32 0,-19 36 0,15-65 0,-2 4-35,1-1 0,0 1-1,1 0 1,-1 18 0,4-20-2179,6-7-3618,-7 0 4514,15-1-14702</inkml:trace>
</inkml:ink>
</file>

<file path=ppt/ink/ink2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4.647"/>
    </inkml:context>
    <inkml:brush xml:id="br0">
      <inkml:brushProperty name="width" value="0.025" units="cm"/>
      <inkml:brushProperty name="height" value="0.025" units="cm"/>
      <inkml:brushProperty name="color" value="#E71224"/>
    </inkml:brush>
  </inkml:definitions>
  <inkml:trace contextRef="#ctx0" brushRef="#br0">57 1 21044,'0'0'576,"-25"86"1122,10-36-577,4 0-384,5-3-417,6-9-192,0-3-64,3-9-160,12-6-1025,1-9-1025,-2-11-993,-5 0-2306,-7-16-5926</inkml:trace>
</inkml:ink>
</file>

<file path=ppt/ink/ink2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4.991"/>
    </inkml:context>
    <inkml:brush xml:id="br0">
      <inkml:brushProperty name="width" value="0.025" units="cm"/>
      <inkml:brushProperty name="height" value="0.025" units="cm"/>
      <inkml:brushProperty name="color" value="#E71224"/>
    </inkml:brush>
  </inkml:definitions>
  <inkml:trace contextRef="#ctx0" brushRef="#br0">6 135 12107,'-1'-8'4880,"0"4"-4636,0 2-12,1-1 1,-1 1-1,1-1 0,-1 1 0,1-1 0,0 0 0,0 1 1,0-1-1,0 1 0,0-1 0,0 1 0,1-1 0,0 0 1,-1 1-1,1 0 0,0-1 0,0 1 0,0-1 0,0 1 1,1 0-1,-1 0 0,1 0 0,-1 0 0,1 0 1,0 0-1,0 0 0,0 0 0,0 1 0,0-1 0,0 1 1,0 0-1,3-2 0,21-7 202,0 1 1,0 1-1,1 2 0,0 0 1,1 2-1,-1 1 0,1 1 1,-1 2-1,1 0 0,49 8 1,-70-6-428,1-1 0,0 1 1,-1 1-1,1-1 1,-1 1-1,0 0 0,0 1 1,0 0-1,0 0 0,-1 0 1,0 1-1,0 0 0,0 0 1,0 1-1,6 7 0,-9-8-7,0 0-1,0 0 1,0 1-1,-1-1 1,1 0-1,-1 1 1,-1 0-1,1-1 1,-1 1-1,0 0 1,0 0-1,-1 0 1,1-1 0,-1 1-1,-1 0 1,1 0-1,-1 0 1,0 0-1,0 0 1,-1-1-1,-2 7 1,-6 9 255,-1 0 1,-1-1 0,0 0 0,-2-1-1,0 0 1,-1-1 0,-29 26 0,16-15 215,-35 47 1,61-73-472,0 0 0,0 1 0,0-1 0,0 0 0,1 1 0,-1 0 0,1-1 0,0 1 0,0 0 0,-1 6 0,2-9 0,0 0 0,0 1 0,1-1 0,-1 0 0,0 0 0,0 0 0,1 0 0,-1 0 0,0 1 0,1-1 0,-1 0 0,1 0 0,0 0 0,-1 0 0,1 0 0,0 0 0,0-1 0,-1 1 0,1 0 0,0 0 0,0 0 0,0-1 0,0 1 0,0-1 0,0 1 0,0 0 0,0-1 0,0 0 0,1 1 0,-1-1 0,0 0 0,0 1 0,0-1 0,0 0 0,3 0 0,79 5-2436,-55-5-375,0-2 0,43-9 0,-27 1-5346</inkml:trace>
</inkml:ink>
</file>

<file path=ppt/ink/ink2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5.331"/>
    </inkml:context>
    <inkml:brush xml:id="br0">
      <inkml:brushProperty name="width" value="0.025" units="cm"/>
      <inkml:brushProperty name="height" value="0.025" units="cm"/>
      <inkml:brushProperty name="color" value="#E71224"/>
    </inkml:brush>
  </inkml:definitions>
  <inkml:trace contextRef="#ctx0" brushRef="#br0">119 20 19282,'0'0'1773,"-11"3"453,5-1-2053,1 0 0,-1 0 1,0 0-1,1 1 0,-1 0 0,1 0 1,0 0-1,0 0 0,0 1 0,0 0 1,1 0-1,0 0 0,-1 1 1,2 0-1,-1-1 0,0 1 0,1 1 1,0-1-1,0 0 0,1 1 0,-1-1 1,1 1-1,-2 7 0,3-10-105,0 0 1,1 0-1,-1 0 0,0 0 0,1 0 0,-1 0 1,1 0-1,0 0 0,0 0 0,1 0 0,-1 0 1,0 0-1,1 0 0,0-1 0,-1 1 0,1 0 1,1 0-1,-1 0 0,0-1 0,0 1 0,1-1 0,0 1 1,-1-1-1,1 1 0,4 2 0,-2-2 10,1 0-1,0-1 1,1 0-1,-1 0 1,0 0 0,1-1-1,-1 0 1,1 0-1,-1 0 1,1 0-1,0-1 1,10-1 0,-10 1-10,0-1 1,0 0 0,0 0 0,0-1 0,0 1 0,0-1-1,-1-1 1,1 1 0,-1-1 0,1 0 0,-1 0-1,0 0 1,0-1 0,0 0 0,-1 0 0,1 0 0,-1-1-1,0 1 1,0-1 0,0 0 0,-1 0 0,0 0 0,0-1-1,0 1 1,-1-1 0,0 0 0,0 1 0,0-1-1,0 0 1,-1 0 0,0 0 0,-1-1 0,1 1 0,-1 0-1,0 0 1,-2-12 0,1 15-75,0 0 1,0 0-1,0 1 1,0-1-1,0 0 1,-1 0-1,1 1 1,-1-1-1,0 1 0,0-1 1,0 1-1,0 0 1,0-1-1,0 1 1,0 1-1,-1-1 0,1 0 1,-1 0-1,0 1 1,1-1-1,-1 1 1,0 0-1,0 0 1,0 0-1,0 0 0,0 1 1,0-1-1,0 1 1,0 0-1,0-1 1,0 1-1,0 1 1,0-1-1,0 0 0,-3 2 1,2-2-25,1 0 0,0 1 1,-1 0-1,1 0 0,-1 0 1,1 0-1,0 1 0,0-1 0,0 1 1,0 0-1,0 0 0,0 0 1,0 0-1,0 0 0,1 0 1,-1 1-1,1 0 0,0-1 0,0 1 1,0 0-1,0 0 0,0 0 1,1 0-1,-1 0 0,1 1 0,0-1 1,0 0-1,0 1 0,0-1 1,0 7-1,1-8-157,0-1-1,0 0 1,1 0 0,-1 0-1,0 0 1,1 0 0,-1 0 0,1 1-1,-1-1 1,1 0 0,-1 0-1,1 0 1,0 0 0,-1-1-1,1 1 1,0 0 0,0 0-1,0 0 1,0-1 0,0 1 0,0 0-1,0-1 1,0 1 0,0-1-1,0 1 1,0-1 0,0 1-1,0-1 1,0 0 0,3 1-1,40 2-6019,-38-3 5040,26 0-5383</inkml:trace>
</inkml:ink>
</file>

<file path=ppt/ink/ink2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5.692"/>
    </inkml:context>
    <inkml:brush xml:id="br0">
      <inkml:brushProperty name="width" value="0.025" units="cm"/>
      <inkml:brushProperty name="height" value="0.025" units="cm"/>
      <inkml:brushProperty name="color" value="#E71224"/>
    </inkml:brush>
  </inkml:definitions>
  <inkml:trace contextRef="#ctx0" brushRef="#br0">107 0 18353,'0'0'7570,"-10"12"-6988,1-1-284,1 1 1,0 0-1,0 0 1,1 1-1,1 0 0,0 1 1,1-1-1,-7 28 0,9-22-76,0 0 0,1 0 1,1 0-1,3 37 0,-1-54-208,-1-1 1,1 1-1,-1 0 1,1-1-1,0 1 1,0 0 0,0-1-1,0 1 1,0-1-1,0 1 1,0-1-1,0 0 1,1 1-1,-1-1 1,1 0-1,-1 0 1,0 0 0,1 0-1,0 0 1,-1 0-1,1-1 1,0 1-1,-1 0 1,1-1-1,0 1 1,0-1 0,0 0-1,3 1 1,61 0 333,-44-2-360,-12 1-124,0 0 1,0 1 0,0 1-1,0 0 1,0 0-1,0 1 1,17 8 0,-25-11 157,0 1 1,0 0 0,0 0-1,0 0 1,0 1 0,-1-1-1,1 0 1,0 1 0,-1-1-1,1 1 1,-1-1 0,1 1-1,-1 0 1,0 0 0,0 0-1,0 0 1,0 0 0,0 0-1,0 0 1,0 0 0,-1 0-1,1 0 1,-1 0 0,1 0-1,-1 0 1,0 0 0,0 1-1,0-1 1,0 0 0,0 0 0,-1 0-1,1 1 1,-1-1 0,1 0-1,-1 0 1,0 0 0,0 0-1,0 0 1,0 0 0,0 0-1,0-1 1,0 1 0,-3 2-1,-1 2 50,0 0-1,-1-1 1,1 1-1,-1-1 1,0-1 0,0 1-1,-1-1 1,0 0-1,1-1 1,-1 0-1,0 0 1,-1 0-1,1-1 1,-10 2-1,2 0 49,-1-1 1,1-1-1,-1-1 0,0 0 0,-31-2 0,46 1-215,-1-1-1,0 1 1,1 0 0,-1 0-1,1-1 1,-1 1-1,0-1 1,1 1 0,-1-1-1,1 0 1,0 0 0,-1 0-1,1 1 1,-1-1-1,1 0 1,0-1 0,0 1-1,0 0 1,0 0-1,0 0 1,0-1 0,0 1-1,0-1 1,0 1 0,0 0-1,1-1 1,-2-2-1,2 3-64,0-1 0,0 1 0,0-1-1,1 1 1,-1-1 0,0 1 0,0 0-1,1-1 1,-1 1 0,1 0-1,-1-1 1,1 1 0,0 0 0,0-1-1,-1 1 1,1 0 0,0 0-1,0 0 1,0 0 0,0 0 0,0 0-1,0 0 1,1 0 0,-1 0-1,0 0 1,0 1 0,1-1 0,-1 1-1,0-1 1,3 0 0,25-8-5072,8 0-1532</inkml:trace>
</inkml:ink>
</file>

<file path=ppt/ink/ink2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6.048"/>
    </inkml:context>
    <inkml:brush xml:id="br0">
      <inkml:brushProperty name="width" value="0.025" units="cm"/>
      <inkml:brushProperty name="height" value="0.025" units="cm"/>
      <inkml:brushProperty name="color" value="#E71224"/>
    </inkml:brush>
  </inkml:definitions>
  <inkml:trace contextRef="#ctx0" brushRef="#br0">17 1 19667,'0'0'8242,"-2"8"-6859,-1-1-1220,1-1 79,0-1 1,0 1-1,0-1 1,1 1-1,0 0 1,-1 7-1,2-11-216,0-1-1,0 1 1,0-1-1,1 1 1,-1-1 0,0 0-1,1 1 1,-1-1-1,1 0 1,-1 1-1,1-1 1,0 0 0,-1 1-1,1-1 1,0 0-1,0 0 1,0 0 0,0 0-1,0 0 1,0 0-1,0 0 1,0 0-1,1 0 1,-1-1 0,0 1-1,0 0 1,1-1-1,-1 1 1,0-1-1,1 1 1,-1-1 0,1 0-1,-1 1 1,0-1-1,3 0 1,14 1 44,1-1 0,0 0-1,-1-2 1,1 0 0,0-1 0,23-7-1,-18 5-67,-1 0 0,1 2 0,25-1 0,-47 4 0,-1 0 0,1 0-1,-1 0 1,0 0-1,1 0 1,-1 0-1,1 1 1,-1-1 0,0 1-1,1-1 1,-1 1-1,0 0 1,1-1-1,-1 1 1,0 0 0,0 0-1,0 0 1,0 0-1,0 0 1,0 0-1,0 0 1,1 2 0,11 30 66,-2-1-4,-10-30-62,0-1-1,0 0 0,0 0 0,-1 0 1,1 0-1,0 0 0,0-1 0,0 1 1,1 0-1,-1 0 0,0-1 0,0 1 1,0 0-1,1-1 0,-1 1 0,0-1 1,0 0-1,1 1 0,-1-1 0,0 0 1,1 0-1,1 0 0,3 0-294,0-1 1,-1 0-1,1 0 0,-1 0 0,0 0 1,1-1-1,-1 0 0,6-3 1,-7 3-254,0 0 1,0 0-1,0-1 0,0 1 1,0-1-1,-1 0 1,1 0-1,-1 0 1,0-1-1,0 1 0,0-1 1,0 1-1,-1-1 1,0 0-1,1 0 1,-2 0-1,4-7 1,-2-13-10479</inkml:trace>
</inkml:ink>
</file>

<file path=ppt/ink/ink2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6.377"/>
    </inkml:context>
    <inkml:brush xml:id="br0">
      <inkml:brushProperty name="width" value="0.025" units="cm"/>
      <inkml:brushProperty name="height" value="0.025" units="cm"/>
      <inkml:brushProperty name="color" value="#E71224"/>
    </inkml:brush>
  </inkml:definitions>
  <inkml:trace contextRef="#ctx0" brushRef="#br0">1 1 20724,'0'0'9288,"65"30"-17263,-35-19-898</inkml:trace>
</inkml:ink>
</file>

<file path=ppt/ink/ink2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6.750"/>
    </inkml:context>
    <inkml:brush xml:id="br0">
      <inkml:brushProperty name="width" value="0.025" units="cm"/>
      <inkml:brushProperty name="height" value="0.025" units="cm"/>
      <inkml:brushProperty name="color" value="#E71224"/>
    </inkml:brush>
  </inkml:definitions>
  <inkml:trace contextRef="#ctx0" brushRef="#br0">161 2 20339,'0'0'6657,"-9"-1"-4345,2 0-2135,0 1 0,1 1-1,-1-1 1,0 1 0,0 0 0,1 1 0,-1-1 0,-6 4 0,11-5-174,0 1-1,0 0 1,0 0 0,0-1-1,1 1 1,-1 1 0,0-1-1,0 0 1,1 0 0,-1 1 0,1-1-1,-1 1 1,1-1 0,0 1-1,0-1 1,-1 1 0,1 0 0,0 0-1,1-1 1,-1 1 0,0 0-1,0 0 1,1 0 0,-1 0-1,1 0 1,0 0 0,-1 0 0,1 0-1,0 0 1,0 0 0,0 0-1,1 0 1,-1 1 0,0-1 0,1 0-1,-1-1 1,1 1 0,1 3-1,1-2-72,0 1-1,1-1 1,-1 1-1,1-1 1,0 0-1,0 0 1,0-1-1,0 1 1,1-1-1,-1 0 0,1 0 1,-1 0-1,7 1 1,7 5-213,5 1 73,-15-6 135,0 1-1,0 0 1,0 0-1,11 8 1,-19-12 101,1 1 0,-1-1 0,1 1 1,-1-1-1,0 0 0,0 1 0,1-1 0,-1 1 1,0-1-1,0 1 0,1-1 0,-1 1 1,0-1-1,0 1 0,0-1 0,0 1 1,0-1-1,0 1 0,0-1 0,0 1 0,0-1 1,0 1-1,0-1 0,0 1 0,0-1 1,0 1-1,0-1 0,-1 1 0,1-1 1,0 1-1,0-1 0,-1 1 0,1-1 1,0 0-1,0 1 0,-1-1 0,1 1 0,-1-1 1,1 0-1,0 1 0,-1-1 0,1 0 1,-1 0-1,1 1 0,-1-1 0,1 0 1,-1 0-1,1 1 0,-1-1 0,1 0 1,-1 0-1,0 0 0,-33 13 1920,29-11-1759,-15 4-171,0 0 0,0-1 0,-1-2 0,1 0 0,-35 1 0,55-4-21,0 0-1,0 0 1,-1 0-1,1 0 1,0 0-1,0 0 1,0 0-1,-1 0 1,1 0-1,0 0 1,0 0-1,0 0 1,-1 0-1,1 0 1,0 0-1,0 0 1,0 0-1,-1 0 1,1 0-1,0 0 1,0 0-1,0 0 1,0 0-1,-1 0 1,1 0-1,0-1 1,0 1-1,0 0 1,0 0-1,-1 0 1,1 0-1,0 0 1,0-1-1,0 1 1,0 0-1,0 0 1,0 0-1,0 0 1,0-1-1,0 1 1,-1 0-1,1 0 1,0 0-1,0-1 1,0 1-1,0 0 1,0 0-1,0 0 1,0-1-1,9-9-817,16-8-2462,34-10-9169,-24 15 2033</inkml:trace>
</inkml:ink>
</file>

<file path=ppt/ink/ink2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7.093"/>
    </inkml:context>
    <inkml:brush xml:id="br0">
      <inkml:brushProperty name="width" value="0.025" units="cm"/>
      <inkml:brushProperty name="height" value="0.025" units="cm"/>
      <inkml:brushProperty name="color" value="#E71224"/>
    </inkml:brush>
  </inkml:definitions>
  <inkml:trace contextRef="#ctx0" brushRef="#br0">33 1 18546,'0'0'13612,"-7"9"-13094,-17 32-427,24-41-91,0 1 0,0-1 0,-1 1 0,1-1 0,0 1 0,0 0 0,0-1 0,0 1 0,0-1 0,0 1 0,0 0 0,0-1 0,0 1 0,0-1 0,0 1 0,0 0 0,1-1 0,-1 1 0,0-1 0,0 1 0,1-1 0,-1 1 0,0-1 0,1 1 0,-1-1 0,0 1 0,1-1 0,-1 0 0,1 1 0,-1-1 0,1 1 0,-1-1 0,1 0 0,-1 1 0,1-1 0,-1 0 0,1 0 0,-1 0 0,1 1 0,-1-1 0,1 0 0,0 0 0,-1 0 0,1 0 0,-1 0 0,2 0 0,32 1 0,-28-1 0,35-2 0,75-13 0,-75 8 0,78-4 0,-118 11 0,0 0 0,0 0 0,0 1 0,0-1 0,0 0 0,0 0 0,0 1 0,0-1 0,0 0 0,0 1 0,0-1 0,0 1 0,0-1 0,0 1 0,0 0 0,0-1 0,-1 1 0,1 0 0,0 0 0,0 0 0,-1-1 0,1 1 0,-1 0 0,1 0 0,0 0 0,-1 0 0,0 0 0,1 2 0,0-2 0,-1 0 0,1 0 0,-1 0 0,1 0 0,-1 0 0,1 0 0,0 0 0,-1 0 0,1 0 0,0 0 0,0 0 0,0 0 0,0 0 0,0-1 0,0 1 0,0 0 0,0-1 0,0 1 0,0-1 0,1 1 0,-1-1 0,0 1 0,0-1 0,0 0 0,1 0 0,-1 1 0,0-1 0,2 0 0,21 1-11,-16-1-520,-1 1-1,1-1 0,0 0 0,-1-1 0,1 1 0,0-2 0,9-2 1,2-7-9265</inkml:trace>
</inkml:ink>
</file>

<file path=ppt/ink/ink2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7.982"/>
    </inkml:context>
    <inkml:brush xml:id="br0">
      <inkml:brushProperty name="width" value="0.025" units="cm"/>
      <inkml:brushProperty name="height" value="0.025" units="cm"/>
      <inkml:brushProperty name="color" value="#E71224"/>
    </inkml:brush>
  </inkml:definitions>
  <inkml:trace contextRef="#ctx0" brushRef="#br0">21 1 12684,'0'0'15620,"-1"10"-14744,-5 34-374,0-13 349,-1 43 0,7-73-828,0-1-1,1 1 1,-1-1-1,0 0 0,1 1 1,-1-1-1,1 0 1,-1 1-1,1-1 0,-1 0 1,1 0-1,-1 1 0,1-1 1,-1 0-1,1 0 1,-1 0-1,1 0 0,-1 0 1,1 0-1,-1 0 1,1 0-1,-1 0 0,1 0 1,-1 0-1,1 0 1,0 0-1,-1 0 0,1 0 1,-1-1-1,1 1 1,-1 0-1,1 0 0,-1-1 1,1 1-1,21-9 331,-8 0-314,0-2-1,-1 1 1,0-2-1,0 0 1,13-17-1,25-23-23,-49 102-15,-3-23 0,1-18 0,-1 0 0,1 1 0,0-1 0,1 0 0,0 1 0,4 13 0,-4-21 0,0 0 0,0 0 0,0-1 0,0 1 0,0 0 0,0 0 0,1-1 0,-1 1 0,1-1 0,-1 1 0,1-1 0,0 1 0,-1-1 0,1 0 0,0 0 0,0 0 0,0 0 0,0 0 0,0 0 0,0-1 0,0 1 0,0-1 0,0 1 0,0-1 0,0 0 0,0 0 0,0 0 0,1 0 0,-1 0 0,0 0 0,0-1 0,0 1 0,0 0 0,2-2 0,5 0 0,-1-1 0,0 0 0,-1 0 0,1-1 0,0 0 0,-1 0 0,0-1 0,0 1 0,0-2 0,-1 1 0,1-1 0,5-8 0,7-7 0,0-2 0,16-28 0,-47 115 0,10-60 0,1 0 0,1 0 0,-1 1 0,0-1 0,1 0 0,0 0 0,0 1 0,0-1 0,1 0 0,-1 1 0,2 5 0,-1-9 0,1 1 0,-1-1 0,0 1 0,0-1 0,1 1 0,-1-1 0,1 0 0,-1 0 0,1 0 0,0 1 0,-1-2 0,1 1 0,0 0 0,0 0 0,-1 0 0,1-1 0,0 1 0,0-1 0,0 0 0,0 1 0,0-1 0,0 0 0,0 0 0,0 0 0,3-1 0,3 1 0,0-1 0,-1 0 0,1 0 0,0-1 0,-1 0 0,1 0 0,-1-1 0,0 0 0,0 0 0,0-1 0,7-4 0,7-7 0,-1 0 0,19-19 0,-9 7 0,-30 67 0,-5-19 0,1-6 0,1 2 0,1-1 0,-1 19 0,3-34 0,0-1 0,1 1 0,-1-1 0,1 1 0,-1 0 0,0-1 0,1 1 0,-1-1 0,1 1 0,-1-1 0,1 1 0,-1-1 0,1 0 0,0 1 0,-1-1 0,1 0 0,0 1 0,-1-1 0,1 0 0,0 0 0,-1 0 0,1 1 0,0-1 0,-1 0 0,1 0 0,0 0 0,-1 0 0,1 0 0,0 0 0,-1 0 0,1-1 0,0 1 0,-1 0 0,1 0 0,1-1 0,28-7 0,-17 1-858,-2 0-1,1-1 1,-1 0-1,0-1 1,-1 0 0,0-1-1,0 0 1,-1 0-1,13-20 1,-19 22-6093</inkml:trace>
</inkml:ink>
</file>

<file path=ppt/ink/ink2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8.497"/>
    </inkml:context>
    <inkml:brush xml:id="br0">
      <inkml:brushProperty name="width" value="0.025" units="cm"/>
      <inkml:brushProperty name="height" value="0.025" units="cm"/>
      <inkml:brushProperty name="color" value="#E71224"/>
    </inkml:brush>
  </inkml:definitions>
  <inkml:trace contextRef="#ctx0" brushRef="#br0">87 117 20147,'0'0'4378,"0"13"-2809,-2 29-275,-1 0-1,-12 64 1,-51 127 89,102-280-204,94-188-917,-7 11-449,-120 219 173,0 1-1,0-1 1,1 1 0,0 0-1,0 0 1,0 0 0,0 1-1,7-5 1,-10 7-4,0 0 0,0 1 1,1-1-1,-1 1 0,0-1 1,0 1-1,1-1 0,-1 1 0,0 0 1,0 0-1,1 0 0,-1 0 0,0 0 1,1 0-1,-1 0 0,0 0 1,1 0-1,-1 0 0,0 1 0,1-1 1,-1 1-1,0-1 0,0 1 1,0-1-1,0 1 0,1 0 0,-1 0 1,0-1-1,0 1 0,0 0 1,0 0-1,0 0 0,-1 0 0,1 0 1,0 0-1,0 0 0,-1 0 1,1 1-1,0 1 0,6 12-29,-1 0 0,0 1 0,-2-1 0,0 1-1,3 22 1,9 34 987,-15-70-933,0 0-1,-1 0 1,0 1 0,1-1 0,-1 0 0,0 0 0,0 0 0,0 1 0,-1-1 0,1 0 0,-1 0 0,1 0-1,-1 0 1,1 0 0,-1 0 0,0 0 0,0 0 0,0 0 0,-2 3 0,0-1 5,0-1-1,-1 1 1,1 0 0,-1-1 0,0 0 0,0 0-1,0 0 1,-7 3 0,4-2-4,0 0-1,0-1 1,-1 0 0,1-1-1,-1 0 1,0 0 0,1 0-1,-1-1 1,0 0 0,0-1-1,-9 0 1,16 0-77,0-1 1,0 0-1,-1 1 1,1-1-1,0 0 1,0 0-1,1 0 0,-1 0 1,0 0-1,0 0 1,0 0-1,0 0 0,1 0 1,-1 0-1,1 0 1,-1 0-1,1 0 1,-1-1-1,1 1 0,-1 0 1,1 0-1,0-1 1,0 1-1,0 0 0,0-1 1,0 1-1,0 0 1,0 0-1,0-1 1,1-1-1,-1-2-1072,0-21-6995</inkml:trace>
</inkml:ink>
</file>

<file path=ppt/ink/ink2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9.618"/>
    </inkml:context>
    <inkml:brush xml:id="br0">
      <inkml:brushProperty name="width" value="0.025" units="cm"/>
      <inkml:brushProperty name="height" value="0.025" units="cm"/>
      <inkml:brushProperty name="color" value="#E71224"/>
    </inkml:brush>
  </inkml:definitions>
  <inkml:trace contextRef="#ctx0" brushRef="#br0">77 120 6854,'2'-11'4079,"-2"11"-3948,12-58 4843,-8 8 6662,-4 64-11032,-2 0 0,0 0 0,-6 23 0,-3 9-292,-58 335 2053,67-348-2365,2-32 0,0-1 0,0 0 0,0 0 0,0 0 0,0 0 0,1 0 0,-1 1 0,0-1 0,0 0 0,0 0 0,0 0 0,1 0 0,-1 0 0,0 0 0,0 0 0,0 0 0,1 0 0,-1 0 0,0 1 0,0-1 0,0 0 0,1 0 0,-1 0 0,0 0 0,0-1 0,1 1 0,-1 0 0,0 0 0,0 0 0,0 0 0,1 0 0,-1 0 0,0 0 0,0 0 0,0 0 0,0 0 0,1 0 0,-1-1 0,0 1 0,0 0 0,0 0 0,0 0 0,1 0 0,-1-1 0,0 1 0,0 0 0,0 0 0,0 0 0,0-1 0,0 1 0,0 0 0,0 0 0,0 0 0,0-1 0,0 1 0,1 0 0,27-52 0,-14 18 0,-2 1 0,-1-2 0,-2 0 0,10-70 0,-19 114 0,1-1 0,1 0 0,-1 0 0,1 0 0,5 12 0,-6-16 0,0 0 0,1 0 0,0 0 0,0 0 0,0 0 0,0-1 0,0 1 0,1-1 0,-1 1 0,1-1 0,0 0 0,0 0 0,1 0 0,-1 0 0,0-1 0,1 1 0,6 2 0,-4-3 0,1-1 0,-1-1 0,0 1 0,1-1 0,-1 0 0,0 0 0,1-1 0,-1 0 0,0 0 0,0 0 0,1-1 0,-1 0 0,0 0 0,-1 0 0,1-1 0,0 0 0,-1 0 0,1-1 0,-1 1 0,0-1 0,6-6 0,-5 4 0,0 1 0,0-1 0,-1 0 0,0 0 0,0 0 0,0-1 0,-1 0 0,0 0 0,-1 0 0,1 0 0,-1 0 0,0-1 0,-1 0 0,0 1 0,0-1 0,1-14 0,-26 73 0,21-45 0,-1 1 0,1 1 0,-1 0 0,2-1 0,-1 1 0,0 10 0,2-17 0,0 0 0,0 0 0,0 1 0,0-1 0,1 0 0,-1 0 0,0 1 0,1-1 0,-1 0 0,0 0 0,1 0 0,-1 0 0,1 0 0,0 0 0,-1 0 0,1 0 0,0 0 0,0 0 0,0 0 0,-1 0 0,1 0 0,0 0 0,0-1 0,0 1 0,0 0 0,1-1 0,-1 1 0,0-1 0,0 1 0,0-1 0,0 0 0,1 1 0,-1-1 0,0 0 0,0 0 0,0 0 0,1 0 0,-1 0 0,2 0 0,9-1 0,-1 0 0,1-1 0,-1-1 0,0 1 0,0-2 0,0 0 0,0 0 0,-1-1 0,12-7 0,-8 5 0,1 0 0,-1 1 0,30-8 0,-43 14 0,-1 0 0,0-1 0,1 1 0,-1 0 0,1 0 0,-1 0 0,1 0 0,-1 0 0,1 0 0,-1 0 0,0 0 0,1 1 0,-1-1 0,1 0 0,-1 0 0,1 0 0,-1 0 0,0 1 0,1-1 0,-1 0 0,0 0 0,1 1 0,-1-1 0,0 0 0,1 1 0,-1-1 0,0 0 0,1 1 0,-1-1 0,0 0 0,0 1 0,0-1 0,1 1 0,-1-1 0,0 0 0,0 1 0,0-1 0,0 1 0,0-1 0,0 1 0,1 26 0,-1-5 0,1-22 0,0 1 0,0 0 0,0 0 0,1-1 0,-1 1 0,0-1 0,1 1 0,-1-1 0,0 1 0,1-1 0,-1 0 0,0 0 0,1 0 0,-1 0 0,1 0 0,-1 0 0,3 0 0,31-2 0,-34 2 0,13-2-460,-1 1 0,0-2 0,0 0 0,12-5 0,-21 7 195,-1 0 0,0 0 0,0-1 0,1 1 0,-1-1 0,0 1 0,0-1 0,-1 0 0,1 0 0,0-1 0,-1 1 0,1 0 0,-1-1 0,0 0 0,0 1 0,0-1 0,0 0 0,0 0 0,0 0 0,-1 0 0,2-4 0,-2-18-8069</inkml:trace>
</inkml:ink>
</file>

<file path=ppt/ink/ink2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19.961"/>
    </inkml:context>
    <inkml:brush xml:id="br0">
      <inkml:brushProperty name="width" value="0.025" units="cm"/>
      <inkml:brushProperty name="height" value="0.025" units="cm"/>
      <inkml:brushProperty name="color" value="#E71224"/>
    </inkml:brush>
  </inkml:definitions>
  <inkml:trace contextRef="#ctx0" brushRef="#br0">0 55 19410,'0'0'8168,"63"-54"-31518</inkml:trace>
</inkml:ink>
</file>

<file path=ppt/ink/ink2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0.378"/>
    </inkml:context>
    <inkml:brush xml:id="br0">
      <inkml:brushProperty name="width" value="0.025" units="cm"/>
      <inkml:brushProperty name="height" value="0.025" units="cm"/>
      <inkml:brushProperty name="color" value="#E71224"/>
    </inkml:brush>
  </inkml:definitions>
  <inkml:trace contextRef="#ctx0" brushRef="#br0">0 367 15631,'0'0'12887,"13"-11"-11638,40-38-649,-2-2 0,-3-2 0,-2-2 0,47-72 0,-83 106-600,-23 98 0,2-39 9,2-10-87,2 1 0,0-1 0,2 1 0,2 1 0,-1 31 0,4-60-16,0-1 1,0 1-1,0 0 0,0-1 1,0 1-1,0-1 1,0 1-1,1 0 0,-1-1 1,0 1-1,0-1 0,1 1 1,-1 0-1,0-1 1,1 1-1,-1-1 0,1 1 1,-1-1-1,1 1 0,-1-1 1,1 0-1,-1 1 0,1-1 1,-1 1-1,1-1 1,-1 0-1,1 0 0,0 1 1,-1-1-1,1 0 0,-1 0 1,2 0-1,26-3-2884,23-21-2805,-13-9-207,0-10-1558</inkml:trace>
</inkml:ink>
</file>

<file path=ppt/ink/ink2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0.752"/>
    </inkml:context>
    <inkml:brush xml:id="br0">
      <inkml:brushProperty name="width" value="0.025" units="cm"/>
      <inkml:brushProperty name="height" value="0.025" units="cm"/>
      <inkml:brushProperty name="color" value="#E71224"/>
    </inkml:brush>
  </inkml:definitions>
  <inkml:trace contextRef="#ctx0" brushRef="#br0">22 72 8072,'3'-10'5343,"2"-3"-3631,-4 7-940,1 1 0,0-1 0,0 1 0,0-1 0,1 1 0,6-9 0,-9 14-715,0 0 0,0 0 0,0 0 0,0 0 0,0 0 0,0 0 0,0 0 0,0-1 0,0 1-1,0 0 1,0 0 0,1 0 0,-1 0 0,0 0 0,0 0 0,0 0 0,0 0 0,0 0 0,0 0 0,0 0-1,0 0 1,1 0 0,-1 0 0,0 0 0,0 0 0,0 0 0,0 0 0,0 0 0,0 0 0,0 0 0,1 0-1,-1 0 1,0 0 0,0 0 0,0 0 0,0 0 0,0 0 0,0 0 0,0 0 0,1 0 0,-1 0 0,0 0-1,0 0 1,0 0 0,0 0 0,0 0 0,0 0 0,0 1 0,0-1 0,0 0 0,0 0 0,0 0-1,0 0 1,1 0 0,-1 0 0,0 0 0,0 0 0,0 1 0,0-1 0,0 0 0,0 0 0,0 0 0,0 0-1,0 0 1,0 0 0,0 0 0,0 1 0,0-1 0,2 16 972,-2 20-256,-5 3 913,-17 63 1,13-72-1051,2 1 1,1 1 0,-2 52 0,8-84-630,0 1 0,0 0 0,0-1 0,0 1 0,0 0 0,0 0 0,0-1 0,0 1 0,0 0 0,1 0 0,-1-1 0,0 1 0,0 0 0,1-1 0,-1 1 0,1 0 0,-1-1 0,0 1 0,1-1 0,-1 1 0,1-1 0,-1 1 0,1-1 0,0 1 0,-1-1 0,1 1 0,-1-1 0,1 0 0,0 1 0,-1-1 0,1 0 0,0 1 0,0-1 0,-1 0 0,1 0 0,0 0 0,-1 0 0,1 0 0,0 0 0,0 0 0,-1 0 0,1 0 0,0 0 0,0 0 0,-1 0 0,1-1-1,0 1 1,-1 0 0,2-1 0,36-19 231,-9-2-238,-2-1-1,45-50 1,-60 59-88,0 0 1,-1-1 0,-1 0 0,0-1-1,-1 0 1,-1-1 0,9-24 0,-15 24-2947,-4 13-609,-2 2-3293,-7 2-4921</inkml:trace>
</inkml:ink>
</file>

<file path=ppt/ink/ink2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1.100"/>
    </inkml:context>
    <inkml:brush xml:id="br0">
      <inkml:brushProperty name="width" value="0.025" units="cm"/>
      <inkml:brushProperty name="height" value="0.025" units="cm"/>
      <inkml:brushProperty name="color" value="#E71224"/>
    </inkml:brush>
  </inkml:definitions>
  <inkml:trace contextRef="#ctx0" brushRef="#br0">1 0 15278,'0'0'6439,"-1"68"-3204,14-46-1121,4-3-641,7-2-864,3 0-417,1-3-352,-2-4-2531,1-6-3651,-1-4-8488</inkml:trace>
</inkml:ink>
</file>

<file path=ppt/ink/ink2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2.838"/>
    </inkml:context>
    <inkml:brush xml:id="br0">
      <inkml:brushProperty name="width" value="0.025" units="cm"/>
      <inkml:brushProperty name="height" value="0.025" units="cm"/>
      <inkml:brushProperty name="color" value="#E71224"/>
    </inkml:brush>
  </inkml:definitions>
  <inkml:trace contextRef="#ctx0" brushRef="#br0">138 64 15278,'0'0'3967,"-8"-3"-2136,7 3-1789,-2-2 45,1 1 0,-1 0 0,1 0 0,-1 0 0,0 1 0,1-1 0,-1 1 0,0-1 0,0 1 0,1 0 0,-1 0 0,0 0 0,1 0 0,-1 1 0,0-1 0,0 1 0,1 0 0,-1-1 0,1 1 0,-1 0 0,1 1 0,-1-1 0,1 0 0,-1 1 0,1-1 0,0 1 0,0 0 0,0 0 0,0 0 0,-3 3 0,-1 5-36,0 0 0,0 0 1,1 0-1,1 1 0,-1 0 1,2 0-1,-1 0 0,2 0 1,0 0-1,0 1 0,1-1 0,0 21 1,1-31-24,0 1 1,0-1-1,0 1 1,0-1-1,0 1 1,1-1 0,-1 1-1,1-1 1,-1 0-1,1 1 1,-1-1-1,1 0 1,0 1-1,0-1 1,0 0-1,0 0 1,0 0-1,0 0 1,0 0-1,0 0 1,0 0-1,0 0 1,0 0 0,1 0-1,-1-1 1,0 1-1,0 0 1,1-1-1,-1 1 1,1-1-1,-1 0 1,1 1-1,-1-1 1,0 0-1,1 0 1,-1 0-1,1 0 1,-1 0-1,1 0 1,1-1 0,3 1 130,-1-1 0,1 0 0,-1 0 0,1-1 0,-1 0 0,0 0 0,0 0 0,0 0 0,8-6 0,0-2 150,0-1 1,-1-1-1,0 0 1,-1 0-1,-1-1 0,13-20 1,-17 23-153,0 1 0,-1-1-1,0-1 1,0 1 0,-1-1 0,0 0 0,-1 1 0,-1-2 0,1 1 0,0-16-1,-25 72-620,16-30 460,0 0 16,0 0-1,1 0 1,0 0 0,2 1 0,-1-1-1,2 1 1,0 0 0,1 20-1,1-35 3,0-1-1,0 1 0,1-1 1,-1 1-1,0-1 0,1 1 0,-1-1 1,0 1-1,1-1 0,-1 1 0,0-1 1,1 1-1,-1-1 0,1 0 0,-1 1 1,1-1-1,-1 0 0,1 1 0,-1-1 1,1 0-1,-1 0 0,1 1 1,-1-1-1,1 0 0,-1 0 0,1 0 1,0 0-1,-1 0 0,1 0 0,-1 0 1,1 0-1,0 0 0,-1 0 0,1 0 1,-1 0-1,1 0 0,-1 0 1,1-1-1,-1 1 0,1 0 0,0-1 1,25-11 533,-2-7-435,-1-1-1,-1-2 1,-1 0-1,-1-2 1,-1 0-1,-1-1 1,28-51-1,-50 115-111,-9 0 0,8-28 0,1 1 0,0-1 0,1 1 0,0 0 0,1 0 0,0 0 0,1 0 0,0 16 0,1-28 0,1 1 0,-1-1 0,0 1 0,1-1 0,-1 1 0,1-1 0,-1 1 0,1-1 0,0 1 0,-1-1 0,1 0 0,-1 1 0,1-1 0,0 0 0,-1 1 0,1-1 0,-1 0 0,1 0 0,0 0 0,-1 0 0,1 0 0,0 0 0,0 0 0,-1 0 0,1 0 0,0 0 0,-1 0 0,1 0 0,0 0 0,-1 0 0,1-1 0,-1 1 0,2-1 0,23-6 0,-14 1 0,-1-1 0,0 1 0,-1-1 0,0-1 0,0 0 0,0 0 0,10-14 0,48-70 0,-61 84 0,-3 18 0,-2 7 0,-13 42 0,9-48 0,0 0 0,0 0 0,2 1 0,-1-1 0,1 21 0,2-31-48,-1 0 0,1-1 0,-1 1-1,1 0 1,0-1 0,-1 1 0,1 0 0,0-1 0,-1 1-1,1-1 1,0 1 0,0-1 0,-1 1 0,1-1 0,0 0-1,0 1 1,0-1 0,0 0 0,-1 0 0,1 0 0,0 0 0,0 1-1,0-1 1,0 0 0,0 0 0,0-1 0,0 1 0,0 0-1,-1 0 1,1 0 0,0-1 0,0 1 0,0 0 0,0-1 0,0 1-1,34-13-3966,-8-5-2028,-2-5-2664</inkml:trace>
</inkml:ink>
</file>

<file path=ppt/ink/ink2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3.240"/>
    </inkml:context>
    <inkml:brush xml:id="br0">
      <inkml:brushProperty name="width" value="0.025" units="cm"/>
      <inkml:brushProperty name="height" value="0.025" units="cm"/>
      <inkml:brushProperty name="color" value="#E71224"/>
    </inkml:brush>
  </inkml:definitions>
  <inkml:trace contextRef="#ctx0" brushRef="#br0">152 1 17681,'0'0'10244,"0"11"-9833,-7 63 984,-23 101 1,13-93-838,-6 100 1,21-54-1952,2-103-780,-13-49-454,-23-88 2870,29 88 514,2 0 0,1 0-1,0-1 1,2 1 0,1-30 0,1 51-699,1 1 1,-1-1 0,1 0 0,0 1 0,0-1-1,0 1 1,0-1 0,0 1 0,0-1 0,1 1-1,0 0 1,-1 0 0,1-1 0,0 1 0,0 1 0,0-1-1,0 0 1,0 0 0,0 1 0,1-1 0,-1 1-1,0 0 1,1-1 0,-1 1 0,1 0 0,0 1 0,2-2-1,12-2-271,0 0-1,0 1 1,24-1-1,-1 0-2132,1-7-4359,-1-3-6646</inkml:trace>
</inkml:ink>
</file>

<file path=ppt/ink/ink2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3.928"/>
    </inkml:context>
    <inkml:brush xml:id="br0">
      <inkml:brushProperty name="width" value="0.025" units="cm"/>
      <inkml:brushProperty name="height" value="0.025" units="cm"/>
      <inkml:brushProperty name="color" value="#E71224"/>
    </inkml:brush>
  </inkml:definitions>
  <inkml:trace contextRef="#ctx0" brushRef="#br0">17 146 12300,'0'0'7287,"-4"-10"-3839,1 5-2831,2 3-496,0 1-1,0-1 1,0 0 0,0 1-1,0-1 1,0 0 0,1 0-1,-1 0 1,1 0 0,-1 1 0,1-1-1,0 0 1,0 0 0,-1 0-1,1 0 1,1 0 0,-1 0-1,0 0 1,0 0 0,1 0-1,-1 0 1,1 0 0,-1 1-1,1-1 1,0 0 0,0 0 0,0 1-1,0-1 1,0 0 0,0 1-1,3-3 1,13-6 216,0 0 1,1 2-1,0 0 1,0 1-1,0 0 0,1 2 1,0 0-1,0 2 1,1 0-1,-1 1 0,1 0 1,-1 2-1,1 0 0,19 4 1,-37-4-335,0 0 0,0 0 0,0 1-1,0-1 1,0 0 0,0 1 0,-1 0 0,1-1 0,0 1 0,0 0 0,-1 0 0,1 0-1,0 0 1,-1 0 0,1 0 0,-1 0 0,1 1 0,-1-1 0,0 0 0,0 1 0,1-1 0,-1 1-1,0 0 1,0-1 0,0 1 0,-1 0 0,1 0 0,0-1 0,-1 1 0,1 0 0,-1 0 0,0 0-1,1 0 1,-1 0 0,0 0 0,0 0 0,0 0 0,-1-1 0,1 1 0,0 0 0,-1 0-1,1 0 1,-1 0 0,1 0 0,-1-1 0,-2 4 0,-2 6 6,0 0 1,-1 0-1,0-1 0,-1 1 1,-15 16-1,5-8-9,-36 27 0,-11 11 0,63-56 0,0-1 1,0 1-1,0 0 0,0 0 1,0 0-1,0 0 0,0 0 0,1 0 1,-1 0-1,0 0 0,1 0 1,-1 1-1,1-1 0,-1 0 1,1 0-1,-1 1 0,1-1 0,0 0 1,0 0-1,0 1 0,0-1 1,0 0-1,0 1 0,0-1 1,0 0-1,0 0 0,1 2 1,0-1-1,0-1 1,1 1-1,-1-1 1,1 0 0,-1 1-1,1-1 1,-1 0 0,1 0-1,0 0 1,0 0-1,-1-1 1,1 1 0,0 0-1,0-1 1,3 1-1,12 2-17,1 0 0,-1-2 0,19 0-1,-30-1-6,28 0-343,75-2-6035,-67-5-783</inkml:trace>
</inkml:ink>
</file>

<file path=ppt/ink/ink2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4.648"/>
    </inkml:context>
    <inkml:brush xml:id="br0">
      <inkml:brushProperty name="width" value="0.025" units="cm"/>
      <inkml:brushProperty name="height" value="0.025" units="cm"/>
      <inkml:brushProperty name="color" value="#E71224"/>
    </inkml:brush>
  </inkml:definitions>
  <inkml:trace contextRef="#ctx0" brushRef="#br0">0 70 16816,'0'0'11371,"88"-11"-10603,-35 3-447,7-1-129,4-2-128,-3 0 0,-2 4-320,-11 0-1057,-9 4-1410,-11 1-320,-12 1-1313,-10 1-3299</inkml:trace>
</inkml:ink>
</file>

<file path=ppt/ink/ink2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5.127"/>
    </inkml:context>
    <inkml:brush xml:id="br0">
      <inkml:brushProperty name="width" value="0.025" units="cm"/>
      <inkml:brushProperty name="height" value="0.025" units="cm"/>
      <inkml:brushProperty name="color" value="#E71224"/>
    </inkml:brush>
  </inkml:definitions>
  <inkml:trace contextRef="#ctx0" brushRef="#br0">11 1 18802,'0'0'9465,"8"1"-8446,10 1-470,-2-1-448,0 1 0,-1 0 0,1 1 0,-1 1 0,18 7 0,-31-10-107,1 0-1,-1 0 1,0 0-1,0 1 1,0-1-1,0 1 1,0-1 0,0 1-1,0 0 1,0-1-1,-1 1 1,1 0 0,-1 0-1,1 0 1,-1 1-1,0-1 1,1 3 0,-1-3 5,-1 1 0,0 0 0,0 0 1,0 0-1,0 0 0,0 0 0,0-1 1,-1 1-1,0 0 0,1 0 0,-1 0 1,0-1-1,0 1 0,-1-1 0,1 1 1,0-1-1,-1 1 0,-3 3 0,1-1 28,1-1 0,-2 0 0,1 0 0,0 0 0,-1-1 0,1 0 0,-1 0 0,-8 4-1,8-4 12,-1 0-1,1 0 0,0 1 0,1-1 0,-1 1 0,-7 7 0,57-9-1355,-35-1 1064,0-1 0,0 2 0,0-1 0,0 1 0,-1 1 0,1 0 0,0 0 0,16 9 0,-23-10 278,0 0-1,0 0 0,0 0 1,-1 1-1,1-1 0,-1 1 0,1 0 1,-1 0-1,0 0 0,0 0 0,0 0 1,-1 0-1,1 0 0,-1 1 1,1-1-1,-1 0 0,0 1 0,-1-1 1,1 1-1,0 0 0,-1-1 0,0 1 1,0-1-1,0 1 0,0 0 1,-1-1-1,-1 7 0,0-4 112,0-1 0,0 1 0,0-1-1,-1 0 1,1 0 0,-1 0 0,0 0 0,-1-1 0,1 1 0,-1-1-1,0 0 1,0 0 0,-1 0 0,1 0 0,-1-1 0,1 0 0,-1 0 0,0 0-1,-10 3 1,4 0 141,-2-2 0,1 1 1,0-2-1,-1 0 0,0 0 0,0-1 0,-21 1 0,32-3-366,-1 0 0,1 0-1,-1 0 1,1 0 0,-1-1 0,1 1 0,0-1-1,-1 1 1,1-1 0,0 0 0,-1 0 0,1 0-1,0 0 1,0 0 0,0-1 0,0 1 0,0 0-1,0-1 1,0 0 0,1 1 0,-1-1-1,0 0 1,1 0 0,-1 0 0,1 0 0,0 0-1,0 0 1,0-1 0,0 1 0,0 0 0,0-1-1,1 1 1,-1 0 0,1-1 0,-1 1 0,1-1-1,0 1 1,0-4 0,1-1-413,-1 0 0,1 1 0,0-1 0,1 0 0,-1 1 0,1-1 0,0 1 0,1 0 0,0 0 0,0 0 1,0 0-1,1 0 0,5-6 0,21-20-7227</inkml:trace>
</inkml:ink>
</file>

<file path=ppt/ink/ink2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5.487"/>
    </inkml:context>
    <inkml:brush xml:id="br0">
      <inkml:brushProperty name="width" value="0.025" units="cm"/>
      <inkml:brushProperty name="height" value="0.025" units="cm"/>
      <inkml:brushProperty name="color" value="#E71224"/>
    </inkml:brush>
  </inkml:definitions>
  <inkml:trace contextRef="#ctx0" brushRef="#br0">36 14 23254,'0'0'5733,"66"-1"-5092,-32 1-289,5 0-256,-2-3-512,0-2-1410,-12 1-992,-7 3-1026,-12 1-2210</inkml:trace>
  <inkml:trace contextRef="#ctx0" brushRef="#br0" timeOffset="1">0 122 12524,'0'0'14381,"62"9"-13612,-22-14-609,4-4-832,2-3-3012,-2 1-2177,5-1-4581</inkml:trace>
</inkml:ink>
</file>

<file path=ppt/ink/ink2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5.850"/>
    </inkml:context>
    <inkml:brush xml:id="br0">
      <inkml:brushProperty name="width" value="0.025" units="cm"/>
      <inkml:brushProperty name="height" value="0.025" units="cm"/>
      <inkml:brushProperty name="color" value="#E71224"/>
    </inkml:brush>
  </inkml:definitions>
  <inkml:trace contextRef="#ctx0" brushRef="#br0">248 29 12268,'0'0'5023,"-12"1"-2354,0 1-2339,1 0 0,0 1 0,0 0 0,0 0 0,1 1 0,-1 1 0,1 0 0,0 0 0,0 1 0,1 0 0,-1 1 0,1 0 0,1 1 0,0-1 0,-10 13 0,9-10 158,1 1 0,0 0-1,1 1 1,0 0 0,-6 16 0,10-21-329,1 0 1,-1 0 0,1 0-1,1 0 1,0 0-1,0 1 1,0-1 0,1 0-1,0 1 1,0-1-1,2 12 1,-1-17-135,0 0 0,0 0 1,0 0-1,0 1 0,0-1 1,1 0-1,-1 0 0,1 0 1,-1-1-1,1 1 0,0 0 0,-1-1 1,1 1-1,0-1 0,0 1 1,0-1-1,0 0 0,1 0 1,-1 0-1,0 0 0,0 0 1,1-1-1,-1 1 0,0-1 0,1 1 1,-1-1-1,1 0 0,-1 0 1,0 0-1,3 0 0,4 0 100,-1-1 0,0 1 0,0-2 0,1 1-1,-1-1 1,0 0 0,13-6 0,-9 1-81,1 0 1,-2-1 0,1 0-1,-1-1 1,0-1-1,-1 1 1,0-2 0,-1 1-1,0-1 1,0-1-1,7-13 1,-10 15-19,0-1 0,-1 0 1,0 0-1,0 0 0,-1 0 0,-1-1 0,0 0 1,0 0-1,-2 0 0,1 0 0,-1 0 1,-1 0-1,-1-16 0,1 27-48,0 0 0,-1 0 0,1 0 0,0 0 0,0 0 0,-1 0 0,1 0 0,-1 0 0,1 0 0,-1 0 0,1 0 0,-1 0 0,0 1-1,1-1 1,-1 0 0,0 0 0,0 0 0,1 1 0,-1-1 0,0 0 0,0 1 0,0-1 0,0 1 0,0-1 0,0 1 0,0 0 0,0-1 0,0 1 0,0 0 0,0 0 0,0-1 0,0 1 0,0 0 0,0 0 0,-1 0 0,1 0 0,0 1 0,0-1 0,0 0 0,-2 1-1,0 0-137,0 0 0,0 0 0,0 0 0,0 0 0,0 1 0,0-1 0,0 1 0,0 0 0,1 0 0,-1 0 0,1 0 0,-4 3 0,-17 34-5493,14-10-1661,6-7-2487</inkml:trace>
</inkml:ink>
</file>

<file path=ppt/ink/ink2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6.192"/>
    </inkml:context>
    <inkml:brush xml:id="br0">
      <inkml:brushProperty name="width" value="0.025" units="cm"/>
      <inkml:brushProperty name="height" value="0.025" units="cm"/>
      <inkml:brushProperty name="color" value="#E71224"/>
    </inkml:brush>
  </inkml:definitions>
  <inkml:trace contextRef="#ctx0" brushRef="#br0">57 1 5445,'0'0'18450,"-15"50"-16689,3-23 65,-1 1-993,2 1-129,5-3-415,6-5-289,0-5-1570,0-6-1377,17-10-928,0 0-2243,4-18-8328</inkml:trace>
</inkml:ink>
</file>

<file path=ppt/ink/ink2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6.531"/>
    </inkml:context>
    <inkml:brush xml:id="br0">
      <inkml:brushProperty name="width" value="0.025" units="cm"/>
      <inkml:brushProperty name="height" value="0.025" units="cm"/>
      <inkml:brushProperty name="color" value="#E71224"/>
    </inkml:brush>
  </inkml:definitions>
  <inkml:trace contextRef="#ctx0" brushRef="#br0">120 0 16560,'-9'8'662,"-4"3"54,1 1 0,1 1-1,0 0 1,0 1 0,-11 19 0,18-25-281,0 0-1,0 0 1,0 0-1,1 1 1,0-1-1,1 1 0,0 0 1,0 0-1,1 0 1,0 0-1,1 0 1,0 0-1,1 14 0,0-19-399,0-1-1,1 0 1,-1 1-1,1-1 1,0 0-1,0 0 1,0 0-1,0-1 0,0 1 1,0 0-1,1-1 1,-1 1-1,1-1 1,0 0-1,0 0 0,0 0 1,0 0-1,0-1 1,0 1-1,1-1 1,-1 1-1,0-1 1,1 0-1,-1-1 0,1 1 1,3 0-1,2 0 10,1 1 0,0-1 0,-1-1-1,1 0 1,0 0 0,-1-1 0,1 0 0,15-4-1,-22 4 79,-1 0 0,1 0 0,-1 0 0,1 0 0,-1-1 0,0 1 0,1 0-1,-1-1 1,0 0 0,0 1 0,0-1 0,0 0 0,0 0 0,-1 0 0,1 0 0,-1-1 0,1 1-1,-1 0 1,0-1 0,0 1 0,0-1 0,0 1 0,0-1 0,0 1 0,-1-1 0,1 0-1,-1 1 1,0-1 0,0-3 0,-1 5-112,1 0 0,-1 0-1,0 0 1,0 0 0,0 0-1,0 0 1,-1 0 0,1 0 0,0 0-1,0 1 1,0-1 0,-1 0-1,1 1 1,0-1 0,-1 1 0,1-1-1,-1 1 1,1 0 0,0 0-1,-1 0 1,1-1 0,-1 1 0,-1 1-1,-37-1-54,37 0 44,-5 1 1,-1 1 0,1-1 0,-1 2 0,1-1 0,-16 8 0,21-9 0,0 0 0,0 0 0,0 1 0,1 0 0,-1-1 0,0 1 0,1 0 0,-1 0 0,1 0 0,0 1 0,0-1 0,-1 1 0,1-1 0,1 1 0,-1-1 0,0 1 0,1 0 0,0 0 0,-2 3 0,3-5 0,0 0 1,0 0-1,1-1 0,-1 1 1,0 0-1,0-1 0,1 1 1,-1 0-1,0-1 0,1 1 1,-1-1-1,0 1 0,1-1 0,-1 1 1,1-1-1,-1 1 0,1-1 1,-1 1-1,1-1 0,0 1 1,-1-1-1,1 0 0,-1 1 1,1-1-1,0 0 0,-1 0 1,1 1-1,0-1 0,-1 0 1,1 0-1,0 0 0,-1 0 1,1 0-1,0 0 0,1 0 1,32 1-32,-28-1 2,8 0-73,41-2-2510,-51 1 1862,1 0 1,0 0 0,-1-1 0,1 1-1,-1-1 1,0 0 0,1 0 0,-1 0-1,6-5 1,11-12-6004</inkml:trace>
</inkml:ink>
</file>

<file path=ppt/ink/ink2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26.877"/>
    </inkml:context>
    <inkml:brush xml:id="br0">
      <inkml:brushProperty name="width" value="0.025" units="cm"/>
      <inkml:brushProperty name="height" value="0.025" units="cm"/>
      <inkml:brushProperty name="color" value="#E71224"/>
    </inkml:brush>
  </inkml:definitions>
  <inkml:trace contextRef="#ctx0" brushRef="#br0">0 59 11563,'0'0'16752,"80"-28"-15855,-27 28-385,10 0-320,2 0-96,1 0-32,-6 0-1921,-9-11-5094,-4-8-10185</inkml:trace>
</inkml:ink>
</file>

<file path=ppt/ink/ink2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4.651"/>
    </inkml:context>
    <inkml:brush xml:id="br0">
      <inkml:brushProperty name="width" value="0.025" units="cm"/>
      <inkml:brushProperty name="height" value="0.025" units="cm"/>
      <inkml:brushProperty name="color" value="#E71224"/>
    </inkml:brush>
  </inkml:definitions>
  <inkml:trace contextRef="#ctx0" brushRef="#br0">0 0 11499,'0'0'17622,"9"14"-16987,-3-4-531,-2-4-67,1 0 1,-2 0-1,1 1 1,-1-1 0,0 1-1,0 0 1,-1 0 0,0 0-1,0 1 1,-1-1-1,0 0 1,0 10 0,-2 66 240,0-2-5457,-7-93-7329</inkml:trace>
</inkml:ink>
</file>

<file path=ppt/ink/ink2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5.014"/>
    </inkml:context>
    <inkml:brush xml:id="br0">
      <inkml:brushProperty name="width" value="0.025" units="cm"/>
      <inkml:brushProperty name="height" value="0.025" units="cm"/>
      <inkml:brushProperty name="color" value="#E71224"/>
    </inkml:brush>
  </inkml:definitions>
  <inkml:trace contextRef="#ctx0" brushRef="#br0">0 19 16400,'0'0'12972,"71"-7"-11563,-31 5-384,4 0-641,1-2-255,-4 0-129,-5 4-97,-5 0-992,-10 0-1185,-10 0-1729</inkml:trace>
</inkml:ink>
</file>

<file path=ppt/ink/ink2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5.373"/>
    </inkml:context>
    <inkml:brush xml:id="br0">
      <inkml:brushProperty name="width" value="0.025" units="cm"/>
      <inkml:brushProperty name="height" value="0.025" units="cm"/>
      <inkml:brushProperty name="color" value="#E71224"/>
    </inkml:brush>
  </inkml:definitions>
  <inkml:trace contextRef="#ctx0" brushRef="#br0">0 39 19154,'0'0'10122,"62"7"-8585,-22-7-576,4-5-641,3-1-256,-1-2-1185,-6 2-2146,-8-3-3331,-7-3-8008</inkml:trace>
</inkml:ink>
</file>

<file path=ppt/ink/ink2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6.514"/>
    </inkml:context>
    <inkml:brush xml:id="br0">
      <inkml:brushProperty name="width" value="0.025" units="cm"/>
      <inkml:brushProperty name="height" value="0.025" units="cm"/>
      <inkml:brushProperty name="color" value="#E71224"/>
    </inkml:brush>
  </inkml:definitions>
  <inkml:trace contextRef="#ctx0" brushRef="#br0">0 61 13357,'0'0'2551,"3"-9"-26,-1 1-1679,-1 4-547,-1 1-1,1 0 0,0 0 1,0 0-1,0 0 0,0 1 1,0-1-1,1 0 1,-1 0-1,1 1 0,0-1 1,2-2-1,-4 7 1500,3 48 888,-21 165-1079,18-215-1579,0 1 1,1-1-1,-1 1 0,0 0 1,0-1-1,0 1 0,0-1 1,0 1-1,0-1 0,1 1 1,-1-1-1,0 1 0,0-1 1,1 1-1,-1-1 0,0 0 1,1 1-1,-1-1 0,0 1 1,1-1-1,-1 0 0,1 1 1,-1-1-1,1 0 0,-1 0 1,1 1-1,-1-1 0,1 0 1,-1 0-1,1 0 0,-1 1 1,1-1-1,-1 0 0,1 0 1,-1 0-1,1 0 0,-1 0 1,1 0-1,-1 0 0,1 0 1,0 0-1,-1-1 0,1 1 1,-1 0-1,1 0 1,-1 0-1,1-1 0,-1 1 1,1 0-1,-1 0 0,0-1 1,1 0-1,28-16 1214,-14 4-1178,-2-1 1,1 0-1,-2-1 1,0-1-1,-1 0 1,0 0-1,-2-1 1,0 0-1,0-1 1,-2 0-1,10-37 1,-18 68-65,-1 0 0,2 0 0,0 0 0,1 18 0,-1-29 0,1 1 0,-1-1 0,0 1 0,1 0 0,-1-1 0,1 1 0,0-1 0,0 1 0,0-1 0,0 1 0,0-1 0,0 0 0,1 0 0,-1 1 0,1-1 0,-1 0 0,1 0 0,0-1 0,0 1 0,0 0 0,0 0 0,0-1 0,0 0 0,1 1 0,-1-1 0,0 0 0,1 0 0,-1 0 0,5 1 0,-1-2 0,0 0 0,0 0 0,0-1 0,-1 0 0,1 0 0,0 0 0,0-1 0,0 1 0,-1-2 0,1 1 0,-1 0 0,0-1 0,1 0 0,-1 0 0,-1-1 0,1 0 0,0 1 0,-1-1 0,8-9 0,-7 7 0,0-1 0,0 1 0,0-1 0,-1 0 0,0 0 0,0 0 0,-1-1 0,0 1 0,0-1 0,-1 0 0,0 0 0,0 0 0,-1 0 0,1-9 0,-2 16 0,0 1 0,0 0 0,0 0 0,0 0 0,0-1 0,0 1 0,0 0 0,0 0 0,0 0 0,0-1 0,0 1 0,0 0 0,0 0 0,0 0 0,0 0 0,0-1 0,0 1 0,0 0 0,-1 0 0,1 0 0,0 0 0,0-1 0,0 1 0,0 0 0,0 0 0,0 0 0,-1 0 0,1 0 0,0 0 0,0 0 0,0-1 0,0 1 0,-1 0 0,1 0 0,0 0 0,0 0 0,0 0 0,0 0 0,-1 0 0,1 0 0,0 0 0,0 0 0,0 0 0,-1 0 0,1 0 0,0 0 0,0 0 0,0 0 0,0 0 0,-1 0 0,-12 8 0,-8 13 0,18-17 0,-6 8 0,0 0 0,2 0 0,-1 1 0,2 0 0,0 1 0,0-1 0,1 1 0,-3 15 0,8-28 0,0 0 0,1 0 0,-1 0 0,0 0 0,1 0 0,-1 0 0,1 0 0,-1-1 0,1 1 0,-1 0 0,1 0 0,-1 0 0,1-1 0,0 1 0,-1 0 0,1-1 0,0 1 0,0-1 0,0 1 0,-1-1 0,1 1 0,0-1 0,0 0 0,0 1 0,0-1 0,0 0 0,0 1 0,0-1 0,0 0 0,0 0 0,0 0 0,0 0 0,0 0 0,0 0 0,-1 0 0,3-1 0,42-2 0,-42 2 0,40-5 0,-1-2 0,59-21 0,-91 25 0,0-2 0,0 1 0,-1-1 0,0-1 0,0 1 0,-1-2 0,1 1 0,6-10 0,15-11 0,-28 27-3,0 0-1,0 0 1,0 0 0,1 0 0,-1 1-1,0-1 1,0 1 0,1 0 0,-1-1-1,0 1 1,0 0 0,1 0 0,-1 1-1,0-1 1,1 0 0,-1 1-1,0-1 1,0 1 0,0 0 0,0 0-1,0 0 1,1 0 0,-2 0 0,1 0-1,0 0 1,0 1 0,0-1 0,2 4-1,1-2-17,0 1 0,-1 0 0,0 0 0,0 0 0,0 0 0,-1 0 0,1 1 0,-1 0 0,0 0 0,3 8 0,-5-9 23,0 0-1,-1 0 0,0 0 0,0 0 1,0 0-1,0 0 0,-1 0 1,0 0-1,1 0 0,-1 0 0,-1 0 1,1 0-1,-1 0 0,1 0 0,-1-1 1,0 1-1,0-1 0,-1 0 1,1 1-1,-6 5 0,-8 6 76,1 0-1,-35 24 1,6-4-8,44-35-69,0 0 0,0 0 0,0 0 0,0 0 0,0 1 0,0-1 0,-1 0 0,1 0 0,0 0 0,0 0 0,0 0 0,0 0 0,0 1 0,0-1 0,0 0 0,0 0 0,0 0 0,0 0 0,0 1 0,0-1 0,0 0 0,0 0 0,0 0 0,0 0 0,0 1 0,0-1 0,0 0 0,0 0 0,0 0 0,0 0 0,0 1 0,0-1 0,0 0 0,0 0 0,0 0 0,0 0 0,0 0 0,0 1 0,1-1 0,-1 0 0,0 0 0,0 0 0,0 0 0,0 0 0,0 0 0,0 0 0,1 0 0,-1 1 0,0-1 0,0 0 0,0 0 0,0 0 0,0 0 0,1 0 0,-1 0 0,0 0 0,0 0 0,0 0 0,1 0 0,18 3 0,23-4 0,-24-1-30,1 0 1,0-2-1,-1 0 0,0-1 0,0-1 1,33-15-1,-42 12-2672,-7-11-7980,-5 9 3006</inkml:trace>
</inkml:ink>
</file>

<file path=ppt/ink/ink2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6.884"/>
    </inkml:context>
    <inkml:brush xml:id="br0">
      <inkml:brushProperty name="width" value="0.025" units="cm"/>
      <inkml:brushProperty name="height" value="0.025" units="cm"/>
      <inkml:brushProperty name="color" value="#E71224"/>
    </inkml:brush>
  </inkml:definitions>
  <inkml:trace contextRef="#ctx0" brushRef="#br0">0 148 16528,'0'0'14157,"75"-18"-14157,-42 16-192,3-2-1602,2-1-2594,-2-4-2947</inkml:trace>
  <inkml:trace contextRef="#ctx0" brushRef="#br0" timeOffset="1">378 1 20019,'0'0'4580,"-38"60"-2434,28-32-897,4-1-288,3-5-192,3-1-513,0-8-192,4-6-288,10-7-737,-1 0-768,-2-5-738,1-13-1440,-3-8-1346,-3-6-2499</inkml:trace>
</inkml:ink>
</file>

<file path=ppt/ink/ink2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7.226"/>
    </inkml:context>
    <inkml:brush xml:id="br0">
      <inkml:brushProperty name="width" value="0.025" units="cm"/>
      <inkml:brushProperty name="height" value="0.025" units="cm"/>
      <inkml:brushProperty name="color" value="#E71224"/>
    </inkml:brush>
  </inkml:definitions>
  <inkml:trace contextRef="#ctx0" brushRef="#br0">26 14 7559,'0'0'18418,"-25"-13"-18418,32 23-737,5-3-1537,4 3-1570,0-2-2498</inkml:trace>
</inkml:ink>
</file>

<file path=ppt/ink/ink2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7.587"/>
    </inkml:context>
    <inkml:brush xml:id="br0">
      <inkml:brushProperty name="width" value="0.025" units="cm"/>
      <inkml:brushProperty name="height" value="0.025" units="cm"/>
      <inkml:brushProperty name="color" value="#E71224"/>
    </inkml:brush>
  </inkml:definitions>
  <inkml:trace contextRef="#ctx0" brushRef="#br0">61 259 15535,'0'0'6395,"-5"9"-4687,-4 5-1340,2 0-1,0 1 0,0 0 0,1 0 0,1 1 0,1-1 0,0 1 1,-2 31-1,5-46-359,1 0 0,0 0 0,0 0 0,0 1 0,1-1 0,-1 0 0,0 0 0,0 0 0,1 0-1,-1 0 1,0 0 0,1 0 0,-1 0 0,1 0 0,-1 0 0,1 0 0,0 0 0,-1 0 0,1 0 0,0-1 0,0 1 0,0 0 0,-1 0 0,1-1 0,0 1 0,0 0 0,1 0 0,1-1 18,-1 1 0,1-1-1,-1 1 1,0-1 0,1 0 0,0 0 0,-1 0-1,1 0 1,-1 0 0,0-1 0,5 0 0,2-2 42,-1 1 1,0-1 0,0-1 0,0 0 0,-1 0-1,10-6 1,-2-3 72,-2 0-1,0-1 1,0 0-1,-1-1 1,-1 0 0,0 0-1,-2-2 1,1 1-1,-2-1 1,0 0-1,-1-1 1,-1 0 0,-1 0-1,0 0 1,-2-1-1,0 0 1,-1 1 0,0-1-1,-2 0 1,-2-27-1,2 44-144,0 0-1,0 0 1,0 0 0,-1-1-1,1 1 1,-1 0-1,1 0 1,-1 0 0,0 0-1,0 0 1,1 0-1,-2 0 1,1 0-1,0 0 1,0 0 0,0 1-1,-1-1 1,1 0-1,-1 1 1,0-1 0,1 1-1,-1 0 1,0-1-1,0 1 1,0 0 0,0 0-1,0 0 1,0 0-1,0 1 1,0-1-1,0 0 1,0 1 0,0-1-1,0 1 1,-1 0-1,1 0 1,0 0 0,0 0-1,-3 1 1,1 0-4,-1 0 0,1 0-1,0 1 1,-1 0 0,1 0 0,0 0 0,0 0 0,1 0 0,-1 1-1,0 0 1,1 0 0,-1 0 0,1 0 0,0 1 0,0-1 0,0 1 0,1-1-1,-3 6 1,2-5 35,1 1 0,0 0 0,0 0 0,0 0 1,1 0-1,-1 0 0,1 0 0,0 0 0,1 0 0,-1 0 0,1 0 0,0 1 0,0-1 0,2 8 0,-1-9-29,1 0 0,-1-1 1,1 1-1,0-1 0,0 1 0,0-1 0,0 0 0,0 0 0,1 0 0,-1 0 1,1 0-1,0-1 0,0 1 0,0-1 0,0 1 0,1-1 0,-1 0 0,0-1 1,8 4-1,3 0-237,-1 1 1,1 0 0,-2 2-1,1-1 1,13 11 0,-22-14 191,0-1-1,-1 1 1,0 0 0,1 0 0,-1 1-1,0-1 1,-1 0 0,1 1 0,-1 0-1,0-1 1,0 1 0,-1 0 0,1 0-1,-1 0 1,0 0 0,-1 1 0,1-1-1,-1 6 1,0-1-180,-1-1-1,0 1 1,-1-1-1,0 0 1,-1 0 0,0 0-1,0 0 1,-1 0-1,0-1 1,0 1 0,-1-1-1,0 0 1,-1-1-1,-9 12 1,12-16-1485,5-12-11759</inkml:trace>
</inkml:ink>
</file>

<file path=ppt/ink/ink2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38.209"/>
    </inkml:context>
    <inkml:brush xml:id="br0">
      <inkml:brushProperty name="width" value="0.025" units="cm"/>
      <inkml:brushProperty name="height" value="0.025" units="cm"/>
      <inkml:brushProperty name="color" value="#E71224"/>
    </inkml:brush>
  </inkml:definitions>
  <inkml:trace contextRef="#ctx0" brushRef="#br0">88 0 17328,'0'0'8894,"-2"10"-7880,-32 124 1011,18-77-856,2 1-1,-8 67 1,45-196-1340,-21 54-15,-2 13 155,0 1-1,0 0 1,0 0-1,1-1 1,-1 1-1,1 0 1,0 0-1,2-6 0,17 40-101,-17-27 149,0-1 0,0 0 0,1 1 0,-1-1 0,1-1 0,-1 1 0,1 0 0,0-1 0,0 0 0,0 0 0,0 0 0,1 0-1,-1-1 1,0 0 0,1 0 0,-1 0 0,1 0 0,-1-1 0,1 1 0,0-1 0,-1 0 0,1-1 0,-1 1 0,1-1 0,7-2 0,-6 1 2,-1 0 0,1 0 0,-1 0 0,1-1 0,-1 1 0,0-1 0,0-1 0,0 1 0,-1-1 0,1 0-1,-1 0 1,0 0 0,0 0 0,0-1 0,-1 0 0,0 0 0,0 0 0,0 0 0,4-9 0,-26 29-18,-15 42 0,32-54 0,1 1 0,-1-1 0,1 1 0,0-1 0,-1 1 0,2 0 0,-1 0 0,0-1 0,1 1 0,0 0 0,-1 0 0,2 0 0,-1 0 0,0 0 0,2 3 0,-1-5 0,0-1 0,0 0 0,0 0 0,1 0 0,-1 0 0,0 0 0,1 0 0,-1 0 0,1-1 0,-1 1 0,1-1 0,0 1 0,-1-1 0,1 1 0,-1-1 0,1 0 0,0 0 0,-1 1 0,1-1 0,0-1 0,2 1 0,40-3 0,-42 3 0,77-18 0,-64 13 0,0 1 0,1 0 0,-1 1 0,25-1 0,-40 4 0,1 1 0,0-1 0,-1 1 0,1-1 0,0 0 0,-1 1 0,1-1 0,-1 1 0,1 0 0,-1-1 0,1 1 0,-1-1 0,1 1 0,-1 0 0,0-1 0,1 1 0,-1 0 0,0-1 0,0 1 0,1 0 0,-1 0 0,0-1 0,0 1 0,0 0 0,0 0 0,0-1 0,0 1 0,0 0 0,0 0 0,0-1 0,-1 1 0,1 1 0,-5 39 0,2-23 0,6-17 0,-1-1 0,1 1 0,-1-1 0,0 0 0,1 0 0,-1 0 0,1 0 0,-1-1 0,1 1 0,-1 0 0,4-2 0,57-25 0,-53 22 0,-1 0 0,2 0 0,-1 1 0,0 1 0,1-1 0,0 2 0,0 0 0,19-2 0,-29 4-3,-1 0-1,1 0 1,-1 0-1,1 0 1,-1 0-1,1 0 1,-1 0-1,1 0 1,-1 0-1,1 0 1,-1 0-1,1 1 1,-1-1 0,0 0-1,1 0 1,-1 0-1,1 1 1,-1-1-1,0 0 1,1 1-1,-1-1 1,0 0-1,1 1 1,-1-1 0,0 1-1,1-1 1,-1 0-1,0 1 1,0-1-1,0 1 1,1-1-1,-1 1 1,0-1-1,0 0 1,0 1-1,0-1 1,0 1 0,-6 24-577,-20 18-3038</inkml:trace>
</inkml:ink>
</file>

<file path=ppt/ink/ink2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1.385"/>
    </inkml:context>
    <inkml:brush xml:id="br0">
      <inkml:brushProperty name="width" value="0.025" units="cm"/>
      <inkml:brushProperty name="height" value="0.025" units="cm"/>
      <inkml:brushProperty name="color" value="#004F8B"/>
    </inkml:brush>
  </inkml:definitions>
  <inkml:trace contextRef="#ctx0" brushRef="#br0">0 1 17168,'0'0'8264,"42"52"-7912,-38-16-223,4 1-65,-5 4-32,1-2-32,-1-4-32,-1-1-705,-1-7-640,-1-5-641,0-9-929,-9-11-7591</inkml:trace>
</inkml:ink>
</file>

<file path=ppt/ink/ink2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1.728"/>
    </inkml:context>
    <inkml:brush xml:id="br0">
      <inkml:brushProperty name="width" value="0.025" units="cm"/>
      <inkml:brushProperty name="height" value="0.025" units="cm"/>
      <inkml:brushProperty name="color" value="#004F8B"/>
    </inkml:brush>
  </inkml:definitions>
  <inkml:trace contextRef="#ctx0" brushRef="#br0">0 58 11499,'0'0'14542,"79"-44"-13101,-22 40-768,7-1-449,2 1-160,1 3-64,-6 1-833,-9 0-1217,-12 0-1793,-15 0-1026,-16 3-2914</inkml:trace>
</inkml:ink>
</file>

<file path=ppt/ink/ink2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2.089"/>
    </inkml:context>
    <inkml:brush xml:id="br0">
      <inkml:brushProperty name="width" value="0.025" units="cm"/>
      <inkml:brushProperty name="height" value="0.025" units="cm"/>
      <inkml:brushProperty name="color" value="#004F8B"/>
    </inkml:brush>
  </inkml:definitions>
  <inkml:trace contextRef="#ctx0" brushRef="#br0">1 58 18001,'0'0'5061,"73"9"-3652,-22-19-352,7-3-448,4-2-449,2 3-192,-4 5-833,-5 1-2306,-14 5-2050,-10-2-4997</inkml:trace>
</inkml:ink>
</file>

<file path=ppt/ink/ink2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2.797"/>
    </inkml:context>
    <inkml:brush xml:id="br0">
      <inkml:brushProperty name="width" value="0.025" units="cm"/>
      <inkml:brushProperty name="height" value="0.025" units="cm"/>
      <inkml:brushProperty name="color" value="#004F8B"/>
    </inkml:brush>
  </inkml:definitions>
  <inkml:trace contextRef="#ctx0" brushRef="#br0">43 258 18129,'-4'10'1789,"-5"16"759,-12 49 1,18-62-1928,1 0 0,0 1 0,1-1-1,0 1 1,1-1 0,3 26 0,-2-37-596,-1-1 1,0 1-1,1-1 0,-1 1 0,1 0 1,-1-1-1,1 0 0,-1 1 1,1-1-1,0 1 0,0-1 0,0 0 1,0 1-1,0-1 0,0 0 0,0 0 1,0 0-1,1 0 0,-1 0 0,0 0 1,1 0-1,-1 0 0,1-1 1,-1 1-1,1 0 0,-1-1 0,1 1 1,-1-1-1,1 0 0,-1 1 0,1-1 1,0 0-1,-1 0 0,1 0 0,1 0 1,0-1 60,0 1 0,-1-1 0,1 0 0,0 0 0,-1 0 0,1 0 0,-1 0 1,1-1-1,-1 1 0,1-1 0,-1 1 0,0-1 0,0 0 0,0 0 0,0 0 1,0 0-1,0 0 0,0-1 0,1-2 0,3-8-91,-1 0 1,0 0-1,-1-1 1,0 0-1,-2 0 1,1 1-1,-1-2 1,-1 1-1,-1 0 1,0 0-1,-1 0 1,-5-28-1,1 30-304,1 20-70,1 21 112,2-27 267,2 0 0,-1-1 1,0 1-1,0 0 0,0-1 0,1 1 1,-1 0-1,1-1 0,-1 1 1,1-1-1,0 1 0,0-1 1,0 1-1,0-1 0,0 1 0,0-1 1,0 0-1,0 0 0,0 1 1,0-1-1,1 0 0,-1 0 1,1 0-1,2 1 0,0 0 20,0 0 1,1-1-1,0 0 0,-1 0 0,1 0 1,0 0-1,-1-1 0,1 1 1,5-1-1,2-1 30,1 0 0,-1-1 0,1 0 0,-1-1 0,0 0 0,16-6 0,-17 3-21,0 0-1,0 0 0,14-12 1,-22 16-31,-1 0 0,1 0 0,-1 0 0,1 0 0,-1-1 1,0 1-1,0-1 0,0 0 0,0 0 0,-1 1 0,1-1 0,-1 0 1,1 0-1,-1-1 0,0 1 0,0 0 0,0-6 0,-5 5-175,-4 10 23,-7 11-22,10-7 197,1 0 0,0 1 0,0 0-1,1-1 1,0 1 0,1 1 0,1-1 0,-1 0-1,2 20 1,0-30-10,0 0-1,0 0 1,0 0 0,0 0-1,0 0 1,0 0-1,1 1 1,-1-1-1,0 0 1,1 0-1,-1 0 1,1 0 0,-1-1-1,1 1 1,-1 0-1,1 0 1,0 0-1,0 0 1,-1 0-1,1-1 1,0 1-1,0 0 1,0-1 0,0 1-1,0-1 1,-1 1-1,1-1 1,2 1-1,0 0 19,0 0-1,0-1 0,0 0 0,0 1 0,0-1 0,1 0 0,-1-1 0,0 1 0,6-2 0,0 0 30,0 0 0,0-1 0,-1-1 0,1 1 0,-1-1 0,11-8 0,-9 5-69,0 0-1,-1-1 1,0-1-1,0 0 1,0 0 0,-1 0-1,-1-1 1,0 0-1,0-1 1,-1 0-1,0 0 1,-1 0 0,6-17-1,-14 89-1446,3-59 1458,0 0 0,0 1-1,0-1 1,0 0 0,0 0 0,0 1 0,1-1 0,-1 0-1,1 0 1,0 1 0,-1-1 0,1 0 0,0 0-1,0 0 1,1 0 0,-1 0 0,0 0 0,1-1 0,-1 1-1,1 0 1,-1-1 0,1 1 0,0-1 0,0 1 0,2 1-1,2-3 8,-1 1 0,1 0-1,-1-1 1,1 0-1,-1-1 1,1 1-1,-1-1 1,0 0 0,1 0-1,-1-1 1,0 0-1,0 1 1,0-2 0,7-3-1,-4 1-7,0-1 0,1 0 0,-2 0 0,1-1 0,-1 0 0,0 0 0,8-12 0,-4 2 9,0 1 0,-1-2 0,-1 1 0,0-2 0,-2 1 0,0-1 0,6-26 0,-11 35 13,1-1 0,-1 0-1,-1 0 1,0 1 0,-1-1-1,0 0 1,-2-14 0,2 25-24,0 0 0,-1 0 0,1 0 1,-1 0-1,1 0 0,0 0 0,-1 0 1,1 0-1,0 0 0,-1 0 0,1 0 1,-1 0-1,1 0 0,0 0 0,-1 0 1,1 0-1,-1 0 0,1 0 0,0 0 1,-1 1-1,1-1 0,0 0 0,-1 0 1,1 1-1,0-1 0,-1 0 0,1 0 1,0 1-1,0-1 0,-1 0 0,1 1 1,0-1-1,0 0 0,0 1 0,-1-1 1,1 0-1,0 1 0,0-1 0,0 0 1,0 1-1,0-1 0,0 1 0,-12 17-97,2 4 182,2 1 0,0 0 0,1 1 0,1 0 0,2 0 0,0 0 0,2 0 0,0 1 0,2-1 0,5 49 0,-3-62-68,1-1 0,0 1 0,1-1 1,6 14-1,-9-22-1,0 1 0,0 0 1,1-1-1,-1 1 1,1-1-1,0 1 1,-1-1-1,1 0 0,0 1 1,1-1-1,-1 0 1,0 0-1,0-1 0,1 1 1,-1 0-1,1-1 1,0 0-1,-1 1 0,1-1 1,4 1-1,-6-2-2,-1-1 0,1 1 0,0 0 0,-1 0 0,1-1-1,-1 1 1,1-1 0,-1 1 0,1 0 0,-1-1 0,1 1 0,-1-1-1,1 1 1,-1-1 0,0 0 0,1 1 0,-1-1 0,0 1 0,0-1-1,1 0 1,-1 1 0,0-1 0,0 0 0,0 1 0,0-1 0,0 1-1,0-1 1,0 0 0,0 1 0,0-1 0,0-1 0,-1-27 340,1 24-329,-2-6-22,0 1 0,0-1 0,-1 1 0,0-1 0,-1 1 0,0 0 0,-1 0 0,-10-16 0,-1 1 0,-1 2 0,-21-24 0,35 44 0,2 1 0,0 0 0,-1 0 0,1 1 0,0-1 0,-1 0 0,1 1 0,-1-1 0,1 1 0,-1 0 0,0 0 0,1-1 0,-1 1 0,0 0 0,0 0 0,0 1 0,0-1 0,0 0 0,0 1 0,-3-1 0,6 3 0,1 0 0,-1 0 0,1 0 0,-1 0 0,1 0 0,0 0 0,0 0 0,0-1 0,0 1 0,0-1 0,2 2 0,8 4-533,-1-1 0,1-1 0,0 0 0,0 0 0,17 3-1,-3-3-2200,0-1 0,0-1-1,38-1 1,-23-2-7953</inkml:trace>
</inkml:ink>
</file>

<file path=ppt/ink/ink2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3.453"/>
    </inkml:context>
    <inkml:brush xml:id="br0">
      <inkml:brushProperty name="width" value="0.025" units="cm"/>
      <inkml:brushProperty name="height" value="0.025" units="cm"/>
      <inkml:brushProperty name="color" value="#004F8B"/>
    </inkml:brush>
  </inkml:definitions>
  <inkml:trace contextRef="#ctx0" brushRef="#br0">135 0 19186,'0'0'3598,"-12"4"-325,3-1-2607,-1-1-165,1 0-1,0 1 0,0 0 1,0 1-1,0 0 1,1 0-1,-1 1 1,1 0-1,0 1 0,-10 8 1,18-14-487,-1 1-1,0 0 1,1 0 0,-1-1 0,0 1-1,1 0 1,-1 0 0,1 0-1,-1 0 1,1 0 0,-1 0 0,1 0-1,0 0 1,0 0 0,-1 0 0,1 0-1,0 0 1,0 0 0,0 0 0,0 0-1,0 0 1,0 0 0,1 0 0,-1 0-1,0 0 1,0 0 0,1 0 0,-1 0-1,1 2 1,1-2-16,0 1-1,-1-1 1,1 0 0,0 0-1,0 0 1,-1 0-1,1 0 1,0 0 0,0 0-1,0 0 1,0-1-1,1 1 1,2-1 0,9 2-126,0-1 0,0 0-1,16-3 1,-22 1 101,0-1 0,-1 1 0,1-2-1,-1 1 1,1-1 0,-1-1 0,0 1-1,0-1 1,-1 0 0,1-1 0,-1 0-1,0 0 1,0 0 0,0-1 0,-1 1-1,0-1 1,0-1 0,6-8 0,-11 14-288,0 28-705,-1-23 748,1 0 0,-1 1 0,1-1 0,0 0 0,1 0 0,-1 0 0,1 0 0,0 0 0,0 0-1,1 5 1,0-8 110,-1 1-1,1-1 0,-1 1 1,1-1-1,0 1 0,0-1 1,-1 0-1,1 0 0,0 0 1,0 0-1,0 0 0,0-1 1,0 1-1,0 0 0,1-1 1,-1 0-1,0 1 0,0-1 0,0 0 1,0 0-1,4-1 0,6 1-89,0 0-1,0-2 0,0 1 0,0-1 1,0-1-1,-1 0 0,16-7 0,-20 8 90,-1-1 0,0 0-1,0 0 1,0-1-1,0 0 1,0 0-1,-1 0 1,0 0-1,0-1 1,0 0 0,0 0-1,-1-1 1,0 1-1,5-9 1,-10 11 1936,-7 9-1065,-9 11 30,12-9-415,1-1 1,0 1-1,1 0 1,0 0-1,0 0 0,0 1 1,1-1-1,0 1 1,1-1-1,0 1 0,1-1 1,-1 1-1,1 0 1,1 0-1,2 14 1,4 2-230,0 0 0,2 0 0,22 43 1,-22-51-332,0 0 1,-1 0-1,-1 1 1,-1 0-1,0 0 1,-2 1-1,0-1 1,-1 1-1,1 26 1,-4-42 362,-1 0-1,1-1 1,-1 1 0,0-1 0,0 1-1,0-1 1,0 1 0,0-1-1,0 0 1,-1 1 0,1-1 0,-1 0-1,1 0 1,-1 0 0,0 0 0,0 0-1,0-1 1,0 1 0,0 0-1,-1-1 1,1 1 0,0-1 0,-1 0-1,1 0 1,0 0 0,-1 0 0,0-1-1,-2 2 1,2-2 21,0 1-1,-1 0 1,1-1-1,0 0 1,0 0-1,0 0 1,0 0 0,0 0-1,0-1 1,0 1-1,0-1 1,0 0 0,0 0-1,0 0 1,0 0-1,0 0 1,1-1-1,-1 1 1,0-1 0,1 0-1,-1 0 1,1 0-1,-4-4 1,0-3-147,0-1 0,1 0 0,1 0 0,0 0 0,0-1 0,1 1 0,0-1 0,1 0 0,-2-15 0,2 4 0,1-1 0,0 1 0,5-37 0,-3 55-150,-1 0 1,1-1-1,0 1 0,0 0 1,0 0-1,1 0 0,0 0 1,-1 0-1,1 0 1,1 0-1,-1 0 0,1 1 1,-1-1-1,1 1 0,0 0 1,0-1-1,0 1 0,1 1 1,-1-1-1,6-3 0,3 1-1012,0 0-1,1 0 0,-1 1 0,1 1 0,18-3 1,-23 4 615,30-6-8870</inkml:trace>
</inkml:ink>
</file>

<file path=ppt/ink/ink2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4.783"/>
    </inkml:context>
    <inkml:brush xml:id="br0">
      <inkml:brushProperty name="width" value="0.025" units="cm"/>
      <inkml:brushProperty name="height" value="0.025" units="cm"/>
      <inkml:brushProperty name="color" value="#004F8B"/>
    </inkml:brush>
  </inkml:definitions>
  <inkml:trace contextRef="#ctx0" brushRef="#br0">0 1 13613,'0'0'7874,"4"10"-6240,2 10-868,-2 1 0,0 0 0,-1 0 0,-1 0 0,-1 21 0,-2-40-718,1 0 1,0 0-1,0 0 1,0 1-1,0-1 1,0 0 0,1 0-1,-1 0 1,1 0-1,-1 0 1,1 0-1,0 0 1,-1 0-1,1-1 1,0 1-1,0 0 1,1 0-1,-1-1 1,0 1-1,0 0 1,1-1-1,-1 1 1,1-1-1,0 0 1,-1 1-1,1-1 1,0 0-1,0 0 1,2 1-1,0-2 5,-1 1 0,1-1 0,-1 0 0,1 0 0,-1 0 0,1-1 0,-1 1 0,1-1-1,-1 0 1,1 0 0,-1 0 0,0-1 0,0 1 0,1-1 0,-1 1 0,0-1 0,3-3 0,16-12 213,1-1 1,-2-2 0,-1 0 0,32-41-1,-36 42 39,-15 19-317,-1 0 0,1 0-1,-1 1 1,0-1 0,1 0 0,-1 0-1,1 1 1,-1-1 0,1 0-1,-1 1 1,0-1 0,1 1-1,-1-1 1,0 0 0,1 1-1,-1-1 1,0 1 0,1-1 0,-1 1-1,0-1 1,0 1 0,0-1-1,0 1 1,1-1 0,-1 1-1,0-1 1,0 1 0,0-1-1,0 1 1,0-1 0,0 1 0,0 0-1,6 30-34,-5-25 63,0-2-7,0 0 0,-1 0 1,2 0-1,-1-1 1,0 1-1,1 0 1,-1 0-1,1 0 0,0-1 1,0 1-1,1-1 1,-1 0-1,1 0 1,-1 0-1,1 0 0,0 0 1,0 0-1,1-1 1,-1 1-1,0-1 1,1 0-1,-1 0 0,1 0 1,0-1-1,0 1 1,0-1-1,0 0 1,0 0-1,0 0 0,0-1 1,0 1-1,0-1 1,0 0-1,0 0 1,0 0-1,0-1 0,0 0 1,0 1-1,0-1 1,0-1-1,0 1 1,0-1-1,-1 1 0,1-1 1,0 0-1,4-4 1,9-5 26,0-1 1,-1-1 0,-1-1 0,0 0-1,-1 0 1,14-20 0,-18 22 15,-10 12-60,0 0 0,1 0 0,-1 0 0,0 0 0,0 0 0,0 0 0,1 0 0,-1 0 0,0 0-1,0 0 1,0 0 0,1 0 0,-1 0 0,0 0 0,0 0 0,0 0 0,0 0 0,1 0 0,-1 1-1,0-1 1,0 0 0,0 0 0,0 0 0,1 0 0,-1 0 0,0 0 0,0 1 0,0-1 0,0 0 0,0 0-1,0 0 1,0 0 0,1 0 0,-1 1 0,0-1 0,0 0 0,0 0 0,0 0 0,0 1 0,0-1 0,0 0-1,0 0 1,0 0 0,0 1 0,0-1 0,0 0 0,0 0 0,0 0 0,0 0 0,0 1 0,0-1-1,0 0 1,0 0 0,-1 0 0,1 1 0,3 25-119,-2 31 191,-1-54-71,0-1 41,-1 1 0,1-1 0,0 1 0,1-1 0,-1 1-1,0-1 1,1 1 0,-1-1 0,1 1 0,0-1 0,0 1 0,0-1 0,0 0 0,0 0-1,1 1 1,-1-1 0,2 2 0,-1-3-10,0-1 0,-1 1 0,1 0 0,0 0 0,0-1 1,0 0-1,-1 1 0,1-1 0,0 0 0,0 0 0,0 0 0,0 0 0,0 0 0,0 0 0,-1 0 0,1-1 0,0 1 0,0-1 1,0 1-1,-1-1 0,1 0 0,0 0 0,-1 0 0,4-1 0,8-7-24,0 0 0,0 0 0,-1-1 0,0-1 0,0 0 0,11-15 0,26-23 0,-49 49-3,0 0-1,0-1 1,0 1-1,0 0 1,0 0-1,0 0 1,1 0-1,-1 0 1,0 0-1,0 0 1,0 0 0,0 0-1,0 0 1,1 0-1,-1-1 1,0 1-1,0 0 1,0 0-1,0 0 1,1 0-1,-1 0 1,0 0 0,0 0-1,0 0 1,0 1-1,0-1 1,1 0-1,-1 0 1,0 0-1,0 0 1,0 0-1,0 0 1,0 0 0,1 0-1,-1 0 1,0 0-1,0 0 1,0 1-1,0-1 1,0 0-1,0 0 1,0 0-1,1 0 1,-1 0 0,0 0-1,0 1 1,0-1-1,0 0 1,0 0-1,0 0 1,0 0-1,0 0 1,0 1-1,3 15-460,-4 17-732,-3 0-933,0-6-1471,2-2-4524,2-19-263</inkml:trace>
</inkml:ink>
</file>

<file path=ppt/ink/ink2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5.316"/>
    </inkml:context>
    <inkml:brush xml:id="br0">
      <inkml:brushProperty name="width" value="0.025" units="cm"/>
      <inkml:brushProperty name="height" value="0.025" units="cm"/>
      <inkml:brushProperty name="color" value="#004F8B"/>
    </inkml:brush>
  </inkml:definitions>
  <inkml:trace contextRef="#ctx0" brushRef="#br0">166 262 15150,'-9'12'2856,"-23"34"771,-35 70-1,57-98-3012,2 0 1,0 1-1,1 0 0,1 0 0,1 1 0,0-1 0,2 1 0,-2 25 0,14-54-229,38-79-50,48-125 0,36-70-1390,-129 279 1023,0 1 0,0-1 0,1 1 0,-1-1 0,1 1 0,0 0 0,0 0-1,0 0 1,7-5 0,-9 8 22,0 0-1,-1-1 1,1 1-1,-1 0 1,1 0-1,0-1 1,-1 1-1,1 0 1,-1 0-1,1 0 1,0 0-1,-1 0 1,1 0-1,-1 0 1,1 0-1,0 0 1,-1 1-1,1-1 1,0 0-1,-1 0 1,1 0-1,-1 1 1,1-1-1,-1 0 1,2 1-1,-1 1 2,0-1 0,1 1 0,-1-1 1,0 1-1,0 0 0,0 0 0,-1-1 0,1 1 0,0 0 0,-1 0 0,1 0 0,0 3 0,9 78-58,-10-71 131,1 1 0,0 0 0,0 0-1,2-1 1,-1 1 0,2-1 0,0 1 0,0-1 0,1 0 0,8 14 0,-11-25-40,-1 1 1,0 0-1,0-1 0,0 1 1,0 0-1,0-1 1,0 1-1,0 0 1,-1 0-1,1 0 0,-1 0 1,1 0-1,-1 0 1,0 0-1,1 0 1,-1 0-1,0 0 0,-1 0 1,1 0-1,0 0 1,0 0-1,-1 0 1,1 0-1,-1 0 0,0-1 1,0 1-1,1 0 1,-1 0-1,0 0 1,-1-1-1,1 1 0,0-1 1,0 1-1,-1-1 1,1 1-1,-1-1 1,-2 2-1,-5 4 159,-1-1 1,-1-1-1,1 0 1,-1 0-1,-15 4 0,16-5-156,3-2-115,0 0 0,0 0 0,0-1 0,0 1 0,0-1-1,-8-1 1,14 0 49,0 0 0,1 0 0,-1 0 0,0 0-1,1 0 1,-1 0 0,0 0 0,1 0-1,-1 0 1,0-1 0,1 1 0,-1 0 0,0-1-1,1 1 1,-1 0 0,0-1 0,1 1-1,-1-1 1,1 1 0,-1-1 0,1 1 0,-1-1-1,1 1 1,0-1 0,-1 1 0,0-2-1,1 1-60,0-1-1,1 0 0,-1 1 0,0-1 0,0 1 0,1-1 0,-1 0 0,1 1 1,-1-1-1,1 1 0,0-1 0,-1 1 0,1 0 0,0-1 0,0 1 0,0 0 1,2-2-1,16-18-5916,7 0-2412</inkml:trace>
</inkml:ink>
</file>

<file path=ppt/ink/ink2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5.980"/>
    </inkml:context>
    <inkml:brush xml:id="br0">
      <inkml:brushProperty name="width" value="0.025" units="cm"/>
      <inkml:brushProperty name="height" value="0.025" units="cm"/>
      <inkml:brushProperty name="color" value="#004F8B"/>
    </inkml:brush>
  </inkml:definitions>
  <inkml:trace contextRef="#ctx0" brushRef="#br0">109 1 15855,'0'0'14008,"-7"10"-12983,-6 19-712,1 0 0,1 1 0,1 0 1,2 1-1,-5 39 0,0-9-313,4 1 0,-3 87 0,11-147 0,1-1 0,0 0 0,0 0 0,0 0 0,0 0 0,0 0 0,0 1 0,1-1 0,-1 0 0,0 0 0,1 0 0,-1 0 0,0 0 0,1 0 0,-1 0 0,1 0 0,0 0 0,-1 0 0,1 0 0,1 1 0,-1-1 0,0-1 0,0 0 0,-1 0 0,1 0 0,0 0 0,0 0 0,-1 0 0,1 0 0,0 0 0,0 0 0,0 0 0,-1 0 0,1 0 0,0-1 0,0 1 0,-1 0 0,1 0 0,0-1 0,-1 1 0,1-1 0,0 1 0,0-1 0,4-3 0,-1 1 0,1-1 0,-1 0 0,0 0 0,-1-1 0,7-8 0,0-5 0,-1 0 0,-1-1 0,-1 0 0,-1 0 0,0-1 0,-1 0 0,-1 0 0,-1 0 0,-1 0 0,-1 0 0,-1-25 0,0 48 0,0-1 0,1 1 0,0 0 0,0-1 0,0 1 0,0-1 0,0 1 0,0-1 0,0 1 0,1-1 0,0 0 0,-1 1 0,1-1 0,0 0 0,0 0 0,0 0 0,0-1 0,0 1 0,3 2 0,1-2 0,-1 1 0,0-1 0,1 0 0,-1 0 0,1 0 0,0-1 0,-1 0 0,12 1 0,-5-2 0,-1 0 0,1 0 0,0-1 0,-1 0 0,0-1 0,1-1 0,-1 0 0,21-8 0,41-37 0,-25 15 0,-47 33 0,-1-1 0,1 1 0,-1 0 0,0 0 0,1 0 0,-1 0 0,1-1 0,-1 1 0,1 0 0,-1 0 0,1 0 0,-1 0 0,1 0 0,-1 0 0,1 0 0,-1 1 0,1-1 0,-1 0 0,1 0 0,-1 0 0,1 0 0,-1 1 0,1-1 0,-1 0 0,1 0 0,-1 1 0,0-1 0,1 0 0,-1 1 0,0-1 0,1 0 0,-1 1 0,0-1 0,1 1 0,-1-1 0,0 1 0,0-1 0,1 1 0,-1-1 0,0 0 0,0 1 0,0-1 0,0 1 0,0-1 0,0 1 0,0-1 0,0 1 0,0-1 0,0 1 0,0-1 0,0 1 0,0-1 0,0 1 0,0 0 0,0 40 0,0-29 0,0-10 0,0 1 0,0-1 0,0 1 0,1-1 0,-1 1 0,1-1 0,-1 1 0,1-1 0,0 1 0,0-1 0,0 0 0,1 1 0,-1-1 0,1 0 0,-1 0 0,1 0 0,-1 0 0,1 0 0,0 0 0,3 1 0,-1 0 0,0-1 0,0 0 0,1 0 0,-1 0 0,1-1 0,-1 1 0,1-1 0,0 0 0,-1-1 0,8 1 0,9-1 0,0-1 0,1-1 0,38-8 0,-60 10 0,41-8 0,-15 4 0,45-14 0,-71 18-84,0 0 0,1 0 0,-1-1 0,0 1 0,0 0 0,1 0 0,-1 0 0,0 0 0,0-1 0,1 1 0,-1 0 0,0 0 0,0 0 1,0-1-1,1 1 0,-1 0 0,0 0 0,0-1 0,0 1 0,0 0 0,0-1 0,0 1 0,0 0 0,1 0 0,-1-1 0,0 1 0,0 0 0,0-1 0,0 1 0,0 0 0,0-1 0,0 1 0,-1 0 0,1-1 0,-4-9-7707,-8-3-3836</inkml:trace>
</inkml:ink>
</file>

<file path=ppt/ink/ink2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6.338"/>
    </inkml:context>
    <inkml:brush xml:id="br0">
      <inkml:brushProperty name="width" value="0.025" units="cm"/>
      <inkml:brushProperty name="height" value="0.025" units="cm"/>
      <inkml:brushProperty name="color" value="#004F8B"/>
    </inkml:brush>
  </inkml:definitions>
  <inkml:trace contextRef="#ctx0" brushRef="#br0">0 0 19026,'0'0'7623</inkml:trace>
</inkml:ink>
</file>

<file path=ppt/ink/ink2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6.682"/>
    </inkml:context>
    <inkml:brush xml:id="br0">
      <inkml:brushProperty name="width" value="0.025" units="cm"/>
      <inkml:brushProperty name="height" value="0.025" units="cm"/>
      <inkml:brushProperty name="color" value="#004F8B"/>
    </inkml:brush>
  </inkml:definitions>
  <inkml:trace contextRef="#ctx0" brushRef="#br0">1 339 14958,'0'0'5040,"12"-3"-2222,7-3-1941,-1 0 0,1-2 0,-2 0 0,1-1 0,-1-1 0,18-13 0,-2-2-334,0-1-1,-2-1 0,0-2 0,-3-1 1,0-2-1,44-65 0,-95 147-538,2 1 0,3 1 0,-17 80 0,33-127-93,1 0 1,0 0-1,0 0 1,0 1-1,1-1 0,0 0 1,0 1-1,0-1 0,3 11 1,-3-15 45,0 0 0,1-1 1,-1 1-1,1 0 0,-1 0 0,1 0 1,0 0-1,-1-1 0,1 1 0,0 0 1,0 0-1,-1-1 0,1 1 0,0-1 1,0 1-1,0-1 0,0 1 1,0-1-1,0 1 0,1-1 0,1 1-49,0-1 0,1 0 0,-1 0 0,0 0 0,0 0-1,0 0 1,0-1 0,0 1 0,0-1 0,3-1 0,6-4-1227,1 0-1,-1 0 1,0-1 0,0-1 0,-1 0 0,0-1-1,0 0 1,17-21 0,13-17-6400</inkml:trace>
</inkml:ink>
</file>

<file path=ppt/ink/ink2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7.026"/>
    </inkml:context>
    <inkml:brush xml:id="br0">
      <inkml:brushProperty name="width" value="0.025" units="cm"/>
      <inkml:brushProperty name="height" value="0.025" units="cm"/>
      <inkml:brushProperty name="color" value="#004F8B"/>
    </inkml:brush>
  </inkml:definitions>
  <inkml:trace contextRef="#ctx0" brushRef="#br0">74 1 15439,'0'0'6352,"0"11"-5156,-4 37 903,-3 0-1,-19 71 1,-9 53-78,34-172-2002,1 0-1,0 1 1,0-1-1,0 1 1,0-1-1,0 0 1,0 1 0,0-1-1,0 0 1,0 1-1,0-1 1,0 0-1,0 1 1,0-1-1,0 1 1,0-1-1,0 0 1,0 1-1,1-1 1,-1 0-1,0 1 1,0-1-1,0 0 1,0 1-1,1-1 1,-1 0 0,0 0-1,0 1 1,1-1-1,-1 0 1,0 0-1,1 1 1,-1-1-1,0 0 1,1 0-1,-1 0 1,0 0-1,1 1 1,-1-1-1,1 0 1,17-6 285,18-21-49,11-23-237,-1-2 0,50-75 1,-38 48-1067,-49 69-467,0 0-2422,-6 2-2382,-2 4 233</inkml:trace>
</inkml:ink>
</file>

<file path=ppt/ink/ink2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7.383"/>
    </inkml:context>
    <inkml:brush xml:id="br0">
      <inkml:brushProperty name="width" value="0.025" units="cm"/>
      <inkml:brushProperty name="height" value="0.025" units="cm"/>
      <inkml:brushProperty name="color" value="#004F8B"/>
    </inkml:brush>
  </inkml:definitions>
  <inkml:trace contextRef="#ctx0" brushRef="#br0">11 0 9513,'0'0'13805,"-11"57"-9609,11-40-1666,12-5-928,7-3-481,4-1-1121,-1-1 0,-1 1 0,0 0-865,-7-3-2178,-7-3-3715</inkml:trace>
</inkml:ink>
</file>

<file path=ppt/ink/ink2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8.534"/>
    </inkml:context>
    <inkml:brush xml:id="br0">
      <inkml:brushProperty name="width" value="0.025" units="cm"/>
      <inkml:brushProperty name="height" value="0.025" units="cm"/>
      <inkml:brushProperty name="color" value="#004F8B"/>
    </inkml:brush>
  </inkml:definitions>
  <inkml:trace contextRef="#ctx0" brushRef="#br0">235 218 16656,'0'0'2829,"-4"-9"11,3 6-2686,-1 0-1,1 1 1,0-1-1,-1 0 1,0 0-1,1 1 1,-1-1-1,0 1 1,0-1-1,-1 1 1,1 0-1,0 0 1,-1 0-1,1 0 1,-1 0-1,0 1 1,0-1-1,0 1 1,1 0-1,-1-1 1,0 1-1,-1 1 1,1-1-1,0 0 1,0 1-1,0 0 1,0-1-1,0 1 1,-1 1-1,1-1 1,0 0-1,0 1 1,0-1-1,0 1 1,0 0 0,0 0-1,0 0 1,0 1-1,0-1 1,-3 2-1,-3 3-115,0 0-1,0 0 1,0 1-1,1 0 1,0 0 0,0 1-1,0 0 1,-8 12-1,12-14-37,0 0-1,0 0 1,0 0-1,1 0 1,0 1-1,0 0 1,0 0-1,1-1 1,0 1-1,1 1 1,-1-1-1,2 0 1,-1 12-1,1-18 4,0 1 0,1-1 0,-1 0-1,1 0 1,0 0 0,-1 1 0,1-1 0,0 0 0,0 0 0,0 0-1,0 0 1,0 0 0,0 0 0,0 0 0,0-1 0,0 1 0,0 0-1,0-1 1,0 1 0,1 0 0,-1-1 0,0 1 0,1-1-1,-1 0 1,0 1 0,0-1 0,1 0 0,-1 0 0,1 0 0,-1 0-1,0 0 1,1 0 0,2-1 0,3 1 57,0-1 1,0 0-1,0 0 0,0-1 1,11-3-1,-6-1 74,-1 0 1,0-1-1,-1 0 0,0 0 0,0-1 0,0 0 0,-1-1 1,16-19-1,-19 20 37,1 0 0,-1-1 0,-1 0 1,0 1-1,0-2 0,-1 1 0,0 0 0,0-1 0,-1 0 1,0 0-1,1-15 0,-26 70-587,15-25 400,0 0-1,2 1 1,1 0 0,0 0 0,0 34 0,4-54 20,-1 0-1,1 0 1,0 0-1,1 0 0,-1 0 1,0 0-1,0-1 1,0 1-1,0 0 0,1 0 1,-1 0-1,0 0 1,1 0-1,-1 0 0,1-1 1,-1 1-1,1 0 1,-1 0-1,1-1 0,0 1 1,-1 0-1,1-1 1,0 1-1,-1-1 0,1 1 1,0-1-1,1 1 1,0 0 13,0-1 0,0 1 1,0-1-1,0 0 1,0 0-1,0 0 1,0 0-1,0 0 0,1 0 1,-1 0-1,4-2 1,1 0 32,1-1 1,0 0 0,-1-1 0,1 1-1,10-9 1,1-4-51,0-1 0,-1-1 0,-1-1 0,-1 0 0,-1-2 0,-1 1 0,16-31 0,-49 91 0,11-26 0,1-1 0,1 1 0,0 1 0,1-1 0,0 1 0,2-1 0,-1 1 0,0 17 0,4-32 0,0 1 0,0-1 0,0 0 0,0 1 0,1-1 0,-1 1 0,0-1 0,0 1 0,1-1 0,-1 0 0,0 1 0,0-1 0,1 0 0,-1 1 0,1-1 0,-1 0 0,0 0 0,1 1 0,-1-1 0,0 0 0,1 0 0,-1 1 0,1-1 0,-1 0 0,1 0 0,-1 0 0,1 0 0,-1 0 0,1 0 0,-1 0 0,0 0 0,1 0 0,-1 0 0,1 0 0,-1 0 0,1 0 0,-1 0 0,1 0 0,-1 0 0,1-1 0,0 1 0,20-7 0,-8 0 0,-1-1 0,0 0 0,0-1 0,-1 0 0,-1-1 0,1 0 0,-1-1 0,-1 0 0,0 0 0,11-19 0,17-20 0,-44 95 0,1-28 0,3-10 0,0 1 0,0 0 0,1-1 0,0 1 0,0 1 0,1-1 0,0 0 0,1 0 0,0 0 0,1 16 0,-1-23 0,1-1 0,-1 1 0,1-1 0,0 1 0,-1-1 0,1 1 0,-1-1 0,1 0 0,0 1 0,-1-1 0,1 0 0,-1 1 0,1-1 0,0 0 0,0 0 0,-1 0 0,1 1 0,0-1 0,-1 0 0,1 0 0,0 0 0,0 0 0,-1 0 0,1 0 0,0-1 0,-1 1 0,1 0 0,0 0 0,0 0 0,-1-1 0,1 1 0,0 0 0,-1-1 0,2 0 0,23-12 0,-3-5 0,-1 0 0,-1-2 0,-1 0 0,0-1 0,-2-1 0,0 0 0,-2-2 0,0 1 0,-2-2 0,-1 0 0,0-1 0,12-45 0,-106 250 0,67-144 0,3 1 0,1 1 0,-10 56 0,18-69 0,1 0 0,1 0 0,1 0 0,1 0 0,1 0 0,9 41 0,-9-58 0,6 21 0,-2 1 0,-1 0 0,-1-1 0,-1 1 0,-2 45 0,-1-72 0,0-1 0,-1 1 0,1-1 0,0 1 0,0-1 0,-1 1 0,1-1 0,-1 1 0,0-1 0,1 1 0,-1-1 0,0 0 0,0 1 0,1-1 0,-1 0 0,0 0 0,0 1 0,-1-1 0,1 0 0,0 0 0,0 0 0,0 0 0,-1-1 0,1 1 0,-1 0 0,1 0 0,0-1 0,-1 1 0,1-1 0,-1 0 0,1 1 0,-1-1 0,1 0 0,-1 0 0,0 0 0,1 0 0,-1 0 0,1 0 0,-1 0 0,1 0 0,-1-1 0,1 1 0,-1-1 0,1 1 0,-1-1 0,1 1 0,-1-1 0,1 0 0,0 0 0,0 0 0,-1 0 0,1 0 0,0 0 0,0 0 0,0 0 0,0 0 0,0 0 0,0-1 0,0 1 0,-1-3 0,-3-7 0,1 0 0,0-1 0,1 0 0,0 0 0,0 1 0,2-2 0,-1 1 0,1-23 0,2 11 0,1-1 0,1 1 0,8-35 0,-7 41-294,2-1 0,0 1 0,1 0 0,0 1 0,14-23 0,-16 33-58,0 0 1,0 0-1,0 1 1,1 0-1,0 0 1,0 0 0,0 1-1,1 0 1,0 0-1,0 0 1,0 1-1,1 0 1,-1 1-1,15-5 1,16-3-8052</inkml:trace>
</inkml:ink>
</file>

<file path=ppt/ink/ink2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9.173"/>
    </inkml:context>
    <inkml:brush xml:id="br0">
      <inkml:brushProperty name="width" value="0.025" units="cm"/>
      <inkml:brushProperty name="height" value="0.025" units="cm"/>
      <inkml:brushProperty name="color" value="#004F8B"/>
    </inkml:brush>
  </inkml:definitions>
  <inkml:trace contextRef="#ctx0" brushRef="#br0">26 266 16207,'-25'18'6617,"25"-18"-6537,0 0 0,0 0 1,0 1-1,0-1 0,0 0 0,0 0 0,0 0 1,0 1-1,0-1 0,0 0 0,0 0 0,0 0 1,0 0-1,0 1 0,0-1 0,0 0 0,0 0 1,0 0-1,0 1 0,0-1 0,0 0 0,0 0 1,0 0-1,1 0 0,-1 0 0,0 1 0,0-1 0,0 0 1,0 0-1,0 0 0,1 0 0,-1 0 0,0 0 1,0 0-1,0 0 0,0 1 0,1-1 0,-1 0 1,0 0-1,0 0 0,0 0 0,1 0 0,-1 0 1,0 0-1,0 0 0,0 0 0,0 0 0,1 0 1,-1 0-1,0 0 0,0-1 0,0 1 0,1 0 1,-1 0-1,0 0 0,0 0 0,0 0 0,0 0 0,1 0 1,7-2 398,-1 1 1,1-1 0,-1 0 0,1-1-1,9-4 1,175-96 1114,-162 84-1508,-1-2 0,-1 0 0,0-2 0,26-29-1,-38 32 108,-11 8-154,-12 15-55,7-3 14,-10 10 46,1 1 0,0 0-1,1 1 1,0 0 0,1 0 0,0 1-1,1 0 1,1 0 0,0 0 0,0 1-1,-2 15 1,-8 67-2470,11-3-9088</inkml:trace>
</inkml:ink>
</file>

<file path=ppt/ink/ink2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9.553"/>
    </inkml:context>
    <inkml:brush xml:id="br0">
      <inkml:brushProperty name="width" value="0.025" units="cm"/>
      <inkml:brushProperty name="height" value="0.025" units="cm"/>
      <inkml:brushProperty name="color" value="#004F8B"/>
    </inkml:brush>
  </inkml:definitions>
  <inkml:trace contextRef="#ctx0" brushRef="#br0">1 97 21044,'0'0'7015,"82"7"-6663,-26-15-192,9-5-128,3-3-224,1 0-1890,-7 0-1313,-8-2-3075,-10 1-6150</inkml:trace>
</inkml:ink>
</file>

<file path=ppt/ink/ink2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49.894"/>
    </inkml:context>
    <inkml:brush xml:id="br0">
      <inkml:brushProperty name="width" value="0.025" units="cm"/>
      <inkml:brushProperty name="height" value="0.025" units="cm"/>
      <inkml:brushProperty name="color" value="#004F8B"/>
    </inkml:brush>
  </inkml:definitions>
  <inkml:trace contextRef="#ctx0" brushRef="#br0">0 45 24151,'0'0'5552,"12"-4"-5056,18-7-152,44-9-1,-61 17-327,0 0-1,1 1 1,-1 1 0,1 0-1,0 1 1,-1 1-1,15 1 1,-26-1-21,0-1 0,0 0 1,0 1-1,0-1 1,0 1-1,-1 0 0,1-1 1,0 1-1,-1 0 1,1 0-1,0 0 0,-1 0 1,1 1-1,-1-1 0,0 0 1,1 0-1,-1 1 1,0-1-1,0 1 0,0 0 1,0-1-1,0 1 0,0 0 1,0-1-1,0 1 1,-1 0-1,1 0 0,-1 0 1,1-1-1,-1 1 1,0 0-1,0 0 0,0 0 1,0 0-1,0 0 0,0 0 1,0 0-1,-1-1 1,1 1-1,-1 0 0,1 0 1,-2 2-1,-1 5 120,-1-1 0,1 0 0,-1-1 0,-1 1 0,0-1 0,0 1-1,-11 12 1,-5-2 238,-17 17 119,36-33-457,0 0 0,0 0 0,0 0 0,1 0 0,-1 0 0,1 0 0,0 1 0,-1-1 1,1 0-1,0 1 0,0-1 0,1 1 0,-2 4 0,8-6-91,1 0-1,-1 0 1,0-1 0,1 0-1,12-1 1,-18 1 16,52-7-2290,-43 5 1854,0 0 1,1 0 0,-1 1 0,0 1-1,1 0 1,-1 0 0,0 1 0,0 0 0,19 4-1,-27-4 528,0 0 0,0 0 0,0 1 0,0-1 0,0 0 0,0 1-1,0-1 1,0 1 0,-1-1 0,1 1 0,0 0 0,-1 0 0,0 0 0,1 0-1,-1 0 1,0 0 0,0 0 0,0 0 0,0 0 0,-1 1 0,1-1 0,0 0-1,-1 1 1,0-1 0,1 0 0,-1 1 0,0-1 0,0 0 0,0 1 0,-2 4-1,2-3 255,-2 1-1,1 0 1,0-1-1,-1 1 0,0-1 1,0 1-1,0-1 1,0 0-1,-1 0 0,0 0 1,0 0-1,0-1 0,0 1 1,-6 4-1,-5 2-102,-1 0-1,-1-2 0,0 1 0,0-2 1,0 0-1,-1-1 0,0-1 0,0 0 1,-1-2-1,1 0 0,-1 0 0,1-2 1,-30-1-1,44 0-267,1 0 0,-1-1 0,0 1-1,0-1 1,0 0 0,0 0 0,0 0 0,1 0 0,-1 0-1,0-1 1,1 1 0,-1-1 0,1 1 0,0-1 0,0 0-1,-1 0 1,1 0 0,0-1 0,0 1 0,-2-4 0,2 1-640,-1 0 1,1 0-1,0 0 0,0 0 1,1-1-1,0 1 1,0 0-1,0-1 1,0 1-1,1-7 0,0-19-15076</inkml:trace>
</inkml:ink>
</file>

<file path=ppt/ink/ink2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2.680"/>
    </inkml:context>
    <inkml:brush xml:id="br0">
      <inkml:brushProperty name="width" value="0.025" units="cm"/>
      <inkml:brushProperty name="height" value="0.025" units="cm"/>
      <inkml:brushProperty name="color" value="#004F8B"/>
    </inkml:brush>
  </inkml:definitions>
  <inkml:trace contextRef="#ctx0" brushRef="#br0">1 25 16560,'0'0'13645,"61"-16"-13037,-25 11-416,-2 1-160,4 4-640,-7 0-1410,-6 4-2082,-14 10-1345,-10 4-3203</inkml:trace>
</inkml:ink>
</file>

<file path=ppt/ink/ink2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3.036"/>
    </inkml:context>
    <inkml:brush xml:id="br0">
      <inkml:brushProperty name="width" value="0.025" units="cm"/>
      <inkml:brushProperty name="height" value="0.025" units="cm"/>
      <inkml:brushProperty name="color" value="#004F8B"/>
    </inkml:brush>
  </inkml:definitions>
  <inkml:trace contextRef="#ctx0" brushRef="#br0">1 54 18610,'0'0'7367,"50"9"-6919,-14-14-384,6-5-1762,3-3-1697,2-4-1185,3-1-2819</inkml:trace>
</inkml:ink>
</file>

<file path=ppt/ink/ink2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3.379"/>
    </inkml:context>
    <inkml:brush xml:id="br0">
      <inkml:brushProperty name="width" value="0.025" units="cm"/>
      <inkml:brushProperty name="height" value="0.025" units="cm"/>
      <inkml:brushProperty name="color" value="#004F8B"/>
    </inkml:brush>
  </inkml:definitions>
  <inkml:trace contextRef="#ctx0" brushRef="#br0">195 26 10218,'0'0'12128,"-11"-6"-10494,5 2-1497,4 2-119,1 1-1,-1-1 1,0 1-1,0 0 1,-1-1-1,1 1 1,0 0-1,0 0 1,0 1-1,-1-1 1,1 0-1,0 1 1,-1-1-1,1 1 1,-1 0 0,1 0-1,0 0 1,-1 0-1,1 0 1,-1 0-1,1 1 1,0-1-1,-1 1 1,1 0-1,0-1 1,-1 1-1,1 0 1,0 0-1,0 1 1,0-1-1,0 0 1,-3 3-1,-5 7 278,0-1 0,1 2 0,0-1 0,1 1 0,0 1 0,1-1-1,0 1 1,1 1 0,1-1 0,0 1 0,1 0 0,0 0 0,1 0 0,1 0-1,0 1 1,0 18 0,2-31-269,0 0 1,0 0-1,0 0 0,0 0 0,0 0 0,1 0 1,-1 0-1,1 0 0,-1 0 0,1 0 0,0-1 1,0 1-1,0 0 0,0 0 0,0-1 0,0 1 1,0 0-1,1-1 0,-1 1 0,0-1 0,1 1 1,-1-1-1,1 0 0,0 0 0,-1 0 0,1 0 1,0 0-1,0 0 0,0 0 0,0-1 1,0 1-1,0 0 0,0-1 0,-1 0 0,2 1 1,-1-1-1,0 0 0,0 0 0,0 0 0,0-1 1,0 1-1,2-1 0,3 0 84,-1-1 1,0 1-1,0-1 1,0-1-1,0 1 1,0-1-1,0 0 0,-1 0 1,0-1-1,1 1 1,-1-1-1,7-7 1,-3 0-51,-1 1 1,0-2 0,-1 1-1,0-1 1,7-15 0,-12 22-52,1-1 1,-1 0-1,0 0 1,-1 0-1,1 0 1,-1 0-1,-1 0 0,1 0 1,-1 0-1,0 0 1,0 0-1,0-1 1,-3-10-1,2 16-82,1 0 0,0 1-1,0-1 1,-1 1 0,1-1 0,0 0 0,-1 1-1,1-1 1,0 1 0,-1-1 0,1 1 0,-1-1-1,1 1 1,-1-1 0,1 1 0,-1 0 0,1-1-1,-1 1 1,0 0 0,1-1 0,-1 1 0,1 0-1,-1 0 1,0-1 0,1 1 0,-1 0 0,0 0-1,1 0 1,-1 0 0,0 0 0,1 0 0,-1 0 0,0 0-1,1 0 1,-1 0 0,0 1 0,1-1 0,-2 0-1,1 1-239,-1 0 0,1-1 0,-1 1 0,1 0 0,0-1 0,-1 1 0,1 0 0,0 0 0,0 0 0,0 0 0,0 0 0,0 0 0,0 0 0,0 1 0,-1 1 0,-6 36-10071,7-21 2526</inkml:trace>
  <inkml:trace contextRef="#ctx0" brushRef="#br0" timeOffset="1">264 257 17553,'0'0'3139,"5"48"-257,-3-17-640,-1 3-1056,-1 0-674,0 2-288,3-7-160,4-6-352,1-9-1249,5-12-994,2-2-832,-2-17-2082,1-14-6086</inkml:trace>
</inkml:ink>
</file>

<file path=ppt/ink/ink2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3.735"/>
    </inkml:context>
    <inkml:brush xml:id="br0">
      <inkml:brushProperty name="width" value="0.025" units="cm"/>
      <inkml:brushProperty name="height" value="0.025" units="cm"/>
      <inkml:brushProperty name="color" value="#004F8B"/>
    </inkml:brush>
  </inkml:definitions>
  <inkml:trace contextRef="#ctx0" brushRef="#br0">129 21 18097,'0'0'5141,"7"-4"-2461,26-11-598,-32 15-2002,0-1 1,0 1 0,0 0 0,0 0-1,0 0 1,0-1 0,0 1-1,0 0 1,0 1 0,0-1-1,0 0 1,0 0 0,0 0-1,0 0 1,0 1 0,0-1-1,0 0 1,-1 1 0,1-1-1,0 1 1,0-1 0,0 1-1,0-1 1,-1 1 0,1 0-1,0-1 1,-1 1 0,1 0-1,0 0 1,-1 0 0,1-1-1,-1 1 1,1 0 0,-1 0-1,0 0 1,1 0 0,-1 0-1,0 0 1,1 0 0,-1 0-1,0 0 1,0 0 0,0 0-1,0 1 1,2 51 474,-2-45-464,0 0-47,-1-1 0,-1 1 1,1 0-1,-1-1 0,0 1 1,-1-1-1,0 0 0,-6 12 1,-6 17 47,15-35-127,0-1 0,0 1 0,1-1-1,-1 0 1,0 1 0,0-1 0,1 0 0,-1 1 0,1-1-1,-1 0 1,0 1 0,1-1 0,-1 0 0,1 1 0,-1-1-1,1 0 1,-1 0 0,1 0 0,-1 0 0,1 1 0,-1-1-1,1 0 1,-1 0 0,1 0 0,-1 0 0,1 0 0,-1 0-1,1 0 1,-1 0 0,1-1 0,-1 1 0,1 0 0,-1 0-1,0 0 1,1 0 0,0-1 0,28-4-1924,-27 5 1744,5-1 60,0 0 1,0 0-1,0 0 1,0 1 0,0 0-1,0 1 1,0 0-1,0 0 1,12 3-1,-17-3 198,0 0-1,-1 0 0,1 0 1,0 0-1,0 0 0,0 0 1,-1 1-1,1-1 0,-1 0 1,1 1-1,-1 0 0,0-1 1,1 1-1,-1 0 0,0-1 0,0 1 1,0 0-1,0 0 0,0 0 1,-1 0-1,1 0 0,-1 0 1,1 0-1,-1 0 0,0 0 1,0 0-1,1 1 0,-1-1 1,-1 0-1,1 0 0,0 0 1,-1 0-1,1 0 0,-1 0 0,1 0 1,-3 4-1,1-2 95,0 0 1,0 0-1,-1 0 1,0 0-1,0 0 0,0 0 1,0-1-1,0 0 0,-1 1 1,1-1-1,-1 0 0,0-1 1,-7 5-1,-56 26 1394,53-27-1531,-1-1 0,1-1 0,-1 0 0,0-1 0,0 0 0,-28 1 0,41-4-98,0 0 0,0 0 0,0-1 0,0 1 0,0 0 0,0-1 0,1 1 0,-1-1-1,0 0 1,0 1 0,1-1 0,-1 0 0,0 0 0,1 0 0,-1 0 0,1 0 0,-1-1 0,-1-2 0,-17-32-4968,4-2-2579</inkml:trace>
</inkml:ink>
</file>

<file path=ppt/ink/ink2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4.078"/>
    </inkml:context>
    <inkml:brush xml:id="br0">
      <inkml:brushProperty name="width" value="0.025" units="cm"/>
      <inkml:brushProperty name="height" value="0.025" units="cm"/>
      <inkml:brushProperty name="color" value="#004F8B"/>
    </inkml:brush>
  </inkml:definitions>
  <inkml:trace contextRef="#ctx0" brushRef="#br0">1 31 17713,'0'0'10506,"61"-24"-9738,-21 23-351,5 1-321,4 0-288,0 0-2018,-3-1-2403,-1-3-2818</inkml:trace>
</inkml:ink>
</file>

<file path=ppt/ink/ink2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4.435"/>
    </inkml:context>
    <inkml:brush xml:id="br0">
      <inkml:brushProperty name="width" value="0.025" units="cm"/>
      <inkml:brushProperty name="height" value="0.025" units="cm"/>
      <inkml:brushProperty name="color" value="#004F8B"/>
    </inkml:brush>
  </inkml:definitions>
  <inkml:trace contextRef="#ctx0" brushRef="#br0">235 28 18578,'0'0'6886,"-20"81"-4708,14-44-32,4 3-1281,2 0-353,0-5-223,3-2-225,8-6-256,1-5-385,-2 0-160,-3-8-736,-2-4-897,-5-6-609</inkml:trace>
  <inkml:trace contextRef="#ctx0" brushRef="#br0" timeOffset="1">1 32 14157,'0'0'11980,"63"0"-10571,-19 0-352,7-4-512,0-1-449,-3-1-32,-4 1-160,-8 0-673,-6 2-1345,-12 0-2018,-12 3-2050</inkml:trace>
</inkml:ink>
</file>

<file path=ppt/ink/ink2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4.782"/>
    </inkml:context>
    <inkml:brush xml:id="br0">
      <inkml:brushProperty name="width" value="0.025" units="cm"/>
      <inkml:brushProperty name="height" value="0.025" units="cm"/>
      <inkml:brushProperty name="color" value="#004F8B"/>
    </inkml:brush>
  </inkml:definitions>
  <inkml:trace contextRef="#ctx0" brushRef="#br0">1 78 14638,'0'0'13613,"56"-7"-12588,-12-4-160,9-1-481,4 0-384,2 2-865,-5-3-1986,-3 0-3843</inkml:trace>
</inkml:ink>
</file>

<file path=ppt/ink/ink2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5.980"/>
    </inkml:context>
    <inkml:brush xml:id="br0">
      <inkml:brushProperty name="width" value="0.025" units="cm"/>
      <inkml:brushProperty name="height" value="0.025" units="cm"/>
      <inkml:brushProperty name="color" value="#004F8B"/>
    </inkml:brush>
  </inkml:definitions>
  <inkml:trace contextRef="#ctx0" brushRef="#br0">0 47 6662,'0'0'18930,"1"14"-17633,-1 15-758,4 61 232,-4-82-615,1 1 0,1-1 0,0 0-1,0 0 1,0 0 0,1 0 0,0 0 0,7 12-1,-8-18-106,-1 0 0,1 0 0,0 0-1,0-1 1,0 1 0,0 0 0,0-1 0,0 0-1,0 1 1,0-1 0,1 0 0,-1 0-1,1 0 1,-1 0 0,0 0 0,1-1-1,0 1 1,-1-1 0,1 0 0,-1 0 0,1 0-1,-1 0 1,1 0 0,0 0 0,-1-1-1,1 1 1,-1-1 0,1 1 0,-1-1-1,1 0 1,-1 0 0,0-1 0,0 1 0,4-3-1,5-2 195,-1-1 1,0 0-1,0 0 0,0-2 0,14-15 0,-11 9-243,0-1 0,18-31 0,-28 42 0,0 0 0,0 0 0,-1 0 0,1 0 0,-1 0 0,-1-1 0,1 1 0,-1-1 0,0 1 0,0-1 0,-1 1 0,1-1 0,-1 0 0,-1 1 0,0-6 0,1 10 0,0 1 0,0 0 0,0-1 0,0 1 0,0 0 0,-1-1 0,1 1 0,0 0 0,0 0 0,0-1 0,-1 1 0,1 0 0,0-1 0,0 1 0,-1 0 0,1 0 0,0 0 0,-1-1 0,1 1 0,0 0 0,0 0 0,-1 0 0,1 0 0,0 0 0,-1 0 0,1 0 0,0 0 0,-1-1 0,1 1 0,-1 0 0,1 0 0,0 0 0,-1 1 0,1-1 0,0 0 0,-1 0 0,1 0 0,0 0 0,-1 0 0,1 0 0,0 0 0,0 1 0,-1-1 0,1 0 0,0 0 0,-1 0 0,1 1 0,-1-1 0,-12 13 0,10-8 0,0 0 0,1 1 0,0 0 0,0-1 0,0 1 0,1 0 0,-1 0 0,1 0 0,1 0 0,-1 0 0,1 0 0,0 0 0,0 0 0,2 8 0,-1-11 0,0-1 0,-1 1 0,1-1 0,0 0 0,0 1 0,0-1 0,1 0 0,-1 0 0,0 0 0,1 0 0,0 0 0,-1 0 0,1 0 0,0 0 0,0-1 0,0 1 0,0-1 0,0 1 0,0-1 0,0 0 0,1 0 0,-1 0 0,0 0 0,1 0 0,-1-1 0,1 1 0,-1-1 0,1 1 0,-1-1 0,1 0 0,-1 0 0,1 0 0,-1 0 0,1-1 0,4 0 0,1-1 0,-1-1 0,1 1 0,-1-1 0,0-1 0,0 1 0,0-1 0,0 0 0,-1-1 0,0 0 0,0 0 0,0 0 0,7-8 0,-6 6 0,-1-1 0,0 1 0,0-1 0,0 0 0,-1-1 0,0 1 0,-1-1 0,0 0 0,5-15 0,-9 23 0,0 0 0,1 0 0,-1 0 0,0 0 1,0 0-1,0 0 0,0 0 0,0 0 0,0 0 0,0 0 0,0 0 0,0 0 0,0 0 1,-1 0-1,1 0 0,0 0 0,-2-1 0,-10 0 2,9 3-4,0 0 0,1 1 1,-1-1-1,0 1 0,1-1 0,0 1 0,-1 0 0,1 0 1,0 0-1,-2 3 0,-4 5 3,1 0 0,0 0 1,1 1-1,0 0 0,1 0 0,0 0 1,1 1-1,0 0 0,1 0 0,0 0 1,1 0-1,-1 23 0,4-34-1,0 0 0,0 0 0,0-1 0,0 1 0,0 0 0,0-1 0,1 1 0,-1 0 0,0-1 0,1 0 0,-1 1 0,0-1 0,1 0 0,-1 1 0,0-1 0,1 0 0,-1 0 0,0 0 0,1 0 0,-1-1 0,2 1 0,35-3 0,6-5 0,-32 5 0,0 0 0,0 1 0,1 0 0,-1 1 0,1 0 0,-1 1 0,1 0 0,22 4 0,-33-3 0,-1-1 0,0 1 0,1 0 0,-1 0 0,1-1 0,-1 1 0,0 0 0,0 0 0,0 0 0,0 0 0,1 1 0,-1-1 0,-1 0 0,3 2 0,13 15 0,-3-58 0,49-130 0,-61 168 0,0 0 0,1 0 0,-1 1 0,1-1 0,-1 1 0,1-1 0,0 1 0,-1 0 0,1-1 0,0 1 0,0 0 0,0 0 0,0 0 0,0 0 0,0 1 0,0-1 0,0 1 0,0-1 0,1 1 0,-1 0 0,0 0 0,0-1 0,0 2 0,1-1 0,-1 0 0,3 1 0,66 12 0,-56-9 0,-6-2-25,1 0 0,-1 0 0,0 1 0,0 1 0,0-1 0,-1 1 0,13 8 0,-19-10 20,0-1-1,-1 1 1,1 0 0,-1 0 0,1 0-1,-1 0 1,1 0 0,-1 0-1,0 0 1,0 0 0,0 0 0,0 1-1,0-1 1,-1 0 0,1 1 0,-1-1-1,1 0 1,-1 1 0,0-1 0,0 1-1,0-1 1,0 1 0,-1-1-1,1 0 1,-1 1 0,1-1 0,-1 0-1,0 1 1,0-1 0,0 0 0,0 0-1,0 0 1,0 1 0,-3 2 0,-28 43 92,-10 16 104,39-59-181,0 0 0,1 0-1,0 1 1,0-1-1,0 0 1,1 1 0,0 0-1,0-1 1,0 1-1,0 7 1,2-13-10,0 1 0,-1 0 0,1 0 0,0-1 0,-1 1 0,1 0 0,0-1 0,0 1 0,0-1 0,-1 1 0,1-1 0,0 1 0,0-1 0,0 0 0,0 1 0,0-1 0,0 0 0,0 0 0,0 1 0,0-1 0,0 0 0,0 0 0,0 0 0,0 0 0,0-1 0,1 1 0,31-2 0,-25 0-579,0 0 0,0 0-1,-1-1 1,1 0 0,0 0 0,-1-1 0,8-4-1,-12 6 212,-1 0 1,1 0-1,0 0 0,0 0 0,-1 0 0,1-1 1,-1 1-1,0-1 0,0 1 0,0-1 0,0 0 1,0 0-1,-1 0 0,1 0 0,-1 0 0,0-1 0,0 1 1,0 0-1,1-5 0,-2-10-5803</inkml:trace>
</inkml:ink>
</file>

<file path=ppt/ink/ink2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6.354"/>
    </inkml:context>
    <inkml:brush xml:id="br0">
      <inkml:brushProperty name="width" value="0.025" units="cm"/>
      <inkml:brushProperty name="height" value="0.025" units="cm"/>
      <inkml:brushProperty name="color" value="#004F8B"/>
    </inkml:brush>
  </inkml:definitions>
  <inkml:trace contextRef="#ctx0" brushRef="#br0">1 111 10890,'0'0'10666,"48"20"-9897,-21-20-352,3 0-321,-1 0-1057,1 0-3716,3-9-5829</inkml:trace>
  <inkml:trace contextRef="#ctx0" brushRef="#br0" timeOffset="1">445 1 17104,'0'0'5381,"-63"72"-2914,45-41-193,3-1-961,6-4-480,9-5-545,0-8-352,13-8-1249,10-5-833,-1-2-737,-1-16-1954,-6-6-4131</inkml:trace>
</inkml:ink>
</file>

<file path=ppt/ink/ink2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6.682"/>
    </inkml:context>
    <inkml:brush xml:id="br0">
      <inkml:brushProperty name="width" value="0.025" units="cm"/>
      <inkml:brushProperty name="height" value="0.025" units="cm"/>
      <inkml:brushProperty name="color" value="#004F8B"/>
    </inkml:brush>
  </inkml:definitions>
  <inkml:trace contextRef="#ctx0" brushRef="#br0">6 4 16111,'0'0'8136,"-6"-3"-12812,19 4 63,1-1-3811</inkml:trace>
</inkml:ink>
</file>

<file path=ppt/ink/ink2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7.027"/>
    </inkml:context>
    <inkml:brush xml:id="br0">
      <inkml:brushProperty name="width" value="0.025" units="cm"/>
      <inkml:brushProperty name="height" value="0.025" units="cm"/>
      <inkml:brushProperty name="color" value="#004F8B"/>
    </inkml:brush>
  </inkml:definitions>
  <inkml:trace contextRef="#ctx0" brushRef="#br0">73 302 5285,'0'0'18583,"-6"10"-18161,3-4-413,-7 10 222,1 0 0,1 1 0,1-1 0,0 1 0,1 1-1,1-1 1,1 1 0,-3 23 0,7-39-223,1 0-1,-1 0 1,0 0 0,1 0-1,0 0 1,0-1 0,-1 1-1,1 0 1,0 0 0,0-1-1,1 1 1,-1 0 0,0-1-1,0 1 1,1-1 0,-1 0 0,1 1-1,0-1 1,-1 0 0,1 0-1,0 0 1,-1 0 0,1 0-1,0 0 1,0-1 0,0 1-1,0 0 1,0-1 0,0 0-1,0 1 1,0-1 0,0 0-1,4 0 1,4 0 29,0 0-1,0 0 1,1 0-1,-1-2 1,17-3-1,-13 1-23,0-2 0,0 0 0,0 0 0,-1-1 0,0-1 0,0 0 0,-1-1-1,0 0 1,0-1 0,-1-1 0,-1 1 0,1-2 0,-2 1 0,0-2 0,0 1-1,12-25 1,-12 19 195,0 0-1,-2-1 0,0 0 1,-1 0-1,0-1 1,-2 0-1,0 0 0,-2 0 1,0 0-1,-1 0 0,-1-1 1,-3-20-1,3 37-191,-1 1 0,1-1 0,-1 1 0,0 0 0,0-1 0,0 1-1,-1 0 1,1 0 0,-1 0 0,1 0 0,-1 0 0,0 0 0,0 0 0,0 1 0,-1-1-1,1 1 1,-1-1 0,1 1 0,-1 0 0,0 0 0,0 0 0,0 0 0,0 1 0,0-1-1,-5-1 1,4 2-22,1 1 0,-1-1-1,0 1 1,0 0 0,0 0-1,0 0 1,0 0-1,1 1 1,-1 0 0,0 0-1,0 0 1,1 0 0,-1 0-1,0 1 1,1-1 0,0 1-1,-1 0 1,1 0 0,0 1-1,0-1 1,0 1-1,-3 3 1,-4 4 6,0 1 1,1 0-1,0 1 0,1 0 0,-8 16 0,12-21 3,1 0-1,0 0 0,0 1 0,1-1 0,0 1 0,0 0 0,1 0 0,0 0 0,0 0 1,1-1-1,0 10 0,1-14-27,0 0 1,0-1-1,0 1 0,0 0 1,0 0-1,1-1 0,-1 1 1,1-1-1,0 0 0,-1 1 1,1-1-1,0 0 1,0 0-1,1 0 0,-1 0 1,0 0-1,1-1 0,-1 1 1,4 1-1,60 25-802,-40-18 599,-17-7 175,-1 1 0,-1 0 0,1 0 1,0 1-1,-1 0 0,0 0 0,0 1 1,-1 0-1,0 0 0,0 1 1,8 10-1,-12-14 55,0 0-1,-1 1 1,1-1 0,-1 1 0,1-1-1,-1 1 1,0 0 0,-1-1 0,1 1-1,-1 0 1,1 0 0,-1-1 0,0 1-1,-1 0 1,1 0 0,-1 0 0,1-1-1,-1 1 1,0 0 0,0-1 0,-1 1-1,1-1 1,-1 1 0,0-1 0,0 0-1,0 0 1,0 0 0,-5 5 0,2-1 487,1-4-3494,7-14-6341,11-14-1603</inkml:trace>
</inkml:ink>
</file>

<file path=ppt/ink/ink2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57.664"/>
    </inkml:context>
    <inkml:brush xml:id="br0">
      <inkml:brushProperty name="width" value="0.025" units="cm"/>
      <inkml:brushProperty name="height" value="0.025" units="cm"/>
      <inkml:brushProperty name="color" value="#004F8B"/>
    </inkml:brush>
  </inkml:definitions>
  <inkml:trace contextRef="#ctx0" brushRef="#br0">126 1 20499,'0'0'3390,"-10"14"-1612,-6 11-1005,1 0 0,1 1 0,1 1 0,-11 34 0,16-38-721,1 1 0,1 0 1,2 0-1,0 1 0,1 0 0,2-1 0,1 1 1,3 34-1,4-46-1387,1-21 258,3-22 142,-6-81 251,-4 115 778,-1 0-1,0 0 1,1 0-1,0-1 1,0 1-1,0 0 1,0-1-1,0 1 0,1-1 1,0 0-1,0 1 1,0-1-1,0 0 1,0 0-1,0 0 1,1 0-1,0-1 1,4 5-1,-1-3 60,-1-1 0,0 0 0,1 0 1,0 0-1,0 0 0,0-1 0,0 0 0,0-1 0,0 1 0,12 0 0,-12-1-73,1 0 0,0-1 0,-1 0 0,1 0 1,0 0-1,-1-1 0,1 0 0,0-1 0,-1 1 0,1-1 0,-1-1 0,0 1 0,0-1 0,0 0 0,0 0 0,0-1 0,0 0 0,-1 0 0,0 0 0,0 0 0,0-1 0,5-6 0,-9 10-58,-1 0 1,1 1-1,0-1 0,0 0 0,-1 0 0,1 0 1,0 0-1,-1-1 0,1 1 0,-1 0 0,0 0 0,1 0 1,-1 0-1,0 0 0,0-1 0,1 1 0,-1 0 0,0 0 1,0-1-1,0 1 0,-1 0 0,1 0 0,0 0 1,0-1-1,-1 1 0,1 0 0,0 0 0,-1 0 0,1 0 1,-1 0-1,0 0 0,1 0 0,-1 0 0,0 0 1,0 0-1,1 0 0,-1 0 0,0 0 0,0 1 0,-2-2 1,2 1-23,-1 1-1,0-1 1,0 1 0,0 0 0,0 0 0,0-1 0,0 1 0,0 0 0,1 1 0,-1-1 0,0 0 0,0 0 0,0 1 0,0-1 0,0 1-1,1 0 1,-1 0 0,0-1 0,0 1 0,1 0 0,-1 0 0,1 1 0,-1-1 0,1 0 0,-2 2 0,-1 0 26,1 1 1,0-1 0,-1 1 0,1 0-1,1 0 1,-1 0 0,1 0-1,-1 0 1,1 0 0,0 1-1,1-1 1,-1 1 0,1 0-1,0-1 1,0 1 0,0 0 0,1 0-1,-1 0 1,1-1 0,0 1-1,2 9 1,-1-13-27,0 1 0,0-1 0,0 1 0,1-1 0,-1 0 0,0 1 0,1-1 0,-1 0 0,1 0 0,-1 0 0,1 0 0,0 0 0,-1 0 0,1 0 0,0-1 0,0 1 0,0-1 0,-1 1 0,1-1 0,0 0 0,0 1 0,0-1 0,2 0 0,51-2 0,-49 2 0,16-4 0,0 0 0,-1-1 0,0-1 0,27-12 0,-27 9 0,-1 2 0,1 1 0,0 0 0,28-3 0,-48 9 0,-1 0 0,1 0 0,0 0 0,0 0 0,-1 1 0,1-1 0,0 0 0,0 0 0,-1 1 0,1-1 0,0 0 0,-1 1 0,1-1 0,0 0 0,-1 1 0,1-1 0,-1 1 0,1-1 0,-1 1 0,1-1 0,-1 1 0,1 0 0,-1-1 0,1 1 0,-1 0 0,0-1 0,1 1 0,-1 0 0,0-1 0,0 1 0,1 0 0,-1 0 0,0-1 0,0 1 0,0 0 0,0 0 0,0 0 0,0-1 0,0 1 0,0 0 0,0 0 0,-1-1 0,1 1 0,0 0 0,0-1 0,-1 2 0,-13 45 0,10-34 0,4-12 0,-1 0 0,0 0 0,1 1 0,-1-1 0,1 0 0,0 1 0,-1-1 0,1 0 0,0 1 0,0-1 0,0 0 0,0 1 0,0-1 0,0 1 0,0-1 0,1 0 0,-1 1 0,0-1 0,1 0 0,-1 1 0,1-1 0,-1 0 0,1 0 0,0 0 0,0 1 0,-1-1 0,3 2 0,0-2 0,0 0 0,0 0 0,0 0 0,0-1 0,0 1 0,0-1 0,0 0 0,0 0 0,1 0 0,-1 0 0,5-1 0,8-1 0,-1-2 0,1 1 0,-1-2 0,0 0 0,-1-1 0,16-8 0,-17 7 0,0 1 0,0 0 0,1 1 0,0 1 0,-1 0 0,1 1 0,28-3 0,-42 7 0,1-1 0,-1 1 0,1-1 0,-1 1 0,1-1 0,-1 1 0,0-1 0,1 1 0,-1 0 0,1-1 0,-1 1 0,0-1 0,0 1 0,1 0 0,-1-1 0,0 1 0,0 0 0,0-1 0,0 1 0,0 0 0,0-1 0,0 1 0,0 0 0,0 0 0,0-1 0,0 1 0,0 0 0,-1-1 0,1 1 0,0 0 0,0-1 0,-1 1 0,1-1 0,0 1 0,-1 0 0,1-1 0,-1 1 0,0 0 0,-12 28 0,7-18-143,-16 33-6147,21-38-4029</inkml:trace>
</inkml:ink>
</file>

<file path=ppt/ink/ink2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04.160"/>
    </inkml:context>
    <inkml:brush xml:id="br0">
      <inkml:brushProperty name="width" value="0.025" units="cm"/>
      <inkml:brushProperty name="height" value="0.025" units="cm"/>
    </inkml:brush>
  </inkml:definitions>
  <inkml:trace contextRef="#ctx0" brushRef="#br0">207 0 10410,'0'0'15107,"-10"7"-14370,0 1-409,0 1-1,0 0 0,1 1 1,0 0-1,1 0 1,0 0-1,0 1 1,-9 20-1,-1 7-112,1 0 1,2 2 0,1 0-1,3 0 1,1 2-1,2-1 1,-5 83-1,12-119-405,1 0 1,0 0-1,0 0 0,1 0 0,-1 0 0,1 0 0,0-1 0,0 1 1,1 0-1,-1-1 0,1 1 0,0-1 0,4 6 0,-4-7-228,1-1-1,-1 0 0,1 1 1,0-1-1,-1 0 0,1 0 1,0 0-1,0-1 0,1 1 1,-1-1-1,0 0 0,0 0 1,1 0-1,-1 0 0,1 0 1,-1-1-1,0 0 0,8 1 1,32-1-7499</inkml:trace>
</inkml:ink>
</file>

<file path=ppt/ink/ink2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18.511"/>
    </inkml:context>
    <inkml:brush xml:id="br0">
      <inkml:brushProperty name="width" value="0.025" units="cm"/>
      <inkml:brushProperty name="height" value="0.025" units="cm"/>
    </inkml:brush>
  </inkml:definitions>
  <inkml:trace contextRef="#ctx0" brushRef="#br0">482 0 10826,'-22'9'244,"0"0"0,1 1 0,0 1 0,1 1 0,0 1 0,1 1 0,1 1 0,0 0-1,1 1 1,1 1 0,0 1 0,1 0 0,-16 27 0,4-2-209,2 1 0,2 1 0,2 1 0,2 1 0,-16 60 0,19-47 483,2 2 1,4 0-1,2 0 0,1 123 1,8-142-475,2-1 0,3 1 0,1-1 1,1-1-1,3 1 0,1-2 0,3 0 0,23 48 0,-28-70-49,1 1 0,1-1 0,0-1 0,2 0 0,0 0 0,0-2 0,2 0 0,0-1 0,1 0 0,0-1 0,1-1 0,0-1 0,27 13 0,-31-18 11,1-1 0,-1 0-1,1-1 1,0 0-1,1-1 1,-1-1 0,0 0-1,1-1 1,-1-1 0,1-1-1,-1 0 1,1-1 0,-1 0-1,0-1 1,0-1 0,0 0-1,0-2 1,-1 1 0,16-10-1,2-4 41,0-2-1,-2-1 1,0-1-1,-2-2 1,0-1 0,-2-1-1,-1-1 1,-1-2-1,22-35 1,-8 5 374,-3-2 0,-3-1 0,47-130 0,-60 134-89,-2-2 0,14-97 1,-26 120-247,-2 1 0,-2-1 0,-1 1 1,-2-1-1,-11-59 0,11 84-73,-2-1 0,1 1 0,-2 0 0,0 0 0,0 0-1,-1 1 1,-1-1 0,0 2 0,0-1 0,-2 1 0,1 0 0,-1 0 0,-1 1 0,0 1 0,0 0 0,-1 0-1,0 1 1,0 0 0,-1 1 0,0 0 0,-1 1 0,1 0 0,-1 1 0,0 0 0,-19-3 0,13 5 0,1 0 1,-1 2-1,0 0 1,0 1-1,0 1 1,1 1-1,-1 0 1,0 2-1,-31 9 0,21-2-378,1 2 0,-1 0 0,2 2 0,0 1 0,-27 22 0,-13 12-2223,6-8-1788</inkml:trace>
</inkml:ink>
</file>

<file path=ppt/ink/ink2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22.065"/>
    </inkml:context>
    <inkml:brush xml:id="br0">
      <inkml:brushProperty name="width" value="0.025" units="cm"/>
      <inkml:brushProperty name="height" value="0.025" units="cm"/>
    </inkml:brush>
  </inkml:definitions>
  <inkml:trace contextRef="#ctx0" brushRef="#br0">699 130 4324,'-1'-5'387,"0"1"-1,0 0 1,-1-1 0,0 1-1,0 0 1,0 0-1,0 0 1,0 0 0,-1 0-1,0 1 1,0-1 0,0 1-1,0 0 1,0 0-1,-1 0 1,0 0 0,-5-3-1,-5-4 205,0 1-1,0 1 1,-25-11-1,28 16-410,0 0-1,0 0 1,0 2 0,0-1-1,0 1 1,0 1 0,-1 0-1,1 0 1,0 1 0,0 1-1,0 0 1,0 0 0,0 1 0,-15 6-1,-3 3-71,0 1 1,1 1-1,-50 34 0,61-35-37,0 1-1,0 1 1,1 0-1,1 2 1,1-1-1,0 2 0,1 0 1,1 0-1,1 1 1,0 1-1,-11 30 1,12-25-18,2 0 0,1 1 0,1 0 0,1 0 1,1 1-1,2-1 0,0 1 0,2 0 0,4 31 1,-3-51-40,0-1 0,0 0 0,0 1 0,1-1 0,0 0 0,1 0 0,0 0 0,-1 0 0,2-1 1,-1 1-1,1-1 0,-1 0 0,2 0 0,-1 0 0,7 5 0,-3-3 89,0-1 0,1 0-1,0-1 1,0 0 0,0-1 0,1 0-1,-1 0 1,19 4 0,1-3 261,0 0 1,0-2-1,0-2 0,0 0 1,55-8-1,-44 0-177,0-2 0,-1-2 0,0-2-1,-1-1 1,0-2 0,-2-2 0,0-1 0,0-2 0,-2-1-1,-1-2 1,45-41 0,-61 49-93,-1-1 0,0-1 0,-2 0 0,0-1 0,21-37 0,-30 45-42,0 0 0,0 0 0,-1 0 0,0-1 0,-1 1 0,0-1 0,-1 0 0,-1 1 0,0-1 0,0 0 0,-1 0 0,-1 0 0,-1-15 0,0 21-26,0 0 1,1 0-1,-2 0 1,1 0-1,-1 0 1,0 0-1,0 1 1,0-1-1,-1 1 1,0 0-1,0 0 1,-1 0-1,-5-4 1,1 1-15,-1 0 0,-1 1 1,0 1-1,0-1 0,0 2 1,-15-6-1,-9-1-47,-1 2-1,0 2 1,-55-6-1,1 8-880,51 6-2829,23 0 975</inkml:trace>
</inkml:ink>
</file>

<file path=ppt/ink/ink2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57.451"/>
    </inkml:context>
    <inkml:brush xml:id="br0">
      <inkml:brushProperty name="width" value="0.025" units="cm"/>
      <inkml:brushProperty name="height" value="0.025" units="cm"/>
    </inkml:brush>
  </inkml:definitions>
  <inkml:trace contextRef="#ctx0" brushRef="#br0">1 71 4965,'0'0'12999,"30"2"-12957,378-10-668,-284 0-38,207 12 1,-271 3 861,138 8 172,-164-14-778,-1-2 0,0-2 1,63-12-1,-51 8 738,0 2-1,0 1 0,0 3 1,48 5-1,-7-2-54,160 3 222,323-7 1504,-235-7-1339,-424 16-219,-248-20 186,23 0-430,-1417 13 1258,1672 0-1439,19-1 61,0 2 1,-74 11-1,94-3-132,21-9 52,0 0 1,0 1 0,0-1 0,0 0-1,0 1 1,0-1 0,0 0 0,0 1-1,1-1 1,-1 0 0,0 1 0,0-1-1,0 0 1,1 1 0,-1-1 0,0 0-1,0 0 1,1 1 0,-1-1 0,0 0-1,0 0 1,1 0 0,-1 1 0,0-1-1,1 0 1,-1 0 0,0 0 0,1 0 0,-1 0-1,1 0 1,-1 0 0,1 0 0,44 9 99,459-2 103,-286-9-249,691-33 0,0 1 24,-901 34 22,-6 0-3,0-1 1,1 1-1,-1 0 1,0 0-1,1 0 0,-1 0 1,0 0-1,1 0 1,-1 1-1,0-1 0,1 1 1,-1 0-1,0-1 1,0 1-1,0 0 1,0 0-1,0 1 0,3 1 1,-5-3-2,0 0 0,0 1 0,-1-1 0,1 1 0,0-1 0,0 1 0,0-1 0,0 1 0,-1-1 0,1 0 0,0 1 0,0-1 0,-1 1 0,1-1 0,0 0 0,-1 1 0,1-1 0,0 0 0,-1 1 0,1-1 0,-1 0 0,1 0 0,-1 0-1,1 1 1,0-1 0,-1 0 0,1 0 0,-1 0 0,1 0 0,-1 0 0,1 0 0,-1 0 0,1 0 0,-1 0 0,0 0 0,-22 3 72,21-3-65,-487 3 236,293-8-220,-1436 72 2326,1847-63-2547,1005 2-2520,-1189-5 2650,464-1-1039,-480 0 1075,1 0 28,-1 0 0,1-1 0,0 0 0,-1-2 0,0 0 0,1 0 0,-1-2 1,16-6-1,-30 11 16,-1 0 1,1 0 0,-1-1-1,1 1 1,-1 0 0,1 0 0,-1 0-1,1-1 1,-1 1 0,1 0-1,-1-1 1,1 1 0,-1 0-1,1-1 1,-1 1 0,0-1 0,1 1-1,-1-1 1,0 1 0,1-1-1,-1 1 1,0-1 0,0 1 0,1-1-1,-1 1 1,0-1 0,0 1-1,0-1 1,0 1 0,0-1 0,0 1-1,0-1 1,0 0 0,0 1-1,0-1 1,0 1 0,0-1-1,0 1 1,0-1 0,0 1 0,-1-1-1,1 1 1,0-1 0,0 1-1,-1-1 1,1 1 0,0-1 0,-1 1-1,1-1 1,0 1 0,-1-1-1,1 1 1,-1 0 0,1-1 0,-1 1-1,1 0 1,0 0 0,-1-1-1,0 1 1,1 0 0,-1 0-1,1-1 1,-1 1 0,1 0 0,-1 0-1,1 0 1,-1 0 0,0 0-1,-43-12 348,-69-2-228,0 6 1,-155 8 0,139 2-95,-237 16-399,94-1-3272,146-15-1930</inkml:trace>
</inkml:ink>
</file>

<file path=ppt/ink/ink2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0:15.514"/>
    </inkml:context>
    <inkml:brush xml:id="br0">
      <inkml:brushProperty name="width" value="0.025" units="cm"/>
      <inkml:brushProperty name="height" value="0.025" units="cm"/>
    </inkml:brush>
  </inkml:definitions>
  <inkml:trace contextRef="#ctx0" brushRef="#br0">131 119 8808,'0'0'5413,"1"-10"-3432,0-3-1403,-1-32 1588,0 45-2079,0-1 1,0 1-1,0-1 0,0 1 0,0-1 1,-1 1-1,1-1 0,0 0 1,0 1-1,-1-1 0,1 1 1,0-1-1,0 1 0,-1-1 1,1 1-1,0 0 0,-1-1 0,1 1 1,-1-1-1,1 1 0,-1 0 1,1-1-1,-1 1 0,1 0 1,-1 0-1,1-1 0,-1 1 0,1 0 1,-1 0-1,1 0 0,-1 0 1,1-1-1,-1 1 0,0 0 1,1 0-1,-1 0 0,1 0 1,-1 0-1,1 1 0,-1-1 0,0 0 1,1 0-1,-1 0 0,1 0 1,-1 1-1,1-1 0,-1 0 1,0 1-1,-24 17 557,15-1-597,0-1 0,1 1 1,1 1-1,1 0 0,1 0 0,0 0 1,1 1-1,-4 33 0,1 18 188,2 71 0,6-120-207,-1 13 5,-1 17-4,2 0 0,14 101 0,-11-137 6,1 1 0,0-1-1,1-1 1,0 1 0,1-1 0,1 0-1,0 0 1,1 0 0,1-1-1,0-1 1,0 1 0,1-2 0,1 1-1,15 12 1,-14-14-16,-1 0-1,2-2 1,-1 1 0,1-1-1,0-1 1,1 0 0,0-1 0,0-1-1,0 0 1,1-1 0,-1 0-1,1-1 1,0-1 0,0-1-1,20 1 1,-32-3 20,0 0 0,0 1 0,-1-1 0,1-1 0,0 1 0,0 0-1,-1-1 1,1 1 0,-1-1 0,0 1 0,1-1 0,-1 0 0,0 0 0,0-1 0,0 1 0,0 0 0,0 0 0,-1-1 0,1 1-1,-1-1 1,1 0 0,-1 1 0,0-1 0,0 0 0,1-5 0,2-9 500,0-1 0,0 0 0,0-19 0,-2 15-232,12-85 662,-2-194-1,-13 257-765,-3 0 0,-1 1 0,-2-1 0,-2 1 0,-2 1 0,-2 0 0,-23-52 0,31 84-233,0 0 0,-1 0-1,0 1 1,0 0 0,-1 0-1,-1 1 1,0-1 0,-8-6 0,14 13-5,-1 0 0,1 0 0,0 1 0,0-1 0,-1 1 0,1 0 0,-1-1 0,1 1 0,-1 0 0,1 0 0,-1 1 0,0-1 0,1 1 0,-1-1 0,0 1 0,0 0 0,1 0 0,-1 0 0,0 0 0,0 0 0,1 1 0,-1-1 0,0 1 0,1 0 0,-1 0 0,1 0 0,-1 0 0,1 0 0,-1 1 0,1-1 0,0 1 0,-1-1 0,1 1 0,0 0 0,0 0 0,0 0 0,-2 3 0,-3 4-1414,0 1-1,1-1 0,0 1 0,-4 12 0,-5 10-5009</inkml:trace>
</inkml:ink>
</file>

<file path=ppt/ink/ink2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15.587"/>
    </inkml:context>
    <inkml:brush xml:id="br0">
      <inkml:brushProperty name="width" value="0.025" units="cm"/>
      <inkml:brushProperty name="height" value="0.025" units="cm"/>
    </inkml:brush>
  </inkml:definitions>
  <inkml:trace contextRef="#ctx0" brushRef="#br0">0 1 1794,'6'1'1922,"-5"3"2113,1-4-4227,3 0-448,3 0-674,3 0 866,1 6 416,5 0 64,-1 2-64,7 0 64,-1 4-32,7 1-929,4 2-3011</inkml:trace>
</inkml:ink>
</file>

<file path=ppt/ink/ink2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32.471"/>
    </inkml:context>
    <inkml:brush xml:id="br0">
      <inkml:brushProperty name="width" value="0.025" units="cm"/>
      <inkml:brushProperty name="height" value="0.025" units="cm"/>
      <inkml:brushProperty name="color" value="#66CC00"/>
    </inkml:brush>
  </inkml:definitions>
  <inkml:trace contextRef="#ctx0" brushRef="#br0">1 0 1153,'0'0'13074,"3"5"-12727,2 2-17,1 0 1,0 0 0,1-1-1,0 0 1,0 0-1,0 0 1,16 9 0,69 30 372,-3 0 1218,-26-11-1238,74 30 1,5 2-594,-17-8-65,42 23 14,-117-55-18,1-2-1,108 33 0,-108-40-11,-27-7 21,-1 1 1,37 21-1,-40-19-36,1-2-1,1 0 0,35 12 0,71 17 36,139 65 0,-147-56 1453,-75-33-199,-1 2 0,-1 2 1,75 47-1,-107-61-745,1 1 0,1-1 0,-1-1 0,1 0 0,23 5 1,26 11 828,-32-10-1367,1-1 0,35 6 0,1 1 0,-26-3 0,-15-2 0,-23-11 0,-1-1 0,1 1 0,-1 0 0,1 0 0,-1 0 0,1 0 0,-1 0 0,0 1 0,0-1 0,4 3 0,-2-1 0,0 0 0,0-1 0,1 0 0,-1 0 0,1 0 0,8 2 0,19 9 0,74 52 0,187 82 0,-279-141 0,9 4 0,0-1 0,0-2 0,45 10 0,-56-15 0,0 1 0,0 0 0,0 1 0,0 0 0,-1 1 0,0 0 0,11 8 0,-12-8 0,1 1 0,-1-1 0,1 0 0,-1-1 0,1-1 0,1 1 0,-1-2 0,18 3 0,-1-2 0,0 2 0,0 0 0,-1 2 0,43 17 0,33 8 0,126 45 0,-35-10 0,-136-50 0,0 3 0,-2 2 0,0 3 0,94 58 0,-71-38 0,1-4 0,146 51 0,-175-72 0,-19-10 0,51 11 0,11 2 0,133 65 0,-57-19 0,461 171 0,-584-223 0,1-3 0,66 11 0,46 13 0,-60-7 0,310 110 0,-22 27 0,-174-69 0,209 84 0,-24-30 0,-108-39 0,-139-69 0,-20-6 0,-45-12 0,162 29 0,-221-49 0,0 1 0,43 18 0,33 9 0,-84-28 0,1 0 0,-1 2 0,-1 0 0,1 1 0,17 13 0,-13-8 0,1-1 0,33 14 0,-45-23 0,0 0 0,-1 1 0,0 0 0,0 1 0,-1 1 0,0 0 0,0 0 0,-1 1 0,0 0 0,0 1 0,9 12 0,25 21 0,-31-32 0,-9-3-470,-15-9-934,-24-9-4151,34 9 4886,-27-7-8882</inkml:trace>
</inkml:ink>
</file>

<file path=ppt/ink/ink2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34.570"/>
    </inkml:context>
    <inkml:brush xml:id="br0">
      <inkml:brushProperty name="width" value="0.025" units="cm"/>
      <inkml:brushProperty name="height" value="0.025" units="cm"/>
      <inkml:brushProperty name="color" value="#66CC00"/>
    </inkml:brush>
  </inkml:definitions>
  <inkml:trace contextRef="#ctx0" brushRef="#br0">1 20 4965,'0'0'9587,"1"-5"-7921,3-8-645,1 11 1532,8 22 3384,5 10-5166,14 6-341,2-2 1,67 52 0,-72-62 108,360 252 1090,-325-233-1545,135 76 34,-157-91-106,-19-13-6,0 1 0,-1 1 0,-1 0 0,20 22 1,7 14 15,3-3 1,1-2 0,96 67-1,-61-56 87,-13-11 197,-2 3-1,86 80 0,171 160 144,-50-55-252,-274-231-197,308 272 96,-176-149-63,-114-104-23,-17-19-1043,-16-15-3892,-7-5-2586,-7-2-8819</inkml:trace>
</inkml:ink>
</file>

<file path=ppt/ink/ink2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38.838"/>
    </inkml:context>
    <inkml:brush xml:id="br0">
      <inkml:brushProperty name="width" value="0.025" units="cm"/>
      <inkml:brushProperty name="height" value="0.025" units="cm"/>
      <inkml:brushProperty name="color" value="#66CC00"/>
    </inkml:brush>
  </inkml:definitions>
  <inkml:trace contextRef="#ctx0" brushRef="#br0">1 3899 10666,'0'0'6065,"2"-11"-4891,7-27-531,3 0 0,1 0-1,19-39 1,67-119 750,-72 144-1289,426-777 261,-325 600-351,42-62 694,12 7 0,327-388 0,-44 141 1235,-308 368-1697,196-157 0,-333 303-234,3-3 129,1 1 1,1 0 0,1 2 0,42-21-1,-64 40-68,-11 6-332,-12 10-1316,12-13 102,1-1 1,-1 0-1,0-1 1,0 0-1,-10 3 1,-10 0-8132</inkml:trace>
</inkml:ink>
</file>

<file path=ppt/ink/ink2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39.384"/>
    </inkml:context>
    <inkml:brush xml:id="br0">
      <inkml:brushProperty name="width" value="0.025" units="cm"/>
      <inkml:brushProperty name="height" value="0.025" units="cm"/>
      <inkml:brushProperty name="color" value="#66CC00"/>
    </inkml:brush>
  </inkml:definitions>
  <inkml:trace contextRef="#ctx0" brushRef="#br0">38 166 11435,'0'-14'2285,"0"0"-1646,-1-9 1166,2-1 0,0 1-1,9-44 1,-4 134 111,-35 272-1758,5-123 2273,24-212-2380,-1 1 194,1 0 1,-1 1-1,1-1 0,1 1 0,-1-1 0,2 7 0,-2-12-213,0 1 1,0-1-1,1 0 1,-1 1-1,0-1 1,0 1 0,1-1-1,-1 1 1,0-1-1,0 0 1,1 1-1,-1-1 1,1 0-1,-1 1 1,0-1-1,1 0 1,-1 1-1,1-1 1,-1 0 0,0 0-1,1 1 1,-1-1-1,1 0 1,-1 0-1,1 0 1,-1 0-1,1 0 1,22-10 348,-5-6-199,0-1 0,-1 0-1,19-26 1,13-14-33,-2 9-172,3 2 0,58-42 0,44-11-7014,-97 69-500</inkml:trace>
</inkml:ink>
</file>

<file path=ppt/ink/ink2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0.479"/>
    </inkml:context>
    <inkml:brush xml:id="br0">
      <inkml:brushProperty name="width" value="0.025" units="cm"/>
      <inkml:brushProperty name="height" value="0.025" units="cm"/>
      <inkml:brushProperty name="color" value="#66CC00"/>
    </inkml:brush>
  </inkml:definitions>
  <inkml:trace contextRef="#ctx0" brushRef="#br0">155 165 16207,'4'-18'922,"-1"6"97,0-1-1,0 0 1,-1 0 0,-1 0-1,0 0 1,-1 0 0,0 0-1,-3-15 1,3 27-959,0 0 0,0 0 0,-1 1 0,1-1 0,0 0 0,0 1 0,-1-1 0,1 0 0,0 1 0,-1-1 1,1 0-1,0 1 0,-1-1 0,1 1 0,-1-1 0,1 1 0,-1-1 0,0 1 0,1-1 0,-1 1 0,1 0 0,-1-1 0,0 1 0,1 0 0,-1-1 0,0 1 0,1 0 0,-1 0 1,0 0-1,0-1 0,-1 1 0,-22 12 571,-15 31-622,26-22 7,1 1 0,1 1 0,1 0 0,1 0 0,1 1 0,2 0 0,0 1 0,1-1 0,1 1 0,2 0 0,0 32 0,2-55-14,0-1 0,0 1-1,0 0 1,0 0 0,0-1-1,0 1 1,1 0-1,-1-1 1,0 1 0,1 0-1,0-1 1,-1 1-1,1 0 1,0-1 0,0 1-1,0-1 1,0 0-1,0 1 1,0-1 0,0 0-1,0 1 1,0-1-1,1 0 1,-1 0 0,1 0-1,-1 0 1,2 1 0,0-2 7,1 1 0,-1 0 0,0-1 0,0 0 1,0 0-1,0 0 0,1 0 0,-1 0 0,0-1 0,0 1 1,0-1-1,0 0 0,0 0 0,0 0 0,3-2 1,9-5 43,0 0 1,-1 0-1,18-16 1,-25 17-63,1 1 1,0 0 0,0 0-1,1 1 1,-1 0-1,1 1 1,0 0-1,0 0 1,1 0 0,-1 1-1,1 1 1,-1 0-1,19-2 1,-26 4-2,1 1 1,-1-1 0,1 0 0,-1 1-1,1 0 1,-1 0 0,0-1-1,1 1 1,-1 1 0,0-1-1,1 0 1,-1 0 0,0 1-1,0-1 1,0 1 0,0 0-1,-1 0 1,3 2 0,0 1 3,-1 0 0,0 0 0,0 0 0,-1 1 0,1-1 0,-1 1 0,2 9 0,0 5 25,0 0-1,-2 0 1,0 34 0,-2-40 162,-1-1-1,0 1 1,-1-1-1,0 0 0,-1 1 1,-1-1-1,0 0 1,-1-1-1,-12 24 1,14-30-101,-1-1 1,0 1-1,0 0 1,0-1-1,-1 0 1,0 0 0,0 0-1,0-1 1,0 0-1,-1 0 1,0 0-1,0-1 1,0 1 0,0-1-1,0-1 1,-1 1-1,1-1 1,-1 0-1,1-1 1,-1 0-1,-10 1 1,13-2-81,0 0 0,0 0 0,0-1 0,0 1 0,0-1 0,0 0 0,0 0 0,0 0 0,0-1 0,1 0 0,-1 1 0,0-1 0,1-1 0,-7-4 0,3 1 0,1 0 0,0 0 0,0-1 0,0 0 0,1 0 0,-8-13 0,4 3 0,1-1 0,0 0 0,1-1 0,1 1 0,-6-34 0,10 44 2,1 0-1,0 0 1,0 0-1,1-1 1,0 1-1,1 0 1,0 0 0,0 0-1,0 0 1,4-10-1,-3 13-6,1 0 0,0 0-1,0 0 1,0 0-1,1 1 1,-1 0-1,1 0 1,0 0 0,0 0-1,1 0 1,-1 1-1,1-1 1,0 1-1,-1 1 1,10-5 0,70-28-3188,-23 11-2892,-7 1-2185</inkml:trace>
</inkml:ink>
</file>

<file path=ppt/ink/ink2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1.232"/>
    </inkml:context>
    <inkml:brush xml:id="br0">
      <inkml:brushProperty name="width" value="0.025" units="cm"/>
      <inkml:brushProperty name="height" value="0.025" units="cm"/>
      <inkml:brushProperty name="color" value="#66CC00"/>
    </inkml:brush>
  </inkml:definitions>
  <inkml:trace contextRef="#ctx0" brushRef="#br0">71 173 19731,'0'0'12486,"9"5"-12320,-7-3-157,1-1 6,-1 1 1,1-1-1,-1 1 1,1-1-1,0 0 1,0 0-1,-1 0 1,1 0-1,6 0 1,-8-1-10,1 0 1,-1-1-1,0 1 0,1-1 1,-1 1-1,0-1 0,0 1 1,1-1-1,-1 0 1,0 0-1,0 0 0,0 0 1,0 1-1,0-1 0,0 0 1,0-1-1,0 1 1,0 0-1,-1 0 0,1 0 1,0 0-1,-1-1 1,1 1-1,-1 0 0,0-1 1,1 1-1,-1 0 0,0-1 1,1 1-1,-1-1 1,0-1-1,0-3-4,1 0 0,-1 0-1,0 0 1,0 0 0,0 0 0,-1-1 0,0 1 0,0 0-1,-1 0 1,-3-9 0,5 14-2,-1-1 0,0 0 0,1 1 0,-1-1 0,0 1-1,0-1 1,0 1 0,0 0 0,0-1 0,0 1 0,0 0 0,0 0 0,-1 0 0,1 0 0,0 0 0,-1 0-1,1 0 1,-1 0 0,1 0 0,-1 1 0,1-1 0,-1 1 0,0-1 0,1 1 0,-1-1 0,0 1 0,1 0-1,-1 0 1,0 0 0,1 0 0,-1 0 0,0 0 0,1 1 0,-1-1 0,0 0 0,1 1 0,-1-1 0,1 1-1,-1 0 1,1 0 0,-1-1 0,1 1 0,-1 0 0,-1 2 0,-1 0 0,1 0 0,-1 1 0,1 0 0,0 0 0,0 0 0,0 0 0,0 0 0,1 1 0,-1-1 0,1 1 0,1 0 0,-4 9 0,-13 64 0,18-75 0,-11 80 0,10-76 0,1 0 0,0 0 0,0 0 0,1 0 0,-1 0 0,2-1 0,-1 1 0,1 0 0,4 11 0,-5-16 0,1 0 0,-1 0 0,0 0 0,0-1 0,1 1 0,-1-1 0,1 1 0,0-1 0,-1 1 0,1-1 0,0 0 0,0 0 0,0 0 0,0 0 0,0 0 0,0 0 0,0-1 0,0 1 0,0-1 0,0 1 0,0-1 0,0 0 0,1 0 0,-1 0 0,0 0 0,0 0 0,0 0 0,0-1 0,0 1 0,1-1 0,-1 1 0,0-1 0,0 0 0,3-2 0,2 0 0,1-1 0,-1 0 0,-1 0 0,1 0 0,-1-1 0,0 0 0,0-1 0,6-6 0,2-7 0,-1-1 0,-1 0 0,0-1 0,-2-1 0,15-39 0,3-8 0,-28 69 0,0 0 0,0 0 0,0 0 0,0 0 0,0 0 0,0 0 0,0 0 0,1 0 0,-1 0 0,0 1 0,0-1 0,0 0 0,0 0 0,0 0 0,0 0 0,0 0 0,0 0 0,0 0 0,0 0 0,0 0 0,0 0 0,1 0 0,-1 0 0,0 0 0,0 0 0,0 0 0,0 0 0,0 0 0,0 0 0,0 0 0,0 0 0,0 0 0,1 0 0,-1 0 0,0 0 0,0 0 0,0 0 0,0 0 0,0 0 0,0 0 0,0 0 0,0 0 0,0 0 0,0 0 0,1 0 0,-1 0 0,0 0 0,0-1 0,0 1 0,0 0 0,0 0 0,0 0 0,0 0 0,0 0 0,0 0 0,0 0 0,0 0 0,0 0 0,0 0 0,0-1 0,0 1 0,0 0 0,0 0 0,0 0 0,0 0 0,0 0 0,3 12 0,-1 17 0,-3-2 0,0-15 0,1 0 0,0 0 0,1-1 0,0 1 0,1 0 0,3 12 0,-5-23 0,0 0 0,1 0 0,-1 0 0,1 0 0,-1 0 0,0 0 0,1 0 0,0-1 0,-1 1 0,1 0 0,-1 0 0,1 0 0,0-1 0,0 1 0,-1 0 0,1-1 0,0 1 0,0-1 0,0 1 0,0-1 0,-1 1 0,1-1 0,0 0 0,0 1 0,0-1 0,0 0 0,0 0 0,0 0 0,0 0 0,0 1 0,0-1 0,0-1 0,0 1 0,0 0 0,0 0 0,0 0 0,0 0 0,0-1 0,0 1 0,0-1 0,0 1 0,0 0 0,0-1 0,-1 1 0,1-1 0,0 0 0,0 1 0,1-2 0,37-36 0,5-24 0,-29 40 0,30-36 0,-44 57 0,0 0 0,0 0 0,-1 0 0,1 1 0,0-1 0,0 0 0,0 0 0,0 1 0,0-1 0,0 0 0,0 1 0,0-1 0,0 1 0,1-1 0,-1 1 0,0 0 0,0 0 0,3-1 0,-4 1 0,1 1 0,0-1 0,-1 0 0,1 1 0,-1-1 0,1 0 0,0 1 0,-1-1 0,1 1 0,-1-1 0,1 1 0,-1-1 0,1 1 0,-1 0 0,0-1 0,1 1 0,-1-1 0,0 1 0,1 0 0,-1-1 0,0 1 0,0 0 0,1 0 0,4 57 0,-4-35 0,-1-21 0,0 0 0,0 0 0,0 0 0,1 0 0,-1 1 0,1-1 0,0 0 0,-1 0 0,1 0 0,0 0 0,0 0 0,0-1 0,0 1 0,1 0 0,-1 0 0,1-1 0,-1 1 0,1-1 0,-1 1 0,1-1 0,0 0 0,-1 1 0,1-1 0,3 1 0,-2-1 0,-1-1 0,1 0 0,-1 0 0,0 0 0,1 0 0,-1-1 0,0 1 0,1-1 0,-1 1 0,0-1 0,1 0 0,-1 0 0,0 0 0,0 0 0,0 0 0,0 0 0,0-1 0,0 1 0,0-1 0,-1 1 0,1-1 0,2-3 0,57-67 0,-48 55 0,0 0 0,2 0 0,0 1 0,1 1 0,0 1 0,32-22 0,-47 35 0,0 0 0,0 0 0,0 1 0,0-1 0,0 1 0,1-1 0,-1 1 0,0-1 0,0 1 0,0 0 0,1 0 0,-1-1 0,0 1 0,0 0 0,0 0 0,1 0 0,-1 0 0,0 0 0,0 1 0,1-1 0,-1 0 0,0 0 0,0 1 0,0-1 0,0 1 0,1-1 0,0 2 0,0 0 0,-1 0 0,1-1 0,-1 1 0,0 0 0,0 0 0,0 1 0,0-1 0,0 0 0,0 0 0,-1 0 0,1 1 0,-1-1 0,1 4 0,0 13 0,0-1 0,-1 0 0,-4 20 0,3-25 0,1 6-358,4-21-786,7-28-3912,-9 21 1866,8-21-9836</inkml:trace>
</inkml:ink>
</file>

<file path=ppt/ink/ink2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1.821"/>
    </inkml:context>
    <inkml:brush xml:id="br0">
      <inkml:brushProperty name="width" value="0.025" units="cm"/>
      <inkml:brushProperty name="height" value="0.025" units="cm"/>
      <inkml:brushProperty name="color" value="#66CC00"/>
    </inkml:brush>
  </inkml:definitions>
  <inkml:trace contextRef="#ctx0" brushRef="#br0">1 210 22902,'0'0'7719,"10"-2"-5883,-3-1-1820,1 1-1,-1-1 1,0-1-1,0 1 1,0-1-1,0 0 1,-1-1-1,1 0 1,-1 0-1,0 0 1,-1 0-1,1-1 1,-1 0-1,0 0 1,-1-1-1,1 0 1,-1 1-1,-1-1 1,5-9-1,-4 6-15,0 0 0,-1-1 0,5-19 0,-8 28 0,1 1 0,-1-1 0,0 0 0,0 1 0,0-1 0,0 0 0,0 1 0,0-1 0,-1 1 0,1-1 0,-1 0 0,1 1 0,-1-1 0,0-2 0,0 3 0,0 1 0,0-1 0,1 1 0,-1-1 0,0 1 0,0-1 0,0 1 0,0-1 0,0 1 0,0 0 0,0-1 0,1 1 0,-1 0 0,0 0 0,0 0 0,0 0 0,0 0 0,0 0 0,0 0 0,0 0 0,0 0 0,0 0 0,0 0 0,0 1 0,0-1 0,0 0 0,-1 1 0,-3 2 0,1-1 0,0 1 0,0 0 0,1-1 0,-1 2 0,0-1 0,1 0 0,0 1 0,0 0 0,0-1 0,0 1 0,1 0 0,-1 1 0,1-1 0,0 0 0,-2 7 0,-3 6 0,1 1 0,-6 34 0,9-41 0,2 0 0,-1-1 0,1 1 0,1 0 0,0 0 0,3 18 0,-3-26 0,1-1 0,0 1 0,0-1 0,0 1 0,0-1 0,0 1 0,0-1 0,1 0 0,-1 0 0,1 0 0,0 0 0,0 0 0,-1 0 0,1 0 0,0 0 0,1-1 0,-1 1 0,0-1 0,0 1 0,1-1 0,-1 0 0,0 0 0,1 0 0,0 0 0,-1-1 0,1 1 0,-1-1 0,1 1 0,0-1 0,-1 0 0,5 0 0,-1 0 0,0-1 0,0 0 0,0 0 0,0-1 0,0 1 0,0-1 0,0-1 0,0 1 0,-1-1 0,1 0 0,-1 0 0,0-1 0,0 1 0,0-1 0,0 0 0,7-9 0,8-9 0,-1-1 0,20-32 0,-12 16 0,-18 26 0,-6 9 0,-1-1 0,1 1 0,0 0 0,0 0 0,0 0 0,1 0 0,0 1 0,-1-1 0,1 1 0,0 0 0,0 0 0,1 1 0,-1-1 0,9-3 0,-12 6 0,0 0 0,-1 1 0,1-1 0,-1 0 0,1 0 0,-1 1 0,1-1 0,-1 0 0,1 1 0,-1-1 0,1 0 0,-1 1 0,1-1 0,-1 1 0,0-1 0,1 0 0,-1 1 0,0-1 0,1 1 0,-1-1 0,0 1 0,0 0 0,1-1 0,-1 1 0,0-1 0,0 1 0,0-1 0,0 1 0,0 0 0,0-1 0,0 1 0,0-1 0,0 2 0,1 24 0,-1-21 0,0 6 0,-1-1 0,1 0 0,0 0 0,1 0 0,4 18 0,-5-27 0,0 0 0,1 0 0,-1 0 0,0 0 0,1 0 0,-1 0 0,1 0 0,0 0 0,-1 0 0,1 0 0,0 0 0,0 0 0,-1 0 0,1 0 0,0-1 0,0 1 0,0 0 0,0-1 0,0 1 0,1 0 0,0-1 0,0 0 0,-1 0 0,1 0 0,0 0 0,-1 0 0,1 0 0,0 0 0,-1-1 0,1 1 0,-1-1 0,1 1 0,0-1 0,-1 0 0,1 1 0,-1-1 0,0 0 0,1 0 0,1-2 0,9-7 0,0-1 0,0 0 0,-2-1 0,1 0 0,10-18 0,-12 17 0,1 1 0,0-1 0,1 2 0,0-1 0,20-15 0,-30 26 0,-1 1 0,1-1 0,-1 1 0,1-1 0,-1 1 0,1 0 0,-1-1 0,1 1 0,-1 0 0,1-1 0,0 1 0,-1 0 0,1 0 0,0 0 0,-1-1 0,1 1 0,-1 0 0,1 0 0,0 0 0,-1 0 0,1 0 0,0 0 0,-1 0 0,1 0 0,0 1 0,-1-1 0,1 0 0,0 0 0,-1 0 0,1 1 0,-1-1 0,1 0 0,0 1 0,-1-1 0,1 0 0,-1 1 0,1-1 0,-1 1 0,1-1 0,-1 1 0,0-1 0,1 1 0,-1-1 0,1 1 0,-1 0 0,0-1 0,0 1 0,1-1 0,-1 1 0,0 0 0,0-1 0,0 1 0,0 0 0,0-1 0,0 1 0,0 0 0,0 1 0,0 50 0,-1-37 0,0 34-4531,1-45-298,-1-31-967,1-4-9413</inkml:trace>
</inkml:ink>
</file>

<file path=ppt/ink/ink2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2.150"/>
    </inkml:context>
    <inkml:brush xml:id="br0">
      <inkml:brushProperty name="width" value="0.025" units="cm"/>
      <inkml:brushProperty name="height" value="0.025" units="cm"/>
      <inkml:brushProperty name="color" value="#66CC00"/>
    </inkml:brush>
  </inkml:definitions>
  <inkml:trace contextRef="#ctx0" brushRef="#br0">0 0 17809,'0'0'14958,"6"53"-14958,9-42 0,6-6-128,1-1-3748,3-4-2946,-1 0-4197</inkml:trace>
</inkml:ink>
</file>

<file path=ppt/ink/ink2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2.478"/>
    </inkml:context>
    <inkml:brush xml:id="br0">
      <inkml:brushProperty name="width" value="0.025" units="cm"/>
      <inkml:brushProperty name="height" value="0.025" units="cm"/>
      <inkml:brushProperty name="color" value="#66CC00"/>
    </inkml:brush>
  </inkml:definitions>
  <inkml:trace contextRef="#ctx0" brushRef="#br0">34 1 7399,'0'0'24460,"-4"8"-23685,0-1-683,0-2-88,1 0 0,0 1 0,0-1 0,1 1 0,0 0 1,0 0-1,0 0 0,0 0 0,-1 12 0,4-18-36,-1 1 0,1-1 0,0 1 0,-1 0 0,1-1 0,-1 0 0,1 1 0,0-1 0,-1 1 0,1-1 0,0 0 0,-1 1 0,1-1 0,0 0 0,0 0 0,-1 0 0,1 1-1,0-1 1,0 0 0,-1 0 0,1 0 0,0 0 0,0 0 0,0-1 0,30 1-1494,-22 0 981,35-2-1961,-30 1 2282,1 0 0,0 1 0,0 0 0,0 1 0,0 1 1,19 5-1,-33-7 273,1 0-1,-1 1 1,0-1 0,0 1 0,0-1 0,1 1 0,-1-1-1,0 1 1,0-1 0,0 1 0,0 0 0,0 0 0,0 0 0,0-1-1,0 1 1,-1 0 0,1 0 0,0 0 0,0 0 0,-1 0-1,1 1 1,-1-1 0,1 0 0,-1 0 0,1 3 0,-1-3 90,0 1 0,-1 0 0,1-1 1,-1 1-1,1 0 0,-1-1 0,0 1 0,1-1 1,-1 1-1,0-1 0,0 1 0,0-1 1,0 0-1,-1 1 0,1-1 0,-2 1 1,-4 5 521,-1-1 1,-1 0 0,1 0-1,-19 8 1,21-11-662,0 0 0,0 0 0,-1-1 0,1 0 0,-1 0 0,0-1 0,1 1 0,-1-2 0,0 1 0,0-1 0,-11 0 0,18 0-48,0 0 1,-1-1-1,1 1 1,0 0-1,0 0 1,0 0-1,-1 0 0,1-1 1,0 1-1,0 0 1,0 0-1,0-1 1,-1 1-1,1 0 0,0 0 1,0 0-1,0-1 1,0 1-1,0 0 1,0 0-1,0-1 0,0 1 1,0 0-1,0-1 1,0 1-1,0 0 1,0 0-1,0-1 0,0 1 1,0 0-1,0 0 1,0-1-1,0 1 1,0 0-1,0 0 0,0-1 1,0 1-1,1 0 1,-1 0-1,0-1 1,0 1-1,0 0 0,0 0 1,1 0-1,-1-1 1,0 1-1,1 0 1,8-11-5192,10-1-1791,6-1-2729</inkml:trace>
</inkml:ink>
</file>

<file path=ppt/ink/ink2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2.854"/>
    </inkml:context>
    <inkml:brush xml:id="br0">
      <inkml:brushProperty name="width" value="0.025" units="cm"/>
      <inkml:brushProperty name="height" value="0.025" units="cm"/>
      <inkml:brushProperty name="color" value="#66CC00"/>
    </inkml:brush>
  </inkml:definitions>
  <inkml:trace contextRef="#ctx0" brushRef="#br0">108 113 17521,'0'0'13991,"-10"0"-12885,7 0-1102,-1 0 1,1 0 0,-1 0-1,1 0 1,-1 1 0,1 0-1,-1 0 1,1 0 0,0 0-1,0 0 1,-1 0 0,1 1-1,0 0 1,0 0 0,0 0-1,1 0 1,-1 0 0,0 0-1,1 1 1,-1-1 0,1 1-1,0-1 1,0 1 0,0 0-1,0 0 1,1 0 0,-1 0-1,1 1 1,-1-1 0,1 0-1,-1 6 1,-1-2-5,1 1 0,0 0 0,0 0 0,0 0 0,1 1 0,1-1 0,-1 10 0,1-16 0,0 0 0,1 0 0,-1-1 0,0 1 0,1 0 0,-1 0 0,1 0 0,0-1 0,-1 1 0,1 0 0,0-1 0,0 1 0,0 0 0,0-1 0,0 1 0,1-1 0,-1 0 0,0 1 0,1-1 0,-1 0 0,1 0 0,-1 0 0,1 0 0,0 0 0,-1 0 0,1 0 0,0-1 0,0 1 0,-1-1 0,1 1 0,0-1 0,0 0 0,0 1 0,0-1 0,-1 0 0,3-1 0,2 1 0,0 0 0,0-1 0,0 1 0,-1-2 0,1 1 0,0-1 0,-1 1 0,1-1 0,-1-1 0,0 1 0,1-1 0,-1 0 0,-1 0 0,10-8 0,2-4 0,-1 0 0,24-33 0,-29 34 0,1 1 0,0 0 0,1 1 0,23-20 0,-34 32 0,-1-1 0,0 1 0,1-1 0,-1 1 0,1 0 0,-1-1 0,0 1 0,1 0 0,-1 0 0,1-1 0,-1 1 0,1 0 0,-1 0 0,1 0 0,-1-1 0,1 1 0,0 0 0,-1 0 0,1 0 0,-1 0 0,1 0 0,-1 0 0,1 0 0,-1 0 0,1 0 0,-1 1 0,1-1 0,-1 0 0,1 0 0,-1 0 0,1 1 0,-1-1 0,1 0 0,-1 0 0,1 1 0,-1-1 0,1 0 0,-1 1 0,0-1 0,1 1 0,-1-1 0,0 1 0,1-1 0,-1 0 0,0 1 0,1-1 0,-1 1 0,0-1 0,0 1 0,0-1 0,0 1 0,1 0 0,-1-1 0,0 1 0,0-1 0,0 2 0,0 44 0,0-18 0,1-28 0,-1 1 0,1 0 0,-1-1 0,0 1 0,1-1 0,-1 1 0,1-1 0,0 1 0,-1-1 0,1 1 0,-1-1 0,1 1 0,0-1 0,-1 0 0,1 1 0,0-1 0,-1 0 0,1 0 0,0 1 0,-1-1 0,1 0 0,0 0 0,0 0 0,-1 0 0,1 0 0,0 0 0,0 0 0,-1 0 0,1 0 0,0 0 0,0-1 0,-1 1 0,1 0 0,0 0 0,1-1 0,26-12 0,45-42 0,-58 42 0,1 0 0,1 0 0,0 2 0,0 0 0,1 1 0,25-10 0,-42 20 0,-1-1 0,1 1 0,0-1 0,0 1 0,0-1 0,0 1 0,0 0 0,0-1 0,0 1 0,0 0 0,0 0 0,0 0 0,0 0 0,0 0 0,0 0 0,0 0 0,0 0 0,0 0 0,0 1 0,0-1 0,0 0 0,0 0 0,0 1 0,0-1 0,0 1 0,0-1 0,0 1 0,0-1 0,-1 1 0,1 0 0,0-1 0,0 1 0,0 1 0,0 1 0,0 0 0,-1 0 0,0 1 0,1-1 0,-1 0 0,0 0 0,-1 0 0,1 1 0,-1 2 0,0-2 0,0 0 0,1-1 0,0 1 0,-1 0 0,2 0 0,-1 0 0,0-1 0,1 1 0,-1 0 0,3 5 0,-1-10 0,0 1 0,0-1 0,0 1 0,0-1 0,0 0 0,0 1 0,0-1 0,-1 0 0,1-1 0,0 1 0,0 0 0,-1 0 0,1-1 0,-1 1 0,2-2 0,-1 1 0,9-7 0,63-47 0,-69 52 0,1 0 0,0 0 0,1 1 0,-1 0 0,0 0 0,1 1 0,0 0 0,-1 0 0,1 0 0,9 0 0,-15 2 0,0 1 0,-1 0 0,1-1 0,0 1 0,-1 0 0,1 0 0,-1 0 0,0 0 0,1-1 0,-1 1 0,0 0 0,1 0 0,-1 0 0,0 0 0,0 0 0,0 0 0,0 0 0,0 0 0,0 0 0,0 0 0,0 0 0,0 0 0,0 0 0,-1 1 0,-2 26 0,1-20-80,-4 20-1089,6-28 1117,0 1 0,0-1 0,0 0 0,0 1 0,1-1 0,-1 0 0,0 1-1,0-1 1,0 1 0,0-1 0,0 0 0,1 1 0,-1-1 0,0 0 0,0 1 0,0-1 0,1 0 0,-1 0 0,0 1 0,0-1 0,1 0 0,-1 0 0,0 1 0,1-1 0,-1 0 0,0 0 0,1 0 0,-1 0 0,0 1 0,1-1 0,-1 0 0,0 0 0,1 0 0,-1 0 0,1 0 0,-1 0 0,0 0 0,1 0 0,-1 0 0,0 0 0,1 0 0,-1 0 0,1 0 0,-1-1 0,0 1 0,1 0-1,-1 0 1,0 0 0,1 0 0,-1-1 0,0 1 0,1 0 0,-1 0 0,0-1 0,0 1 0,1 0 0,-1 0 0,0-1 0,0 1 0,0 0 0,1-1 0,-1 1 0,16-15-7528,3-6-4368</inkml:trace>
</inkml:ink>
</file>

<file path=ppt/ink/ink2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3.183"/>
    </inkml:context>
    <inkml:brush xml:id="br0">
      <inkml:brushProperty name="width" value="0.025" units="cm"/>
      <inkml:brushProperty name="height" value="0.025" units="cm"/>
      <inkml:brushProperty name="color" value="#66CC00"/>
    </inkml:brush>
  </inkml:definitions>
  <inkml:trace contextRef="#ctx0" brushRef="#br0">0 139 17521,'0'0'12748,"10"0"-11216,1 0-1331,2 1-116,0 0 0,1-2 0,-1 1 0,1-2 0,-1 0 0,0 0 0,1-1 0,22-10 0,-34 13-85,70-44 0,-67 41 0,0 0 0,-1 0 0,0 0 0,0-1 0,0 0 0,0 0 0,0 0 0,-1 0 0,0-1 0,0 1 0,0-1 0,4-8 0,-8 12 0,1 0 0,0 1 0,0-1 0,0 0 0,0 1 0,-1-1 0,1 0 0,0 1 0,0-1 0,-1 0 0,1 1 0,-1-1 0,1 1 0,-1-1 0,1 1 0,0-1 0,-1 1 0,0-1 0,1 1 0,-1 0 0,1-1 0,-1 1 0,1 0 0,-1-1 0,0 1 0,1 0 0,-1 0 0,0 0 0,1-1 0,-1 1 0,0 0 0,1 0 0,-1 0 0,0 0 0,1 0 0,-1 0 0,0 0 0,0 1 0,1-1 0,-1 0 0,-1 1 0,-31 3 0,25 0 0,0 0 0,0 0 0,1 0 0,-1 1 0,1 0 0,1 0 0,-1 1 0,1 0 0,0 0 0,0 0 0,-7 11 0,10-13 0,-1 1 0,1 0 0,-1 1 0,1-1 0,1 0 0,-1 1 0,1 0 0,0 0 0,1-1 0,-1 1 0,1 0 0,0 0 0,0 1 0,1-1 0,0 0 0,1 11 0,-1-15-1,1 0-1,0 0 1,-1 0-1,1 0 1,0-1-1,0 1 1,0 0-1,0-1 1,0 1-1,0-1 1,0 1-1,1-1 1,-1 0-1,0 1 1,1-1-1,-1 0 1,1 0-1,0 0 1,-1 0-1,4 1 1,-1 0-70,0-1-1,1 0 1,-1 0 0,1 0 0,-1 0 0,1-1 0,-1 0 0,8 0 0,-2-1-727,0 0 1,0-1-1,-1 0 0,1-1 1,-1 0-1,1 0 1,14-8-1,18-15-14988</inkml:trace>
</inkml:ink>
</file>

<file path=ppt/ink/ink2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3.738"/>
    </inkml:context>
    <inkml:brush xml:id="br0">
      <inkml:brushProperty name="width" value="0.025" units="cm"/>
      <inkml:brushProperty name="height" value="0.025" units="cm"/>
      <inkml:brushProperty name="color" value="#66CC00"/>
    </inkml:brush>
  </inkml:definitions>
  <inkml:trace contextRef="#ctx0" brushRef="#br0">27 0 23991,'0'0'1954,"-11"73"512,3-21-160,1 1-1377,7 1-385,0-4 33,7-11-577,15-11 0,3-11 0,3-10 0,-3-7-352,-2 0-1058,-10-10-928,-11-5-1890,-2-2-1858,-23-2-4131</inkml:trace>
</inkml:ink>
</file>

<file path=ppt/ink/ink2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4.082"/>
    </inkml:context>
    <inkml:brush xml:id="br0">
      <inkml:brushProperty name="width" value="0.025" units="cm"/>
      <inkml:brushProperty name="height" value="0.025" units="cm"/>
      <inkml:brushProperty name="color" value="#66CC00"/>
    </inkml:brush>
  </inkml:definitions>
  <inkml:trace contextRef="#ctx0" brushRef="#br0">0 302 14061,'0'0'14382,"26"-53"-12845,12 26 385,14-6-1057,9-3-865,7-4 0,1 7 0,-3 3 0,-5 7 0,-12 8-2530,-13 5-3364,-13 9-3971</inkml:trace>
</inkml:ink>
</file>

<file path=ppt/ink/ink2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4.439"/>
    </inkml:context>
    <inkml:brush xml:id="br0">
      <inkml:brushProperty name="width" value="0.025" units="cm"/>
      <inkml:brushProperty name="height" value="0.025" units="cm"/>
      <inkml:brushProperty name="color" value="#66CC00"/>
    </inkml:brush>
  </inkml:definitions>
  <inkml:trace contextRef="#ctx0" brushRef="#br0">3 7 22389,'0'0'9866,"-1"12"-9445,0 0-415,1-1 0,0 0-1,0 1 1,2-1 0,-1 0-1,1 1 1,1-1 0,0 0-1,0 0 1,1-1 0,1 1-1,0-1 1,0 0 0,1 0-1,11 14 1,-17-24-6,0-1 0,0 1 0,0-1 0,0 1 0,0-1 0,0 1 0,0-1 0,0 1 0,0-1 0,0 1 0,0-1 0,0 1 0,0-1 0,0 1 0,1-1 0,-1 1 0,0-1 0,0 1 0,1-1 0,-1 1 0,0-1 0,1 1 0,-1 0 0,1-1 0,-1 1 0,0 0 0,1-1 0,-1 1 0,1 0 0,-1 0 0,1-1 0,-1 1 0,1 0 0,-1 0 0,1 0 0,-1-1 0,1 1 0,-1 0 0,1 0 0,-1 0 0,1 0 0,-1 0 0,1 0 0,-1 0 0,1 0 0,-1 0 0,1 1 0,-1-1 0,1 0 0,-1 0 0,1 0 0,-1 1 0,1-1 0,-1 0 0,1 0 0,-1 1 0,0-1 0,1 0 0,-1 1 0,1-1 0,-1 1 0,0-1 0,1 0 0,-1 1 0,0-1 0,0 1 0,1-1 0,-1 1 0,0 0 0,1-52 0,-1 41 0,0-129 0,0 140-41,1 1 0,-1 0 0,1 0 1,0 0-1,0-1 0,0 1 0,0 0 0,0-1 0,0 1 1,1-1-1,-1 1 0,1-1 0,-1 0 0,1 1 0,-1-1 1,1 0-1,-1 0 0,1 0 0,2 1 0,0 0-281,1 0 0,-1 0-1,0 0 1,1 0 0,0-1-1,-1 1 1,8 0 0,44-3-11060,-25-5 1047</inkml:trace>
</inkml:ink>
</file>

<file path=ppt/ink/ink2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4.782"/>
    </inkml:context>
    <inkml:brush xml:id="br0">
      <inkml:brushProperty name="width" value="0.025" units="cm"/>
      <inkml:brushProperty name="height" value="0.025" units="cm"/>
      <inkml:brushProperty name="color" value="#66CC00"/>
    </inkml:brush>
  </inkml:definitions>
  <inkml:trace contextRef="#ctx0" brushRef="#br0">40 105 8680,'0'0'19806,"-7"11"-19144,3-4-529,1-2 82,-1 0 0,1 1 0,0-1 0,0 1 1,1 0-1,-1 0 0,1 0 0,1 1 1,-1-1-1,1 0 0,0 0 0,0 13 0,1-18-202,0 0-1,0 0 0,0-1 1,0 1-1,1 0 0,-1 0 1,0-1-1,0 1 0,0 0 1,1-1-1,-1 1 0,0 0 1,1-1-1,-1 1 0,1-1 1,-1 1-1,1 0 0,-1-1 1,1 1-1,-1-1 0,1 1 1,0-1-1,-1 0 0,1 1 1,-1-1-1,1 0 0,0 1 1,0-1-1,1 1 0,25-5 145,-20 1-128,1-1 0,-1 1 1,1-2-1,10-7 0,38-44-62,-46 43 0,2 1-1,-1 1 0,2 0 1,0 0-1,17-11 0,-29 22 24,-1-1 1,1 0-1,0 1 0,0-1 1,0 1-1,0-1 0,0 1 1,0-1-1,-1 1 0,1 0 1,0-1-1,0 1 0,0 0 1,0 0-1,0 0 0,0 0 1,0 0-1,0 0 0,0 0 1,0 0-1,0 0 0,0 0 1,0 1-1,0-1 0,0 0 1,0 1-1,0-1 0,0 0 1,0 1-1,0-1 0,0 1 1,-1 0-1,1-1 0,1 2 1,0 2 27,0-1 0,-1 1 0,1 0 1,-1 0-1,0 0 0,0-1 0,1 7 1,7 23-297,-8-32 232,-1 0-1,0 0 1,1-1-1,-1 1 1,1 0-1,-1 0 1,1-1-1,0 1 1,-1 0-1,1-1 0,0 1 1,-1 0-1,1-1 1,0 1-1,0-1 1,0 1-1,-1-1 1,1 0-1,0 1 1,0-1-1,0 0 1,0 0-1,0 1 1,0-1-1,0 0 1,0 0-1,1 0 1,4-3-628,-1 1-1,0-1 1,0 0 0,0 0 0,0 0-1,-1-1 1,1 1 0,-1-1 0,0 0-1,0-1 1,0 1 0,-1-1 0,4-5-1,10-10-2051,15-13-744,2-4-3598</inkml:trace>
</inkml:ink>
</file>

<file path=ppt/ink/ink2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5.128"/>
    </inkml:context>
    <inkml:brush xml:id="br0">
      <inkml:brushProperty name="width" value="0.025" units="cm"/>
      <inkml:brushProperty name="height" value="0.025" units="cm"/>
      <inkml:brushProperty name="color" value="#66CC00"/>
    </inkml:brush>
  </inkml:definitions>
  <inkml:trace contextRef="#ctx0" brushRef="#br0">107 1 13261,'0'0'14039,"-10"5"-12506,-47 35 42,53-37-1484,1 0 1,0 0-1,0 0 0,0 0 1,0 1-1,0-1 1,1 1-1,-1 0 0,1 0 1,0 0-1,0 0 0,1 0 1,-1 0-1,1 0 0,0 1 1,-1 7-1,3-12-107,-1 1-1,0 0 1,1-1 0,0 1-1,-1 0 1,1-1 0,-1 1-1,1-1 1,0 1 0,-1-1-1,1 1 1,0-1 0,-1 1-1,1-1 1,0 0 0,0 1-1,0-1 1,-1 0 0,1 0-1,0 0 1,0 1 0,0-1-1,0 0 1,1 0 0,29 2-152,-25-2 146,50 3-467,-35-3 140,-1 0 0,1 2 0,0 0 1,0 2-1,-1 0 0,25 9 0,-43-13 392,-1 1-1,0-1 1,1 0-1,-1 1 1,0-1-1,1 1 1,-1-1-1,0 1 1,0 0-1,0-1 1,0 1-1,1 0 1,-1 0-1,0 0 1,0 0-1,-1 0 1,1 0-1,0 0 1,0 0-1,0 0 1,-1 0-1,1 1 1,0-1-1,-1 0 1,1 0-1,-1 1 1,0-1-1,1 0 1,-1 1-1,0-1 1,0 1-1,0-1 1,0 0-1,0 1 1,0-1-1,0 0 1,0 1-1,-1-1 1,1 0-1,-1 1 1,1-1-1,-1 0 1,1 1-1,-1-1 1,1 0-1,-1 0 1,0 0-1,0 0 1,0 0-1,-1 2 1,-3 2 197,0 0 1,-1 0 0,1 0 0,-1-1 0,0 0 0,0 0-1,-1 0 1,-7 2 0,6-2-241,-1-1 0,0-1 0,0 0 0,0 0 0,0-1 0,0 0 0,-1 0 0,1-1 0,-13-1 0,21 1-64,0-1 0,0 1 0,0 0 0,0 0-1,0-1 1,0 1 0,1 0 0,-1-1 0,0 1 0,0-1 0,0 1 0,0-1 0,1 0-1,-1 1 1,0-1 0,1 0 0,-1 1 0,0-1 0,1 0 0,-1 0 0,1 0 0,-1 1 0,1-1-1,0 0 1,-1 0 0,1 0 0,-1-1 0,1 0-357,0 0 0,-1 0 1,1 0-1,0-1 0,0 1 0,0 0 0,1 0 1,-1 0-1,0 0 0,1 0 0,-1 0 0,2-3 0,10-12-7880</inkml:trace>
</inkml:ink>
</file>

<file path=ppt/ink/ink2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5.499"/>
    </inkml:context>
    <inkml:brush xml:id="br0">
      <inkml:brushProperty name="width" value="0.025" units="cm"/>
      <inkml:brushProperty name="height" value="0.025" units="cm"/>
      <inkml:brushProperty name="color" value="#66CC00"/>
    </inkml:brush>
  </inkml:definitions>
  <inkml:trace contextRef="#ctx0" brushRef="#br0">66 0 8136,'0'0'22063,"-2"15"-21572,1 7-205,0-1-1,1 0 0,1 1 0,1-1 0,1 0 1,8 30-1,61 158-192,-39-122-106,-33-87 7,1 0 0,-1 0 0,0 1 0,1-1 1,-1 1-1,0-1 0,1 0 0,-1 1 0,0-1 0,0 0 0,0 1 0,1-1 0,-1 1 0,0-1 1,0 1-1,0-1 0,0 1 0,0-1 0,0 0 0,0 1 0,0-1 0,0 1 0,0-1 1,0 1-1,0-1 0,0 1 0,0-1 0,-1 0 0,1 1 0,0-1 0,0 1 0,0-1 0,-1 1 1,1-1-1,0 0 0,0 1 0,-1-1 0,0 1 0,-15-13-498,-21-27-214,20 19 792,-10-11 386,2-2-1,-27-44 0,51 76-459,0-1 1,0 1-1,0-1 1,0 0-1,0 0 0,0 1 1,1-1-1,-1 0 0,0 0 1,1 0-1,0 1 1,-1-1-1,1 0 0,0 0 1,0 0-1,0 0 0,0 0 1,1 0-1,-1 0 1,0 0-1,1 1 0,-1-1 1,1 0-1,0 0 0,-1 1 1,1-1-1,0 0 1,0 1-1,0-1 0,0 0 1,1 1-1,-1 0 1,0-1-1,1 1 0,-1 0 1,1-1-1,-1 1 0,1 0 1,-1 0-1,3 0 1,8-5-6,0 2 1,0 0 0,1 0 0,-1 1 0,15-2 0,12-3-56,9-10-2328,-17 2-4663,9-8-10475</inkml:trace>
</inkml:ink>
</file>

<file path=ppt/ink/ink2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6.684"/>
    </inkml:context>
    <inkml:brush xml:id="br0">
      <inkml:brushProperty name="width" value="0.025" units="cm"/>
      <inkml:brushProperty name="height" value="0.025" units="cm"/>
      <inkml:brushProperty name="color" value="#66CC00"/>
    </inkml:brush>
  </inkml:definitions>
  <inkml:trace contextRef="#ctx0" brushRef="#br0">94 118 6887,'0'0'20440,"-8"6"-19821,1-2-553,1 1 0,0 0-1,0 0 1,1 1-1,-1 0 1,1 0-1,1 0 1,-1 0-1,1 1 1,0-1-1,0 1 1,1 0-1,0 1 1,0-1 0,1 0-1,0 1 1,-2 14-1,3-19-22,-1 12 89,0 1 0,1 0 0,1 20-1,0-33-108,0 1-1,1-1 1,-1 1-1,1-1 0,0 1 1,0-1-1,1 1 1,-1-1-1,3 4 0,-4-6-1,1 0-1,0 0 0,0 0 0,0 1 1,0-1-1,0 0 0,1 0 0,-1-1 1,0 1-1,0 0 0,1 0 0,-1-1 1,0 1-1,1 0 0,-1-1 0,1 1 1,-1-1-1,1 0 0,-1 0 0,1 1 1,-1-1-1,2 0 0,0-1 25,-1 1 1,0-1-1,1 0 0,-1 0 0,0 0 1,1 0-1,-1 0 0,0 0 1,0-1-1,0 1 0,0-1 0,0 0 1,-1 1-1,1-1 0,0 0 1,-1 0-1,1 0 0,-1 0 0,0 0 1,1 0-1,-1 0 0,0-1 1,-1 1-1,1 0 0,0-1 0,0 1 1,-1-1-1,0 1 0,1-5 1,2-11 157,-1 0 0,-1-31 1,-1 47-160,1 0-37,-1 0 0,0 0 1,0-1-1,0 1 0,0 0 1,-1 0-1,1 0 1,-1 0-1,1 0 0,-1 0 1,0 0-1,1 0 0,-1 0 1,0 0-1,0 0 1,-1 0-1,1 1 0,0-1 1,-1 0-1,1 1 0,-1-1 1,1 1-1,-1-1 0,0 1 1,1 0-1,-1 0 1,0 0-1,0 0 0,0 0 1,0 0-1,0 0 0,0 1 1,0-1-1,0 1 0,0 0 1,0-1-1,0 1 1,-1 0-1,1 0 0,0 0 1,0 0-1,0 1 0,0-1 1,0 1-1,0-1 1,0 1-1,0 0 0,0-1 1,-3 3-1,9-7-7,0 0 0,0 0 0,0-1 0,-1 1 0,1-1 0,3-7 0,-5 6 0,1 1 0,0 0 0,0 0 0,0 0 0,1 1 0,-1-1 0,1 1 0,0 0 0,0 0 0,1 0 0,-1 1 0,1-1 0,0 1 0,0 0 0,0 0 0,0 1 0,1-1 0,-1 1 0,1 1 0,7-3 0,-9 4 0,-1-1 0,1 1 0,-1 0 0,1 0 0,-1 1 0,1-1 0,-1 1 0,0-1 0,1 1 0,-1 0 0,0 0 0,1 1 0,-1-1 0,0 1 0,0-1 0,0 1 0,0 0 0,-1 0 0,1 1 0,0-1 0,-1 0 0,0 1 0,1 0 0,-1-1 0,2 5 0,0 1 0,-1-1 0,0 1 0,-1 0 0,1 0 0,-2 0 0,1 0 0,-1 0 0,0 0 0,-1 15 0,1-3 0,3-35 0,4-21 0,-4 28 0,0 0 0,0 0 0,1 1 0,10-14 0,-15 20 0,1 0 0,-1 0 0,1 0 0,0 0 0,-1 0 0,1 1 0,0-1 0,0 0 0,0 0 0,0 1 0,0-1 0,0 0 0,0 1 0,0-1 0,0 1 0,0-1 0,0 1 0,0-1 0,0 1 0,0 0 0,0 0 0,0 0 0,0-1 0,1 1 0,-1 0 0,0 0 0,0 1 0,0-1 0,0 0 0,0 0 0,0 0 0,1 1 0,-1-1 0,0 1 0,0-1 0,0 1 0,0-1 0,0 1 0,0-1 0,-1 1 0,1 0 0,0 0 0,0-1 0,0 1 0,0 0 0,-1 0 0,1 0 0,0 2 0,17 31 0,-15-27 0,1 0 0,0 0 0,0 0 0,9 12 0,-13-19 0,1 1 0,-1-1 0,1 0 0,-1 1 0,1-1 0,0 0 0,-1 0 0,1 1 0,0-1 0,-1 0 0,1 0 0,0 0 0,-1 0 0,1 0 0,0 0 0,-1 0 0,1 0 0,0 0 0,-1 0 0,1 0 0,0 0 0,-1 0 0,1 0 0,0-1 0,-1 1 0,1 0 0,0-1 0,-1 1 0,1 0 0,-1-1 0,1 1 0,-1-1 0,1 1 0,-1-1 0,1 1 0,-1-1 0,1 1 0,-1-1 0,0 1 0,1-1 0,-1 0 0,0 1 0,1-1 0,-1-1 0,19-36 0,-15 30 0,6-13 0,-4 7 0,0 1 0,1 0 0,0 1 0,1 0 0,0 0 0,1 0 0,12-11 0,-20 22 0,0 0 0,0 0 0,0 0 0,0 1 0,0-1 0,0 0 0,0 1 0,0-1 0,0 1 0,0 0 0,0-1 0,0 1 0,1 0 0,-1-1 0,0 1 0,0 0 0,0 0 0,0 0 0,1 0 0,-1 0 0,0 0 0,0 0 0,0 1 0,1-1 0,-1 0 0,0 1 0,0-1 0,0 1 0,0-1 0,0 1 0,0-1 0,0 1 0,0 0 0,0 0 0,0-1 0,0 1 0,0 0 0,-1 0 0,1 0 0,0 0 0,0 1 0,4 6 0,0 1 0,0 0 0,-1 0 0,5 12 0,2 6 0,-11-27 0,1 0 0,-1 1 0,0-1 0,0 0 0,1 1 0,-1-1 0,0 0 0,1 0 0,-1 1 0,1-1 0,-1 0 0,0 0 0,1 0 0,-1 1 0,1-1 0,-1 0 0,0 0 0,1 0 0,-1 0 0,1 0 0,-1 0 0,1 0 0,-1 0 0,0 0 0,1 0 0,-1 0 0,1 0 0,-1 0 0,1-1 0,-1 1 0,0 0 0,1 0 0,-1 0 0,1 0 0,-1-1 0,0 1 0,1 0 0,-1 0 0,0-1 0,1 1 0,-1 0 0,0-1 0,0 1 0,1 0 0,-1-1 0,0 1 0,0-1 0,1 1 0,16-26 0,-11 17 0,28-26-3058,7 6-4789,-40 28 7605,16-11-11256</inkml:trace>
</inkml:ink>
</file>

<file path=ppt/ink/ink2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7.494"/>
    </inkml:context>
    <inkml:brush xml:id="br0">
      <inkml:brushProperty name="width" value="0.025" units="cm"/>
      <inkml:brushProperty name="height" value="0.025" units="cm"/>
      <inkml:brushProperty name="color" value="#66CC00"/>
    </inkml:brush>
  </inkml:definitions>
  <inkml:trace contextRef="#ctx0" brushRef="#br0">30 391 21845,'0'0'9630,"-5"11"-9491,0 2-22,0 1 1,1-1-1,-5 23 1,9-33-107,-1 0 1,1 0 0,0 0 0,0 0-1,0 0 1,0 0 0,0-1-1,1 1 1,-1 0 0,1 0 0,0 0-1,0-1 1,2 5 0,-2-6-27,0 0 0,0 0-1,0 0 1,0 0 0,0 0 0,1 0-1,-1 0 1,0-1 0,1 1 0,-1 0-1,1-1 1,-1 1 0,0-1 0,1 1-1,-1-1 1,1 0 0,-1 0 0,1 0-1,0 0 1,-1 0 0,1 0 0,-1 0 0,1 0-1,-1-1 1,1 1 0,-1 0 0,0-1-1,3 0 1,0-1 13,-1 0 0,1 0 1,-1 0-1,1 0 0,-1-1 0,0 1 0,0-1 0,0 0 0,-1 0 1,1 0-1,0 0 0,-1 0 0,0 0 0,0-1 0,0 0 1,0 1-1,1-6 0,23-70-599,-24 72 525,1-7 218,4-10-2290,-4 25 1018,0 15 791,-1-4 327,0 0 1,1 1 0,0-1-1,8 16 1,-10-26 9,0 1 0,0 0 0,1-1 0,-1 1-1,1-1 1,0 0 0,0 1 0,0-1 0,0 0 0,0 0 0,4 3 0,-5-5 0,1 1 0,-1-1 1,0 1-1,1-1 0,-1 1 1,1-1-1,-1 0 1,1 0-1,-1 0 0,1 0 1,-1 0-1,1 0 0,-1 0 1,1 0-1,-1 0 1,1-1-1,-1 1 0,0-1 1,1 1-1,-1-1 1,1 1-1,-1-1 0,0 0 1,2-1-1,2-2 59,-1 0 0,0 0 0,0-1 0,0 0 0,0 0 0,-1 0 0,0 0 1,0 0-1,0-1 0,0 1 0,-1-1 0,0 1 0,-1-1 0,2-7 0,2-9 432,-1-1-1,2-33 1,-4 19 364,-6-69 0,2 91-698,0 0 0,-1-1 0,-1 1 0,-1 0 1,0 1-1,-1-1 0,-8-14 0,14 29-155,0-1 0,0 1 0,0-1 0,0 1 0,0-1 0,0 1 0,0-1 0,0 1 0,-1-1 0,1 1 0,0 0 0,0-1 0,-1 1 0,1-1 0,0 1 0,0 0 0,-1-1 0,1 1 0,-1 0 0,1-1 0,0 1 0,-1 0 0,1 0 0,-1-1 0,1 1 0,0 0 0,-1 0 0,1 0 0,-1 0 0,1-1 0,-1 1 0,1 0 0,-1 0 0,1 0 0,-1 0 0,1 0 0,-1 0 0,1 0 0,-1 0 0,1 0 0,0 1 0,-2-1 0,-6 24 0,4 41 0,4-62 0,-1 34 0,-1-1 0,7 72 0,-5-100 0,1 1 0,1-1 0,0 0 0,0 0 0,0 0 0,1 0 0,0-1 0,1 1 0,0-1 0,0 1 0,1-1 0,-1-1 0,1 1 0,9 8 0,-14-14 0,1 0 0,0-1 0,0 1 0,0 0 0,0 0 0,0 0 0,0 0 0,0-1 0,0 1 0,0 0 0,1-1 0,-1 1 0,0-1 0,0 0 0,1 1 0,-1-1 0,0 0 0,0 0 0,1 0 0,-1 1 0,0-2 0,1 1 0,-1 0 0,0 0 0,1 0 0,1-1 0,-1 0 0,-1-1 0,1 1 0,-1 0 0,0-1 0,0 1 0,1-1 0,-1 0 0,0 1 0,0-1 0,0 0 0,-1 1 0,1-1 0,0 0 0,-1 0 0,1-3 0,2-9 0,-1-1 0,0 0 0,-2-20 0,0 33 0,1-8 0,-1 5 0,1 0 0,-1-1 0,0 1 0,-1 0 0,1 0 0,-1 0 0,0 0 0,0 0 0,0 0 0,-1 0 0,0 0 0,-3-7 0,3 49 0,3-34 0,0 1 0,0-1 0,1 1 0,-1-1 0,1 1 0,0-1 0,0 0 0,0 0 0,0 0 0,1 0 0,-1-1 0,1 1 0,-1 0 0,1-1 0,0 0 0,0 0 0,0 0 0,5 2 0,-6-3 0,-1 0 0,1 0 0,0-1 0,0 1 0,0-1 0,0 1 0,0-1 0,0 0 0,0 0 0,0 0 0,0 0 0,0 0 0,0 0 0,0 0 0,-1-1 0,1 1 0,0-1 0,0 1 0,0-1 0,0 0 0,0 0 0,-1 0 0,1 0 0,0 0 0,-1 0 0,1 0 0,-1-1 0,0 1 0,1 0 0,-1-1 0,0 1 0,1-1 0,-1 0 0,0 1 0,0-1 0,0-2 0,5-11 0,-2-1 0,0 1 0,0-1 0,1-32 0,-4 43 0,-1 35 0,1 46 0,-1-70 0,1-1 0,0 0 0,0 1 0,0-1 0,1 0 0,0 0 0,0 0 0,0 0 0,1 0 0,-1-1 0,5 6 0,-7-9-20,0 0 1,1 0-1,-1-1 1,1 1-1,-1 0 1,1-1-1,-1 1 1,1 0-1,0-1 1,-1 1-1,1-1 0,0 1 1,-1-1-1,1 1 1,0-1-1,0 1 1,-1-1-1,1 0 1,0 1-1,0-1 1,0 0-1,-1 0 0,1 0 1,0 0-1,0 0 1,0 0-1,0 0 1,0 0-1,-1 0 1,1 0-1,0 0 1,0 0-1,0 0 0,0-1 1,-1 1-1,1 0 1,0-1-1,0 1 1,-1-1-1,1 1 1,0 0-1,-1-1 1,1 0-1,0 1 1,-1-1-1,1 1 0,-1-1 1,1 0-1,-1 1 1,1-1-1,-1 0 1,1 0-1,-1 0 1,0 1-1,1-1 1,-1 0-1,0 0 0,0-1 1,3-5-654,0 0 1,-1-1-1,0 0 0,1-14 1,0-49-13123,-3 31 236</inkml:trace>
</inkml:ink>
</file>

<file path=ppt/ink/ink2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7.869"/>
    </inkml:context>
    <inkml:brush xml:id="br0">
      <inkml:brushProperty name="width" value="0.025" units="cm"/>
      <inkml:brushProperty name="height" value="0.025" units="cm"/>
      <inkml:brushProperty name="color" value="#66CC00"/>
    </inkml:brush>
  </inkml:definitions>
  <inkml:trace contextRef="#ctx0" brushRef="#br0">0 1 16464,'0'0'12844,"0"62"-12716,12-45-160,1-1-1570,0-2-2690,1-2-4388</inkml:trace>
</inkml:ink>
</file>

<file path=ppt/ink/ink2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8.194"/>
    </inkml:context>
    <inkml:brush xml:id="br0">
      <inkml:brushProperty name="width" value="0.025" units="cm"/>
      <inkml:brushProperty name="height" value="0.025" units="cm"/>
      <inkml:brushProperty name="color" value="#66CC00"/>
    </inkml:brush>
  </inkml:definitions>
  <inkml:trace contextRef="#ctx0" brushRef="#br0">124 22 14638,'0'0'8974,"-11"0"-4383,3 0-3836,0-1-516,1 0 1,-1 1-1,1 0 1,-1 1-1,1-1 1,-1 1-1,1 1 1,-1-1 0,1 1-1,-8 4 1,13-5-300,1 0 0,0 0 0,0 0 0,0 0 0,0 0 0,0 0 0,0 0 0,1 0 0,-1 0 0,0 1 0,0-1 0,1 0 0,-1 1 0,1-1 0,-1 0 0,1 1 0,0-1 0,-1 1 0,1-1 0,0 1 0,0-1 0,0 0 0,0 1 0,0-1 0,1 1 0,-1-1 0,0 1 0,0-1 0,1 0 0,-1 1 0,1-1 0,1 2 0,-1-1 72,0 0 0,0 0 1,0-1-1,0 1 0,1 0 0,-1-1 1,0 0-1,1 1 0,-1-1 0,1 0 1,0 1-1,0-1 0,-1 0 1,1 0-1,0 0 0,0-1 0,0 1 1,0 0-1,0-1 0,0 1 0,0-1 1,3 1-1,2-2 55,1 0 0,0 0 0,-1-1 0,1 0 1,-1 0-1,1-1 0,-1 0 0,8-4 0,-6 3-68,0 0 0,0 0-1,0 1 1,13-2 0,-21 6 33,1-1 1,-1 1 0,1 0-1,-1 0 1,0 0 0,1 0-1,-1 0 1,0 0 0,0 0-1,1 1 1,-1-1-1,0 0 1,0 1 0,0-1-1,-1 1 1,1-1 0,0 1-1,-1-1 1,1 1-1,0 2 1,1 0 83,-1-1 0,1 1 1,0-1-1,0 0 0,0 0 0,1 0 0,-1 0 0,5 5 1,-6-8-100,-1 0 1,1 1 0,0-1-1,-1 0 1,1 1 0,0-1 0,-1 0-1,1 0 1,0 0 0,-1 0-1,1 0 1,0 0 0,-1 1-1,1-2 1,0 1 0,-1 0-1,1 0 1,0 0 0,-1 0 0,1 0-1,1-1 1,18-17 136,5-19-3872,11-15-7175,-21 35 456</inkml:trace>
</inkml:ink>
</file>

<file path=ppt/ink/ink2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8.554"/>
    </inkml:context>
    <inkml:brush xml:id="br0">
      <inkml:brushProperty name="width" value="0.025" units="cm"/>
      <inkml:brushProperty name="height" value="0.025" units="cm"/>
      <inkml:brushProperty name="color" value="#66CC00"/>
    </inkml:brush>
  </inkml:definitions>
  <inkml:trace contextRef="#ctx0" brushRef="#br0">78 62 14478,'0'0'17728,"-9"8"-17653,6-6-248,-35 30 457,35-30-533,1 0 1,-1 1 0,1-1-1,0 1 1,0 0 0,0-1 0,0 1-1,0 0 1,1 0 0,-1 0-1,1 0 1,0 0 0,0 1-1,-1 3 1,10-6-3391,22-6 626,12-8-6222,-20 8 1676</inkml:trace>
  <inkml:trace contextRef="#ctx0" brushRef="#br0" timeOffset="1">148 124 3459,'8'0'9898,"-2"3"-5254,-4 10-704,-2 2-609,0 8-64,-5-2-641,-6-1-1024,-2 1-1602,1-6 0,-3-7 0,3-7 0,4-1 0,-1 0 0,5-14-1986,4-1-4004,0-4-4067</inkml:trace>
  <inkml:trace contextRef="#ctx0" brushRef="#br0" timeOffset="2">323 46 23286,'0'0'9481,"59"0"-9481,-41-5 0,-3-7-609,-2-1-5028,-1-2-6310</inkml:trace>
</inkml:ink>
</file>

<file path=ppt/ink/ink2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49.256"/>
    </inkml:context>
    <inkml:brush xml:id="br0">
      <inkml:brushProperty name="width" value="0.025" units="cm"/>
      <inkml:brushProperty name="height" value="0.025" units="cm"/>
      <inkml:brushProperty name="color" value="#66CC00"/>
    </inkml:brush>
  </inkml:definitions>
  <inkml:trace contextRef="#ctx0" brushRef="#br0">1 80 18417,'0'0'5424,"0"14"-3667,15 191 2042,-11-174-3517,1-1 1,2 0-1,1 0 0,2 0 0,14 31 1,-23-59-260,-1 0 0,1-1 0,0 1 0,0 0 0,0-1 0,1 1 1,-1-1-1,0 1 0,0-1 0,1 1 0,-1-1 0,1 0 0,-1 0 0,4 2 0,-4-3-2,0 1 0,-1-1-1,1 0 1,0 0-1,0 0 1,-1 0-1,1 0 1,0 0-1,0 0 1,-1-1-1,1 1 1,0 0-1,0 0 1,-1-1-1,1 1 1,0 0-1,-1-1 1,1 1-1,0 0 1,-1-1-1,1 1 1,0-1-1,-1 1 1,1-1-1,0 0 1,3-6 110,1 0 0,-1 0 1,0 0-1,0 0 0,3-12 0,-4 14-122,34-92-9,-4-1 0,29-146 0,-59 216-3921,-7 26-230,-7 11-792,-3 8-6962</inkml:trace>
</inkml:ink>
</file>

<file path=ppt/ink/ink2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50.532"/>
    </inkml:context>
    <inkml:brush xml:id="br0">
      <inkml:brushProperty name="width" value="0.025" units="cm"/>
      <inkml:brushProperty name="height" value="0.025" units="cm"/>
      <inkml:brushProperty name="color" value="#66CC00"/>
    </inkml:brush>
  </inkml:definitions>
  <inkml:trace contextRef="#ctx0" brushRef="#br0">1 577 14894,'3'8'1911,"1"2"-1167,1 0 0,-1-1 0,2 0 0,-1 0 0,10 11 0,-14-18-711,0 0 1,1-1 0,-1 1 0,1-1-1,-1 1 1,1-1 0,-1 0 0,1 1-1,0-1 1,0 0 0,0 0 0,0 0-1,-1 0 1,1-1 0,0 1 0,0 0-1,1-1 1,-1 1 0,0-1 0,0 0-1,0 0 1,0 0 0,0 0 0,0 0-1,0 0 1,0-1 0,1 1 0,-1-1-1,0 1 1,0-1 0,0 0 0,0 0-1,-1 1 1,1-2 0,0 1 0,0 0-1,0 0 1,-1 0 0,3-4 0,5-3-58,-1-1 0,-1 0 0,0-1 1,0 1-1,-1-2 0,0 1 0,-1-1 1,0 1-1,6-22 0,-1-2 122,9-69-1,-16 94 532,0 9-175,4 22 83,4 35 123,-8-36-497,-1-6-114,0 1 1,1-1-1,0 0 0,1-1 0,10 23 1,-14-36-19,0 0 1,0 0 0,1 0 0,-1 0 0,0-1 0,1 1 0,-1 0 0,1 0 0,-1 0-1,1-1 1,-1 1 0,1 0 0,0-1 0,-1 1 0,1 0 0,0-1 0,-1 1 0,1-1-1,0 1 1,0-1 0,0 1 0,-1-1 0,1 1 0,0-1 0,0 0 0,0 0 0,0 1-1,0-1 1,0 0 0,0 0 0,-1 0 0,1 0 0,0 0 0,0 0 0,0 0 0,0-1-1,0 1 1,0 0 0,0 0 0,0-1 0,-1 1 0,1 0 0,0-1 0,0 1 0,0-1-1,-1 1 1,1-1 0,0 1 0,0-1 0,-1 0 0,1 1 0,-1-1 0,1 0 0,0 0-1,-1 1 1,1-2 0,4-5 436,0-1 1,-1 1-1,0 0 0,5-14 0,0-1-354,-1 0 0,0-1 1,-2 1-1,-1-2 0,-1 1 0,0 0 0,-1-32 0,-14 137-407,0-10 389,10-2 357,1-69-448,0-1-1,0 0 0,0 0 1,0 1-1,0-1 0,0 0 0,0 1 1,0-1-1,0 0 0,1 1 1,-1-1-1,0 0 0,0 0 0,0 1 1,0-1-1,1 0 0,-1 0 1,0 1-1,0-1 0,1 0 1,-1 0-1,0 0 0,0 0 0,1 1 1,-1-1-1,0 0 0,1 0 1,-1 0-1,0 0 0,1 0 0,-1 0 1,0 0-1,0 0 0,1 0 1,-1 0-1,0 0 0,1 0 1,-1 0-1,0 0 0,1 0 0,-1 0 1,0 0-1,1 0 0,-1 0 1,0 0-1,0 0 0,1-1 0,-1 1 1,0 0-1,1 0 0,-1 0 1,0-1-1,0 1 0,1 0 1,15-12 356,0-9-212,-1 0 0,17-32-1,-22 34-85,2 1-1,0 0 0,1 0 1,20-21-1,-32 38-62,1-1-1,-1 1 1,0 0-1,1 0 0,-1 0 1,1 0-1,-1 0 1,1 0-1,0 1 0,-1-1 1,1 0-1,0 1 1,0-1-1,-1 1 1,1 0-1,0 0 0,0 0 1,-1 0-1,1 0 1,0 0-1,0 0 1,2 1-1,0 0-2,-1 0 1,0 1-1,0-1 0,1 1 1,-1 0-1,0 0 0,-1 0 1,1 0-1,0 1 0,4 4 1,-1 0-3,-1 0 0,0 0 0,0 0 1,-1 1-1,1-1 0,-2 1 0,1 0 1,3 14-1,-5-3 35,-2-14 25,0-1 0,0 1 0,0-1 0,1 1 0,0-1 0,0 1 0,0-1 0,0 0 0,1 0 0,3 7 0,-4-17-31,1 1 1,-1-1-1,-1 0 0,1 1 1,-1-1-1,1 0 0,-2 0 1,0-6-1,-4-12-24,-2-1 0,-1 1 0,-1 1 0,-1-1 0,-17-28 0,21 38 0,6 14 0,0 1 0,0-1 0,0 1 0,0-1 0,0 0 0,0 1 0,0-1 0,0 0 0,0 1 0,0-1 0,1 0 0,-1 1 0,0-1 0,0 0 0,0 1 0,1-1 0,-1 0 0,0 0 0,0 1 0,1-1 0,-1 0 0,0 0 0,1 1 0,-1-1 0,0 0 0,1 0 0,-1 0 0,0 0 0,1 1 0,-1-1 0,0 0 0,1 0 0,-1 0 0,1 0 0,-1 0 0,0 0 0,1 0 0,-1 0 0,0 0 0,1 0 0,-1 0 0,1 0 0,-1-1 0,0 1 0,1 0 0,-1 0 0,0 0 0,1 0 0,-1-1 0,0 1 0,1 0 0,-1 0 0,0 0 0,0-1 0,1 1 0,48-23 0,-39 18 0,1 0 0,-1 0 0,1 1 0,-1 0 0,1 1 0,0 0 0,20-2 0,-27 4 0,0 1 0,-1-1 0,1 1 0,-1 0 0,1 0 0,0 1 0,-1-1 0,1 1 0,-1-1 0,1 1 0,-1 0 0,1 0 0,-1 1 0,0-1 0,1 1 0,-1 0 0,0-1 0,0 2 0,0-1 0,0 0 0,-1 0 0,1 1 0,-1 0 0,1-1 0,-1 1 0,0 0 0,0 0 0,0 0 0,0 0 0,-1 1 0,1-1 0,-1 0 0,0 1 0,0-1 0,0 1 0,0-1 0,-1 1 0,1 0 0,-1-1 0,0 6 0,0 65 0,0-73 0,0-1 0,1 0 0,-1 0 0,0 1 0,0-1 0,0 0 0,0 0 0,1 0 0,-1 1 0,0-1 0,0 0 0,0 0 0,1 0 0,-1 1 0,0-1 0,0 0 0,1 0 0,-1 0 0,0 0 0,0 0 0,1 0 0,-1 0 0,0 0 0,0 0 0,1 1 0,-1-1 0,0 0 0,0 0 0,1 0 0,-1 0 0,0-1 0,1 1 0,-1 0 0,0 0 0,0 0 0,1 0 0,-1 0 0,0 0 0,0 0 0,1 0 0,-1-1 0,0 1 0,0 0 0,0 0 0,1 0 0,-1 0 0,0-1 0,0 1 0,0 0 0,1 0 0,-1-1 0,0 1 0,0 0 0,0 0 0,0-1 0,14-11 0,-4-5 0,-1-1 0,-1 0 0,-1 0 0,0-1 0,-1 0 0,-1 0 0,-1 0 0,-1-1 0,0 0 0,-1-22 0,-1 46 0,-1-1 0,1 0 0,-1 1 0,1-1 0,0 0 0,1 0 0,-1 0 0,0 0 0,1 0 0,0 0 0,-1 0 0,1 0 0,1-1 0,-1 1 0,0-1 0,0 1 0,1-1 0,0 0 0,-1 0 0,1 0 0,0 0 0,0 0 0,0-1 0,0 0 0,0 1 0,0-1 0,0 0 0,1 0 0,-1-1 0,0 1 0,1-1 0,-1 1 0,0-1 0,5-1 0,-2 1 0,0 0 0,0 0 0,0-1 0,0 0 0,0 0 0,0 0 0,-1-1 0,1 0 0,0 0 0,-1-1 0,0 1 0,1-1 0,-1-1 0,0 1 0,-1 0 0,1-1 0,-1 0 0,8-8 0,-7 4 0,-1 0 0,0 1 0,0-1 0,-1-1 0,0 1 0,0 0 0,-1-1 0,0 1 0,-1-1 0,0 0 0,0 0 0,-1 1 0,0-1 0,0 0 0,-4-17 0,4 25 0,0 0 0,0 0 0,0 1 0,0-1 0,0 0 0,0 0 0,-1 0 0,1 0 0,0 0 0,-1 1 0,1-1 0,-1 0 0,1 0 0,-1 1 0,1-1 0,-1 0 0,1 1 0,-1-1 0,1 0 0,-1 1 0,0-1 0,0 1 0,1-1 0,-1 1 0,0-1 0,0 1 0,0 0 0,1-1 0,-1 1 0,0 0 0,0 0 0,0 0 0,0-1 0,0 1 0,1 0 0,-1 0 0,0 0 0,0 0 0,0 1 0,0-1 0,0 0 0,0 0 0,1 0 0,-1 1 0,0-1 0,0 0 0,0 1 0,1-1 0,-1 1 0,0-1 0,0 1 0,1-1 0,-2 2 0,-2 1 0,1 0 0,-1 1 0,0-1 0,1 1 0,0 0 0,0 0 0,-5 9 0,0 3 0,1 1 0,0 0 0,1 0 0,1 1 0,1-1 0,0 1 0,1 0 0,1 1 0,1-1 0,1 0 0,3 34 0,-2-49 9,0 0 1,1 0-1,-1-1 0,1 1 0,-1 0 1,1-1-1,0 0 0,0 1 1,0-1-1,0 0 0,0 0 1,1 0-1,-1 0 0,1 0 0,-1 0 1,1-1-1,-1 1 0,1-1 1,0 0-1,0 0 0,0 0 1,0 0-1,0 0 0,0-1 0,0 1 1,0-1-1,0 0 0,0 0 1,5-1-1,1 1-164,0 0 0,0-1 0,0 0 0,0-1 0,0 0 0,0 0 0,0-1 0,16-7 0,8-12-6699,-1-3-6220</inkml:trace>
</inkml:ink>
</file>

<file path=ppt/ink/ink2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4.197"/>
    </inkml:context>
    <inkml:brush xml:id="br0">
      <inkml:brushProperty name="width" value="0.025" units="cm"/>
      <inkml:brushProperty name="height" value="0.025" units="cm"/>
      <inkml:brushProperty name="color" value="#66CC00"/>
    </inkml:brush>
  </inkml:definitions>
  <inkml:trace contextRef="#ctx0" brushRef="#br0">43 1 16111,'0'0'6844,"-4"9"-6070,-4 7-624,2 1 0,0 0-1,1 0 1,1 0 0,1 1-1,0-1 1,1 1 0,1 0 0,1 0-1,2 22 1,-1-24-11,0 0 0,2 0 0,0 0 0,1 0 0,0-1 0,1 1 0,1-1 0,1 0 0,0-1 0,1 1 0,0-2 0,12 15 0,-16-23-225,1 0 0,0 0 1,1-1-1,-1 1 0,1-1 0,0-1 1,0 1-1,0-1 0,0 0 0,0 0 1,1-1-1,-1 0 0,1 0 0,0 0 0,0-1 1,8 0-1,-10 0-545,1-1 1,-1-1-1,0 1 0,0-1 1,0 0-1,1 0 0,-1 0 1,0-1-1,0 0 1,-1 0-1,1 0 0,0 0 1,7-6-1,21-22-10564</inkml:trace>
</inkml:ink>
</file>

<file path=ppt/ink/ink2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4.555"/>
    </inkml:context>
    <inkml:brush xml:id="br0">
      <inkml:brushProperty name="width" value="0.025" units="cm"/>
      <inkml:brushProperty name="height" value="0.025" units="cm"/>
      <inkml:brushProperty name="color" value="#66CC00"/>
    </inkml:brush>
  </inkml:definitions>
  <inkml:trace contextRef="#ctx0" brushRef="#br0">14 1 16400,'0'0'6213,"-13"73"-5380,13-30-352,8 2-33,5 4-96,5-2-288,-1-1-32,-1-6 1,0-4-162,-1-8-415,-2-10-641,-4-9-1057,-3-9-1410</inkml:trace>
</inkml:ink>
</file>

<file path=ppt/ink/ink2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4.899"/>
    </inkml:context>
    <inkml:brush xml:id="br0">
      <inkml:brushProperty name="width" value="0.025" units="cm"/>
      <inkml:brushProperty name="height" value="0.025" units="cm"/>
      <inkml:brushProperty name="color" value="#66CC00"/>
    </inkml:brush>
  </inkml:definitions>
  <inkml:trace contextRef="#ctx0" brushRef="#br0">16 203 13068,'0'0'12882,"-4"-11"-11152,1 4-1568,2 4-127,-1 1 0,1 0 0,0-1 0,0 1 0,1 0 0,-1-1 0,0 1 0,1-1 0,-1 0 0,1 1 0,0-1 0,0 1 1,0-1-1,0 1 0,1-1 0,-1 1 0,1-1 0,-1 1 0,1-1 0,0 1 0,0-1 0,0 1 0,0 0 0,0-1 0,1 1 0,-1 0 0,1 0 0,-1 0 1,1 0-1,3-2 0,12-10 101,0 1 1,1 1 0,0 1 0,1 0 0,38-14-1,-44 20-138,0 1-1,1 0 0,-1 1 0,1 1 0,-1 0 1,1 1-1,0 0 0,-1 1 0,1 0 1,19 4-1,-29-3 52,0 0 0,-1 0 0,1 1 0,-1-1 0,1 1 0,-1 0 0,1 0 0,-1 0 0,0 0 0,0 1 0,0-1 0,-1 1 0,1 0 0,-1 0 0,1 0 0,-1 0 0,0 0 0,0 1 0,0-1 0,0 0 1,-1 1-1,0 0 0,1-1 0,-1 1 0,-1 0 0,1-1 0,0 1 0,-1 0 0,0 0 0,0 7 0,0-4 31,0-1 1,-1 1-1,1-1 1,-1 0-1,-1 1 0,1-1 1,-1 0-1,0 0 1,-1 0-1,1 0 1,-1-1-1,0 1 0,-1 0 1,1-1-1,-1 0 1,0 0-1,-1 0 1,-4 4-1,-4-1-1000,-1-1 1,0-1-1,0 0 0,0 0 0,-1-2 1,-19 4-1,53-9-6500,6-4-2713</inkml:trace>
</inkml:ink>
</file>

<file path=ppt/ink/ink2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5.245"/>
    </inkml:context>
    <inkml:brush xml:id="br0">
      <inkml:brushProperty name="width" value="0.025" units="cm"/>
      <inkml:brushProperty name="height" value="0.025" units="cm"/>
      <inkml:brushProperty name="color" value="#66CC00"/>
    </inkml:brush>
  </inkml:definitions>
  <inkml:trace contextRef="#ctx0" brushRef="#br0">14 1 7815,'0'0'8953,"0"12"-7021,5 11-543,1 0 0,1 0 0,0-1-1,2 0 1,1 0 0,19 31 0,-24-43-891,26 38 1266,-30-46-1668,1 0-1,-1 0 1,1 0 0,0 0-1,0 0 1,-1-1-1,2 1 1,-1-1-1,0 1 1,0-1-1,0 0 1,1 0-1,-1 0 1,0 0-1,1 0 1,-1 0-1,5 0 1,-5-1-86,-1-1 1,0 0-1,0 0 1,0 0-1,0 0 1,0 0-1,0 0 1,0 0-1,-1 0 1,1 0-1,0-1 1,0 1-1,-1 0 1,1 0-1,-1-1 1,1 1-1,-1 0 1,0-1-1,0 1 1,1 0-1,-1-1 1,0 1-1,0-1 1,0 1-1,0 0 1,-1-1-1,1-1 1,-3-45 58,0 36-69,0-1 0,-1 1 0,0 0 0,-1 1 0,0-1 0,-1 1 0,-11-17 0,11 20 0,1 0 0,-1 1 0,0-1 0,0 1 0,-1 1 0,0-1 0,-1 1 0,1 1 0,-1-1 0,-15-7 0,22 12 1,1 1 1,-1-1-1,0 1 1,0-1-1,0 1 0,0 0 1,-1-1-1,1 1 1,0 0-1,0 0 0,0-1 1,0 1-1,0 0 1,0 0-1,0 0 0,0 1 1,0-1-1,0 0 0,-1 0 1,1 1-1,0-1 1,0 0-1,0 1 0,0-1 1,0 1-1,0-1 1,1 1-1,-1 0 0,0-1 1,0 1-1,0 0 1,0-1-1,1 1 0,-1 0 1,0 0-1,1 0 1,-1 0-1,1 0 0,-1 0 1,1 0-1,-1 0 1,1 0-1,-1 1 0,1 0-12,0-1 0,0 1 1,-1-1-1,1 1 0,0 0 0,0-1 0,1 1 0,-1-1 0,0 1 0,0 0 0,1-1 0,-1 1 0,1-1 0,0 1 0,-1-1 0,1 1 0,0-1 0,0 0 0,0 1 0,0-1 0,0 0 0,0 0 0,0 1 0,0-1 0,0 0 0,1 0 0,1 0 0,2 2-598,1-1-1,0 0 0,0 0 0,0-1 0,0 0 1,0 0-1,0 0 0,0-1 0,12 0 0,-9-1-1006,0 0-1,0-1 1,0 0-1,0 0 1,-1-1-1,10-3 1,17-11-8880</inkml:trace>
</inkml:ink>
</file>

<file path=ppt/ink/ink2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5.584"/>
    </inkml:context>
    <inkml:brush xml:id="br0">
      <inkml:brushProperty name="width" value="0.025" units="cm"/>
      <inkml:brushProperty name="height" value="0.025" units="cm"/>
      <inkml:brushProperty name="color" value="#66CC00"/>
    </inkml:brush>
  </inkml:definitions>
  <inkml:trace contextRef="#ctx0" brushRef="#br0">56 54 12684,'0'0'13127,"-8"7"-11461,1-1-1416,4-4-165,0 0 0,0 1 0,0-1 0,0 1 1,1 0-1,-1 0 0,1 0 0,0 0 0,-1 0 0,1 0 1,1 1-1,-1-1 0,0 1 0,1-1 0,0 1 0,0-1 1,-1 9-1,1-3 101,0 1 0,1-1-1,1 1 1,-1-1 0,2 0 0,-1 1 0,1-1 0,4 12 0,-5-19-161,0 0 0,0 0 0,1 1 1,-1-1-1,0 0 0,1 0 0,0 0 0,-1 0 1,1-1-1,0 1 0,0 0 0,0-1 0,0 1 0,0-1 1,0 0-1,0 1 0,1-1 0,-1 0 0,0 0 1,1-1-1,-1 1 0,1 0 0,-1-1 0,1 0 1,-1 1-1,1-1 0,-1 0 0,1 0 0,-1-1 0,1 1 1,-1 0-1,1-1 0,-1 0 0,0 1 0,1-1 1,3-2-1,-2 1 1,0 0-1,0-1 1,0 1 0,0-1 0,-1 0-1,1-1 1,-1 1 0,0 0 0,1-1 0,-2 0-1,1 0 1,0 0 0,-1 0 0,0 0 0,0 0-1,0 0 1,0-1 0,-1 1 0,0-1-1,1 0 1,-1-8 0,1 2 11,0 0 0,-1-1 1,0 1-1,-1 0 0,-1 0 0,0-1 1,0 1-1,-4-14 0,4 21-37,-1 0 0,0 0 0,0-1 0,0 1 0,0 0 0,-1 0 0,-3-3 0,5 5 0,0 1 0,0 0 0,0 0 0,0 0 0,0 0 0,0 0 0,-1 0 0,1 0 0,0 0 0,-1 1 0,1-1 0,0 0 0,-1 1 0,1-1 0,-1 1 0,1-1 0,-1 1 0,1 0 0,-1 0 0,1 0 0,-1 0 0,0 0 0,-1 0 0,2 1-2,-1 0 0,1 0 1,0 0-1,0 1 0,0-1 0,0 0 1,0 1-1,0-1 0,0 0 0,0 1 0,0-1 1,1 1-1,-1 0 0,0-1 0,1 1 1,0-1-1,-1 1 0,1 0 0,0-1 0,0 1 1,0 0-1,0 0 0,0 2 0,0 1-67,0-1 1,0 1-1,0 0 0,1-1 0,0 0 0,0 1 1,0-1-1,2 5 0,-2-7-206,0 0 0,1-1 0,0 1 1,-1-1-1,1 0 0,0 1 0,0-1 0,0 0 0,0 0 0,0 0 1,0 0-1,0 0 0,0-1 0,0 1 0,0 0 0,0-1 1,1 0-1,-1 0 0,0 1 0,0-1 0,1 0 0,-1-1 0,0 1 1,0 0-1,0-1 0,1 1 0,-1-1 0,2-1 0,4 0-1194,-1 0 0,-1-1-1,1 0 1,0 0 0,-1-1-1,1 0 1,5-5 0,16-18-10238</inkml:trace>
</inkml:ink>
</file>

<file path=ppt/ink/ink2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6.099"/>
    </inkml:context>
    <inkml:brush xml:id="br0">
      <inkml:brushProperty name="width" value="0.025" units="cm"/>
      <inkml:brushProperty name="height" value="0.025" units="cm"/>
      <inkml:brushProperty name="color" value="#66CC00"/>
    </inkml:brush>
  </inkml:definitions>
  <inkml:trace contextRef="#ctx0" brushRef="#br0">57 194 2402,'-4'10'13512,"-6"11"-11954,1 1 0,1 0 0,2 1 0,0-1 0,1 1 0,-2 25 0,7-38-1055,-1-2-218,1 1 0,0 0 1,0-1-1,1 1 1,3 12-1,-4-20-275,1 1 0,-1 0 0,1-1 0,0 1 0,-1-1-1,1 1 1,0-1 0,0 1 0,0-1 0,0 0 0,0 1 0,0-1 0,1 0 0,-1 0 0,0 0-1,1 0 1,-1 0 0,1 0 0,-1 0 0,1-1 0,-1 1 0,1 0 0,-1-1 0,1 1 0,0-1 0,-1 0-1,1 0 1,0 1 0,-1-1 0,1 0 0,0 0 0,0 0 0,2-1 0,0 0 20,0-1 1,0 1 0,-1-1 0,1 0-1,-1 0 1,1 0 0,-1 0-1,0 0 1,0-1 0,0 0 0,0 1-1,-1-1 1,1 0 0,-1-1-1,1 1 1,-1 0 0,0 0-1,0-1 1,-1 0 0,1 1 0,0-5-1,7-14 163,-1 0-1,5-28 1,-12 45-192,8-42 427,-3-1 1,-1 1-1,-3-1 0,-5-73 0,0 106-428,-3 18 0,-4 23 0,-7 104 0,16-117 0,0 0 0,2 0 0,-1 0 0,1 0 0,1 0 0,1-1 0,0 1 0,4 12 0,-5-21 0,0-1 0,0 1 0,0 0 0,0-1 0,0 0 0,1 0 0,0 0 0,-1 0 0,1 0 0,0 0 0,0-1 0,1 1 0,-1-1 0,1 0 0,-1 0 0,1 0 0,-1-1 0,1 1 0,0-1 0,4 1 0,-5-1 0,0-1 0,0 0 0,-1 1 0,1-1 0,0-1 0,0 1 0,0 0 0,-1-1 0,1 1 0,0-1 0,0 0 0,-1 0 0,1 0 0,0 0 0,-1 0 0,1-1 0,-1 1 0,0-1 0,1 0 0,-1 0 0,0 1 0,0-1 0,0-1 0,0 1 0,-1 0 0,1 0 0,0-1 0,1-3 0,1-4 0,0 0 0,0 0 0,-1 0 0,0-1 0,-1 1 0,0-1 0,0 0 0,-1 0 0,-1 0 0,0 1 0,-2-18 0,2 28 0,0 1 0,0-1 0,0 0 0,-1 0 0,1 0 0,0 0 0,0 0 0,0 0 0,0 1 0,0-1 0,0 0 0,0 0 0,0 0 0,-1 0 0,1 0 0,0 0 0,0 0 0,0 0 0,0 0 0,0 0 0,0 1 0,-1-1 0,1 0 0,0 0 0,0 0 0,0 0 0,0 0 0,0 0 0,-1 0 0,1 0 0,0 0 0,0 0 0,0 0 0,0 0 0,-1 0 0,1 0 0,0-1 0,0 1 0,0 0 0,0 0 0,0 0 0,0 0 0,-1 0 0,1 0 0,0 0 0,0 0 0,0 0 0,0 0 0,0-1 0,0 1 0,0 0 0,0 0 0,-1 0 0,1 0 0,0 0 0,0-1 0,0 1 0,-6 14 0,4 1 0,0-1 0,1 1 0,0 0 0,1-1 0,4 22 0,-4-33 0,0-1 0,0 1 0,0-1 0,1 0 0,-1 1 0,1-1 0,0 0 0,-1 1 0,1-1 0,0 0 0,1 0 0,-1 0 0,0 0 0,0 0 0,1 0 0,0 0 0,-1 0 0,1-1 0,0 1 0,0-1 0,-1 1 0,1-1 0,0 1 0,1-1 0,-1 0 0,0 0 0,0 0 0,0 0 0,1-1 0,-1 1 0,0-1 0,1 1 0,-1-1 0,1 0 0,-1 0 0,0 0 0,1 0 0,-1 0 0,1 0 0,-1-1 0,4-1 0,-1 0 0,0 0 0,0 0 0,0-1 0,0 0 0,-1 0 0,1 0 0,-1-1 0,0 1 0,0-1 0,-1 0 0,1 0 0,-1 0 0,1-1 0,-2 1 0,1-1 0,4-9 0,1-3 0,-1 1 0,-1-1 0,7-31 0,-6 4 0,-6 37 0,0 30 0,-1-17 0,-1 8 0,1-1 0,0 1 0,1-1 0,0 1 0,1-1 0,3 16 0,-4-27 0,-1 0 0,1 0 0,0 0 0,0 0 0,0 0 0,0 0 0,0-1 0,0 1 0,0 0 0,0-1 0,1 1 0,-1 0 0,1-1 0,-1 0 0,1 1 0,-1-1 0,1 0 0,0 0 0,0 0 0,0 0 0,0 0 0,-1 0 0,1 0 0,0-1 0,0 1 0,1-1 0,-1 1 0,0-1 0,0 0 0,0 0 0,0 0 0,0 0 0,0 0 0,0-1 0,0 1 0,0 0 0,0-1 0,0 0 0,0 1 0,0-1 0,3-1 0,5-4-452,0-1 1,0 0-1,0 0 0,-1-1 1,0 0-1,0 0 1,-1-1-1,0 0 0,10-16 1,-4 7-7909</inkml:trace>
</inkml:ink>
</file>

<file path=ppt/ink/ink2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7.112"/>
    </inkml:context>
    <inkml:brush xml:id="br0">
      <inkml:brushProperty name="width" value="0.025" units="cm"/>
      <inkml:brushProperty name="height" value="0.025" units="cm"/>
      <inkml:brushProperty name="color" value="#66CC00"/>
    </inkml:brush>
  </inkml:definitions>
  <inkml:trace contextRef="#ctx0" brushRef="#br0">1 114 18610,'0'0'13228,"0"9"-12513,7 47-661,2-1-1,3 1 1,32 92-1,-41-142-53,-1 0 0,1 0 0,0 0 0,1 0 0,-1 0 0,6 5 0,-8-10 0,-1 0 0,1 0 0,0 0 0,-1-1 0,1 1 0,0 0 0,0-1 0,-1 1 0,1 0 0,0-1 0,0 1 0,0-1 0,0 1 0,0-1 0,0 0 0,0 1 0,0-1 0,0 0 0,0 0 0,0 0 0,0 0 0,0 1 0,0-2 0,0 1 0,0 0 0,0 0 0,0 0 0,0 0 0,0-1 0,0 1 0,0 0 0,0-1 0,0 1 0,0-1 0,0 1 0,0-1 0,0 1 0,-1-1 0,1 0 0,0 1 0,0-1 0,-1 0 0,1 0 0,0 1 0,-1-1 0,1 0 0,-1 0 0,1-1 0,5-7 0,-1-1 0,0 0 0,-1 0 0,0 0 0,0-1 0,-1 1 0,-1-1 0,0 0 0,1-13 0,0-19 0,-2-43 0,-2 46 0,-2 88-4675,-3 60-7082,7-94 5071,3 2 4081,4 5 3562,9 9 5508,-16-28-5759,0 0 0,1 0 0,0 0 0,-1 0 0,1-1-1,0 1 1,0 0 0,0-1 0,0 1 0,0-1 0,0 0 0,0 0 0,5 2 0,10-5 623,1-12-4815,-12 6 2116,-1 0 0,0 0 0,0 0 1,-1 0-1,4-10 0,10-49-2831,-12 23 4803,-1-55 0,-1 18 4693,5-11-244,-9 157 684,2-21-4851,-1-11-203,0 1 0,8 33 0,-7-54-577,0-1 0,1 1 0,1-1 0,0 0 0,1 0 0,1-1 0,-1 0 0,12 17 0,-17-27-113,1-1-1,-1 1 1,0-1-1,0 1 1,0-1 0,1 1-1,-1-1 1,0 1 0,0-1-1,1 1 1,-1-1 0,1 0-1,-1 1 1,0-1-1,1 1 1,-1-1 0,1 0-1,-1 0 1,1 1 0,-1-1-1,1 0 1,-1 0-1,1 1 1,-1-1 0,1 0-1,-1 0 1,1 0 0,-1 0-1,1 0 1,-1 0 0,1 0-1,-1 0 1,1 0-1,-1 0 1,2 0 0,0-20-272,-11-29 23,-16 7 175,23 40 157,1-1 0,-1 1 1,0-1-1,0 1 0,-1 0 0,1 0 1,0 0-1,-1 0 0,1 0 0,-1 1 0,1-1 1,-1 1-1,-4-2 0,7 3-46,-1 0 0,1 0 0,0 0 0,0 0 0,0 0 0,-1 0 0,1 0 0,0 0 0,0 0 0,0 0 0,-1 0 0,1 0 0,0 0 0,0 0 0,0 0 0,0 0 0,-1 0 0,1 0 0,0 0 0,0 1 0,0-1 0,0 0 0,-1 0 0,1 0 0,0 0 0,0 0 0,0 0 0,0 1 0,0-1 0,0 0-1,-1 0 1,1 0 0,0 0 0,0 1 0,0-1 0,0 0 0,0 0 0,0 0 0,0 1 0,0-1 0,0 0 0,0 0 0,0 0 0,0 1 0,0-1 0,3 15 318,11 11-239,-11-24-106,0 1 0,0-1 0,0 0 0,0-1 0,0 1-1,0 0 1,0-1 0,1 0 0,-1 0 0,0 0 0,1 0 0,-1 0-1,1-1 1,-1 0 0,1 1 0,-1-1 0,1 0 0,0-1 0,-1 1-1,1-1 1,-1 1 0,0-1 0,1 0 0,-1-1 0,0 1 0,1 0-1,-1-1 1,0 0 0,0 0 0,0 0 0,0 0 0,-1 0 0,1 0-1,-1-1 1,1 1 0,-1-1 0,0 0 0,4-5 0,4-7-2,-1 0-1,0-1 1,-1-1 0,-1 1 0,11-35 0,-8 135 1,-8-71 0,0-1 0,0 1 0,1 0 0,7 17 0,-9-27 0,0-1 0,0 1 0,0-1 0,1 1 0,-1-1 0,1 0 0,-1 0 0,1 0 0,0 0 0,0 0 0,0 0 0,4 3 0,-4-5 0,-1 1 0,0-1 0,1 1 0,-1-1 0,1 0 0,-1 1 0,1-1 0,-1 0 0,1 0 0,-1 0 0,1 0 0,0 0 0,-1-1 0,1 1 0,-1 0 0,0-1 0,1 1 0,-1-1 0,1 1 0,-1-1 0,0 0 0,1 0 0,-1 1 0,0-1 0,2-1 0,0-1-264,0 0 0,-1 0-1,1 0 1,-1 0 0,1-1 0,-1 1-1,0 0 1,0-1 0,0 0 0,-1 1-1,1-1 1,-1 0 0,0 0 0,0 0-1,0-5 1,4-62-8064,-5 31-704</inkml:trace>
</inkml:ink>
</file>

<file path=ppt/ink/ink2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7.486"/>
    </inkml:context>
    <inkml:brush xml:id="br0">
      <inkml:brushProperty name="width" value="0.025" units="cm"/>
      <inkml:brushProperty name="height" value="0.025" units="cm"/>
      <inkml:brushProperty name="color" value="#66CC00"/>
    </inkml:brush>
  </inkml:definitions>
  <inkml:trace contextRef="#ctx0" brushRef="#br0">1 1 2370,'0'0'30397,"12"49"-30845,11-48-2403,0-1-3843,3 0-5734</inkml:trace>
  <inkml:trace contextRef="#ctx0" brushRef="#br0" timeOffset="1">200 95 16944,'0'0'10202,"-5"10"-7330,-2 1-2214,3-7-469,1 0 0,0 1-1,1-1 1,-1 1-1,1 0 1,0 0 0,0-1-1,0 2 1,1-1-1,-2 8 1,3-13-204,0 0-1,0 0 1,0 1-1,0-1 1,0 0-1,0 0 1,0 0-1,0 1 1,0-1-1,0 0 1,1 0-1,-1 0 1,0 1-1,0-1 1,0 0-1,0 0 1,0 0-1,0 0 1,0 1-1,1-1 1,-1 0-1,0 0 1,0 0-1,0 0 1,0 0-1,1 1 1,-1-1-1,0 0 1,0 0-1,0 0 1,0 0-1,1 0 1,-1 0-1,0 0 1,0 0-1,1 0 1,-1 0 0,0 0-1,0 0 1,0 0-1,1 0 1,-1 0-1,0 0 1,0 0-1,0 0 1,1 0-1,-1 0 1,0 0-1,0 0 1,0 0-1,1 0 1,-1-1-1,0 1 1,0 0-1,0 0 1,0 0-1,1-1 1,8-4-635,24-26-1075,-27 25 1642,0 0 0,1 0 1,0 0-1,0 1 0,13-8 0,-17 11 74,1 1 0,-1 0 1,1 0-1,-1 0 1,1 1-1,-1-1 0,1 1 1,0 0-1,-1 0 0,1 0 1,-1 0-1,1 0 0,0 1 1,-1 0-1,1 0 1,-1 0-1,1 0 0,3 2 1,-6-2-582,1-1 1,0 1 0,-1-1 0,1 1 0,0-1 0,0 0 0,-1 0 0,1 0 0,0 0 0,0 0-1,-1 0 1,1 0 0,0-1 0,-1 1 0,1-1 0,1 0 0,8-11-6298</inkml:trace>
</inkml:ink>
</file>

<file path=ppt/ink/ink2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7.844"/>
    </inkml:context>
    <inkml:brush xml:id="br0">
      <inkml:brushProperty name="width" value="0.025" units="cm"/>
      <inkml:brushProperty name="height" value="0.025" units="cm"/>
      <inkml:brushProperty name="color" value="#66CC00"/>
    </inkml:brush>
  </inkml:definitions>
  <inkml:trace contextRef="#ctx0" brushRef="#br0">58 1 11275,'0'0'19826,"-9"5"-18374,1-2-1247,5-2-204,0 0 0,0 1-1,0-1 1,0 0-1,1 1 1,-1 0 0,0-1-1,1 1 1,-1 0 0,1 1-1,0-1 1,0 0-1,-4 5 1,6-7-5,0 0 0,0 1 0,0-1-1,0 0 1,0 0 0,0 0 0,-1 1 0,1-1 0,0 0 0,0 0 0,0 0-1,0 1 1,0-1 0,0 0 0,0 0 0,0 1 0,0-1 0,0 0 0,0 0-1,0 0 1,0 1 0,0-1 0,0 0 0,0 0 0,0 1 0,1-1 0,-1 0-1,0 0 1,0 0 0,0 1 0,0-1 0,0 0 0,0 0 0,1 0-1,-1 0 1,0 1 0,0-1 0,0 0 0,1 0 0,-1 0 0,0 0 0,0 0-1,1 0 1,15 3-437,28-6-597,-33 2 777,-4 1 234,-2-1 148,0 1 1,0 0 0,0 0-1,0 0 1,-1 0 0,1 1 0,8 2-1,-12-3-89,0 1-1,0 0 1,0 0-1,1 0 1,-1 0-1,0 0 1,0 0-1,-1 0 1,1 0-1,0 0 0,0 0 1,0 0-1,-1 0 1,1 1-1,-1-1 1,1 0-1,-1 1 1,1-1-1,-1 0 1,0 1-1,0-1 1,1 0-1,-1 1 1,0-1-1,0 1 1,-1-1-1,1 0 1,0 1-1,0-1 1,-1 3-1,0-1-31,-1 1 0,1-1 0,0 0 0,-1 0 0,1 0 0,-1 0 0,0 0 0,0 0 0,0-1 0,-1 1 0,1-1 0,0 1 0,-1-1 0,0 0 0,0 0 0,1 0 0,-1 0 0,0-1 0,0 1 0,-1-1 0,1 0 0,0 0 0,0 0 0,-1 0 0,1 0 0,-7 0 0,8-12-4398,2 9 2326,0-11-7473</inkml:trace>
</inkml:ink>
</file>

<file path=ppt/ink/ink2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8.221"/>
    </inkml:context>
    <inkml:brush xml:id="br0">
      <inkml:brushProperty name="width" value="0.025" units="cm"/>
      <inkml:brushProperty name="height" value="0.025" units="cm"/>
      <inkml:brushProperty name="color" value="#66CC00"/>
    </inkml:brush>
  </inkml:definitions>
  <inkml:trace contextRef="#ctx0" brushRef="#br0">0 66 16239,'0'0'16528,"62"-24"-16528,-39 20 0,0-2 0,3-1 0,-4-3-2530,-4-5-8745</inkml:trace>
</inkml:ink>
</file>

<file path=ppt/ink/ink2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8.897"/>
    </inkml:context>
    <inkml:brush xml:id="br0">
      <inkml:brushProperty name="width" value="0.025" units="cm"/>
      <inkml:brushProperty name="height" value="0.025" units="cm"/>
      <inkml:brushProperty name="color" value="#66CC00"/>
    </inkml:brush>
  </inkml:definitions>
  <inkml:trace contextRef="#ctx0" brushRef="#br0">1 33 15663,'0'0'11050,"3"8"-9971,-3-7-1060,8 23 492,1 0 0,1-1 0,1 0 0,0-1 0,17 23 0,-27-44-493,-1 0 1,1 0-1,0-1 0,-1 1 0,1 0 1,0-1-1,-1 1 0,1 0 1,0-1-1,0 1 0,0-1 0,0 1 1,0-1-1,0 1 0,0-1 0,0 0 1,0 0-1,-1 1 0,1-1 0,0 0 1,0 0-1,1 0 0,-1 0 0,0 0 1,0 0-1,0 0 0,0 0 0,0-1 1,-1 1-1,1 0 0,0-1 0,0 1 1,0 0-1,0-1 0,0 1 0,0-1 1,0 1-1,-1-1 0,1 0 1,0 1-1,0-1 0,-1 0 0,1 0 1,0 0-1,-1 1 0,1-1 0,-1 0 1,1 0-1,0-1 0,23-51 930,-21 46-919,1-6-29,8-25 0,-12 37 0,1 0 0,-1-1 0,1 1 0,-1 0 0,1 0 0,-1 0 0,1-1 0,-1 1 0,1 0 0,0 0 0,0 0 0,0 0 0,0 0 0,-1 1 0,1-1 0,0 0 0,1 0 0,-1 0 0,0 1 0,1-1 0,0 1 0,-1 0 0,1 1 0,-1 0 0,1-1 0,-1 1 0,0 0 0,1-1 0,-1 1 0,0 0 0,0 0 0,0 0 0,1 0 0,-1 1 0,0-1 0,0 0 0,-1 0 0,3 3 0,17 30 0,-10-17 0,-9-15 0,0 1 0,1-1 0,-1 0 0,1 0 0,-1 0 0,1 0 0,0 0 0,0 0 0,0 0 0,0-1 0,0 1 0,1-1 0,-1 0 0,0 1 0,1-1 0,-1 0 0,1 0 0,-1 0 0,6 0 0,-6-1 0,0-1 0,0 1 0,0-1 0,0 0 0,0 0 0,0 0 0,0 0 0,0 0 0,0 0 0,-1 0 0,1-1 0,0 1 0,-1-1 0,1 1 0,-1-1 0,1 0 0,-1 1 0,0-1 0,0 0 0,0 0 0,0 0 0,0 0 0,1-4 0,16-42 0,-14 36 0,0 0 0,0 1 0,1 0 0,12-20 0,-17 31-128,1-1 0,-1 1 1,0-1-1,1 1 0,-1-1 0,0 1 1,1-1-1,-1 1 0,1 0 0,-1-1 1,1 1-1,-1 0 0,1-1 0,0 1 1,-1 0-1,1 0 0,-1 0 0,1-1 1,-1 1-1,1 0 0,0 0 0,-1 0 1,1 0-1,-1 0 0,1 0 0,0 0 0,-1 0 1,1 0-1,-1 0 0,1 0 0,0 1 1,-1-1-1,1 0 0,-1 0 0,1 1 1,0-1-1,15 17-7914,-5 0 792</inkml:trace>
</inkml:ink>
</file>

<file path=ppt/ink/ink2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9.241"/>
    </inkml:context>
    <inkml:brush xml:id="br0">
      <inkml:brushProperty name="width" value="0.025" units="cm"/>
      <inkml:brushProperty name="height" value="0.025" units="cm"/>
      <inkml:brushProperty name="color" value="#66CC00"/>
    </inkml:brush>
  </inkml:definitions>
  <inkml:trace contextRef="#ctx0" brushRef="#br0">32 23 11435,'0'0'15038,"-5"8"-14878,1-1-156,0 1-1,0-1 1,1 1-1,1 0 1,-1-1-1,-1 12 1,3-15 42,0 0 0,1 0-1,0 0 1,0 1 0,0-1 0,0 0-1,1 0 1,-1 0 0,1 0 0,0 1 0,0-1-1,1 0 1,-1-1 0,1 1 0,0 0-1,0 0 1,3 3 0,-5-6 33,1 0 1,0 0-1,-1 0 0,1 0 1,0 0-1,0 0 0,0 0 1,0 0-1,0-1 0,0 1 1,0 0-1,0 0 0,0-1 1,0 1-1,0-1 0,0 1 1,1-1-1,-1 0 0,0 1 1,0-1-1,0 0 0,1 0 1,-1 0-1,0 0 0,2 0 1,-1-1 32,0 0 1,0 0 0,0 1-1,0-2 1,-1 1 0,1 0-1,0 0 1,-1 0 0,1-1-1,-1 1 1,1-1 0,-1 1-1,0-1 1,2-1-1,1-5 17,0 1-1,0-1 0,0 1 0,-1-1 0,0 0 1,2-11-1,1-43 77,-5 61-212,-1-1 0,0 1 0,0 0 0,0-1 0,0 1 0,0-1 0,0 1 0,0 0 0,-1-1 0,1 1 0,0 0 0,-1 0 0,1-1-1,-1 1 1,1 0 0,-1 0 0,1-1 0,-1 1 0,0 0 0,0 0 0,0 0 0,0 0 0,0 0 0,0 0 0,0 0 0,0 1 0,0-1 0,0 0 0,0 0 0,0 1 0,-1-1 0,1 1-1,0-1 1,0 1 0,-1 0 0,1-1 0,0 1 0,-1 0 0,1 0 0,0 0 0,-3 0 0,3 1-46,0-1 0,0 1 1,0 0-1,-1 0 0,1-1 0,0 1 1,0 0-1,0 0 0,0 0 0,0 1 1,0-1-1,1 0 0,-1 0 0,0 0 1,0 1-1,1-1 0,-1 0 0,1 1 0,-1-1 1,1 0-1,0 1 0,0-1 0,-1 1 1,1-1-1,0 0 0,0 1 0,0-1 1,1 1-1,-1-1 0,0 1 0,1 1 1,-1-1-216,0 1 1,0-1-1,1 1 1,-1-1 0,1 0-1,-1 1 1,1-1-1,0 1 1,0-1 0,0 0-1,0 0 1,1 0-1,-1 0 1,0 0 0,1 0-1,0 0 1,-1 0-1,4 2 1,-2-3-418,0 0-1,0 0 1,0 0 0,1-1 0,-1 1-1,0-1 1,1 0 0,-1 0 0,0 0-1,6-1 1,17-4-5742</inkml:trace>
</inkml:ink>
</file>

<file path=ppt/ink/ink2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19.880"/>
    </inkml:context>
    <inkml:brush xml:id="br0">
      <inkml:brushProperty name="width" value="0.025" units="cm"/>
      <inkml:brushProperty name="height" value="0.025" units="cm"/>
      <inkml:brushProperty name="color" value="#66CC00"/>
    </inkml:brush>
  </inkml:definitions>
  <inkml:trace contextRef="#ctx0" brushRef="#br0">24 233 15182,'0'0'2931,"-3"12"-667,-1-1-2155,1 1 563,-1 0 0,1 0-1,1 0 1,-2 20-1,4-29-572,0 0-1,0 0 1,0 0 0,0 1-1,0-1 1,1 0-1,0 0 1,0 0-1,-1 0 1,2 0-1,-1 0 1,0 0-1,1-1 1,-1 1 0,1 0-1,0-1 1,-1 1-1,1-1 1,1 0-1,-1 1 1,0-1-1,1 0 1,-1 0-1,1-1 1,-1 1 0,4 1-1,23 11 1,-12-7-147,0 0-1,-1 2 0,0 0 1,28 22-1,-39-27 124,0 1 0,-1-1 0,0 1 0,0 0 0,0 1 0,-1-1 0,0 1 0,0-1 0,0 1 0,-1 0 0,0 0 0,0 0 0,0 0 0,-1 0 0,0 1 0,0-1 0,0 0 0,-1 10 0,-1-12 45,1 1 0,-1-1 0,0 0 0,0 1 0,0-1 0,-1 0 0,0 0 0,1 0 0,-1 0 0,-1 0 0,1 0-1,-1 0 1,1-1 0,-1 1 0,0-1 0,0 0 0,0 0 0,-1 0 0,1 0 0,-1-1 0,-7 5 0,9-6-66,0 0 1,0 0-1,0 0 1,-1 0-1,1-1 1,0 1-1,0-1 1,-1 1-1,1-1 0,0 0 1,-1 0-1,1 0 1,0 0-1,-1 0 1,1 0-1,0-1 1,-1 1-1,1-1 1,0 1-1,0-1 1,0 0-1,0 0 1,0 0-1,-1 0 1,2-1-1,-1 1 0,0 0 1,0-1-1,0 1 1,1-1-1,-1 0 1,1 0-1,-1 1 1,1-1-1,0 0 1,-1 0-1,1 0 1,0 0-1,0-1 1,1 1-1,-1 0 1,0-3-1,-2-5-67,0-1 0,1 1 0,0-1 0,1 0 0,1 1 0,-1-1 0,2 0 0,-1 0 0,5-20 0,4-9-96,19-51 1,-4 14 44,-12 28 79,-3 0-1,-2 0 1,2-98 0,-12 127 49,-4 24 56,-6 32 48,9 0-168,1 50 0,3-75 0,1-1 0,0 1 0,0-1 0,1 1 0,0-1 0,1 0 0,0 0 0,1 0 0,7 14 0,-10-22 0,0 0 0,0 0 0,0 0 0,1-1 0,-1 1 0,0 0 0,1 0 0,-1-1 0,1 1 0,0-1 0,-1 0 0,1 1 0,0-1 0,0 0 0,0 0 0,0 0 0,0 0 0,0-1 0,0 1 0,0 0 0,0-1 0,0 1 0,0-1 0,1 0 0,-1 0 0,0 0 0,0 0 0,0 0 0,0 0 0,1-1 0,-1 1 0,0-1 0,0 1 0,0-1 0,0 0 0,3-1 0,0-1 0,1-1 0,-1 0 0,0 0 0,0 0 0,-1 0 0,1-1 0,-1 0 0,0 0 0,0 0 0,0 0 0,3-8 0,2-9 0,0-1 0,-1 0 0,-2-1 0,0 0 0,2-27 0,-8 64 0,-1-2 0,0-1 0,1 1 0,1 0 0,0-1 0,0 1 0,1-1 0,0 1 0,1-1 0,0 0 0,1 0 0,9 18 0,-13-27-48,1 0 0,-1 0 0,1 1 0,0-1 1,0 0-1,0 0 0,0 0 0,0 0 0,0 0 0,0-1 0,0 1 0,0 0 0,0 0 0,0-1 1,0 1-1,1-1 0,-1 1 0,0-1 0,0 1 0,1-1 0,-1 0 0,0 1 0,1-1 0,-1 0 1,0 0-1,3 0 0,-3-1-171,1 0 1,0 0-1,0 0 1,-1 0-1,1 0 1,0-1 0,-1 1-1,0 0 1,1-1-1,-1 1 1,0-1-1,1 1 1,-1-1-1,0 0 1,1-2-1,2-4-1393,0 0-1,-1-1 0,0 1 0,0-1 0,-1 1 0,2-17 0,-4-13-14659</inkml:trace>
</inkml:ink>
</file>

<file path=ppt/ink/ink2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0.237"/>
    </inkml:context>
    <inkml:brush xml:id="br0">
      <inkml:brushProperty name="width" value="0.025" units="cm"/>
      <inkml:brushProperty name="height" value="0.025" units="cm"/>
      <inkml:brushProperty name="color" value="#66CC00"/>
    </inkml:brush>
  </inkml:definitions>
  <inkml:trace contextRef="#ctx0" brushRef="#br0">1 1 6694,'0'0'17008,"29"49"-19730,-7-47-4069</inkml:trace>
</inkml:ink>
</file>

<file path=ppt/ink/ink2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0.581"/>
    </inkml:context>
    <inkml:brush xml:id="br0">
      <inkml:brushProperty name="width" value="0.025" units="cm"/>
      <inkml:brushProperty name="height" value="0.025" units="cm"/>
      <inkml:brushProperty name="color" value="#66CC00"/>
    </inkml:brush>
  </inkml:definitions>
  <inkml:trace contextRef="#ctx0" brushRef="#br0">111 248 17008,'0'0'8707,"-6"8"-5974,5-7-2679,-27 48 1821,26-46-1791,1-1 0,0 1-1,0-1 1,0 1 0,0-1 0,1 1-1,-1 0 1,1-1 0,-1 1-1,1 0 1,0-1 0,0 1-1,0 0 1,0 0 0,1-1 0,-1 1-1,1 0 1,0-1 0,0 1-1,-1-1 1,2 1 0,1 3 0,-3-5-93,1-1 1,0 1-1,0 0 1,0 0-1,0 0 0,0 0 1,0-1-1,0 1 1,0-1-1,1 1 1,-1-1-1,0 1 1,0-1-1,0 0 1,1 1-1,-1-1 1,0 0-1,1 0 1,-1 0-1,0 0 1,0 0-1,1 0 1,-1 0-1,0 0 1,0-1-1,1 1 1,-1 0-1,0-1 1,0 1-1,0-1 1,0 0-1,1 1 1,-1-1-1,0 0 1,1-1-1,2-1 3,0 0-1,-1 0 1,0 0 0,1 0 0,-1-1-1,0 1 1,-1-1 0,5-7 0,-2-2 17,0-1 0,-1 1 1,-1-1-1,0 0 1,-1-1-1,0 1 1,-1 0-1,-1-1 1,-2-23-1,2 25-4,-2 1 0,0 0 0,0 0 0,-1 0 0,-1 0 0,0 1-1,0-1 1,-1 1 0,-1 0 0,0 0 0,-11-15 0,16 25-16,0-1 0,1 1 1,-1 0-1,0 0 0,0 0 0,0 0 0,-1 0 0,1 0 1,0 1-1,0-1 0,0 0 0,-1 0 0,1 1 1,0-1-1,-1 1 0,1-1 0,0 1 0,-1 0 0,1-1 1,-1 1-1,1 0 0,-1 0 0,1 0 0,-1 0 1,1 0-1,0 0 0,-2 1 0,0 0-1,1 1 0,-1-1 0,1 1 0,0-1 0,-1 1 0,1 0 0,0 0 0,0 0 0,0 0 0,0 0 0,1 1 0,-4 4 0,-3 9 106,0 0 0,1 1 0,-7 23 0,12-35-12,2-3-61,-12 49 347,12-50-367,0 0 1,0 0 0,0 1 0,0-1 0,0 0 0,0 0 0,0 1-1,1-1 1,-1 0 0,0 0 0,1 0 0,-1 0 0,1 0 0,-1 0-1,1 1 1,-1-1 0,1 0 0,0 0 0,0-1 0,-1 1-1,1 0 1,0 0 0,0 0 0,0 0 0,0-1 0,0 1 0,0 0-1,0-1 1,0 1 0,0-1 0,1 1 0,-1-1 0,0 0 0,0 1-1,0-1 1,0 0 0,3 0 0,100 0-2175,-72-1 761,58 4 0,-87-3 1475,-1 1 0,0-1 0,1 1 0,-1 0 0,1-1 0,-1 1 0,0 0 0,1 1 0,-1-1 0,0 0 0,0 1 1,0-1-1,0 1 0,0-1 0,0 1 0,-1 0 0,1 0 0,0 0 0,-1 0 0,0 0 0,1 0 0,-1 0 0,0 1 1,0-1-1,1 4 0,1 9-3781,-1 1-4708</inkml:trace>
</inkml:ink>
</file>

<file path=ppt/ink/ink2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0.939"/>
    </inkml:context>
    <inkml:brush xml:id="br0">
      <inkml:brushProperty name="width" value="0.025" units="cm"/>
      <inkml:brushProperty name="height" value="0.025" units="cm"/>
      <inkml:brushProperty name="color" value="#66CC00"/>
    </inkml:brush>
  </inkml:definitions>
  <inkml:trace contextRef="#ctx0" brushRef="#br0">0 33 20403,'0'0'10207,"1"8"-8354,6 29-1732,1 0 0,18 50 1,1 3-182,-24-80 60,11 37 0,-14-45 0,1 0 0,0-1 0,0 1 0,-1 0 0,1-1 0,0 1 0,1 0 0,-1-1 0,0 1 0,0-1 0,1 0 0,-1 1 0,0-1 0,1 0 0,-1 0 0,1 0 0,0 0 0,-1 0 0,4 1 0,-4-2 0,0 0 0,0 0 0,0 0 0,0 0 0,0 0 0,0 0 0,0-1 0,0 1 0,0 0 0,0-1 0,0 1 0,0 0 0,0-1 0,0 1 0,-1-1 0,1 0 0,0 1 0,0-1 0,-1 0 0,1 1 0,0-1 0,-1 0 0,1 0 0,0 0 0,-1 1 0,1-3 0,12-28 0,-11 25 0,12-43-663,-3 1 0,-2-1 0,-2-1 0,1-81 0,-8 149-5610,0 2-3421</inkml:trace>
  <inkml:trace contextRef="#ctx0" brushRef="#br0" timeOffset="1">188 257 3171,'0'0'24695,"0"55"-23445,9-50-642,1 0-352,2-1-192,0-4-928,3 0-1891,0-2-2370,-1-10-5125</inkml:trace>
</inkml:ink>
</file>

<file path=ppt/ink/ink2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1.361"/>
    </inkml:context>
    <inkml:brush xml:id="br0">
      <inkml:brushProperty name="width" value="0.025" units="cm"/>
      <inkml:brushProperty name="height" value="0.025" units="cm"/>
      <inkml:brushProperty name="color" value="#66CC00"/>
    </inkml:brush>
  </inkml:definitions>
  <inkml:trace contextRef="#ctx0" brushRef="#br0">16 127 18546,'0'0'9598,"1"10"-8600,4-51 65,-5 39-984,0 1 0,0-1 0,1 1 0,-1-1 0,0 1 0,0 0 0,0-1 0,0 1 0,-1-1 0,1 1 0,0-1 0,-1 1 0,1 0 0,-1-1 0,1 1 0,-1 0 0,1-1 0,-1 1 0,0 0 0,0 0 0,0 0 0,0 0 0,0-1 0,-1 0 0,2 3-73,-1-1 1,0 0-1,1 0 1,-1 1-1,1-1 1,-1 0-1,1 1 1,-1-1-1,1 0 1,0 1-1,-1-1 1,1 1-1,-1-1 1,1 1-1,0-1 1,-1 1-1,1-1 1,0 1-1,0-1 1,-1 1-1,1 0 1,0-1-1,0 1 1,0-1-1,0 1 1,0 0-1,0-1 1,0 1-1,0-1 1,0 2-1,-1 23-36,1-22 35,0 12 15,1 48 207,-1-62-223,0 0 0,0 0 0,0 1 0,0-1 1,0 0-1,0 0 0,1 0 0,-1 1 1,0-1-1,1 0 0,-1 0 0,1 0 0,-1 0 1,1 0-1,0 0 0,-1 0 0,1 0 0,0 0 1,0 0-1,-1 0 0,1 0 0,0 0 1,0-1-1,0 1 0,0 0 0,0-1 0,0 1 1,1 0-1,-1-1 0,0 0 0,0 1 0,0-1 1,0 0-1,1 1 0,-1-1 0,0 0 1,0 0-1,3 0 0,-1-1-4,-1-1 0,1 1 0,0-1 0,0 1 0,-1-1 0,1 0 0,-1 0 0,0 0 0,0 0 0,0-1 0,0 1 0,0-1 0,0 1 0,0-1 0,-1 0 0,1 1 0,0-5 0,22-53 0,-23 55 0,6-24 0,5-48 0,-10 115 0,3 37 0,-4-70 0,0 0 0,0 0 0,1 0 0,-1 0 0,1 0 0,0 0 0,0 0 0,1 0 0,-1-1 0,1 1 0,3 3 0,-4-6-39,-1-1-1,0 0 1,0 0-1,0 0 1,1 0-1,-1-1 1,1 1-1,-1 0 1,1 0-1,-1-1 1,1 1-1,-1-1 1,1 1-1,-1-1 1,1 0-1,-1 0 1,1 0-1,0 0 1,-1 0-1,1 0 1,0 0-1,-1 0 1,1 0-1,-1-1 1,1 1-1,-1-1 1,1 1-1,-1-1 1,1 0-1,-1 0 1,1 1-1,-1-1 1,0 0-1,0 0 1,1 0-1,-1 0 1,0-1-1,1 0 1,5-5-573,-1 0 0,0 0 1,0 0-1,-1-1 0,5-9 1,21-50-10877,-20 27 3427</inkml:trace>
</inkml:ink>
</file>

<file path=ppt/ink/ink2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1.906"/>
    </inkml:context>
    <inkml:brush xml:id="br0">
      <inkml:brushProperty name="width" value="0.025" units="cm"/>
      <inkml:brushProperty name="height" value="0.025" units="cm"/>
      <inkml:brushProperty name="color" value="#66CC00"/>
    </inkml:brush>
  </inkml:definitions>
  <inkml:trace contextRef="#ctx0" brushRef="#br0">1 1 5701,'0'0'23996,"0"9"-22912,6 36-895,1 0 1,3 0-1,2-1 0,20 52 1,-13-39-1356,-19-57 1143,0 0 0,0 0-1,0 0 1,1 0 0,-1 0 0,0 0-1,0 0 1,0 0 0,0 0-1,0-1 1,0 1 0,0 0 0,0 0-1,0 0 1,0 0 0,0 0-1,0 0 1,0 0 0,0 0 0,0 0-1,0 0 1,0 0 0,1 0-1,-1 0 1,0 0 0,0-1 0,0 1-1,0 0 1,0 0 0,0 0-1,0 0 1,0 0 0,0 0 0,1 0-1,-1 0 1,0 0 0,0 0-1,0 0 1,0 0 0,1-20-593,-5-30-239,-15-14 291,17 59 669,1 1 0,-1-1 0,0 1-1,0 0 1,-1 0 0,1 0 0,-1 0 0,0 0 0,0 0-1,0 1 1,-7-6 0,5 9 2163,8 9-1769,9 11-511,-9-17 18,0 0 0,1 0 0,0 0 0,-1-1 0,1 1 0,0-1 0,0 0 1,1 0-1,-1 0 0,0-1 0,1 0 0,-1 1 0,1-2 0,-1 1 1,1 0-1,-1-1 0,1 0 0,-1 0 0,1 0 0,6-2 0,-6 1 53,1-1 0,-1-1 0,0 1 0,0-1 0,0 0 0,0 0 0,0 0 0,0-1 0,-1 1 0,0-1 0,1 0 1,-2-1-1,1 1 0,0-1 0,3-6 0,-2 3 24,-5 6-83,1 0 0,0 0 0,0 0 0,0 0 0,0 0 1,0 0-1,1 0 0,-1 0 0,1 1 0,-1-1 0,1 1 1,-1-1-1,1 1 0,2-2 0,-3 6 0,0 0 0,0 0 0,0 0 0,0 0 0,-1 0 0,1 0 0,-1 1 0,0-1 0,0 0 0,0 0 0,-1 4 0,1-3 0,0 10 0,1 1 0,0-1 0,5 21 0,-5-33 0,-1 1 0,1-1 0,0 0 0,-1 0 0,1 1 0,1-1 0,-1 0 0,0 0 0,0 0 0,1-1 0,-1 1 0,1 0 0,2 2 0,-3-3 0,1-1 0,-1 1 0,0-1 0,0 1 0,0-1 0,1 0 0,-1 0 0,0 0 0,1 0 0,-1 0 0,0 0 0,0 0 0,1 0 0,-1 0 0,0 0 0,0-1 0,0 1 0,1-1 0,-1 1 0,0-1 0,0 1 0,0-1 0,0 1 0,0-1 0,0 0 0,0 0 0,2-1 0,44-47 0,-40 40 0,0 1 0,0 0 0,0 1 0,1 0 0,0 0 0,1 0 0,10-5 0,-10 11-2413,-8 1 2191,-1 1 0,0-1-1,0 0 1,1 0-1,-1 1 1,0-1 0,0 0-1,0 1 1,1-1-1,-1 0 1,0 1 0,0-1-1,0 0 1,0 1-1,0-1 1,0 0 0,0 1-1,0-1 1,0 0-1,0 1 1,0-1 0,0 0-1,0 1 1,0-1 0,0 0-1,0 1 1,0-1-1,0 1 1,0-1 0,0 0-1,0 1 1,-1-1-1,1 0 1,0 0 0,0 1-1,0-1 1,-1 1-1,-4 3-8419</inkml:trace>
</inkml:ink>
</file>

<file path=ppt/ink/ink2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2.245"/>
    </inkml:context>
    <inkml:brush xml:id="br0">
      <inkml:brushProperty name="width" value="0.025" units="cm"/>
      <inkml:brushProperty name="height" value="0.025" units="cm"/>
      <inkml:brushProperty name="color" value="#66CC00"/>
    </inkml:brush>
  </inkml:definitions>
  <inkml:trace contextRef="#ctx0" brushRef="#br0">1 2 21524,'0'0'11243,"49"-2"-20724</inkml:trace>
</inkml:ink>
</file>

<file path=ppt/ink/ink2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2.651"/>
    </inkml:context>
    <inkml:brush xml:id="br0">
      <inkml:brushProperty name="width" value="0.025" units="cm"/>
      <inkml:brushProperty name="height" value="0.025" units="cm"/>
      <inkml:brushProperty name="color" value="#66CC00"/>
    </inkml:brush>
  </inkml:definitions>
  <inkml:trace contextRef="#ctx0" brushRef="#br0">1 64 22101,'0'0'7516,"9"9"-6768,32 27-391,-39-34-414,0-1 0,0 0 0,0 1 0,0-1 0,1 0-1,-1-1 1,0 1 0,1 0 0,-1-1 0,1 1 0,-1-1 0,0 0-1,1 0 1,-1 0 0,1 0 0,-1 0 0,1 0 0,-1-1-1,0 1 1,1-1 0,-1 1 0,1-1 0,-1 0 0,0 0-1,0 0 1,0 0 0,3-3 0,3-1-751,-1-1 0,1-1-1,-2 1 1,13-16 0,-14 17 289,6-9-831,-9 10 1048,1 0 0,-1 1-1,1-1 1,0 1 0,0 0 0,0 0-1,0 0 1,1 0 0,-1 0-1,1 1 1,0 0 0,7-4-1,-9 8 262,0 0 0,-1 0 0,1 1 0,0-1 0,-1 1 0,0-1 0,1 1 0,-1-1 0,0 1 0,0 0 0,-1-1 0,1 1 0,0 0 0,-1 4 0,3 5 293,15 22 105,-4-24-2860,-3-8-4917</inkml:trace>
</inkml:ink>
</file>

<file path=ppt/ink/ink2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23.400"/>
    </inkml:context>
    <inkml:brush xml:id="br0">
      <inkml:brushProperty name="width" value="0.025" units="cm"/>
      <inkml:brushProperty name="height" value="0.025" units="cm"/>
      <inkml:brushProperty name="color" value="#66CC00"/>
    </inkml:brush>
  </inkml:definitions>
  <inkml:trace contextRef="#ctx0" brushRef="#br0">0 0 19218,'0'0'865,"46"54"512,-4-17 1058,12 11-1154,5 2-32,0 12-32,-6 8-512,-10 10-289,-11 15 33,-12 9-193,-12 9-128,-8 6-352,-13-5-1378,-16-5-1601,-8-15-1697,-8-15-3909</inkml:trace>
</inkml:ink>
</file>

<file path=ppt/ink/ink2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49.668"/>
    </inkml:context>
    <inkml:brush xml:id="br0">
      <inkml:brushProperty name="width" value="0.025" units="cm"/>
      <inkml:brushProperty name="height" value="0.025" units="cm"/>
      <inkml:brushProperty name="color" value="#66CC00"/>
    </inkml:brush>
  </inkml:definitions>
  <inkml:trace contextRef="#ctx0" brushRef="#br0">1 1 8072,'0'0'-7592</inkml:trace>
</inkml:ink>
</file>

<file path=ppt/ink/ink2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0.570"/>
    </inkml:context>
    <inkml:brush xml:id="br0">
      <inkml:brushProperty name="width" value="0.025" units="cm"/>
      <inkml:brushProperty name="height" value="0.025" units="cm"/>
      <inkml:brushProperty name="color" value="#66CC00"/>
    </inkml:brush>
  </inkml:definitions>
  <inkml:trace contextRef="#ctx0" brushRef="#br0">49 1280 12204,'-16'3'1681,"-16"5"5229,31-6-4198,20 0-2180,19-4 1071,68-13 0,-28 3-667,-45 7-772,-1-2-1,-1-1 0,1-2 0,-1-1 0,-1-1 1,0-2-1,-1 0 0,0-3 0,-1 0 0,38-32 1,1-8 625,-2-4 1,95-114-1,-141 154-761,-1-1 1,-1-1-1,-1 0 0,-2-1 0,0-1 0,-1-1 0,-2 1 0,0-2 0,-2 1 0,-1-1 1,-1-1-1,-2 0 0,0 1 0,1-43 0,-6 68-28,0-21 0,0 1 0,-5-28 0,4 42 0,-1-1 0,-1 1 0,1 0 0,-1 0 0,-1 0 0,1 1 0,-1-1 0,-1 1 0,-5-8 0,4 8 0,0-1 0,1 0 0,0 0 0,0 0 0,0-1 0,1 1 0,1-1 0,0 0 0,0 0 0,0-1 0,1 1 0,1-1 0,-1 1 0,2-1 0,-1 1 0,3-20 0,-1 27 0,0 0 0,0 0 0,0-1 0,1 1 0,-1 0 0,1 0 0,-1 1 0,1-1 0,0 0 0,-1 0 0,1 1 0,0-1 0,0 1 0,0 0 0,1 0 0,-1 0 0,0 0 0,0 0 0,1 0 0,-1 0 0,0 1 0,1-1 0,-1 1 0,1-1 0,-1 1 0,4 0 0,70 1 0,-70 0 0,21 3 0,-1 2 0,1 0 0,-2 2 0,1 1 0,-1 1 0,47 26 0,-72-36-50,0 0 0,0 0 0,0-1 0,1 1 0,-1 0-1,0 0 1,0 0 0,0 0 0,1 0 0,-1 0 0,0 0 0,0 0 0,0 0 0,1 0 0,-1 0 0,0-1-1,0 1 1,0 0 0,0 0 0,1 0 0,-1 0 0,0-1 0,0 1 0,0 0 0,0 0 0,0 0 0,0 0-1,0-1 1,0 1 0,1 0 0,-1 0 0,0 0 0,0-1 0,0 1 0,0 0 0,0 0 0,0-1 0,0 1-1,0 0 1,0 0 0,0 0 0,0-1 0,0 1 0,-1 0 0,1 0 0,0 0 0,0-1 0,0 1 0,0 0-1,0 0 1,0 0 0,0-1 0,-1 1 0,1 0 0,0 0 0,0 0 0,0 0 0,0 0 0,-1 0 0,1-1-1,0 1 1,-5-13-5498,-4-1-324,0-2-2568</inkml:trace>
</inkml:ink>
</file>

<file path=ppt/ink/ink2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1.021"/>
    </inkml:context>
    <inkml:brush xml:id="br0">
      <inkml:brushProperty name="width" value="0.025" units="cm"/>
      <inkml:brushProperty name="height" value="0.025" units="cm"/>
      <inkml:brushProperty name="color" value="#66CC00"/>
    </inkml:brush>
  </inkml:definitions>
  <inkml:trace contextRef="#ctx0" brushRef="#br0">0 15 15791,'0'0'12604,"9"-1"-11259,45-6-588,1 3 0,0 2-1,68 6 1,-120-4-757,0 0 0,-1 0 0,1 1 0,0-1 0,0 1 0,0 0 0,-1 0 0,1 0 0,0 0 0,-1 0 0,1 0 0,-1 1 0,0-1 0,1 1 0,3 3 0,-5-3 0,0-1 0,0 1 0,0 0 0,0-1 0,0 1 0,0 0 0,-1 0 0,1 0 0,-1 0 0,1 0 0,-1 0 0,0 0 0,1 0 0,-1 0 0,0-1 0,0 1 0,-1 3 0,-1 2 0,1 1 0,-2-1 0,1-1 0,-1 1 0,0 0 0,0-1 0,-1 1 0,0-1 0,0 0 0,-8 8 0,-9 8 0,-2-1 0,0-2 0,-1 0 0,-33 19 0,23-16 0,-43 36 0,65-42 248,12-16-283,-1 0 0,1 1-1,0-1 1,0 0 0,0 0 0,0 1-1,-1-1 1,1 0 0,0 1 0,0-1-1,0 0 1,0 1 0,0-1 0,0 0-1,0 1 1,0-1 0,0 0 0,0 1-1,0-1 1,0 0 0,0 1 0,0-1-1,0 0 1,0 0 0,1 1-1,-1-1 1,0 0 0,0 1 0,0-1-1,0 0 1,1 0 0,-1 1 0,0-1-1,0 0 1,1 0 0,-1 1 0,0-1-1,0 0 1,1 0 0,-1 0 0,0 0-1,0 1 1,1-1 0,-1 0 0,0 0-1,1 0 1,-1 0 0,0 0-1,1 0 1,-1 0 0,0 0 0,1 0-1,-1 0 1,0 0 0,1 0 0,-1 0-1,23 0-7235</inkml:trace>
</inkml:ink>
</file>

<file path=ppt/ink/ink2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2.288"/>
    </inkml:context>
    <inkml:brush xml:id="br0">
      <inkml:brushProperty name="width" value="0.025" units="cm"/>
      <inkml:brushProperty name="height" value="0.025" units="cm"/>
      <inkml:brushProperty name="color" value="#66CC00"/>
    </inkml:brush>
  </inkml:definitions>
  <inkml:trace contextRef="#ctx0" brushRef="#br0">1 1 6566,'0'0'23276,"3"8"-22444,15 93 360,-13-65-741,13 49-1,-18-84-450,0 0 0,1 0 0,-1 0 0,0 0 0,0-1 0,1 1 0,-1 0 0,1 0 0,-1 0 0,1 0 0,-1 0 0,1-1 0,-1 1 0,1 0 0,0 0 0,-1-1 0,1 1 0,0 0 0,0-1 0,-1 1 0,1-1 0,0 1 0,0-1 0,0 0 0,0 1 0,0-1 0,1 1 0,0-1 0,0-1 0,-1 1 0,1-1 0,0 1 0,-1-1 0,1 1 0,-1-1 0,1 0 0,-1 0 0,1 1 0,-1-1 0,1 0 0,-1 0 0,2-2 0,36-46 0,13-46 0,-31 52 0,-21 43 0,0 0 0,0 0 0,0 1 0,0-1 0,0 0 0,0 0 0,0 0 0,0 0 0,1 0 0,-1 0 0,0 1 0,0-1 0,0 0 0,0 0 0,0 0 0,0 0 0,0 0 0,0 0 0,0 0 0,0 1 0,0-1 0,1 0 0,-1 0 0,0 0 0,0 0 0,0 0 0,0 0 0,0 0 0,0 0 0,0 0 0,1 0 0,-1 0 0,0 0 0,0 0 0,0 0 0,0 0 0,0 0 0,0 0 0,1 0 0,-1 0 0,0 0 0,0 0 0,0 0 0,0 0 0,0 0 0,0 0 0,1 0 0,-1 0 0,0 0 0,0 0 0,0 0 0,0 0 0,0 0 0,0 0 0,0-1 0,0 1 0,1 0 0,-1 0 0,0 0 0,0 0 0,3 22 0,-2 28 0,-1 45 0,0-94 0,0-1 0,0 1 0,0-1 0,0 1 0,0-1 0,0 0 0,1 1 0,-1-1 0,0 1 0,0-1 0,0 0 0,0 1 0,1-1 0,-1 0 0,0 1 0,0-1 0,1 0 0,-1 1 0,0-1 0,0 0 0,1 1 0,-1-1 0,0 0 0,1 0 0,-1 0 0,1 1 0,-1-1 0,0 0 0,1 0 0,-1 0 0,1 0 0,-1 0 0,0 1 0,1-1 0,-1 0 0,1 0 0,-1 0 0,1 0 0,-1 0 0,0 0 0,1-1 0,-1 1 0,1 0 0,-1 0 0,0 0 0,1 0 0,-1 0 0,1-1 0,-1 1 0,0 0 0,1 0 0,-1-1 0,0 1 0,1 0 0,-1 0 0,0-1 0,0 1 0,1 0 0,-1-1 0,0 0 0,24-18 0,-7-1 0,-1-1 0,24-43 0,-26 39 0,34-45 0,-48 70 0,1 0 0,-1 0 0,0 0 0,0 0 0,0 0 0,0 0 0,0 0 0,0-1 0,0 1 0,0 0 0,1 0 0,-1 0 0,0 0 0,0 0 0,0 0 0,0 0 0,0 0 0,0 0 0,0 0 0,1 0 0,-1 0 0,0 0 0,0 0 0,0 0 0,0 0 0,0 0 0,1 0 0,-1 0 0,0 0 0,0 0 0,0 0 0,0 0 0,0 0 0,0 0 0,1 0 0,-1 0 0,0 0 0,0 0 0,0 0 0,0 1 0,0-1 0,0 0 0,0 0 0,0 0 0,0 0 0,1 0 0,-1 0 0,0 0 0,0 1 0,0-1 0,0 0 0,0 0 0,0 0 0,0 0 0,0 0 0,0 0 0,0 1 0,0-1 0,0 0 0,0 0 0,0 0 0,0 0 0,0 0 0,2 17 0,-2 20 0,-9 29 0,-1 4 0,11-69 0,0 0 0,0 0 0,0-1 0,0 1 0,0-1 0,1 1 0,-1-1 0,0 1 0,0-1 0,0 0 0,1 0 0,-1 1 0,0-1 0,0 0 0,1 0 0,-1 0 0,0 0 0,1 0 0,-1-1 0,0 1 0,0 0 0,0-1 0,1 1 0,0-1 0,42-21-2792,-23 6-2261,0 0 1,29-33-1,-43 42 4009,22-21-9013</inkml:trace>
</inkml:ink>
</file>

<file path=ppt/ink/ink2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2.617"/>
    </inkml:context>
    <inkml:brush xml:id="br0">
      <inkml:brushProperty name="width" value="0.025" units="cm"/>
      <inkml:brushProperty name="height" value="0.025" units="cm"/>
      <inkml:brushProperty name="color" value="#66CC00"/>
    </inkml:brush>
  </inkml:definitions>
  <inkml:trace contextRef="#ctx0" brushRef="#br0">102 64 8136,'0'0'22795,"-9"1"-21221,4 0-1546,0 1-1,0-1 0,0 1 0,0 0 1,0 0-1,0 1 0,0-1 0,1 1 1,-1 0-1,1 0 0,-7 7 0,9-8-30,-1 1 0,0 0 0,1-1 1,0 1-1,0 1 0,0-1 0,0 0 0,0 0 0,1 1 0,-1-1 0,1 1 0,0-1 0,0 1 0,0 0 0,0-1 0,1 1 0,0 0 0,0-1 0,0 1 0,0 0 0,1 4 0,-1-7 3,1 1 0,0 0 0,-1-1 0,1 1 0,0-1 0,0 0 0,0 1 0,0-1 0,0 1 0,1-1 0,-1 0 0,0 0 0,1 0 0,-1 0 0,0 0 0,1 0 0,-1 0 0,1 0 0,-1-1 0,1 1 0,0-1 0,-1 1 0,1-1 0,0 1 0,0-1 0,-1 0 0,1 0 0,0 0 0,-1 0 0,1 0 0,0 0 0,0 0 0,-1-1 0,1 1 0,2-2 0,1 2 0,1-1 0,-1-1 0,0 1 0,0-1 0,0 0 0,0 0 0,0 0 0,0-1 0,0 0 0,6-5 0,-3 0 0,1-2 0,-1 1 0,-1-1 0,1 0 0,-2-1 0,0 1 0,0-1 0,-1-1 0,0 1 0,-1-1 0,0 0 0,-1 0 0,3-21 0,-6 33 0,0-1 0,0 1 0,0 0 0,-1 0 0,1-1 0,0 1 0,0 0 0,-1 0 0,1 0 0,0-1 0,0 1 0,-1 0 0,1 0 0,0 0 0,-1 0 0,1 0 0,0 0 0,-1 0 0,1 0 0,0 0 0,-1 0 0,1 0 0,0 0 0,-1 0 0,1 0 0,0 0 0,-1 0 0,1 0 0,0 0 0,0 0 0,-1 0 0,1 0 0,0 1 0,-1-1 0,1 0 0,0 0 0,0 0 0,-1 1 0,1-1 0,0 0 0,0 0 0,-1 0 0,1 1 0,0-1 0,0 0 0,0 1 0,0-1 0,-1 1 0,-14 11 0,7 1 0,0-1 0,1 1 0,0 0 0,1 1 0,1-1 0,0 1 0,1 0 0,0 1 0,1-1 0,1 1 0,-1 25 0,3-38 3,0-1 0,0 0 0,0 0 0,0 0 0,0 0 0,0 0 0,0 1-1,1-1 1,-1 0 0,0 0 0,1 0 0,-1 0 0,1 0 0,-1 0 0,1 0 0,0 0 0,-1 0 0,1 0 0,0 0 0,0 0 0,0-1-1,-1 1 1,1 0 0,0-1 0,0 1 0,0 0 0,2 0 0,-1 0 4,1-1 0,-1 1 0,1-1-1,0 0 1,-1 1 0,1-1 0,0-1 0,-1 1 0,1 0-1,0 0 1,3-2 0,3 0-124,-1-1 0,0 0-1,0 0 1,0-1 0,0 0 0,12-10-1,-11 6-1939,0 0 0,-2 0-1,1-1 1,11-17-1,2-11-6184</inkml:trace>
</inkml:ink>
</file>

<file path=ppt/ink/ink2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3.005"/>
    </inkml:context>
    <inkml:brush xml:id="br0">
      <inkml:brushProperty name="width" value="0.025" units="cm"/>
      <inkml:brushProperty name="height" value="0.025" units="cm"/>
      <inkml:brushProperty name="color" value="#66CC00"/>
    </inkml:brush>
  </inkml:definitions>
  <inkml:trace contextRef="#ctx0" brushRef="#br0">111 29 8648,'0'0'22122,"10"-6"-21497,30-16-257,-39 22-362,-1 0 0,1 0 0,0 0 0,0 0 0,0 0 0,0 0 0,0 0 0,0 0 0,-1 0 0,1 1 0,0-1 0,0 0 0,0 0 0,0 1 0,-1-1 0,1 1 0,0-1 0,0 1 0,-1-1 0,1 1 0,0-1 0,-1 1 0,1 0 0,-1-1 0,1 1 0,-1 0 0,1 0 0,-1-1 0,1 1 0,-1 0 0,0 0 0,1 0 0,-1-1 0,0 1 0,0 0 0,1 1 0,5 30 119,-5-19-88,0 1-1,-2-1 1,0 1-1,0-1 1,-1 0-1,-1 0 0,0 0 1,-1 0-1,-7 18 1,1-10 21,0 1 1,-2-1-1,-1-1 1,-20 27-1,32-46-69,1-1 0,-1 1 0,1 0-1,-1 0 1,0 0 0,1-1 0,-1 1 0,0 0 0,0-1 0,1 1-1,-1 0 1,0-1 0,0 1 0,0-1 0,0 0 0,0 1-1,0-1 1,0 0 0,0 1 0,0-1 0,0 0 0,0 0 0,0 0-1,0 0 1,0 0 0,0 0 0,-2 0 0,2-1-49,-1 0 0,1 0 0,-1 0 0,1 0 0,-1 0-1,1-1 1,0 1 0,0 0 0,-1-1 0,1 1 0,0-1 0,0 1 0,0-1 0,0-2 0,-5-9-779,1 0 1,1-1-1,-4-14 1,6 21 93,2 4 361,-17-81-11932,16 78 12067,0 0-1,1 0 1,0-1 0,1 1-1,-1 0 1,3-11 0,-2 16 508,-1 1-1,0-1 1,1 0 0,-1 1 0,1-1 0,-1 1 0,1-1 0,-1 1-1,1-1 1,-1 1 0,1 0 0,-1-1 0,1 1 0,-1 0 0,1-1 0,0 1-1,-1 0 1,1 0 0,0-1 0,-1 1 0,1 0 0,0 0 0,-1 0-1,1 0 1,0 0 0,-1 0 0,1 0 0,0 0 0,-1 0 0,1 0 0,0 1-1,-1-1 1,1 0 0,-1 0 0,1 1 0,0-1 0,-1 0 0,1 1-1,-1-1 1,1 0 0,-1 1 0,1-1 0,0 1 0,24 18 5471,-13-7-5042,0 2 233,0-2 0,29 22 0,-3-16-2856,-33-17 1131,-1 0 0,1 0 0,-1 0 0,1-1 0,0 1-1,-1-1 1,8-1 0,3-4-4609,0-7-1575</inkml:trace>
</inkml:ink>
</file>

<file path=ppt/ink/ink2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3.351"/>
    </inkml:context>
    <inkml:brush xml:id="br0">
      <inkml:brushProperty name="width" value="0.025" units="cm"/>
      <inkml:brushProperty name="height" value="0.025" units="cm"/>
      <inkml:brushProperty name="color" value="#66CC00"/>
    </inkml:brush>
  </inkml:definitions>
  <inkml:trace contextRef="#ctx0" brushRef="#br0">3 0 6246,'0'0'25678,"0"9"-24952,-1 18-631,0-11-93,0 0 1,1 0-1,1 1 1,0-1-1,1 0 1,1 0-1,1 0 1,5 16-1,-9-31-107,1 0 0,-1 0-1,0 0 1,1 0 0,-1 0 0,0 0-1,1 0 1,-1-1 0,1 1 0,-1 0 0,1 0-1,0 0 1,-1-1 0,1 1 0,0 0-1,0-1 1,-1 1 0,1-1 0,0 1 0,0-1-1,0 1 1,0-1 0,-1 1 0,1-1 0,0 0-1,0 0 1,0 1 0,0-1 0,0 0-1,0 0 1,0 0 0,0 0 0,0 0 0,0 0-1,0 0 1,0-1 0,0 1 0,0 0-1,0 0 1,0-1 0,0 1 0,-1-1 0,1 1-1,0-1 1,0 1 0,0-1 0,-1 1-1,1-1 1,1-1 0,1-1-1063,1-1 0,-1 0 0,0 0 0,0 0 0,-1-1-1,1 1 1,3-10 0,4-14-8409</inkml:trace>
</inkml:ink>
</file>

<file path=ppt/ink/ink2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3.947"/>
    </inkml:context>
    <inkml:brush xml:id="br0">
      <inkml:brushProperty name="width" value="0.025" units="cm"/>
      <inkml:brushProperty name="height" value="0.025" units="cm"/>
      <inkml:brushProperty name="color" value="#66CC00"/>
    </inkml:brush>
  </inkml:definitions>
  <inkml:trace contextRef="#ctx0" brushRef="#br0">5 0 19250,'0'0'12097,"0"11"-10869,-2 33-1017,0-6-221,4 57 1,-2-95 9,0 1 0,0-1 0,0 0 0,1 1 0,-1-1 0,0 1 0,0-1 0,0 0 0,1 1 0,-1-1 0,0 0 0,0 0 0,1 1 0,-1-1 0,0 0 0,1 0 0,-1 1 0,0-1 0,1 0 0,-1 0 0,0 0 0,1 0 0,-1 1 0,0-1 0,1 0 0,-1 0 0,1 0 0,-1 0 0,0 0 0,1 0 0,-1 0 0,1 0 0,-1 0 0,0 0 0,1 0 0,-1 0 0,0 0 0,1-1 0,-1 1 0,1 0 0,-1 0 0,0 0 0,1 0 0,-1-1 0,0 1 0,0 0 0,1 0 0,-1-1 0,1 1 0,16-13 0,97-118 0,-114 131 0,0-1 0,0 1 0,1-1 0,-1 1 0,0-1 0,1 1 0,-1-1 0,0 1 0,1 0 0,-1-1 0,0 1 0,1 0 0,-1-1 0,1 1 0,-1 0 0,1 0 0,-1-1 0,1 1 0,-1 0 0,1 0 0,-1 0 0,1 0 0,-1-1 0,1 1 0,-1 0 0,1 0 0,-1 0 0,1 0 0,-1 0 0,1 0 0,-1 1 0,1-1 0,-1 0 0,1 0 0,-1 0 0,1 0 0,-1 1 0,1-1 0,-1 0 0,1 1 0,4 24 0,-13 36 0,6-53 0,-1 7 0,0 1 0,-2 28 0,5-44 0,0 1 0,0-1 0,0 0 0,0 0 0,1 1 0,-1-1 0,0 0 0,0 1 0,0-1 0,1 0 0,-1 0 0,0 1 0,1-1 0,-1 0 0,0 0 0,0 0 0,1 1 0,-1-1 0,0 0 0,1 0 0,-1 0 0,0 0 0,1 0 0,-1 0 0,1 0 0,-1 0 0,0 0 0,1 0 0,-1 0 0,0 0 0,1 0 0,-1 0 0,0 0 0,1 0 0,-1 0 0,0 0 0,1 0 0,-1-1 0,0 1 0,1 0 0,-1 0 0,0 0 0,1-1 0,16-7 0,44-49 0,-51 46 0,1 0 0,0 0 0,0 1 0,1 1 0,1 0 0,13-7 0,-26 15 0,0 1 0,1 0 0,-1 0 0,0 0 0,0-1 0,1 1 0,-1 0 0,0 0 0,1 0 0,-1 0 0,0 0 0,1 0 0,-1 0 0,0 0 0,1 0 0,-1 0 0,1 0 0,-1 0 0,0 0 0,1 0 0,-1 0 0,0 0 0,1 0 0,-1 0 0,0 0 0,1 0 0,-1 0 0,0 1 0,0-1 0,1 0 0,-1 0 0,0 0 0,1 1 0,-1-1 0,0 0 0,0 1 0,0-1 0,1 0 0,-1 0 0,0 1 0,0-1 0,1 1 0,-1 21 0,-12 32 0,10-47 0,1-7 0,1 0 0,0 0 0,0 0 0,0 0 0,0 0 0,0 1 0,0-1 0,0 0 0,-1 0 0,1 0 0,0 0 0,0 1 0,0-1 0,0 0 0,0 0 0,0 0 0,0 0 0,0 1 0,0-1 0,0 0 0,0 0 0,0 0 0,0 1 0,0-1 0,0 0 0,0 0 0,0 0 0,0 0 0,1 1 0,-1-1 0,0 0 0,0 0 0,0 0 0,0 0 0,0 1 0,0-1 0,0 0 0,1 0 0,-1 0 0,0 0 0,0 0 0,0 0 0,0 1 0,1-1 0,-1 0 0,0 0 0,0 0 0,0 0 0,0 0 0,1 0 0,-1 0 0,0 0 0,0 0 0,13-7 0,12-15 0,-12 8 0,36-30 0,-55 82 0,2-29 2,-14 28-265,17-36 191,1 1-1,-1-1 0,0 1 1,0-1-1,0 0 0,0 1 1,0-1-1,0 0 0,0 0 1,-1 0-1,1 0 1,0 0-1,-1 0 0,1 0 1,0 0-1,-1-1 0,1 1 1,-1-1-1,-2 2 0,4-3-193,0 1-1,-1 0 1,1 0-1,0 0 1,0 0-1,-1 0 1,1-1-1,0 1 0,-1 0 1,1 0-1,0 0 1,0-1-1,-1 1 1,1 0-1,0 0 1,0-1-1,0 1 1,-1 0-1,1-1 1,0 1-1,0 0 0,0-1 1,0 1-1,0 0 1,0-1-1,0 1 1,0 0-1,0-1 1,0 1-1,0 0 1,0-1-1,0 1 0,0 0 1,0-1-1,-1-3-2228,-1-16-9815</inkml:trace>
</inkml:ink>
</file>

<file path=ppt/ink/ink2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4.297"/>
    </inkml:context>
    <inkml:brush xml:id="br0">
      <inkml:brushProperty name="width" value="0.025" units="cm"/>
      <inkml:brushProperty name="height" value="0.025" units="cm"/>
      <inkml:brushProperty name="color" value="#66CC00"/>
    </inkml:brush>
  </inkml:definitions>
  <inkml:trace contextRef="#ctx0" brushRef="#br0">1 0 22421,'0'0'10346</inkml:trace>
</inkml:ink>
</file>

<file path=ppt/ink/ink2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4.643"/>
    </inkml:context>
    <inkml:brush xml:id="br0">
      <inkml:brushProperty name="width" value="0.025" units="cm"/>
      <inkml:brushProperty name="height" value="0.025" units="cm"/>
      <inkml:brushProperty name="color" value="#66CC00"/>
    </inkml:brush>
  </inkml:definitions>
  <inkml:trace contextRef="#ctx0" brushRef="#br0">0 0 19635,'0'0'10265,"7"9"-7814,-1 0-2410,-1 0 1,0 0 0,-1 0-1,0 1 1,0-1-1,-1 1 1,0 0 0,-1 0-1,2 16 1,-2 14-42,-2-27 0,1 0 0,0 0 0,5 20 0,-6-33-44,0 1 1,0-1-1,0 0 1,0 1-1,1-1 1,-1 0-1,0 1 1,0-1-1,0 0 1,1 0-1,-1 1 1,0-1-1,0 0 1,1 0-1,-1 1 1,0-1-1,0 0 1,1 0-1,-1 1 1,0-1-1,1 0 1,-1 0-1,0 0 1,1 0-1,-1 0 0,0 0 1,1 0-1,-1 0 1,0 0-1,1 0 1,-1 0-1,0 0 1,1 0-1,-1 0 1,1 0-1,-1 0 1,0 0-1,1 0 1,-1 0-1,0 0 1,1 0-1,-1-1 1,0 1-1,0 0 1,1 0-1,-1 0 1,0-1-1,1 1 1,-1 0-1,0 0 0,0-1 1,0 1-1,1 0 1,-1 0-1,0-1 1,0 1-1,0 0 1,1-1-1,-1 1 1,0 0-1,0-1 1,0 1-1,0 0 1,0-1-1,15-22-4761,-15 22 4634,11-21-4954,1-1-2829</inkml:trace>
</inkml:ink>
</file>

<file path=ppt/ink/ink2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5.018"/>
    </inkml:context>
    <inkml:brush xml:id="br0">
      <inkml:brushProperty name="width" value="0.025" units="cm"/>
      <inkml:brushProperty name="height" value="0.025" units="cm"/>
      <inkml:brushProperty name="color" value="#66CC00"/>
    </inkml:brush>
  </inkml:definitions>
  <inkml:trace contextRef="#ctx0" brushRef="#br0">1 141 4676,'0'0'24941,"11"5"-23211,37 13-540,-46-18-1178,0 1 0,0-1 0,0 0 0,1 0 0,-1 0 0,0 0 0,0 0 0,0-1 0,0 1 0,1-1 0,-1 1 0,0-1 0,0 0 0,0 0 0,0 1 0,0-2 0,-1 1 0,1 0 0,0 0 0,0-1 0,-1 1-1,1-1 1,2-2 0,23-38-69,-24 37 57,-1-1 0,1 1 0,-1-1 0,0 0 0,-1 0 0,0 0 0,0 0 0,0 0 0,0 0 0,-1 0 0,-1-11 0,1 17 0,0-1 0,-1 0 0,1 1 0,0-1 0,0 1 0,-1-1 0,1 0 0,0 1 0,-1-1 0,1 1 0,0-1 0,-1 1 0,1-1 0,-1 1 0,1 0 0,-1-1 0,1 1 0,-1 0 0,0-1 0,1 1 0,-1 0 0,1-1 0,-1 1 0,0 0 0,1 0 0,-1 0 0,1 0 0,-1 0 0,0-1 0,1 1 0,-1 0 0,0 0 0,1 1 0,-1-1 0,0 0 0,1 0 0,-1 0 0,1 0 0,-1 1 0,0-1 0,1 0 0,-1 0 0,1 1 0,-1-1 0,1 0 0,-1 1 0,-27 18 0,21-10 0,0-1 0,1 1 0,0 0 0,0 0 0,1 1 0,1 0 0,-1 0 0,1 0 0,1 0 0,0 1 0,1-1 0,0 1 0,-1 13 0,3-23 0,0 0 0,0 0 0,1-1 0,-1 1 0,0 0 0,1 0 0,-1-1 0,1 1 0,-1 0 0,1-1 0,-1 1 0,1-1 0,-1 1 0,1 0 0,-1-1 0,1 1 0,0-1 0,-1 0 0,1 1 0,0-1 0,0 1 0,-1-1 0,1 0 0,0 0 0,0 1 0,-1-1 0,1 0 0,0 0 0,0 0 0,0 0 0,-1 0 0,1 0 0,0 0 0,0 0 0,0 0 0,-1-1 0,1 1 0,1-1 0,35-7 0,15-15 0,-42 17 0,-1 2 0,1-1 0,1 1 0,-1 0 0,0 1 0,1 0 0,-1 1 0,1 0 0,14 0 0,-24 2 0,0 1 0,-1 0 0,1-1 0,0 1 0,-1 0 0,1-1 0,-1 1 0,1 0 0,-1 0 0,1-1 0,-1 1 0,1 0 0,-1 0 0,0 0 0,0 0 0,1 0 0,-1 0 0,0 0 0,0 0 0,0-1 0,0 1 0,0 0 0,0 0 0,0 0 0,0 0 0,0 0 0,-1 0 0,1 1 0,-5 30 0,-4-3 0,3-8 0,19-44 0,-9 13 0,4-7 0,0 0 0,1 0 0,17-22 0,-22 34 0,1 0 0,-1 0 0,1 0 0,0 1 0,1 0 0,-1 0 0,1 0 0,0 1 0,0 0 0,0 0 0,0 0 0,0 1 0,11-3 0,1 2-977,22-8-5360,-39 11 6008,0-1 0,1 1 1,-1-1-1,0 1 1,0-1-1,0 0 1,0 0-1,0 0 0,0 0 1,0 1-1,0-1 1,0 0-1,-1 0 1,1-1-1,0 1 0,0 0 1,-1 0-1,1 0 1,-1 0-1,1-1 0,-1 1 1,0 0-1,1 0 1,-1-1-1,0 1 1,0-2-1,0-15-13337</inkml:trace>
</inkml:ink>
</file>

<file path=ppt/ink/ink2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5.361"/>
    </inkml:context>
    <inkml:brush xml:id="br0">
      <inkml:brushProperty name="width" value="0.025" units="cm"/>
      <inkml:brushProperty name="height" value="0.025" units="cm"/>
      <inkml:brushProperty name="color" value="#66CC00"/>
    </inkml:brush>
  </inkml:definitions>
  <inkml:trace contextRef="#ctx0" brushRef="#br0">56 14 3555,'0'0'21653,"-52"-14"-17425,49 14-897,6 0-3331,12 5 0,4 6 0,8 0 0,-3 5 0,1-1-352,-5-1-5798,-5 2-6374</inkml:trace>
</inkml:ink>
</file>

<file path=ppt/ink/ink2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5.707"/>
    </inkml:context>
    <inkml:brush xml:id="br0">
      <inkml:brushProperty name="width" value="0.025" units="cm"/>
      <inkml:brushProperty name="height" value="0.025" units="cm"/>
      <inkml:brushProperty name="color" value="#66CC00"/>
    </inkml:brush>
  </inkml:definitions>
  <inkml:trace contextRef="#ctx0" brushRef="#br0">0 127 19955,'0'0'3390,"8"5"571,1 0-3436,-1 0 1,0 0 0,1-1-1,0 0 1,0-1 0,18 4-1,-23-6-459,-1 0 0,0-1 0,1 1 0,-1-1 0,1 0 0,-1 0 0,0 0 0,1-1 0,-1 1 0,1-1 0,-1 0 0,0 0 0,0 0 0,1 0 0,-1-1 0,0 1 0,0-1 0,0 0 0,-1 0 0,1 0 0,0 0 0,-1 0 0,1-1 0,-1 1 0,0-1 0,4-4 0,-4 3-66,0 0 0,0 0 0,0 0 0,0 0 0,-1 0 0,0-1 0,1 1 0,-2 0 0,1 0 0,0-1 0,-1 1 0,0-1 0,0 1 0,0 0 0,-1-1 0,1 1 0,-1-1 0,0 1 0,0 0 0,-3-7 0,2 9 0,1 0 0,0-1 0,-1 1 0,1 0 0,-1 0 0,0 0 0,0 0 0,0 0 0,0 0 0,0 0 0,0 1 0,0-1 0,-1 1 0,1 0 0,-1 0 0,1-1 0,-1 1 0,1 1 0,-1-1 0,1 0 0,-1 1 0,0-1 0,1 1 0,-1 0 0,0 0 0,0 0 0,1 0 0,-1 0 0,0 1 0,1-1 0,-1 1 0,0 0 0,1 0 0,-5 2 0,3-1 0,0 0 0,0 1 0,0-1 0,0 1 0,1 0 0,-1 0 0,1 1 0,0-1 0,0 1 0,0-1 0,0 1 0,0 0 0,1 0 0,0 1 0,0-1 0,0 0 0,-1 6 0,-2 3 0,1 0 0,0 1 0,2-1 0,-3 24 0,4-30 0,1 0 0,-1 0 0,2 0 0,-1 0 0,1 0 0,0 0 0,0 0 0,1 0 0,0 0 0,0 0 0,1-1 0,0 1 0,0-1 0,5 8 0,-4-9 0,0-1 0,1 1 0,-1-1 0,1-1 0,0 1 0,0 0 0,0-1 0,0 0 0,1 0 0,-1-1 0,1 0 0,0 0 0,-1 0 0,1 0 0,0-1 0,0 0 0,8 0 0,5 1-270,0 0 0,0-2 0,-1-1 0,38-5-1,-15-8-6482</inkml:trace>
</inkml:ink>
</file>

<file path=ppt/ink/ink2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6.114"/>
    </inkml:context>
    <inkml:brush xml:id="br0">
      <inkml:brushProperty name="width" value="0.025" units="cm"/>
      <inkml:brushProperty name="height" value="0.025" units="cm"/>
      <inkml:brushProperty name="color" value="#66CC00"/>
    </inkml:brush>
  </inkml:definitions>
  <inkml:trace contextRef="#ctx0" brushRef="#br0">1 1 19859,'0'0'11387,"5"12"-10053,4 16-1296,-2 1-1,0 1 0,-2-1 1,1 54-1,-5-52-37,0-14 0,0 0 0,5 31 0,-6-48-30,0 0 0,0 0 0,1-1-1,-1 1 1,0 0 0,0 0 0,0 0 0,0 0 0,1 0-1,-1 0 1,0 0 0,0 0 0,0 0 0,1 0 0,-1 0-1,0-1 1,0 1 0,0 0 0,1 0 0,-1 0 0,0 0-1,0 1 1,0-1 0,0 0 0,1 0 0,-1 0 0,0 0-1,0 0 1,0 0 0,1 0 0,-1 0 0,0 0 0,0 0 0,0 0-1,0 1 1,0-1 0,1 0 0,-1 0 0,0 0 0,0 0-1,0 0 1,0 1 0,0-1 0,1 0 0,2-20-3594,-3-49-9834,-4 25 1981</inkml:trace>
</inkml:ink>
</file>

<file path=ppt/ink/ink2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6.461"/>
    </inkml:context>
    <inkml:brush xml:id="br0">
      <inkml:brushProperty name="width" value="0.025" units="cm"/>
      <inkml:brushProperty name="height" value="0.025" units="cm"/>
      <inkml:brushProperty name="color" value="#66CC00"/>
    </inkml:brush>
  </inkml:definitions>
  <inkml:trace contextRef="#ctx0" brushRef="#br0">0 45 11403,'0'0'21364,"84"-13"-21364,-40 8 0,1 1 0,4-3 0,-7 0 0,-9 3 0,-10 2-192,-10-1-3716</inkml:trace>
  <inkml:trace contextRef="#ctx0" brushRef="#br0" timeOffset="1">74 199 15439,'0'0'15630,"62"-2"-14348,-17-16-866,7-1-416,1 1-160,-5 3-1762,-10 5-1249,-16 8-1698,-14 2-1921</inkml:trace>
</inkml:ink>
</file>

<file path=ppt/ink/ink2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6.835"/>
    </inkml:context>
    <inkml:brush xml:id="br0">
      <inkml:brushProperty name="width" value="0.025" units="cm"/>
      <inkml:brushProperty name="height" value="0.025" units="cm"/>
      <inkml:brushProperty name="color" value="#66CC00"/>
    </inkml:brush>
  </inkml:definitions>
  <inkml:trace contextRef="#ctx0" brushRef="#br0">1 167 19699,'0'0'10954,"68"16"-8840,-13-36-2114,10-5 0,6-3 0,-4-3 0,-8 3 0,-9 4-4388,-13-2-4837</inkml:trace>
</inkml:ink>
</file>

<file path=ppt/ink/ink2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7.537"/>
    </inkml:context>
    <inkml:brush xml:id="br0">
      <inkml:brushProperty name="width" value="0.025" units="cm"/>
      <inkml:brushProperty name="height" value="0.025" units="cm"/>
      <inkml:brushProperty name="color" value="#66CC00"/>
    </inkml:brush>
  </inkml:definitions>
  <inkml:trace contextRef="#ctx0" brushRef="#br0">130 51 9897,'0'0'16058,"-2"-8"-13095,-5-25-918,7 32-2023,0 1 0,0 0 1,0-1-1,0 1 0,0-1 0,0 1 1,0 0-1,0-1 0,0 1 1,-1 0-1,1 0 0,0-1 1,0 1-1,0 0 0,0-1 1,-1 1-1,1 0 0,0-1 1,0 1-1,0 0 0,-1 0 0,1 0 1,0-1-1,0 1 0,-1 0 1,1 0-1,0 0 0,-1-1 1,1 1-1,0 0 0,-1 0 1,1 0-1,0 0 0,-1 0 0,1 0 1,0 0-1,-1 0 0,1 0 1,0 0-1,-1 0 0,1 0 1,0 0-1,-1 0 0,1 0 1,0 0-1,-1 0 0,1 0 1,0 1-1,-1-1 0,1 0 0,0 0 1,-1 0-1,1 0 0,0 1 1,0-1-1,-1 0 0,1 1 1,-14 13 478,14-13-492,-23 24-9,14-17 0,0 1 0,1 0 0,1 1 0,-1 0 0,1 0 0,1 1 0,-10 19 0,21-28 0,7-10 0,12-11 0,-5-2 0,-14 14 0,1 0 0,-1 1 0,1 0 0,1 0 0,-1 0 0,1 0 0,0 1 0,0 0 0,1 1 0,0 0 0,14-6 0,-20 10 0,-1 0 0,0 0 0,1 0 0,-1 1 0,0-1 0,1 0 0,-1 1 0,0-1 0,1 1 0,-1-1 0,0 1 0,0 0 0,0 0 0,0-1 0,0 1 0,0 0 0,0 0 0,0 0 0,0 0 0,0 0 0,0 0 0,0 0 0,-1 1 0,1-1 0,0 0 0,-1 0 0,1 0 0,-1 1 0,1 2 0,11 46 0,-10-39 0,8 51 0,-4 0 0,-2 1 0,-4 66 0,0-124 0,0 0 0,-1 1 0,0-1 0,1 0 0,-2 0 0,1 0 0,-1 0 0,-3 9 0,4-13 0,0 0 0,0 1 0,1-1 0,-1 0 0,0 0 0,0 0 0,-1-1 0,1 1 0,0 0 0,0 0 0,0-1 0,0 1 0,-1 0 0,1-1 0,0 1 0,-1-1 0,1 0 0,0 1 0,-1-1 0,1 0 0,0 0 0,-1 0 0,1 0 0,0 0 0,-1 0 0,1 0 0,-1 0 0,1-1 0,0 1 0,-1 0 0,1-1 0,0 0 0,0 1 0,-1-1 0,1 1 0,0-1 0,-2-1 0,-11-6 0,1 0 0,0 0 0,0-1 0,1 0 0,0-1 0,-16-18 0,25 25 0,0 0 0,1 0 0,-1-1 0,1 1 0,-1-1 0,1 1 0,0-1 0,1 0 0,-1 0 0,1 0 0,-1 0 0,1 0 0,0 0 0,1 0 0,-1 0 0,1-1 0,0 1 0,0 0 0,0 0 0,0 0 0,1 0 0,0-1 0,-1 1 0,2 0 0,-1 0 0,0 0 0,1 0 0,4-6 0,2-3-455,1 0 0,1 1 1,0 0-1,14-12 0,9-4-3743,49-32 0,1 0-1772,-62 41-3655</inkml:trace>
</inkml:ink>
</file>

<file path=ppt/ink/ink2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7.986"/>
    </inkml:context>
    <inkml:brush xml:id="br0">
      <inkml:brushProperty name="width" value="0.025" units="cm"/>
      <inkml:brushProperty name="height" value="0.025" units="cm"/>
      <inkml:brushProperty name="color" value="#66CC00"/>
    </inkml:brush>
  </inkml:definitions>
  <inkml:trace contextRef="#ctx0" brushRef="#br0">61 75 10762,'0'0'2712,"-9"3"53,-27 8-256,35-11-2385,0 0 0,0 0 0,1 0 0,-1 1 0,0-1 0,0 0 0,1 0 0,-1 1 0,0-1 0,1 1-1,-1-1 1,0 0 0,1 1 0,-1-1 0,1 1 0,-1 0 0,1-1 0,-1 1 0,1-1 0,-1 1 0,1 0-1,-1 1 1,11 6 804,22-2 280,-21-5-837,-1-1-1,0-1 1,0 0-1,0 0 1,0-1-1,14-4 1,-20 5-396,0 0 0,0 0 0,-1-1 0,1 0-1,0 0 1,-1 0 0,0 0 0,1 0 0,-1-1 0,0 1 0,0-1 0,0 0 0,-1 0 0,1 0 0,-1 0 0,1-1 0,-1 1 0,0-1 0,2-4 0,-4 7 69,1-1-1,-1 1 0,1 0 1,-1-1-1,0 1 1,1-1-1,-1 1 1,0 0-1,0-1 0,0 1 1,0-1-1,0 1 1,0 0-1,-1-1 1,1 1-1,0-1 1,-1 1-1,1 0 0,-1 0 1,1-1-1,-1 1 1,0 0-1,1 0 1,-1-1-1,-1 0 0,0 1 128,0-1-1,0 1 0,0-1 0,0 1 0,0 0 0,0 0 0,-1 0 0,1 0 0,0 1 0,-1-1 0,1 1 0,0-1 0,-5 1 0,2-1 59,0 1-1,0 0 1,0 0 0,0 1-1,0-1 1,0 1 0,0 0-1,0 1 1,0-1 0,1 1-1,-1 0 1,0 0 0,1 0-1,-6 4 1,6-2-229,0 1 0,0-1 0,1 0 0,0 1 0,-1 0 0,2-1 0,-1 1 0,0 0 0,1 1 0,0-1 0,1 0 0,-1 1 0,1-1 0,0 1 0,0-1 0,0 9 0,1-11 0,0-1 0,0 1 0,1 0 0,-1 0 0,1 0 0,0-1 0,0 1 0,0 0 0,0-1 0,0 1 0,1 0 0,-1-1 0,1 0 0,-1 1 0,1-1 0,0 0 0,0 0 0,0 0 0,0 0 0,0 0 0,1-1 0,-1 1 0,1 0 0,-1-1 0,1 0 0,-1 0 0,1 0 0,0 0 0,-1 0 0,1 0 0,0-1 0,0 1 0,3-1 0,4 2-451,-1-2 1,1 1-1,0-1 0,-1-1 1,1 0-1,11-2 0,-12 0-415,-1 1 0,1-1-1,-1 0 1,0-1 0,0 0 0,0 0 0,0-1-1,-1 0 1,1 0 0,-1-1 0,-1 0-1,1 0 1,-1 0 0,0-1 0,0 0-1,-1 0 1,0-1 0,5-10 0,4-12-9213</inkml:trace>
</inkml:ink>
</file>

<file path=ppt/ink/ink2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8.734"/>
    </inkml:context>
    <inkml:brush xml:id="br0">
      <inkml:brushProperty name="width" value="0.025" units="cm"/>
      <inkml:brushProperty name="height" value="0.025" units="cm"/>
      <inkml:brushProperty name="color" value="#66CC00"/>
    </inkml:brush>
  </inkml:definitions>
  <inkml:trace contextRef="#ctx0" brushRef="#br0">50 42 16784,'0'0'12353,"-7"8"-11729,-25 27-362,32-35-258,0 1-1,-1-1 1,1 0 0,0 1-1,0-1 1,0 0 0,-1 1-1,1-1 1,0 1 0,0-1-1,0 1 1,0-1 0,0 0-1,0 1 1,0-1 0,0 1-1,0-1 1,0 1 0,0-1-1,0 1 1,0-1-1,0 1 1,0-1 0,0 0-1,1 1 1,-1-1 0,0 1-1,0-1 1,0 0 0,1 1-1,-1-1 1,0 0 0,1 1-1,-1-1 1,0 0 0,1 1-1,-1-1 1,0 0 0,1 1-1,-1-1 1,0 0 0,1 0-1,-1 0 1,1 1 0,-1-1-1,1 0 1,-1 0-1,0 0 1,1 0 0,-1 0-1,1 0 1,-1 0 0,1 0-1,-1 0 1,1 0 0,-1 0-1,0 0 1,1 0 0,-1 0-1,1-1 1,34 1-6,-32 0-27,16-1-335,-17 1 306,0-1 0,1 1 1,-1-1-1,0 1 0,0 0 1,0 0-1,0 0 1,0 0-1,1 0 0,-1 0 1,0 0-1,0 1 0,0-1 1,0 1-1,0 0 0,0-1 1,0 1-1,0 0 0,0 0 1,0 1-1,-1-1 1,1 0-1,0 0 0,-1 1 1,1-1-1,0 1 0,-1 0 1,0-1-1,1 1 0,-1 0 1,0 0-1,0 0 0,0-1 1,0 1-1,-1 0 1,1 1-1,0-1 0,-1 0 1,1 0-1,-1 3 0,7 21 523,-1 1-1,-1-1 1,-2 1-1,0 0 1,-2 1-1,-1-1 0,-1 0 1,-7 35-1,6-54-379,0 0 0,-1 0-1,0 0 1,-1 0-1,1 0 1,-2-1 0,1 0-1,-1 0 1,-10 12-1,13-17-78,1 0 0,-1-1 0,1 1 0,-1-1 0,0 1 0,1-1 0,-1 0 0,0 1 0,0-1-1,0 0 1,0 0 0,0-1 0,0 1 0,0 0 0,0-1 0,0 1 0,0-1 0,-1 0-1,1 1 1,0-1 0,0 0 0,0-1 0,-1 1 0,1 0 0,0 0 0,0-1 0,0 1 0,0-1-1,0 0 1,0 0 0,0 0 0,0 0 0,0 0 0,0 0 0,0 0 0,1-1 0,-1 1 0,0-1-1,1 1 1,-1-1 0,1 1 0,-2-4 0,-1 1-6,1 0 0,0 0 0,0 0 0,0-1 0,1 1 0,-1-1 0,1 0 0,0 0 0,1 0 0,-1 0 0,1 0 0,0 0 0,0 0 0,0 0 0,1 0 0,0-1 0,0 1 0,0 0 0,1 0 0,0 0 0,0-1 0,0 1 0,0 0 0,1 0 0,0 0 0,0 1 0,0-1 0,1 0 0,-1 1 0,5-5 0,9-13 0,2 1 0,0 1 0,1 0 0,37-28 0,-10 8 0,-39 33 0,15-14 0,30-36 0,-47 52 0,-1 0 0,0-1 0,0 0 0,-1 0 0,1 0 0,-1 0 0,-1-1 0,1 1 0,-1-1 0,0 1 0,-1-1 0,2-12 0,-3 18 0,0 1 0,-1 0 0,1 0 0,0 0 0,0-1 0,-1 1 0,1 0 0,0 0 0,0 0 0,-1 0 0,1-1 0,0 1 0,0 0 0,-1 0 0,1 0 0,0 0 0,0 0 0,-1 0 0,1 0 0,0 0 0,-1 0 0,1 0 0,0 0 0,-1 0 0,1 0 0,0 0 0,0 0 0,-1 0 0,1 0 0,0 0 0,-1 0 0,1 1 0,0-1 0,0 0 0,-1 0 0,1 0 0,0 0 0,0 1 0,-1-1 0,1 0 0,0 0 0,0 1 0,-14 7 0,8 0 0,-1 0 0,1 0 0,1 1 0,-1 0 0,2 0 0,-1 0 0,1 1 0,0-1 0,1 1 0,0 0 0,1 0 0,0 0 0,-1 20 0,3-29 0,1 0 0,-1 0 0,1 0 0,-1-1 0,0 1 0,1 0 0,0 0 0,-1-1 0,1 1 0,-1 0 0,1-1 0,0 1 0,0 0 0,-1-1 0,1 1 0,0-1 0,0 1 0,-1-1 0,1 0 0,0 1 0,0-1 0,0 0 0,0 0 0,0 1 0,0-1 0,0 0 0,0 0 0,-1 0 0,1 0 0,0 0 0,0 0 0,0 0 0,0-1 0,0 1 0,0 0 0,0 0 0,0-1 0,-1 1 0,2-1 0,39-12 0,-16-3 0,-1-1 0,0-1 0,36-35 0,-59 57 0,-1 0 0,1 1 0,-1-1 0,0 1 0,0-1 0,-1 0 0,0 7 0,-1-6 0,0 0 0,0 0 0,0 0 0,-1 0 0,1 0 0,-1 0 0,0-1 0,-5 6 0,9-15-2425,6-10-6478,-1 3-621</inkml:trace>
</inkml:ink>
</file>

<file path=ppt/ink/ink2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9.182"/>
    </inkml:context>
    <inkml:brush xml:id="br0">
      <inkml:brushProperty name="width" value="0.025" units="cm"/>
      <inkml:brushProperty name="height" value="0.025" units="cm"/>
      <inkml:brushProperty name="color" value="#66CC00"/>
    </inkml:brush>
  </inkml:definitions>
  <inkml:trace contextRef="#ctx0" brushRef="#br0">100 1 7527,'0'0'24717,"-7"11"-24263,-10 17-391,4-9-62,1 1 0,0 1 0,2 0 0,0 1 0,-8 26 0,18-47-1,0-1 0,0 1 0,-1 0 0,1 0 0,0-1 0,0 1 0,0 0 0,0 0 0,0 0 0,0-1 0,1 1 0,-1 0 0,0 0 0,0-1 0,0 1 0,1 0 0,-1-1 0,0 1 0,1 0 0,-1-1 0,1 1 0,-1 0 0,1-1 0,-1 1 0,1-1 0,-1 1 0,1 0 0,-1-1 0,2 1 0,25 2 0,39-20 0,-57 15 0,-3-1 0,1 1 0,0 0 0,1 0 0,-1 1 0,0 0 0,12 0 0,-17 1 0,-1 1 0,0-1 0,0 0 0,1 1 0,-1-1 0,0 1 0,0-1 0,1 1 0,-1-1 0,0 1 0,0 0 0,0 0 0,0 0 0,0-1 0,0 1 0,0 0 0,0 0 0,-1 0 0,1 1 0,0-1 0,0 0 0,-1 0 0,1 0 0,-1 0 0,1 1 0,-1-1 0,0 0 0,1 0 0,-1 1 0,0-1 0,0 0 0,0 1 0,0-1 0,0 0 0,0 1 0,0-1 0,0 0 0,-1 1 0,1-1 0,0 0 0,-1 0 0,0 2 0,-1 5 0,-1-1 0,0 1 0,0-1 0,-1 0 0,0 0 0,0 0 0,-1-1 0,0 1 0,0-1 0,0 0 0,-1 0 0,-8 6 0,10-8 0,1-1 0,-1 0 0,1 0 0,-1 0 0,0-1 0,0 1 0,0-1 0,-1 0 0,1 0 0,-1 0 0,1-1 0,-1 0 0,1 0 0,-1 0 0,0 0 0,1-1 0,-1 1 0,0-1 0,0 0 0,1-1 0,-1 1 0,-6-2 0,10 1-106,-1 1 1,1-1-1,0 1 1,-1-1-1,1 0 1,0 0-1,0 1 1,-1-1-1,1 0 1,0 0-1,0 0 1,0 0-1,0 0 1,0 0-1,0-1 1,0 1-1,1 0 1,-1 0-1,0-1 0,1 1 1,-1 0-1,1-1 1,-1 1-1,1-1 1,0 1-1,-1 0 1,1-1-1,0 1 1,0-1-1,0 1 1,0-1-1,0 1 1,1-1-1,-1 1 1,0-1-1,1 1 1,-1 0-1,1-1 0,-1 1 1,1 0-1,0-1 1,1-1-1,0-1-728,1-1-1,0 1 1,0 0-1,1 0 1,-1 1-1,1-1 0,-1 1 1,1 0-1,0 0 1,1 0-1,4-3 1,17-4-12576</inkml:trace>
</inkml:ink>
</file>

<file path=ppt/ink/ink2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4:59.712"/>
    </inkml:context>
    <inkml:brush xml:id="br0">
      <inkml:brushProperty name="width" value="0.025" units="cm"/>
      <inkml:brushProperty name="height" value="0.025" units="cm"/>
      <inkml:brushProperty name="color" value="#66CC00"/>
    </inkml:brush>
  </inkml:definitions>
  <inkml:trace contextRef="#ctx0" brushRef="#br0">40 84 15214,'0'0'15909,"5"-3"-14495,-2 1-1403,0 0-1,0 0 1,-1-1-1,1 1 1,0-1-1,-1 0 0,1 0 1,-1 0-1,0 0 1,0 0-1,0 0 1,-1-1-1,1 1 1,-1-1-1,0 1 0,0-1 1,0 1-1,0-1 1,-1 0-1,1 1 1,-1-7-1,0 10-10,0-1 0,0 1 0,0 0 0,0-1 0,0 1 0,-1 0 0,1-1 0,0 1 0,0 0 0,0 0 0,-1-1 0,1 1 0,0 0 0,0 0 0,-1-1 0,1 1 0,0 0 0,0 0 0,-1 0 0,1-1 0,0 1 0,-1 0 0,1 0 0,0 0 0,-1 0 0,1 0 0,0 0 0,-1 0 0,1 0 0,0 0 0,-1 0 0,1 0 0,0 0 0,-1 0 0,1 0 0,0 0 0,-1 0 0,1 0 0,0 0 0,-1 0 0,1 0 0,0 1 0,-1-1 0,1 0 0,0 0 0,0 0 0,-1 1 0,1-1 0,0 0 0,0 0 0,-1 1 0,1-1 0,0 0 0,0 0 0,0 1 0,-1 0 0,-16 13 0,11-7 0,0 1 0,1 0 0,0 0 0,0 0 0,1 1 0,0 0 0,0 0 0,1 0 0,1 0 0,-1 0 0,1 1 0,-1 15 0,3-25 0,0 1 0,0-1 0,0 1 0,0-1 0,0 1 0,0-1 0,0 1 0,1-1 0,-1 1 0,0-1 0,0 1 0,0-1 0,0 1 0,1-1 0,-1 1 0,0-1 0,1 0 0,-1 1 0,0-1 0,0 1 0,1-1 0,-1 0 0,1 1 0,-1-1 0,0 0 0,1 1 0,-1-1 0,1 0 0,-1 0 0,1 0 0,-1 1 0,1-1 0,0 0 0,20-3 0,20-19 0,86-88 0,-127 110 0,0 0 0,1 0 0,-1-1 0,0 1 0,0 0 0,1-1 0,-1 1 0,0 0 0,1 0 0,-1 0 0,0-1 0,0 1 0,1 0 0,-1 0 0,0 0 0,1 0 0,-1 0 0,1-1 0,-1 1 0,0 0 0,1 0 0,-1 0 0,0 0 0,1 0 0,-1 0 0,0 0 0,1 0 0,-1 1 0,1-1 0,-1 0 0,0 0 0,1 0 0,-1 0 0,0 0 0,1 1 0,-1-1 0,0 0 0,0 0 0,1 0 0,-1 1 0,1-1 0,1 20 0,-10 30 0,7-45 0,1-3 0,-1-1 0,1 1 0,0 0 0,-1-1 0,1 1 0,0 0 0,0-1 0,0 1 0,0 0 0,0-1 0,0 1 0,1 0 0,-1-1 0,1 1 0,-1 0 0,1-1 0,1 4 0,-1-5 0,-1 0 0,1 1 0,0-1 0,-1 1 0,1-1 0,0 0 0,0 0 0,0 0 0,-1 1 0,1-1 0,0 0 0,0 0 0,0 0 0,-1 0 0,1 0 0,0 0 0,0-1 0,0 1 0,-1 0 0,1 0 0,0 0 0,0-1 0,-1 1 0,1 0 0,1-2 0,9-4 0,0-1 0,0-1 0,15-13 0,-10 8 0,-12 9 0,0 1 0,0 0 0,0 0 0,1 0 0,-1 1 0,1-1 0,0 1 0,0 0 0,0 1 0,0-1 0,7-1 0,-11 4 0,0 0 0,-1-1 0,1 1 0,-1-1 0,1 1 0,0 0 0,-1 0 0,0-1 0,1 1 0,-1 0 0,1 0 0,-1 0 0,0 0 0,1-1 0,-1 1 0,0 0 0,0 0 0,0 0 0,0 0 0,0 0 0,0 0 0,0 0 0,0-1 0,0 1 0,0 0 0,-1 2 0,-3 28 0,2-21 0,-1 1 0,0-1 0,-1 0 0,-8 16 0,11-25-1354</inkml:trace>
</inkml:ink>
</file>

<file path=ppt/ink/ink2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2.058"/>
    </inkml:context>
    <inkml:brush xml:id="br0">
      <inkml:brushProperty name="width" value="0.025" units="cm"/>
      <inkml:brushProperty name="height" value="0.025" units="cm"/>
      <inkml:brushProperty name="color" value="#66CC00"/>
    </inkml:brush>
  </inkml:definitions>
  <inkml:trace contextRef="#ctx0" brushRef="#br0">154 99 11211,'0'-2'510,"0"0"1,0 1-1,0-1 1,0 0-1,0 0 1,0 1-1,0-1 1,-1 0 0,1 0-1,-1 1 1,1-1-1,-1 0 1,0 1-1,0-1 1,1 1-1,-1-1 1,0 1 0,0-1-1,-1 1 1,1 0-1,0-1 1,-2 0-1,1 1-342,0 0-1,0 1 0,-1 0 0,1-1 1,0 1-1,0 0 0,-1 0 0,1 0 1,0 0-1,-1 0 0,1 1 1,0-1-1,0 1 0,0-1 0,-1 1 1,1 0-1,0 0 0,-3 2 0,-2 1 21,0 1 0,1 0 0,-1 0 0,1 0 0,0 1 0,0 0 0,1 0 0,0 0 0,0 1 0,1 0 0,-1 0 0,1 0 0,1 0 0,0 1 0,0 0 0,0-1 0,1 1 0,0 0 0,0 0 0,1 0 0,0 1 0,1 14 0,0-23-183,0 1-1,1-1 1,-1 1-1,0-1 1,1 1-1,-1-1 0,1 0 1,-1 1-1,1-1 1,-1 1-1,1-1 0,0 0 1,-1 0-1,1 1 1,-1-1-1,1 0 0,-1 0 1,1 0-1,0 0 1,-1 1-1,1-1 0,0 0 1,-1 0-1,1 0 1,-1 0-1,1-1 0,0 1 1,-1 0-1,1 0 1,-1 0-1,1 0 0,0-1 1,-1 1-1,1 0 1,0-1-1,23-9 126,-13 2-34,1-2 0,-1 1 0,-1-2 0,0 1 0,0-1 0,-1-1 0,0 1 0,-1-2 1,-1 1-1,0-1 0,0 0 0,-1-1 0,-1 1 0,0-1 0,-1 0 0,4-27 0,-35 210 294,26-161-390,0 1 0,0 1 0,1 0 0,0 0 0,0-1 0,1 1 0,2 12 0,-2-20 0,-1 0 0,1 0 0,0 0 0,0 0 0,0-1 0,0 1 0,0 0 0,0-1 0,1 1 0,-1-1 0,1 0 0,-1 1 0,1-1 0,-1 0 0,1 0 0,-1 0 0,1 0 0,0 0 0,0 0 0,0 0 0,-1 0 0,1-1 0,0 1 0,0-1 0,0 0 0,0 1 0,0-1 0,0 0 0,0 0 0,0 0 0,0 0 0,0-1 0,0 1 0,0 0 0,0-1 0,3-1 0,3 0 0,-1-1 0,0 0 0,0 0 0,0-1 0,-1 0 0,1 0 0,-1-1 0,0 1 0,0-1 0,0-1 0,0 1 0,-1-1 0,0 0 0,7-11 0,-7 9 0,1 0 0,-1-1 0,-1 1 0,1-1 0,-2-1 0,1 1 0,-1 0 0,-1-1 0,1 1 0,-2-1 0,2-11 0,-9 25 0,-1 7 0,-10 46 0,16-53 0,0-1 0,0 1 0,0 0 0,1 0 0,0 0 0,0 0 0,0-1 0,0 1 0,1 0 0,-1 0 0,1 0 0,2 7 0,-2-10 0,1 1 0,-1-1 0,1 0 0,-1 0 0,1 0 0,-1 0 0,1-1 0,0 1 0,-1 0 0,1-1 0,0 1 0,0-1 0,-1 1 0,1-1 0,0 0 0,0 0 0,0 0 0,-1 0 0,1 0 0,0 0 0,0 0 0,0-1 0,2 0 0,3 0 0,0-1 0,-1 0 0,0 0 0,1 0 0,8-5 0,4-5 0,1-1 0,18-15 0,-34 25 0,0 0 0,-1 0 0,1-1 0,-1 1 0,0-1 0,0 0 0,0 0 0,0 0 0,0 0 0,-1 0 0,0-1 0,0 1 0,0-1 0,-1 1 0,1-1 0,0-9 0,-2 13 0,0 1 0,-1-1 0,1 1 0,-1-1 0,1 1 0,-1-1 0,1 1 0,-1-1 0,1 1 0,-1-1 0,1 1 0,-1 0 0,0-1 0,1 1 0,-1 0 0,0 0 0,1-1 0,-1 1 0,0 0 0,1 0 0,-1 0 0,0 0 0,1 0 0,-1 0 0,0 0 0,1 0 0,-1 0 0,0 0 0,1 0 0,-1 1 0,0-1 0,1 0 0,-1 0 0,0 1 0,1-1 0,-1 0 0,0 1 0,-28 11 0,24-9 0,0 0 0,0 1 0,1 0 0,-1 0 0,1 0 0,0 1 0,1-1 0,-1 1 0,1 0 0,0 0 0,0 0 0,0 1 0,1-1 0,0 1 0,0-1 0,0 1 0,1 0 0,-1-1 0,1 8 0,1-12 0,1 1 0,-1-1 0,1 0 0,0 0 0,-1 0 0,1 0 0,0 0 0,0 0 0,0 0 0,0 0 0,0 0 0,0 0 0,0 0 0,0 0 0,0-1 0,0 1 0,0-1 0,0 1 0,1 0 0,-1-1 0,0 0 0,0 1 0,1-1 0,-1 0 0,0 0 0,1 0 0,-1 1 0,0-1 0,1-1 0,0 1 0,49-1 0,-46 0 0,6 0-304,0-1 0,-1 0 1,1 0-1,17-7 0,-23 7-171,0-1 0,0 1 1,0-1-1,0 0 0,-1 0 0,1 0 0,-1-1 0,0 1 0,0-1 0,0 0 0,3-5 1,8-19-9125</inkml:trace>
</inkml:ink>
</file>

<file path=ppt/ink/ink2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2.399"/>
    </inkml:context>
    <inkml:brush xml:id="br0">
      <inkml:brushProperty name="width" value="0.025" units="cm"/>
      <inkml:brushProperty name="height" value="0.025" units="cm"/>
      <inkml:brushProperty name="color" value="#66CC00"/>
    </inkml:brush>
  </inkml:definitions>
  <inkml:trace contextRef="#ctx0" brushRef="#br0">1 0 20692,'0'0'9993,"61"32"-20179</inkml:trace>
</inkml:ink>
</file>

<file path=ppt/ink/ink2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3.321"/>
    </inkml:context>
    <inkml:brush xml:id="br0">
      <inkml:brushProperty name="width" value="0.025" units="cm"/>
      <inkml:brushProperty name="height" value="0.025" units="cm"/>
      <inkml:brushProperty name="color" value="#66CC00"/>
    </inkml:brush>
  </inkml:definitions>
  <inkml:trace contextRef="#ctx0" brushRef="#br0">0 1 10954,'0'0'18482,"17"49"-17906,-14-18-319,0 1-129,-2 5-32,1-2-32,-1-3-64,1-1-160,-1-9-1057,1-5-1058,-2-10-1024</inkml:trace>
</inkml:ink>
</file>

<file path=ppt/ink/ink2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3.648"/>
    </inkml:context>
    <inkml:brush xml:id="br0">
      <inkml:brushProperty name="width" value="0.025" units="cm"/>
      <inkml:brushProperty name="height" value="0.025" units="cm"/>
      <inkml:brushProperty name="color" value="#66CC00"/>
    </inkml:brush>
  </inkml:definitions>
  <inkml:trace contextRef="#ctx0" brushRef="#br0">4 98 16207,'0'0'2968,"-1"-9"70,0 7-2857,1-1 0,-1 1 1,1 0-1,0-1 0,0 1 0,0-1 1,0 1-1,0-1 0,0 1 0,1-1 0,-1 1 1,1 0-1,-1-1 0,1 1 0,0 0 0,0-1 1,0 1-1,0 0 0,1 0 0,-1 0 1,1 0-1,-1 0 0,1 0 0,0 1 0,-1-1 1,1 0-1,0 1 0,0-1 0,0 1 1,0 0-1,0 0 0,1 0 0,-1 0 0,0 0 1,1 0-1,3-1 0,12-2 119,0 0-1,1 1 1,-1 1-1,25-1 1,-37 3-300,0 0 0,0 0 0,0 0 0,0 1 0,0 0 1,0 0-1,0 0 0,0 1 0,-1 0 0,1 0 0,0 1 0,-1-1 0,0 1 1,0 0-1,0 1 0,0-1 0,6 6 0,-9-5 45,0-1-1,0 1 1,0 0-1,-1 0 1,1 0-1,-1 0 1,0 0 0,0 0-1,-1 1 1,1-1-1,-1 0 1,0 0-1,0 1 1,0-1-1,-1 0 1,1 0 0,-1 1-1,0-1 1,0 0-1,-1 0 1,1 0-1,-1 0 1,0 0-1,0-1 1,-4 7 0,2-3 40,0-1 0,0 0 0,-1 1 0,0-1 0,0-1 0,0 1 0,-1-1 0,0 0 0,0 0 0,0-1 0,-1 1 0,1-2 0,-12 6 0,2-8-736,22-13-999,22-14-2829,23 1-6363,-25 13 3416</inkml:trace>
</inkml:ink>
</file>

<file path=ppt/ink/ink2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4.021"/>
    </inkml:context>
    <inkml:brush xml:id="br0">
      <inkml:brushProperty name="width" value="0.025" units="cm"/>
      <inkml:brushProperty name="height" value="0.025" units="cm"/>
      <inkml:brushProperty name="color" value="#66CC00"/>
    </inkml:brush>
  </inkml:definitions>
  <inkml:trace contextRef="#ctx0" brushRef="#br0">39 1 9865,'0'0'4196,"-1"9"-550,-13 49 1091,-6 30 1000,17-33-4883,3-54-848,0-1 0,0 1 0,0 0-1,0-1 1,0 1 0,0-1-1,0 1 1,0-1 0,0 1 0,0 0-1,0-1 1,0 1 0,0-1-1,1 1 1,-1-1 0,0 1-1,0-1 1,1 1 0,-1-1 0,0 1-1,1-1 1,-1 0 0,1 1-1,-1-1 1,0 1 0,1-1-1,-1 0 1,1 1 0,-1-1 0,1 0-1,-1 0 1,1 1 0,0-1-1,-1 0 1,1 0 0,-1 0-1,1 0 1,-1 0 0,1 0 0,-1 0-1,1 0 1,0 0 0,-1 0-1,1 0 1,-1 0 0,1 0 0,-1 0-1,1 0 1,-1-1 0,1 1-1,0 0 1,-1 0 0,1-1-1,-1 1 1,3-1 63,-2-1 0,1 1 0,0 0 1,0-1-1,0 1 0,-1-1 0,1 0 0,0 0 0,-1 1 0,0-1 0,1 0 0,1-4 0,1-10 243,0-1 0,-2 0-1,1 0 1,-2 1-1,0-1 1,-1 0 0,-4-29-1,4 45-311,0-1-1,0 1 0,0 0 0,0 0 1,-1 0-1,1 0 0,0-1 1,-1 1-1,1 0 0,-1 0 0,1 0 1,-1 0-1,1 0 0,-1 0 0,0 0 1,1 0-1,-1 0 0,0 0 1,0 1-1,0-1 0,0 0 0,0 0 1,0 1-1,-2-2 0,2 2-7,1 0-1,-1 0 0,0 1 1,0-1-1,0 0 1,1 0-1,-1 1 0,0-1 1,1 0-1,-1 1 1,0-1-1,0 1 0,1-1 1,-1 1-1,1-1 1,-1 1-1,1-1 0,-1 1 1,1 0-1,-1-1 1,1 1-1,-1 0 0,1-1 1,-1 1-1,1 0 1,0-1-1,0 1 0,-1 0 1,1 0-1,0 0 1,0-1-1,0 1 0,0 0 1,0 0-1,0 0 1,0 1-1,0 0-144,-1 1-1,1-1 1,-1 0-1,1 1 1,0-1-1,0 1 1,0-1-1,1 1 1,-1-1-1,1 1 1,-1-1-1,1 1 1,0-1-1,0 0 1,0 1-1,0-1 1,0 0-1,0 0 1,1 0-1,1 3 1,0-3-315,0 0 0,0 0-1,0-1 1,0 1 0,0-1 0,0 1 0,0-1 0,1 0 0,-1 0 0,0-1 0,1 1 0,-1-1 0,1 0 0,5 0 0,-7 1 213,8-1-1851,1 0 0,0 0 0,-1-1 1,11-2-1,12-9-5811</inkml:trace>
</inkml:ink>
</file>

<file path=ppt/ink/ink2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4.364"/>
    </inkml:context>
    <inkml:brush xml:id="br0">
      <inkml:brushProperty name="width" value="0.025" units="cm"/>
      <inkml:brushProperty name="height" value="0.025" units="cm"/>
      <inkml:brushProperty name="color" value="#66CC00"/>
    </inkml:brush>
  </inkml:definitions>
  <inkml:trace contextRef="#ctx0" brushRef="#br0">82 61 13485,'0'0'12604,"-9"2"-11505,5-1-1020,0 0 0,1 0-1,-1 1 1,0-1-1,1 1 1,-1 0 0,1 0-1,0 0 1,0 1-1,0-1 1,0 1 0,0 0-1,0 0 1,0 0-1,1 0 1,0 0 0,0 0-1,0 1 1,0-1-1,0 1 1,0-1 0,1 1-1,0 0 1,0 0-1,0 0 1,0-1 0,1 1-1,-1 5 1,0-4 92,0-1 0,1 1 0,-1-1-1,1 1 1,0-1 0,1 1 0,0 7 0,0-12-137,-1 1 0,0-1 0,0 1 0,0 0 0,1-1 0,-1 1 0,0-1 0,1 1 0,-1-1 0,0 1 0,1-1 0,-1 1 0,1-1 0,-1 1 0,1-1 1,-1 1-1,1-1 0,-1 0 0,1 1 0,-1-1 0,1 0 0,0 0 0,0 1 0,1-1 31,-1 0 0,1 0 0,-1 0 0,1 0 0,-1-1 0,0 1 0,1 0 1,-1-1-1,1 1 0,-1-1 0,1 0 0,-1 1 0,0-1 0,3-2 0,3-2-58,-1-1-1,1 0 1,-1-1 0,0 0-1,0 0 1,-1 0-1,0 0 1,0-1 0,-1 0-1,0 0 1,0 0 0,-1-1-1,0 1 1,0-1-1,-1 1 1,0-1 0,-1 0-1,0 0 1,0 0-1,-2-15 1,1 23-20,-1 0 1,1 0-1,-1 0 0,0 0 0,1 0 1,-1 0-1,0 0 0,0 0 0,0 0 1,0 0-1,0 0 0,0 1 0,0-1 1,0 0-1,0 1 0,0-1 0,0 0 1,0 1-1,-1 0 0,1-1 1,0 1-1,0 0 0,0-1 0,-1 1 1,1 0-1,0 0 0,0 0 0,-1 0 1,1 0-1,0 1 0,-1-1 0,1 0 1,0 0-1,0 1 0,0-1 0,-1 1 1,1-1-1,0 1 0,0 0 0,0-1 1,0 1-1,0 0 0,0 0 1,0-1-1,0 1 0,0 0 0,1 0 1,-1 0-1,0 0 0,1 0 0,-1 1 1,0-1-1,1 0 0,-1 0 0,1 0 1,-1 2-1,1-1-238,-1-1 0,1 1 0,0-1 0,-1 1 0,1 0 0,0-1 0,0 1 0,0-1 0,0 1 0,0-1 0,1 1 0,-1 0 0,0-1 0,1 1 0,-1-1 0,1 1 0,0-1 0,-1 1 0,1-1 0,0 0 0,0 1 0,0-1 0,2 2 0,-1-2-346,-1 0 0,1 0 0,0 0 0,0-1 0,0 1 0,-1-1 0,1 1-1,0-1 1,0 0 0,0 0 0,0 0 0,0 0 0,0 0 0,0 0 0,-1 0 0,1-1 0,0 1 0,0-1 0,0 1 0,0-1 0,1-1 0,17-9-11612</inkml:trace>
</inkml:ink>
</file>

<file path=ppt/ink/ink2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4.848"/>
    </inkml:context>
    <inkml:brush xml:id="br0">
      <inkml:brushProperty name="width" value="0.025" units="cm"/>
      <inkml:brushProperty name="height" value="0.025" units="cm"/>
      <inkml:brushProperty name="color" value="#66CC00"/>
    </inkml:brush>
  </inkml:definitions>
  <inkml:trace contextRef="#ctx0" brushRef="#br0">84 136 10122,'0'0'15577,"-8"1"-14499,5-1-1057,-1 0-1,1 1 1,0-1-1,0 1 1,0 0-1,0 0 1,0 0-1,0 0 1,0 1 0,1-1-1,-1 1 1,0-1-1,1 1 1,-1 0-1,1 0 1,-1 0-1,1 1 1,0-1-1,0 0 1,0 1-1,0 0 1,1-1-1,-1 1 1,1 0-1,-1 0 1,1 0-1,0 0 1,0 0-1,0 0 1,1 0-1,-1 5 1,-1-3 42,1 1 0,0-1 0,0 1 0,1-1 0,0 1 0,0 0 0,0-1 1,0 1-1,2 5 0,-1-10-46,-1 1 0,1-1 1,0 1-1,-1-1 0,1 0 1,0 1-1,0-1 1,0 0-1,0 0 0,0 1 1,0-1-1,0 0 0,1 0 1,-1 0-1,0 0 1,1-1-1,-1 1 0,0 0 1,1-1-1,-1 1 0,1 0 1,-1-1-1,1 0 0,-1 1 1,1-1-1,0 0 1,-1 0-1,1 0 0,-1 0 1,1 0-1,0 0 0,-1 0 1,1-1-1,2 0 0,2 0 1,-1-1 0,1 0 0,-1 0 0,0-1 0,0 0 0,1 0-1,-2 0 1,1 0 0,0-1 0,-1 0 0,1 0 0,-1 0 0,0 0 0,-1-1-1,1 1 1,-1-1 0,3-5 0,4-7 30,0 1-1,-2-2 1,12-34 0,-16 41 318,-1-1-1,0 1 1,-1-1 0,-1 0-1,0 0 1,0 0 0,-2-18-1,1 30-358,0 0-1,0 0 1,0-1-1,0 1 1,0 0-1,0 0 1,0-1-1,0 1 0,0 0 1,0 0-1,0-1 1,-1 1-1,1 0 1,0 0-1,0-1 1,0 1-1,0 0 0,0 0 1,-1 0-1,1-1 1,0 1-1,0 0 1,0 0-1,0 0 1,-1-1-1,1 1 0,0 0 1,0 0-1,-1 0 1,1 0-1,0 0 1,0 0-1,-1 0 1,1-1-1,0 1 0,0 0 1,-1 0-1,1 0 1,0 0-1,0 0 1,-1 0-1,1 0 1,0 0-1,-1 1 0,1-1 1,0 0-1,0 0 1,-1 0-1,1 0 1,0 0-1,0 0 1,0 0-1,-1 1 1,1-1-1,0 0 0,0 0 1,-1 0-1,1 0 1,0 1-1,0-1 1,0 0-1,-12 14 5,3 2 12,2 1-1,0 0 0,1 0 1,0 1-1,1 0 0,2-1 1,0 2-1,0-1 0,2 0 1,0 25-1,1-42-22,1 0 0,-1 0 0,0 0 0,0 0 0,0 0 0,1 0 0,-1 0 0,0 0 0,1 0 0,-1 0 0,1 0 0,0-1 0,-1 1 0,1 0 0,-1 0 0,1 0 0,0-1 0,0 1 0,-1 0 0,1-1 0,0 1 0,0 0 0,0-1 0,0 1 0,0-1 0,0 0 0,0 1 0,0-1 0,0 0 0,0 0 0,0 1 0,0-1 0,0 0 0,0 0 0,0 0 0,0 0 0,0 0 0,0 0 0,0-1 0,0 1 0,0 0 0,0 0 0,0-1 0,2 0 0,2-1 0,1 0 0,-1 0 0,0 0 0,0 0 0,0-1 0,0 0 0,5-5 0,2-2 0,-1-1 0,19-23 0,-27 29 0,1 0 0,-1 0 0,0 0 0,0 0 0,0-1 0,-1 1 0,0-1 0,0 0 0,0 1 0,1-11 0,-22 70 0,19-53 0,0 1 0,0 0 0,0-1 0,-1 1 0,1 0 0,1-1 0,-1 1 0,0-1 0,0 1 0,1 0 0,-1-1 0,1 1 0,-1-1 0,1 1 0,-1-1 0,1 1 0,0-1 0,0 0 0,0 1 0,0-1 0,0 0 0,0 0 0,0 1 0,0-1 0,1 0 0,-1 0 0,0 0 0,3 0 0,-2 0 0,0-1 0,0 0 0,0 1 0,0-1 0,0 0 0,0-1 0,0 1 0,0 0 0,-1-1 0,1 1 0,0-1 0,0 1 0,0-1 0,0 0 0,0 0 0,-1 0 0,1 0 0,0 0 0,-1 0 0,1 0 0,-1 0 0,1-1 0,-1 1 0,2-3 0,72-89 0,-75 93 0,0 0 0,0 0 0,1 0 0,-1 0 0,0 0 0,0 0 0,1 0 0,-1 0 0,0 1 0,0-1 0,0 0 0,1 0 0,-1 0 0,0 0 0,0 0 0,0 0 0,1 0 0,-1 1 0,0-1 0,0 0 0,0 0 0,0 0 0,1 0 0,-1 1 0,0-1 0,0 0 0,0 0 0,0 0 0,0 1 0,0-1 0,1 0 0,-1 0 0,0 0 0,0 1 0,0-1 0,0 0 0,0 0 0,0 1 0,0-1 0,0 0 0,0 0 0,0 1 0,0-1 0,0 0 0,0 0 0,-1 0 0,1 1 0,0-1 0,0 0 0,0 0 0,0 1 0,0 14 0,-7 26 15,5-34-26,1 1 0,-1-1-1,1 1 1,0 0 0,1-1 0,0 1-1,2 14 1,-2-21-94,0-1-1,0 1 1,1 0 0,-1-1-1,0 1 1,0 0-1,1-1 1,-1 1-1,0-1 1,1 1-1,-1-1 1,1 1 0,-1-1-1,1 1 1,-1-1-1,1 1 1,-1-1-1,1 1 1,0-1 0,-1 0-1,1 1 1,-1-1-1,1 0 1,0 0-1,-1 0 1,1 1-1,0-1 1,-1 0 0,1 0-1,0 0 1,-1 0-1,1 0 1,0 0-1,0 0 1,-1 0-1,1 0 1,0-1 0,-1 1-1,1 0 1,0 0-1,-1-1 1,1 1-1,-1 0 1,2-1 0,25-18-6191,-22 13 4341,-1-1-1,1 0 1,-1 0-1,0 0 0,4-12 1,4-15-5850</inkml:trace>
</inkml:ink>
</file>

<file path=ppt/ink/ink2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5.221"/>
    </inkml:context>
    <inkml:brush xml:id="br0">
      <inkml:brushProperty name="width" value="0.025" units="cm"/>
      <inkml:brushProperty name="height" value="0.025" units="cm"/>
      <inkml:brushProperty name="color" value="#66CC00"/>
    </inkml:brush>
  </inkml:definitions>
  <inkml:trace contextRef="#ctx0" brushRef="#br0">1 82 6022,'0'-11'4286,"0"-5"-2816,0 9-583,0-1 0,0 1 0,1-1-1,0 1 1,2-10 0,-3 28 3137,2 22-2719,1 22-1531,-11 225 3659,12-266-4909,6-19 231,8-23-155,-8-13 1997,-2 0 1,4-52-1,-11 84 3205,-2 65-3950,1 0-3606,0-55 3694,0 0 0,0-1 0,0 1-1,0 0 1,1-1 0,-1 1 0,0-1 0,0 1 0,1 0 0,-1-1-1,0 1 1,1-1 0,-1 1 0,0-1 0,1 1 0,-1-1 0,1 1-1,-1-1 1,1 1 0,-1-1 0,1 0 0,-1 1 0,1-1 0,0 0 0,-1 1-1,1-1 1,-1 0 0,1 0 0,0 0 0,-1 0 0,1 1 0,0-1-1,-1 0 1,1 0 0,0 0 0,-1 0 0,1 0 0,0-1 0,-1 1-1,1 0 1,0 0 0,2-1-292,-1 1 1,1-1-1,0 1 0,-1-1 0,1 0 1,-1 0-1,0 0 0,1 0 0,-1-1 0,3-1 1,12-12-5506</inkml:trace>
</inkml:ink>
</file>

<file path=ppt/ink/ink2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5.717"/>
    </inkml:context>
    <inkml:brush xml:id="br0">
      <inkml:brushProperty name="width" value="0.025" units="cm"/>
      <inkml:brushProperty name="height" value="0.025" units="cm"/>
      <inkml:brushProperty name="color" value="#66CC00"/>
    </inkml:brush>
  </inkml:definitions>
  <inkml:trace contextRef="#ctx0" brushRef="#br0">0 1 14029,'0'0'12652,"0"11"-12134,0 315 3326,3-310-3750,4-21 122,6-24 8,-9 1-11,-1 1 1,-1-1-1,-1 1 1,-5-50-1,2 68-90,1 21-92,8 26-62,-5-33 31,1 0 0,0 0 0,0-1 0,1 1 0,-1-1 0,1 0 0,0 0 0,0 0 0,1-1 0,-1 1 0,8 4 0,-10-7 0,0 0 0,-1-1 0,1 1 0,0 0 0,-1-1 0,1 1 0,0-1 0,0 1 0,0-1 0,-1 0 0,1 0 0,0 0 0,0 0 0,0 0 0,0 0 0,0 0 0,-1-1 0,1 1 0,0-1 0,0 1 0,-1-1 0,1 0 0,0 1 0,-1-1 0,1 0 0,0 0 0,-1 0 0,1-1 0,-1 1 0,0 0 0,1 0 0,-1-1 0,0 1 0,0-1 0,0 1 0,0-1 0,0 0 0,1-1 0,3-11 0,0 1 0,0-1 0,-2 0 0,5-24 0,-12 87 0,2-36 0,1 1 0,0-1 0,1 0 0,1 0 0,2 19 0,-3-32 0,0 0 1,0-1-1,0 1 1,0 0-1,0 0 0,0-1 1,1 1-1,-1 0 1,0 0-1,0 0 0,0 0 1,0-1-1,0 1 1,0 0-1,0 0 0,1 0 1,-1-1-1,0 1 1,0 0-1,0 0 0,0 0 1,0 0-1,1 0 1,-1 0-1,0-1 0,0 1 1,0 0-1,1 0 1,-1 0-1,0 0 0,0 0 1,0 0-1,1 0 1,-1 0-1,0 0 0,0 0 1,1 0-1,-1 0 1,0 0-1,0 0 0,0 0 1,1 0-1,-1 0 1,0 0-1,0 0 1,0 1-1,1-1 0,-1 0 1,0 0-1,0 0 1,0 0-1,0 0 0,1 0 1,-1 1-1,0-1 1,0 0-1,0 0 0,0 0 1,0 0-1,0 1 1,1-1-1,-1 0 0,0 0 1,0 0-1,0 1 1,0-1-1,0 0 0,0 0 1,0 1-1,8-17-1101,-1-38-8839,-7 17 1927</inkml:trace>
</inkml:ink>
</file>

<file path=ppt/ink/ink2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6.064"/>
    </inkml:context>
    <inkml:brush xml:id="br0">
      <inkml:brushProperty name="width" value="0.025" units="cm"/>
      <inkml:brushProperty name="height" value="0.025" units="cm"/>
      <inkml:brushProperty name="color" value="#66CC00"/>
    </inkml:brush>
  </inkml:definitions>
  <inkml:trace contextRef="#ctx0" brushRef="#br0">4 1 10954,'0'0'13869,"-3"59"-12812,9-35-800,5 3-225,1-4-1602,-2-1-2145,5-6-2723</inkml:trace>
</inkml:ink>
</file>

<file path=ppt/ink/ink2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6.423"/>
    </inkml:context>
    <inkml:brush xml:id="br0">
      <inkml:brushProperty name="width" value="0.025" units="cm"/>
      <inkml:brushProperty name="height" value="0.025" units="cm"/>
      <inkml:brushProperty name="color" value="#66CC00"/>
    </inkml:brush>
  </inkml:definitions>
  <inkml:trace contextRef="#ctx0" brushRef="#br0">19 0 12812,'0'0'19042,"0"4"-18252,-19 93-667,20-97-123,1 1 0,-1 0 0,0 0 0,0-1 0,0 1 0,0-1 0,1 1 0,-1-1 0,0 1 0,1-1 0,-1 0 0,0 0 0,1 0 0,-1 0 0,0 1 0,1-2 0,-1 1 0,0 0 0,3-1 0,30-1 0,-18-1-1519,51-11-18102,-57 9 8731</inkml:trace>
</inkml:ink>
</file>

<file path=ppt/ink/ink2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6.762"/>
    </inkml:context>
    <inkml:brush xml:id="br0">
      <inkml:brushProperty name="width" value="0.025" units="cm"/>
      <inkml:brushProperty name="height" value="0.025" units="cm"/>
      <inkml:brushProperty name="color" value="#66CC00"/>
    </inkml:brush>
  </inkml:definitions>
  <inkml:trace contextRef="#ctx0" brushRef="#br0">58 100 8136,'0'0'4975,"3"-11"-69,1-2-3333,6-23 1224,-7 4 3024,-3 31-5750,0 1 1,0 0-1,0 0 1,0-1-1,0 1 1,0 0-1,0 0 1,0-1-1,0 1 1,0 0-1,0 0 1,0-1-1,0 1 1,0 0-1,0 0 1,0 0-1,0-1 1,-1 1-1,1 0 1,0 0-1,0-1 0,0 1 1,0 0-1,0 0 1,-1 0-1,1 0 1,0-1-1,0 1 1,0 0-1,-1 0 1,1 0-1,0 0 1,0 0-1,0 0 1,-1 0-1,1-1 1,0 1-1,0 0 1,-1 0-1,1 0 0,0 0 1,0 0-1,-1 0 1,-13 7 549,-9 14-661,19-14 92,0-1 0,0 1-1,0 0 1,1 0 0,0 0 0,0 1-1,1-1 1,0 1 0,0-1 0,1 1-1,0 0 1,0 13 0,1-20-72,0 0 0,1-1 0,-1 1-1,1 0 1,-1-1 0,1 1 0,-1-1 0,1 1 0,0 0 0,-1-1 0,1 1-1,0-1 1,-1 0 0,1 1 0,0-1 0,0 0 0,-1 1 0,1-1 0,0 0 0,0 0-1,0 1 1,-1-1 0,1 0 0,0 0 0,0 0 0,0 0 0,-1 0 0,2-1 0,34 1-1541,-26 0 641,19-1-1193,36 2 1428,-64-1 740,-1 0-1,1 0 0,-1 0 1,0 0-1,1 0 0,-1 1 0,1-1 1,-1 0-1,1 0 0,-1 0 1,1 0-1,-1 0 0,0 1 1,1-1-1,-1 0 0,1 0 1,-1 1-1,0-1 0,1 0 0,-1 1 1,0-1-1,1 0 0,-1 1 1,0-1-1,0 1 0,1-1 1,-1 0-1,0 1 0,0-1 1,0 1-1,1-1 0,-1 1 1,0-1-1,0 1 0,0-1 0,0 1 1,0-1-1,0 1 0,-12 19 1990,-23 11-264,29-26-1773,0 0 0,-1-1 1,1 0-1,-1 0 0,0 0 1,0-1-1,-1 0 0,1-1 0,0 0 1,-13 3-1,20-5-72,0 0-1,-1-1 1,1 1-1,0 0 1,0 0 0,-1 0-1,1 0 1,0 0-1,0 0 1,0 0 0,-1-1-1,1 1 1,0 0-1,0 0 1,0 0 0,-1 0-1,1-1 1,0 1 0,0 0-1,0 0 1,0 0-1,0-1 1,-1 1 0,1 0-1,0 0 1,0-1-1,0 1 1,0 0 0,0 0-1,0-1 1,0 1-1,0 0 1,0 0 0,0-1-1,0 1 1,0 0-1,0 0 1,0-1 0,0 1-1,0 0 1,0 0-1,1-1 1,-1 1 0,0 0-1,0-1 1,5-10-6739,7-5-1705</inkml:trace>
  <inkml:trace contextRef="#ctx0" brushRef="#br0" timeOffset="1">221 74 9385,'0'0'23382,"58"-45"-23382,-45 41 0,2 2 0,-3-1 0,1 3 0,-1 0-833,-6 0-4452,2-2-4612</inkml:trace>
</inkml:ink>
</file>

<file path=ppt/ink/ink2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7.402"/>
    </inkml:context>
    <inkml:brush xml:id="br0">
      <inkml:brushProperty name="width" value="0.025" units="cm"/>
      <inkml:brushProperty name="height" value="0.025" units="cm"/>
      <inkml:brushProperty name="color" value="#66CC00"/>
    </inkml:brush>
  </inkml:definitions>
  <inkml:trace contextRef="#ctx0" brushRef="#br0">37 0 10442,'0'0'16517,"-7"11"-14857,3-5-1434,1 0 0,-1 1-1,1-1 1,0 1 0,0 0-1,1 0 1,0 0 0,0 1 0,1-1-1,0 0 1,0 1 0,1-1 0,0 15-1,1-14-123,1-1 0,-1 1-1,1-1 1,0 0 0,4 8-1,-5-14-94,-1 0 1,0 0-1,1 0 0,-1 0 0,1 0 0,-1 0 0,1-1 0,-1 1 0,1 0 1,0 0-1,-1-1 0,1 1 0,0 0 0,-1-1 0,1 1 0,0-1 0,0 1 1,0-1-1,0 1 0,0-1 0,0 0 0,-1 1 0,1-1 0,0 0 0,0 0 1,0 0-1,0 1 0,0-1 0,0 0 0,0 0 0,0 0 0,0-1 0,0 1 1,0 0-1,0 0 0,0-1 0,0 1 0,0 0 0,0-1 0,0 1 1,-1-1-1,1 1 0,0-1 0,0 1 0,0-1 0,-1 0 0,1 1 0,0-1 1,-1 0-1,1 1 0,-1-1 0,2-1 0,5-7-7,1-1 0,-1 0 0,-1 0 0,0-1 0,8-18 0,20-32 0,-33 60 0,-1 1 0,0 0 0,0-1 0,0 1 0,1-1 0,-1 1 0,0 0 0,0-1 0,1 1 0,-1 0 0,0-1 0,1 1 0,-1 0 0,0 0 0,1-1 0,-1 1 0,0 0 0,1 0 0,-1 0 0,1-1 0,-1 1 0,1 0 0,-1 0 0,0 0 0,1 0 0,-1 0 0,1 0 0,-1 0 0,1 0 0,-1 0 0,0 0 0,1 0 0,-1 0 0,1 0 0,-1 0 0,1 0 0,-1 1 0,0-1 0,1 0 0,-1 0 0,1 0 0,-1 1 0,0-1 0,1 0 0,-1 0 0,0 1 0,1-1 0,-1 0 0,0 1 0,0-1 0,1 0 0,-1 1 0,0-1 0,0 1 0,0-1 0,1 0 0,-1 1 0,0-1 0,0 1 0,10 31 0,-9-26 0,2 9 0,7 25 0,-9-38 0,-1 0 0,0-1 0,1 1 0,-1-1 0,1 1 0,0-1 0,0 1 0,0-1 0,-1 1 0,1-1 0,0 0 0,1 0 0,-1 1 0,0-1 0,0 0 0,0 0 0,3 1 0,-3-2 0,0 0 0,1 0 0,-1 0 0,0 0 0,0 0 0,1-1 0,-1 1 0,0 0 0,0-1 0,1 1 0,-1-1 0,0 0 0,0 1 0,0-1 0,0 0 0,0 0 0,0 1 0,0-1 0,0 0 0,0 0 0,0 0 0,0-2 0,22-27 0,-18 22 0,5-8-101,22-27-966,-30 41 953,0 0 0,0 0 0,0 0 0,0 1 0,0-1 0,1 0 0,-1 1 0,1 0 0,-1 0 0,1 0-1,-1 0 1,1 0 0,-1 0 0,1 0 0,0 1 0,4-1 0,-6 1-284,1 0 0,-1 1 1,0-1-1,1 0 0,-1 1 0,0-1 1,0 1-1,1 0 0,-1-1 0,0 1 0,0 0 1,0-1-1,0 1 0,0 0 0,0 0 1,0 0-1,0 0 0,0 0 0,0 0 0,1 2 1,6 6-3987,3 1-2770</inkml:trace>
</inkml:ink>
</file>

<file path=ppt/ink/ink2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7.747"/>
    </inkml:context>
    <inkml:brush xml:id="br0">
      <inkml:brushProperty name="width" value="0.025" units="cm"/>
      <inkml:brushProperty name="height" value="0.025" units="cm"/>
      <inkml:brushProperty name="color" value="#66CC00"/>
    </inkml:brush>
  </inkml:definitions>
  <inkml:trace contextRef="#ctx0" brushRef="#br0">40 17 12236,'0'0'11077,"-6"11"-11045,0 0 257,1 0-1,1 1 1,-1-1 0,2 1 0,0-1 0,0 1 0,1 0 0,-1 18 0,3-29-251,0 0 1,1-1 0,-1 1-1,0 0 1,0 0 0,0-1-1,1 1 1,-1 0 0,0 0-1,1-1 1,-1 1 0,0 0-1,1-1 1,-1 1 0,1 0-1,-1-1 1,1 1 0,-1-1-1,1 1 1,0-1 0,-1 1-1,1-1 1,0 1 0,-1-1-1,1 0 1,0 1 0,-1-1-1,1 0 1,0 0 0,0 0-1,0 1 1,-1-1 0,1 0-1,0 0 1,0 0 0,-1 0-1,1 0 1,0 0 0,0 0-1,0-1 1,-1 1 0,1 0-1,0 0 1,0-1 0,-1 1-1,2-1 1,2 0 42,0 0 0,-1-1 0,1 1 0,0-1 0,-1 0 0,1 0 0,-1 0 0,4-3 0,-1-2-9,0 0-1,-1 0 1,1 0 0,-2-1 0,9-16-1,-11 20 80,-1 0-1,1 0 0,-1 0 1,1 0-1,-1-1 0,-1 1 1,1 0-1,-1-1 0,1 1 1,-1-1-1,0 1 0,-1 0 1,1-1-1,-2-4 0,2 8-111,-1 0 0,1 0 0,0 0 0,-1 0 0,1 0 0,-1 1 0,1-1 0,-1 0 0,1 0 0,-1 0 0,0 1 0,1-1 0,-1 0 0,0 1 0,0-1 0,1 0 0,-1 1 0,0-1 0,0 1 0,0 0 0,0-1 0,0 1 0,1 0 0,-1-1 0,0 1 0,0 0 0,0 0 0,0 0 0,0 0 0,0 0 0,0 0 0,0 0 0,0 0 0,0 0 0,0 0 0,0 1 0,0-1 0,0 0 1,-1 1-2,0 0-56,1-1 0,-1 1-1,1 0 1,-1 0-1,1 0 1,0 0 0,-1 0-1,1 0 1,0 0-1,-1 0 1,1 1 0,0-1-1,0 0 1,0 1-1,0-1 1,1 1 0,-1-1-1,0 1 1,0-1-1,1 1 1,-1 0 0,1 2-1,-1-3-140,1 1 1,0 0-1,0 0 0,0 0 0,0 0 0,0-1 0,0 1 0,0 0 0,1 0 1,-1 0-1,1-1 0,-1 1 0,1 0 0,0 0 0,-1-1 0,1 1 0,0-1 1,0 1-1,0-1 0,1 1 0,-1-1 0,0 1 0,0-1 0,1 0 1,-1 0-1,1 0 0,-1 0 0,1 0 0,1 1 0,2-1-401,-1 1-1,1-1 0,0-1 1,-1 1-1,1-1 0,0 1 1,0-1-1,-1-1 1,1 1-1,0-1 0,4-1 1,-4 1-142,0-1 1,0 0-1,0 0 1,-1 0-1,1 0 1,-1-1-1,1 0 1,-1 0 0,7-7-1,13-10-3814</inkml:trace>
</inkml:ink>
</file>

<file path=ppt/ink/ink2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8.354"/>
    </inkml:context>
    <inkml:brush xml:id="br0">
      <inkml:brushProperty name="width" value="0.025" units="cm"/>
      <inkml:brushProperty name="height" value="0.025" units="cm"/>
      <inkml:brushProperty name="color" value="#66CC00"/>
    </inkml:brush>
  </inkml:definitions>
  <inkml:trace contextRef="#ctx0" brushRef="#br0">52 132 673,'0'0'7287,"-2"8"-4293,-3 8-1243,2 0 0,-1 1-1,0 25 1,3-35-1402,1-1 0,1 0 0,-1 1 0,1-1-1,0 1 1,0-1 0,1 0 0,0 0 0,0 1 0,0-2 0,1 1-1,0 0 1,0 0 0,5 6 0,6 5 106,0-2-247,-1 2 0,-1 0 0,-1 0 1,0 1-1,10 24 0,-19-39-125,-1 1 0,0-1 1,0 1-1,0-1 0,-1 1 1,1 0-1,-1-1 0,0 1 0,0 0 1,0 0-1,0-1 0,-1 1 1,0 0-1,1-1 0,-3 5 0,1-5 88,0 1-1,0-1 0,0 0 1,-1 0-1,1 0 0,-1 0 0,0-1 1,1 1-1,-2-1 0,1 1 1,0-1-1,0 0 0,-1 0 1,1 0-1,-1-1 0,1 1 0,-7 0 1,7 0-100,0-1 0,0 0 1,0 0-1,0 0 1,-1 0-1,1-1 0,0 1 1,0-1-1,-1 0 0,1 0 1,0 0-1,-1 0 1,1-1-1,0 1 0,0-1 1,0 0-1,-1 0 0,1 0 1,0 0-1,0-1 1,-4-2-1,5 2-64,-1-1 0,1 0-1,-1 0 1,1 0 0,0 0 0,0 0 0,1 0-1,-1 0 1,1-1 0,-1 1 0,1-1 0,0 1-1,0-1 1,0 1 0,1-1 0,-1-4 0,1-3-50,0-1 0,0 1 1,1 0-1,0 0 1,1 0-1,0 0 0,1 0 1,0 0-1,1 1 0,0 0 1,9-17-1,10-4 35,52-54-1,-57 69-44,-1-2 0,-1 0-1,0-1 1,-2-1 0,0 0 0,-2 0-1,18-38 1,-22 16-9,-12 23 50,4 19 13,-1-1-1,1 1 1,0 0 0,-1-1-1,1 1 1,-1 0-1,1 0 1,-1-1 0,1 1-1,-1 0 1,1 0 0,-1 0-1,1 0 1,-1 0-1,1 0 1,-1 0 0,1 0-1,-1 0 1,1 0 0,-1 0-1,1 0 1,-1 0-1,1 0 1,-1 0 0,0 0-1,1 0 1,0 1 0,-1-1-1,1 0 1,-1 0-1,1 1 1,-1 0 0,-2 1 17,0 1 1,0-1-1,1 1 1,-1 0-1,1 0 1,0 0 0,0 1-1,0-1 1,0 0-1,1 1 1,-1-1-1,1 1 1,0 0-1,0-1 1,0 1 0,1 0-1,-1 5 1,-5 71 360,6-78-356,0 5 24,0 2 142,0 0 1,0 0-1,1 0 1,0 0-1,4 17 1,-4-25-167,-1 1 0,1-1 0,0 1 0,0 0 0,-1-1 0,1 0 0,0 1 0,1-1 0,-1 1 1,0-1-1,0 0 0,0 0 0,1 0 0,-1 0 0,1 0 0,-1 0 0,1 0 0,-1 0 0,1 0 0,0-1 0,-1 1 1,1-1-1,0 1 0,-1-1 0,1 0 0,0 0 0,0 1 0,-1-1 0,1 0 0,0-1 0,-1 1 0,1 0 1,0 0-1,0-1 0,-1 1 0,1-1 0,3-1 0,0 0-23,0 0 0,-1 0 0,1-1 0,0 1 0,-1-1 0,0 0 0,0 0 0,0-1 0,0 1 0,0-1 0,0 0 0,3-5 0,36-59 0,-8 10 0,-29 102 0,-4-23 11,7 38 10,-8-56-33,-1 0-1,1 0 0,0 0 1,0 0-1,1 0 1,-1 0-1,0 0 0,1 0 1,0 0-1,0 0 1,0-1-1,0 1 0,4 3 1,-5-6-171,-1 0 1,1 1-1,0-1 1,-1 0-1,1 0 1,-1 0-1,1 0 1,0 0-1,-1 0 1,1 0-1,0 0 1,-1 0-1,1 0 0,0 0 1,-1 0-1,1 0 1,-1-1-1,1 1 1,0 0-1,-1 0 1,1-1-1,-1 1 1,1 0-1,-1-1 1,1 1-1,-1-1 1,1 1-1,-1-1 1,1 1-1,-1-1 1,0 1-1,1-1 0,-1 1 1,0-1-1,1 1 1,-1-1-1,0 0 1,0 1-1,1-1 1,-1 1-1,0-1 1,0 0-1,0 1 1,0-1-1,0 0 1,0 0-1,6-21-7237</inkml:trace>
</inkml:ink>
</file>

<file path=ppt/ink/ink2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8.684"/>
    </inkml:context>
    <inkml:brush xml:id="br0">
      <inkml:brushProperty name="width" value="0.025" units="cm"/>
      <inkml:brushProperty name="height" value="0.025" units="cm"/>
      <inkml:brushProperty name="color" value="#66CC00"/>
    </inkml:brush>
  </inkml:definitions>
  <inkml:trace contextRef="#ctx0" brushRef="#br0">1 0 4132,'0'0'16944,"3"58"-16848,12-42-1345,1 0-1730,2-3-4292</inkml:trace>
</inkml:ink>
</file>

<file path=ppt/ink/ink2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9.054"/>
    </inkml:context>
    <inkml:brush xml:id="br0">
      <inkml:brushProperty name="width" value="0.025" units="cm"/>
      <inkml:brushProperty name="height" value="0.025" units="cm"/>
      <inkml:brushProperty name="color" value="#66CC00"/>
    </inkml:brush>
  </inkml:definitions>
  <inkml:trace contextRef="#ctx0" brushRef="#br0">91 276 13677,'0'0'5755,"-1"10"-4725,-7 92 2445,8-102-3430,0 0-1,1 0 1,-1-1-1,0 1 1,0 0-1,0 0 1,0 0-1,0-1 1,0 1-1,0 0 1,0 0-1,1 0 1,-1-1-1,0 1 1,0 0-1,0 0 1,0 0-1,1 0 1,-1 0-1,0-1 1,0 1-1,0 0 1,1 0-1,-1 0 1,0 0-1,0 0 1,0 0-1,1 0 1,-1 0-1,0 0 1,0 0-1,1 0 1,-1 0-1,0 0 1,0 0-1,0 0 1,1 0-1,-1 0 1,0 0-1,0 0 1,1 0-1,-1 0 1,0 0-1,0 0 1,0 1-1,1-1 1,-1 0-1,0 0 1,0 0-1,0 0 1,0 0-1,1 1 1,-1-1-1,0 0 1,0 0-1,0 0 1,0 0-1,0 1 1,0-1-1,1 0 1,-1 0-1,0 1 1,0-1-1,0 0 1,0 0-1,0 1 1,12-17 822,9-22-472,-2-1 0,19-53 0,-31 72-282,-1-1 0,-1 0 0,-1 1 0,-1-1 0,-1-1 0,0-35-1,-2 57-112,0-1-1,0 0 0,0 0 0,0 0 0,-1 0 0,1 0 0,0 0 0,0 0 1,-1 0-1,1 1 0,-1-1 0,1 0 0,-1 0 0,1 0 0,-1 1 0,1-1 0,-1 0 1,0 1-1,1-1 0,-1 0 0,0 1 0,0-1 0,0 1 0,1-1 0,-1 1 1,0 0-1,0-1 0,0 1 0,0 0 0,0-1 0,0 1 0,1 0 0,-1 0 0,0 0 1,0 0-1,0 0 0,0 0 0,0 0 0,0 0 0,0 0 0,0 1 0,0-1 1,0 0-1,1 0 0,-1 1 0,0-1 0,0 1 0,-1 0 0,-4 1-8,0 1-1,1 0 0,-1 0 0,1 0 1,-10 7-1,-5 9 176,0 1-1,-22 28 1,35-39 36,1 0-1,-1 0 1,2 1-1,-1 0 1,1 0 0,1 0-1,0 1 1,-4 16 0,8-26-190,-1-1 0,1 1 0,0 0 0,0 0-1,0 0 1,0 0 0,0 0 0,0 0 0,0 0 0,0 0 0,1-1 0,-1 1 0,0 0 0,0 0 0,1 0 0,-1 0 0,1 0 0,-1-1 0,1 1 0,-1 0 0,1 0 0,-1-1 0,1 1 0,-1 0 0,1-1 0,0 1 0,0-1 0,-1 1 0,1-1 0,0 1 0,1 0 0,1 0 8,0 0 1,1 0-1,-1-1 0,1 1 1,-1-1-1,1 1 1,-1-1-1,7-1 0,6-1 7,0 0-1,28-9 1,-30 6-119,0 1 1,0 1-1,0 0 1,1 1 0,-1 0-1,1 1 1,-1 0 0,21 3-1,-33-1 37,0-1 0,0 1-1,0 0 1,0 0-1,0 0 1,0 0-1,0 1 1,0-1-1,-1 0 1,1 1 0,0-1-1,-1 1 1,1 0-1,-1-1 1,0 1-1,1 0 1,-1 0-1,0 0 1,0 0 0,0 0-1,1 3 1,0 3 374,1 0 1,-1 0-1,-1 0 0,1 1 1,-1 9-1,-1 29-2351,-1-40-2680,2-16-3644,3-20-2694</inkml:trace>
</inkml:ink>
</file>

<file path=ppt/ink/ink2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9.440"/>
    </inkml:context>
    <inkml:brush xml:id="br0">
      <inkml:brushProperty name="width" value="0.025" units="cm"/>
      <inkml:brushProperty name="height" value="0.025" units="cm"/>
      <inkml:brushProperty name="color" value="#66CC00"/>
    </inkml:brush>
  </inkml:definitions>
  <inkml:trace contextRef="#ctx0" brushRef="#br0">0 0 16528,'0'0'7698,"2"9"-5761,18 164 1330,9 45 70,-29-216-3337,0 0 0,0 0 0,0 0 0,1 0 0,-1 0 0,1 0 0,-1 0 0,1 0 0,0-1 0,-1 1 0,1 0 0,0 0 0,0-1 0,1 1 0,-1-1 0,0 1 0,0-1 0,1 1 0,-1-1 0,1 0 0,-1 0 0,1 0 0,0 0 0,-1 0 0,1 0 0,0 0 0,0 0 0,0-1 0,-1 1 0,1-1 0,0 1 0,3-1 0,-1 0 0,-1-1 0,1 0 0,-1 0 0,0 0 0,1 0 0,-1-1 0,0 1 0,0-1 0,0 0 0,0 0 0,0 0 0,0 0 0,-1-1 0,1 1 0,-1-1 0,1 0 0,1-2 0,5-7-57,-1-1 0,-1 1 0,0-1 0,0 0 0,-2-1-1,0 0 1,0 0 0,5-25 0,-5 5-688,-1-1 0,0-53 0</inkml:trace>
</inkml:ink>
</file>

<file path=ppt/ink/ink2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09.788"/>
    </inkml:context>
    <inkml:brush xml:id="br0">
      <inkml:brushProperty name="width" value="0.025" units="cm"/>
      <inkml:brushProperty name="height" value="0.025" units="cm"/>
      <inkml:brushProperty name="color" value="#66CC00"/>
    </inkml:brush>
  </inkml:definitions>
  <inkml:trace contextRef="#ctx0" brushRef="#br0">0 1 14958,'0'0'8584,"0"54"-5797,0-42-961,8-3-1090,-1-5-608,4-3-480,2-1-1634,-1-4-1761,1-13-2852,1-2-8807</inkml:trace>
</inkml:ink>
</file>

<file path=ppt/ink/ink2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10.131"/>
    </inkml:context>
    <inkml:brush xml:id="br0">
      <inkml:brushProperty name="width" value="0.025" units="cm"/>
      <inkml:brushProperty name="height" value="0.025" units="cm"/>
      <inkml:brushProperty name="color" value="#66CC00"/>
    </inkml:brush>
  </inkml:definitions>
  <inkml:trace contextRef="#ctx0" brushRef="#br0">12 169 16848,'0'0'6849,"-3"10"-4217,-6 31-988,9-40-1615,0 0 0,0 0 0,0 0 0,0 0 0,1-1 0,-1 1-1,0 0 1,0 0 0,1 0 0,-1-1 0,0 1 0,1 0 0,-1 0 0,1-1 0,-1 1 0,1 0 0,-1-1-1,1 1 1,0-1 0,-1 1 0,1 0 0,0-1 0,-1 0 0,1 1 0,0-1 0,0 1 0,-1-1 0,1 0-1,0 1 1,0-1 0,0 0 0,-1 0 0,1 0 0,0 0 0,0 0 0,0 0 0,0 0 0,-1 0 0,2 0-1,31-3 151,-30 2-114,1 0 1,-1-1-1,1 0 0,-1 0 1,0 0-1,1 0 1,-1-1-1,0 1 1,-1-1-1,1 0 0,0 0 1,-1 0-1,1 0 1,-1 0-1,0-1 1,0 1-1,0-1 0,-1 1 1,1-1-1,0-5 1,1 4-21,-2-1 1,1 1 0,-1-1-1,1 1 1,-2-1-1,1 0 1,-1 1 0,1-1-1,-1 0 1,-1 0-1,1 1 1,-1-1 0,-3-8-1,4 13-48,0 0-1,0 1 0,-1-1 1,1 0-1,0 1 0,-1-1 1,1 0-1,0 1 0,-1-1 1,1 1-1,-1-1 0,1 1 1,-1-1-1,0 1 1,1-1-1,-1 1 0,1 0 1,-1-1-1,0 1 0,1 0 1,-1-1-1,0 1 0,0 0 1,1 0-1,-1-1 0,0 1 1,1 0-1,-1 0 0,0 0 1,0 0-1,1 0 0,-1 0 1,0 0-1,0 1 1,1-1-1,-1 0 0,0 0 1,1 0-1,-1 1 0,0-1 1,1 0-1,-1 1 0,0-1 1,1 1-1,-1-1 0,1 1 1,-1-1-1,1 1 0,-2 0 1,-1 2-16,0 0 1,0 0-1,0 0 1,1 1-1,-1-1 0,1 0 1,-3 7-1,0 2 200,1 0-1,1 0 0,-1 0 1,2 0-1,0 1 0,1-1 1,0 1-1,1 24 0,1-36-175,-1 1 0,0-1-1,0 1 1,0-1 0,1 0 0,-1 1-1,1-1 1,-1 0 0,1 1-1,0-1 1,-1 0 0,1 0 0,0 0-1,0 0 1,0 1 0,0-1-1,0 0 1,0-1 0,0 1 0,0 0-1,0 0 1,0 0 0,1-1-1,-1 1 1,0 0 0,1-1 0,-1 1-1,0-1 1,1 0 0,-1 1 0,0-1-1,1 0 1,-1 0 0,1 0-1,-1 0 1,0 0 0,1 0 0,-1 0-1,1-1 1,1 1 0,2-1-9,-1 0 1,1-1 0,-1 1 0,1-1 0,-1 1-1,0-1 1,1-1 0,-1 1 0,0-1-1,0 1 1,3-4 0,1-3 3,-1 1 0,1-1 0,-2-1 0,1 1 0,-2-1 0,1 0 0,-1 0 0,-1-1 0,0 1 0,0-1 0,3-15 0,-2 145 0,-5-117-65,0 0-1,1 0 1,-1 0-1,0 0 1,1 0 0,0 0-1,-1 0 1,1 0-1,0 0 1,0 0 0,0 0-1,0 0 1,0-1-1,0 1 1,1 0 0,-1-1-1,1 1 1,-1-1 0,1 1-1,0-1 1,3 2-1,-4-2-12,1-1 0,-1 0 1,1 0-1,-1 0 0,1 1 0,-1-1 0,1-1 0,-1 1 0,1 0 0,-1 0 0,1-1 0,-1 1 0,0 0 0,1-1 0,-1 0 1,1 1-1,-1-1 0,0 0 0,0 0 0,1 0 0,-1 1 0,0-1 0,0-1 0,0 1 0,0 0 0,0 0 0,0 0 0,0 0 1,0-1-1,0-1 0,9-13-1589,-2-1-1,0 0 1,-1 0 0,0 0 0,-2-1 0,0 0-1,-1 0 1,-1-1 0,2-28 0,-2-9-6154</inkml:trace>
</inkml:ink>
</file>

<file path=ppt/ink/ink2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10.567"/>
    </inkml:context>
    <inkml:brush xml:id="br0">
      <inkml:brushProperty name="width" value="0.025" units="cm"/>
      <inkml:brushProperty name="height" value="0.025" units="cm"/>
      <inkml:brushProperty name="color" value="#66CC00"/>
    </inkml:brush>
  </inkml:definitions>
  <inkml:trace contextRef="#ctx0" brushRef="#br0">27 1 10474,'0'0'8915,"-1"14"-5450,0-3-2885,-3 41 2505,2 57 0,2-94-2839,1 0-1,1-1 1,0 0 0,0 1 0,2-1 0,0 0 0,0 0 0,1-1-1,14 26 1,-6-27-393,-10-23-1579,-4 7 1473,1 0-1,-1 1 1,0-1 0,0 1-1,0-1 1,0 0 0,-1 1-1,-2-6 1,-61-80 2164,88 94-453,-5 4-1273,-9-3-127,0-2 1,0 1-1,1-2 0,14 5 0,-22-7-47,1-1 1,-1 1 0,0-1-1,1 0 1,-1 0 0,0 0-1,1 0 1,-1 0 0,0 0-1,1-1 1,-1 1 0,0-1-1,0 0 1,0 1 0,1-1-1,-1 0 1,0 0 0,0-1-1,0 1 1,-1 0 0,1-1-1,0 1 1,0-1 0,-1 1-1,3-4 1,7-12 196,-1-2 0,14-36-1,-20 46-120,-11 65-87,5-45 0,0-1 0,0 1 0,1-1 0,1 1 0,-1 0 0,2-1 0,0 1 0,2 10 0,-3-19 0,1-1 0,0 1 0,0-1 0,0 1 0,0-1 0,0 0 0,0 1 0,0-1 0,0 0 0,1 0 0,-1 0 0,0 0 0,1 0 0,-1 0 0,1 0 0,-1-1 0,1 1 0,-1 0 0,1-1 0,-1 1 0,1-1 0,0 0 0,-1 1 0,1-1 0,0 0 0,-1 0 0,1 0 0,0 0 0,-1 0 0,1-1 0,-1 1 0,1 0 0,2-1 0,4-1 0,-1 0 0,1 0 0,0-1 0,-1 0 0,12-6 0,122-83 0,-140 92 0,0 0 0,-1 0 0,1 0 0,-1 0 0,1 0 0,-1 0 0,1 0 0,0 0 0,-1 0 0,1 0 0,-1 0 0,1 0 0,0 0 0,-1 0 0,1 1 0,-1-1 0,1 0 0,-1 0 0,1 1 0,-1-1 0,1 0 0,-1 1 0,1-1 0,-1 0 0,0 1 0,1-1 0,-1 1 0,1-1 0,-1 1 0,0-1 0,1 1 0,-1-1 0,0 1 0,0-1 0,0 1 0,1-1 0,-1 1 0,0-1 0,0 1 0,0 0 0,0-1 0,0 1 0,0-1 0,0 1 0,0-1 0,0 1 0,0 0 0,0-1 0,-1 2 0,2 45 0,-1-28 0,1-18-12,-1 0 1,1-1-1,-1 1 0,1-1 1,-1 1-1,1 0 0,0-1 1,-1 0-1,1 1 1,0-1-1,-1 1 0,1-1 1,0 0-1,0 1 0,0-1 1,-1 0-1,1 0 0,0 0 1,0 0-1,0 0 0,-1 0 1,1 0-1,0 0 0,0 0 1,0 0-1,-1 0 1,1 0-1,0 0 0,0-1 1,0 1-1,-1 0 0,2-1 1,26-11-2103,-23 1-2920,-3 0-2937</inkml:trace>
</inkml:ink>
</file>

<file path=ppt/ink/ink2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11.020"/>
    </inkml:context>
    <inkml:brush xml:id="br0">
      <inkml:brushProperty name="width" value="0.025" units="cm"/>
      <inkml:brushProperty name="height" value="0.025" units="cm"/>
      <inkml:brushProperty name="color" value="#66CC00"/>
    </inkml:brush>
  </inkml:definitions>
  <inkml:trace contextRef="#ctx0" brushRef="#br0">0 8 20211,'0'0'9801,"57"21"-9865,-32-21-1441,5 0-1570,2-2-1730,-9-11-1633,-3 0-2242</inkml:trace>
</inkml:ink>
</file>

<file path=ppt/ink/ink2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11.363"/>
    </inkml:context>
    <inkml:brush xml:id="br0">
      <inkml:brushProperty name="width" value="0.025" units="cm"/>
      <inkml:brushProperty name="height" value="0.025" units="cm"/>
      <inkml:brushProperty name="color" value="#66CC00"/>
    </inkml:brush>
  </inkml:definitions>
  <inkml:trace contextRef="#ctx0" brushRef="#br0">5 1 9449,'0'0'16496,"-5"49"-15183,5-40-577,0-3-575,7-6-610,11 0-2882,2-16-3716</inkml:trace>
</inkml:ink>
</file>

<file path=ppt/ink/ink2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13.085"/>
    </inkml:context>
    <inkml:brush xml:id="br0">
      <inkml:brushProperty name="width" value="0.025" units="cm"/>
      <inkml:brushProperty name="height" value="0.025" units="cm"/>
    </inkml:brush>
  </inkml:definitions>
  <inkml:trace contextRef="#ctx0" brushRef="#br0">11 98 15278,'0'0'8739,"-2"-8"-7196,-4-39 786,3 4 1962,20 63-3513,-14-15-4768</inkml:trace>
</inkml:ink>
</file>

<file path=ppt/ink/ink2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17.496"/>
    </inkml:context>
    <inkml:brush xml:id="br0">
      <inkml:brushProperty name="width" value="0.025" units="cm"/>
      <inkml:brushProperty name="height" value="0.025" units="cm"/>
    </inkml:brush>
  </inkml:definitions>
  <inkml:trace contextRef="#ctx0" brushRef="#br0">65 0 5637,'0'0'14900,"-4"9"-13608,-8 29-209,7-17 3503,5-23-4545,-1-1-1,1 1 1,0-1 0,-1 1-1,0-1 1,0 1-1,1 0 1,-1-1 0,-1 1-1,1 0 1,0 0-1,0 0 1,-1 0 0,-2-3-1,4 5-35,0 0 0,-1-1 0,1 1 0,0 0 0,-1-1-1,1 1 1,0 0 0,-1 0 0,1-1 0,-1 1 0,1 0-1,0 0 1,-1 0 0,1 0 0,-1 0 0,1-1 0,-1 1-1,1 0 1,0 0 0,-1 0 0,1 0 0,-1 0 0,1 0-1,-1 0 1,1 1 0,0-1 0,-1 0 0,0 0 0,0 1 0,0 0 1,1 0-1,-1 0 1,0 0-1,0 0 1,1 0-1,-1 0 1,1 0-1,-1 0 1,1 0-1,-1 0 1,1 1-1,0-1 1,0 0-1,-1 0 1,1 2-1,0-2-3,-5 63-5,4-62-3,1 0-1,0 0 1,0 0 0,0 0 0,0-1 0,0 1-1,0 0 1,0 0 0,1 0 0,-1 0 0,1 0-1,-1-1 1,1 1 0,0 0 0,0 0 0,0-1-1,0 1 1,0 0 0,0-1 0,0 1 0,0-1-1,1 0 1,-1 1 0,1-1 0,-1 0 0,1 0-1,-1 0 1,4 2 0,-3-3 26,-1 0-1,0 0 1,1-1 0,-1 1-1,1 0 1,-1-1 0,1 1 0,-1-1-1,0 1 1,1-1 0,-1 0-1,0 1 1,0-1 0,0 0 0,1 0-1,-1 0 1,0 0 0,0 0-1,0 0 1,0 0 0,-1 0-1,1-1 1,0 1 0,0 0 0,-1 0-1,1-1 1,-1 1 0,1-1-1,-1 1 1,1 0 0,-1-1-1,0 1 1,0-1 0,0 1 0,0-2-1,5-59 2133,-5 56-1847,0 5-262,-3-25 784,3 25-816,0 0 0,0 0-1,-1 1 1,1-1 0,0 0 0,0 0 0,-1 1 0,1-1 0,-1 0-1,1 1 1,0-1 0,-1 1 0,1-1 0,-1 0 0,1 1-1,-1-1 1,0 1 0,1-1 0,-1 1 0,0 0 0,1-1-1,-1 1 1,0 0 0,1-1 0,-1 1 0,0 0 0,0 0 0,1 0-1,-1 0 1,-1-1 0,1 2-14,1-1-1,-1 0 1,1 1 0,-1-1-1,1 1 1,-1-1-1,1 1 1,-1-1 0,1 1-1,-1-1 1,1 1 0,0-1-1,-1 1 1,1-1-1,0 1 1,0 0 0,-1-1-1,1 1 1,0-1 0,0 1-1,0 0 1,0-1-1,0 1 1,-1 0 0,1-1-1,1 1 1,-1 1 0,-1 24-119,1-21 93,0 1-165,0 6-129,0 0 1,1 0-1,4 20 1,-5-31 99,0 1 0,0-1 0,1 1 0,-1 0-1,1-1 1,-1 1 0,1-1 0,-1 1 0,1-1 0,0 0 0,0 1 0,-1-1 0,1 1 0,0-1 0,0 0 0,0 0 0,1 0 0,-1 0 0,0 0-1,0 0 1,1 0 0,-1 0 0,0 0 0,1 0 0,-1-1 0,1 1 0,-1-1 0,1 1 0,-1-1 0,1 1 0,0-1 0,-1 0 0,1 0 0,-1 0-1,1 0 1,2 0 0,7-6-5665,-3-12-5840</inkml:trace>
</inkml:ink>
</file>

<file path=ppt/ink/ink2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32.896"/>
    </inkml:context>
    <inkml:brush xml:id="br0">
      <inkml:brushProperty name="width" value="0.025" units="cm"/>
      <inkml:brushProperty name="height" value="0.025" units="cm"/>
    </inkml:brush>
  </inkml:definitions>
  <inkml:trace contextRef="#ctx0" brushRef="#br0">65 114 5093,'0'0'2258,"-1"-8"-91,1 8-2047,0-37 2181,1 33-1570,-1 1 1,-1 0 0,1-1-1,0 1 1,-1 0-1,1-1 1,-1 1 0,0 0-1,0 0 1,-1 0 0,-1-5-1,2 8-595,1 0-1,-1 0 1,1 1-1,0-1 1,-1 0-1,1 0 1,-1 0 0,1 0-1,0 1 1,-1-1-1,1 0 1,0 0-1,-1 0 1,1 1-1,0-1 1,-1 0-1,1 1 1,0-1-1,0 0 1,-1 1-1,1-1 1,0 0 0,0 1-1,0-1 1,-1 0-1,1 1 1,0-1-1,0 1 1,0-1-1,0 1 1,0-1-1,0 0 1,0 1-1,0-1 1,0 1-1,0-1 1,0 0 0,0 1-1,0 0 1,-3 21 503,3-22-619,-4 57 446,2 1 0,3-1 0,2 1 0,2-1 0,4 0-1,18 70 1,-23-118 237,-1-11-231,0-24-35,-2-51-290,-1 71-80,-2-51 60,-3 1 1,-2 0-1,-2 0 0,-3 1 0,-26-74 1,26 109-69,7 32-23,3 39-14,2-47-22,3 52 0,3-1 0,2-1 0,2 1 0,3-1 0,36 95 0,-39-133 0,-5-29 0,-4-37 0,-1 44 0,-5-151 0,2 135 0,0 1 0,-1-1 0,-1 1 0,-1 0 0,-11-25 0,8 32 0,2 14 0,-3 26 0,5 46 0,3-27 0,-1-20 0,2-1 0,1 1 0,1-1 0,1 0 0,1 1 0,8 29 0,-11-52 0,0-1 0,1 1 0,-1 0 0,1 0 0,0-1 0,0 1 0,0-1 0,-1 1 0,1 0 0,1-1 0,-1 0 0,0 1 0,0-1 0,0 0 0,1 1 0,-1-1 0,1 0 0,-1 0 0,4 1 0,-4-2 0,0 0 0,1 0 0,-1 0 0,0 0 0,0 0 0,1 0 0,-1 0 0,0-1 0,0 1 0,0-1 0,1 1 0,-1-1 0,0 1 0,0-1 0,0 1 0,0-1 0,0 0 0,0 0 0,0 0 0,0 1 0,1-3 0,3-3 0,0-1 0,0 0 0,0 0 0,-1-1 0,0 1 0,5-16 0,-1-2 0,-2-1 0,-1 0 0,-1 0 0,-1 0 0,-1 0 0,-1 0 0,-2-1 0,-6-41 0,-5 37 0,12 30 0,0 1 0,-1-1 0,1 1 0,0-1 0,0 1 0,-1-1 0,1 1 0,0-1 0,0 1 0,-1 0 0,1-1 0,-1 1 0,1-1 0,0 1 0,-1 0 0,1-1 0,-1 1 0,1 0 0,-1 0 0,1-1 0,-1 1 0,1 0 0,-1 0 0,1 0 0,-1 0 0,1 0 0,-1 0 0,1 0 0,-1 0 0,1 0 0,-1 0 0,0 0 0,1 0 0,-1 0 0,1 0 0,-1 0 0,1 0 0,-1 0 0,1 1 0,-1-1 0,1 0 0,-1 0 0,1 1 0,0-1 0,-1 0 0,1 1 0,-1-1 0,1 1 0,0-1 0,-1 0 0,1 1 0,0-1 0,-1 1 0,1-1 0,0 1 0,0-1 0,-1 1 0,1 0 0,-5 10 0,0 0 0,1 0 0,0 0 0,1 0 0,0 1 0,-1 12 0,-7 82 0,7-62 0,0-1 0,-3 6 0,3 0 0,2 0 0,7 74 0,-5-122-62,0 0 0,0 1 0,1-1-1,-1 0 1,0 1 0,1-1 0,-1 0 0,1 0 0,-1 1 0,1-1-1,0 0 1,-1 0 0,1 0 0,0 0 0,0 0 0,0 0 0,0 0-1,0 0 1,0 0 0,0 0 0,0 0 0,0-1 0,0 1 0,1 0-1,-1-1 1,0 1 0,0-1 0,1 0 0,-1 1 0,0-1 0,3 1-1,-2-1-178,0-1-1,0 1 0,0 0 1,-1 0-1,1-1 0,0 1 0,0-1 1,0 0-1,-1 1 0,1-1 0,0 0 1,-1 0-1,1 0 0,-1 0 0,1 0 1,-1-1-1,0 1 0,1 0 0,-1-1 1,0 1-1,0-1 0,1-1 1,12-26-8418</inkml:trace>
</inkml:ink>
</file>

<file path=ppt/ink/ink2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36.341"/>
    </inkml:context>
    <inkml:brush xml:id="br0">
      <inkml:brushProperty name="width" value="0.025" units="cm"/>
      <inkml:brushProperty name="height" value="0.025" units="cm"/>
    </inkml:brush>
  </inkml:definitions>
  <inkml:trace contextRef="#ctx0" brushRef="#br0">83 41 7687,'0'0'8467,"-8"-6"-6262,-25-20-481,23 19 27,8 5 643,17 5-1868,25 0-9,0 1-1,-1 2 1,1 2-1,46 16 1,-40-11-373,0-2 1,69 8-1,-281-15 552,-42 1-201,198-6-380,-1 0 0,1-1 0,-1 0 0,-17-7 1,24 8-98,1 0 0,0 0 0,0-1 0,0 1 0,0-1 0,0 0 0,0 0 0,0 0 0,0 0 0,1 0 0,-1-1 0,1 1 0,-1-1 0,1 0 0,0 0 0,0 1 0,0-1 0,-1-5 0,26 8-531,70 9 590,0-4-1,106-8 1,-171-3 107,-23 1-44,-17-1-48,-19 1-81,-1 1 0,1 2-1,-1 1 1,1 1 0,-42 6-1,13 8 101,57-14-126,1 1 0,-1 0 1,1 0-1,-1 0 0,1 0 1,0 0-1,-1 1 0,1-1 1,0 1-1,0-1 0,0 1 1,0 0-1,1 0 1,-1 0-1,0 0 0,1 0 1,-1 0-1,1 0 0,0 0 1,-3 5-1,4-6-115,0-1 0,0 1 0,0-1 0,0 1 0,0 0 0,0-1 0,0 1 0,0-1 0,0 1 0,0-1 0,0 1 0,0-1 0,0 1 0,0 0 0,0-1 0,1 1 0,-1-1 0,0 1 0,0-1 0,1 1 0,-1-1 0,0 0 0,1 1 0,-1-1 0,0 1 0,1-1 0,-1 0 0,1 1 0,-1-1 0,2 1 0,17 1-8529,4-6-5584</inkml:trace>
</inkml:ink>
</file>

<file path=ppt/ink/ink2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48.244"/>
    </inkml:context>
    <inkml:brush xml:id="br0">
      <inkml:brushProperty name="width" value="0.025" units="cm"/>
      <inkml:brushProperty name="height" value="0.025" units="cm"/>
    </inkml:brush>
  </inkml:definitions>
  <inkml:trace contextRef="#ctx0" brushRef="#br0">48 118 9705,'0'0'10314,"4"-11"-9689,11-38 63,-14 48-627,0 1 1,-1-1-1,0 0 0,1 0 1,-1 0-1,1 0 0,-1 0 1,0 0-1,0 0 0,0-1 0,0 1 1,1 0-1,-1 0 0,-1 0 1,1 0-1,0 0 0,0 0 1,0 0-1,0 0 0,-1 0 1,1 0-1,-1 0 0,1 0 0,0 0 1,-1 0-1,0 0 0,1 0 1,-1 1-1,0-1 0,1 0 1,-1 0-1,0 1 0,0-1 0,1 0 1,-1 1-1,-2-2 0,2 2 19,-1 0-1,1 0 0,0 0 0,-1 0 0,1 0 0,0 0 1,-1 0-1,1 0 0,0 1 0,-1-1 0,1 1 0,0-1 1,0 1-1,-1-1 0,1 1 0,0 0 0,0 0 0,0-1 1,0 1-1,0 0 0,0 0 0,-2 2 0,0 3-14,-1 0 0,1 0 0,0 1 0,0-1 0,1 1 0,-1 0 0,2-1 0,-1 1 0,1 0 0,0 0 0,0 13 0,1-20-64,0 1 0,0-1 0,0 0 1,0 0-1,0 1 0,0-1 0,0 0 1,0 0-1,0 1 0,0-1 0,0 0 0,1 0 1,-1 1-1,0-1 0,0 0 0,0 0 0,0 0 1,1 1-1,-1-1 0,0 0 0,0 0 1,0 0-1,1 0 0,-1 1 0,0-1 0,0 0 1,1 0-1,-1 0 0,0 0 0,0 0 1,1 0-1,-1 0 0,0 0 0,0 0 0,1 0 1,-1 0-1,0 0 0,0 0 0,1 0 0,-1 0 1,0 0-1,0 0 0,1 0 0,-1 0 1,0 0-1,0 0 0,1 0 0,-1-1 0,0 1 1,0 0-1,0 0 0,1 0 0,-1 0 0,0-1 1,0 1-1,1 0 0,14-12-44,21-36-2090,-17 11-2695,-5 4-3259</inkml:trace>
</inkml:ink>
</file>

<file path=ppt/ink/ink2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06.094"/>
    </inkml:context>
    <inkml:brush xml:id="br0">
      <inkml:brushProperty name="width" value="0.025" units="cm"/>
      <inkml:brushProperty name="height" value="0.025" units="cm"/>
    </inkml:brush>
  </inkml:definitions>
  <inkml:trace contextRef="#ctx0" brushRef="#br0">957 187 10666,'0'0'860,"-5"-10"602,1 3-1045,3 4-281,0 0-1,-1 0 1,1 0-1,-1 0 1,0 1-1,0-1 0,0 0 1,0 1-1,0-1 1,0 1-1,-1 0 1,1 0-1,-1 0 1,0 0-1,0 0 1,1 0-1,-1 1 1,0 0-1,0-1 1,-6-1-1,-14 1 33,1 1 1,0 1-1,0 1 0,-1 1 1,1 0-1,0 2 1,0 1-1,1 0 0,-1 2 1,1 0-1,1 2 0,-1 0 1,-31 20-1,7-1-196,1 3-1,2 1 1,1 2 0,-61 64-1,70-62 535,1 1-1,2 2 0,2 1 0,1 1 0,3 1 0,1 1 0,-24 68 0,35-78-267,1 0 1,1 1-1,2 0 1,2 0-1,1 1 1,1 0-1,3-1 1,0 1-1,2 0 1,2 0-1,9 39 1,-6-52-207,1 0 1,0 0-1,2-1 0,0 0 0,2-1 1,0 0-1,1-1 0,1 0 1,1-1-1,1-1 0,0 0 0,1-1 1,1-1-1,0-1 0,1 0 1,1-2-1,0 0 0,0-1 0,32 12 1,-30-14 115,0-1 1,1-1 0,0 0-1,0-2 1,0-1 0,0-1 0,1-1-1,0-1 1,-1-1 0,1-1-1,0-1 1,-1-1 0,0-1-1,0-1 1,0-1 0,0-1-1,-1-1 1,0-1 0,24-14-1,-9-2 59,-2 0 0,-1-3-1,-1-1 1,-2-1-1,0-2 1,-3-1 0,0-1-1,-3-1 1,41-73-1,-34 48 80,-4-2 0,-2-1-1,-2-1 1,-4-1-1,21-112 1,-32 117-286,-2-1 0,-2 0 0,-6-98 0,0 138 0,-1 0 0,-1 0 0,-1 0 0,0 0 0,-2 0 0,-1 1 0,0 0 0,-1 0 0,-1 1 0,-1 0 0,-1 1 0,-1 0 0,-24-30 0,28 41 2,1 0-1,-1 0 1,-1 0-1,1 1 1,-1 1-1,0-1 1,0 1-1,-1 1 1,1 0-1,-1 0 1,0 1-1,0 0 1,-14-1-1,10 2 2,0 2-1,0 0 0,0 0 1,0 1-1,1 1 1,-1 0-1,0 1 0,-26 9 1,9 2-30,1 0 0,0 2 1,0 1-1,2 2 0,0 0 1,2 2-1,-33 32 0,-40 57-2708,39-34-6344,31-34-4752</inkml:trace>
</inkml:ink>
</file>

<file path=ppt/ink/ink2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4.793"/>
    </inkml:context>
    <inkml:brush xml:id="br0">
      <inkml:brushProperty name="width" value="0.025" units="cm"/>
      <inkml:brushProperty name="height" value="0.025" units="cm"/>
    </inkml:brush>
  </inkml:definitions>
  <inkml:trace contextRef="#ctx0" brushRef="#br0">0 0 19603,'0'0'10489,"3"9"-9693,23 126 363,2 8-439,-28-141-720,0 0 0,0 0 0,0-1 0,1 1 0,-1 0 0,1-1 0,-1 1 0,1 0 0,0-1 0,0 1 0,-1-1 0,1 1 0,0-1 0,1 1 0,-1-1 0,0 0 0,0 0 0,0 1 0,1-1 0,-1 0 0,1 0 0,-1 0 0,1 0 0,-1-1 0,1 1 0,-1 0 0,1-1 0,0 1 0,-1-1 0,4 1 0,-2-2 0,0 1 0,-1-1 0,1-1 0,0 1 0,0 0 0,-1 0 0,1-1 0,-1 0 0,0 1 0,1-1 0,-1 0 0,0 0 0,0-1 0,0 1 0,0 0 0,0 0 0,1-3 0,12-17 0,-1 1 0,-1-2 0,0 0 0,-2 0 0,-1-1 0,-1 0 0,7-27 0,-13 45-1884,3 4-5121,0 0-3324</inkml:trace>
</inkml:ink>
</file>

<file path=ppt/ink/ink2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5.420"/>
    </inkml:context>
    <inkml:brush xml:id="br0">
      <inkml:brushProperty name="width" value="0.025" units="cm"/>
      <inkml:brushProperty name="height" value="0.025" units="cm"/>
    </inkml:brush>
  </inkml:definitions>
  <inkml:trace contextRef="#ctx0" brushRef="#br0">78 109 12588,'0'0'16234,"-8"3"-16282,2-1 50,-1 0 0,1 1 0,1 0 0,-1 0-1,-9 7 1,13-8 53,0-1 0,0 0 0,0 1 0,1 0-1,-1-1 1,1 1 0,-1 0 0,1 0-1,0 0 1,0 0 0,0 0 0,0 0 0,0 0-1,0 0 1,0 0 0,1 0 0,-1 1 0,1-1-1,0 0 1,-1 0 0,1 1 0,0-1 0,0 0-1,0 0 1,1 5 0,0-7-45,0 1 0,0-1 0,-1 1 0,1 0 0,0-1 0,0 0 0,-1 1 0,1-1 0,0 1 0,0-1-1,0 0 1,0 0 0,0 1 0,0-1 0,-1 0 0,1 0 0,0 0 0,0 0 0,0 0 0,0 0 0,0 0 0,0 0 0,0 0 0,0-1 0,0 1 0,-1 0 0,1-1 0,0 1 0,1-1 0,26-10 107,-21 5-149,-1 0 1,0-1-1,0 0 0,-1 1 0,9-17 0,-14 23 31,-7 15-1,0 0-1,1 1 1,1 0 0,0 0-1,1 0 1,1 1 0,-2 23-1,3-11 85,1 1 1,1-1-1,7 45 0,-2-45-78,-2-17 250,-1 1 0,-1-1-1,1 0 1,-2 1 0,-1 21 0,1-33-246,0 0 0,0 0 1,0 0-1,-1 0 1,1 0-1,0 0 1,0-1-1,-1 1 1,1 0-1,0 0 1,-1 0-1,1 0 0,-1-1 1,1 1-1,-1 0 1,1 0-1,-1-1 1,1 1-1,-1-1 1,0 1-1,0 0 0,1-1 1,-1 1-1,0-1 1,0 1-1,1-1 1,-1 0-1,0 1 1,0-1-1,0 0 1,0 0-1,0 1 0,0-1 1,1 0-1,-1 0 1,0 0-1,0 0 1,0 0-1,0 0 1,0-1-1,0 1 1,0 0-1,0 0 0,-1-1 1,0 0-2,0 0 0,-1 0-1,1 0 1,0 0 0,0-1 0,0 1 0,1 0 0,-1-1-1,0 0 1,0 1 0,1-1 0,-1 0 0,1 0 0,0 0-1,-1 0 1,0-2 0,-1-4-7,0-1 0,1 1 0,0 0 0,1 0 0,0-1 0,0 1 0,1-1 0,0 1 0,0-1 0,1 1 0,0-1 0,1 1 0,0 0 0,0-1 0,0 1 0,8-14 0,3-2 0,1 0 0,1 2 0,35-41 0,-35 47 0,-2 0 0,1-1 0,-2-1 0,0 0 0,-2 0 0,0-1 0,13-34 0,-21 43 0,0-1 0,0 0 0,-1 0 0,0-14 0,-1 24 0,0-1 0,0 1 0,0 0 0,0-1 0,-1 1 0,1 0 0,0 0 0,-1-1 0,1 1 0,-1 0 0,1 0 0,-1 0 0,1-1 0,-1 1 0,0 0 0,0 0 0,1 0 0,-3-2 0,2 3 0,0 0 0,-1 0 0,1 0 0,0 0 0,0 0 0,-1 0 0,1 0 0,0 0 0,0 0 0,-1 0 0,1 1 0,0-1 0,0 0 0,0 1 0,0-1 0,0 1 0,-1 0 0,1-1 0,0 1 0,0 0 0,0 0 0,0-1 0,1 1 0,-3 2 0,-3 3-222,0 1 0,0-1 0,1 1 0,0 1 1,0-1-1,1 1 0,0 0 0,0-1 0,1 2 0,0-1 0,-2 10 0,3-15-3,1 1-1,0-1 0,0 1 0,1 0 1,-1-1-1,1 1 0,-1 0 0,1 0 0,1-1 1,-1 1-1,0 0 0,1 0 0,0-1 1,0 1-1,0 0 0,0-1 0,0 1 0,1-1 1,-1 0-1,1 1 0,0-1 0,0 0 0,1 0 1,-1 0-1,1 0 0,-1 0 0,6 3 1,12 4-8472</inkml:trace>
</inkml:ink>
</file>

<file path=ppt/ink/ink2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5.764"/>
    </inkml:context>
    <inkml:brush xml:id="br0">
      <inkml:brushProperty name="width" value="0.025" units="cm"/>
      <inkml:brushProperty name="height" value="0.025" units="cm"/>
    </inkml:brush>
  </inkml:definitions>
  <inkml:trace contextRef="#ctx0" brushRef="#br0">1 0 24247,'0'0'8520</inkml:trace>
</inkml:ink>
</file>

<file path=ppt/ink/ink2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6.367"/>
    </inkml:context>
    <inkml:brush xml:id="br0">
      <inkml:brushProperty name="width" value="0.025" units="cm"/>
      <inkml:brushProperty name="height" value="0.025" units="cm"/>
    </inkml:brush>
  </inkml:definitions>
  <inkml:trace contextRef="#ctx0" brushRef="#br0">75 39 14029,'0'0'9988,"-1"12"-6064,-27 136-1379,17-102-1784,2 1-1,-5 88 0,27-378-760,-13 120 0,-2 120 0,-3 16 0,-4 17 0,8-26 0,-1 11 0,-1 0 0,2 1 0,0 0 0,1 18 0,0-32 0,0 0 0,0 0 0,0 0 0,0 0 0,1 0 0,-1 0 0,0 0 0,1 0 0,-1-1 0,1 1 0,0 0 0,0 0 0,0-1 0,-1 1 0,2 0 0,-1-1 0,0 1 0,0-1 0,0 1 0,1-1 0,-1 0 0,1 1 0,-1-1 0,1 0 0,-1 0 0,1 0 0,0 0 0,-1-1 0,1 1 0,0 0 0,0-1 0,0 1 0,0-1 0,0 1 0,-1-1 0,1 0 0,0 0 0,0 0 0,0 0 0,0 0 0,0 0 0,0-1 0,0 1 0,3-2 0,2-1 0,-1 0 0,1 0 0,-1-1 0,0 1 0,0-2 0,0 1 0,-1-1 0,1 1 0,-1-2 0,0 1 0,-1-1 0,1 1 0,-1-1 0,4-7 0,4-7 0,-1-1 0,-1 1 0,9-26 0,-8 12 0,-2 3 0,-14 53 0,-15 51 0,9-36 0,1 1 0,2-1 0,-6 74 0,14-110 0,0 0 0,0 1 0,-1-1 0,1 0 0,0 1 0,1-1 0,-1 0 0,0 1 0,0-1 0,0 0 0,1 1 0,-1-1 0,1 0 0,-1 1 0,1-1 0,0 0 0,-1 0 0,1 0 0,0 0 0,0 0 0,0 0 0,-1 0 0,1 0 0,0 0 0,1 0 0,-1 0 0,0 0 0,0-1 0,0 1 0,0 0 0,1-1 0,-1 1 0,0-1 0,0 0 0,1 1 0,-1-1 0,0 0 0,1 0 0,-1 0 0,0 1 0,1-2 0,-1 1 0,1 0 0,-1 0 0,0 0 0,1-1 0,-1 1 0,2-1 0,4-1 0,0 0 0,0-1 0,-1 0 0,0 0 0,1 0 0,-1-1 0,0 0 0,6-5 0,-3 0 0,-1 0 0,1-1 0,-2 0 0,1 0 0,-2-1 0,1 0 0,-1 0 0,-1 0 0,6-17 0,-30 64 0,-11 20 0,28-52 0,1 0 0,-1 0 0,1 0 0,0 0 0,0 0 0,1 0 0,-1 0 0,1 0 0,0 0 0,0 0 0,0 0 0,2 7 0,-2-10-26,1-1 1,-1 1-1,1-1 0,0 1 0,-1-1 1,1 0-1,0 1 0,0-1 1,-1 0-1,1 1 0,0-1 1,-1 0-1,1 0 0,0 0 0,0 0 1,0 0-1,-1 0 0,1 0 1,0 0-1,0 0 0,-1 0 1,1 0-1,0 0 0,0 0 0,-1-1 1,3 0-1,20-7-3230,-8-7-4090,1-3-4772</inkml:trace>
</inkml:ink>
</file>

<file path=ppt/ink/ink2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6.744"/>
    </inkml:context>
    <inkml:brush xml:id="br0">
      <inkml:brushProperty name="width" value="0.025" units="cm"/>
      <inkml:brushProperty name="height" value="0.025" units="cm"/>
    </inkml:brush>
  </inkml:definitions>
  <inkml:trace contextRef="#ctx0" brushRef="#br0">38 1 21941,'0'0'10201,"-2"14"-9635,-11 92-500,3-47-68,4 1-1,0 89 1,6-148 2,0 0 0,0 0 0,0 0 0,0 0 0,0 0 0,0 0 0,0-1 0,0 1 0,0 0 0,0 0 0,0 0 0,1 0 0,-1 0 0,0 0 0,1-1 0,-1 1 0,0 0 0,1 0 0,-1-1 0,1 1 0,0 0 0,-1 0 0,1-1 0,-1 1 0,1-1 0,0 1 0,0-1 0,-1 1 0,1-1 0,0 1 0,0-1 0,-1 1 0,1-1 0,0 0 0,0 0 0,0 1 0,0-1 0,0 0 0,0 0 0,-1 0 0,1 0 0,0 0 0,0 0 0,0 0 0,0 0 0,0 0 0,0-1 0,0 1 0,-1 0 0,1-1 0,0 1 0,0 0 0,0-1 0,1 0 0,3-2 0,1-1 0,-1 1 0,0-1 0,0 0 0,-1 0 0,8-8 0,12-18 0,-1-2 0,-1 0 0,-1-1 0,-3-1 0,0-1 0,16-50 0,-28 65-3238,-7 20 3120,1 0-1,0 0 0,0 0 1,0 0-1,-1 1 1,1-1-1,0 0 0,0 0 1,0 0-1,-1 0 1,1 0-1,0 0 0,0 0 1,-1 0-1,1 0 1,0 0-1,0 0 0,0 0 1,-1 0-1,1 0 1,0 0-1,0 0 0,0 0 1,-1 0-1,1-1 0,0 1 1,0 0-1,0 0 1,-1 0-1,1 0 0,0 0 1,0 0-1,0-1 1,0 1-1,-1 0 0,1 0 1,0 0-1,0 0 1,0-1-1,0 1 0,0 0 1,0 0-1,0 0 1,0-1-1,0 1 0,-1 0 1,1 0-1,0-1 0,0 1 1,0 0-1,0 0 1,0 0-1,0-1 0,0 1 1,0 0-1,1 0 1,-1 0-1,0-1 0,0 1 1,0 0-1,0-1 1,-10 12-8990</inkml:trace>
</inkml:ink>
</file>

<file path=ppt/ink/ink2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7.088"/>
    </inkml:context>
    <inkml:brush xml:id="br0">
      <inkml:brushProperty name="width" value="0.025" units="cm"/>
      <inkml:brushProperty name="height" value="0.025" units="cm"/>
    </inkml:brush>
  </inkml:definitions>
  <inkml:trace contextRef="#ctx0" brushRef="#br0">15 1 15631,'0'0'10025,"-14"61"-6309,14-45-1250,0 1-1537,4-4-929,10-3 0,3-2 0,1-2-865,0-2-2786,0-4-3044,-1 0-4291</inkml:trace>
</inkml:ink>
</file>

<file path=ppt/ink/ink2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7.426"/>
    </inkml:context>
    <inkml:brush xml:id="br0">
      <inkml:brushProperty name="width" value="0.025" units="cm"/>
      <inkml:brushProperty name="height" value="0.025" units="cm"/>
    </inkml:brush>
  </inkml:definitions>
  <inkml:trace contextRef="#ctx0" brushRef="#br0">5 0 21300,'0'0'10853,"0"11"-10335,-5 198-422,12-345-96,-6 113 0,-1 19 0,0 6 0,1 1-195,-1-1-1,0 0 1,1 0 0,-1 0-1,1 1 1,0-1 0,0 0-1,0 0 1,0 0 0,0 0-1,1 2 1,0-2-418,0 1-1,1-1 1,-1 0-1,0 0 1,1 0-1,-1 0 1,1 0-1,0-1 1,-1 1-1,1-1 1,0 1-1,3 0 1,13 2-6941</inkml:trace>
</inkml:ink>
</file>

<file path=ppt/ink/ink2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7.767"/>
    </inkml:context>
    <inkml:brush xml:id="br0">
      <inkml:brushProperty name="width" value="0.025" units="cm"/>
      <inkml:brushProperty name="height" value="0.025" units="cm"/>
    </inkml:brush>
  </inkml:definitions>
  <inkml:trace contextRef="#ctx0" brushRef="#br0">65 18 7079,'0'0'23270,"-10"10"-22192,9-9-1033,-4 4 27,0-1 0,1 1 0,0 0 0,-1 0 0,2 1-1,-1-1 1,1 1 0,-1 0 0,1 0 0,1 0 0,0 1 0,-1-1 0,2 0 0,-1 1 0,1-1 0,0 1 0,0 9 0,1-15-72,1 1 0,-1 0 0,1-1 0,-1 1 0,1-1 0,0 0 0,0 1 0,-1-1 0,1 1 0,0-1 0,0 0 0,0 0 0,1 1 0,-1-1 0,0 0 0,0 0 0,1 0 0,-1 0 0,0-1 0,1 1 0,-1 0 0,1 0 0,-1-1 0,1 1 0,-1-1 0,1 0 0,0 1 0,-1-1 0,1 0 0,-1 0 0,1 0 0,0 0 0,-1 0 0,1 0 0,0 0 0,1-1 0,3 0 0,1 1 0,-1-1 0,0 0 0,0 0 0,0-1 0,0 0 0,0 0 0,9-5 0,-7 1 0,0 0 0,0 0 0,0-1 0,-1 0 0,11-15 0,-15 19 0,0-1 0,-1 0 0,1 0 0,-1 0 0,0-1 0,0 1 0,-1-1 0,1 1 0,-1-1 0,0 1 0,0-1 0,-1 1 0,1-1 0,-1-8 0,-1 11 0,0 1 0,1-1 0,-1 1 0,0-1 0,0 1 0,0-1 0,0 1 0,0-1 0,-1 1 0,1 0 0,0 0 0,-1 0 0,1 0 0,0 0 0,-1 0 0,1 0 0,-1 0 0,0 0 0,1 1 0,-1-1 0,0 0 0,1 1 0,-1 0 0,0-1 0,1 1 0,-1 0 0,0 0 0,0 0 0,0 0 0,1 0 0,-1 0 0,-2 1 0,-1-1 0,0 0 0,0 1 0,0-1 0,0 1 0,0 0 0,0 1 0,0-1 0,0 1 0,0 0 0,-6 3 0,9-3-136,1-1 1,-1 0-1,0 1 1,0-1-1,1 1 1,-1-1-1,1 1 1,0 0-1,-1-1 1,1 1-1,0 0 1,0 0-1,0 0 1,0 0-1,0 0 0,1 0 1,-2 4-1</inkml:trace>
</inkml:ink>
</file>

<file path=ppt/ink/ink2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8.591"/>
    </inkml:context>
    <inkml:brush xml:id="br0">
      <inkml:brushProperty name="width" value="0.025" units="cm"/>
      <inkml:brushProperty name="height" value="0.025" units="cm"/>
    </inkml:brush>
  </inkml:definitions>
  <inkml:trace contextRef="#ctx0" brushRef="#br0">0 1 11563,'0'0'15636,"1"12"-14408,6 308 873,9 115 138,41 150-2239,-53-571 87,-2-23-82,1-28-1783,-2 32 640,1-27-7601</inkml:trace>
</inkml:ink>
</file>

<file path=ppt/ink/ink2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9.531"/>
    </inkml:context>
    <inkml:brush xml:id="br0">
      <inkml:brushProperty name="width" value="0.025" units="cm"/>
      <inkml:brushProperty name="height" value="0.025" units="cm"/>
    </inkml:brush>
  </inkml:definitions>
  <inkml:trace contextRef="#ctx0" brushRef="#br0">1 194 13100,'0'0'8456,"10"-3"-7351,39-6 377,1 2 0,66-2-1,115 9 515,-91 1-2041,210-9-393,379-60 0,-242 14-45,-329 45 730,171 12 0,-302-1-231,24 2 702,101-6 0,-129-6-610,-22 0-2819,-7-2-4711,0 2-1147</inkml:trace>
</inkml:ink>
</file>

<file path=ppt/ink/ink2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09.876"/>
    </inkml:context>
    <inkml:brush xml:id="br0">
      <inkml:brushProperty name="width" value="0.025" units="cm"/>
      <inkml:brushProperty name="height" value="0.025" units="cm"/>
    </inkml:brush>
  </inkml:definitions>
  <inkml:trace contextRef="#ctx0" brushRef="#br0">1 2 21332,'0'0'8659,"9"-1"-7543,26 1-1074,-1 2 1,0 1 0,0 2 0,0 1-1,0 2 1,58 22 0,-90-30-62,1 1 1,-1 0-1,0 0 1,0 0-1,0 0 1,0 0-1,0 1 1,0-1-1,0 1 0,0-1 1,0 1-1,-1-1 1,1 1-1,-1 0 1,1 0-1,-1 0 1,1 0-1,-1 0 1,0 0-1,0 1 1,0-1-1,-1 0 1,1 0-1,0 4 1,-1-3 67,0-1 0,0 1 1,-1 0-1,0 0 0,1 0 1,-1-1-1,0 1 0,0 0 0,0-1 1,-1 1-1,1-1 0,-1 1 1,1-1-1,-1 0 0,0 0 1,0 1-1,0-1 0,0 0 1,-3 2-1,-75 61 881,-52 48-3547,122-104-5102</inkml:trace>
</inkml:ink>
</file>

<file path=ppt/ink/ink2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0.584"/>
    </inkml:context>
    <inkml:brush xml:id="br0">
      <inkml:brushProperty name="width" value="0.025" units="cm"/>
      <inkml:brushProperty name="height" value="0.025" units="cm"/>
    </inkml:brush>
  </inkml:definitions>
  <inkml:trace contextRef="#ctx0" brushRef="#br0">0 211 11050,'0'0'17948,"10"2"-15866,-8-1-2005,1 0 0,0-1 0,0 1 0,0-1 0,0 0 0,0 0 0,0 0 0,1 0-1,-1-1 1,-1 1 0,1-1 0,0 0 0,0 0 0,0 0 0,0 0 0,5-3 0,-1-2-14,1 0 0,-1 0 0,0 0 1,-1-1-1,10-12 0,15-23-63,41-70 0,-71 112 0,-1 0 0,0 0 0,0-1 0,0 1 0,0 0 0,0 0 0,0 0 0,1 0 0,-1 0 0,0 0 0,0 0 0,0-1 0,0 1 0,1 0 0,-1 0 0,0 0 0,0 0 0,0 0 0,1 0 0,-1 0 0,0 0 0,0 0 0,0 0 0,0 0 0,1 0 0,-1 0 0,0 0 0,0 0 0,0 0 0,1 0 0,-1 0 0,0 0 0,0 1 0,0-1 0,0 0 0,0 0 0,1 0 0,-1 0 0,0 0 0,0 0 0,0 0 0,0 1 0,0-1 0,1 0 0,-1 0 0,0 0 0,0 0 0,0 1 0,0-1 0,0 0 0,0 0 0,0 0 0,0 0 0,0 1 0,0-1 0,0 0 0,0 0 0,0 0 0,0 0 0,0 1 0,0-1 0,0 0 0,0 0 0,0 0 0,0 1 0,0-1 0,0 0 0,0 0 0,0 1 0,3 18 0,-2-16 0,2 13-10,0 0-1,2 1 1,0-2-1,0 1 1,2-1 0,0 0-1,0 0 1,2 0-1,12 15 1,-16-23-95,1 0-1,0-1 1,0 0 0,1-1-1,0 1 1,0-1 0,0 0 0,1-1-1,-1 0 1,1 0 0,0-1-1,0 0 1,0 0 0,1-1-1,-1 0 1,1 0 0,-1-1 0,1 0-1,11 0 1,6-2-7956,-6-3-9951</inkml:trace>
</inkml:ink>
</file>

<file path=ppt/ink/ink2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1.863"/>
    </inkml:context>
    <inkml:brush xml:id="br0">
      <inkml:brushProperty name="width" value="0.025" units="cm"/>
      <inkml:brushProperty name="height" value="0.025" units="cm"/>
    </inkml:brush>
  </inkml:definitions>
  <inkml:trace contextRef="#ctx0" brushRef="#br0">165 1 16047,'0'0'12972,"-4"12"-12534,-12 24-390,-2 0 0,-1-1 0,-2-1 0,-1-1 0,-35 40 0,52-73-3824,3-10 1131,1-20-2273,1 24 2810,0-25-5382</inkml:trace>
</inkml:ink>
</file>

<file path=ppt/ink/ink2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2.207"/>
    </inkml:context>
    <inkml:brush xml:id="br0">
      <inkml:brushProperty name="width" value="0.025" units="cm"/>
      <inkml:brushProperty name="height" value="0.025" units="cm"/>
    </inkml:brush>
  </inkml:definitions>
  <inkml:trace contextRef="#ctx0" brushRef="#br0">0 1 9225,'0'0'12876,"4"54"-11243,7-41-159,4-2-161,3-6-864,6-1-289,2-4-1634,2 0-1601,-4-9-3203,2-7-7719</inkml:trace>
</inkml:ink>
</file>

<file path=ppt/ink/ink2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2.565"/>
    </inkml:context>
    <inkml:brush xml:id="br0">
      <inkml:brushProperty name="width" value="0.025" units="cm"/>
      <inkml:brushProperty name="height" value="0.025" units="cm"/>
    </inkml:brush>
  </inkml:definitions>
  <inkml:trace contextRef="#ctx0" brushRef="#br0">60 0 12716,'0'0'14953,"2"6"-14056,5 12-602,-5-15-272,0 1 1,0 0-1,0 0 0,-1 0 1,1 0-1,-1 0 0,0 0 1,0 0-1,-1 0 0,1 1 0,-1-1 1,0 0-1,0 0 0,-1 1 1,1-1-1,-1 0 0,0 0 1,0 0-1,0 0 0,-4 8 0,-25 31 560,24-36-483,1 0 0,-1 0 0,1 0 0,1 1 0,0-1 0,0 1 0,-6 16 0,10-24-104,1 1 0,-1-1 1,0 1-1,0 0 0,0-1 0,1 1 0,-1-1 1,0 1-1,1-1 0,-1 1 0,1-1 0,-1 0 1,0 1-1,1-1 0,-1 1 0,1-1 0,-1 0 1,1 1-1,-1-1 0,1 0 0,-1 1 0,1-1 1,-1 0-1,1 0 0,0 0 0,-1 0 0,1 0 1,-1 1-1,1-1 0,0 0 0,-1 0 0,1 0 1,-1-1-1,1 1 0,0 0 0,31 0-340,-24 0 99,38-4-2483,-16-3-1991,16-8-6951</inkml:trace>
</inkml:ink>
</file>

<file path=ppt/ink/ink2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2.968"/>
    </inkml:context>
    <inkml:brush xml:id="br0">
      <inkml:brushProperty name="width" value="0.025" units="cm"/>
      <inkml:brushProperty name="height" value="0.025" units="cm"/>
    </inkml:brush>
  </inkml:definitions>
  <inkml:trace contextRef="#ctx0" brushRef="#br0">227 1 18193,'0'0'10479,"-11"7"-9400,-20 17-771,1 1 1,1 1-1,2 2 1,-38 47 0,65-75-367,1-1 1,-1 1-1,0-1 1,0 1-1,0-1 1,0 0-1,0 1 1,0-1-1,-1 1 1,1-1-1,0 1 1,0-1-1,0 1 1,0-1-1,-1 1 1,1-1-1,0 1 0,-1-1 1,1 1-1,0-1 1,-1 1-1,1 0 1,0-1-1,-1 1 1,1-1-1,-1 1 1,1 0-1,-1-1 1,1 1-1,-1 0 1,1 0-1,-1 0 1,1-1-1,-1 1 1,1 0-1,-1 0 1,1 0-1,-1 0 1,1 0-1,-1 0 1,1 0-1,-1 0 1,0 0-1,1 0 1,-1 0-1,1 0 1,-1 0-1,1 0 1,-1 1-1,1-1 1,-1 0-1,1 0 1,-1 1-1,1-1 1,-1 0-1,1 1 1,-1-1-1,1 0 1,0 1-1,-1-1 1,1 1-1,0-1 1,-1 1-1,1-1 1,0 1-1,-1-1 1,1 1-1,0-1 1,0 2-1,-7-55-12030,6 44 8023,0-7-5961</inkml:trace>
</inkml:ink>
</file>

<file path=ppt/ink/ink2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3.310"/>
    </inkml:context>
    <inkml:brush xml:id="br0">
      <inkml:brushProperty name="width" value="0.025" units="cm"/>
      <inkml:brushProperty name="height" value="0.025" units="cm"/>
    </inkml:brush>
  </inkml:definitions>
  <inkml:trace contextRef="#ctx0" brushRef="#br0">0 0 9769,'0'0'20436,"55"40"-19411,-32-26-417,3 0-416,1 0-96,-3-3-1153,-3-5-2210,-4-4-2434,-1-2-3556</inkml:trace>
</inkml:ink>
</file>

<file path=ppt/ink/ink2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3.683"/>
    </inkml:context>
    <inkml:brush xml:id="br0">
      <inkml:brushProperty name="width" value="0.025" units="cm"/>
      <inkml:brushProperty name="height" value="0.025" units="cm"/>
    </inkml:brush>
  </inkml:definitions>
  <inkml:trace contextRef="#ctx0" brushRef="#br0">0 52 16784,'0'0'13084,"12"-4"-11242,105-41-785,-105 43-1057,-12 8 0,-16 14 0,12-15 0,14-34 0,-8 39 0,-1 0 0,-1 0 0,0 0 0,0 0 0,-3 16 0,-6 11 0,5-23 0,1 0 0,0 0 0,-2 27 0,6-39-1255</inkml:trace>
</inkml:ink>
</file>

<file path=ppt/ink/ink2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16.197"/>
    </inkml:context>
    <inkml:brush xml:id="br0">
      <inkml:brushProperty name="width" value="0.025" units="cm"/>
      <inkml:brushProperty name="height" value="0.025" units="cm"/>
    </inkml:brush>
  </inkml:definitions>
  <inkml:trace contextRef="#ctx0" brushRef="#br0">53 74 4068,'0'0'1473,"-5"-8"-2215,0 0 956,-16-28 389,-1 15 14311,22 31-12288,7 12-932,29 11-742,1-2-1,2-1 1,1-2-1,72 38 0,-59-37 103,-2 3-1,65 52 0,271 222-1053,-141-124 0,-195-150-2704,3-7-5621,-40-19-5053</inkml:trace>
</inkml:ink>
</file>

<file path=ppt/ink/ink2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20.885"/>
    </inkml:context>
    <inkml:brush xml:id="br0">
      <inkml:brushProperty name="width" value="0.025" units="cm"/>
      <inkml:brushProperty name="height" value="0.025" units="cm"/>
    </inkml:brush>
  </inkml:definitions>
  <inkml:trace contextRef="#ctx0" brushRef="#br0">7 1 13068,'0'0'10261,"-1"4"-8985,-5 104 3926,14 64-3788,-2-81-391,-3-48-936,2-1 0,2 0 0,2 0 1,1-1-1,22 53 0,-17-57-87,2-2 0,1 0 0,2-1 0,2 0 0,0-2 0,50 53 0,-53-68 0,1-1 0,1-1 0,0-1 0,1-1 0,0-1 0,1-1 0,41 14 0,-33-13 0,-3-3 0,2-1 0,-1-2 0,1-1 0,0-2 0,0 0 0,52-4 0,-76 1 0,9 1 0,1 1 0,0 1 0,-1 0 0,23 8 0,-20-5 0,0-2 0,33 5 0,-10-2 0,-33-5 0,0 0 0,1-1 0,-1 0 0,1 0 0,-1 0 0,1-1 0,-1-1 0,1 0 0,11-2 0,-18 2-77,-1 1 0,0-1 0,0 0 0,0 0 0,0 0-1,0 0 1,0 0 0,0 0 0,-1 0 0,1 0 0,0 0 0,0 0 0,-1 0 0,1 0 0,-1-1 0,1 0-1,6-22-5412,-3 7-4429</inkml:trace>
</inkml:ink>
</file>

<file path=ppt/ink/ink2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22.040"/>
    </inkml:context>
    <inkml:brush xml:id="br0">
      <inkml:brushProperty name="width" value="0.025" units="cm"/>
      <inkml:brushProperty name="height" value="0.025" units="cm"/>
    </inkml:brush>
  </inkml:definitions>
  <inkml:trace contextRef="#ctx0" brushRef="#br0">14 1 10730,'0'0'19389,"1"8"-18636,0 3-891,5 68 1558,-9-36-2391,-8-8-3339,7-29 553,0-4-2185</inkml:trace>
</inkml:ink>
</file>

<file path=ppt/ink/ink2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22.382"/>
    </inkml:context>
    <inkml:brush xml:id="br0">
      <inkml:brushProperty name="width" value="0.025" units="cm"/>
      <inkml:brushProperty name="height" value="0.025" units="cm"/>
    </inkml:brush>
  </inkml:definitions>
  <inkml:trace contextRef="#ctx0" brushRef="#br0">0 0 16143,'0'0'12780,"52"22"-12107,-31-22-449,4 0-160,-5 0-32,-2 0-160,-2 0-833,-6 1-961,-2 7-320,-5 1-480,-2-3-513,-1-3-1634</inkml:trace>
</inkml:ink>
</file>

<file path=ppt/ink/ink2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22.775"/>
    </inkml:context>
    <inkml:brush xml:id="br0">
      <inkml:brushProperty name="width" value="0.025" units="cm"/>
      <inkml:brushProperty name="height" value="0.025" units="cm"/>
    </inkml:brush>
  </inkml:definitions>
  <inkml:trace contextRef="#ctx0" brushRef="#br0">1 72 16047,'0'0'14446,"72"-54"-13517,-36 45-577,3 5-288,2 1-32,-2 3-897,-5 0-1825,-2 0-4261,-1-1-11722</inkml:trace>
</inkml:ink>
</file>

<file path=ppt/ink/ink2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45.234"/>
    </inkml:context>
    <inkml:brush xml:id="br0">
      <inkml:brushProperty name="width" value="0.025" units="cm"/>
      <inkml:brushProperty name="height" value="0.025" units="cm"/>
    </inkml:brush>
  </inkml:definitions>
  <inkml:trace contextRef="#ctx0" brushRef="#br0">0 1 2915,'0'0'3459</inkml:trace>
</inkml:ink>
</file>

<file path=ppt/ink/ink2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45.780"/>
    </inkml:context>
    <inkml:brush xml:id="br0">
      <inkml:brushProperty name="width" value="0.025" units="cm"/>
      <inkml:brushProperty name="height" value="0.025" units="cm"/>
    </inkml:brush>
  </inkml:definitions>
  <inkml:trace contextRef="#ctx0" brushRef="#br0">36 730 3555,'-4'7'3689,"0"-2"-2865,-8 12 1738,4-3 2081,3-3 2254,2-1 3652,4-13-10546,-1 0 0,1 0 0,-1 0 1,1 0-1,0 0 0,0 0 0,0 0 0,1 1 0,-1-1 0,1 0 1,-1 1-1,1-1 0,0 1 0,0-1 0,0 1 0,0 0 1,4-3-1,52-34-5,-19 13-5,84-83 7,114-133 0,-162 159 0,72-104 0,-139 174-2694,-7 11 1778,0 0 0,0 0 0,0 1 0,-1-1 0,1 0 0,-1 0 0,0 0 0,1 0 0,-1 0 0,0 0 0,0 1 0,0-1 0,0 0 0,0 0 0,-1-3 0,-3-5-9024</inkml:trace>
</inkml:ink>
</file>

<file path=ppt/ink/ink2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46.125"/>
    </inkml:context>
    <inkml:brush xml:id="br0">
      <inkml:brushProperty name="width" value="0.025" units="cm"/>
      <inkml:brushProperty name="height" value="0.025" units="cm"/>
    </inkml:brush>
  </inkml:definitions>
  <inkml:trace contextRef="#ctx0" brushRef="#br0">36 93 3972,'0'0'13591,"-6"-8"-11669,-22-26-21,28 34-1822,0-1 1,-1 1 0,1 0 0,0-1 0,0 1-1,0 0 1,0-1 0,0 1 0,0-1 0,0 1-1,0 0 1,0-1 0,0 1 0,0-1 0,0 1-1,0 0 1,0-1 0,0 1 0,0-1 0,0 1-1,0 0 1,0-1 0,1 1 0,-1 0 0,0-1-1,0 1 1,1 0 0,-1-1 0,0 1 0,0 0-1,1-1 1,-1 1 0,0 0 0,1 0 0,-1-1 0,0 1-1,1 0 1,-1 0 0,0 0 0,1 0 0,-1-1-1,1 1 1,-1 0 0,0 0 0,1 0 0,-1 0-1,1 0 1,-1 0 0,0 0 0,1 0 0,0 0-1,34-6 5544,-16 4-4014,13-8-1609,-20 6 0,1 0 0,-1 1 0,1 0 0,-1 1 0,1 1 0,16-1 0,-27 3 0,-1-1 0,0 0 0,0 1 0,0-1 0,0 1 0,0-1 0,0 1 0,0 0 0,0-1 0,-1 1 0,1 0 0,0 0 0,0 0 0,0-1 0,-1 1 0,1 0 0,0 0 0,-1 0 0,1 0 0,-1 0 0,1 0 0,-1 0 0,0 0 0,1 0 0,-1 1 0,0-1 0,0 0 0,0 0 0,0 2 0,2 41 0,-2-34 0,-2 20 0,-1-1 0,-2 1 0,-13 48 0,10-50 0,1 1 0,2 0 0,-4 50 0,9-78 1,0 0-94,0 0-1,0-1 1,0 1 0,0 0 0,0 0 0,0 0-1,0 0 1,0 0 0,0 0 0,0-1 0,0 1-1,0 0 1,1 0 0,-1 0 0,0 0 0,1-1 0,-1 1-1,0 0 1,1 0 0,-1-1 0,1 1 0,-1 0-1,1-1 1,0 1 0,-1 0 0,1-1 0,0 1 0,-1-1-1,1 1 1,1 0 0,13 0-7685</inkml:trace>
</inkml:ink>
</file>

<file path=ppt/ink/ink2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5.734"/>
    </inkml:context>
    <inkml:brush xml:id="br0">
      <inkml:brushProperty name="width" value="0.025" units="cm"/>
      <inkml:brushProperty name="height" value="0.025" units="cm"/>
    </inkml:brush>
  </inkml:definitions>
  <inkml:trace contextRef="#ctx0" brushRef="#br0">89 157 3235,'0'0'3860,"-4"-8"-2814,-45-116 2520,35 106 1852,14 17-5236,0 1 1,-1-1-1,1 1 1,0-1 0,-1 1-1,1 0 1,-1-1-1,1 1 1,-1 0 0,1-1-1,-1 1 1,1 0-1,-1-1 1,1 1 0,-1 0-1,1 0 1,-1 0-1,0-1 1,1 1 0,-1 0-1,1 0 1,-1 0-1,0 0 1,1 0 0,-1 0-1,1 0 1,-1 1-1,0-1 1,1 0 0,-1 0-1,1 0 1,-1 0-1,1 1 1,-2-1 0,2 4 210,-1 0 0,0 0 1,1 0-1,0-1 1,0 1-1,0 0 0,0 0 1,1 0-1,0-1 0,-1 1 1,1 0-1,3 5 1,-2 0 177,6 20-315,2 0-1,1-1 1,1 0-1,28 45 1,18 43 1034,-48-95-1082,0-1 0,1 0 0,24 31 1,58 50-44,-81-84-165,2-2 0,0 1 0,1-2 0,1 0 0,0 0 0,0-2 0,2 0 0,-1-1 0,25 12 0,5 2 0,-40-20 0,1 0 0,-1-1 0,1 0 0,0 0 0,0-1 0,0 0 0,1 0 0,-1-1 0,1 0 0,0-1 0,14 1 0,39-4 0,65-12 0,-83 8 0,61 3 0,-68 4 0,-73-14-2703,19 5-2986,-9-1-10390</inkml:trace>
</inkml:ink>
</file>

<file path=ppt/ink/ink2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6.808"/>
    </inkml:context>
    <inkml:brush xml:id="br0">
      <inkml:brushProperty name="width" value="0.025" units="cm"/>
      <inkml:brushProperty name="height" value="0.025" units="cm"/>
    </inkml:brush>
  </inkml:definitions>
  <inkml:trace contextRef="#ctx0" brushRef="#br0">1 13 12364,'0'0'6577,"30"1"-1389,38 0 3450,-69 36-8638,4-8 0,2-48 0,-4 14 0,0 0 0,-1 0 0,1-1 0,-1 1 0,0 0 0,-1 0 0,1-1 0,-1 1 0,-3-10 0,4 15 0,-1 1 0,1-1 0,-1 1 0,1-1 0,-1 0 0,1 1 0,-1-1 0,1 1 0,0-1 0,-1 1 0,1 0 0,0-1 0,-1 1 0,1-1 0,0 1 0,0 0 0,-1-1 0,1 1 0,0-1 0,0 1 0,0 0 0,0-1 0,0 1 0,0 0 0,0-1 0,0 1 0,0 0 0,0-1 0,0 1 0,1 1 0,-2 28 0,1-29 0,0 1 0,2 44 0,-1-43 0,-1 0 0,0 0 0,1-1 0,0 1 0,0 0 0,-1-1 0,2 1 0,-1 0 0,0-1 0,0 0 0,1 1 0,-1-1 0,1 0 0,2 3 0,-1-33 0,-3 17 0,0-27 0,0 38 0,0-1 0,0 0 0,0 0 0,0 0 0,0 0 0,0 0 0,0 1 0,-1-1 0,1 0 0,0 0 0,0 0 0,-1 1 0,1-1 0,-1 0 0,1 0 0,-1 1 0,1-1 0,-1 0 0,1 1 0,-1-1 0,0 1 0,1-1 0,-1 1 0,0-1 0,1 1 0,-1-1 0,0 1 0,0 0 0,1-1 0,-1 1 0,0 0 0,-1-1 0,1 2 0,0 0 0,-1-1 0,1 1 0,1 0 0,-1 0 0,0 0 0,0 0 0,0 0 0,0 0 0,1 0 0,-1 0 0,0 1 0,1-1 0,-1 0 0,1 0 0,-1 0 0,1 1 0,0-1 0,-1 0 0,1 0 0,0 1 0,0 1 0,-5 32 0,5-34 0,-6 27 0,10-47 0,11-12 0,-15 29 0,1 0 0,0 1 0,0 0 0,0-1 0,0 1 0,0-1 0,0 1 0,0 0 0,0 0 0,0 0 0,1-1 0,-1 1 0,0 1 0,1-1 0,-1 0 0,1 0 0,-1 0 0,3 0 0,-10 10 0,-7 1 0,-4 0 0,12-7 0,-1 1 0,1-1 0,-1 0 0,0-1 0,-9 3 0,15-4 0,-1 0 0,1 0 0,0-1 0,0 1 0,0 0 0,0-1 0,-1 1 0,1 0 0,0 0 0,0-1 0,1 1 0,-1 0 0,0-1 0,0 1 0,0 0 0,0-1 0,1 1 0,-1 0 0,0-1 0,0 1 0,1 0 0,-1-1 0,1 1 0,-1 0 0,1-1 0,-1 1 0,1-1 0,0 1 0,12 20 0,-6-15 0,-5-14 0,-8-29 0,2 13 0,43 57-5595,-30-30-752,-1-2-3363</inkml:trace>
</inkml:ink>
</file>

<file path=ppt/ink/ink2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7.162"/>
    </inkml:context>
    <inkml:brush xml:id="br0">
      <inkml:brushProperty name="width" value="0.025" units="cm"/>
      <inkml:brushProperty name="height" value="0.025" units="cm"/>
    </inkml:brush>
  </inkml:definitions>
  <inkml:trace contextRef="#ctx0" brushRef="#br0">1 122 21140,'0'0'10816,"11"-3"-10117,4-2-683,-1 0 0,0-1 0,0-1 0,0 0 0,-1-1 0,16-11 0,-22 12-190,1 1 0,0 0 1,0 0-1,1 1 0,0 0 0,0 1 0,0 0 0,0 0 1,0 1-1,1 0 0,0 0 0,-1 1 0,1 1 0,0-1 1,10 1-1,-19 1-5,-1 0 0,0 0 1,1 0-1,-1 0 0,0 0 0,1 0 1,-1 0-1,0 1 0,1-1 1,-1 0-1,0 0 0,1 0 0,-1 0 1,0 0-1,1 1 0,-1-1 1,0 0-1,0 0 0,1 0 0,-1 1 1,0-1-1,0 0 0,1 0 1,-1 1-1,0-1 0,0 0 0,0 1 1,1-1-1,-1 0 0,0 0 1,0 1-1,0-1 0,0 0 1,0 1-1,0-1 0,0 1 0,0-1 1,0 0-1,0 1 0,0-1 1,0 0-1,0 1 0,0-1 0,0 1 1,0-1 25,0 8-6424</inkml:trace>
</inkml:ink>
</file>

<file path=ppt/ink/ink2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7.537"/>
    </inkml:context>
    <inkml:brush xml:id="br0">
      <inkml:brushProperty name="width" value="0.025" units="cm"/>
      <inkml:brushProperty name="height" value="0.025" units="cm"/>
    </inkml:brush>
  </inkml:definitions>
  <inkml:trace contextRef="#ctx0" brushRef="#br0">97 90 10794,'0'0'4661,"-2"-9"-1800,-4-31-143,8 12 971,-1 27-3446,-1 0 1,0 1-1,0-1 0,0 1 1,1-1-1,-1 0 1,0 1-1,1-1 0,-1 1 1,1-1-1,-1 0 1,1 1-1,-1-1 0,1 1 1,-1 0-1,1-1 1,-1 1-1,1-1 0,-1 1 1,1 0-1,0-1 1,-1 1-1,1 0 1,0 0-1,-1-1 0,1 1 1,0 0-1,-1 0 1,2 0-1,-1 1-210,0 0 0,-1 0-1,1 1 1,0-1 0,-1 0 0,1 0 0,0 0-1,-1 1 1,0-1 0,1 0 0,-1 1 0,0-1-1,0 1 1,1-1 0,-1 0 0,0 1 0,0-1-1,-1 2 1,1 31 86,-3-20-119,-1 1 0,0-1 0,-1 0 0,-1 0 0,0-1 0,-1 0 0,-1 0 0,-10 15 0,-12 22 0,19-31 0,-1 3 0,16-21 0,11-11 0,34-25-1752,30-12-5368,-38 23-984</inkml:trace>
</inkml:ink>
</file>

<file path=ppt/ink/ink2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7.885"/>
    </inkml:context>
    <inkml:brush xml:id="br0">
      <inkml:brushProperty name="width" value="0.025" units="cm"/>
      <inkml:brushProperty name="height" value="0.025" units="cm"/>
    </inkml:brush>
  </inkml:definitions>
  <inkml:trace contextRef="#ctx0" brushRef="#br0">0 0 18417,'0'0'13288,"6"9"-12520,13 29-643,20 58 0,-23-54-449,-15-40 155,-1-1 0,0 0 0,1 1 0,0-1 0,-1 0 0,1 0 0,0 1 0,-1-1 0,1 0 0,0 0 0,0 0 0,0 0 0,0 0 0,0 0 0,2 1 0,-3-2 24,0 0 0,1 0 0,-1 0-1,1 0 1,-1 0 0,1-1 0,-1 1 0,0 0 0,1 0 0,-1 0 0,0 0-1,1 0 1,-1-1 0,1 1 0,-1 0 0,0 0 0,1-1 0,-1 1 0,0 0 0,1-1-1,-1 1 1,0 0 0,0-1 0,0 1 0,1 0 0,-1-1 0,0 1 0,0-1-1,0 1 1,1-1 0,11-46-10076,-11 40 8640,7-32-10211</inkml:trace>
</inkml:ink>
</file>

<file path=ppt/ink/ink2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8.242"/>
    </inkml:context>
    <inkml:brush xml:id="br0">
      <inkml:brushProperty name="width" value="0.025" units="cm"/>
      <inkml:brushProperty name="height" value="0.025" units="cm"/>
    </inkml:brush>
  </inkml:definitions>
  <inkml:trace contextRef="#ctx0" brushRef="#br0">42 1 19186,'0'0'10250,"6"77"-9738,1-43-255,1 0-97,0-3-96,-1-4-32,0-5-32,0-7-160,2-3-257,-1-8-383,-1-3-642,-1-1-1280,-1 0-1410,-5-4-2659</inkml:trace>
  <inkml:trace contextRef="#ctx0" brushRef="#br0" timeOffset="1">1 218 12940,'0'0'18674,"61"-45"-19859,-31 31-1346,-3 1-2209,-1 5-2691</inkml:trace>
</inkml:ink>
</file>

<file path=ppt/ink/ink2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8.582"/>
    </inkml:context>
    <inkml:brush xml:id="br0">
      <inkml:brushProperty name="width" value="0.025" units="cm"/>
      <inkml:brushProperty name="height" value="0.025" units="cm"/>
    </inkml:brush>
  </inkml:definitions>
  <inkml:trace contextRef="#ctx0" brushRef="#br0">0 53 13261,'0'0'13036,"30"76"-12972,-16-43 0,-1-1-64,-1-1 128,-2-4 96,1-5-160,-2-12-64,-2-10-672,1-4-898,-1-20-832,-4-11-1890,1-7-3395</inkml:trace>
  <inkml:trace contextRef="#ctx0" brushRef="#br0" timeOffset="1">128 1 14253,'0'0'9930,"0"58"-8649,4-30-640,3 3-449,1-2 0,2-1 32,0-4 129,0-2-161,-2-8-192,0-2-32,-3-7-641,0-4-832,-5-15-8905,-9 0 4228</inkml:trace>
</inkml:ink>
</file>

<file path=ppt/ink/ink2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8.940"/>
    </inkml:context>
    <inkml:brush xml:id="br0">
      <inkml:brushProperty name="width" value="0.025" units="cm"/>
      <inkml:brushProperty name="height" value="0.025" units="cm"/>
    </inkml:brush>
  </inkml:definitions>
  <inkml:trace contextRef="#ctx0" brushRef="#br0">65 71 7815,'0'0'10955,"-54"-8"-6631,45 8-1089,7 0-1313,2-1-1474,5-2-448,10-1 0,3-2 0,3-3-224,3 0-1762,0-3-1249,-3 2-1698,-2 2-3875</inkml:trace>
  <inkml:trace contextRef="#ctx0" brushRef="#br0" timeOffset="1">227 26 17392,'0'0'6855,"56"-6"-6887,-38 4-1922,-3 1-1729,-4 1-2403</inkml:trace>
</inkml:ink>
</file>

<file path=ppt/ink/ink2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9.282"/>
    </inkml:context>
    <inkml:brush xml:id="br0">
      <inkml:brushProperty name="width" value="0.025" units="cm"/>
      <inkml:brushProperty name="height" value="0.025" units="cm"/>
    </inkml:brush>
  </inkml:definitions>
  <inkml:trace contextRef="#ctx0" brushRef="#br0">60 120 3748,'0'0'21967,"-1"-9"-20280,-6-26-187,7 35-1475,0-1 0,0 1 0,0 0-1,0-1 1,0 1 0,0-1 0,-1 1 0,1-1 0,0 1 0,0-1 0,0 1-1,-1-1 1,1 1 0,0 0 0,-1-1 0,1 1 0,0 0 0,-1-1-1,1 1 1,0 0 0,-1-1 0,1 1 0,-1 0 0,1 0 0,0-1 0,-1 1-1,1 0 1,-1 0 0,1 0 0,-1 0 0,1 0 0,-1-1 0,1 1-1,-1 0 1,1 0 0,-1 0 0,1 0 0,-1 0 0,1 1 0,-1-1 0,1 0-1,0 0 1,-1 0 0,1 0 0,-1 0 0,1 1 0,-1-1 0,1 0-1,0 0 1,-1 1 0,1-1 0,-1 0 0,1 1 0,0-1 0,-1 0 0,1 1-1,-16 19 705,13-10-702,0 1 0,0-1 1,1 1-1,0 0 0,1-1 0,0 1 0,0 0 0,1 0 1,1 0-1,4 21 0,-5-30-22,0-1-1,1 1 1,0-1 0,-1 0 0,1 1 0,0-1-1,0 0 1,-1 1 0,1-1 0,0 0-1,0 0 1,1 0 0,-1 0 0,0 0-1,0 0 1,0 0 0,1 0 0,-1-1-1,0 1 1,1 0 0,-1-1 0,1 1-1,-1-1 1,1 1 0,-1-1 0,1 0-1,-1 0 1,1 0 0,-1 0 0,1 0-1,-1 0 1,1 0 0,-1 0 0,1 0-1,-1-1 1,1 1 0,-1-1 0,0 1-1,1-1 1,-1 1 0,1-1 0,-1 0-1,0 0 1,3-2 0,2 0 17,0-1 0,0-1 0,0 1 0,0-1 0,-1-1 0,0 1 0,7-10 0,-5 3 14,0 0 1,-1 0-1,0-1 1,7-26-1,-11 32 40,0-1-1,0 1 1,-1-1 0,0 0-1,-1 1 1,0-1-1,0 0 1,0 1 0,-1-1-1,-2-10 1,3 17-76,-1 0 1,1 0-1,0 1 1,-1-1-1,1 0 0,0 0 1,-1 0-1,1 1 0,-1-1 1,1 0-1,-1 1 1,0-1-1,1 0 0,-1 1 1,0-1-1,1 1 0,-1-1 1,0 1-1,0-1 1,1 1-1,-1-1 0,0 1 1,0 0-1,0 0 0,1-1 1,-1 1-1,0 0 1,0 0-1,0 0 0,0 0 1,0 0-1,0 0 0,0 0 1,1 0-1,-1 0 1,0 0-1,0 1 0,0-1 1,0 0-1,1 1 0,-1-1 1,0 0-1,0 1 1,0-1-1,1 1 0,-1-1 1,0 1-1,1 0 0,-1-1 1,0 1-1,1 0 1,-1 0-1,-4 3-1,1 0 1,-1 0-1,1 1 1,0-1-1,0 1 1,-3 5-1,3-3-240,1-1-1,0 0 1,0 1 0,1 0-1,-1-1 1,2 1-1,-1 0 1,1 0 0,0 0-1,0 0 1,1 0 0,0 0-1,1 11 1,-1-17 3,0-1 0,1 1 1,-1-1-1,0 0 0,1 1 1,-1-1-1,0 0 0,1 1 1,-1-1-1,0 0 0,1 0 1,-1 1-1,1-1 0,-1 0 1,0 0-1,1 1 0,-1-1 1,1 0-1,-1 0 0,1 0 1,-1 0-1,1 0 0,-1 0 1,1 0-1,-1 0 0,1 0 1,-1 0-1,0 0 0,1 0 1,0 0-1,1 0-1112,11 0-5707</inkml:trace>
</inkml:ink>
</file>

<file path=ppt/ink/ink2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2:59.700"/>
    </inkml:context>
    <inkml:brush xml:id="br0">
      <inkml:brushProperty name="width" value="0.025" units="cm"/>
      <inkml:brushProperty name="height" value="0.025" units="cm"/>
    </inkml:brush>
  </inkml:definitions>
  <inkml:trace contextRef="#ctx0" brushRef="#br0">0 12 14414,'0'12'6267,"1"15"-3823,0 0-1,7 33 1,10 4-52,-14-57-2587,-1 1 0,1-1-1,0 0 1,0 0 0,11 11 0,-22-35 332,1-1-1,1 0 1,0-1 0,-1-18-1,3 11 0,1 0-1,3-41 0,0 65-130,-1 0 1,1 1-1,0-1 1,0 1-1,0-1 1,0 1-1,0-1 0,0 1 1,1 0-1,-1 0 1,0-1-1,1 1 0,-1 0 1,1 0-1,-1 0 1,1 0-1,0 1 1,-1-1-1,1 0 0,0 1 1,-1-1-1,1 1 1,0-1-1,0 1 0,-1 0 1,1 0-1,0 0 1,0 0-1,0 0 0,-1 0 1,1 1-1,2-1 1,-1 0-37,1 0-1,-1 0 1,1 1 0,-1-1 0,1 1-1,-1 0 1,1 0 0,-1 0 0,1 0-1,-1 0 1,0 1 0,0 0 0,0-1-1,0 1 1,0 0 0,3 3 0,-4 0 108,0 0 0,0-1 0,0 1 1,-1 0-1,0 0 0,0 0 0,0 0 1,-1 0-1,1 0 0,-1 0 1,0 0-1,-1 0 0,1 0 0,-1 0 1,0 0-1,0 0 0,-3 5 0,3-4 17,-1-1 0,0 1 0,-1-1-1,1 0 1,-1 1 0,0-1 0,0 0 0,-1-1-1,0 1 1,0-1 0,0 1 0,0-1-1,0 0 1,-7 4 0,10-7-243,-1 0 1,1 0-1,-1 0 1,1 0-1,-1 0 1,0 0-1,0 0 0,1 0 1,-1-1-1,0 1 1,0-1-1,0 1 1,0-1-1,0 0 0,0 0 1,0 0-1,1 0 1,-1 0-1,0 0 1,0 0-1,0-1 0,0 1 1,0-1-1,0 1 1,1-1-1,-1 0 1,0 0-1,0 0 0,1 0 1,-4-2-1,3 0-402,0 0 0,0-1 0,0 1 0,1 0 0,-1-1 0,1 0 0,0 1 0,0-1 0,0 0 0,0 1 0,1-1 0,-1 0 0,1 0 0,1-5 0,-1-19-7974</inkml:trace>
</inkml:ink>
</file>

<file path=ppt/ink/ink2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3:00.671"/>
    </inkml:context>
    <inkml:brush xml:id="br0">
      <inkml:brushProperty name="width" value="0.025" units="cm"/>
      <inkml:brushProperty name="height" value="0.025" units="cm"/>
    </inkml:brush>
  </inkml:definitions>
  <inkml:trace contextRef="#ctx0" brushRef="#br0">1 0 11691,'0'0'16389,"1"10"-15535,11 71 1063,44 148-1,-54-223-1916,-2-5 0,0 1 0,0-1 0,1 1 0,-1 0 0,1-1 0,-1 1 0,1-1 0,0 1 0,0-1 0,-1 1 0,1-1 0,0 0 0,0 1 0,0-1 0,1 0 0,-1 0 0,0 0 0,0 1 0,1-1 0,-1-1 0,0 1 0,1 0 0,1 1 0,-2-2 0,0-1 0,-1 1 0,1 0 0,0 0 0,-1-1 0,1 1 0,-1 0 0,1-1 0,0 1 0,-1-1 0,1 1 0,-1-1 0,0 1 0,1-1 0,-1 1 0,1-1 0,-1 1 0,0-1 0,1 0 0,-1 1 0,0-1 0,0 0 0,1 1 0,-1-1 0,0 0 0,0 1 0,0-1 0,0 0 0,0 0 0,3-26 0,-3 25 0,0-8 0,0-1 0,-1 0 0,0 1 0,-1-1 0,0 0 0,-5-12 0,6 19 0,0 0 0,-1 0 0,0 0 0,0 0 0,0 0 0,0 0 0,-1 1 0,0-1 0,1 1 0,-1 0 0,0-1 0,-1 1 0,1 1 0,0-1 0,-1 0 0,0 1 0,1 0 0,-7-3 0,10 5 0,-1 0 0,0-1 0,1 1 0,-1 0 0,1 0 0,-1 0 0,0-1 0,1 1 0,-1 0 0,0 0 0,1 0 0,-1 0 0,0 0 0,1 0 0,-1 0 0,0 0 0,1 1 0,-1-1 0,0 0 0,1 0 0,-1 0 0,1 1 0,-1-1 0,0 0 0,1 1 0,-1-1 0,1 1 0,-1-1 0,1 0 0,-1 1 0,1-1 0,-1 1 0,1-1 0,0 1 0,-1 0 0,-3 30 0,5-24 0,0 1 0,0-1 0,1 0 0,0 0 0,0 0 0,6 12 0,-8-17 0,1-1 0,0 1 0,0 0 0,0-1 0,0 1 0,0-1 0,0 1 0,1-1 0,-1 1 0,0-1 0,1 0 0,-1 0 0,1 0 0,0 0 0,-1 0 0,1 0 0,0 0 0,-1 0 0,1 0 0,0-1 0,0 1 0,0-1 0,0 0 0,0 1 0,-1-1 0,1 0 0,0 0 0,0 0 0,0 0 0,0-1 0,0 1 0,0 0 0,0-1 0,-1 0 0,3 0 0,3-4 0,0 1 0,-1-1 0,0 0 0,-1-1 0,1 0 0,9-12 0,2-2 0,-16 19 0,0 0 0,0 0 0,-1 0 0,1 1 0,0-1 0,0 0 0,0 1 0,0-1 0,0 1 0,0-1 0,0 1 0,0 0 0,0-1 0,0 1 0,0 0 0,1 0 0,-1-1 0,0 1 0,0 0 0,0 0 0,0 0 0,0 0 0,0 1 0,0-1 0,0 0 0,1 0 0,-1 1 0,0-1 0,0 1 0,0-1 0,0 1 0,0-1 0,0 1 0,-1-1 0,1 1 0,0 0 0,0 0 0,0-1 0,0 1 0,-1 0 0,1 0 0,0 0 0,-1 0 0,1 1 0,6 8 0,-1-1 0,-1 1 0,8 17 0,-5-9 0,-7-15 0,1-1 0,-1 0 0,1 1 0,-1-1 0,1 0 0,0 0 0,0 0 0,0 0 0,0 0 0,0-1 0,4 3 0,-5-3 0,0-1 0,0 0 0,1 1 0,-1-1 0,0 0 0,0 0 0,1 0 0,-1 0 0,0 0 0,0-1 0,1 1 0,-1 0 0,0 0 0,0-1 0,0 1 0,1-1 0,-1 1 0,0-1 0,0 1 0,0-1 0,0 0 0,0 0 0,0 1 0,0-1 0,0 0 0,0 0 0,-1 0 0,2-2 0,2-1 0,0 0 0,0 0 0,0 1 0,0-1 0,1 1 0,0 0 0,-1 0 0,1 1 0,0-1 0,1 1 0,-1 0 0,9-2 0,-11 4 0,-1 0 0,1 0 0,-1 0 0,1 0 0,-1 0 0,1 0 0,0 1 0,-1-1 0,0 1 0,1 0 0,-1 0 0,1 0 0,-1 0 0,0 0 0,0 0 0,1 1 0,-1-1 0,0 1 0,0 0 0,0-1 0,-1 1 0,1 0 0,0 0 0,-1 0 0,1 0 0,-1 0 0,0 1 0,0-1 0,2 3 0,-3-3 0,1 1 0,0-1 0,0 0 0,1 0 0,-1 0 0,0 0 0,1 0 0,-1 0 0,1-1 0,-1 1 0,1 0 0,0-1 0,0 1 0,0-1 0,2 2 0,-2-3 0,0 0 0,0 0 0,0 0 0,0 0 0,-1 0 0,1-1 0,0 1 0,0-1 0,-1 1 0,1-1 0,0 0 0,0 0 0,-1 1 0,1-1 0,-1 0 0,1 0 0,-1-1 0,1 1 0,1-2 0,0 0 0,0 0 0,0 0 0,0 1 0,1-1 0,-1 1 0,1 0 0,0 0 0,-1 1 0,1-1 0,0 1 0,0-1 0,0 1 0,0 0 0,0 1 0,0-1 0,0 1 0,0 0 0,0 0 0,0 0 0,1 0 0,-1 1 0,0-1 0,0 1 0,0 0 0,0 1 0,-1-1 0,1 1 0,0-1 0,0 1 0,-1 0 0,1 1 0,-1-1 0,0 0 0,0 1 0,0 0 0,0 0 0,0 0 0,2 3 0,-4-4 0,1-1 0,-1 0 0,0 1 0,0-1 0,1 0 0,-1 0 0,0 0 0,1 0 0,-1 0 0,1 0 0,0 0 0,-1-1 0,1 1 0,-1 0 0,1-1 0,0 1 0,0-1 0,-1 0 0,1 0 0,0 0 0,0 1 0,-1-2 0,1 1 0,0 0 0,2-1 0,3-1 0,1 0 0,-1-1 0,0 0 0,13-8 0,-15 8 0,0-1 0,1 1 0,-1 1 0,1-1 0,0 1 0,0 0 0,0 1 0,8-2 0,37 4 0,-39 0 0,0-1 0,0 0 0,0 0 0,0-1 0,0-1 0,-1 0 0,1-1 0,13-4 0,-22 6 0,0 0 0,1 0 0,-1 0 0,1 0 0,-1 0 0,1 1 0,-1 0 0,1-1 0,-1 1 0,1 1 0,0-1 0,-1 0 0,1 1 0,-1 0 0,1 0 0,-1 0 0,0 0 0,1 1 0,-1-1 0,0 1 0,0 0 0,0-1 0,0 2 0,2 1 0,23 12 0,2-10-1607,-28-7 1452,-1 1-1,0 0 1,0 0 0,0 0-1,0 0 1,0 0 0,0 0 0,1 0-1,-1 0 1,0 0 0,0 0-1,0 1 1,0-1 0,0 0 0,0 1-1,0-1 1,0 1 0,0 0-1,0-1 1,0 1 0,0 0 0,0-1-1,0 1 1,-1 0 0,1 0 0,0 0-1,-1-1 1,1 1 0,0 0-1,-1 0 1,1 0 0,-1 0 0,1 0-1,-1 1 1,0-1 0,1 0-1,-1 0 1,0 0 0,0 0 0,0 0-1,0 0 1,0 0 0,0 1-1,0 0 1,0 18-6918,0 0-4869</inkml:trace>
</inkml:ink>
</file>

<file path=ppt/ink/ink2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0.176"/>
    </inkml:context>
    <inkml:brush xml:id="br0">
      <inkml:brushProperty name="width" value="0.025" units="cm"/>
      <inkml:brushProperty name="height" value="0.025" units="cm"/>
    </inkml:brush>
  </inkml:definitions>
  <inkml:trace contextRef="#ctx0" brushRef="#br0">0 665 17521,'0'0'9400,"13"-14"-8236,24-33-339,-3-2 0,-1 0 0,39-83-1,67-207 20,-120 307-856,-18 32 4,0 0 1,-1-1 0,1 1-1,-1 0 1,1-1 0,0 1-1,-1 0 1,1 0 0,0-1-1,0 1 1,-1 0 0,1 0-1,0 0 1,-1 0 0,1 0-1,0 0 1,-1 0 0,1 0-1,0 1 1,0-1 0,-1 0 0,1 0-1,0 0 1,-1 1 0,1-1-1,0 0 1,-1 1 0,1-1-1,-1 1 1,1-1 0,-1 0-1,1 1 1,-1-1 0,1 1-1,-1 0 1,1-1 0,-1 1-1,0-1 1,1 1 0,-1 0-1,0-1 1,1 1 0,-1 0 0,0 1-1,18 30 123,18 48 0,-29-60-115,1 1 0,1-2 0,1 1 0,0-1 0,2-1 0,0 0 0,1-1 0,17 17 0,2-13-1321,-7-15-2323,1-5-4161</inkml:trace>
</inkml:ink>
</file>

<file path=ppt/ink/ink2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3.141"/>
    </inkml:context>
    <inkml:brush xml:id="br0">
      <inkml:brushProperty name="width" value="0.025" units="cm"/>
      <inkml:brushProperty name="height" value="0.025" units="cm"/>
    </inkml:brush>
  </inkml:definitions>
  <inkml:trace contextRef="#ctx0" brushRef="#br0">86 1 13196,'0'0'7314,"2"10"-4591,0 5-2011,-1-1 0,-1 1 1,0 0-1,-1 0 1,-1 0-1,0-1 0,-1 1 1,-7 21-1,-7 16 226,-24 87 488,36-119-1380,2 1-1,0-1 1,1 0-1,1 1 1,2 20-1,-1-40-116,0-1 0,0 1 0,0 0 0,0-1 1,0 1-1,0 0 0,1-1 0,-1 1 0,0 0 0,1-1 0,-1 1 0,0 0 0,1-1 0,-1 1 0,1-1 0,-1 1 0,1-1 0,-1 1 0,1-1 0,-1 1 1,1-1-1,-1 0 0,1 1 0,0-1 0,-1 0 0,1 1 0,0-1 0,-1 0 0,1 0 0,0 1 0,-1-1 0,1 0 0,0 0 0,0 0 0,-1 0 1,1 0-1,0 0 0,-1 0 0,1 0 0,0-1 0,-1 1 0,1 0 0,0 0 0,0 0 0,-1-1 0,1 1 0,-1 0 0,1-1 0,0 1 0,-1-1 1,1 1-1,-1-1 0,1 1 0,-1-1 0,1 1 0,-1-1 0,1 1 0,-1-1 0,0 0 0,1 1 0,-1-1 0,0 0 0,0 1 0,1-1 0,-1-1 0,2-3-1032,-1 0-1,1-1 0,-1 1 1,0-1-1,-1 0 0,1 1 0,-1-9 1,0-24-7001</inkml:trace>
</inkml:ink>
</file>

<file path=ppt/ink/ink2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3.480"/>
    </inkml:context>
    <inkml:brush xml:id="br0">
      <inkml:brushProperty name="width" value="0.025" units="cm"/>
      <inkml:brushProperty name="height" value="0.025" units="cm"/>
    </inkml:brush>
  </inkml:definitions>
  <inkml:trace contextRef="#ctx0" brushRef="#br0">1 63 14606,'0'0'14542,"95"-32"-13165,-29 24-320,14-1-673,2 1-288,3 3-96,-11 4-1185,-11 1-1153,-18 0-1890,-20 1-1057,-13 7-4228</inkml:trace>
</inkml:ink>
</file>

<file path=ppt/ink/ink2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3.834"/>
    </inkml:context>
    <inkml:brush xml:id="br0">
      <inkml:brushProperty name="width" value="0.025" units="cm"/>
      <inkml:brushProperty name="height" value="0.025" units="cm"/>
    </inkml:brush>
  </inkml:definitions>
  <inkml:trace contextRef="#ctx0" brushRef="#br0">1 80 17905,'0'0'12268,"92"11"-10090,-36-21-1762,10-3-416,1 0 0,3-1-480,-12-5-3588,-6-2-4805</inkml:trace>
</inkml:ink>
</file>

<file path=ppt/ink/ink2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2.621"/>
    </inkml:context>
    <inkml:brush xml:id="br0">
      <inkml:brushProperty name="width" value="0.025" units="cm"/>
      <inkml:brushProperty name="height" value="0.025" units="cm"/>
    </inkml:brush>
  </inkml:definitions>
  <inkml:trace contextRef="#ctx0" brushRef="#br0">9 62 9257,'0'0'18038,"1"16"-17477,-5 170 1567,-1-37-1117,5-147-979,0 0 1,-1 0 0,1 0-1,0 0 1,0 0 0,1 1-1,-1-1 1,0 0 0,1 0-1,-1 0 1,1 0 0,0 0-1,-1-1 1,1 1 0,0 0-1,0 0 1,0 0 0,1-1-1,-1 1 1,0 0 0,1-1-1,-1 0 1,1 1 0,-1-1-1,1 0 1,0 1 0,-1-1-1,1 0 1,0 0 0,0 0-1,0-1 1,0 1 0,0 0-1,0-1 1,0 1 0,0-1-1,0 0 1,0 0 0,0 0 0,0 0-1,0 0 1,0 0 0,0 0-1,0 0 1,0-1 0,0 1-1,0-1 1,0 0 0,3-1-1,5-2-13,0-1 1,0 0-1,0-1 0,-1 0 1,0 0-1,0-1 0,-1 0 0,10-10 1,5-8-38,29-38 1,-34 37 17,-1 0 0,-1-1 0,-1-1 0,-2 0 0,-1-1 0,-1-1 0,-1 0 0,10-58 0,-22 102-1390,-5 18-6637,-2-5-1070</inkml:trace>
</inkml:ink>
</file>

<file path=ppt/ink/ink2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4.039"/>
    </inkml:context>
    <inkml:brush xml:id="br0">
      <inkml:brushProperty name="width" value="0.025" units="cm"/>
      <inkml:brushProperty name="height" value="0.025" units="cm"/>
    </inkml:brush>
  </inkml:definitions>
  <inkml:trace contextRef="#ctx0" brushRef="#br0">193 517 22645,'0'0'2264,"-4"-9"-300,-1-2-1621,-1 1 0,1 0-1,-2 0 1,0 0-1,0 1 1,-12-12 0,17 19-335,1 0 1,-1 0-1,0 0 1,-1 0 0,1 0-1,0 1 1,0-1-1,-1 1 1,1-1 0,-1 1-1,1 0 1,-1 0-1,0 0 1,1 1-1,-1-1 1,0 0 0,0 1-1,1 0 1,-1 0-1,0 0 1,0 0 0,1 0-1,-1 0 1,0 1-1,0-1 1,1 1 0,-1 0-1,0 0 1,1 0-1,-1 0 1,1 0 0,-1 1-1,1-1 1,0 1-1,0 0 1,-1-1-1,1 1 1,-2 3 0,0-2 46,1 1 1,0-1-1,0 1 1,0 0 0,0 0-1,1 1 1,-1-1-1,1 1 1,0-1 0,1 1-1,-1-1 1,1 1-1,-2 7 1,3-10-42,0 0 0,0 0 0,0-1 0,1 1 0,-1 0 0,0 0 0,1 0 0,-1 0 0,1 0 0,0 0 0,0-1 0,-1 1 0,1 0 0,0-1 0,1 1 0,-1-1 0,0 1-1,0-1 1,1 1 0,-1-1 0,1 0 0,-1 1 0,1-1 0,-1 0 0,1 0 0,0 0 0,-1-1 0,1 1 0,0 0 0,0-1 0,0 1 0,0-1 0,-1 1 0,1-1 0,4 0 0,22 3 66,0-1 0,39-2 0,41 1-53,-98 0-79,0 0 0,1 1 0,-1 1 0,0-1 0,0 2 0,-1-1 0,18 10-1,-26-13 53,1 1-1,-1 0 0,0 0 0,0 0 0,0 0 1,0 0-1,0 0 0,0 0 0,0 1 1,0-1-1,0 0 0,-1 0 0,1 1 0,0-1 1,-1 1-1,1-1 0,-1 0 0,1 1 0,-1-1 1,0 1-1,0-1 0,0 1 0,0-1 0,0 1 1,0-1-1,0 3 0,0-4 70,0-37 433,1 8-479,2 0 1,7-32-1,-4 29-119,3-48-1,-12 5-502,1-17-1859,3 81 1282,0-1 1,0 1-1,1-1 1,1 1-1,4-16 1,-5 23-49,1-1 1,-1 1 0,1 0 0,-1 0 0,1 0 0,1 0 0,-1 1-1,4-4 1,12-15 1230,-8-7 8293,-24 134-3010,-12 92-1216,22-178-3548,-10 103 1266,13-113-1742,-1 0 0,2 1 0,-1-1 0,1 0 0,1 1-1,0-1 1,0 0 0,0 0 0,2 0 0,4 10 0,-7-17-36,1 1 1,-1 0-1,1-1 1,0 1-1,0-1 1,0 0-1,0 0 1,0 0-1,1 0 1,-1 0-1,1 0 1,-1-1-1,1 1 1,0-1-1,0 0 1,-1 1-1,1-1 1,0-1-1,0 1 1,4 0-1,-5-1 32,0 0 0,0 0 0,0 0 0,0-1-1,0 1 1,-1-1 0,1 0 0,0 1 0,0-1 0,0 0 0,-1 0 0,1 0-1,-1 0 1,1 0 0,-1-1 0,1 1 0,-1 0 0,0-1 0,1 1 0,-1-1-1,0 0 1,0 1 0,0-1 0,0 0 0,0 1 0,-1-1 0,1 0-1,0 0 1,-1 0 0,1 0 0,-1-3 0,5-21 13,-2-1-1,0 0 1,-2 0 0,-1 0 0,-1 0-1,-6-28 1,6 62-59,-3 35 0,5-39 0,-1 0 0,0 0 0,1-1 0,-1 1 0,1 0 0,0-1 0,-1 1 0,1-1 0,1 1 0,-1-1 0,0 1 0,1-1 0,-1 0 0,1 0 0,-1 0 0,1 1 0,0-2 0,2 3 0,2 0 0,0-1 0,0 0 0,1 0 0,-1-1 0,1 0 0,-1 0 0,1-1 0,0 1 0,0-1 0,-1-1 0,1 1 0,0-1 0,0-1 0,11-1 0,-7 1 0,0-1 0,-1 0 0,1 0 0,0-2 0,-1 1 0,0-1 0,0-1 0,13-7 0,13-23 0,-34 34 0,-1-1 0,1 0 0,-1 0 0,0 0 0,0 0 0,0 0 0,0 0 0,0 0 0,0 0 0,0 0 0,-1 0 0,1 0 0,-1-1 0,1 1 0,-1 0 0,0 0 0,0-1 0,0 1 0,-1-3 0,1 4 0,-1 1 0,1-1 0,-1 0 0,1 1 0,-1-1 0,1 1 0,-1-1 0,0 1 0,1 0 0,-1-1 0,0 1 0,1-1 0,-1 1 0,0 0 0,0 0 0,1-1 0,-1 1 0,0 0 0,0 0 0,0 0 0,1 0 0,-1 0 0,0 0 0,0 0 0,1 0 0,-1 0 0,0 1 0,0-1 0,0 0 0,1 0 0,-1 1 0,0-1 0,1 0 0,-1 1 0,0-1 0,1 1 0,-2 0 0,-25 17 0,22-14 0,1 1 0,-1 1 0,1-1 0,0 0 0,0 1 0,1 0 0,-1 0 0,1 0 0,1 0 0,-1 1 0,1-1 0,0 1 0,1-1 0,-1 1 0,1 0 0,1 0 0,-1-1 0,2 12 0,-1-17 0,1 0 0,-1 0 0,1 0 0,0 0 0,0 0 0,0 0 0,-1 0 0,1 0 0,0 0 0,0 0 0,0 0 0,1 0 0,-1-1 0,0 1 0,0 0 0,0-1 0,0 1 0,1-1 0,-1 1 0,0-1 0,1 0 0,-1 0 0,0 1 0,1-1 0,-1 0 0,0 0 0,1 0 0,-1-1 0,0 1 0,0 0 0,3-1 0,1 1 0,-1-1 0,1 0 0,0 0 0,0 0 0,0-1 0,-1 0 0,7-3 0,0-3 0,0 0 0,-1-1 0,-1 0 0,0-1 0,0 1 0,-1-2 0,0 0 0,0 0 0,11-23 0,-20 80 0,-1-32 0,-1-2 0,1 1 0,1-1 0,0 1 0,2 21 0,-1-32 0,0 1 0,0-1 0,1 1 0,-1-1 0,1 1 0,0-1 0,0 0 0,0 1 0,0-1 0,0 0 0,0 0 0,0 0 0,1 0 0,-1 0 0,1 0 0,0 0 0,0 0 0,-1-1 0,1 1 0,0-1 0,0 1 0,0-1 0,1 0 0,-1 0 0,0 0 0,0 0 0,1 0 0,-1 0 0,0-1 0,4 1 0,2 1 0,-1-2 0,1 1 0,0-1 0,0 0 0,-1 0 0,1-1 0,0 0 0,-1-1 0,1 0 0,-1 0 0,1 0 0,-1-1 0,0 0 0,0 0 0,0-1 0,0 0 0,-1 0 0,0-1 0,8-6 0,-5 2 0,-1 0 0,0-1 0,0 0 0,-1 0 0,0-1 0,-1 0 0,0 0 0,-1-1 0,0 1 0,0-1 0,2-16 0,13-56 0,17-166 0,-37 251 0,-1-1 0,1 0 0,0 0 0,-1 1 0,1-1 0,0 0 0,-1 0 0,1 1 0,0-1 0,-1 0 0,1 0 0,0 0 0,-1 1 0,1-1 0,0 0 0,-1 0 0,1 0 0,-1 0 0,1 0 0,0 0 0,-1 0 0,1 0 0,-1 0 0,1 0 0,0 0 0,-1 0 0,1 0 0,-1 0 0,1-1 0,0 1 0,-1 0 0,1 0 0,0 0 0,-1-1 0,1 1 0,0 0 0,-1 0 0,1-1 0,0 1 0,-1 0 0,1 0 0,0-1 0,0 1 0,0 0 0,-1-1 0,1 1 0,0 0 0,0-1 0,0 1 0,0-1 0,-1 1 0,1 0 0,0-1 0,0 1 0,0-1 0,0 1 0,0 0 0,0-1 0,0 1 0,0-1 0,0 1 0,0 0 0,1-1 0,-1 1 0,0 0 0,0-1 0,0 0 0,-21 23 0,9-7 0,1 1 0,1 1 0,0 0 0,2 1 0,0 0 0,1 0 0,0 0 0,2 1 0,0 0 0,1 0 0,1 0 0,1 1 0,1-1 0,0 1 0,1-1 0,4 23 0,-3-37-4,0 0 0,0 0 1,1 0-1,0 0 0,0 0 0,0-1 0,0 1 1,1-1-1,-1 1 0,1-1 0,0 0 1,1 0-1,-1-1 0,1 1 0,0 0 0,-1-1 1,2 0-1,-1 0 0,0 0 0,0-1 0,1 1 1,0-1-1,-1 0 0,1 0 0,0-1 0,0 0 1,0 1-1,0-2 0,0 1 0,9 0 1,-13-2-315,0 1 1,-1-1-1,1 1 1,0-1-1,0 0 1,-1 1-1,1-1 1,0 0 0,-1 1-1,1-1 1,-1 0-1,1 0 1,-1 0-1,0 0 1,1 1-1,-1-1 1,0 0 0,1 0-1,-1 0 1,0 0-1,0 0 1,0 0-1,0 0 1,0 0-1,0 0 1,0 0 0,0 0-1,0 0 1,0 0-1,-1 1 1,1-1-1,-1-1 1,1-5-2746,-1-17-10315</inkml:trace>
</inkml:ink>
</file>

<file path=ppt/ink/ink2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4.383"/>
    </inkml:context>
    <inkml:brush xml:id="br0">
      <inkml:brushProperty name="width" value="0.025" units="cm"/>
      <inkml:brushProperty name="height" value="0.025" units="cm"/>
    </inkml:brush>
  </inkml:definitions>
  <inkml:trace contextRef="#ctx0" brushRef="#br0">36 41 22101,'-18'-10'1762,"8"1"-65,3 4-448,7 1-1249,0-1-2178,1-2-4964</inkml:trace>
</inkml:ink>
</file>

<file path=ppt/ink/ink2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2.401"/>
    </inkml:context>
    <inkml:brush xml:id="br0">
      <inkml:brushProperty name="width" value="0.025" units="cm"/>
      <inkml:brushProperty name="height" value="0.025" units="cm"/>
    </inkml:brush>
  </inkml:definitions>
  <inkml:trace contextRef="#ctx0" brushRef="#br0">1 0 15278,'0'0'8681,"65"23"-7112,-20-19 1,14-3-674,10-1-639,8 0-193,-3 0-96,-5-2-1153,-15 2-1346,-18 0-1793,-23 0-2178</inkml:trace>
</inkml:ink>
</file>

<file path=ppt/ink/ink2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2.757"/>
    </inkml:context>
    <inkml:brush xml:id="br0">
      <inkml:brushProperty name="width" value="0.025" units="cm"/>
      <inkml:brushProperty name="height" value="0.025" units="cm"/>
    </inkml:brush>
  </inkml:definitions>
  <inkml:trace contextRef="#ctx0" brushRef="#br0">0 88 17777,'0'0'5733,"88"16"-3747,-14-32-545,16-4-1056,5-3-353,-2 2-384,-7 8-1538,-14 4-1377,-21 8-929,-22 1-2274,-19 1-1698</inkml:trace>
</inkml:ink>
</file>

<file path=ppt/ink/ink2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3.121"/>
    </inkml:context>
    <inkml:brush xml:id="br0">
      <inkml:brushProperty name="width" value="0.025" units="cm"/>
      <inkml:brushProperty name="height" value="0.025" units="cm"/>
    </inkml:brush>
  </inkml:definitions>
  <inkml:trace contextRef="#ctx0" brushRef="#br0">2 4 13068,'0'0'5109,"9"-1"-2765,7-1-1749,1 1 1,-1 1 0,0 1 0,1 1-1,-1 0 1,23 6 0,-23-4-481,-1 0 0,0 2-1,-1 0 1,1 0 0,-1 1 0,-1 1 0,1 0 0,-1 1 0,-1 1 0,1 0 0,-2 0 0,12 14 0,-20-20-121,0-1 1,0 1-1,0 0 1,-1 0-1,1 1 0,-1-1 1,0 0-1,-1 1 1,1-1-1,-1 1 1,0 0-1,0-1 1,0 1-1,-1 0 1,1 0-1,-1 6 0,-1-4 77,-1 0 0,1 0 0,-1-1 0,0 1 0,-1-1 0,1 1 0,-1-1 0,-1 0 0,1 0 0,-6 7-1,-9 8 410,0-1-1,-2 0 0,0-1 0,-33 23 0,49-39-411,-49 36 420,36-28-700,0 0-1,0 2 1,2 0-1,-1 1 1,2 0-1,0 1 1,-18 25 0,28-30-4988</inkml:trace>
</inkml:ink>
</file>

<file path=ppt/ink/ink2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5.533"/>
    </inkml:context>
    <inkml:brush xml:id="br0">
      <inkml:brushProperty name="width" value="0.025" units="cm"/>
      <inkml:brushProperty name="height" value="0.025" units="cm"/>
    </inkml:brush>
  </inkml:definitions>
  <inkml:trace contextRef="#ctx0" brushRef="#br0">56 63 16592,'0'-11'2343,"1"-2"-2641,2-23 7188,-3 33-5047,-1 5-431,-3 23-849,-15 78-321,6-37 480,3 0 0,-2 85 0,12-149-707,0 0 0,0 0 1,0 0-1,0-1 0,0 1 1,0 0-1,1 0 0,-1 0 0,1 0 1,-1 0-1,1 0 0,0 0 1,0-1-1,0 1 0,0 0 1,0 0-1,0-1 0,0 1 0,1-1 1,-1 1-1,0-1 0,1 0 1,-1 0-1,1 1 0,2 0 1,0-1 8,-1 0 0,1 0 0,-1 0 0,1 0 1,0-1-1,0 0 0,-1 0 0,1 0 0,0 0 1,-1-1-1,1 1 0,0-1 0,5-2 0,-2 1-7,0 0-1,0-1 1,0 0 0,0-1-1,-1 1 1,0-1-1,1 0 1,-1-1-1,7-6 1,44-55 78,-19 19-78,-41 97-17,-3-22 0,1-2 0,1 1 0,-1 33 0,5-59-11,0 0-1,0-1 1,0 1 0,0 0 0,0-1-1,0 1 1,0 0 0,1-1 0,-1 1-1,0-1 1,0 1 0,0 0-1,1-1 1,-1 1 0,0-1 0,1 1-1,-1-1 1,0 1 0,1-1 0,-1 1-1,1-1 1,-1 1 0,1-1-1,-1 1 1,1-1 0,-1 0 0,1 1-1,-1-1 1,1 0 0,0 0 0,-1 1-1,2-1 1,24-3-1048,22-23-2774,-18 0-2829,0-6-3993</inkml:trace>
</inkml:ink>
</file>

<file path=ppt/ink/ink2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6.144"/>
    </inkml:context>
    <inkml:brush xml:id="br0">
      <inkml:brushProperty name="width" value="0.025" units="cm"/>
      <inkml:brushProperty name="height" value="0.025" units="cm"/>
    </inkml:brush>
  </inkml:definitions>
  <inkml:trace contextRef="#ctx0" brushRef="#br0">101 371 17873,'-10'8'3379,"-46"40"3183,27-23-3106,24-20-2366,9-7-683,15-13-538,-1-1 0,-1 0 1,0-2-1,-1 1 0,19-30 0,-34 46 51,-2 6-5,0 0 1,0 0-1,1-1 0,-1 1 0,1 0 1,0 0-1,1 0 0,0 7 0,1 8 47,-2-13 27,-1 1-1,2 0 1,-1 0-1,1-1 1,1 1-1,-1 0 0,1-1 1,4 11-1,-4-15 3,0-1 0,-1 1-1,1-1 1,0 0 0,0 0-1,0 0 1,0 0-1,1 0 1,-1 0 0,0-1-1,1 1 1,0-1 0,-1 0-1,1 1 1,0-1 0,-1 0-1,1-1 1,0 1 0,0 0-1,0-1 1,0 0 0,0 1-1,-1-1 1,1 0 0,6-1-1,-2 0 47,0-1-1,-1 0 0,1 0 0,0 0 0,0 0 1,-1-1-1,1 0 0,-1-1 0,0 1 1,0-1-1,-1-1 0,1 1 0,-1-1 0,0 0 1,0 0-1,8-10 0,3-6 133,0-1 0,-1-1 0,12-27 0,-10 17-79,-2 0 0,-1-1 1,-2-1-1,-1 0 0,-2-1 0,-1 0 0,3-46 0,-13 97-90,-2-1 0,0 1 0,-12 26 0,-5 17 0,18-49 0,-10 37 0,-12 73 0,23-108 0,0 1 0,2 0 0,-1 0 0,1 0 0,1 0 0,0 0 0,1-1 0,0 1 0,1 0 0,0-1 0,9 22 0,6-8 0,-17-24 0,0 0 0,-1 0 0,1 0 0,0 0 0,0-1 0,0 1 0,0 0 0,-1-1 0,1 1 0,0-1 0,0 1 0,0-1 0,0 1 0,1-1 0,-1 0 0,0 1 0,0-1 0,0 0 0,0 0 0,0 0 0,0 0 0,0 0 0,0 0 0,2 0 0,-2-2-44,0 1 0,0 0 1,0-1-1,-1 1 0,1-1 0,-1 1 0,1 0 0,-1-1 1,1 1-1,-1-1 0,0 0 0,0 1 0,0-1 0,0 1 1,0-1-1,0 1 0,0-1 0,-1-1 0,-4-32-1237,-3 18 1123,0 0 0,-2 0 0,0 1 0,-1 0 0,0 1 0,-1 0-1,-1 1 1,-17-15 0,-2-5 978,7 7 1166,25 26-1961,0 1 0,1-1 0,-1 1 0,0-1 1,1 1-1,-1 0 0,1-1 0,-1 1 0,1-1 1,-1 1-1,1 0 0,-1 0 0,1-1 0,0 1 1,-1 0-1,1 0 0,-1 0 0,1-1 0,0 1 1,-1 0-1,1 0 0,-1 0 0,1 0 0,0 0 1,-1 0-1,1 0 0,0 1 0,0-1 0,-1 0-24,211 12-5387,-159-12-1720</inkml:trace>
</inkml:ink>
</file>

<file path=ppt/ink/ink2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7.614"/>
    </inkml:context>
    <inkml:brush xml:id="br0">
      <inkml:brushProperty name="width" value="0.025" units="cm"/>
      <inkml:brushProperty name="height" value="0.025" units="cm"/>
    </inkml:brush>
  </inkml:definitions>
  <inkml:trace contextRef="#ctx0" brushRef="#br0">50 215 13805,'0'0'13458,"9"-7"-13186,35-23 109,40-29 2,-79 55-306,0 0 0,0 0 0,0 0 1,-1-1-1,0 0 0,0 0 0,-1 0 0,1-1 1,-1 1-1,0-1 0,0 0 0,3-10 0,-6 15-32,0-1 0,1 1 0,-1 0 0,0-1 0,0 1 0,0 0 0,0-1 0,0 1 0,0 0 0,0-1 0,0 1 0,-1-1 0,1 1 0,0 0 0,-1 0 0,1-1 0,-1 1 0,0 0 0,1 0 0,-1-1 0,0 1 0,0 0 0,0 0-1,-1-2 1,-1 2-10,1 0-1,0 0 0,0 0 1,-1 0-1,1 0 0,0 0 1,-1 0-1,1 1 0,-1-1 1,1 1-1,-1 0 0,-4 0 1,-1 0-27,0 1 1,-1 0-1,1 0 1,0 1 0,0 0-1,-1 1 1,-10 4-1,10-2-14,1 1-1,-1-1 0,1 1 0,0 1 1,0 0-1,1 0 0,0 0 0,0 1 1,1 0-1,-7 11 0,9-12-6,0-1 1,1 1-1,0 0 0,0 0 0,0 0 0,1 0 0,0 1 0,1-1 1,0 0-1,0 1 0,0-1 0,1 1 0,0-1 0,2 14 0,-1-18 8,0-1 0,0 1 0,0 0 0,1-1 0,-1 1 0,1-1 0,0 1 0,-1-1 0,1 0 0,0 0 0,0 0 0,1 0 0,-1 0 0,0 0 0,1-1 0,-1 1 0,1-1 0,-1 1 0,1-1 0,0 0 0,-1 0 0,1 0 0,0 0 0,0-1 0,0 1 0,0-1 0,0 0 0,0 0 0,0 0 0,4 0 0,5-1 27,1 1-1,-1-1 0,1-1 1,-1 0-1,24-8 1,-22 5 6,1-1 0,-1-1 0,0 0-1,-1 0 1,0-1 0,0-1 0,-1-1 0,0 1 0,0-2 0,-1 0 0,-1 0 0,1-1 0,-2 0 0,0-1 0,-1 0 0,12-22 0,-25 123-567,5-86 542,0 0 1,-1 0 0,1-1 0,0 1 0,0 0 0,0 0-1,1 0 1,-1 0 0,0-1 0,1 1 0,-1 0-1,1 0 1,0-1 0,-1 1 0,1 0 0,0-1 0,0 1-1,0-1 1,0 1 0,0-1 0,1 1 0,-1-1 0,0 0-1,2 2 1,1-2 36,0 0-1,0 0 0,0 0 1,0 0-1,1-1 0,-1 1 1,0-1-1,0 0 0,0 0 1,5-1-1,4-2 40,-1 1-1,1-2 1,0 0 0,-1 0-1,0-1 1,0-1 0,0 0-1,20-14 1,26-12 89,-55 30-166,-1 1 1,0 0 0,0 1-1,0-1 1,1 0-1,-1 1 1,0-1 0,0 1-1,1 0 1,-1 0 0,4 0-1,-5 0 2,0 0 0,0 0-1,0 1 1,0-1 0,-1 0 0,1 1-1,0-1 1,0 1 0,-1-1-1,1 1 1,0-1 0,0 1-1,-1-1 1,1 1 0,-1 0 0,1-1-1,-1 1 1,1 0 0,-1 0-1,1-1 1,0 3 0,0 3 28,1 1 1,-1-1-1,-1 1 1,1-1-1,-1 1 1,-1 12 0,0-13-18,1-1 1,0 0-1,-1 0 1,2 1 0,-1-1-1,1 0 1,-1 0 0,2 0-1,-1 0 1,0 0-1,3 6 1,-3-10-12,0 0 1,0 0-1,0 0 0,0-1 0,1 1 0,-1 0 1,0 0-1,0-1 0,0 1 0,1-1 0,-1 1 1,0-1-1,1 0 0,-1 1 0,0-1 0,1 0 1,-1 0-1,0 0 0,1 0 0,-1 0 0,0 0 1,1 0-1,-1 0 0,0-1 0,1 1 0,-1-1 1,0 1-1,0-1 0,1 1 0,1-2 1,38-25 111,-36 23-112,9-7-55,-11 7-43,1 1-1,-1-1 1,1 1 0,0 0-1,0 1 1,1-1 0,-1 1-1,0-1 1,1 1-1,-1 1 1,1-1 0,0 1-1,5-2 1,-9 7-891,0 0 0,0 0 0,-1 1-1,1-1 1,-1 0 0,0 0 0,-1 0 0,1 0-1,-1 1 1,-1 4 0,-6 5-6248</inkml:trace>
</inkml:ink>
</file>

<file path=ppt/ink/ink2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7.986"/>
    </inkml:context>
    <inkml:brush xml:id="br0">
      <inkml:brushProperty name="width" value="0.025" units="cm"/>
      <inkml:brushProperty name="height" value="0.025" units="cm"/>
    </inkml:brush>
  </inkml:definitions>
  <inkml:trace contextRef="#ctx0" brushRef="#br0">1 1 20019,'0'0'2434</inkml:trace>
</inkml:ink>
</file>

<file path=ppt/ink/ink2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8.317"/>
    </inkml:context>
    <inkml:brush xml:id="br0">
      <inkml:brushProperty name="width" value="0.025" units="cm"/>
      <inkml:brushProperty name="height" value="0.025" units="cm"/>
    </inkml:brush>
  </inkml:definitions>
  <inkml:trace contextRef="#ctx0" brushRef="#br0">16 134 12556,'0'0'17862,"10"-2"-17061,-2 1-732,0-1 0,0-1 0,0 1 1,0-1-1,-1-1 0,1 1 0,12-10 0,-17 11-39,0 0 0,0 0 0,0 0 1,-1 0-1,1-1 0,-1 1 0,1-1 0,-1 0 0,0 1 0,0-1 0,0 0 0,-1 0 0,1 0 0,-1-1 0,1 1 0,-1 0 0,0-1 0,0 1 0,-1 0 0,1-1 0,-1 1 0,0-1 0,0 1 0,0-1 0,-1-6 0,1 9-25,-1 0-1,1 0 0,-1 0 1,1 0-1,-1 0 0,0 0 0,0 0 1,1 0-1,-1 0 0,0 1 0,0-1 1,0 0-1,0 1 0,0-1 1,0 0-1,0 1 0,0-1 0,0 1 1,0-1-1,0 1 0,0 0 0,-1-1 1,1 1-1,0 0 0,0 0 1,0 0-1,0 0 0,-1 0 0,1 0 1,0 0-1,0 0 0,0 1 0,0-1 1,-1 0-1,1 1 0,0-1 1,0 1-1,0-1 0,-1 2 0,-4 0 2,1 0-1,0 0 0,1 0 1,-1 1-1,0-1 0,1 1 1,-7 6-1,5-2-5,0 0 0,1 1 0,0 0 0,0 0 0,0 0 0,1 0 0,1 1 0,0-1 0,0 1 0,0 0 0,1 0 0,0 0 0,1 0 0,0 1 0,1-1 0,0 15 0,1-22 0,0-1 0,0 1 0,0-1 0,0 1 0,0-1 0,0 0 0,0 1 0,0-1 0,1 0 0,-1 0 0,0 0 0,1 0 0,-1 0 0,1 0 0,-1 0 0,1-1 0,-1 1 0,1-1 0,-1 1 0,1-1 0,0 1 0,-1-1 0,1 0 0,0 0 0,0 0 0,-1 0 0,1 0 0,0 0 0,2-1 0,5 1 0,0 0 0,0-1 0,0 0 0,13-4 0,-12 1 0,1-1 0,-1-1 0,0 1 0,16-13 0,-17 11 0,0 1 0,1 0 0,0 0 0,19-7 0,-28 13 0,-1 0 0,1 0 0,-1 0 0,1 0 0,-1 0 0,1 0 0,-1 0 0,1 0 0,-1 1 0,1-1 0,-1 0 0,1 0 0,-1 0 0,1 1 0,-1-1 0,0 0 0,1 1 0,-1-1 0,1 0 0,-1 1 0,0-1 0,1 0 0,-1 1 0,0-1 0,1 1 0,-1-1 0,0 1 0,0-1 0,1 0 0,-1 1 0,0-1 0,0 1 0,0-1 0,0 2 0,8 27 0,2 2 0,-7-28 0,0-1 0,0 0 0,0 0 0,0 0 0,1-1 0,-1 1 0,0-1 0,1 0 0,0 0 0,-1 0 0,1 0 0,0 0 0,-1-1 0,1 0 0,0 1 0,0-2 0,-1 1 0,1 0 0,5-2 0,6 0 0,-1-1 0,1 0 0,20-9 0,-5-2 0,-25 11 0,0 0 0,0 0 0,0 0 0,1 1 0,0 0 0,-1 0 0,1 0 0,0 1 0,0 0 0,12-1 0,-15 39-101,5-29-1106,3-4-3998,3-3-1767</inkml:trace>
</inkml:ink>
</file>

<file path=ppt/ink/ink2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8.973"/>
    </inkml:context>
    <inkml:brush xml:id="br0">
      <inkml:brushProperty name="width" value="0.025" units="cm"/>
      <inkml:brushProperty name="height" value="0.025" units="cm"/>
    </inkml:brush>
  </inkml:definitions>
  <inkml:trace contextRef="#ctx0" brushRef="#br0">0 1 15054,'0'0'7938,"3"8"-5455,3 21-1474,-1 1 0,-2 0 0,0 0 0,-3 0 1,-2 39-1,0-37-844,1 0 0,2 1 1,1-1-1,1 0 0,10 40 0,-12-69-160,0 1-1,-1-1 1,2 0 0,-1 0-1,0 0 1,1 0-1,-1 1 1,1-2-1,0 1 1,0 0-1,0 0 1,0-1-1,0 1 1,1-1-1,-1 0 1,1 1-1,0-1 1,0 0-1,0-1 1,0 1-1,0 0 1,0-1-1,0 0 1,0 0 0,0 0-1,1 0 1,-1 0-1,0-1 1,1 1-1,-1-1 1,1 0-1,-1 0 1,0 0-1,1 0 1,4-2-1,4-1 5,-1 0 1,1-1-1,-1 0 0,0-1 0,-1-1 0,1 1 1,-1-2-1,19-13 0,-7 0-9,-1 0 0,-1-1 0,0-1 0,-2-1 0,0-1 0,-2 0 0,-1-1 0,0-1 0,-2 0 0,-1-1 0,9-32 0,-20 58-249,-1 0 0,1 0 0,-1 0-1,0 0 1,1 0 0,-1 0 0,0 0 0,1 0 0,-1 0 0,0 0-1,0 0 1,0 0 0,0 0 0,0 0 0,0 0 0,0 0 0,0 0-1,-1 0 1,1 0 0,0 0 0,-2-2 0,1 3-353,0 0 0,0 0-1,0 0 1,-1 1 0,1-1 0,0 1 0,0-1 0,0 0 0,0 1 0,-1 0-1,1-1 1,0 1 0,0 0 0,0 0 0,0-1 0,1 1 0,-2 1 0,-16 11-12963</inkml:trace>
</inkml:ink>
</file>

<file path=ppt/ink/ink2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9.319"/>
    </inkml:context>
    <inkml:brush xml:id="br0">
      <inkml:brushProperty name="width" value="0.025" units="cm"/>
      <inkml:brushProperty name="height" value="0.025" units="cm"/>
    </inkml:brush>
  </inkml:definitions>
  <inkml:trace contextRef="#ctx0" brushRef="#br0">0 1 9417,'0'0'14446,"26"55"-12557,-2-44-704,8-4-704,2-3-353,4 1-1345,3-5-2082,0 0-2371,8 0-4067</inkml:trace>
</inkml:ink>
</file>

<file path=ppt/ink/ink2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8:59.678"/>
    </inkml:context>
    <inkml:brush xml:id="br0">
      <inkml:brushProperty name="width" value="0.025" units="cm"/>
      <inkml:brushProperty name="height" value="0.025" units="cm"/>
    </inkml:brush>
  </inkml:definitions>
  <inkml:trace contextRef="#ctx0" brushRef="#br0">136 14 11819,'0'0'7084,"-11"2"-3635,2 1-2826,0 0 0,0 0 0,0 1 0,0 0 0,1 0 0,-14 9 0,19-10-467,-1 0 1,0 0 0,0 0 0,1 0 0,0 0-1,0 1 1,0 0 0,0-1 0,0 1 0,1 0 0,-1 1-1,1-1 1,0 0 0,1 1 0,-1-1 0,1 1-1,0-1 1,-1 7 0,2-10-155,0-1 1,0 0-1,0 1 0,0-1 1,0 1-1,0-1 0,0 0 1,0 1-1,0-1 0,0 1 1,0-1-1,1 0 0,-1 1 1,0-1-1,0 0 0,0 1 1,1-1-1,-1 0 0,0 1 1,0-1-1,1 0 1,-1 1-1,0-1 0,1 0 1,-1 0-1,0 1 0,1-1 1,-1 0-1,0 0 0,1 0 1,-1 0-1,0 1 0,1-1 1,0 0-1,19-1 73,17-12 78,51-39 16,-67 38-186,1 0 0,0 2 0,43-18 0,-64 30 17,0-1 0,0 1 0,1-1 0,-1 1 0,0 0 1,1-1-1,-1 1 0,0 0 0,0 0 0,1 0 0,-1 0 0,0 0 0,1 0 0,-1 0 0,0 1 0,1-1 0,-1 0 0,0 1 0,1-1 0,-1 1 0,0-1 0,0 1 1,0 0-1,0-1 0,0 1 0,0 0 0,0 0 0,0 0 0,0 0 0,0 0 0,0 0 0,0 0 0,0 0 0,-1 0 0,1 0 0,-1 1 0,1-1 0,-1 0 0,1 0 1,-1 1-1,1-1 0,-1 0 0,0 3 0,2 7 144,-1 1-1,-1 0 1,1-1 0,-3 16 0,0-3 116,2-20-196,0 2 6,0 0 0,0 0 0,0 0 0,1-1 0,0 1 0,0 0 0,0-1 0,3 7 0,-4-11-54,1 0 0,0 0 0,-1 0 1,1 0-1,0 0 0,-1 0 1,1-1-1,0 1 0,0 0 1,0-1-1,0 1 0,0 0 1,0-1-1,0 1 0,0-1 1,0 1-1,0-1 0,0 0 1,1 1-1,1-1 35,0 0 0,0 0 0,0 0 0,0 0 0,0 0 0,-1-1 0,1 0 0,0 1 0,0-1 0,3-1 0,15-8-16,0-1 1,0-1-1,-2 0 1,1-2-1,17-16 1,-9 9-741,36-23 1,-64 44 674,0-1-1,1 1 1,-1-1 0,0 1 0,1-1 0,-1 1 0,0 0-1,1-1 1,-1 1 0,1 0 0,-1 0 0,1-1 0,-1 1-1,1 0 1,-1 0 0,1-1 0,-1 1 0,1 0 0,-1 0-1,1 0 1,-1 0 0,1 0 0,0 0 0,-1 0 0,1 0-1,-1 0 1,1 0 0,-1 0 0,1 0 0,-1 1 0,1-1-1,-1 0 1,1 0 0,-1 1 0,1-1 0,-1 0 0,1 0-1,-1 1 1,0-1 0,1 0 0,-1 1 0,1-1 0,-1 1-1,0-1 1,1 1 0,-1-1 0,0 0 0,0 1 0,1-1-1,-1 1 1,0-1 0,0 1 0,0-1 0,1 1 0,-1 0-1,0-1 1,0 1 0,0-1 0,0 1 0,0-1 0,0 1-1,0-1 1,0 1 0,-1-1 0,1 1 0,0 0 0,-13 53 263,5-22-287,8-32 50,0 1 0,0-1-1,0 0 1,0 1 0,0-1 0,0 1-1,0-1 1,0 0 0,0 1 0,1-1-1,-1 0 1,0 1 0,0-1 0,0 0-1,1 1 1,-1-1 0,0 0 0,0 0-1,1 1 1,-1-1 0,0 0 0,1 0 0,-1 0-1,0 1 1,1-1 0,-1 0 0,0 0-1,1 0 1,-1 0 0,0 0 0,1 0-1,-1 1 1,1-1 0,-1 0 0,1 0-1,20-3-257,18-11-572,60-49-2458,-68 41 2653,46-24 0,-83 73 687,1-13-54,0 0-60,0 0-1,1 0 0,0 1 1,1-1-1,-1 26 1,4-40-97,0 1 1,0-1 0,-1 1-1,1-1 1,0 1 0,0-1 0,0 1-1,0-1 1,0 1 0,1-1-1,-1 0 1,0 1 0,0-1 0,0 1-1,0-1 1,0 1 0,1-1-1,-1 1 1,0-1 0,0 0 0,1 1-1,-1-1 1,0 0 0,1 1-1,-1-1 1,0 0 0,1 1 0,-1-1-1,0 0 1,1 0 0,-1 1-1,1-1 1,-1 0 0,1 0 0,-1 0-1,0 1 1,1-1 0,-1 0-1,1 0 1,-1 0 0,1 0 0,-1 0-1,1 0 1,-1 0 0,1 0-1,-1 0 1,1 0 0,-1-1 0,1 1-1,18 0-7903</inkml:trace>
</inkml:ink>
</file>

<file path=ppt/ink/ink2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0.084"/>
    </inkml:context>
    <inkml:brush xml:id="br0">
      <inkml:brushProperty name="width" value="0.025" units="cm"/>
      <inkml:brushProperty name="height" value="0.025" units="cm"/>
    </inkml:brush>
  </inkml:definitions>
  <inkml:trace contextRef="#ctx0" brushRef="#br0">141 21 14798,'0'0'2744,"-6"8"-918,-12 20-1230,1 1 0,1 0 0,2 1 0,1 0 0,1 1 0,2 1 0,1 0 1,1 0-1,2 1 0,1 0 0,0 38 0,5-71-582,0 0-1,0 1 0,-1-1 1,1 0-1,0 1 1,0-1-1,0 0 1,0 1-1,0-1 1,0 0-1,0 1 0,0-1 1,0 0-1,0 0 1,0 1-1,0-1 1,0 0-1,0 1 0,0-1 1,0 0-1,0 1 1,0-1-1,1 0 1,-1 0-1,0 1 1,0-1-1,0 0 0,0 1 1,1-1-1,-1 0 1,0 0-1,0 0 1,0 1-1,1-1 1,-1 0-1,0 0 0,1 0 1,-1 1-1,0-1 1,0 0-1,1 0 1,-1 0-1,0 0 0,1 0 1,-1 0-1,0 0 1,1 0-1,-1 0 1,0 0-1,0 0 1,1 0-1,-1 0 0,0 0 1,1 0-1,-1 0 1,0 0-1,1 0 1,-1 0-1,0 0 1,1 0-1,-1-1 0,0 1 1,0 0-1,1 0 1,-1 0-1,0-1 1,0 1-1,0 0 1,1-1-1,15-18 1310,60-145-317,-48 98-1154,53-90 0,-79 152 125,0 1 1,1 0 0,-1 0 0,1 0 0,0 0-1,0 0 1,0 1 0,0-1 0,0 1 0,1 0-1,-1 0 1,1 0 0,-1 0 0,6-1 0,-8 3 4,0-1 0,1 1 0,-1 0 0,0 0 0,0 0 0,0 0 0,1 0 0,-1 0 0,0 0 0,0 0 1,0 0-1,0 1 0,1-1 0,-1 1 0,0-1 0,0 0 0,0 1 0,0 0 0,2 1 0,-2-1 10,1 1 1,-1-1-1,0 1 0,0 0 0,0-1 0,0 1 0,0 0 1,0 0-1,0 0 0,0 0 0,-1 0 0,1 0 0,-1 0 0,0 0 1,1 3-1,-1 1 122,0 0 0,0 0 0,-1 0 0,0 1 0,0-1 0,0-1 0,-1 1 0,1 0 0,-1 0 0,-1-1 0,1 1 0,-1-1 0,0 1 0,-1-1 0,1 0 0,-1 0 0,-8 8 0,5-6 56,1-1 0,-2 0 0,1 0-1,-1-1 1,0 1 0,0-2-1,0 1 1,0-1 0,-1-1 0,0 1-1,-10 1 1,16-7-1089,9-7-1426,12-8-4171,7-1-712</inkml:trace>
</inkml:ink>
</file>

<file path=ppt/ink/ink2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0.518"/>
    </inkml:context>
    <inkml:brush xml:id="br0">
      <inkml:brushProperty name="width" value="0.025" units="cm"/>
      <inkml:brushProperty name="height" value="0.025" units="cm"/>
    </inkml:brush>
  </inkml:definitions>
  <inkml:trace contextRef="#ctx0" brushRef="#br0">126 70 18962,'0'0'7468,"-11"0"-6523,2 1-651,-1 1 0,1 0 0,0 0 0,1 0 0,-13 6 0,18-7-208,0 0 0,0 0 1,0 1-1,1-1 0,-1 1 0,1-1 0,-1 1 0,1 0 1,0 0-1,-1 0 0,1 0 0,0 1 0,0-1 0,1 1 0,-1-1 1,0 1-1,1-1 0,0 1 0,-1 0 0,1 0 0,0 0 0,1 0 1,-1-1-1,0 1 0,1 4 0,1-6-66,1 0 0,-1 0 0,1-1 0,-1 1 0,1-1 0,-1 1 0,1-1 0,0 0 0,-1 1 0,1-1-1,0 0 1,0 0 0,-1 0 0,1-1 0,0 1 0,-1 0 0,1 0 0,2-2 0,47-14 54,-43 12-100,1 1 1,0-1 0,-1 2 0,1-1 0,0 1 0,0 1 0,0 0 0,1 0 0,-1 0 0,0 1 0,0 1 0,0 0 0,12 2-1,-19-2 57,0 0 0,0 0 0,0 0 0,-1 0-1,1 0 1,0 1 0,-1-1 0,1 1 0,-1-1-1,0 1 1,1 0 0,-1-1 0,1 3 0,10 7 537,-11-11-555,0 0 1,0-1 0,0 1-1,0-1 1,0 0 0,0 1-1,-1-1 1,1 0 0,0 1-1,0-1 1,-1 0 0,1 0-1,0 0 1,-1 1 0,1-1 0,-1 0-1,1 0 1,-1 0 0,1 0-1,-1-2 1,50-127-14,-49 130-26,-1 0 0,1-1 0,-1 1 0,1 0 0,-1 0 0,1-1-1,-1 1 1,1 0 0,0 0 0,-1 0 0,1 0 0,0 0 0,-1 0 0,1 0 0,-1 0 0,1 0 0,0 0 0,-1 0-1,1 0 1,-1 0 0,1 1 0,0-1 0,-1 0 0,1 0 0,-1 1 0,1-1 0,-1 0 0,1 1 0,-1-1 0,1 0 0,0 1-1,24 16-1815,-17-11 787,-3-3-14,0-1-1,1 0 0,-1 0 0,0-1 0,1 1 0,9 0 0,14 1-4813</inkml:trace>
</inkml:ink>
</file>

<file path=ppt/ink/ink2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1.811"/>
    </inkml:context>
    <inkml:brush xml:id="br0">
      <inkml:brushProperty name="width" value="0.025" units="cm"/>
      <inkml:brushProperty name="height" value="0.025" units="cm"/>
    </inkml:brush>
  </inkml:definitions>
  <inkml:trace contextRef="#ctx0" brushRef="#br0">153 233 15535,'0'0'3913,"-10"1"-406,1 1-2942,0 0-1,0 1 1,1 0-1,-1 0 1,0 1-1,1 0 1,0 1-1,-9 6 1,12-9-401,1 1-1,0 0 1,0 0 0,1 0 0,-1 1 0,1-1-1,0 1 1,-1 0 0,2 0 0,-1 0-1,0 0 1,1 1 0,0-1 0,0 1-1,0 0 1,0-1 0,1 1 0,0 0 0,0 0-1,0 5 1,1-9-164,1 0-1,-1-1 1,1 1-1,-1 0 1,1 0-1,0-1 1,-1 1 0,1 0-1,0-1 1,-1 1-1,1 0 1,0-1-1,0 1 1,0-1-1,0 0 1,0 1-1,-1-1 1,1 0 0,0 1-1,0-1 1,0 0-1,0 0 1,0 0-1,0 0 1,0 0-1,0 0 1,0 0 0,0 0-1,0 0 1,2-1-1,35-5-1,-29 1-46,0 0-1,-1 0 1,0-1 0,1 0-1,-2 0 1,1-1-1,-1 0 1,0-1 0,0 0-1,-1 0 1,10-17 0,20-22 73,-36 47-33,0 0-1,1 0 1,-1 0-1,0 0 1,0 0 0,1 0-1,-1 0 1,0-1-1,0 1 1,0 0 0,1 0-1,-1 0 1,0 0-1,0 0 1,1 0 0,-1 0-1,0 1 1,0-1-1,0 0 1,1 0 0,-1 0-1,0 0 1,0 0-1,1 0 1,-1 0 0,0 0-1,0 0 1,0 1-1,0-1 1,1 0 0,-1 0-1,0 0 1,0 0 0,0 1-1,0-1 1,0 0-1,1 0 1,-1 0 0,0 1-1,0-1 1,0 0-1,0 0 1,0 1 0,0-1-1,0 0 1,0 0-1,0 0 1,0 1 0,0-1-1,0 0 1,0 0-1,0 1 1,0-1 0,0 0-1,0 0 1,0 0-1,0 1 1,0-1 0,0 0-1,-1 1 1,5 29-30,2 10-288,-5-38 177,1-1 0,0 1-1,-1-1 1,1 1 0,0-1-1,0 1 1,0-1 0,0 0-1,0 0 1,0 0 0,0 0-1,0 0 1,0-1 0,0 1-1,1-1 1,-1 1 0,0-1-1,1 0 1,-1 0 0,0 0-1,0 0 1,1 0-1,-1 0 1,0-1 0,0 1-1,1-1 1,-1 1 0,0-1-1,0 0 1,3-1 0,7-3-79,0 0 0,-1-1 0,21-13 0,-6 1-154,-1-1 0,0-1 0,37-40 1,-52 49 638,-1 1 1,-1-2 0,0 1 0,0-1-1,-1 0 1,0-1 0,-1 0 0,-1 0 0,0 0-1,5-24 1,-10 36-231,0 1 0,0 0 0,0 0 0,0 0 0,0 0 0,0-1 0,-1 1 0,1 0 1,0 0-1,0 0 0,0 0 0,0-1 0,0 1 0,0 0 0,-1 0 0,1 0 0,0 0 0,0 0 0,0 0 0,0 0 0,-1-1 0,1 1 0,0 0 0,0 0 0,0 0 0,0 0 0,-1 0 0,1 0 0,0 0 1,0 0-1,0 0 0,-1 0 0,1 0 0,0 0 0,0 0 0,0 0 0,0 0 0,-1 0 0,1 0 0,0 0 0,0 0 0,0 1 0,-1-1 0,1 0 0,0 0 0,0 0 0,0 0 0,0 0 0,0 0 0,-1 0 1,1 1-1,0-1 0,0 0 0,0 0 0,0 0 0,0 0 0,0 1 0,0-1 0,-1 0 0,-16 18 383,1 1 1,0 1-1,2 0 1,0 1-1,1 0 0,-10 24 1,19-37-188,-5 7-62,2 0 1,0 0-1,0 1 0,2 0 0,0 0 1,1 0-1,0 0 0,1 1 0,0 22 0,2-39-155,1 1 0,0-1 0,0 1 0,0 0 0,0-1-1,0 1 1,0 0 0,0-1 0,0 1 0,1-1-1,-1 1 1,0 0 0,0-1 0,0 1 0,1-1 0,-1 1-1,0 0 1,1-1 0,-1 1 0,0-1 0,1 1 0,-1-1-1,1 0 1,-1 1 0,1-1 0,-1 1 0,1-1-1,-1 0 1,1 1 0,-1-1 0,2 1 0,19-7 258,-15 2-240,0 1 1,-1-1 0,1-1-1,-1 1 1,7-8-1,-2-6-287,0 0 0,-1-1 0,0 0 0,-2 0 0,0-1 0,5-25 0,-16 59 255,2-6 37,0 0 0,0 0 0,1 0-1,-1 14 1,2-21-21,0 0-1,0 1 1,0-1-1,0 0 1,0 1 0,0-1-1,1 0 1,-1 1 0,0-1-1,1 0 1,0 0-1,-1 0 1,1 1 0,-1-1-1,1 0 1,0 0 0,0 0-1,0 0 1,0 0 0,0 0-1,-1 0 1,2-1-1,-1 1 1,0 0 0,0 0-1,0-1 1,0 1 0,0-1-1,1 1 1,-1-1-1,0 1 1,0-1 0,1 0-1,-1 0 1,2 1 0,3-1 16,-1 0 0,1 0 1,-1-1-1,1 0 0,-1 0 1,1 0-1,-1 0 0,1-1 1,-1 0-1,0 0 0,0 0 0,0-1 1,0 0-1,5-3 0,7-7 23,-1-1 0,21-21 0,-13 12 35,-24 23-79,0 0 1,0 0-1,0 0 0,0-1 1,0 1-1,0 0 0,0 0 1,0 0-1,0 0 0,0 0 1,1 0-1,-1 0 1,0 0-1,0 0 0,0 0 1,0 0-1,0 0 0,0-1 1,1 1-1,-1 0 0,0 0 1,0 0-1,0 0 1,0 0-1,0 0 0,1 0 1,-1 0-1,0 0 0,0 0 1,0 0-1,0 0 0,0 1 1,0-1-1,1 0 1,-1 0-1,0 0 0,0 0 1,0 0-1,0 0 0,0 0 1,0 0-1,0 0 0,1 0 1,-1 0-1,0 1 1,0-1-1,0 0 0,0 0 1,0 0-1,0 0 0,0 0 1,0 0-1,0 0 0,0 1 1,0-1-1,0 0 1,0 0-1,2 15 103,-5 25-31,2-32-51,0-6-17,1 0-1,0-1 1,-1 1-1,1 0 1,0 0-1,0 0 1,0 0-1,1-1 1,-1 1-1,0 0 1,1 0-1,-1 0 1,1-1-1,-1 1 1,1 0-1,0 0 1,0-1-1,0 1 1,0-1-1,0 1 1,0-1-1,0 1 1,1-1-1,2 2 1,0-1 10,0-1 1,0 1-1,1-1 0,-1 0 1,1-1-1,-1 1 0,0-1 1,1 0-1,6 0 1,116-5-408,-127 5 395,0 1 1,1-1-1,-1 0 0,0 0 1,1 1-1,-1-1 1,0 0-1,0 1 0,1-1 1,-1 0-1,0 1 1,0-1-1,1 0 0,-1 1 1,0-1-1,0 0 0,0 1 1,0-1-1,0 1 1,0-1-1,0 0 0,0 1 1,0-1-1,0 1 1,0-1-1,0 0 0,0 1 1,0-1-1,0 1 1,0-1-1,0 0 0,0 1 1,0-1-1,-1 1 1,1-1-1,0 0 0,-1 1 1,-6 19 231,6-18-172,1-1-64,-1 0 0,1 0 0,0 0 1,-1 0-1,1 0 0,0 0 0,0 0 0,0 0 0,0 0 0,0 0 1,0 0-1,0 0 0,0 0 0,0 0 0,0 0 0,1 0 0,-1 0 1,0-1-1,1 1 0,-1 0 0,1 0 0,-1 0 0,1 0 0,-1 0 1,1-1-1,-1 1 0,2 1 0,0-1 0,-1-1-1,1 1 1,0 0-1,-1-1 1,1 1-1,0-1 1,-1 0-1,1 0 1,0 1-1,0-1 1,-1 0-1,1 0 1,0-1-1,2 1 1,4-2-2,-1 0 0,1 0 0,0 0-1,-1-1 1,1 0 0,6-4 0,0-2 1,0 0 0,0-1 0,18-18 0,-28 24 0,0 1 0,-1-1 0,0 0 0,0 0 0,0-1 0,0 1 0,0-1 0,-1 1 0,0-1 0,0 0 0,0 1 0,-1-1 0,0 0 0,0 0 0,1-10 0,-2 18 0,0 0 0,0-1 0,0 1 0,1 0 0,-1 0 0,1-1 0,-1 1 0,1 0 0,0 0 0,0-1 0,0 1 0,1-1 0,-1 1 0,1-1 0,-1 0 0,1 1 0,0-1 0,-1 0 0,1 0 0,1 0 0,-1 0 0,0-1 0,0 1 0,1 0 0,-1-1 0,0 0 0,1 0 0,0 1 0,3 0 0,4 1 0,1 0 0,0-1 0,0 0 0,0 0 0,0-1 0,0-1 0,0 0 0,0 0 0,0-1 0,0-1 0,0 1 0,0-2 0,-1 0 0,1 0 0,-1-1 0,1 0 0,-1-1 0,16-9 0,-25 13 0,1 0 0,-1 0 0,0 0 0,0 0 0,1 0 0,-1 0 0,0-1 0,0 1 0,0 0 0,0-1 0,-1 1 0,1-1 0,0 1 0,0-3 0,0 4 0,-1-1 0,0 1 0,0-1 0,0 1 0,-1-1 0,1 1 0,0 0 0,0-1 0,0 1 0,0-1 0,0 1 0,0-1 0,-1 1 0,1-1 0,0 1 0,0 0 0,-1-1 0,1 1 0,0 0 0,-1-1 0,1 1 0,0 0 0,-1-1 0,1 1 0,-1 0 0,1-1 0,0 1 0,-1 0 0,1 0 0,-1-1 0,-2 1 0,1-1 0,0 1 0,-1-1 0,1 1 0,-1 0 0,1 0 0,0 0 0,-1 0 0,1 0 0,-1 1 0,1-1 0,0 1 0,-1 0 0,1-1 0,0 1 0,0 0 0,0 0 0,-3 2 0,2-1 0,-1 1 0,0 0 0,1 0 0,0 0 0,0 0 0,0 0 0,0 1 0,0-1 0,1 1 0,-1 0 0,1 0 0,0 0 0,-2 6 0,4-9 0,-1 1 0,1-1 0,0 1 0,-1 0 0,1 0 0,0-1 0,0 1 0,0 0 0,0-1 0,0 1 0,1 0 0,-1-1 0,0 1 0,1 0 0,-1-1 0,1 1 0,0-1 0,0 1 0,-1 0 0,1-1 0,0 0 0,0 1 0,0-1 0,0 0 0,1 1 0,-1-1 0,0 0 0,0 0 0,1 0 0,-1 0 0,1 0 0,-1 0 0,1-1 0,-1 1 0,1 0 0,0-1 0,1 1 0,23 6-6,1-1-1,0-2 1,0 0-1,0-2 1,0-1-1,30-3 1,-13 2-152,-40 0-79,0 0 1,-1 0-1,1 0 0,0 0 1,0-1-1,-1 1 0,1-1 1,-1 0-1,1 0 0,0-1 1,-1 1-1,6-4 0,4-14-4720,-8-13-3964,-5 2-6464</inkml:trace>
</inkml:ink>
</file>

<file path=ppt/ink/ink2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2.168"/>
    </inkml:context>
    <inkml:brush xml:id="br0">
      <inkml:brushProperty name="width" value="0.025" units="cm"/>
      <inkml:brushProperty name="height" value="0.025" units="cm"/>
    </inkml:brush>
  </inkml:definitions>
  <inkml:trace contextRef="#ctx0" brushRef="#br0">11 1 22998,'-6'3'4228,"2"-2"-1281,4 3-1410,0-1-1281,6 1-160,6-3-993,1-1-3843,7-6-12012</inkml:trace>
</inkml:ink>
</file>

<file path=ppt/ink/ink2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4.913"/>
    </inkml:context>
    <inkml:brush xml:id="br0">
      <inkml:brushProperty name="width" value="0.025" units="cm"/>
      <inkml:brushProperty name="height" value="0.025" units="cm"/>
    </inkml:brush>
  </inkml:definitions>
  <inkml:trace contextRef="#ctx0" brushRef="#br0">0 36 12812,'0'0'7362,"1"-8"-4026,5-20-156,-4 31-907,-1 22-1117,-1 13-679,6 130 1274,-3-142-3887,1-1 0,11 36 0,-14-59 976,1 4-618</inkml:trace>
</inkml:ink>
</file>

<file path=ppt/ink/ink2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5.253"/>
    </inkml:context>
    <inkml:brush xml:id="br0">
      <inkml:brushProperty name="width" value="0.025" units="cm"/>
      <inkml:brushProperty name="height" value="0.025" units="cm"/>
    </inkml:brush>
  </inkml:definitions>
  <inkml:trace contextRef="#ctx0" brushRef="#br0">1 51 17360,'0'0'4864,"9"-7"-2676,-4 2-1857,1 1 0,-1-1 0,1 2 0,0-1 0,0 0 0,0 1 0,1 0 0,-1 1 0,1-1 0,0 1 0,0 1 0,-1-1 0,1 1 0,9 0 0,-13 1-222,12-1 121,0 2 1,0-1-1,0 2 0,0 0 0,19 6 0,-32-8-231,1 1-1,-1 0 1,0 0 0,1 0 0,-1 0 0,0 0-1,1 1 1,-1-1 0,0 1 0,0 0 0,0-1-1,0 1 1,-1 0 0,1 0 0,0 0 0,-1 0-1,1 0 1,-1 1 0,0-1 0,0 0-1,0 1 1,0-1 0,0 0 0,0 1 0,-1-1-1,1 1 1,-1 0 0,0-1 0,1 1 0,-1-1-1,0 1 1,-1 0 0,1-1 0,0 1 0,-1-1-1,0 1 1,1-1 0,-1 1 0,-2 2 0,-4 10 83,-2 0 1,0 0-1,0-1 1,-1-1 0,-1 0-1,-1 0 1,0-1 0,-18 15-1,-11 13 765,32-31-724,4-5-105,1 0 0,-1 1 0,1 0 0,0-1 0,0 1 0,1 0 0,-1 1 1,1-1-1,0 1 0,1-1 0,-1 1 0,-2 11 0,5-16-18,0-1 0,1 1 0,-1-1 0,0 0 0,0 1 0,1-1 0,-1 1 0,1-1 0,-1 0 0,0 1 0,1-1 0,-1 0 0,1 1 0,-1-1 0,1 0 0,-1 0 0,1 1 0,-1-1 0,1 0 0,-1 0 0,1 0 0,-1 0 0,1 0 0,-1 0 0,1 0 0,-1 0 0,1 0 0,-1 0 0,2 0 0,23 0 0,-18 0 0,25-2-2808,51-9 1,-1 0-3274,-49 9-608</inkml:trace>
</inkml:ink>
</file>

<file path=ppt/ink/ink2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5.595"/>
    </inkml:context>
    <inkml:brush xml:id="br0">
      <inkml:brushProperty name="width" value="0.025" units="cm"/>
      <inkml:brushProperty name="height" value="0.025" units="cm"/>
    </inkml:brush>
  </inkml:definitions>
  <inkml:trace contextRef="#ctx0" brushRef="#br0">55 70 16912,'0'0'8045,"-6"10"-6961,-18 31-278,23-40-769,0 0 1,1-1-1,-1 1 1,1 0-1,-1 0 1,1-1-1,0 1 1,-1 0-1,1 0 1,0 0-1,-1 0 0,1 0 1,0-1-1,0 1 1,0 0-1,0 0 1,0 0-1,0 0 1,0 0-1,0 0 1,0 0-1,0 0 1,1-1-1,-1 1 1,0 0-1,1 0 1,-1 0-1,0 0 1,1-1-1,-1 1 1,1 0-1,-1 0 1,1-1-1,0 1 1,-1 0-1,1-1 0,0 1 1,-1-1-1,1 1 1,0-1-1,0 1 1,-1-1-1,1 1 1,0-1-1,0 0 1,0 1-1,0-1 1,0 0-1,0 0 1,-1 0-1,1 0 1,0 0-1,2 0 1,0 1 145,0-1 0,0 0 1,0 0-1,0 0 0,0-1 1,0 1-1,0-1 1,0 0-1,0 1 0,0-1 1,-1-1-1,1 1 0,3-2 1,-3 0-143,0-1 1,0 0-1,0 0 1,0 0-1,-1 0 0,0 0 1,0-1-1,0 1 1,0-1-1,-1 1 1,1-1-1,-1 1 0,0-1 1,-1 0-1,1 0 1,-1 0-1,0 1 1,0-1-1,-2-8 1,2 11-29,-1-1 1,1 1-1,-1-1 1,0 1-1,0-1 1,0 1-1,-1 0 1,1-1-1,0 1 1,-1 0-1,1 0 1,-1 0-1,0 0 1,0 0-1,0 0 1,0 1-1,0-1 1,0 1 0,0-1-1,0 1 1,-1 0-1,1 0 1,0 0-1,-1 0 1,1 0-1,-1 0 1,0 1-1,1-1 1,-1 1-1,1 0 1,-1 0-1,0 0 1,1 0-1,-1 0 1,1 0-1,-5 2 1,5-2-258,0 1 1,0-1-1,0 1 1,0 0-1,0 0 1,0 0-1,0 0 1,0 0-1,1 1 1,-1-1-1,0 0 1,1 1-1,-1 0 0,1-1 1,-1 1-1,1 0 1,0-1-1,0 1 1,-1 0-1,1 0 1,1 0-1,-1 0 1,0 0-1,0 0 1,1 1-1,-1 2 0,1-4-28,-1 1 0,1-1 0,0 1-1,0-1 1,0 1 0,0-1-1,0 1 1,0-1 0,1 1 0,-1-1-1,1 1 1,-1-1 0,0 1-1,1-1 1,0 0 0,-1 1-1,1-1 1,0 0 0,0 0 0,0 1-1,0-1 1,0 0 0,0 0-1,0 0 1,0 0 0,0 0 0,1 0-1,-1-1 1,0 1 0,1 0-1,-1-1 1,0 1 0,1-1-1,-1 1 1,1-1 0,-1 1 0,1-1-1,2 0 1,17 1-9663</inkml:trace>
</inkml:ink>
</file>

<file path=ppt/ink/ink2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5.954"/>
    </inkml:context>
    <inkml:brush xml:id="br0">
      <inkml:brushProperty name="width" value="0.025" units="cm"/>
      <inkml:brushProperty name="height" value="0.025" units="cm"/>
    </inkml:brush>
  </inkml:definitions>
  <inkml:trace contextRef="#ctx0" brushRef="#br0">126 1 18610,'0'0'6283,"-7"11"-4441,1-2-1527,0 1 1,1 0 0,0 1 0,0-1 0,1 1-1,1 0 1,0 0 0,0 0 0,1 1-1,1-1 1,0 1 0,0 13 0,2-24-308,-1 1 0,0-1 0,0 0 0,1 1 0,-1-1 0,1 1 1,-1-1-1,1 1 0,-1-1 0,1 0 0,0 1 0,0-1 0,0 0 0,0 0 0,0 0 0,0 0 1,0 0-1,0 0 0,0 0 0,0 0 0,0 0 0,1 0 0,-1 0 0,0-1 0,1 1 1,2 0-1,47 9-395,-46-10 248,1 0 0,-1 1 0,1 0 0,-1 0-1,0 0 1,0 0 0,1 1 0,7 4 0,-10-4 159,-1 0 0,0 0 0,0 0 0,0 0 0,-1 0 0,1 0 0,0 1 0,-1-1 0,0 0 0,1 1 0,-1 0-1,0-1 1,0 1 0,0-1 0,-1 1 0,1 0 0,-1 0 0,1-1 0,-1 1 0,0 0 0,0 0 0,0 0 0,-1-1 0,1 1 0,-1 0 0,1 0 0,-1-1 0,0 1 0,-1 2 0,-1 2 187,0-1-1,0 1 1,0-1-1,-1 0 1,0 0 0,0-1-1,-1 1 1,0-1 0,1 0-1,-9 6 1,4-4-173,1-1 0,-1-1 0,0 0 0,0 0 0,-1-1 0,0 0-1,0 0 1,1-1 0,-2 0 0,1-1 0,0 0 0,-1-1 0,-14 0 0,24-1-92,0 1 0,0-1-1,1 0 1,-1 0 0,0 0 0,0 0-1,0 0 1,0 0 0,1 0 0,-1 0-1,0 0 1,0 0 0,0 0 0,1-1-1,-1 1 1,0 0 0,0-1 0,1 1 0,-1 0-1,0-1 1,0 1 0,1-1 0,-1 1-1,1-1 1,-1 1 0,0-1 0,1 0-1,-1 1 1,1-1 0,-1 0 0,1 1-1,0-1 1,-1 0 0,1 0 0,0 1-1,-1-1 1,1 0 0,0 0 0,0 0 0,0 1-1,0-1 1,0 0 0,0 0 0,0 0-1,0 0 1,0 1 0,0-1 0,0 0-1,0 0 1,1 0 0,-1 1 0,0-1-1,1 0 1,-1-1 0,2-1-449,0 0 0,0 0 0,0 0-1,0 0 1,0 0 0,0 1 0,1-1 0,0 1 0,-1-1 0,1 1-1,4-3 1,18-7-6545,3 2-4025</inkml:trace>
</inkml:ink>
</file>

<file path=ppt/ink/ink2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6.314"/>
    </inkml:context>
    <inkml:brush xml:id="br0">
      <inkml:brushProperty name="width" value="0.025" units="cm"/>
      <inkml:brushProperty name="height" value="0.025" units="cm"/>
    </inkml:brush>
  </inkml:definitions>
  <inkml:trace contextRef="#ctx0" brushRef="#br0">0 0 19026,'0'0'13202,"1"10"-12732,5 72-401,-2-81-69,-1 0 0,1-1 0,-1 1 0,1-1 0,-1 0 0,1 0 0,0 0 0,-1 0 0,1-1 0,-1 0 0,7-1 0,17-7 0,-17 6 0,-1 0 0,0 1 0,1-1 0,17 0 0,-25 3 0,0 0 0,0 0 0,0 0 0,0 0 0,0 0 0,0 1 0,0-1 0,0 1 0,0-1 0,-1 1 0,1 0 0,0 0 0,0 0 0,-1 0 0,1 0 0,-1 0 0,1 0 0,-1 1 0,1-1 0,-1 0 0,0 1 0,1-1 0,-1 1 0,0 0 0,0-1 0,0 1 0,0 0 0,-1 0 0,2 2 0,2 9 0,9 17 0,-13-30 0,1 1 0,0-1 0,-1 0 0,1 0 0,0 1 0,-1-1 0,1 0 0,0 0 0,0 0 0,-1 0 0,1 0 0,0 1 0,0-1 0,-1-1 0,1 1 0,0 0 0,-1 0 0,1 0 0,0 0 0,0 0 0,-1-1 0,1 1 0,0 0 0,-1-1 0,1 1 0,-1 0 0,1-1 0,0 1 0,-1-1 0,1 1 0,-1-1 0,1 1 0,-1-1 0,1 0 0,-1 1 0,0-1 0,1 1 0,-1-1 0,0 0 0,1 1 0,-1-2 0,10-14-1864,-4-13-5273,-5 5-358</inkml:trace>
</inkml:ink>
</file>

<file path=ppt/ink/ink2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6.669"/>
    </inkml:context>
    <inkml:brush xml:id="br0">
      <inkml:brushProperty name="width" value="0.025" units="cm"/>
      <inkml:brushProperty name="height" value="0.025" units="cm"/>
    </inkml:brush>
  </inkml:definitions>
  <inkml:trace contextRef="#ctx0" brushRef="#br0">0 1 13293,'0'0'15662,"36"22"-29467</inkml:trace>
</inkml:ink>
</file>

<file path=ppt/ink/ink2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7.011"/>
    </inkml:context>
    <inkml:brush xml:id="br0">
      <inkml:brushProperty name="width" value="0.025" units="cm"/>
      <inkml:brushProperty name="height" value="0.025" units="cm"/>
    </inkml:brush>
  </inkml:definitions>
  <inkml:trace contextRef="#ctx0" brushRef="#br0">95 1 18578,'0'0'12844,"-8"0"-11654,-21 0-1035,28 0-155,1 0 0,0 0 0,-1 0 0,1 0 0,-1 0 0,1 0 0,0 0 0,-1 0 0,1 0 0,0 0 0,-1 0 0,1 0 0,0 1 0,-1-1 0,1 0 0,0 0 0,-1 0 0,1 1 0,0-1 0,-1 0 0,1 1 0,0-1 0,0 0 0,-1 0 0,1 1 0,0-1 0,0 0 0,0 1 0,0-1 0,-1 0 0,1 1 0,0-1 0,0 1 0,0-1 0,0 0 0,0 1 0,0-1 0,0 0 0,0 1 0,0-1 0,0 1 0,0-1 0,0 0 0,0 1 0,0-1 0,0 0 0,1 1 0,-1-1 0,0 1 0,0-1 0,0 0 0,1 0 0,-1 1 0,0-1 0,1 1 0,8 15 0,-9-16 0,26 27 0,17 24 0,-41-48 0,0 0 0,-1 0 0,1 0 0,-1 0 0,0 1 0,1-1 0,-2 0 0,1 1 0,0-1 0,-1 1 0,1-1 0,-1 1 0,0-1 0,0 1 0,-1 0 0,0 3 0,0-5 0,0 0 0,0 1 0,-1-1 0,1 0 0,0-1 0,-1 1 0,0 0 0,1 0 0,-1-1 0,0 1 0,0-1 0,0 1 0,0-1 0,0 0 0,0 0 0,0 0 0,-1 0 0,1 0 0,0 0 0,-1-1 0,1 1 0,0-1 0,-1 0 0,1 1 0,-1-1 0,-3-1 0,1 2 0,1-1 0,-1 0 0,0 0 0,0-1 0,1 1 0,-1-1 0,0 0 0,1 0 0,-1-1 0,1 1 0,-1-1 0,-7-4 0,-3-12-1593,15 17 1464,-1 1 1,1 0 0,0-1 0,0 1 0,0-1 0,0 1 0,0 0 0,0-1 0,0 1 0,0 0 0,0-1 0,0 1 0,0-1 0,0 1 0,0 0 0,0-1-1,1 1 1,-1-1 0,0 1 0,0 0 0,0-1 0,0 1 0,1 0 0,-1-1 0,0 1 0,0 0 0,1 0 0,-1-1 0,1 1 0,35-11-8669,-32 11 8162,19-4-6054</inkml:trace>
</inkml:ink>
</file>

<file path=ppt/ink/ink2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7.384"/>
    </inkml:context>
    <inkml:brush xml:id="br0">
      <inkml:brushProperty name="width" value="0.025" units="cm"/>
      <inkml:brushProperty name="height" value="0.025" units="cm"/>
    </inkml:brush>
  </inkml:definitions>
  <inkml:trace contextRef="#ctx0" brushRef="#br0">57 0 13229,'0'0'17787,"-8"9"-16298,4-4-1312,0-2-172,0 0 0,0 0 0,1 0 0,0 1 0,0 0 0,0 0 0,0 0 0,0 0 0,1 0 0,-1 0 0,1 1 0,1-1 0,-1 1 0,0-1 0,1 1 0,-1 5 0,5-10-5,0 1 0,0 0 0,1-1 0,-1 1 0,0-1 0,0 0 0,0 0 0,1-1 0,-1 1 0,5-2 0,4-2 0,-1 0 0,1-2 0,-1 1 0,17-13 0,-20 13 0,0-1 0,1 1 0,-1 1 0,1 0 0,0 0 0,0 0 0,1 1 0,17-3 0,-26 7 0,0-1 0,-1 1 0,1 0 0,0-1 0,-1 1 0,1 0 0,-1 0 0,1 0 0,-1 0 0,1 0 0,-1 0 0,0-1 0,1 1 0,-1 0 0,0 0 0,0 0 0,0 0 0,0 0 0,0 0 0,0 0 0,0 0 0,0 0 0,0 0 0,0 0 0,0 0 0,-1 0 0,0 2 0,1-2 0,0 0 0,-1 0 0,1 0 0,0 0 0,0 0 0,-1 1 0,1-1 0,0 0 0,0 0 0,0 0 0,1 0 0,-1 1 0,0-1 0,0 0 0,0 0 0,1 0 0,-1 0 0,1 0 0,-1 0 0,1 0 0,-1 0 0,1 0 0,0 0 0,-1 0 0,1 0 0,0 0 0,0 0 0,1 1 0,17-2-490,-7 0-2730,-3 0-6363</inkml:trace>
</inkml:ink>
</file>

<file path=ppt/ink/ink2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5.884"/>
    </inkml:context>
    <inkml:brush xml:id="br0">
      <inkml:brushProperty name="width" value="0.025" units="cm"/>
      <inkml:brushProperty name="height" value="0.025" units="cm"/>
    </inkml:brush>
  </inkml:definitions>
  <inkml:trace contextRef="#ctx0" brushRef="#br0">121 1 12172,'0'0'12689,"3"10"-11483,2 3-859,-2 0 0,0 0 0,0 0 0,-1 1 0,-1-1 0,0 1 0,-1 13 0,-14 103 1353,1-24-570,12-103-1112,1-1-1,0 0 1,0 1 0,0-1 0,0 1 0,0-1 0,0 1 0,0-1-1,1 0 1,0 1 0,-1-1 0,1 0 0,0 1 0,2 2 0,-2-4-3,0 0 0,0-1-1,1 1 1,-1 0 0,0-1 0,1 1 0,-1-1 0,0 0 0,1 1 0,-1-1 0,1 0 0,-1 0 0,1 0 0,-1 0 0,1 0 0,-1 0 0,1 0 0,-1 0 0,0-1 0,1 1-1,-1 0 1,1-1 0,-1 1 0,0-1 0,2-1 0,6-2 42,0-1-1,-1 0 0,0 0 1,0-1-1,0 0 1,-1-1-1,9-8 0,-11 9-58,0 1-1,0-1 0,0 1 1,1 1-1,-1-1 0,1 1 1,1 0-1,-1 0 0,0 1 1,1 0-1,0 0 0,0 0 1,0 1-1,11-2 0,-17 4-8,1 0-1,-1 1 1,0 0-1,1-1 1,-1 1-1,0 0 1,0 0 0,1-1-1,-1 1 1,0 0-1,0 0 1,0 0-1,0 0 1,0 1-1,0-1 1,0 0-1,-1 0 1,1 1-1,0-1 1,-1 0-1,1 1 1,-1-1 0,1 0-1,-1 1 1,0-1-1,1 1 1,-1-1-1,0 1 1,0 2-1,3 50 25,-3-48-7,0-1 0,-1 0 0,1 0 0,-1 0 0,0 0 0,-1 0 0,1 0 1,-1-1-1,0 1 0,0 0 0,0-1 0,-1 0 0,1 1 0,-1-1 1,0 0-1,0 0 0,-1 0 0,1-1 0,-1 1 0,0-1 0,0 0 1,0 0-1,0 0 0,-1-1 0,1 1 0,-1-1 0,1 0 0,-1-1 1,0 1-1,-7 1 0,-11 3 27,-1-2 1,0 0 0,-1-1-1,-41-2 1,58-1-34,0 0 0,1-1 0,-1 0 0,0 0 0,1-1 0,-1 0 0,-8-3 0,14 4 0,0 0 0,0 0 0,0 0 0,0 0 0,1 0 0,-1-1 0,0 1 0,0 0 0,1-1 0,-1 1 0,1-1 0,-1 0 0,1 1 0,0-1 0,-1 0 0,1 0 0,0 0 0,0 0 0,1 0 0,-1 0 0,0 0 0,1 0 0,-1 0 0,1-1 0,-1 1 0,1 0 0,0 0 0,0 0 0,1-4 0,-1 4-82,1 0 0,0 0 0,0 0-1,1 0 1,-1 0 0,0 1 0,1-1 0,-1 0 0,1 0 0,-1 1 0,1-1-1,0 1 1,-1 0 0,1-1 0,0 1 0,0 0 0,0 0 0,0 0 0,0 1-1,1-1 1,-1 0 0,0 1 0,0-1 0,0 1 0,1 0 0,2-1 0,70-3-4179,-66 4 3527,30-1-4177,-1 0-1704</inkml:trace>
</inkml:ink>
</file>

<file path=ppt/ink/ink2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6.367"/>
    </inkml:context>
    <inkml:brush xml:id="br0">
      <inkml:brushProperty name="width" value="0.025" units="cm"/>
      <inkml:brushProperty name="height" value="0.025" units="cm"/>
    </inkml:brush>
  </inkml:definitions>
  <inkml:trace contextRef="#ctx0" brushRef="#br0">0 150 18546,'0'0'11269,"4"8"-10506,-2-4-692,-2-2-51,1-1 0,-1 1-1,1 0 1,0 0-1,-1-1 1,1 1-1,0 0 1,0-1 0,0 1-1,0-1 1,0 1-1,1-1 1,-1 1-1,0-1 1,1 0 0,-1 0-1,1 0 1,-1 0-1,1 0 1,0 0-1,-1 0 1,1 0 0,0-1-1,-1 1 1,1 0-1,0-1 1,0 0-1,0 1 1,0-1 0,0 0-1,-1 0 1,1 0-1,0 0 1,0 0 0,0-1-1,2 1 1,1-4 33,1 1 0,-1 0 0,0-1 0,0 0 0,0 0 0,-1-1 0,1 1 1,-1-1-1,0 0 0,-1 0 0,1 0 0,-1-1 0,0 1 0,3-9 0,-1 4 22,-1 0 0,0 0-1,-1-1 1,-1 1-1,1-1 1,-2 0-1,2-16 1,-3 26-75,0 1 0,0-1 0,0 0 0,0 0 0,0 1 0,0-1 0,0 0 0,0 1 0,0-1 0,0 0 0,0 0 0,0 1 0,0-1 0,-1 0 0,1 1 0,0-1 0,0 0 0,-1 1 0,1-1 0,-1 1 0,1-1 0,-1 0 0,1 1 0,-1-1 0,1 1 0,-1-1 0,1 1 0,-1 0 0,0-1 0,-18 9 0,-15 31 0,26-26 0,1 1 0,0-1 0,1 1 0,1 1 0,0-1 0,0 1 0,2 0 0,0 0 0,1 0 0,-1 19 0,3-32 0,0-1 0,0 1 0,0-1 0,0 0 0,0 1 0,1-1 0,-1 0 0,0 1 0,1-1 0,-1 0 0,1 1 0,0-1 0,-1 0 0,1 0 0,0 1 0,0-1 0,-1 0 0,1 0 0,0 0 0,0 0 0,0 0 0,1 0 0,-1 0 0,0-1 0,0 1 0,2 1 0,0-2 0,-1 1 0,1 0 0,0-1 0,0 0 0,0 0 0,0 0 0,0 0 0,0 0 0,-1 0 0,1-1 0,0 1 0,3-2 0,4-1 0,-1 0 0,-1-1 0,1 0 0,0-1 0,-1 0 0,0 0 0,8-7 0,5-10 0,-1-1 0,-1 0 0,-1-2 0,-1 0 0,15-33 0,-24 46 0,-11 65 0,-4-18 0,1-6 0,1 0 0,-1 42 0,6-69-46,0-1 1,0 1-1,0-1 0,0 0 1,1 1-1,-1-1 1,0 0-1,1 1 0,-1-1 1,1 0-1,-1 0 0,1 1 1,0-1-1,-1 0 0,1 0 1,0 0-1,0 0 1,0 0-1,0 0 0,0 0 1,0 0-1,0 0 0,0 0 1,0-1-1,1 1 0,-1 0 1,0-1-1,0 1 1,1-1-1,-1 1 0,0-1 1,1 0-1,-1 0 0,0 1 1,1-1-1,-1 0 0,1 0 1,-1 0-1,0 0 1,1-1-1,-1 1 0,0 0 1,1-1-1,-1 1 0,2-1 1,4-1-445,0 0 0,0 0 1,-1-1-1,1 0 1,-1 0-1,0 0 0,12-8 1,8-15-4882,0-5-4734</inkml:trace>
</inkml:ink>
</file>

<file path=ppt/ink/ink2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6.696"/>
    </inkml:context>
    <inkml:brush xml:id="br0">
      <inkml:brushProperty name="width" value="0.025" units="cm"/>
      <inkml:brushProperty name="height" value="0.025" units="cm"/>
    </inkml:brush>
  </inkml:definitions>
  <inkml:trace contextRef="#ctx0" brushRef="#br0">1 0 16464,'0'0'13997</inkml:trace>
</inkml:ink>
</file>

<file path=ppt/ink/ink2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9:07.056"/>
    </inkml:context>
    <inkml:brush xml:id="br0">
      <inkml:brushProperty name="width" value="0.025" units="cm"/>
      <inkml:brushProperty name="height" value="0.025" units="cm"/>
    </inkml:brush>
  </inkml:definitions>
  <inkml:trace contextRef="#ctx0" brushRef="#br0">358 46 1730,'0'0'20552,"2"-9"-14012,7-27-3871,-9 36-2649,0 0-1,0 0 1,0 1-1,0-1 1,0 0-1,0 0 1,0 0-1,0 1 1,1-1-1,-1 0 1,0 0-1,0 0 0,0 1 1,0-1-1,0 0 1,1 0-1,-1 0 1,0 0-1,0 0 1,0 1-1,0-1 1,1 0-1,-1 0 1,0 0-1,0 0 1,0 0-1,1 0 1,-1 0-1,0 0 1,0 0-1,0 0 1,1 0-1,-1 0 1,0 0-1,0 0 1,0 0-1,1 0 1,-1 0-1,0 0 1,0 0-1,1 0 1,-1 0-1,0 0 1,0 0-1,0 0 1,1 0-1,-1 0 1,0-1-1,0 1 1,0 0-1,0 0 1,1 0-1,-1 0 1,0 0-1,0-1 1,0 1-1,0 0 1,6 18 125,2 58-193,-3 1 0,-8 118 0,0-96-155,3-85 653,0-10-3866</inkml:trace>
  <inkml:trace contextRef="#ctx0" brushRef="#br0" timeOffset="1">0 60 19891,'0'0'9641,"96"-27"-8200,-33 27-288,14 0-512,7 0-641,4 0 0,2 0 0,-3 0 0,-12 0-993,-7 0-1633,-18 0-3877,-14-9-3682</inkml:trace>
</inkml:ink>
</file>

<file path=ppt/ink/ink2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1.927"/>
    </inkml:context>
    <inkml:brush xml:id="br0">
      <inkml:brushProperty name="width" value="0.025" units="cm"/>
      <inkml:brushProperty name="height" value="0.025" units="cm"/>
    </inkml:brush>
  </inkml:definitions>
  <inkml:trace contextRef="#ctx0" brushRef="#br0">77 78 11018,'0'0'5670,"-10"5"-2713,-6 0-1871,-9 5 263,0 5 3631,43-17-814,-2 1-3645,130-44 112,-108 31-569,0 2 1,1 1-1,0 2 1,1 1-1,53-2 1,15 9-4771,-63 1 315,-26 0-5378</inkml:trace>
</inkml:ink>
</file>

<file path=ppt/ink/ink2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2.285"/>
    </inkml:context>
    <inkml:brush xml:id="br0">
      <inkml:brushProperty name="width" value="0.025" units="cm"/>
      <inkml:brushProperty name="height" value="0.025" units="cm"/>
    </inkml:brush>
  </inkml:definitions>
  <inkml:trace contextRef="#ctx0" brushRef="#br0">0 0 15246,'0'0'15663,"16"67"-14061,-16-46-1346,0 1-256,0-1 0,0-4 0,0-2 0,-2-4 0,2-4-160,0-4-1153</inkml:trace>
</inkml:ink>
</file>

<file path=ppt/ink/ink2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2.630"/>
    </inkml:context>
    <inkml:brush xml:id="br0">
      <inkml:brushProperty name="width" value="0.025" units="cm"/>
      <inkml:brushProperty name="height" value="0.025" units="cm"/>
    </inkml:brush>
  </inkml:definitions>
  <inkml:trace contextRef="#ctx0" brushRef="#br0">16 42 6854,'0'0'25913,"-16"-41"-25913,24 49-1954,0 1-2594,2 0-2755,1-3-7591</inkml:trace>
</inkml:ink>
</file>

<file path=ppt/ink/ink2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2.983"/>
    </inkml:context>
    <inkml:brush xml:id="br0">
      <inkml:brushProperty name="width" value="0.025" units="cm"/>
      <inkml:brushProperty name="height" value="0.025" units="cm"/>
    </inkml:brush>
  </inkml:definitions>
  <inkml:trace contextRef="#ctx0" brushRef="#br0">248 4 21717,'0'0'8546,"-10"0"-6944,-2-1-1307,0-1-138,-1 2-1,0-1 0,-24 3 1,35-2-168,0 1 0,0-1 1,0 0-1,-1 0 1,1 1-1,0 0 0,0-1 1,0 1-1,0 0 1,1 0-1,-1 0 0,0 0 1,0 0-1,0 0 1,1 0-1,-1 1 0,1-1 1,-1 1-1,1-1 1,-1 1-1,1 0 0,0-1 1,0 1-1,0 0 1,0 0-1,0 0 1,0 0-1,1 0 0,-1 0 1,0 0-1,1 0 1,0 0-1,-1 3 0,2-3-59,-1 0 0,1-1-1,-1 1 1,1 0 0,0 0-1,0 0 1,0 0-1,0-1 1,0 1 0,0-1-1,1 1 1,-1-1 0,0 1-1,1-1 1,-1 0-1,1 1 1,0-1 0,2 1-1,40 24-709,-26-17 468,-13-6 259,1 0-1,-1 1 0,0 0 0,0 0 1,0 0-1,-1 1 0,7 7 0,-10-10 85,0-1 0,-1 0 0,1 0 0,0 1 0,0-1 0,-1 0 0,1 1 0,-1-1 0,1 1 0,-1-1 0,0 0 0,1 1 0,-1-1 0,0 1 0,0-1 0,0 1 0,0-1 0,0 1 0,-1-1 0,1 1 0,0-1 0,-1 1 0,1-1 0,-1 1 0,1-1 0,-1 0 0,0 1 0,1-1 0,-1 0 0,0 1 0,0-1 0,0 0 0,0 0 0,0 0 0,0 0 0,0 0 0,-3 1 0,-7 6 104,-1-2 0,0 1-1,0-2 1,0 0 0,-1 0 0,1-1 0,-1-1 0,0 0 0,0 0 0,-1-2-1,1 1 1,0-2 0,-1 0 0,-21-3 0,34 3-139,1 0 1,-1 0-1,1 0 0,-1 0 1,1 0-1,-1 0 0,1 0 1,-1 0-1,1-1 1,-1 1-1,1 0 0,0 0 1,-1-1-1,1 1 0,-1 0 1,1 0-1,-1-1 0,1 1 1,0-1-1,-1 1 0,1 0 1,0-1-1,0 1 0,-1-1 1,1 1-1,0-1 1,0 1-1,-1-1 0,1 1 1,0-1-1,0 1 0,0-1 1,0 1-1,0-1 0,0 1 1,0-1-1,0 1 0,0-1 1,0 1-1,0-1 0,0 1 1,0-1-1,0 1 1,1-1-1,-1 1 0,0-1 1,0 1-1,1-1 0,-1 1 1,0 0-1,0-1 0,1 1 1,-1-1-1,0 1 0,1-1 1,22-20-1731,38-12-10421,-23 18 592</inkml:trace>
</inkml:ink>
</file>

<file path=ppt/ink/ink2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3.337"/>
    </inkml:context>
    <inkml:brush xml:id="br0">
      <inkml:brushProperty name="width" value="0.025" units="cm"/>
      <inkml:brushProperty name="height" value="0.025" units="cm"/>
    </inkml:brush>
  </inkml:definitions>
  <inkml:trace contextRef="#ctx0" brushRef="#br0">173 328 20820,'0'0'8274,"-8"-3"-7318,5 2-945,-1 0 1,1 0-1,-1 0 0,1 1 1,-1-1-1,1 1 1,-1 0-1,1 0 0,-1 0 1,1 1-1,-1-1 1,1 1-1,-1 0 1,1 0-1,-1 0 0,1 0 1,0 1-1,0-1 1,0 1-1,0 0 0,0 0 1,0 0-1,0 0 1,0 0-1,1 1 1,-1-1-1,1 1 0,-3 3 1,-1 0 99,-1 1 0,1-1 0,0 1 0,1 0 0,0 1 0,0-1 0,0 1 0,1 0 0,0 0 0,1 0 0,0 1 0,0-1 0,0 1 0,-1 15 0,4-23-105,0 0 0,0 0 0,0 0 0,0 0-1,0 0 1,1 0 0,-1 0 0,0 0-1,1 0 1,-1 0 0,1 0 0,-1 0 0,1 0-1,-1 0 1,1 0 0,-1-1 0,1 1 0,0 0-1,0 0 1,-1-1 0,1 1 0,0 0 0,0-1-1,1 2 1,30 3 205,-22-5-156,-1-1 1,1 0-1,-1-1 1,0-1-1,10-2 1,1-4-52,-1-1 0,-1-1 0,0 0 0,0-1 0,-1-1 0,-1-1 0,0 0 0,-1-1 0,24-31 0,-19 20-5,-1 0-1,-2-2 1,0 0 0,-2-1-1,20-54 1,-31 72 1,-1 0 0,0 0 0,0 0 0,-1 0 0,1-16 0,-3 25 0,0 1 0,0-1 0,0 0 0,0 0 0,0 1 0,0-1 0,-1 0 0,1 1 0,-1-1 0,1 0 0,-1 1 0,0-1 0,0 1 0,0-1 0,1 1 0,-1-1 0,0 1 0,-1 0 0,1 0 0,0-1 0,0 1 0,-1 0 0,1 0 0,0 0 0,-1 0 0,1 0 0,-1 0 0,1 1 0,-1-1 0,0 1 0,1-1 0,-1 1 0,0-1 0,1 1 0,-1 0 0,0 0 0,1-1 0,-1 1 0,0 1 0,0-1 0,1 0 0,-4 1 0,-7 1 0,-1 1 0,1 0 0,0 1 0,0 0 0,0 1 0,1 0 0,-1 1 0,-16 11 0,20-12 0,0 1 0,0 0 0,0 0 0,0 1 0,1 0 0,0 0 0,1 0 0,0 1 0,0 0 0,0 1 0,-5 12 0,10-19 0,0 0 0,0 1 0,0-1 0,1 0 0,-1 1 0,1-1 0,0 1 0,-1-1 0,1 1 0,0-1 0,1 1 0,-1-1 0,0 1 0,1-1 0,-1 1 0,1-1 0,0 1 0,0-1 0,0 0 0,0 1 0,0-1 0,1 0 0,-1 0 0,1 0 0,-1 0 0,1 0 0,0 0 0,-1-1 0,1 1 0,0 0 0,0-1 0,0 0 0,1 1 0,-1-1 0,0 0 0,5 2 0,9 3 0,1 0 0,1-1 0,-1-1 0,24 3 0,-6 0 0,-25-5 0,1 1 0,0 0 0,-1 1 0,0 0 0,0 1 0,0 0 0,-1 1 0,0-1 0,0 2 0,12 10 0,-18-14 0,0 0 0,-1 0 0,1 0 0,-1 0 0,0 1 0,0-1 0,0 1 0,0-1 0,-1 1 0,1 0 0,-1 0 0,0 0 0,0 0 0,0 0 0,-1 0 0,1 0 0,-1 0 0,0 0 0,0 0 0,-1 0 0,1 0 0,-1 0 0,0 0 0,0 0 0,0 0 0,0-1 0,-1 1 0,0 0 0,0-1 0,0 1 0,-3 4 0,-10 15 28,8-13-808,1-1 1,0 1-1,1 0 0,-6 15 1,10-17-8964</inkml:trace>
</inkml:ink>
</file>

<file path=ppt/ink/ink2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8:02.379"/>
    </inkml:context>
    <inkml:brush xml:id="br0">
      <inkml:brushProperty name="width" value="0.025" units="cm"/>
      <inkml:brushProperty name="height" value="0.025" units="cm"/>
    </inkml:brush>
  </inkml:definitions>
  <inkml:trace contextRef="#ctx0" brushRef="#br0">12 6 1217,'0'0'929,"-9"0"-1602,9-1 834,-1-1 191,-1 2 0,2-1-224,0 0-192</inkml:trace>
</inkml:ink>
</file>

<file path=ppt/ink/ink2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0.658"/>
    </inkml:context>
    <inkml:brush xml:id="br0">
      <inkml:brushProperty name="width" value="0.025" units="cm"/>
      <inkml:brushProperty name="height" value="0.025" units="cm"/>
    </inkml:brush>
  </inkml:definitions>
  <inkml:trace contextRef="#ctx0" brushRef="#br0">96 1 4324,'-21'5'1121,"-3"-2"-897,-1 2-352,-1-1-1890</inkml:trace>
</inkml:ink>
</file>

<file path=ppt/ink/ink2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1.500"/>
    </inkml:context>
    <inkml:brush xml:id="br0">
      <inkml:brushProperty name="width" value="0.025" units="cm"/>
      <inkml:brushProperty name="height" value="0.025" units="cm"/>
    </inkml:brush>
  </inkml:definitions>
  <inkml:trace contextRef="#ctx0" brushRef="#br0">94 112 2915,'0'0'2765,"-9"0"-1735,-2 1-624,-32 0 1571,13-5 5292,30 4-7202,0 0-1,0 0 1,1 0-1,-1 0 1,0 0-1,0-1 1,0 1-1,0 0 1,1 0-1,-1 0 1,0 0-1,0 0 1,0 0-1,0 0 1,0 0-1,1 0 1,-1 0-1,0-1 1,0 1-1,0 0 1,0 0-1,0 0 1,0 0-1,0 0 1,1 0-1,-1-1 1,0 1-1,0 0 1,0 0-1,0 0 1,0 0-1,0-1 1,0 1-1,0 0 1,0 0-1,0 0 1,0 0-1,0-1 1,0 1-1,0 0 1,0 0-1,0 0 1,0 0-1,0-1 1,0 1-1,0 0 1,0 0-1,-1 0 1,1 0-1,0-1 1,0 1-1,0 0 1,0 0-1,0 0 1,0 0-1,0 0 1,-1 0-1,1 0 1,0-1 0,0 1-1,0 0 1,0 0-1,-1 0 1,15-5 224,428-45 3331,-137 22-3042,-255 22-2374,-59 3-3914,0-1 3344,-13-2-6604</inkml:trace>
</inkml:ink>
</file>

<file path=ppt/ink/ink2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2.387"/>
    </inkml:context>
    <inkml:brush xml:id="br0">
      <inkml:brushProperty name="width" value="0.025" units="cm"/>
      <inkml:brushProperty name="height" value="0.025" units="cm"/>
    </inkml:brush>
  </inkml:definitions>
  <inkml:trace contextRef="#ctx0" brushRef="#br0">67 251 9993,'0'0'924,"-8"2"891,-2 1-853,-14 3 122,0-4 6559,39-10-5198,73-45-2062,-1-4-1,96-83 1,-175 135-404,-6 8-40,-12 23-135,-26 39-135,34-61 326,-7 12 8,0-3-14,1 0 0,1 1 0,0 0 0,1 0 0,0 1 0,1 0 0,1 0 0,-3 21 0,6-35-130,1 0 1,0 0-1,0 1 1,0-1-1,0 0 1,0 0-1,0 1 1,1-1-1,-1 0 1,0 0-1,1 1 0,-1-1 1,1 0-1,-1 0 1,1 0-1,-1 0 1,1 0-1,0 0 1,-1 0-1,1 0 1,0 0-1,0 0 1,0 0-1,0 0 1,0 0-1,1 0 0,1 0-688,0 0 0,0 0 0,0 0 0,0 0 0,1 0-1,-1-1 1,0 0 0,0 1 0,5-1 0,17 0-6720</inkml:trace>
</inkml:ink>
</file>

<file path=ppt/ink/ink2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2.747"/>
    </inkml:context>
    <inkml:brush xml:id="br0">
      <inkml:brushProperty name="width" value="0.025" units="cm"/>
      <inkml:brushProperty name="height" value="0.025" units="cm"/>
    </inkml:brush>
  </inkml:definitions>
  <inkml:trace contextRef="#ctx0" brushRef="#br0">205 0 14926,'0'0'1847,"-9"3"-283,-6 2-1201,2 1-1,-1 1 0,1 0 0,0 1 0,0 0 0,1 1 1,-14 13-1,19-16-139,0 1 1,0-1-1,1 1 1,0 1-1,0-1 1,1 1 0,0 0-1,0 0 1,1 1-1,0-1 1,1 1-1,0 0 1,-4 18-1,6-25-195,1 0-1,0 0 1,0 0 0,0 0-1,0 0 1,0 0-1,1 0 1,-1 0-1,1 0 1,-1 0 0,1 0-1,0-1 1,-1 1-1,1 0 1,0 0-1,0 0 1,0-1-1,1 1 1,-1-1 0,0 1-1,1-1 1,-1 1-1,1-1 1,-1 0-1,1 0 1,-1 0-1,1 0 1,0 0 0,0 0-1,0 0 1,-1 0-1,1-1 1,0 1-1,0-1 1,0 1 0,0-1-1,0 0 1,0 0-1,0 0 1,2 0-1,4 0 180,-1 0-1,0 0 1,1-1-1,-1 0 0,0 0 1,1-1-1,-1 1 1,0-2-1,0 1 1,7-4-1,-5 0-109,-1 0-1,0 0 1,0-1-1,0 0 1,-1 0 0,1 0-1,-2-1 1,1-1 0,5-9-1,-10 15-82,1-1 0,-1 0 0,0 0 0,0 0 0,0 0 0,0 0 0,-1 0 0,0-1 0,0 1 0,0-1 0,0 1 0,-1 0 0,1-1 0,-1 1 0,-1-1 0,1 1 0,0-1 0,-1 1 0,0-1 0,0 1 0,0 0 0,-1-1 0,-3-5 0,3 7-121,0 1 0,0-1 0,0 1 0,0 0 0,-1 0 0,1 0 0,-1 0 0,0 0 0,1 1 0,-1-1-1,0 1 1,0 0 0,0 0 0,0 0 0,0 0 0,0 0 0,0 1 0,0-1 0,-6 1 0,-22-1-9496</inkml:trace>
</inkml:ink>
</file>

<file path=ppt/ink/ink2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6.672"/>
    </inkml:context>
    <inkml:brush xml:id="br0">
      <inkml:brushProperty name="width" value="0.025" units="cm"/>
      <inkml:brushProperty name="height" value="0.025" units="cm"/>
    </inkml:brush>
  </inkml:definitions>
  <inkml:trace contextRef="#ctx0" brushRef="#br0">27 0 19122,'0'0'2039,"-1"9"-288,-14 113 2993,5 183-1779,10-303-2896,-1-1-1,1 1 1,0 0 0,1 0-1,-1 0 1,0 0 0,0 0 0,1-1-1,-1 1 1,1 0 0,0 0-1,-1 0 1,1-1 0,0 1-1,0 0 1,0-1 0,0 1 0,2 1-1,-2-2-37,1-1 0,-1 0 1,0 1-1,1-1 0,-1 0 0,1 0 0,-1 1 0,0-1 0,1 0 1,-1-1-1,1 1 0,-1 0 0,0 0 0,1 0 0,-1-1 0,1 1 1,-1-1-1,0 1 0,0-1 0,1 0 0,-1 1 0,0-1 0,0 0 1,0 0-1,0 0 0,2-1 0,13-12-31,0 0 0,-1 0 0,-1-2 0,0 1 0,15-24 0,54-93 0,-56 81 0,27-72 0,-37 82 0,-15 38-448</inkml:trace>
</inkml:ink>
</file>

<file path=ppt/ink/ink2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7.016"/>
    </inkml:context>
    <inkml:brush xml:id="br0">
      <inkml:brushProperty name="width" value="0.025" units="cm"/>
      <inkml:brushProperty name="height" value="0.025" units="cm"/>
    </inkml:brush>
  </inkml:definitions>
  <inkml:trace contextRef="#ctx0" brushRef="#br0">15 0 19891,'0'0'4644,"-14"49"-1921,13-20 224,1 4-801,0 0-1730,8-1-416,9-3 0,2-5-128,1-6-1986,-2-8-1506,0-8-1921,-3-2-2755</inkml:trace>
</inkml:ink>
</file>

<file path=ppt/ink/ink2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7.404"/>
    </inkml:context>
    <inkml:brush xml:id="br0">
      <inkml:brushProperty name="width" value="0.025" units="cm"/>
      <inkml:brushProperty name="height" value="0.025" units="cm"/>
    </inkml:brush>
  </inkml:definitions>
  <inkml:trace contextRef="#ctx0" brushRef="#br0">142 46 22101,'0'0'7543,"-11"1"-6518,4 0-898,3-1-91,1-1-1,-1 2 0,1-1 1,-1 0-1,1 1 1,0 0-1,-1-1 0,1 1 1,-1 1-1,1-1 0,0 0 1,0 1-1,0 0 1,0 0-1,0 0 0,0 0 1,0 0-1,1 0 0,-1 1 1,-3 3-1,-1 4 53,1 1 0,0-1-1,0 1 1,1 0 0,0 0-1,1 1 1,1-1 0,-1 1-1,2 0 1,0 0 0,0 0 0,1 0-1,1 22 1,0-33-88,0 0 0,0 0 0,1 0 0,-1 0 0,1 0 0,-1 0 0,0 0 0,1 0 0,0 0 0,-1 0 0,1 0 0,-1 0 0,1-1 0,0 1 0,0 0 0,-1 0 0,1-1 0,0 1 0,0-1 0,0 1 0,0-1 0,0 1 0,0-1 0,0 1 0,0-1 0,0 0 0,0 1 0,0-1 0,0 0 0,0 0 0,0 0 0,0 0 0,0 0 0,0 0 0,1 0 0,-1 0 0,0 0 0,0-1 0,0 1 0,0 0 0,0-1 0,0 1 0,1-1 0,3-1 0,-1 1 0,1-1 0,0 0 0,-1-1 0,0 1 0,1-1 0,-1 0 0,5-4 0,-1-3 0,-1 0 0,0 0 0,0-1 0,-1 0 0,-1 0 0,0 0 0,0-1 0,-1 0 0,0 0 0,-1 0 0,-1 0 0,0 0 0,0-1 0,-2 1 0,1-1 0,-2-15 0,1 26 0,-1 0 0,1 1 0,0-1 0,0 0 0,-1 1 0,1-1 0,-1 0 0,1 1 0,-1-1 0,0 1 0,1-1 0,-1 1 0,0-1 0,0 1 0,0 0 0,0-1 0,0 1 0,-1 0 0,1 0 0,0 0 0,-1 0 0,1 0 0,0 0 0,-1 0 0,1 0 0,-1 0 0,1 1 0,-1-1 0,0 1 0,1-1 0,-1 1 0,0 0 0,1-1 0,-1 1 0,0 0 0,1 0 0,-1 0 0,0 0 0,0 1 0,-2 0 0,3-1-226,0 1 0,0-1 0,0 1 0,1 0 0,-1-1 0,0 1 0,0 0 0,1 0 1,-1-1-1,0 1 0,1 0 0,-1 0 0,1 0 0,-1 0 0,1 0 0,0 0 0,-1 0 0,1 0 0,0 0 0,0 0 0,-1 0 0,1 0 0,0 0 0,0 0 1,0 0-1,0 0 0,1 0 0,-1 0 0,0 0 0,0 0 0,1 0 0,-1 0 0,1 2 0,4 0-6858</inkml:trace>
</inkml:ink>
</file>

<file path=ppt/ink/ink2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7.749"/>
    </inkml:context>
    <inkml:brush xml:id="br0">
      <inkml:brushProperty name="width" value="0.025" units="cm"/>
      <inkml:brushProperty name="height" value="0.025" units="cm"/>
    </inkml:brush>
  </inkml:definitions>
  <inkml:trace contextRef="#ctx0" brushRef="#br0">83 6 18097,'0'0'13170,"-6"11"-12583,-6 15-495,2 0-1,0 0 0,2 1 1,1 0-1,-7 53 1,5-6 90,2 88 0,7-157-182,0 0 0,0 0 0,0 0 0,1 0 0,-1 0 0,1 0 0,2 8 0,-2-13 0,-1 1 0,0 0 0,1 0 0,0 0 0,-1 0 0,1-1 0,-1 1 0,1 0 0,0 0 0,0-1 0,-1 1 0,1-1 0,0 1 0,0 0 0,0-1 0,0 0 0,0 1 0,0-1 0,0 0 0,0 1 0,0-1 0,0 0 0,0 0 0,0 0 0,0 0 0,0 0 0,0 0 0,0 0 0,0 0 0,0 0 0,0 0 0,-1 0 0,1-1 0,0 1 0,0 0 0,0-1 0,0 1 0,0-1 0,1 0 0,4-2 0,-1 0 0,0-1 0,0 1 0,0-1 0,0 0 0,-1-1 0,1 1 0,-1-1 0,0 1 0,-1-1 0,6-9 0,34-68 0,-37 67 0,13-28 0,-2-1 0,-2-1 0,-2 0 0,-1-1 0,-3-1 0,3-49 0,-16 104-2092,-3 6-3374,1-4-167,-7 16-7921</inkml:trace>
</inkml:ink>
</file>

<file path=ppt/ink/ink2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8.136"/>
    </inkml:context>
    <inkml:brush xml:id="br0">
      <inkml:brushProperty name="width" value="0.025" units="cm"/>
      <inkml:brushProperty name="height" value="0.025" units="cm"/>
    </inkml:brush>
  </inkml:definitions>
  <inkml:trace contextRef="#ctx0" brushRef="#br0">2 121 10122,'0'0'9107,"-1"9"-4703,1-5-4107,0 1 371,0 1 0,0-1 0,0 0 0,0 0 0,1 0 0,0 0 0,0 0 0,1 5 0,-1-9-576,1 1 0,-1 0 0,0 0 0,0-1 0,0 1 0,1-1 0,-1 1 0,1-1 0,0 1 0,-1-1 0,1 0 0,0 0 0,-1 0 0,1 0 0,0 0 0,0 0 0,0 0 0,0-1 0,0 1 0,0-1-1,0 1 1,0-1 0,0 0 0,0 0 0,1 0 0,2 0 0,-1 0-88,-1-1-1,0 1 0,1-1 0,-1 1 1,0-1-1,0 0 0,0 0 1,1 0-1,-1-1 0,0 1 0,-1-1 1,1 0-1,0 1 0,0-1 1,-1-1-1,1 1 0,-1 0 0,3-4 1,0 0 12,-1 0 1,1-1 0,-1 0-1,-1 0 1,1 0 0,4-14-1,5-38 97,-13 38-63,-5 38-50,1 1 0,0-1 0,1 1 0,1 0 0,1-1 0,1 29 0,0-45 0,0 0 0,0 0 0,0-1 0,0 1 0,1 0 0,-1 0 0,0-1 0,0 1 0,1 0 0,-1 0 0,1-1 0,-1 1 0,1 0 0,-1-1 0,1 1 0,-1-1 0,1 1 0,-1 0 0,1-1 0,0 0 0,-1 1 0,1-1 0,0 1 0,-1-1 0,1 0 0,0 1 0,0-1 0,-1 0 0,1 0 0,0 1 0,0-1 0,0 0 0,-1 0 0,1 0 0,0 0 0,0 0 0,0 0 0,-1 0 0,1-1 0,0 1 0,0 0 0,0 0 0,-1-1 0,1 1 0,0 0 0,0-1 0,-1 1 0,1-1 0,1 0 0,2-1 0,1-1 0,0 1 0,-1-1 0,0 0 0,0 0 0,8-7 0,3-9 0,0 0 0,15-26 0,-26 37 0,1 1 0,-2-1 0,1 0 0,-1-1 0,0 1 0,0 0 0,-1-1 0,0 0 0,0-12 0,-5 20 0,-5 11 0,-5 12 0,5-7 0,1-1 0,0 2 0,2-1 0,0 1 0,0 0 0,2 0 0,0 1 0,0-1 0,1 28 0,2-43 0,0-1 0,1 1 0,-1 0 0,0 0 0,1-1 0,-1 1 0,1 0 0,-1 0 0,0-1 0,1 1 0,0-1 0,-1 1 0,1 0 0,-1-1 0,1 1 0,0-1 0,-1 1 0,1-1 0,0 0 0,-1 1 0,1-1 0,0 0 0,0 1 0,0-1 0,-1 0 0,1 0 0,0 0 0,0 0 0,0 0 0,-1 0 0,1 0 0,0 0 0,0 0 0,0 0 0,-1 0 0,1 0 0,0-1 0,0 1 0,0 0 0,-1 0 0,1-1 0,1 0 0,33-16 0,-29 10 0,0 0 0,-1 0 0,1-1 0,-2 0 0,1 0 0,-1 0 0,-1 0 0,1-1 0,-1 1 0,-1-1 0,0 0 0,0 0 0,0 0 0,-1 0 0,-1-9 0,-5 20-3121,-1 6-3582,2 0-2819</inkml:trace>
</inkml:ink>
</file>

<file path=ppt/ink/ink2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8.617"/>
    </inkml:context>
    <inkml:brush xml:id="br0">
      <inkml:brushProperty name="width" value="0.025" units="cm"/>
      <inkml:brushProperty name="height" value="0.025" units="cm"/>
    </inkml:brush>
  </inkml:definitions>
  <inkml:trace contextRef="#ctx0" brushRef="#br0">154 0 21140,'0'0'8130,"-8"3"-5188,-6 3-2873,0 1 1,1 0-1,0 0 0,0 2 1,1-1-1,0 2 1,-17 16-1,76-21-69,-42-4 0,0 1 0,0-1 0,0 1 0,0 1 0,0-1 0,-1 1 0,1-1 0,-1 1 0,1 1 0,-1-1 0,0 0 0,0 1 0,-1 0 0,1 0 0,-1 0 0,0 1 0,0-1 0,2 6 0,-3-8 0,-1 1 0,0 0 0,0-1 0,0 1 0,0 0 0,-1-1 0,1 1 0,-1 0 0,1 0 0,-1 0 0,0-1 0,0 1 0,0 0 0,-1 0 0,1 0 0,-1 0 0,1-1 0,-1 1 0,0 0 0,0-1 0,0 1 0,-1-1 0,1 1 0,0-1 0,-1 1 0,0-1 0,0 0 0,1 0 0,-1 0 0,0 0 0,-1 0 0,1 0 0,0 0 0,-4 1 0,-2 2-18,0-1-1,-1-1 1,1 1-1,-1-1 1,1-1-1,-18 3 1,24-4-45,-1-1 0,0 0 0,0 0 0,0 0 1,1 0-1,-1 0 0,0-1 0,0 1 1,1-1-1,-1 0 0,-3-1 0,4 1-6,1 1-1,0-1 1,0 0-1,0 0 0,0 0 1,0 0-1,0 0 1,0 0-1,1 0 1,-1 0-1,0 0 1,0 0-1,1-1 1,-1 1-1,1 0 1,-1 0-1,1-1 1,0 1-1,-1 0 1,1 0-1,0-1 0,0 1 1,0-1-1,0-1 1,0-10-8259,0-3-7052</inkml:trace>
</inkml:ink>
</file>

<file path=ppt/ink/ink2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49.663"/>
    </inkml:context>
    <inkml:brush xml:id="br0">
      <inkml:brushProperty name="width" value="0.025" units="cm"/>
      <inkml:brushProperty name="height" value="0.025" units="cm"/>
    </inkml:brush>
  </inkml:definitions>
  <inkml:trace contextRef="#ctx0" brushRef="#br0">5 1 12332,'0'0'19074,"2"11"-18733,1 11-232,0 0-1,-2 0 0,0 0 1,-1 0-1,-2 0 0,-6 38 0,4-42 111,31-47-176,12-31-43,-26 39 0,1 0 0,1 1 0,26-27 0,-41 47 0,0-1 0,0 1 0,0 0 0,0 0 0,0 0 0,0 0 0,0 0 0,1-1 0,-1 1 0,0 0 0,0 0 0,0 0 0,0 0 0,1 0 0,-1 0 0,0 0 0,0 0 0,0 0 0,1-1 0,-1 1 0,0 0 0,0 0 0,0 0 0,1 0 0,-1 0 0,0 0 0,0 0 0,0 0 0,1 0 0,-1 1 0,0-1 0,0 0 0,0 0 0,0 0 0,1 0 0,-1 0 0,0 0 0,0 0 0,0 0 0,0 0 0,1 1 0,-1-1 0,0 0 0,0 0 0,4 13 0,-4 25 0,0-30 0,-2 28 0,1-23 0,1-1 0,0 1 0,0 0 0,4 18 0,-4-30 0,0-1 0,0 1 0,0-1 0,0 0 0,0 1 0,0-1 0,1 0 0,-1 1 0,0-1 0,0 0 0,0 1 0,1-1 0,-1 0 0,0 1 0,0-1 0,1 0 0,-1 0 0,0 1 0,1-1 0,-1 0 0,0 0 0,1 0 0,-1 0 0,0 1 0,1-1 0,-1 0 0,0 0 0,1 0 0,-1 0 0,0 0 0,1 0 0,-1 0 0,1 0 0,-1 0 0,1 0 0,15-7 0,10-16 0,-9 3 0,-2-1 0,20-35 0,16-22 0,-58 118 0,3-28 0,-2 5 0,0 0 0,1 0 0,1 0 0,0 0 0,-1 27 0,5-44 0,0 1 0,1-1 0,-1 0 0,0 1 0,0-1 0,1 0 0,-1 1 0,0-1 0,1 0 0,-1 0 0,0 1 0,1-1 0,-1 0 0,0 0 0,1 0 0,-1 0 0,0 1 0,1-1 0,-1 0 0,1 0 0,-1 0 0,0 0 0,1 0 0,-1 0 0,1 0 0,-1 0 0,0 0 0,1 0 0,-1 0 0,0 0 0,1 0 0,-1-1 0,1 1 0,-1 0 0,0 0 0,1 0 0,-1 0 0,0-1 0,1 1 0,-1 0 0,0 0 0,1-1 0,18-9 0,2-8 0,0-2 0,31-38 0,-20 21 0,-34 69 0,-50 113-21,55-139-4799,9-9 1206,9-12-3519,1-8-3704</inkml:trace>
</inkml:ink>
</file>

<file path=ppt/ink/ink2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50.037"/>
    </inkml:context>
    <inkml:brush xml:id="br0">
      <inkml:brushProperty name="width" value="0.025" units="cm"/>
      <inkml:brushProperty name="height" value="0.025" units="cm"/>
    </inkml:brush>
  </inkml:definitions>
  <inkml:trace contextRef="#ctx0" brushRef="#br0">185 1 19442,'0'0'9385,"-10"8"-7329,-164 117-172,216-129-1884,-28 0 0,0 1 0,0 0 0,0 2 0,0-1 0,1 2 0,-1 0 0,0 0 0,1 2 0,14 2 0,-27-3 0,-1-1 0,1 1 0,0 0 0,0 0 0,-1 0 0,1 0 0,0 0 0,-1 0 0,1 0 0,-1 0 0,0 0 0,1 1 0,-1-1 0,0 1 0,0-1 0,0 1 0,0-1 0,0 1 0,0 0 0,0-1 0,0 1 0,-1 0 0,1 0 0,-1 0 0,1 0 0,-1-1 0,0 1 0,0 0 0,1 0 0,-1 0 0,-1 0 0,1 0 0,0 0 0,0 0 0,-1-1 0,0 4 0,-1 1 0,0-1 0,0 0 0,0 0 0,0 0 0,-1 0 0,0-1 0,0 1 0,0-1 0,0 1 0,-1-1 0,-7 6 0,-48 31 0,54-39 0,1 0 0,-1 1 0,1-2 0,-1 1 0,0 0 0,1-1 0,-1 0 0,0 0 0,0-1 0,0 1 0,0-1 0,-7 0 0,11 0-14,1-1 1,-1 1-1,1 0 1,-1-1-1,1 1 0,-1 0 1,1-1-1,-1 1 1,1 0-1,-1-1 1,1 1-1,0-1 0,-1 1 1,1-1-1,0 1 1,-1-1-1,1 1 0,0-1 1,0 1-1,-1-1 1,1 0-1,0 1 0,0-1 1,0 1-1,0-1 1,0 0-1,0 1 0,0-1 1,0 1-1,0-1 1,0 0-1,0 1 1,0-1-1,0 1 0,1-1 1,-1 1-1,0-1 1,0 1-1,1-1 0,-1 1 1,0-1-1,1 1 1,0-2-1,14-22-2634,24-10-9555,-18 15 1707</inkml:trace>
</inkml:ink>
</file>

<file path=ppt/ink/ink2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50.378"/>
    </inkml:context>
    <inkml:brush xml:id="br0">
      <inkml:brushProperty name="width" value="0.025" units="cm"/>
      <inkml:brushProperty name="height" value="0.025" units="cm"/>
    </inkml:brush>
  </inkml:definitions>
  <inkml:trace contextRef="#ctx0" brushRef="#br0">128 2 19442,'0'0'10512,"-10"0"-10048,8 0-457,0-1 7,-1 1 0,0-1 1,0 1-1,0 0 0,0 0 1,0 1-1,0-1 0,0 0 1,1 1-1,-1 0 0,0 0 1,0 0-1,1 0 0,-1 0 0,0 0 1,1 1-1,-1-1 0,1 1 1,0 0-1,-1 0 0,1-1 1,0 2-1,0-1 0,0 0 1,1 0-1,-1 1 0,0-1 1,-2 5-1,4-6-13,-3 5 46,-1 0 0,1 1 0,0 0 0,0 0 0,-1 8 0,3-14-40,1 1-1,0-1 1,0 0-1,-1 1 1,1-1-1,0 1 1,1-1-1,-1 1 1,0-1-1,0 1 1,1-1-1,-1 0 1,0 1-1,1-1 1,0 0-1,-1 1 1,1-1-1,0 0 1,-1 0-1,1 1 1,0-1-1,0 0 1,0 0-1,0 0 1,0 0-1,1 0 0,-1 0 1,0-1-1,0 1 1,0 0-1,3 1 1,10 4-6,-1 0 1,-1 2-1,1-1 0,22 19 1,-33-24 30,-1-1 1,1 1-1,0-1 1,0 1 0,-1-1-1,1 1 1,-1 0 0,0 0-1,1 0 1,-1 0 0,0 0-1,0 0 1,0 0 0,0 0-1,-1 0 1,1 0 0,0 1-1,-1-1 1,0 0 0,1 0-1,-1 1 1,0-1 0,0 0-1,0 1 1,-1-1-1,1 0 1,0 0 0,-1 1-1,0-1 1,1 0 0,-1 0-1,0 0 1,0 0 0,0 0-1,0 0 1,-1 0 0,1 0-1,0 0 1,-1 0 0,-2 2-1,-54 42 82,55-44-116,0 1 1,-1-1 0,1 0-1,-1-1 1,1 1 0,-1-1-1,0 1 1,0-1 0,1 0-1,-1 0 1,0-1 0,0 1-1,0-1 1,0 0 0,0 0-1,-7-1 1,10-3-627,0 1-1,0-1 1,0 0 0,0 0 0,0 0-1,1 0 1,0 0 0,0 0-1,0 0 1,0 0 0,1 1 0,1-8-1,6-10-7293,4-1-5232</inkml:trace>
</inkml:ink>
</file>

<file path=ppt/ink/ink2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50.862"/>
    </inkml:context>
    <inkml:brush xml:id="br0">
      <inkml:brushProperty name="width" value="0.025" units="cm"/>
      <inkml:brushProperty name="height" value="0.025" units="cm"/>
    </inkml:brush>
  </inkml:definitions>
  <inkml:trace contextRef="#ctx0" brushRef="#br0">1 87 17585,'0'0'10853,"9"0"-9417,28-1-310,-35 1-1090,-1 0 0,1-1 0,-1 1 0,1 0 0,-1-1 1,1 1-1,-1-1 0,1 0 0,-1 1 0,0-1 0,0 0 0,1 0 0,-1 0 0,0 0 0,0 0 1,0 0-1,0 0 0,0 0 0,0-1 0,0 1 0,0 0 0,0 0 0,-1-1 0,1 1 0,-1-1 1,1 1-1,-1-1 0,1 1 0,0-3 0,0-42 640,-1 43-668,-5-2-8,-4 11 0,-6 12 0,9-7 0,1 1 0,0-1 0,1 1 0,0 0 0,1 1 0,0-1 0,1 0 0,-1 20 0,3-31 0,0-1 0,0 1 0,0-1 0,0 1 0,0-1 0,0 1 0,0-1 0,0 0 0,1 1 0,-1-1 0,0 1 0,0-1 0,0 0 0,1 1 0,-1-1 0,0 1 0,0-1 0,1 0 0,-1 1 0,0-1 0,1 0 0,-1 0 0,0 1 0,1-1 0,-1 0 0,0 0 0,1 0 0,-1 1 0,1-1 0,-1 0 0,1 0 0,-1 0 0,0 0 0,1 0 0,0 0 0,22-3 0,18-14 0,-11-3 0,-23 15 0,0 0 0,0 0 0,1 0 0,0 1 0,0 0 0,0 0 0,0 1 0,11-2 0,-18 5 0,0 1 0,0 0 0,0-1 0,0 1 0,-1 0 0,1 0 0,0 0 0,-1 0 0,1 0 0,0 0 0,-1 0 0,1 0 0,-1 0 0,1 0 0,-1 0 0,0 0 0,1 1 0,-1-1 0,0 0 0,0 0 0,0 0 0,0 0 0,0 0 0,0 1 0,0-1 0,0 0 0,-1 2 0,-1 37 0,-4 13 0,6-52 0,0-1 0,0 0 0,0 0 0,-1 1 0,1-1 0,0 0 0,0 0 0,0 1 0,1-1 0,-1 0 0,0 0 0,0 1 0,0-1 0,0 0 0,0 0 0,0 0 0,0 1 0,0-1 0,0 0 0,1 0 0,-1 1 0,0-1 0,0 0 0,0 0 0,0 0 0,1 0 0,-1 1 0,0-1 0,0 0 0,0 0 0,1 0 0,-1 0 0,0 0 0,0 0 0,0 0 0,1 1 0,-1-1 0,0 0 0,0 0 0,1 0 0,-1 0 0,0 0 0,0 0 0,1 0 0,-1 0 0,0 0 0,0 0 0,1 0 0,-1-1 0,0 1 0,0 0 0,1 0 0,-1 0 0,0 0 0,1 0 0,10-6 0,12-23 0,-21 25 0,1 0 0,0 0 0,0 0 0,0 1 0,0-1 0,1 1 0,-1-1 0,1 1 0,0 0 0,6-3 0,-8 5-694,-10 1-11531,0 0-1697</inkml:trace>
</inkml:ink>
</file>

<file path=ppt/ink/ink2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51.207"/>
    </inkml:context>
    <inkml:brush xml:id="br0">
      <inkml:brushProperty name="width" value="0.025" units="cm"/>
      <inkml:brushProperty name="height" value="0.025" units="cm"/>
    </inkml:brush>
  </inkml:definitions>
  <inkml:trace contextRef="#ctx0" brushRef="#br0">0 1 23158,'0'0'9609,"54"3"-9609,-16-3 0,0 0-2242,-5 0-3331,-7 0-4293</inkml:trace>
  <inkml:trace contextRef="#ctx0" brushRef="#br0" timeOffset="1">245 62 21332,'0'0'5029</inkml:trace>
</inkml:ink>
</file>

<file path=ppt/ink/ink2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00.482"/>
    </inkml:context>
    <inkml:brush xml:id="br0">
      <inkml:brushProperty name="width" value="0.025" units="cm"/>
      <inkml:brushProperty name="height" value="0.025" units="cm"/>
    </inkml:brush>
  </inkml:definitions>
  <inkml:trace contextRef="#ctx0" brushRef="#br0">0 1 13997,'0'0'9834,"63"36"-8265,-6-36-544,9 0-769,6-1-192,4-6-64,-7-1-1377,-14 3-2018,-16-1-801,-23 1-2274</inkml:trace>
</inkml:ink>
</file>

<file path=ppt/ink/ink2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00.827"/>
    </inkml:context>
    <inkml:brush xml:id="br0">
      <inkml:brushProperty name="width" value="0.025" units="cm"/>
      <inkml:brushProperty name="height" value="0.025" units="cm"/>
    </inkml:brush>
  </inkml:definitions>
  <inkml:trace contextRef="#ctx0" brushRef="#br0">0 114 14382,'0'0'7046,"71"8"-5989,-11-25 0,11-5-608,5 0-417,3 5-417,-1 2-1280,-10 2-1762,-10-2-3460</inkml:trace>
</inkml:ink>
</file>

<file path=ppt/ink/ink2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01.184"/>
    </inkml:context>
    <inkml:brush xml:id="br0">
      <inkml:brushProperty name="width" value="0.025" units="cm"/>
      <inkml:brushProperty name="height" value="0.025" units="cm"/>
    </inkml:brush>
  </inkml:definitions>
  <inkml:trace contextRef="#ctx0" brushRef="#br0">154 9 15182,'0'0'1810,"10"-3"-689,-6 2-1019,0 0 1,0 0-1,0 0 0,0 1 0,0-1 1,1 1-1,-1 0 0,0 0 0,0 0 1,0 1-1,0 0 0,0-1 0,0 1 1,0 1-1,0-1 0,0 1 0,0-1 1,0 1-1,-1 0 0,1 1 0,-1-1 1,1 0-1,-1 1 0,0 0 0,4 4 1,2 2 257,-1 1 1,1 0 0,-2 0-1,1 1 1,-2-1 0,1 2-1,-1-1 1,-1 1 0,7 20-1,-11-25-251,1 0-1,-1-1 1,0 1-1,0 0 1,0 0-1,-1 0 1,0 0-1,-1-1 1,0 1-1,0 0 0,0 0 1,-1 0-1,0-1 1,0 1-1,0-1 1,-1 0-1,0 1 1,0-1-1,-7 8 1,-17 16 339,-1-1-1,-2-1 1,-1-2 0,-66 44-1,45-34-886,17-11-2567,15-14-3469</inkml:trace>
</inkml:ink>
</file>

<file path=ppt/ink/ink2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01.530"/>
    </inkml:context>
    <inkml:brush xml:id="br0">
      <inkml:brushProperty name="width" value="0.025" units="cm"/>
      <inkml:brushProperty name="height" value="0.025" units="cm"/>
    </inkml:brush>
  </inkml:definitions>
  <inkml:trace contextRef="#ctx0" brushRef="#br0">96 0 15759,'0'0'11082,"-30"75"-9896,14-30-578,-1 0-384,1 0-160,5-5-32,7-8 0,2-3-32,2-7-192,0-2-897,0-5-1377,2-9-1826</inkml:trace>
</inkml:ink>
</file>

<file path=ppt/ink/ink2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01.901"/>
    </inkml:context>
    <inkml:brush xml:id="br0">
      <inkml:brushProperty name="width" value="0.025" units="cm"/>
      <inkml:brushProperty name="height" value="0.025" units="cm"/>
    </inkml:brush>
  </inkml:definitions>
  <inkml:trace contextRef="#ctx0" brushRef="#br0">1 74 2723,'0'0'22133,"86"-23"-21301,-25 20 385,16 2 1,13-4-674,2 2-352,8-3-160,-4 0-384,-10-1-1762,-19-2-2242,-19-2-3267</inkml:trace>
  <inkml:trace contextRef="#ctx0" brushRef="#br0" timeOffset="1">52 353 19154,'0'0'8552,"75"-26"-7463,-11 6-32,12-2-480,9 0-481,6 1-448,-2 1-2627,-9-1-3427,-17-2-7816</inkml:trace>
</inkml:ink>
</file>

<file path=ppt/ink/ink2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03.185"/>
    </inkml:context>
    <inkml:brush xml:id="br0">
      <inkml:brushProperty name="width" value="0.025" units="cm"/>
      <inkml:brushProperty name="height" value="0.025" units="cm"/>
    </inkml:brush>
  </inkml:definitions>
  <inkml:trace contextRef="#ctx0" brushRef="#br0">21 158 5285,'0'0'7821,"-1"-9"-5099,-6-126 5521,6 140-7743,-2 2 2381,2-19-1746,4-1-1706,2 21-1620,-3 9 1507,-10-11 3724,2-20-691,3 7-2196,2 10-2174</inkml:trace>
</inkml:ink>
</file>

<file path=ppt/ink/ink2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8.477"/>
    </inkml:context>
    <inkml:brush xml:id="br0">
      <inkml:brushProperty name="width" value="0.025" units="cm"/>
      <inkml:brushProperty name="height" value="0.025" units="cm"/>
    </inkml:brush>
  </inkml:definitions>
  <inkml:trace contextRef="#ctx0" brushRef="#br0">1 60 15182,'0'0'2259,"5"-9"169,17-25-47,-22 33-2194,1 0-1,-1 1 1,1-1-1,-1 0 1,1 0-1,0 0 0,-1 0 1,1 1-1,0-1 1,0 0-1,0 0 1,-1 1-1,1-1 0,0 1 1,0-1-1,0 1 1,0-1-1,0 1 1,0 0-1,0-1 0,0 1 1,2 0-1,-3 0-72,1 1-1,0-1 0,-1 0 1,1 1-1,0-1 0,-1 1 1,1 0-1,-1-1 0,1 1 1,-1-1-1,1 1 0,-1 0 0,1-1 1,-1 1-1,0 0 0,1 0 1,-1-1-1,0 1 0,0 0 1,1 0-1,-1 1 0,4 45 1944,-4-46-1985,0 15 90,0 44 561,-12 103-1,19-223-722,-2-101 0,-6 150 0,1 16 0,6 22 0,-3-23 0,1 0 0,0 0 0,-1-1 0,1 1 0,1-1 0,-1 0 0,0 0 0,1-1 0,-1 1 0,1-1 0,0 0 0,0 0 0,0 0 0,0-1 0,0 0 0,0 0 0,1 0 0,-1 0 0,0-1 0,0 0 0,1 0 0,-1-1 0,0 1 0,0-1 0,1 0 0,7-3 0,-5 1 0,0 1 0,0-1 0,0 0 0,0-1 0,0 0 0,-1 0 0,0-1 0,0 0 0,0 0 0,-1-1 0,1 0 0,-1 0 0,-1 0 0,1-1 0,7-11 0,-1-25 0,-15 30 0,-13 26 0,8 1 0,0 0 0,1 0 0,1 1 0,0 0 0,1 0 0,1 0 0,0 1 0,1-1 0,0 1 0,2 0 0,0 0 0,1 28 0,1-42 0,-1-1 0,0 0 0,1 0 0,-1 1 0,0-1 0,1 0 0,-1 0 0,1 1 0,0-1 0,-1 0 0,1 0 0,0 0 0,0 0 0,0 0 0,0 0 0,0 0 0,0 0 0,0-1 0,0 1 0,0 0 0,0-1 0,0 1 0,1 0 0,-1-1 0,0 1 0,0-1 0,1 0 0,-1 1 0,0-1 0,0 0 0,1 0 0,-1 0 0,0 0 0,1 0 0,-1 0 0,0 0 0,1-1 0,-1 1 0,0 0 0,0-1 0,1 1 0,1-2 0,4 1 0,0-1 0,-1-1 0,1 1 0,-1-1 0,0 0 0,1-1 0,5-4 0,11-14 0,0 0 0,-2-2 0,-1-1 0,-1 0 0,0-1 0,17-37 0,-41 117 0,4-50 0,-3 10 0,1 1 0,0 0 0,1 0 0,0 0 0,1 0 0,2 23 0,-1-38 0,1 1 1,-1 0-1,1 0 1,0-1-1,-1 1 1,1-1-1,0 1 1,-1 0-1,1-1 1,0 1-1,0-1 1,-1 1-1,1-1 1,0 0-1,0 1 1,0-1-1,0 0 1,0 0-1,0 1 1,-1-1-1,1 0 1,0 0-1,0 0 1,0 0-1,0 0 1,0 0-1,0-1 1,0 1-1,1-1 1,30-6-75,-23 2-598,0 1-1,-1-2 0,0 1 0,0-1 0,9-10 1,31-40-9289,-23 17 1019</inkml:trace>
</inkml:ink>
</file>

<file path=ppt/ink/ink2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8.839"/>
    </inkml:context>
    <inkml:brush xml:id="br0">
      <inkml:brushProperty name="width" value="0.025" units="cm"/>
      <inkml:brushProperty name="height" value="0.025" units="cm"/>
    </inkml:brush>
  </inkml:definitions>
  <inkml:trace contextRef="#ctx0" brushRef="#br0">112 0 19122,'0'0'8648,"-2"8"-7927,-5 18-290,2 1 0,1 0 0,1-1-1,1 1 1,2 0 0,3 36 0,30 168-3190,-28-205 2278,-23-76-3192,-35-44 4939,1 1 2700,51 92-3934,0 0 0,1 0 0,-1 0 1,1 0-1,-1-1 0,0 1 0,1 0 1,0 0-1,-1 0 0,1-1 1,0 1-1,0 0 0,-1 0 0,1-1 1,0 1-1,0 0 0,0 0 0,1-1 1,-1 1-1,0 0 0,0 0 1,1-1-1,-1 1 0,1 0 0,-1 0 1,1 0-1,-1 0 0,1 0 0,0 0 1,-1 0-1,1 0 0,0 0 0,0 0 1,0 0-1,0 0 0,0 0 1,0 0-1,0 1 0,0-1 0,0 1 1,0-1-1,0 0 0,0 1 0,1 0 1,-1-1-1,0 1 0,3-1 1,7 0 224,0-1 0,0 1 0,1 1 0,16 1 0,-9-1-150,2 1-836,-13 0-509,1-1 1,0 0-1,-1 0 1,1-1 0,0 0-1,-1-1 1,14-4-1,-10-1-5878</inkml:trace>
</inkml:ink>
</file>

<file path=ppt/ink/ink2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9.199"/>
    </inkml:context>
    <inkml:brush xml:id="br0">
      <inkml:brushProperty name="width" value="0.025" units="cm"/>
      <inkml:brushProperty name="height" value="0.025" units="cm"/>
    </inkml:brush>
  </inkml:definitions>
  <inkml:trace contextRef="#ctx0" brushRef="#br0">1 0 13004,'0'0'11659,"62"13"-21268</inkml:trace>
</inkml:ink>
</file>

<file path=ppt/ink/ink2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9.545"/>
    </inkml:context>
    <inkml:brush xml:id="br0">
      <inkml:brushProperty name="width" value="0.025" units="cm"/>
      <inkml:brushProperty name="height" value="0.025" units="cm"/>
    </inkml:brush>
  </inkml:definitions>
  <inkml:trace contextRef="#ctx0" brushRef="#br0">104 67 23094,'0'0'4313,"-9"-1"-2487,7 1-1777,-5-1 86,-1 1 1,0 0-1,1 0 1,-1 0 0,-13 3-1,20-2-139,-1-1 0,0 0-1,1 1 1,-1 0 0,0-1 0,1 1-1,-1 0 1,1 0 0,-1 0-1,1 0 1,0 0 0,-1 0 0,1 0-1,0 0 1,0 0 0,0 1-1,-1-1 1,1 1 0,1-1 0,-1 1-1,0-1 1,0 1 0,1-1-1,-1 1 1,0 0 0,1-1 0,0 1-1,-1 0 1,1-1 0,0 1-1,0 0 1,0 0 0,0-1-1,0 1 1,0 0 0,1 0 0,0 1-1,-1-2-30,1 0 1,-1-1-1,1 1 0,0 0 0,-1-1 0,1 1 0,0-1 0,0 1 0,-1-1 0,1 1 1,0-1-1,0 0 0,0 1 0,0-1 0,0 0 0,-1 1 0,1-1 0,0 0 0,0 0 0,0 0 1,0 0-1,0 0 0,0 0 0,0 0 0,0 0 0,0 0 0,0-1 0,1 1 0,28-8-170,-23 4 160,-1 0 0,0-1 0,0 0 0,-1-1-1,1 1 1,-1-1 0,0 0 0,-1 0 0,8-12 0,-7 10 38,0 0 1,1 0-1,0 1 0,0 0 1,9-8-1,-24 58-142,0-22 152,5-13 59,0 1 0,0 0 1,1 0-1,0 1 1,0-1-1,1 0 1,1 1-1,-1 0 1,1-1-1,1 1 1,1 15-1,-1-24-61,1-1 0,-1 1 0,1-1 0,0 1-1,-1 0 1,1-1 0,-1 0 0,1 1 0,0-1 0,-1 1-1,1-1 1,0 0 0,0 1 0,-1-1 0,1 0-1,0 0 1,0 0 0,-1 1 0,1-1 0,0 0 0,0 0-1,0 0 1,-1 0 0,1-1 0,1 1 0,22-3-605,-19 1-45,0 0-1,0 0 1,0-1 0,-1 0-1,1 0 1,8-6-1,23-26-8609,-12 10 264</inkml:trace>
</inkml:ink>
</file>

<file path=ppt/ink/ink2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19.894"/>
    </inkml:context>
    <inkml:brush xml:id="br0">
      <inkml:brushProperty name="width" value="0.025" units="cm"/>
      <inkml:brushProperty name="height" value="0.025" units="cm"/>
    </inkml:brush>
  </inkml:definitions>
  <inkml:trace contextRef="#ctx0" brushRef="#br0">69 81 7207,'0'0'4714,"5"-9"-3129,-1 2-905,17-34 1688,-1 17 4770,-19 31-3814,0 23-3072,-4 32 162,0-18-126,2 0-1,1 0 1,13 82 0,-11-115-206,9 38 111,-2 1 0,-2 0 0,-1 76 0,-6-120-54,-1-1 0,0 1 1,0 0-1,0-1 1,-1 1-1,1-1 0,-1 0 1,-1 0-1,1 1 0,-1-1 1,-5 7-1,6-9-78,0-1 0,0 1 1,-1-1-1,1 0 0,0 0 0,-1 0 1,1 0-1,-1 0 0,0 0 0,0-1 0,1 1 1,-1-1-1,0 0 0,0 0 0,0 0 0,0 0 1,-1-1-1,1 1 0,0-1 0,0 0 1,0 0-1,-4 0 0,4-1-61,1 1 0,0-1 0,0 0 0,-1 0 0,1 0 0,0 0 0,0-1 0,0 1 0,0-1 0,0 1 0,0-1 0,1 1 0,-1-1 0,0 0 0,1 0 0,0 0 0,-1 0 0,1 0 0,0 0 0,0 0 0,0-1 0,-1-3 0,-15-56 0,16 57 0,-2-12 16,0 1 0,1-1 0,0 0-1,2 0 1,0 0 0,1 0 0,1 0 0,5-26 0,-4 35-54,-1-1 1,2 1-1,-1 0 0,1 0 1,0 1-1,1-1 1,-1 1-1,1 0 1,1 0-1,0 0 0,0 1 1,0 0-1,1 0 1,-1 0-1,1 1 1,1 0-1,-1 1 0,10-5 1,35-15-3588,0 1-3646</inkml:trace>
</inkml:ink>
</file>

<file path=ppt/ink/ink2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0.583"/>
    </inkml:context>
    <inkml:brush xml:id="br0">
      <inkml:brushProperty name="width" value="0.025" units="cm"/>
      <inkml:brushProperty name="height" value="0.025" units="cm"/>
    </inkml:brush>
  </inkml:definitions>
  <inkml:trace contextRef="#ctx0" brushRef="#br0">1 1 8968,'0'0'16208,"9"14"-14425,2 3-1373,-2-1 1,0 2-1,-1-1 0,-1 1 1,0 1-1,-1-1 1,6 36-1,-12 32 714,-1-70-982,0 0 0,1 1 0,1-1-1,0 0 1,7 32 0,-7-47-138,-1 0 0,0 0 0,1 0 0,-1 0 0,0 0 0,1 0 0,-1 0 0,1 0 0,0 0 0,-1 0 0,1 0 0,0-1 0,-1 1 0,1 0 0,0 0 0,0-1 0,0 1 0,0-1 0,-1 1 0,1 0 1,0-1-1,0 0 0,0 1 0,0-1 0,0 0 0,3 1 0,-2-1 10,0 0 0,0-1 1,1 1-1,-1-1 0,0 1 1,0-1-1,1 0 0,-1 0 1,0 0-1,0 0 0,0 0 1,2-1-1,4-5 37,0 1 0,0-1 0,0 0 0,10-13 0,10-16-51,29-51 0,-56 86-2,-1 0-1,1 0 1,0-1 0,-1 1-1,1 0 1,0 0-1,0 0 1,-1 0 0,1 0-1,0 0 1,0 0 0,0 0-1,0 0 1,0 0 0,0 1-1,1-1 1,-1 0-1,0 1 1,2-1 0,-3 1-3,1 0 1,0 1 0,-1-1-1,1 1 1,-1-1-1,1 1 1,-1-1 0,1 1-1,-1-1 1,1 1-1,-1 0 1,0-1 0,1 1-1,-1 0 1,0-1-1,0 1 1,1 0 0,-1-1-1,0 1 1,0 0-1,0 0 1,0-1 0,0 1-1,0 1 1,1 66-214,-2-55 198,0 58-1534,2-70 1411,-1-1-1,0 1 0,0 0 1,0 0-1,1-1 0,-1 1 1,0 0-1,0 0 0,1-1 1,-1 1-1,1 0 0,-1-1 1,1 1-1,-1-1 0,1 1 1,-1 0-1,1-1 0,-1 1 1,1-1-1,0 0 0,-1 1 1,1-1-1,0 1 0,0-1 1,-1 0-1,1 0 0,0 1 1,-1-1-1,1 0 0,0 0 1,0 0-1,0 0 0,-1 0 1,1 0-1,0 0 0,0 0 1,-1 0-1,1 0 0,0 0 1,0-1-1,0 1 0,-1 0 1,1 0-1,0-1 0,38-14-7372,-9-6-2018</inkml:trace>
</inkml:ink>
</file>

<file path=ppt/ink/ink2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1.205"/>
    </inkml:context>
    <inkml:brush xml:id="br0">
      <inkml:brushProperty name="width" value="0.025" units="cm"/>
      <inkml:brushProperty name="height" value="0.025" units="cm"/>
    </inkml:brush>
  </inkml:definitions>
  <inkml:trace contextRef="#ctx0" brushRef="#br0">137 289 18289,'0'0'5109,"-11"12"-3155,10-11-1947,-68 84 2461,61-74-2042,1 0 0,0 1 0,1-1 0,0 1 0,1 1 0,0-1 0,-5 22 0,9-33-419,1 0-1,0 0 1,0-1 0,0 1 0,0 0 0,0 0-1,0 0 1,0 0 0,0-1 0,0 1-1,0 0 1,0 0 0,0 0 0,0-1 0,1 1-1,-1 0 1,0 0 0,1 0 0,-1-1-1,0 1 1,1 0 0,-1-1 0,1 1 0,-1 0-1,1-1 1,-1 1 0,1-1 0,0 1-1,-1-1 1,1 1 0,0-1 0,1 1 0,0 0 6,1-1 1,-1 1 0,0-1 0,1 0 0,-1 0 0,1 0 0,-1 0-1,1 0 1,-1-1 0,1 1 0,2-2 0,5-1 17,-1 0 0,1-1 0,0 0 0,13-8-1,-13 4-58,0 1 0,-1-1 0,0 0-1,0-1 1,-1 0 0,0-1-1,0 0 1,-1 0 0,0 0-1,-1-1 1,0 0 0,-1 0 0,0 0-1,-1-1 1,-1 0 0,1 0-1,-2 0 1,1 0 0,-1-15 0,-5 60-179,2-27 194,0 1-1,0 0 1,1 0 0,0 0-1,0 0 1,1 0 0,1 8-1,-2-14 17,1 0-1,-1 0 0,0 0 0,1 0 0,0 0 1,-1 0-1,1 0 0,-1 0 0,1 0 0,0 0 1,0-1-1,0 1 0,-1 0 0,1 0 0,0-1 1,0 1-1,0 0 0,0-1 0,2 1 0,-1 0 5,1-1-1,-1 1 0,1-1 1,0 0-1,-1 0 0,1 0 1,-1 0-1,1 0 0,-1-1 1,1 1-1,-1-1 0,4-1 1,0-1 65,1 0-1,-1 0 1,0-1 0,0 1 0,0-1 0,0-1 0,-1 1 0,0-1 0,0 0-1,9-11 1,40-64 503,-49 73-536,7-12-6,-1-1 1,-1 0 0,-1-1-1,0 0 1,-2-1-1,0 1 1,-2-1 0,0-1-1,2-33 1,-9 53-34,-3 12 0,-3 15 0,-1 14 0,3 0 0,1 1 0,0 58 0,5-83 0,1 1 0,0-1 0,1 0 0,0 1 0,1-1 0,1-1 0,0 1 0,1 0 0,1-1 0,0 0 0,0 0 0,15 20 0,-12-25 0,-9-16 0,-8-15 0,-12-9 0,-28-31 0,28 39 0,2-1 0,-25-43 0,42 66 1,0-1-1,0 1 1,0 0-1,0-1 1,0 1 0,0-1-1,1 1 1,0-1-1,-1 1 1,1-4 0,0 5-1,0 0 0,0 0 1,0 1-1,1-1 1,-1 0-1,0 0 0,0 1 1,1-1-1,-1 0 1,0 1-1,1-1 0,-1 0 1,1 1-1,-1-1 0,1 0 1,-1 1-1,1-1 1,0 1-1,-1-1 0,1 1 1,0-1-1,0 1 0,4-2-5,0 1 0,0 0-1,1 0 1,-1 0-1,0 1 1,0-1-1,11 2 1,-1-1-31,78 3-2484,4-1-4970,-19-2-821</inkml:trace>
</inkml:ink>
</file>

<file path=ppt/ink/ink2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2.156"/>
    </inkml:context>
    <inkml:brush xml:id="br0">
      <inkml:brushProperty name="width" value="0.025" units="cm"/>
      <inkml:brushProperty name="height" value="0.025" units="cm"/>
    </inkml:brush>
  </inkml:definitions>
  <inkml:trace contextRef="#ctx0" brushRef="#br0">5 230 14734,'0'0'7863,"-1"9"-6250,0-7-1504,0 0 1,1 0 0,-1 0 0,1 0 0,0 0 0,0 0 0,-1 0 0,1 0-1,0 0 1,1 0 0,-1 0 0,0 0 0,1 0 0,-1 0 0,1 0 0,-1 0-1,1 0 1,0 0 0,0-1 0,0 1 0,0 0 0,0 0 0,0-1-1,0 1 1,1-1 0,-1 1 0,1-1 0,-1 1 0,1-1 0,0 0 0,-1 0-1,1 0 1,0 0 0,0 0 0,0 0 0,-1 0 0,1-1 0,0 1 0,0-1-1,0 1 1,0-1 0,3 0 0,5 1 1,0-1 0,0 0 0,0-1 0,0 0 0,-1-1 1,1 0-1,0 0 0,-1-1 0,0 0 0,1-1 0,-1 0 0,-1-1 0,1 1 0,-1-2 0,1 1 1,-1-1-1,9-10 0,-9 10-84,-1-1 0,0 0 0,-1-1 0,0 1 0,0-1 0,0 0 0,-1-1 1,-1 0-1,1 1 0,-1-1 0,-1-1 0,0 1 0,0 0 0,-1-1 0,0 0 1,0 1-1,0-16 0,-3 22-19,1 0 0,0 0-1,-1 0 1,0 0 0,1 0 0,-1-1 0,-1 2 0,1-1 0,0 0 0,-1 0 0,1 0 0,-1 1 0,0-1 0,0 1-1,0-1 1,0 1 0,0 0 0,-1-1 0,1 1 0,-1 1 0,1-1 0,-1 0 0,0 0 0,1 1 0,-1 0 0,0 0-1,0-1 1,0 2 0,0-1 0,0 0 0,0 1 0,-5-1 0,4 0-20,0 1-1,-1 0 1,1 0-1,0 0 1,0 0 0,-1 1-1,1 0 1,0 0 0,0 0-1,0 0 1,0 1 0,0-1-1,0 1 1,1 0-1,-1 0 1,0 0 0,1 1-1,0-1 1,-1 1 0,1 0-1,0 0 1,0 0-1,1 0 1,-4 6 0,0 1 0,2 2 0,-1-1 0,1 0 0,1 1 0,0 0 0,0 0 0,1 0 0,1 0 1,0 18-1,0-26 14,1 0 1,0 0-1,0 0 0,1 1 1,-1-1-1,1 0 1,0 0-1,0 0 1,0 0-1,1 0 1,0 0-1,-1 0 1,1-1-1,0 1 1,1 0-1,-1-1 1,1 0-1,-1 0 0,1 1 1,0-1-1,0-1 1,1 1-1,-1 0 1,0-1-1,1 0 1,-1 0-1,1 0 1,0 0-1,0 0 1,5 1-1,0-2 18,0 1 0,0-1 0,1 0 0,-1-1 0,0 0 0,0-1 0,0 0 0,1 0 0,-1-1 0,0 0 0,0 0 0,-1-1 0,1 0 1,0-1-1,-1 0 0,0-1 0,0 1 0,8-8 0,9-8 79,-1-1 0,-1-1 1,37-48-1,-46 53-92,-14 50-55,-10 31 366,6-49-191,1 1 0,-2 31 0,5-47-127,0 1 0,0 0 0,0-1 0,0 1 0,0 0 0,0-1 0,0 1 0,0 0 0,0-1 0,1 1 0,-1 0 0,0-1 0,0 1 0,0-1 0,1 1 0,-1 0 0,0-1 0,1 1 0,-1-1 0,1 1 0,-1-1 0,0 1 0,1-1 0,-1 1 0,1-1 0,-1 0 0,1 1 0,0-1 0,-1 0 0,1 1 0,-1-1 0,1 0 0,1 1 0,23-7 0,25-27 0,-49 33 0,63-51 0,-30 22 0,2 2 0,46-28 0,-81 55 0,0-1 0,-1 0 0,1 1 0,0-1 0,-1 0 0,1 1 0,0-1 0,0 1 0,0-1 0,0 1 0,0 0 0,-1-1 0,1 1 0,0 0 0,0 0 0,0 0 0,0-1 0,0 1 0,0 0 0,0 0 0,0 0 0,0 1 0,0-1 0,0 0 0,0 0 0,0 0 0,0 1 0,-1-1 0,1 0 0,0 1 0,0-1 0,0 1 0,0-1 0,-1 1 0,1-1 0,0 1 0,0 0 0,0 0 0,0 3 0,0-1 0,0 1 0,-1 0 0,1 0 0,-1-1 0,0 1 0,0 0 0,0 4 0,-1 4 0,-12 130 0,13-141 0,0-1 0,0 0 0,0 1 0,0-1 0,0 0 0,0 1 0,0-1 0,0 0 0,0 1 0,0-1 0,1 0 0,-1 0 0,0 1 0,0-1 0,0 0 0,0 1 0,0-1 0,1 0 0,-1 0 0,0 1 0,0-1 0,0 0 0,1 0 0,-1 1 0,0-1 0,0 0 0,1 0 0,-1 0 0,0 1 0,0-1 0,1 0 0,-1 0 0,0 0 0,1 0 0,-1 0 0,0 0 0,1 0 0,-1 0 0,0 0 0,1 0 0,-1 0 0,0 0 0,1 0 0,-1 0 0,0 0 0,0 0 0,1 0 0,-1 0 0,0 0 0,1 0 0,-1 0 0,0-1 0,1 1 0,-1 0 0,0 0 0,0 0 0,1-1 0,-1 1 0,0 0 0,0 0 0,0 0 0,1-1 0,-1 1 0,0 0 0,0-1 0,15-11 0,5-12-2686,-18 21 1923,0 0 0,0 0-1,-1 1 1,1-1 0,-1 0-1,0 0 1,0-1-1,0 1 1,0 0 0,-1 0-1,1 0 1,-1-6 0,0-7-9626</inkml:trace>
</inkml:ink>
</file>

<file path=ppt/ink/ink2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2.515"/>
    </inkml:context>
    <inkml:brush xml:id="br0">
      <inkml:brushProperty name="width" value="0.025" units="cm"/>
      <inkml:brushProperty name="height" value="0.025" units="cm"/>
    </inkml:brush>
  </inkml:definitions>
  <inkml:trace contextRef="#ctx0" brushRef="#br0">1 7 21140,'0'0'10090,"48"-6"-16913,-23 15-288</inkml:trace>
</inkml:ink>
</file>

<file path=ppt/ink/ink2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2.864"/>
    </inkml:context>
    <inkml:brush xml:id="br0">
      <inkml:brushProperty name="width" value="0.025" units="cm"/>
      <inkml:brushProperty name="height" value="0.025" units="cm"/>
    </inkml:brush>
  </inkml:definitions>
  <inkml:trace contextRef="#ctx0" brushRef="#br0">1 138 12748,'0'0'12412,"0"-10"-10645,0 7-1611,0-1 0,0 0-1,1 0 1,-1 1 0,1-1 0,0 0 0,0 1 0,0-1 0,1 1-1,-1-1 1,1 1 0,0 0 0,0-1 0,3-2 0,-1 1 33,1 0 1,0 0-1,0 1 1,0 0-1,1 0 1,-1 0 0,1 1-1,0 0 1,7-3-1,52-17 507,-59 21-696,-1 1 1,0 0 0,1 0 0,-1 1 0,0 0 0,1-1-1,-1 2 1,1-1 0,-1 1 0,10 2 0,-13-2-8,0 0 1,0 1-1,-1-1 1,1 0-1,0 1 0,-1 0 1,1-1-1,-1 1 1,0 0-1,1 0 0,-1-1 1,0 1-1,0 0 1,0 0-1,0 1 1,-1-1-1,1 0 0,-1 0 1,1 0-1,-1 0 1,1 1-1,-1 3 1,-1 59 82,0-51-55,-8 49-186,9-63-69,0 1 0,0-1 0,0 0 0,1 0 0,-1 1 0,0-1 0,1 0 0,-1 0 1,0 1-1,1-1 0,-1 0 0,0 0 0,1 0 0,-1 1 0,0-1 0,1 0 0,-1 0 0,1 0 0,-1 0 0,0 0 0,1 0 0,-1 0 1,0 0-1,1 0 0,-1 0 0,1 0 0,-1 0 0,0 0 0,1 0 0,-1 0 0,1 0 0,-1-1 0,0 1 0,1 0 0,-1 0 0,0 0 1,1-1-1,-1 1 0,12-9-7171</inkml:trace>
</inkml:ink>
</file>

<file path=ppt/ink/ink2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3.251"/>
    </inkml:context>
    <inkml:brush xml:id="br0">
      <inkml:brushProperty name="width" value="0.025" units="cm"/>
      <inkml:brushProperty name="height" value="0.025" units="cm"/>
    </inkml:brush>
  </inkml:definitions>
  <inkml:trace contextRef="#ctx0" brushRef="#br0">0 96 21781,'0'0'10244,"13"7"-10084,-10-6-152,1 2-1,0-1 0,0 1 0,0-1-1,0 0 1,0 0 0,1-1 0,-1 0 0,1 1 0,-1-1 0,1-1 0,-1 1 0,1-1-1,0 1 1,-1-1 0,1-1 0,-1 1 0,1-1 0,0 0 0,-1 0 0,0 0 0,1 0-1,-1-1 1,0 0 0,1 0 0,6-4 0,-7 4 1,0-1 1,0 1-1,0-1 0,-1 0 1,1 0-1,-1 0 0,1-1 1,-1 1-1,0-1 1,-1 1-1,1-1 0,0 0 1,-1 0-1,0 0 0,0-1 1,0 1-1,-1 0 0,0-1 1,1 1-1,-2-1 0,1 1 1,0-7-1,-1 11-8,0-1-1,0 0 0,0 1 1,0-1-1,0 1 0,0-1 1,0 0-1,0 1 1,-1-1-1,1 0 0,0 1 1,0-1-1,-1 1 1,1-1-1,0 1 0,-1-1 1,1 1-1,0-1 0,-1 1 1,1-1-1,-1 1 1,1-1-1,-1 1 0,1 0 1,-1-1-1,1 1 0,-1 0 1,0-1-1,1 1 1,-2 0-1,-23 1-75,20 0 61,0 1-1,-1 0 1,1 0-1,0 1 1,0-1-1,1 1 1,-7 5-1,4-3 34,1 1 1,0 1-1,0 0 0,0-1 0,1 2 1,0-1-1,0 0 0,1 1 0,0 0 0,0 0 1,1 0-1,0 1 0,1-1 0,-1 1 0,2 0 1,-2 13-1,3-21-15,1 0 0,-1 0 0,1 0-1,-1 0 1,1 0 0,0 0 0,-1 0 0,1 0 0,0 0 0,0 0 0,0 0-1,0-1 1,0 1 0,0 0 0,0 0 0,0-1 0,0 1 0,0-1 0,0 1-1,0-1 1,0 1 0,0-1 0,1 0 0,-1 0 0,0 1 0,0-1 0,0 0-1,1 0 1,-1 0 0,0 0 0,2-1 0,44-2 17,-31 0-20,1-2 0,-1 0 0,0-1 0,-1 0 0,1-1 0,19-13 0,-20 11 0,0 1 0,1 0 0,0 2 0,0-1 0,31-6 0,-47 13 0,1 0 0,0 0 0,0-1 0,0 1 0,0 0 0,-1 0 0,1 0 0,0 1 0,0-1 0,0 0 0,0 0 0,-1 0 0,1 1 0,0-1 0,0 0 0,0 1 0,-1-1 0,1 0 0,0 1 0,-1-1 0,1 1 0,0-1 0,-1 1 0,1 0 0,-1-1 0,1 1 0,-1 0 0,1-1 0,-1 1 0,1 0 0,-1 0 0,1-1 0,-1 1 0,0 0 0,0 0 0,1 1 0,1 43 0,-1-2 0,0-41 0,-1-1 0,0 1 0,0-1 0,1 1 0,-1-1 0,1 1 0,-1-1 0,1 1 0,0-1 0,-1 1 0,1-1 0,0 0 0,0 1 0,0-1 0,0 0 0,0 0 0,0 0 0,1 0 0,1 2 0,1-1 0,1-1 0,0 1 0,-1-1 0,1 0 0,0 0 0,0 0 0,0-1 0,0 0 0,0 0 0,-1 0 0,1-1 0,8-1 0,59-17 0,-63 16 0,5-1 0,3-3 0,0 2 0,0 0 0,0 1 0,0 0 0,0 2 0,1 0 0,33 1 0,-50 1-5,0 1-1,0-1 1,0 0-1,0 1 1,0-1 0,0 1-1,-1 0 1,1-1-1,0 1 1,0 0-1,0-1 1,-1 1 0,1 0-1,0 0 1,-1-1-1,1 1 1,-1 0 0,1 0-1,-1 0 1,1 0-1,-1 0 1,0 0-1,1 0 1,-1 0 0,0 0-1,0 0 1,0 0-1,0 2 1,0 35-1659,0-26 47,0-7-6092</inkml:trace>
</inkml:ink>
</file>

<file path=ppt/ink/ink2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3.877"/>
    </inkml:context>
    <inkml:brush xml:id="br0">
      <inkml:brushProperty name="width" value="0.025" units="cm"/>
      <inkml:brushProperty name="height" value="0.025" units="cm"/>
    </inkml:brush>
  </inkml:definitions>
  <inkml:trace contextRef="#ctx0" brushRef="#br0">72 46 10378,'0'0'7185,"-2"-8"-3341,-4-28-609,6 36-3159,0 0 0,0 0-1,0 0 1,0 0 0,0 0 0,0 0-1,0 0 1,0 0 0,-1 0 0,1 0 0,0 0-1,0 1 1,0-1 0,0 0 0,0 0 0,0 0-1,0 0 1,0 0 0,0 0 0,-1 0-1,1 0 1,0 0 0,0 0 0,0 0 0,0 0-1,0 0 1,0 0 0,0 0 0,0-1 0,0 1-1,0 0 1,-1 0 0,1 0 0,0 0-1,0 0 1,0 0 0,0 0 0,0 0 0,0 0-1,0 0 1,0 0 0,0 0 0,0 0 0,0 0-1,0-1 1,0 1 0,0 0 0,0 0-1,-1 0 1,1 0 0,0 0 0,0 0 0,0 0-1,0 0 1,0 0 0,0-1 0,0 1-1,0 0 1,0 0 0,-4 13 881,-2 18-930,-14 70 817,10-59-261,3 0 1,-5 74-1,12-115-583,0 1 0,0-1 0,0 0 0,0 0 0,0 1 0,0-1 0,1 0 0,-1 0 0,0 1 0,1-1 0,-1 0 0,1 0 0,-1 0 0,1 0 0,-1 1 0,1-1 0,0 0 0,0 0 0,-1 0 0,1 0 0,0-1 0,0 1 0,0 0 0,0 0 0,0 0 0,0-1 0,0 1 0,1-1 0,-1 1 0,0-1 0,0 1 0,0-1 0,1 0 0,-1 1 0,0-1 0,0 0 0,1 0 0,-1 0 0,0 0 0,0 0 0,1 0 0,-1 0 0,0-1 0,0 1 0,1 0 0,-1-1 0,0 1 0,0-1 0,2 0 0,7-3 0,0 0 0,-1 0 0,1-1 0,15-10 0,9-9 0,0-1 0,-2-2 0,-1-1 0,-1-1 0,-2-2 0,35-47 0,-61 75-260,8-15-6016,-10 17 6079,0 1 0,0 0 0,0 0 1,0-1-1,0 1 0,0 0 0,0-1 0,0 1 1,0 0-1,0-1 0,0 1 0,0 0 1,0-1-1,0 1 0,0 0 0,0-1 0,0 1 1,-1 0-1,1-1 0,0 1 0,0 0 1,0 0-1,0-1 0,-1 1 0,1 0 1,0 0-1,0-1 0,-1 1 0,1 0 0,0 0 1,0 0-1,-1-1 0,1 1 0,0 0 1,-1 0-1,1 0 0,0 0 0,0 0 0,-1 0 1,1 0-1,0-1 0,-1 1 0,1 0 1,0 0-1,-1 0 0,1 0 0,0 1 0,-1-1 1,1 0-1,0 0 0,-1 0 0,1 0 1,-17 1-14453</inkml:trace>
</inkml:ink>
</file>

<file path=ppt/ink/ink2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4.234"/>
    </inkml:context>
    <inkml:brush xml:id="br0">
      <inkml:brushProperty name="width" value="0.025" units="cm"/>
      <inkml:brushProperty name="height" value="0.025" units="cm"/>
    </inkml:brush>
  </inkml:definitions>
  <inkml:trace contextRef="#ctx0" brushRef="#br0">32 0 11115,'0'0'8007,"-31"60"-5797,31-46-800,7 0-418,14-3-127,7-2-608,5-4-386,7-3-2529,0-2-1730,-2-2-2723</inkml:trace>
</inkml:ink>
</file>

<file path=ppt/ink/ink2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4.921"/>
    </inkml:context>
    <inkml:brush xml:id="br0">
      <inkml:brushProperty name="width" value="0.025" units="cm"/>
      <inkml:brushProperty name="height" value="0.025" units="cm"/>
    </inkml:brush>
  </inkml:definitions>
  <inkml:trace contextRef="#ctx0" brushRef="#br0">109 50 10474,'0'0'15353,"-10"2"-13591,5-1-1675,1-1 0,-1 1 0,0 0 0,1 1 0,-1-1 1,1 1-1,-1 0 0,1 0 0,0 0 0,0 0 0,0 1 0,0 0 0,0 0 1,0 0-1,1 0 0,-1 1 0,1-1 0,0 1 0,0 0 0,1 0 1,-1 0-1,1 0 0,0 0 0,0 1 0,0-1 0,0 1 0,0 5 0,2-9-85,0 0 0,0-1 0,0 1 0,0 0 0,0 0-1,1 0 1,-1 0 0,0-1 0,1 1 0,-1 0-1,1-1 1,-1 1 0,1 0 0,-1-1 0,1 1 0,-1 0-1,1-1 1,0 1 0,-1-1 0,1 1 0,0-1 0,-1 1-1,1-1 1,0 0 0,0 1 0,-1-1 0,1 0-1,0 1 1,0-1 0,0 0 0,-1 0 0,1 0 0,0 0-1,0 0 1,0 0 0,0 0 0,-1 0 0,3 0 0,35-4 161,-6-4-88,-1-2-1,35-15 1,-46 16-74,0 0 0,1 2-1,0 1 1,1 0 0,-1 2 0,44-4 0,-64 7 3,0 1 0,0 0 0,0 0 0,1 1 0,-1-1 0,0 0 0,0 0 0,0 0 0,0 1 0,0-1 0,0 1 0,0-1 0,0 1 0,0-1 0,0 1 0,0-1 0,0 1 0,0 0 0,0 0 0,0-1 0,-1 1 0,1 0 0,0 0 0,-1 0 0,1 0 0,0 0 0,0 2 0,4 31 93,0-1-13,-4-32-74,0 0-1,0-1 1,0 1-1,0 0 1,0 0-1,0-1 0,1 1 1,-1 0-1,0-1 1,0 1-1,0-1 1,1 0-1,-1 1 0,0-1 1,0 0-1,1 0 1,-1 0-1,0 0 0,1 0 1,-1 0-1,0 0 1,1 0-1,1-1 1,31-7 287,48-22-114,-61 21-247,1 1-1,0 0 1,0 2 0,0 0-1,1 2 1,41-4 0,-63 8 62,0 0 0,0 0 0,0 1 0,-1-1 0,1 0 0,0 0 0,0 1 0,0-1 1,-1 0-1,1 1 0,0-1 0,0 1 0,-1-1 0,1 1 0,0-1 0,-1 1 0,1-1 0,-1 1 0,1 0 0,-1-1 1,1 1-1,-1 0 0,1 0 0,-1-1 0,0 1 0,1 0 0,-1 0 0,0-1 0,0 1 0,1 0 0,-1 0 1,0 0-1,0 0 0,0-1 0,0 1 0,0 0 0,0 0 0,0 0 0,-1 0 0,1 0 0,0-1 0,0 1 1,-1 0-1,1 0 0,-1 0 0,1 0 3,-1 0 1,1 0-1,0 0 0,0 0 1,-1 0-1,1-1 1,0 1-1,0 0 1,0 0-1,0 0 0,0 0 1,0 0-1,0 0 1,0 0-1,0 0 0,0 0 1,1 0-1,-1 0 1,0-1-1,1 1 1,-1 0-1,0 0 0,1 0 1,-1 0-1,1-1 1,-1 1-1,1 0 0,0-1 1,-1 1-1,1 0 1,0-1-1,0 1 1,-1-1-1,1 1 0,0-1 1,0 1-1,0-1 1,-1 1-1,1-1 0,0 0 1,0 0-1,0 1 1,0-1-1,0 0 1,0 0-1,1 0 0,23-1-796,1-1 0,0-2 0,44-11 0,-29 3-5839,59-26 1,-44 3 5064,-43 24 4984,-7 5 3734,-58 156-5088,28 5-1280,2-7-447,22-147-331,-9 28 38,9-28-30,0 0 0,0 0 0,-1 0 0,1 0 0,0-1 0,-1 1 0,1 0 0,-1 0 0,1-1 0,-1 1 0,1 0 0,-1-1 0,1 1 0,-1 0 0,0-1 0,1 1 0,-1-1 0,0 1 0,1-1 0,-1 1 0,0-1 0,0 1 0,1-1 0,-1 0 0,0 0 0,0 1 0,0-1 0,-1 0 0,0-25 342,3 5-279,1-1 1,1 1-1,0 0 1,2-1-1,7-19 1,42-98-117,-48 124-16,-1 3-46,0 0 1,0 0-1,1 0 1,1 0-1,0 1 1,0 0-1,17-16 1,-19 22 102,0-1 1,1 1 0,0 0 0,0 1-1,0-1 1,0 1 0,1 1-1,-1-1 1,1 1 0,-1 0-1,1 1 1,0-1 0,0 1-1,0 0 1,8 1 0,2 0 4,0 0 0,32 6 0,-45-6-5,-1 1 0,1 0 0,-1 0 0,0 0 1,1 0-1,-1 0 0,0 1 0,1-1 0,-1 1 1,0 0-1,0 0 0,0 0 0,-1 0 0,1 1 0,0-1 1,-1 1-1,0-1 0,0 1 0,1 0 0,2 6 1,-5-8 49,0 1 1,0-1 0,0 1 0,0-1 0,0 1 0,0-1-1,0 1 1,-1-1 0,1 1 0,0-1 0,-1 0 0,1 1-1,-1-1 1,0 1 0,1-1 0,-1 0 0,0 0 0,0 1-1,0-1 1,0 0 0,0 0 0,0 0 0,0 0 0,0 0-1,0 0 1,-1 0 0,1 0 0,0-1 0,-1 1 0,1 0-1,-1-1 1,1 1 0,0-1 0,-1 0 0,-1 1 0,-61 16 1678,59-16-1594,-15 2-8,0-1-1,-31-1 1,50-1-145,0 0-68,1 0 0,0 0 0,-1 1 0,1-1 0,0 0 0,-1 0 0,1 0 0,0 0 0,-1 0 1,1 0-1,0 0 0,-1 0 0,1 0 0,0 0 0,-1 0 0,1-1 0,0 1 0,-1 0 0,1 0 0,0 0 0,0 0 0,-1 0 0,1-1 0,0 1 0,-1 0 0,1 0 0,0-1 1,0 1-1,-1 0 0,1 0 0,0-1 0,0 1 0,0 0 0,0 0 0,-1-1 0,1 1 0,0 0 0,0-1 0,0 1 0,0 0 0,0-1 0,0 1 0,0 0 0,0-1 0,10-13-6207,9 1-1287</inkml:trace>
</inkml:ink>
</file>

<file path=ppt/ink/ink2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5.295"/>
    </inkml:context>
    <inkml:brush xml:id="br0">
      <inkml:brushProperty name="width" value="0.025" units="cm"/>
      <inkml:brushProperty name="height" value="0.025" units="cm"/>
    </inkml:brush>
  </inkml:definitions>
  <inkml:trace contextRef="#ctx0" brushRef="#br0">107 40 9225,'0'0'16330,"-9"1"-15620,3 0-559,-1 0 0,1 0-1,0 1 1,0 0 0,0 0 0,1 1 0,-1 0 0,1 0 0,-7 4-1,10-5-64,-1-1 0,1 1 0,0 0 0,0 0 0,-1 0 0,1 0 0,1 0-1,-1 1 1,0-1 0,1 0 0,-1 1 0,1 0 0,0-1 0,-1 1 0,1 0-1,1-1 1,-1 1 0,0 0 0,1 0 0,-1 0 0,1 0 0,0 0 0,0-1-1,0 1 1,0 0 0,1 0 0,0 3 0,0-5-69,-1 0 1,1 0-1,0 0 0,0 0 1,-1 0-1,1 0 1,0 0-1,0-1 0,0 1 1,0 0-1,0 0 1,0-1-1,0 1 0,1-1 1,-1 1-1,0-1 0,0 0 1,0 1-1,1-1 1,-1 0-1,0 0 0,0 0 1,0 0-1,3 0 1,36-1 131,-32 1-109,19-3-67,1-1-1,36-11 0,22-3 907,-94-14 290,8-38-1169,1 69-6,-1 0 1,1 1-1,0-1 0,-1 0 1,1 1-1,0-1 1,-1 1-1,1-1 0,0 1 1,0-1-1,0 1 0,-1-1 1,1 1-1,0 0 1,0 0-1,0-1 0,0 1 1,0 0-1,0 0 0,-1 0 1,1 0-1,0 0 0,0 0 1,0 0-1,0 0 1,0 0-1,0 1 0,0-1 1,0 0-1,-1 1 0,3 0 1,32 8-952,-14-1-2378,1-1 1,29 6-1,-16-7-2884</inkml:trace>
</inkml:ink>
</file>

<file path=ppt/ink/ink2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5.650"/>
    </inkml:context>
    <inkml:brush xml:id="br0">
      <inkml:brushProperty name="width" value="0.025" units="cm"/>
      <inkml:brushProperty name="height" value="0.025" units="cm"/>
    </inkml:brush>
  </inkml:definitions>
  <inkml:trace contextRef="#ctx0" brushRef="#br0">116 25 16207,'0'0'2878,"-9"-1"-455,4 1-2232,1 0-1,0 0 1,0 0 0,0 0-1,-1 1 1,1 0-1,0 0 1,0 0-1,0 0 1,0 0-1,0 1 1,1 0 0,-1 0-1,0 0 1,1 0-1,-1 0 1,1 1-1,0 0 1,0-1-1,0 1 1,0 0-1,0 1 1,1-1 0,-1 0-1,1 1 1,0 0-1,0-1 1,0 1-1,1 0 1,-1 0-1,1 0 1,0 0 0,0 0-1,0 0 1,0 7-1,1-9-179,0 0-1,0 0 1,1 0-1,-1 0 1,1-1-1,-1 1 1,1 0-1,0 0 1,-1-1-1,1 1 1,0-1-1,0 1 1,0 0-1,0-1 1,0 0-1,1 1 1,-1-1-1,0 0 1,1 1-1,-1-1 1,1 0-1,-1 0 1,1 0-1,-1 0 1,1-1-1,0 1 1,0 0-1,-1-1 1,1 1-1,0-1 1,0 1-1,0-1 1,-1 0-1,1 0 1,0 0-1,0 0 1,2 0-1,2 0-103,0 0-1,0-1 1,0 0-1,0 1 0,0-2 1,0 1-1,-1-1 1,1 0-1,0 0 1,8-5-1,0-4-35,-1-1 0,0 0-1,-1-1 1,0 0 0,-1-1-1,-1-1 1,0 1 0,10-22-1,-20 68-1607,0-31 1519,0 0 1,0 1 0,1-1 0,-1 0 0,0 0-1,0 1 1,1-1 0,-1 0 0,1 0-1,-1 0 1,1 1 0,0-1 0,-1 0-1,1 0 1,0 0 0,0 0 0,-1 0 0,1 0-1,0-1 1,0 1 0,0 0 0,0 0-1,0-1 1,0 1 0,1 0 0,-1-1-1,0 1 1,0-1 0,0 0 0,2 1-1,2-1-1011,0 0 0,0 0-1,0 0 1,0-1 0,0 1-1,9-4 1,12-10-5353</inkml:trace>
</inkml:ink>
</file>

<file path=ppt/ink/ink2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6.103"/>
    </inkml:context>
    <inkml:brush xml:id="br0">
      <inkml:brushProperty name="width" value="0.025" units="cm"/>
      <inkml:brushProperty name="height" value="0.025" units="cm"/>
    </inkml:brush>
  </inkml:definitions>
  <inkml:trace contextRef="#ctx0" brushRef="#br0">118 71 4516,'3'-10'4597,"0"-3"-3246,4-34 3463,-9 47-1550,-8 10-2155,-8 18-8,2 1 1,1 0 0,2 1-1,1 1 1,1 0 0,1 0 0,-6 44-1,14-65-896,0-2-117,1 1 0,-1-1 0,2 1 1,-1 0-1,1-1 0,0 1 0,1 0 0,2 9 1,-3-17-63,0-1 0,0 1 0,1-1 0,-1 1 0,0-1 0,1 1 0,-1-1 0,1 0 0,-1 1 0,1-1 0,-1 0 0,0 1 1,1-1-1,-1 0 0,1 1 0,-1-1 0,1 0 0,-1 0 0,1 0 0,0 1 0,-1-1 0,1 0 0,-1 0 0,1 0 0,-1 0 1,1 0-1,0 0 0,-1 0 0,1 0 0,-1 0 0,1 0 0,-1-1 0,1 1 0,-1 0 0,1 0 0,-1 0 0,1-1 0,-1 1 0,1 0 1,-1-1-1,1 1 0,-1 0 0,1-1 0,-1 1 0,0-1 0,1 1 0,-1-1 0,0 1 0,1-1 0,18-23 678,-14 10-575,0-1 1,-1 1 0,-1-1 0,-1 0-1,0-1 1,-1 1 0,-1 0 0,0 0-1,-2-17 1,2 35-130,0 0 0,1 1 0,0-1 0,-1 0 0,2 1 0,-1-1 0,0 0 0,0 0 0,1 0 0,0 0 0,0 0 0,0 0 0,0 0 0,0-1 0,0 1 0,1-1 0,-1 1 0,1-1 0,3 2 0,0 0 0,0 0 0,1-1 0,0 0 0,-1-1 0,1 1 0,0-1 0,0-1 0,0 1 0,8-1 0,-2 1 0,1-2 0,-1 0 0,0 0 0,1-1 0,-1-1 0,0 0 0,0-1 0,0 0 0,0-1 0,13-6 0,16-17 0,-57 70 0,12-34 14,1 0 0,0 0 0,0 0 0,1 1 0,0-1 0,1 0 0,0 1-1,2 14 1,-2-22-21,0 1 1,1-1-1,-1 0 0,1 0 0,0 0 0,0 0 0,-1 0 0,1 0 0,1 0 0,-1 0 0,0 0 0,0 0 0,1-1 0,-1 1 0,1 0 0,-1-1 0,3 2 0,-2-2-17,0 0 0,0-1 0,1 1 0,-1 0 1,0-1-1,0 0 0,0 1 0,1-1 0,-1 0 0,0 0 0,0-1 0,1 1 0,-1 0 0,0-1 1,0 1-1,0-1 0,0 0 0,0 1 0,0-1 0,4-3 0,-2 2-955,0-1 0,0 1 0,0-1 0,-1 0 0,1-1 0,-1 1 0,0-1 0,0 1 0,4-7 0,9-19-8908</inkml:trace>
</inkml:ink>
</file>

<file path=ppt/ink/ink2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6.430"/>
    </inkml:context>
    <inkml:brush xml:id="br0">
      <inkml:brushProperty name="width" value="0.025" units="cm"/>
      <inkml:brushProperty name="height" value="0.025" units="cm"/>
    </inkml:brush>
  </inkml:definitions>
  <inkml:trace contextRef="#ctx0" brushRef="#br0">29 52 19314,'0'0'8616,"-26"-47"-5893,23 43-737,3 9-2531,6 0-2786,2-1-7111</inkml:trace>
</inkml:ink>
</file>

<file path=ppt/ink/ink2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7.445"/>
    </inkml:context>
    <inkml:brush xml:id="br0">
      <inkml:brushProperty name="width" value="0.025" units="cm"/>
      <inkml:brushProperty name="height" value="0.025" units="cm"/>
    </inkml:brush>
  </inkml:definitions>
  <inkml:trace contextRef="#ctx0" brushRef="#br0">1 194 17873,'0'0'9534,"3"-9"-8914,0 4-560,0 0 1,1 0 0,0 1 0,0-1 0,0 1-1,0 0 1,1 0 0,0 0 0,-1 0 0,1 1-1,1 0 1,-1 0 0,0 0 0,1 1 0,-1 0-1,1 0 1,0 0 0,0 1 0,0 0 0,0 0 0,0 0-1,7 1 1,-11-1-51,0 1 0,0-1 0,0 1 0,0 0-1,0 0 1,1 0 0,-1 0 0,0 0 0,0 0 0,0 0-1,0 1 1,0-1 0,0 1 0,0 0 0,0 0 0,0-1-1,0 1 1,0 0 0,0 1 0,2 1 0,-3-1-5,-1-1-1,1 1 1,-1 0 0,0 0 0,0 0-1,1 0 1,-1 0 0,0 0-1,-1-1 1,1 1 0,0 0 0,-1 0-1,1 0 1,-1 0 0,1-1 0,-1 1-1,0 0 1,0 0 0,1-1 0,-1 1-1,-1-1 1,1 1 0,-2 2-1,-39 50 137,34-46-144,1 1 0,0 0 0,0 0 0,0 0 0,1 1 0,1-1 0,0 1 0,0 1 0,1-1 0,0 1 0,1 0 0,-3 11 0,6-21 1,0 0 0,0-1 0,0 1 1,0 0-1,0-1 0,1 1 0,-1 0 0,0-1 0,0 1 1,0 0-1,1-1 0,-1 1 0,0-1 0,1 1 0,-1 0 1,0-1-1,1 1 0,-1-1 0,1 1 0,-1-1 0,1 1 1,-1-1-1,1 1 0,-1-1 0,1 0 0,0 1 0,-1-1 1,1 0-1,1 1 0,26 2 64,30-14 214,-40 4-183,0 0 1,-1-2-1,0 0 0,-1-1 1,28-22-1,-35 25 92,0-1-1,0 1 0,-1-2 1,0 1-1,-1-1 1,0-1-1,0 1 1,-1-1-1,0 0 1,8-19-1,-10-4-124,-4 33-60,0-1 0,0 1-1,0 0 1,0-1 0,0 1 0,0-1 0,0 1 0,0-1-1,0 1 1,-1 0 0,1-1 0,0 1 0,0-1-1,0 1 1,0 0 0,-1-1 0,1 1 0,0-1 0,0 1-1,-1 0 1,1-1 0,0 1 0,-1 0 0,1-1 0,0 1-1,-1 0 1,1 0 0,0-1 0,-1 1 0,1 0-1,-1 0 1,1 0 0,0 0 0,-1 0 0,1-1 0,-1 1-1,1 0 1,-1 0 0,1 0 0,0 0 0,-1 0-1,1 0 1,-1 0 0,1 0 0,-1 0 0,1 1 0,0-1-1,-1 0 1,1 0 0,-1 0 0,1 0 0,0 1-1,-1-1 1,1 0 0,-1 0 0,1 1 0,0-1 0,-1 0-1,1 1 1,0-1 0,0 0 0,-1 1 0,1-1 0,0 0-1,0 1 1,-1 0 0,0 0 0,-1 1 0,1-1 0,-1 1 0,1-1 0,0 1 0,-1 0 0,1-1 0,0 1 0,0 0 0,0 0 0,1 0 0,-1 0 0,0 0 0,1 0 0,-1 0 0,1 0 0,0 0 0,-1 0 0,1 0 0,0 0 0,0 0 0,1 0 0,-1 0 0,0 0 0,1 0 0,-1 0 0,1 0 0,0 0 0,-1 0 0,1 0 0,0 0 0,0 0 0,0 0 0,1-1 0,-1 1 0,0 0 0,1-1 0,-1 1 0,1-1 0,-1 0 0,1 1 0,-1-1 0,1 0 0,0 0 0,0 0 0,0 0 0,0 0 0,0-1 0,0 1 0,0-1 0,0 1 0,0-1 0,0 1 0,0-1 0,2 0 0,7-1 0,0 0 0,0 0 0,0-1 0,-1-1 0,1 0 0,-1 0 0,0-1 0,0 0 0,0-1 0,-1 0 0,1 0 0,-1-1 0,13-12 0,-14 13 0,-1-1 0,0 0 0,0-1 0,-1 0 0,0 0 0,0 0 0,-1-1 0,0 0 0,0 0 0,-1 0 0,0 0 0,0-1 0,-1 0 0,0 0 0,-1 0 0,2-11 0,-3 19 0,-1 1 0,0-1 0,0 0 0,0 0 0,1 0 0,-1 1 0,0-1 0,0 0 0,0 0 0,0 0 0,0 1 0,0-1 0,-1 0 0,1 0 0,0 0 0,0 1 0,0-1 0,-1 0 0,1 0 0,0 1 0,-1-1 0,1 0 0,-1 0 0,1 1 0,-1-1 0,1 1 0,-1-1 0,0 0 0,1 1 0,-1-1 0,1 1 0,-1 0 0,0-1 0,0 1 0,1-1 0,-1 1 0,0 0 0,0 0 0,1-1 0,-1 1 0,0 0 0,0 0 0,0 0 0,1 0 0,-1 0 0,0 0 0,0 0 0,0 0 0,1 0 0,-1 0 0,0 1 0,0-1 0,0 0 0,1 0 0,-1 1 0,0-1 0,1 1 0,-1-1 0,0 0 0,0 1 0,-6 3 0,1 0 0,-1 0 0,1 0 0,0 0 0,-7 8 0,-7 8 0,1 1 0,-19 28 0,31-40 0,2 0 0,-1 0 0,2 0 0,-1 0 0,1 1 0,0 0 0,1 0 0,0 0 0,-1 13 0,3-21 0,1-1 0,0 0 0,0 0 0,0 0 0,0 1 0,0-1 0,0 0 0,0 0 0,1 0 0,-1 0 0,0 1 0,1-1 0,-1 0 0,1 0 0,-1 0 0,1 0 0,-1 0 0,1 0 0,0 0 0,0 0 0,-1 0 0,1 0 0,0 0 0,0-1 0,0 1 0,0 0 0,0-1 0,0 1 0,0 0 0,2 0 0,1 0 0,0 0 0,0 0 0,0-1 0,0 1 0,0-1 0,0 0 0,0 0 0,1 0 0,4-1 0,9-3 0,-1 0 0,0 0 0,24-11 0,36-22 0,27-12 0,-103 49 0,-1 0 0,1 0 0,-1-1 0,1 1 0,-1 0 0,1 0 0,-1 0 0,1 0 0,-1 0 0,1 0 0,0 0 0,-1 0 0,1 0 0,-1 0 0,1 0 0,-1 0 0,1 0 0,0 0 0,-1 1 0,1-1 0,-1 0 0,1 0 0,-1 1 0,1-1 0,-1 0 0,0 1 0,1-1 0,-1 0 0,1 1 0,-1-1 0,0 1 0,1-1 0,-1 0 0,0 1 0,1-1 0,-1 1 0,0-1 0,0 1 0,1 0 0,-1-1 0,0 1 0,0-1 0,0 1 0,0-1 0,0 1 0,0-1 0,0 1 0,0 0 0,0-1 0,0 2 0,-5 43 0,2-11 0,4-33 0,-1 0 0,1 0 0,-1-1 0,1 1 0,-1 0 0,1-1 0,0 1 0,-1-1 0,1 1 0,0-1 0,-1 1 0,1-1 0,0 1 0,0-1 0,-1 0 0,1 1 0,0-1 0,0 0 0,0 0 0,0 1 0,-1-1 0,1 0 0,0 0 0,0 0 0,1 0 0,28-1 0,-24 0 0,18-2 0,0 0 0,0-2 0,33-12 0,-36 10 0,0 1 0,0 1 0,0 1 0,40-3 0,-59 7-45,-1 0-1,0 0 1,0 0 0,1 0-1,-1 0 1,0 0 0,0 0-1,1 1 1,-1-1 0,0 1-1,0-1 1,0 1 0,1-1-1,-1 1 1,0-1 0,0 1-1,0 0 1,0 0 0,0 0-1,0 0 1,-1-1 0,1 1-1,0 0 1,0 0 0,-1 1 0,1-1-1,0 0 1,-1 0 0,1 0-1,-1 0 1,1 2 0,0 42-4168,-2-25 1436,1-10-7745</inkml:trace>
</inkml:ink>
</file>

<file path=ppt/ink/ink2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8.583"/>
    </inkml:context>
    <inkml:brush xml:id="br0">
      <inkml:brushProperty name="width" value="0.025" units="cm"/>
      <inkml:brushProperty name="height" value="0.025" units="cm"/>
    </inkml:brush>
  </inkml:definitions>
  <inkml:trace contextRef="#ctx0" brushRef="#br0">49 1 17873,'0'0'1206,"-2"9"-389,-10 31 172,2 1-1,1 0 1,3 0-1,1 1 1,1 66-1,4-105-912,0 0-1,0-1 1,1 1-1,-1 0 1,0-1-1,1 1 1,0 0 0,0-1-1,0 1 1,0-1-1,0 0 1,0 1-1,1-1 1,-1 0 0,1 0-1,0 1 1,-1-1-1,5 3 1,-4-4 66,0 0 1,1 0-1,-1 0 1,0 0-1,0 0 1,1-1-1,-1 1 1,1-1-1,-1 1 1,0-1-1,1 0 1,-1 0 0,1 0-1,-1-1 1,1 1-1,3-2 1,3 0 155,0-1 0,-1-1 0,0 1 0,0-2 0,0 1 0,0-1 0,-1 0 0,0 0 0,13-12 0,1-7-287,0-1 0,-2-1 0,0 0 1,-2-2-1,-1 0 0,-1 0 0,-2-1 1,18-56-1,-29 77-1507,0 2-4435,1 14-527,-1 0-1406</inkml:trace>
</inkml:ink>
</file>

<file path=ppt/ink/ink2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29.395"/>
    </inkml:context>
    <inkml:brush xml:id="br0">
      <inkml:brushProperty name="width" value="0.025" units="cm"/>
      <inkml:brushProperty name="height" value="0.025" units="cm"/>
    </inkml:brush>
  </inkml:definitions>
  <inkml:trace contextRef="#ctx0" brushRef="#br0">149 245 14382,'0'0'13271,"-11"-2"-13186,8 1-76,-1 0 0,0 0 0,1 1-1,-1-1 1,0 1 0,0 0 0,0 0-1,1 0 1,-1 1 0,0-1 0,1 1-1,-1 0 1,0 0 0,1 0 0,-1 1 0,1-1-1,-1 1 1,1 0 0,0-1 0,0 2-1,0-1 1,0 0 0,0 1 0,0-1-1,1 1 1,-1 0 0,-2 3 0,-2 2 77,4-5 9,0 0 1,0 0-1,0 0 1,0 1 0,0-1-1,1 1 1,-1 0 0,1 0-1,0 0 1,0 0 0,1 0-1,-3 7 1,24-9 347,-1-3-310,1-1-1,0-1 0,23-7 1,-30 6-135,0 0 0,0 1-1,0 1 1,0 1 0,0-1 0,1 2 0,-1 0 0,0 1 0,1 0 0,15 4 0,-25-4 43,0 1 0,-1 0-1,1 0 1,0 0 0,-1 0-1,1 1 1,-1-1 0,0 1-1,0 0 1,0 0 0,0 0-1,0 1 1,-1-1 0,0 1 0,1-1-1,-1 1 1,0 0 0,-1 0-1,1 0 1,-1 0 0,0 0-1,0 0 1,0 0 0,0 0-1,-1 1 1,1-1 0,-1 0-1,-1 8 1,1-11 370,0-41 502,1-51-927,1 23-283,-8-81-1,4 134 286,1 11-409,0 1 0,1-1 0,0 0 0,-1 0 0,1 0 0,1 0 0,-1 0 0,1-5 1,0 8 198,0 0 0,-1 0 0,1 0 0,0 0 0,0 0 0,0 0 0,0 0 0,0 0 0,0 1-1,0-1 1,0 0 0,0 0 0,0 1 0,0-1 0,0 1 0,1-1 0,-1 1 0,0-1 0,0 1 0,1 0 0,-1 0 0,0-1 0,1 1 0,-1 0 0,0 0 0,0 0 0,1 1 0,0-1 0,25 0-3173,5 0-1836</inkml:trace>
</inkml:ink>
</file>

<file path=ppt/ink/ink2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30.081"/>
    </inkml:context>
    <inkml:brush xml:id="br0">
      <inkml:brushProperty name="width" value="0.025" units="cm"/>
      <inkml:brushProperty name="height" value="0.025" units="cm"/>
    </inkml:brush>
  </inkml:definitions>
  <inkml:trace contextRef="#ctx0" brushRef="#br0">130 1 15919,'0'0'8018,"-9"1"-7446,7-1-546,-1 0 1,1 0-1,-1 1 1,1-1 0,0 1-1,-1 0 1,1-1 0,0 1-1,0 0 1,-1 0-1,1 1 1,0-1 0,0 0-1,0 1 1,-2 2 0,1 0 82,0 0 1,1 1 0,-1 0 0,1-1 0,0 1 0,1 0-1,-1 0 1,-1 10 0,-40 196 4159,35-152-3788,-2 98 1,14-137-489,5-17 93,-8-4-78,1 0 1,-1 0 0,0-1-1,1 1 1,-1 0 0,0-1-1,0 1 1,0-1 0,0 1-1,0-1 1,-1 0 0,1 1-1,0-1 1,-1 0 0,1 0-1,-1 0 1,1-2 0,2-26 19,0-1 1,-2 1-1,-2-1 1,0 1-1,-2-1 1,-2 1-1,-1 0 0,-9-30 1,14 57-99,4 14-90,14 21-133,-9-25 198,-1-1 0,1-1 0,0 1 0,0-2 0,0 1 0,1-1 0,-1 0 0,1 0 0,0-1-1,1-1 1,-1 1 0,0-2 0,1 1 0,-1-1 0,1 0 0,-1-1 0,15-1 0,-18 0 128,0 0-1,0 0 1,1 0-1,-1-1 1,0 0-1,-1 0 0,1 0 1,0-1-1,-1 0 1,1 0-1,-1 0 1,6-5-1,-8 5 60,0 0 1,0 0-1,0-1 0,0 1 0,-1-1 1,0 0-1,1 0 0,-1 0 1,0 0-1,-1 0 0,1 0 0,-1 0 1,0-1-1,0 1 0,0 0 0,-1-1 1,1 1-1,-1-7 0,0 11-86,0 0 0,0-1-1,0 1 1,0-1 0,0 1-1,0 0 1,0-1 0,0 1-1,0 0 1,0-1 0,0 1-1,0-1 1,0 1 0,0 0-1,0-1 1,-1 1 0,1 0 0,0-1-1,0 1 1,0 0 0,-1-1-1,1 1 1,0 0 0,0-1-1,-1 1 1,1 0 0,0 0-1,-1-1 1,1 1 0,0 0-1,-1 0 1,1 0 0,0-1-1,-1 1 1,1 0 0,0 0-1,-1 0 1,1 0 0,-1 0 0,1 0-1,0 0 1,-1 0 0,1 0-1,-1 0 1,1 0 0,0 0-1,-1 0 1,1 0 0,-1 0-1,1 0 1,0 0 0,-1 0-1,1 1 1,0-1 0,-1 0-1,1 0 1,0 1 0,-1-1 0,1 0-1,-21 19-90,13-9 148,0 0 0,2 1-1,-1 0 1,1 0-1,1 1 1,0 0-1,1 0 1,0 0-1,1 0 1,0 1-1,1-1 1,0 1-1,1 21 1,1-33-61,0 0 0,0 0-1,0 0 1,1 0 0,-1 0 0,0 0 0,1 0 0,-1 0 0,1 0-1,-1 0 1,1 0 0,-1 0 0,1 0 0,0 0 0,0 0 0,-1 0-1,1-1 1,0 1 0,0 0 0,0 0 0,0-1 0,0 1-1,0-1 1,0 1 0,2 0 0,0 0-1,1 0 1,0-1-1,-1 1 0,1-1 1,0 0-1,-1 0 0,1 0 1,5-1-1,0 0-3,1-1 0,0-1 0,-1 1 0,1-2 0,13-6 0,-7 1 2,-1-1 0,0-1 0,0 0 0,-1-1 0,20-23 0,60-88 0,-104 176 0,3-30-6,1 0 0,2 0-1,0 1 1,1 0 0,1 29 0,2-53-62,0 1 1,0-1 0,0 1-1,0-1 1,1 1 0,-1-1-1,0 1 1,0-1 0,0 1-1,1-1 1,-1 1 0,0-1 0,0 1-1,1-1 1,-1 0 0,0 1-1,1-1 1,-1 1 0,1-1-1,-1 0 1,1 1 0,-1-1-1,0 0 1,1 0 0,-1 1-1,2-1 1,13-2-5888,-5-12-1033</inkml:trace>
</inkml:ink>
</file>

<file path=ppt/ink/ink2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30.434"/>
    </inkml:context>
    <inkml:brush xml:id="br0">
      <inkml:brushProperty name="width" value="0.025" units="cm"/>
      <inkml:brushProperty name="height" value="0.025" units="cm"/>
    </inkml:brush>
  </inkml:definitions>
  <inkml:trace contextRef="#ctx0" brushRef="#br0">20 51 17136,'0'0'9481,"-20"-51"-32062</inkml:trace>
</inkml:ink>
</file>

<file path=ppt/ink/ink2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0:31.168"/>
    </inkml:context>
    <inkml:brush xml:id="br0">
      <inkml:brushProperty name="width" value="0.025" units="cm"/>
      <inkml:brushProperty name="height" value="0.025" units="cm"/>
    </inkml:brush>
  </inkml:definitions>
  <inkml:trace contextRef="#ctx0" brushRef="#br0">1 1 13645,'0'0'9609,"51"60"-6790,-43-15-1186,-4 10-704,-4 4-384,0 2-353,-12 3-96,4-6-64,0-4-96,6-5-897,2-11-1794,0-9-2209,5-14-3428</inkml:trace>
</inkml:ink>
</file>

<file path=ppt/ink/ink2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3.534"/>
    </inkml:context>
    <inkml:brush xml:id="br0">
      <inkml:brushProperty name="width" value="0.025" units="cm"/>
      <inkml:brushProperty name="height" value="0.025" units="cm"/>
    </inkml:brush>
  </inkml:definitions>
  <inkml:trace contextRef="#ctx0" brushRef="#br0">140 1 5221,'-9'0'2231,"-21"1"-2341,-36-1 9517,32 0 1586,89 1-7917,191-1-3486,-165 2-3383,0-1-4079,-52 0 756</inkml:trace>
</inkml:ink>
</file>

<file path=ppt/ink/ink2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3.880"/>
    </inkml:context>
    <inkml:brush xml:id="br0">
      <inkml:brushProperty name="width" value="0.025" units="cm"/>
      <inkml:brushProperty name="height" value="0.025" units="cm"/>
    </inkml:brush>
  </inkml:definitions>
  <inkml:trace contextRef="#ctx0" brushRef="#br0">66 47 18001,'0'0'2370,"-58"10"417,50-9 224,29-1-2467,17-5-95,14-7-289,10 2-128,10 0-288,0 2-865,-4 4-865,-9 0-1922,-13-1-3651</inkml:trace>
</inkml:ink>
</file>

<file path=ppt/ink/ink2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4.225"/>
    </inkml:context>
    <inkml:brush xml:id="br0">
      <inkml:brushProperty name="width" value="0.025" units="cm"/>
      <inkml:brushProperty name="height" value="0.025" units="cm"/>
    </inkml:brush>
  </inkml:definitions>
  <inkml:trace contextRef="#ctx0" brushRef="#br0">9 0 13773,'12'0'2365,"-8"0"-2153,16 0 1195,0 1 0,0 0 0,0 2-1,23 5 1,-38-7-1210,-1 0 0,1 0 0,-1 1 0,1-1 0,-1 1-1,1 0 1,-1 1 0,0-1 0,0 1 0,0 0 0,0-1-1,0 2 1,-1-1 0,1 0 0,-1 1 0,0 0 0,0 0 0,0-1-1,-1 2 1,0-1 0,1 0 0,-1 0 0,-1 1 0,1-1-1,-1 1 1,2 5 0,-3-2-47,1 1 1,-1-1-1,-1 1 0,0 0 1,0-1-1,0 0 0,-1 1 0,0-1 1,-1 0-1,0 0 0,0 0 0,-1 0 1,0-1-1,0 1 0,-1-1 1,0 0-1,0 0 0,-1-1 0,1 0 1,-8 6-1,-3 2-150,0-1 0,-1 0 0,0-2 0,-1 0-1,0 0 1,0-2 0,-24 8 0,32-13-4303</inkml:trace>
</inkml:ink>
</file>

<file path=ppt/ink/ink2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5.051"/>
    </inkml:context>
    <inkml:brush xml:id="br0">
      <inkml:brushProperty name="width" value="0.025" units="cm"/>
      <inkml:brushProperty name="height" value="0.025" units="cm"/>
    </inkml:brush>
  </inkml:definitions>
  <inkml:trace contextRef="#ctx0" brushRef="#br0">67 0 17168,'0'0'3748,"5"64"-609,-5-24-577,-5 7-448,-3 2-704,1-3-482,-1-1-575,3-2-289,4-5 0,1-6-96,0-3-609,0-9-640,-2-5-1057,-5-10-1730,-5-5-1153,-5-8-4196</inkml:trace>
</inkml:ink>
</file>

<file path=ppt/ink/ink2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5.394"/>
    </inkml:context>
    <inkml:brush xml:id="br0">
      <inkml:brushProperty name="width" value="0.025" units="cm"/>
      <inkml:brushProperty name="height" value="0.025" units="cm"/>
    </inkml:brush>
  </inkml:definitions>
  <inkml:trace contextRef="#ctx0" brushRef="#br0">0 92 15919,'5'-8'2568,"-2"3"-2157,0 0-1,0 0 1,0 1 0,0-1 0,1 1-1,-1 0 1,1 0 0,0 0 0,1 1 0,-1-1-1,1 1 1,-1 0 0,1 1 0,0-1-1,0 1 1,0 0 0,0 0 0,9-2 0,10-1 1028,1 1 0,45-1 1,-64 4-1357,0 1 1,0 0-1,0 0 0,0 1 1,0 0-1,0 0 0,0 0 1,-1 1-1,1 0 0,0 0 1,-1 0-1,1 1 1,-1-1-1,0 1 0,0 1 1,0-1-1,7 6 0,-10-5-71,0-1-1,-1 0 0,1 0 1,-1 0-1,1 1 0,-1-1 0,0 1 1,0-1-1,-1 1 0,1 0 1,-1-1-1,1 1 0,-1-1 0,0 1 1,-1 0-1,1-1 0,-1 1 1,1 0-1,-1-1 0,0 1 1,0-1-1,-1 0 0,1 1 0,-4 5 1,-5 8 75,0 0 0,-1 0 1,-18 19-1,15-17-62,-4 2-25,-22 31 0,38-49 0,0 0 0,1 0 0,-1 0 0,1 0 0,-1 0 0,1 0 0,0 0 0,0 1 0,0-1 0,1 0 0,-1 1 0,1-1 0,0 0 0,0 1 0,0 3 0,1-6 2,0 0 0,0 0-1,-1 0 1,1 0 0,0 0 0,0 0-1,0 0 1,0 0 0,0 0 0,0-1 0,1 1-1,-1 0 1,0-1 0,0 1 0,0-1-1,1 1 1,-1-1 0,0 1 0,1-1-1,-1 0 1,0 0 0,3 0 0,38 4-84,-31-3-53,70 2-6298,-40-3-1083</inkml:trace>
</inkml:ink>
</file>

<file path=ppt/ink/ink2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5.767"/>
    </inkml:context>
    <inkml:brush xml:id="br0">
      <inkml:brushProperty name="width" value="0.025" units="cm"/>
      <inkml:brushProperty name="height" value="0.025" units="cm"/>
    </inkml:brush>
  </inkml:definitions>
  <inkml:trace contextRef="#ctx0" brushRef="#br0">145 50 15439,'0'0'6657,"-12"-2"-2392,8 1-4044,0 1 0,-1-1-1,1 1 1,-1 0 0,1 0 0,0 0 0,-1 0-1,1 1 1,-1 0 0,1 0 0,0 0-1,0 0 1,-1 1 0,1 0 0,0-1 0,0 2-1,1-1 1,-1 0 0,0 1 0,1 0 0,-1-1-1,1 1 1,0 1 0,-3 2 0,2 0-163,1-1-1,-1 1 1,1 0 0,0 0 0,1 0-1,0 0 1,0 1 0,0-1 0,0 1-1,0 9 1,2-14-50,0 0-1,-1 0 1,2 1 0,-1-1-1,0 0 1,0 1-1,1-1 1,-1 0 0,1 0-1,-1 0 1,1 1-1,0-1 1,0 0 0,0 0-1,0 0 1,1 0-1,-1 0 1,0-1 0,1 1-1,0 0 1,-1-1-1,1 1 1,0-1 0,0 1-1,-1-1 1,1 0-1,0 0 1,0 0 0,1 0-1,-1 0 1,0 0-1,4 1 1,1-1-8,-1 1 0,1-1 0,0-1 0,0 1 0,-1-1 0,1 0 0,0 0 0,0-1 0,-1 0 0,1 0 0,-1-1 0,1 0 0,-1 0 0,1 0 0,-1-1 0,0 0 0,0 0 0,0 0 0,-1-1 0,1 0 0,-1 0 0,0-1 0,0 1 0,0-1 0,-1 0 0,1 0 0,-1-1 0,-1 1 0,1-1 0,-1 0 0,0 0 0,0 0 0,0-1 0,-1 1 0,0 0 0,-1-1 0,1 0 0,-1 1 0,0-1 0,-1 0 0,0 1 0,0-1 0,0 0 0,-2-7 0,2 12-69,-1 0 1,0-1-1,0 1 1,0 0-1,0 0 0,0-1 1,0 1-1,-1 0 1,1 0-1,-1 1 1,1-1-1,-1 0 0,0 0 1,0 1-1,0-1 1,0 1-1,0-1 0,0 1 1,0 0-1,0 0 1,0 0-1,-4-1 1,5 2-5,0-1 1,0 1-1,0-1 1,0 1-1,0 0 1,0 0 0,0-1-1,0 1 1,-1 0-1,1 0 1,0 0-1,0 0 1,0 1 0,0-1-1,0 0 1,0 0-1,-1 1 1,1-1-1,0 0 1,0 1 0,0-1-1,0 1 1,0 0-1,0-1 1,0 1-1,1 0 1,-1-1 0,0 1-1,0 0 1,0 0-1,1 0 1,-1 0 0,0 0-1,1 0 1,-1 0-1,1 0 1,-1 0-1,1 0 1,0 0 0,-1 0-1,1 0 1,0 0-1,0 1 1,-1 1-1,1-1-666,0-1 248,0 0-1,0 0 1,-1 0-1,1 0 0,0 0 1,0 0-1,0 0 1,0 0-1,0 0 0,1 0 1,-1 0-1,0 0 1,0 0-1,1 0 0,-1 0 1,0 0-1,2 1 1,11 0-6994</inkml:trace>
</inkml:ink>
</file>

<file path=ppt/ink/ink2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6.111"/>
    </inkml:context>
    <inkml:brush xml:id="br0">
      <inkml:brushProperty name="width" value="0.025" units="cm"/>
      <inkml:brushProperty name="height" value="0.025" units="cm"/>
    </inkml:brush>
  </inkml:definitions>
  <inkml:trace contextRef="#ctx0" brushRef="#br0">78 0 15727,'0'0'11595,"-4"8"-9924,-8 13-537,-16 41-1,25-55-1017,1-1 0,-1 1 0,2-1 0,-1 1 0,1 0 0,0 0 0,0 0-1,1 0 1,0 0 0,0 0 0,1 0 0,2 13 0,-2-18-115,0 0-1,1 0 1,-1 0-1,0 0 1,1 0-1,0 0 1,-1 0-1,1-1 1,0 1-1,0-1 1,0 1 0,0-1-1,0 0 1,0 0-1,1 1 1,-1-2-1,0 1 1,1 0-1,-1 0 1,0-1-1,5 1 1,61 3-21,-41-4-25,-21 1-32,0-1 1,0 1-1,0 0 1,0 1-1,0-1 1,0 1-1,0 1 0,0-1 1,5 4-1,-10-5 96,0-1 0,1 1-1,-1 0 1,0 0-1,0 1 1,0-1-1,0 0 1,0 0-1,0 0 1,-1 1-1,1-1 1,0 0-1,-1 1 1,1-1 0,0 1-1,-1-1 1,0 0-1,1 1 1,-1-1-1,0 1 1,0 0-1,0-1 1,0 1-1,0-1 1,0 1-1,0-1 1,-1 1 0,1-1-1,0 1 1,-1-1-1,1 0 1,-1 1-1,0-1 1,1 0-1,-1 1 1,0-1-1,0 0 1,0 0-1,0 1 1,0-1 0,0 0-1,-2 1 1,-4 6-18,0 0 0,-1-1 0,0 0 0,-1-1 0,0 1 0,0-2 0,0 1 0,0-1 0,-1-1 0,0 1 0,0-2 0,0 1 1,0-2-1,-1 1 0,1-1 0,-1-1 0,1 0 0,-1 0 0,-16-2 0,26 1-63,0 0-1,0 0 1,0 0 0,0 0-1,0 0 1,0 0 0,0 0-1,0-1 1,0 1 0,0 0-1,0-1 1,0 1 0,0 0-1,0-1 1,0 0 0,0 1-1,1-1 1,-1 1 0,0-1-1,0 0 1,1 0 0,-1 1-1,0-1 1,1 0 0,-1 0-1,0 0 1,1 0 0,0 0-1,-1 0 1,1 0 0,-1 0-1,1 0 1,0 0 0,0 0-1,-1 0 1,1 0 0,0 0-1,0 0 1,0 0 0,1-1-1,-1 0-205,1 0-1,-1 0 1,1 1-1,0-1 1,0 0-1,0 1 1,0-1-1,0 1 1,0-1-1,1 1 1,-1-1-1,0 1 1,1 0-1,-1-1 1,1 1-1,0 0 1,-1 0-1,1 0 1,0 1-1,2-2 1,23-6-7927,3 2-6357</inkml:trace>
</inkml:ink>
</file>

<file path=ppt/ink/ink2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7.665"/>
    </inkml:context>
    <inkml:brush xml:id="br0">
      <inkml:brushProperty name="width" value="0.025" units="cm"/>
      <inkml:brushProperty name="height" value="0.025" units="cm"/>
    </inkml:brush>
  </inkml:definitions>
  <inkml:trace contextRef="#ctx0" brushRef="#br0">49 0 13677,'-8'8'7885,"0"14"-6038,7-18-764,0-3-955,-19 65 4695,17-53-4477,0-1 0,1 0 0,1 1 0,0 0 0,0-1 0,2 16 0,-1-27-339,0 0-1,0 0 1,1 0 0,-1 0-1,0 0 1,0 0 0,1-1 0,-1 1-1,1 0 1,-1 0 0,0 0-1,1-1 1,0 1 0,-1 0 0,1-1-1,-1 1 1,1 0 0,0-1 0,0 1-1,-1-1 1,1 1 0,0-1-1,0 1 1,-1-1 0,1 0 0,1 1-1,29 0 300,-24-3-237,1 0 0,-1 0 0,1 0 1,-1-1-1,12-6 0,56-48-69,-33 23 0,-41 33 0,-1 1 0,0-1 0,1 1 0,-1-1 0,1 1 0,-1 0 0,1-1 0,-1 1 0,1-1 0,-1 1 0,1 0 0,0 0 0,-1-1 0,1 1 0,0 0 0,-1 0 0,1 0 0,-1 0 0,1-1 0,0 1 0,-1 0 0,1 0 0,0 0 0,-1 1 0,1-1 0,0 0 0,-1 0 0,1 0 0,0 0 0,-1 1 0,1-1 0,-1 0 0,1 0 0,0 1 0,8 21 0,-8-19 0,-1-1 0,1 1 0,0-1 0,0 0 0,0 1 0,0-1 0,0 0 0,0 1 0,0-1 0,1 0 0,-1 0 0,1 0 0,1 1 0,13 6-147,-1 0 0,1-2 0,19 7 0,28 13-1507,-60-26 332,-2-14-20194</inkml:trace>
</inkml:ink>
</file>

<file path=ppt/ink/ink2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8.037"/>
    </inkml:context>
    <inkml:brush xml:id="br0">
      <inkml:brushProperty name="width" value="0.025" units="cm"/>
      <inkml:brushProperty name="height" value="0.025" units="cm"/>
    </inkml:brush>
  </inkml:definitions>
  <inkml:trace contextRef="#ctx0" brushRef="#br0">39 148 12716,'0'0'3395,"-25"-76"-256,16 46-544,6 8-65,2 9-416,1 6 256,10 7-2466,5 3-64,12 10-1441,-1 2-2371,3 2-3107</inkml:trace>
</inkml:ink>
</file>

<file path=ppt/ink/ink2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8.366"/>
    </inkml:context>
    <inkml:brush xml:id="br0">
      <inkml:brushProperty name="width" value="0.025" units="cm"/>
      <inkml:brushProperty name="height" value="0.025" units="cm"/>
    </inkml:brush>
  </inkml:definitions>
  <inkml:trace contextRef="#ctx0" brushRef="#br0">108 37 12940,'0'0'18498,"-8"-7"-18028,-27-20-321,33 26-143,1 1 0,-1-1 0,1 1 1,-1 0-1,1 0 0,-1-1 0,0 1 0,1 0 0,-1 0 1,1 1-1,-1-1 0,0 0 0,1 0 0,-1 1 0,1-1 1,-1 1-1,1-1 0,-1 1 0,1 0 0,-1 0 0,1 0 1,0 0-1,-1-1 0,1 2 0,0-1 0,0 0 0,-2 2 0,2-3-76,0 1 0,0 0 0,0 0 0,0 0 0,0 1-1,1-1 1,-1 0 0,0 0 0,0 0 0,1 1-1,-1-1 1,1 0 0,-1 1 0,1-1 0,-1 0-1,1 1 1,0-1 0,0 0 0,-1 1 0,1-1-1,0 1 1,0-1 0,1 1 0,-1-1 0,0 0-1,0 1 1,1-1 0,0 2 0,5 3-413,0-1-1,0 0 1,1 0 0,-1-1-1,1 0 1,0 0 0,1 0 0,9 2-1,24 15-782,-39-20 1378,0 0 0,1 0 0,-1 1-1,0 0 1,0-1 0,0 1 0,0 0 0,0 0 0,-1 0 0,1 0 0,0 0-1,-1 0 1,0 1 0,1-1 0,-1 0 0,0 1 0,0-1 0,0 1 0,-1-1-1,1 1 1,0 4 0,-1-4 123,-1 0 0,0 0 0,1 0 0,-1 0 0,0-1-1,-1 1 1,1 0 0,0-1 0,-1 1 0,1-1 0,-1 0 0,0 1 0,0-1-1,0 0 1,0 0 0,0 0 0,0 0 0,-1-1 0,-3 3 0,-2 2-142,0-1 1,0 0 0,0-1-1,-1 1 1,1-2 0,-1 1-1,0-1 1,0-1 0,0 1-1,-16 0 1,25-3-181,-1 0-1,1 0 1,-1 0-1,0 0 1,1 0 0,-1-1-1,1 1 1,-1 0-1,1 0 1,-1-1 0,1 1-1,-1 0 1,1 0-1,-1-1 1,1 1 0,0-1-1,-1 1 1,1 0-1,0-1 1,-1 1 0,1-1-1,0 1 1,-1-1-1,1 1 1,0-1 0,0 1-1,-1-1 1,1 0-1,0 1 1,0-1 0,0 1-1,0-1 1,0 1-1,0-1 1,0 0 0,0 1-1,0-1 1,0 1-1,0-1 1,0 1 0,1-1-1,-1 1 1,0-1-1,1 0 1,10-28-7570,11 5-804</inkml:trace>
</inkml:ink>
</file>

<file path=ppt/ink/ink2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8.708"/>
    </inkml:context>
    <inkml:brush xml:id="br0">
      <inkml:brushProperty name="width" value="0.025" units="cm"/>
      <inkml:brushProperty name="height" value="0.025" units="cm"/>
    </inkml:brush>
  </inkml:definitions>
  <inkml:trace contextRef="#ctx0" brushRef="#br0">115 0 18834,'0'0'10121,"-10"2"-9069,1 0-848,0 1-1,1 0 1,-1 0-1,1 1 1,-1 0-1,-8 7 1,14-10-164,1 1-1,-1 0 0,1-1 1,0 1-1,-1 0 1,1 1-1,0-1 1,0 0-1,0 0 1,1 1-1,-1-1 1,1 1-1,-1 0 1,1 0-1,0-1 1,0 1-1,0 0 1,0 0-1,0 0 1,1 0-1,0 0 1,-1 0-1,1 0 1,0 0-1,0 0 0,1 0 1,0 4-1,-1-6-33,1 0-1,0 0 0,0 1 0,0-1 0,0 0 0,0 0 1,0 0-1,0 0 0,0 0 0,0 0 0,1-1 1,-1 1-1,0 0 0,1-1 0,-1 1 0,0-1 0,1 1 1,-1-1-1,1 1 0,-1-1 0,0 0 0,1 0 0,-1 0 1,3 0-1,43 0 91,-41 0-92,12-2-4,0-1 0,1-1 0,-1 0 0,-1-2 0,20-8 0,-22 8 0,1 0 0,1 1 0,-1 1 0,1 0 0,0 1 0,19-1 0,-27 15 0,-8-9 0,-1 0 0,1-1 0,0 1 0,0-1 0,0 1 0,0 0 0,1-1 0,-1 0 0,0 1 0,1-1 0,-1 0 0,1 0 0,-1 0 0,1 0 0,3 2 0,15 0 0,0-1 0,0-1 0,27-2 0,21 2 0,-21 1-4762,-26-2-3032</inkml:trace>
</inkml:ink>
</file>

<file path=ppt/ink/ink2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9.299"/>
    </inkml:context>
    <inkml:brush xml:id="br0">
      <inkml:brushProperty name="width" value="0.025" units="cm"/>
      <inkml:brushProperty name="height" value="0.025" units="cm"/>
    </inkml:brush>
  </inkml:definitions>
  <inkml:trace contextRef="#ctx0" brushRef="#br0">38 1 11082,'0'0'14585,"2"10"-13186,-1 22-720,-1 1 0,-1-1 1,-1 0-1,-13 58 0,-6 61 238,19-30 439,20-179-1324,-16 50-32,11-57 0,2 0 0,3 1 0,30-69 0,-47 129 0,1 0 0,0 1 0,0-1 0,0 0 0,1 1 0,-1-1 0,1 1 0,0 0 0,0-1 0,0 1 0,0 1 0,0-1 0,1 0 0,-1 1 0,1 0 0,0 0 0,0 0 0,0 0 0,0 1 0,0-1 0,0 1 0,0 0 0,0 0 0,0 0 0,1 1 0,-1 0 0,0 0 0,1 0 0,-1 0 0,0 0 0,0 1 0,1 0 0,-1 0 0,0 0 0,0 1 0,0-1 0,0 1 0,0 0 0,0 0 0,-1 0 0,1 0 0,4 5 0,-6-6 0,0 1 0,0 0 0,0 0 0,0 0 0,0 0 0,0 1 0,-1-1 0,1 0 0,-1 1 0,0-1 0,0 1 0,1-1 0,-2 1 0,1 0 0,0-1 0,0 1 0,-1 0 0,0 0 0,1-1 0,-1 1 0,0 0 0,0 0 0,-1 0 0,1-1 0,-1 1 0,1 0 0,-1 0 0,0-1 0,0 1 0,0-1 0,0 1 0,0-1 0,-1 1 0,1-1 0,-1 0 0,0 1 0,1-1 0,-1 0 0,0 0 0,-4 3 0,-1 1 0,-1 0 0,1 0 0,-1 0 0,0-1 0,0 0 0,-1-1 0,0 0 0,0 0 0,0-1 0,-16 4 0,21-6-43,-1-1 1,0 1-1,0-1 0,0 0 0,1-1 1,-1 1-1,0-1 0,0 0 1,-7-2-1,11 3-1,0-1 0,0 1-1,0-1 1,0 1 0,0-1 0,0 0 0,0 0-1,0 1 1,0-1 0,0 0 0,0 0 0,0 0-1,1 0 1,-1 0 0,0 0 0,1 0 0,-1 0-1,1 0 1,-1-1 0,1 1 0,0 0 0,-1 0-1,1 0 1,0-1 0,0 1 0,0 0 0,0 0-1,0-1 1,0 1 0,0 0 0,0 0 0,0 0-1,1-1 1,-1 1 0,0 0 0,1 0 0,-1 0-1,1 0 1,-1-1 0,1 1 0,0 0 0,1-1-1,2-3-1038,0 0 1,0 1-1,1 0 0,-1 0 0,1 0 0,0 1 0,0-1 0,0 1 0,0 0 0,1 1 0,-1-1 0,1 1 0,0 0 0,8-1 0,28-8-9621</inkml:trace>
</inkml:ink>
</file>

<file path=ppt/ink/ink2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1:59.645"/>
    </inkml:context>
    <inkml:brush xml:id="br0">
      <inkml:brushProperty name="width" value="0.025" units="cm"/>
      <inkml:brushProperty name="height" value="0.025" units="cm"/>
    </inkml:brush>
  </inkml:definitions>
  <inkml:trace contextRef="#ctx0" brushRef="#br0">43 13 10410,'0'0'16890,"-3"12"-14989,-6 12-1201,3-9-238,0 0 1,1 1-1,1 0 1,0 0 0,-1 18-1,5-33-460,1-1 0,-1 1 0,1 0 0,-1-1 0,1 1-1,-1-1 1,1 0 0,-1 1 0,1-1 0,0 1 0,-1-1 0,1 0 0,-1 1-1,1-1 1,0 0 0,-1 0 0,1 0 0,0 1 0,0-1 0,-1 0-1,1 0 1,0 0 0,-1 0 0,1 0 0,0 0 0,0 0 0,-1-1 0,1 1-1,0 0 1,-1 0 0,1 0 0,0-1 0,-1 1 0,2-1 0,26-9 23,-23 6-25,0-1 0,0 0 0,0 0 0,-1-1 0,1 1 0,-1-1 0,0 0 0,-1 0 0,0 0 0,0-1 0,0 1 0,-1-1 0,0 0 0,0 0 0,0 0 0,-1 0 0,0 0 0,-1 0 0,1 0 0,-1 0 0,-1 0 0,-1-12 0,0 25-1437,7 11-1338,0-13 1866,0 0 0,1 0 0,-1-1 0,1 0 0,0 0 0,-1-1 0,1 1 0,0-1 0,1 0 1,-1-1-1,0 0 0,1 0 0,-1 0 0,12-1 0,20 1-4691</inkml:trace>
</inkml:ink>
</file>

<file path=ppt/ink/ink2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0.020"/>
    </inkml:context>
    <inkml:brush xml:id="br0">
      <inkml:brushProperty name="width" value="0.025" units="cm"/>
      <inkml:brushProperty name="height" value="0.025" units="cm"/>
    </inkml:brush>
  </inkml:definitions>
  <inkml:trace contextRef="#ctx0" brushRef="#br0">214 87 10698,'0'0'14286,"-12"-6"-11665,3 1-2295,0 1 1,0 0 0,0 1-1,0 0 1,-19-4-1,24 7-256,-1-1-1,0 1 0,0 0 0,1 1 0,-1-1 0,0 1 0,1-1 0,-1 1 0,1 1 0,-1-1 0,1 1 0,-1 0 0,1 0 0,0 0 1,0 0-1,0 1 0,-7 5 0,7-4-6,0-1 0,1 1 0,0-1 0,-1 1 0,1 0 1,1 0-1,-1 1 0,0-1 0,1 0 0,0 1 0,0 0 0,1-1 0,-1 1 0,1 0 1,-1 5-1,2-8-57,0 1 1,0-1-1,0 0 1,0 1 0,1-1-1,-1 0 1,0 0-1,1 0 1,0 1-1,0-1 1,-1 0 0,1 0-1,0 0 1,1 0-1,-1 0 1,0 0-1,1 0 1,-1-1-1,1 1 1,-1 0 0,1-1-1,0 1 1,-1-1-1,1 0 1,0 0-1,0 1 1,0-1 0,0 0-1,0-1 1,1 1-1,-1 0 1,0 0-1,4 0 1,3 1-15,0-1 1,0 1-1,0-2 1,0 1-1,0-1 1,0 0-1,0-1 1,0 0-1,0-1 0,0 0 1,0 0-1,0-1 1,-1 0-1,0 0 1,1-1-1,-1 0 1,0-1-1,-1 1 0,1-2 1,-1 1-1,0-1 1,0 0-1,-1 0 1,0-1-1,0 0 1,0 0-1,-1 0 1,0-1-1,-1 0 0,1 0 1,-2 0-1,1 0 1,-1-1-1,0 1 1,-1-1-1,0 0 1,0 0-1,-1 0 0,0 0 1,-1-13-1,0 22 2,0-1 0,0 1 0,-1 0 0,1 0 0,0 0-1,0-1 1,-1 1 0,1 0 0,0 0 0,0 0 0,-1 0 0,1 0-1,0 0 1,0 0 0,-1 0 0,1 0 0,0 0 0,-1 0 0,1 0-1,0 0 1,-1 0 0,1 0 0,0 0 0,0 0 0,-1 0 0,1 0-1,0 0 1,0 0 0,-1 1 0,1-1 0,0 0 0,0 0-1,-1 0 1,1 0 0,0 1 0,0-1 0,-1 0 0,1 0 0,0 0-1,0 1 1,0-1 0,0 0 0,0 0 0,-1 1 0,1-1-1,-12 12-78,7-5 118,0 0 0,1 1 0,0 0 1,0 0-1,1 0 0,0 0 0,0 1 0,-1 10 0,3-17-31,1 0 0,0 0 0,0 1 0,0-1 0,0 0 0,0 0 0,1 1 0,-1-1-1,1 0 1,-1 0 0,1 0 0,0 0 0,0 0 0,0 0 0,0 0 0,0 0 0,0 0-1,1 0 1,-1 0 0,0-1 0,1 1 0,0 0 0,-1-1 0,1 0 0,0 1 0,0-1-1,0 0 1,0 0 0,0 0 0,0 0 0,0 0 0,0 0 0,0-1 0,0 1 0,0-1-1,4 1 1,-1 0-338,0 0-1,0 0 1,0 0-1,0-1 1,0 1-1,0-1 1,0 0-1,10-2 1,-14 1 300,1 0 0,0 1 0,-1-1 0,1 0 0,-1 0 0,0 0 0,1 0 1,-1 0-1,0 0 0,1-1 0,-1 1 0,0 0 0,0-1 0,0 1 0,0-1 0,0 1 0,-1-1 0,1 1 0,0-1 0,-1 0 0,1 1 1,-1-1-1,1 0 0,-1 1 0,0-1 0,0-3 0,1 3-92,-1 0 0,0 0 0,1 1 0,-1-1 0,1 0 0,0 0 0,0 0 0,0 1 0,0-1 0,0 0 0,0 1 0,0-1 0,0 1 0,0-1 0,1 1 0,-1 0 0,1-1 0,-1 1 0,4-2 0,35-12-8318,-31 12 6021,13-3-6496</inkml:trace>
</inkml:ink>
</file>

<file path=ppt/ink/ink2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0.832"/>
    </inkml:context>
    <inkml:brush xml:id="br0">
      <inkml:brushProperty name="width" value="0.025" units="cm"/>
      <inkml:brushProperty name="height" value="0.025" units="cm"/>
    </inkml:brush>
  </inkml:definitions>
  <inkml:trace contextRef="#ctx0" brushRef="#br0">141 156 14286,'0'0'3453,"-12"2"-335,6-1-2796,0-1-1,0 1 1,0 1 0,0-1-1,0 1 1,1 0 0,-1 1-1,0-1 1,1 1-1,0 0 1,0 1 0,0-1-1,0 1 1,0 0 0,1 0-1,0 0 1,-1 1 0,2 0-1,-1-1 1,0 1-1,1 1 1,0-1 0,0 0-1,1 1 1,0-1 0,0 1-1,-2 6 1,3-9-267,1-1 1,-1 1-1,1-1 1,0 1-1,0-1 1,0 1-1,0-1 1,0 1-1,0 0 1,0-1-1,1 0 1,0 1 0,-1-1-1,1 1 1,0-1-1,0 0 1,0 1-1,0-1 1,1 0-1,-1 0 1,1 0-1,-1 0 1,1 0-1,0 0 1,0 0-1,-1-1 1,1 1-1,1-1 1,-1 1-1,0-1 1,3 2-1,2-1-26,1 0 0,0 0 0,-1-1 0,1 1 0,0-2 0,0 1 0,0-1 0,0 0 0,9-2 0,-5 0-3,1-1 0,-1 0 1,-1-1-1,1 0 0,0-1 1,-1 0-1,0-1 0,0 0 1,-1-1-1,0 0 0,0-1 0,0 0 1,-1 0-1,0-1 0,-1 0 1,15-21-1,-5 4 39,-1 0 0,-1-2 0,-1 0 1,-1-1-1,14-44 0,-26 63-65,-6 11 0,-13 22 0,-22 38 0,27-41 0,2-1 0,-10 26 0,18-40 0,0 0 0,0 1 0,0-1 0,1 1 0,0-1 0,0 1 0,1-1 0,-1 1 0,1-1 0,1 1 0,-1 0 0,1-1 0,0 1 0,2 9 0,-1-13 0,0 0 0,-1 0 0,1 0 0,0 0 0,0 0 0,1 0 0,-1-1 0,0 1 0,0-1 0,1 1 0,-1-1 0,1 0 0,-1 0 0,1 0 0,0 0 0,-1 0 0,1-1 0,0 1 0,-1-1 0,1 0 0,0 0 0,0 0 0,0 0 0,3-1 0,3 1 0,-1-1 0,1 0 0,-1 0 0,0-1 0,1 0 0,14-6 0,-9-1 0,0 0 0,0 0 0,-1-2 0,21-20 0,1-1 0,-35 32 0,0 0 0,0-1 0,1 1 0,-1 0 0,0 0 0,0-1 0,1 1 0,-1 0 0,0 0 0,0-1 0,1 1 0,-1 0 0,0 0 0,1 0 0,-1 0 0,0 0 0,1 0 0,-1-1 0,1 1 0,-1 0 0,0 0 0,1 0 0,-1 0 0,0 0 0,1 0 0,-1 0 0,0 1 0,1-1 0,-1 0 0,0 0 0,1 0 0,-1 0 0,0 0 0,1 0 0,-1 1 0,0-1 0,1 0 0,4 17 0,-6 32 0,0-38 0,1-10 0,0 0 0,0-1 0,1 1 0,-1 0 0,0-1 0,0 1 0,0 0 0,0-1 0,1 1 0,-1 0 0,0-1 0,1 1 0,-1 0 0,1-1 0,-1 1 0,0-1 0,1 1 0,-1-1 0,1 1 0,-1-1 0,1 1 0,0-1 0,-1 0 0,1 1 0,-1-1 0,1 0 0,0 1 0,-1-1 0,1 0 0,1 0 0,28 1 0,-22-2 0,1-1 0,-1 0 0,1 0 0,13-7 0,26-24 0,-39 25 0,1 1 0,1 0 0,-1 0 0,19-7 0,-28 19-32,0 0 0,0 0 0,-1 0 0,0 1 0,0-1 0,0 0 0,-2 9 0,1-10-334,-1 23-3657,5-16-1354,6-5-3782,0-6 2748</inkml:trace>
</inkml:ink>
</file>

<file path=ppt/ink/ink2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1.194"/>
    </inkml:context>
    <inkml:brush xml:id="br0">
      <inkml:brushProperty name="width" value="0.025" units="cm"/>
      <inkml:brushProperty name="height" value="0.025" units="cm"/>
    </inkml:brush>
  </inkml:definitions>
  <inkml:trace contextRef="#ctx0" brushRef="#br0">1 130 4324,'0'0'4340,"5"-12"43,-2 5-4103,2-5 1305,0 1 0,1 0 0,0 1 0,11-16 0,-14 23-1043,0 0 0,0-1 0,0 1-1,1 0 1,-1 0 0,1 1 0,0-1 0,0 1 0,0 0 0,0 0-1,0 0 1,1 0 0,-1 1 0,0 0 0,1 0 0,-1 0-1,9-1 1,-10 2-492,0 0-1,-1 0 0,1 0 1,0 0-1,0 0 0,-1 1 1,1-1-1,0 1 0,-1 0 1,1 0-1,-1 0 0,1 0 1,-1 0-1,1 1 0,-1-1 1,0 1-1,0-1 0,1 1 1,-1 0-1,0 0 0,-1 0 1,1 0-1,0 0 0,2 5 0,-2-3-17,0 0-1,-1 0 0,0 0 0,0 0 0,0 0 0,0 0 0,-1 0 0,0 1 0,1-1 0,-2 0 0,1 0 1,0 1-1,-1-1 0,0 0 0,0 0 0,-2 5 0,0 0-31,-2-1 0,1 1 0,-1-1 0,0 0 0,-1 0 0,0-1 0,0 1 0,-12 9 0,9-9 0,1 2 0,-1-1 0,2 1 0,-8 12 0,15-21 0,-1-1 0,1 1 0,0-1 0,0 1 0,0 0 0,0-1 0,0 1 0,0-1 0,0 1 0,0-1 0,0 1 0,1-1 0,-1 1 0,0-1 0,0 1 0,0-1 0,1 1 0,-1-1 0,0 1 0,0-1 0,1 1 0,-1-1 0,0 0 0,1 1 0,-1-1 0,1 0 0,-1 1 0,0-1 0,1 0 0,-1 1 0,1-1 0,-1 0 0,1 0 0,-1 1 0,1-1 0,-1 0 0,1 0 0,-1 0 0,1 0 0,-1 0 0,1 0 0,0 0 0,-1 0 0,1 0 0,-1 0 0,1 0 0,-1 0 0,1 0 0,0-1 0,41 2 0,-30-2 0,-2 1-251,1 0-1,-1 0 1,1-1 0,-1-1-1,0 1 1,1-2 0,-1 0-1,0 0 1,-1 0 0,1-2-1,17-9 1,-26 14-150,-1-1 1,1 1 0,-1-1-1,1 1 1,-1-1 0,1 0-1,-1 1 1,1-1-1,-1 0 1,1 1 0,-1-1-1,0 0 1,0 0 0,1 1-1,-1-1 1,0 0-1,0 0 1,0 1 0,0-1-1,0 0 1,0 0-1,0 1 1,0-1 0,0 0-1,0 0 1,0 0 0,0 1-1,-1-1 1,1 0-1,0 0 1,-1 1 0,1-1-1,0 0 1,-1 1 0,1-1-1,-1 0 1,1 1-1,-2-2 1,-16-8-9028</inkml:trace>
</inkml:ink>
</file>

<file path=ppt/ink/ink2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1.552"/>
    </inkml:context>
    <inkml:brush xml:id="br0">
      <inkml:brushProperty name="width" value="0.025" units="cm"/>
      <inkml:brushProperty name="height" value="0.025" units="cm"/>
    </inkml:brush>
  </inkml:definitions>
  <inkml:trace contextRef="#ctx0" brushRef="#br0">1 0 8200,'0'0'19218,"57"22"-18545,-27-21-417,2-1-192,1 0-769,-1 0-1921,-3-6-2948,-1-7-10889</inkml:trace>
</inkml:ink>
</file>

<file path=ppt/ink/ink2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2.084"/>
    </inkml:context>
    <inkml:brush xml:id="br0">
      <inkml:brushProperty name="width" value="0.025" units="cm"/>
      <inkml:brushProperty name="height" value="0.025" units="cm"/>
    </inkml:brush>
  </inkml:definitions>
  <inkml:trace contextRef="#ctx0" brushRef="#br0">42 280 23382,'0'0'6139,"-7"9"-4105,2-3-1884,1 0 0,0 0 0,0 0 0,1 1 0,-1 0 0,2-1 0,-5 13 0,7-17-163,-1 0 1,1 0 0,0 0-1,0 0 1,0 0 0,0 0-1,0 0 1,0 0 0,1 0-1,-1 0 1,0 0 0,1 0-1,0-1 1,-1 1 0,1 0-1,0 0 1,0 0 0,0-1-1,0 1 1,0 0 0,1-1-1,-1 1 1,0-1 0,1 1-1,-1-1 1,1 0 0,0 0-1,-1 1 1,1-1 0,0 0-1,0 0 1,-1-1 0,1 1-1,0 0 1,0-1 0,0 1 0,0-1-1,0 0 1,0 1 0,3-1-1,-2 0-539,-1 1 1,1-1-1,0 0 0,0 1 0,0-2 0,-1 1 0,1 0 1,0 0-1,0-1 0,0 1 0,-1-1 0,1 0 0,0 0 1,-1 0-1,1 0 0,-1-1 0,1 1 0,-1-1 0,0 1 1,1-1-1,-1 0 0,0 0 0,0 0 0,0 0 0,-1 0 1,4-5-1,12-31-4140,-13 17 5874,-3-1 6593,1 30-2866,6 23-1970,-6-28-2861,-1-1 1,1 1 0,0-1 0,-1 1 0,1-1 0,0 0 0,0 0 0,1 0 0,-1 0 0,0 0 0,1-1 0,-1 1 0,1-1 0,-1 1 0,1-1 0,0 0 0,0 0 0,-1 0 0,1 0 0,0-1 0,0 1 0,0-1 0,0 1 0,0-1-1,3-1 1,6 0-165,0-1 0,0-1 0,-1 0-1,0-1 1,13-5 0,-15 5-148,0 1 0,0 0 1,0 0-1,1 1 1,15-2-1,-24 7 208,0 1-1,0 0 1,-1 0-1,1-1 1,-1 1-1,0 0 1,0 0 0,0 0-1,-1 4 1,2 8 146,-1-15-120,1-1 1,-1 1-1,1 0 0,-1-1 1,1 1-1,-1-1 0,1 1 1,0-1-1,-1 0 0,1 1 1,0-1-1,-1 1 0,1-1 1,0 0-1,-1 0 0,1 1 1,0-1-1,0 0 0,-1 0 1,1 0-1,0 0 0,0 0 1,0 0-1,-1 0 0,1 0 1,0 0-1,0 0 1,-1 0-1,2-1 0,26-6-128,-14 0 44,-1-2-1,1 1 0,-1-2 1,-1 0-1,0 0 0,0-1 1,-1 0-1,-1-1 0,0-1 1,0 1-1,-1-2 0,13-25 1,-12 19 126,-1 0 0,-1 0 0,0-1 1,-2 0-1,-1 0 0,0-1 0,-1 0 1,1-37-1,-27 110 1207,15-19-870,1 0 0,2 0 0,1 1 1,2 44-1,3-38-1015,2 1 1,1-1-1,14 46 1,-35-131 149,-2 2 0,-44-79 1,62 123 509,0 0 0,-1-1-1,1 1 1,0 0 0,0-1 0,-1 1 0,1-1 0,0 1 0,0 0 0,0-1 0,0 1 0,-1-1 0,1 1 0,0-1 0,0 1 0,0-1 0,0 1 0,0 0 0,0-1 0,0 1 0,0-1 0,0 1 0,0-1 0,1 1 0,-1-1 0,0 1-1,0 0 1,0-1 0,0 1 0,1-1 0,-1 1 0,0 0 0,0-1 0,1 1 0,-1 0 0,1-1 0,20-1 324,39 17-517,-43-10 38,-15-5 15,39 7-2994,-13-9-5916,-17-4-2772</inkml:trace>
</inkml:ink>
</file>

<file path=ppt/ink/ink2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2.410"/>
    </inkml:context>
    <inkml:brush xml:id="br0">
      <inkml:brushProperty name="width" value="0.025" units="cm"/>
      <inkml:brushProperty name="height" value="0.025" units="cm"/>
    </inkml:brush>
  </inkml:definitions>
  <inkml:trace contextRef="#ctx0" brushRef="#br0">120 73 19635,'0'0'4708,"-85"-52"-320,62 36-1601,11 12-1538,21 6-1249,15 9 0,4-2-2498,3-1-6951</inkml:trace>
</inkml:ink>
</file>

<file path=ppt/ink/ink2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2.783"/>
    </inkml:context>
    <inkml:brush xml:id="br0">
      <inkml:brushProperty name="width" value="0.025" units="cm"/>
      <inkml:brushProperty name="height" value="0.025" units="cm"/>
    </inkml:brush>
  </inkml:definitions>
  <inkml:trace contextRef="#ctx0" brushRef="#br0">62 1 20115,'0'0'3940,"-23"76"-1282,8-38-1601,5 2-480,-1 0-385,8-5-128,3-7-96,0-5-512,14-9-193,-1-9-416,2-5-865,-5 0-961,-7-15-1409,-3-11-6022</inkml:trace>
</inkml:ink>
</file>

<file path=ppt/ink/ink2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3.126"/>
    </inkml:context>
    <inkml:brush xml:id="br0">
      <inkml:brushProperty name="width" value="0.025" units="cm"/>
      <inkml:brushProperty name="height" value="0.025" units="cm"/>
    </inkml:brush>
  </inkml:definitions>
  <inkml:trace contextRef="#ctx0" brushRef="#br0">13 88 12332,'0'0'13100,"-13"-59"-11210,42 50-865,17 2-288,10 0-33,11 3-223,4 3-289,1 1-160,-6 0-160,-11 0-1506,-14 9-1793,-18 0-1698,-14 1-3779</inkml:trace>
</inkml:ink>
</file>

<file path=ppt/ink/ink2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3.472"/>
    </inkml:context>
    <inkml:brush xml:id="br0">
      <inkml:brushProperty name="width" value="0.025" units="cm"/>
      <inkml:brushProperty name="height" value="0.025" units="cm"/>
    </inkml:brush>
  </inkml:definitions>
  <inkml:trace contextRef="#ctx0" brushRef="#br0">0 1 14350,'0'0'10858,"62"14"-8904,-11-14-481,5 0-384,3 0-480,2 0-513,1 0-352,-7 0-2531,-8 0-4100,-6-2-12523</inkml:trace>
</inkml:ink>
</file>

<file path=ppt/ink/ink2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3.851"/>
    </inkml:context>
    <inkml:brush xml:id="br0">
      <inkml:brushProperty name="width" value="0.025" units="cm"/>
      <inkml:brushProperty name="height" value="0.025" units="cm"/>
    </inkml:brush>
  </inkml:definitions>
  <inkml:trace contextRef="#ctx0" brushRef="#br0">11 0 17905,'0'0'10089,"-8"54"-8935,5-36-706,3 2-384,0-5-32,0-2-673,9-5-1184,0-4-513,0-4-321,-4-3-1793,-5-15-4421</inkml:trace>
</inkml:ink>
</file>

<file path=ppt/ink/ink2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4.179"/>
    </inkml:context>
    <inkml:brush xml:id="br0">
      <inkml:brushProperty name="width" value="0.025" units="cm"/>
      <inkml:brushProperty name="height" value="0.025" units="cm"/>
    </inkml:brush>
  </inkml:definitions>
  <inkml:trace contextRef="#ctx0" brushRef="#br0">1 0 17969,'0'0'7944,"17"45"-9642,4-37-2722,9-4-2755</inkml:trace>
</inkml:ink>
</file>

<file path=ppt/ink/ink2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4.537"/>
    </inkml:context>
    <inkml:brush xml:id="br0">
      <inkml:brushProperty name="width" value="0.025" units="cm"/>
      <inkml:brushProperty name="height" value="0.025" units="cm"/>
    </inkml:brush>
  </inkml:definitions>
  <inkml:trace contextRef="#ctx0" brushRef="#br0">158 0 15663,'0'0'8344,"-12"4"-4757,-6 1-2740,-1 0-1,0-1 1,0-2 0,-24 2-1,44-4-849,-1 0-1,0 0 0,0 0 0,0 0 0,0-1 0,0 1 0,0 0 0,0 0 0,0 0 0,0 0 0,1 0 0,-1 0 1,0 0-1,0 0 0,0 0 0,0-1 0,0 1 0,0 0 0,0 0 0,0 0 0,0 0 0,0 0 0,0 0 0,0 0 1,0-1-1,0 1 0,0 0 0,0 0 0,0 0 0,0 0 0,0 0 0,0 0 0,0-1 0,0 1 0,0 0 0,0 0 0,0 0 1,0 0-1,0 0 0,0 0 0,0 0 0,0-1 0,0 1 0,-1 0 0,1 0 0,0 0 0,0 0 0,0 0 0,0 0 1,0 0-1,0 0 0,0 0 0,0 0 0,-1 0 0,1 0 0,0 0 0,0-1 0,13-4-511,0 4 299,-1 1-1,0 0 0,0 1 1,0 0-1,0 1 0,0 0 1,-1 1-1,1 1 0,-1 0 1,1 0-1,-1 1 0,0 0 1,-1 1-1,1 0 0,-1 1 1,14 12-1,-23-18 249,1 0-1,-1 0 1,0 0 0,1 1 0,-1-1-1,0 0 1,0 1 0,0-1-1,0 1 1,0 0 0,0-1 0,0 1-1,-1 0 1,1-1 0,0 1-1,-1 0 1,1 0 0,-1 0 0,0-1-1,0 1 1,0 0 0,0 0 0,0 0-1,0 0 1,-1 1 0,0 0 83,0-1 0,0 0 1,-1 0-1,1 0 0,-1 0 1,0 0-1,0 0 1,0 0-1,0-1 0,0 1 1,0-1-1,0 1 0,0-1 1,0 0-1,-4 2 0,-6 2 335,-1-1-1,1 0 0,0-1 0,-1-1 0,-24 3 0,25-5-449,-58-1 0,67 0 0,1 1 0,-1 0 0,1-1 0,-1 1 0,1-1 0,-1 0 0,1 0 0,-1 0 0,1 0 0,0 0 0,0-1 0,-1 1 0,1-1 0,0 1 0,0-1 0,1 0 0,-1 0 0,0 0 0,0 0 0,1 0 0,-1 0 0,1 0 0,-1-3 0,1 4-80,1 0 0,0 0-1,0 0 1,0 0 0,0 0 0,0 0 0,0 1-1,0-1 1,0 0 0,0 0 0,0 0 0,1 0-1,-1 0 1,0 0 0,1 0 0,-1 0 0,1 1-1,-1-1 1,1 0 0,-1 0 0,1 0 0,-1 1-1,1-1 1,0 0 0,-1 1 0,1-1 0,0 0-1,-1 1 1,1-1 0,0 1 0,0 0 0,0-1 0,0 1-1,0-1 1,-1 1 0,1 0 0,0 0 0,1-1-1,43-7-5966,-38 8 4769,33-4-5838,3 2-4399</inkml:trace>
</inkml:ink>
</file>

<file path=ppt/ink/ink2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4.883"/>
    </inkml:context>
    <inkml:brush xml:id="br0">
      <inkml:brushProperty name="width" value="0.025" units="cm"/>
      <inkml:brushProperty name="height" value="0.025" units="cm"/>
    </inkml:brush>
  </inkml:definitions>
  <inkml:trace contextRef="#ctx0" brushRef="#br0">177 330 14157,'0'0'5536,"-10"-2"-2205,5 0-3104,-1 1 0,1 0-1,-1 0 1,0 1 0,1 0 0,-1 0-1,0 0 1,0 1 0,1 0-1,-1 0 1,1 0 0,-1 0-1,1 1 1,-1 0 0,1 0-1,0 1 1,0-1 0,0 1-1,0 0 1,1 1 0,-1-1-1,1 1 1,0 0 0,0 0-1,-5 7 1,6-7-141,-1 0 1,2 0-1,-1 1 1,1 0-1,-1-1 1,1 1-1,0 0 0,1 0 1,-1 0-1,1 0 1,0 0-1,0 7 0,1-10-76,0 0-1,0 0 0,0 0 0,1 0 1,-1 0-1,1 0 0,-1 0 0,1 0 1,-1-1-1,1 1 0,0 0 0,0 0 1,0-1-1,0 1 0,0 0 0,1-1 0,-1 1 1,0-1-1,1 0 0,-1 1 0,1-1 1,-1 0-1,1 0 0,0 0 0,-1 0 1,1 0-1,0 0 0,0-1 0,0 1 1,0 0-1,0-1 0,-1 1 0,1-1 1,4 0-1,8 1 9,0 0 1,0-1 0,-1 0 0,1-2 0,0 1-1,-1-2 1,1 0 0,-1 0 0,0-1-1,0-1 1,0 0 0,-1-1 0,1 0-1,-1-1 1,-1 0 0,1-1 0,-1-1 0,-1 1-1,0-2 1,0 1 0,11-15 0,-11 11 83,0 0 0,0-1 0,-1-1 0,-1 0 1,0 0-1,-1 0 0,-1-1 0,0 0 1,-1 0-1,-1-1 0,0 1 0,-2-1 0,1 0 1,-2 0-1,-1 0 0,0 0 0,-2-17 1,1 31-100,1-1 1,0 1 0,-1 0 0,1 0 0,-1 0 0,0 0 0,0 0 0,0 0 0,0 0 0,0 1 0,-1-1 0,0 0 0,1 0 0,-1 1 0,0 0 0,0-1 0,0 1 0,-1 0 0,1 0 0,0 0 0,-1 0 0,1 0 0,-1 0 0,0 1 0,0 0 0,0-1-1,1 1 1,-1 0 0,0 0 0,-4 0 0,2 1-2,0 0-1,0 0 1,0 1-1,0-1 1,-1 1-1,1 1 1,0-1-1,1 1 1,-1 0-1,0 0 1,0 0-1,1 0 1,-1 1-1,1 0 1,0 0-1,0 0 1,-5 5-1,-61 64-1,64-66 0,2 0 0,-1 0 0,1 0 0,0 1 0,0 0 0,1 0 0,0 0 0,0 0 0,1 1 0,-3 14 0,5-20 0,0-1 0,0 1 0,0-1 0,0 1 0,0-1 0,1 1 0,-1-1 0,1 1 0,-1-1 0,1 0 0,0 1 0,-1-1 0,1 0 0,0 1 0,0-1 0,0 0 0,0 0 0,0 0 0,0 0 0,0 0 0,0 0 0,1 0 0,-1 0 0,0 0 0,1 0 0,-1-1 0,3 2 0,48 14 0,-36-13 0,5 2-73,-1 0-375,0 0 0,0 2 0,31 14 0,-47-19 349,0 0 0,1 0 1,-1 1-1,0 0 0,0 0 1,-1 0-1,1 0 0,-1 1 1,1-1-1,-1 1 0,0 0 1,-1 0-1,1 0 1,-1 0-1,1 1 0,-1-1 1,-1 1-1,1-1 0,0 1 1,-1 0-1,1 5 0,-1-2-485,-1 0 0,0 0 0,0 0-1,-1 0 1,-1 10 0,-12 17-5418,1-15-3677</inkml:trace>
</inkml:ink>
</file>

<file path=ppt/ink/ink2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9.490"/>
    </inkml:context>
    <inkml:brush xml:id="br0">
      <inkml:brushProperty name="width" value="0.025" units="cm"/>
      <inkml:brushProperty name="height" value="0.025" units="cm"/>
    </inkml:brush>
  </inkml:definitions>
  <inkml:trace contextRef="#ctx0" brushRef="#br0">1 1 7111,'2'2'10274,"0"7"-4987,3 55-2292,-5-3-1955,-1-39-975,0 1 0,2-1 0,1 1 0,0-1 0,9 33 1,-14-69-6782,-3-12 1025,-8 1-2754</inkml:trace>
</inkml:ink>
</file>

<file path=ppt/ink/ink2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09.833"/>
    </inkml:context>
    <inkml:brush xml:id="br0">
      <inkml:brushProperty name="width" value="0.025" units="cm"/>
      <inkml:brushProperty name="height" value="0.025" units="cm"/>
    </inkml:brush>
  </inkml:definitions>
  <inkml:trace contextRef="#ctx0" brushRef="#br0">0 66 15439,'0'0'11883,"51"-17"-10890,-4 10-289,11-1-223,1-2-289,5 1-128,-9 2-64,-10 2-1313,-10 2-2082,-17 3-2050</inkml:trace>
</inkml:ink>
</file>

<file path=ppt/ink/ink2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0.176"/>
    </inkml:context>
    <inkml:brush xml:id="br0">
      <inkml:brushProperty name="width" value="0.025" units="cm"/>
      <inkml:brushProperty name="height" value="0.025" units="cm"/>
    </inkml:brush>
  </inkml:definitions>
  <inkml:trace contextRef="#ctx0" brushRef="#br0">0 37 5477,'0'0'19699,"57"-4"-17489,-15-5-673,13 0-544,4 1-512,-1 2-385,-3 5-320,-6 1-1282,-13 0-1857,-12 5-2178,-13 0-3844</inkml:trace>
</inkml:ink>
</file>

<file path=ppt/ink/ink2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0.625"/>
    </inkml:context>
    <inkml:brush xml:id="br0">
      <inkml:brushProperty name="width" value="0.025" units="cm"/>
      <inkml:brushProperty name="height" value="0.025" units="cm"/>
    </inkml:brush>
  </inkml:definitions>
  <inkml:trace contextRef="#ctx0" brushRef="#br0">15 0 16239,'0'0'7661,"-2"11"-6748,1-3-678,-10 70 831,11-74-1042,-1 0 1,1 0-1,0 0 0,0-1 0,1 1 0,-1 0 0,1 0 0,0-1 0,0 1 0,0 0 0,0-1 0,1 1 0,-1-1 0,1 1 0,0-1 1,0 0-1,0 0 0,0 0 0,4 4 0,-5-7 18,0 1 1,0 0-1,0 0 0,0 0 1,0-1-1,0 1 0,0 0 1,0-1-1,1 1 0,-1-1 1,0 0-1,0 1 1,1-1-1,-1 0 0,0 1 1,0-1-1,1 0 0,-1 0 1,0 0-1,0 0 1,1-1-1,-1 1 0,0 0 1,1 0-1,-1-1 0,0 1 1,0-1-1,0 1 0,0-1 1,1 1-1,-1-1 1,0 0-1,0 0 0,1-1 1,2-3 95,0 0 0,-1 0 0,0 0-1,0-1 1,0 1 0,2-8 0,12-19-88,-11 65-466,-6-32 416,10 44 879,-10-44-860,1 0 0,-1-1 1,0 1-1,1 0 0,-1 0 1,0-1-1,1 1 0,-1 0 1,1-1-1,-1 1 0,1-1 1,0 1-1,-1-1 0,1 1 1,0-1-1,-1 1 1,1-1-1,0 1 0,-1-1 1,1 0-1,0 1 0,0-1 1,-1 0-1,1 0 0,0 0 1,0 1-1,0-1 0,-1 0 1,1 0-1,0 0 1,0 0-1,0 0 0,-1-1 1,1 1-1,0 0 0,0 0 1,0 0-1,-1-1 0,1 1 1,0 0-1,-1-1 0,1 1 1,0-1-1,0 1 0,-1-1 1,1 1-1,-1-1 1,1 1-1,-1-1 0,1 0 1,-1 1-1,1-1 0,-1 0 1,1 0-1,13-20 220,7-9-350,-20 29-136,-1 1 0,1-1 0,0 0 0,-1 1 0,1-1 0,0 1 0,0-1 0,-1 1 0,1 0 0,0-1 0,0 1 0,0 0 0,-1-1 0,1 1 0,0 0 0,0 0 1,0 0-1,1 0 0,-1 1-257,1 0 0,-1 0 0,0 0 1,0 1-1,0-1 0,0 1 0,0-1 1,0 0-1,-1 1 0,1 0 0,0-1 1,-1 1-1,1-1 0,-1 1 1,1 2-1,2 5-5343,1-2-2203</inkml:trace>
</inkml:ink>
</file>

<file path=ppt/ink/ink2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0.983"/>
    </inkml:context>
    <inkml:brush xml:id="br0">
      <inkml:brushProperty name="width" value="0.025" units="cm"/>
      <inkml:brushProperty name="height" value="0.025" units="cm"/>
    </inkml:brush>
  </inkml:definitions>
  <inkml:trace contextRef="#ctx0" brushRef="#br0">39 94 11499,'0'0'14120,"-7"8"-13191,-19 22 64,20-18-13,11-10-581,9-6-123,-9 1-232,1-1 0,-1 0 0,0 0 0,0-1 1,0 1-1,0-1 0,-1 0 0,0 0 0,0-1 1,6-11-1,-2 2-10,0 0 1,-2-1 0,6-17-1,-13 51-197,1 1-1,3 34 1,-2-44-180,1 0 0,0-1 0,0 1 1,0 0-1,7 12 0,-8-19-32,0 1-1,1 0 1,-1-1-1,1 1 1,0-1 0,-1 0-1,1 0 1,0 1-1,1-1 1,-1 0-1,0-1 1,0 1 0,1 0-1,-1-1 1,1 1-1,0-1 1,5 2-1,14-1-4466,3-2-3432</inkml:trace>
</inkml:ink>
</file>

<file path=ppt/ink/ink2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1.686"/>
    </inkml:context>
    <inkml:brush xml:id="br0">
      <inkml:brushProperty name="width" value="0.025" units="cm"/>
      <inkml:brushProperty name="height" value="0.025" units="cm"/>
    </inkml:brush>
  </inkml:definitions>
  <inkml:trace contextRef="#ctx0" brushRef="#br0">29 1 22389,'0'0'4031,"-3"13"-2296,0-2-1514,-16 88 1626,18-90-1738,0 0 0,0 1 1,1-1-1,0 0 0,0 1 0,1-1 0,1 0 1,0 0-1,3 12 0,-4-19-99,-1-1 0,1 0 0,-1 0 0,1 0 0,-1 0 0,1 0 0,-1 0 1,1 0-1,0 0 0,0 0 0,-1 0 0,1 0 0,0-1 0,0 1 0,0 0 0,0 0 0,0-1 0,0 1 0,0-1 0,0 1 0,0-1 0,0 1 1,0-1-1,1 0 0,-1 1 0,0-1 0,0 0 0,0 0 0,1 0 0,-1 0 0,0 0 0,0 0 0,0 0 0,0 0 0,1-1 0,-1 1 1,2-1-1,-1 0 15,0 0-1,0-1 1,0 1 0,0 0 0,0-1 0,0 0 0,0 1 0,-1-1 0,1 0 0,0 0 0,-1 0 0,1 0-1,-1 0 1,0 0 0,0 0 0,2-5 0,-1-3 6,0-1 0,0 0 0,-1 1-1,0-1 1,-2-20 0,1 28-29,-1-1 0,1 0 0,-1 0 0,0 0 0,0 1 0,0-1 1,-1 0-1,1 1 0,-3-4 0,3 6-7,0 0 0,1-1 0,-1 1 0,0 1 1,0-1-1,0 0 0,0 0 0,0 0 0,0 0 0,-1 1 1,1-1-1,0 0 0,0 1 0,0-1 0,-1 1 0,1 0 1,0-1-1,0 1 0,-1 0 0,1 0 0,0 0 0,-1 0 1,1 0-1,0 0 0,-3 0 0,3 0 2,0 1 1,0-1-1,0 1 0,0-1 1,0 0-1,0 1 0,0 0 1,1-1-1,-1 1 1,0-1-1,0 1 0,1 0 1,-1 0-1,0 0 0,1-1 1,-1 1-1,0 0 0,1 0 1,-1 0-1,1 0 0,0 0 1,-1 0-1,1 0 0,0 0 1,0 0-1,-1 0 0,1 0 1,0 0-1,0 0 0,0 0 1,0 0-1,0 0 0,0 0 1,1 0-1,-1 0 0,1 2 1,-1-1 8,0 0 0,1 0-1,-1 0 1,1 0 0,0-1 0,-1 1 0,1 0 0,0 0 0,0-1 0,0 1 0,0-1 0,0 1 0,0-1 0,1 1 0,-1-1 0,1 1 0,-1-1 0,1 0 0,-1 0 0,2 1 0,5 0 12,-1-1 0,0 0 0,1 0 0,-1 0 0,0-1 0,1 0 1,-1-1-1,1 1 0,-1-2 0,0 1 0,0-1 0,0 0 0,0 0 0,0-1 0,9-4 0,-10 4-4,0 0 0,-1-1 0,1 1 0,-1-1 0,0 0 0,0 0-1,0-1 1,-1 1 0,1-1 0,-1 0 0,0 0 0,-1-1 0,1 1 0,-1-1-1,0 1 1,-1-1 0,4-11 0,-30 49-350,20-23 360,0 1 1,0-1-1,1 0 1,0 1 0,1 0-1,-2 11 1,3-19-21,1 0 0,0 0 0,-1-1-1,1 1 1,0 0 0,0 0 0,0-1 0,0 1 0,1 0 0,-1-1 0,0 1 0,1 0 0,-1-1 0,1 1-1,0 0 1,-1-1 0,1 1 0,0-1 0,0 1 0,0-1 0,0 1 0,0-1 0,0 0 0,0 0 0,1 1-1,-1-1 1,0 0 0,1 0 0,-1 0 0,1 0 0,-1-1 0,1 1 0,0 0 0,-1-1 0,1 1 0,0-1-1,-1 1 1,1-1 0,0 0 0,-1 0 0,4 0 0,2 0-4,0-1 0,-1 0 0,1 0 0,0 0 0,-1-1 0,1 0 0,-1-1 0,1 0 0,-1 1 0,0-2 0,0 1 0,-1-1 0,1 0 0,-1 0 0,1-1 0,-2 1 0,9-10 0,-2 0 0,1 0 0,-2-1 0,0 0 0,-1-1 0,-1 0 0,7-19 0,-19 51 0,0 0 0,2 1 0,-1-1 0,2 1 0,1 21 0,0-36-41,0-1 0,0 1 0,1 0 0,-1-1 0,1 1 0,-1-1 0,1 1 0,-1-1 0,1 1 0,0-1 0,0 0 0,0 1 0,0-1 1,0 0-1,0 0 0,0 0 0,0 0 0,1 0 0,-1 0 0,0 0 0,1 0 0,-1 0 0,0 0 0,1-1 0,-1 1 0,1-1 0,0 1 0,-1-1 0,1 1 0,-1-1 0,1 0 0,-1 0 0,1 0 0,0 0 0,-1 0 0,1 0 0,-1 0 0,3-1 0,1 1-234,1-1-1,-1 0 1,1 0-1,-1 0 1,0-1-1,1 1 1,-1-1-1,0-1 1,0 1-1,6-5 1,-4 1-1234,0 0 0,0-1 0,-1 0 0,0 0 0,9-14 0,6-16-5565</inkml:trace>
</inkml:ink>
</file>

<file path=ppt/ink/ink2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2.060"/>
    </inkml:context>
    <inkml:brush xml:id="br0">
      <inkml:brushProperty name="width" value="0.025" units="cm"/>
      <inkml:brushProperty name="height" value="0.025" units="cm"/>
    </inkml:brush>
  </inkml:definitions>
  <inkml:trace contextRef="#ctx0" brushRef="#br0">133 0 14061,'0'0'8115,"-3"10"-6284,-4 10-1089,2 0 0,0 0 1,2 1-1,0-1 1,1 1-1,1 0 0,2 33 1,3-16-542,2 0-1,1-1 1,19 57 0,-10-39-92,-14-41-40,-14-38-172,-4-7 277,-2-1 1,0 2-1,-2 0 0,-2 2 1,-32-35-1,54 63-164,-1 0 0,1-1 1,0 1-1,-1 0 0,1 0 0,0-1 0,-1 1 0,1 0 0,0-1 0,-1 1 0,1 0 1,0-1-1,0 1 0,0-1 0,-1 1 0,1 0 0,0-1 0,0 1 0,0-1 1,0 1-1,0 0 0,0-1 0,0 1 0,0-1 0,0 1 0,0-1 0,0 1 0,0 0 1,0-1-1,0 1 0,0-1 0,0 1 0,1-1 0,14-2 259,29 10 7,-39-6-268,35 7-1296,0-2-1,56 1 1,-96-7 1177,0 0 0,1 0 0,-1 0 1,0 0-1,0 0 0,1 0 0,-1 0 0,0 0 0,0 0 0,1 0 1,-1 0-1,0-1 0,0 1 0,0 0 0,1 0 0,-1 0 0,0 0 1,0 0-1,1 0 0,-1-1 0,0 1 0,0 0 0,0 0 0,0 0 1,1-1-1,-1 1 0,0 0 0,0 0 0,0 0 0,0-1 0,0 1 0,0 0 1,1 0-1,-1-1 0,0 1 0,0 0 0,0 0 0,0-1 0,0 1 1,0 0-1,0 0 0,0-1 0,0 1 0,0 0 0,0 0 0,0-1 1,0 1-1,-1 0 0,1 0 0,0-1 0,0 1 0,0 0 0,0 0 1,0-1-1,0 1 0,-1 0 0,1 0 0,0 0 0,-1-1 0,-7-14-5836</inkml:trace>
</inkml:ink>
</file>

<file path=ppt/ink/ink2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2.407"/>
    </inkml:context>
    <inkml:brush xml:id="br0">
      <inkml:brushProperty name="width" value="0.025" units="cm"/>
      <inkml:brushProperty name="height" value="0.025" units="cm"/>
    </inkml:brush>
  </inkml:definitions>
  <inkml:trace contextRef="#ctx0" brushRef="#br0">1 0 15887,'0'0'8616,"62"41"-8360,-21-28-224,-2 1-1345,0-4-3716,-2 2-4259</inkml:trace>
</inkml:ink>
</file>

<file path=ppt/ink/ink2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2.751"/>
    </inkml:context>
    <inkml:brush xml:id="br0">
      <inkml:brushProperty name="width" value="0.025" units="cm"/>
      <inkml:brushProperty name="height" value="0.025" units="cm"/>
    </inkml:brush>
  </inkml:definitions>
  <inkml:trace contextRef="#ctx0" brushRef="#br0">127 1 21524,'0'0'6679,"-9"5"-4507,-3 2-1745,-53 34 921,61-39-1314,1 0 1,0 0-1,0 1 0,0 0 1,1-1-1,-1 1 0,1 0 0,0 0 1,-1 1-1,1-1 0,0 0 0,1 1 1,-1-1-1,1 1 0,-1-1 0,1 1 1,-1 7-1,2-10-34,1-1 1,-1 1-1,1-1 0,-1 1 0,1-1 1,-1 1-1,1-1 0,0 1 1,-1-1-1,1 1 0,-1-1 1,1 0-1,0 1 0,-1-1 0,1 0 1,0 0-1,-1 1 0,1-1 1,0 0-1,0 0 0,-1 0 1,1 0-1,0 0 0,0 0 0,-1 0 1,1 0-1,0 0 0,-1 0 1,1-1-1,0 1 0,0 0 0,-1 0 1,1-1-1,0 1 0,0-1 1,29-9-55,-18 2-409,0-1 0,-1 0 0,0 0 0,-1-1 0,0-1 0,0 1 0,11-18-1,-25 92-651,3-63 1085,1 1 1,0 0 0,0-1 0,0 1-1,0-1 1,0 1 0,0 0 0,0-1-1,0 1 1,1-1 0,-1 1 0,1-1-1,-1 1 1,1-1 0,-1 1-1,1-1 1,0 0 0,0 1 0,0-1-1,0 0 1,0 0 0,0 1 0,0-1-1,0 0 1,0 0 0,1 0-1,1 1 1,-1-2-318,1 1 1,-1 0-1,1-1 0,-1 0 0,1 0 0,0 0 0,-1 0 1,1 0-1,0 0 0,-1 0 0,1-1 0,-1 0 0,1 1 1,-1-1-1,1 0 0,4-2 0,19-14-5146</inkml:trace>
</inkml:ink>
</file>

<file path=ppt/ink/ink2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3.094"/>
    </inkml:context>
    <inkml:brush xml:id="br0">
      <inkml:brushProperty name="width" value="0.025" units="cm"/>
      <inkml:brushProperty name="height" value="0.025" units="cm"/>
    </inkml:brush>
  </inkml:definitions>
  <inkml:trace contextRef="#ctx0" brushRef="#br0">183 1 17553,'0'0'1676,"-10"9"817,3-3-2042,-33 32 2140,37-35-2245,1 0 1,-1 1 0,1-1-1,0 1 1,0 0 0,0-1-1,0 1 1,1 0 0,0 0 0,-1 0-1,1 0 1,1 0 0,-2 7-1,3-2-270,0 1 0,1-1 0,0 0-1,0 0 1,1 0 0,0 0 0,9 16-1,11 40-376,-20-46 239,0 0 1,-1 1 0,-2-1-1,0 0 1,0 1-1,-5 23 1,2-29 385,0-1 1,0 0-1,-1 0 0,-1 0 1,0-1-1,0 0 0,-1 0 0,-1 0 1,-15 20-1,22-31-323,-1 0 0,0 0 0,0 0 0,1 0 0,-1 0 1,0 0-1,0 0 0,0 0 0,-1 0 0,1 0 0,0-1 0,0 1 0,0 0 0,0-1 1,-1 1-1,1-1 0,0 1 0,-1-1 0,1 0 0,0 1 0,-1-1 0,1 0 0,0 0 0,-1 0 1,1 0-1,-1 0 0,1 0 0,-2-1 0,1 0 0,0 0-1,-1-1 1,1 1-1,0-1 1,0 0-1,0 0 1,1 1 0,-1-1-1,0 0 1,1-1-1,-1 1 1,1 0-1,-2-4 1,-2-5-2,0 0-1,1-1 1,1 1 0,0-1-1,-3-16 1,6 23-446,-1 0 0,1 0-1,0 0 1,0 1 0,0-1 0,1 0 0,-1 0 0,1 0-1,1 0 1,-1 1 0,1-1 0,-1 1 0,1-1 0,5-7-1,-1 6-553,0-1-1,0 1 0,1 0 0,0 0 1,0 0-1,16-8 0,-15 9 728,41-28 74,-21 7-4237,-12 9-1595</inkml:trace>
</inkml:ink>
</file>

<file path=ppt/ink/ink2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3.455"/>
    </inkml:context>
    <inkml:brush xml:id="br0">
      <inkml:brushProperty name="width" value="0.025" units="cm"/>
      <inkml:brushProperty name="height" value="0.025" units="cm"/>
    </inkml:brush>
  </inkml:definitions>
  <inkml:trace contextRef="#ctx0" brushRef="#br0">1 228 9097,'0'0'16175,"48"-53"-14606,-16 37-704,3-2-320,1-1-65,-1-1-256,-1-1-160,-4 1-544,-7 2-2467,-5-4-3042,-5 1-8585</inkml:trace>
</inkml:ink>
</file>

<file path=ppt/ink/ink2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4.054"/>
    </inkml:context>
    <inkml:brush xml:id="br0">
      <inkml:brushProperty name="width" value="0.025" units="cm"/>
      <inkml:brushProperty name="height" value="0.025" units="cm"/>
    </inkml:brush>
  </inkml:definitions>
  <inkml:trace contextRef="#ctx0" brushRef="#br0">6 1 17585,'0'0'10372,"-1"9"-9101,-3 263 1099,3-270-2357,1 0-1,0 1 1,0-1 0,0 0-1,1 1 1,-1-1 0,0 0-1,1 1 1,0-1 0,-1 0-1,1 0 1,0 0 0,0 0-1,0 0 1,0 0 0,1 0-1,-1 0 1,0 0 0,1 0-1,0 0 1,-1-1 0,1 1-1,0-1 1,0 1 0,0-1-1,0 0 1,0 0 0,0 0-1,0 0 1,0 0 0,0 0-1,3 0 1,-1-1 30,1 0 0,-1 0 1,1 0-1,-1-1 0,1 1 0,-1-1 1,1-1-1,-1 1 0,0 0 0,0-1 1,0 0-1,0 0 0,0 0 0,0-1 1,0 1-1,3-4 0,9-8-121,-1 0-1,0 0 1,-1-2 0,-1 0 0,0 0-1,-1-1 1,-1-1 0,-1 0-1,0 0 1,-2-1 0,0 0-1,-1-1 1,0 0 0,4-29 0,-11 48-149,0 1 1,0 0-1,0-1 1,0 1 0,0-1-1,-1 1 1,1-1-1,0 1 1,0 0-1,0-1 1,-1 1 0,1 0-1,0-1 1,0 1-1,-1 0 1,1-1 0,0 1-1,-1 0 1,1-1-1,0 1 1,-1 0 0,1 0-1,0-1 1,-1 1-1,1 0 1,-1 0 0,1 0-1,0 0 1,-1 0-1,1-1 1,-1 1 0,1 0-1,-1 0 1,1 0-1,0 0 1,-1 0 0,1 0-1,-1 0 1,1 1-1,-1-1 1,1 0 0,0 0-1,-1 0 1,1 0-1,-1 0 1,1 1-1,0-1 1,-1 0 0,1 0-1,0 1 1,-1-1-1,1 0 1,0 1 0,-1-1-1,1 1 1,-17 9-9992</inkml:trace>
</inkml:ink>
</file>

<file path=ppt/ink/ink2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4.393"/>
    </inkml:context>
    <inkml:brush xml:id="br0">
      <inkml:brushProperty name="width" value="0.025" units="cm"/>
      <inkml:brushProperty name="height" value="0.025" units="cm"/>
    </inkml:brush>
  </inkml:definitions>
  <inkml:trace contextRef="#ctx0" brushRef="#br0">1 0 17392,'0'0'6118,"-1"54"-3107,10-42-1217,7-6-513,9-1-833,4-3-319,6-2-898,3 0-2370,4-5-1570,-1-6-1729,-4-3-3940</inkml:trace>
</inkml:ink>
</file>

<file path=ppt/ink/ink2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4.723"/>
    </inkml:context>
    <inkml:brush xml:id="br0">
      <inkml:brushProperty name="width" value="0.025" units="cm"/>
      <inkml:brushProperty name="height" value="0.025" units="cm"/>
    </inkml:brush>
  </inkml:definitions>
  <inkml:trace contextRef="#ctx0" brushRef="#br0">114 54 18610,'0'0'2391,"-10"3"70,5-2-2279,-1 1 0,1-1 0,0 1 1,0 0-1,-1 1 0,1-1 0,1 1 0,-1 0 0,0 1 0,1-1 0,0 1 0,-1-1 0,2 1 1,-1 1-1,0-1 0,1 0 0,0 1 0,0 0 0,0 0 0,0 0 0,1 0 0,0 0 0,0 0 1,0 1-1,1-1 0,-2 11 0,3-15-168,-1 1 1,1-1-1,0 1 1,0-1 0,0 1-1,0 0 1,0-1-1,0 1 1,0-1-1,1 1 1,-1-1-1,0 1 1,1-1 0,-1 1-1,1-1 1,0 0-1,-1 1 1,1-1-1,0 0 1,0 1-1,0-1 1,0 0 0,0 0-1,0 0 1,0 0-1,0 0 1,1 0-1,-1 0 1,0 0-1,1-1 1,1 2-1,2-1 42,1 0-1,-1 0 0,1-1 0,-1 0 1,1 0-1,-1 0 0,11-2 0,-10 1 19,1-1-1,0 0 0,-1-1 0,0 1 1,1-1-1,-1 0 0,0-1 0,-1 0 1,1 0-1,-1 0 0,0 0 0,1-1 0,-2 0 1,1 0-1,-1 0 0,7-10 0,-8 10-35,1 0 0,-1 0-1,0 0 1,0 0-1,-1-1 1,0 1-1,0-1 1,0 0 0,-1 1-1,0-1 1,0 0-1,0 0 1,-1 0-1,1 0 1,-1 0 0,-1 0-1,1 0 1,-1 0-1,-3-9 1,4 14-50,-1 0-1,1 0 1,0 0 0,-1 0-1,1 0 1,-1 0 0,0 0-1,1 0 1,-1 0 0,0 1-1,1-1 1,-1 0 0,0 0-1,0 1 1,0-1 0,0 1-1,0-1 1,0 0 0,1 1-1,-1 0 1,0-1 0,0 1-1,-1 0 1,1-1 0,0 1-1,0 0 1,0 0 0,0 0-1,0 0 1,0 0 0,0 0-1,0 0 1,0 0 0,0 1-1,0-1 1,0 0 0,0 0-1,0 1 1,0-1 0,-2 2-1,1-1-142,-1 0 0,1 1 1,0-1-1,0 1 0,0-1 0,0 1 0,0 0 0,1 0 0,-1 0 0,0 0 0,1 0 0,-1 0 1,1 0-1,0 0 0,0 1 0,-2 2 0,0 21-2448,6-12-2615,7-9 109</inkml:trace>
</inkml:ink>
</file>

<file path=ppt/ink/ink2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5.100"/>
    </inkml:context>
    <inkml:brush xml:id="br0">
      <inkml:brushProperty name="width" value="0.025" units="cm"/>
      <inkml:brushProperty name="height" value="0.025" units="cm"/>
    </inkml:brush>
  </inkml:definitions>
  <inkml:trace contextRef="#ctx0" brushRef="#br0">95 1 20884,'0'0'4714,"-10"12"-2905,0-1-1437,4-4-194,0 0-1,0 0 1,1 0 0,0 0 0,0 1 0,1 0 0,0 0-1,0 0 1,1 1 0,-3 9 0,-2 24 289,3 1 0,0 1 0,4 63 0,0-106-460,1 0 1,0 0-1,0 0 0,0 0 1,0 0-1,0 1 0,0-1 0,0 0 1,0 0-1,0 0 0,1 0 0,-1 0 1,0 0-1,1 0 0,-1 0 0,1 0 1,-1 0-1,1 0 0,-1 0 0,1 0 1,0-1-1,-1 1 0,1 0 1,0 0-1,0-1 0,0 1 0,-1 0 1,1-1-1,2 2 0,-1-2 18,0 0 0,-1 0-1,1-1 1,0 1 0,0 0 0,0-1-1,0 1 1,0-1 0,-1 1 0,1-1-1,0 0 1,-1 0 0,1 0 0,0 0-1,1-1 1,9-8 158,0 1 1,19-22-1,3-6-183,-1-1 0,-1-1 0,35-61 0,-58 78-2386,-9 22 2268,0-1-1,0 1 1,0 0 0,0-1 0,0 1 0,0-1-1,-1 1 1,1 0 0,0-1 0,0 1 0,0 0-1,0-1 1,-1 1 0,1 0 0,0-1 0,0 1-1,-1 0 1,1-1 0,0 1 0,0 0 0,-1 0 0,1-1-1,0 1 1,-1 0 0,1 0 0,0 0 0,-1-1-1,1 1 1,0 0 0,-1 0 0,1 0 0,-1 0-1,1 0 1,0 0 0,-1 0 0,1 0 0,-1 0-1,1 0 1,0 0 0,-1 0 0,1 0 0,-1 0-1,1 0 1,0 0 0,-1 0 0,1 1 0,0-1 0,-1 0-1,1 0 1,-15 5-7953</inkml:trace>
</inkml:ink>
</file>

<file path=ppt/ink/ink2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5.441"/>
    </inkml:context>
    <inkml:brush xml:id="br0">
      <inkml:brushProperty name="width" value="0.025" units="cm"/>
      <inkml:brushProperty name="height" value="0.025" units="cm"/>
    </inkml:brush>
  </inkml:definitions>
  <inkml:trace contextRef="#ctx0" brushRef="#br0">3 91 17649,'0'0'3710,"0"9"-272,-3 31-753,4-39-2602,-1 0 1,0 1-1,0-1 1,1 0-1,-1 0 0,1 1 1,-1-1-1,1 0 1,0 0-1,-1 0 0,1 0 1,0 0-1,0 0 1,0 0-1,0 0 0,0 0 1,0 0-1,0 0 1,0 0-1,0-1 0,0 1 1,0 0-1,1-1 1,-1 1-1,0-1 0,0 1 1,1-1-1,-1 0 0,3 1 1,41 1 98,-37-2-122,1 0-651,-1-1 1,1 0-1,-1 0 0,1-1 0,-1 0 1,0 0-1,0-1 0,0 0 1,0 0-1,0-1 0,0 0 0,-1 0 1,11-9-1,39-42-4199,-21 13 6228,-33 38-1032,-3 15 7842,-12 35-7849,10-37 269,1-6-588,0 0-1,1-1 0,-1 1 0,1 0 1,0 0-1,0 0 0,0-1 0,0 1 1,0 0-1,2 5 0,-2-7-43,1 0 1,-1 0-1,1 0 1,-1 0-1,1 0 1,-1 0-1,1-1 1,0 1-1,-1 0 1,1 0-1,0 0 1,0-1-1,-1 1 1,1 0-1,0-1 0,0 1 1,0-1-1,0 1 1,2 0-1,0 0-1,0-1-1,0 0 1,0 0-1,0 0 1,1 0-1,-1 0 0,0-1 1,0 1-1,0-1 1,0 0-1,0 0 1,0 0-1,0 0 0,-1-1 1,1 1-1,0-1 1,4-3-1,15-12 55,37-35 0,3-4-48,-62 56-41,0 0 0,0 0 0,0 0 0,1-1 0,-1 1 0,0 0 0,0 0 0,0 0 1,0 0-1,1 0 0,-1-1 0,0 1 0,0 0 0,0 0 0,1 0 0,-1 0 0,0 0 0,0 0 0,0 0 0,1 0 0,-1-1 0,0 1 0,0 0 0,1 0 0,-1 0 0,0 0 0,0 0 0,1 0 0,-1 0 0,0 1 1,0-1-1,0 0 0,1 0 0,-1 0 0,0 0 0,0 0 0,0 0 0,1 0 0,-1 0 0,0 0 0,0 1 0,0-1 0,1 0 0,-1 0 0,0 0 0,0 1 0,0 15 269,-12 32 350,8-34-623,3-10-16,0 0 0,1 0-1,-1 0 1,1 0-1,0 0 1,-1 0 0,2 0-1,-1 0 1,1 0-1,-1 0 1,1 0 0,2 5-1,-2-8-185,0 0 0,0 0 0,0 0 0,0 0 0,0 0 0,0 0 0,1 0 0,-1 0 0,0 0 0,1-1 0,-1 1 0,1 0 0,-1-1 0,1 1-1,-1-1 1,1 0 0,-1 1 0,1-1 0,-1 0 0,1 0 0,-1 0 0,1 0 0,0 0 0,-1 0 0,1-1 0,-1 1 0,1 0 0,-1-1 0,1 1 0,-1-1 0,0 0 0,1 0-1,1-1 1,20-11-6077,3-6-3870</inkml:trace>
</inkml:ink>
</file>

<file path=ppt/ink/ink2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5.782"/>
    </inkml:context>
    <inkml:brush xml:id="br0">
      <inkml:brushProperty name="width" value="0.025" units="cm"/>
      <inkml:brushProperty name="height" value="0.025" units="cm"/>
    </inkml:brush>
  </inkml:definitions>
  <inkml:trace contextRef="#ctx0" brushRef="#br0">103 1 19474,'0'0'8499,"-8"1"-7388,0 0-1021,-1 2 1,1-1 0,0 1 0,0 0-1,0 1 1,0 0 0,1 0 0,0 1-1,-1-1 1,-6 8 0,14-12-94,0 0 0,0 0 1,0 0-1,0 0 0,-1 0 1,1 0-1,0 0 0,0 1 1,0-1-1,0 0 0,0 0 1,0 0-1,0 0 0,-1 1 0,1-1 1,0 0-1,0 0 0,0 0 1,0 0-1,0 1 0,0-1 1,0 0-1,0 0 0,0 0 1,0 1-1,0-1 0,0 0 1,0 0-1,0 0 0,0 1 0,0-1 1,0 0-1,0 0 0,0 0 1,1 0-1,-1 1 0,0-1 1,0 0-1,0 0 0,0 0 1,0 0-1,0 0 0,0 1 1,1-1-1,-1 0 0,0 0 0,0 0 1,0 0-1,0 0 0,1 0 1,-1 0-1,0 1 0,17 5-56,21 0-265,-38-6 284,19 2-287,31 4-241,-47-6 561,-1 0 0,1 1 0,-1 0 1,1-1-1,-1 1 0,1 0 0,-1 0 0,1 0 0,-1 1 0,0-1 0,0 1 0,0-1 0,1 1 1,0 2-1,-2-3 65,-1 0 0,1 0-1,-1 1 1,1-1 0,-1 0 0,0 1 0,0-1 0,0 0 0,1 1 0,-1-1 0,-1 0 0,1 1 0,0-1 0,0 0 0,0 1 0,-1-1 0,1 0 0,-1 0-1,1 1 1,-1-1 0,1 0 0,-1 0 0,0 0 0,0 1 0,1-1 0,-1 0 0,0 0 0,0 0 0,0-1 0,0 1 0,0 0 0,0 0 0,0 0 0,-2 0-1,-42 26 2149,43-26-2190,-7 4-16,5-3 0,0 1 0,0-1 0,0 0 0,0 0 0,0-1 0,0 1 0,-1-1 0,1 0 0,0 0 0,-1 0 0,1-1 0,-1 1 0,1-1 0,-6 0 0,10-1-67,-1 1 0,1 0-1,0-1 1,0 1 0,0 0 0,0-1 0,-1 1-1,1-1 1,0 1 0,0 0 0,0-1 0,0 1-1,0-1 1,0 1 0,0 0 0,0-1 0,0 1-1,0-1 1,0 1 0,0 0 0,0-1 0,0 1-1,1-1 1,-1 1 0,0 0 0,0-1 0,0 1-1,0 0 1,1-1 0,-1 1 0,0 0 0,0-1-1,1 1 1,-1 0 0,0 0 0,1-1 0,10-12-5054,4-2-1162,5-1-2601</inkml:trace>
</inkml:ink>
</file>

<file path=ppt/ink/ink2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6.209"/>
    </inkml:context>
    <inkml:brush xml:id="br0">
      <inkml:brushProperty name="width" value="0.025" units="cm"/>
      <inkml:brushProperty name="height" value="0.025" units="cm"/>
    </inkml:brush>
  </inkml:definitions>
  <inkml:trace contextRef="#ctx0" brushRef="#br0">39 0 19154,'0'0'8312,"-2"9"-7223,-9 24-381,5-16-458,1-1 1,0 1-1,1 0 0,-2 21 0,7-37-239,-1-1 1,0 1-1,0-1 0,1 1 0,-1-1 0,1 0 1,-1 1-1,0-1 0,1 1 0,-1-1 1,1 0-1,-1 1 0,1-1 0,-1 0 0,1 1 1,-1-1-1,1 0 0,-1 0 0,1 1 0,-1-1 1,1 0-1,0 0 0,-1 0 0,1 0 0,-1 0 1,1 0-1,-1 0 0,1 0 0,0 0 0,-1 0 1,1 0-1,-1 0 0,1-1 0,-1 1 1,1 0-1,0 0 0,-1-1 0,1 1 0,-1 0 1,1 0-1,0-1 0,25-11 191,31-33-482,-48 37 120,0 0 0,0 0 1,0 1-1,1 0 0,0 1 0,15-7 0,-24 13 157,-1 0-1,1 1 0,-1-1 1,1 0-1,-1 0 1,1 1-1,-1-1 0,0 1 1,1-1-1,-1 0 1,0 1-1,1-1 1,-1 1-1,0-1 0,1 1 1,-1-1-1,0 0 1,0 1-1,1 0 0,-1-1 1,0 1-1,0-1 1,0 1-1,0-1 1,0 1-1,0-1 0,0 1 1,0-1-1,0 1 1,0-1-1,0 1 0,0 0 1,0 0-1,0 30 331,0-25-249,0 2-6,-1-2 41,1 1 0,0-1 1,1 1-1,0-1 1,0 0-1,2 8 1,-2-13-94,-1 1 1,1-1 0,0 1 0,0 0-1,0-1 1,0 0 0,0 1 0,0-1-1,1 0 1,-1 1 0,0-1 0,1 0-1,-1 0 1,1 0 0,-1 0 0,1 0 0,-1-1-1,1 1 1,0 0 0,-1-1 0,1 1-1,0-1 1,-1 0 0,1 1 0,0-1-1,0 0 1,2 0 0,4 0-37,1-1 0,0 0 0,0 0 0,0-1 0,-1 0 0,1 0 0,-1-1 0,1 0 0,-1-1 0,0 1 0,13-10 0,-10 6-16,-1-1 0,1 0 0,-2 0 0,1-1-1,-1 0 1,-1-1 0,12-17 0,-18 24 105,-5 6 120,-8 19 390,10-22-567,0 1-1,1 0 0,-1 0 1,1 0-1,-1 0 1,1-1-1,-1 1 1,1 0-1,0 0 1,-1 0-1,1 0 0,0 0 1,0 0-1,0 0 1,0 0-1,0 0 1,0 0-1,0 0 0,0 0 1,0 0-1,0 0 1,0 0-1,1 0 1,-1 0-1,0 0 0,1 0 1,-1 0-1,1-1 1,-1 1-1,1 0 1,-1 0-1,1 0 0,0-1 1,-1 1-1,1 0 1,0-1-1,-1 1 1,1 0-1,0-1 1,0 1-1,0-1 0,0 1 1,0-1-1,-1 0 1,1 1-1,0-1 1,0 0-1,0 0 0,0 1 1,0-1-1,0 0 1,0 0-1,0 0 1,2-1-1,9-1-15,0-1 0,0 0 0,-1-1 0,1 0 0,-1-1 0,0 0 0,0-1 0,0 0 0,-1-1 0,14-10 0,8-5 0,-33 37 0,-7 5 0,5-11 0,0-1 0,0 1 0,0 0 0,1-1 0,0 1 0,1 0 0,0 0 0,0 13 0,2-21-69,-1 0-1,1 0 1,0-1-1,-1 1 1,1 0 0,0 0-1,0-1 1,0 1-1,-1 0 1,1-1 0,0 1-1,0-1 1,0 1-1,0-1 1,0 0 0,0 1-1,0-1 1,0 0-1,0 1 1,0-1 0,0 0-1,0 0 1,0 0-1,0 0 1,0 0 0,0 0-1,0 0 1,0-1-1,0 1 1,0 0 0,0-1-1,2 0 1,37-10-5713,-14-6-2353</inkml:trace>
</inkml:ink>
</file>

<file path=ppt/ink/ink2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6.581"/>
    </inkml:context>
    <inkml:brush xml:id="br0">
      <inkml:brushProperty name="width" value="0.025" units="cm"/>
      <inkml:brushProperty name="height" value="0.025" units="cm"/>
    </inkml:brush>
  </inkml:definitions>
  <inkml:trace contextRef="#ctx0" brushRef="#br0">67 0 20499,'0'0'12220,"-8"5"-12423,-24 18-240,31-23 432,1 0-1,-1 0 1,0 0 0,1 1 0,-1-1-1,1 0 1,-1 1 0,1-1 0,-1 0-1,1 1 1,-1-1 0,1 1-1,-1-1 1,1 0 0,0 1 0,-1-1-1,1 1 1,0 0 0,-1-1-1,1 1 1,0-1 0,0 1 0,-1-1-1,1 1 1,0 0 0,0-1 0,0 1-1,0 0 1,0-1 0,0 1-1,0-1 1,0 1 0,0 0 0,0-1-1,0 1 1,0 0 0,0-1-1,1 1 1,-1-1 0,0 1 0,0-1-1,1 1 1,-1-1 0,0 1 0,1 0-1,-1-1 1,1 0 0,-1 1-1,1-1 1,-1 1 0,1-1 0,-1 0-1,1 1 1,-1-1 0,1 0 0,-1 1-1,1-1 1,-1 0 0,1 0-1,0 1 1,0-1 0,39 7-491,-37-7 310,15 2-519,-10-2 536,0 1 1,-1 0-1,1 0 1,-1 0-1,0 1 1,1 0-1,-1 0 1,0 1 0,9 4-1,-16-6 232,1-1 1,-1 0-1,1 1 1,-1-1-1,1 0 0,-1 1 1,0-1-1,1 1 1,-1-1-1,0 1 0,1-1 1,-1 1-1,0-1 1,1 1-1,-1-1 0,0 1 1,0-1-1,0 1 1,0-1-1,0 1 0,0-1 1,1 1-1,-1-1 1,0 1-1,0 0 0,-1-1 1,1 1-1,0-1 1,0 1-1,0-1 0,0 1 1,0-1-1,-1 1 1,1-1-1,0 1 0,0-1 1,-1 1-1,1-1 1,0 1-1,-1-1 0,1 1 1,0-1-1,-1 0 1,1 1-1,-1-1 0,1 0 1,-1 1-1,1-1 0,-2 1 1,-26 14 1277,25-14-1291,-10 4-7,-1 0 0,0 0-1,-1-2 1,1 1 0,0-2 0,-1 0-1,-18 0 1,33-2-56,0 0-1,0 0 1,-1 0 0,1 0 0,0 0-1,0 0 1,-1 0 0,1 0-1,0 0 1,0 0 0,-1 0-1,1 0 1,0 0 0,0 0 0,0 0-1,-1 0 1,1 0 0,0 0-1,0-1 1,0 1 0,-1 0 0,1 0-1,0 0 1,0 0 0,0 0-1,-1-1 1,1 1 0,0 0-1,0 0 1,0 0 0,0-1 0,0 1-1,0 0 1,0 0 0,-1 0-1,1-1 1,0 1 0,0 0 0,0 0-1,0 0 1,0-1 0,0 1-1,0 0 1,0 0 0,0-1-1,7-12-2256,15-8-4132,0 10-1829,3 1-5248</inkml:trace>
</inkml:ink>
</file>

<file path=ppt/ink/ink2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6.940"/>
    </inkml:context>
    <inkml:brush xml:id="br0">
      <inkml:brushProperty name="width" value="0.025" units="cm"/>
      <inkml:brushProperty name="height" value="0.025" units="cm"/>
    </inkml:brush>
  </inkml:definitions>
  <inkml:trace contextRef="#ctx0" brushRef="#br0">102 0 16944,'0'0'14953,"-11"1"-14227,10-1-679,-49 6 86,48-5-135,0-1 1,0 0 0,0 1 0,1-1 0,-1 1-1,0-1 1,0 1 0,1 0 0,-1 0-1,0 0 1,1 0 0,-1 0 0,1 0-1,-1 0 1,1 1 0,0-1 0,-1 0 0,1 1-1,0-1 1,0 1 0,0 0 0,0-1-1,0 1 1,0 0 0,1-1 0,-1 1-1,0 0 1,0 3 0,3-4 1,1 0 0,-1-1 0,0 1 0,0 0 0,1-1 0,-1 0 0,0 1 0,1-1 0,-1 0 0,0 0 0,4-1 0,-5 1 0,28 0-192,-16-1-76,1 0 1,-1 1-1,1 1 1,-1 0-1,1 1 1,-1 0-1,0 1 1,25 9-1,-37-11 283,1-1 0,-1 1 0,0-1 0,0 1 0,0-1-1,0 1 1,0 0 0,0 0 0,-1-1 0,1 1 0,0 0 0,0 0 0,0 0 0,-1 0-1,1 0 1,0 0 0,-1 0 0,1 0 0,-1 0 0,1 0 0,-1 0 0,0 0-1,0 0 1,1 1 0,-1-1 0,0 2 0,0-1 45,-1 0-1,0 0 1,1 0-1,-1-1 1,0 1 0,0 0-1,0 0 1,0-1-1,0 1 1,-1 0 0,1-1-1,0 1 1,-1-1-1,-1 2 1,-5 3 157,0 0 1,0 0-1,-1-1 0,0 0 1,-10 4-1,12-7-217,0 1 0,-1-1 0,1-1 0,-1 1 0,0-1 0,-11 0 0,18-1-104,1-1 0,-1 1 0,1 0 0,-1-1 0,1 1 0,-1 0 0,1-1-1,-1 1 1,1-1 0,-1 1 0,1-1 0,-1 1 0,1-1 0,0 1 0,-1-1 0,1 1 0,0-1 0,0 1 0,-1-1 0,1 0 0,0 1-1,0-1 1,0 0 0,0 1 0,0-1 0,0 1 0,0-1 0,0 0 0,0 1 0,0-1 0,0 0 0,0 1 0,0-1 0,0 0 0,1 1 0,-1-1-1,0 1 1,0-1 0,1 1 0,-1-1 0,0 0 0,1 1 0,0-1 0,14-29-8903,1 13-1398</inkml:trace>
</inkml:ink>
</file>

<file path=ppt/ink/ink2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17.329"/>
    </inkml:context>
    <inkml:brush xml:id="br0">
      <inkml:brushProperty name="width" value="0.025" units="cm"/>
      <inkml:brushProperty name="height" value="0.025" units="cm"/>
    </inkml:brush>
  </inkml:definitions>
  <inkml:trace contextRef="#ctx0" brushRef="#br0">0 76 14862,'0'0'5061,"10"0"-1591,31 2-2000,-11 0 1038,59-5 0,-82 3-2316,0-1 1,0 0 0,0-1-1,-1 1 1,1-1-1,-1-1 1,1 1-1,-1-1 1,0 0-1,0-1 1,0 1-1,0-1 1,-1 0-1,9-8 1,-14 12-193,1-1 0,0 1 0,-1-1 0,1 1 0,-1-1 0,1 1 0,-1-1 0,1 0 0,-1 1 0,1-1 0,-1 0 0,0 1 0,1-1 0,-1 0 0,0 0 0,1 1 0,-1-1 0,0 0 0,0 0 0,0 1 0,0-1 0,0 0 0,0 0 0,0 1 0,0-1 0,0 0 0,0 0 0,0 0 0,0 1 0,-1-1 0,1 0 0,-1 0 0,0 0 0,0 0 0,-1 0 0,1 0 0,-1 0 0,1 1 0,-1-1 0,1 1 0,-1-1 0,1 1 0,-1-1 0,1 1 0,-1 0 0,0 0 0,-1 0 0,-6 0 0,0 0 0,0 1 0,0 0 0,-17 4 0,18-2 0,0 1 0,1 0 0,-1 0 0,0 1 0,1 0 0,0 0 0,0 1 0,-11 11 0,15-14 0,0 1 0,1-1 0,-1 0 0,1 1 0,-1-1 0,1 1 0,0 0 0,0 0 0,1 0 0,-1 0 0,1 0 0,0 0 0,0 0 0,0 0 0,1 1 0,-1-1 0,1 0 0,0 0 0,0 1 0,1 3 0,0-6 0,0-1 0,0 1 0,0-1 0,0 1 0,0-1 0,0 0 0,0 0 0,1 1 0,-1-1 0,0 0 0,1 0 0,-1 0 0,0 0 0,1-1 0,0 1 0,-1 0 0,1-1 0,-1 1 0,1-1 0,0 1 0,-1-1 0,1 0 0,0 0 0,-1 1 0,4-2 0,48 1 0,-48-1 0,78-17 0,-80 66-1762,2-47-5904,7-1-9683</inkml:trace>
</inkml:ink>
</file>

<file path=ppt/ink/ink2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20.223"/>
    </inkml:context>
    <inkml:brush xml:id="br0">
      <inkml:brushProperty name="width" value="0.025" units="cm"/>
      <inkml:brushProperty name="height" value="0.025" units="cm"/>
    </inkml:brush>
  </inkml:definitions>
  <inkml:trace contextRef="#ctx0" brushRef="#br0">1 18 20724,'0'0'7046,"6"9"-7019,22 26-22,-27-34-15,0 0 0,1 0 0,-1 0 0,1 0-1,0 0 1,-1 0 0,1 0 0,0 0 0,-1 0 0,1-1-1,0 1 1,0-1 0,-1 1 0,1-1 0,0 0-1,0 0 1,0 0 0,0 0 0,0 0 0,-1 0 0,1 0-1,0-1 1,0 1 0,0-1 0,-1 1 0,1-1 0,0 0-1,0 1 1,-1-1 0,1 0 0,-1 0 0,2-2-1,5-2-155,-1-1 0,0 0-1,0-1 1,9-10 0,-12 13 31,16-14-1586,-20 18 1689,0 0 0,0 0-1,0 0 1,0 0 0,0 0 0,1 0-1,-1 0 1,0 0 0,0 0 0,0 0-1,1 0 1,-1-1 0,0 1-1,0 1 1,0-1 0,0 0 0,1 0-1,-1 0 1,0 0 0,0 0-1,0 0 1,1 0 0,-1 0 0,0 0-1,0 0 1,0 0 0,0 0 0,0 0-1,1 1 1,-1-1 0,0 0-1,0 0 1,0 0 0,0 0 0,0 0-1,0 0 1,1 1 0,-1-1-1,0 0 1,0 0 0,0 0 0,0 0-1,0 1 1,0-1 0,0 0 0,0 0-1,0 0 1,0 1 0,0-1-1,0 0 1,0 0 0,0 1 0,-9 41-1628,8-36 1727,-1 1-548,-8 38-6522,9-29-3658</inkml:trace>
</inkml:ink>
</file>

<file path=ppt/ink/ink2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6.012"/>
    </inkml:context>
    <inkml:brush xml:id="br0">
      <inkml:brushProperty name="width" value="0.025" units="cm"/>
      <inkml:brushProperty name="height" value="0.025" units="cm"/>
    </inkml:brush>
  </inkml:definitions>
  <inkml:trace contextRef="#ctx0" brushRef="#br0">1 23 7911,'12'-20'7680,"-12"20"-7581,0-1 0,0 1 0,0 0-1,0 0 1,0 0 0,0 0 0,0 0-1,0 0 1,0 0 0,1 0 0,-1-1-1,0 1 1,0 0 0,0 0 0,0 0-1,0 0 1,0 0 0,0 0 0,0 0 0,1 0-1,-1 0 1,0 0 0,0 0 0,0 0-1,0 0 1,0 0 0,0 0 0,1 0-1,-1 0 1,0 0 0,0 0 0,0 0-1,0 0 1,0 0 0,0 0 0,1 0-1,-1 0 1,0 0 0,0 0 0,0 0-1,0 0 1,0 0 0,0 0 0,0 0-1,0 1 1,1-1 0,-1 0 0,0 0 0,0 0-1,0 0 1,0 0 0,0 0 0,0 0-1,0 0 1,0 1 0,0-1 0,0 0-1,0 0 1,0 0 0,0 0 0,0 0-1,0 0 1,0 1 0,0 38 7189,-1-12-7202,-2 61 1019,2 53-2824,7-118-1897,7-16-2014,-9-10 714,-3-13-2611</inkml:trace>
</inkml:ink>
</file>

<file path=ppt/ink/ink2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6.496"/>
    </inkml:context>
    <inkml:brush xml:id="br0">
      <inkml:brushProperty name="width" value="0.025" units="cm"/>
      <inkml:brushProperty name="height" value="0.025" units="cm"/>
    </inkml:brush>
  </inkml:definitions>
  <inkml:trace contextRef="#ctx0" brushRef="#br0">1 141 18001,'0'0'6363,"1"-9"-3592,-1 5-2627,0 1-1,1 0 1,-1-1-1,1 1 1,0-1-1,0 1 1,0 0-1,1-1 1,-1 1-1,1 0 1,0 0-1,3-5 1,0 3 20,-1 1 1,1 0 0,0 0-1,1 0 1,-1 0-1,1 1 1,-1 0 0,9-3-1,8-4 38,0 2-1,1 0 1,39-6-1,-51 11-200,0 2-1,1 0 1,-1 0-1,1 1 1,-1 0-1,1 1 1,-1 0 0,0 1-1,20 5 1,-28-6-7,0 0 1,0 0-1,-1 1 0,1-1 1,0 0-1,-1 1 1,1 0-1,-1 0 1,1 0-1,-1 0 1,0 0-1,0 0 1,0 1-1,0-1 1,0 1-1,0-1 1,-1 1-1,1 0 0,1 4 1,-2-3 23,0 1 0,-1-1 0,1 0 0,-1 1 0,0-1 0,0 0 0,-1 1 0,1-1 0,-1 0 0,0 0 0,0 1 0,-2 5 0,-3 3 111,0 0 0,-1 0 1,0 0-1,-1-1 1,0 0-1,-1-1 1,-13 13-1,15-17-84,-4 7-11,-2-2 0,1 1-1,-2-2 1,1 0 0,-1 0 0,-1-2-1,-26 14 1,41-23-34,0 0 0,0 0 0,0 0 0,0 0 0,1-1 0,-1 1 0,0 0 0,0 0 0,0 0 0,0 0 0,0-1 0,0 1 0,0 0 0,0 0 0,1 0 0,-1-1 0,0 1 0,0 0 0,0 0 0,0 0 0,0-1 0,0 1 0,0 0 0,0 0 0,0 0 0,0-1 0,0 1 0,0 0 0,0 0 0,-1 0 0,1-1 0,0 1 0,0 0 0,0 0 0,0 0 0,0-1 0,0 1 0,0 0 0,0 0 0,-1 0 0,1 0 0,0 0 0,0-1 0,0 1 0,0 0 0,-1 0 0,1 0 0,0 0 0,0 0 0,0 0 0,-1 0 0,1 0 0,0 0 0,0-1 0,0 1 0,-1 0 0,1 0 0,0 0 0,0 0 0,0 0 0,-1 0 0,1 0 0,0 1 0,0-1 0,0 0 0,-1 0 0,1 0 0,0 0 0,3-3 0,0 0 0,0 0 0,1 1 0,-1-1 0,1 1 0,-1 0 0,1 0 0,0 1 0,0-1 0,-1 1 0,1 0 0,0-1 0,1 2 0,-1-1 0,0 0 0,0 1 0,0 0 0,0 0 0,0 0 0,1 1 0,4 0 0,-3 0 0,0 0 0,0 0 0,-1 1 0,1-1 0,0 1 0,-1 0 0,1 1 0,-1 0 0,0-1 0,1 2 0,-2-1 0,1 0 0,0 1 0,5 6 0,-6-5 0,0-1 0,-1 1 0,0 1 0,0-1 0,0 0 0,0 1 0,-1 0 0,0 0 0,0-1 0,-1 1 0,0 0 0,0 0 0,0 0 0,-1 0 0,1 1 0,-1-1 0,-1 0 0,1 0 0,-1 0 0,0 0 0,-1 0 0,1 0 0,-1 0 0,-1-1 0,1 1 0,-1-1 0,0 1 0,0-1 0,0 0 0,-1 0 0,1 0 0,-1 0 0,-1-1 0,1 0 0,0 0 0,-1 0 0,0 0 0,0-1 0,-10 6 0,5-4 0,0 1 0,0-1 0,-1-1 0,1 0 0,-1-1 0,0 0 0,0 0 0,-22 2 0,28-5 0,0 0 0,0 0 0,1 0 0,-1-1 0,0 0 0,1 1 0,-1-2 0,0 1 0,1 0 0,-1-1 0,1 0 0,0 0 0,-1 0 0,1-1 0,0 1 0,1-1 0,-1 0 0,0 0 0,1-1 0,-1 1 0,1-1 0,0 1 0,-3-7 0,0 1-112,1 0 1,1-1-1,-1 0 0,2 0 0,-1 0 1,-1-11-1,4 19 30,0 0 0,1 0 1,-1 0-1,1 0 0,0 0 0,0-1 0,-1 1 1,1 0-1,1 0 0,-1 0 0,0 0 1,0-1-1,1 1 0,0 0 0,-1 0 0,1 0 1,0 0-1,0 0 0,0 0 0,0 0 1,0 0-1,0 1 0,1-1 0,-1 0 0,0 1 1,1-1-1,0 1 0,-1-1 0,1 1 1,0 0-1,0 0 0,0 0 0,0 0 0,-1 0 1,4-1-1,58-7-12421,-25 6 1122</inkml:trace>
</inkml:ink>
</file>

<file path=ppt/ink/ink2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6.948"/>
    </inkml:context>
    <inkml:brush xml:id="br0">
      <inkml:brushProperty name="width" value="0.025" units="cm"/>
      <inkml:brushProperty name="height" value="0.025" units="cm"/>
    </inkml:brush>
  </inkml:definitions>
  <inkml:trace contextRef="#ctx0" brushRef="#br0">10 124 20948,'0'0'11355,"9"-10"-10955,2-1-344,4-5-54,-1 0 0,-1 0 0,13-20 0,-25 35-2,-1 0 0,1 1 0,-1-1 0,1 0 0,-1 0 0,0 1 0,1-1 0,-1 0 0,0 0 0,1 0 0,-1 0 0,0 1 0,0-1 0,0 0 0,0 0 0,0 0 0,0 0 0,0 0 0,0 1 0,0-2 0,-13 2 0,10 1 0,-1 1 0,0 0 0,1 0 0,-1 1 0,1-1 0,0 1 0,-5 4 0,1 2 0,0 1 0,1 0 0,0 0 0,1 0 0,0 0 0,1 1 0,0 0 0,1 0 0,0 0 0,0 0 0,1 0 0,1 1 0,0-1 0,1 17 0,0-26 0,0 1 0,0 0 0,1-1 0,0 1 0,-1-1 0,1 1 0,0-1 0,0 1 0,1-1 0,-1 1 0,0-1 0,1 0 0,-1 0 0,1 0 0,0 0 0,0 0 0,-1 0 0,1 0 0,1-1 0,-1 1 0,0 0 0,0-1 0,1 0 0,-1 0 0,0 0 0,1 0 0,-1 0 0,1 0 0,0 0 0,-1-1 0,1 1 0,-1-1 0,6 0 0,-1 0 0,0 0 0,-1 0 0,1 0 0,0-1 0,0-1 0,0 1 0,-1-1 0,1 0 0,-1 0 0,0-1 0,1 1 0,8-7 0,-7 4 0,0-1 0,0 0 0,-1-1 0,0 0 0,0 0 0,0 0 0,-1-1 0,0 0 0,-1 0 0,0-1 0,0 1 0,0-1 0,-1 0 0,-1 0 0,0-1 0,0 1 0,-1-1 0,3-17 0,-24 56 0,13-15 0,1-1 0,0 1 0,1 1 0,0-1 0,1 0 0,1 1 0,-1 24 0,4-38 0,-1 1 0,1-1 0,-1 1 0,1 0 0,0-1 0,0 0 0,0 1 0,0-1 0,0 1 0,0-1 0,0 0 0,0 0 0,0 0 0,1 0 0,-1 0 0,0 0 0,1 0 0,-1 0 0,1 0 0,-1-1 0,1 1 0,0 0 0,-1-1 0,1 1 0,-1-1 0,1 0 0,0 0 0,-1 0 0,1 1 0,0-1 0,-1-1 0,1 1 0,2 0 0,6 0 0,1-1 0,-1 0 0,1 0 0,12-4 0,-16 3-104,0 0-1,0 0 1,0-1-1,-1 0 1,1-1-1,-1 0 1,0 0-1,0 0 1,7-7-1,-9 8-222,0-1 0,-1 0 0,0 0 0,0 0 1,0-1-1,0 1 0,-1-1 0,1 1 0,-1-1 0,0 0 0,-1 0 0,1 0 1,1-10-1,-1-20-8177</inkml:trace>
</inkml:ink>
</file>

<file path=ppt/ink/ink2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7.277"/>
    </inkml:context>
    <inkml:brush xml:id="br0">
      <inkml:brushProperty name="width" value="0.025" units="cm"/>
      <inkml:brushProperty name="height" value="0.025" units="cm"/>
    </inkml:brush>
  </inkml:definitions>
  <inkml:trace contextRef="#ctx0" brushRef="#br0">0 1 18770,'0'0'13517,"63"49"-19859,-35-39-2627</inkml:trace>
</inkml:ink>
</file>

<file path=ppt/ink/ink2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7.651"/>
    </inkml:context>
    <inkml:brush xml:id="br0">
      <inkml:brushProperty name="width" value="0.025" units="cm"/>
      <inkml:brushProperty name="height" value="0.025" units="cm"/>
    </inkml:brush>
  </inkml:definitions>
  <inkml:trace contextRef="#ctx0" brushRef="#br0">88 181 15407,'0'0'7521,"-9"-1"-4857,6 1-2563,0 0 0,0 0 0,0 0-1,0 0 1,0 1 0,0-1 0,0 1 0,1 0-1,-1 0 1,0 0 0,0 0 0,1 0-1,-1 1 1,1-1 0,-5 4 0,4-2 7,1 0 0,-1 0 0,1 0 0,0 1 1,-1-1-1,2 1 0,-1-1 0,0 1 0,1 0 0,-1 0 1,1 0-1,0 0 0,1-1 0,-1 7 0,0-6-37,0 0 0,0 1-1,1-1 1,0 0 0,0 1 0,0-1-1,0 1 1,1-1 0,-1 0-1,1 0 1,3 8 0,-3-11-55,0 1 0,1 0 0,-1-1 0,1 1 0,-1-1 0,1 0 0,-1 0 0,1 1 0,0-1 0,0 0 0,0 0 0,0-1 0,0 1 0,0 0 0,0-1 0,0 1 0,0-1 0,0 1 0,0-1 0,0 0 0,0 0 0,0 0 0,0 0 0,0 0 0,0-1 0,2 0 1,5 0 60,-1-1 0,0 0 1,0-1-1,0 0 1,0 0-1,-1-1 0,1 0 1,-1-1-1,0 1 1,0-1-1,-1 0 0,1-1 1,-1 0-1,0 0 1,-1 0-1,1-1 0,5-9 1,3-5 175,-1 0 0,0-1 0,-2 0 0,14-38 0,-19 44-253,-1 0 0,-1 0 0,5-33 0,-18 58 0,-4 12 0,-1 8 0,2 1 0,-11 37 0,20-55 0,0 1 0,0 0 0,1-1 0,1 1 0,0 0 0,1 0 0,1 0 0,2 20 0,-2-30-231,0 0 1,0-1-1,0 1 0,0 0 1,0-1-1,1 1 0,-1-1 1,1 0-1,-1 1 0,1-1 1,0 0-1,0 0 0,0 0 1,0 0-1,1 0 0,-1-1 1,3 3-1,-3-3-384,1 0-1,0 1 1,-1-1-1,1 0 1,0 0-1,0-1 1,0 1-1,-1-1 1,1 1-1,0-1 1,0 0-1,0 0 1,0 0-1,0 0 1,0-1 0,0 1-1,3-2 1,15-9-16922</inkml:trace>
</inkml:ink>
</file>

<file path=ppt/ink/ink2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8.008"/>
    </inkml:context>
    <inkml:brush xml:id="br0">
      <inkml:brushProperty name="width" value="0.025" units="cm"/>
      <inkml:brushProperty name="height" value="0.025" units="cm"/>
    </inkml:brush>
  </inkml:definitions>
  <inkml:trace contextRef="#ctx0" brushRef="#br0">1 70 22934,'0'0'7884,"9"8"-6191,-6-5-1684,0-1-1,0 1 1,0 0 0,0-1 0,1 0 0,-1 0 0,1 0-1,0 0 1,0-1 0,-1 1 0,1-1 0,0 0 0,0 0-1,0 0 1,0-1 0,0 1 0,0-1 0,1 0 0,-1 0-1,0-1 1,0 1 0,0-1 0,0 0 0,0 0 0,0 0-1,0 0 1,-1-1 0,6-2 0,37-28-9,-44 30 0,0 0 0,0 0 0,0-1 0,0 1 0,0 0 0,-1-1 0,1 1 0,-1-1 0,1 0 0,-1 0 0,0 1 0,0-1 0,0 0 0,-1 0 0,1 0 0,0-4 0,-1 6 0,0 0 0,-1 1 0,1-1 0,0 0 0,0 1 0,-1-1 0,1 0 0,0 1 0,-1-1 0,1 0 0,-1 1 0,1-1 0,-1 1 0,1-1 0,-1 1 0,1-1 0,-1 1 0,0 0 0,1-1 0,-1 1 0,1-1 0,-1 1 0,0 0 0,1 0 0,-1-1 0,0 1 0,0 0 0,1 0 0,-1 0 0,0 0 0,0 0 0,1 0 0,-1 0 0,0 0 0,1 0 0,-1 0 0,-1 1 0,-30 7 0,23-2 0,1 0 0,0 0 0,0 1 0,0 0 0,1 1 0,0 0 0,1 0 0,0 0 0,-7 11 0,11-15 0,-1 0 0,0 1 0,1-1 0,0 1 0,0-1 0,0 1 0,0 0 0,1 0 0,0 0 0,0 0 0,0 0 0,1 0 0,0 0 0,0 0 0,0 0 0,0 0 0,1 0 0,0 0 0,0 0 0,3 9 0,-1-10-8,-1-1-1,1 0 1,0 0-1,0 0 1,0 0 0,1-1-1,-1 1 1,1-1-1,-1 0 1,1 0 0,0 0-1,0 0 1,0-1-1,0 1 1,0-1-1,0 0 1,0 0 0,0-1-1,7 1 1,10 1-1271,0-2 1,32-2-1,-5-3-9387</inkml:trace>
</inkml:ink>
</file>

<file path=ppt/ink/ink2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8.476"/>
    </inkml:context>
    <inkml:brush xml:id="br0">
      <inkml:brushProperty name="width" value="0.025" units="cm"/>
      <inkml:brushProperty name="height" value="0.025" units="cm"/>
    </inkml:brush>
  </inkml:definitions>
  <inkml:trace contextRef="#ctx0" brushRef="#br0">1 71 9769,'0'0'5947,"2"-10"-1906,-1-3-2566,-1 8-732,0 0-1,1 0 1,0-1-1,0 1 1,0 0-1,1 0 1,2-6-1,-2 16 3050,1 32-3377,-4 20-43,0-18-64,1-1 1,8 54-1,-8-89-304,0-1 0,0 1 0,1-1-1,-1 0 1,1 1 0,0-1 0,0 0 0,0 0-1,0 0 1,0 0 0,0 0 0,1 0-1,-1 0 1,0 0 0,1 0 0,0 0 0,-1-1-1,1 1 1,0-1 0,0 1 0,0-1-1,0 0 1,3 2 0,-2-2-2,0-1-1,1 1 1,-1-1-1,1 0 1,-1 0 0,1 0-1,-1 0 1,1 0 0,-1-1-1,1 1 1,-1-1-1,0 0 1,7-3 0,5-3-6,0-1 0,-1 0 0,0-1 1,0 0-1,16-16 0,-15 13-18,-2 0 0,0-1 0,0-1 1,-2 0-1,1 0 0,-2-1 0,0-1 0,-1 1 0,0-2 1,12-33-1,-21 49-627,1-1 599</inkml:trace>
</inkml:ink>
</file>

<file path=ppt/ink/ink2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8.832"/>
    </inkml:context>
    <inkml:brush xml:id="br0">
      <inkml:brushProperty name="width" value="0.025" units="cm"/>
      <inkml:brushProperty name="height" value="0.025" units="cm"/>
    </inkml:brush>
  </inkml:definitions>
  <inkml:trace contextRef="#ctx0" brushRef="#br0">4 0 15631,'0'0'11691,"-4"53"-10474,19-42-1089,6 1-160,6-2-1569,3-5-1474,3-5-1922,-2 0-2658</inkml:trace>
</inkml:ink>
</file>

<file path=ppt/ink/ink2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9.346"/>
    </inkml:context>
    <inkml:brush xml:id="br0">
      <inkml:brushProperty name="width" value="0.025" units="cm"/>
      <inkml:brushProperty name="height" value="0.025" units="cm"/>
    </inkml:brush>
  </inkml:definitions>
  <inkml:trace contextRef="#ctx0" brushRef="#br0">36 1 16367,'0'0'8675,"-6"9"-8029,0-2-440,4-5-136,0 1 0,-1-1 0,1 1 0,0-1 0,0 1 0,1 0 0,-1 0 0,1 0 0,-1 0 0,1 0 0,0 1 0,0-1 0,0 4-1,1-6-3,0 0-1,0 0 1,1 0-1,-1-1 1,0 1-1,1 0 1,-1-1-1,0 1 1,1 0-1,-1-1 0,1 1 1,0-1-1,-1 1 1,1 0-1,-1-1 1,1 1-1,0-1 1,-1 0-1,1 1 1,0-1-1,-1 0 1,1 1-1,0-1 0,0 0 1,0 0-1,-1 1 1,1-1-1,0 0 1,0 0-1,-1 0 1,1 0-1,0 0 1,1-1-1,39 1 615,-29 0-495,171-9 93,-181 8-256,-1 1-1,1 0 1,-1 0 0,1 0 0,-1 0-1,1 0 1,-1 1 0,1-1 0,-1 0 0,1 1-1,-1-1 1,1 1 0,-1-1 0,0 1-1,1 0 1,-1 0 0,0-1 0,1 1-1,-1 0 1,0 0 0,0 0 0,0 0-1,0 1 1,0-1 0,1 2 0,-1 0 101,0 0 0,0 0 0,-1 1 0,1-1 1,-1 0-1,0 1 0,0-1 0,0 7 0,-1-7-66,1-1 0,0 1-1,-1 0 1,1 0 0,1 0 0,-1 0-1,0 0 1,1 0 0,0 0-1,-1-1 1,1 1 0,0 0 0,0 0-1,3 4 1,-3-6-57,0-1 0,0 1 0,0 0 0,0-1 0,0 1 0,0 0 0,0-1 0,0 0 0,0 1 0,0-1 0,0 1 0,0-1 0,1 0 0,-1 0 0,0 0 0,0 0 0,0 0 0,0 0 0,0 0 0,1 0 0,-1 0 0,0 0 0,0-1 0,0 1 0,0 0 0,0-1 0,0 1 0,0-1 0,0 1 0,0-1 0,1-1 0,33-24 0,-30 21 0,10-9 5,-11 10-10,0-1 0,0 1 0,1 0 0,0 0 1,-1 1-1,1-1 0,1 1 0,-1 0 0,0 1 0,1-1 0,-1 1 0,12-3 0,-16 6-87,0 0-1,0 0 0,0 0 1,0 0-1,0 0 0,0 1 1,0-1-1,-1 0 0,1 1 1,0-1-1,-1 0 1,1 1-1,-1-1 0,0 1 1,1-1-1,-1 2 0,1 0-93,-1-1-1,1 1 0,0-1 0,0 1 0,0-1 0,1 1 1,-1-1-1,0 1 0,1-1 0,2 3 0,-1-3 5,0-1 1,-1 0-1,1 0 0,0-1 0,0 1 0,-1 0 0,1-1 1,0 0-1,0 0 0,0 0 0,0 0 0,0 0 0,-1 0 1,1-1-1,0 1 0,0-1 0,0 0 0,-1 0 0,1 0 1,0 0-1,-1-1 0,5-2 0,7-5-98,-1 0 0,0-1-1,11-12 1,4-3 117,-24 23 233,-1-1 182,-1 1 0,1 0 0,-1 1 1,1-1-1,0 0 0,0 1 0,0 0 0,0-1 0,0 1 0,0 0 0,0 0 0,3 0 0,0 47 3207,-5-44-3444,0-1 0,0 0 0,0 0 0,0 0-1,0 0 1,0 0 0,0 0 0,0 0 0,0 0 0,1 0 0,-1-1-1,0 1 1,1-1 0,-1 1 0,0-1 0,1 1 0,-1-1 0,1 1-1,-1-1 1,1 0 0,-1 0 0,0 0 0,1 0 0,-1 0 0,1 0-1,-1 0 1,1-1 0,-1 1 0,1 0 0,-1-1 0,0 1 0,1-1-1,1-1 1,45-20 222,-34 13-219,-8 5-28,-1 0 1,1 0 0,0 1 0,0 0-1,0 0 1,0 1 0,0-1 0,1 1 0,9-1-1,-16 3 8,1 0 0,-1 1 0,0-1 0,0 1 0,1-1 0,-1 0 0,0 1 0,0-1 0,0 1 0,0-1 0,1 1 0,-1-1 0,0 1 0,0-1 0,0 1 0,0-1 0,0 1 0,0-1 0,0 1 0,0-1 0,0 1 0,-1-1 0,1 1 0,0-1 0,0 1 0,0-1 0,-1 0 0,1 1 0,0-1 0,0 1 0,-1-1 0,-5 16 243,3-10-187,0-1 1,1 1 0,-1 0-1,1-1 1,1 1 0,-1 0 0,0 12-1,6-17-524,0 0 0,0-1-1,0 0 1,0 0-1,0 0 1,0 0 0,0-1-1,8-1 1,34-22-10452,-16 9 5589</inkml:trace>
</inkml:ink>
</file>

<file path=ppt/ink/ink2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2:59.734"/>
    </inkml:context>
    <inkml:brush xml:id="br0">
      <inkml:brushProperty name="width" value="0.025" units="cm"/>
      <inkml:brushProperty name="height" value="0.025" units="cm"/>
    </inkml:brush>
  </inkml:definitions>
  <inkml:trace contextRef="#ctx0" brushRef="#br0">0 115 16560,'0'0'10036,"9"-3"-8808,79-33-14,-81 33-1115,-1 0 0,1-1 0,-1 0-1,1 0 1,-1-1 0,-1 0 0,1 0-1,-1 0 1,1-1 0,-1 1 0,-1-1-1,5-7 1,-9 13-77,-1 1-1,1-1 1,0 0 0,0 0-1,0 0 1,-1 0 0,1 0-1,0 1 1,0-1 0,-1 0-1,1 0 1,0 0 0,0 0-1,-1 0 1,1 0 0,0 0 0,-1 0-1,1 0 1,0 0 0,0 0-1,-1 0 1,1 0 0,0 0-1,0 0 1,-1 0 0,1 0-1,0 0 1,0 0 0,-1-1-1,1 1 1,0 0 0,0 0-1,-1 0 1,1 0 0,0-1-1,0 1 1,0 0 0,-1 0-1,1 0 1,0-1 0,0 1-1,0 0 1,0 0 0,0-1-1,-1 1 1,1 0 0,0 0 0,0-1-1,0 1 1,0 0 0,0 0-1,0-1 1,0 1 0,0 0-1,0 0 1,0-1 0,0 1-1,0 0 1,0-1 0,0 1-1,0 0 1,0 0 0,1-1-1,-1 1 1,0-1 0,-21 14 992,18-10-1014,0 1 0,0 0 0,0 0 0,1 1 0,-1-1 0,1 1 0,0-1 0,0 1 0,1-1 0,-3 9 0,4-11 0,0-1 0,0 0 0,0 1 0,0-1 0,0 1 0,0-1 0,0 0 0,1 1 0,-1-1 0,0 0 0,1 1 0,-1-1 0,1 0 0,-1 1 0,1-1 0,0 0 0,0 0 0,-1 0 0,1 0 0,0 1 0,0-1 0,0 0 0,0-1 0,0 1 0,0 0 0,0 0 0,1 0 0,-1-1 0,0 1 0,0 0 0,1-1 0,-1 1 0,0-1 0,1 0 0,-1 1 0,0-1 0,1 0 0,-1 0 0,1 0 0,-1 0 0,2 0 0,17 0 0,0-1 0,0 0 0,-1-2 0,1 0 0,33-11 0,-31 8 0,0 1 0,1 0 0,43-1 0,-65 6-126,0 0 1,0 0-1,0 0 0,0 0 1,0 1-1,0-1 0,0 0 1,0 1-1,0-1 1,0 1-1,0-1 0,0 1 1,0 0-1,0-1 0,0 1 1,0 0-1,0 0 0,0 0-132,0 0 0,-1 0 0,1 0 0,0-1 0,0 1 0,0-1 0,0 1-1,0 0 1,0-1 0,-1 0 0,1 1 0,1-1 0,-1 0 0,0 1 0,0-1-1,0 0 1,1 0 0,-6-8-13814</inkml:trace>
</inkml:ink>
</file>

<file path=ppt/ink/ink2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0.080"/>
    </inkml:context>
    <inkml:brush xml:id="br0">
      <inkml:brushProperty name="width" value="0.025" units="cm"/>
      <inkml:brushProperty name="height" value="0.025" units="cm"/>
    </inkml:brush>
  </inkml:definitions>
  <inkml:trace contextRef="#ctx0" brushRef="#br0">1 9 19571,'0'0'2466,"78"0"-320,-22 0 512,13 0-2273,9 0-353,-3 0-3043,1-8-8456</inkml:trace>
</inkml:ink>
</file>

<file path=ppt/ink/ink2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0.919"/>
    </inkml:context>
    <inkml:brush xml:id="br0">
      <inkml:brushProperty name="width" value="0.025" units="cm"/>
      <inkml:brushProperty name="height" value="0.025" units="cm"/>
    </inkml:brush>
  </inkml:definitions>
  <inkml:trace contextRef="#ctx0" brushRef="#br0">175 1 14958,'0'0'8787,"-10"0"-5958,-3 0-2543,1 0 0,-1 1 0,1 0 0,-1 1 0,1 1 0,0 0-1,-1 1 1,2 0 0,-1 0 0,-14 9 0,11-2-247,17-6-126,27-4-158,-12-2 239,-3 1-48,-3-1-7,1 1-1,-1 1 1,0 0 0,0 0 0,18 5-1,-27-5 64,1 0 0,-1 0 0,1 0-1,-1 0 1,0 0 0,0 1 0,1-1-1,-1 1 1,0 0 0,0 0 0,0-1 0,-1 1-1,1 0 1,0 1 0,-1-1 0,1 0-1,-1 0 1,0 1 0,0-1 0,0 0 0,0 1-1,0-1 1,0 1 0,-1 0 0,1-1-1,-1 1 1,0 0 0,0-1 0,0 5-1,0-2 101,-1 0 0,0 0 0,0 0 0,-1 0 0,1 0 0,-1 0 0,0 0 0,-1 0 0,1-1 0,-1 1 0,0-1 0,0 0 0,0 0 0,-1 0 0,1 0 0,-1 0 0,0-1 0,-6 5 0,3-3 60,-1 0 0,1 0-1,-1 0 1,0-1-1,0 0 1,-1-1 0,1 0-1,-1 0 1,0-1-1,-9 2 1,18-5-162,0 1 0,0-1 0,0 0 0,0 1 0,0-1 0,0 1 0,0-1 0,1 0 0,-1 1 0,0-1 0,0 1 0,1-1 0,-1 1 0,0-1 0,1 1 0,-1-1 0,0 1 0,1-1 0,-1 1 0,1-1 0,-1 1 0,1 0 0,-1-1 0,1 1 0,-1 0 0,1-1 0,-1 1 0,1 0 0,0 0 0,0-1 0,26-18 0,109-37-2137,-89 39 825,55-28-1,-96 42 1245,1-1-1,-1 0 0,0 0 1,-1-1-1,7-5 0,-10 8 201,-1 1-1,1-1 0,-1 0 1,0 1-1,0-1 0,1 0 0,-1 0 1,0 0-1,0 0 0,-1 0 1,1 0-1,0 0 0,-1 0 1,1 0-1,-1 0 0,0 0 1,1 0-1,-1 0 0,0 0 1,0-1-1,-1-2 0,-2 7 122,0 0 0,0 0 0,0 1 0,1-1 0,-1 1 0,1-1 0,-4 6-1,0 1-228,1 0 0,0 1 0,0-1 0,1 1-1,0 0 1,1 0 0,0 0 0,1 0-1,0 1 1,-1 18 0,3-27-23,1-1 0,-1 0 0,0 1 0,1-1 1,-1 0-1,1 1 0,-1-1 0,1 0 0,0 0 0,-1 0 0,1 0 0,0 1 0,0-1 0,0 0 1,0 0-1,0 0 0,0-1 0,0 1 0,0 0 0,0 0 0,0 0 0,0-1 0,1 1 0,-1-1 1,0 1-1,0-1 0,1 1 0,-1-1 0,0 0 0,1 0 0,-1 0 0,1 0 0,-1 1 0,0-2 1,1 1-1,-1 0 0,0 0 0,1 0 0,1-1 0,3 0-23,-1 0 0,0 0 0,1 0 0,-1 0 0,0-1 0,0 0 0,0 0 0,0 0 0,6-5 0,-7 4-340,-1 0 1,0 0-1,0 0 1,-1 0-1,1-1 1,-1 1-1,4-7 1,6-30-7509,-9 7-282</inkml:trace>
</inkml:ink>
</file>

<file path=ppt/ink/ink2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1.263"/>
    </inkml:context>
    <inkml:brush xml:id="br0">
      <inkml:brushProperty name="width" value="0.025" units="cm"/>
      <inkml:brushProperty name="height" value="0.025" units="cm"/>
    </inkml:brush>
  </inkml:definitions>
  <inkml:trace contextRef="#ctx0" brushRef="#br0">0 1 14157,'0'0'13677,"57"54"-15342,-25-41-2115,0 0-2370,-1 2-7238</inkml:trace>
</inkml:ink>
</file>

<file path=ppt/ink/ink2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1.622"/>
    </inkml:context>
    <inkml:brush xml:id="br0">
      <inkml:brushProperty name="width" value="0.025" units="cm"/>
      <inkml:brushProperty name="height" value="0.025" units="cm"/>
    </inkml:brush>
  </inkml:definitions>
  <inkml:trace contextRef="#ctx0" brushRef="#br0">56 182 18065,'0'0'5290,"-7"10"-3416,3-6-1872,-28 43 2246,30-43-2060,1-1 0,-1 0 1,1 1-1,-1-1 0,1 1 0,0 0 1,0-1-1,1 1 0,-1 0 1,1-1-1,0 1 0,0 0 1,0 0-1,0-1 0,1 1 0,1 5 1,-1-6-170,1-1 0,0 0 0,0 0 0,0 0 1,0 0-1,0-1 0,0 1 0,0 0 0,1-1 1,-1 1-1,1-1 0,-1 0 0,1 0 0,-1 0 1,1 0-1,0-1 0,-1 1 0,1 0 0,0-1 1,-1 0-1,1 0 0,0 0 0,0 0 0,-1 0 1,5-1-1,4 0 82,-1 0 0,0 0 0,0-1 0,0-1 0,16-5 0,-16 3-58,0 0 0,0 0 0,-1-1 0,0-1 0,-1 0 0,1 0 0,-1 0 0,0-1 1,-1-1-1,0 1 0,0-1 0,-1 0 0,7-15 0,-6 10-1,-1 0 0,0 0 0,-1-1 0,-1 1 1,-1-1-1,0-1 0,-1 1 0,1-31 0,-3 45-42,0-1 0,1 0 0,-1 0 0,0 1 0,-1-1 0,1 0 0,0 0 0,0 1 0,-1-1 0,1 0 0,-1 1 0,0-1 0,1 0 0,-1 1 0,0-1 0,0 1 0,0-1 0,0 1 0,0-1 0,0 1 0,0 0 0,-3-2 0,3 2 0,-1 1 0,0-1 0,0 1 0,1-1 0,-1 1 0,0 0 0,0 0 0,0 0 0,0 0 0,1 0 0,-1 0 0,0 1 0,0-1 0,1 0 0,-1 1 0,0 0 0,-2 1 0,-7 3 0,1 0 0,-1 2 0,2-1 0,-1 1 0,-9 9 0,18-15 0,-7 5 0,0 1 0,1-1 0,0 2 0,0-1 0,1 1 0,-1 0 0,2 0 0,-1 0 0,-5 14 0,11-22 0,0 1 0,0-1 0,0 1 0,0 0 0,0-1 0,0 1 0,0-1 0,0 1 0,0 0 0,0-1 0,0 1 0,0-1 0,0 1 0,1-1 0,-1 1 0,0 0 0,0-1 0,1 1 0,-1-1 0,0 1 0,1-1 0,-1 0 0,1 1 0,-1-1 0,0 1 0,1-1 0,-1 0 0,1 1 0,-1-1 0,1 0 0,-1 1 0,1-1 0,-1 0 0,1 0 0,0 0 0,-1 1 0,1-1 0,-1 0 0,2 0 0,29 3 0,-23-3 0,5 1-158,0 0 0,0 1 0,0 0 0,0 1 0,-1 0 0,16 7 0,-24-8 112,-1 0 1,1 0 0,-1 0 0,0 0 0,0 1-1,0-1 1,0 1 0,0 0 0,0 0-1,-1 0 1,1 0 0,-1 0 0,0 0 0,0 1-1,0-1 1,0 1 0,-1-1 0,1 1 0,-1 0-1,0 0 1,0 0 0,-1 0 0,1-1-1,-1 9 1,1-4-20,-1 1 1,-1 0-1,0 0 0,-3 16 0,-5 0-5648</inkml:trace>
</inkml:ink>
</file>

<file path=ppt/ink/ink2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2.073"/>
    </inkml:context>
    <inkml:brush xml:id="br0">
      <inkml:brushProperty name="width" value="0.025" units="cm"/>
      <inkml:brushProperty name="height" value="0.025" units="cm"/>
    </inkml:brush>
  </inkml:definitions>
  <inkml:trace contextRef="#ctx0" brushRef="#br0">18 38 9513,'0'0'12278,"8"-7"-9165,27-21-519,-34 27-2536,-1 1 0,1 0 1,-1 0-1,1 0 0,-1-1 0,1 1 0,-1 0 1,1 0-1,-1 0 0,1 0 0,-1 0 0,1 0 1,-1 0-1,1 0 0,-1 0 0,1 0 0,-1 0 1,1 0-1,-1 1 0,1-1 0,-1 0 0,1 0 1,-1 0-1,1 1 0,-1-1 0,1 0 0,-1 1 1,1-1-1,-1 0 0,0 1 0,1-1 0,-1 0 1,0 1-1,1-1 0,-1 1 0,0-1 0,0 1 1,1-1-1,-1 1 0,0-1 0,0 1 0,0-1 1,0 1-1,1-1 0,-1 1 0,0-1 0,0 1 1,0-1-1,0 1 0,0 0 0,4 30 599,-4-29-460,0 1-181,1 1 0,-1-1 0,1 0 0,0 1 0,0-1 0,0 0 0,1 1 0,-1-1 0,1 0-1,0 0 1,0 0 0,0 0 0,0-1 0,0 1 0,1 0 0,-1-1 0,1 0 0,-1 1 0,6 2 0,23 24-228,-28-26 243,-1 1 1,1 0-1,0 0 0,-1 0 1,0 0-1,0 1 0,0-1 1,-1 1-1,1-1 0,-1 1 1,0 0-1,0-1 0,-1 1 1,1 0-1,-1-1 0,0 1 1,-1 0-1,1 0 0,-1-1 1,-1 7-1,1-8-7,0 0-1,-1 0 1,1 0-1,-1 0 1,1 0-1,-1 0 1,0-1-1,0 1 1,0 0-1,-1-1 1,1 0-1,-1 1 1,1-1-1,-1 0 1,0 0-1,0-1 1,0 1-1,0-1 1,0 1-1,0-1 1,0 0-1,0 0 1,0 0-1,-1 0 1,1-1-1,0 1 1,-1-1-1,-5 0 1,5 0-87,0 0 1,0 0-1,0-1 1,0 1-1,1-1 1,-1 0-1,0 0 1,0 0-1,0-1 0,1 1 1,-1-1-1,1 0 1,-1 0-1,1 0 1,0 0-1,0-1 1,0 1-1,0-1 0,0 0 1,0 0-1,1 0 1,0 0-1,-1 0 1,1 0-1,0-1 1,0 1-1,1-1 0,-1 0 1,1 1-1,0-1 1,0 0-1,0 0 1,0 0-1,1 1 1,0-1-1,-1 0 0,1 0 1,1-6-1,0 9-343,-1-1 0,1 1 0,0 0 0,0-1 0,0 1-1,0 0 1,-1 0 0,2-1 0,-1 1 0,0 0 0,0 0 0,0 0-1,0 0 1,1 0 0,-1 1 0,0-1 0,1 0 0,-1 1 0,1-1-1,-1 1 1,1-1 0,-1 1 0,1-1 0,1 1 0,26-5-7564</inkml:trace>
</inkml:ink>
</file>

<file path=ppt/ink/ink2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2.499"/>
    </inkml:context>
    <inkml:brush xml:id="br0">
      <inkml:brushProperty name="width" value="0.025" units="cm"/>
      <inkml:brushProperty name="height" value="0.025" units="cm"/>
    </inkml:brush>
  </inkml:definitions>
  <inkml:trace contextRef="#ctx0" brushRef="#br0">11 111 20211,'0'0'11643,"9"-7"-11573,-5 5-52,35-33-79,-37 33 58,0 0 0,-1-1-1,1 1 1,-1 0 0,1-1-1,-1 1 1,0-1 0,0 0-1,0 0 1,0 1 0,0-1-1,-1 0 1,1 0 0,-1 0-1,0 0 1,1 1 0,-1-1-1,-1 0 1,1 0 0,-1-4-1,1 7 4,-1-1 0,1 1-1,0 0 1,0 0 0,-1-1-1,1 1 1,0 0 0,-1 0-1,1-1 1,0 1 0,-1 0-1,1 0 1,0 0 0,-1-1-1,1 1 1,-1 0 0,1 0-1,0 0 1,-1 0 0,1 0-1,-1 0 1,1 0-1,0 0 1,-1 0 0,1 0-1,-1 0 1,1 0 0,0 0-1,-1 0 1,1 0 0,0 1-1,-1-1 1,1 0 0,-1 0-1,1 0 1,0 1 0,-1-1-1,1 0 1,0 0 0,0 1-1,-1-1 1,1 0 0,0 1-1,-1-1 1,-14 13-6,9-5 24,1-1 1,0 1-1,0 0 0,1 1 0,0-1 0,0 1 1,1 0-1,0 0 0,1 0 0,0 0 0,0 0 1,1 0-1,0 1 0,1-1 0,0 0 1,2 18-1,-1-25-12,0-1 1,0 1 0,0 0 0,0 0 0,0 0-1,1-1 1,-1 1 0,1-1 0,-1 1-1,1-1 1,0 1 0,-1-1 0,1 0-1,0 0 1,0 0 0,0 0 0,0 0-1,0 0 1,0-1 0,0 1 0,0 0-1,0-1 1,0 0 0,0 1 0,0-1 0,0 0-1,1 0 1,-1-1 0,0 1 0,0 0-1,2-1 1,4 0 44,-1 0 0,0 0 0,0-1 0,0 0 0,0-1 0,0 1 0,12-7 0,-5-1-47,0 1-1,0-2 0,-1 0 0,-1-1 1,0 0-1,-1 0 0,0-1 1,-1-1-1,0 0 0,-1 0 0,-1-1 1,13-30-1,-67 130-3,30-38 0,15-44 0,0 0 0,0 0 0,1 0 0,-1 0 0,1 0 0,0 0 0,0 0 0,0 0 0,0 0 0,1 0 0,-1 0 0,1 0 0,1 5 0,-1-7-59,0 0 0,0 0-1,-1 0 1,1 0 0,0-1 0,0 1 0,0 0-1,0-1 1,0 1 0,0-1 0,0 1-1,0-1 1,0 1 0,0-1 0,1 0 0,-1 0-1,0 1 1,0-1 0,0 0 0,0 0 0,0 0-1,1 0 1,-1-1 0,0 1 0,0 0 0,0 0-1,0-1 1,0 1 0,2-1 0,1 0-410,0-1 0,-1 1 0,1-1 1,-1 0-1,0 0 0,1 0 0,-1 0 1,3-3-1,14-21-5953,-1-7-3198</inkml:trace>
</inkml:ink>
</file>

<file path=ppt/ink/ink2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2.868"/>
    </inkml:context>
    <inkml:brush xml:id="br0">
      <inkml:brushProperty name="width" value="0.025" units="cm"/>
      <inkml:brushProperty name="height" value="0.025" units="cm"/>
    </inkml:brush>
  </inkml:definitions>
  <inkml:trace contextRef="#ctx0" brushRef="#br0">0 1 22677,'0'0'5798</inkml:trace>
</inkml:ink>
</file>

<file path=ppt/ink/ink2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3.634"/>
    </inkml:context>
    <inkml:brush xml:id="br0">
      <inkml:brushProperty name="width" value="0.025" units="cm"/>
      <inkml:brushProperty name="height" value="0.025" units="cm"/>
    </inkml:brush>
  </inkml:definitions>
  <inkml:trace contextRef="#ctx0" brushRef="#br0">41 123 13293,'0'0'11296,"-4"8"-10005,3-5-1221,0-1 22,0 0 1,0 0-1,0 0 0,0 1 0,1-1 1,-1 0-1,1 0 0,-1 0 1,1 1-1,0-1 0,0 4 0,10 2 750,16-8 209,-18-2-836,-1 0-1,1-1 1,-1 0 0,0 0 0,1-1-1,-2 1 1,1-2 0,0 1-1,-1-1 1,0 0 0,10-10-1,-13 12-188,1 0-1,-1-1 1,0 0-1,0 0 1,0 0-1,0 0 1,-1 0-1,1-1 1,-1 1-1,0-1 0,-1 1 1,1-1-1,-1 0 1,0 0-1,0 1 1,0-1-1,-1 0 1,0 0-1,0-9 1,0 13-25,-1 0 1,0-1 0,1 1 0,-1 0 0,0 0-1,0-1 1,0 1 0,0 0 0,0 0 0,0 0-1,0 0 1,0 0 0,0 0 0,0 1 0,0-1-1,-1 0 1,1 0 0,0 1 0,-1-1 0,1 1-1,0-1 1,-1 1 0,1 0 0,-1 0 0,1-1-1,-1 1 1,1 0 0,0 0 0,-1 0 0,1 1-1,-1-1 1,-1 1 0,-3-1-20,1 1-1,0 0 1,0 0-1,0 0 1,0 1-1,0 0 1,0 0-1,-5 3 1,2 1 3,-1 0-1,1 1 1,1 0 0,-1 1 0,1 0-1,1 0 1,0 0 0,0 1 0,0-1-1,1 2 1,0-1 0,1 0 0,0 1-1,1 0 1,0 0 0,0 0 0,1 0-1,0 1 1,1-1 0,0 17 0,1-25 13,0-1-1,0 1 1,0-1 0,0 1 0,1-1 0,-1 1 0,1-1 0,-1 0 0,1 1 0,-1-1 0,1 0 0,0 1 0,0-1 0,-1 0 0,1 0 0,0 0 0,0 0 0,0 0 0,0 0 0,1 0 0,-1 0 0,2 2 0,0-2 13,1 0 1,-1 0 0,0 1 0,1-2 0,-1 1 0,0 0-1,1-1 1,-1 1 0,6-1 0,3-1 51,-1 0 0,1-1 0,-1 0-1,0 0 1,14-6 0,-6-1-16,0 0 1,0-1-1,-1-1 1,0-1-1,-1-1 1,-1 0-1,0-1 1,20-22-1,-46 68-618,2-14 573,-11 29-15,18-44 28,1 0 0,-1-1 1,0 1-1,1 0 0,-1-1 1,1 1-1,0 0 0,0 0 0,0-1 1,0 1-1,0 0 0,1 0 0,1 4 1,-2-6-3,1-1 0,0 1 0,0-1 0,0 1 1,0-1-1,0 1 0,0-1 0,0 1 0,0-1 0,0 0 0,0 0 1,0 1-1,0-1 0,0 0 0,0 0 0,0 0 0,0 0 1,0 0-1,0 0 0,0 0 0,0-1 0,0 1 0,0 0 1,0-1-1,0 1 0,0 0 0,0-1 0,1 0 0,29-14 257,-2-3-270,40-35 0,-44 32 0,53-33 0,-77 53 0,-1 1 0,0 0 0,1-1 0,-1 1 0,1 0 0,-1-1 0,1 1 0,-1 0 0,1 0 0,-1 0 0,1-1 0,-1 1 0,1 0 0,-1 0 0,1 0 0,-1 0 0,1 0 0,0 0 0,-1 0 0,1 0 0,-1 0 0,1 0 0,-1 0 0,1 0 0,-1 1 0,1-1 0,-1 0 0,1 0 0,-1 0 0,1 1 0,-1-1 0,1 0 0,-1 1 0,1-1 0,-1 0 0,0 1 0,1-1 0,-1 1 0,1-1 0,-1 0 0,0 1 0,0-1 0,1 2 0,1 33 0,-16 38 0,3-19 0,12-53 0,-1-1 0,0 0 0,0 0 0,1 1 0,-1-1 0,0 0 0,1 0 0,-1 0 0,0 1 0,1-1 0,-1 0 0,0 0 0,1 0 0,-1 0 0,0 0 0,1 0 0,-1 0 0,1 0 0,-1 0 0,0 0 0,1 0 0,-1 0 0,0 0 0,1 0 0,-1 0 0,0 0 0,1 0 0,-1-1 0,0 1 0,1 0 0,-1 0 0,0 0 0,1-1 0,-1 1 0,0 0 0,0 0 0,1-1 0,-1 1 0,0 0 0,0 0 0,1-1 0,14-10 0,15-18 0,22-21 0,-49 47 0,1 1 0,-1-1 0,1 1 0,0 0 0,0 0 0,-1 0 0,1 0 0,1 1 0,-1-1 0,0 1 0,0 0 0,8-1 0,-11 3-5,-1-1 1,1 0-1,-1 1 1,1-1-1,-1 0 1,0 1-1,1-1 1,-1 0-1,1 1 1,-1-1-1,0 1 1,1-1-1,-1 1 1,0-1-1,1 1 1,-1-1-1,0 1 1,0-1-1,0 1 0,1 0 1,-1-1-1,0 1 1,0-1-1,0 1 1,0-1-1,0 1 1,0 0-1,0-1 1,0 1-1,0-1 1,-1 1-1,1 0 1,0-1-1,0 1 1,0-1-1,-1 1 1,1-1-1,0 1 1,0-1-1,-1 1 0,-10 25-1117,-9-2-3839,4-13-3653,7-10-3184</inkml:trace>
</inkml:ink>
</file>

<file path=ppt/ink/ink2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3.977"/>
    </inkml:context>
    <inkml:brush xml:id="br0">
      <inkml:brushProperty name="width" value="0.025" units="cm"/>
      <inkml:brushProperty name="height" value="0.025" units="cm"/>
    </inkml:brush>
  </inkml:definitions>
  <inkml:trace contextRef="#ctx0" brushRef="#br0">1 0 11755,'0'0'17937,"51"22"-27386,-33-10-512</inkml:trace>
</inkml:ink>
</file>

<file path=ppt/ink/ink2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4.413"/>
    </inkml:context>
    <inkml:brush xml:id="br0">
      <inkml:brushProperty name="width" value="0.025" units="cm"/>
      <inkml:brushProperty name="height" value="0.025" units="cm"/>
    </inkml:brush>
  </inkml:definitions>
  <inkml:trace contextRef="#ctx0" brushRef="#br0">0 116 5445,'0'0'23574,"10"3"-21721,-3 0-1772,0-1 1,1 0-1,-1-1 1,0 0-1,1 0 1,-1-1-1,1 0 1,-1 0-1,1-1 1,-1 1-1,0-2 0,1 1 1,-1-1-1,0 0 1,0-1-1,0 1 1,0-1-1,0-1 1,-1 1-1,1-1 1,-1-1-1,7-5 1,-10 7-81,-1 0 1,1 1-1,-1-1 1,0-1 0,0 1-1,0 0 1,0 0-1,-1-1 1,0 1-1,1-1 1,-1 0-1,0 1 1,0-1 0,-1 0-1,1 1 1,-1-5-1,0 7-1,0 0 0,0-1 0,0 1 0,0 0 0,-1 0 0,1 0-1,0 0 1,-1 0 0,1 0 0,0 0 0,-1 0 0,0 0 0,1 0 0,-1 0 0,1 0-1,-1 0 1,0 0 0,0 1 0,0-1 0,1 0 0,-3-1 0,1 2 0,1-1-1,-1 1 1,0-1 0,0 1 0,0-1 0,0 1 0,0 0-1,0 0 1,0 0 0,1 0 0,-1 1 0,0-1 0,0 0 0,0 1-1,0-1 1,0 1 0,-2 1 0,-1 0 0,0 2 0,0-1 0,0 0 0,0 1 0,0 0 0,1 0 0,0 1 0,0-1 0,0 1 0,0 0 0,1 0 0,0 0 0,0 0 0,0 1 0,-2 5 0,0-1 0,1 1 0,0 0 0,1 0 0,0 0 0,1 0 0,0 0 0,-1 14 0,3-25 0,0 1 0,0 0 0,0 0 0,1 0 0,-1 0 0,0 0 0,0 0 0,1-1 0,-1 1 0,0 0 0,1 0 0,-1-1 0,1 1 0,-1 0 0,1 0 0,-1-1 0,1 1 0,-1 0 0,1-1 0,0 1 0,-1-1 0,1 1 0,0-1 0,0 1 0,-1-1 0,1 0 0,1 1 0,30 3 0,32-16 0,14-22 0,-57 24 0,-1 1 0,1 1 0,41-11 0,-61 20 0,0-1 0,0 0 0,0 0 0,0 1 0,-1-1 0,1 1 0,0-1 0,0 0 0,-1 1 0,1 0 0,0-1 0,-1 1 0,1-1 0,0 1 0,-1 0 0,1-1 0,-1 1 0,1 0 0,-1 0 0,0-1 0,1 1 0,-1 0 0,0 0 0,1 0 0,-1-1 0,0 1 0,0 0 0,0 0 0,0 0 0,0 0 0,0 0 0,0 0 0,0-1 0,0 1 0,0 1 0,0 46 0,-1-32 0,1-15 0,0-1 0,1 1 0,-1-1 0,0 1 0,0 0 0,0-1 0,1 1 0,-1 0 0,0-1 0,0 1 0,1-1 0,-1 1 0,0-1 0,1 1 0,-1-1 0,1 1 0,-1-1 0,1 1 0,-1-1 0,1 0 0,-1 1 0,1-1 0,0 0 0,-1 1 0,1-1 0,-1 0 0,1 0 0,1 1 0,25 0 0,26-12 0,-6-6 0,-31 10 0,0 1 0,0 1 0,0 0 0,0 1 0,1 1 0,24-2 0,-41 5 0,1 1 0,0-1 0,0 1 0,-1-1 0,1 1 0,0 0 0,-1-1 0,1 1 0,-1 0 0,1-1 0,0 1 0,-1 0 0,0 0 0,1 0 0,-1-1 0,0 1 0,1 0 0,-1 0 0,0 0 0,0 0 0,1 0 0,-1 0 0,0-1 0,0 1 0,0 0 0,0 0 0,-1 0 0,1 0 0,0 1 0,-3 31 0,3-33 0,0 1 0,1-1 0,-1 0 0,0 0 0,0 1 0,1-1 0,-1 0 0,0 0 0,0 1 0,1-1 0,-1 0 0,0 0 0,1 0 0,-1 1 0,0-1 0,1 0 0,-1 0 0,0 0 0,1 0 0,-1 0 0,1 0 0,-1 0 0,0 0 0,1 0 0,-1 0 0,0 0 0,1 0 0,-1 0 0,0 0 0,1 0 0,-1 0 0,0 0 0,1 0 0,-1-1 0,0 1 0,1 0 0,-1 0 0,0 0 0,1-1 0,-1 1 0,17-7 0,46-23 60,-59 28-78,-1 1 1,1 0-1,-1 0 0,1 0 1,0 0-1,-1 0 0,1 1 1,0-1-1,0 1 0,-1 0 1,1 0-1,0 1 0,0-1 1,-1 1-1,1 0 0,5 2 1,-7-2-443,-1 0-1,0 0 1,0 0 0,0 1 0,0-1-1,-1 0 1,1 1 0,0-1 0,0 0-1,-1 1 1,1-1 0,-1 1 0,1 2-1,0 5-7044</inkml:trace>
</inkml:ink>
</file>

<file path=ppt/ink/ink2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5.101"/>
    </inkml:context>
    <inkml:brush xml:id="br0">
      <inkml:brushProperty name="width" value="0.025" units="cm"/>
      <inkml:brushProperty name="height" value="0.025" units="cm"/>
    </inkml:brush>
  </inkml:definitions>
  <inkml:trace contextRef="#ctx0" brushRef="#br0">1 458 10314,'0'0'10682,"8"-3"-8189,14-8-1839,-1-1 0,0-1 0,-1-1 0,0 0 0,-1-2 0,-1 0 0,26-30 0,6-11 1369,51-77 0,-90 118-2023,12-17 0,20-39 0,-54 126 0,-43 129 0,46-149 0,1 1 0,2 0 0,-1 50 0,6-85-6,0 1 1,0-1-1,0 1 1,0-1-1,0 1 1,0-1-1,0 1 1,0-1-1,0 1 1,0-1-1,0 1 1,0-1-1,0 1 1,0-1-1,0 1 1,1 0-1,-1-1 1,0 0-1,0 1 1,1-1-1,-1 1 1,0-1-1,1 1 1,-1-1-1,0 1 1,1-1-1,-1 0 1,0 1-1,1-1 1,-1 0-1,1 1 1,-1-1-1,1 0 1,-1 0-1,1 0 1,-1 1-1,1-1 1,-1 0-1,1 0 1,-1 0-1,1 0 1,-1 0-1,1 0 1,0 0-1,-1 0 1,1 0-1,-1 0 1,1 0-1,-1 0 1,1 0-1,-1-1 1,1 1-1,-1 0 1,1 0-1,0-1 1,0 0-85,1 0-1,0 1 1,-1-2 0,1 1 0,-1 0-1,1 0 1,-1 0 0,0-1 0,0 1 0,1 0-1,-1-1 1,0 0 0,0 1 0,0-1 0,-1 1-1,2-3 1,-1-1-911,0 0 0,-1 0 0,1 0 0,-1 0 0,0 0 0,0 0-1,-1 0 1,1 0 0,-1 0 0,0 0 0,0 0 0,-1 1 0,0-1 0,-2-6-1,-15-19-8244</inkml:trace>
</inkml:ink>
</file>

<file path=ppt/ink/ink2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5.427"/>
    </inkml:context>
    <inkml:brush xml:id="br0">
      <inkml:brushProperty name="width" value="0.025" units="cm"/>
      <inkml:brushProperty name="height" value="0.025" units="cm"/>
    </inkml:brush>
  </inkml:definitions>
  <inkml:trace contextRef="#ctx0" brushRef="#br0">0 0 13357,'0'0'17456,"60"44"-17328,-21-43-32,4-1-704,0 0-1410,-2-11-2146,-6-5-2466,-4 0-9898</inkml:trace>
</inkml:ink>
</file>

<file path=ppt/ink/ink2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5.769"/>
    </inkml:context>
    <inkml:brush xml:id="br0">
      <inkml:brushProperty name="width" value="0.025" units="cm"/>
      <inkml:brushProperty name="height" value="0.025" units="cm"/>
    </inkml:brush>
  </inkml:definitions>
  <inkml:trace contextRef="#ctx0" brushRef="#br0">68 0 15887,'0'0'5894,"-9"12"-3668,4-6-1998,-1 2 152,0 0 0,0 0 1,1 1-1,0-1 0,0 1 0,1 0 0,0 1 0,1-1 0,0 1 0,-2 12 0,4-19-328,1 0 0,-1-1-1,1 1 1,0 0 0,0-1-1,0 1 1,1 0 0,-1 0-1,1-1 1,-1 1 0,1 0-1,0-1 1,0 1 0,0-1 0,0 1-1,1-1 1,-1 0 0,0 1-1,1-1 1,3 3 0,-3-3 27,1-1 1,-1 0-1,1 0 1,0 0-1,0 0 1,-1-1-1,1 1 1,0-1-1,0 0 1,0 0-1,-1 0 1,1 0-1,0 0 1,0 0-1,0-1 1,-1 1-1,1-1 1,0 0-1,-1 0 1,1 0-1,3-2 1,5-3 52,1-1 1,-1 0-1,-1-1 1,1 0-1,-1-1 1,-1 0-1,0 0 1,0-1-1,14-21 0,19-18 60,-42 49-192,1 0 0,-1 0 0,0 0 0,1 0 0,-1 1 0,0-1 0,0 0 0,1 0 0,-1 0 0,0 1 0,1-1 0,-1 0 0,0 0 0,0 1 0,1-1 0,-1 0 0,0 1 0,0-1 0,0 0 0,1 0 0,-1 1 0,0-1 0,0 1 0,0-1 0,0 0 0,0 1 0,0-1 0,0 0 0,0 1 0,0-1 0,0 0 0,0 1 0,0-1 0,0 1 0,0-1 0,0 0 0,0 1 0,0-1 0,0 0 0,-1 1 0,1-1 0,0 1 0,-1 21 0,-20 39 0,17-53 0,0 0 0,1 0 0,0 0 0,0 1 0,1-1 0,0 1 0,0-1 0,1 1 0,0 11 0,2-19-26,-1-1 0,0 1 0,1 0 0,-1-1 0,1 1 0,-1-1 1,1 0-1,-1 1 0,1-1 0,0 1 0,-1-1 0,1 0 0,-1 1 0,1-1 0,0 0 0,-1 0 0,1 1 0,0-1 1,-1 0-1,1 0 0,0 0 0,-1 0 0,1 0 0,0 0 0,0 0 0,-1 0 0,1 0 0,0 0 0,-1-1 0,2 1 1,21-5-2236,-15 2 639,-1-1 0,0 0 1,0-1-1,-1 0 0,8-6 0,-9 7-82,23-20-10382</inkml:trace>
</inkml:ink>
</file>

<file path=ppt/ink/ink2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6.093"/>
    </inkml:context>
    <inkml:brush xml:id="br0">
      <inkml:brushProperty name="width" value="0.025" units="cm"/>
      <inkml:brushProperty name="height" value="0.025" units="cm"/>
    </inkml:brush>
  </inkml:definitions>
  <inkml:trace contextRef="#ctx0" brushRef="#br0">80 11 16592,'0'0'13506,"-9"-3"-12919,-28-5-53,36 8-500,-1 0 0,1 0 0,0 0 0,0 0 0,-1 1 1,1-1-1,0 0 0,0 1 0,-1-1 0,1 0 0,0 1 0,0-1 0,0 1 0,0 0 0,-1-1 1,1 1-1,0 0 0,0 0 0,1 0 0,-1 0 0,0 0 0,0 0 0,0 0 0,0 0 1,1 0-1,-1 0 0,1 0 0,-1 0 0,1 0 0,-1 1 0,1-1 0,0 0 0,-1 0 1,1 1-1,0-1 0,0 3 0,-1-3-23,1 1 0,0 0 1,0 0-1,0 0 0,0-1 0,0 1 1,0 0-1,0 0 0,1 0 0,-1-1 1,0 1-1,1 0 0,0 0 0,-1-1 1,1 1-1,0-1 0,0 1 0,0-1 1,0 1-1,0-1 0,0 1 0,0-1 1,3 2-1,51 15-582,-46-16 284,0 0-1,0 1 0,0 0 0,0 0 1,0 1-1,-1 0 0,0 1 0,12 8 1,-19-13 314,0 1 0,0 0 0,0 0 1,0-1-1,0 1 0,0 0 0,0 0 1,0 0-1,-1 0 0,1 0 1,0 0-1,-1 0 0,1 1 0,-1-1 1,1 0-1,-1 0 0,1 0 0,-1 1 1,0-1-1,1 0 0,-1 0 0,0 1 1,0-1-1,0 0 0,0 1 0,0-1 1,0 0-1,-1 0 0,1 1 0,0-1 1,-1 0-1,1 0 0,-1 0 1,1 1-1,-1-1 0,1 0 0,-1 0 1,0 0-1,0 0 0,0 0 0,1 0 1,-1 0-1,0 0 0,0 0 0,0-1 1,0 1-1,0 0 0,-1-1 0,1 1 1,0-1-1,0 1 0,0-1 0,-2 1 1,-6 3 215,1 0 1,-1-1-1,0 0 1,1-1-1,-1 0 1,-10 1-1,14-3-402,1 1-1,-1-1 1,0 0 0,1 0-1,-1 0 1,0 0 0,1-1-1,-1 0 1,-6-2-1,10 2 50,0 0 0,-1 0 0,1 0 0,0 0-1,0 0 1,0-1 0,0 1 0,0 0-1,0-1 1,0 1 0,0-1 0,0 1-1,1 0 1,-1-1 0,1 0 0,-1 1-1,1-1 1,-1 1 0,1-1 0,0 0 0,0 1-1,0-1 1,0 0 0,0 1 0,0-1-1,0 0 1,1 1 0,-1-1 0,1-2-1,0 0-770,1 0 0,-1 0 0,1 0 0,-1 0-1,1 0 1,0 0 0,1 1 0,-1-1 0,1 0-1,3-3 1,-3 3 31,22-28-7953</inkml:trace>
</inkml:ink>
</file>

<file path=ppt/ink/ink2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6.468"/>
    </inkml:context>
    <inkml:brush xml:id="br0">
      <inkml:brushProperty name="width" value="0.025" units="cm"/>
      <inkml:brushProperty name="height" value="0.025" units="cm"/>
    </inkml:brush>
  </inkml:definitions>
  <inkml:trace contextRef="#ctx0" brushRef="#br0">103 1 18706,'0'0'8445,"-4"9"-6246,-6 20-1415,2-1 0,0 2 0,-6 58 0,4 101-604,10-206-3034,1 1 1624,-2 0 1,0-1-1,-3-17 1,3 29 1581,0 0 0,-1 0 0,1 0 0,-1 0 0,-1 0-1,1 0 1,-1 0 0,1 1 0,-1-1 0,0 1 0,-1 0 0,1 0 0,-1 0 0,-5-4 0,8 7 251,22 2-774,16 3-3012,15 2-6153,-23-4 1596</inkml:trace>
</inkml:ink>
</file>

<file path=ppt/ink/ink2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6.876"/>
    </inkml:context>
    <inkml:brush xml:id="br0">
      <inkml:brushProperty name="width" value="0.025" units="cm"/>
      <inkml:brushProperty name="height" value="0.025" units="cm"/>
    </inkml:brush>
  </inkml:definitions>
  <inkml:trace contextRef="#ctx0" brushRef="#br0">70 9 10250,'0'0'14755,"-9"10"-13639,-30 33-107,36-40-873,0 0 0,1 1 0,0-1 0,0 1 0,0-1 0,0 1 0,1 0 0,-1 0 0,0 5 0,2-8-104,-1 1-1,1-1 1,0 1 0,0-1-1,0 1 1,0-1-1,0 1 1,1-1 0,-1 1-1,0-1 1,1 1 0,-1-1-1,1 1 1,-1-1 0,1 0-1,0 1 1,1 1 0,0-1-28,0 0 0,0-1 0,0 1 0,1-1 0,-1 0 0,0 0 0,0 0 0,1 0 1,-1 0-1,1 0 0,-1-1 0,1 1 0,-1-1 0,1 0 0,-1 1 0,1-1 0,-1 0 1,1-1-1,0 1 0,-1 0 0,1-1 0,-1 1 0,5-3 0,0 1 8,-1-1 0,0 0 0,0-1 0,0 1 0,0-1 0,-1 0 0,1-1 0,-1 1 0,0-1 0,-1 0 0,6-7 0,0-1 170,-1 0-1,0 0 1,12-27-1,-49 124-421,25-77 317,1 1 0,0-1 0,0 1 0,1 0 0,0 0 0,0 11 0,1-18-53,1-1 0,-1 1 0,0 0-1,1 0 1,-1-1 0,0 1 0,1 0-1,-1-1 1,1 1 0,-1 0 0,1-1-1,0 1 1,-1-1 0,1 1 0,0-1 0,-1 1-1,1-1 1,0 0 0,-1 1 0,1-1-1,0 0 1,0 0 0,0 1 0,-1-1-1,1 0 1,0 0 0,0 0 0,0 0-1,-1 0 1,1 0 0,0 0 0,0 0-1,0 0 1,-1 0 0,1-1 0,0 1 0,0 0-1,1-1 1,34-10 763,-13-5-666,0 0 0,-1-1 0,38-39 0,-5 5-12,-63 90 3,2-25-93,3-8-19,0 0 0,1 0 1,0 0-1,0 0 0,0 1 0,1-1 1,-1 7-1,2-12 0,0-1 0,1 1 0,-1-1 0,0 1 0,0-1 0,1 1 0,-1-1 0,0 0 0,1 1 0,-1-1 0,1 1 0,-1-1 0,1 0 0,-1 1 0,0-1 0,1 0 0,-1 0 0,1 0 0,-1 1 0,1-1 0,-1 0 0,1 0 0,-1 0 0,1 0 0,0 0 0,-1 0 0,1 0 0,-1 0 0,1 0 0,-1 0 0,1 0 0,-1 0 0,1 0 0,-1 0 0,1 0 0,-1-1 0,1 1 0,-1 0 0,1 0 0,0-1 0,24-9 0,-9-2 0,-1 0 0,0-1 0,14-17 0,11-8 0,-40 37 0,0 1 0,0 0 0,0 0 0,1 0 0,-1 0 0,0 0 0,0 0 0,0 0 0,0 0 0,0 0 0,0 0 0,0 0 0,0 0 0,0-1 0,0 1 0,0 0 0,0 0 0,1 0 0,-1 0 0,0 0 0,0 0 0,0 0 0,0 0 0,0 0 0,0 0 0,0 0 0,0 0 0,0 0 0,1 0 0,-1 0 0,0 0 0,0 0 0,0 0 0,0 0 0,0 0 0,0 0 0,0 0 0,0 0 0,0 0 0,1 0 0,-1 1 0,0-1 0,0 0 0,0 0 0,0 0 0,0 0 0,0 0 0,0 0 0,0 0 0,0 0 0,0 0 0,0 0 0,0 0 0,0 0 0,0 1 0,0-1 0,0 0 0,1 0 0,-1 0 0,0 0 0,0 0 0,0 0 0,0 0 0,0 0 0,0 0 0,0 1 0,-1 11 0,-5 9 0,0-6 7,2-8-20,1 0 0,0 1 0,0-1 0,1 1 1,0 0-1,1 0 0,-2 12 0,3-19-142,1-1 1,-1 1 0,0-1-1,1 0 1,-1 1-1,0-1 1,1 1-1,-1-1 1,1 0-1,-1 1 1,1-1-1,-1 0 1,1 1 0,-1-1-1,1 0 1,-1 0-1,1 1 1,0-1-1,-1 0 1,1 0-1,-1 0 1,1 0-1,-1 0 1,1 0 0,0 0-1,-1 0 1,1 0-1,-1 0 1,1 0-1,0 0 1,-1-1-1,1 1 1,-1 0-1,1 0 1,-1-1 0,1 1-1,-1 0 1,1 0-1,0-1 1,25-11-7425,-3-2-861</inkml:trace>
</inkml:ink>
</file>

<file path=ppt/ink/ink2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7.232"/>
    </inkml:context>
    <inkml:brush xml:id="br0">
      <inkml:brushProperty name="width" value="0.025" units="cm"/>
      <inkml:brushProperty name="height" value="0.025" units="cm"/>
    </inkml:brush>
  </inkml:definitions>
  <inkml:trace contextRef="#ctx0" brushRef="#br0">149 3 15791,'0'0'14723,"-9"-2"-14600,3 2-119,0-1 0,0 1 0,0 0 0,1 0 0,-1 1 0,0 0 0,0 0 0,1 0 0,-1 1 0,1 0 0,-1 0 0,1 0 0,0 1 0,0-1 0,-6 5 0,2-1 24,6-6-20,1 1-1,0 1 1,-1-1 0,1 0-1,0 0 1,0 1 0,0-1-1,0 1 1,0 0-1,0 0 1,0 0 0,1-1-1,-1 2 1,1-1 0,-1 0-1,1 0 1,-2 4 0,34-5-606,-9-1 54,-6-1-340,0 0 0,-1 2 0,1 0 0,15 3 1,-28-4 913,-1 0 1,0 1-1,0-1 0,0 0 1,0 1-1,0 0 1,0-1-1,-1 1 1,1 0-1,0 0 1,0 0-1,0 0 0,-1 1 1,1-1-1,-1 0 1,1 1-1,-1-1 1,1 1-1,-1 0 0,0-1 1,0 1-1,1 0 1,-1 0-1,-1-1 1,1 1-1,0 0 1,0 0-1,-1 0 0,1 0 1,-1 0-1,0 0 1,1 0-1,-1 0 1,0 1-1,0-1 1,0 0-1,-1 3 0,0-2 123,0-1-1,0 1 0,-1-1 0,1 1 0,0-1 1,-1 0-1,0 0 0,1 1 0,-1-1 0,0 0 1,0-1-1,0 1 0,0 0 0,-1-1 0,1 1 1,0-1-1,-1 1 0,1-1 0,-1 0 0,1 0 1,-1 0-1,1-1 0,-4 2 0,-2 0 227,0-1 0,0 1 0,0-1 0,-1 0-1,1-1 1,-13-1 0,9-7-2794,12 7 2015,0 0-1,-1 0 1,1 0-1,0 0 0,-1 0 1,1 0-1,0-1 1,0 1-1,0 0 1,0 0-1,0 0 1,0 0-1,0 0 1,0 0-1,0 0 0,1 0 1,-1 0-1,0 0 1,1-1-1,0 0 1,9-8-7768</inkml:trace>
</inkml:ink>
</file>

<file path=ppt/ink/ink2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7.653"/>
    </inkml:context>
    <inkml:brush xml:id="br0">
      <inkml:brushProperty name="width" value="0.025" units="cm"/>
      <inkml:brushProperty name="height" value="0.025" units="cm"/>
    </inkml:brush>
  </inkml:definitions>
  <inkml:trace contextRef="#ctx0" brushRef="#br0">114 305 18514,'0'0'11739,"-9"-2"-11334,5 2-401,1-1 0,-1 1-1,1-1 1,0 1 0,-1 0-1,1 0 1,-1 1 0,1-1-1,-1 1 1,1-1 0,0 1-1,-1 0 1,1 1 0,0-1-1,0 0 1,0 1 0,0 0-1,0 0 1,0 0 0,0 0-1,0 0 1,1 0 0,-1 1-1,1-1 1,0 1-1,0 0 1,0-1 0,0 1-1,0 0 1,0 0 0,1 1-1,0-1 1,-1 0 0,0 6-1,1-7 0,0 0-1,0 0 1,0 0-1,0 0 1,0 1-1,1-1 1,-1 0-1,1 0 0,0 1 1,-1-1-1,1 0 1,0 1-1,0-1 1,1 0-1,-1 0 1,0 1-1,1-1 1,-1 0-1,1 0 0,0 1 1,1 2-1,0-4 7,-1 0 0,1 0-1,-1 0 1,1 0 0,-1 0 0,1 0-1,0-1 1,-1 1 0,1 0-1,0-1 1,0 0 0,-1 1 0,1-1-1,0 0 1,0 0 0,-1 0-1,1 0 1,0 0 0,0 0 0,3-2-1,5 0 18,0-1 0,0 0 0,0 0 0,-1-1 0,1-1 0,-1 0-1,0 0 1,9-7 0,-4 1 16,0-1-1,-1-1 1,0 0 0,-1-1-1,0-1 1,-1 1-1,-1-2 1,0 1-1,-1-2 1,-1 1 0,-1-1-1,0 0 1,-1 0-1,-1-1 1,0 0 0,-2 0-1,0 0 1,1-32-1,-4 48-42,0-1 1,0 1-1,0-1 0,-1 1 0,1-1 0,-1 1 0,1-1 0,-1 1 0,0-1 0,0 1 0,0 0 0,0-1 1,0 1-1,-1 0 0,1 0 0,-4-4 0,4 5-8,0 0 1,-1 0-1,1 1 1,-1-1-1,1 0 0,-1 0 1,0 1-1,1-1 1,-1 1-1,0-1 1,1 1-1,-1 0 0,0 0 1,0 0-1,1 0 1,-1 0-1,0 0 0,-2 1 1,-3 0-3,1 1 0,0 1 0,0-1 0,0 1 0,0 0 0,0 0 0,1 1 0,-1-1 0,1 1 1,0 1-1,-6 4 0,7-4 78,-1 0-1,0 1 1,1-1 0,0 1 0,1-1 0,-1 1 0,-5 13 0,9-17-49,-1 0 1,0 1-1,1-1 0,0 0 1,-1 1-1,1-1 0,0 0 1,0 0-1,0 1 0,1-1 1,-1 0-1,0 1 0,1-1 1,0 0-1,-1 0 0,1 0 1,0 0-1,0 0 0,0 0 1,1 0-1,-1 0 0,0 0 1,1 0-1,-1 0 0,1-1 1,3 4-1,25 21-504,-6-6-1698,-1 1 1,31 37-1,-48-52 1676,-1 2 1,0-1 0,0 1-1,-1-1 1,0 1-1,0 0 1,-1 1-1,0-1 1,0 1-1,-1-1 1,0 1 0,-1 0-1,1 14 1,-2-4-5371</inkml:trace>
</inkml:ink>
</file>

<file path=ppt/ink/ink2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8.711"/>
    </inkml:context>
    <inkml:brush xml:id="br0">
      <inkml:brushProperty name="width" value="0.025" units="cm"/>
      <inkml:brushProperty name="height" value="0.025" units="cm"/>
    </inkml:brush>
  </inkml:definitions>
  <inkml:trace contextRef="#ctx0" brushRef="#br0">76 74 19667,'0'0'6699,"-9"12"-4307,9-12-2385,-12 18 472,0 0 1,-10 23-1,18-34-450,1 0 0,0 0 0,1 1 0,0-1 0,0 1 0,0-1 0,1 1 0,0 0 0,1-1 1,-1 1-1,3 15 0,-2-22-22,0 0 0,1 0 0,-1 1 1,1-1-1,0 0 0,-1 0 1,1 0-1,0 0 0,0 0 1,-1 0-1,1 0 0,0 0 0,0-1 1,0 1-1,0 0 0,0 0 1,0-1-1,1 1 0,-1-1 1,0 1-1,0-1 0,0 1 0,0-1 1,1 0-1,-1 1 0,0-1 1,0 0-1,1 0 0,-1 0 1,0 0-1,0 0 0,1 0 0,-1 0 1,0-1-1,0 1 0,1 0 1,-1-1-1,0 1 0,0-1 1,0 1-1,0-1 0,2-1 0,3 0 158,0 0-1,-1-1 0,1 0 1,-1 0-1,1-1 0,-1 1 0,6-6 1,-1-4-112,-1-1 1,0 0-1,-1 0 0,-1-1 1,0 0-1,0-1 0,-2 1 1,0-1-1,-1 0 1,3-21-1,-7 45-53,0 0 0,1 0 0,0-1 0,0 1 0,0 0 0,1-1 0,1 1 0,-1-1 0,5 9 0,-6-14 0,1 0 0,-1 1 0,1-1 0,-1-1 0,1 1 0,0 0 0,-1 0 0,1 0 0,0-1 0,0 1 0,0-1 0,0 0 0,1 0 0,-1 0 0,0 0 0,0 0 0,1 0 0,-1 0 0,1-1 0,-1 1 0,1-1 0,-1 1 0,1-1 0,-1 0 0,1 0 0,-1-1 0,1 1 0,-1 0 0,0-1 0,1 1 0,-1-1 0,1 0 0,2-1 0,1-1 0,-1 0 0,0 0 0,0 0 0,0 0 0,0-1 0,-1 0 0,1 0 0,-1 0 0,0 0 0,0-1 0,0 0 0,5-9 0,-7 10 0,1 0 0,-1 0 0,0 0 0,0 0 0,0-1 0,-1 1 0,0-1 0,1 1 0,-1-1 0,-1 0 0,1 1 0,-1-1 0,0 0 0,0 1 0,0-1 0,-2-9 0,1 14 0,1-1 0,-1 0 0,1 0 0,-1 1 0,1-1 0,-1 0 0,1 0 0,-1 1 0,0-1 0,1 1 0,-1-1 0,0 0 0,0 1 0,1 0 0,-1-1 0,0 1 0,0-1 0,0 1 0,0 0 0,0 0 0,0-1 0,1 1 0,-1 0 0,0 0 0,0 0 0,0 0 0,0 0 0,0 0 0,0 0 0,0 0 0,0 1 0,0-1 0,1 0 0,-1 1 0,0-1 0,-2 1 0,-29 18 0,19-6 0,2 1 0,-1 0 0,-9 17 0,18-26 0,0 1 0,-1-1 0,2 1 0,-1 0 0,1-1 0,0 1 0,0 1 0,0-1 0,1 0 0,0 0 0,0 0 0,1 9 0,0-14 0,1 0 0,-1 1 0,1-1 0,-1 0 0,1 0 0,0 0 0,-1 1 0,1-1 0,0 0 0,0 0 0,0 0 0,0 0 0,0 0 0,0-1 0,0 1 0,0 0 0,0 0 0,0-1 0,1 1 0,-1-1 0,0 1 0,0-1 0,1 1 0,-1-1 0,0 0 0,1 1 0,-1-1 0,2 0 0,47 2 0,-39-3 0,156-8 0,-166 8 0,0 1 0,-1 0 0,1-1 0,0 0 0,-1 1 0,1-1 0,-1 1 0,1-1 0,-1 0 0,1 1 0,-1-1 0,1 0 0,-1 0 0,0 1 0,1-1 0,-1 0 0,0 0 0,1 0 0,-1 1 0,0-1 0,0 0 0,0 0 0,0 0 0,0 0 0,0 0 0,0-1 0,-1-31 0,0 26 0,-10-45 0,8 44 0,1 0 0,0 0 0,1-1 0,-2-13 0,5 21-7,1 1 0,-1-1 0,0 0 0,1 1 0,-1-1 0,0 1 1,1 0-1,-1-1 0,1 1 0,-1 0 0,0 1 0,4-1 0,-2 1-239,9-2-1613,0 1 1,-1-2-1,25-5 1,11-11-6654,-19 1-1631</inkml:trace>
</inkml:ink>
</file>

<file path=ppt/ink/ink2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09.085"/>
    </inkml:context>
    <inkml:brush xml:id="br0">
      <inkml:brushProperty name="width" value="0.025" units="cm"/>
      <inkml:brushProperty name="height" value="0.025" units="cm"/>
    </inkml:brush>
  </inkml:definitions>
  <inkml:trace contextRef="#ctx0" brushRef="#br0">93 1 14798,'0'0'11173,"-4"8"-10046,-53 147 2012,49-131-2633,1 1 0,2 0 0,0 0 0,-1 45 0,5-69-506,1 1 0,0 0 0,0-1 0,0 1 0,0-1 0,1 1 0,-1 0 0,0-1 0,1 1 0,-1-1 0,1 1 0,-1-1 0,1 1 0,0-1 0,0 1 0,0-1 0,0 0 0,0 1 0,0-1 0,0 0 0,0 0 0,0 0 0,0 0 0,1 0 0,-1 0 0,0 0 0,1 0 0,-1 0 0,1 0 0,-1-1 0,1 1 0,-1-1 0,1 1 0,0-1 0,-1 0 0,1 0 0,0 1 0,-1-1 0,1 0 0,-1-1 0,1 1 0,0 0 0,-1 0 0,1-1 0,-1 1 0,1-1 0,0 1 0,1-2 0,9-1 0,-1-1 0,1-1 0,-1 0 0,0-1 0,11-7 0,10-11 0,-23 17 0,1 0 0,-1 1 0,1 0 0,15-7 0,-24 13 0,-1 0 0,1 0 0,-1 1 0,1-1 0,-1 1 0,1-1 0,-1 0 0,1 1 0,-1-1 0,0 1 0,1-1 0,-1 1 0,0-1 0,1 1 0,-1-1 0,0 1 0,0-1 0,0 1 0,0-1 0,1 1 0,-1 0 0,0-1 0,0 1 0,0-1 0,0 1 0,0-1 0,0 1 0,0 0 0,0-1 0,-1 1 0,1-1 0,0 1 0,0 0 0,-2 9 0,1-1 0,-2 0 0,1 0 0,-5 12 0,3-13 0,2 0 0,-1 0 0,1 0 0,0 1 0,-1 15 0,3-23-25,0-1-1,1 0 1,-1 1 0,0-1-1,0 0 1,1 1 0,-1-1-1,0 0 1,0 0 0,1 1-1,-1-1 1,0 0 0,1 0-1,-1 0 1,0 0 0,1 1-1,-1-1 1,1 0 0,-1 0-1,0 0 1,1 0 0,-1 0-1,0 0 1,1 0 0,-1 0-1,1 0 1,-1 0 0,0 0-1,1 0 1,-1 0 0,0 0-1,1 0 1,-1 0 0,1-1-1,-1 1 1,0 0 0,1 0-1,-1 0 1,0-1 0,0 1-1,1 0 1,-1 0 0,0-1-1,1 1 1,-1 0 0,0 0-1,0-1 1,0 1 0,1 0-1,-1-1 1,0 0 0,18-13-3158,20-30-8540,-19 21 112</inkml:trace>
</inkml:ink>
</file>

<file path=ppt/ink/ink2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0.334"/>
    </inkml:context>
    <inkml:brush xml:id="br0">
      <inkml:brushProperty name="width" value="0.025" units="cm"/>
      <inkml:brushProperty name="height" value="0.025" units="cm"/>
    </inkml:brush>
  </inkml:definitions>
  <inkml:trace contextRef="#ctx0" brushRef="#br0">119 308 15567,'0'0'12598,"-11"2"-10516,6-1-1880,-5 0 114,1 0 0,-1 1-1,1 1 1,-16 5 0,23-7-287,0 0-1,-1 1 1,1-1-1,0 0 0,0 1 1,-1-1-1,1 1 1,0 0-1,1-1 0,-1 1 1,0 0-1,0 0 1,1 0-1,-1 0 1,1 1-1,0-1 0,0 0 1,-1 1-1,2-1 1,-1 1-1,0-1 0,0 1 1,1-1-1,-1 1 1,1 4-1,0-6-28,0 0 0,0 0 0,0-1 0,0 1 0,1 0 0,-1 0 0,0 0 0,0 0 0,1-1 0,-1 1 0,0 0 0,1 0 0,-1-1 0,1 1 0,-1 0 0,1-1 0,0 1 0,-1 0 0,1-1 0,0 1 0,-1-1 0,1 1 0,0-1 0,-1 1 0,1-1 0,0 0 0,1 1 0,32 3 0,-26-5 0,-1 0 0,1 0 0,0-1 0,0 0 0,0 0 0,7-4 0,-3-2 0,-1 0 0,0-1 0,0 0 0,-1-1 0,0 0 0,14-19 0,27-27 0,-51 56 0,1 0-1,-1 0 1,0 0-1,0 0 1,0 0 0,0 0-1,0 0 1,0 0-1,0 0 1,1-1 0,-1 1-1,0 0 1,0 0-1,0 0 1,0 0 0,0 0-1,0 0 1,1 0-1,-1 0 1,0 0 0,0 0-1,0 0 1,0 0-1,0 0 1,1 0 0,-1 0-1,0 0 1,0 0 0,0 0-1,0 0 1,0 1-1,0-1 1,1 0 0,-1 0-1,0 0 1,0 0-1,0 0 1,0 0 0,0 0-1,0 0 1,0 0-1,0 1 1,1-1 0,-1 0-1,0 0 1,0 0-1,0 0 1,0 0 0,0 0-1,0 0 1,0 1-1,0-1 1,0 0 0,0 0-1,0 0 1,0 0-1,0 0 1,0 1 0,1 14-52,-4 19-22,-2-18 91,3-10-4,0-1 1,1 0-1,0 1 0,0 0 0,0-1 0,0 1 0,1 0 1,0-1-1,1 11 0,0-15-13,-1-1 0,1 1 0,0 0 0,-1-1 0,1 1 0,0-1 0,0 1 0,0-1 0,-1 1 0,1-1 0,0 1 0,0-1 0,0 0 0,0 1 0,0-1 0,0 0 0,0 0 0,0 0 0,0 0 0,0 0 0,0 0 0,0 0 0,0 0 0,1 0 0,25-4 0,-17-1 0,0 0 0,0 0 0,0-1 0,0 0 0,-1-1 0,0 0 0,12-13 0,1-2 0,29-39 0,-33 38 0,-2-1 0,14-28 0,-25 42 0,0 0 0,-1 0 0,0-1 0,-1 1 0,0-1 0,0 0 0,-1 0 0,0-16 0,-2 27 0,0 0 0,-1 0 0,1 0 0,-1 0 0,1-1 0,0 1 0,-1 0 0,1 0 0,0 0 0,-1 0 0,1 0 0,-1 0 0,1 0 0,0 1 0,-1-1 0,1 0 0,0 0 0,-1 0 0,1 0 0,0 0 0,-1 0 0,1 1 0,0-1 0,-1 0 0,1 0 0,0 1 0,-1-1 0,1 0 0,0 0 0,0 1 0,-1-1 0,1 0 0,0 1 0,0-1 0,0 0 0,-1 1 0,1-1 0,0 0 0,0 1 0,0 0 0,-15 16 0,-1 8 0,2 0 0,-21 47 0,31-61 0,0 0 0,1 1 0,0-1 0,0 1 0,1-1 0,1 1 0,0 0 0,1 0 0,1 20 0,0-30 0,-1 0 0,0-1 0,1 1 0,-1 0 0,0-1 0,1 1 0,0-1 0,-1 1 0,1-1 0,0 1 0,0-1 0,0 0 0,0 1 0,0-1 0,0 0 0,0 0 0,0 0 0,1 0 0,-1 0 0,0 0 0,1 0 0,-1 0 0,3 1 0,-1-1 0,1 0 0,-1-1 0,1 1 0,-1-1 0,0 0 0,1 0 0,-1 0 0,1 0 0,-1 0 0,7-2 0,-1-1 0,0 1 0,0-1 0,-1-1 0,1 0 0,-1 0 0,0 0 0,14-11 0,-3-3 0,-1-1 0,-1-1 0,-1 0 0,-1-1 0,-1-1 0,-1 0 0,-1-1 0,0 0 0,-2-1 0,-1 0 0,-1 0 0,5-27 0,-33 144 0,8-45 0,2 0 0,-5 63 0,15-73 0,1-25 0,-1 0 0,-1 0 0,-3 20 0,4-33 0,0 1 0,0-1 0,0 0 0,0 1 0,0-1 0,0 0 0,0 1 0,0-1 0,0 0 0,0 0 0,0 1 0,-1-1 0,1 0 0,0 0 0,0 1 0,0-1 0,-1 0 0,1 0 0,0 1 0,0-1 0,0 0 0,-1 0 0,1 0 0,0 1 0,0-1 0,-1 0 0,1 0 0,0 0 0,-1 0 0,1 0 0,0 0 0,-1 0 0,1 1 0,0-1 0,0 0 0,-1 0 0,1 0 0,0 0 0,-1 0 0,1 0 0,0-1 0,-1 1 0,1 0 0,0 0 0,-1 0 0,1 0 0,0 0 0,0 0 0,-1 0 0,1-1 0,0 1 0,0 0 0,-1 0 0,1 0 0,0-1 0,0 1 0,-1 0 0,-11-15 0,4 0 0,1 0 0,0 0 0,1-1 0,1 0 0,1 0 0,0-1 0,1 1 0,-2-20 0,6 36 0,-1-1 0,0 0 0,0 1 0,0-1 0,0 1 0,0-1 0,1 0 0,-1 1 0,0-1 0,1 1 0,-1-1 0,0 1 0,1-1 0,-1 1 0,1-1 0,-1 1 0,1-1 0,-1 1 0,1-1 0,-1 1 0,1 0 0,-1-1 0,1 1 0,-1 0 0,1 0 0,0-1 0,-1 1 0,2 0 0,26-4 0,26 9 0,-53-5 0,4 1 0,19 4-29,0-1 0,0-2 0,1 0 0,-1-2 0,0 0 0,46-8 0,-70 8 32,0 0 0,0 0-1,1 0 1,-1 0 0,0 0-1,0 0 1,1 1 0,-1-1 0,0 0-1,0 0 1,1 0 0,-1 0 0,0 0-1,0 1 1,0-1 0,1 0-1,-1 0 1,0 0 0,0 1 0,0-1-1,0 0 1,0 0 0,1 0-1,-1 1 1,0-1 0,0 0 0,0 0-1,0 1 1,0-1 0,0 0-1,0 0 1,0 1 0,0-1 0,0 0-1,0 1 1,0-1 0,0 0 0,0 0-1,0 1 1,0-1 0,0 0-1,0 0 1,0 1 0,-1-1 0,1 0-1,0 0 1,0 0 0,0 1-1,0-1 1,0 0 0,-1 1 0,-4 11 58,-8 8-61,-7 17 0,20-37 0,0 1 0,0-1 0,0 0 0,1 1 0,-1-1 0,0 0 0,0 0 0,0 1 0,0-1 0,1 0 0,-1 1 0,0-1 0,0 0 0,0 0 0,1 1 0,-1-1 0,0 0 0,1 0 0,-1 0 0,0 0 0,0 1 0,1-1 0,-1 0 0,0 0 0,1 0 0,-1 0 0,0 0 0,1 0 0,-1 0 0,0 0 0,1 0 0,-1 0 0,0 0 0,1 0 0,-1 0 0,0 0 0,1 0 0,-1 0 0,0 0 0,1 0 0,-1 0 0,1-1 0,14-1 0,3-6 0,1 0 0,-1-1 0,-1-1 0,21-15 0,34-19 0,-71 44 0,-1 0 0,0 0 0,0 0 0,1 0 0,-1 1 0,0-1 0,0 0 0,1 0 0,-1 0 0,0 0 0,0 0 0,0 1 0,1-1 0,-1 0 0,0 0 0,0 0 0,0 1 0,0-1 0,1 0 0,-1 0 0,0 0 0,0 1 0,0-1 0,0 0 0,0 0 0,0 1 0,0-1 0,0 0 0,0 0 0,0 1 0,0-1 0,0 0 0,0 0 0,0 1 0,0-1 0,0 0 0,0 1 0,0-1 0,0 0 0,0 0 0,0 0 0,0 1 0,-1-1 0,1 0 0,0 0 0,0 1 0,0-1 0,-12 32 0,8-22 0,0 0 0,0 1 0,1-1 0,1 1 0,-1 0 0,0 17 0,4-27 0,-1 0 0,0 0 0,1 0 0,-1-1 0,1 1 0,-1 0 0,1 0 0,-1 0 0,1 0 0,0-1 0,-1 1 0,1 0 0,0 0 0,-1-1 0,1 1 0,0-1 0,0 1 0,0-1 0,0 1 0,0-1 0,0 1 0,0-1 0,-1 0 0,1 1 0,0-1 0,0 0 0,0 0 0,0 0 0,0 0 0,0 0 0,0 0 0,0 0 0,0 0 0,0 0 0,0-1 0,0 1 0,0 0 0,0 0 0,2-2 0,41-12 0,-33 8 0,0-1 0,-1-1 0,0 0 0,0 0 0,0-1 0,-1 0 0,-1-1 0,1 0 0,-2 0 0,1-1 0,10-21 0,-52 87 0,28-48 0,0 0 0,1 1 0,0 0 0,0 0 0,1 1 0,0-1 0,0 1 0,1 0 0,0 0 0,1 0 0,-3 13 0,5-22-13,1 1 0,-1-1 0,0 0 0,0 0 0,0 1 0,0-1 0,0 0 0,0 1 0,0-1 0,1 0 0,-1 0 0,0 1 0,0-1 0,0 0 0,0 0 0,1 0 0,-1 1 0,0-1 0,0 0 1,1 0-1,-1 0 0,0 0 0,0 1 0,1-1 0,-1 0 0,0 0 0,1 0 0,-1 0 0,0 0 0,0 0 0,1 0 0,-1 0 0,0 0 0,1 0 0,-1 0 0,0 0 0,1 0 0,-1 0 0,0 0 0,0 0 0,1 0 0,-1 0 0,0-1 0,0 1 0,1 0 0,-1 0 0,0 0 0,0 0 0,1-1 0,-1 1 0,0 0 0,0 0 0,1 0 0,-1-1 0,0 1 0,0 0 0,0 0 0,0-1 1,0 1-1,1-1 0,15-13-2725,0-9-2387,0-5-2428</inkml:trace>
</inkml:ink>
</file>

<file path=ppt/ink/ink2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0.661"/>
    </inkml:context>
    <inkml:brush xml:id="br0">
      <inkml:brushProperty name="width" value="0.025" units="cm"/>
      <inkml:brushProperty name="height" value="0.025" units="cm"/>
    </inkml:brush>
  </inkml:definitions>
  <inkml:trace contextRef="#ctx0" brushRef="#br0">4 4 17200,'-3'-4'13453,"14"12"-12876,0 3-513,4 2-289,1 1-2145,0 2-2146,3-1-1410,-3-1-3170</inkml:trace>
</inkml:ink>
</file>

<file path=ppt/ink/ink2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1.028"/>
    </inkml:context>
    <inkml:brush xml:id="br0">
      <inkml:brushProperty name="width" value="0.025" units="cm"/>
      <inkml:brushProperty name="height" value="0.025" units="cm"/>
    </inkml:brush>
  </inkml:definitions>
  <inkml:trace contextRef="#ctx0" brushRef="#br0">81 7 15503,'0'0'16591,"-4"-3"-15998,1 2-586,0 1 0,0-1 0,0 1 1,-1-1-1,1 1 0,0 0 0,0 0 0,0 0 0,0 0 0,0 1 1,0 0-1,0-1 0,-5 3 0,6-3-8,1 1 1,-1-1-1,1 1 1,-1-1-1,1 1 1,-1 0-1,1 0 0,0 0 1,-1 0-1,1 0 1,0 0-1,0 0 1,0 0-1,0 0 0,0 0 1,0 1-1,0-1 1,0 0-1,1 1 1,-1-1-1,0 0 0,1 1 1,-1-1-1,1 1 1,-1-1-1,1 1 1,0 0-1,0-1 0,0 1 1,0-1-1,0 1 1,0-1-1,0 1 1,1 3-1,2-1-347,1 1 0,-1-1-1,1 0 1,0 0 0,0 0 0,1 0 0,-1-1-1,1 0 1,0 0 0,-1 0 0,2 0 0,-1-1-1,7 3 1,12 7-1183,-9-3 950,34 23-2599,-47-31 3243,0 0 0,0 0 0,-1 1 0,1-1 0,-1 1 0,1-1 0,-1 1 0,0 0 0,1-1 0,-1 1 0,0 0 0,0 0 0,0 0 0,-1 0 0,1 0 0,0 0 0,-1 0 0,1 0 0,-1 0-1,0 0 1,1 3 0,-2-3 154,-1 0-1,1-1 0,0 1 0,0-1 0,-1 0 1,1 1-1,0-1 0,-1 0 0,1 0 1,-1 0-1,0 0 0,1 0 0,-1 0 1,0-1-1,0 1 0,0 0 0,1-1 0,-1 0 1,0 1-1,0-1 0,0 0 0,0 0 1,-2 0-1,-47 3 1545,40-3-1756,-23-1-1177,14-8-5119,6-3-5816</inkml:trace>
</inkml:ink>
</file>

<file path=ppt/ink/ink2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1.678"/>
    </inkml:context>
    <inkml:brush xml:id="br0">
      <inkml:brushProperty name="width" value="0.025" units="cm"/>
      <inkml:brushProperty name="height" value="0.025" units="cm"/>
    </inkml:brush>
  </inkml:definitions>
  <inkml:trace contextRef="#ctx0" brushRef="#br0">1 125 8712,'0'0'16982,"8"-9"-13913,-2 3-2613,-3 3-345,-1 0-1,1 0 0,0 0 1,0 1-1,0-1 0,0 1 0,0 0 1,0 0-1,1 0 0,-1 0 1,1 0-1,0 1 0,-1 0 0,1 0 1,0 0-1,0 0 0,-1 0 1,5 0-1,-4 1-76,8 0 125,1 0 0,-1 0 1,1 1-1,-1 1 0,20 4 0,-29-5-143,0 0 1,0 0-1,0 1 1,-1-1-1,1 1 1,0 0 0,-1-1-1,1 1 1,-1 0-1,1 1 1,-1-1-1,0 0 1,0 1-1,0-1 1,0 1-1,0 0 1,-1-1 0,1 1-1,-1 0 1,0 0-1,0 0 1,0 0-1,0 0 1,0 0-1,-1 0 1,1 1-1,-1 3 1,1 16-17,-1-15 0,0 0 0,1 0 0,0-1 0,0 1 0,1 0 0,2 8 0,-3-14 0,0 0 0,0 0 0,1 0 0,-1 0 0,0 0 0,1 0 0,-1-1 0,1 1 0,-1-1 0,1 1 0,0-1 0,0 1 0,0-1 0,0 0 0,0 0 0,0 0 0,0 0 0,0 0 0,0 0 0,1-1 0,-1 1 0,0-1 0,0 1 0,1-1 0,3 0 0,5 0 0,1-1 0,-1 0 0,0 0 0,1-1 0,-1-1 0,0 0 0,-1 0 0,1-1 0,-1-1 0,1 0 0,-1 0 0,13-9 0,-18 10 0,0 1 0,0-1 0,0 0 0,0 0 0,0-1 0,-1 1 0,0-1 0,0 0 0,0 0 0,0 0 0,-1-1 0,0 1 0,0-1 0,-1 0 0,1 0 0,-1 0 0,-1 0 0,1 0 0,-1-1 0,0 1 0,0 0 0,-1 0 0,0-11 0,-2 12 0,1 1 0,-1-1 0,-1 0 0,1 0 0,0 1 0,-1 0 0,0-1 0,0 1 0,0 0 0,-1 0 0,1 1 0,-1-1 0,0 1 0,0 0 0,0 0 0,-9-5 0,11 6 0,0 1 0,0 0 0,0-1 0,0 1 0,0 0 0,-1 0 0,1 0 0,0 0 0,0 1 0,-1-1 0,1 1 0,-1-1 0,1 1 0,0 0 0,-1 0 0,1 0 0,-1 0 0,1 0 0,0 1 0,-1-1 0,1 1 0,0-1 0,-1 1 0,1 0 0,0 0 0,0 0 0,0 0 0,0 0 0,0 1 0,0-1 0,0 1 0,0-1 0,0 1 0,0 0 0,1-1 0,-3 5 0,3-5-60,-1 1-1,1 0 1,0 0 0,0 0 0,0 0-1,1 0 1,-1 0 0,0 0-1,1 0 1,-1 1 0,1-1 0,0 0-1,0 0 1,0 0 0,0 1-1,0-1 1,0 0 0,1 0-1,0 4 1,0-4-106,0 0-1,0-1 1,1 1 0,-1-1-1,0 1 1,1-1 0,-1 0-1,1 1 1,0-1 0,-1 0-1,1 0 1,0 0 0,0 0-1,-1 0 1,1-1 0,0 1-1,3 0 1,10 2-1357,-1-1 0,1 0 0,0-1 0,25-2 0,-23 0 83,39 1-5740</inkml:trace>
</inkml:ink>
</file>

<file path=ppt/ink/ink2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2.035"/>
    </inkml:context>
    <inkml:brush xml:id="br0">
      <inkml:brushProperty name="width" value="0.025" units="cm"/>
      <inkml:brushProperty name="height" value="0.025" units="cm"/>
    </inkml:brush>
  </inkml:definitions>
  <inkml:trace contextRef="#ctx0" brushRef="#br0">113 1 17489,'0'0'11183,"-11"6"-9672,9-5-1461,-11 6 253,1 0 0,0 2 0,-11 9 0,19-16-232,1 1 1,0 0-1,0 0 1,0 1-1,0-1 0,0 1 1,1-1-1,0 1 0,-1 0 1,1 0-1,1 0 0,-1 0 1,1 0-1,-1 0 1,1 0-1,0 1 0,0 5 1,1-9-71,0-1 0,1 1 1,-1-1-1,0 1 1,0 0-1,1-1 0,-1 1 1,0-1-1,1 1 1,-1-1-1,1 1 0,-1-1 1,1 1-1,-1-1 1,1 0-1,-1 1 0,1-1 1,-1 1-1,1-1 1,-1 0-1,1 0 0,0 1 1,-1-1-1,1 0 1,-1 0-1,1 0 0,0 0 1,-1 0-1,1 0 1,0 0-1,-1 0 0,2 0 1,27 0-9,-23-1 5,15-2 2,0 0 0,0-2 0,-1 0 0,22-9 0,-28 8 0,1 1 0,-1 0 0,1 1 0,0 1 0,0 0 0,0 1 0,0 1 0,0 0 0,27 3 0,-41-2 0,0 1 0,0-1 0,0 0 0,1 1 0,-1-1 0,0 1 0,0-1 0,0 1 0,0 0 0,0-1 0,0 1 0,0 0 0,0 0 0,0 0 0,-1 0 0,1 0 0,0 0 0,-1 0 0,1 0 0,0 0 0,-1 0 0,1 0 0,-1 0 0,0 0 0,1 1 0,-1 0 0,3 40 0,-3-38 0,-1 0 0,1 0 0,0 0 0,1-1 0,-1 1 0,0 0 0,1 0 0,0 0 0,0-1 0,0 1 0,3 6 0,-2-9 0,-1 0 0,1 0 0,-1 0 0,1 0 0,0 0 0,-1-1 0,1 1 0,0 0 0,0-1 0,-1 1 0,1-1 0,0 0 0,0 1 0,0-1 0,0 0 0,0 0 0,-1 0 0,1-1 0,0 1 0,0 0 0,0-1 0,0 1 0,2-2 0,40-16 0,-30 8-375,-10 8-183,-1-1 0,1 1 0,0-1 0,0 1 0,0 0 0,0 0 0,0 1 0,1-1 0,-1 1 0,7-1 0</inkml:trace>
</inkml:ink>
</file>

<file path=ppt/ink/ink2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4.904"/>
    </inkml:context>
    <inkml:brush xml:id="br0">
      <inkml:brushProperty name="width" value="0.025" units="cm"/>
      <inkml:brushProperty name="height" value="0.025" units="cm"/>
    </inkml:brush>
  </inkml:definitions>
  <inkml:trace contextRef="#ctx0" brushRef="#br0">0 76 17008,'0'0'2386,"2"-9"278,-2 8-2629,1-2 155,-1 0-1,0 0 0,1 1 1,0-1-1,-1 0 1,1 0-1,0 0 1,0 1-1,1-1 0,-1 1 1,1-1-1,-1 1 1,1-1-1,0 1 0,0 0 1,-1 0-1,2 0 1,-1 0-1,0 0 0,0 0 1,1 0-1,-1 1 1,1-1-1,-1 1 1,1 0-1,0 0 0,-1 0 1,1 0-1,5-1 1,-1 1 48,0 1 1,0-1-1,1 1 1,-1 0-1,0 1 1,0 0-1,0 0 1,0 1-1,0-1 1,10 5 0,-14-5-229,0 1 0,0-1 0,0 1 0,0 0 0,-1 0 0,1 0 1,-1 0-1,1 1 0,-1-1 0,0 1 0,0-1 0,0 1 0,0 0 0,0 0 1,-1 0-1,1 0 0,-1 0 0,0 0 0,0 0 0,0 0 0,0 1 1,0-1-1,-1 0 0,1 4 0,-1 0-1,0 1 0,0-1 0,-1 0 0,0 1 0,0-1 0,-1 0 0,0 0 0,0 0 0,0 0 0,-1 0 0,0 0 0,-1-1 0,1 1 0,-1-1 0,0 0 0,-1 0 0,-6 6 0,-6 5 61,0-2 0,-1 0 0,-1-1 0,-24 14 0,43-28-64,-1 0 0,1 0-1,0 1 1,0-1-1,0 0 1,-1 0-1,1 0 1,0 0-1,0 0 1,-1 0-1,1 0 1,0 0-1,0 0 1,0 1-1,0-1 1,-1 0-1,1 0 1,0 0 0,0 0-1,0 0 1,0 1-1,0-1 1,-1 0-1,1 0 1,0 0-1,0 1 1,0-1-1,0 0 1,0 0-1,0 1 1,0-1-1,0 0 1,0 0-1,0 0 1,0 1 0,0-1-1,0 0 1,0 0-1,0 1 1,0-1-1,0 0 1,0 0-1,0 0 1,0 1-1,0-1 1,0 0-1,0 0 1,1 0-1,-1 1 1,0-1-1,0 0 1,0 0-1,17 5 509,27-3 273,-41-1-779,8-1-6,16 1-36,0 0 0,0-2 0,0-1 0,0-2 1,0 0-1,42-13 0,-66 16-260,-1 0 0,0 0 0,1 0 0,-1-1 0,0 1 0,1 0 0,-1-1 0,0 0 0,0 0 0,0 1 0,2-4 0,-4 4-93,1 0 1,-1 0-1,1 0 0,-1 0 1,0 0-1,1 0 0,-1 0 0,0 0 1,0 0-1,0 0 0,0 0 1,0 0-1,0 0 0,0 0 0,0 0 1,0 0-1,0 0 0,0 0 0,-1 0 1,1 0-1,0 0 0,-1 0 1,1 0-1,-1 0 0,1 1 0,-1-1 1,1 0-1,-1 0 0,0 0 0,1 0 1,-3 0-1,-18-17-10380</inkml:trace>
</inkml:ink>
</file>

<file path=ppt/ink/ink2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5.246"/>
    </inkml:context>
    <inkml:brush xml:id="br0">
      <inkml:brushProperty name="width" value="0.025" units="cm"/>
      <inkml:brushProperty name="height" value="0.025" units="cm"/>
    </inkml:brush>
  </inkml:definitions>
  <inkml:trace contextRef="#ctx0" brushRef="#br0">0 1 13741,'0'0'8296,"28"53"-7239,5-47-513,5-3-383,6-3-1251,2-3-3874</inkml:trace>
  <inkml:trace contextRef="#ctx0" brushRef="#br0" timeOffset="1">508 160 22293,'0'0'7944,"75"1"-16112,-45-26-2050</inkml:trace>
</inkml:ink>
</file>

<file path=ppt/ink/ink2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5.617"/>
    </inkml:context>
    <inkml:brush xml:id="br0">
      <inkml:brushProperty name="width" value="0.025" units="cm"/>
      <inkml:brushProperty name="height" value="0.025" units="cm"/>
    </inkml:brush>
  </inkml:definitions>
  <inkml:trace contextRef="#ctx0" brushRef="#br0">55 1 18674,'0'0'3651,"-36"80"-2242,27-43-576,1-1-32,7-2-577,1-2-96,0-4-480,7-5-641,3-7 256,-3-4-2626,0-8-3107</inkml:trace>
</inkml:ink>
</file>

<file path=ppt/ink/ink2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5.961"/>
    </inkml:context>
    <inkml:brush xml:id="br0">
      <inkml:brushProperty name="width" value="0.025" units="cm"/>
      <inkml:brushProperty name="height" value="0.025" units="cm"/>
    </inkml:brush>
  </inkml:definitions>
  <inkml:trace contextRef="#ctx0" brushRef="#br0">1 71 19122,'0'0'3283,"4"-8"385,-1 3-3427,0 1 1,0 0 0,0 0-1,1 0 1,-1 0-1,1 1 1,0 0 0,0-1-1,0 1 1,0 1-1,1-1 1,-1 0 0,1 1-1,-1 0 1,1 0 0,0 1-1,0-1 1,0 1-1,0 0 1,0 0 0,0 1-1,10 0 1,-14 0-238,32-3 421,45 2 0,-69 1-399,-1 1-1,1 0 1,-1 0 0,1 1 0,-1 0-1,0 0 1,0 1 0,0 0 0,0 1-1,12 7 1,-18-10-26,0 0 0,0 0 0,-1 1 0,1-1 0,0 1 0,-1-1 0,1 1 0,-1-1 0,0 1 0,1 0 0,-1-1 0,0 1 0,0 0 0,0 0 0,-1 0 0,1 0 0,0 0 0,-1 0 0,1 0 0,-1 0 0,1 0 0,-1 5 0,-1-4 0,1 0 0,-1 0 0,0 0 0,-1 0 0,1 0 0,0 0 0,-1-1 0,1 1 0,-1 0 0,0-1 0,0 1 0,0-1 0,-4 4 0,-6 4 0,0-1 0,0 0 0,-1-1 0,-27 13 0,23-10 0,16-5 0,30 0 0,-6-3 0,-15-2-32,-1 1 0,0 0 0,0 0 0,0 1 0,0 0 0,0 0 0,0 1 0,-1 0 0,0 0 0,0 0 0,0 1 0,6 5 0,-8-5 8,-1-1 1,0 0 0,0 1 0,0-1 0,-1 1 0,1 0 0,-1 0 0,0 0-1,0 0 1,-1 1 0,0-1 0,0 0 0,0 1 0,0-1 0,-1 1-1,0-1 1,-1 8 0,1-10 40,-1 0-1,0 0 1,0 0-1,0 0 0,-1 0 1,1 0-1,-1 0 1,1 0-1,-1 0 1,0-1-1,0 1 1,0-1-1,0 1 1,-1-1-1,1 0 0,-1 0 1,1 0-1,-1 0 1,0-1-1,0 1 1,1 0-1,-7 1 1,-7 3 131,-1 0 1,-32 7-1,40-11-139,-18 4-9,-1-1 0,0-1 0,-31-1 0,58-3 0,1 1 0,-1-1-1,1 0 1,-1 0 0,1 0 0,-1 0-1,1 0 1,-1 0 0,1 0 0,-1 0 0,1 0-1,-1 0 1,1 0 0,-1 0 0,1 0-1,-1-1 1,1 1 0,-1 0 0,1 0 0,-1-1-1,1 1 1,-1 0 0,1 0 0,-1-1-1,1 1 1,0-1 0,-1 1 0,1 0 0,0-1-1,-1 1 1,1-1 0,0 1 0,0-1-1,-1 1 1,1 0 0,0-1 0,0 1 0,-1-2-1,14-19-440,29-17-4229,-10 13-7090</inkml:trace>
</inkml:ink>
</file>

<file path=ppt/ink/ink2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6.466"/>
    </inkml:context>
    <inkml:brush xml:id="br0">
      <inkml:brushProperty name="width" value="0.025" units="cm"/>
      <inkml:brushProperty name="height" value="0.025" units="cm"/>
    </inkml:brush>
  </inkml:definitions>
  <inkml:trace contextRef="#ctx0" brushRef="#br0">0 0 18065,'0'0'14029</inkml:trace>
</inkml:ink>
</file>

<file path=ppt/ink/ink2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7.788"/>
    </inkml:context>
    <inkml:brush xml:id="br0">
      <inkml:brushProperty name="width" value="0.025" units="cm"/>
      <inkml:brushProperty name="height" value="0.025" units="cm"/>
    </inkml:brush>
  </inkml:definitions>
  <inkml:trace contextRef="#ctx0" brushRef="#br0">48 36 6983,'0'0'19234,"14"-5"-17617,8-2-1230,0 1 0,1 0 0,-1 2-1,1 1 1,0 0 0,0 2-1,1 1 1,22 2 0,-44-2-387,0 0 0,-1 1 0,1-1 0,-1 0 0,1 0 0,-1 1 0,1-1 0,0 1 0,-1-1 0,0 1 0,1 0 0,-1 0 0,1-1 0,-1 1 0,0 0 0,0 0 0,1 0 0,-1 0 0,0 1 0,0-1 0,0 0 0,0 0 0,0 1 0,-1-1 0,1 0 0,0 1 0,-1-1 0,1 1 0,0-1 0,-1 1 0,0-1 0,1 1 0,-1 0 0,0-1 0,0 1 0,0-1 0,0 1 0,0 0 0,0-1 0,-1 1 0,1-1 0,0 1 0,-1-1 0,1 1 0,-1-1 0,0 1 0,1-1 0,-2 3 0,-2 2 33,0 1 0,0 0-1,-1-1 1,0 0-1,0 0 1,0 0-1,-1 0 1,-8 6 0,-3-2 160,-1 0 0,0 0 0,-1-2 0,0 0 0,-20 4 0,44-11-193,0-1 0,-1 1 0,1 0 0,0 0 0,-1 0 0,8 4 0,-3-2 0,2 0 0,-1 1 0,0 0 0,0 1 0,0 0 0,-1 0 0,10 8 0,-16-11 0,1 1 0,-1-1 0,0 1 0,-1 0 0,1 0 0,0 0 0,-1 0 0,0 0 0,1 1 0,-1-1 0,-1 1 0,1 0 0,0-1 0,-1 1 0,0 0 0,0 0 0,0 0 0,0 0 0,0 6 0,-2-9 0,1 1 0,-1-1 0,0 1 0,1-1 0,-1 1 0,0-1 0,0 0 0,0 1 0,0-1 0,0 0 0,0 0 0,0 0 0,-1 0 0,1 0 0,0 0 0,-1 0 0,1 0 0,-1 0 0,1 0 0,-1-1 0,1 1 0,-1-1 0,1 1 0,-1-1 0,0 1 0,1-1 0,-4 0 0,-50 6 0,53-6 0,-29 2 0,11 0 0,-1-1 0,0-1 0,1-1 0,-1 0 0,1-2 0,-28-6 0,47 9-5,1 0-1,-1 0 1,1 0 0,-1 0-1,1 0 1,-1 0-1,1 0 1,-1-1 0,1 1-1,-1 0 1,1 0 0,0 0-1,-1-1 1,1 1-1,-1 0 1,1-1 0,0 1-1,-1 0 1,1-1 0,0 1-1,-1 0 1,1-1-1,0 1 1,-1-1 0,1 1-1,0-1 1,0 1 0,0-1-1,-1 1 1,1 0-1,0-1 1,0 0 0,14-9-585,34-3-2177,-43 12 1908,32-8-5660,6-2-3293</inkml:trace>
</inkml:ink>
</file>

<file path=ppt/ink/ink2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8.332"/>
    </inkml:context>
    <inkml:brush xml:id="br0">
      <inkml:brushProperty name="width" value="0.025" units="cm"/>
      <inkml:brushProperty name="height" value="0.025" units="cm"/>
    </inkml:brush>
  </inkml:definitions>
  <inkml:trace contextRef="#ctx0" brushRef="#br0">1 0 14061,'0'0'16202,"13"3"-15364,313 82 433,-325-85-1302,0 0 0,0 0-1,0 1 1,0-1 0,0 0 0,-1 0 0,1 1-1,0-1 1,0 1 0,0-1 0,0 0 0,-1 1-1,1 0 1,0-1 0,0 1 0,-1-1 0,1 1-1,0 0 1,-1 0 0,1-1 0,-1 1 0,1 0 0,-1 0-1,1 0 1,-1 0 0,1 1 0,-1-1 28,-1 0-1,1 0 1,-1 0 0,1 0 0,-1 0-1,0 0 1,1 0 0,-1 0 0,0 0 0,0 0-1,1-1 1,-1 1 0,0 0 0,0 0-1,0-1 1,0 1 0,-2 0 0,-59 25 862,55-24-727,-181 63 172,181-63-712,12-5-2207,-2 1 1341,15-10-7017</inkml:trace>
</inkml:ink>
</file>

<file path=ppt/ink/ink2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9.003"/>
    </inkml:context>
    <inkml:brush xml:id="br0">
      <inkml:brushProperty name="width" value="0.025" units="cm"/>
      <inkml:brushProperty name="height" value="0.025" units="cm"/>
    </inkml:brush>
  </inkml:definitions>
  <inkml:trace contextRef="#ctx0" brushRef="#br0">0 97 10698,'0'0'6385,"2"-8"-3449,-2 5-2671,1-1 1,0 1-1,0 0 1,0 0-1,0-1 1,1 1-1,0 0 0,-1 0 1,1 0-1,0 0 1,0 1-1,1-1 1,-1 0-1,0 1 0,4-3 1,0 1 61,0 0 1,0 1 0,0 0 0,0 0-1,1 0 1,0 0 0,-1 1-1,9-1 1,-1-1-31,1 2-1,0-1 1,0 2-1,-1 0 1,18 2 0,-29-1-263,0 0 0,0 0 0,0 1 0,0 0 0,0-1 1,0 1-1,-1 0 0,1 1 0,0-1 0,-1 0 0,1 1 1,-1-1-1,1 1 0,2 2 0,-4-2 0,0 0 0,0-1-1,0 1 1,0 0 0,0 0 0,-1 0 0,1 0 0,0 0-1,-1 0 1,1 0 0,-1 0 0,0 0 0,0 0-1,0 0 1,0 0 0,0 0 0,0 0 0,0 0-1,-1 0 1,1 0 0,-1 0 0,-1 4 0,0 0 33,-1 0 0,1-1 0,-1 1 1,-1-1-1,1 1 0,-1-1 1,0 0-1,0 0 0,0-1 0,-1 1 1,1-1-1,-7 4 0,-9 6 478,-42 22-1,43-26-371,0 0 0,-19 16 0,38-26-173,-1 0 0,0 0 0,1 0 0,-1 0 0,1 1 0,-1-1 0,1 0 0,-1 1 0,1-1 0,0 0 0,-1 1 0,1-1 0,-1 0 0,1 1 0,0-1 0,-1 1 0,1-1 0,0 1 0,-1-1 0,1 1 0,0-1 0,0 1 0,-1-1 0,1 1 0,0-1 0,0 1 0,0-1 0,0 1 0,0-1 0,0 1 0,0 0 0,0-1 0,0 1 0,0-1 0,0 1 0,0-1 0,0 1 0,1-1 0,-1 1 0,0-1 0,0 1 0,1-1 0,-1 1 0,0-1 0,0 1 0,1-1 0,-1 1 0,1-1 0,-1 1 0,0-1 0,1 0 0,-1 1 0,1-1 0,-1 0 0,1 1 0,-1-1 0,1 0 0,-1 0 0,1 0 0,0 1 0,38 7 0,-35-7 0,150 10-2825,1-13-5150,-108-1-4767</inkml:trace>
</inkml:ink>
</file>

<file path=ppt/ink/ink2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19.484"/>
    </inkml:context>
    <inkml:brush xml:id="br0">
      <inkml:brushProperty name="width" value="0.025" units="cm"/>
      <inkml:brushProperty name="height" value="0.025" units="cm"/>
    </inkml:brush>
  </inkml:definitions>
  <inkml:trace contextRef="#ctx0" brushRef="#br0">0 0 19442,'0'0'8035,"11"0"-6573,143 9 1150,-134-7-2631,-1 1-1,1 2 1,-1 0 0,0 0 0,-1 2 0,26 12-1,-42-18-22,0 0-1,0 0 0,0 0 0,0 1 0,0-1 0,0 0 0,0 1 0,0-1 0,-1 1 1,1 0-1,-1-1 0,1 1 0,-1 0 0,0 0 0,1 0 0,-1 0 0,0 0 1,0 1-1,-1-1 0,1 0 0,0 0 0,-1 1 0,1-1 0,-1 4 0,0-3 50,-1 0-1,0-1 0,0 1 1,0-1-1,0 1 0,0-1 1,-1 1-1,1-1 0,-1 0 0,0 0 1,1 1-1,-1-1 0,0-1 1,0 1-1,-1 0 0,1 0 1,0-1-1,0 1 0,-1-1 1,-3 2-1,-33 15 591,-58 20-1,59-25-47,-66 33-1,101-43-2328,12-5-3892,10-6-3948</inkml:trace>
</inkml:ink>
</file>

<file path=ppt/ink/ink2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20.357"/>
    </inkml:context>
    <inkml:brush xml:id="br0">
      <inkml:brushProperty name="width" value="0.025" units="cm"/>
      <inkml:brushProperty name="height" value="0.025" units="cm"/>
    </inkml:brush>
  </inkml:definitions>
  <inkml:trace contextRef="#ctx0" brushRef="#br0">1 74 13805,'0'0'9695,"9"-8"-7405,-2 1-1951,1 1 1,0 0 0,0 1-1,0-1 1,0 2-1,1-1 1,0 1 0,0 1-1,0-1 1,1 2-1,-1-1 1,14-1 0,8 0 220,0 2 1,53 2-1,-83 0-559,-1 0-1,1 0 1,0 0-1,0 0 1,-1 0-1,1 0 1,0 0-1,0 0 1,-1 0-1,1 1 1,0-1 0,0 0-1,-1 1 1,1-1-1,0 0 1,-1 1-1,1-1 1,-1 1-1,1-1 1,0 1-1,-1-1 1,1 1-1,-1-1 1,1 1-1,-1 0 1,0-1 0,1 1-1,-1 0 1,1-1-1,-1 1 1,0 0-1,0 0 1,0-1-1,1 1 1,-1 0-1,0 0 1,0-1-1,0 2 1,0 0 6,-1-1 0,1 1 0,-1-1 0,1 1 1,-1 0-1,0-1 0,0 0 0,1 1 0,-1-1 0,0 1 1,0-1-1,-1 0 0,1 0 0,0 1 0,0-1 0,0 0 0,-3 1 1,-14 8 91,-1-1 0,0 0 1,0-2-1,-1 0 0,-24 5 1,-15 5 35,66-18-135,-1 1 0,1 0 0,0 0 0,0 0 0,0 1 0,7 2 0,8 0 0,-6-1-41,1 1-1,-1 0 1,0 1 0,0 1-1,20 9 1,-31-12 25,-1 0 0,0 0 0,0 1 0,-1-1 0,1 1 0,0 0 0,-1 0 0,0 1 0,1-1 1,4 8-1,-7-9 11,0 0 1,0 1 0,0-1 0,0 1-1,0-1 1,0 1 0,-1-1 0,0 1-1,1 0 1,-1-1 0,0 1 0,0 0-1,0-1 1,0 1 0,-1-1 0,1 1-1,-1 0 1,0-1 0,0 1 0,-1 3 0,-1-2 19,0 1 1,1-1-1,-2 0 1,1 0-1,0-1 1,-1 1-1,0-1 1,0 1-1,0-1 1,0 0-1,0-1 1,0 1-1,-1-1 1,0 0-1,-9 3 1,-2 1 50,0-1 0,0-1 0,-27 3 0,33-6-66,-58 4 0,62-4 0,0-1 0,1-1 0,-1 1 0,0-1 0,0 0 0,1 0 0,-1 0 0,1-1 0,-6-2 0,11 4-51,0-1 0,0 1 0,1 0 0,-1 0 0,0 0-1,1 0 1,-1 0 0,0 0 0,0-1 0,1 1 0,-1 0 0,0 0 0,0 0 0,1-1 0,-1 1 0,0 0 0,0 0-1,0-1 1,0 1 0,1 0 0,-1 0 0,0-1 0,0 1 0,0 0 0,0-1 0,0 1 0,0 0 0,0-1-1,0 1 1,0 0 0,0-1 0,0 1 0,0 0 0,0 0 0,0-1 0,0 1 0,0 0 0,0-1 0,0 1 0,0 0-1,0-1 1,0 1 0,-1 0 0,1 0 0,0-1 0,0 1 0,0 0 0,-1 0 0,1-1 0,0 1 0,0 0 0,-1 0-1,1 0 1,0-1 0,0 1 0,-1 0 0,1 0 0,0 0 0,0 0 0,-1 0 0,1 0 0,0 0 0,-1-1-1,1 1 1,0 0 0,-1 0 0,29-4-7097,-24 3 5366,14-2-7614</inkml:trace>
</inkml:ink>
</file>

<file path=ppt/ink/ink2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20.700"/>
    </inkml:context>
    <inkml:brush xml:id="br0">
      <inkml:brushProperty name="width" value="0.025" units="cm"/>
      <inkml:brushProperty name="height" value="0.025" units="cm"/>
    </inkml:brush>
  </inkml:definitions>
  <inkml:trace contextRef="#ctx0" brushRef="#br0">0 42 15631,'0'0'16079,"90"17"-15374,-42-21-353,6-5-352,2-4 0,1 4 0,-4 1-833,-4 2-2210,-10 1-2786,-10 1-2915</inkml:trace>
</inkml:ink>
</file>

<file path=ppt/ink/ink2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21.059"/>
    </inkml:context>
    <inkml:brush xml:id="br0">
      <inkml:brushProperty name="width" value="0.025" units="cm"/>
      <inkml:brushProperty name="height" value="0.025" units="cm"/>
    </inkml:brush>
  </inkml:definitions>
  <inkml:trace contextRef="#ctx0" brushRef="#br0">0 39 18225,'0'0'10234,"8"-2"-8392,50-10-1020,1 2 0,93-4 0,-149 13-822,-1 1 0,0 0 0,0 0 0,0 1 0,0-1 0,0 0 0,0 1 0,0-1 0,0 1 0,0-1 0,0 1 0,0 0 0,-1 0 0,1 0 0,0 0 0,0 0 0,-1 1 0,1-1 0,-1 0 0,1 1 0,-1-1 0,1 1 0,-1-1 0,2 4 0,-2-2 0,-1-1 0,1 0 0,-1 1 0,1-1 0,-1 0 0,0 1 0,0-1 0,0 0 0,0 1 0,-1-1 0,1 0 0,-1 0 0,1 1 0,-1-1 0,0 0 0,0 0 0,0 0 0,0 1 0,0-1 0,0 0 0,0-1 0,-3 4 0,-16 18 0,0-1 0,-2-1 0,0 0 0,-1-2 0,-1-1 0,-46 27 0,108-43 0,8-8-70,122-15-1988,-1-6-4590,-106 13-7157</inkml:trace>
</inkml:ink>
</file>

<file path=ppt/ink/ink2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21.757"/>
    </inkml:context>
    <inkml:brush xml:id="br0">
      <inkml:brushProperty name="width" value="0.025" units="cm"/>
      <inkml:brushProperty name="height" value="0.025" units="cm"/>
    </inkml:brush>
  </inkml:definitions>
  <inkml:trace contextRef="#ctx0" brushRef="#br0">0 81 11883,'0'0'16384,"9"0"-14083,22-1-1909,1-1 1,0-2-1,-1-1 1,46-14-1,18-3-155,1 9-3969,0 4 1,121 3-1,-207 6-1739</inkml:trace>
</inkml:ink>
</file>

<file path=ppt/ink/ink2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22.131"/>
    </inkml:context>
    <inkml:brush xml:id="br0">
      <inkml:brushProperty name="width" value="0.025" units="cm"/>
      <inkml:brushProperty name="height" value="0.025" units="cm"/>
    </inkml:brush>
  </inkml:definitions>
  <inkml:trace contextRef="#ctx0" brushRef="#br0">0 198 18546,'0'0'6261,"8"2"-3191,2-1-2855,0 0 1,0 0-1,0-1 0,0-1 0,0 0 1,0 0-1,-1-1 0,1 0 1,0 0-1,-1-1 0,0 0 0,18-9 1,19-12 784,52-34-1,-70 41-907,87-60-92,-110 77 0,-9 10 0,-9 12 0,-4 3-31,0 0 0,-25 55 0,35-65-79,2 0 0,0 1 0,0-1 1,2 1-1,0 0 0,0 0 0,1 21 0,2-34-141,2 17-2811,6-11-3127,8-7-6399</inkml:trace>
</inkml:ink>
</file>

<file path=ppt/ink/ink2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29.694"/>
    </inkml:context>
    <inkml:brush xml:id="br0">
      <inkml:brushProperty name="width" value="0.025" units="cm"/>
      <inkml:brushProperty name="height" value="0.025" units="cm"/>
    </inkml:brush>
  </inkml:definitions>
  <inkml:trace contextRef="#ctx0" brushRef="#br0">1 83 16432,'0'0'7297,"13"-9"-5439,2-1-1270,1 0 0,0 1 0,1 1 0,0 0 0,1 2 0,30-8 0,-27 10-383,-1 2 1,2 0-1,25 2 1,-46 0-197,0 0 0,0 0 0,0 0-1,1 0 1,-1 0 0,0 0 0,0 0 0,0 0 0,0 0 0,0 1 0,0-1-1,0 1 1,0-1 0,0 1 0,0-1 0,0 1 0,0-1 0,-1 1-1,1 0 1,0-1 0,0 1 0,0 0 0,-1 0 0,1 0 0,0 0 0,-1-1-1,1 1 1,-1 0 0,1 2 0,0-1 27,-1 1-1,0-1 0,0 1 1,0-1-1,-1 1 1,1-1-1,-1 1 1,1-1-1,-1 1 1,0-1-1,1 0 1,-3 4-1,-4 6 206,1 0 1,-2 0-1,-14 17 0,-9 5-29,-54 45-1,-15 15-84,99-93-127,-1 1 0,1-1 0,-1 1 0,1 0 0,0 0 0,-1-1 0,1 1 0,0 0 0,0 0 0,0 0 0,1 0 0,-1 0 0,0 1 0,0 2 0,1-4 0,0 0 0,1 0 0,-1-1 0,0 1 0,0 0 0,1 0 0,-1-1 0,0 1 0,1 0 0,-1-1 0,1 1 0,-1 0 0,1-1 0,-1 1 0,1-1 0,-1 1 0,1-1 0,-1 1 0,1-1 0,0 1 0,0-1 0,-1 0 0,1 1 0,0-1 0,-1 0 0,2 1 0,8 1 0,-1-1 0,0 1 0,0-2 0,1 1 0,11-2 0,-6 1 0,114-9-2420,0-14-5404,-97 14-5666</inkml:trace>
</inkml:ink>
</file>

<file path=ppt/ink/ink2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0.237"/>
    </inkml:context>
    <inkml:brush xml:id="br0">
      <inkml:brushProperty name="width" value="0.025" units="cm"/>
      <inkml:brushProperty name="height" value="0.025" units="cm"/>
    </inkml:brush>
  </inkml:definitions>
  <inkml:trace contextRef="#ctx0" brushRef="#br0">11 21 15599,'0'0'16260,"6"11"-15496,-1-4-678,-3-3-83,1 0 0,0 0 0,-1 1 1,0-1-1,0 1 0,0-1 0,-1 1 1,1 0-1,-1-1 0,0 1 0,0 0 1,-1 0-1,0 0 0,1 0 0,-2-1 1,1 1-1,-1 6 0,-11 36-3,4-13 0,0 0 0,2 1 0,-2 51 0,8-85 0,0 0 0,0 0 0,0-1 0,0 1 0,0 0 0,0 0 0,0 0 0,0 0 0,0 0 0,1 0 0,-1 0 0,0 0 0,1-1 0,-1 1 0,0 0 0,1 0 0,-1 0 0,1-1 0,-1 1 0,1 0 0,0 0 0,-1-1 0,1 1 0,0-1 0,-1 1 0,1 0 0,0-1 0,0 0 0,1 2 0,0-2 0,0 0 0,0 0 0,1 0 0,-1 0 0,0 0 0,0 0 0,0-1 0,0 1 0,0-1 0,0 1 0,0-1 0,3-1 0,6-3 0,-1-1 0,0 0 0,17-14 0,11-13 0,-2-1 0,37-46 0,-55 57 0,0 0 0,-1-2 0,-2 0 0,0-1 0,11-29 0,-25 54-19,-1 0-110,0 1 1,1 0 0,-1-1 0,0 1 0,1-1 0,-1 1-1,0-1 1,0 1 0,1-1 0,-1 1 0,0-1 0,0 1-1,0-1 1,0 1 0,1-1 0,-1 1 0,0-1 0,0 1-1,0-1 1,0 1 0,0-1 0,0 0 0,-1 1 0,1-1-1,0 1 1,0-1 0,0 1 0,0-1 0,-1 1 0,1-1-1,0 1 1,0-1 0,-1 1 0,1 0 0,0-1 0,-1 1-1,1-1 1,-1 1 0,1 0 0,0-1 0,-1 1 0,0-1-1,-13 1-8049</inkml:trace>
</inkml:ink>
</file>

<file path=ppt/ink/ink2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0.588"/>
    </inkml:context>
    <inkml:brush xml:id="br0">
      <inkml:brushProperty name="width" value="0.025" units="cm"/>
      <inkml:brushProperty name="height" value="0.025" units="cm"/>
    </inkml:brush>
  </inkml:definitions>
  <inkml:trace contextRef="#ctx0" brushRef="#br0">12 1 5926,'0'0'20787,"-11"49"-17488,11-32-704,2-1-2435,12 0-160,4-2 0,6-1 0,5-1 0,2-3 0,-1-3-2723,-4-4-4579,-2-2-5927</inkml:trace>
</inkml:ink>
</file>

<file path=ppt/ink/ink2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1.921"/>
    </inkml:context>
    <inkml:brush xml:id="br0">
      <inkml:brushProperty name="width" value="0.025" units="cm"/>
      <inkml:brushProperty name="height" value="0.025" units="cm"/>
    </inkml:brush>
  </inkml:definitions>
  <inkml:trace contextRef="#ctx0" brushRef="#br0">0 453 9801,'0'0'17451,"10"2"-15833,-5-1-1489,-1 0-1,1-1 1,0 1 0,-1-1-1,1 0 1,0-1-1,-1 1 1,1-1 0,-1 0-1,1 0 1,0 0 0,-1-1-1,0 1 1,7-4 0,6-5 208,-1 0 0,28-23 0,-7 5-217,-3-2-1,0-2 1,-2 0-1,-1-3 1,-2 0-1,-2-2 1,30-51-1,-53 80-119,0 1 0,0-1 0,-1 0 0,-1 0 0,4-12 0,-6 20 0,0-1 0,0 1 0,0 0 0,1-1 0,-1 1 0,0-1 0,0 1 0,0 0 0,0-1 0,1 1 0,-1-1 0,0 1 0,0 0 0,0-1 0,0 1 0,0-1 0,0 1 0,0-1 0,0 1 0,0 0 0,-1-1 0,1 1 0,0-1 0,0 1 0,0 0 0,0-1 0,0 1 0,-1-1 0,1 1 0,0 0 0,0-1 0,-1 1 0,1 0 0,0-1 0,-1 1 0,1 0 0,0 0 0,-1-1 0,1 1 0,0 0 0,-1 0 0,1 0 0,-1-1 0,1 1 0,-1 0 0,-6 4 0,-2 4 0,1 1 0,0 1 0,1-1 0,0 1 0,1 1 0,0-1 0,1 1 0,-9 22 0,5-12 0,-121 310 0,129-328 0,-2 4 0,0 0 0,0 1 0,1 0 0,0-1 0,0 1 0,1 0 0,0 0 0,0 0 0,1 0 0,0 0 0,2 13 0,-1-19-1,0-1 1,-1 0-1,1 0 0,0 0 1,0 0-1,0 0 0,1 0 1,-1 0-1,0 0 0,0 0 1,0 0-1,1 0 0,-1-1 1,0 1-1,1-1 0,-1 1 1,1-1-1,-1 1 0,1-1 1,-1 0-1,1 0 0,-1 0 1,1 0-1,-1 0 0,1 0 1,-1 0-1,0 0 0,1 0 1,-1-1-1,1 1 0,2-2 1,2 1-175,1-1 1,0 0-1,-1 0 1,0-1 0,12-6-1,-2-3-2478,-1 0 0,0-1 0,-1-1 0,-1 0-1,23-30 1,-3-3-6433</inkml:trace>
</inkml:ink>
</file>

<file path=ppt/ink/ink2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2.401"/>
    </inkml:context>
    <inkml:brush xml:id="br0">
      <inkml:brushProperty name="width" value="0.025" units="cm"/>
      <inkml:brushProperty name="height" value="0.025" units="cm"/>
    </inkml:brush>
  </inkml:definitions>
  <inkml:trace contextRef="#ctx0" brushRef="#br0">62 30 13421,'0'0'6715,"-7"10"-4537,0 0-1559,0 1 0,1 0 0,0 0 0,1 1-1,0-1 1,0 1 0,2 0 0,-1 0-1,2 1 1,-2 12 0,4-24-584,0 0 0,1 0 1,-1 0-1,0 0 0,1 0 1,0 0-1,-1 0 0,1 0 1,-1 0-1,1-1 0,0 1 1,0 0-1,-1 0 0,1-1 0,0 1 1,0-1-1,0 1 0,0-1 1,0 1-1,0-1 0,0 1 1,0-1-1,0 0 0,0 1 1,0-1-1,0 0 0,0 0 0,0 0 1,0 0-1,0 0 0,0 0 1,0 0-1,0 0 0,0 0 1,0-1-1,0 1 0,2-1 0,43-11 1245,-32 4-1152,-1-1 0,0 0 0,20-19 0,14-9-5,-47 37-126,0 0 1,0 0-1,1 0 0,-1 0 0,0 0 0,0 0 0,1 1 0,-1-1 0,0 0 0,0 0 0,0 0 0,1 0 1,-1 1-1,0-1 0,0 0 0,0 0 0,1 1 0,-1-1 0,0 0 0,0 0 0,0 1 0,0-1 1,0 0-1,0 1 0,0-1 0,0 0 0,0 0 0,0 1 0,0-1 0,0 0 0,0 1 0,0-1 0,0 0 1,0 0-1,0 1 0,0-1 0,0 0 0,0 0 0,0 1 0,0-1 0,-1 0 0,1 0 0,0 1 1,0-1-1,0 0 0,0 0 0,-1 1 0,1-1 0,-5 19 124,1-9-53,1 1 1,0 0-1,0 0 1,1 1-1,0 16 1,2-27-69,1 1 0,-1-1 0,1 0 0,0 0 0,0 1 0,-1-1 0,1 0 0,0 0 0,0 0 0,0 0 0,0 0 0,1 0 0,-1-1 0,0 1 0,0 0 0,0 0 0,1-1 0,-1 1 0,0-1 0,1 1 0,-1-1 0,0 0 0,1 1 0,-1-1 0,1 0 0,-1 0 0,0 0 0,1 0 0,-1 0 0,1 0 0,2-1 0,49-4 0,28-21 0,-58 17 0,-22 8 0,-1 1 0,1-1 0,-1 0 0,1 0 0,0 0 0,-1 0 0,0 1 0,1-1 0,-1 0 0,1 0 0,-1 0 0,0 0 0,0 0 0,0 0 0,1 0 0,-1 0 0,0 0 0,0 0 0,0 0 0,-1 0 0,1 0 0,0 0 0,0 0 0,0 0 0,-1 0 0,1 0 0,0 0 0,-1-1 0,-13-37 0,9 28 0,3 3 0,-1 0 0,1 0 0,0 0 0,1 0 0,0 0 0,0 0 0,1-1 0,1-12 0,0 20 0,1 0 0,1 0 0,-1 1 0,0-1 0,0 1 0,0-1 0,0 1 0,0 0 0,0 0 0,1 0 0,-1 0 0,0 0 0,3 1 0,1-1 0,100 9-528,-106-9 355,0 0 0,1 0 0,-1 0 1,0 0-1,1 0 0,-1 0 1,0 0-1,1 0 0,-1 0 0,0 0 1,1 0-1,-1 0 0,0 0 1,0 0-1,1 0 0,-1 0 1,0-1-1,1 1 0,-1 0 0,0 0 1,0 0-1,1 0 0,-1 0 1,0-1-1,0 1 0,1 0 0,-1 0 1,0-1-1,0 1 0,0 0 1,1 0-1,-1-1 0,0 1 1,0 0-1,0 0 0,0-1 0,0 1 1,0 0-1,0-1 0,1 1 1,-1 0-1,0-1 0,0 1 0,0 0 1,0 0-1,0-1 0,0 1 1,-1 0-1,1-1 0,0 1 1,0 0-1,0-1 0,0 1 0,0-17-7877</inkml:trace>
</inkml:ink>
</file>

<file path=ppt/ink/ink2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2.727"/>
    </inkml:context>
    <inkml:brush xml:id="br0">
      <inkml:brushProperty name="width" value="0.025" units="cm"/>
      <inkml:brushProperty name="height" value="0.025" units="cm"/>
    </inkml:brush>
  </inkml:definitions>
  <inkml:trace contextRef="#ctx0" brushRef="#br0">1 1 12524,'0'0'16720,"55"20"-16208,-30-11-448,0-6-1857,0-3-6279</inkml:trace>
</inkml:ink>
</file>

<file path=ppt/ink/ink2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3.247"/>
    </inkml:context>
    <inkml:brush xml:id="br0">
      <inkml:brushProperty name="width" value="0.025" units="cm"/>
      <inkml:brushProperty name="height" value="0.025" units="cm"/>
    </inkml:brush>
  </inkml:definitions>
  <inkml:trace contextRef="#ctx0" brushRef="#br0">1 354 4837,'0'0'24327,"10"1"-22454,-5-1-1779,1 0 0,-1 0 0,1 0 0,-1-1-1,0 0 1,1 0 0,-1 0 0,0-1 0,0 1-1,0-1 1,0-1 0,0 1 0,5-4 0,11-8 114,37-31 0,28-33-208,103-119 0,-191 255 0,-21 52 0,11-56 0,-8 79 0,19-132-53,1 0 0,0-1 0,0 1 0,0 0 0,0 0 0,0-1 0,0 1 0,0 0 0,0 0 0,0-1 0,1 1 1,-1 0-1,0-1 0,0 1 0,1 0 0,-1-1 0,0 1 0,1 0 0,-1-1 0,0 1 0,1-1 0,-1 1 0,1 0 0,-1-1 0,1 1 0,0-1 0,-1 0 0,1 1 0,-1-1 0,1 1 0,0-1 0,-1 0 0,1 1 0,0-1 0,-1 0 1,1 0-1,0 0 0,0 0 0,-1 1 0,1-1 0,0 0 0,0 0 0,-1 0 0,1-1 0,0 1 0,0 0 0,2-1-624,1 1-1,-1-1 1,0 0 0,0 0-1,1-1 1,-1 1 0,0-1 0,-1 1-1,5-4 1,19-17-9632</inkml:trace>
</inkml:ink>
</file>

<file path=ppt/ink/ink2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3.617"/>
    </inkml:context>
    <inkml:brush xml:id="br0">
      <inkml:brushProperty name="width" value="0.025" units="cm"/>
      <inkml:brushProperty name="height" value="0.025" units="cm"/>
    </inkml:brush>
  </inkml:definitions>
  <inkml:trace contextRef="#ctx0" brushRef="#br0">93 0 12684,'0'0'18866,"-5"9"-17889,-10 21-953,2 1 0,0 1 0,3 0 0,0 1 0,2 0 0,2 0 0,0 0 0,3 1 0,0 46 0,3-79-119,0 0-1,0 0 1,0 0 0,0 1-1,0-1 1,0 0-1,0 0 1,0 0 0,1 0-1,-1 0 1,0 0 0,1 1-1,-1-1 1,1 0 0,-1 0-1,1 0 1,-1 0-1,1 0 1,0-1 0,0 1-1,-1 0 1,1 0 0,0 0-1,0-1 1,0 1-1,0 0 1,0-1 0,0 1-1,0-1 1,0 1 0,0-1-1,0 1 1,0-1 0,2 0-1,-2 0-99,0 0 0,0-1 0,0 1 0,0-1 0,0 0 0,0 1 0,0-1 0,0 0 0,0 0 0,0 1 0,0-1 0,0 0-1,0 0 1,-1 0 0,1 0 0,0 0 0,-1 0 0,1 0 0,-1 0 0,1-1 0,-1 1 0,1 0 0,-1 0 0,0 0 0,0-1 0,1 1 0,-1 0 0,0 0 0,0 0 0,0-1 0,0 1-1,-1-2 1,1-21-7465,0-4-4021</inkml:trace>
</inkml:ink>
</file>

<file path=ppt/ink/ink2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3.990"/>
    </inkml:context>
    <inkml:brush xml:id="br0">
      <inkml:brushProperty name="width" value="0.025" units="cm"/>
      <inkml:brushProperty name="height" value="0.025" units="cm"/>
    </inkml:brush>
  </inkml:definitions>
  <inkml:trace contextRef="#ctx0" brushRef="#br0">1 68 15407,'0'0'17360,"87"-13"-17360,-35 7 0,8-1 0,-1-2 0,-1-1 0,-9 2 0,-7 3 0,-8 0-2050,-13 2-3043,-10 2-2466</inkml:trace>
</inkml:ink>
</file>

<file path=ppt/ink/ink2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4.331"/>
    </inkml:context>
    <inkml:brush xml:id="br0">
      <inkml:brushProperty name="width" value="0.025" units="cm"/>
      <inkml:brushProperty name="height" value="0.025" units="cm"/>
    </inkml:brush>
  </inkml:definitions>
  <inkml:trace contextRef="#ctx0" brushRef="#br0">1 38 20307,'0'0'10378,"82"-20"-8776,-36 13-1122,8 0-480,2 5 0,-4 2 0,-3 0 0,-7 0-801,-4 0-3811,-8-1-5510</inkml:trace>
</inkml:ink>
</file>

<file path=ppt/ink/ink2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5.689"/>
    </inkml:context>
    <inkml:brush xml:id="br0">
      <inkml:brushProperty name="width" value="0.025" units="cm"/>
      <inkml:brushProperty name="height" value="0.025" units="cm"/>
    </inkml:brush>
  </inkml:definitions>
  <inkml:trace contextRef="#ctx0" brushRef="#br0">50 191 5189,'3'-14'3998,"0"-3"-3150,0-6 1502,1 0 0,2 1 1,0-1-1,14-31 0,-20 53-2221,0 1 0,0-1 0,0 0 0,1 0 0,-1 1 0,0-1 0,1 1 0,-1-1 0,0 0 0,1 1 0,-1-1 0,1 1 0,-1-1 0,1 0 0,-1 1 0,1 0 0,-1-1 0,1 1 0,-1-1 0,1 1 0,0 0 0,-1-1 0,1 1 0,0 0 0,-1-1 0,1 1 0,0 0 0,1 0 0,6 17 1695,-3 33-193,-5-21-1243,0 0 0,-2 0 0,-2 0 0,0 0 0,-14 47 0,11-55-147,4-15-129,1 1 1,0 0 0,0-1 0,0 1 0,0 14 0,2-21-103,0 0-1,0 1 1,1-1 0,-1 1-1,0-1 1,0 0 0,1 1 0,-1-1-1,0 0 1,1 1 0,-1-1 0,1 0-1,-1 0 1,0 1 0,1-1 0,-1 0-1,1 0 1,-1 0 0,1 1-1,-1-1 1,1 0 0,-1 0 0,1 0-1,-1 0 1,1 0 0,-1 0 0,1 0-1,-1 0 1,0 0 0,1 0 0,-1 0-1,1-1 1,-1 1 0,1 0-1,-1 0 1,1 0 0,0-1 0,19-5 127,7-5-109,-19 7-27,0 1-1,0 0 0,0 0 1,0 0-1,1 1 0,-1 1 1,1-1-1,-1 1 0,1 1 1,15 0-1,-22 1 0,1-1 0,-1 1 0,0 0 0,0 0 0,0 0 0,0 1 0,0-1 0,0 0 0,0 1 0,0-1 0,0 1 0,-1 0 0,1-1 0,-1 1 0,1 0 0,-1 0 0,0 0 0,0 0 0,0 0 0,0 1 0,0-1 0,0 0 0,0 0 0,-1 1 0,1-1 0,-1 0 0,0 1 0,1-1 0,-1 0 0,-1 3 0,2 0 0,-1-1 0,0 0 0,0 0 0,-1 1 0,1-1 0,-1 0 0,0 0 0,0 0 0,0 1 0,-1-1 0,1 0 0,-1-1 0,0 1 0,0 0 0,0 0 0,-4 4 0,-2-3 0,1 0 0,-1 0 0,0-1 0,0 0 0,0-1 0,-1 0 0,1 0 0,-1 0 0,0-1 0,0-1 0,0 1 0,0-1 0,0-1 0,0 0 0,0 0 0,-13-2 0,16 1 0,0 0 0,0-1 0,0 1 0,0-1 0,0 0 0,0-1 0,0 1 0,0-1 0,1 0 0,-10-8 0,12 8 0,0 0 0,0 1 0,1-1 0,-1-1 0,1 1 0,0 0 0,0 0 0,0-1 0,0 0 0,1 1 0,-1-1 0,1 0 0,0 1 0,0-1 0,0 0 0,1 0 0,-1 0 0,1-6 0,1 9-70,-1 0 0,1 0 0,-1 0 0,1-1 1,0 1-1,-1 0 0,1 0 0,0 0 0,0 0 0,0 0 0,0 0 0,0 0 1,0 1-1,0-1 0,0 0 0,0 0 0,0 1 0,0-1 0,0 1 0,1-1 0,-1 1 1,0 0-1,0-1 0,1 1 0,-1 0 0,0 0 0,1 0 0,-1 0 0,0 0 1,1 0-1,-1 0 0,0 0 0,2 1 0,55 5-4661,-53-5 4028,31 4-5319,2-1-2599</inkml:trace>
</inkml:ink>
</file>

<file path=ppt/ink/ink2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6.031"/>
    </inkml:context>
    <inkml:brush xml:id="br0">
      <inkml:brushProperty name="width" value="0.025" units="cm"/>
      <inkml:brushProperty name="height" value="0.025" units="cm"/>
    </inkml:brush>
  </inkml:definitions>
  <inkml:trace contextRef="#ctx0" brushRef="#br0">44 64 19699,'0'0'8194,"7"9"-6544,-3-5-1499,0 0 0,0 1 0,1-2 0,-1 1 1,1 0-1,0-1 0,0 0 0,0 0 0,7 2 1,-9-3-112,0-2 1,0 1 0,0 0 0,0-1-1,0 1 1,0-1 0,0 0-1,0 0 1,0 0 0,0 0 0,0 0-1,0-1 1,0 0 0,0 1 0,0-1-1,0 0 1,0 0 0,-1-1 0,1 1-1,0-1 1,-1 1 0,1-1 0,-1 0-1,3-2 1,-2 2-20,0 0-1,-1-1 1,0 1-1,1 0 1,-1-1-1,0 1 1,0-1-1,-1 0 1,1 0 0,0 0-1,-1 0 1,0 0-1,0 0 1,0 0-1,0 0 1,0 0-1,0-1 1,-1 1 0,0-6-1,0 7-11,-1 0-1,0 0 1,1 1-1,-1-1 1,0 0 0,0 0-1,0 1 1,-1-1-1,1 0 1,0 1-1,-1-1 1,1 1 0,-1 0-1,1-1 1,-1 1-1,1 0 1,-1 0-1,0 0 1,0 0 0,0 0-1,0 1 1,1-1-1,-1 0 1,0 1-1,0 0 1,0-1 0,0 1-1,0 0 1,0 0-1,0 0 1,0 0-1,-3 1 1,-3-1-9,1 1 0,0 0 0,0 1 0,0-1 0,1 2 0,-1-1 0,0 1 0,1-1 0,-1 2 0,1-1 0,0 1 0,0 0 0,0 0 0,1 1 0,-1-1 0,1 1 0,0 1 0,1-1 0,-1 1 0,1-1 0,0 1 0,0 0 0,1 1 0,0-1 0,0 1 0,1-1 0,-1 1 0,1 0 0,1 0 0,-1 0 0,1 0 0,0 11 0,1-16-19,0-1-1,1 0 1,-1 1-1,1-1 1,-1 0-1,1 1 1,-1-1-1,1 0 1,-1 0-1,1 0 1,0 1-1,0-1 1,0 0-1,0 0 1,0 0-1,0 0 1,0-1-1,0 1 1,0 0-1,0 0 1,0 0-1,1-1 1,-1 1-1,0-1 1,0 1-1,1-1 1,-1 0-1,0 1 1,1-1-1,-1 0 1,0 0-1,1 0 1,-1 0-1,3 0 1,52-3-2337,-44 0 720,-1 0-1,1-1 1,-1 0-1,0 0 0,0-2 1,10-6-1,26-16-10134</inkml:trace>
</inkml:ink>
</file>

<file path=ppt/ink/ink2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6.372"/>
    </inkml:context>
    <inkml:brush xml:id="br0">
      <inkml:brushProperty name="width" value="0.025" units="cm"/>
      <inkml:brushProperty name="height" value="0.025" units="cm"/>
    </inkml:brush>
  </inkml:definitions>
  <inkml:trace contextRef="#ctx0" brushRef="#br0">118 1 18289,'0'0'6321,"-9"1"-4170,-45 15 207,49-15-2261,1 1 0,-1 0 0,1 0 0,0 0 0,-1 1 1,1-1-1,0 1 0,0 0 0,1 0 0,-1 0 0,-5 7 1,43-1-200,67 20-425,-93-26 469,0 0 0,-1 0 0,0 1 1,0 0-1,0 0 0,0 0 0,0 1 0,-1 0 0,0 1 0,10 11 0,-14-16 82,-1 0-1,0 1 0,0-1 0,0 0 0,-1 1 0,1-1 0,0 1 0,0 0 0,-1-1 0,1 1 0,-1-1 0,0 1 0,1 0 0,-1 0 0,0-1 0,0 1 1,0 0-1,0-1 0,0 1 0,-1 0 0,1-1 0,0 1 0,-1 0 0,0 2 0,-1-2 69,0 1 0,0-1 0,1 0 0,-1 0 0,-1 0 1,1 0-1,0 0 0,0-1 0,-1 1 0,1-1 0,-1 0 0,1 1 0,-5 0 0,-3 2 143,0-2 1,0 1-1,0-1 0,0 0 0,0-1 1,0-1-1,-13 0 0,22 0-256,1 0 1,-1 0-1,0 0 0,1 0 0,-1 0 1,0 0-1,1 0 0,-1 0 0,0-1 1,1 1-1,-1 0 0,1-1 0,-1 1 1,0 0-1,1-1 0,-1 1 0,1 0 1,-1-1-1,1 1 0,-1-1 0,1 1 1,0-1-1,-1 1 0,1-1 1,0 0-1,-1 1 0,1-1 0,0 1 1,-1-1-1,1 0 0,4-22-1721,23-18-3918,-3 18-1670</inkml:trace>
</inkml:ink>
</file>

<file path=ppt/ink/ink2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6.728"/>
    </inkml:context>
    <inkml:brush xml:id="br0">
      <inkml:brushProperty name="width" value="0.025" units="cm"/>
      <inkml:brushProperty name="height" value="0.025" units="cm"/>
    </inkml:brush>
  </inkml:definitions>
  <inkml:trace contextRef="#ctx0" brushRef="#br0">152 1 15503,'0'0'7623,"-10"0"-4639,-58 5 395,63-5-3281,0 1 0,0 0 1,0 1-1,0-1 0,1 1 0,-1 0 1,1 0-1,-1 1 0,1-1 0,0 1 1,0 0-1,0 0 0,0 0 0,-3 5 1,6-8-103,1 1 1,0-1 0,0 1 0,-1-1 0,1 1 0,0-1-1,0 1 1,-1-1 0,1 1 0,0-1 0,0 1-1,0 0 1,0-1 0,0 1 0,0-1 0,0 1-1,0-1 1,0 1 0,0-1 0,0 1 0,0 0 0,1-1-1,-1 1 1,0-1 0,0 1 0,1-1 0,-1 1-1,0-1 1,0 1 0,1-1 0,-1 0 0,1 1-1,-1-1 1,0 1 0,1-1 0,-1 0 0,1 1 0,-1-1-1,1 0 1,-1 0 0,1 1 0,-1-1 0,1 0-1,-1 0 1,1 0 0,-1 0 0,2 1 0,37 9-118,-22-6-123,-6 0 183,0 0 0,0 1 1,-1 0-1,0 1 0,0 0 0,18 14 1,-26-18 91,0-1 1,0 1-1,-1-1 1,1 1-1,0 0 1,0 0 0,-1 0-1,1 0 1,-1 0-1,0 0 1,0 0 0,1 0-1,-1 0 1,-1 1-1,1-1 1,0 0-1,-1 1 1,1-1 0,-1 1-1,1-1 1,-1 1-1,0-1 1,0 1 0,0-1-1,-1 1 1,1-1-1,-1 0 1,1 1-1,-1-1 1,0 1 0,0-1-1,0 0 1,0 0-1,0 1 1,0-1 0,-1 0-1,1 0 1,-1 0-1,-1 2 1,-4 3 67,1-1 0,0 1 0,-1-1 0,0 0 0,-1-1 0,1 0-1,-1 0 1,0-1 0,0 0 0,-1 0 0,1-1 0,-1 0 0,0 0 0,-13 2 0,22-6-179,-1 1 1,1 0-1,-1 0 0,0-1 1,1 1-1,-1 0 0,1-1 1,-1 1-1,1-1 0,-1 1 1,1 0-1,-1-1 0,1 1 0,0-1 1,-1 1-1,1-1 0,0 0 1,-1 1-1,1-1 0,0 1 1,0-1-1,-1 0 0,1 1 1,0-1-1,0 1 0,0-1 1,0 0-1,0 1 0,0-1 1,0 0-1,0 1 0,0-1 1,0 0-1,0 1 0,0-1 0,1 1 1,-1-1-1,0 0 0,0 1 1,1-1-1,-1 1 0,0-1 1,1 0-1,13-30-7438,4 3-1477</inkml:trace>
</inkml:ink>
</file>

<file path=ppt/ink/ink2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7.151"/>
    </inkml:context>
    <inkml:brush xml:id="br0">
      <inkml:brushProperty name="width" value="0.025" units="cm"/>
      <inkml:brushProperty name="height" value="0.025" units="cm"/>
    </inkml:brush>
  </inkml:definitions>
  <inkml:trace contextRef="#ctx0" brushRef="#br0">1 103 15535,'0'0'12977,"7"1"-12400,-5-1-518,0 0 0,0 1 0,0-1 1,0 0-1,0 0 0,0 0 0,0 0 0,0 0 1,0 0-1,0-1 0,0 1 0,0-1 0,0 0 1,0 1-1,0-1 0,0 0 0,-1 0 0,1 0 1,0 0-1,-1 0 0,1 0 0,-1-1 0,1 1 1,-1-1-1,1 1 0,-1-1 0,0 1 0,0-1 1,0 0-1,0 1 0,0-1 0,0 0 0,0 0 1,-1 0-1,1 0 0,-1 0 0,1 0 0,-1 0 1,0 0-1,0 0 0,0 0 0,0 0 0,0 0 1,0-3-1,-1 10-73,1 0 1,1 0 0,-1 0-1,1 0 1,-1-1 0,1 1-1,1 0 1,-1 0 0,1-1-1,0 1 1,3 5-1,0-3 18,0-1-1,0 0 0,1-1 0,0 0 0,0 1 0,10 5 0,-15-10 31,0 1 0,1-1 0,-1 0 0,0 0-1,1 0 1,0 0 0,-1 0 0,1 0 0,-1 0 0,1 0 0,0-1 0,0 1 0,-1-1 0,1 1 0,0-1 0,2 0-1,-3-1 4,1-1-1,-1 1 0,0-1 0,0 0 0,0 0 0,0 1 0,0-1 0,-1 0 0,1 0 0,0 0 0,-1 0 0,0 0 0,1 0 0,-1 0 0,0-3 0,2-36-36,-3 34 0,1 0 0,0 0 0,1 1 0,-1-1 0,1 0 0,3-7 0,-4 13 0,1 0 0,0 0 0,0 0 0,0 0 0,0 0 0,0 0 0,0 0 0,0 1 0,1-1 0,-1 0 0,0 1 0,0-1 0,0 1 0,1 0 0,-1-1 0,0 1 0,1 0 0,-1 0 0,0 0 0,2 0 0,36-2 0,-24 2 0,-12 0-7,51-5-2395,-2-6-5268,-15-3-6338</inkml:trace>
</inkml:ink>
</file>

<file path=ppt/ink/ink2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7.774"/>
    </inkml:context>
    <inkml:brush xml:id="br0">
      <inkml:brushProperty name="width" value="0.025" units="cm"/>
      <inkml:brushProperty name="height" value="0.025" units="cm"/>
    </inkml:brush>
  </inkml:definitions>
  <inkml:trace contextRef="#ctx0" brushRef="#br0">163 75 15246,'0'0'3337,"3"-9"192,8-30-481,-10 38-2957,-1 0 0,0 0 0,0 0 0,0 0 0,0 1 0,0-1 0,0 0 0,0 0 0,0 0 0,0 0 0,-1 0 0,1 1 0,0-1 0,0 0 0,-1 0 0,1 0 0,-1 1 0,1-1 0,0 0 0,-1 1 0,1-1 0,-1 0 0,0 1 0,1-1 0,-1 1 0,0-1 0,1 0 0,-1 1 0,0 0 0,1-1 0,-1 1 0,0-1 0,0 1 0,0 0 0,1 0 0,-1-1 0,0 1 1,0 0-1,0 0 0,-1 0 0,-39-1 816,33 1-710,2 0-184,-1 0-1,1 1 0,0 0 0,-1 0 1,1 0-1,0 0 0,0 1 0,0 0 1,0 1-1,0-1 0,1 1 0,-1 0 1,1 1-1,-1-1 0,1 1 0,-7 6 1,12-9-25,0-1 0,-1 1 0,1-1 0,0 0 0,0 1 0,0-1 0,0 1 0,-1-1 0,1 1 0,0-1 0,0 0 0,0 1 0,0-1 0,0 1 1,0-1-1,0 1 0,0-1 0,0 1 0,1-1 0,-1 0 0,0 1 0,0-1 0,0 1 0,0-1 0,1 0 0,-1 1 0,0-1 0,0 1 0,1-1 1,-1 0-1,0 1 0,0-1 0,1 0 0,-1 1 0,1-1 0,-1 0 0,0 0 0,1 0 0,-1 1 0,0-1 0,1 0 0,0 0 0,24 11-511,-15-8 439,5 3 10,0 1 1,-1 1 0,0 0-1,-1 1 1,1 1 0,-2-1 0,1 2-1,-2 0 1,1 1 0,12 16-1,-23-26 74,1 0 0,-1 0 0,0 0 0,0 0-1,0 0 1,0 0 0,0 1 0,0-1-1,-1 0 1,1 1 0,-1-1 0,1 0 0,-1 1-1,0-1 1,0 0 0,0 1 0,0-1-1,-1 1 1,1-1 0,-1 0 0,1 1 0,-3 3-1,2-3 121,-1-1 0,0 0-1,0 1 1,-1-1-1,1 0 1,0 0 0,-1 0-1,0 0 1,1 0 0,-1-1-1,0 1 1,0-1-1,0 0 1,-6 2 0,-3 0 180,-1 0 0,1-1 0,-1 0 0,0-1 1,0-1-1,0 0 0,-17-3 0,28 3-385,0 0 0,0-1 0,0 1 0,0-1 0,0 1 0,0-1 0,0 0 0,0 0 0,0 0 0,1 0 0,-1 0 0,0-1 0,1 1 0,-1 0 0,0-1 0,1 1 0,0-1 0,-1 0-1,1 1 1,0-1 0,0 0 0,0 0 0,0 0 0,0 0 0,0 0 0,1 0 0,-1 0 0,0-4 0,1 1-755,-1 1-1,1-1 0,0 0 1,1 0-1,-1 1 0,1-1 1,0 0-1,0 1 1,1-1-1,-1 1 0,1-1 1,4-6-1,21-31-9072</inkml:trace>
</inkml:ink>
</file>

<file path=ppt/ink/ink2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8.724"/>
    </inkml:context>
    <inkml:brush xml:id="br0">
      <inkml:brushProperty name="width" value="0.025" units="cm"/>
      <inkml:brushProperty name="height" value="0.025" units="cm"/>
    </inkml:brush>
  </inkml:definitions>
  <inkml:trace contextRef="#ctx0" brushRef="#br0">82 138 18738,'-1'8'1420,"-4"25"1161,-2-1 1,-18 57 0,15-60-1960,1 1 1,1 0 0,2 1-1,-4 51 1,10-72-506,1 32 53,-1-41-160,0 0-1,0 0 1,0 0 0,0 0 0,0 0-1,0 0 1,1 0 0,-1 0 0,0 0-1,1 0 1,-1-1 0,1 1 0,-1 0-1,1 0 1,-1 0 0,1 0 0,0-1-1,-1 1 1,1 0 0,0-1 0,0 1-1,0 0 1,-1-1 0,1 1 0,0-1-1,0 1 1,0-1 0,0 0 0,0 1-1,0-1 1,0 0 0,1 1 0,-1-3-46,0-1 0,0 1 0,0 0 1,0 0-1,0 0 0,-1-1 1,1 1-1,-1 0 0,1-1 1,-1 1-1,0 0 0,0-1 0,0 1 1,0-1-1,-1 1 0,0-3 1,1-2-116,0-3-162,-1-1 0,-1 0 1,0 1-1,0 0 1,-5-12-1,-4-17-732,53 65 859,-29-20 256,0-1 0,0 0 0,1-1 0,0 0 0,0-1 0,0-1 0,0 0 0,0-1 1,0-1-1,1 0 0,25-4 0,-33 3-51,1 0 1,-1-1 0,0 0-1,0 0 1,1-1-1,-1 0 1,-1 0-1,1-1 1,0 0-1,8-7 1,-11 8-1,-1-1-1,0 1 1,0-1-1,0 1 1,0-1-1,-1 0 1,1 0 0,-1 0-1,0 0 1,0 0-1,-1-1 1,1 1-1,-1-1 1,0 1 0,0-1-1,-1 1 1,1-1-1,-1-6 1,0 10-14,0 1 1,0-1-1,1 0 1,-1 0 0,0 1-1,0-1 1,0 0-1,0 1 1,0-1-1,0 0 1,0 0-1,0 1 1,-1-1-1,1 0 1,0 1-1,0-1 1,0 0-1,-1 1 1,1-1-1,0 0 1,-1 1 0,1-1-1,-1 0 1,1 1-1,-1-1 1,1 1-1,-1-1 1,1 1-1,-1-1 1,0 1-1,1 0 1,-1-1-1,1 1 1,-1 0-1,0-1 1,1 1-1,-1 0 1,0 0-1,0 0 1,1-1 0,-1 1-1,0 0 1,1 0-1,-1 0 1,0 0-1,0 0 1,-1 1-1,0 0-14,0-1 0,-1 2 0,1-1 0,0 0 0,0 0 0,0 1 0,0-1 0,0 1 0,0-1 0,0 1 0,1 0 0,-1 0 0,-1 2 0,-10 16 40,1 0 1,-13 31-1,22-45 64,0 1-1,0 1 0,1-1 1,0 0-1,0 1 1,1-1-1,0 1 1,0-1-1,1 1 1,0-1-1,1 12 1,0-18-85,0 1 1,0-1 0,0 0 0,0 0 0,0 0 0,0 0 0,0 0 0,1 0 0,-1 0 0,0 0 0,1 0 0,-1 0 0,0-1-1,1 1 1,-1-1 0,1 1 0,-1-1 0,1 1 0,-1-1 0,1 0 0,0 0 0,-1 0 0,1 0 0,-1 0 0,1 0 0,-1 0 0,1-1-1,-1 1 1,3-1 0,49-11 211,-37 4-208,1 0-1,-2-1 0,1-1 0,-2 0 0,1-2 0,-1 1 0,-1-2 0,0 1 0,-1-2 0,0 0 1,12-19-1,-11 14 3,-2 1 0,0-2 1,-1 0-1,-1 0 0,-1-1 1,-1 0-1,0 0 0,5-40 1,-11 60-18,-1 0 0,0-1 0,1 1 0,-1 0 0,0 0 0,0 0 0,0 0 0,0 0 0,0 0 0,0 0 0,0 0 0,0 0 0,0 0 0,-1-1 0,1 1 0,0 0 0,-1 0 0,1 0 0,-1 0-1,1 0 1,-1 0 0,-1-1 0,2 2-2,-1 0 0,0 0-1,0 1 1,0-1-1,0 0 1,0 0-1,1 0 1,-1 1 0,0-1-1,0 0 1,0 1-1,1-1 1,-1 1-1,0-1 1,1 1 0,-1-1-1,0 1 1,1-1-1,-1 1 1,-1 1-1,-34 44-114,35-45 118,-70 112 587,64-100-509,0 0-1,1 0 1,1 1-1,0 0 0,1 0 1,1 1-1,-2 15 1,5-28-74,-1 0 1,1 0 0,0 0 0,0 0 0,1 0-1,-1 0 1,0 0 0,1 0 0,-1 0-1,1 0 1,-1 0 0,1 0 0,0 0 0,0-1-1,0 1 1,0 0 0,0-1 0,0 1 0,1 0-1,-1-1 1,0 1 0,1-1 0,-1 0-1,3 2 1,1-1 1,-1 0 0,0 0 0,0 0 0,0-1-1,1 0 1,-1 0 0,1 0 0,-1 0 0,1-1-1,8 0 1,-2 0-11,0-1-1,1 0 0,-1-1 1,0 0-1,0-1 1,0 0-1,0-1 1,16-8-1,-9-1 18,-1 0 0,-1-1 1,0 0-1,-1-2 0,-1 0 0,0 0 0,-1-2 0,-1 1 0,11-22 1,1-5 30,-2-2 0,28-82 0,-47 118-43,0 0 0,0 1 0,-1-1 0,-1 0 0,1-12 0,-3 22-5,1-1 1,0 1-1,-1 0 1,1 0-1,-1 0 1,1-1-1,-1 1 1,1 0-1,-1 0 1,1 0-1,-1 0 1,1 0-1,-1 0 1,1 0-1,-1 0 1,1 0-1,-1 0 1,1 0-1,-1 0 1,1 0-1,-1 0 1,1 0-1,-1 1 1,1-1-1,0 0 1,-1 0-1,1 1 1,-1-1-1,1 0 1,0 0-1,-1 1 1,-12 11-10,2-1 0,0 1 0,0 1 1,1 0-1,1 1 0,0 0 0,-9 19 0,8-16 7,0-1 8,-69 133 137,72-133-123,0-1 0,2 1 1,0 0-1,0 1 1,2-1-1,0 1 1,-1 29-1,4-44-23,0-1 0,0 0 0,0 1 0,0-1 0,1 0 0,-1 1 0,0-1 0,1 0 0,-1 1 0,1-1-1,0 0 1,-1 0 0,1 1 0,0-1 0,0 0 0,-1 0 0,1 0 0,0 0 0,0 0 0,0 0 0,0 0 0,1 0 0,-1-1 0,0 1 0,2 1 0,1-1-45,0 0 1,0 0 0,0 0-1,-1 0 1,1-1 0,0 0-1,0 0 1,0 0 0,5-1-1,3 0-142,-2-1 0,1 0 0,0-1 0,0 0 0,-1-1 0,12-6 0,-12 4-599,0 0 0,0-1 0,-1-1 0,0 1 0,0-1 0,12-15 0,-14 14-1108,-1 0-1,1-1 1,-2 0-1,6-11 1,0-6-5721</inkml:trace>
</inkml:ink>
</file>

<file path=ppt/ink/ink2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39.471"/>
    </inkml:context>
    <inkml:brush xml:id="br0">
      <inkml:brushProperty name="width" value="0.025" units="cm"/>
      <inkml:brushProperty name="height" value="0.025" units="cm"/>
    </inkml:brush>
  </inkml:definitions>
  <inkml:trace contextRef="#ctx0" brushRef="#br0">0 226 18129,'3'4'7011,"5"-3"-4629,11-4-981,-2-2-1126,-1-1-1,0 0 1,0-2 0,-1 1-1,0-2 1,0 0-1,-1-1 1,0-1-1,-1 0 1,0 0-1,-1-1 1,0-1-1,12-17 1,-21 26-275,-1 0 0,1 0 0,-1-1 0,0 1 0,0 0 0,-1-1 0,1 1 0,-1-1 0,0 1 0,0-6 0,-1 9 0,0-1 0,0 1 0,0 0 0,-1 0 0,1 0 0,0 0 0,-1 0 0,1 0 0,-1 0 0,1 0 0,-1 0 0,1 0 0,-1 0 0,0 0 0,1 0 0,-1 0 0,0 0 0,0 0 0,0 1 0,0-1 0,0 0 0,0 1 0,0-1 0,0 0 0,0 1 0,0-1 0,0 1 0,0 0 0,0-1 0,0 1 0,0 0 0,0 0 0,-1 0 0,1 0 0,0 0 0,0 0 0,0 0 0,0 0 0,-1 0 0,1 0 0,0 1 0,0-1 0,-2 1 0,-3 1 0,-1 0 0,1 1 0,0-1 0,0 1 0,0 0 0,0 1 0,0-1 0,1 1 0,-1 1 0,1-1 0,0 1 0,0-1 0,1 2 0,-5 5 0,4-5 0,0 0 0,0 1 0,1 0 0,-1 0 0,1 0 0,1 1 0,0 0 0,0-1 0,0 1 0,1 0 0,-2 10 0,4-17 0,0 0 0,0 0 0,0 0 0,0 0 0,1 0 0,-1 0 0,0 0 0,0 0 0,1 0 0,-1 0 0,0 0 0,1 0 0,-1-1 0,1 1 0,-1 0 0,1 0 0,-1 0 0,1-1 0,0 1 0,-1 0 0,1-1 0,0 1 0,0-1 0,0 1 0,-1 0 0,3 0 0,30 5 0,38-15 0,-46 2 0,0-1 0,45-23 0,-48 21 0,0 0 0,1 1 0,42-10 0,-65 19 0,1-1 0,0 1 0,-1 0 0,1 0 0,-1 0 0,1 0 0,-1 0 0,1 0 0,0 0 0,-1 0 0,1 0 0,-1 0 0,1 0 0,0 0 0,-1 1 0,1-1 0,-1 0 0,1 0 0,-1 1 0,1-1 0,-1 0 0,1 0 0,-1 1 0,1-1 0,-1 1 0,1-1 0,-1 0 0,0 1 0,1-1 0,-1 1 0,1 0 0,-1 21 0,-20 33 0,14-42 0,4-9 0,1 0 0,0 0 0,-1 0 0,1 0 0,1 0 0,-1 1 0,0-1 0,1 6 0,0-9 0,1 0 0,-1 0 0,0 0 0,1 0 0,-1 0 0,1 0 0,-1 0 0,1 0 0,-1-1 0,1 1 0,0 0 0,0 0 0,-1 0 0,1-1 0,0 1 0,0 0 0,0-1 0,0 1 0,0 0 0,0-1 0,0 0 0,0 1 0,0-1 0,0 1 0,0-1 0,0 0 0,0 0 0,0 0 0,0 0 0,0 1 0,0-1 0,0-1 0,0 1 0,0 0 0,2 0 0,10-2 0,0 0 0,0 0 0,0-1 0,0-1 0,-1 0 0,1-1 0,-1 0 0,0-1 0,0-1 0,11-7 0,-7 4 0,1 1 0,0 0 0,32-10 0,-48 19 0,-1-1 0,0 1 0,0 0 0,1 0 0,-1 0 0,0-1 0,0 1 0,1 0 0,-1 0 0,0 0 0,0 0 0,1 0 0,-1-1 0,0 1 0,1 0 0,-1 0 0,0 0 0,1 0 0,-1 0 0,0 0 0,0 0 0,1 0 0,-1 0 0,0 0 0,1 0 0,-1 0 0,0 1 0,1-1 0,-1 0 0,0 0 0,0 0 0,1 0 0,-1 0 0,0 1 0,0-1 0,1 0 0,-1 0 0,0 0 0,0 1 0,0-1 0,1 0 0,-1 0 0,0 1 0,0-1 0,0 0 0,0 0 0,1 1 0,-1-1 0,-3 7 0,-5 3-6,1 0 0,-1-1 0,-16 14 1,16-15-399,1-1 1,-1 1 0,1 0 0,0 0 0,1 1 0,-9 16 0</inkml:trace>
</inkml:ink>
</file>

<file path=ppt/ink/ink2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2.196"/>
    </inkml:context>
    <inkml:brush xml:id="br0">
      <inkml:brushProperty name="width" value="0.025" units="cm"/>
      <inkml:brushProperty name="height" value="0.025" units="cm"/>
    </inkml:brush>
  </inkml:definitions>
  <inkml:trace contextRef="#ctx0" brushRef="#br0">222 189 16528,'0'0'8322,"-12"-5"-7110,2 0-985,6 3-164,0 0 0,0 0 1,0 0-1,0 0 0,-1 0 1,1 1-1,0 0 0,-1 0 1,1 0-1,-1 1 0,0-1 1,1 1-1,-1 0 0,1 0 1,-1 1-1,1-1 0,-6 2 1,3 1 86,0 0 0,0 1 0,0 0 0,1 0 0,-1 0 0,1 1 1,0 0-1,0 0 0,1 0 0,-1 1 0,1 0 0,0 0 0,1 0 1,-1 0-1,1 1 0,1 0 0,-1 0 0,1 0 0,1 0 0,-1 1 1,1-1-1,0 1 0,-1 12 0,3-18-132,1 0 0,-1-1-1,1 0 1,-1 1 0,1-1 0,-1 1-1,1-1 1,0 0 0,0 1 0,0-1 0,0 0-1,0 0 1,0 1 0,0-1 0,0 0-1,0 0 1,1 0 0,-1-1 0,0 1 0,1 0-1,-1 0 1,1-1 0,-1 1 0,0-1-1,1 1 1,-1-1 0,1 1 0,0-1 0,-1 0-1,1 0 1,-1 0 0,1 0 0,-1 0-1,1 0 1,-1-1 0,3 1 0,7-1 27,-1 0 1,0-1 0,-1 0 0,20-6-1,-10 0-52,-1 0 1,0-2-1,0 0 0,-1-1 0,-1-1 0,1 0 1,-2-2-1,24-25 0,-30 30 53,0-1-1,-1-1 1,0 1 0,-1-1 0,0-1-1,-1 1 1,0-1 0,-1 0-1,0 0 1,-1-1 0,-1 0 0,0 1-1,0-1 1,1-20 0,-4 33-43,0-1 0,0 1 0,0 0 1,0-1-1,0 1 0,0-1 0,0 1 1,0 0-1,0-1 0,0 1 0,0 0 0,0-1 1,0 1-1,0-1 0,0 1 0,0 0 1,-1-1-1,1 1 0,0 0 0,0-1 1,0 1-1,-1 0 0,1 0 0,0-1 0,0 1 1,-1 0-1,1-1 0,0 1 0,0 0 1,-1 0-1,1 0 0,0-1 0,-1 1 0,1 0 1,-1 0-1,-11 7 65,-9 21-28,13-8-40,2 0 0,0 0 0,1 1 0,1-1 0,0 1 0,2 0 0,1 1 0,1 29 0,0-48-175,1 0-1,-1 0 1,0 0-1,1 0 1,0 0 0,-1 0-1,1 0 1,0-1-1,1 1 1,-1 0-1,0 0 1,3 3 0,-2-4-189,0 0 1,-1-1-1,1 1 1,0 0 0,0-1-1,0 0 1,0 1 0,0-1-1,0 0 1,0 0-1,0 0 1,0 0 0,1 0-1,-1-1 1,0 1-1,1-1 1,-1 1 0,0-1-1,1 0 1,-1 0-1,0 0 1,1 0 0,-1 0-1,1-1 1,2 0 0,14-6-11643</inkml:trace>
</inkml:ink>
</file>

<file path=ppt/ink/ink2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2.724"/>
    </inkml:context>
    <inkml:brush xml:id="br0">
      <inkml:brushProperty name="width" value="0.025" units="cm"/>
      <inkml:brushProperty name="height" value="0.025" units="cm"/>
    </inkml:brush>
  </inkml:definitions>
  <inkml:trace contextRef="#ctx0" brushRef="#br0">1 45 19506,'0'0'9711,"10"5"-8638,-3-2-939,1 0-1,0 0 1,-1 0-1,1-1 1,0 0 0,12 1-1,-16-3-109,0 1 0,-1-2 0,1 1 0,0 0-1,0-1 1,-1 1 0,1-1 0,0 0 0,-1 0 0,1-1 0,-1 1-1,0-1 1,1 0 0,-1 0 0,0 0 0,0 0 0,0 0-1,0-1 1,0 1 0,3-5 0,-5 6-7,0 1 0,-1-1 0,1 1 0,0-1 0,-1 1 0,1-1 0,-1 1 0,1-1 0,-1 0 0,1 0 0,-1 1 0,1-1 0,-1 0 0,0 0 0,1 1-1,-1-1 1,0 0 0,0 0 0,1 0 0,-1 1 0,0-1 0,0 0 0,0 0 0,0 0 0,0 0 0,0 1 0,0-1 0,-1 0 0,1 0 0,0 0 0,0 0 0,-1 1 0,1-1 0,0 0 0,-1 0 0,1 1 0,-1-1 0,1 0 0,-1 1 0,1-1 0,-1 0 0,1 1 0,-1-1 0,0 1 0,1-1 0,-1 1 0,0-1-1,1 1 1,-1-1 0,-1 1 0,0-1-14,0 0 0,0 1 0,-1 0-1,1-1 1,0 1 0,0 0 0,0 0 0,0 0-1,0 0 1,-1 1 0,1-1 0,0 1-1,0-1 1,0 1 0,0 0 0,0 0-1,0-1 1,0 1 0,0 1 0,-2 0 0,0 3-8,-1-1 0,1 1 1,0 0-1,1 1 1,-1-1-1,1 0 1,0 1-1,0 0 0,1 0 1,-1 0-1,1 0 1,1 0-1,-1 0 0,1 0 1,0 1-1,0-1 1,1 1-1,0-1 1,0 0-1,2 10 0,-1-15 10,0 0 0,0 0-1,0 1 1,1-1-1,-1 0 1,0 0 0,1 0-1,-1 0 1,1-1-1,-1 1 1,1 0 0,-1-1-1,1 1 1,-1-1-1,1 1 1,0-1 0,-1 0-1,1 1 1,0-1-1,-1 0 1,1 0-1,0 0 1,-1-1 0,4 1-1,43-10 95,-29 2-99,-1-1 0,-1-1 0,29-21 0,32-18 0,-78 48 0,1 0 0,0 1 0,0-1 0,0 1 0,0-1 0,0 1 0,-1 0 0,1-1 0,0 1 0,0 0 0,0 0 0,0 0 0,0-1 0,0 1 0,0 0 0,0 0 0,0 0 0,0 1 0,0-1 0,0 0 0,0 0 0,0 0 0,0 1 0,0-1 0,0 1 0,0-1 0,-1 0 0,1 1 0,0 0 0,0-1 0,0 1 0,12 31 0,-13-30 0,0 1 0,1 0 0,0 0 0,-1 0 0,1 0 0,0-1 0,1 1 0,-1 0 0,0-1 0,1 1 0,-1-1 0,1 0 0,0 1 0,0-1 0,0 0 0,0 0 0,0 0 0,0 0 0,3 1 0,0-1 0,-1-1 0,0 1 0,1-1 0,-1-1 0,1 1 0,-1-1 0,1 1 0,-1-1 0,1 0 0,-1-1 0,1 1 0,-1-1 0,1 0 0,4-2 0,5-2 0,1-1 0,24-14 0,-31 14 0,1 1 0,-1 1 0,1 0 0,0 0 0,0 1 0,0 0 0,1 0 0,-1 1 0,12-1 0,-20 3 0,0 0 0,-1 1 0,1-1 0,-1 1 0,1-1 0,-1 0 0,1 1 0,-1-1 0,1 1 0,-1-1 0,0 1 0,1-1 0,-1 1 0,0 0 0,1-1 0,-1 1 0,0-1 0,1 1 0,-1 0 0,0-1 0,0 1 0,0 0 0,0-1 0,0 1 0,0 0 0,0-1 0,0 1 0,0 0 0,0-1 0,0 1 0,0 0 0,0-1 0,-1 1 0,1 0 0,0-1 0,0 1 0,-1-1 0,1 1 0,-1 0 0,-11 35 0,10-30 0,-1 13-4564</inkml:trace>
</inkml:ink>
</file>

<file path=ppt/ink/ink2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3.562"/>
    </inkml:context>
    <inkml:brush xml:id="br0">
      <inkml:brushProperty name="width" value="0.025" units="cm"/>
      <inkml:brushProperty name="height" value="0.025" units="cm"/>
    </inkml:brush>
  </inkml:definitions>
  <inkml:trace contextRef="#ctx0" brushRef="#br0">18 11 13485,'6'-10'7872,"-2"11"-2662,0 24-704,-3 55-4611,-1-68 1306,-7 200-2445,7-212 1029,0 1 0,0-1-1,0 0 1,0 1-1,0-1 1,0 1 0,0-1-1,0 0 1,0 1-1,-1-1 1,1 1 0,0-1-1,0 0 1,0 1 0,0-1-1,-1 0 1,1 1-1,0-1 1,0 0 0,0 1-1,-1-1 1,1 0 0,0 1-1,-1-1 1,1 0-1,0 0 1,-1 1 0,1-1-1,0 0 1,-1 0-1,1 0 1,0 0 0,-1 1-1,1-1 1,-1 0 0,1 0-1,0 0 1,-1 0-1,1 0 1,-1 0 0,1 0-1,0 0 1,-1 0 0,1 0-1,-1 0 1,1 0-1,0 0 1,-1-1 0,1 1-1,-1 0 1,1 0-1,0 0 1,-1-1 0,1 1-1,-11-7-6339</inkml:trace>
</inkml:ink>
</file>

<file path=ppt/ink/ink2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3.907"/>
    </inkml:context>
    <inkml:brush xml:id="br0">
      <inkml:brushProperty name="width" value="0.025" units="cm"/>
      <inkml:brushProperty name="height" value="0.025" units="cm"/>
    </inkml:brush>
  </inkml:definitions>
  <inkml:trace contextRef="#ctx0" brushRef="#br0">0 97 11403,'5'-9'2541,"-3"3"-2089,0 1-1,1 0 1,-1 0 0,1 0 0,0 0-1,1 1 1,-1-1 0,1 1 0,0 0-1,0 0 1,0 0 0,1 0 0,0 1 0,-1 0-1,1 0 1,0 0 0,0 0 0,0 1-1,1 0 1,-1 0 0,1 0 0,-1 1-1,7-1 1,-6 1-84,1 0 0,-1 1 0,0 0 0,1 0 0,-1 1 0,0 0 0,1 0 0,-1 0 0,0 1 0,0 0 0,0 0 0,0 0 0,0 1 0,8 5 0,-10-5-301,0 0 0,-1 1 0,1-1 0,-1 1 0,0 0 0,0 0 0,-1 0 0,1 0 0,-1 0 0,0 1 0,0-1 0,0 1 0,0-1 0,-1 1 0,0 0 0,0-1 0,0 1 0,-1 0 0,0 9 0,0-7-18,0 0 0,-1 0 0,-1 0 0,1 0 0,-1-1 0,0 1 0,0 0-1,-1-1 1,0 1 0,0-1 0,-1 0 0,1 0 0,-1 0 0,-1 0 0,1-1 0,-10 9 0,-28 43 240,42-57-296,-1 1 0,0 0 0,1 0 1,-1 0-1,1 0 0,-1 0 0,1 0 0,-1 0 0,1 0 0,0 0 0,0 0 1,-1 0-1,1 0 0,0 0 0,0 0 0,0 0 0,0 0 0,0 0 1,0 0-1,1 0 0,-1 0 0,0 1 0,0-1 0,1 0 0,-1 0 0,1-1 1,-1 1-1,1 0 0,-1 0 0,1 0 0,-1 0 0,1 0 0,0 0 1,0-1-1,-1 1 0,1 0 0,0-1 0,0 1 0,0 0 0,0-1 0,0 1 1,0-1-1,0 0 0,0 1 0,0-1 0,0 0 0,0 1 0,0-1 1,1 0-1,8 2-325,0-1 0,0 0 0,0 0 1,12-2-1,-11 1-346,28 0-4201,0-3-2232</inkml:trace>
</inkml:ink>
</file>

<file path=ppt/ink/ink2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4.284"/>
    </inkml:context>
    <inkml:brush xml:id="br0">
      <inkml:brushProperty name="width" value="0.025" units="cm"/>
      <inkml:brushProperty name="height" value="0.025" units="cm"/>
    </inkml:brush>
  </inkml:definitions>
  <inkml:trace contextRef="#ctx0" brushRef="#br0">111 0 7591,'-9'6'9796,"-4"3"-7900,0 0 0,1 1 0,-19 19-1,28-27-1708,0 1-1,0 0 0,0 0 1,1 0-1,-1 0 0,1 1 0,0-1 1,0 1-1,0-1 0,1 1 1,-1 0-1,1 0 0,0 0 0,0-1 1,0 1-1,1 0 0,-1 0 1,1 0-1,0 0 0,0 1 0,0-1 1,1 0-1,1 6 0,-1-8-174,0 0-1,1 0 1,-1-1-1,1 1 1,0 0-1,-1 0 1,1-1-1,0 1 1,0-1-1,0 0 1,0 1-1,0-1 1,0 0-1,0 0 0,1 0 1,-1-1-1,0 1 1,1 0-1,-1-1 1,0 0-1,1 1 1,-1-1-1,0 0 1,1 0-1,-1 0 1,5-1-1,-2 0 24,0 1 0,0-1-1,1 0 1,-1 0 0,0 0-1,0-1 1,0 0 0,0 0-1,-1 0 1,1 0 0,5-4-1,-5 1 73,-1 0 0,0 0 0,0-1 1,0 1-1,-1-1 0,1 0 0,-2 0 0,1 0 0,0 0 0,-1 0 0,0 0 0,1-9 0,-2 13-78,-1 0 0,1 0-1,-1 0 1,0 0 0,0 0 0,0 0-1,0 0 1,0 0 0,0-1 0,0 1 0,0 0-1,-1 0 1,1 1 0,-1-1 0,0 0-1,1 0 1,-1 0 0,0 0 0,0 0-1,0 1 1,0-1 0,-1 0 0,1 1-1,0-1 1,-1 1 0,1-1 0,-1 1-1,1 0 1,-1 0 0,0 0 0,1 0-1,-1 0 1,0 0 0,0 0 0,0 0-1,0 1 1,0-1 0,0 1 0,0-1-1,0 1 1,-3 0 0,4-1-88,0 1 0,0 0 1,0-1-1,0 1 0,0 0 0,0 0 0,0 0 1,0 0-1,0 0 0,0 0 0,0 0 1,0 0-1,0 0 0,0 1 0,0-1 0,0 0 1,0 1-1,0-1 0,1 0 0,-1 1 0,0-1 1,0 1-1,0-1 0,1 1 0,-1 0 1,0-1-1,0 1 0,1 0 0,-1 0 0,1-1 1,-1 1-1,0 0 0,1 0 0,0 0 1,-1 0-1,1 0 0,-1-1 0,1 1 0,0 0 1,0 0-1,-1 2 0,2-2-124,-1 0-1,1 1 1,0-1-1,-1 1 1,1-1 0,0 0-1,0 1 1,0-1 0,0 0-1,0 0 1,0 0-1,0 0 1,0 0 0,1 0-1,-1 0 1,0 0-1,0 0 1,1-1 0,-1 1-1,1 0 1,-1-1 0,1 1-1,-1-1 1,1 0-1,-1 1 1,3-1 0,19 1-5631,2-1-1900</inkml:trace>
</inkml:ink>
</file>

<file path=ppt/ink/ink2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4.629"/>
    </inkml:context>
    <inkml:brush xml:id="br0">
      <inkml:brushProperty name="width" value="0.025" units="cm"/>
      <inkml:brushProperty name="height" value="0.025" units="cm"/>
    </inkml:brush>
  </inkml:definitions>
  <inkml:trace contextRef="#ctx0" brushRef="#br0">129 0 4356,'0'0'23158,"-11"11"-22325,4-3-630,0-1 1,0 1-1,0 0 1,1 1-1,1 0 1,-1 0-1,1 0 1,1 1 0,0-1-1,0 1 1,1 0-1,0 0 1,1 0-1,0 1 1,-1 14-1,3-22-191,0-1-1,-1 1 1,1-1 0,0 0-1,0 1 1,1-1-1,-1 0 1,0 1 0,1-1-1,-1 0 1,1 1-1,0-1 1,0 0 0,0 0-1,0 0 1,0 0 0,1 0-1,-1 0 1,0 0-1,1 0 1,0 0 0,-1 0-1,4 1 1,0-1-3,0 0 1,0 0-1,0-1 1,1 0-1,-1 0 1,1-1-1,-1 1 1,0-1-1,8-1 1,26-2-818,-30 2 579,1 0 0,-1 1-1,1 0 1,-1 0 0,11 2 0,-19-2 254,-1 1 0,1-1 0,0 0 0,-1 1 0,1-1 0,0 1 0,-1-1 0,1 1 0,0-1 0,-1 1 0,1-1 0,-1 1 0,1-1 0,-1 1 0,0 0 0,1-1 1,-1 1-1,0 0 0,1-1 0,-1 1 0,0 0 0,0 0 0,1-1 0,-1 1 0,0 0 0,0 0 0,0-1 0,0 1 0,0 0 0,0 0 0,0 0 0,0-1 0,0 1 0,-1 0 1,1-1-1,0 1 0,0 0 0,-1 0 0,1-1 0,-1 1 0,1 0 0,-1 0 0,0 2 171,-1 1 0,0-1-1,1 0 1,-1 0 0,0 0 0,-1 0 0,1-1 0,-4 5 0,-5 0-187,0 1 1,-1-2-1,1 0 1,-1 0-1,0-1 1,-1 0-1,1-1 1,-1 0-1,0-1 1,0-1-1,0 0 1,0-1-1,-23 0 1,35-1-17,0 0 0,1 0 0,-1 0 1,0 0-1,0-1 0,0 1 0,0 0 0,0 0 0,0-1 0,1 1 1,-1 0-1,0-1 0,0 1 0,0-1 0,1 1 0,-1-1 0,0 1 0,1-1 1,-1 1-1,0-1 0,1 0 0,-1 0 0,1 1 0,-1-1 0,1 0 1,-1 0-1,1 1 0,0-1 0,-1 0 0,1 0 0,0 0 0,-1 0 1,1 0-1,0 0 0,0 1 0,0-1 0,0 0 0,0 0 0,0 0 0,0 0 1,1-1-1,-1 0-107,1 0 0,-1 0-1,1 0 1,0-1 0,0 1 0,-1 0 0,1 1 0,1-1 0,-1 0 0,0 0 0,0 0-1,1 1 1,-1-1 0,1 0 0,2-1 0,47-22-10787,-21 15 2071</inkml:trace>
</inkml:ink>
</file>

<file path=ppt/ink/ink2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4.972"/>
    </inkml:context>
    <inkml:brush xml:id="br0">
      <inkml:brushProperty name="width" value="0.025" units="cm"/>
      <inkml:brushProperty name="height" value="0.025" units="cm"/>
    </inkml:brush>
  </inkml:definitions>
  <inkml:trace contextRef="#ctx0" brushRef="#br0">1 0 6118,'0'0'25971,"0"10"-25378,0-3-558,-1-2-25,1 1 1,1 0-1,-1 0 0,1 0 0,0 0 0,2 9 0,-2-13-11,0-1 0,0 1 1,0 0-1,0 0 0,0-1 0,0 1 1,0 0-1,1-1 0,-1 1 0,1-1 1,-1 0-1,1 1 0,-1-1 0,1 0 1,0 0-1,0 0 0,-1 0 0,1 0 1,0 0-1,0-1 0,0 1 0,0-1 1,0 1-1,0-1 0,0 0 0,0 0 1,2 0-1,11 0 1,-1 0 0,1-1 0,-1-1 0,0-1 0,1 0 0,-1-1 0,-1 0 0,18-8 0,-29 11 0,-1 0 0,1 0 0,0 0 0,0 0 0,0 1 0,0-1 0,0 1 0,0-1 0,0 1 0,0 0 0,0 0 0,0-1 0,0 2 0,0-1 0,1 0 0,-1 0 0,0 1 0,0-1 0,2 1 0,-3 1 0,1 0 0,-1 0 0,0 0 0,0 0 0,0 1 0,0-1 0,0 0 0,0 0 0,0 1 0,-1-1 0,1 1 0,-1-1 0,0 0 0,0 1 0,0 2 0,0-4 0,0 0 1,0 0-1,0 0 1,0 0-1,0 0 1,0 0-1,0 0 1,0 0-1,0 0 1,1 0-1,-1 0 1,0 0-1,1 0 1,-1 0-1,0 0 1,1 0-1,-1 0 1,1 0-1,0-1 1,-1 1-1,1 0 1,0 0-1,-1-1 1,1 1-1,0 0 1,0-1-1,0 1 1,0-1-1,0 1 1,-1-1-1,1 1 1,0-1-1,0 0 1,0 1-1,0-1 1,0 0-1,0 0 1,0 0-1,0 0 1,2 0-1,2-1-12,-1 0-1,1-1 0,-1 0 1,1 0-1,-1-1 1,0 1-1,6-5 1,-2 0-2149,-6-3-5970,-2 1 1239</inkml:trace>
</inkml:ink>
</file>

<file path=ppt/ink/ink2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5.348"/>
    </inkml:context>
    <inkml:brush xml:id="br0">
      <inkml:brushProperty name="width" value="0.025" units="cm"/>
      <inkml:brushProperty name="height" value="0.025" units="cm"/>
    </inkml:brush>
  </inkml:definitions>
  <inkml:trace contextRef="#ctx0" brushRef="#br0">0 0 20724,'0'0'8456,"60"9"-11307,-43-2-3107,1 0-3843</inkml:trace>
</inkml:ink>
</file>

<file path=ppt/ink/ink2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5.736"/>
    </inkml:context>
    <inkml:brush xml:id="br0">
      <inkml:brushProperty name="width" value="0.025" units="cm"/>
      <inkml:brushProperty name="height" value="0.025" units="cm"/>
    </inkml:brush>
  </inkml:definitions>
  <inkml:trace contextRef="#ctx0" brushRef="#br0">159 5 15983,'0'0'3534,"-9"-1"-251,4 0-2866,-10 0 908,1 0 0,0 0 0,-21 3 0,32-2-1262,0 0 0,0 0 0,0 1 0,-1-1 0,1 1 0,0 0 0,1 0 0,-1 0 0,0 0 0,0 0 1,0 1-1,1-1 0,-1 1 0,0 0 0,1 0 0,0 0 0,-1 0 0,1 0 0,0 1 0,0-1 0,0 0 0,1 1 0,-1 0 0,0-1 0,0 4 1,2-5-105,0 0 0,1 0 0,-1-1 0,0 1 0,1 0 0,-1 0 0,1-1 0,-1 1 0,1 0 0,-1-1 1,1 1-1,0-1 0,-1 1 0,1-1 0,0 1 0,-1-1 0,1 1 0,0-1 0,0 1 0,-1-1 1,1 0-1,0 0 0,0 1 0,0-1 0,0 0 0,-1 0 0,1 0 0,0 0 0,0 0 0,0 0 0,1 0 1,39 5-658,-33-5 190,4 1 24,0 0 1,-1 0-1,1 1 1,0 1-1,-1 0 0,0 0 1,1 1-1,-1 1 0,18 10 1,-29-15 636,1 1 0,-1-1 0,1 0 0,-1 1 1,1-1-1,-1 1 0,1-1 0,-1 1 0,0-1 1,1 1-1,-1-1 0,1 1 0,-1 0 0,0-1 1,0 1-1,1-1 0,-1 1 0,0 0 0,0-1 1,0 1-1,0 0 0,0-1 0,0 1 0,0 0 1,0-1-1,0 1 0,0 0 0,0-1 0,0 1 1,-1 0-1,1 0 0,-19 14 2782,-30 1-935,47-16-1977,-22 5 2,0-1 0,0-1 1,-30 0-1,54-3-87,-1 0 1,1 0-1,-1 0 1,1 0-1,-1 0 0,1 0 1,0 0-1,-1-1 1,1 1-1,-1 0 0,1 0 1,0 0-1,-1 0 1,1-1-1,-1 1 0,1 0 1,0 0-1,-1-1 1,1 1-1,0 0 0,-1 0 1,1-1-1,0 1 1,0-1-1,-1 1 0,1 0 1,0-1-1,0 1 1,0 0-1,0-1 0,-1 1 1,1-1-1,0 1 1,0-1-1,0 1 0,0 0 1,0-1-1,0 1 1,0-1-1,0 1 0,0-1 1,0 1-1,0 0 1,0-1-1,1 1 1,-1-1-1,0 1 0,0 0 1,0-1-1,0 1 1,1-1-1,13-20-8298,0 9-4068</inkml:trace>
</inkml:ink>
</file>

<file path=ppt/ink/ink2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46.783"/>
    </inkml:context>
    <inkml:brush xml:id="br0">
      <inkml:brushProperty name="width" value="0.025" units="cm"/>
      <inkml:brushProperty name="height" value="0.025" units="cm"/>
    </inkml:brush>
  </inkml:definitions>
  <inkml:trace contextRef="#ctx0" brushRef="#br0">127 6 5894,'0'0'22421,"-10"-2"-22202,6 1-164,0 0 1,0 1-1,0-1 1,0 1-1,0 0 1,0 0-1,0 0 1,0 1-1,0-1 1,0 1-1,0 0 1,1 0-1,-1 0 1,0 1-1,0-1 1,1 1 0,-1 0-1,1 0 1,-1 0-1,1 1 1,0-1-1,0 1 1,0 0-1,0 0 1,0 0-1,1 0 1,-1 0-1,1 0 1,0 1-1,0-1 1,0 1-1,1 0 1,-1-1-1,-1 7 1,3-9-47,-1 0 0,1 0 0,0-1 1,0 1-1,-1 0 0,1 0 0,0 0 0,0 0 0,0 0 1,0 0-1,0 0 0,0 0 0,0-1 0,0 1 0,1 0 1,-1 0-1,0 0 0,0 0 0,1 0 0,-1 0 0,1-1 1,-1 1-1,0 0 0,1 0 0,0-1 0,-1 1 1,1 0-1,-1-1 0,1 1 0,0 0 0,-1-1 0,1 1 1,0-1-1,1 1 0,1 0 11,0 0 0,0 0 0,1-1 0,-1 0 0,0 1 0,0-1 1,1 0-1,-1 0 0,0-1 0,4 0 0,9-2 39,0-1 1,-1-1-1,18-7 0,5-8-3,-31 15 73,1 0 0,0 1 0,0 0 0,0 0 0,0 1 0,0 0 0,1 1 0,12-3 0,-21 6-121,1-1 0,0 0 0,0 1-1,0-1 1,-1 0 0,1 1-1,0-1 1,0 1 0,-1-1 0,1 1-1,0-1 1,-1 1 0,1 0 0,-1-1-1,1 1 1,-1 0 0,1-1-1,-1 1 1,1 0 0,-1 0 0,0-1-1,1 1 1,-1 0 0,0 0 0,0 0-1,1 0 1,7 34 67,-2-10-65,-5-23-10,1 0 0,-1 0 0,1 0 0,0-1 0,-1 1 0,1-1 0,0 1 0,0-1 0,0 0 0,0 0 0,0 0 0,0 0 0,0 0 0,0 0 0,1 0 0,-1-1 0,0 1 0,0-1 0,1 0 0,-1 1 0,0-1 0,1 0 0,-1 0 0,0-1 0,1 1 0,-1 0 0,3-2 0,5 1 0,1-1 0,-1-1 0,0 0 0,16-7 0,16-15 0,-35 20 0,1-1 0,0 2 0,0-1 0,0 1 0,0 0 0,1 1 0,-1 0 0,16-3 0,-23 6 0,-1 0 0,1 0 0,-1 0 0,1 1 0,-1-1 0,1 0 0,-1 0 0,1 1 0,-1-1 0,1 0 0,-1 1 0,1-1 0,-1 1 0,0-1 0,1 1 0,-1-1 0,0 1 0,1-1 0,-1 1 0,0-1 0,0 1 0,1-1 0,-1 1 0,0-1 0,0 1 0,0-1 0,0 1 0,0 0 0,0-1 0,0 1 0,0-1 0,0 2 0,0 27 0,-1-20 0,2-8-20,-1-1 0,0 0 1,1 1-1,-1-1 0,0 0 0,1 1 1,-1-1-1,0 0 0,1 0 0,-1 0 1,0 1-1,1-1 0,-1 0 0,1 0 0,-1 0 1,1 0-1,-1 0 0,0 0 0,1 0 1,-1 0-1,1 0 0,-1 0 0,1 0 1,-1 0-1,1 0 0,-1 0 0,0 0 1,1 0-1,-1 0 0,1-1 0,-1 1 0,0 0 1,1 0-1,-1 0 0,1-1 0,0 1 1,17-9-3692,-7-3-3762</inkml:trace>
</inkml:ink>
</file>

<file path=ppt/ink/ink2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4.227"/>
    </inkml:context>
    <inkml:brush xml:id="br0">
      <inkml:brushProperty name="width" value="0.025" units="cm"/>
      <inkml:brushProperty name="height" value="0.025" units="cm"/>
    </inkml:brush>
  </inkml:definitions>
  <inkml:trace contextRef="#ctx0" brushRef="#br0">32 123 7495,'0'0'12198,"-6"-10"-9464,-16-33-450,21 42-2177,1 0-1,-1 0 1,1-1-1,0 1 1,-1 0-1,1-1 1,0 1-1,0-1 1,0 1-1,-1 0 1,2-1-1,-1 1 1,0 0-1,0-1 1,0 1-1,1-1 0,-1 1 1,0 0-1,1 0 1,-1-1-1,1 1 1,0 0-1,-1 0 1,1-1-1,0 1 1,0 0-1,0 0 1,0 0-1,0 0 1,0 0-1,0 0 1,0 1-1,2-2 1,39-16 1067,-40 18-1095,8-3 157,1 1-1,0 0 1,0 1-1,0 0 1,0 0-1,0 1 1,21 3-1,-29-3-222,-1 1-1,1-1 1,0 1 0,-1-1-1,1 1 1,0 0 0,-1 0-1,0 0 1,1 1 0,-1-1-1,1 0 1,-1 1 0,0 0-1,0-1 1,0 1 0,0 0-1,0 0 1,-1 0 0,1 0-1,0 0 1,-1 1 0,1-1-1,-1 0 1,0 1 0,0-1-1,0 1 1,0-1 0,-1 1-1,1 0 1,0-1 0,-1 1-1,0 0 1,0-1 0,0 1-1,0 0 1,0 0 0,-1 3-1,1-4 1,-1 0 0,1 0 0,-1 0 0,0 0 0,1 0 0,-1 0 0,0 0 0,0-1 0,0 1 0,0 0 0,-1 0 0,1-1 0,0 1 0,-1 0 0,1-1 0,-1 0 0,0 1 0,1-1 0,-4 2 0,-40 15 364,6-3-197,41-13-180,0 1 0,-1-1 0,1 0 0,0 0 0,0 0 0,1 0 0,-1 0 0,0-1 0,1 1 0,-1-1 0,3 2 0,-3-2 0,3 3 0,0-1 0,0 1 0,-1 0 0,0 0 0,0 1 0,0-1 0,0 1 0,0 0 0,-1 0 0,0 0 0,3 7 0,-5-10 0,-1 0 0,1 0 0,0 0 0,-1 0 0,1 0 0,-1 0 0,0 0 0,0 0 0,0 0 0,0 0 0,0 0 0,0 0 0,-1 0 0,1 0 0,0 0 0,-1 0 0,0 0 0,0 0 0,1 0 0,-1 0 0,0 0 0,0-1 0,0 1 0,-1 0 0,1-1 0,0 1 0,-1-1 0,1 1 0,-1-1 0,1 0 0,-1 0 0,0 1 0,0-1 0,1 0 0,-5 1 0,-3 2 0,0 0 0,-1 0 0,0-1 0,0 0 0,0-1 0,0 0 0,0-1 0,0 0 0,0-1 0,-12 0 0,18-7-4301,8-7-9479</inkml:trace>
</inkml:ink>
</file>

<file path=ppt/ink/ink2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4.600"/>
    </inkml:context>
    <inkml:brush xml:id="br0">
      <inkml:brushProperty name="width" value="0.025" units="cm"/>
      <inkml:brushProperty name="height" value="0.025" units="cm"/>
    </inkml:brush>
  </inkml:definitions>
  <inkml:trace contextRef="#ctx0" brushRef="#br0">0 37 11627,'0'0'19955,"72"10"-18994,-25-18-737,4-2-224,-1 0 0,-4 1-384,-7 1-1218,-8 6-1249,-11 2-1216,-12 0-193</inkml:trace>
</inkml:ink>
</file>

<file path=ppt/ink/ink2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4.927"/>
    </inkml:context>
    <inkml:brush xml:id="br0">
      <inkml:brushProperty name="width" value="0.025" units="cm"/>
      <inkml:brushProperty name="height" value="0.025" units="cm"/>
    </inkml:brush>
  </inkml:definitions>
  <inkml:trace contextRef="#ctx0" brushRef="#br0">1 30 16207,'0'0'12044,"10"-4"-10421,10-2-1262,0 1 1,0 0 0,1 1-1,-1 2 1,1 0 0,0 1-1,28 2 1,-47 0-362,0 0 0,0 0 0,0 0 0,0 0 0,0 0 0,0 0 0,-1 0 0,1 1 0,-1-1 0,1 1 0,-1-1 0,1 1 0,-1 0 0,0-1 0,0 1 0,0 0 0,0 0 0,0 0 0,0 0 0,0 0 0,-1 0 0,1 0 0,-1 0 0,1 0 0,-1 0 0,0 0 0,0 3 0,1 2 0,-1-1 0,0 1 0,-1 0 0,1-1 0,-1 1 0,0-1 0,-4 12 0,-1-6 0,-1 0 0,0-1 0,0 0 0,-1 0 0,0-1 0,-1 0 0,0 0 0,-1-1 0,0-1 0,-13 10 0,8-6 0,-1-2 0,-1 0 0,0 0 0,-22 8 0,373-105-5130,-290 75-3150,-5-3-5376</inkml:trace>
</inkml:ink>
</file>

<file path=ppt/ink/ink2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5.306"/>
    </inkml:context>
    <inkml:brush xml:id="br0">
      <inkml:brushProperty name="width" value="0.025" units="cm"/>
      <inkml:brushProperty name="height" value="0.025" units="cm"/>
    </inkml:brush>
  </inkml:definitions>
  <inkml:trace contextRef="#ctx0" brushRef="#br0">66 0 19859,'0'0'7223,"-2"13"-6086,-21 93 455,10-56-607,2 1 1,-5 76-1,16-124-985,0-1 0,-1 0 0,1 1 0,1-1 0,-1 0 0,0 1 0,0-1 0,1 0 0,0 1 0,-1-1 0,1 0 0,0 0 0,0 1 0,0-1 0,0 0 0,0 0 0,1 0 0,-1 0 0,3 2 0,-2-3 0,1 0 0,-1 1 0,1-1 0,-1 0 0,1-1 0,0 1 0,-1 0 0,1-1 0,0 1 0,0-1 0,-1 0 0,1 0 0,0 0 0,0 0 0,-1 0 0,5-2 0,8-1 0,-1-1 0,1 0 0,-1-1 0,0 0 0,-1-2 0,1 1 0,-1-2 0,16-11 0,10-10 0,43-41 0,-79 68 0,41-43-367,-42 42 225,1 0 1,-1 0-1,0 0 1,1 0-1,-2-1 0,1 1 1,0-1-1,-1 0 1,1 0-1,-1 1 1,0-1-1,-1 0 1,2-4-1,-5 2-4726,-7 1-2713</inkml:trace>
  <inkml:trace contextRef="#ctx0" brushRef="#br0" timeOffset="1">213 242 19090,'0'0'11403,"13"53"-9129,6-42-2274,7 0 0,4-2 0,9-1 0,-2 0 0,-1-6-3139,-1-2-6502</inkml:trace>
</inkml:ink>
</file>

<file path=ppt/ink/ink2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6.084"/>
    </inkml:context>
    <inkml:brush xml:id="br0">
      <inkml:brushProperty name="width" value="0.025" units="cm"/>
      <inkml:brushProperty name="height" value="0.025" units="cm"/>
    </inkml:brush>
  </inkml:definitions>
  <inkml:trace contextRef="#ctx0" brushRef="#br0">22 1 15631,'0'0'10191,"-3"12"-9022,-3 18-447,1-1 0,1 1 0,2 0 0,1 0 0,1 0 0,1 0 0,11 54 0,-11-83-722,-1 1 0,1 0 0,0 0 0,0-1 0,1 1 0,-1-1 0,0 1 0,0-1 0,1 1 0,-1-1 0,1 0 0,-1 0 0,1 1 0,0-1 0,-1 0 0,1-1 0,0 1 0,0 0 0,0 0 0,-1-1 0,1 1 0,0-1 0,0 0 0,0 1 0,0-1 0,0 0 0,0 0 0,0 0 0,0 0 0,0-1 0,0 1 0,0 0 0,0-1 0,1 0 0,12-3 0,0 0 0,-1-1 0,18-8 0,-22 8 0,3 0 0,-5 1 0,-1 0 0,0 1 0,1 0 0,0 1 0,0 0 0,-1 0 0,1 1 0,0-1 0,0 2 0,10-1 0,-16 2 0,-1-1 0,0 1 0,0 0 0,0-1 0,0 1 0,0 0 0,0 0 0,0 0 0,0 0 0,-1 0 0,1 0 0,0 0 0,0 0 0,-1 0 0,1 0 0,0 0 0,-1 0 0,1 0 0,-1 0 0,0 1 0,1-1 0,-1 0 0,0 0 0,0 1 0,0-1 0,0 0 0,0 2 0,0 45 0,-1-33 0,-4 11-318,4-20-311,8-16-474,54-67-12547,-35 48 6769</inkml:trace>
</inkml:ink>
</file>

<file path=ppt/ink/ink2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6.426"/>
    </inkml:context>
    <inkml:brush xml:id="br0">
      <inkml:brushProperty name="width" value="0.025" units="cm"/>
      <inkml:brushProperty name="height" value="0.025" units="cm"/>
    </inkml:brush>
  </inkml:definitions>
  <inkml:trace contextRef="#ctx0" brushRef="#br0">112 33 11531,'0'0'16698,"-10"2"-15160,3-1-1334,0 1 0,0 0 0,0 1 0,1-1 0,-1 1 0,1 1 0,-1-1 0,-6 7 0,10-8-157,0-1-1,1 2 1,-1-1-1,1 0 1,0 0 0,0 1-1,0-1 1,0 1-1,0 0 1,0-1-1,1 1 1,-1 0-1,1 0 1,0 0 0,0 0-1,0 1 1,0-1-1,0 0 1,1 0-1,0 0 1,-1 1-1,1-1 1,1 0-1,0 7 1,0-9-47,0 1 0,0 0 0,0-1 0,0 1 0,0-1 0,1 0 0,-1 1 0,0-1 0,1 0 0,0 0 0,-1 0 0,1 0 0,-1 0 0,1 0 0,0 0 0,0-1 0,0 1 0,-1-1 0,1 1 0,0-1 0,0 0 0,0 1 0,0-1 0,0 0 0,0 0 0,2-1 0,54-3 0,-46 1 0,0-1 0,0 0 0,0-1 0,-1 0 0,1 0 0,-1-2 0,-1 1 0,1-1 0,-1-1 0,0 0 0,-1 0 0,0-1 0,0 0 0,-1-1 0,0 1 0,-1-2 0,0 1 0,9-20 0,-26 54 0,-15 41 0,23-59 0,1-1 0,0 1 0,0 0 0,0 0 0,0-1 0,1 1 0,0 0 0,0 0 0,1 0 0,1 6 0,-1-11-78,-1 0 1,1 0-1,0 0 0,0 0 1,0 0-1,0 0 1,0 0-1,0 0 0,0 0 1,0 0-1,0-1 0,0 1 1,0 0-1,1-1 0,-1 1 1,0-1-1,0 1 1,1-1-1,-1 0 0,0 1 1,1-1-1,-1 0 0,0 0 1,1 0-1,-1 0 0,0 0 1,1-1-1,1 1 1,41-10-4521,-14-11-1114,-1-7-1874</inkml:trace>
</inkml:ink>
</file>

<file path=ppt/ink/ink2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6.802"/>
    </inkml:context>
    <inkml:brush xml:id="br0">
      <inkml:brushProperty name="width" value="0.025" units="cm"/>
      <inkml:brushProperty name="height" value="0.025" units="cm"/>
    </inkml:brush>
  </inkml:definitions>
  <inkml:trace contextRef="#ctx0" brushRef="#br0">106 1 19571,'0'0'3534,"-5"8"-16,-13 18-2173,-32 54 1856,44-71-2973,2 0 0,-1 1 1,1-1-1,1 1 0,0 0 1,-4 18-1,7-27-228,0 0 0,1 0 0,-1 0 0,0-1 0,1 1 0,-1 0 0,1 0 0,-1-1 0,1 1 0,-1 0 0,1 0 0,-1-1 0,1 1 0,0-1 0,-1 1 0,1-1 0,0 1 0,0-1 0,-1 1 0,1-1 0,0 1 0,0-1 0,0 0 0,-1 0 0,1 1 0,0-1 0,0 0 0,0 0 0,0 0 0,0 0 0,0 0 0,-1 0 0,1 0 0,0 0 0,1-1 0,37-1 0,9-9 0,-39 8 0,1 0 0,-1 1 0,1 0 0,0 1 0,0 0 0,0 0 0,0 1 0,0 0 0,0 1 0,13 2 0,-21-2 0,-1-1 0,1 1 0,-1-1 0,1 1 0,-1 0 0,0-1 0,1 1 0,-1 0 0,0 0 0,1 0 0,-1 0 0,0 0 0,0 0 0,0 0 0,0 0 0,0 1 0,0-1 0,0 0 0,-1 1 0,1-1 0,0 1 0,-1-1 0,1 1 0,-1-1 0,1 1 0,-1-1 0,0 1 0,1-1 0,-1 1 0,0-1 0,0 1 0,0-1 0,-1 1 0,1 0 0,0-1 0,0 1 0,-1-1 0,1 1 0,-2 2 0,0 0 0,0 0 0,0 1 0,0-1 0,0 0 0,-1 0 0,0 0 0,0 0 0,0-1 0,0 1 0,-1-1 0,-6 6 0,-1-3 0,1 0 0,-1-1 0,0 0 0,0-1 0,-1 0 0,1-1 0,-1 0 0,0 0 0,0-2 0,0 1 0,0-2 0,0 1 0,0-2 0,-16-1 0,27 2-14,0 0 1,0-1-1,-1 1 1,1 0-1,0-1 1,0 1-1,-1 0 1,1-1-1,0 0 1,0 1-1,0-1 1,0 0-1,0 1 1,0-1-1,0 0 1,0 0-1,0 0 1,0 0-1,0 0 1,0 0-1,1 0 1,-1 0-1,0 0 1,1 0-1,-1 0 1,1-1-1,-1 1 1,1 0-1,0 0 1,-1-1-1,1 1 1,0 0-1,0-1 1,0 1-1,0 0 1,0 0-1,0-1 1,0 1-1,1 0 1,-1-2-1,1 0-133,0 1-1,1-1 0,-1 1 1,0 0-1,1-1 1,-1 1-1,1 0 1,0 0-1,0 0 0,0 1 1,0-1-1,0 0 1,0 1-1,0-1 0,1 1 1,-1 0-1,0-1 1,4 0-1,23-5-6018,4 2-2663</inkml:trace>
</inkml:ink>
</file>

<file path=ppt/ink/ink2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7.333"/>
    </inkml:context>
    <inkml:brush xml:id="br0">
      <inkml:brushProperty name="width" value="0.025" units="cm"/>
      <inkml:brushProperty name="height" value="0.025" units="cm"/>
    </inkml:brush>
  </inkml:definitions>
  <inkml:trace contextRef="#ctx0" brushRef="#br0">0 132 17040,'0'0'12305,"14"4"-11365,-6-2-836,-1 0 1,1 0-1,0-1 1,0 0 0,0 0-1,0-1 1,0 0-1,-1-1 1,1 1-1,0-1 1,0-1-1,0 0 1,0 0 0,-1 0-1,1-1 1,6-4-1,-4 2-16,0-1 1,0-1-1,-1 1 0,0-2 0,8-7 0,-15 12-80,1 1 1,-1-1-1,1 1 0,-1-1 1,0 0-1,0 0 1,0 0-1,-1 0 0,1 0 1,-1 0-1,0 0 1,1-1-1,-1 1 0,-1 0 1,1-1-1,0 1 0,-1-1 1,0 1-1,0-1 1,0-4-1,-1 7-8,1 1 0,0-1 0,-1 1 0,1-1 0,-1 1 0,1-1 0,-1 1 0,1-1 0,-1 1 0,1 0 0,-1-1 0,1 1 0,-1 0 0,1 0 0,-1-1 0,0 1 0,1 0 0,-1 0 0,1 0 0,-1 0 0,0-1 0,1 1 0,-1 0 0,0 0 0,1 0 0,-1 1 0,1-1 0,-1 0 0,0 0 0,0 1 0,-22 5 0,13 2 0,0 0 0,0 0 0,0 1 0,1 0 0,1 0 0,0 1 0,0 0 0,1 1 0,0 0 0,0 0 0,2 0 0,-1 1 0,1 0 0,1 0 0,-4 19 0,8-30 0,0 0 0,0 0 0,1 0 0,-1 0 0,1 0 0,-1 0 0,1 0 0,-1 0 0,1 0 0,-1 0 0,1 0 0,0-1 0,-1 1 0,1 0 0,0 0 0,0-1 0,0 1 0,0 0 0,-1-1 0,1 1 0,0-1 0,0 1 0,0-1 0,0 0 0,0 1 0,0-1 0,1 0 0,-1 0 0,0 0 0,0 1 0,0-1 0,0 0 0,0-1 0,0 1 0,2 0 0,45-5 0,-27-1 0,-1 0 0,0-2 0,35-18 0,-36 16 0,0 0 0,1 2 0,41-12 0,-61 20 0,1-1 0,0 1 0,0 0 0,0 0 0,0 0 0,0 0 0,0-1 0,0 1 0,0 0 0,0 1 0,-1-1 0,1 0 0,0 0 0,0 0 0,0 1 0,0-1 0,0 0 0,0 1 0,-1-1 0,1 0 0,0 1 0,0-1 0,-1 1 0,1 0 0,0-1 0,0 1 0,-1 0 0,1-1 0,-1 1 0,1 0 0,-1 0 0,1-1 0,-1 1 0,1 0 0,-1 0 0,0 0 0,1 0 0,-1-1 0,0 1 0,0 0 0,0 1 0,-1 50 0,-1-6 0,4-45 0,0 0 0,0-1 0,0 1 0,0-1 0,1 0 0,-1 1 0,0-1 0,0 0 0,0 0 0,0-1 0,0 1 0,0 0 0,0-1 0,0 1 0,3-2 0,63-31 0,-54 25 0,1 0 0,0 1 0,0 1 0,0 0 0,1 1 0,-1 1 0,33-4 0,-47 7 0,-1 1 0,1 0 0,0 0 0,-1 0 0,1 0 0,-1 0 0,1 0 0,-1 0 0,1 0 0,0 0 0,-1 0 0,1 0 0,-1 0 0,1 1 0,-1-1 0,1 0 0,0 0 0,-1 1 0,1-1 0,-1 0 0,1 1 0,-1-1 0,0 0 0,1 1 0,-1-1 0,1 1 0,-1-1 0,0 0 0,1 1 0,-1-1 0,0 1 0,1 0 0,-7 20 0,-27 23 0,29-40 0,-1 3-74,-4 6-1388,-1-6-3627</inkml:trace>
</inkml:ink>
</file>

<file path=ppt/ink/ink2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27.154"/>
    </inkml:context>
    <inkml:brush xml:id="br0">
      <inkml:brushProperty name="width" value="0.025" units="cm"/>
      <inkml:brushProperty name="height" value="0.025" units="cm"/>
    </inkml:brush>
  </inkml:definitions>
  <inkml:trace contextRef="#ctx0" brushRef="#br0">30 1 16688,'0'0'11435,"-5"56"-10923,0-26-448,0 2-32,-1 1 0,2 3-64,0-5-160,3 0-417,1-8-864,0-5-513,8-9-1601,4-9-705,1 0-4965</inkml:trace>
</inkml:ink>
</file>

<file path=ppt/ink/ink2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27.635"/>
    </inkml:context>
    <inkml:brush xml:id="br0">
      <inkml:brushProperty name="width" value="0.025" units="cm"/>
      <inkml:brushProperty name="height" value="0.025" units="cm"/>
    </inkml:brush>
  </inkml:definitions>
  <inkml:trace contextRef="#ctx0" brushRef="#br0">40 1 16367,'0'0'7901,"0"8"-7180,-4 32 1103,-11 49 0,8-50-759,0 0 1,0 44-1,8-83-1062,-1 1 0,0-1 0,0 0-1,0 1 1,0-1 0,0 1 0,1-1 0,-1 0 0,0 1 0,0-1 0,1 0 0,-1 0 0,0 1 0,0-1 0,1 0 0,-1 0-1,0 1 1,1-1 0,-1 0 0,0 0 0,1 0 0,-1 0 0,0 1 0,1-1 0,-1 0 0,1 0 0,-1 0 0,0 0-1,1 0 1,-1 0 0,1 0 0,-1 0 0,0 0 0,1 0 0,-1 0 0,0 0 0,1 0 0,-1-1 0,1 1 0,-1 0 0,0 0-1,1 0 1,-1 0 0,0-1 0,1 1 0,-1 0 0,20-10 111,28-27 49,-41 30-170,0 1 0,0 0-1,0 0 1,1 0 0,0 1 0,0 0 0,0 1-1,0 0 1,1 0 0,0 1 0,0 0-1,18-4 1,-25 8 1,1-1 1,-1 0-1,1 1 1,-1-1-1,1 1 1,-1 0-1,0 0 0,1 0 1,-1 0-1,0 0 1,0 1-1,0-1 0,0 1 1,0-1-1,0 1 1,0 0-1,0 0 0,0 0 1,-1 0-1,1 0 1,-1 0-1,0 0 0,0 0 1,1 1-1,-1-1 1,-1 0-1,1 1 0,0-1 1,-1 1-1,1 3 1,2 5 30,-1 1 0,0-1 1,-1 1-1,-1-1 0,-1 19 1,1-27-20,0-1 0,-1 1 0,0 0-1,1-1 1,-1 0 0,0 1 0,0-1 0,0 1 0,-1-1 0,1 0 0,-1 0 0,1 0 0,-1 0 0,0 0 0,1 0 0,-1 0 0,0 0 0,-3 1 0,0 0 21,0 0 0,-1 0 0,1 0 0,-1-1 0,0 0 0,0 0 0,-11 2 0,10-2-5,-1-1 0,1 0 0,-1-1 0,1 1 0,-1-2-1,1 1 1,-1-1 0,0 0 0,1 0 0,0-1 0,-1 0-1,1-1 1,-9-3 0,12 3-22,0 0 0,0-1 0,0 0 0,0 1 0,0-1 0,1-1 0,-4-4 0,6 7 0,0 1 0,0-1 0,0 0 0,0 0 0,0 0 0,0 0 0,0 0 0,0 0 0,1 0 0,-1 0 0,1-1 0,0 1 0,0 0 0,0 0 0,0 0 0,0 0 0,0-1 0,0 1 0,1 0 0,0-2 0,1 3-333,0 0 0,1 0 1,-1 0-1,1 0 0,-1 1 0,1-1 1,-1 1-1,1 0 0,0 0 0,-1 0 0,1 0 1,-1 0-1,5 1 0,-1 0-1286,20-1-3442,4 0-2210</inkml:trace>
</inkml:ink>
</file>

<file path=ppt/ink/ink2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27.977"/>
    </inkml:context>
    <inkml:brush xml:id="br0">
      <inkml:brushProperty name="width" value="0.025" units="cm"/>
      <inkml:brushProperty name="height" value="0.025" units="cm"/>
    </inkml:brush>
  </inkml:definitions>
  <inkml:trace contextRef="#ctx0" brushRef="#br0">51 135 14798,'0'0'9182,"8"2"-7100,-3-1-1962,1 0-1,-1-1 1,1 1 0,-1-1-1,1 0 1,-1-1-1,1 1 1,-1-1 0,1 0-1,-1 0 1,1-1 0,-1 1-1,0-1 1,0-1-1,0 1 1,0-1 0,0 1-1,-1-1 1,1-1 0,-1 1-1,6-7 1,-5 5 143,0 0 0,0 0 0,-1-1 0,0 1 0,0-1 0,0 0 0,4-12 0,-7 17-223,-1 0-1,1 0 1,0 0-1,-1 0 0,0-1 1,1 1-1,-1 0 0,0 0 1,1-1-1,-1 1 1,0 0-1,0 0 0,0-1 1,0 1-1,0 0 0,-1 0 1,1-1-1,0 1 1,0 0-1,-1 0 0,1 0 1,-1-1-1,1 1 0,-1 0 1,1 0-1,-1 0 0,0 0 1,0 0-1,1 0 1,-1 0-1,0 0 0,0 0 1,0 1-1,0-1 0,0 0 1,0 1-1,0-1 1,0 0-1,-1 1 0,1-1 1,0 1-1,0 0 0,0-1 1,-1 1-1,1 0 0,0 0 1,0-1-1,-1 1 1,-1 1-1,-3-2-39,-1 2 0,0-1 0,0 1 0,1 0 0,-1 0 0,0 1 0,1 0 0,-1 0 0,1 1 0,0 0 0,0 0 0,0 0 0,0 1 0,0-1 0,1 2 0,0-1 0,0 0 0,0 1 0,0 0 0,1 0 0,-6 8 0,3-4 0,1 1 0,0-1 0,0 1 0,1 0 0,1 1 0,-1-1 0,2 1 0,-1 0 0,2 0 0,-1 0 0,1 1 0,0 14 0,2-25 0,0 0 0,0 0 0,0 0 0,0 0 0,1-1 0,-1 1 0,0 0 0,0 0 0,1 0 0,-1-1 0,0 1 0,1 0 0,-1-1 0,1 1 0,-1 0 0,1 0 0,-1-1 0,1 1 0,-1-1 0,1 1 0,0-1 0,-1 1 0,1-1 0,0 1 0,0-1 0,0 1 0,28 3 0,29-15 0,8-19-2325,-47 19 309,-1-1-1,0-1 1,-1 0-1,-1-2 0,29-30 1,-16 7-4668</inkml:trace>
</inkml:ink>
</file>

<file path=ppt/ink/ink2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28.366"/>
    </inkml:context>
    <inkml:brush xml:id="br0">
      <inkml:brushProperty name="width" value="0.025" units="cm"/>
      <inkml:brushProperty name="height" value="0.025" units="cm"/>
    </inkml:brush>
  </inkml:definitions>
  <inkml:trace contextRef="#ctx0" brushRef="#br0">47 28 12748,'0'0'15780,"-4"13"-14637,-8 27-524,3 0 0,1 0 0,2 1 1,-1 58-1,7-99-619,0 1 0,0-1 0,0 1 0,0-1 0,0 1 0,0-1 0,0 1 0,0-1 0,0 1 0,0-1 0,0 1 0,1-1 0,-1 0 0,0 1 0,0-1 0,1 1 0,-1-1 0,0 0 0,0 1 0,1-1 0,-1 1 0,0-1 0,1 0 0,-1 0 0,1 1 0,-1-1 0,1 0 0,-1 0 0,0 1 0,1-1 0,-1 0 0,1 0 0,0 0 0,19-5 0,16-22 0,19-36-93,-3-1 0,51-85-1,-100 145 70,-6 11-7738,-6 2-892</inkml:trace>
</inkml:ink>
</file>

<file path=ppt/ink/ink2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28.698"/>
    </inkml:context>
    <inkml:brush xml:id="br0">
      <inkml:brushProperty name="width" value="0.025" units="cm"/>
      <inkml:brushProperty name="height" value="0.025" units="cm"/>
    </inkml:brush>
  </inkml:definitions>
  <inkml:trace contextRef="#ctx0" brushRef="#br0">1 1 18866,'0'0'9737,"19"47"-7911,-2-39-1090,2-3-607,2-2-610,2-2-1665,1-1-2210,-1-1-2434,-3-12-1282</inkml:trace>
</inkml:ink>
</file>

<file path=ppt/ink/ink2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29.604"/>
    </inkml:context>
    <inkml:brush xml:id="br0">
      <inkml:brushProperty name="width" value="0.025" units="cm"/>
      <inkml:brushProperty name="height" value="0.025" units="cm"/>
    </inkml:brush>
  </inkml:definitions>
  <inkml:trace contextRef="#ctx0" brushRef="#br0">124 163 9993,'0'0'9070,"-9"3"-6448,-52 28 502,56-28-2671,1 0 1,0 0-1,0 0 0,0 0 0,0 0 1,0 1-1,1 0 0,-1-1 0,1 1 1,0 1-1,1-1 0,-1 0 1,-3 8-1,10-11-307,-1 0 1,1-1-1,0 1 1,-1-1 0,1 0-1,0 0 1,0-1-1,-1 1 1,1-1-1,6-2 1,49-19-147,-46 16 0,0 0 0,1 1 0,0 1 0,0 0 0,0 1 0,26-3 0,-39 7 0,-1-1 0,1 1 0,0-1 0,0 1 0,0 0 0,-1-1 0,1 1 0,0 0 0,-1 0 0,1-1 0,-1 1 0,1 0 0,-1 0 0,1 0 0,-1 0 0,0 0 0,1-1 0,-1 1 0,0 0 0,0 0 0,1 0 0,-1 0 0,0 0 0,0 0 0,0 0 0,0 2 0,1 35 0,-1-29 0,0-7 0,0 0 0,0 0 0,0-1 0,0 1 0,0 0 0,0 0 0,0 0 0,1-1 0,-1 1 0,1 0 0,0-1 0,-1 1 0,1 0 0,0-1 0,0 1 0,0-1 0,0 1 0,0-1 0,0 1 0,0-1 0,1 0 0,-1 1 0,1-1 0,-1 0 0,1 0 0,-1 0 0,1 0 0,1 0 0,0 0 0,0-1 0,0 0 0,0 0 0,0 0 0,0 0 0,0-1 0,-1 1 0,1-1 0,0 0 0,0 0 0,0 0 0,-1 0 0,1 0 0,0-1 0,-1 1 0,5-4 0,8-5 0,-11 6 0,0 1 0,0 0 0,1 0 0,-1 0 0,1 1 0,0-1 0,0 1 0,0 0 0,0 1 0,0-1 0,0 1 0,0 0 0,10-1 0,-14 3 0,0-1 0,-1 1 0,1-1 0,-1 1 0,1 0 0,-1-1 0,0 1 0,1-1 0,-1 1 0,0 0 0,1-1 0,-1 1 0,0 0 0,0 0 0,0-1 0,1 1 0,-1 0 0,0-1 0,0 1 0,0 0 0,0 0 0,0-1 0,0 1 0,-1 0 0,1 0 0,0-1 0,0 1 0,0 0 0,-1-1 0,1 1 0,-1 0 0,1 21 0,0-21 0,0-1 0,0 1 0,1-1 0,-1 1 0,0-1 0,1 1 0,-1-1 0,0 0 0,1 1 0,-1-1 0,0 0 0,1 1 0,-1-1 0,1 0 0,-1 1 0,1-1 0,-1 0 0,1 0 0,-1 0 0,1 1 0,-1-1 0,1 0 0,-1 0 0,1 0 0,-1 0 0,1 0 0,-1 0 0,1 0 0,-1 0 0,1 0 0,-1 0 0,1 0 0,-1-1 0,1 1 0,-1 0 0,1 0 0,-1 0 0,1-1 0,4-1 3,-1 1-1,0-1 1,0 0 0,0-1-1,0 1 1,0-1 0,7-6 0,-8 6-11,0 1 1,0-1-1,0 1 1,0 0-1,0 0 1,1 0-1,-1 0 1,1 0-1,-1 1 1,1 0-1,0-1 1,0 1-1,0 1 1,4-2-1,-7 2-85,0 0 0,0 1 1,0-1-1,0 0 0,0 0 0,0 0 0,0 1 0,0-1 0,0 0 0,0 1 0,-1-1 0,1 1 0,0-1 1,0 1-1,0-1 0,0 1 0,-1 0 0,1-1 0,0 1 0,-1 0 0,1 0 0,0-1 0,-1 1 1,1 0-1,-1 0 0,1 0 0,-1 0 0,0 0 0,1 0 0,-1 0 0,1 2 0,-1-3-32,0 1 0,0 0-1,0 0 1,0 0 0,1 0-1,-1-1 1,0 1 0,1 0-1,-1 0 1,1-1-1,-1 1 1,1 0 0,-1 0-1,1-1 1,-1 1 0,1-1-1,0 1 1,-1 0 0,1-1-1,0 1 1,-1-1 0,1 0-1,0 1 1,0-1 0,-1 0-1,1 1 1,0-1 0,0 0-1,0 0 1,0 0 0,0 1-1,-1-1 1,1 0 0,0 0-1,0 0 1,0-1-1,0 1 1,0 0 0,-1 0-1,1 0 1,0-1 0,0 1-1,0 0 1,-1-1 0,2 0-1,2 0-104,-1-1 1,0-1-1,1 1 0,-1 0 0,0-1 0,0 1 1,5-7-1,-7 7 207,1 0 1,0-1-1,-1 1 1,1 1 0,0-1-1,0 0 1,0 0-1,0 1 1,1-1 0,-1 1-1,0 0 1,1-1-1,-1 1 1,0 0-1,1 1 1,-1-1 0,1 0-1,0 1 1,-1-1-1,1 1 1,0 0 0,2 0-1,-4 0 77,0 1 0,0-1 0,0 1 0,0-1 0,-1 1 0,1-1 0,0 1 0,-1 0 0,1-1 0,0 1 0,-1 0 0,1-1 0,-1 1 0,1 0 0,-1 0 0,0 0 0,1 0 0,-1-1 0,0 1 0,1 0 0,-1 0 0,0 2 0,0-2-26,1 0 1,-1 0 0,0 0-1,0 0 1,1 0 0,-1 0-1,0 0 1,1 0 0,-1 0 0,1 0-1,-1 0 1,1 0 0,0-1-1,-1 1 1,1 0 0,0 0 0,0 0-1,-1-1 1,1 1 0,0 0-1,0-1 1,0 1 0,0-1-1,0 1 1,0-1 0,0 0 0,0 1-1,0-1 1,0 0 0,0 0-1,0 1 1,1-1 0,65-15 441,-64 22 122,-3-6-583,0 0 0,0 0 0,0 0 1,0-1-1,0 1 0,0 0 0,0 0 1,0 0-1,1 0 0,-1 0 0,0-1 0,1 1 1,-1 0-1,1 0 0,-1-1 0,1 1 1,-1 0-1,1-1 0,-1 1 0,1 0 1,0-1-1,-1 1 0,1-1 0,0 1 1,-1-1-1,1 1 0,0-1 0,0 0 1,0 1-1,-1-1 0,1 0 0,2 1 0,0-2 17,1 1 1,0-1-1,0 0 0,-1 0 0,1-1 0,-1 1 0,1-1 0,-1 0 0,1 1 0,-1-2 0,0 1 0,6-5 0,38-39 577,-27 25-39,17-13 828,-16 16-1726,-1-1 1,-1 0-1,-1-2 1,-1 0 0,21-32-1,-32 39 1300,-8 11 840,-10 25-1076,1 15-686,2 1-1,2 0 1,2 0 0,1 0-1,1 52 1,3-85-28,0-1-1,1 1 1,-1-1 0,1 1-1,0-1 1,0 1 0,3 6-1,-3-10-30,-1 0 0,1 0-1,0 1 1,-1-1 0,1 0-1,0 0 1,0 0 0,0 0-1,0 0 1,0 0-1,0 0 1,0 0 0,0 0-1,0 0 1,0-1 0,1 1-1,-1 0 1,0-1 0,1 1-1,-1-1 1,0 1 0,1-1-1,-1 0 1,0 1 0,1-1-1,-1 0 1,3 0 0,-3-1 7,0 0 0,0 1 0,-1-1 1,1 0-1,0 1 0,-1-1 0,1 0 1,0 0-1,-1 0 0,1 0 0,-1 0 0,0 0 1,1 1-1,-1-1 0,0 0 0,1 0 1,-1 0-1,0 0 0,0 0 0,0 0 1,0 0-1,0 0 0,0-1 0,0 1 1,0 0-1,0 0 0,-1 0 0,1-1 1,-7-33-78,-3 13-23,-2 1 1,0 0-1,-1 1 1,-21-25-1,-11-18 288,44 62-127,1 1-1,-1-1 0,1 1 0,-1-1 1,1 1-1,-1-1 0,1 0 0,0 1 1,-1-1-1,1 0 0,0 1 0,-1-1 1,1 0-1,0 1 0,0-1 0,0 0 1,-1 1-1,1-1 0,0 0 1,0 0-1,0 1 0,0-1 0,0 0 1,0 1-1,1-1 0,-1 0 0,0 0 1,1 0-1,19-1 2010,-4 3-1700,154 2-3853,-136-3-4613</inkml:trace>
</inkml:ink>
</file>

<file path=ppt/ink/ink2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30.672"/>
    </inkml:context>
    <inkml:brush xml:id="br0">
      <inkml:brushProperty name="width" value="0.025" units="cm"/>
      <inkml:brushProperty name="height" value="0.025" units="cm"/>
    </inkml:brush>
  </inkml:definitions>
  <inkml:trace contextRef="#ctx0" brushRef="#br0">69 93 7527,'0'0'3267,"6"-9"-929,-5 9-2043,26-35 1962,-14 8 1255,-13 26-3094,1 0 0,-1 0 0,0 0 1,1 0-1,-1 0 0,0 0 0,0-1 1,0 1-1,0 0 0,0 0 0,0 0 1,0 0-1,0 0 0,-1 0 0,1-1 0,0 1 1,-1-1-1,-1 1-249,0 1 0,0 0 0,1 0 0,-1 0 0,0 0 0,0 0 0,0 1 0,1-1 0,-1 0 0,0 1 0,1-1-1,-1 1 1,0 0 0,1-1 0,-1 1 0,0 0 0,1 0 0,0 0 0,-3 2 0,-3 3-160,0 1-1,0 1 1,1-1-1,-1 1 1,2 0-1,-1 0 1,1 1-1,0 0 1,1 0 0,0 0-1,1 0 1,-1 1-1,2-1 1,-1 1-1,2 0 1,-1 0-1,1 0 1,1-1-1,0 17 1,1-25-5,-1 1-1,0-1 1,1 0-1,-1 1 1,1-1 0,0 0-1,-1 1 1,1-1 0,0 0-1,0 0 1,0 0-1,0 1 1,0-1 0,0 0-1,0-1 1,0 1 0,0 0-1,0 0 1,1 0 0,-1-1-1,0 1 1,1 0-1,-1-1 1,0 1 0,1-1-1,-1 0 1,1 1 0,-1-1-1,1 0 1,-1 0-1,0 0 1,1 0 0,-1 0-1,1 0 1,-1-1 0,1 1-1,-1 0 1,0-1-1,1 1 1,-1-1 0,3 0-1,3-2 33,0 1 1,0-1-1,0 0 0,0 0 0,0-1 1,10-7-1,2-7 37,-1-1 0,0 0 1,-2-1-1,26-41 1,-22 31 221,-16 48 6,-5 16-293,-7 23 56,1-16-85,0 58 0,6-98-18,1-1 1,0 1-1,0 0 1,0 0 0,-1 0-1,1-1 1,0 1-1,0 0 1,0 0 0,0 0-1,0-1 1,1 1-1,-1 0 1,0 0 0,0 0-1,0-1 1,1 1-1,-1 0 1,0 0 0,1-1-1,-1 1 1,1 0-1,-1-1 1,1 1 0,-1-1-1,1 1 1,-1 0-1,1-1 1,0 1 0,-1-1-1,1 1 1,0-1-1,-1 0 1,1 1 0,0-1-1,-1 0 1,1 1-1,0-1 1,0 0 0,0 0-1,-1 0 1,1 0-1,0 0 1,0 0 0,0 0-1,-1 0 1,1 0-1,0 0 1,0 0 0,0 0-1,-1-1 1,1 1-1,0 0 1,0 0 0,-1-1-1,1 1 1,0-1-1,-1 1 1,1-1 0,0 1-1,-1-1 1,2 0-1,4-3-725,-1 0 0,1-1 0,-1 1 0,0-1 0,9-11 0,8-20-5365,0-6-3410</inkml:trace>
</inkml:ink>
</file>

<file path=ppt/ink/ink2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31.032"/>
    </inkml:context>
    <inkml:brush xml:id="br0">
      <inkml:brushProperty name="width" value="0.025" units="cm"/>
      <inkml:brushProperty name="height" value="0.025" units="cm"/>
    </inkml:brush>
  </inkml:definitions>
  <inkml:trace contextRef="#ctx0" brushRef="#br0">49 0 15503,'0'0'3390,"-2"14"-636,-14 57 1359,7-41-2361,2 1 0,1 0-1,-2 34 1,8-64-1752,0-1 0,0 1 0,0 0 0,0-1 0,0 1 0,0-1 0,0 1 0,0-1 0,1 1 0,-1 0 0,0-1 0,0 1 0,0-1 0,1 1 0,-1-1 0,0 1 0,1-1 0,-1 1 0,0-1 0,1 0 0,-1 1 0,1-1 0,-1 1 0,0-1 0,1 0 0,-1 1 0,1-1 0,-1 0 0,1 0 0,0 1 0,-1-1 0,1 0 0,-1 0 0,1 0 0,0 1 0,28-7 0,23-21 0,-41 20 0,47-25 0,-54 30 0,0 1 0,0-1 0,-1 1 0,1 0 0,0 0 0,0 1 0,0-1 0,0 1 0,0 0 0,0 0 0,0 0 0,0 1 0,0-1 0,4 2 0,-5-1 0,-1 1 0,0-1 0,0 1 0,0 0 0,0-1 0,0 1 0,-1 0 0,1 0 0,0 0 0,-1 0 0,0 1 0,1-1 0,-1 0 0,0 0 0,0 1 0,0-1 0,0 1 0,-1-1 0,1 1 0,-1-1 0,0 1 0,1-1 0,-1 4 0,0 62 0,-1-63 0,0 1 0,0-1 0,0 0 0,-1 0 0,1 0 0,-1-1 0,-1 1 0,1 0 0,0-1 0,-1 1 0,0-1 0,0 0 0,-1 0 0,1 0 0,-1 0 0,1-1 0,-1 0 0,0 1 0,-1-1 0,1-1 0,0 1 0,-1 0 0,0-1 0,-5 2 0,6-3 0,0 1 0,-1-1 0,1 0 0,-1 0 0,1 0 0,-1-1 0,1 1 0,-1-1 0,0 0 0,1 0 0,-1-1 0,1 0 0,-1 0 0,1 0 0,-1 0 0,1 0 0,0-1 0,0 0 0,-1 0 0,1 0 0,0 0 0,1-1 0,-1 0 0,0 1 0,1-2 0,-6-5 0,4 3-16,1 1 0,0-1 0,0-1 0,0 1 0,1 0 0,-4-12 0,22 17-10410,0 3 3732</inkml:trace>
</inkml:ink>
</file>

<file path=ppt/ink/ink2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31.619"/>
    </inkml:context>
    <inkml:brush xml:id="br0">
      <inkml:brushProperty name="width" value="0.025" units="cm"/>
      <inkml:brushProperty name="height" value="0.025" units="cm"/>
    </inkml:brush>
  </inkml:definitions>
  <inkml:trace contextRef="#ctx0" brushRef="#br0">19 188 14574,'0'0'5317,"-3"9"-1377,-11 27-556,14-35-3299,-1 0-1,1 0 0,0-1 1,0 1-1,-1 0 1,1 0-1,0 0 1,0 0-1,0 0 0,0-1 1,0 1-1,0 0 1,0 0-1,0 0 1,1 0-1,-1-1 0,0 1 1,0 0-1,1 0 1,-1 0-1,0-1 1,1 1-1,-1 0 0,1 0 1,-1-1-1,1 1 1,0 0-1,-1-1 1,1 1-1,-1-1 0,1 1 1,0-1-1,0 1 1,-1-1-1,1 1 1,0-1-1,0 0 0,-1 1 1,1-1-1,0 0 1,0 0-1,0 0 1,0 0-1,-1 1 0,1-1 1,2-1-1,38-2 1335,-34 1-1413,0-1 0,0 0 1,-1 0-1,1-1 0,-1 0 1,0 0-1,0 0 0,0-1 1,-1 1-1,1-2 1,-1 1-1,0 0 0,-1-1 1,1 0-1,-1 0 0,-1-1 1,1 1-1,-1-1 0,0 1 1,0-1-1,-1 0 1,0 0-1,0 0 0,-1-1 1,1-8-1,-1 15-6,-1 1 0,0-1 0,0 1 0,0-1 0,1 1 0,-1-1 0,0 1 0,0-1 0,0 0 0,0 1 0,0-1 0,0 1 0,0-1 0,0 1 0,0-1 0,-1 1 0,1-1 0,0 1 0,0-1 0,0 1 0,-1-1 0,1 1 0,0-1 0,0 1 0,-1-1 0,1 1 0,0-1 0,-1 1 0,1 0 0,-1-1 0,1 1 0,-1-1 0,1 1 0,0 0 0,-1 0 0,1-1 0,-1 1 0,1 0 0,-1 0 0,0 0 0,1 0 0,-1-1 0,1 1 0,-1 0 0,1 0 0,-1 0 0,1 0 0,-1 0 0,1 0 0,-1 0 0,0 1 0,1-1 0,-1 0 0,1 0 0,-1 0 0,1 0 0,-1 1 0,1-1 0,-1 0 0,1 1 0,-1 0 0,-2 1 0,0 0 0,0 0 0,0 0 0,1 1 0,-1-1 0,1 1 0,-1 0 0,-2 4 0,-2 8 0,-1 0 0,2 0 0,0 1 0,1 0 0,1 0 0,0 0 0,1 0 0,-2 29 0,5-45 0,0 1 0,0 0 0,0-1 0,0 1 0,1-1 0,-1 1 0,0 0 0,0-1 0,0 1 0,0-1 0,1 1 0,-1-1 0,0 1 0,1-1 0,-1 1 0,0-1 0,1 1 0,-1-1 0,1 1 0,-1-1 0,0 0 0,1 1 0,-1-1 0,1 0 0,-1 1 0,1-1 0,0 0 0,-1 0 0,1 1 0,-1-1 0,2 0 0,24-1 0,24-14 0,-15-1 0,0 2 0,1 1 0,55-11 0,-89 23 0,0 0 0,-1 0 0,1-1 0,-1 1 0,1 0 0,-1-1 0,0 1 0,1-1 0,-1 0 0,0 1 0,0-1 0,0 0 0,0 0 0,0 1 0,-1-1 0,1 0 0,-1 0 0,1 0 0,-1 0 0,1 0 0,-1 0 0,0 0 0,0 0 0,0 0 0,0 0 0,-1 0 0,1 0 0,-1-2 0,-8-62 0,-5 27 0,10 29 0,1 0 0,-1 0 0,2-1 0,-3-11 0,10 21-179,-1 1 0,1-1 0,-1 1-1,1 0 1,-1 1 0,1-1 0,-1 1 0,7 2 0,83 15-7519,-35-9 1441</inkml:trace>
</inkml:ink>
</file>

<file path=ppt/ink/ink2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32.086"/>
    </inkml:context>
    <inkml:brush xml:id="br0">
      <inkml:brushProperty name="width" value="0.025" units="cm"/>
      <inkml:brushProperty name="height" value="0.025" units="cm"/>
    </inkml:brush>
  </inkml:definitions>
  <inkml:trace contextRef="#ctx0" brushRef="#br0">68 8 19154,'0'0'8333,"9"-2"-7009,9 0-754,0 0-1,0 0 1,32 3-1,-44-1-470,0 1 0,0-1-1,0 1 1,1 0 0,-1 1 0,0 0-1,0 0 1,0 0 0,-1 0-1,1 1 1,-1 0 0,1 0-1,-1 1 1,0-1 0,0 1-1,6 6 1,-10-7-99,1-1 0,0 1 0,-1 0 0,1 0 0,-1 1 0,0-1 0,0 0 0,-1 0 0,1 1 0,0-1 0,-1 0 0,0 1 0,0-1 0,0 0 0,0 1 0,-1-1 0,1 0 0,-1 1 0,0-1 0,1 0 0,-2 0 0,1 0 0,0 0 0,-1 0 0,1 0 0,-5 5 0,-3 6 0,-1-1 0,0 0 0,-23 22 0,32-35 0,-39 35 0,-1-1 0,-87 53 0,119-79 0,12-3 0,25-3 0,43-10 0,-12 0-375,69 1 0,1 1-3114,-102 1-5917</inkml:trace>
</inkml:ink>
</file>

<file path=ppt/ink/ink2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35.751"/>
    </inkml:context>
    <inkml:brush xml:id="br0">
      <inkml:brushProperty name="width" value="0.025" units="cm"/>
      <inkml:brushProperty name="height" value="0.025" units="cm"/>
    </inkml:brush>
  </inkml:definitions>
  <inkml:trace contextRef="#ctx0" brushRef="#br0">18 0 7495,'0'0'19475,"2"9"-17762,-10 43 140,-3 34-386,11-78-1428,0-1 0,0 0 1,0 1-1,1-1 0,0 0 0,1 0 1,-1 0-1,6 14 0,-5-18-35,0-1-1,-1 1 1,1-1 0,0 0-1,0 0 1,1 0 0,-1 0 0,0 0-1,1 0 1,-1 0 0,1-1-1,0 1 1,-1-1 0,1 0-1,0 0 1,0 0 0,0 0 0,0 0-1,-1-1 1,1 1 0,0-1-1,1 0 1,-1 0 0,0 0-1,0 0 1,5-2 0,1 1 0,-1 0 0,1-1 1,-1 0-1,0 0 0,0-1 1,0-1-1,0 1 0,10-7 1,-6 3 9,0-2-1,-1 1 1,0-2 0,0 1 0,-1-2-1,0 1 1,0-1 0,-2-1 0,1 0 0,-2 0-1,13-24 1,-24 50 13,2-1 0,0 1-1,0 28 1,2-42-27,0 1 0,0 0 0,1 0 0,-1 0 0,1-1 0,-1 1 0,0 0 0,1-1 0,-1 1 0,1 0 0,0-1 0,-1 1 0,1-1 0,-1 1 0,1-1 0,0 1 0,0-1 0,-1 1 0,1-1 0,0 0 0,0 1 0,-1-1 0,1 0 0,0 0 0,0 1 0,0-1 0,-1 0 0,1 0 0,0 0 0,0 0 0,0 0 0,0 0 0,-1 0 0,1 0 0,0-1 0,1 1 0,34-8 0,-24 2 0,0-1 0,0 0 0,-1-1 0,11-9 0,-15 11 0,-1 0 0,1 1 0,0-1 0,0 2 0,1-1 0,-1 1 0,1 0 0,0 0 0,0 1 0,1 0 0,-1 1 0,14-2 0,-21 4 0,1 0 0,-1 0 0,1 1 0,-1-1 0,1 1 0,-1 0 0,1-1 0,-1 1 0,0 0 0,0 0 0,1-1 0,-1 1 0,0 0 0,0 1 0,0-1 0,0 0 0,0 0 0,0 0 0,0 0 0,0 1 0,0-1 0,-1 1 0,1-1 0,-1 0 0,1 1 0,-1-1 0,1 3 0,10 55 0,-6-27 0,-4-31-24,-1 0 0,1 0 0,0 0 0,-1 0 1,1 0-1,0 0 0,-1 0 0,1-1 0,0 1 0,0 0 0,0-1 0,0 1 1,0 0-1,0-1 0,0 1 0,0-1 0,0 0 0,0 1 0,0-1 0,0 0 0,0 0 1,0 1-1,0-1 0,1 0 0,-1 0 0,0 0 0,0 0 0,0-1 0,0 1 1,0 0-1,0 0 0,0-1 0,2 0 0,44-15-2451,-35 11 1118,10-2-4777,1 0-2787</inkml:trace>
</inkml:ink>
</file>

<file path=ppt/ink/ink2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36.142"/>
    </inkml:context>
    <inkml:brush xml:id="br0">
      <inkml:brushProperty name="width" value="0.025" units="cm"/>
      <inkml:brushProperty name="height" value="0.025" units="cm"/>
    </inkml:brush>
  </inkml:definitions>
  <inkml:trace contextRef="#ctx0" brushRef="#br0">162 143 11627,'0'0'14440,"-8"-3"-12966,5 2-1424,0 0 1,-1 1-1,1-1 1,0 1-1,-1-1 1,1 1-1,0 0 1,-1 0-1,1 1 1,0-1-1,-1 1 1,1-1 0,0 1-1,0 0 1,-1 0-1,1 1 1,0-1-1,0 1 1,0-1-1,1 1 1,-1 0-1,0 0 1,1 0-1,-1 1 1,1-1-1,-1 0 1,-2 6-1,-5 3 179,1 1-1,0 0 0,-12 23 0,18-31-104,1 0-1,0 1 1,0-1-1,0 1 0,1-1 1,0 1-1,-1-1 1,2 1-1,-1 0 1,0 0-1,1-1 1,0 1-1,0 0 1,1 0-1,0 7 0,0-11-112,0 0-1,0-1 1,-1 1-1,1 0 1,0 0-1,0-1 1,0 1-1,0-1 1,0 1-1,-1-1 0,1 1 1,0-1-1,0 1 1,0-1-1,1 0 1,-1 0-1,0 1 1,0-1-1,0 0 0,0 0 1,0 0-1,0 0 1,0 0-1,2-1 1,27-4 192,-21 1-175,0-1-1,-1 1 1,1-2 0,-1 1 0,0-1-1,0-1 1,-1 1 0,0-1 0,10-13 0,5-7 62,25-41 1,31-90-91,-78 157 0,-13 35 0,-12 46 0,22-68 0,1 0 0,0 0 0,1 0 0,0 0 0,1 0 0,0 0 0,1 0 0,2 13 0,-2-21-34,1 0 0,-1-1 0,1 1 0,-1 0 0,1-1 0,0 1 0,0-1 1,1 1-1,-1-1 0,1 0 0,-1 0 0,1 0 0,0-1 0,0 1 0,0-1 0,1 1 0,-1-1 0,0 0 0,1 0 0,3 1 0,1 0-372,0 0 0,-1-1 0,1 0 0,0 0 0,0-1 0,0 0 0,0-1 0,0 1 0,10-2 0,22-5-8210</inkml:trace>
</inkml:ink>
</file>

<file path=ppt/ink/ink2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4.687"/>
    </inkml:context>
    <inkml:brush xml:id="br0">
      <inkml:brushProperty name="width" value="0.025" units="cm"/>
      <inkml:brushProperty name="height" value="0.025" units="cm"/>
    </inkml:brush>
  </inkml:definitions>
  <inkml:trace contextRef="#ctx0" brushRef="#br0">33 24 10025,'1'-6'9378,"-3"9"-3862,-8 27-2416,-9 46-3023,18-71-20,0 1 0,1 0-1,-1-1 1,1 1 0,1 0 0,-1 0 0,1-1-1,0 1 1,2 6 0,-2-10-41,0 0-1,1-1 1,-1 1-1,0-1 1,1 1-1,0-1 1,-1 0 0,1 1-1,0-1 1,0 0-1,-1 0 1,1 0-1,0 0 1,0-1-1,0 1 1,0-1-1,0 1 1,0-1 0,0 1-1,1-1 1,-1 0-1,0 0 1,0 0-1,0 0 1,0-1-1,0 1 1,4-1 0,1-1 15,1 0 1,0 0-1,-1-1 1,1 0 0,-1 0-1,0-1 1,0 1-1,-1-2 1,1 1 0,-1-1-1,9-8 1,-10 9 98,0 0 1,-1 0-1,0 0 1,0-1-1,0 1 1,-1-1-1,0 0 0,0 0 1,0-1-1,0 1 1,-1 0-1,0-1 1,0 0-1,0 1 0,1-13 1,-18 41 472,13-18-601,0 1 0,0 0-1,0 0 1,0-1 0,1 1 0,0 0 0,0 1-1,1-1 1,0 0 0,0 0 0,1 7-1,0-12 5,0 0 0,0 0-1,0 0 1,0-1 0,0 1-1,0 0 1,0-1-1,0 1 1,0-1 0,0 1-1,1-1 1,-1 1 0,0-1-1,0 0 1,1 0-1,-1 0 1,0 0 0,0 0-1,1 0 1,-1 0 0,2 0-1,30-3 299,-24 0-292,1-1 0,-1 0 0,0 0 1,0-1-1,0 0 0,0 0 0,-1-1 1,0 0-1,12-12 0,-15 13-10,0 1 0,-1-1-1,1 0 1,-1 0 0,-1-1-1,1 1 1,-1-1 0,0 0-1,0 0 1,0 0 0,-1 0-1,0-1 1,0 1 0,-1-1-1,2-10 1,-4 16-2,1 0 1,-1 0-1,0 0 1,1 0-1,-1 0 1,0 1-1,0-1 1,1 0-1,-1 0 1,0 0-1,0 1 0,0-1 1,0 1-1,0-1 1,0 0-1,0 1 1,0 0-1,0-1 1,-1 1-1,1 0 1,0-1-1,0 1 1,0 0-1,0 0 0,-1 0 1,1 0-1,0 0 1,0 0-1,0 1 1,0-1-1,0 0 1,-1 0-1,1 1 1,-2 0-1,-8 4-16,35-4-48,-18-2 1035,1 0-4410,-7 1 3123,1 0 1,-1 0-1,0 0 0,1 0 1,-1 0-1,0 0 0,0 0 1,1 0-1,-1 0 0,0 0 1,1 1-1,-1-1 0,0 0 1,1 0-1,-1 0 0,0 0 1,0 0-1,1 1 1,-1-1-1,0 0 0,0 0 1,0 0-1,1 1 0,-1-1 1,0 0-1,0 0 0,0 1 1,0-1-1,1 0 0,-1 1 1,0-1-1,0 0 0,0 0 1,0 1-1,0-1 0,0 0 1,0 1-1,0-1 0,0 0 1,0 1-1,0-1 0,0 0 1,0 1-1,0 9-6965</inkml:trace>
</inkml:ink>
</file>

<file path=ppt/ink/ink2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5.029"/>
    </inkml:context>
    <inkml:brush xml:id="br0">
      <inkml:brushProperty name="width" value="0.025" units="cm"/>
      <inkml:brushProperty name="height" value="0.025" units="cm"/>
    </inkml:brush>
  </inkml:definitions>
  <inkml:trace contextRef="#ctx0" brushRef="#br0">37 0 4260,'0'0'25245,"-3"9"-24658,-1 4-348,-3 9 82,0 1-1,2 0 1,-6 47 0,11-70-348,0 0 1,0 1-1,0-1 1,0 1-1,0-1 0,0 0 1,0 1-1,0-1 1,1 1-1,-1-1 0,0 0 1,0 1-1,0-1 1,0 1-1,1-1 0,-1 0 1,0 1-1,0-1 1,1 0-1,-1 1 0,0-1 1,0 0-1,1 0 1,-1 1-1,0-1 0,1 0 1,-1 0-1,0 1 1,1-1-1,-1 0 0,1 0 1,-1 0-1,0 0 1,1 0-1,0 0 0,19-4-2180,15-15-5422,-18 3 774</inkml:trace>
</inkml:ink>
</file>

<file path=ppt/ink/ink2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5.403"/>
    </inkml:context>
    <inkml:brush xml:id="br0">
      <inkml:brushProperty name="width" value="0.025" units="cm"/>
      <inkml:brushProperty name="height" value="0.025" units="cm"/>
    </inkml:brush>
  </inkml:definitions>
  <inkml:trace contextRef="#ctx0" brushRef="#br0">81 0 17553,'0'0'7852,"-4"13"-7014,-16 51 42,6-21-685,1 0 1,2 0-1,-6 55 0,16-97-214,1-1 0,0 1 0,0-1 0,0 1 0,0 0 0,0-1 0,0 1 0,0-1 1,0 1-1,0 0 0,0-1 0,0 1 0,0 0 0,1-1 0,-1 1 0,0-1 0,0 1 0,1 0 0,-1-1 0,0 1 1,1-1-1,-1 1 0,0-1 0,1 1 0,-1-1 0,1 0 0,-1 1 0,1-1 0,-1 1 0,1-1 0,-1 0 1,2 1-1,19-8-319,19-28-403,-24 13 186,0-2 0,-1 0 0,20-45 0,2-31 1969,-58 159 1240,11-36-2828,2 0 0,0 0 0,2 1 0,0 0 0,2 0 0,-3 35 0,7-58 9,0-1 0,0 1 0,0-1 0,0 0 0,0 1 0,0-1 0,0 1 0,0-1 0,0 0 0,0 1 0,0-1 0,0 0 0,1 1 0,-1-1 0,0 1 0,0-1 0,0 0 0,0 1 0,1-1 0,-1 0 0,0 0 0,0 1 0,1-1 0,-1 0 0,0 1 0,1-1 0,-1 0 0,0 0 0,1 0 0,-1 1 0,0-1 0,1 0 0,-1 0 0,0 0 0,1 0 0,-1 0 0,0 0 0,1 1 0,-1-1 0,1 0 0,0 0 0,7 0-7212</inkml:trace>
</inkml:ink>
</file>

<file path=ppt/ink/ink2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5.746"/>
    </inkml:context>
    <inkml:brush xml:id="br0">
      <inkml:brushProperty name="width" value="0.025" units="cm"/>
      <inkml:brushProperty name="height" value="0.025" units="cm"/>
    </inkml:brush>
  </inkml:definitions>
  <inkml:trace contextRef="#ctx0" brushRef="#br0">1 1 19955,'0'0'7367</inkml:trace>
</inkml:ink>
</file>

<file path=ppt/ink/ink2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6.262"/>
    </inkml:context>
    <inkml:brush xml:id="br0">
      <inkml:brushProperty name="width" value="0.025" units="cm"/>
      <inkml:brushProperty name="height" value="0.025" units="cm"/>
    </inkml:brush>
  </inkml:definitions>
  <inkml:trace contextRef="#ctx0" brushRef="#br0">34 369 8456,'0'0'7111,"-6"10"-4180,0 0-2083,3-7-601,1 0 0,0 1 0,0-1 1,0 1-1,0-1 0,1 1 0,-1-1 0,1 1 0,0 0 0,0 0 0,0 0 0,0 0 0,1 5 1,0-8-115,0 0 1,1 0-1,-1 0 1,1-1-1,-1 1 1,1 0 0,0 0-1,-1 0 1,1 0-1,0-1 1,0 1-1,-1 0 1,1-1-1,0 1 1,0-1 0,0 1-1,0-1 1,0 1-1,0-1 1,-1 0-1,1 1 1,0-1-1,0 0 1,0 0 0,0 1-1,0-1 1,1 0-1,-1 0 1,0 0-1,0 0 1,0-1 0,0 1-1,0 0 1,0 0-1,1-1 1,42-9 1693,-27 1-1630,1-1-1,-1-1 0,-1 0 0,0-1 1,0-1-1,-1 0 0,-1-1 1,0-1-1,12-17 0,2-6 259,-2 0-1,38-74 0,-36 45-454,-10 24 0,-13 33 0,-4 13 0,-6 30 0,-2 0 0,-1-1 0,-19 46 0,-47 93 0,52-122 0,4-12 0,10-23 0,1 0 0,1 1 0,0-1 0,1 1 0,0 1 0,-4 26 0,9-41-19,0-1-1,0 1 1,0-1 0,0 1-1,0 0 1,0-1 0,0 1 0,0 0-1,0-1 1,0 1 0,0 0-1,0-1 1,0 1 0,0 0-1,0-1 1,1 1 0,-1 0-1,0-1 1,1 1 0,-1-1 0,0 1-1,1 0 1,-1-1 0,1 1-1,-1-1 1,1 1 0,-1-1-1,1 0 1,-1 1 0,1-1 0,-1 1-1,1-1 1,-1 0 0,1 0-1,0 1 1,0-1 0,1 0-134,1 0 1,-1 0-1,0-1 1,0 1-1,0-1 1,0 1 0,1-1-1,-1 0 1,0 0-1,0 0 1,2-1-1,6-4-1127,-1 0-1,0-1 1,15-14-1,5-16-4591,-1-5-1442</inkml:trace>
</inkml:ink>
</file>

<file path=ppt/ink/ink2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6.653"/>
    </inkml:context>
    <inkml:brush xml:id="br0">
      <inkml:brushProperty name="width" value="0.025" units="cm"/>
      <inkml:brushProperty name="height" value="0.025" units="cm"/>
    </inkml:brush>
  </inkml:definitions>
  <inkml:trace contextRef="#ctx0" brushRef="#br0">38 30 3908,'0'0'19992,"-6"12"-18668,3-6-1130,-18 42 831,19-44-933,1 0 0,0-1 0,0 1 0,0 0 0,0 0 1,1-1-1,-1 1 0,1 0 0,0 0 0,1 0 0,-1 0 1,0-1-1,2 5 0,-1-7-79,0 0 1,0 0-1,0-1 1,0 1-1,0 0 1,0 0-1,0-1 1,0 1-1,0-1 1,1 1-1,-1-1 1,0 0-1,0 1 1,1-1-1,-1 0 1,0 0-1,0 0 1,1 0-1,-1 0 1,0 0-1,1 0 1,-1 0-1,0 0 1,0-1-1,1 1 1,-1-1-1,1 0 1,35-12 371,2-15-215,-35 23-153,1 0 0,0 1 0,1 0 0,-1 0 0,0 1-1,1-1 1,0 1 0,0 0 0,0 1 0,0 0 0,0 0 0,9-2 0,-13 5-12,0-1 0,0 1 0,0 0-1,-1-1 1,1 1 0,0 0 0,0 0 0,-1 1 0,1-1 0,0 0 0,-1 0-1,1 1 1,-1-1 0,0 1 0,1 0 0,-1-1 0,0 1 0,0 0-1,0-1 1,0 1 0,0 0 0,-1 0 0,1 0 0,0 0 0,-1 0 0,0 0-1,1 4 1,10 65 165,-11-64-150,0-6 13,0-1-1,0 1 1,0 0 0,0 0 0,0-1 0,0 1 0,0 0 0,0-1 0,0 1 0,1 0 0,-1 0 0,0-1 0,0 1-1,1 0 1,-1-1 0,0 1 0,1 0 0,-1-1 0,0 1 0,1-1 0,-1 1 0,1-1 0,-1 1 0,1-1 0,0 1-1,-1-1 1,1 1 0,-1-1 0,1 0 0,0 1 0,1-1 18,-1 0-1,0-1 1,0 1-1,0-1 1,0 1 0,0-1-1,0 1 1,0-1-1,0 0 1,0 1-1,0-1 1,0 0 0,0 0-1,0 0 1,1-1-1,28-42 480,-24 30-496,0 1-1,0-1 1,-1-1-1,-1 1 1,-1 0 0,4-26-1,-5 39-189,0 0 0,0 0 0,0 0 0,0 0 0,0 1 0,1-1 0,-1 1 0,0-1-1,0 1 1,1 0 0,-1 0 0,0 0 0,1 0 0,2 0 0,17-2-2313,-5-8-1855,0-5-2109</inkml:trace>
</inkml:ink>
</file>

<file path=ppt/ink/ink2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7.015"/>
    </inkml:context>
    <inkml:brush xml:id="br0">
      <inkml:brushProperty name="width" value="0.025" units="cm"/>
      <inkml:brushProperty name="height" value="0.025" units="cm"/>
    </inkml:brush>
  </inkml:definitions>
  <inkml:trace contextRef="#ctx0" brushRef="#br0">1 0 19923,'0'0'8264</inkml:trace>
</inkml:ink>
</file>

<file path=ppt/ink/ink2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7.607"/>
    </inkml:context>
    <inkml:brush xml:id="br0">
      <inkml:brushProperty name="width" value="0.025" units="cm"/>
      <inkml:brushProperty name="height" value="0.025" units="cm"/>
    </inkml:brush>
  </inkml:definitions>
  <inkml:trace contextRef="#ctx0" brushRef="#br0">0 349 10442,'0'0'20804,"13"-11"-19790,33-28-831,51-42-21,120-129 0,-209 203-162,-5 9 0,-7 21 0,-14 36 0,17-59 0,-14 43 0,4-19 0,2 1 0,1 0 0,1 0 0,1 1 0,-5 47 0,11-72-29,1 0-1,-1-1 1,1 1 0,-1-1 0,1 1-1,-1-1 1,0 1 0,1-1-1,0 1 1,-1-1 0,1 1-1,-1-1 1,1 0 0,0 1 0,-1-1-1,1 0 1,0 1 0,-1-1-1,1 0 1,0 0 0,-1 0 0,1 0-1,0 0 1,-1 0 0,1 0-1,0 0 1,0 0 0,-1 0 0,1 0-1,0 0 1,-1 0 0,1-1-1,0 1 1,-1 0 0,1 0-1,0-1 1,-1 1 0,1-1 0,30-11-4221,-7-8-4873,5-6-7527</inkml:trace>
</inkml:ink>
</file>

<file path=ppt/ink/ink2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7.962"/>
    </inkml:context>
    <inkml:brush xml:id="br0">
      <inkml:brushProperty name="width" value="0.025" units="cm"/>
      <inkml:brushProperty name="height" value="0.025" units="cm"/>
    </inkml:brush>
  </inkml:definitions>
  <inkml:trace contextRef="#ctx0" brushRef="#br0">57 0 23606,'0'0'8905,"-36"70"-8649,27-41-256,3 1 0,1 1 0,5 2 0,0-3 0,0 0 0,0-4 0,0-1 0,2-5-256,-2-4-1538,0-4-512,0-7-1153</inkml:trace>
</inkml:ink>
</file>

<file path=ppt/ink/ink2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3:58.303"/>
    </inkml:context>
    <inkml:brush xml:id="br0">
      <inkml:brushProperty name="width" value="0.025" units="cm"/>
      <inkml:brushProperty name="height" value="0.025" units="cm"/>
    </inkml:brush>
  </inkml:definitions>
  <inkml:trace contextRef="#ctx0" brushRef="#br0">0 30 18225,'0'0'14126,"77"-28"-13710,-27 27-416,8 1 0,-2 0 0,-3 0 0,-8 0-480,-12 5-1795,-7 1-1312,-14 2-929,-11-4-129,-1 1-2754</inkml:trace>
  <inkml:trace contextRef="#ctx0" brushRef="#br0" timeOffset="1">32 203 23318,'0'0'9161,"81"7"-8873,-27-20-288,4-1 0,-1 0 0,-8 4 0,-9 1 0,-8 0-4869,-9 1-5669</inkml:trace>
</inkml:ink>
</file>

<file path=ppt/ink/ink2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0.141"/>
    </inkml:context>
    <inkml:brush xml:id="br0">
      <inkml:brushProperty name="width" value="0.025" units="cm"/>
      <inkml:brushProperty name="height" value="0.025" units="cm"/>
    </inkml:brush>
  </inkml:definitions>
  <inkml:trace contextRef="#ctx0" brushRef="#br0">50 14 1730,'-9'0'1473,"-2"0"-416,1 0-769,2 0-288,3-1-32,1 0 0,3-2 288,-1 2 193,2 0 63,0-1-127,0 1-385,0 0 32,2 0-96,0-1-481,1 2-2049</inkml:trace>
</inkml:ink>
</file>

<file path=ppt/ink/ink2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0.515"/>
    </inkml:context>
    <inkml:brush xml:id="br0">
      <inkml:brushProperty name="width" value="0.025" units="cm"/>
      <inkml:brushProperty name="height" value="0.025" units="cm"/>
    </inkml:brush>
  </inkml:definitions>
  <inkml:trace contextRef="#ctx0" brushRef="#br0">72 39 1153,'-65'-25'1473,"62"21"-1473,2 0-512,-2-2-1602</inkml:trace>
</inkml:ink>
</file>

<file path=ppt/ink/ink2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0.940"/>
    </inkml:context>
    <inkml:brush xml:id="br0">
      <inkml:brushProperty name="width" value="0.025" units="cm"/>
      <inkml:brushProperty name="height" value="0.025" units="cm"/>
    </inkml:brush>
  </inkml:definitions>
  <inkml:trace contextRef="#ctx0" brushRef="#br0">0 96 2402,'0'0'6540,"2"-8"-4266,-2 5-1935,10-43 4389,2 8 4640,-12 45-5975,1 13-2558,1 0-595,-12 165 417,11-184-626,0-1 0,-1 0 0,1 0 0,-1 0 0,1 0 0,0 1 1,-1-1-1,1 0 0,-1 0 0,1 0 0,0 0 0,-1 0 0,1-1 0,-1 1 0,1 0 0,0 0 1,-1 0-1,1 0 0,-1-1 0,1 1 0,-1 0 0,2-1 0,14-10 144,-1-1 0,0-1 0,0 0 0,-2-1-1,23-30 1,12-10 52,-42 47-227,-3 4 0,0 0 0,-1 0 0,1 0 0,1 1 0,-1-1 0,0 1 0,1 0 0,-1-1 0,6-1 0,-8 5 0,-1-1 0,1 1 0,0 0 0,-1-1 0,1 1 0,0 0 0,-1 0 0,1-1 0,-1 1 0,1 0 0,-1 0 0,0 0 0,1 0 0,-1 0 0,0 0 0,0-1 0,1 1 0,-1 0 0,0 0 0,0 0 0,0 0 0,0 0 0,0 0 0,0 0 0,0 0 0,-1 1 0,1 35 0,-1-35 0,-8 61 0,11-63 0,1-2 0,-1 1 0,1 0 0,-1 0 0,1-1 0,-1 1 0,0-1 0,1 0 0,-1 0 0,2-2 0,-3 3 0,18-21 0,0 2 0,36-28 0,-55 47 0,1 1 0,-1 0 0,1-1 0,-1 1 0,1 0 0,-1 0 0,1-1 0,-1 1 0,1 0 0,-1 0 0,1 0 0,-1 0 0,1 0 0,-1 0 0,1 0 0,-1 0 0,1 0 0,-1 0 0,1 0 0,0 0 0,-1 0 0,1 0 0,-1 0 0,1 0 0,-1 0 0,1 1 0,-1-1 0,1 0 0,-1 0 0,0 1 0,1-1 0,-1 0 0,1 1 0,-1-1 0,1 1 0,-1-1 0,0 0 0,1 1 0,-1-1 0,0 1 0,0-1 0,1 1 0,-1-1 0,0 1 0,0-1 0,0 1 0,0-1 0,1 1 0,-1-1 0,0 1 0,0-1 0,0 1 0,0-1 0,0 1 0,0 0 0,0-1 0,-1 1 0,1 0 0,0 45 0,0-35 0,-1 7 0,1-13 0,-1 0 0,1 0 0,0 0 0,1 0 0,-1 0 0,1 0 0,0 0 0,2 5 0,-3-9 0,1 0 0,0 0 0,0 0 0,0 0 0,0 0 0,0 0 0,0-1 0,0 1 0,1 0 0,-1 0 0,0-1 0,0 1 0,0-1 0,1 1 0,-1-1 0,0 0 0,1 1 0,-1-1 0,0 0 0,1 0 0,-1 0 0,0 0 0,1 0 0,-1 0 0,0 0 0,1 0 0,-1-1 0,0 1 0,1-1 0,-1 1 0,0-1 0,1 1 0,-1-1 0,0 1 0,2-2 0,6-3 0,1 0 0,-1-1 0,1 0 0,-2-1 0,12-9 0,-14 10 0,0 0 0,0 1 0,0 0 0,1 1 0,0-1 0,0 1 0,0 1 0,0-1 0,1 1 0,-1 0 0,14-2 0,-20 4 0,-1 1 0,1 0 0,0 0 0,0 0 0,-1 1 0,1-1 0,0 0 0,-1 0 0,1 0 0,0 0 0,-1 1 0,1-1 0,-1 0 0,1 0 0,0 1 0,-1-1 0,1 1 0,-1-1 0,1 0 0,-1 1 0,1-1 0,-1 1 0,1-1 0,-1 1 0,1-1 0,-1 1 0,0 0 0,1-1 0,-1 1 0,0 0 0,0-1 0,1 2 0,2 29 0,0 1 0,-3-31 0,0 0 0,0 0 0,1 0 0,-1 0 0,0 0 0,1 0 0,-1 0 0,1 0 0,-1-1 0,1 1 0,0 0 0,-1 0 0,1 0 0,0-1 0,-1 1 0,1 0 0,0-1 0,0 1 0,0-1 0,0 1 0,0-1 0,-1 1 0,1-1 0,2 1 0,2-1 0,0 0 0,0 0 0,0 0 0,0 0 0,-1-1 0,1 0 0,0 0 0,0 0 0,-1-1 0,1 1 0,-1-1 0,1 0 0,-1-1 0,0 1 0,1-1 0,-1 0 0,6-5 0,-6 4 0,1 1 0,0-1 0,0 1 0,0 0 0,0 1 0,0-1 0,1 1 0,-1 0 0,1 0 0,-1 1 0,12-2 0,-16 4-52,0-1 0,0 1 0,0 0 0,-1 0 0,1-1 1,0 1-1,-1 0 0,1 0 0,0 0 0,-1 0 0,1 0 0,-1 0 0,1 0 0,-1 0 0,0 0 0,1 0 1,-1 0-1,0 0 0,0 0 0,0 1 0,0-1 0,0 0 0,0 0 0,0 0 0,0 0 0,0 0 0,-1 0 1,1 2-1,0-1-254,-1 1 1,1-1 0,0 0-1,0 1 1,-1-1-1,0 0 1,1 1 0,-1-1-1,0 0 1,0 0 0,0 0-1,0 0 1,-1 0 0,0 2-1,-5-2-6933</inkml:trace>
</inkml:ink>
</file>

<file path=ppt/ink/ink2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1.299"/>
    </inkml:context>
    <inkml:brush xml:id="br0">
      <inkml:brushProperty name="width" value="0.025" units="cm"/>
      <inkml:brushProperty name="height" value="0.025" units="cm"/>
    </inkml:brush>
  </inkml:definitions>
  <inkml:trace contextRef="#ctx0" brushRef="#br0">0 1 22005,'0'0'6438</inkml:trace>
</inkml:ink>
</file>

<file path=ppt/ink/ink2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1.670"/>
    </inkml:context>
    <inkml:brush xml:id="br0">
      <inkml:brushProperty name="width" value="0.025" units="cm"/>
      <inkml:brushProperty name="height" value="0.025" units="cm"/>
    </inkml:brush>
  </inkml:definitions>
  <inkml:trace contextRef="#ctx0" brushRef="#br0">149 232 19731,'0'0'6737,"-12"-1"-4837,7 1-1785,0 0 0,-1 0-1,1 1 1,0-1 0,-1 1-1,1 0 1,0 1 0,0-1-1,0 1 1,0 0 0,0 0-1,0 1 1,0 0 0,1-1-1,-1 1 1,1 1 0,0-1-1,0 1 1,0 0 0,0-1-1,1 2 1,-1-1 0,1 0-1,0 1 1,1-1 0,-4 7-1,4-7-82,0 0-1,0 0 0,1 0 0,-1 0 0,1 0 0,0 1 1,0-1-1,0 0 0,0 1 0,1-1 0,0 6 1,0-8-29,1-1 0,-1 1 0,1-1 0,-1 0 0,1 1 1,0-1-1,0 0 0,-1 1 0,1-1 0,0 0 1,0 0-1,0 0 0,0 0 0,0 1 0,1-2 1,-1 1-1,0 0 0,0 0 0,1 0 0,-1 0 1,1-1-1,-1 1 0,0-1 0,1 1 0,-1-1 0,1 0 1,-1 1-1,1-1 0,-1 0 0,1 0 0,0 0 1,-1 0-1,1 0 0,1-1 0,6 0 21,0-1 1,-1 1-1,1-2 0,-1 1 0,1-1 1,-1-1-1,0 1 0,0-2 0,-1 1 1,1-1-1,-1 0 0,0 0 0,0-1 1,0 0-1,-1 0 0,0-1 0,9-12 1,2-3 51,-1-1 0,-1-1 0,-1 0 0,16-37 0,-26 50-76,5-9 0,-1 1 0,0-1 0,-2 0 0,7-37 0,-28 75 0,-5 15 0,9-12 0,2 1 0,0-1 0,2 2 0,0-1 0,1 1 0,2 0 0,0 0 0,1 0 0,2 44 0,1-65 0,0 1 0,0-1 0,0 0 0,1 1 0,-1-1 0,1 0 0,-1 0 0,1 1 0,0-1 0,0 0 0,0 0 0,0 0 0,1 0 0,-1 0 0,0 0 0,1 0 0,-1-1 0,1 1 0,0-1 0,0 1 0,-1-1 0,3 2 0,0-2 0,-1 1 0,0-1 0,1 0 0,-1 0 0,1-1 0,-1 1 0,1-1 0,-1 0 0,1 0 0,0 0 0,-1 0 0,8-2 0,0-1 0,1 0 0,-1 0 0,1-2 0,-1 1 0,0-1 0,-1-1 0,16-11 0,-10 5 0,-2 0 0,1-2 0,14-17 0,-25 26 0,0 0 0,0 0 0,0-1 0,0 0 0,-1 1 0,0-1 0,0 0 0,-1 0 0,1-1 0,-1 1 0,-1 0 0,3-13 0,-4 18 0,0 1 0,0-1 0,0 1 0,0 0 0,0-1 0,0 1 0,0 0 0,0-1 0,-1 1 0,1 0 0,0-1 0,0 1 0,0 0 0,0-1 0,0 1 0,-1 0 0,1-1 0,0 1 0,0 0 0,0-1 0,-1 1 0,1 0 0,0 0 0,-1 0 0,1-1 0,0 1 0,0 0 0,-1 0 0,1 0 0,0-1 0,-1 1 0,1 0 0,0 0 0,-1 0 0,1 0 0,-1 0 0,1 0 0,0 0 0,-1 0 0,1 0 0,-21 6 0,-15 18 0,24-13 0,1 1 0,-1 0 0,2 1 0,-11 16 0,17-24 0,1 1 0,0 1 0,-1-1 0,2 0 0,-1 1 0,1-1 0,0 1 0,0 0 0,1 0 0,0 0 0,0 0 0,1 10 0,0-15 6,1-1 1,0 1-1,0-1 0,0 1 1,-1-1-1,1 1 0,1-1 1,-1 0-1,0 1 0,0-1 1,0 0-1,1 0 0,-1 0 1,0 0-1,1 0 0,-1 0 1,1 0-1,0 0 0,-1-1 1,1 1-1,-1 0 0,1-1 1,0 0-1,0 1 0,-1-1 1,1 0-1,0 0 1,0 0-1,-1 0 0,1 0 1,2-1-1,6 1-209,0 0 0,-1-1 0,1 0 0,15-5 1,-12 1-2035,0 0 1,0-1 0,-1-1 0,0 0 0,-1-1 0,1 0 0,14-14 0,8-10-4240</inkml:trace>
</inkml:ink>
</file>

<file path=ppt/ink/ink2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2.014"/>
    </inkml:context>
    <inkml:brush xml:id="br0">
      <inkml:brushProperty name="width" value="0.025" units="cm"/>
      <inkml:brushProperty name="height" value="0.025" units="cm"/>
    </inkml:brush>
  </inkml:definitions>
  <inkml:trace contextRef="#ctx0" brushRef="#br0">137 28 6054,'0'0'22165,"-8"-6"-20270,4 3-1718,0 0 0,0 1 0,0 0 0,-1-1 0,1 1 1,0 1-1,-1-1 0,-4-1 0,7 3-155,1 0 0,-1 0 1,0 0-1,1 0 0,-1 0 0,1 0 1,-1 0-1,0 1 0,1-1 0,-1 0 1,1 1-1,-1 0 0,1-1 0,-1 1 1,1 0-1,0-1 0,-1 1 0,1 0 1,0 0-1,0 0 0,-1 0 0,1 1 1,0-1-1,0 0 0,0 0 0,0 1 1,1-1-1,-1 0 0,0 1 0,0-1 1,1 1-1,-1-1 0,1 1 0,-1-1 1,1 1-1,0-1 0,0 3 0,-1-2-78,0 0-1,1 0 0,0 0 0,-1 0 1,1-1-1,0 1 0,0 0 0,0 0 0,0 0 1,0 0-1,1 0 0,-1 0 0,1 0 0,-1-1 1,1 1-1,0 0 0,-1 0 0,1-1 1,0 1-1,0 0 0,0-1 0,0 1 0,1-1 1,-1 1-1,0-1 0,1 0 0,-1 1 0,3 1 1,4 1 0,0 0 0,0-1 1,0 0-1,0 0 1,13 2-1,-15-4 39,-1 0 0,1 0-1,-1 1 1,0 0 0,1 0 0,-1 0-1,0 0 1,0 1 0,0 0-1,0 0 1,-1 0 0,5 5 0,-8-7 47,0 0 0,-1 1 1,1-1-1,0 1 0,-1-1 1,1 1-1,-1-1 1,0 1-1,1-1 0,-1 1 1,0-1-1,0 1 0,0 0 1,0-1-1,0 1 0,-1-1 1,1 1-1,0-1 0,-1 1 1,1-1-1,-1 1 0,1-1 1,-1 1-1,0-1 1,0 0-1,0 1 0,0-1 1,0 0-1,0 0 0,0 0 1,0 1-1,0-1 0,0 0 1,0-1-1,-1 1 0,1 0 1,-2 1-1,-7 5 284,0-1 0,-1 0-1,-16 7 1,24-12-304,-5 3-10,0-1 0,0 0 0,0 0 0,-1-1 0,0 0 0,1 0 0,-1-1 0,0 0 0,-13-1 0,21 0-68,0 0-1,0-1 1,0 1-1,0 0 1,0-1-1,0 1 1,0-1-1,1 1 1,-1-1-1,0 0 1,0 1-1,1-1 1,-1 0-1,0 1 1,1-1-1,-1 0 1,1 0-1,-1 0 1,1 0-1,-1 1 1,1-1-1,0 0 1,-1 0-1,1 0 1,0 0-1,0 0 1,0 0-1,0 0 1,0 0-1,0 0 1,0 0-1,0 0 1,0 0-1,0 0 1,0 0-1,1 0 1,-1 0-1,0 0 1,1 0-1,14-41-5353,7 6-760,8-4-1959</inkml:trace>
</inkml:ink>
</file>

<file path=ppt/ink/ink2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12.527"/>
    </inkml:context>
    <inkml:brush xml:id="br0">
      <inkml:brushProperty name="width" value="0.025" units="cm"/>
      <inkml:brushProperty name="height" value="0.025" units="cm"/>
    </inkml:brush>
  </inkml:definitions>
  <inkml:trace contextRef="#ctx0" brushRef="#br0">76 1 16143,'0'0'11611,"2"10"-9203,0 11-2082,-2 0-1,-1 0 1,-1 0-1,0 0 1,-2 0 0,0-1-1,-7 21 1,-6 17-326,7-27 0,2 1 0,0 0 0,-4 57 0,12-89 0,0 0 0,0 1 0,0-1 0,0 1 0,0-1 0,0 1 0,0-1 0,0 0 0,0 1 0,0-1 0,0 1 0,0-1 0,0 0 0,0 1 0,0-1 0,1 0 0,-1 1 0,0-1 0,0 1 0,0-1 0,1 0 0,-1 1 0,0-1 0,1 0 0,-1 0 0,0 1 0,0-1 0,1 0 0,-1 0 0,0 1 0,1-1 0,-1 0 0,1 0 0,-1 0 0,1 0 0,15-4 0,15-20 0,-19 12 0,-1-1 0,0-1 0,-1 0 0,-1 0 0,0-1 0,-1 0 0,0 0 0,-1-1 0,-1 0 0,-1-1 0,0 1 0,3-20 0,-9 40 0,1-1 0,1 1 0,-1 0 0,1 0 0,-1 0 0,1-1 0,0 1 0,0 0 0,1-1 0,-1 1 0,1-1 0,0 1 0,0-1 0,0 0 0,0 0 0,0 0 0,1 0 0,-1 0 0,1 0 0,0-1 0,0 1 0,0-1 0,0 0 0,0 0 0,1 0 0,-1 0 0,0-1 0,1 1 0,0-1 0,-1 0 0,1 0 0,0 0 0,-1-1 0,1 1 0,0-1 0,0 0 0,0 0 0,-1 0 0,1 0 0,0-1 0,0 1 0,5-3 0,38-21 0,-42 21 0,0-1 0,0 1 0,1 0 0,-1 0 0,1 1 0,0 0 0,0 0 0,0 0 0,10-1 0,-15 9 0,0-1 0,0 1 0,-1 0 0,0 0 0,0 11 0,-1-5 0,3 19 0,-2-30 0,1 0 0,0 0 0,0-1 0,0 1 0,0 0 0,0 0 0,0 0 0,0-1 0,0 1 0,0-1 0,0 1 0,0 0 0,0-1 0,0 0 0,1 1 0,-1-1 0,0 0 0,0 0 0,0 0 0,1 1 0,-1-1 0,0 0 0,0-1 0,2 1 0,9-1 0,-1 0 0,0-1 0,0-1 0,-1 1 0,19-8 0,-18 5 0,1 1 0,0 1 0,1 0 0,16-2 0,-26 5 0,-1-1 0,1 1 0,-1 0 0,1 0 0,-1 0 0,0 0 0,1 1 0,-1-1 0,1 1 0,-1-1 0,0 1 0,1 0 0,3 2 0,-5-1 0,1-1 0,-1 1 0,1 0 0,-1 0 0,0 0 0,0 0 0,0 0 0,0 0 0,0 0 0,-1 0 0,1 4 0,5 10 0,-6-15-69,1-1 0,-1 1 0,1 0 0,0 0 0,-1-1 0,1 1 0,0 0 0,0-1 0,-1 1 0,1-1 0,0 1 0,0-1 0,0 1 0,0-1 0,0 0 0,0 1 0,0-1 0,0 0 0,0 0 0,0 0 0,0 1 0,0-1 0,0 0 0,-1-1 0,1 1 0,0 0 0,0 0 0,0 0-1,0 0 1,0-1 0,0 1 0,0 0 0,0-1 0,0 1 0,0-1 0,-1 1 0,1-1 0,0 1 0,0-1 0,0 0 0,0-1 0,14-11-8787</inkml:trace>
</inkml:ink>
</file>

<file path=ppt/ink/ink2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39.749"/>
    </inkml:context>
    <inkml:brush xml:id="br0">
      <inkml:brushProperty name="width" value="0.025" units="cm"/>
      <inkml:brushProperty name="height" value="0.025" units="cm"/>
    </inkml:brush>
  </inkml:definitions>
  <inkml:trace contextRef="#ctx0" brushRef="#br0">25 1 16464,'0'0'9806,"3"9"-8300,3 16-1019,-1 0 0,-2 0 1,0 0-1,-1 42 1,-13 114-331,7-181-857,-5-9-1726,-5-12-4938,5 4 264</inkml:trace>
</inkml:ink>
</file>

<file path=ppt/ink/ink2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0.093"/>
    </inkml:context>
    <inkml:brush xml:id="br0">
      <inkml:brushProperty name="width" value="0.025" units="cm"/>
      <inkml:brushProperty name="height" value="0.025" units="cm"/>
    </inkml:brush>
  </inkml:definitions>
  <inkml:trace contextRef="#ctx0" brushRef="#br0">1 44 17649,'0'0'11595,"79"-44"-10442,-36 44-320,9 0-417,-3 0-224,2 0-128,-3 2-32,-5 3-544,-3 0-1090,-10-1-1537,-9-2-1345,-9-2-2050</inkml:trace>
</inkml:ink>
</file>

<file path=ppt/ink/ink2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0.449"/>
    </inkml:context>
    <inkml:brush xml:id="br0">
      <inkml:brushProperty name="width" value="0.025" units="cm"/>
      <inkml:brushProperty name="height" value="0.025" units="cm"/>
    </inkml:brush>
  </inkml:definitions>
  <inkml:trace contextRef="#ctx0" brushRef="#br0">0 13 14189,'0'0'12428,"60"14"-10154,-17-14-800,3-9-802,3 1-544,-3 2-95,-2 3-450,-9 3-1152,-7 0-2083,-9 0-1985,-4 0-3204</inkml:trace>
</inkml:ink>
</file>

<file path=ppt/ink/ink2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0.905"/>
    </inkml:context>
    <inkml:brush xml:id="br0">
      <inkml:brushProperty name="width" value="0.025" units="cm"/>
      <inkml:brushProperty name="height" value="0.025" units="cm"/>
    </inkml:brush>
  </inkml:definitions>
  <inkml:trace contextRef="#ctx0" brushRef="#br0">0 0 22197,'0'0'4431,"1"11"-2387,3 45-414,-2-7-848,10 57-1,-12-105-775,0 0 0,0-1 0,0 1 0,0 0 1,0 0-1,0-1 0,1 1 0,-1 0 0,0 0 0,0-1 0,1 1 1,-1 0-1,0 0 0,1-1 0,-1 1 0,0 0 0,1-1 0,-1 1 1,1-1-1,0 1 0,-1 0 0,1-1 0,-1 1 0,1-1 0,0 0 1,-1 1-1,1-1 0,0 1 0,-1-1 0,2 0 0,-1 0 13,1-1 0,-1 1 0,0-1 0,0 1 1,0-1-1,0 0 0,0 0 0,0 0 0,0 0 0,0 1 0,0-1 0,0 0 0,0-1 0,-1 1 0,2-2 0,22-47 388,-19 33-407,-2 1 0,0-1 0,-1 1 0,0-1 0,-1 0 0,-3-25 0,2 41 0,0 0 0,0 0 0,0 0 0,-1-1 0,1 1 0,0 0 0,-1 0 0,1 0 0,-1 0 0,1 0 0,-1 0 0,1 0 0,-1 0 0,0 0 0,0 0 0,0 0 0,1 0 0,-1 1 0,0-1 0,-1-1 0,1 2 0,1 0 0,0 0 0,-1 0 0,1 0 0,-1 0 0,1 0 0,-1 0 0,1 0 0,0 0 0,-1 0 0,1 0 0,-1 0 0,1 0 0,-1 0 0,1 0 0,0 0 0,-1 1 0,1-1 0,-1 0 0,1 0 0,0 0 0,-1 1 0,1-1 0,0 0 0,-1 1 0,1-1 0,0 0 0,-1 0 0,1 1 0,0-1 0,0 1 0,0-1 0,-1 0 0,1 1 0,0-1 0,0 0 0,0 1 0,0-1 0,-1 1 0,1-1 0,0 1 0,0-1 0,0 0 0,0 1 0,0-1 0,0 1 0,0-1 0,0 1 0,1-1 0,-1 1 0,-1 2 0,1 1 0,0-1 0,-1 0 0,1 0 0,1 1 0,-1-1 0,0 0 0,1 1 0,0-1 0,0 0 0,0 0 0,0 0 0,0 0 0,0 0 0,1 0 0,0 0 0,2 3 0,-1-3 0,-1-1 0,1 0 0,0 0 0,0 0 0,0-1 0,0 1 0,1-1 0,-1 1 0,0-1 0,1 0 0,-1-1 0,0 1 0,1 0 0,-1-1 0,1 0 0,5 0 0,-2 0 0,-1 0 0,1-1 0,-1 0 0,0 0 0,1 0 0,-1-1 0,0 0 0,0 0 0,0 0 0,0-1 0,0 0 0,-1 0 0,1 0 0,-1-1 0,0 0 0,0 0 0,0 0 0,0-1 0,-1 0 0,0 0 0,0 0 0,0 0 0,0 0 0,-1-1 0,0 0 0,4-11 0,-12 27 0,2-3 0,-1-1 0,1 1 0,0 0 0,1 0 0,0 0 0,0 0 0,0 0 0,1 1 0,0-1 0,0 0 0,1 12 0,1-18 0,0 0 0,0 0 0,0 0 0,0 0 0,0 0 0,0 0 0,1 0 0,-1 0 0,0-1 0,0 1 0,1 0 0,-1-1 0,1 1 0,-1-1 0,0 1 0,1-1 0,-1 0 0,1 0 0,-1 1 0,1-1 0,-1 0 0,1 0 0,-1-1 0,0 1 0,1 0 0,2-1 0,42-6 0,-38 5 0,1-1 0,-1-1 0,0 0 0,0 0 0,0 0 0,-1-1 0,1 0 0,-1-1 0,0 0 0,-1 0 0,10-11 0,-21 23 0,1-1 0,0 0 0,0 1 0,1 0 0,-1 0 0,1 0 0,1 0 0,-1 1 0,1-1 0,0 1 0,1 0 0,-1-1 0,1 1 0,1 0 0,-1 0 0,1 8 0,1-14-33,-1 0 0,1 0 1,-1 0-1,0 0 0,1-1 0,-1 1 0,1 0 1,0 0-1,-1 0 0,1 0 0,0-1 0,-1 1 0,1 0 1,0-1-1,0 1 0,0-1 0,0 1 0,-1-1 1,1 1-1,0-1 0,0 1 0,0-1 0,0 0 1,0 0-1,0 1 0,0-1 0,0 0 0,0 0 1,0 0-1,0 0 0,0 0 0,0 0 0,0 0 0,0-1 1,2 1-1,1-1-462,1 0 0,-1 1 0,0-2 0,0 1 0,0 0 0,0-1 0,6-3 0,10-12-6701,-4-6-2856</inkml:trace>
</inkml:ink>
</file>

<file path=ppt/ink/ink2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1.247"/>
    </inkml:context>
    <inkml:brush xml:id="br0">
      <inkml:brushProperty name="width" value="0.025" units="cm"/>
      <inkml:brushProperty name="height" value="0.025" units="cm"/>
    </inkml:brush>
  </inkml:definitions>
  <inkml:trace contextRef="#ctx0" brushRef="#br0">1 7 18481,'0'0'13357,"49"-7"-36419</inkml:trace>
</inkml:ink>
</file>

<file path=ppt/ink/ink2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1.592"/>
    </inkml:context>
    <inkml:brush xml:id="br0">
      <inkml:brushProperty name="width" value="0.025" units="cm"/>
      <inkml:brushProperty name="height" value="0.025" units="cm"/>
    </inkml:brush>
  </inkml:definitions>
  <inkml:trace contextRef="#ctx0" brushRef="#br0">46 0 14221,'0'0'15370,"1"14"-14356,-22 219 1148,21-232-2162,0 0 0,0 0 0,0 0 0,0 0 0,0 0 0,0 0 0,1 0 0,-1 0 0,0 0 0,1 0 0,-1 0 0,1 0 0,-1 0 0,1 0 0,0 0 0,-1 0 0,1-1 0,0 1 0,-1 0 0,1 0 0,0-1 0,0 1 0,0-1 0,0 1 0,0-1 0,0 1 0,-1-1 0,1 1 0,0-1 0,0 0 0,0 0 0,0 1 0,0-1 0,1 0 0,-1 0 0,0 0 0,0 0 0,0 0 0,0 0 0,0 0 0,0-1 0,0 1 0,1-1 0,58-16 0,-36 9 0,-23 7 0,0 1 0,0 0 0,-1 0 0,1-1 0,0 1 0,0 0 0,0 0 0,0 0 0,0 0 0,-1 0 0,1 0 0,0 1 0,0-1 0,0 0 0,0 0 0,0 0 0,-1 1 0,1-1 0,0 1 0,0-1 0,0 0 0,-1 1 0,1-1 0,0 1 0,-1 0 0,1-1 0,0 1 0,-1 0 0,1-1 0,-1 1 0,1 0 0,0 2 0,-1-1 0,1 0 0,-1 0 0,0 0 0,0 0 0,0 0 0,0 0 0,0 1 0,0-1 0,0 0 0,-1 0 0,0 3 0,-1 2 0,0-1 0,-1 1 0,0-1 0,1 0 0,-2 0 0,1 0 0,-1 0 0,-5 5 0,5-6 0,-1-1 0,1 0 0,-1-1 0,0 1 0,0-1 0,-1 0 0,1 0 0,-1-1 0,1 1 0,-1-1 0,0 0 0,0-1 0,0 0 0,0 1 0,0-2 0,0 1 0,0-1 0,0 0 0,-7-1 0,12 1-77,0-1 1,0 1-1,0-1 1,0 0-1,0 1 0,0-1 1,0 0-1,0 0 1,0 1-1,1-1 0,-1 0 1,0 0-1,0 0 1,1 0-1,-1 0 0,1 0 1,-1 0-1,1 0 1,-1 0-1,1 0 0,0-1 1,-1 1-1,1 0 0,0 0 1,0 0-1,0 0 1,0-1-1,0 1 0,0-1 1,0 0-191,0 1 0,0-1 0,0 1 1,0-1-1,0 1 0,1-1 0,-1 1 0,1-1 1,-1 1-1,1-1 0,-1 1 0,1-1 0,0 1 1,0 0-1,0-1 0,-1 1 0,1 0 0,0 0 1,1 0-1,-1 0 0,2-2 0,9-1-7772</inkml:trace>
</inkml:ink>
</file>

<file path=ppt/ink/ink2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2.249"/>
    </inkml:context>
    <inkml:brush xml:id="br0">
      <inkml:brushProperty name="width" value="0.025" units="cm"/>
      <inkml:brushProperty name="height" value="0.025" units="cm"/>
    </inkml:brush>
  </inkml:definitions>
  <inkml:trace contextRef="#ctx0" brushRef="#br0">44 1 10570,'0'0'18161,"0"10"-17243,0 328 2200,1-323-3118,1 1 0,6 29 0,-6-39 0,-1-1 0,1 1 0,0-1 0,1 1 0,-1-1 0,1 0 0,0 0 0,0 0 0,0 0 0,9 8 0,-12-16-481,1 0 0,-1 0 0,0 0 0,1 0 0,-1 0 0,-1-1 0,1 1 0,0 0 1,-1 0-1,-1-5 0,-5-5-2027,0 0 0,-1 1 0,0 0 0,-16-17 0,18 21 1034,-22-26-5263</inkml:trace>
</inkml:ink>
</file>

<file path=ppt/ink/ink2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2.623"/>
    </inkml:context>
    <inkml:brush xml:id="br0">
      <inkml:brushProperty name="width" value="0.025" units="cm"/>
      <inkml:brushProperty name="height" value="0.025" units="cm"/>
    </inkml:brush>
  </inkml:definitions>
  <inkml:trace contextRef="#ctx0" brushRef="#br0">0 30 6662,'0'0'22966,"46"-29"-21877,-11 29-320,2 0-353,0 2-320,-3 0-192,-4 0-1794,-2-2-2562,-6 0-2627,-4 0-7654</inkml:trace>
</inkml:ink>
</file>

<file path=ppt/ink/ink2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2.978"/>
    </inkml:context>
    <inkml:brush xml:id="br0">
      <inkml:brushProperty name="width" value="0.025" units="cm"/>
      <inkml:brushProperty name="height" value="0.025" units="cm"/>
    </inkml:brush>
  </inkml:definitions>
  <inkml:trace contextRef="#ctx0" brushRef="#br0">169 13 17489,'0'0'11055,"-12"0"-9763,1 1-1163,0 0-1,1 1 1,-1 0 0,0 1-1,0 0 1,1 0-1,-15 8 1,21-10-66,1 1 1,-1 0 0,1 0-1,-1 0 1,1 0-1,0 1 1,0-1-1,0 1 1,0 0 0,1 0-1,-1 0 1,1 0-1,0 0 1,0 1-1,0-1 1,0 1-1,0-1 1,1 1 0,0 0-1,-1 0 1,1-1-1,1 1 1,-1 0-1,1 0 1,-1 0 0,1 0-1,0 0 1,1 6-1,0-8-60,0-1-1,-1 1 1,1-1-1,0 0 1,0 0-1,0 1 1,0-1 0,1 0-1,-1 0 1,0 0-1,0 0 1,1 0-1,-1 0 1,0-1-1,1 1 1,-1 0-1,1-1 1,-1 1-1,1-1 1,-1 1-1,1-1 1,0 0 0,-1 0-1,1 0 1,-1 0-1,1 0 1,-1 0-1,4 0 1,49-7-18,-42 3 15,0-1 0,-1 0 0,1 0 0,-1-1 0,0-1 0,-1 0 0,10-8 0,-14 10 0,0 1 0,-1-1 0,0 0 0,0 0 0,-1-1 0,1 1 0,-1-1 0,0 0 0,-1 0 0,0 0 0,1-1 0,-2 1 0,1-1 0,1-7 0,-6 12 0,-3 7 0,-5 8 0,-10 42-167,19-52 99,0 1 0,1-1-1,-1 1 1,1-1 0,0 1 0,0 0-1,0-1 1,0 1 0,0-1 0,1 1 0,-1-1-1,1 1 1,0-1 0,2 5 0,-1-6-276,-1-1 0,0 1 0,1-1 0,-1 0 0,0 0 1,1 0-1,0 0 0,-1 0 0,1 0 0,0 0 0,-1 0 1,1-1-1,0 1 0,0 0 0,-1-1 0,1 0 0,0 1 1,0-1-1,0 0 0,0 0 0,0 0 0,-1 0 0,1-1 1,0 1-1,0 0 0,0-1 0,0 1 0,-1-1 0,3 0 1,1-1-1006,1 0 0,-1 0 0,0-1 1,0 1-1,0-1 0,0 0 1,0 0-1,5-6 0,14-16-7165</inkml:trace>
</inkml:ink>
</file>

<file path=ppt/ink/ink2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3.352"/>
    </inkml:context>
    <inkml:brush xml:id="br0">
      <inkml:brushProperty name="width" value="0.025" units="cm"/>
      <inkml:brushProperty name="height" value="0.025" units="cm"/>
    </inkml:brush>
  </inkml:definitions>
  <inkml:trace contextRef="#ctx0" brushRef="#br0">70 1 9289,'0'0'14878,"-9"9"-13661,4-4-985,-1 0 0,1 1 0,0-1 0,0 1 0,1 1 0,0-1 0,0 0 1,0 1-1,1 0 0,0 0 0,0 0 0,1 1 0,0-1 0,0 0 0,0 1 0,0 8 0,3-15-218,-1 1-1,1-1 1,-1 0 0,1 1-1,-1-1 1,1 0 0,0 0-1,0 0 1,-1 0 0,1 0-1,0 0 1,0 0 0,0 0-1,0 0 1,0 0-1,0 0 1,1-1 0,-1 1-1,0 0 1,2 0 0,36 17-244,-9-5-478,-24-7 799,1 0 0,-1 1 1,-1-1-1,1 1 0,-1 0 0,0 0 1,0 1-1,-1-1 0,0 1 0,-1 0 1,1 0-1,-2 1 0,1-1 0,-1 1 1,0-1-1,-1 1 0,0-1 1,0 1-1,-1 0 0,-1 16 0,0-15 18,1-1 0,-1 0-1,-1 1 1,0-1-1,0 0 1,-1 0 0,0 0-1,0 0 1,-1 0 0,0-1-1,-1 1 1,0-1 0,0 0-1,-1-1 1,0 1-1,0-1 1,-1 0 0,0-1-1,-9 7 1,15-11-109,-1-1 0,0 0 0,1 0 0,-1 0 0,0 0 0,0 0 0,0-1 0,0 1 0,0 0 0,0-1 0,0 1 0,0-1 0,0 0 0,0 0 0,0 0 0,0 0 0,0 0 0,0 0 0,0-1 0,-2 0 0,2 1 0,0-1 0,1-1 0,-1 1 0,1 0 0,-1 0 0,1-1 0,0 1 0,0 0 0,-1-1 0,1 1 0,0-1 0,0 0 0,1 1 0,-1-1 0,0 0 0,0 0 0,0-2 0,-2-10 0,1 0 0,0 0 0,1 0 0,1-23 0,0 24 0,0 7-84,0 0-1,1 0 1,0 0 0,-1 0 0,2 0-1,-1 0 1,1 0 0,0 1-1,0-1 1,0 1 0,1-1 0,6-8-1,-3 6-447,0 1 0,1 0-1,0 0 1,1 1 0,0 0-1,0 0 1,10-5 0,13-8-7407</inkml:trace>
</inkml:ink>
</file>

<file path=ppt/ink/ink2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3.741"/>
    </inkml:context>
    <inkml:brush xml:id="br0">
      <inkml:brushProperty name="width" value="0.025" units="cm"/>
      <inkml:brushProperty name="height" value="0.025" units="cm"/>
    </inkml:brush>
  </inkml:definitions>
  <inkml:trace contextRef="#ctx0" brushRef="#br0">0 0 6022,'0'0'23029,"9"64"-21587,-7-46-449,-1 0-641,2-1-256,0-4-64,2-4-128,-4-4-961,1-5-1505,-2-13-8521,0-9-1633</inkml:trace>
</inkml:ink>
</file>

<file path=ppt/ink/ink2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4.066"/>
    </inkml:context>
    <inkml:brush xml:id="br0">
      <inkml:brushProperty name="width" value="0.025" units="cm"/>
      <inkml:brushProperty name="height" value="0.025" units="cm"/>
    </inkml:brush>
  </inkml:definitions>
  <inkml:trace contextRef="#ctx0" brushRef="#br0">17 0 12043,'0'0'18033,"-16"22"-17968,34-12-546,7-4-1985,4-3-1378,3 1-1217,0-1-2978</inkml:trace>
</inkml:ink>
</file>

<file path=ppt/ink/ink2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4.399"/>
    </inkml:context>
    <inkml:brush xml:id="br0">
      <inkml:brushProperty name="width" value="0.025" units="cm"/>
      <inkml:brushProperty name="height" value="0.025" units="cm"/>
    </inkml:brush>
  </inkml:definitions>
  <inkml:trace contextRef="#ctx0" brushRef="#br0">120 0 15310,'0'0'7859,"-5"9"-5286,4-7-2501,-31 39 2733,30-38-2580,-1-1 0,0 0-1,1 1 1,-1-1 0,0 0 0,0 0 0,-1-1 0,1 1 0,0-1 0,-1 1 0,1-1 0,0 0-1,-1-1 1,1 1 0,-8 0 0,58-3-1042,-29 0 177,-1 1 0,1 1 0,22 3 1,-36-2 574,1-1 1,0 1 0,-1 1 0,1-1-1,-1 1 1,1 0 0,-1 0 0,0 0 0,0 0-1,0 1 1,0-1 0,0 1 0,-1 0 0,1 1-1,-1-1 1,6 7 0,-8-8 127,0 0 0,0-1 1,0 1-1,0 0 0,0 0 0,-1 0 1,1-1-1,0 1 0,-1 0 0,0 0 1,1 0-1,-1 0 0,0 0 0,0 0 1,0 0-1,0 0 0,0 0 0,-1 0 1,1 0-1,-1 0 0,1 0 0,-1 0 1,0 0-1,0 0 0,1-1 0,-1 1 1,0 0-1,-1 0 0,1-1 0,0 1 1,0-1-1,-1 1 0,1-1 0,-1 0 1,1 0-1,-1 1 0,0-1 0,1 0 1,-1 0-1,-3 1 0,-8 5 502,-1 0 1,0 0-1,-29 8 0,38-13-529,-6 1 5,0 0-1,0 0 1,0-1 0,0-1 0,-1 1-1,-17-2 1,28 0-53,-1 0 0,0 0 0,1 0 0,-1-1 0,1 1 0,-1-1 0,1 1 0,-1-1 0,1 1 0,-1-1 0,1 0 0,-1 0 0,1 1 0,0-1 0,-1 0 0,1 0 0,0-1 0,0 1 0,0 0 0,0 0 0,-1-2 0,1 0-66,0 1 0,1 0 0,0-1 0,0 1 0,0-1 0,0 1 0,0-1 1,0 1-1,0-1 0,1 1 0,-1-1 0,1 1 0,0 0 0,0-1 0,0 1 0,0 0 0,0 0 0,0 0 0,2-3 0,7-10-2411,0 0-1,2 0 1,20-22 0,-8 11-2255,12-16-5314</inkml:trace>
</inkml:ink>
</file>

<file path=ppt/ink/ink2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4.740"/>
    </inkml:context>
    <inkml:brush xml:id="br0">
      <inkml:brushProperty name="width" value="0.025" units="cm"/>
      <inkml:brushProperty name="height" value="0.025" units="cm"/>
    </inkml:brush>
  </inkml:definitions>
  <inkml:trace contextRef="#ctx0" brushRef="#br0">84 0 15310,'0'0'6524,"2"11"-4282,3 105 2168,0 13-1992,-3-113-2421,0-1 1,1 1 0,1-1 0,1 0-1,0 0 1,8 16 0,-9-22-320,18 32-1337,-5-18-2686,-40-47-5871,-1-1 6979,-5-4 5126,-33-41 8653,43 44-10065,17 24-314,1 0 1,-1-1-1,1 1 0,-1 0 0,1 0 0,0-1 0,0 1 0,0-1 0,0 1 0,0-1 0,1 0 0,-1 1 0,1-1 0,-1 1 0,1-1 1,0 0-1,0 1 0,1-1 0,-1 0 0,0 1 0,1-1 0,-1 0 0,1 1 0,0-1 0,2-2 0,-1 2-111,0 0 1,1 1-1,0-1 0,0 1 0,0 0 0,0 0 0,0 0 0,0 0 0,1 0 1,-1 1-1,0-1 0,1 1 0,-1 0 0,1 0 0,0 0 0,-1 1 0,7-1 1,65-4-1722,-4 0-4387,-10-4-3756</inkml:trace>
</inkml:ink>
</file>

<file path=ppt/ink/ink2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5.254"/>
    </inkml:context>
    <inkml:brush xml:id="br0">
      <inkml:brushProperty name="width" value="0.025" units="cm"/>
      <inkml:brushProperty name="height" value="0.025" units="cm"/>
    </inkml:brush>
  </inkml:definitions>
  <inkml:trace contextRef="#ctx0" brushRef="#br0">82 1 14446,'0'0'11365,"1"12"-9582,-3 25-249,0 0 0,-13 57 0,14-89-1488,-1 0 1,1 0-1,0 0 0,1 0 1,-1 0-1,1 0 1,0 0-1,1 9 1,0-13-43,-1-1 1,0 1 0,1 0 0,-1 0 0,0-1 0,1 1 0,-1 0 0,1-1 0,-1 1 0,1 0 0,-1-1 0,1 1 0,0-1 0,-1 1 0,1-1 0,0 1 0,-1-1 0,1 0 0,0 1-1,0-1 1,-1 0 0,2 1 0,31-4 35,18-14-73,-40 13 3,1 0 0,-1 0 0,1 1 0,-1 0 0,1 1 1,0 0-1,17 0 0,-27 3 20,-1-1 0,1 0 1,0 0-1,-1 1 0,1-1 0,-1 1 1,1-1-1,-1 1 0,1 0 1,-1-1-1,0 1 0,1 0 0,-1 0 1,0 0-1,0 0 0,1 0 1,-1 1-1,0-1 0,0 0 0,0 0 1,0 1-1,-1-1 0,1 1 1,0-1-1,0 0 0,-1 1 0,1-1 1,-1 1-1,0 0 0,1-1 1,-1 1-1,0-1 0,0 1 0,0 0 1,0-1-1,0 1 0,0-1 1,0 1-1,-1 2 0,0 1 57,0 0 0,0 0-1,0-1 1,0 1 0,-1 0 0,0-1-1,0 1 1,0-1 0,-1 1-1,1-1 1,-1 0 0,-4 4 0,0-2-43,-1-1-1,1 0 1,-2 0 0,1-1 0,0 0 0,-1 0 0,0-1 0,0 0 0,0-1 0,0 0 0,0 0 0,0-1 0,0 0 0,-1-1-1,1 0 1,-16-1 0,19 0-4,0 0-1,0 0 1,-1-1-1,1 1 1,0-1-1,1-1 0,-1 1 1,0-1-1,1 0 1,-1 0-1,-6-6 1,9 6-1,0 0 1,0 0 0,1 0-1,-1 0 1,1 0 0,-1-1-1,1 1 1,0-1 0,1 0-1,-1 1 1,1-1-1,-1 0 1,1 0 0,0 0-1,1 0 1,-1 0 0,1 0-1,-1-7 1,2 11-133,-1-1 1,1 0-1,-1 0 1,1 1-1,-1-1 1,1 0-1,0 1 0,-1-1 1,1 1-1,0-1 1,0 1-1,-1-1 0,1 1 1,0-1-1,0 1 1,0 0-1,-1-1 1,1 1-1,0 0 0,0 0 1,0 0-1,0 0 1,0 0-1,0 0 0,0 0 1,-1 0-1,1 0 1,0 0-1,0 0 0,0 0 1,0 1-1,0-1 1,-1 0-1,2 1 1,36 9-6903,-6 3 1360,3 2-2535</inkml:trace>
</inkml:ink>
</file>

<file path=ppt/ink/ink2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6.594"/>
    </inkml:context>
    <inkml:brush xml:id="br0">
      <inkml:brushProperty name="width" value="0.025" units="cm"/>
      <inkml:brushProperty name="height" value="0.025" units="cm"/>
    </inkml:brush>
  </inkml:definitions>
  <inkml:trace contextRef="#ctx0" brushRef="#br0">0 349 6406,'0'0'22453,"10"-1"-20718,2-2-1580,0 0 1,-1 0-1,1-1 0,-1-1 0,0 0 0,0-1 1,-1 0-1,0 0 0,0-1 0,0 0 0,-1-1 1,0 0-1,12-15 0,-18 21-155,-1-1 0,1 0 0,-1 1 0,0-1 0,0 0 0,0 0 0,0 0 0,0 0 0,-1-1 0,0 1 0,1 0 0,-1-1 0,0 1 0,-1-1 0,1-3 0,-1 7 0,0-1 0,0 1 0,0-1 0,0 1 0,0 0 0,0-1 0,0 1 0,0-1 0,0 1 0,0 0 0,0-1 0,-1 1 0,1 0 0,0-1 0,0 1 0,-1 0 0,1-1 0,0 1 0,0 0 0,-1-1 0,1 1 0,0 0 0,-1 0 0,1-1 0,0 1 0,-1 0 0,1 0 0,0 0 0,-1 0 0,1-1 0,0 1 0,-1 0 0,1 0 0,-1 0 0,-19 3 0,-16 14 0,26-8 0,0 0 0,1 1 0,1 0 0,0 0 0,0 1 0,1 0 0,0 0 0,1 1 0,0 0 0,1 0 0,1 0 0,-1 0 0,-2 19 0,7-30 0,1-1 0,-1 1 0,0 0 0,1 0 0,-1 0 0,1 0 0,-1 0 0,1 0 0,-1-1 0,1 1 0,0 0 0,0 0 0,-1-1 0,1 1 0,0 0 0,0-1 0,0 1 0,-1-1 0,1 1 0,0-1 0,0 0 0,0 1 0,0-1 0,0 0 0,0 1 0,0-1 0,0 0 0,0 0 0,0 0 0,0 0 0,0 0 0,0 0 0,0 0 0,0-1 0,1 1 0,46-4 0,-43 4 0,36-7 0,-28 5 0,0-1 0,0 1 0,0 1 0,0 1 0,0 0 0,1 0 0,13 3 0,-25-2 0,-1-1 0,1 1 0,-1-1 0,0 1 0,1 0 0,-1 0 0,0-1 0,1 1 0,-1 0 0,0 0 0,0 0 0,0 0 0,0 1 0,0-1 0,0 0 0,0 0 0,0 1 0,0-1 0,-1 1 0,1-1 0,0 0 0,-1 1 0,1 2 0,2 28 0,-3-29 0,-5-182 0,8 179 0,0 0 0,0 0 0,0 1 0,0-1 0,0 1 0,0-1 0,0 1 0,0 0 0,-1 0 0,1 0 0,0 1 0,3 1 0,-4-2 0,18 6 0,-1-1 0,1-1 0,0-1 0,39 4 0,-45-7 0,-1 0 0,0-1 0,1-1 0,-1 0 0,0-1 0,0-1 0,0 0 0,20-7 0,-26 7 0,-1 0 0,0-1 0,0 0 0,0-1 0,0 1 0,-1-1 0,6-6 0,-9 9 0,0 0 0,0 0 0,-1 1 0,1-1 0,-1 0 0,0 0 0,0 0 0,1-1 0,-1 1 0,-1 0 0,1 0 0,0-1 0,0 1 0,-1 0 0,1-1 0,-1 1 0,0-1 0,0 1 0,0 0 0,0-1 0,0 1 0,0-1 0,-1 1 0,-1-5 0,2 6 0,-1 1 0,0-1 0,1 1 0,-1-1 0,0 1 0,1-1 0,-1 1 0,0 0 0,0-1 0,1 1 0,-1 0 0,0 0 0,0-1 0,0 1 0,1 0 0,-1 0 0,0 0 0,0 0 0,0 0 0,0 0 0,1 0 0,-1 0 0,0 1 0,0-1 0,0 0 0,1 0 0,-1 1 0,0-1 0,0 0 0,1 1 0,-1-1 0,0 1 0,0-1 0,1 1 0,-1-1 0,1 1 0,-1-1 0,1 1 0,-1 0 0,1-1 0,-1 2 0,-27 26 0,16-12 0,0 1 0,-12 24 0,21-36 0,1 0 0,-1 1 0,1-1 0,0 1 0,1-1 0,-1 1 0,1 0 0,0-1 0,0 1 0,1 0 0,0 0 0,1 11 0,0-16 0,-1 0 0,1 0 0,0 0 0,-1 0 0,1 0 0,0 0 0,0 0 0,0 0 0,0-1 0,0 1 0,0 0 0,0-1 0,0 1 0,0-1 0,0 1 0,0-1 0,0 1 0,1-1 0,-1 0 0,0 0 0,0 0 0,0 1 0,0-1 0,1 0 0,-1 0 0,0-1 0,0 1 0,0 0 0,1 0 0,-1 0 0,0-1 0,0 1 0,0-1 0,0 1 0,2-1 0,41-18 0,-29 10 0,-1-1 0,-1-1 0,0-1 0,0 0 0,-1 0 0,-1-1 0,0 0 0,-1-1 0,0-1 0,-1 1 0,-1-2 0,8-18 0,-26 59 0,3-10 0,1 0 0,0 1 0,1 0 0,1 0 0,0 0 0,-2 26 0,6-41 0,0 0 0,0 0 0,0 0 0,0 0 0,1 0 0,-1 0 0,0 1 0,0-1 0,1 0 0,-1 0 0,0 0 0,1 0 0,0 0 0,-1 0 0,1 0 0,-1-1 0,1 1 0,0 0 0,0 0 0,-1 0 0,1 0 0,0-1 0,0 1 0,0-1 0,0 1 0,0 0 0,0-1 0,0 1 0,0-1 0,0 0 0,0 1 0,0-1 0,0 0 0,0 0 0,0 0 0,0 1 0,0-1 0,1 0 0,-1-1 0,0 1 0,0 0 0,0 0 0,0 0 0,2-1 0,2 0 0,1-1 0,-1 1 0,0-1 0,0 0 0,0-1 0,0 1 0,0-1 0,5-4 0,8-8 0,-2-1 0,0-1 0,0-1 0,-2 0 0,0 0 0,-2-2 0,18-33 0,-11 14 0,-2-2 0,17-57 0,-56 167 0,8-28 0,-11 55 0,22-84 0,2 0 0,-1 0 0,2 0 0,-1 1 0,2-1 0,0 0 0,0 0 0,1 0 0,4 15 0,-5-24 0,0 0 0,0 0 0,0 0 0,0 0 0,1 0 0,-1 0 0,1-1 0,0 1 0,-1 0 0,1-1 0,0 1 0,1-1 0,-1 0 0,0 0 0,1 0 0,-1 0 0,1 0 0,0-1 0,-1 1 0,1-1 0,0 1 0,0-1 0,0 0 0,3 1 0,-5-32 0,-3 23-355,0 0-1,0 0 1,-1 1-1,0-1 1,-1 1 0,0-1-1,1 1 1,-2 0-1,1 1 1,-6-7 0,-58-52-5399,54 51 5109,-2-2-334,-23-20 12,14 21 3922,95 27 4678,37-7-8086,-106-6 200,0 0 1,1 1-1,-1-1 0,0 0 1,0 0-1,0 0 1,1-1-1,-1 1 1,0 0-1,0 0 1,0-1-1,0 1 1,1 0-1,-1-1 0,0 1 1,0-1-1,0 0 1,0 1-1,0-1 1,0 0-1,0 1 1,0-1-1,-1 0 1,1 0-1,1-2 0,3-13-6660</inkml:trace>
</inkml:ink>
</file>

<file path=ppt/ink/ink2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6.967"/>
    </inkml:context>
    <inkml:brush xml:id="br0">
      <inkml:brushProperty name="width" value="0.025" units="cm"/>
      <inkml:brushProperty name="height" value="0.025" units="cm"/>
    </inkml:brush>
  </inkml:definitions>
  <inkml:trace contextRef="#ctx0" brushRef="#br0">8 9 19763,'-8'-2'7078,"24"2"-6885,2 0-354,0 0-4227,0-7-12139</inkml:trace>
</inkml:ink>
</file>

<file path=ppt/ink/ink2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7.594"/>
    </inkml:context>
    <inkml:brush xml:id="br0">
      <inkml:brushProperty name="width" value="0.025" units="cm"/>
      <inkml:brushProperty name="height" value="0.025" units="cm"/>
    </inkml:brush>
  </inkml:definitions>
  <inkml:trace contextRef="#ctx0" brushRef="#br0">89 0 10282,'0'0'14579,"-3"10"-12369,0 7-1899,-12 49 1484,3 0 0,-4 98 0,15-161-1795,1 0 0,0 0 0,0 0 0,0 0 0,1 0 0,-1 0 0,1 0 0,0 0 0,0 0 0,0-1 0,0 1 0,0 0 0,0 0 0,1-1 0,0 1 0,-1-1 0,1 1 0,4 3 0,-3-4 0,0 0 0,0-1 0,0 0 0,0 0 0,0 1 0,0-2 0,0 1 0,1 0 0,-1-1 0,0 1 0,0-1 0,1 0 0,-1 0 0,0 0 0,1-1 0,-1 1 0,4-2 0,-1 0 0,-1 1 0,0-1 0,0 0 0,0-1 0,0 1 0,0-1 0,8-6 0,-9 6 0,0 0 0,0 0 0,0 1 0,0 0 0,1 0 0,-1 0 0,1 0 0,0 0 0,9-1 0,-14 3 0,1 1 0,0-1 0,0 0 0,-1 0 0,1 1 0,0-1 0,-1 1 0,1-1 0,-1 1 0,1-1 0,-1 1 0,1-1 0,-1 1 0,1-1 0,-1 1 0,1 0 0,-1-1 0,1 1 0,-1 0 0,0-1 0,1 1 0,-1 0 0,0-1 0,0 1 0,0 0 0,0 0 0,0-1 0,1 1 0,-1 0 0,0 0 0,-1-1 0,1 1 0,0 1 0,0 34 0,-1-28 0,1-3 0,0 1 0,-1 0 0,0-1 0,0 1 0,0 0 0,-1-1 0,0 1 0,0-1 0,0 0 0,-1 0 0,1 0 0,-1 0 0,-1 0 0,1 0 0,-1-1 0,1 1 0,-1-1 0,-1 0 0,1-1 0,0 1 0,-1-1 0,0 1 0,0-1 0,0-1 0,0 1 0,0-1 0,-1 0 0,1 0 0,-1 0 0,1-1 0,-1 0 0,0 0 0,1 0 0,-1-1 0,0 0 0,1 0 0,-1 0 0,0-1 0,0 0 0,1 0 0,-11-4 0,12 4 0,1-1 0,-1 0 0,1 0 0,-1 0 0,1-1 0,0 1 0,0-1 0,0 0 0,0 0 0,0 0 0,1 0 0,-1-1 0,1 1 0,0-1 0,0 1 0,0-1 0,0 0 0,1 1 0,-1-1 0,1 0 0,0 0 0,1 0 0,-1 0 0,1 0 0,-1 0 0,1-1 0,0 1 0,2-7 0,-2 9-153,1 0 0,0 1 0,0-1-1,0 1 1,1-1 0,-1 1 0,0-1 0,0 1 0,1 0-1,-1 0 1,1 0 0,-1-1 0,1 2 0,0-1 0,-1 0-1,1 0 1,0 0 0,0 1 0,-1-1 0,1 1 0,0-1-1,0 1 1,0 0 0,3 0 0,54-1-7428,-43 2 5122,14 0-6349</inkml:trace>
</inkml:ink>
</file>

<file path=ppt/ink/ink2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7.951"/>
    </inkml:context>
    <inkml:brush xml:id="br0">
      <inkml:brushProperty name="width" value="0.025" units="cm"/>
      <inkml:brushProperty name="height" value="0.025" units="cm"/>
    </inkml:brush>
  </inkml:definitions>
  <inkml:trace contextRef="#ctx0" brushRef="#br0">32 200 22229,'0'0'10538,"-15"69"-10538,10-45 0,1-4 0,3-3 0,1-3 0,0-6 0,5-16-6694,0-10 2209,-1-9-1953,-2-8-7527</inkml:trace>
  <inkml:trace contextRef="#ctx0" brushRef="#br0" timeOffset="1">20 50 4933,'0'0'13516,"-16"-49"-9480,14 49-1057,0 0-1794,2 10-512,0 8-385,0 0-224,9 0-128,9 0-1986,2-4-1313,7-1-2114,1-3-6406</inkml:trace>
</inkml:ink>
</file>

<file path=ppt/ink/ink2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8.290"/>
    </inkml:context>
    <inkml:brush xml:id="br0">
      <inkml:brushProperty name="width" value="0.025" units="cm"/>
      <inkml:brushProperty name="height" value="0.025" units="cm"/>
    </inkml:brush>
  </inkml:definitions>
  <inkml:trace contextRef="#ctx0" brushRef="#br0">142 1 16624,'0'0'12897,"-8"3"-11002,-106 28-544,114-31-1356,-1 0 0,1 0 0,0 0 0,0 0 0,0 0 0,0 0 0,-1 0 0,1 0 0,0 0 0,0 0 0,0 0 0,0 0 0,-1 0 0,1 0-1,0 0 1,0 0 0,0 0 0,0 1 0,-1-1 0,1 0 0,0 0 0,0 0 0,0 0 0,0 0 0,0 0 0,0 0 0,0 0 0,-1 1 0,1-1 0,0 0 0,0 0 0,0 0 0,0 0 0,0 1 0,0-1 0,0 0 0,0 0 0,0 0 0,0 0 0,0 0 0,0 1 0,0-1-1,0 0 1,0 0 0,0 0 0,0 0 0,0 1 0,0-1 0,0 0 0,0 0 0,0 0 0,0 0 0,0 1 0,0-1 0,0 0 0,0 0 0,1 0 0,-1 0 0,0 0 0,0 1 0,0-1 0,0 0 0,0 0 0,0 0 0,1 0 0,17 7-762,24 3-685,-42-10 1446,15 2-325,-1 0-154,-1 0 0,0 1 0,0 0 0,0 1 0,-1 0-1,1 1 1,18 11 0,-30-16 526,0 1-1,0-1 1,-1 1 0,1-1 0,0 1 0,-1-1-1,1 1 1,0 0 0,-1-1 0,1 1-1,-1 0 1,1 0 0,-1-1 0,1 1-1,-1 0 1,1 0 0,-1 0 0,0 0-1,0-1 1,1 1 0,-1 0 0,0 0-1,0 0 1,0 0 0,0 0 0,0 0 0,0 0-1,0-1 1,-1 2 0,0 0 130,0 0 1,0 0-1,0 0 1,0-1-1,0 1 1,-1-1-1,1 1 1,-1-1-1,1 1 1,-1-1-1,1 0 1,-4 2-1,-51 22 2922,-11-8-2813,62-16-285,-1 0 0,1-1 0,-1 1 0,0-1 0,1-1-1,-1 1 1,1-1 0,-1 1 0,1-1 0,-7-3 0,11 4-33,0 0 1,0-1-1,0 1 0,1-1 1,-1 1-1,0 0 0,0-1 1,1 1-1,-1-1 1,0 0-1,1 1 0,-1-1 1,1 1-1,-1-1 0,1 0 1,-1 0-1,1 1 0,-1-1 1,1 0-1,0 0 0,-1 1 1,1-1-1,0 0 0,0 0 1,0 0-1,0 0 0,-1 0 1,1 1-1,0-1 1,0 0-1,1 0 0,-1 0 1,0 0-1,0 1 0,0-1 1,0 0-1,1-1 0,0 0-199,0 0-1,0 1 1,0-1-1,0 1 1,1-1-1,-1 1 0,0-1 1,1 1-1,-1 0 1,1 0-1,-1 0 1,1 0-1,0 0 1,-1 0-1,4-1 0,18-5-5677,4 2-2380</inkml:trace>
</inkml:ink>
</file>

<file path=ppt/ink/ink2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8.840"/>
    </inkml:context>
    <inkml:brush xml:id="br0">
      <inkml:brushProperty name="width" value="0.025" units="cm"/>
      <inkml:brushProperty name="height" value="0.025" units="cm"/>
    </inkml:brush>
  </inkml:definitions>
  <inkml:trace contextRef="#ctx0" brushRef="#br0">0 29 19186,'0'0'6556,"11"-3"-3989,-3 1-2254,1 0 0,0 1-1,0 0 1,1 0-1,-1 1 1,0 0 0,10 2-1,-17-2-288,1 0 1,0 1-1,-1 0 0,1-1 1,-1 1-1,1 0 0,-1 1 0,0-1 1,1 0-1,-1 1 0,0-1 0,0 1 1,0 0-1,0-1 0,0 1 0,0 0 1,0 0-1,-1 0 0,1 1 1,-1-1-1,0 0 0,1 1 0,-1-1 1,0 0-1,0 1 0,-1-1 0,1 1 1,0 0-1,-1-1 0,0 1 0,1 0 1,-1-1-1,-1 6 0,1-4 19,-1-1 0,0 1 0,1 0 0,-2 0 0,1-1 0,0 1 0,-1-1-1,0 1 1,1-1 0,-1 0 0,-1 0 0,1 0 0,-4 4 0,4-4-5,-1 0 0,1-1 0,0 1 0,0 0-1,0 0 1,1 0 0,-1 0 0,1 1 0,-1-1 0,1 0 0,0 1 0,0-1 0,0 5 0,2-7-38,-1-1 0,1 1 0,0-1 0,-1 1 0,1-1 0,0 1 0,-1-1 0,1 1 0,0-1 0,0 1 0,0-1 0,-1 0 0,1 0 0,0 1 0,0-1 0,0 0 0,0 0 0,-1 0 0,1 0 0,0 0 0,0 0 0,0 0 0,0 0 0,1-1 0,25 0 0,-14-2 0,0-1 0,-1 0 0,0 0 0,0-1 0,0-1 0,0 0 0,-1 0 0,0-1 0,0-1 0,-1 0 0,0 0 0,-1-1 0,1 0 0,-2-1 0,1 0 0,-1 0 0,-1-1 0,0 0 0,9-19 0,-11 14 0,-5 16 0,0 0 0,0 0 0,1-1 0,-1 1 0,0 0 0,0 0 0,0 0 0,0 0 0,0 0 0,0-1 0,0 1 0,0 0 0,0 0 0,0 0 0,0 0 0,1-1 0,-1 1 0,0 0 0,0 0 0,0 0 0,0 0 0,0-1 0,0 1 0,-1 0 0,1 0 0,0 0 0,0 0 0,0-1 0,0 1 0,0 0 0,0 0 0,0 0 0,0 0 0,0-1 0,0 1 0,0 0 0,-1 0 0,1 0 0,0 0 0,0 0 0,0 0 0,0 0 0,0-1 0,-1 1 0,1 0 0,0 0 0,0 0 0,0 0 0,0 0 0,-1 0 0,1 0 0,0 0 0,0 0 0,0 0 0,0 0 0,-1 0 0,1 0 0,0 0 0,0 0 0,0 0 0,0 0 0,-1 0 0,1 0 0,0 0 0,0 0 0,0 0 0,0 0 0,-1 1 0,-6 4 0,1 3 0,0 0 0,0 0 0,1 1 0,0 0 0,1 0 0,0 0 0,0 1 0,1-1 0,0 1 0,1 0 0,0 0 0,1 0 0,0 0 0,0 0 0,2 19 0,-1-27 0,0 0 0,1 0 0,-1-1 0,1 1 0,0 0 0,-1-1 0,1 1 0,0-1 0,0 1 0,0-1 0,0 1 0,0-1 0,0 0 0,1 1 0,-1-1 0,0 0 0,1 0 0,-1 0 0,0 0 0,1 0 0,0 0 0,-1-1 0,1 1 0,-1 0 0,1-1 0,0 1 0,-1-1 0,1 1 0,0-1 0,0 0 0,-1 0 0,1 0 0,0 0 0,0 0 0,0 0 0,-1-1 0,1 1 0,0-1 0,3 0 0,3-1 0,0 0 0,0 0 0,0-1 0,-1 0 0,1 0 0,0-1 0,7-5 0,-2-1 20,0-1 0,-1 0 0,18-22 0,-25 29-51,-1-1 0,-1 0 1,1 0-1,-1 0 0,0-1 0,0 1 0,-1-1 1,1 0-1,-1 0 0,-1 1 0,1-1 0,1-12 1,-22 42-14576,15-11 2210</inkml:trace>
</inkml:ink>
</file>

<file path=ppt/ink/ink2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9.585"/>
    </inkml:context>
    <inkml:brush xml:id="br0">
      <inkml:brushProperty name="width" value="0.025" units="cm"/>
      <inkml:brushProperty name="height" value="0.025" units="cm"/>
    </inkml:brush>
  </inkml:definitions>
  <inkml:trace contextRef="#ctx0" brushRef="#br0">5 14 15022,'0'0'11173,"13"-2"-9000,15-3-1113,0 1 0,1 2-1,55 1 1,-82 2-1057,-1-1-1,1 0 1,-1 0 0,1 0-1,-1 1 1,1-1 0,-1 1-1,1-1 1,-1 1 0,0 0-1,1-1 1,-1 1 0,0 0-1,0 0 1,1 0 0,-1 0-1,0 0 1,0 0 0,0 0-1,0 0 1,0 1 0,0-1-1,-1 0 1,1 0 0,0 1-1,-1-1 1,1 1 0,-1-1-1,1 1 1,-1-1 0,1 1-1,-1-1 1,0 1 0,0-1-1,0 1 1,0-1 0,0 1-1,0-1 1,0 1 0,-1-1-1,1 1 1,-1-1 0,1 1-1,-1-1 1,1 1 0,-1-1-1,0 0 1,0 1 0,1-1-1,-1 0 1,0 0 0,0 0-1,0 0 1,0 1 0,-1-1-1,1-1 1,0 1 0,0 0-1,-2 1 1,-16 9-3,-1-1 0,0-1 0,0-1 0,-1 0 0,0-2 0,-30 6 0,77-10 0,0 1 0,0 1 0,45 13 0,-64-15 0,0 1 0,0 0 0,-1 0 0,1 0 0,-1 1 0,1 0 0,-1 1 0,-1-1 0,1 1 0,6 6 0,-11-9 0,1-1 0,-1 1 0,0-1 0,0 1 0,1 0 0,-1 0 0,0-1 0,0 1 0,-1 0 0,1 0 0,0 0 0,-1 0 0,1 0 0,-1 0 0,1 0 0,-1 0 0,0 0 0,0 0 0,0 0 0,0 0 0,0 0 0,-1 0 0,1 0 0,-1 0 0,1 0 0,-1 0 0,0 0 0,1 0 0,-1 0 0,0 0 0,0-1 0,-1 1 0,1 0 0,0-1 0,0 1 0,-1-1 0,1 1 0,-1-1 0,1 0 0,-4 2 0,-5 3 0,0 0 0,-1 0 0,0-1 0,0-1 0,-1 0 0,1 0 0,-1-1 0,1-1 0,-1 0 0,0 0 0,0-2 0,0 1 0,0-1 0,0-1 0,0 0 0,-22-5 0,32 5-3,1 1-1,-1 0 1,1-1 0,0 1-1,-1-1 1,1 1-1,-1-1 1,1 0 0,0 1-1,-1-1 1,1 0 0,0 0-1,0 0 1,0 0-1,0 0 1,0 0 0,0-1-1,0 1 1,0 0 0,0 0-1,0-1 1,1 1-1,-1-1 1,0 1 0,1 0-1,-1-1 1,1 1 0,0-1-1,-1 1 1,1-1 0,0 1-1,0-1 1,0 1-1,0-1 1,0 0 0,1 1-1,-1-1 1,0 1 0,1-1-1,-1 1 1,1 0-1,-1-1 1,1 1 0,0-1-1,0 1 1,-1 0 0,1 0-1,0-1 1,0 1-1,0 0 1,0 0 0,0 0-1,1 0 1,-1 0 0,0 0-1,3-1 1,80-33-7831,-57 25 3347,21-7-5005</inkml:trace>
</inkml:ink>
</file>

<file path=ppt/ink/ink2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49.929"/>
    </inkml:context>
    <inkml:brush xml:id="br0">
      <inkml:brushProperty name="width" value="0.025" units="cm"/>
      <inkml:brushProperty name="height" value="0.025" units="cm"/>
    </inkml:brush>
  </inkml:definitions>
  <inkml:trace contextRef="#ctx0" brushRef="#br0">37 10 19955,'0'0'11830,"1"9"-10949,-1 12-860,-1 0 0,0 0 0,-2 0 0,0 0 0,-7 21 0,4-19-26,1 0 0,2 1 0,0 0 0,1 44 0,2-66 5,0-1 0,1 0 0,-1 0 0,1 0 0,-1 1 0,1-1 0,0 0 0,-1 0 0,1 0 0,0 0 0,0 0 0,0 0 0,0 0 0,0-1 0,0 1 0,0 0 0,0 0 0,0-1 0,0 1 0,0-1 0,0 1 0,0-1 0,1 1 0,-1-1 0,0 0 0,0 1 0,1-1 0,-1 0 0,0 0 0,0 0 0,1 0 0,-1 0 0,0 0 0,1 0 0,-1-1 0,2 1 0,4-1 0,1-1 0,0 1 0,-1-1 0,1-1 0,7-2 0,15-11 0,-1-2 0,-1 0 0,-1-2 0,0-1 0,-2-1 0,0-1 0,-2-2 0,0 0 0,-2-1 0,26-41 0,-43 59 8,-1 5-24,-1 0 1,0-1 0,0 1 0,0-1-1,0 0 1,0 1 0,-1-1 0,0 0-1,0 0 1,1-7 0,-14 12-6898,-6 8-972</inkml:trace>
</inkml:ink>
</file>

<file path=ppt/ink/ink2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0.284"/>
    </inkml:context>
    <inkml:brush xml:id="br0">
      <inkml:brushProperty name="width" value="0.025" units="cm"/>
      <inkml:brushProperty name="height" value="0.025" units="cm"/>
    </inkml:brush>
  </inkml:definitions>
  <inkml:trace contextRef="#ctx0" brushRef="#br0">0 1 12364,'0'0'12812,"25"48"-8584,-8-35-1442,2-2-2209,3-1-577,3-2 0,0-4 0,-5-2-2050,4-2-6278</inkml:trace>
</inkml:ink>
</file>

<file path=ppt/ink/ink2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1.354"/>
    </inkml:context>
    <inkml:brush xml:id="br0">
      <inkml:brushProperty name="width" value="0.025" units="cm"/>
      <inkml:brushProperty name="height" value="0.025" units="cm"/>
    </inkml:brush>
  </inkml:definitions>
  <inkml:trace contextRef="#ctx0" brushRef="#br0">0 589 5637,'0'0'16448,"10"-8"-14190,20-17-962,-1-1 1,-2-2-1,44-56 0,68-111-86,-119 165-985,0 0-1,-2 0 0,-2-2 0,0 0 0,10-36 1,-116 386-81,54-216 8,24-75-87,2 0-1,1 1 1,1 0-1,2 1 1,-5 43-1,10-70-89,1-1 0,0 1 0,0-1 0,-1 1-1,1 0 1,0-1 0,1 1 0,-1 0 0,0-1 0,0 1 0,1 0 0,-1-1-1,1 1 1,-1-1 0,1 1 0,0-1 0,-1 1 0,1-1 0,0 0 0,0 1 0,0-1-1,0 0 1,0 1 0,1-1 0,-1 0 0,0 0 0,1 0 0,-1 0 0,0 0-1,1-1 1,-1 1 0,1 0 0,-1-1 0,1 1 0,-1-1 0,1 1 0,0-1 0,-1 0-1,1 0 1,0 1 0,-1-1 0,1 0 0,-1 0 0,1-1 0,0 1 0,-1 0 0,1-1-1,0 1 1,2-2 0,4 0-241,-1-1 1,0 0-1,1 0 0,-1-1 1,0 1-1,0-2 0,-1 1 0,1-1 1,6-6-1,1-7-1781,0 0 0,-1 0 0,-1-1 0,-1-1 0,-1 0 0,0-1 0,-2 0 0,10-34 0,-5 11-2426</inkml:trace>
</inkml:ink>
</file>

<file path=ppt/ink/ink2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1.824"/>
    </inkml:context>
    <inkml:brush xml:id="br0">
      <inkml:brushProperty name="width" value="0.025" units="cm"/>
      <inkml:brushProperty name="height" value="0.025" units="cm"/>
    </inkml:brush>
  </inkml:definitions>
  <inkml:trace contextRef="#ctx0" brushRef="#br0">33 0 1666,'0'0'17739,"-5"11"-16287,4-10-1366,-21 46 1739,22-46-1684,-1 0 1,0 1-1,1-1 1,-1 0-1,1 1 1,-1-1-1,1 1 1,0-1 0,0 1-1,-1-1 1,1 1-1,0-1 1,0 0-1,1 1 1,-1-1 0,0 1-1,0-1 1,1 1-1,-1-1 1,0 0-1,1 1 1,0-1-1,-1 0 1,1 1 0,0-1-1,0 0 1,-1 0-1,1 0 1,0 1-1,0-1 1,0 0-1,1 0 1,-1-1 0,0 1-1,0 0 1,3 1-1,1-1-8,0 1 0,0-1 0,1-1 0,-1 1-1,0-1 1,1 0 0,-1 0 0,0-1 0,1 0 0,-1 0 0,0 0-1,0 0 1,1-1 0,7-3 0,3-3-55,-1-1 1,-1 0-1,17-13 0,-31 70 259,-1-33-305,0-6 16,0-1 0,1 1 1,0-1-1,0 1 1,1-1-1,3 17 1,-3-23-34,-1-1 0,1 0 0,-1 0 0,1 1 0,0-1 0,0 0 0,0 0 1,-1 0-1,1 0 0,0 0 0,0 0 0,0 0 0,0 0 0,1 0 0,-1 0 1,0-1-1,0 1 0,0 0 0,3 0 0,-1 0 14,0-1 0,-1 0 0,1 0 0,0 1 0,0-2 0,0 1 0,0 0-1,0-1 1,0 1 0,0-1 0,-1 0 0,1 0 0,3-1 0,3-2 46,0-1-1,0 0 1,0 0-1,0-1 1,-1 0-1,0-1 1,11-11 0,-15 14-49,0 0 0,0 0 0,-1 0 0,0-1 0,0 1 0,0-1 1,0 1-1,-1-1 0,0 0 0,0 0 0,0 0 0,-1 0 0,1 0 1,-1-1-1,0 1 0,0-8 0,-2 12-26,1 0 0,-1-1 0,1 1 0,-1 0 0,1 0 0,-1 0 0,1 0 0,-1 0 0,0 0 0,0 0 0,1 0 0,-1 0 0,0 0 0,0 0 0,0 1 0,0-1 0,0 0 0,0 1 0,0-1 0,-1 0 0,1 1 0,0-1 0,-2 1 0,-25-7 0,30 7 0,14 0 0,119 0-4137,-117-4-2445,-5-9-3294</inkml:trace>
</inkml:ink>
</file>

<file path=ppt/ink/ink2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2.167"/>
    </inkml:context>
    <inkml:brush xml:id="br0">
      <inkml:brushProperty name="width" value="0.025" units="cm"/>
      <inkml:brushProperty name="height" value="0.025" units="cm"/>
    </inkml:brush>
  </inkml:definitions>
  <inkml:trace contextRef="#ctx0" brushRef="#br0">0 27 20019,'0'0'10858,"54"-27"-10890,-18 35-1794,-3 0-2209,-5 0-2724,-4 0-11082</inkml:trace>
</inkml:ink>
</file>

<file path=ppt/ink/ink2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2.827"/>
    </inkml:context>
    <inkml:brush xml:id="br0">
      <inkml:brushProperty name="width" value="0.025" units="cm"/>
      <inkml:brushProperty name="height" value="0.025" units="cm"/>
    </inkml:brush>
  </inkml:definitions>
  <inkml:trace contextRef="#ctx0" brushRef="#br0">1 171 20692,'0'0'8055,"11"8"-7446,-5-4-541,-3-2-51,0 0 0,0 1 0,0-1 0,0 0 0,0 0 1,1-1-1,-1 1 0,1-1 0,-1 0 0,1 0 0,-1 0 0,1 0 1,-1 0-1,1-1 0,0 0 0,0 1 0,-1-2 0,1 1 0,0 0 1,-1-1-1,1 1 0,0-1 0,-1 0 0,7-3 0,-1-1 4,1 0 0,-1 0 0,0-1 0,0-1 0,-1 0-1,0 0 1,0 0 0,7-10 0,-11 12 2,0 0-1,-1 0 1,0-1-1,0 0 1,-1 1 0,1-1-1,-1 0 1,0 0 0,-1 0-1,0 0 1,0 0 0,0-1-1,0 1 1,-1 0-1,-1-7 1,2 12-18,-1-1 0,0 1 0,0 0-1,-1 0 1,1-1 0,0 1 0,0 0 0,0 0 0,-1 0-1,1 0 1,-1-1 0,1 1 0,-1 0 0,1 0 0,-1 0 0,0 0-1,1 0 1,-1 0 0,0 0 0,0 0 0,0 1 0,0-1-1,0 0 1,0 0 0,0 1 0,0-1 0,0 1 0,0-1-1,0 1 1,0-1 0,0 1 0,-1-1 0,1 1 0,0 0-1,0 0 1,0 0 0,-1 0 0,1 0 0,0 0 0,0 0 0,-2 0-1,0 1-6,-1 0 0,1 0 0,0 0 0,0 0 0,0 0-1,0 0 1,0 1 0,0 0 0,1-1 0,-1 1 0,0 0-1,1 1 1,0-1 0,-4 4 0,-3 7 9,0-1-1,1 2 1,1-1 0,0 1-1,1 0 1,0 1 0,1-1-1,1 1 1,0 0 0,2 1-1,-2 15 1,3-30-2,1 0-1,0 0 1,0 0-1,0 0 1,0 0-1,0 0 1,0 0-1,0 0 1,0 0-1,0-1 1,1 1-1,-1 0 1,0 0-1,0 0 1,1 0 0,-1 0-1,1 0 1,-1-1-1,1 1 1,-1 0-1,1 0 1,0-1-1,-1 1 1,1 0-1,0-1 1,-1 1-1,1-1 1,0 1-1,0-1 1,0 1-1,-1-1 1,2 1 0,1-1 23,-1 1 1,1-1 0,-1 0-1,1-1 1,0 1 0,-1 0-1,1-1 1,-1 1 0,1-1 0,-1 0-1,5-2 1,5-2 70,0-1 1,-1-1-1,18-13 1,-5-1-43,33-37 1,18-16 8,-76 121-280,-7 3 277,5-36 122,0 1 1,1-1-1,1 1 0,0 0 1,2 18-1,-1-32-182,0 0 0,1 0 0,-1 1 0,1-1 0,0 0 0,-1 0 0,1 0-1,0 0 1,-1 0 0,1 0 0,0-1 0,0 1 0,0 0 0,0 0 0,0-1 0,0 1 0,0 0 0,0-1 0,0 1 0,0-1 0,0 1 0,0-1 0,0 0 0,1 1 0,-1-1-1,0 0 1,0 0 0,0 0 0,1 0 0,-1 0 0,0 0 0,0 0 0,3-1 0,42-8-23,-27 1 20,0-1 0,-1-1 0,27-19 0,-32 19 0,1 1 0,0 0 0,1 1 0,0 0 0,0 2 0,26-9 0,-41 15 0,1 1 0,0-1 0,0 0 0,-1 0 0,1 0 0,0 1 0,-1-1 0,1 0 0,0 1 0,-1-1 0,1 1 0,0-1 0,-1 0 0,1 1 0,-1-1 0,1 1 0,-1 0 0,1-1 0,-1 1 0,1-1 0,-1 1 0,0 0 0,1-1 0,-1 1 0,0 0 0,1 0 0,-1-1 0,0 1 0,0 0 0,0 0 0,0-1 0,0 1 0,0 0 0,0 0 0,0-1 0,0 1 0,0 0 0,0 0 0,0-1 0,0 1 0,-1 1 0,-4 41 0,4-38 0,0 0 0,0 0 0,0 0 0,1 1 0,-1-1 0,1 0 0,0 1 0,0-1 0,1 8 0,0-12 0,-1-1 0,0 0 0,0 1 0,0-1 0,1 1 0,-1-1 0,0 0 0,0 1 0,1-1 0,-1 0 0,0 1 0,1-1 0,-1 0 0,1 1 0,-1-1 0,0 0 0,1 0 0,-1 1 0,1-1 0,-1 0 0,0 0 0,1 0 0,-1 0 0,1 0 0,-1 0 0,1 0 0,-1 0 0,1 0 0,-1 0 0,1 0 0,0 0 0,27-14 0,8-13 0,-26 18 0,1 0 0,0 1 0,1 0 0,-1 1 0,1 0 0,1 1 0,-1 0 0,1 1 0,17-4 0,-30 9 0,1-1 0,0 1 0,-1 0 0,1 0 0,-1 0 1,1 0-1,0 0 0,-1 0 0,1 0 0,0 0 0,-1 0 0,1 0 0,-1 0 0,1 0 0,0 1 0,-1-1 1,1 0-1,-1 0 0,1 1 0,-1-1 0,1 0 0,-1 1 0,1-1 0,-1 0 0,1 1 0,-1-1 0,1 1 1,-1-1-1,1 1 0,-1-1 0,0 1 0,1-1 0,-1 1 0,0-1 0,0 1 0,1 0 0,-1 0 0,-6 28 4,-23 25-38,26-50-228,-23 28-1107,25-31 867,1 0 0,-1 0 0,0-1 0,0 1 0,0 0 0,0-1 0,0 1 1,0 0-1,0-1 0,-1 1 0,1-1 0,0 0 0,0 1 0,0-1 0,0 0 0,-2 0 0,0-4-6433,3-14-4670</inkml:trace>
</inkml:ink>
</file>

<file path=ppt/ink/ink2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3.184"/>
    </inkml:context>
    <inkml:brush xml:id="br0">
      <inkml:brushProperty name="width" value="0.025" units="cm"/>
      <inkml:brushProperty name="height" value="0.025" units="cm"/>
    </inkml:brush>
  </inkml:definitions>
  <inkml:trace contextRef="#ctx0" brushRef="#br0">1 1 20147,'0'0'6662,"23"62"-10473,-3-46-2595</inkml:trace>
</inkml:ink>
</file>

<file path=ppt/ink/ink2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3.543"/>
    </inkml:context>
    <inkml:brush xml:id="br0">
      <inkml:brushProperty name="width" value="0.025" units="cm"/>
      <inkml:brushProperty name="height" value="0.025" units="cm"/>
    </inkml:brush>
  </inkml:definitions>
  <inkml:trace contextRef="#ctx0" brushRef="#br0">6 83 18161,'0'0'12967,"9"3"-12321,-6 0-611,1-1 0,0-1 0,0 1 0,1-1 0,-1 1-1,0-1 1,1-1 0,-1 1 0,0 0 0,1-1 0,-1 0 0,0 0 0,1 0 0,-1-1-1,1 0 1,-1 1 0,0-1 0,0-1 0,1 1 0,-1-1 0,0 0 0,0 1 0,0-2-1,-1 1 1,1 0 0,0-1 0,3-3 0,-5 4-34,1 1 0,-1-1 0,0 0 0,0-1 0,1 1 0,-1 0 0,-1 0 0,1-1 0,0 1 0,-1-1 0,1 0 0,-1 1 0,0-1 0,0 0 0,0 0 0,0 0 0,0 0 0,-1 0 0,1-4 0,-1 6-1,0 0 0,0 1 0,0-1 0,-1 0 0,1 0 0,0 0-1,-1 1 1,1-1 0,0 0 0,-1 0 0,1 1 0,-1-1 0,1 0 0,-1 1 0,1-1 0,-1 1 0,0-1 0,1 1 0,-1-1-1,0 1 1,0-1 0,1 1 0,-1-1 0,0 1 0,-1 0 0,0-1 0,-1 0 0,0 1 0,0 0-1,0 0 1,0 0 0,0 0 0,0 0 0,0 0-1,1 1 1,-1 0 0,-3 0 0,-1 2 0,0 0 0,0 1 0,0 0 0,1 0 0,-1 0 0,1 1 0,0-1 0,1 2 0,-1-1 0,1 1 0,0-1 0,0 1 0,1 1 0,0-1 0,0 1 0,0-1 0,1 1 0,0 0 0,0 0 0,1 1 0,0-1 0,0 0 0,1 1 0,-1 9 0,2-15 0,0-1 0,0 0 0,0 0 0,0 0 0,0 0 0,1 0 0,-1 0 0,0 0 0,1 0 0,-1 0 0,0 0 0,1 0 0,0 0 0,-1 0 0,1 0 0,-1-1 0,1 1 0,0 0 0,0 0 0,0-1 0,-1 1 0,1 0 0,0-1 0,0 1 0,0-1 0,0 1 0,2 0 0,0 0 0,1 0 0,0 0 0,0 0 0,0-1 0,0 0 0,0 1 0,-1-2 0,6 1 0,5-2 0,1 0 0,-1-1 0,19-7 0,12-7 0,-19 7 0,0 0 0,1 2 0,52-9 0,-78 17 0,0-1 0,0 1 0,-1 0 0,1 0 0,0 0 0,0 0 0,0 0 0,0 0 0,0 1 0,-1-1 0,1 0 0,0 0 0,0 1 0,0-1 0,0 0 0,-1 1 0,1-1 0,0 1 0,0-1 0,-1 1 0,1-1 0,0 1 0,-1-1 0,1 1 0,-1 0 0,1-1 0,-1 1 0,1 0 0,-1 0 0,1-1 0,-1 1 0,0 0 0,1 0 0,-1 0 0,0-1 0,0 1 0,0 0 0,1 0 0,-1 0 0,0 0 0,0 0 0,0-1 0,0 1 0,-1 0 0,1 0 0,0 0 0,0 0 0,-1 1 0,-16 54 0,8-28 0,8-27 0,1 0 0,-1 0 0,1 0 0,0 0 0,0 1 0,0-1 0,-1 0 0,1 0 0,1 0 0,-1 1 0,0-1 0,0 0 0,0 0 0,0 0 0,1 0 0,-1 1 0,1-1 0,-1 0 0,1 0 0,-1 0 0,1 0 0,-1 0 0,1 0 0,0 0 0,0 0 0,0 0 0,-1-1 0,1 1 0,0 0 0,0 0 0,1 0 0,2 0 0,-1 0 0,1-1 0,-1 1 0,1-1 0,-1 0 0,1 0 0,-1 0 0,1-1 0,6-1 0,6-2 0,0-1 0,0 0 0,-1-1 0,0-1 0,25-15 0,-24 12 0,1 1 0,1 1 0,32-11 0,-49 19 0,-1 0 0,0-1 0,1 1 0,-1 0 0,0 0 0,0 0 0,1 0 0,-1 0 0,0 0 0,1 0 0,-1 0 0,0 0 0,0 0 0,1 0 0,-1 0 0,0 0 0,1 0 0,-1 0 0,0 0 0,1 0 0,-1 0 0,0 0 0,0 0 0,1 1 0,-1-1 0,0 0 0,0 0 0,1 0 0,-1 1 0,0-1 0,0 0 0,0 0 0,1 0 0,-1 1 0,0-1 0,0 0 0,0 0 0,0 1 0,1-1 0,-1 0 0,0 0 0,0 1 0,0-1 0,-4 18 0,-17 24 0,18-38 0,-16 29-3465,14-27-3864</inkml:trace>
</inkml:ink>
</file>

<file path=ppt/ink/ink2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4.339"/>
    </inkml:context>
    <inkml:brush xml:id="br0">
      <inkml:brushProperty name="width" value="0.025" units="cm"/>
      <inkml:brushProperty name="height" value="0.025" units="cm"/>
    </inkml:brush>
  </inkml:definitions>
  <inkml:trace contextRef="#ctx0" brushRef="#br0">13 0 15503,'0'0'7014,"0"68"-4035,-4-28-769,-2 5-1025,3 2-416,3-2-385,0-5-320,0-8 33,4-5-65,4-9-64,1-5-417,-1-8-480,-3-5-1057,-5-14-6117,-15-5-3684</inkml:trace>
</inkml:ink>
</file>

<file path=ppt/ink/ink2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4.668"/>
    </inkml:context>
    <inkml:brush xml:id="br0">
      <inkml:brushProperty name="width" value="0.025" units="cm"/>
      <inkml:brushProperty name="height" value="0.025" units="cm"/>
    </inkml:brush>
  </inkml:definitions>
  <inkml:trace contextRef="#ctx0" brushRef="#br0">1 27 18514,'0'0'8488,"72"-19"-7079,-25 19-288,7-2-737,5-1-320,-3 1 0,1 1-512,-11 1-769,-6 0-1282,-14 0-960,-8 1-769,-13 7-2402</inkml:trace>
</inkml:ink>
</file>

<file path=ppt/ink/ink2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5.013"/>
    </inkml:context>
    <inkml:brush xml:id="br0">
      <inkml:brushProperty name="width" value="0.025" units="cm"/>
      <inkml:brushProperty name="height" value="0.025" units="cm"/>
    </inkml:brush>
  </inkml:definitions>
  <inkml:trace contextRef="#ctx0" brushRef="#br0">1 12 16912,'0'0'9961,"86"4"-8711,-37-4-738,5 0-320,3 0-96,-2 0-128,-4 0-1377,-8-4-1762,-9-1-2050,-7-1-3555</inkml:trace>
  <inkml:trace contextRef="#ctx0" brushRef="#br0" timeOffset="1">598 10 16592,'0'0'1986,"-10"60"448,-1-28 0,4-2-832,1-6 191,4-1-768,2-10-672,3-5-257,9-8-128,6-1-673,-3-17-993,1-9-1985,-8-7-2659</inkml:trace>
</inkml:ink>
</file>

<file path=ppt/ink/ink2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5.387"/>
    </inkml:context>
    <inkml:brush xml:id="br0">
      <inkml:brushProperty name="width" value="0.025" units="cm"/>
      <inkml:brushProperty name="height" value="0.025" units="cm"/>
    </inkml:brush>
  </inkml:definitions>
  <inkml:trace contextRef="#ctx0" brushRef="#br0">1 1 14542,'0'0'12940,"72"43"-17648,-42-39-1058,1 1-5573</inkml:trace>
</inkml:ink>
</file>

<file path=ppt/ink/ink2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5.732"/>
    </inkml:context>
    <inkml:brush xml:id="br0">
      <inkml:brushProperty name="width" value="0.025" units="cm"/>
      <inkml:brushProperty name="height" value="0.025" units="cm"/>
    </inkml:brush>
  </inkml:definitions>
  <inkml:trace contextRef="#ctx0" brushRef="#br0">180 1 13293,'0'0'6203,"-10"8"-3176,-37 24 2036,-76 39 1,161-68-6378,-7-5 175,-12 0 242,0 2 1,0 0 0,26 4 0,-40-4 852,-1 1 1,1 0 0,0 0 0,-1 1-1,1 0 1,-1-1 0,0 2 0,1-1-1,-1 0 1,0 1 0,-1 0 0,1-1-1,0 2 1,-1-1 0,1 0 0,-1 1-1,0-1 1,4 8 0,-6-10 123,0 1-1,0-1 1,0 1 0,-1 0 0,1-1 0,0 1 0,-1 0 0,0-1 0,1 1-1,-1 0 1,0 0 0,0 0 0,0 0 0,0-1 0,0 1 0,0 0 0,0 0-1,-1 0 1,1-1 0,-1 1 0,1 0 0,-1-1 0,0 1 0,-1 3 0,-1-2 75,1 0 0,-1 1 0,0-1 0,-1 0 0,1-1 0,0 1 0,-1-1 0,1 1 0,-1-1 0,-5 2 0,-4 2 76,0-1 0,-1-1-1,1 0 1,-1-1 0,-24 3 0,37-6-329,0 0 0,-1 0-1,1 0 1,0 1 0,-1-1-1,1 0 1,0-1 0,0 1-1,-1 0 1,1 0 0,0-1-1,-1 1 1,1 0 0,0-1 0,0 1-1,0-1 1,0 0 0,-1 1-1,1-1 1,0 0 0,0 0-1,0 0 1,0 1 0,1-1-1,-1 0 1,0 0 0,0-1-1,0 1 1,0-2 0,0 1-397,1 0 0,0 0 0,0 0 1,0 0-1,0 0 0,1 0 0,-1 0 0,1 0 0,-1 0 1,1 0-1,-1 1 0,1-1 0,0 0 0,0 0 0,0 0 1,0 1-1,0-1 0,0 0 0,1 1 0,1-2 1,20-20-8331</inkml:trace>
</inkml:ink>
</file>

<file path=ppt/ink/ink2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6.077"/>
    </inkml:context>
    <inkml:brush xml:id="br0">
      <inkml:brushProperty name="width" value="0.025" units="cm"/>
      <inkml:brushProperty name="height" value="0.025" units="cm"/>
    </inkml:brush>
  </inkml:definitions>
  <inkml:trace contextRef="#ctx0" brushRef="#br0">118 213 16367,'0'0'3481,"-8"2"-1324,0 1-1715,1 0 0,0 1 0,0 0 1,0 0-1,1 0 0,-1 1 0,1 0 0,0 0 1,-7 9-1,9-10-261,0 1 1,1-1-1,0 0 1,0 1-1,0 0 0,1-1 1,-1 1-1,1 0 0,1 1 1,-1-1-1,0 0 1,1 0-1,0 1 0,1-1 1,-1 0-1,1 1 1,0 6-1,0-11-166,1 1 1,-1-1-1,0 1 1,1-1-1,-1 1 0,1-1 1,-1 1-1,1-1 0,-1 1 1,1-1-1,0 0 0,0 1 1,0-1-1,0 0 1,0 0-1,0 1 0,0-1 1,0 0-1,1 0 0,-1 0 1,0-1-1,1 1 1,-1 0-1,3 1 0,0-1 6,0 0-1,0 0 1,0-1-1,0 1 1,0-1 0,1 0-1,-1 0 1,0 0-1,6-1 1,1-1 9,-1 0 0,1-1 0,-1 0 0,1 0 1,-1-1-1,17-10 0,-16 7-22,0-2-1,0 1 1,-1-1-1,0-1 1,-1 0 0,0-1-1,0 1 1,-1-2 0,-1 1-1,0-1 1,0 0 0,-1 0-1,-1-1 1,0 0 0,-1 0-1,0 0 1,-1-1 0,-1 1-1,0-1 1,0 1 0,-2-1-1,-1-27 1,1 38 9,0 0 0,0 0 1,-1 0-1,1 0 0,-1 0 0,0 0 0,0 0 1,0 0-1,0 0 0,-1 0 0,1 1 0,-1-1 0,1 1 1,-1-1-1,0 1 0,0-1 0,0 1 0,0 0 1,-1 0-1,1 0 0,-1 0 0,1 0 0,-1 1 1,1-1-1,-1 1 0,0 0 0,0-1 0,0 1 0,0 0 1,0 1-1,0-1 0,0 1 0,0-1 0,0 1 1,0 0-1,0 0 0,-5 1 0,4-1-13,0 0-1,-1 1 1,1 0-1,0 0 1,0 0-1,0 0 1,0 1-1,0 0 1,0-1-1,0 2 1,1-1-1,-1 0 1,1 1-1,-1-1 1,1 1-1,0 0 1,0 0-1,0 0 0,0 1 1,1-1-1,0 1 1,-1-1-1,1 1 1,0 0-1,1 0 1,-4 8-1,5-10 5,-1 0-1,1 0 0,0 1 0,0-1 1,0 0-1,0 0 0,0 1 0,0-1 1,1 0-1,-1 0 0,1 0 0,-1 0 1,1 1-1,0-1 0,0 0 0,0 0 1,0 0-1,0 0 0,0-1 0,1 1 1,-1 0-1,0 0 0,1-1 0,0 1 0,-1-1 1,5 3-1,3 2 2,1-1 0,0 0-1,1 0 1,16 4 0,25 13-419,-47-18 442,0-1 0,0 1 1,0 0-1,-1 0 0,1 0 1,-1 1-1,0-1 0,0 1 1,-1 0-1,0 0 0,0 0 1,0 1-1,0-1 0,-1 1 1,4 11-1,2 45-1607,-8-17-5132,0-32 3437</inkml:trace>
</inkml:ink>
</file>

<file path=ppt/ink/ink2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6.838"/>
    </inkml:context>
    <inkml:brush xml:id="br0">
      <inkml:brushProperty name="width" value="0.025" units="cm"/>
      <inkml:brushProperty name="height" value="0.025" units="cm"/>
    </inkml:brush>
  </inkml:definitions>
  <inkml:trace contextRef="#ctx0" brushRef="#br0">2 123 13901,'0'0'4943,"0"-9"-2167,-1 6-2574,1 0 0,0 0 0,0 0 0,0 0 0,0 0 0,1 1 0,-1-1 0,1 0 0,0 0 0,-1 0 0,1 0 0,1 1 0,-1-1 0,0 0 0,1 1 0,-1-1 0,1 1 0,0 0 0,0 0 0,0-1 0,0 1 0,0 0 0,0 0 0,1 1 0,-1-1 0,0 0 0,1 1 0,0 0 0,-1-1 0,6 0 0,73-29 1697,-75 29-1868,1 0 1,-1 1 0,0-1 0,1 2 0,-1-1-1,1 1 1,-1 0 0,1 0 0,-1 0-1,1 1 1,7 2 0,-12-2-33,-1 0 0,0 0 0,1 0 0,-1 0 0,0 0 1,0 0-1,0 0 0,0 0 0,0 0 0,0 1 0,0-1 0,-1 0 1,1 1-1,0-1 0,-1 0 0,1 1 0,-1-1 0,1 1 0,-1-1 0,0 1 1,0-1-1,0 1 0,0 0 0,0-1 0,0 1 0,0-1 0,0 1 0,0-1 1,-1 1-1,1-1 0,-2 3 0,1 4 28,-2-1 0,1 0 0,-1 0 0,0 0-1,-5 9 1,-17 19 87,17-25-24,1 0 0,0 0 0,0 1 0,1 0 0,1 0-1,0 0 1,-7 22 0,12-32-82,0-1 0,0 1 0,0-1 0,0 0 0,0 1 0,0-1-1,0 1 1,0-1 0,0 1 0,0-1 0,0 1 0,0-1 0,0 1 0,1-1 0,-1 1 0,0-1 0,0 1 0,0-1-1,1 0 1,-1 1 0,0-1 0,1 1 0,-1-1 0,0 0 0,1 1 0,-1-1 0,0 0 0,1 1 0,-1-1-1,1 0 1,-1 0 0,1 1 0,21 1 184,23-13 49,-26 4-230,0-2 0,-1 0 0,0-1 0,-1-1 1,1 0-1,-2-2 0,0 0 0,-1 0 0,0-2 0,-1 0 0,0 0 0,14-24 0,-15 16-159,-25 62 40,11-32 125,0 0-1,0 0 1,1 0-1,0 0 1,0 0-1,1 0 1,2 10 0,-3-15 1,1-1 0,0 1 0,0 0 1,0 0-1,0-1 0,0 1 1,0 0-1,1-1 0,-1 1 0,0-1 1,1 0-1,-1 0 0,1 1 1,0-1-1,-1 0 0,1 0 0,0 0 1,-1 0-1,1-1 0,0 1 0,0 0 1,0-1-1,0 1 0,0-1 1,0 0-1,0 0 0,0 0 0,0 0 1,0 0-1,2 0 0,3-1-3,0 0 0,0-1 0,0 1 0,0-1 0,-1-1 0,1 1 0,-1-1 0,1 0 0,-1-1 0,0 1 0,0-1 0,0-1 0,-1 1 0,1-1 0,-1 0 0,6-7 0,2-4 6,0 0-1,0 0 1,-2-1-1,14-27 1,-24 119-21,-1-73-98,0 1 0,1-1 0,-1 1 0,1-1 0,0 0 0,-1 1 0,1-1-1,0 0 1,0 0 0,1 0 0,-1 0 0,0 0 0,1 0 0,0 0 0,-1 0 0,1 0 0,0-1 0,0 1 0,0 0 0,0-1 0,0 0 0,0 0-1,0 1 1,0-1 0,0 0 0,4 0 0,-1 1-606,0-1 1,0 0-1,1 0 0,-1 0 0,0-1 1,1 1-1,-1-1 0,1-1 0,-1 1 0,0-1 1,9-2-1,21-13-14820</inkml:trace>
</inkml:ink>
</file>

<file path=ppt/ink/ink2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7.595"/>
    </inkml:context>
    <inkml:brush xml:id="br0">
      <inkml:brushProperty name="width" value="0.025" units="cm"/>
      <inkml:brushProperty name="height" value="0.025" units="cm"/>
    </inkml:brush>
  </inkml:definitions>
  <inkml:trace contextRef="#ctx0" brushRef="#br0">6 0 13100,'0'0'17206,"3"10"-16197,0-3-919,-1 1 0,0-1 0,0 1 0,-1 0 0,0 0 0,0 0-1,-1 0 1,0 0 0,-1 0 0,1 0 0,-1 0 0,-3 8 0,-1 0-22,3-11-50,1 0-1,-1 0 1,1 0 0,-1 0 0,2 0 0,-1 0 0,0 0 0,1 0 0,0 0 0,0 0 0,2 8 0,1-12-18,-1 0 0,1 0 0,0 0 0,0 0 0,0 0 0,0-1 0,0 1 0,0-1 0,0 0 0,0 0 0,0 0 0,0 0 0,0 0 0,6-2 0,-3 2 0,52-7-268,-44 5 141,0 0-1,0 1 1,1 0 0,-1 1 0,0 1 0,16 2 0,-28-3 136,0 1 1,0 0 0,0 0-1,0 0 1,0 0 0,0 0-1,-1 0 1,1 1 0,0-1-1,-1 0 1,1 1 0,-1-1-1,1 1 1,-1 0 0,0-1-1,0 1 1,0 0 0,0 0-1,0 0 1,0 0 0,0 0-1,0 0 1,-1 0 0,1 0-1,-1 0 1,0 0 0,1 0-1,-1 1 1,0-1 0,0 0-1,-1 0 1,1 0 0,0 0-1,-1 0 1,1 0 0,-1 0-1,0 0 1,1 0 0,-1 0-1,0 0 1,0 0 0,0 0-1,-1 0 1,1-1 0,0 1-1,-1 0 1,1-1 0,-1 0-1,1 1 1,-1-1 0,0 0-1,-3 2 1,-7 3 40,0-1-1,-1 0 1,1-1 0,-1-1-1,0 0 1,0-1 0,0 0 0,-1-1-1,1 0 1,0-1 0,-1-1-1,-13-2 1,25 3-329,-1 0 0,1-1 1,0 1-1,-1-1 0,1 1 0,0-1 1,0 0-1,-1 0 0,1 0 0,0-1 0,0 1 1,0 0-1,0-1 0,1 1 0,-1-1 1,0 0-1,1 0 0,-1 1 0,1-1 0,-1 0 1,1 0-1,0 0 0,0-1 0,0 1 1,-2-4-1,3 4-57,0 0 0,0 1 0,0-1 0,0 0 0,0 0 0,0 0 1,1 1-1,-1-1 0,0 0 0,1 0 0,0 0 0,-1 1 0,1-1 0,0 0 1,0 1-1,0-1 0,0 1 0,0-1 0,0 1 0,0 0 0,0-1 0,1 1 0,-1 0 1,1 0-1,-1 0 0,1 0 0,-1 0 0,1 0 0,-1 0 0,1 0 0,0 1 0,0-1 1,2 0-1,24-8-9407</inkml:trace>
</inkml:ink>
</file>

<file path=ppt/ink/ink2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7.941"/>
    </inkml:context>
    <inkml:brush xml:id="br0">
      <inkml:brushProperty name="width" value="0.025" units="cm"/>
      <inkml:brushProperty name="height" value="0.025" units="cm"/>
    </inkml:brush>
  </inkml:definitions>
  <inkml:trace contextRef="#ctx0" brushRef="#br0">1 170 18289,'0'0'10848,"10"-5"-9380,15-7-1018,-1-2 1,27-18-1,-45 28-420,1 0 0,-1-1 0,0 0 0,0 0 0,-1-1-1,1 1 1,-1-1 0,-1 0 0,1-1 0,-1 1 0,0-1-1,0 0 1,-1 0 0,5-13 0,-8 20-27,0 0 0,0-1 0,0 1-1,0 0 1,0 0 0,0 0 0,0-1 0,0 1 0,0 0 0,0 0-1,0 0 1,0-1 0,0 1 0,0 0 0,0 0 0,0 0 0,0 0-1,0-1 1,0 1 0,0 0 0,-1 0 0,1 0 0,0-1 0,0 1 0,0 0-1,0 0 1,0 0 0,0 0 0,-1 0 0,1-1 0,0 1 0,0 0-1,0 0 1,0 0 0,-1 0 0,1 0 0,0 0 0,0 0 0,0 0-1,-1 0 1,1 0 0,0 0 0,0 0 0,-1 0 0,-12 3 114,-10 11 0,14-2-117,0 0 0,0 1 0,1 0 0,1 0 0,0 1 0,1 0 0,0 0 0,1 0 0,1 1 0,0-1 0,1 1 0,1 0 0,0 0 0,1 19 0,1-31-77,0-1-1,0 1 1,0-1 0,0 0 0,1 1-1,-1-1 1,1 0 0,-1 1 0,1-1-1,0 0 1,0 0 0,0 0 0,0 0-1,1 0 1,-1 0 0,0 0 0,1 0-1,-1 0 1,1 0 0,0-1-1,0 1 1,0-1 0,0 1 0,0-1-1,0 0 1,0 0 0,3 2 0,1-2-425,0 1 0,0-1 1,0 0-1,-1 0 0,1-1 1,0 1-1,0-1 0,0-1 0,0 1 1,8-2-1,16-7-7351</inkml:trace>
</inkml:ink>
</file>

<file path=ppt/ink/ink2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8.317"/>
    </inkml:context>
    <inkml:brush xml:id="br0">
      <inkml:brushProperty name="width" value="0.025" units="cm"/>
      <inkml:brushProperty name="height" value="0.025" units="cm"/>
    </inkml:brush>
  </inkml:definitions>
  <inkml:trace contextRef="#ctx0" brushRef="#br0">2 11 10154,'0'0'16864,"11"-3"-15295,-5 1-1386,1 0 0,0 1 0,0 0 0,0 0 0,0 0 0,0 1 0,1 0 0,12 3 0,-17-3-155,0 1 0,-1-1 0,1 1-1,0 0 1,0 0 0,0 0 0,-1 0 0,1 1 0,0-1-1,-1 1 1,0 0 0,1 0 0,-1-1 0,0 2 0,0-1 0,0 0-1,0 0 1,0 1 0,0-1 0,-1 0 0,1 1 0,-1 0-1,0-1 1,0 1 0,0 0 0,0 0 0,0 0 0,0 0 0,0 3-1,-1-1-2,0-1-1,0 0 0,0 1 0,-1-1 0,1 0 1,-1 1-1,0-1 0,0 0 0,0 0 1,-1 0-1,0 0 0,0 0 0,0 0 0,0 0 1,-4 5-1,-5 5 224,0-1 0,-24 20 0,25-25-167,1 0 0,1 0 0,0 1-1,0 1 1,0-1 0,-8 16 0,16-25-81,-1 1 0,1 0 0,0-1 0,-1 1 0,1 0 0,0 0 0,-1-1 0,1 1 0,0 0 0,0 0 0,0 0 0,0 0 0,0-1 0,0 1 0,0 0 0,0 0 0,0 0 0,0 0 0,0-1 0,0 1 0,1 0 0,-1 0 0,0 0 0,1-1 0,-1 1 0,0 0 0,1-1 0,-1 1 0,1 0 0,-1-1 0,1 1 0,1 1 0,0-1 0,0 0 0,1 0 0,-1 0 0,1 0 0,-1 0 0,1 0 0,0-1 0,-1 1 0,1-1 0,4 0 0,6 1 0,0-2 0,1 0 0,19-4 0,2-6-2093,-4-9-4067,-19 5-3492</inkml:trace>
</inkml:ink>
</file>

<file path=ppt/ink/ink2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8.662"/>
    </inkml:context>
    <inkml:brush xml:id="br0">
      <inkml:brushProperty name="width" value="0.025" units="cm"/>
      <inkml:brushProperty name="height" value="0.025" units="cm"/>
    </inkml:brush>
  </inkml:definitions>
  <inkml:trace contextRef="#ctx0" brushRef="#br0">0 1 16367,'0'0'13677,"68"2"-16143,-26 3-2178,2-1-2723</inkml:trace>
</inkml:ink>
</file>

<file path=ppt/ink/ink2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9.035"/>
    </inkml:context>
    <inkml:brush xml:id="br0">
      <inkml:brushProperty name="width" value="0.025" units="cm"/>
      <inkml:brushProperty name="height" value="0.025" units="cm"/>
    </inkml:brush>
  </inkml:definitions>
  <inkml:trace contextRef="#ctx0" brushRef="#br0">175 230 18129,'0'0'3748,"-11"0"-631,4 0-2848,1 0 0,-1 0-1,0 1 1,0 0 0,1 1 0,-1 0-1,1 0 1,-1 0 0,1 0-1,0 1 1,0 0 0,0 1-1,1-1 1,-1 1 0,1 0-1,-1 1 1,1-1 0,1 1 0,-1 0-1,-7 11 1,7-10-101,1 0 0,0 0 0,1 1 0,-1 0 0,1-1 0,-3 11-1,6-16-159,-1 0 0,1 0 0,0 1 0,-1-1 0,1 0 0,0 0 0,-1 0 0,1 1 0,0-1 0,0 0 0,0 0 0,0 1 0,0-1 0,1 0 0,-1 0 0,0 1 0,0-1 0,1 0 0,-1 0 0,1 0 0,-1 0 0,1 0 0,0 0 0,-1 0 0,1 0 0,0 0 0,0 0 0,-1 0 0,1 0 0,0 0 0,0 0 0,0-1 0,0 1 0,0 0 0,0-1 0,0 1 0,1-1 0,-1 1 0,0-1 0,0 1 0,0-1 0,0 0 0,2 1 0,6-1-47,-1 0-1,0 0 1,0-1 0,0 0 0,1-1 0,-1 1 0,0-2-1,-1 1 1,1-1 0,0 0 0,-1 0 0,0-1 0,1 0-1,-1-1 1,-1 0 0,1 0 0,-1 0 0,8-8 0,-5 4 5,-1 0-1,0 0 1,0-1 0,-1 0 0,0-1 0,-1 0 0,0 0 0,0 0 0,-1 0 0,-1-1 0,5-18 0,-12 36 530,-8 22-420,2-1 1,-10 46 0,18-65-122,0 0 17,0 0-1,0 0 1,1 1 0,0-1-1,2 9 1,-2-16-105,0 0 0,0 0-1,0 0 1,1 0 0,-1 1 0,1-1 0,-1 0-1,1 0 1,-1 0 0,1 0 0,-1 0 0,1 0 0,0 0-1,0 0 1,0 0 0,-1-1 0,1 1 0,0 0 0,0 0-1,0-1 1,0 1 0,0-1 0,0 1 0,0-1 0,0 1-1,1-1 1,-1 1 0,0-1 0,0 0 0,0 0-1,0 0 1,1 0 0,-1 0 0,0 0 0,0 0 0,0 0-1,1 0 1,-1 0 0,0-1 0,0 1 0,2-1 0,16-10-3850,0-11-1852</inkml:trace>
  <inkml:trace contextRef="#ctx0" brushRef="#br0" timeOffset="1">456 1 19346,'-5'10'2600,"-9"23"296,-12 41-1,22-60-2323,0 0-1,1 1 0,1 0 1,0-1-1,1 1 0,1 25 1,0-38-558,1-1 0,-1 1 0,0-1 0,1 1 1,-1-1-1,0 0 0,1 1 0,0-1 0,-1 1 1,1-1-1,0 0 0,0 0 0,-1 1 0,1-1 0,0 0 1,0 0-1,1 0 0,-1 0 0,0 0 0,0 0 1,0-1-1,1 1 0,-1 0 0,2 0 0,0 0 12,1 0-1,0 0 1,-1 0-1,1-1 1,-1 0-1,1 0 0,0 0 1,-1 0-1,8-1 1,1-2 8,0 0 0,0 0 0,-1-1 0,23-11 0,-10 0-96,-17 10 50,0 1-1,0 0 1,0 0 0,1 0-1,-1 1 1,1 0 0,0 0 0,0 1-1,0 0 1,12-2 0,-19 5 22,0 1 1,0-1-1,0 0 1,-1 0-1,1 0 1,0 1-1,-1-1 1,1 0 0,-1 0-1,1 1 1,-1-1-1,0 1 1,0-1-1,1 0 1,-1 1-1,0-1 1,0 1 0,0-1-1,0 0 1,-1 1-1,1 1 1,-4 36 205,-15 10-216,15-44 0,1 1 0,0 0 0,1 0 0,-1 0 0,1 1 0,0-1 0,1 1 0,-2 7 0,4-13-145,-1-1-1,1 0 1,-1 0 0,0 1 0,1-1-1,-1 0 1,1 0 0,-1 0 0,1 0-1,-1 0 1,0 0 0,1 0 0,-1 0-1,1 0 1,-1 0 0,1 0 0,-1 0-1,1 0 1,-1 0 0,0 0 0,1 0-1,-1 0 1,1-1 0,-1 1 0,1 0-1,-1 0 1,0 0 0,1-1-1,-1 1 1,0 0 0,1-1 0,-1 1-1,0 0 1,1-1 0,-1 1 0,0 0-1,1-1 1,15-14-7596</inkml:trace>
</inkml:ink>
</file>

<file path=ppt/ink/ink2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9.362"/>
    </inkml:context>
    <inkml:brush xml:id="br0">
      <inkml:brushProperty name="width" value="0.025" units="cm"/>
      <inkml:brushProperty name="height" value="0.025" units="cm"/>
    </inkml:brush>
  </inkml:definitions>
  <inkml:trace contextRef="#ctx0" brushRef="#br0">59 0 19090,'0'0'10762,"-29"69"-8808,20-31-993,2 4-961,-1 0 0,6 1 0,-1-5 0,3-5 0,0-7 0,0-7 0,0-7-1602,0-10-1697,5-2-3139,4-8-5573</inkml:trace>
</inkml:ink>
</file>

<file path=ppt/ink/ink2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4:59.710"/>
    </inkml:context>
    <inkml:brush xml:id="br0">
      <inkml:brushProperty name="width" value="0.025" units="cm"/>
      <inkml:brushProperty name="height" value="0.025" units="cm"/>
    </inkml:brush>
  </inkml:definitions>
  <inkml:trace contextRef="#ctx0" brushRef="#br0">1 63 14862,'0'0'10527,"11"3"-7270,10 2-2570,0-1 0,1-1 1,22 1-1,-35-4-523,-1 0 1,1-1-1,0 0 1,0 0-1,12-4 0,-18 4-141,0 0 0,0 0-1,0 0 1,0-1 0,-1 1-1,1-1 1,0 0 0,-1 0-1,1 0 1,-1 0 0,0 0 0,1 0-1,-1-1 1,0 1 0,0-1-1,1-2 1,-2 4-23,-1 0 0,1 0 0,-1 0 0,1 0 0,-1 1 0,0-1 0,1 0 0,-1 0 0,0 0 0,0 0 0,1 0 0,-1 0 0,0 0 0,0 0 0,0 0 0,0 0 0,-1 0 0,1 0 0,0 0 0,0 0 0,0 0 0,-1 0 0,1 0 0,-1 0 0,1 0 0,-2-1 0,1 1 0,0 0 0,-1-1 0,1 1 0,-1 0 0,0 0 0,1 1 0,-1-1 0,0 0 0,1 1 0,-1-1 0,0 1 0,0-1 0,-2 1 0,-4-1 0,1 0 0,-1 1 0,1 0 0,-1 1 0,1-1 0,-12 4 0,14-2 0,-1 1 0,1 0 0,0 0 0,0 0 0,0 0 0,0 1 0,1 0 0,-1 0 0,1 0 0,0 1 0,0-1 0,1 1 0,-1 0 0,1 0 0,0 0 0,0 1 0,1-1 0,0 1 0,0 0 0,0-1 0,0 1 0,1 0 0,0 0 0,0 0 0,1 7 0,0-12 0,0 0 0,1 0 0,-1 0 0,1 0 0,-1 0 0,1 0 0,-1 0 0,1 0 0,0 0 0,-1 0 0,1 0 0,0 0 0,0 0 0,0 0 0,0-1 0,0 1 0,0 0 0,0-1 0,0 1 0,0-1 0,0 1 0,0-1 0,0 1 0,0-1 0,0 0 0,0 0 0,1 1 0,-1-1 0,0 0 0,0 0 0,0 0 0,1 0 0,-1 0 0,0-1 0,0 1 0,0 0 0,0 0 0,3-2 0,47-12 0,23-32 0,-61 36 0,0 1 0,1 0 0,0 1 0,0 1 0,1 0 0,29-9 0,-43 16 0,-1 0 0,1 0 0,0 0 0,-1 1 0,1-1 0,0 0 0,-1 0 0,1 1 0,-1-1 0,1 0 0,0 1 0,-1-1 0,1 0 0,-1 1 0,1-1 0,-1 1 0,0-1 0,1 1 0,-1-1 0,1 1 0,-1 0 0,0-1 0,0 1 0,1-1 0,-1 1 0,0 0 0,0-1 0,1 1 0,-1 0 0,0-1 0,0 1 0,0-1 0,0 1 0,0 0 0,0 0 0,2 38 0,-1-16 0,0-21 0,0 1 0,0-1 0,0 0 0,0 1 0,0-1 0,0 0 0,1 0 0,-1 0 0,1 0 0,-1 0 0,1-1 0,0 1 0,0 0 0,-1-1 0,1 1 0,0-1 0,1 0 0,-1 1 0,0-1 0,0 0 0,1 0 0,-1-1 0,0 1 0,1 0 0,-1-1 0,0 1 0,1-1 0,-1 0 0,5 0 0,10 0 0,0 0 0,0-2 0,25-4 0,1 0 0,-40 6-100,-1-1 0,0 1 0,1 0 0,-1 0 0,0 1-1,1-1 1,-1 0 0,0 1 0,0-1 0,1 1 0,-1 0 0,0-1 0,0 1 0,0 0 0,0 1-1,0-1 1,0 0 0,0 0 0,0 1 0,-1-1 0,4 4 0,-4-3-212,-1 0-1,1 1 1,0-1 0,-1 0-1,1 0 1,-1 0 0,0 1 0,1-1-1,-1 0 1,0 1 0,-1-1-1,1 0 1,0 0 0,-1 1-1,1-1 1,-1 0 0,1 0 0,-1 0-1,0 0 1,0 0 0,0 0-1,-2 3 1,-1 2-12596</inkml:trace>
</inkml:ink>
</file>

<file path=ppt/ink/ink2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2.057"/>
    </inkml:context>
    <inkml:brush xml:id="br0">
      <inkml:brushProperty name="width" value="0.025" units="cm"/>
      <inkml:brushProperty name="height" value="0.025" units="cm"/>
    </inkml:brush>
  </inkml:definitions>
  <inkml:trace contextRef="#ctx0" brushRef="#br0">0 10 10730,'6'-10'14734,"-6"15"-12876,0 10-129,0 4-383,0 1-417,-2 7-353,2-4-320,0-1-159,0 1-65,0-5-129,0 0-1376,2-4-1250,2-6-1665,3-6-672,-1-2-1795</inkml:trace>
</inkml:ink>
</file>

<file path=ppt/ink/ink2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2.854"/>
    </inkml:context>
    <inkml:brush xml:id="br0">
      <inkml:brushProperty name="width" value="0.025" units="cm"/>
      <inkml:brushProperty name="height" value="0.025" units="cm"/>
    </inkml:brush>
  </inkml:definitions>
  <inkml:trace contextRef="#ctx0" brushRef="#br0">8 77 12684,'0'0'1965,"2"-10"549,-1-3-1591,0 9-549,-1 0 0,1-1 0,-1 1 1,1 0-1,0 0 0,1-1 1,-1 1-1,1 0 0,4-7 1,-6 11-301,0 0 1,0 0-1,0-1 1,0 1 0,0 0-1,0 0 1,0 0-1,0-1 1,0 1 0,0 0-1,0 0 1,0 0-1,0-1 1,0 1-1,1 0 1,-1 0 0,0 0-1,0 0 1,0-1-1,0 1 1,0 0 0,1 0-1,-1 0 1,0 0-1,0 0 1,0 0-1,0 0 1,1-1 0,-1 1-1,0 0 1,0 0-1,0 0 1,1 0 0,-1 0-1,0 0 1,0 0-1,0 0 1,1 0-1,-1 0 1,0 0 0,0 0-1,0 0 1,1 0-1,-1 0 1,0 0 0,0 1-1,0-1 1,1 0-1,-1 0 1,0 0 0,0 0-1,0 0 1,1 0-1,2 16 1225,-1 23-733,-2-37-255,-1 10 110,0 1 1,-1-1 0,-1 0-1,0 0 1,-8 19 0,-6 29 1666,17-59-2087,0-1 1,0 1 0,0-1 0,0 0 0,0 1 0,0-1 0,0 0 0,0 1 0,0-1 0,0 0 0,0 1 0,0-1 0,0 0 0,1 1-1,-1-1 1,0 0 0,0 1 0,0-1 0,0 0 0,1 1 0,-1-1 0,0 0 0,0 0 0,1 1 0,-1-1 0,0 0 0,1 0 0,-1 0-1,0 1 1,0-1 0,1 0 0,-1 0 0,0 0 0,1 0 0,-1 0 0,1 0 0,-1 1 0,0-1 0,1 0 0,-1 0 0,0 0 0,1 0-1,-1 0 1,0 0 0,1-1 0,-1 1 0,0 0 0,1 0 0,-1 0 0,0 0 0,1 0 0,-1 0 0,0-1 0,1 1 0,-1 0 0,0 0-1,1 0 1,-1-1 0,0 1 0,1-1 0,-1 1-2,9-6 0,1 0 0,-1-1 0,0 0 0,0 0 0,-1-1 0,12-15 0,41-58 0,-16 10 0,-47 116 0,-6-10 0,2-1 0,1 1 0,0 36 0,5-70 0,-1 0 0,1 0 0,0 0 0,0 0 0,0 0 0,0 0 0,0 0 0,0 0 0,0 1 0,0-1 0,1 0 0,-1 0 0,0 0 0,1 0 0,-1 0 0,1 0 0,-1 0 0,1 0 0,-1 0 0,1-1 0,0 1 0,-1 0 0,1 0 0,0 0 0,0-1 0,-1 1 0,1 0 0,0-1 0,0 1 0,0-1 0,0 1 0,0-1 0,0 1 0,0-1 0,0 1 0,0-1 0,0 0 0,0 0 0,0 0 0,0 0 0,1 0 0,-1 0 0,0 0 0,0 0 0,0 0 0,0 0 0,0 0 0,0-1 0,0 1 0,0 0 0,0-1 0,0 1 0,0-1 0,0 1 0,1-2 0,4-1 0,0 0 0,0-1 0,0 1 0,0-1 0,-1-1 0,0 1 0,8-9 0,-3-1 0,-1 0 0,0-1 0,-1 0 0,-1 0 0,0-1 0,-1 0 0,6-27 0,-14 61 0,1 1 0,3 33 0,-1-8 0,-1-44 0,0 1 0,0 0 0,0-1 0,1 1 0,-1 0 0,0-1 0,0 1 0,1-1 0,-1 1 0,0-1 0,1 1 0,-1-1 0,0 1 0,1-1 0,-1 1 0,1-1 0,-1 1 0,0-1 0,1 0 0,-1 1 0,1-1 0,0 0 0,-1 1 0,1-1 0,-1 0 0,1 0 0,-1 1 0,1-1 0,0 0 0,-1 0 0,1 0 0,0 0 0,-1 0 0,1 0 0,-1 0 0,1 0 0,0 0 0,-1 0 0,1 0 0,-1 0 0,1-1 0,0 1 0,-1 0 0,1-1 0,30-12 0,-10-5 0,-2-2 0,0-1 0,-1 0 0,-1-1 0,-1-1 0,18-33 0,-33 53 0,2 21 0,-5 14 0,-4-7 0,3-13 0,0 0 0,0 1 0,2-1 0,-1 0 0,2 1 0,-1-1 0,3 15 0,-2-27 0,0 1 0,1 0 0,-1-1 0,1 1 0,-1 0 0,0-1 0,1 1 0,-1-1 0,1 1 0,0-1 0,-1 1 0,1-1 0,-1 1 0,1-1 0,0 1 0,-1-1 0,1 0 0,0 1 0,-1-1 0,1 0 0,0 0 0,-1 0 0,1 0 0,0 1 0,0-1 0,-1 0 0,1 0 0,0 0 0,0 0 0,-1-1 0,1 1 0,0 0 0,0 0 0,-1 0 0,1 0 0,0-1 0,-1 1 0,1 0 0,0-1 0,-1 1 0,1-1 0,0 1 0,0-1 0,29-19 0,31-45 35,-56 60-51,-1-1 0,0 0 0,0 0 1,-1 0-1,1 0 0,-1-1 0,-1 1 1,1-1-1,-1 0 0,1-9 0,-21 51-6072,5-15 3843,-3 22-5293,13-27 1255</inkml:trace>
</inkml:ink>
</file>

<file path=ppt/ink/ink2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3.429"/>
    </inkml:context>
    <inkml:brush xml:id="br0">
      <inkml:brushProperty name="width" value="0.025" units="cm"/>
      <inkml:brushProperty name="height" value="0.025" units="cm"/>
    </inkml:brush>
  </inkml:definitions>
  <inkml:trace contextRef="#ctx0" brushRef="#br0">133 119 20275,'-4'9'1666,"-2"6"-841,-76 192 5997,72-176-6578,1 0 0,2 1 1,1 0-1,2 0 0,-1 37 0,19-99 193,-5 13-350,64-166 53,45-102 13,-115 278-155,16-28-49,-18 33 47,0 1-1,0 0 1,0-1-1,0 1 0,0 0 1,0 0-1,0 0 1,0 0-1,1 0 1,-1 0-1,0 0 0,1 0 1,-1 0-1,0 0 1,1 1-1,-1-1 1,1 1-1,-1-1 1,3 0-1,-3 2-10,0 0 1,0 0-1,-1 0 1,1 0-1,0 0 1,-1 0-1,1 1 1,-1-1-1,1 0 0,-1 0 1,0 0-1,0 0 1,1 0-1,-1 1 1,0-1-1,0 0 1,0 0-1,0 0 0,0 1 1,-1 0-1,0 35-7,1-35 19,-1 8 34,-1-1 0,0 1 0,-1-1 0,0 0 0,0 0 0,-1 0 0,0 0-1,-6 8 1,-10 25 914,23-40-979,0-1 0,1 0 1,-1 0-1,1 0 0,-1 0 1,1-1-1,-1 1 0,1-1 1,-1 0-1,1 0 1,5-1-1,6 2-662,-11 0 582,0-1-1,1 2 1,-1-1 0,0 0 0,0 1 0,0 0-1,0 0 1,0 0 0,0 1 0,-1-1 0,1 1-1,-1 0 1,1 0 0,-1 0 0,0 0 0,0 1-1,2 3 1,-4-5 189,0 0-1,0 0 1,0 0-1,-1-1 1,1 1-1,0 0 1,-1 0-1,0 0 1,0 0-1,1 0 1,-1 0-1,0 0 0,-1 0 1,1 0-1,0 0 1,0 0-1,-1 0 1,1 0-1,-1 0 1,0-1-1,1 1 1,-1 0-1,0 0 1,0-1-1,0 1 1,-1 0-1,1-1 1,0 1-1,0-1 1,-1 0-1,1 1 1,-1-1-1,1 0 1,-1 0-1,0 0 1,1 0-1,-1 0 1,0 0-1,0 0 1,-2 0-1,-13 6-49,0-2 0,-1 1 0,1-2 0,-1-1 1,0 0-1,0-1 0,-1-1 0,1 0 0,-24-3 0,27-3-881,15-6-2527,7-1-5510</inkml:trace>
</inkml:ink>
</file>

<file path=ppt/ink/ink2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4.459"/>
    </inkml:context>
    <inkml:brush xml:id="br0">
      <inkml:brushProperty name="width" value="0.025" units="cm"/>
      <inkml:brushProperty name="height" value="0.025" units="cm"/>
    </inkml:brush>
  </inkml:definitions>
  <inkml:trace contextRef="#ctx0" brushRef="#br0">172 36 12780,'0'-2'430,"0"1"0,0-1 0,0 1 1,0-1-1,0 1 0,0 0 0,-1-1 0,1 1 0,-1 0 0,1-1 0,-1 1 0,1 0 1,-1 0-1,0-1 0,1 1 0,-1 0 0,0 0 0,0 0 0,0 0 0,-2-2 0,1 2-123,1 0-1,-1 1 0,0-1 0,0 0 0,1 1 0,-1-1 0,0 1 1,0-1-1,0 1 0,0 0 0,0 0 0,0-1 0,-3 2 0,1-1-133,0 1-1,-1 0 1,1 0 0,-1 0-1,1 0 1,0 1-1,0-1 1,0 1-1,0 0 1,0 1-1,0-1 1,-5 4-1,2 2-46,0 0 0,0 0-1,1 0 1,0 1-1,1 0 1,0 0 0,0 0-1,1 1 1,0-1-1,0 1 1,1 0 0,1 0-1,0 0 1,0 1-1,1-1 1,0 0 0,1 1-1,0 10 1,1-19-113,0-1 0,0 1 0,0-1 1,0 1-1,0-1 0,0 0 0,0 1 1,0-1-1,0 0 0,1 0 0,-1 0 1,0 0-1,1 0 0,-1 0 0,1 0 1,-1 0-1,1-1 0,-1 1 0,1-1 1,0 1-1,-1-1 0,1 0 0,0 1 1,-1-1-1,1 0 0,0 0 0,0 0 1,-1 0-1,4-1 0,3 1 38,-1-1 1,1 0-1,0 0 0,0-1 0,10-3 0,-6-1-23,0 0 0,0-1-1,-1 0 1,1-1-1,-2-1 1,18-15 0,-21 17-14,0 0 0,-1-1 0,0 1 1,0-1-1,0 0 0,-1-1 1,0 0-1,-1 1 0,7-19 1,-36 58-352,14-11 486,0 0-1,2 1 0,0 0 1,1 0-1,1 1 0,1 0 0,1 0 1,-2 30-1,7-51-148,0 0 0,1-1 0,-1 1 0,1 0 0,-1-1 0,0 1 0,1 0 0,-1-1 0,1 1 0,0-1 0,-1 1 0,1 0 0,-1-1 0,1 0 0,0 1 0,-1-1 0,1 1 0,0-1 0,0 0 0,-1 1 0,1-1 0,0 0 0,0 0 0,-1 0 0,1 0 0,0 1 0,0-1 0,0 0 0,-1 0 0,1-1 0,0 1 0,0 0 0,0 0 0,-1 0 0,1 0 0,0-1 0,0 1 0,-1 0 0,2-1 0,35-12 0,10-13-2043,-42 23 1356,0-1-1,0 0 1,0 0 0,0 0-1,-1 0 1,0-1 0,1 0-1,-2 0 1,1 0 0,5-10-1,-3-1-7357</inkml:trace>
</inkml:ink>
</file>

<file path=ppt/ink/ink2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4.881"/>
    </inkml:context>
    <inkml:brush xml:id="br0">
      <inkml:brushProperty name="width" value="0.025" units="cm"/>
      <inkml:brushProperty name="height" value="0.025" units="cm"/>
    </inkml:brush>
  </inkml:definitions>
  <inkml:trace contextRef="#ctx0" brushRef="#br0">126 0 15887,'0'0'12684,"-4"13"-11739,2-6-802,-47 174 2773,49-179-2912,0-1 0,0 0 0,0 0 0,0 0 0,0 0-1,1 1 1,-1-1 0,0 0 0,1 0 0,-1 0 0,1 0 0,-1 0 0,1 0 0,0 0 0,-1 0 0,1 0 0,0 0 0,-1 0 0,1-1 0,0 1 0,0 0-1,0 0 1,0-1 0,0 1 0,0 0 0,0-1 0,0 1 0,0-1 0,0 0 0,0 1 0,0-1 0,1 0 0,-1 1 0,0-1 0,0 0 0,0 0 0,0 0 0,1 0-1,-1 0 1,1-1 0,67-1 28,-46 0-33,-13 2-44,-1 0-1,1 0 1,0 1-1,-1 0 1,18 5 0,-25-6 42,-1 1 1,1-1-1,-1 1 0,1-1 1,0 1-1,-1 0 0,0 0 1,1 0-1,-1 0 1,1 0-1,-1 0 0,0 0 1,0 0-1,0 1 1,1-1-1,-1 0 0,0 1 1,-1-1-1,1 1 1,0-1-1,0 1 0,-1-1 1,1 1-1,-1 0 1,1-1-1,-1 1 0,0 0 1,1-1-1,-1 1 1,0 0-1,0-1 0,0 1 1,-1 0-1,1 0 0,0-1 1,-1 1-1,1 0 1,-1-1-1,1 1 0,-1-1 1,0 1-1,0 1 1,-2 1 20,1 0 0,-1 0 0,0 0 0,0-1 0,-1 1 1,1-1-1,-1 0 0,1 0 0,-1 0 0,0-1 0,0 1 0,0-1 1,-1 0-1,-6 3 0,-65 19 94,59-20-112,0-1 0,0 0 0,-23-1 0,35-2 0,0 0 0,0 0 0,1-1 0,-1 0 0,0 0 0,0 0 0,-6-3 0,9 3 0,1 1 0,0-1 0,-1 0 0,1 0 0,0 0 0,-1 0 0,1 0 0,0 0 0,0 0 0,0 0 0,0 0 0,0 0 0,0-1 0,0 1 0,1 0 0,-1-1 0,0 1 0,1 0 0,-1-1 0,1 1 0,-1-1 0,1-2 0,0 2-171,0 0 0,0 0 0,0 0-1,0 0 1,1 0 0,-1 0 0,1 0 0,-1 0 0,1 0-1,0 0 1,0 0 0,0 0 0,0 1 0,0-1 0,0 0-1,0 1 1,1-1 0,-1 1 0,1-1 0,-1 1 0,1 0 0,-1 0-1,1 0 1,0 0 0,-1 0 0,1 0 0,0 0 0,3-1-1,7-2-2224,0 0 0,1 0 0,17-2 0,-17 4 438,26-5-9210</inkml:trace>
</inkml:ink>
</file>

<file path=ppt/ink/ink2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5.479"/>
    </inkml:context>
    <inkml:brush xml:id="br0">
      <inkml:brushProperty name="width" value="0.025" units="cm"/>
      <inkml:brushProperty name="height" value="0.025" units="cm"/>
    </inkml:brush>
  </inkml:definitions>
  <inkml:trace contextRef="#ctx0" brushRef="#br0">41 117 17360,'0'0'15023,"10"-6"-14682,-7 4-332,9-5-5,0 0-1,0-1 1,-1-1 0,0 0 0,-1 0 0,0-1-1,0 0 1,11-16 0,-21 26-4,0 0 0,0 0 0,1-1 0,-1 1 0,0 0 0,0 0 0,1 0 0,-1-1 0,0 1 0,0 0 0,0-1 0,0 1 0,1 0 0,-1 0 0,0-1 0,0 1 0,0 0 0,0-1 0,0 1 0,0 0 0,0-1 0,0 1 0,0 0 0,0-1 0,0 1 0,0 0 0,0 0 0,0-1 0,0 1 0,0 0 0,0-1 0,0 1 0,0 0 0,0-1 0,-1 1 0,1 0 0,0 0 0,0-1 0,0 1 0,0 0 0,-1 0 0,1-1 0,0 1 0,0 0 0,-1 0 0,1 0 0,0-1 0,0 1 0,-1 0 0,1 0 0,0 0 0,-1 0 0,1 0 0,0 0 0,-1 0 0,1-1 0,0 1 0,-1 0 0,1 0 0,-19 7 0,4 4 0,2 0 0,-1 2 0,2 0 0,0 0 0,0 1 0,1 0 0,1 1 0,0 1 0,1-1 0,-10 26 0,19-40 0,-1 0 0,1-1 0,0 1 0,0 0 0,-1 0 0,1 0 0,0-1 0,0 1 0,0 0 0,0 0 0,0 0 0,0 0 0,0 0 0,0 0 0,0-1 0,0 1 0,1 0 0,-1 0 0,0 0 0,0 0 0,1-1 0,-1 1 0,1 0 0,-1 0 0,1-1 0,-1 1 0,1 0 0,-1-1 0,1 1 0,-1 0 0,2 0 0,0 0 0,1 0 0,-1 0 0,0-1 0,1 1 0,-1 0 0,1-1 0,-1 0 0,1 1 0,-1-1 0,1 0 0,2-1 0,68-12 0,-72 13 0,22-6 0,-4 0 0,1 1 0,0 1 0,1 1 0,39-2 0,-59 6 0,0 0 0,0 0 0,0-1 0,0 2 0,0-1 0,-1 0 0,1 0 0,0 0 0,0 0 0,-1 0 0,1 1 0,-1-1 0,1 0 0,-1 0 0,0 1 0,1-1 0,-1 0 0,0 1 0,0-1 0,0 0 0,0 1 0,0 1 0,3 13 0,-3-15 0,0-1 0,0 0 0,0 0 0,0 0 0,0 1 0,0-1 0,0 0 0,0 0 0,0 0 0,0 1 0,1-1 0,-1 0 0,0 0 0,0 0 0,0 0 0,0 1 0,0-1 0,0 0 0,0 0 0,1 0 0,-1 0 0,0 0 0,0 0 0,0 1 0,0-1 0,1 0 0,-1 0 0,0 0 0,0 0 0,0 0 0,1 0 0,-1 0 0,0 0 0,0 0 0,0 0 0,0 0 0,1 0 0,-1 0 0,0 0 0,0 0 0,0 0 0,1 0 0,-1 0 0,0 0 0,1 0 0,0-4 0,1 1 0,-1-1 0,1 0 0,-1 1 0,0-1 0,0 0 0,-1 0 0,1 0 0,-1 0 0,0 0 0,0 0 0,0 1 0,0-1 0,-2-6 0,1-3 0,-1-29 0,0 29 0,2 0 0,-1 0 0,2 0 0,1-13 0,-1 25-2,1-1 1,-1 1-1,1 0 1,0 0-1,-1 0 1,1 0-1,0 0 1,0 1-1,-1-1 1,1 0-1,0 1 1,0-1-1,0 1 1,0 0-1,0 0 1,0 0-1,0 0 1,0 0-1,0 0 1,-1 0-1,5 1 1,0-1-73,52 0-2651,1 0-6727,-13 0-5394</inkml:trace>
</inkml:ink>
</file>

<file path=ppt/ink/ink2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6.688"/>
    </inkml:context>
    <inkml:brush xml:id="br0">
      <inkml:brushProperty name="width" value="0.025" units="cm"/>
      <inkml:brushProperty name="height" value="0.025" units="cm"/>
    </inkml:brush>
  </inkml:definitions>
  <inkml:trace contextRef="#ctx0" brushRef="#br0">1 41 8232,'0'0'17702,"8"-1"-15871,-5 1-1736,-1-1 0,0 1 1,0 0-1,1 0 0,-1 0 1,0 0-1,0 0 0,1 1 0,-1-1 1,0 1-1,0 0 0,0-1 1,4 3-1,-5-1-34,1-1 0,-1 1-1,0 0 1,1 0 0,-1 0 0,0 0 0,0 0 0,0 0 0,-1 0 0,1 0 0,0 0 0,-1 0-1,0 0 1,1 0 0,-1 1 0,0-1 0,0 0 0,0 0 0,-1 4 0,2 4 153,-1 0 0,-1 0 0,0 0 0,-1 0 0,0 0 0,0 0 0,-1 0 0,0-1 0,-7 15 0,43-50 96,-1-4-310,-17 14 0,2 1 0,0 0 0,0 1 0,2 1 0,19-10 0,-37 23-2,-1 0 0,1 0 0,-1 0 0,1 0 0,-1 1 1,1-1-1,-1 0 0,0 0 0,1 1 0,-1-1 0,1 0 0,-1 0 0,1 1 0,-1-1 0,0 1 0,1-1 1,-1 0-1,0 1 0,1-1 0,-1 1 0,0-1 0,0 1 0,1-1 0,-1 1 0,0-1 0,0 1 0,0-1 1,0 1-1,0-1 0,0 1 0,1-1 0,-1 1 0,0-1 0,-1 1 0,1-1 0,0 1 0,0-1 0,0 1 1,0-1-1,0 1 0,0-1 0,-1 1 0,1 0 0,-4 30-90,-11 11 110,11-35-8,1 1 0,0-1 0,0 0 0,1 1 0,0-1 0,0 1 0,1 0 1,0 0-1,0 0 0,1-1 0,0 1 0,1 10 0,0-17-9,-1-1 0,1 0 0,-1 1 0,1-1 0,-1 1 0,1-1 0,-1 0 0,1 1 0,0-1 0,-1 0 0,1 0 0,0 0 0,-1 1 0,1-1 0,0 0 0,-1 0 0,1 0-1,0 0 1,-1 0 0,1 0 0,0 0 0,-1 0 0,1-1 0,0 1 0,-1 0 0,1 0 0,0 0 0,-1-1 0,1 1 0,-1 0 0,1-1 0,0 1 0,-1-1 0,1 0 0,22-12-8,-4-3 7,-2-1 0,1-1 0,-2 0 0,0-2 0,-2 1 0,0-2 0,22-44 0,-55 145 0,17-74 0,1-1 0,0 0 0,-1 0 0,2 1 0,-1-1 0,1 0 0,0 11 0,1-14 0,-1-1 0,1 0 0,-1 0 0,1 0 0,-1 0 0,1 0 0,0 0 0,-1 0 0,1 0 0,0 0 0,0 0 0,0-1 0,0 1 0,0 0 0,-1-1 0,2 1 0,-1 0 0,0-1 0,0 1 0,0-1 0,0 1 0,0-1 0,0 0 0,0 1 0,1-1 0,-1 0 0,0 0 0,0 0 0,0 0 0,1 0 0,-1 0 0,0 0 0,0-1 0,0 1 0,0 0 0,1-1 0,-1 1 0,0 0 0,1-2 0,7 0 0,-1-1 0,0 0 0,0 0 0,-1-1 0,1 0 0,-1-1 0,0 0 0,8-6 0,55-53 0,-39 34 0,-48 81 0,13-39 0,0 0 0,0 1 0,1-1 0,0 1 0,1 0 0,0 26 0,2-38 0,0 0 0,0 0 0,0 0 0,0 0 0,1 1 0,-1-1 0,0 0 0,1 0 0,-1 0 0,1 0 0,-1 0 0,1 0 0,-1 0 0,1 0 0,0 0 0,-1 0 0,1 0 0,0-1 0,0 1 0,0 0 0,0 0 0,-1-1 0,1 1 0,2 0 0,31 7 0,-21-8 0,-1-1 0,1 0 0,21-5 0,-4-4 0,58-25 0,-29 10 0,-63 27 0,-9 1 0,12-4 0,1 0 0,-1 1 0,0-1 0,1 0 0,-1 1 0,1-1 0,0 0 0,-1 0 0,1 0 0,0 0 0,-1 1 0,1-1 0,0 0 0,0 0 0,0 0 0,0 0 0,-1 0 0,1 0 0,1 0 0,-1 1 0,0-3 0,0-145 0,1 147 2,0 0-1,-1 0 1,1 0-1,0 0 1,0 0-1,0 0 1,0 0-1,0 1 1,0-1-1,0 0 1,0 1-1,0-1 1,0 1-1,0-1 1,0 1-1,0 0 1,0-1-1,0 1 1,0 0-1,1 0 1,-1-1-1,0 1 1,0 0-1,0 0 1,1 1-1,-1-1 1,0 0-1,0 0 1,2 1-1,45 5-135,-41-5 36,39 4-2515,-14-5-3144,8 0-7723</inkml:trace>
</inkml:ink>
</file>

<file path=ppt/ink/ink2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07.814"/>
    </inkml:context>
    <inkml:brush xml:id="br0">
      <inkml:brushProperty name="width" value="0.025" units="cm"/>
      <inkml:brushProperty name="height" value="0.025" units="cm"/>
    </inkml:brush>
  </inkml:definitions>
  <inkml:trace contextRef="#ctx0" brushRef="#br0">61 53 18033,'0'0'3630,"8"-7"-171,0 2-2995,0 0 0,0 0 0,0 1 0,1 0 0,0 0 0,0 1 0,0 0 0,0 0 0,0 1 0,0 0 0,11 0 0,0 1 32,66-1 572,-80 2-1044,0 0 0,-1 1-1,1 0 1,0 0-1,-1 0 1,1 1 0,-1 0-1,1 0 1,-1 0-1,0 1 1,9 5-1,-13-7-22,0 0 0,0 0-1,0 0 1,0 1-1,0-1 1,0 0 0,0 1-1,0-1 1,-1 1-1,1-1 1,-1 1-1,1-1 1,-1 1 0,1-1-1,-1 1 1,0-1-1,0 1 1,0 0 0,0-1-1,0 1 1,0-1-1,0 1 1,0 0 0,0-1-1,-1 1 1,1-1-1,-1 1 1,0-1-1,1 1 1,-1-1 0,0 1-1,0-1 1,1 0-1,-1 1 1,0-1 0,-1 0-1,1 0 1,0 0-1,0 1 1,0-1-1,-2 0 1,-8 9 42,1-1 0,-1-1 1,-19 12-1,27-18-32,-45 26-6,-1-2 0,0-3 1,-80 27-1,110-45-5,23-7 0,1 2 0,-1-1 0,1 0 0,-1 1 0,1 0 0,0 0 0,-1 0 0,1 0 0,-1 1 0,1 0 0,-1 0 0,1 0 0,-1 1 0,0-1 0,1 1 0,-1 0 0,0 0 0,0 0 0,0 1 0,0 0 0,-1-1 0,1 1 0,-1 1 0,0-1 0,5 6 0,8 13 0,-11-14 0,1 1 0,0-2 0,0 1 0,1-1 0,14 13 0,-18-19 0,-1 1 0,1-1 0,-1 1 0,1-1 0,-1 0 0,1 0 0,0 0 0,0-1 0,0 1 0,-1-1 0,1 1 0,0-1 0,0 0 0,0 0 0,0 0 0,0-1 0,0 1 0,-1 0 0,1-1 0,0 0 0,0 0 0,-1 0 0,1 0 0,0 0 0,3-3 0,2-1 0,0-1 0,-1 0 0,1-1 0,-1 0 0,0 0 0,-1-1 0,0 1 0,0-1 0,-1-1 0,0 1 0,0-1 0,-1 0 0,0 0 0,0 0 0,2-14 0,-2 22-2182,6-1-5934,8-12-2534</inkml:trace>
</inkml:ink>
</file>

<file path=ppt/ink/ink2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18.313"/>
    </inkml:context>
    <inkml:brush xml:id="br0">
      <inkml:brushProperty name="width" value="0.025" units="cm"/>
      <inkml:brushProperty name="height" value="0.025" units="cm"/>
    </inkml:brush>
  </inkml:definitions>
  <inkml:trace contextRef="#ctx0" brushRef="#br0">31 58 12684,'6'-19'2742,"-5"15"-2003,0 0-1,1 0 1,-1 0 0,1 0-1,-1 0 1,1 0 0,0 1 0,4-5-1,-5 39 1729,-6 16-789,-17 72 1,13-79-791,1 1 0,-3 76 0,11-117-876,0 1 0,0-1 1,0 0-1,0 1 0,0-1 0,0 0 0,0 1 0,0-1 0,0 1 0,0-1 0,0 0 0,0 1 1,0-1-1,0 0 0,1 1 0,-1-1 0,0 0 0,0 1 0,0-1 0,1 0 0,-1 1 1,0-1-1,0 0 0,1 0 0,-1 1 0,0-1 0,0 0 0,1 0 0,-1 1 0,0-1 0,1 0 1,-1 0-1,0 0 0,1 0 0,-1 0 0,1 0 0,-1 1 0,0-1 0,1 0 0,18-7 731,15-19 235,13-20-1012,-1-2 0,75-105 1,-118 146-2233,-14 11-12021,7-1 13340,-4 5-4482</inkml:trace>
</inkml:ink>
</file>

<file path=ppt/ink/ink2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18.687"/>
    </inkml:context>
    <inkml:brush xml:id="br0">
      <inkml:brushProperty name="width" value="0.025" units="cm"/>
      <inkml:brushProperty name="height" value="0.025" units="cm"/>
    </inkml:brush>
  </inkml:definitions>
  <inkml:trace contextRef="#ctx0" brushRef="#br0">13 1 11307,'0'0'11114,"-12"61"-9384,12-38-513,3 3-705,12 5-351,0 0-33,3-2-1441,-2-4-2659,-1-1-4933</inkml:trace>
</inkml:ink>
</file>

<file path=ppt/ink/ink2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2.294"/>
    </inkml:context>
    <inkml:brush xml:id="br0">
      <inkml:brushProperty name="width" value="0.025" units="cm"/>
      <inkml:brushProperty name="height" value="0.025" units="cm"/>
    </inkml:brush>
  </inkml:definitions>
  <inkml:trace contextRef="#ctx0" brushRef="#br0">33 1 5733,'0'0'22192,"1"11"-21268,-3 30-549,-1-2 0,-8 44 0,3-33 611,-2 67-1,10-117-973,0 0 0,1 1 0,-1-1 0,0 0 0,0 0 0,0 1 0,1-1 0,-1 0 0,0 0 1,0 1-1,1-1 0,-1 0 0,0 0 0,0 0 0,1 0 0,-1 1 0,0-1 0,1 0 0,-1 0 0,0 0 0,1 0 0,-1 0 0,0 0 0,1 0 0,-1 0 1,0 0-1,1 0 0,-1 0 0,0 0 0,1 0 0,-1 0 0,0 0 0,1 0 0,-1 0 0,0-1 0,1 1 0,-1 0 0,0 0 0,0 0 0,1 0 1,-1-1-1,0 1 0,0 0 0,1 0 0,-1-1 0,0 1 0,0 0 0,1 0 0,-1-1 0,17-11 207,128-128-219,-8 6 0,-123 120-2127,-12 13 1615,-1 0 0,0 0 0,0 0 0,1-1 0,-1 1 0,0 0 0,0-1 0,0 1 0,0 0 0,-1-1 0,1 1 0,0-1 0,-1 0 0,2-2 0</inkml:trace>
</inkml:ink>
</file>

<file path=ppt/ink/ink2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2.652"/>
    </inkml:context>
    <inkml:brush xml:id="br0">
      <inkml:brushProperty name="width" value="0.025" units="cm"/>
      <inkml:brushProperty name="height" value="0.025" units="cm"/>
    </inkml:brush>
  </inkml:definitions>
  <inkml:trace contextRef="#ctx0" brushRef="#br0">0 0 17200,'0'0'2659,"0"47"191,9-24 738,9-3-866,6-2-640,5-3-608,4-3-1282,3-2-192,-1-4-865,-4-4-4003,-4-2-6599</inkml:trace>
</inkml:ink>
</file>

<file path=ppt/ink/ink2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5.964"/>
    </inkml:context>
    <inkml:brush xml:id="br0">
      <inkml:brushProperty name="width" value="0.025" units="cm"/>
      <inkml:brushProperty name="height" value="0.025" units="cm"/>
    </inkml:brush>
  </inkml:definitions>
  <inkml:trace contextRef="#ctx0" brushRef="#br0">16 68 5926,'4'-19'6549,"-3"15"-5443,-1 0 0,1-1 0,0 1 0,0 0 0,0 0 0,1 0 1,-1 0-1,1 0 0,0 1 0,3-5 0,-4 14 1901,1 25-1791,-4 1-402,-1 1 1,-12 49 0,9-51-683,0 0 0,-1 50 0,7-81-127,0 0 0,0 1 1,0-1-1,0 0 1,0 0-1,0 1 0,0-1 1,0 0-1,0 1 1,0-1-1,0 0 0,0 1 1,0-1-1,0 0 1,1 0-1,-1 1 0,0-1 1,0 0-1,0 1 1,0-1-1,1 0 0,-1 0 1,0 1-1,0-1 1,0 0-1,1 0 0,-1 0 1,0 1-1,0-1 1,1 0-1,-1 0 0,0 0 1,1 0-1,-1 0 1,0 0-1,0 0 0,1 1 1,0-1-1,14-6 240,12-15 138,1-9-260,18-18-41,-44 45-81,1 1 1,0 0-1,0-1 0,-1 1 1,1 1-1,1-1 0,-1 0 1,0 1-1,0-1 1,1 1-1,-1 0 0,0 0 1,7 0-1,-9 1-1,0 0 0,-1 1 0,1-1 0,0 1 0,-1-1 0,1 0 0,0 1 0,-1 0 0,1-1 0,0 1 0,-1-1 0,1 1 0,-1 0 0,1-1 0,-1 1 0,0 0 0,1-1 0,-1 1 0,0 0 0,1 0 0,-1-1 0,0 1 0,0 0 0,0 0 0,0 0 0,0-1 0,0 1 0,0 0 0,0 0 0,0 1 0,0 34 0,0-26 0,-3 28-459,1-5-695,3-26 352,2-11-130,20-36-8320,-8 16 1768</inkml:trace>
</inkml:ink>
</file>

<file path=ppt/ink/ink2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7.022"/>
    </inkml:context>
    <inkml:brush xml:id="br0">
      <inkml:brushProperty name="width" value="0.025" units="cm"/>
      <inkml:brushProperty name="height" value="0.025" units="cm"/>
    </inkml:brush>
  </inkml:definitions>
  <inkml:trace contextRef="#ctx0" brushRef="#br0">79 123 12364,'0'0'14339,"9"4"-11766,-5-2-2398,0 0 0,1-1 0,-1 0-1,0 1 1,1-2 0,-1 1 0,1 0 0,-1-1 0,1 0 0,0 0 0,-1 0 0,7-2 0,-8 1-130,0 1 0,-1-1 0,1 0 0,-1-1 0,1 1 0,-1 0 0,1-1 0,-1 1 1,1-1-1,-1 0 0,0 0 0,0 0 0,0 0 0,0 0 0,-1 0 0,1 0 0,0-1 0,-1 1 0,1-1 0,-1 1 1,0-1-1,0 0 0,0 1 0,0-1 0,-1 0 0,1-3 0,0 5-45,-1 1 0,0-1 0,0 0 0,0 0 0,1 1 0,-1-1 0,0 0 0,0 0 0,0 1 0,0-1 0,0 0 0,0 0 0,0 1 0,-1-1 0,1 0 0,0 0 0,0 1 0,-1-1 0,1 0 0,0 1 0,-1-1 0,1 0 0,0 1 0,-1-1 0,1 0 0,-1 1 0,1-1 0,-1 1 0,1-1 0,-1 1 0,0-1 0,-1 0 0,0 1 0,0-1 0,0 1 0,0 0 0,0 0 0,0 0 0,0 0 0,0 0 0,0 0 0,0 1 0,0-1 0,0 1 0,-2 0 0,-5 2 0,0 0 0,1 1 0,-1 0 0,-13 9 0,6 0 0,1 1 0,-22 24 0,33-34 0,-1 1 0,1 0 0,1 1 0,-1-1 0,1 0 0,0 1 0,0 0 0,1 0 0,-1 0 0,1 0 0,1 0 0,-2 8 0,3-13 0,0-1 0,0 1 0,1 0 0,-1-1 0,0 1 0,0-1 0,1 1 0,-1-1 0,0 1 0,1-1 0,-1 1 0,1-1 0,-1 0 0,1 1 0,-1-1 0,1 0 0,-1 1 0,1-1 0,-1 0 0,1 1 0,-1-1 0,1 0 0,-1 0 0,1 0 0,-1 0 0,1 0 0,0 1 0,-1-1 0,1 0 0,-1 0 0,1 0 0,0 0 0,-1-1 0,1 1 0,0 0 0,25-3 0,-7-2 0,-1-1 0,0 0 0,30-16 0,-35 15 0,0 1 0,0 0 0,1 1 0,0 0 0,0 1 0,0 1 0,1 0 0,17-1 0,-31 4 0,0 0 0,1 0 0,-1 1 0,0-1 0,1 0 0,-1 1 0,0-1 0,0 1 0,1-1 0,-1 1 0,0 0 0,0 0 0,0-1 0,0 1 0,0 0 0,0 0 0,0 0 0,0 0 0,0 0 0,-1 0 0,1 0 0,0 1 0,0-1 0,-1 0 0,1 0 0,-1 0 0,1 1 0,-1-1 0,0 0 0,0 1 0,1-1 0,-1 2 0,2 55 0,-3-32 0,5-22 0,3-11 0,4-12 0,-4 0-1606,-1 0 0,-1-1 0,-1 1 1,2-23-1,-1 11-727,0 21-9443,5 7 5931,4 4 4647,1 2 3361,-12-2-1004,0 0 1,0 0-1,0-1 1,0 1-1,0-1 1,1 0-1,-1 0 1,0 0-1,0 0 0,4-1 1,-4-1-415,-1 0 1,1 0 0,0 0-1,0 0 1,-1 0 0,1-1-1,-1 1 1,0-1 0,0 0-1,0 1 1,3-6 0,-3 5-341,0-1 0,0 1 0,-1-1 0,1 0 0,-1 1 0,0-1 0,0 0 1,0 0-1,0-6 0,-19 24-240,8 2-33,-1 0 1,-12 31-1,20-41-88,1 0 0,-1 1 0,1 0 0,1-1 0,-1 1 0,1 0 0,0 0 0,1 0 0,0 0 0,1 13 0,-1-19-70,1 1 0,-1-1 0,1 0-1,0 0 1,-1 0 0,1 0 0,0 1 0,0-1 0,0 0-1,0 0 1,0 0 0,0-1 0,0 1 0,0 0 0,1 0-1,-1-1 1,0 1 0,0 0 0,1-1 0,-1 1 0,2-1-1,40 10-534,-11-3 321,-28-5 271,-1 0 0,1 1 0,0 0 0,-1-1 0,0 1 1,0 0-1,0 0 0,0 1 0,0-1 0,0 1 0,-1-1 0,0 1 0,0 0 1,0 0-1,0 0 0,0 0 0,-1 0 0,0 0 0,0 0 0,0 1 0,0-1 1,-1 0-1,0 1 0,0 5 0,0-7-10,0-1 0,0 1 0,0 0 0,-1 0 0,1-1 0,-1 1 0,0 0 0,1-1 0,-1 1 0,0-1 0,-1 1 0,1-1 0,0 0 0,-1 1 0,0-1 0,1 0 0,-1 0-1,0 0 1,0 0 0,0 0 0,0 0 0,0-1 0,-1 1 0,1-1 0,0 1 0,-1-1 0,1 0 0,-1 0 0,1 0 0,-1 0 0,0-1 0,1 1 0,-1-1 0,0 1 0,0-1 0,1 0 0,-1 0 0,-4-1 0,4 1-21,0-1 0,1 0 0,-1 0 0,1 0 0,-1 0 0,1 0 0,-1-1 0,1 1 0,0-1 0,0 1 0,0-1 0,0 0 0,0 0 0,0 0 0,0 0 0,0 0 0,1 0 0,-1-1 0,1 1 0,0 0 0,-1-1 0,0-4 0,0 2 0,0 1 0,1-1 0,-1 0 0,1 1 0,0-1 0,1 0 0,-1 0 0,1 0 0,0 0 0,0 1 0,1-1 0,0-7 0,0 10 0,0 1 0,0-1 0,0 1 0,0 0 0,0-1 0,0 1 0,0 0 0,1-1 0,-1 1 0,0 0 0,1 0 0,-1 0 0,1 0 0,-1 1 0,1-1 0,-1 0 0,1 0 0,0 1 0,2-1 0,41-9 0,-26 7 0,-1-2 0,0-1 0,-1-1 0,0 0 0,-1-1 0,0-1 0,0-1 0,23-18 0,-33 24 0,0-1 0,0 0 0,0 0 0,-1-1 0,0 1 0,0-1 0,0 0 0,-1-1 0,0 1 0,0-1 0,-1 0 0,0 0 0,0 0 0,0 0 0,-1 0 0,0-1 0,0 1 0,-1-1 0,0 1 0,0-14 0,-2 20 0,1 0 0,0 0 0,0 0 0,-1 0 0,1 1 0,-1-1 0,1 0 0,0 0 0,-1 1 0,0-1 0,1 0 0,-1 1 0,1-1 0,-1 1 0,0-1 0,1 1 0,-1-1 0,0 1 0,0-1 0,1 1 0,-1-1 0,0 1 0,0 0 0,0 0 0,1-1 0,-1 1 0,0 0 0,0 0 0,0 0 0,0 0 0,0 0 0,0 0 0,1 0 0,-1 0 0,0 0 0,0 1 0,-1-1 0,-33 12 0,26-5 0,1 0 0,0 0 0,0 1 0,1 0 0,0 1 0,1-1 0,-12 19 0,15-22 0,1 0 0,-1 0 0,1 0 0,-1 0 0,1 0 0,1 0 0,-1 0 0,1 1 0,0-1 0,0 1 0,1-1 0,-1 1 0,1-1 0,1 1 0,-1-1 0,1 0 0,1 9 0,-1-12-39,1-1-1,-1 0 1,0 1-1,1-1 1,-1 0-1,1 0 1,-1 0-1,1 0 1,-1 0-1,1 0 1,0 0-1,-1 0 1,1-1-1,0 1 1,0-1-1,0 1 1,-1-1-1,1 0 1,0 0 0,0 0-1,0 0 1,0 0-1,0 0 1,-1 0-1,3-1 1,4 0-613,0 0 0,-1 0-1,1-1 1,14-5 0,-11 1-1757,0 0-1,-1-1 1,1 0 0,-2 0-1,14-14 1,14-15-9149</inkml:trace>
</inkml:ink>
</file>

<file path=ppt/ink/ink2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7.382"/>
    </inkml:context>
    <inkml:brush xml:id="br0">
      <inkml:brushProperty name="width" value="0.025" units="cm"/>
      <inkml:brushProperty name="height" value="0.025" units="cm"/>
    </inkml:brush>
  </inkml:definitions>
  <inkml:trace contextRef="#ctx0" brushRef="#br0">127 20 15054,'1'-1'309,"-1"0"-1,0 1 1,0-1-1,0 0 1,0 1-1,0-1 1,0 0-1,0 1 1,0-1-1,0 0 1,0 0-1,0 1 0,-1-1 1,1 1-1,0-1 1,0 0-1,-1 1 1,1-1-1,0 0 1,-1 1-1,1-1 1,0 1-1,-1-1 1,1 1-1,-1-1 1,1 1-1,-1-1 1,1 1-1,-1 0 1,0-1-1,0 0 1,-18 11 3733,-16 31-2218,32-37-1766,-10 17 549,-21 44-1,31-60-559,1 1 0,0-1 0,0 0 0,1 1 0,-1-1-1,1 1 1,0 0 0,1 0 0,-1-1 0,1 1 0,1 0 0,-1-1 0,1 1 0,2 10 0,-2-15-48,0 1-1,0 0 1,1-1-1,-1 1 1,0-1-1,1 1 1,-1-1-1,1 0 1,0 0-1,-1 0 1,1 0 0,0 0-1,0 0 1,0 0-1,0 0 1,0-1-1,0 1 1,0-1-1,0 0 1,0 1-1,0-1 1,3 0 0,54 0-106,-43-1 49,3 0-54,-14 1 54,1-1 1,0 1-1,0 0 0,-1 1 1,1-1-1,9 3 1,-13-2 74,-1-1 1,1 1-1,-1 0 0,1 0 1,-1 0-1,0 0 1,0 0-1,1 0 1,-1 0-1,0 0 0,0 0 1,0 1-1,0-1 1,0 0-1,0 1 0,-1-1 1,1 1-1,0-1 1,-1 1-1,1-1 1,-1 1-1,0-1 0,1 1 1,-1 0-1,0-1 1,0 1-1,0-1 0,0 3 1,0 4-2,-1-1 1,0 1-1,0-1 0,0 0 1,-1 0-1,0 0 0,0 1 1,-1-2-1,0 1 1,-7 12-1,8-16-15,0 1 1,-1-1-1,1 0 0,-1 0 0,1 0 1,-1 0-1,0 0 0,0 0 0,-1-1 1,1 0-1,0 1 0,-1-1 1,1 0-1,-1-1 0,0 1 0,0-1 1,0 0-1,0 1 0,1-2 0,-1 1 1,-7 0-1,10-2-61,0 1-1,0-1 1,0 0 0,0 0-1,0 0 1,0 0 0,0 0-1,0 0 1,0 0 0,1 0-1,-1 0 1,0 0 0,1-1-1,-1 1 1,1 0 0,-1 0-1,1-1 1,0 1-1,-1 0 1,1-1 0,0 1-1,0 0 1,0-1 0,0 1-1,0-1 1,0 1 0,1-2-1,4-42-4431,10 22-1796,6 1-1165</inkml:trace>
  <inkml:trace contextRef="#ctx0" brushRef="#br0" timeOffset="1">188 283 2787</inkml:trace>
</inkml:ink>
</file>

<file path=ppt/ink/ink2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7.863"/>
    </inkml:context>
    <inkml:brush xml:id="br0">
      <inkml:brushProperty name="width" value="0.025" units="cm"/>
      <inkml:brushProperty name="height" value="0.025" units="cm"/>
    </inkml:brush>
  </inkml:definitions>
  <inkml:trace contextRef="#ctx0" brushRef="#br0">0 76 7175,'0'0'9331,"8"1"-5220,-1-1-3629,6 1 921,1 0-1,-1-1 1,1-1-1,19-3 1,-30 3-1253,-1 1 0,1-1 0,0 1 0,0-1 1,0 0-1,-1 0 0,1 0 0,0-1 0,-1 1 0,1-1 1,-1 1-1,1-1 0,-1 0 0,0 0 0,0 0 0,0 0 1,0 0-1,0 0 0,0-1 0,-1 1 0,1-1 0,-1 1 1,0-1-1,1 1 0,-1-1 0,0 0 0,-1 0 0,1 0 1,0 1-1,-1-5 0,0 7-150,1 0 0,-1-1 0,0 1 0,0-1 0,0 1 0,0 0 0,0-1 0,0 1 0,0-1 0,0 1 0,-1 0 0,1-1 0,0 1 0,0-1 0,0 1 0,0 0 0,0-1 0,-1 1 0,1 0 0,0-1 0,0 1 0,-1 0 0,1-1 0,0 1 0,0 0 0,-1 0 0,1-1 0,0 1 0,-1 0 0,1 0 0,0 0 0,-1-1 0,1 1 0,0 0 0,-1 0 0,0 0 0,-17 4 0,-14 19 0,26-16 0,1-1 0,1 1 0,-1 0 0,1 0 0,1 0 0,-1 1 0,1-1 0,0 1 0,1 0 0,0 0 0,0 0 0,1 0 0,0 0 0,0 0 0,1 0 0,1 12 0,0-18 0,0 0 0,0 0 0,0-1 0,1 1 0,-1 0 0,1 0 0,0-1 0,-1 1 0,1 0 0,0-1 0,0 0 0,0 1 0,0-1 0,0 0 0,0 0 0,0 0 0,0-1 0,1 1 0,-1 0 0,0-1 0,0 1 0,1-1 0,-1 0 0,0 0 0,1 0 0,-1 0 0,0 0 0,5-1 0,4 0 0,0 0 0,0-1 0,-1 0 0,21-7 0,-5-2 0,39-25 0,-40 22 0,41-19 0,-66 33 0,0 0 0,0 0 0,1 0 0,-1 0 0,0 0 0,1 0 0,-1-1 0,0 1 0,0 0 0,1 0 0,-1 0 0,0 0 0,1 0 0,-1 0 0,0 1 0,0-1 0,1 0 0,-1 0 0,0 0 0,0 0 0,1 0 0,-1 0 0,0 0 0,0 1 0,1-1 0,-1 0 0,0 0 0,0 0 0,1 0 0,-1 1 0,0-1 0,0 0 0,0 0 0,0 1 0,1-1 0,-1 0 0,0 0 0,0 1 0,0-1 0,0 0 0,0 0 0,0 1 0,0-1 0,0 0 0,0 1 0,0-1 0,0 0 0,0 0 0,0 1 0,0-1 0,0 0 0,0 1 0,-1 9 0,-5 9 0,0 10 0,14-25 0,13-11 0,15-13 0,-27 14 0,1 0 0,0 1 0,0 0 0,0 0 0,0 1 0,1 1 0,-1 0 0,1 0 0,18-1 0,-28 4 1,0 1 0,0 0 0,-1-1 0,1 1 0,0 0 1,-1 0-1,1-1 0,0 1 0,-1 0 0,1 0 0,-1 0 0,1 0 0,-1 0 0,0 0 0,1 0 1,-1 0-1,0 0 0,0 0 0,0 0 0,0 0 0,0 0 0,0 0 0,0 0 0,0 0 0,0 0 1,0 1-1,-2 42-46,1-28-73,2-10-1445,11-3-9725,-9-3 9917,16 0-12140</inkml:trace>
</inkml:ink>
</file>

<file path=ppt/ink/ink2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8.220"/>
    </inkml:context>
    <inkml:brush xml:id="br0">
      <inkml:brushProperty name="width" value="0.025" units="cm"/>
      <inkml:brushProperty name="height" value="0.025" units="cm"/>
    </inkml:brush>
  </inkml:definitions>
  <inkml:trace contextRef="#ctx0" brushRef="#br0">0 13 10666,'0'0'22101,"71"3"-22101,-37-8 0,0 2 0,-3 0 0,-2 0 0,-4 2 0,-6 1-2498,-8 0-1186</inkml:trace>
</inkml:ink>
</file>

<file path=ppt/ink/ink2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8.562"/>
    </inkml:context>
    <inkml:brush xml:id="br0">
      <inkml:brushProperty name="width" value="0.025" units="cm"/>
      <inkml:brushProperty name="height" value="0.025" units="cm"/>
    </inkml:brush>
  </inkml:definitions>
  <inkml:trace contextRef="#ctx0" brushRef="#br0">0 247 19987,'0'0'11883,"63"5"-11178,-21-15-513,2 1-192,-1-2 0,-6 4-320,-5 2-2147,-6-2-2433,-5 2-3012</inkml:trace>
  <inkml:trace contextRef="#ctx0" brushRef="#br0" timeOffset="1">410 1 18642,'0'0'11824,"9"1"-10196,66 14-1011,-68-14-612,0 2 0,0-1 0,0 1 0,-1 0 0,1 0 1,-1 1-1,0 0 0,0 0 0,0 0 0,6 7 0,-11-9-5,1 0 0,-1 0 0,0 1 0,0-1 0,0 0 0,0 1 0,0-1 0,-1 0 0,1 1 0,-1-1 0,1 1 0,-1-1 0,0 1 0,0-1 0,0 1 0,0-1 0,0 1 0,-1-1 0,1 1 0,-1-1 0,0 0 0,0 1 0,1-1 0,-2 0 0,1 0 0,0 1 0,0-1 0,-1 0 0,-1 2 0,-6 8 0,0-1 0,-1 0 0,-18 17 0,16-18 0,-13 17 23,-40 34-1723,59-57 1046,1 0-1,-1 0 1,1-1 0,-1 0 0,0 0 0,-7 2-1</inkml:trace>
</inkml:ink>
</file>

<file path=ppt/ink/ink2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9.420"/>
    </inkml:context>
    <inkml:brush xml:id="br0">
      <inkml:brushProperty name="width" value="0.025" units="cm"/>
      <inkml:brushProperty name="height" value="0.025" units="cm"/>
    </inkml:brush>
  </inkml:definitions>
  <inkml:trace contextRef="#ctx0" brushRef="#br0">76 1 20115,'0'0'6150,"-6"13"-3961,-7 19-1924,1 0 1,1 1 0,2 0 0,1 1-1,2-1 1,1 2 0,2-1-1,1 41 1,2-73-264,0 1 0,0 0-1,1 0 1,-1-1 0,1 1-1,-1 0 1,1 0 0,0-1-1,0 1 1,0-1 0,0 1 0,1-1-1,-1 0 1,1 1 0,0-1-1,-1 0 1,5 4 0,-4-5 25,0 0 0,0 0 0,0 0 1,0 0-1,0 0 0,0-1 0,0 1 1,0-1-1,1 0 0,-1 1 0,0-1 1,0 0-1,0 0 0,1 0 0,-1-1 1,0 1-1,4-1 0,2-2 94,0 0 0,0 0 0,0-1 0,-1 0 0,0 0 0,1 0 0,-1-1 0,-1-1 0,1 1 1,5-7-1,9-12-79,33-50 1,-6 6-59,-48 68 16,0 1 0,0-1 0,0 0 0,0 1 0,1-1 0,-1 1 0,0-1 0,0 1 0,0-1 0,0 1 0,0-1 0,0 0 0,1 1 0,-1-1 0,0 1 0,0-1 0,1 0 0,-1 1 0,0-1 0,1 0 0,-1 1 0,0-1 0,1 0 0,-1 1 0,0-1 0,1 0 0,-1 0 0,1 0 0,-1 1 0,1-1 0,-1 0 0,0 0 0,1 0 0,-1 0 0,1 0 0,-1 0 0,1 0 0,-1 0 0,1 0 0,-1 0 0,0 0 0,1 0 0,-1 0 0,1 0 0,-1 0 0,1 0 0,-1-1 0,1 1 0,-1 0 0,0 0 0,1-1 0,-1 1 0,0 0 0,1 0 0,-1-1 0,0 1 0,1 0 0,-1-1 0,0 1 0,1 0 0,-1-1 0,0 1 0,0-1 0,0 1 0,1-1 0,0 47 0,-1-37 0,0 195 0,0-204 0,0 0 0,0 1 0,0-1 0,0 1 0,0-1 0,1 1 0,-1-1 0,0 0 0,0 1 0,0-1 0,1 0 0,-1 1 0,0-1 0,0 1 0,1-1 0,-1 0 0,0 0 0,1 1 0,-1-1 0,0 0 0,1 1 0,-1-1 0,0 0 0,1 0 0,-1 0 0,1 0 0,-1 1 0,0-1 0,1 0 0,-1 0 0,1 0 0,-1 0 0,0 0 0,1 0 0,-1 0 0,1 0 0,-1 0 0,1 0 0,-1 0 0,0 0 0,1 0 0,-1-1 0,1 1 0,-1 0 0,1 0 0,-1 0 0,0 0 0,1-1 0,-1 1 0,0 0 0,1-1 0,-1 1 0,1-1 0,22-14 0,0-6 0,-1-2 0,-1 0 0,-2-2 0,0 0 0,-1-1 0,-2-1 0,-1 0 0,-1-1 0,-1-1 0,13-43 0,-25 56-4303,-10 33-6758</inkml:trace>
</inkml:ink>
</file>

<file path=ppt/ink/ink2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29.892"/>
    </inkml:context>
    <inkml:brush xml:id="br0">
      <inkml:brushProperty name="width" value="0.025" units="cm"/>
      <inkml:brushProperty name="height" value="0.025" units="cm"/>
    </inkml:brush>
  </inkml:definitions>
  <inkml:trace contextRef="#ctx0" brushRef="#br0">1 75 18385,'0'-9'4244,"0"-11"-1444,-1-22 2084,1 39-3897,1 5-211,0 24-85,-1-18-691,1 0 0,0-1 0,0 1 0,1-1 0,0 0 0,1 0 0,-1 1 0,1-1 0,6 9 0,-8-14 0,0-1 0,0 1 0,0-1 0,0 0 0,0 1 0,1-1 0,-1 0 0,1 0 0,-1 1 0,0-1 0,1 0 0,0-1 0,-1 1 0,1 0 0,0 0 0,-1-1 0,1 1 0,0-1 0,-1 1 0,1-1 0,0 0 0,0 0 0,0 0 0,0 0 0,-1 0 0,1 0 0,0 0 0,0 0 0,0-1 0,-1 1 0,1-1 0,0 1 0,-1-1 0,1 0 0,0 0 0,-1 0 0,1 0 0,-1 0 0,1 0 0,-1 0 0,0 0 0,1-1 0,-1 1 0,2-2 0,14-15 0,-15 14 0,2 0 0,-1 1 0,0-1 0,1 1 0,0 0 0,-1 0 0,1 0 0,0 0 0,1 1 0,7-4 0,-11 6 0,0 1 0,0-1 0,-1 1 0,1 0 0,0-1 0,-1 1 0,1 0 0,0-1 0,-1 1 0,1 0 0,-1 0 0,1 0 0,-1 0 0,1 0 0,-1 0 0,0-1 0,1 1 0,-1 0 0,0 0 0,0 0 0,0 0 0,0 0 0,0 0 0,0 0 0,0 0 0,0 2 0,2 35 0,-2-34 0,-1-2 0,1 0 0,0 0 0,0 0 0,0 1 0,0-1 0,1 0 0,-1 0 0,0 0 0,1 0 0,0 1 0,-1-1 0,1 0 0,0 0 0,0 0 0,0 0 0,1-1 0,-1 1 0,0 0 0,1 0 0,1 1 0,-1-2 0,0-1 0,0 0 0,-1 0 0,1 0 0,0 0 0,0 0 0,0 0 0,0-1 0,-1 1 0,1-1 0,0 1 0,0-1 0,-1 0 0,1 0 0,-1 1 0,1-1 0,0 0 0,-1 0 0,0-1 0,1 1 0,-1 0 0,0 0 0,1-1 0,-1 1 0,1-3 0,10-8 20,-8 7-43,0 0-1,0 0 1,1 1 0,-1-1 0,1 1 0,0 0 0,0 1 0,0-1-1,1 1 1,-1 0 0,1 0 0,0 1 0,10-4 0,-16 7-375,1-1 0,-1 0 1,0 1-1,1-1 0,-1 0 0,0 1 1,0-1-1,1 0 0,-1 1 1,0-1-1,0 1 0,0-1 0,1 0 1,-1 1-1,0-1 0,0 1 1,0-1-1,0 0 0,0 1 1,0-1-1,0 1 0,0-1 0,0 1 1,0-1-1,0 0 0,0 1 1,0-1-1,-1 1 0,1-1 0,0 1 1,0-1-1,0 0 0,-1 1 1</inkml:trace>
</inkml:ink>
</file>

<file path=ppt/ink/ink2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30.232"/>
    </inkml:context>
    <inkml:brush xml:id="br0">
      <inkml:brushProperty name="width" value="0.025" units="cm"/>
      <inkml:brushProperty name="height" value="0.025" units="cm"/>
    </inkml:brush>
  </inkml:definitions>
  <inkml:trace contextRef="#ctx0" brushRef="#br0">6 102 16912,'0'0'4420,"-6"-66"-384,6 44-1474,0 11-1793,4 8-673,8 3-128,3 1-865,1 9-2242,-1 0-2850,-1 1-8105</inkml:trace>
</inkml:ink>
</file>

<file path=ppt/ink/ink2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30.604"/>
    </inkml:context>
    <inkml:brush xml:id="br0">
      <inkml:brushProperty name="width" value="0.025" units="cm"/>
      <inkml:brushProperty name="height" value="0.025" units="cm"/>
    </inkml:brush>
  </inkml:definitions>
  <inkml:trace contextRef="#ctx0" brushRef="#br0">0 14 20115,'0'0'12652,"68"14"-12652,-36-14-192,1-6-1730,0-4-2530,-4-2-3428</inkml:trace>
</inkml:ink>
</file>

<file path=ppt/ink/ink2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30.948"/>
    </inkml:context>
    <inkml:brush xml:id="br0">
      <inkml:brushProperty name="width" value="0.025" units="cm"/>
      <inkml:brushProperty name="height" value="0.025" units="cm"/>
    </inkml:brush>
  </inkml:definitions>
  <inkml:trace contextRef="#ctx0" brushRef="#br0">37 9 11883,'0'0'14312,"-3"12"-12480,-8 32-755,3 0 0,2 1 0,-2 62 0,8-106-1075,0-1 1,0 1 0,0 0 0,0 0-1,0-1 1,0 1 0,0 0 0,0-1-1,0 1 1,0 0 0,0 0 0,0-1-1,0 1 1,1 0 0,-1 0 0,0-1-1,1 1 1,-1 0 0,0-1 0,1 1-1,-1-1 1,1 1 0,-1-1 0,1 1-1,-1 0 1,1-1 0,-1 0 0,1 1-1,0-1 1,-1 1 0,1-1 0,0 0-1,-1 1 1,1-1 0,1 0 0,0 0 9,0 0 0,0-1 0,1 1 0,-1-1 0,0 1 0,0-1 0,0 0 0,0 0 1,0 0-1,0 0 0,3-3 0,46-41 176,-27 15-188,-1-1 0,-1 0 0,32-65 0,-58 144 0,-6-10 0,1-12 0,2 1 0,1-1 0,1 1 0,1 1 0,0 29 0,4-56 0,0 0 0,0-1 0,1 1 0,-1-1 0,0 1 0,0-1 0,0 1 0,0-1 0,1 1 0,-1-1 0,0 0 0,1 1 0,-1-1 0,0 1 0,1-1 0,-1 1 0,0-1 0,1 0 0,-1 1 0,1-1 0,-1 0 0,1 0 0,-1 1 0,0-1 0,1 0 0,-1 0 0,1 0 0,-1 1 0,1-1 0,0 0 0,-1 0 0,1 0 0,-1 0 0,1 0 0,-1 0 0,1 0 0,-1 0 0,1 0 0,-1 0 0,1-1 0,-1 1 0,1 0 0,-1 0 0,1 0 0,-1-1 0,1 1 0,-1 0 0,1 0 0,-1-1 0,0 1 0,1 0 0,-1-1 0,1 1 0,0-1 0,25-20 0,-9 0 0,-2 0 0,-1-1 0,-1-1 0,-1 0 0,0-1 0,-2 0 0,-1-1 0,-1 0 0,-1 0 0,3-27 0,-9 37-513,-4 18-960,-8 24-3940,10-24 4388,-7 19-7623</inkml:trace>
</inkml:ink>
</file>

<file path=ppt/ink/ink2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31.430"/>
    </inkml:context>
    <inkml:brush xml:id="br0">
      <inkml:brushProperty name="width" value="0.025" units="cm"/>
      <inkml:brushProperty name="height" value="0.025" units="cm"/>
    </inkml:brush>
  </inkml:definitions>
  <inkml:trace contextRef="#ctx0" brushRef="#br0">0 1 17617,'0'0'14355,"1"12"-13645,1 111-625,-2-123-85,0 1 0,0-1 0,0 0 0,0 1 0,0-1 0,0 0 0,0 1 0,0-1 0,0 1 0,0-1 0,0 0 0,0 1 0,0-1 0,0 0 0,0 1 0,1-1 0,-1 0 0,0 1 0,0-1 0,0 0 0,1 1 0,-1-1 0,0 0 0,1 0 0,-1 1 0,0-1 0,0 0 0,1 0 0,-1 1 0,0-1 0,1 0 0,-1 0 0,0 0 0,2 0 0,13-4 0,14-18 0,-13 6 0,-12 11 0,0 0 0,0 0 0,0 1 0,1-1 0,-1 1 0,1 0 0,0 1 0,0-1 0,1 1 0,-1 0 0,1 0 0,0 1 0,6-2 0,-12 4 0,1 1 0,0 0 0,-1 0 0,1 0 0,0 0 0,-1 0 0,1 0 0,-1 0 0,0 0 0,1 0 0,-1 0 0,0 0 0,0 0 0,1 0 0,-1 0 0,0 0 0,0 0 0,0 0 0,0 0 0,-1 2 0,1 34 0,0-28 0,0-8 0,0-1 0,0 1 0,0 0 0,0-1 0,0 1 0,0-1 0,0 1 0,0-1 0,0 1 0,1-1 0,-1 1 0,0-1 0,0 1 0,1-1 0,-1 1 0,0-1 0,1 1 0,-1-1 0,0 1 0,1-1 0,-1 0 0,1 1 0,-1-1 0,1 0 0,-1 1 0,1-1 0,-1 0 0,1 0 0,-1 1 0,1-1 0,-1 0 0,1 0 0,-1 0 0,1 0 0,-1 0 0,1 0 0,0 0 0,-1 0 0,1 0 0,-1 0 0,1 0 0,-1 0 0,1 0 0,0 0 0,-1 0 0,1-1 0,-1 1 0,1 0 0,-1 0 0,1-1 0,0 1 0,40-21 0,-14 7 0,-27 14-87,-1 0 0,1 1 1,0-1-1,0 0 0,0 0 0,0 0 0,0 0 1,0 1-1,0-1 0,0 0 0,0 0 1,0 0-1,0 1 0,0-1 0,0 0 0,0 0 1,0 0-1,0 0 0,0 1 0,0-1 0,0 0 1,0 0-1,0 0 0,0 1 0,0-1 1,0 0-1,1 0 0,-1 0 0,0 0 0,0 0 1,0 1-1,0-1 0,0 0 0,0 0 0,1 0 1,-1 0-1,0 0 0,0 0 0,0 0 0,0 1 1,1-1-1,-1 0 0,0 0 0,0 0 1,0 0-1,0 0 0,1 0 0,-1 0 0,0 0 1,0 0-1,0 0 0,1 0 0,-1 0 0,0 0 1,0 0-1,0 0 0,0 0 0,1 0 0,-1 0 1,0-1-1,0 1 0,0 0 0,0 0 1,1 0-1,-1 0 0,0 0 0,0 0-519,-1 1 1,0 0-1,1-1 0,-1 1 1,0-1-1,1 1 0,-1-1 1,0 1-1,0-1 0,0 1 1,1-1-1,-1 0 0,0 1 0,0-1 1,0 0-1,0 0 0,0 0 1,-1 1-1,-7-1-14806</inkml:trace>
</inkml:ink>
</file>

<file path=ppt/ink/ink2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31.804"/>
    </inkml:context>
    <inkml:brush xml:id="br0">
      <inkml:brushProperty name="width" value="0.025" units="cm"/>
      <inkml:brushProperty name="height" value="0.025" units="cm"/>
    </inkml:brush>
  </inkml:definitions>
  <inkml:trace contextRef="#ctx0" brushRef="#br0">1 1 23318,'0'0'9449</inkml:trace>
</inkml:ink>
</file>

<file path=ppt/ink/ink2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32.460"/>
    </inkml:context>
    <inkml:brush xml:id="br0">
      <inkml:brushProperty name="width" value="0.025" units="cm"/>
      <inkml:brushProperty name="height" value="0.025" units="cm"/>
    </inkml:brush>
  </inkml:definitions>
  <inkml:trace contextRef="#ctx0" brushRef="#br0">2290 213 17777,'0'0'635,"-14"-10"64,8 4-585,-5-3 16,0 0 1,-1 0 0,0 1-1,-1 1 1,1 0 0,-1 1-1,-22-8 1,-80-16-1681,-163-20-1,-124 12 66,250 29 1458,-296 21 0,388-5 805,0 2 1,0 2 0,1 3 0,0 3 0,1 3 0,1 1 0,-94 52 0,133-62-514,0 1 1,1 0 0,1 1 0,0 1 0,1 1-1,0 0 1,1 0 0,-11 19 0,20-28-247,0 1 0,1 0-1,0 0 1,1 1 0,0-1 0,0 1 0,0-1 0,1 1 0,0 0 0,1 0 0,0 0-1,0 0 1,0 0 0,1 1 0,1-1 0,-1 0 0,1 0 0,0 0 0,1 0 0,0 0-1,0 0 1,1-1 0,6 13 0,-1-7 12,1-1-1,0-1 1,0 0-1,1 0 1,0-1-1,1 0 1,1 0 0,-1-2-1,1 1 1,1-1-1,22 10 1,20 7 139,83 26 1,-131-49-169,145 46-45,2-8 1,2-6-1,1-7 0,1-7 1,1-7-1,213-9 0,-294-9 147,0-3 0,-1-4-1,86-23 1,-119 22 13,0-1 0,-1-2 0,-1-2 0,-1-2-1,0-2 1,61-44 0,-89 56 112,0-1 0,0 0 0,-1-1-1,0-1 1,-1 0 0,-1-1 0,0 0 0,-1 0-1,13-27 1,-18 32-108,-1-1-1,0 1 1,0-1 0,-1 1-1,0-1 1,-1 0 0,0 0-1,0 0 1,-1 0 0,-1 0-1,0 0 1,0 1 0,-1-1-1,0 0 1,0 1 0,-1-1-1,0 1 1,-6-11 0,0 5-113,-1-1 0,0 1 1,-2 1-1,0 0 0,0 1 1,-1 0-1,0 0 0,-2 2 1,1 0-1,-1 0 0,-1 2 1,-20-11-1,-6 0-157,-2 1 1,1 2-1,-78-18 1,32 19-1590,-1 3 1,-1 5-1,-122 4 0,57 4-3979</inkml:trace>
</inkml:ink>
</file>

<file path=ppt/ink/ink2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19.715"/>
    </inkml:context>
    <inkml:brush xml:id="br0">
      <inkml:brushProperty name="width" value="0.025" units="cm"/>
      <inkml:brushProperty name="height" value="0.025" units="cm"/>
    </inkml:brush>
  </inkml:definitions>
  <inkml:trace contextRef="#ctx0" brushRef="#br0">0 0 9897,'0'0'3332,"61"0"-2019,-28 0-480,8 0-417,4 0-288,0 0-96,4 0 32,-3 0-32,1 0-32,-1 0 0,-2 0-608,1 0-578,0 0-1216,-3 0-3043</inkml:trace>
</inkml:ink>
</file>

<file path=ppt/ink/ink2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20.061"/>
    </inkml:context>
    <inkml:brush xml:id="br0">
      <inkml:brushProperty name="width" value="0.025" units="cm"/>
      <inkml:brushProperty name="height" value="0.025" units="cm"/>
    </inkml:brush>
  </inkml:definitions>
  <inkml:trace contextRef="#ctx0" brushRef="#br0">0 0 14157,'0'0'2114,"73"9"-2146,-35-9-3107,6 1-4356</inkml:trace>
  <inkml:trace contextRef="#ctx0" brushRef="#br0" timeOffset="1">736 48 9033,'0'0'768,"70"0"97,-35 0-641,6 0-192,0 0 64,5 0-64,2 0-448,0 0-4356</inkml:trace>
</inkml:ink>
</file>

<file path=ppt/ink/ink2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16.688"/>
    </inkml:context>
    <inkml:brush xml:id="br0">
      <inkml:brushProperty name="width" value="0.025" units="cm"/>
      <inkml:brushProperty name="height" value="0.025" units="cm"/>
    </inkml:brush>
  </inkml:definitions>
  <inkml:trace contextRef="#ctx0" brushRef="#br0">104 52 3651,'0'0'1880,"-8"-6"-1870,-27-17 508,19 7 4347,13 12 504,-29 1 1969,32 3-7270,0 1 1,1-1-1,-1 0 0,0 1 1,1-1-1,-1 0 1,0 0-1,0 1 0,1-1 1,-1 1-1,0-1 1,0 0-1,0 1 0,0-1 1,1 0-1,-1 1 0,0-1 1,0 1-1,0-1 1,0 0-1,0 1 0,0-1 1,0 1-1,0-1 0,0 1 1,0-1-1,0 0 1,0 1-1,0-1 0,-1 1 1,1-1-1,0 0 0,0 1 1,0-1-1,0 0 1,-1 1-1,1-1 0,0 0 1,0 1-1,-1-1 1,1 0-1,0 1 0,-1-1 1,1 0-1,0 0 0,-1 1 1,1-1-1,0 0 1,-1 0-1,1 0 0,-1 0 1,1 0-1,0 1 0,-1-1 1,1 0-1,-1 0 1,1 0-1,0 0 0,-1 0 1,1 0-1,-1 0 0,1 0 1,-1 0-1,1 0 1,-1-1-1,8 5-13,0-1-1,-1 0 1,2-1-1,-1 1 1,0-1 0,0-1-1,1 1 1,-1-1-1,0 0 1,14-1 0,0 1-37,39 2 232,-40-2 696,-53 0-145,-1-2-339,18 0-264,1 1 0,-1 0 0,0 1-1,1 1 1,-26 5 0,40-6-200,1-1 0,-1 0-1,1 0 1,0 0 0,-1 0-1,1 1 1,0-1 0,-1 0 0,1 0-1,-1 1 1,1-1 0,0 0-1,0 1 1,-1-1 0,1 0-1,0 1 1,-1-1 0,1 1-1,0-1 1,0 0 0,0 1-1,0-1 1,-1 1 0,1-1 0,0 1-1,0-1 1,0 0 0,0 1-1,0-1 1,0 1 0,0-1-1,0 1 1,0-1 0,0 1-1,0-1 1,0 0 0,1 1-1,-1-1 1,0 1 0,0-1 0,0 1-1,1-1 1,-1 0 0,0 1-1,0-1 1,1 0 0,-1 1-1,0-1 1,1 0 0,-1 1-1,0-1 1,1 0 0,-1 0-1,1 1 1,-1-1 0,0 0 0,1 0-1,-1 0 1,1 0 0,0 1-1,24 14-107,2-7 66,0-2-1,1-1 0,-1-2 0,1 0 0,0-2 0,28-2 1,-29 1-102,-70-20 702,-5 10-437,0 2 0,-73-3 0,214 20-230,24 1 121,-117-10 38,-12 0 144,-21-2-182,-46-7 0,-14-2-14,122 21-10,23 6-282,5-16-2064,-53-1 1800,0 0 0,0 0 1,-1 0-1,1-1 0,0 1 0,-1-1 1,7-3-1,15-16-5873</inkml:trace>
</inkml:ink>
</file>

<file path=ppt/ink/ink2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18.510"/>
    </inkml:context>
    <inkml:brush xml:id="br0">
      <inkml:brushProperty name="width" value="0.025" units="cm"/>
      <inkml:brushProperty name="height" value="0.025" units="cm"/>
    </inkml:brush>
  </inkml:definitions>
  <inkml:trace contextRef="#ctx0" brushRef="#br0">180 1 12556,'0'0'4020,"-9"8"-3150,8-7-841,-5 4 88,0 0 0,0 1-1,1 0 1,0 0 0,0 0 0,1 1 0,-1-1-1,2 1 1,-1 0 0,1 0 0,-4 10 0,4-5-40,-9 53 1737,12-62-1747,0 1 0,0-1-1,1 0 1,-1 0 0,1 1-1,-1-1 1,1 0-1,0 0 1,0 1 0,1-1-1,-1 0 1,1 0-1,-1-1 1,1 1 0,0 0-1,0 0 1,3 2-1,-1-1 16,0 0 1,0 0-1,0 1 0,-1-1 0,0 1 0,0 0 0,0 0 0,-1 0 0,1 0 0,-1 1 0,0-1 0,-1 0 0,1 1 0,-1 0 0,0-1 0,0 1 0,-1 0 0,0-1 0,0 1 0,0 0 0,-2 7 0,0-5-16,-1 0 0,1 0 0,-1-1-1,-1 1 1,0-1 0,0 0 0,0 0 0,-1 0-1,0-1 1,0 1 0,0-1 0,-1-1 0,0 1 0,-10 7-1,13-11 53,-1 1-1,1-1 0,-1 0 0,1 0 1,-1 0-1,0 0 0,0-1 0,0 1 0,0-1 1,0 0-1,0 0 0,0-1 0,-8 1 0,11-1-97,0 0 0,0 0 0,0 0 0,0-1 0,0 1 0,0 0-1,0-1 1,0 1 0,0-1 0,0 1 0,0-1 0,0 0 0,1 1-1,-1-1 1,0 0 0,0 1 0,0-1 0,1 0 0,-1 0 0,1 0-1,-2-1 1,1 0-31,1 0 0,-1-1 0,0 1 0,1-1 0,-1 1-1,1 0 1,0-1 0,0 1 0,0-1 0,0 1 0,1-1 0,-1 1-1,1-3 1,1-2-6,1 0-1,-1 0 1,1 0-1,1 1 0,-1-1 1,1 1-1,0 0 1,0 0-1,1 0 1,7-6-1,61-55 16,-47 45 10,7-6 156,-14 13-240,-1-1 0,30-35 0,-43 46 237,-1-1 1,0 0-1,0 0 0,-1 0 0,0 0 0,0-1 1,0 0-1,-1 1 0,0-1 0,0 0 1,-1 0-1,0 0 0,0 0 0,0-10 1,-2 15-100,1 0 0,-1 0-1,0-1 1,1 1 0,-1 0 0,0 0 0,0 0 0,0 0 0,-1 0 0,1 0 0,0 0 0,-1 0 0,1 1 0,-1-1 0,0 0 0,0 1 0,1 0 0,-1-1 0,0 1-1,0 0 1,0 0 0,0 0 0,0 0 0,-1 0 0,1 0 0,0 1 0,0-1 0,-1 1 0,-3-1 0,-10-1-95,-1 0 1,1 1-1,-17 1 0,24 0-82,11 5-7263,6-5 1399</inkml:trace>
</inkml:ink>
</file>

<file path=ppt/ink/ink2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38.740"/>
    </inkml:context>
    <inkml:brush xml:id="br0">
      <inkml:brushProperty name="width" value="0.025" units="cm"/>
      <inkml:brushProperty name="height" value="0.025" units="cm"/>
    </inkml:brush>
  </inkml:definitions>
  <inkml:trace contextRef="#ctx0" brushRef="#br0">1 90 5573,'0'0'6636,"1"-10"-3230,1-5-1977,2-19 874,3 8 4305,-3 22-3964,-1 12-2083,1 12-637,-4 392 1367,0-411-1211,0-4 123,6-326 401,-4 607-396,1-256-15,2-30-4,2-38 64,-3-218-152,-5 344-157,3 97-154,3-146-1125,5-16-2578,-1-12-2472</inkml:trace>
</inkml:ink>
</file>

<file path=ppt/ink/ink2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40.336"/>
    </inkml:context>
    <inkml:brush xml:id="br0">
      <inkml:brushProperty name="width" value="0.025" units="cm"/>
      <inkml:brushProperty name="height" value="0.025" units="cm"/>
    </inkml:brush>
  </inkml:definitions>
  <inkml:trace contextRef="#ctx0" brushRef="#br0">0 2 6822,'0'0'8216,"20"8"-7805,-9-4-3560,-13-12-1115,2 7 4222,-1 1 0,1-1-1,-1 1 1,1 0 0,-1-1 0,1 1 0,-1-1 0,0 1 0,1 0 0,-1-1 0,1 1 0,-1 0-1,0 0 1,1 0 0,-1-1 0,0 1 0,1 0 0,-1 0 0,0 0 0,1 0 0,-1 0 0,0 0-1,0 0 1</inkml:trace>
</inkml:ink>
</file>

<file path=ppt/ink/ink2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41.367"/>
    </inkml:context>
    <inkml:brush xml:id="br0">
      <inkml:brushProperty name="width" value="0.025" units="cm"/>
      <inkml:brushProperty name="height" value="0.025" units="cm"/>
    </inkml:brush>
  </inkml:definitions>
  <inkml:trace contextRef="#ctx0" brushRef="#br0">23 30 1505,'-4'-6'1064,"-4"-7"-303,-2 2 4445,21 22-3016,1-1-1,0 0 1,22 13 0,-1-5-902,51 19 0,-15-7-1007,39 32-20,-52-29-207,210 99 869,-199-102-911,19 15 180,102 69 0,-132-78-176,19 7-216,-47-27 79,0 0 0,-1 1 1,32 28-1,16 11 269,-17-15-51,-33-23-67,1-2-1,52 25 0,-1-1 17,-56-29-46,-1-2 0,1 0 0,35 9 0,-2-1-4890,-49-15 165</inkml:trace>
</inkml:ink>
</file>

<file path=ppt/ink/ink2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43.554"/>
    </inkml:context>
    <inkml:brush xml:id="br0">
      <inkml:brushProperty name="width" value="0.025" units="cm"/>
      <inkml:brushProperty name="height" value="0.025" units="cm"/>
    </inkml:brush>
  </inkml:definitions>
  <inkml:trace contextRef="#ctx0" brushRef="#br0">36 12 1345,'-9'0'7457,"-3"-1"-4779,12 1-2591,-1 0 0,1 0 1,-1-1-1,0 1 0,1 0 0,-1 0 0,0 0 0,1 0 1,-1-1-1,1 1 0,-1 0 0,0 0 0,1-1 0,-1 1 1,1 0-1,-1-1 0,1 1 0,-1-1 0,1 1 0,-1-1 1,1 1-1,0-1 0,-1 1 0,1-1 0,-1 1 0,1-1 1,0 0-1,-1 0 0,32 2 3313,-4 5-3179,-1 2 0,-1 1 0,0 1 0,0 1 0,38 23 0,-14-8-121,232 110 621,-66-12 752,-147-82-1190,1-2 0,96 39 0,-90-47 575,122 70-1,59 62 1000,-235-150-1842,260 166 172,-208-138-171,105 46 1,-90-46-13,-53-25 28,-1 2 0,0 1 0,32 27 0,-25-20-49,1-1 0,0-2 0,2-2 0,54 19 0,-79-31 59,0 1 0,0 0 0,-1 1 0,25 23 0,-23-19-34,0 0-1,1-2 1,23 13-1,142 66-1,-157-74 23,51 43 0,1 1 9,17 9 923,-66-43-577,-29-25-320,1 0 1,-1-1-1,1 0 0,-1 1 1,1-2-1,0 1 1,0 0-1,0-1 1,0 1-1,1-1 0,-1 0 1,1-1-1,-1 1 1,6 0-1,-8-1-318,26 2 1733,-16-5-2192,-7-6-4160,-7 3-172,-8-1-3299</inkml:trace>
</inkml:ink>
</file>

<file path=ppt/ink/ink2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17.754"/>
    </inkml:context>
    <inkml:brush xml:id="br0">
      <inkml:brushProperty name="width" value="0.025" units="cm"/>
      <inkml:brushProperty name="height" value="0.025" units="cm"/>
    </inkml:brush>
  </inkml:definitions>
  <inkml:trace contextRef="#ctx0" brushRef="#br0">1 113 12300,'1'0'2453,"16"-1"-2194,388-11 3232,-73 3-2680,239 3 1566,-189 4-1866,366-11 1311,2118-22-772,-1711 18-947,1-1-77,-273 36-3,1-1-25,192 6 56,-451-6-60,37-11 57,109 1-59,-116 34 38,-469-26-28,176 18 7,94 8 3,878-16 19,-1160-25-30,806 24 24,-923-22-23,615 22 8,-618-23-4,0 2-1,0-3 0,0-2 1,70-12-1,-87 9 20,1 1 0,0 3 0,-1 1 1,1 2-1,38 6 0,16 1 22,403-3 1845,-290-8-1126,-205 2-845,1 0 0,-1 0 0,0 0 0,0 0 0,1 0-1,-1 0 1,0 0 0,0 0 0,0 0 0,1 0 0,-1-1 0,0 1 0,0 0 0,0 0 0,1 0-1,-1 0 1,0 0 0,0-1 0,0 1 0,0 0 0,0 0 0,1 0 0,-1-1 0,0 1-1,0 0 1,0 0 0,0 0 0,0-1 0,0 1 0,0 0 0,0 0 0,0 0 0,0-1-1,0 1 1,0 0 0,0 0 0,0-1 0,0 1 0,0 0 0,0 0 0,0-1 0,0 1-1,0 0 1,0 0 0,0 0 0,0-1 0,0 1 0,-1 0 0,1 0 0,0 0 0,0-1-1,0 1 1,0 0 0,-1 0 0,1 0 0,0 0 0,0 0 0,-1-1 0,-11-15-6056,9 12 3666,-3-8-2939</inkml:trace>
</inkml:ink>
</file>

<file path=ppt/ink/ink2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18.113"/>
    </inkml:context>
    <inkml:brush xml:id="br0">
      <inkml:brushProperty name="width" value="0.025" units="cm"/>
      <inkml:brushProperty name="height" value="0.025" units="cm"/>
    </inkml:brush>
  </inkml:definitions>
  <inkml:trace contextRef="#ctx0" brushRef="#br0">0 17 12684,'0'-17'6015,"11"25"257,10 9-5944,21 4-146,54 20 0,-62-28-123,0 2 1,-2 0 0,45 29 0,-74-41-23,1-1 1,-1 0-1,0 1 0,0 0 1,0 0-1,0 0 0,0 0 1,-1 0-1,1 0 1,-1 1-1,0-1 0,0 1 1,0 0-1,0 0 0,-1-1 1,1 1-1,-1 0 0,0 0 1,1 9-1,-3-9 11,1-1 0,-1 1 0,0 0-1,0 0 1,0 0 0,0-1 0,-1 1 0,0 0-1,1-1 1,-1 1 0,-1-1 0,1 0 0,0 0-1,-1 0 1,0 0 0,1 0 0,-1 0-1,0-1 1,0 1 0,-6 2 0,-13 8 197,-1-1 0,0-1 0,-1-1 0,0-1 0,-38 8 0,-44 18-3333,91-28-3398</inkml:trace>
</inkml:ink>
</file>

<file path=ppt/ink/ink2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1.408"/>
    </inkml:context>
    <inkml:brush xml:id="br0">
      <inkml:brushProperty name="width" value="0.025" units="cm"/>
      <inkml:brushProperty name="height" value="0.025" units="cm"/>
    </inkml:brush>
  </inkml:definitions>
  <inkml:trace contextRef="#ctx0" brushRef="#br0">28 1 11211,'0'0'18033,"3"10"-17179,0 0-666,-1 0 1,0 0 0,-1 0-1,0 1 1,0-1-1,-2 0 1,0 15 0,-17 86 630,17-109-814,-6 38 107,1-1 0,0 51 0,5-89-112,1 0 0,0 0 0,0 1 0,0-1 0,0 0 0,0 0 0,0 0 0,1 0 0,-1 0 0,0 0 0,1 0 0,-1 0 0,0 0 0,1 0 0,-1 0 0,1 0 0,-1 0 0,1 0 0,0 0 0,-1 0 0,1 0 0,0-1 0,0 1 0,0 0 0,0-1 0,-1 1 0,1 0 0,0-1 0,2 1 0,-1 0 0,0-1 0,1 0 0,-1 0 0,1 0 0,-1 0 0,1 0 0,-1-1 0,0 1 0,1-1 0,-1 1 0,0-1 0,5-2 0,4-3 0,1 0 0,-1 0 0,0-2 0,11-8 0,10-11 0,-1-2 0,34-42 0,-51 54 0,-1 0 0,0-1 0,-2-1 0,0 0 0,-1-1 0,9-23 0,-19 41-87,3-9-5354,-3 11 5304,0-1-1,0 1 1,0 0 0,0 0-1,0 0 1,0 0 0,0 0 0,0-1-1,0 1 1,0 0 0,0 0-1,0 0 1,0 0 0,0 0-1,0-1 1,0 1 0,0 0 0,0 0-1,0 0 1,0 0 0,0 0-1,0 0 1,0 0 0,0-1-1,0 1 1,-1 0 0,1 0 0,0 0-1,0 0 1,0 0 0,0 0-1,0 0 1,0 0 0,-1 0-1,1 0 1,0 0 0,0-1 0,0 1-1,0 0 1,0 0 0,0 0-1,-1 0 1,1 0 0,0 0 0,0 0-1,0 0 1,0 0 0,0 0-1,-1 1 1,1-1 0,0 0-1,0 0 1,0 0 0,0 0 0,0 0-1,0 0 1,-1 0 0,1 0-1,0 0 1,0 0 0,0 0-1,0 0 1,0 1 0,0-1 0,0 0-1,-9 7-10512</inkml:trace>
</inkml:ink>
</file>

<file path=ppt/ink/ink2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1.766"/>
    </inkml:context>
    <inkml:brush xml:id="br0">
      <inkml:brushProperty name="width" value="0.025" units="cm"/>
      <inkml:brushProperty name="height" value="0.025" units="cm"/>
    </inkml:brush>
  </inkml:definitions>
  <inkml:trace contextRef="#ctx0" brushRef="#br0">0 1 22774,'0'0'6374,"6"53"-3428,7-29-2273,4 1-673,2 3 0,4 0 0,-1 5 0,4 0 0,1-1-1762,0-5-3875,0-9-4485</inkml:trace>
</inkml:ink>
</file>

<file path=ppt/ink/ink2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34.283"/>
    </inkml:context>
    <inkml:brush xml:id="br0">
      <inkml:brushProperty name="width" value="0.025" units="cm"/>
      <inkml:brushProperty name="height" value="0.025" units="cm"/>
    </inkml:brush>
  </inkml:definitions>
  <inkml:trace contextRef="#ctx0" brushRef="#br0">29 60 8520,'0'0'6107,"2"-9"-2535,1-4-2362,6-25 3553,-26 104 1618,5 4-3861,5-10-4029,1 96 0,13-115-1201,4-23-187,6-10-4602,-13-8 1120</inkml:trace>
</inkml:ink>
</file>

<file path=ppt/ink/ink2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34.673"/>
    </inkml:context>
    <inkml:brush xml:id="br0">
      <inkml:brushProperty name="width" value="0.025" units="cm"/>
      <inkml:brushProperty name="height" value="0.025" units="cm"/>
    </inkml:brush>
  </inkml:definitions>
  <inkml:trace contextRef="#ctx0" brushRef="#br0">36 167 14542,'0'0'2808,"-6"-9"53,3 5-2620,-20-39 2739,23 41-2830,-1 0-1,0 0 0,1 0 1,-1 0-1,1-1 0,-1 1 1,1 0-1,0 0 1,0 0-1,0 0 0,0-1 1,1 1-1,-1 0 1,1 0-1,-1 0 0,1 0 1,0 0-1,-1 0 1,1 0-1,0 0 0,0 0 1,1 0-1,-1 0 1,2-2-1,5-2-43,0-1 1,1 2-1,-1-1 0,1 1 1,0 1-1,0-1 1,1 2-1,0-1 0,-1 1 1,1 1-1,0 0 0,0 0 1,0 1-1,1 0 0,10 1 1,-5-1-137,1 2 1,-1 0-1,0 1 1,0 1-1,0 0 1,0 1-1,-1 0 1,27 13-1,-32-12-23,-1 0-1,0 1 0,0 0 1,-1 1-1,0 0 1,0 0-1,0 1 1,-1 0-1,0 0 1,-1 0-1,0 1 1,0 0-1,-1 0 1,0 1-1,0 0 0,5 16 1,-8-19 227,-1 1-1,1 0 1,-1-1-1,-1 1 1,1-1 0,-1 1-1,-1 0 1,1 0-1,-1-1 1,-1 1 0,1-1-1,-1 1 1,-1-1-1,1 0 1,-1 0 0,0 0-1,-1 0 1,0 0-1,0-1 1,0 1 0,-1-1-1,0 0 1,-9 8-1,0-1-68,-1-1 0,0-1 0,-1 0 0,0-1 0,-1 0 0,-26 10 0,33-16-92,-1 0 0,1 0 1,-1-1-1,0-1 0,1 0 1,-1 0-1,0-1 0,0-1 1,0 0-1,0 0 0,0-1 1,-19-4-1,26 4-30,1 0 0,-1 0-1,1-1 1,0 1 0,-1-1 0,1 0 0,0 0 0,0 0-1,1 0 1,-1-1 0,0 1 0,1-1 0,-1 0 0,1 1-1,0-1 1,0 0 0,0 0 0,0-1 0,1 1-1,-1 0 1,1-1 0,-2-6 0,3 9-196,0 1-1,0-1 1,1 0-1,-1 0 1,0 0 0,1 1-1,-1-1 1,1 0 0,-1 0-1,1 1 1,-1-1-1,1 0 1,0 1 0,-1-1-1,1 1 1,-1-1 0,1 1-1,0-1 1,0 1 0,-1-1-1,1 1 1,0 0-1,0-1 1,0 1 0,0 0-1,-1 0 1,1-1 0,0 1-1,0 0 1,0 0-1,0 0 1,0 0 0,-1 0-1,2 1 1,41-2-5338,-32 2 3356,27-1-4169</inkml:trace>
</inkml:ink>
</file>

<file path=ppt/ink/ink2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35.031"/>
    </inkml:context>
    <inkml:brush xml:id="br0">
      <inkml:brushProperty name="width" value="0.025" units="cm"/>
      <inkml:brushProperty name="height" value="0.025" units="cm"/>
    </inkml:brush>
  </inkml:definitions>
  <inkml:trace contextRef="#ctx0" brushRef="#br0">133 79 15471,'0'0'9139,"1"-9"-6155,2-31-784,-3 39-2146,0 0 0,0-1 0,0 1 1,-1 0-1,1 0 0,0-1 0,-1 1 1,1 0-1,0 0 0,-1 0 0,0 0 1,1-1-1,-1 1 0,0 0 0,1 0 1,-1 0-1,0 0 0,0 1 0,0-1 1,0 0-1,0 0 0,0 0 0,0 1 1,0-1-1,0 0 0,0 1 0,0-1 1,-1 1-1,1 0 0,0-1 1,0 1-1,-1 0 0,1 0 0,0 0 1,0-1-1,-1 1 0,1 1 0,0-1 1,0 0-1,-1 0 0,1 0 0,0 1 1,-2 0-1,-2-1-22,1 2 1,-1-1-1,0 0 1,1 1-1,-1 0 1,1 0-1,-1 0 1,-6 6-1,7-5-15,0 1-1,0-1 0,0 1 1,0 0-1,1 1 0,0-1 1,0 1-1,0-1 0,0 1 1,1 0-1,0 0 0,0 0 0,0 0 1,0 0-1,1 1 0,0-1 1,0 8-1,1-12-16,1 0 0,0 0 0,0 0 0,0 0 0,0 0 0,1 0 0,-1 0 0,0 0 0,0 0 0,1-1 0,-1 1 0,0 0 0,1-1 0,-1 1 0,0-1 0,1 0 0,-1 1 0,1-1 0,-1 0 0,1 0 0,-1 0 0,1 0 0,-1 0 0,1 0 0,1-1 0,42-2 0,-33-1 0,-1 0 0,0 0 0,0-1 0,0-1 0,-1 0 0,0 0 0,0-1 0,0 0 0,-1-1 0,0 0 0,-1 0 0,9-11 0,-15 20 0,-2 10 0,-4 9 0,0-8-470,1 0 0,0 0 1,-2 25-1,4-35 356,1 0 1,0 0-1,0 0 0,-1 0 1,1 0-1,1 0 0,-1 0 0,0 0 1,0 0-1,1 0 0,-1 0 1,1 0-1,0 0 0,0 0 1,-1-1-1,1 1 0,0 0 1,0 0-1,1-1 0,-1 1 1,0-1-1,1 1 0,-1-1 1,0 1-1,1-1 0,0 0 1,-1 0-1,1 0 0,0 0 1,0 0-1,-1 0 0,1 0 1,3 0-1,2 0-1552,0 0 1,0-1-1,0 0 1,0 0-1,12-2 0,15-8-6555</inkml:trace>
</inkml:ink>
</file>

<file path=ppt/ink/ink2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35.376"/>
    </inkml:context>
    <inkml:brush xml:id="br0">
      <inkml:brushProperty name="width" value="0.025" units="cm"/>
      <inkml:brushProperty name="height" value="0.025" units="cm"/>
    </inkml:brush>
  </inkml:definitions>
  <inkml:trace contextRef="#ctx0" brushRef="#br0">138 3 12300,'0'0'17328,"-8"-2"-16041,3 2-1170,0 0 0,0 0 0,1 0 0,-1 0 0,0 1 1,1 0-1,-1 0 0,0 0 0,1 1 0,0 0 1,-7 3-1,8-4-107,0 0 0,1 1-1,-1 0 1,1-1 0,-1 1 0,1 0 0,0 0 0,0 0 0,0 1 0,0-1 0,0 0 0,1 1 0,-1-1 0,1 1-1,-1 0 1,1-1 0,0 1 0,0 0 0,0 0 0,0 0 0,1 0 0,-1 0 0,1 5 0,0-6-53,0-1 0,1 0 0,-1 1 0,1-1 0,0 0 0,-1 0 0,1 0 0,0 0 0,0 0 0,0 0 0,-1 0 0,1 0 0,0 0 0,1 0 1,-1 0-1,0 0 0,0-1 0,0 1 0,0 0 0,0-1 0,1 1 0,-1-1 0,0 1 0,1-1 0,1 0 0,42 10-652,-35-8 462,5 1-15,51 12-613,-65-15 895,1 1-1,0-1 0,0 1 0,-1-1 1,1 1-1,0 0 0,-1 0 0,1 0 0,-1 0 1,1 0-1,-1 0 0,0 0 0,1 0 1,-1 1-1,0-1 0,0 0 0,0 1 0,0-1 1,0 1-1,0-1 0,0 1 0,0 0 1,-1-1-1,1 1 0,0 0 0,-1 0 0,0-1 1,1 1-1,-1 2 0,-1-1 34,0 0 1,0-1-1,0 1 0,-1 0 1,1-1-1,-1 0 0,1 1 0,-1-1 1,0 0-1,0 0 0,0 0 1,0 0-1,-1 0 0,1-1 0,0 1 1,-1-1-1,1 1 0,-1-1 1,-3 2-1,-58 20 926,57-21-967,-12 5 6,11-4-79,-1-1 1,1 1 0,0-1 0,-1 0 0,0-1-1,0 0 1,1 0 0,-16-2 0,24-1-3446,6-5-6661</inkml:trace>
</inkml:ink>
</file>

<file path=ppt/ink/ink2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2.255"/>
    </inkml:context>
    <inkml:brush xml:id="br0">
      <inkml:brushProperty name="width" value="0.025" units="cm"/>
      <inkml:brushProperty name="height" value="0.025" units="cm"/>
    </inkml:brush>
  </inkml:definitions>
  <inkml:trace contextRef="#ctx0" brushRef="#br0">173 34 19635,'0'0'8973,"9"-5"-7868,-7 4-1019,42-20 458,-41 20-539,0 0 1,-1 0 0,1 0-1,0 0 1,-1 1 0,1-1-1,0 1 1,0-1 0,0 1-1,0 0 1,-1 0 0,1 1-1,0-1 1,0 0 0,0 1-1,-1 0 1,1 0-1,5 2 1,-8-3-18,1 1 0,0 0 0,0 0 0,-1 0 0,1-1 0,-1 1 0,1 0 0,-1 0 0,1 0 0,-1 0 0,1 0 0,-1 0 0,0 0 0,0 0 0,0 0 0,1 0 0,-1 0 0,0 0 0,0 1 0,0-1 0,0 0 0,-1 0 0,1 0 0,0 0 0,0 0 0,-1 0 0,1 0 0,0 0 0,-1 0 0,1 0 0,-1 0 0,0 0 0,1-1 0,-1 1 0,0 0 0,1 0 0,-2 1 0,-30 29-2,-74 42 335,106-73-319,-1 0-1,1 0 1,-1 0 0,1 0 0,-1 1 0,1-1 0,-1 0 0,1 0 0,0 0 0,-1 1 0,1-1 0,0 0-1,-1 0 1,1 1 0,0-1 0,-1 0 0,1 1 0,0-1 0,-1 0 0,1 1 0,0-1 0,0 1 0,0-1-1,-1 0 1,1 1 0,0-1 0,0 1 0,0-1 0,0 1 0,0-1 0,0 1 0,0-1 0,0 0 0,0 1-1,0-1 1,0 1 0,0-1 0,0 1 0,0-1 0,0 1 0,0-1 0,0 0 0,1 1 0,-1-1 0,0 1-1,0-1 1,1 0 0,-1 1 0,0-1 0,0 0 0,1 1 0,-1-1 0,0 0 0,1 1 0,-1-1 0,1 0-1,-1 0 1,0 1 0,1-1 0,-1 0 0,1 0 0,34 7 19,-23-6-48,2 2-299,0 0 1,1 1 0,-1 1 0,-1 0-1,19 10 1,-30-14 296,1 0 0,-1 0 0,0 0 1,0 1-1,0-1 0,0 0 0,0 1 0,0 0 0,0-1 1,0 1-1,-1 0 0,1 0 0,-1 0 0,1 0 1,-1 0-1,0 1 0,0-1 0,0 0 0,0 1 0,0-1 1,0 0-1,-1 1 0,1-1 0,-1 1 0,1-1 0,-1 1 1,0-1-1,0 1 0,0-1 0,-1 1 0,1-1 1,-1 1-1,1-1 0,-1 1 0,0-1 0,0 0 0,0 1 1,0-1-1,0 0 0,-3 4 0,-1 0 295,0 1 0,-1-1 1,0-1-1,0 1 0,-1-1 0,1 0 0,-1 0 0,0-1 0,0 0 0,-1 0 1,-8 2-1,-89 29 1882,101-34-2082,-15 4-50,-2 0 0,1-2 0,0 0 0,-24 0 0,87-27-9684,-7 10 3924,9-1-1521</inkml:trace>
</inkml:ink>
</file>

<file path=ppt/ink/ink2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2.579"/>
    </inkml:context>
    <inkml:brush xml:id="br0">
      <inkml:brushProperty name="width" value="0.025" units="cm"/>
      <inkml:brushProperty name="height" value="0.025" units="cm"/>
    </inkml:brush>
  </inkml:definitions>
  <inkml:trace contextRef="#ctx0" brushRef="#br0">160 1 15150,'0'0'3364,"-11"8"-1790,-6 5-820,1 1 0,0 0-1,-22 29 1,31-34-308,0 0 0,0 0 0,1 1 0,0 0 1,1 0-1,0 1 0,1 0 0,0-1 0,1 1 0,-2 12 1,4-18-328,0-1 0,0 0 0,1 1 0,0-1 0,0 1 0,0-1 0,1 0 0,-1 1 0,1-1 0,0 0 0,1 0 0,-1 1 0,0-1 0,1 0 0,0 0 0,0-1 0,0 1 0,1 0 0,-1-1 0,4 5 0,-1-4-18,0-1 1,1 1-1,-1-1 0,1 0 1,-1 0-1,1 0 0,0-1 1,0 0-1,0 0 0,0-1 1,0 1-1,0-1 1,12 0-1,1 0-29,0-1 0,0 0 0,0-1-1,1-1 1,-2-1 0,1-1 0,30-10 0,-41 11-53,-1 0 0,0-1 0,0 1 0,0-2 0,0 1 0,0-1 0,-1 0 0,0 0 1,7-8-1,-10 9-15,0 0 1,0 0-1,0-1 1,0 1-1,-1-1 1,0 0-1,0 1 1,0-1-1,-1 0 1,1-1-1,-1 1 1,0 0-1,-1 0 1,1 0-1,-1-8 1,-1 8-73,0 0 0,0 0 0,0 0 0,-1 0 0,0 1 0,0-1 0,0 0 0,0 1 0,-1-1 0,1 1 0,-1 0 0,0 0 0,-1 0 0,1 0 0,-1 1 0,1-1 0,-1 1 0,0 0 0,-1 0 0,1 0 0,0 1 0,-1 0 0,1-1 0,-7-1 0,-12-5-954,-1 1 0,1 1 1,-39-6-1,48 9-6201</inkml:trace>
</inkml:ink>
</file>

<file path=ppt/ink/ink2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9.058"/>
    </inkml:context>
    <inkml:brush xml:id="br0">
      <inkml:brushProperty name="width" value="0.025" units="cm"/>
      <inkml:brushProperty name="height" value="0.025" units="cm"/>
    </inkml:brush>
  </inkml:definitions>
  <inkml:trace contextRef="#ctx0" brushRef="#br0">0 147 12556,'0'0'12497,"11"-6"-11867,31-23-427,-1-3 0,40-41 0,-80 73-212,-1-1 1,0 1-1,0 0 1,1-1 0,-1 1-1,0-1 1,1 1-1,-1 0 1,0-1 0,1 1-1,-1 0 1,1-1-1,-1 1 1,0 0 0,1 0-1,-1-1 1,1 1-1,-1 0 1,1 0-1,-1 0 1,1 0 0,-1 0-1,1 0 1,-1-1-1,1 1 1,-1 0 0,1 0-1,-1 1 1,1-1-1,-1 0 1,1 0 0,-1 0-1,1 0 1,-1 0-1,1 1 1,2 19-90,-14 39 271,9-52-116,-3 15 0,-2 3-26,2-1 1,1 0-1,1 1 0,-1 40 0,4-63-72,1-1 0,-1 1 0,0-1-1,0 0 1,1 1 0,-1-1 0,1 0 0,-1 1-1,1-1 1,-1 0 0,1 0 0,0 0-1,0 0 1,0 1 0,-1-1 0,1 0 0,0 0-1,0-1 1,1 1 0,-1 0 0,0 0 0,0 0-1,0-1 1,0 1 0,1 0 0,-1-1-1,0 1 1,1-1 0,-1 0 0,3 1 0,0-1-419,0 1 1,0-1-1,0 0 1,0 0-1,0-1 1,0 1 0,0-1-1,0 0 1,0 0-1,5-2 1,26-18-4874</inkml:trace>
</inkml:ink>
</file>

<file path=ppt/ink/ink2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9.420"/>
    </inkml:context>
    <inkml:brush xml:id="br0">
      <inkml:brushProperty name="width" value="0.025" units="cm"/>
      <inkml:brushProperty name="height" value="0.025" units="cm"/>
    </inkml:brush>
  </inkml:definitions>
  <inkml:trace contextRef="#ctx0" brushRef="#br0">94 76 10025,'-8'10'4933,"-4"4"-4243,-39 51 2670,48-61-3074,0 0 1,1 0 0,-1 0 0,1 1-1,0-1 1,1 1 0,-1 0 0,1-1-1,0 1 1,0 0 0,0 0 0,0 0-1,1 0 1,0 0 0,1 5 0,-1-8-259,1 0 1,0 0 0,0 0 0,0 0 0,1 0-1,-1 0 1,0 0 0,1 0 0,0-1 0,-1 1-1,1 0 1,0-1 0,-1 1 0,1-1-1,0 0 1,0 0 0,0 0 0,0 0 0,1 0-1,-1 0 1,0 0 0,0 0 0,1-1 0,2 1-1,60 5 929,-61-6-866,11 0 226,0 0 1,0-1 0,0-1 0,-1-1 0,1 0 0,0-1-1,-1 0 1,0-1 0,24-12 0,-31 13-120,0 0 0,-1 0 0,1-1 1,-1 0-1,0 0 0,0 0 0,-1-1 0,1 0 1,-1 0-1,0 0 0,-1-1 0,0 0 0,0 0 1,0 0-1,-1 0 0,0 0 0,0-1 0,-1 1 1,0-1-1,1-8 0,-2 12-202,-1 1 1,0 0-1,0-1 1,0 1-1,0 0 1,0-1-1,-1 1 0,1 0 1,-1 0-1,0-1 1,0 1-1,0 0 1,0 0-1,-1 0 0,0 0 1,1 0-1,-1 0 1,-4-4-1,3 4 34,-2-1 0,1 1 0,0-1-1,-1 1 1,1 0 0,-1 1 0,0-1 0,0 1 0,0 0-1,-8-2 1,-4 0-368,1 1-1,-1 1 1,0 0 0,0 1-1,0 1 1,-25 3-1,37-1-2554,12-1-3775,18-1-3731</inkml:trace>
</inkml:ink>
</file>

<file path=ppt/ink/ink2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0.663"/>
    </inkml:context>
    <inkml:brush xml:id="br0">
      <inkml:brushProperty name="width" value="0.025" units="cm"/>
      <inkml:brushProperty name="height" value="0.025" units="cm"/>
    </inkml:brush>
  </inkml:definitions>
  <inkml:trace contextRef="#ctx0" brushRef="#br0">1 81 17392,'0'0'4618,"9"-9"-3289,2 1-1126,-1 0-1,1 1 1,0 0-1,1 1 0,-1 1 1,1 0-1,1 0 1,-1 1-1,0 0 1,1 1-1,18-1 0,-13 1-34,1 1-1,-1 1 0,0 1 0,1 1 0,29 4 0,-45-4-157,0 0 0,0-1 0,0 2-1,0-1 1,0 0 0,0 1-1,0-1 1,0 1 0,-1 0-1,1 0 1,-1 0 0,1 0 0,-1 0-1,0 1 1,1-1 0,1 4-1,-3-3-7,1 1-1,-1-1 0,0 1 0,0 0 1,0-1-1,-1 1 0,1 0 0,-1-1 1,0 1-1,0 0 0,0 0 0,0-1 1,-1 1-1,0 0 0,0 0 0,0-1 1,-2 6-1,-5 9 85,-2 0-1,0-1 1,-1 0 0,0-1 0,-1 0 0,-1 0 0,-1-2-1,-22 20 1,-27 33 754,62-67-852,0 1 0,0 0 0,0 0 0,0 0 0,0 0 0,0-1 1,1 1-1,-1 0 0,0 1 0,1-1 0,-1 0 0,0 0 0,1 0 0,0 0 0,-1 0 0,1 0 0,-1 1 0,1-1 0,0 0 1,0 0-1,0 1 0,0-1 0,0 0 0,0 0 0,0 1 0,0-1 0,1 0 0,-1 0 0,0 0 0,1 1 0,-1-1 0,1 0 1,-1 0-1,1 0 0,-1 0 0,1 0 0,0 0 0,0 0 0,-1 0 0,1 0 0,0 0 0,0 0 0,0 0 0,0-1 0,0 1 1,0 0-1,0-1 0,0 1 0,1-1 0,-1 1 0,0-1 0,0 0 0,0 1 0,3-1 0,9 4-1007,0-2 0,0 0 0,1 0-1,13-1 1,-19 0-78,37-1-4695,2 0-1458</inkml:trace>
</inkml:ink>
</file>

<file path=ppt/ink/ink2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0.990"/>
    </inkml:context>
    <inkml:brush xml:id="br0">
      <inkml:brushProperty name="width" value="0.025" units="cm"/>
      <inkml:brushProperty name="height" value="0.025" units="cm"/>
    </inkml:brush>
  </inkml:definitions>
  <inkml:trace contextRef="#ctx0" brushRef="#br0">150 68 16239,'-11'7'1234,"-2"1"-677,0 2 0,1-1 0,0 2 0,0-1 0,1 2 0,-14 18 0,20-24-288,0 0 0,1 0-1,0 1 1,1-1-1,-1 1 1,1 0-1,0 0 1,1 1-1,0-1 1,0 0-1,1 1 1,0-1-1,0 1 1,0 0 0,1-1-1,0 1 1,3 13-1,-2-17-211,1 1-1,0-1 1,0 0-1,1 0 1,-1 0-1,1 0 1,0-1-1,0 1 1,0-1-1,0 0 1,1 1-1,-1-2 1,1 1-1,0 0 1,0-1-1,0 1 1,0-1-1,1 0 1,-1-1-1,0 1 0,1-1 1,-1 0-1,1 0 1,-1 0-1,9 0 1,-1 1 59,1-1-1,0 0 1,-1-1-1,1-1 1,0 0-1,-1 0 1,1-2 0,19-5-1,-24 5 27,0-1-1,0 0 0,-1 0 1,1-1-1,-1 0 0,0-1 1,0 1-1,-1-1 1,0-1-1,0 1 0,0-1 1,-1 0-1,0 0 1,0-1-1,-1 1 0,0-1 1,0 0-1,-1 0 0,0-1 1,0 1-1,2-14 1,-4 16-119,0-1 0,0 0 0,-1 0 0,0 1 0,0-1 0,0 0 0,-1 0 0,0 1 0,0-1 0,-1 0 0,0 1 0,0-1 1,-1 1-1,1 0 0,-1 0 0,-1 0 0,1 0 0,-1 0 0,0 1 0,0-1 0,-1 1 0,1 0 0,-1 1 0,0-1 0,-1 1 1,1 0-1,-1 0 0,-7-3 0,-8-1-873,-9-3-1350,17 0-2571,11 1-2030</inkml:trace>
</inkml:ink>
</file>

<file path=ppt/ink/ink2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38.493"/>
    </inkml:context>
    <inkml:brush xml:id="br0">
      <inkml:brushProperty name="width" value="0.025" units="cm"/>
      <inkml:brushProperty name="height" value="0.025" units="cm"/>
    </inkml:brush>
  </inkml:definitions>
  <inkml:trace contextRef="#ctx0" brushRef="#br0">243 174 1153,'8'-9'5584,"1"-2"-4517,42-56 4655,-48 63-4962,0 0 1,0-1-1,0 0 0,-1 1 1,0-1-1,0 0 0,0 0 0,-1 0 1,0 0-1,0-1 0,0 1 0,0 0 1,-1 0-1,0-6 0,0 10-678,-1 1-1,1-1 0,-1 0 0,1 1 1,-1-1-1,1 1 0,-1-1 1,0 1-1,1 0 0,-1-1 0,0 1 1,1 0-1,-1-1 0,0 1 1,1 0-1,-1 0 0,0-1 0,0 1 1,1 0-1,-1 0 0,0 0 1,0 0-1,1 0 0,-1 0 0,0 0 1,0 0-1,-1 1 0,-23 4 296,14 0-288,0 1-1,1 1 0,0 0 0,0 0 0,0 1 0,1 0 0,0 1 0,-14 18 0,-1 3 370,-30 52 0,33-46-163,1 2-1,-18 50 1,31-70-251,2 0-1,0 0 1,0 0-1,2 1 1,0 0 0,2 0-1,0 28 1,1-44-28,1 0 0,0 0 0,-1 0 0,1-1 0,0 1 0,1 0 0,-1 0-1,0-1 1,1 1 0,-1-1 0,1 1 0,0-1 0,0 1 0,0-1 0,0 0 0,0 0 0,1 0 0,-1 0 0,1-1 0,-1 1 0,1-1 0,0 1 0,-1-1 0,1 0 0,0 0 0,0 0 0,0 0 0,0-1-1,0 1 1,-1-1 0,1 0 0,0 0 0,0 0 0,4 0 0,2 0 45,1 0 0,0-1 0,0 0 1,-1-1-1,1 0 0,-1 0 0,1-1 0,-1 0 0,13-6 0,-9 1-3,0 0 1,0-1-1,11-11 1,-21 19-27,-1-1 1,0 0-1,0 0 1,0 0-1,0 0 1,0 0-1,0 0 1,-1 0-1,1-1 1,-1 1-1,1-1 1,-1 1-1,0-1 1,0 1-1,0-1 1,0 0-1,-1 1 1,1-1-1,-1 0 1,1 0-1,-1 0 1,0 1-1,0-1 1,-1-4-1,0 5-30,0 1-1,0 0 1,1 0-1,-1 0 0,0 0 1,0 0-1,-1 1 1,1-1-1,0 0 1,0 0-1,0 1 0,0-1 1,-1 0-1,1 1 1,0 0-1,-1-1 1,1 1-1,0 0 1,-1-1-1,1 1 0,0 0 1,-3 0-1,-36 1-6,31-1 4,4 0 1,-1 0 0,1 1 0,-1 0 0,1 0 0,0 0 0,0 0 0,-1 1 0,1 0 0,0 0 0,0 0 0,1 1 0,-7 3 0,13-5 0,0 0 0,0-1 0,-1 1 0,1-1 0,0 1 0,0-1 0,0 0 0,0 0 0,0 1 0,0-2 0,0 1 0,3 0 0,12-4-29,-1 0 0,1-1-1,-1 0 1,28-14 0,-29 11-12,0 2 1,0 0-1,1 0 0,0 2 1,21-4-1,-36 8 25,0 0-1,0-1 1,0 1 0,0 0-1,0 0 1,0 0-1,0 1 1,1-1 0,-1 0-1,0 0 1,0 0-1,-1 1 1,1-1 0,0 1-1,0-1 1,0 1-1,0-1 1,0 1 0,0-1-1,0 1 1,-1 0-1,1-1 1,0 1 0,0 0-1,-1 0 1,1 0-1,0 1 8,0 1 0,0-1 0,0 0 0,-1 0 0,1 0 0,-1 1 0,0-1 0,1 0 0,-1 1 0,0-1 0,-1 3 0,0 7 132,-2 0 0,1-1 0,-7 18 1,-12 20 136,15-38-233,1 0 0,0 1 0,1-1-1,0 1 1,1 0 0,-2 15 0,5-27-59,0 1-1,0-1 1,0 1 0,0-1-1,0 1 1,1 0-1,-1-1 1,0 1 0,0-1-1,1 1 1,-1-1 0,0 1-1,1-1 1,-1 1 0,1-1-1,-1 0 1,1 1-1,-1-1 1,1 0 0,-1 1-1,1-1 1,-1 0 0,1 1-1,-1-1 1,1 0 0,-1 0-1,1 0 1,-1 1-1,1-1 1,0 0 0,-1 0-1,1 0 1,-1 0 0,1 0-1,0 0 1,-1 0 0,1 0-1,-1 0 1,1-1-1,-1 1 1,1 0 0,0 0-1,-1 0 1,1-1 0,-1 1-1,1 0 1,0-1 0,31-14-3636,-8-9-2140,-3-7-3630</inkml:trace>
</inkml:ink>
</file>

<file path=ppt/ink/ink2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38.852"/>
    </inkml:context>
    <inkml:brush xml:id="br0">
      <inkml:brushProperty name="width" value="0.025" units="cm"/>
      <inkml:brushProperty name="height" value="0.025" units="cm"/>
    </inkml:brush>
  </inkml:definitions>
  <inkml:trace contextRef="#ctx0" brushRef="#br0">0 210 17264,'0'0'14131,"13"-2"-13901,6-3-190,0 0 0,0-2 0,0 0 1,-1-1-1,25-14 0,-37 18-12,0 1 1,0-1-1,0 0 0,-1 0 1,1-1-1,-1 1 0,0-1 1,0 0-1,-1-1 0,0 1 1,0-1-1,0 0 0,0 0 1,-1 0-1,0 0 0,-1-1 1,1 1-1,-1-1 0,0 0 1,-1 1-1,2-12 0,-3 17-24,0 0 0,0 0-1,0 0 1,0 0 0,0 0-1,0 0 1,0 1 0,-1-1-1,1 0 1,0 0 0,0 0-1,-1 0 1,1 1 0,-1-1-1,1 0 1,-1 0-1,1 1 1,-1-1 0,1 0-1,-1 1 1,1-1 0,-1 0-1,0 1 1,1-1 0,-1 1-1,0-1 1,0 1 0,0-1-1,1 1 1,-1 0 0,0-1-1,0 1 1,0 0 0,0 0-1,1 0 1,-1 0-1,0 0 1,0-1 0,0 1-1,0 1 1,0-1 0,0 0-1,1 0 1,-1 0 0,0 0-1,0 1 1,0-1 0,-1 1-1,-3 1 10,1-1-1,-1 1 0,1 0 1,-1 0-1,1 1 0,0 0 1,-7 5-1,-5 8-12,0 1 0,1 0 0,2 1 0,-15 23 0,22-31 0,0 1 0,0 0 0,1 1 0,0-1 0,1 1 0,1 0 0,0 0 0,0 0 0,0 15 0,2-25-59,1 0 1,0 0-1,1 0 0,-1 0 0,0 0 1,0 0-1,1 0 0,-1 0 1,1 0-1,0 0 0,0 0 0,-1-1 1,1 1-1,0 0 0,0 0 1,1-1-1,-1 1 0,0-1 1,1 1-1,-1-1 0,0 0 0,1 1 1,0-1-1,2 2 0,1-1-325,-1 0 0,1 0 0,0-1 0,0 0 0,0 1 0,0-2 0,0 1 0,0 0 0,9-1 0,1-1-1247,0 0 0,0-1 0,0-1 0,0 0 0,-1-1 0,15-6 0,19-12-13738</inkml:trace>
</inkml:ink>
</file>

<file path=ppt/ink/ink2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39.196"/>
    </inkml:context>
    <inkml:brush xml:id="br0">
      <inkml:brushProperty name="width" value="0.025" units="cm"/>
      <inkml:brushProperty name="height" value="0.025" units="cm"/>
    </inkml:brush>
  </inkml:definitions>
  <inkml:trace contextRef="#ctx0" brushRef="#br0">200 12 16528,'0'0'15177,"-10"-4"-14259,5 3-903,1-1 0,-1 1 0,-1 0 0,1 0 0,0 0 0,0 1 0,0 0 0,0 0 0,0 0 0,-1 0 0,-4 2 0,7-1-16,0 0-1,0 0 1,0 0-1,0 0 1,0 1-1,0-1 1,0 1-1,1-1 1,-1 1 0,1 0-1,-1 0 1,1 1-1,0-1 1,0 0-1,0 1 1,0-1 0,0 1-1,1-1 1,-1 1-1,1 0 1,-1 0-1,1 0 1,0 0-1,-1 5 1,2-7-8,0 0 0,0 0 0,0 0 0,0 0 0,0 0-1,0 0 1,0 0 0,0 0 0,1 0 0,-1 0 0,0 0 0,1 0 0,-1 0 0,1 0 0,-1 0 0,1 0-1,-1 0 1,1-1 0,0 1 0,-1 0 0,1 0 0,0-1 0,0 1 0,-1 0 0,1-1 0,0 1-1,0-1 1,0 1 0,0-1 0,0 1 0,0-1 0,0 0 0,0 1 0,0-1 0,0 0 0,0 0 0,2 0-1,51 6-632,-35-5 402,-9 0-5,0 1 1,0 0-1,0 0 0,17 8 0,-26-10 254,1 0 0,-1 1 0,0-1 0,0 1 1,1-1-1,-1 1 0,0 0 0,0 0 0,0-1 0,0 1 0,0 0 0,0 0 0,0 0 0,0 0 0,0 0 0,0 0 0,-1 0 1,1 0-1,0 1 0,-1-1 0,1 0 0,-1 0 0,1 1 0,-1-1 0,0 0 0,1 1 0,-1-1 0,0 0 0,0 1 0,0-1 0,0 0 1,0 1-1,0-1 0,0 0 0,-1 1 0,1-1 0,0 0 0,-1 1 0,1-1 0,-1 0 0,1 0 0,-1 0 0,0 1 0,0-1 1,1 0-1,-1 0 0,0 0 0,-1 1 0,-5 5 127,1-1 1,-1 0-1,0 0 0,-1 0 1,0-1-1,1 0 1,-2-1-1,-11 6 1,-1-1 122,-1-1 1,-29 6 0,8-7-260,42-7 0,0 1 0,0-1 0,0 0 0,0 0 0,0 0 0,0 1 0,1-1 0,-1 0 0,0 0 0,0 0 0,0 0 0,0-1 0,0 1 0,0 0 0,0 0 0,0-1 0,1 1 0,-1 0 0,0-1 0,0 1 0,0-1 0,1 1 0,-1-1 0,0 1 0,0-1 0,1 1 0,-1-1 0,0 0 0,1 1 0,-1-1 0,1 0 0,-1 0 0,1 1 0,-1-1 0,1 0 0,0 0 0,-1 0 0,1 0 0,0-1 0,0 1-195,1 0-1,0 0 1,0 0 0,0 0-1,0 0 1,0 0 0,0 0 0,0 0-1,0 0 1,0 0 0,1 0-1,-1 1 1,0-1 0,0 0-1,1 1 1,-1-1 0,0 1-1,3-1 1,34-10-7210,-26 8 4465,19-7-5681</inkml:trace>
</inkml:ink>
</file>

<file path=ppt/ink/ink2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0.213"/>
    </inkml:context>
    <inkml:brush xml:id="br0">
      <inkml:brushProperty name="width" value="0.025" units="cm"/>
      <inkml:brushProperty name="height" value="0.025" units="cm"/>
    </inkml:brush>
  </inkml:definitions>
  <inkml:trace contextRef="#ctx0" brushRef="#br0">217 224 20820,'0'0'6176,"-11"-7"-3784,7 4-2216,-5-2 173,0-1 0,-1 1 0,1 1 0,-1 0 0,-14-4 0,21 7-303,-1 0 0,1 1 1,-1-1-1,1 1 0,-1 0 0,1 0 0,-1 0 1,1 0-1,-1 1 0,1 0 0,-1-1 0,1 1 1,-1 0-1,1 1 0,0-1 0,0 1 1,-1-1-1,1 1 0,0 0 0,1 0 0,-1 0 1,0 1-1,-3 3 0,0 1-46,0 0 0,0 0 0,1 1 0,-9 16 0,12-21 0,0 1 0,1 0 0,0 0 0,-1-1 0,1 1 0,0 0 0,1 0 0,-1 0 0,1 0 0,0 0 0,0 0 0,0 0 0,2 8 0,-2-10 0,1-1 0,0 1 0,0-1 0,0 0 0,0 1 0,0-1 0,0 0 0,0 0 0,0 1 0,1-1 0,-1 0 0,0 0 0,1 0 0,-1-1 0,1 1 0,-1 0 0,1 0 0,-1-1 0,1 1 0,-1-1 0,1 0 0,0 1 0,-1-1 0,4 0 0,47 2 0,-39-3 0,1 0 0,0 0 0,0-2 0,-1 0 0,1 0 0,-1-1 0,0-1 0,0 0 0,-1-1 0,1 0 0,-1-1 0,21-16 0,-32 23 0,-1 0 0,0-1 0,0 1 0,0 0 0,1 0 0,-1-1 0,0 1 0,0 0 0,1 0 0,-1 0 0,0 0 0,0-1 0,1 1 0,-1 0 0,0 0 0,1 0 0,-1 0 0,0 0 0,1 0 0,-1 0 0,0 0 0,0 0 0,1 0 0,-1 0 0,0 0 0,1 0 0,-1 0 0,0 0 0,1 0 0,-1 0 0,0 0 0,1 1 0,-1-1 0,0 0 0,0 0 0,1 0 0,-1 0 0,0 1 0,0-1 0,1 0 0,-1 0 0,0 0 0,0 1 0,0-1 0,1 0 0,-1 0 0,0 1 0,0-1 0,0 1 0,4 21 0,-5-19 0,1-1 0,0 0 0,0 0 0,0 1 0,1-1 0,-1 0 0,0 0 0,1 1 0,0-1 0,-1 0 0,1 0 0,0 0 0,0 0 0,0 0 0,0 0 0,3 3 0,6-2 0,0-1 0,-1 0 0,1-1 0,0 0 0,0-1 0,0 0 0,0 0 0,0-1 0,0 0 0,13-4 0,24-7 0,-37 8 0,0 1 0,0 0 0,0 1 0,0 0 0,0 1 0,0 0 0,14 1 0,-23 1 0,0-1 0,0 1 0,0 0 0,0 0 0,0 0 0,-1 0 0,1 0 0,0 0 0,-1 0 0,1 0 0,-1 0 0,1 0 0,-1 0 0,1 1 0,-1-1 0,0 0 0,0 0 0,1 0 0,-1 1 0,0-1 0,0 0 0,0 0 0,-1 1 0,1 0 0,0 0 0,0 0 0,0 0 0,0 1 0,0-1 0,1 0 0,-1 0 0,1 0 0,-1 0 0,1 0 0,0 0 0,0 0 0,0-1 0,2 5 0,0-5 0,0 1 0,0-1 0,0 0 0,0 0 0,0 0 0,0-1 0,0 1 0,1-1 0,-1 1 0,0-1 0,0 0 0,1-1 0,5 0 0,44-10 0,20-23-136,-57 26 73,0 0-1,0 0 1,30-8-1,-45 16 54,-1 0 0,0 0-1,0 0 1,1 0 0,-1 0 0,0 0-1,0 0 1,1 0 0,-1 0-1,0 0 1,0 0 0,1 0 0,-1 0-1,0 0 1,0 0 0,1 0-1,-1 0 1,0 0 0,0 0-1,0 1 1,1-1 0,-1 0 0,0 0-1,0 0 1,0 0 0,1 0-1,-1 1 1,0-1 0,0 0 0,0 0-1,0 0 1,1 1 0,-1-1-1,0 0 1,0 0 0,0 0-1,0 1 1,0-1 0,0 0 0,0 0-1,0 1 1,0 13 6,0-13 9,-1 0 0,1-1-1,0 1 1,0 0 0,-1-1-1,1 1 1,0 0 0,0-1 0,0 1-1,0 0 1,0 0 0,0-1-1,0 1 1,0 0 0,0-1 0,0 1-1,0 0 1,1 0 0,-1-1-1,0 1 1,0 0 0,1-1 0,-1 1-1,1-1 1,-1 1 0,0 0 0,1-1-1,-1 1 1,1-1 0,-1 1-1,1-1 1,-1 1 0,1-1 0,0 1-1,-1-1 1,1 1 0,8-1-548,-1 0 0,0-1 0,1 0 0,-1 0 0,0-1 0,0 0 0,0 0 1,0-1-1,0 0 0,0 0 0,13-9 0,-8 3-148,-2 0-1,1 0 1,-1-1 0,0-1 0,-1 1-1,10-15 1,-1-1 306,30-55 0,2-22 6076,-51 102-5638,8-14 2055,-4 14-510,-4 24-333,0-12-1522,-3 55 423,-1 99 83,5-148-243,1 1-1,0-1 1,1 0-1,1 0 1,1 0-1,0 0 1,9 17-1,-14-33-5,1 0 0,0 1 1,-1-1-1,1 0 0,0 0 0,0 0 0,0 0 0,0 0 0,0 0 0,0 0 1,0 0-1,0 0 0,0 0 0,0-1 0,0 1 0,1 0 0,-1-1 0,0 1 0,0-1 1,2 1-1,-2-1 10,0 0 0,0 0 1,-1 0-1,1 0 0,0-1 1,-1 1-1,1 0 0,0 0 1,-1 0-1,1-1 0,0 1 1,-1 0-1,1-1 0,0 1 1,-1-1-1,1 1 0,-1-1 1,1 1-1,-1-1 0,1 1 1,-1-1-1,1 1 0,-1-1 1,0 0-1,1 1 0,-1-1 1,0 0-1,0 1 0,1-1 1,-1 0-1,0 1 0,0-1 1,0 0-1,0 0 0,0 1 1,0-1-1,0-1 0,0-4-22,0 0 0,0-1 1,-1 1-1,0 0 0,-1 0 0,1 0 0,-1 0 0,0 0 0,-1 0 0,1 0 0,-1 0 1,0 1-1,-1-1 0,1 1 0,-1 0 0,0 0 0,0 1 0,-1-1 0,0 1 0,1 0 0,-8-5 1,-14-10-78,-1 1 1,-54-27 0,67 38 166,-13-5 297,5 1 602,23 10-948,0 0 1,1 1-1,-1-1 1,0 1-1,0-1 0,1 1 1,-1-1-1,0 1 1,1 0-1,-1-1 1,0 1-1,1 0 0,-1 0 1,0 0-1,1 0 1,-1 1-1,1-1 1,1 1-1,175-10-1653,-154 5 431,0 0 0,0-1 0,-1-2 0,0 0 0,30-14 0,-8-4-13215</inkml:trace>
</inkml:ink>
</file>

<file path=ppt/ink/ink2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1.284"/>
    </inkml:context>
    <inkml:brush xml:id="br0">
      <inkml:brushProperty name="width" value="0.025" units="cm"/>
      <inkml:brushProperty name="height" value="0.025" units="cm"/>
    </inkml:brush>
  </inkml:definitions>
  <inkml:trace contextRef="#ctx0" brushRef="#br0">29 70 5765,'-1'0'356,"0"0"0,0 0 0,0 0-1,0 0 1,-1 0 0,1 0-1,0 0 1,0 0 0,0 1 0,0-1-1,0 0 1,0 1 0,0-1-1,0 1 1,0-1 0,0 1 0,0-1-1,1 1 1,-1 0 0,0-1-1,0 1 1,0 0 0,1 0 0,-1-1-1,0 2 1,-2 28 8640,3-20-7291,0-9-1564,0 0 0,1 1 0,-1-1 0,1 0 0,0 0 0,-1 0-1,1 0 1,0 0 0,0 0 0,0 0 0,-1 0 0,1 0 0,0 0 0,0 0 0,0 0 0,1-1 0,-1 1 0,0 0 0,0-1-1,0 1 1,0-1 0,1 1 0,-1-1 0,0 0 0,0 0 0,1 1 0,-1-1 0,0 0 0,1 0 0,-1 0 0,0 0-1,0 0 1,1-1 0,-1 1 0,0 0 0,2-1 0,3 1-72,1-1 0,0 0 0,-1-1 0,1 1-1,-1-1 1,8-3 0,-7 1-24,-1-1-1,0 1 1,1-1 0,-1 0-1,-1-1 1,1 0 0,6-9-1,-10 13-27,0 0 0,0 0 0,-1-1 0,1 1 0,-1 0-1,0-1 1,0 1 0,0-1 0,0 1 0,0-1 0,0 1 0,0-1-1,-1 0 1,0 1 0,1-1 0,-1 0 0,0 0 0,0 1 0,-1-1-1,1 0 1,0 1 0,-1-1 0,0 0 0,1 1 0,-2-4-1,1 5-20,0 0-1,0 1 0,0-1 0,0 0 0,0 0 0,0 1 0,0-1 1,0 0-1,0 1 0,0-1 0,0 1 0,-1-1 0,1 1 0,0 0 1,0 0-1,0-1 0,-1 1 0,1 0 0,0 0 0,0 0 0,-1 0 0,1 0 1,0 1-1,0-1 0,0 0 0,-1 0 0,1 1 0,0-1 0,0 1 1,-1 0-1,-2 0-15,1 1 1,-1-1-1,1 1 1,0 0 0,-1 0-1,1 0 1,0 1-1,-4 3 1,3-1 54,0 1 0,0-1 1,0 0-1,1 1 0,0 0 1,0 0-1,0 0 0,1 0 0,0 0 1,0 1-1,0-1 0,1 1 1,0-1-1,0 1 0,1-1 1,0 1-1,1 10 0,0-15-28,0-1-1,0 1 1,0 0-1,0-1 1,0 1 0,0-1-1,0 1 1,0-1-1,1 0 1,-1 0 0,1 0-1,-1 1 1,1-1-1,-1 0 1,1-1-1,0 1 1,0 0 0,-1 0-1,1-1 1,0 1-1,0-1 1,0 0 0,-1 1-1,1-1 1,4 0-1,54-1 71,-50 1-74,11-3-3,0-1 0,-1-1 0,1 0 0,-1-2 0,0 0 0,24-14 0,-21 11 0,1 0 0,-1 1 0,38-8 0,-60 17 0,0 0 0,0 0 0,0-1 0,0 1 0,-1 0 0,1 0 0,0 0 0,0 0 0,0 0 0,0 0 0,0 0 0,-1 0 0,1 0 0,0 1 0,0-1 0,0 0 0,0 1 0,-1-1 0,1 0 0,0 1 0,0-1 0,-1 1 0,1-1 0,0 1 0,-1-1 0,1 1 0,-1 0 0,1-1 0,0 1 0,-1 0 0,0-1 0,1 2 0,3 29 0,0 4 0,-4-34 0,1 0 0,-1 0 0,1 0 0,-1 0 0,1 0 0,0 0 0,-1-1 0,1 1 0,0 0 0,0 0 0,0 0 0,-1-1 0,1 1 0,0-1 0,0 1 0,0 0 0,0-1 0,0 0 0,0 1 0,0-1 0,0 0 0,1 1 0,-1-1 0,0 0 0,0 0 0,0 0 0,0 0 0,2 0 0,15-1-371,1-1-1,0-1 1,-1-1 0,20-6 0,-19 4-206,-1 1 0,1 2 0,0-1 0,22 1 1,-41 3 387,0 0 0,1 0 1,-1 0-1,0 0 1,1 0-1,-1 0 1,0 0-1,1 0 1,-1 0-1,0 0 1,1 0-1,-1 0 1,0 0-1,1 0 1,-1-1-1,0 1 1,1 0-1,-1 0 1,0 0-1,0 0 1,1-1-1,-1 1 1,0 0-1,0 0 0,1-1 1,-1 1-1,0 0 1,0 0-1,0-1 1,1 1-1,-1 0 1,0-1-1,0 1 1,0-1-1,4-8-6089</inkml:trace>
</inkml:ink>
</file>

<file path=ppt/ink/ink2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1.616"/>
    </inkml:context>
    <inkml:brush xml:id="br0">
      <inkml:brushProperty name="width" value="0.025" units="cm"/>
      <inkml:brushProperty name="height" value="0.025" units="cm"/>
    </inkml:brush>
  </inkml:definitions>
  <inkml:trace contextRef="#ctx0" brushRef="#br0">1 13 22742,'0'0'3779,"51"-12"-16175</inkml:trace>
</inkml:ink>
</file>

<file path=ppt/ink/ink2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1.974"/>
    </inkml:context>
    <inkml:brush xml:id="br0">
      <inkml:brushProperty name="width" value="0.025" units="cm"/>
      <inkml:brushProperty name="height" value="0.025" units="cm"/>
    </inkml:brush>
  </inkml:definitions>
  <inkml:trace contextRef="#ctx0" brushRef="#br0">0 1 5541,'0'0'577</inkml:trace>
</inkml:ink>
</file>

<file path=ppt/ink/ink2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2.939"/>
    </inkml:context>
    <inkml:brush xml:id="br0">
      <inkml:brushProperty name="width" value="0.025" units="cm"/>
      <inkml:brushProperty name="height" value="0.025" units="cm"/>
    </inkml:brush>
  </inkml:definitions>
  <inkml:trace contextRef="#ctx0" brushRef="#br0">18 55 12043,'0'0'4720,"2"-9"-2014,5-26-485,-3 25-544,0 10-875,-1 12-441,-2 40 1095,-3 1 0,-2 0 0,-17 83 0,13-87-591,7-47-832,1-1 1,-1 0-1,1 1 0,-1-1 1,1 1-1,0-1 0,0 0 1,-1 1-1,1-1 1,0 1-1,1-1 0,-1 1 1,0-1-1,0 1 0,0-1 1,1 0-1,-1 1 0,1-1 1,-1 0-1,1 1 1,0-1-1,-1 0 0,1 1 1,0-1-1,0 0 0,0 0 1,2 2-1,-1-3 3,1 0 0,-1 0 0,1 0 1,0 0-1,-1-1 0,1 1 0,-1-1 0,0 0 0,1 1 0,-1-1 0,1 0 0,-1 0 1,0-1-1,0 1 0,0 0 0,3-3 0,27-18-36,-1-2 0,-1 0 0,-1-2 0,31-36 0,90-130 0,-150 193-141,0-1 0,0 0-1,0 0 1,0 0 0,0 0 0,0 0-1,0 0 1,0 0 0,1 1-1977,0-1 1976,-1 0 1,0 0 0,0 0 0,0 0-1,0 0 1,0 0 0,0 0 0,0 0-1,0 0 1,1 0 0,-1 0 0,0 0 0,0 0-1,0 0 1,-6 13-10916,-5-4-2679</inkml:trace>
</inkml:ink>
</file>

<file path=ppt/ink/ink2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3.283"/>
    </inkml:context>
    <inkml:brush xml:id="br0">
      <inkml:brushProperty name="width" value="0.025" units="cm"/>
      <inkml:brushProperty name="height" value="0.025" units="cm"/>
    </inkml:brush>
  </inkml:definitions>
  <inkml:trace contextRef="#ctx0" brushRef="#br0">6 0 17745,'0'0'10185,"-5"55"-9160,18-44-768,12-4-129,7 1-833,3-5-1121,7-3-1249,-2 0-1697,-3 0-2371</inkml:trace>
</inkml:ink>
</file>

<file path=ppt/ink/ink2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3.626"/>
    </inkml:context>
    <inkml:brush xml:id="br0">
      <inkml:brushProperty name="width" value="0.025" units="cm"/>
      <inkml:brushProperty name="height" value="0.025" units="cm"/>
    </inkml:brush>
  </inkml:definitions>
  <inkml:trace contextRef="#ctx0" brushRef="#br0">64 1 14894,'0'0'10938,"-9"8"-9528,2-3-1002,3-2-233,0 0 0,0-1 0,0 1 0,1 1 0,0-1 0,-1 0 0,1 1 0,0 0-1,1 0 1,-1 0 0,1 0 0,0 0 0,-1 0 0,-1 8 0,4-11-162,0-1-1,1 1 1,-1-1-1,0 1 1,0-1-1,1 1 1,-1-1-1,0 1 1,1-1-1,-1 1 1,0-1-1,1 0 1,-1 1-1,1-1 1,-1 1-1,1-1 1,-1 0-1,1 1 1,-1-1-1,1 0 1,-1 0 0,1 1-1,-1-1 1,1 0-1,-1 0 1,1 0-1,-1 0 1,1 0-1,0 0 1,-1 0-1,1 0 1,-1 0-1,1 0 1,0 0-1,0 0 1,28-2 290,-27 2-256,78-17 220,-64 12-287,0 1 1,0 1 0,1 0 0,30 0 0,-45 3 41,-1 0 1,1 1-1,-1-1 1,1 0-1,-1 1 1,1 0-1,-1-1 1,1 1-1,-1 0 1,1 0-1,-1 0 1,0 0-1,0 0 1,1 0-1,-1 0 1,0 0-1,0 0 1,0 1-1,0-1 1,0 0 0,-1 1-1,1-1 1,0 1-1,0-1 1,-1 1-1,1-1 1,-1 1-1,0-1 1,1 1-1,-1 2 1,0-3 2,0 1 1,1 0 0,-1 0 0,0-1-1,1 1 1,0 0 0,-1-1 0,1 1-1,0-1 1,0 1 0,0-1-1,0 1 1,0-1 0,0 1 0,0-1-1,0 0 1,1 0 0,-1 1 0,0-1-1,1 0 1,-1 0 0,1-1-1,-1 1 1,1 0 0,0 0 0,-1-1-1,1 1 1,0-1 0,-1 1 0,1-1-1,3 1 1,6-2-26,1-1 0,-1 0 0,0 0 0,0-1 0,0 0 0,10-6 0,-9 5 0,0-1 0,1 2 0,-1-1 0,20-1 0,-30 4 0,-1 1 0,1 0 0,-1-1 0,1 1 0,-1 0 0,0 0 0,1 0 0,-1 0 0,1 0 0,-1 0 0,1 0 0,-1 0 0,1 1 0,-1-1 0,0 1 0,1-1 0,-1 1 0,0-1 0,1 1 0,-1 0 0,0 0 0,0-1 0,1 1 0,-1 0 0,0 0 0,0 0 0,0 0 0,0 1 0,0-1 0,-1 0 0,1 0 0,0 1 0,0-1 0,-1 0 0,1 1 0,-1-1 0,1 0 0,-1 1 0,0-1 0,1 1 0,-1-1 0,0 1 0,0-1 0,0 0 0,0 1 0,0-1 0,-1 3 0,5 23 0,-3-25-65,-1-1 0,1 1-1,0-1 1,-1 0 0,1 1 0,0-1-1,0 0 1,0 0 0,0 0 0,0 0-1,0 0 1,1 0 0,-1 0 0,0 0-1,0 0 1,1 0 0,-1-1 0,1 1-1,-1 0 1,0-1 0,1 0 0,-1 1-1,1-1 1,-1 0 0,1 1 0,-1-1-1,1 0 1,-1 0 0,1 0 0,0-1-1,-1 1 1,1 0 0,-1 0 0,1-1-1,1 0 1,4-1-1190,-1 1 0,1-1-1,0-1 1,-1 1 0,0-1-1,11-7 1,7-7-15187</inkml:trace>
</inkml:ink>
</file>

<file path=ppt/ink/ink2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4.347"/>
    </inkml:context>
    <inkml:brush xml:id="br0">
      <inkml:brushProperty name="width" value="0.025" units="cm"/>
      <inkml:brushProperty name="height" value="0.025" units="cm"/>
    </inkml:brush>
  </inkml:definitions>
  <inkml:trace contextRef="#ctx0" brushRef="#br0">27 0 16720,'0'0'13469,"-4"11"-12119,1-4-1000,0-2-288,0 0 1,1 0 0,0 0 0,0 0-1,0 0 1,1 1 0,-1-1 0,1 0-1,0 1 1,1-1 0,0 1 0,0 0-1,1 8 1,0-13-63,0 1 0,1-1 0,-1 1 0,1-1 0,-1 0 0,1 0 0,0 0 0,0 1 0,-1-2 0,1 1 0,0 0 0,0 0 0,0-1 0,0 1 0,0-1 0,0 1 0,0-1 0,0 0 0,0 0 0,0 0 0,0 0 0,4 0 0,50-5 0,-34 0 0,0-1 0,-1-1 0,33-15 0,-32 12 0,2 0 0,38-9 0,-62 19 0,1 0 0,0 0 0,0 0 0,0 0 0,-1 0 0,1 0 0,0 0 0,0 0 0,-1 0 0,1 0 0,0 0 0,0 0 0,0 0 0,-1 1 0,1-1 0,0 0 0,-1 1 0,1-1 0,0 0 0,-1 1 0,1-1 0,0 1 0,-1-1 0,1 1 0,-1-1 0,1 1 0,-1 0 0,1-1 0,-1 1 0,1 0 0,-1-1 0,1 1 0,-1 0 0,0-1 0,0 1 0,1 0 0,-1 0 0,0-1 0,0 1 0,0 0 0,0 1 0,-1 43 0,-1-24 0,2-21 0,1 1 0,-1-1 0,1 1 0,-1-1 0,1 1 0,0-1 0,-1 1 0,1-1 0,-1 1 0,1-1 0,0 0 0,0 1 0,-1-1 0,1 0 0,0 0 0,0 1 0,-1-1 0,1 0 0,0 0 0,0 0 0,-1 0 0,1 0 0,0 0 0,0 0 0,0 0 0,-1-1 0,1 1 0,0 0 0,-1 0 0,1 0 0,1-1 0,28-8 0,16-12 0,-34 15 0,0 0 0,1 0 0,0 1 0,0 1 0,0 0 0,0 0 0,0 2 0,15-2 0,-27 4-45,0 0 0,0 0 0,0 1 1,0-1-1,0 0 0,0 1 0,0-1 0,0 1 0,0-1 0,-1 1 0,1-1 1,0 1-1,0-1 0,-1 1 0,1 0 0,0-1 0,-1 1 0,1 0 0,-1 0 1,1 0-1,0-1 0,-1 1 0,0 0 0,1 0 0,-1 0 0,0 0 1,1 0-1,-1 0 0,0 1 0,0-1-103,1 1 1,-1-1-1,1 0 1,-1 0-1,1 1 0,-1-1 1,1 0-1,0 0 1,-1 0-1,1 0 1,0 1-1,0-1 0,0 0 1,0-1-1,0 1 1,0 0-1,0 0 0,0 0 1,0-1-1,0 1 1,1 0-1,1 0 1,8 0-5026,2-1-2018</inkml:trace>
</inkml:ink>
</file>

<file path=ppt/ink/ink2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4.936"/>
    </inkml:context>
    <inkml:brush xml:id="br0">
      <inkml:brushProperty name="width" value="0.025" units="cm"/>
      <inkml:brushProperty name="height" value="0.025" units="cm"/>
    </inkml:brush>
  </inkml:definitions>
  <inkml:trace contextRef="#ctx0" brushRef="#br0">1 129 6694,'0'0'24391,"9"0"-23371,6-2-933,0-1 0,-1 0 1,0 0-1,1-2 0,15-6 0,-25 9-79,1 0-1,-1-1 0,0 0 0,0 1 1,0-2-1,0 1 0,0 0 1,0-1-1,-1 0 0,0 0 1,0-1-1,0 1 0,-1-1 0,1 1 1,-1-1-1,0 0 0,0-1 1,2-4-1,-5 9-7,0 0 0,1 1 0,-1-1 0,0 0 0,0 1 0,0-1 0,0 0 0,0 0 0,0 1 0,0-1 0,0 0 0,0 1 0,0-1 0,0 0 0,0 1 0,0-1 0,-1 0 0,1 1 0,0-1 0,0 0 0,-1 1 0,1-1 0,0 1 0,-1-1 0,1 0 0,-1 1 0,1-1 0,-1 1 0,1-1 0,-1 1 0,1 0 0,-1-1 0,1 1 0,-1-1 0,0 1 0,1 0 0,-1 0 0,0-1 0,1 1 0,-1 0 0,0 0 0,1 0 0,-1 0 0,0 0 0,1 0 0,-1 0 0,0 0 0,0 0 0,1 0 0,-1 0 0,0 0 0,1 0 0,-1 0 0,0 1 0,1-1 0,-1 0 0,0 1 0,0 0 0,-4 0 0,-1 1 0,1 0 0,0 0 0,1 0 0,-1 1 0,-8 5 0,6-2 0,-1 0 0,2 0 0,-1 1 0,1 0 0,0 1 0,0-1 0,1 1 0,0 0 0,0 0 0,1 1 0,0 0 0,1-1 0,0 1 0,0 0 0,-2 18 0,5-25 0,0 0 0,0 0 0,0-1 0,0 1 0,1 0 0,-1 0 0,1 0 0,-1-1 0,1 1 0,0 0 0,-1-1 0,1 1 0,0 0 0,0-1 0,0 1 0,0-1 0,1 1 0,-1-1 0,0 0 0,1 0 0,-1 1 0,1-1 0,-1 0 0,1 0 0,-1 0 0,1-1 0,0 1 0,-1 0 0,1-1 0,0 1 0,0-1 0,0 1 0,-1-1 0,4 0 0,9 2 0,-1-1 0,0 0 0,25-3 0,-24 1 0,5-2 0,0 0 0,0-1 0,-1 0 0,0-2 0,33-14 0,-27 10 0,-1 1 0,36-8 0,-59 18 0,1-1 0,0 0 0,-1 0 0,1 1 0,-1-1 0,1 0 0,-1 1 0,1-1 0,-1 0 0,1 1 0,-1-1 0,1 1 0,-1-1 0,1 1 0,-1-1 0,0 1 0,1-1 0,-1 1 0,0 0 0,1-1 0,-1 1 0,0-1 0,0 1 0,0 0 0,1-1 0,-1 1 0,0 0 0,0-1 0,0 1 0,0 0 0,0-1 0,0 1 0,-1 0 0,1-1 0,0 1 0,0-1 0,-1 2 0,1-1 0,0 1 0,0-1 0,0 0 0,0 1 0,0-1 0,0 0 0,1 1 0,-1-1 0,0 0 0,1 1 0,-1-1 0,1 0 0,-1 1 0,1-1 0,0 0 0,-1 0 0,1 0 0,0 0 0,0 0 0,1 2 0,8-1 0,0 1 0,0-2 0,0 0 0,0 0 0,0 0 0,1-2 0,17-1 0,3 0 0,-13 1-232,-12 0-131,-1 1 1,0 0-1,1 0 0,-1 0 0,1 0 0,-1 1 1,0 0-1,1 0 0,-1 0 0,6 3 0,-3-1-5845,2-2-6199</inkml:trace>
</inkml:ink>
</file>

<file path=ppt/ink/ink2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5.699"/>
    </inkml:context>
    <inkml:brush xml:id="br0">
      <inkml:brushProperty name="width" value="0.025" units="cm"/>
      <inkml:brushProperty name="height" value="0.025" units="cm"/>
    </inkml:brush>
  </inkml:definitions>
  <inkml:trace contextRef="#ctx0" brushRef="#br0">1 119 14446,'0'0'3133,"4"-9"-52,-1 3-2569,0 0 0,1 0 0,0 0 0,0 1 0,1-1 0,-1 1 1,1 0-1,1 0 0,-1 1 0,0-1 0,1 1 0,0 0 1,0 1-1,0 0 0,14-6 0,-6 4-214,1 0 1,0 0-1,0 1 0,0 1 1,1 1-1,-1 0 0,1 1 1,29 2-1,-43-1-292,1 0 0,-1 0 0,0 1 0,0-1 0,0 0 0,0 1 0,0 0 0,0 0 0,0 0 0,0 0 0,0 0 0,0 0 0,0 0 0,0 0 0,0 1 0,-1-1 0,1 1 0,-1-1 0,1 1 0,-1 0 0,0-1 0,1 1 0,-1 0 0,0 0 0,0 0 0,0 0 0,-1 0 0,1 0 0,0 0 0,-1 0 0,1 1 0,-1-1 0,0 0 0,0 0 0,0 4 0,0 9 85,-2 0 1,1 0-1,-2-1 0,-6 22 0,0 6 65,9-41-150,-1 1 1,1-1-1,0 0 1,0 1 0,0-1-1,0 1 1,0-1 0,0 0-1,0 1 1,0-1-1,0 0 1,1 1 0,-1-1-1,0 1 1,1-1-1,0 0 1,-1 0 0,1 1-1,0-1 1,-1 0 0,1 0-1,0 0 1,0 0-1,0 0 1,0 0 0,0 0-1,0 0 1,0 0-1,0 0 1,3 1 0,0-1 16,1 0 0,0-1 0,0 1 0,0-1 0,0 1-1,0-2 1,7 0 0,2 1-11,-2-1-12,1-1 0,0 0 0,0-1 0,-1 0 0,1-1 0,-1 0 0,0-1 0,-1 0 0,17-10 0,-24 13 0,1-1 0,-1 0 0,0 0 0,0 0 0,0-1 0,0 1 0,-1-1 0,1 0 0,-1 0 0,0 0 0,0 0 0,0 0 0,-1-1 0,1 1 0,-1-1 0,0 0 0,-1 0 0,1 0 0,-1 0 0,0 0 0,0 0 0,-1 0 0,1 0 0,-1 0 0,0 0 0,-1-6 0,0 8 0,0 0 0,0 0 0,0 0 0,0 0 0,0 1 0,-1-1 0,1 0 0,-1 1 0,0-1 0,0 1 0,0 0 0,0 0 0,0 0 0,-1 0 0,1 0 0,0 0 0,-1 0 0,-3-1 0,1 0 0,0 1 0,0-1 0,-1 2 0,1-1 0,0 0 0,-1 1 0,1 0 0,-1 0 0,-6 1 0,12-1-4,0 1 0,-1 0 0,1 0 0,0 0 0,-1 0 0,1 0 0,0 0 0,-1 0 0,1 0 0,0 0 0,-1 0 0,1 1 0,0-1 0,-1 0 0,1 0 0,0 0 0,-1 0 0,1 0 0,0 1 0,0-1 0,-1 0 0,1 0 0,0 0 0,0 1 0,-1-1 0,1 0 0,0 0 0,0 1 0,0-1 0,0 0 0,-1 0 0,1 1 0,0-1 0,0 0 0,0 1 0,0-1-1,0 1 2,5 13-448,19 10-1306,-13-18 186,1-1-1,0 0 1,0-1-1,0-1 1,0 0 0,1 0-1,24 1 1,15-2-6047</inkml:trace>
</inkml:ink>
</file>

<file path=ppt/ink/ink2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6.024"/>
    </inkml:context>
    <inkml:brush xml:id="br0">
      <inkml:brushProperty name="width" value="0.025" units="cm"/>
      <inkml:brushProperty name="height" value="0.025" units="cm"/>
    </inkml:brush>
  </inkml:definitions>
  <inkml:trace contextRef="#ctx0" brushRef="#br0">154 0 11563,'0'0'15348,"-11"0"-12802,-1 1-2119,1 0 0,0 0 0,0 1 0,-21 7 1,28-9-375,0 2 0,0-1 1,1 0-1,-1 1 0,1 0 1,-1 0-1,1 0 1,0 0-1,0 0 0,0 1 1,0-1-1,0 1 1,0 0-1,1 0 0,-1 0 1,1 0-1,0 0 0,0 1 1,0-1-1,0 1 1,-2 6-1,5-9-53,-1-1 0,0 1 0,1-1 0,-1 1 0,0-1 0,1 0 0,-1 1 0,0-1 0,1 0 0,-1 1 0,1-1 0,-1 0 0,1 1 0,-1-1 0,1 0 0,-1 0 0,1 0 0,-1 1 0,1-1 0,-1 0 0,1 0 0,0 0 0,-1 0 0,1 0 0,-1 0 0,1 0 0,-1 0 0,2 0 0,24 0 0,-21 0 0,132-11 0,1 0 0,-137 11 0,1 0 0,0 1 0,0-1 0,0 0 0,0 1 0,-1 0 0,1-1 0,0 1 0,0 0 0,-1 0 0,1 0 0,-1 0 0,1 0 0,-1 0 0,1 0 0,-1 0 0,1 1 0,-1-1 0,0 1 0,0-1 0,0 1 0,0-1 0,0 1 0,0 0 0,0-1 0,-1 1 0,1 0 0,0 3 0,0-3 0,-1 0 0,1 0 0,0 0 0,0 0 0,-1-1 0,1 1 0,0 0 0,1 0 0,-1-1 0,0 1 0,0 0 0,1-1 0,-1 0 0,1 1 0,-1-1 0,1 0 0,-1 0 0,1 1 0,0-1 0,0-1 0,0 1 0,0 0 0,-1 0 0,1-1 0,0 1 0,0-1 0,0 1 0,3-1 0,11 0-601,1-2 0,-1 0-1,25-6 1,30-3-4916,-65 11-4402</inkml:trace>
</inkml:ink>
</file>

<file path=ppt/ink/ink2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7.316"/>
    </inkml:context>
    <inkml:brush xml:id="br0">
      <inkml:brushProperty name="width" value="0.025" units="cm"/>
      <inkml:brushProperty name="height" value="0.025" units="cm"/>
    </inkml:brush>
  </inkml:definitions>
  <inkml:trace contextRef="#ctx0" brushRef="#br0">86 0 14286,'0'0'9320,"-1"14"-7286,-11 87 359,-6 88-2576,16-193-734,1 0 1,-1 0-1,1 0 0,-1 0 0,-1 0 0,1 1 0,-1-1 0,1 0 0,-4-3 0,-4-6-2566,-11-19-4764</inkml:trace>
</inkml:ink>
</file>

<file path=ppt/ink/ink2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7.657"/>
    </inkml:context>
    <inkml:brush xml:id="br0">
      <inkml:brushProperty name="width" value="0.025" units="cm"/>
      <inkml:brushProperty name="height" value="0.025" units="cm"/>
    </inkml:brush>
  </inkml:definitions>
  <inkml:trace contextRef="#ctx0" brushRef="#br0">1 100 6438,'0'0'3764,"2"-10"202,-2 7-3674,0-1 0,0 1 1,1 0-1,-1-1 0,1 1 0,0 0 0,0 0 1,1-1-1,-1 1 0,0 0 0,1 0 0,0 1 1,0-1-1,0 0 0,0 1 0,0-1 0,0 1 0,1-1 1,-1 1-1,1 0 0,0 0 0,-1 0 0,1 0 1,0 1-1,0-1 0,0 1 0,1 0 0,-1 0 1,6-1-1,7-3 277,1 2 0,0 0 0,0 1 1,0 1-1,0 0 0,0 2 1,0 0-1,0 0 0,-1 2 0,26 6 1,-39-8-570,-1 0 0,1 0 0,-1 0 1,1 0-1,-1 1 0,0-1 0,1 1 1,-1-1-1,0 1 0,0 0 0,0 0 1,0 0-1,-1 0 0,1 0 1,0 0-1,-1 0 0,1 1 0,-1-1 1,0 0-1,0 1 0,0-1 0,0 1 1,0 0-1,-1-1 0,1 1 0,-1 0 1,0-1-1,0 1 0,0 0 0,0-1 1,0 1-1,0 0 0,-1 0 0,1-1 1,-1 1-1,0-1 0,0 1 0,0-1 1,0 1-1,0-1 0,0 1 1,-3 2-1,-6 12 95,-1-1-1,-1 0 1,0-1 0,-22 21-1,28-30 9,-13 13 411,12-14-272,1 1-1,-1 0 1,1 1 0,0 0-1,1 0 1,0 0 0,0 0-1,0 1 1,-6 14 0,11-21-241,0 0 1,1 0 0,-1-1-1,0 1 1,0 0 0,0-1-1,0 1 1,1 0 0,-1 0-1,0-1 1,1 1 0,-1 0-1,0-1 1,1 1-1,-1-1 1,1 1 0,-1 0-1,1-1 1,-1 1 0,1-1-1,-1 1 1,1-1 0,0 0-1,-1 1 1,1-1 0,0 1-1,-1-1 1,1 0 0,0 0-1,-1 1 1,1-1 0,0 0-1,0 0 1,-1 0 0,1 0-1,0 0 1,0 0 0,-1 0-1,2 0 1,39 0-88,-31 0-28,18-1-2260,54-7-1,-10-9-5880,-32 6 242</inkml:trace>
</inkml:ink>
</file>

<file path=ppt/ink/ink2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8.035"/>
    </inkml:context>
    <inkml:brush xml:id="br0">
      <inkml:brushProperty name="width" value="0.025" units="cm"/>
      <inkml:brushProperty name="height" value="0.025" units="cm"/>
    </inkml:brush>
  </inkml:definitions>
  <inkml:trace contextRef="#ctx0" brushRef="#br0">94 40 5349,'0'0'8227,"-9"3"-3791,1-1-3702,1 1 0,-1 0 0,1 0 1,0 1-1,0 0 0,-7 5 0,12-8-614,0 1-1,0-1 0,0 1 1,0 0-1,1-1 0,-1 1 0,1 0 1,-1 0-1,1 0 0,-1 0 0,1 1 1,0-1-1,0 0 0,0 0 0,0 1 1,1-1-1,-1 0 0,1 1 0,-1-1 1,1 1-1,0-1 0,0 1 0,0-1 1,0 1-1,0-1 0,1 0 1,-1 1-1,1-1 0,1 4 0,-1-4-84,0 0 0,0 0 0,1 0 0,-1 0 0,1 0 0,-1 0 0,1 0-1,0 0 1,0-1 0,0 1 0,0-1 0,0 0 0,0 1 0,0-1 0,0 0 0,0 0 0,1 0-1,-1-1 1,0 1 0,1 0 0,-1-1 0,1 0 0,-1 1 0,1-1 0,-1 0 0,0 0 0,1 0-1,3-1 1,-2 0 140,0 1 0,0-1 0,0 1 0,0-1 1,0-1-1,-1 1 0,1 0 0,0-1 0,-1 0 0,1 0 0,-1 0 0,1 0 0,-1 0 0,0-1 0,0 1 0,5-6 0,-6 5-174,0-1 1,-1 1-1,1-1 1,-1 1-1,1-1 1,-1 0-1,0 1 0,0-1 1,-1 0-1,1 0 1,-1 0-1,0 0 0,0 1 1,0-1-1,0 0 1,-1 0-1,0 0 0,1 0 1,-1 1-1,-1-1 1,1 0-1,-1 1 0,1-1 1,-1 1-1,0-1 1,0 1-1,0 0 1,-1 0-1,1 0 0,-1 0 1,0 0-1,0 1 1,0-1-1,0 1 0,0 0 1,0 0-1,-1 0 1,1 0-1,-1 0 0,1 1 1,-1 0-1,0-1 1,1 1-1,-1 1 1,0-1-1,0 0 0,0 1 1,0 0-1,1 0 1,-1 0-1,0 1 0,-5 0 1,9-1-88,0 0 0,0 0 0,-1 1-1,1-1 1,0 0 0,0 0 0,0 0 0,0 1 0,0-1 0,-1 0 0,1 0 0,0 0 0,0 1 0,0-1-1,0 0 1,0 0 0,0 1 0,0-1 0,0 0 0,0 0 0,0 1 0,0-1 0,0 0 0,0 0 0,0 1 0,0-1-1,0 0 1,0 0 0,0 0 0,0 1 0,0-1 0,0 0 0,0 0 0,0 1 0,1-1 0,-1 0 0,0 0-1,0 0 1,0 1 0,0-1 0,0 0 0,1 0 0,-1 0 0,0 0 0,0 1 0,0-1 0,1 0 0,-1 0 0,0 0-1,0 0 1,1 0 0,-1 0 0,0 0 0,12 10-2670,11-4-1359,7-5-1416</inkml:trace>
</inkml:ink>
</file>

<file path=ppt/ink/ink2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8.375"/>
    </inkml:context>
    <inkml:brush xml:id="br0">
      <inkml:brushProperty name="width" value="0.025" units="cm"/>
      <inkml:brushProperty name="height" value="0.025" units="cm"/>
    </inkml:brush>
  </inkml:definitions>
  <inkml:trace contextRef="#ctx0" brushRef="#br0">108 1 7719,'0'0'18332,"-11"7"-16549,4-3-1558,0 1-1,0 0 0,0 0 0,1 1 0,0 0 1,0 0-1,0 0 0,1 1 0,0 0 0,0 0 1,1 0-1,0 1 0,0-1 0,1 1 1,0 0-1,0 0 0,1 0 0,0 0 0,0 1 1,1-1-1,-1 14 0,2-20-225,0 0 0,0-1 0,1 1 0,-1 0 0,0-1 0,1 1 0,0-1 0,-1 1-1,1-1 1,0 1 0,-1-1 0,1 1 0,0-1 0,0 0 0,0 1 0,0-1 0,1 0 0,-1 0 0,0 0 0,0 0 0,1 0 0,-1 0 0,3 1 0,0 0-9,1 0 1,-1-1-1,1 1 1,0-1-1,-1 0 1,1-1-1,0 1 1,6-1-1,6-1-92,-1 0 1,0-1-1,32-8 0,-39 8-170,0-1 0,0 2-1,1-1 1,12 0 0,-21 2 280,-1 1 1,1-1-1,-1 0 0,0 0 1,1 0-1,-1 0 0,1 1 1,-1-1-1,0 0 1,1 0-1,-1 1 0,0-1 1,1 0-1,-1 1 0,0-1 1,1 0-1,-1 1 1,0-1-1,0 0 0,1 1 1,-1-1-1,0 1 0,0-1 1,0 0-1,0 1 0,0-1 1,0 1-1,1-1 1,-1 1-1,0-1 0,0 0 1,0 1-1,0-1 0,0 1 1,-1-1-1,1 1 1,0-1-1,0 0 0,0 1 1,0-1-1,0 1 0,-1-1 1,1 0-1,0 1 0,0-1 1,-1 1-1,1-1 1,0 0-1,0 0 0,-1 1 1,-12 21 941,5-15-922,-1 1 0,0-1 0,0-1 0,0 0 0,-1 0-1,1-1 1,-1 0 0,-1 0 0,1-1 0,-1-1 0,0 0 0,1 0 0,-1-1-1,0 0 1,-1-1 0,1 0 0,-15-2 0,26 1-71,-1 0-1,1 1 1,0-1 0,0 0-1,-1 0 1,1 0 0,0-1 0,-1 1-1,1 0 1,0 0 0,-1 0-1,1 0 1,0 0 0,0 0-1,-1 0 1,1 0 0,0-1 0,0 1-1,-1 0 1,1 0 0,0 0-1,0 0 1,-1-1 0,1 1-1,0 0 1,0 0 0,0-1-1,0 1 1,-1 0 0,1 0 0,0-1-1,0 1 1,0 0 0,0 0-1,0-1 1,0 1 0,0 0-1,0-1 1,7-10-3956,17-8-4524,1 13 2235</inkml:trace>
</inkml:ink>
</file>

<file path=ppt/ink/ink2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8.749"/>
    </inkml:context>
    <inkml:brush xml:id="br0">
      <inkml:brushProperty name="width" value="0.025" units="cm"/>
      <inkml:brushProperty name="height" value="0.025" units="cm"/>
    </inkml:brush>
  </inkml:definitions>
  <inkml:trace contextRef="#ctx0" brushRef="#br0">1 183 10570,'0'0'20355,"8"8"-20163,25 29-74,-29-34-65,0 0 0,0-1 0,0 0-1,0 1 1,1-2 0,-1 1 0,1 0 0,-1-1 0,1 0 0,-1 0 0,1 0 0,0-1-1,-1 0 1,1 1 0,0-2 0,0 1 0,-1 0 0,7-2 0,11 0 74,10 1-51,60-12 0,-61 7-483,63-3 0,-93 9 407,0 1 0,0-1 0,-1 0 1,1 1-1,0-1 0,0 0 0,-1 1 1,1-1-1,0 1 0,0-1 0,-1 1 1,1-1-1,-1 1 0,1 0 0,0-1 1,-1 1-1,1 0 0,-1-1 0,0 1 1,1 1-1,0-1-45,-1 0 1,1 0 0,0 0-1,-1 0 1,1 0-1,0 0 1,0 0-1,0 0 1,0 0-1,0 0 1,0-1-1,0 1 1,0 0-1,0-1 1,0 1-1,0-1 1,0 1-1,0-1 1,0 0-1,3 1 1,-2-1-327,12 0-2291,-2-6-3423,-2-9-2280</inkml:trace>
  <inkml:trace contextRef="#ctx0" brushRef="#br0" timeOffset="1">390 15 19282,'0'0'9065,"63"-14"-18162</inkml:trace>
</inkml:ink>
</file>

<file path=ppt/ink/ink2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9.449"/>
    </inkml:context>
    <inkml:brush xml:id="br0">
      <inkml:brushProperty name="width" value="0.025" units="cm"/>
      <inkml:brushProperty name="height" value="0.025" units="cm"/>
    </inkml:brush>
  </inkml:definitions>
  <inkml:trace contextRef="#ctx0" brushRef="#br0">125 71 12268,'0'0'7036,"4"-9"-4154,10-29-890,-13 38-1933,-1-1 1,0 0 0,1 1-1,-1-1 1,0 0 0,0 1-1,0-1 1,0 0 0,0 1-1,0-1 1,0 0 0,0 1-1,0-1 1,0 0 0,0 1-1,0-1 1,0 0 0,0 1-1,-1-1 1,1 0 0,0 1-1,0-1 1,-1 0 0,1 1-1,-1-1 1,1 1 0,0-1-1,-1 1 1,1-1 0,-1 1-1,1-1 1,-1 1 0,1-1-1,-1 1 1,0 0 0,1-1-1,-1 1 1,0 0 0,1-1-1,-1 1 1,1 0 0,-1 0-1,0 0 1,0 0 0,1 0-1,-1 0 1,0 0 0,1 0-1,-1 0 1,0 0 0,1 0-1,-1 0 1,0 0 0,1 0-1,-1 1 1,0-1 0,1 0-1,-1 0 1,0 1-1,-39 13-211,-10 24 114,47-35 34,0 0 0,0 0 1,0 0-1,1 0 0,-1 0 0,1 1 0,0 0 1,0-1-1,1 1 0,-1 0 0,1 0 1,0 0-1,-1 4 0,2-7 3,0 0 0,0 0 0,1 0 0,-1 0 0,0 0 0,1 0-1,-1 0 1,1 0 0,-1 0 0,1-1 0,0 1 0,-1 0 0,1 0 0,0-1 0,-1 1 0,1 0 0,0-1 0,0 1 0,0-1-1,-1 1 1,1-1 0,0 0 0,0 1 0,0-1 0,0 0 0,0 1 0,0-1 0,0 0 0,0 0 0,0 0 0,0 0-1,0 0 1,1 0 0,45 1-71,-38-1 10,24-1-246,-21 0 206,-1 0 0,1 1 0,0 0 0,-1 1 0,1 0 0,-1 1 0,1 0 0,-1 1 0,0 0 0,19 8 0,-28-10 110,-1 0 0,0-1 0,1 1 1,-1 0-1,0 0 0,1 0 0,-1 0 1,0 0-1,0 0 0,0 0 1,0 1-1,0-1 0,0 0 0,0 1 1,-1-1-1,1 0 0,0 1 1,-1-1-1,1 1 0,-1-1 0,0 1 1,1-1-1,-1 1 0,0 2 0,0-2 97,-1 0-1,0 0 0,1 0 1,-1-1-1,0 1 0,0 0 1,0 0-1,0 0 0,-1-1 1,1 1-1,0 0 1,-1-1-1,1 0 0,-1 1 1,-2 1-1,-6 3 393,1 0 0,-1 0 0,0-1 0,0-1 0,-16 6-1,11-6-309,1 1-1,-1-2 0,1 0 0,-1-1 1,0-1-1,0 0 0,0-1 0,-22-2 1,37 2-221,-1 0 1,1 0 0,-1 0-1,1 0 1,0 0 0,-1 0-1,1-1 1,-1 1-1,1 0 1,0 0 0,-1 0-1,1 0 1,0-1 0,-1 1-1,1 0 1,0 0-1,-1-1 1,1 1 0,0 0-1,-1-1 1,1 1 0,0 0-1,0-1 1,-1 1 0,1 0-1,0-1 1,0 1-1,0 0 1,-1-1 0,1 1-1,0-1 1,0 1 0,0 0-1,0-1 1,0 1 0,0-1-1,0 0 1,11-14-1813,19-9-1804,-1 11-2452,52-16 1,-63 23 3244,30-9-7286</inkml:trace>
</inkml:ink>
</file>

<file path=ppt/ink/ink2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49.834"/>
    </inkml:context>
    <inkml:brush xml:id="br0">
      <inkml:brushProperty name="width" value="0.025" units="cm"/>
      <inkml:brushProperty name="height" value="0.025" units="cm"/>
    </inkml:brush>
  </inkml:definitions>
  <inkml:trace contextRef="#ctx0" brushRef="#br0">59 0 12620,'0'0'13928,"-8"3"-12556,-28 7-529,36-10-814,-1 0 0,0 0 0,0 0-1,1 0 1,-1 1 0,0-1 0,0 0 0,1 1 0,-1-1-1,0 0 1,1 1 0,-1-1 0,0 1 0,1-1-1,-1 1 1,1 0 0,-1-1 0,1 1 0,-1-1-1,1 1 1,-1 1 0,11 6 138,22-1-108,116-10 128,24 2-716,-169 1 542,0 1 0,1-1 0,-1 1 0,0 0 0,0 0 0,0 1 0,0-1 0,0 1 0,0-1 0,0 1 0,4 3 0,-5-3-9,1 0 1,-1 0 0,1-1 0,0 1 0,-1-1 0,1 0 0,0 0 0,0 0 0,0 0 0,0 0 0,0 0-1,0-1 1,4 1 0,-3-1-641,0 0 0,1-1 0,-1 1 0,1-1 0,-1 0 0,0 0 0,1 0 0,-1-1-1,0 1 1,0-1 0,0 0 0,6-4 0,15-10-7115</inkml:trace>
</inkml:ink>
</file>

<file path=ppt/ink/ink2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3.393"/>
    </inkml:context>
    <inkml:brush xml:id="br0">
      <inkml:brushProperty name="width" value="0.025" units="cm"/>
      <inkml:brushProperty name="height" value="0.025" units="cm"/>
    </inkml:brush>
  </inkml:definitions>
  <inkml:trace contextRef="#ctx0" brushRef="#br0">0 28 12107,'0'0'3081,"9"-5"223,30-14-448,-39 18-2801,1 1 1,-1 0-1,1-1 0,0 1 0,-1 0 0,1-1 1,0 1-1,-1 0 0,1 0 0,0 0 0,-1 0 1,1-1-1,0 1 0,-1 0 0,1 0 0,0 0 1,-1 0-1,1 0 0,0 1 0,-1-1 0,1 0 1,0 0-1,-1 0 0,1 1 0,0-1 0,-1 0 1,1 0-1,-1 1 0,1-1 0,0 1 1,-1-1-1,1 1 0,-1-1 0,1 1 0,-1-1 1,1 1-1,-1-1 0,0 1 0,1-1 0,-1 1 1,0 0-1,1-1 0,-1 2 0,2 27 865,-2-23-601,-20 226 4533,12-171-4537,6-44-701,-1 2 592,1 0 0,1 1 0,1 26 0,1-42-485,-1 0-1,1 1 0,0-1 1,0 0-1,0 0 0,1 0 1,-1-1-1,1 1 0,3 4 1,-4-6-156,0 0-1,0-1 1,1 1 0,-1-1 0,1 0 0,0 1 0,-1-1 0,1 0 0,0 0-1,-1 0 1,1 0 0,0 0 0,0 0 0,0-1 0,0 1 0,0 0-1,0-1 1,0 0 0,3 1 0,14-1-7156</inkml:trace>
</inkml:ink>
</file>

<file path=ppt/ink/ink2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3.857"/>
    </inkml:context>
    <inkml:brush xml:id="br0">
      <inkml:brushProperty name="width" value="0.025" units="cm"/>
      <inkml:brushProperty name="height" value="0.025" units="cm"/>
    </inkml:brush>
  </inkml:definitions>
  <inkml:trace contextRef="#ctx0" brushRef="#br0">68 1 16143,'0'0'12892,"-2"11"-12192,-22 73-12,-17 71 300,41-154-966,0-1-1,0 1 1,0 0 0,0 0 0,0 0-1,0-1 1,0 1 0,0 0-1,0 0 1,1-1 0,-1 1 0,0 0-1,0 0 1,1-1 0,-1 1-1,1 0 1,-1-1 0,1 1-1,-1-1 1,1 1 0,-1 0 0,1-1-1,-1 1 1,1-1 0,0 1-1,-1-1 1,1 0 0,0 1 0,-1-1-1,1 0 1,0 1 0,0-1-1,-1 0 1,1 0 0,0 0-1,0 1 1,-1-1 0,2 0 0,40 0 418,-26-1-398,40 2 30,74-3-1926,-47-11-3143,-55 2 507,-6-6-1895</inkml:trace>
</inkml:ink>
</file>

<file path=ppt/ink/ink2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4.212"/>
    </inkml:context>
    <inkml:brush xml:id="br0">
      <inkml:brushProperty name="width" value="0.025" units="cm"/>
      <inkml:brushProperty name="height" value="0.025" units="cm"/>
    </inkml:brush>
  </inkml:definitions>
  <inkml:trace contextRef="#ctx0" brushRef="#br0">75 0 15182,'0'0'7047,"-46"53"-4132,32-23-1218,5 4-479,4 5-354,5-1-351,0 2-289,1-6-160,14-2-32,-2-4-672,4-5-866,-4-2-576,1-6-833,-3-6-1505,0-2-4132</inkml:trace>
</inkml:ink>
</file>

<file path=ppt/ink/ink3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4.570"/>
    </inkml:context>
    <inkml:brush xml:id="br0">
      <inkml:brushProperty name="width" value="0.025" units="cm"/>
      <inkml:brushProperty name="height" value="0.025" units="cm"/>
    </inkml:brush>
  </inkml:definitions>
  <inkml:trace contextRef="#ctx0" brushRef="#br0">176 0 14125,'-12'5'4009,"1"1"-3548,0-1-1,0 1 0,0 1 0,1 0 0,0 1 0,0 0 0,0 0 0,1 1 0,1 0 0,0 1 0,0 0 0,1 0 0,0 1 0,0-1 0,1 2 0,-6 15 0,11-23-286,-1 0 1,1 0-1,0 0 0,0 0 1,1 0-1,-1 0 0,1 1 0,0-1 1,0 0-1,0 0 0,1 0 0,-1 1 1,1-1-1,0 0 0,0 0 1,3 5-1,-2-6-83,0 0 1,0-1-1,0 1 1,1-1-1,-1 0 1,0 0-1,1 0 1,0 0-1,0 0 1,-1-1-1,1 1 1,0-1-1,0 0 1,0 0-1,0 0 1,1 0-1,-1 0 1,0-1-1,0 0 1,1 1-1,4-1 1,9 0 74,0 0 1,0-1 0,0 0-1,-1-2 1,1 0-1,30-10 1,-37 10-115,0-1-1,-1-1 1,1 1-1,-1-1 1,-1-1-1,1 0 1,-1 0-1,0 0 1,0-1-1,0-1 1,-1 1-1,9-13 1,-14 18-129,0-1 0,0 1 1,0-1-1,-1 1 0,1-1 0,-1 1 1,1-1-1,-1 0 0,0 0 0,0 0 1,-1 0-1,1 0 0,0 0 0,-1 0 0,0 0 1,0 0-1,1 0 0,-2 0 0,1 0 1,0 0-1,-1 0 0,1 0 0,-1 0 1,0 0-1,0 1 0,0-1 0,-1 0 0,1 0 1,0 1-1,-1-1 0,0 1 0,0-1 1,0 1-1,0 0 0,0-1 0,0 1 1,0 0-1,-1 1 0,1-1 0,-1 0 0,1 1 1,-1-1-1,-5-1 0,-8-4-896,0 1 0,0 0-1,-1 1 1,0 1 0,0 0-1,-21-1 1,-3 1-6613</inkml:trace>
</inkml:ink>
</file>

<file path=ppt/ink/ink3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31.266"/>
    </inkml:context>
    <inkml:brush xml:id="br0">
      <inkml:brushProperty name="width" value="0.025" units="cm"/>
      <inkml:brushProperty name="height" value="0.025" units="cm"/>
    </inkml:brush>
  </inkml:definitions>
  <inkml:trace contextRef="#ctx0" brushRef="#br0">165 1 13196,'0'0'18717,"7"1"-18557,-5 0-155,0-1 1,1 1-1,-1-1 0,0 1 0,0 0 1,0 0-1,0 0 0,0 0 0,0 0 1,0 1-1,0-1 0,0 1 0,-1-1 1,1 1-1,0 0 0,-1-1 0,2 3 1,-2-1 4,1 0 0,-1 1 0,0-1 0,-1 0 0,1 0 0,0 0 0,-1 1 0,0-1 0,0 0 0,0 0 0,0 1 0,0-1 0,-1 0 1,-1 7-1,0-3 14,-1 0 0,0 0 1,0 0-1,0 0 1,-1-1-1,0 1 1,-9 10-1,8-11 10,0 1 0,1-1 0,0 1-1,0 0 1,0 0 0,-4 14 0,9-20-39,0 1-1,0-1 1,1 0-1,-1 0 1,0 0 0,1 0-1,-1 0 1,1 0 0,-1 0-1,1 0 1,-1 0-1,1-1 1,0 1 0,-1-1-1,1 1 1,0-1 0,0 0-1,-1 1 1,1-1-1,3 0 1,5 2 27,-5 0-24,-1 0-1,1 0 1,-1 1-1,1 0 0,-1 0 1,0 0-1,0 0 1,0 1-1,-1 0 1,1 0-1,-1 0 1,0 0-1,0 0 0,0 0 1,-1 1-1,1-1 1,-1 1-1,0 0 1,0 0-1,-1 0 1,0 0-1,1 0 1,-2 0-1,1 0 0,-1 0 1,1 1-1,-2 6 1,1-3 13,0 0-1,0 1 1,-1-1 0,-1 0 0,0 0 0,0 0-1,0 0 1,-1-1 0,-1 1 0,1-1 0,-1 1 0,-1-1-1,1 0 1,-13 14 0,13-18-11,-1 0 1,1 0-1,-1-1 1,0 0-1,0 0 0,0 0 1,-1 0-1,1-1 1,0 0-1,-1 0 0,0 0 1,0-1-1,1 0 1,-1 0-1,0 0 0,0-1 1,0 0-1,0 0 1,0 0-1,0-1 0,0 0 1,1 0-1,-1 0 1,0-1-1,1 0 0,-1 0 1,1-1-1,-1 1 1,1-1-1,0 0 0,0-1 1,0 1-1,1-1 1,-1 0-1,1 0 0,0 0 1,0-1-1,0 1 1,-5-10-1,9 14-21,0 0 0,0 0 0,0-1 0,0 1 0,0 0 0,0-1 0,0 1-1,0 0 1,0 0 0,0-1 0,0 1 0,0 0 0,0 0 0,1-1 0,-1 1 0,0 0 0,0 0 0,0-1 0,0 1 0,0 0 0,0 0 0,1-1 0,-1 1-1,0 0 1,0 0 0,0 0 0,1-1 0,-1 1 0,0 0 0,0 0 0,0 0 0,1 0 0,-1 0 0,0-1 0,0 1 0,1 0 0,-1 0 0,0 0 0,1 0-1,-1 0 1,0 0 0,0 0 0,1 0 0,-1 0 0,1 0 0,9-1-2758,35-12-9018,-16 0-396</inkml:trace>
</inkml:ink>
</file>

<file path=ppt/ink/ink3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31.814"/>
    </inkml:context>
    <inkml:brush xml:id="br0">
      <inkml:brushProperty name="width" value="0.025" units="cm"/>
      <inkml:brushProperty name="height" value="0.025" units="cm"/>
    </inkml:brush>
  </inkml:definitions>
  <inkml:trace contextRef="#ctx0" brushRef="#br0">216 77 16111,'0'0'2883,"1"-9"-128,0 6-2381,3-33 2177,-4 35-2396,0 0 1,0 0 0,0 0-1,0 0 1,0 0 0,0 0-1,0 0 1,0 0 0,-1-1-1,1 1 1,0 0 0,-1 0-1,1 0 1,-1 0 0,1 0-1,-1 0 1,0 1 0,1-1-1,-1 0 1,0 0-1,0 0 1,1 1 0,-1-1-1,0 0 1,0 1 0,0-1-1,0 0 1,0 1 0,0-1-1,0 1 1,-2-1 0,-4 1-54,0 0 0,0 1 0,0-1 1,0 2-1,0-1 0,0 1 0,0 0 1,1 0-1,-1 0 0,1 1 0,-1 0 1,1 1-1,0 0 0,0-1 0,1 2 1,-1-1-1,-8 9 0,8-8-22,1 1-1,-1 0 1,1 0-1,0 0 1,0 0-1,1 1 1,0-1-1,0 1 1,1 0-1,-1 1 1,1-1-1,1 1 1,0-1-1,0 1 1,-1 12-1,3-18-79,0-1 0,1 0 0,0 0 0,-1 0 0,1 0 0,0 0 0,0 0 0,-1 0 0,1 0 0,0-1 0,0 1 0,0 0 0,0 0 0,0-1 0,0 1 0,0 0 0,0-1 0,1 1 0,-1-1 0,0 0 0,0 1 0,0-1 0,0 0 0,1 0 0,-1 0 0,0 0 0,0 0 0,1 0 0,-1 0 0,0 0 0,0 0 0,0 0 0,2-1 0,4 0 0,0 1 0,-1-1 0,1 0 0,-1-1 0,10-3 0,-7 0 0,0 0 0,0-1 0,-1 0 0,0-1 0,0 1 0,0-2 0,8-10 0,-18 59 0,-4-8 0,0-5 0,2 0 0,-2 31 0,6-51 0,0 0 0,1 0 0,0 0 0,0 1 0,0-1 0,1 0 0,0 0 0,1 0 0,0-1 0,0 1 0,8 12 0,-8-15 0,1 0 0,-1 0 0,0 0 0,-1 0 0,1 1 0,-1-1 0,0 1 0,-1 0 0,1-1 0,-1 1 0,0 0 0,0 7 0,-2-10 0,1 1 0,-1-1 0,0 0 0,0 1 0,0-1 0,-1 0 0,1 0 0,-1 0 0,1 0 0,-1 0 0,0-1 0,0 1 0,-1 0 0,1-1 0,0 0 0,-1 1 0,0-1 0,1 0 0,-1 0 0,0-1 0,0 1 0,-5 2 0,2-1 0,0-1 0,0 0 0,1 0 0,-1 0 0,-1 0 0,1-1 0,0 0 0,0 0 0,0-1 0,-1 0 0,1 0 0,0 0 0,0-1 0,-1 0 0,-5-2 0,9 2 0,0 0 0,0 0 0,0 0 0,1 0 0,-1-1 0,0 1 0,1-1 0,-1 0 0,1 0 0,0 0 0,-1 0 0,1 0 0,0 0 0,0 0 0,0-1 0,1 1 0,-1-1 0,1 0 0,-1 1 0,1-1 0,0 0 0,0 0 0,0 0 0,0 0 0,1 0 0,-1 0 0,1 0 0,0 0 0,0 0 0,0 0 0,0 0 0,1-5 0,-1 6-315,1 1 0,0-1-1,-1 0 1,1 0 0,0 0 0,0 0 0,0 1 0,1-1-1,-1 0 1,0 1 0,1-1 0,-1 1 0,1 0 0,-1-1-1,1 1 1,-1 0 0,1 0 0,0 0 0,0 0 0,3-1-1,1-1-1638,14-9-7826</inkml:trace>
</inkml:ink>
</file>

<file path=ppt/ink/ink3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0.401"/>
    </inkml:context>
    <inkml:brush xml:id="br0">
      <inkml:brushProperty name="width" value="0.025" units="cm"/>
      <inkml:brushProperty name="height" value="0.025" units="cm"/>
    </inkml:brush>
  </inkml:definitions>
  <inkml:trace contextRef="#ctx0" brushRef="#br0">26 0 14958,'0'0'12839,"-4"10"-12364,4-10-448,-21 62 333,20-24-156,2-36-186,-1-1-1,0 0 1,1 0 0,-1 1-1,1-1 1,-1 0 0,1 0-1,0 0 1,-1 0-1,1 0 1,0 0 0,0 0-1,0 0 1,0 0 0,-1 0-1,1 0 1,1 0 0,-1-1-1,0 1 1,0 0-1,0-1 1,0 1 0,2 0-1,4 1 82,0 0-1,1-1 0,-1 0 0,1 0 0,0 0 0,-1-1 1,1 0-1,0-1 0,-1 0 0,11-2 0,5-3 44,-1-2 0,23-10-1,-30 11-136,0 1-1,1 1 1,0 0-1,0 0 1,27-2-1,-41 7-43,-1 0 0,1 1 0,-1-1 0,1 1 0,-1-1 0,1 1 0,-1 0 0,1-1 0,-1 1 0,0 0 0,1 0 0,-1 0 0,0 0 0,0 0 0,0 1-1,0-1 1,0 0 0,0 0 0,0 1 0,0-1 0,0 0 0,-1 1 0,1-1 0,-1 1 0,1-1 0,0 4 0,0-3-120,0 1-1,0-1 1,0 0 0,0 1 0,0-1 0,0 0 0,1 0 0,-1 0-1,1 0 1,0 0 0,-1 0 0,1 0 0,0-1 0,0 1 0,0 0-1,0-1 1,1 0 0,3 2 0,2-1-963,0-1-1,0 0 1,0-1 0,0 0 0,0 0-1,0 0 1,0-1 0,13-3 0,18-8-5396</inkml:trace>
</inkml:ink>
</file>

<file path=ppt/ink/ink3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0.727"/>
    </inkml:context>
    <inkml:brush xml:id="br0">
      <inkml:brushProperty name="width" value="0.025" units="cm"/>
      <inkml:brushProperty name="height" value="0.025" units="cm"/>
    </inkml:brush>
  </inkml:definitions>
  <inkml:trace contextRef="#ctx0" brushRef="#br0">156 100 14189,'0'0'6545,"-10"4"-4607,-66 28-299,70-29-1391,0 0 0,0 1 0,1-1 0,-1 1 0,1 0 0,0 1 0,0-1 0,0 1 0,1 0 0,0 0 0,0 0 0,-5 8 0,10-13-206,0 1-1,0-1 0,1 1 1,-1-1-1,0 1 0,0-1 0,0 0 1,0 0-1,0 0 0,0 1 1,0-1-1,1 0 0,-1 0 1,0 0-1,0-1 0,0 1 1,0 0-1,1-1 0,15-2 41,0-1 0,-1-1-1,0 0 1,0-1 0,-1-1 0,1-1 0,27-18-1,93-76-324,-120 88 224,7-6 211,-20 21-26,-11 14 29,0-4 21,1 0 0,1 0 0,0 1 0,0 0 0,1 0 0,1 1 0,0-1 0,1 1 0,0 0 0,1 0 0,0 0 0,1 16 0,1-27-205,0 0-1,1 0 1,0 0 0,-1 1-1,1-1 1,0 0 0,0 0 0,0 0-1,0 0 1,0 0 0,1 0-1,-1 0 1,1-1 0,-1 1-1,1 0 1,-1-1 0,1 1-1,0-1 1,0 0 0,0 0-1,0 1 1,0-1 0,0 0 0,0-1-1,0 1 1,0 0 0,1-1-1,3 2 1,7 0-317,0-1 0,1 1 0,23-2 0,-28-1-2,54-5-3163,-1-14-4061,5-13-5974</inkml:trace>
</inkml:ink>
</file>

<file path=ppt/ink/ink3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1.131"/>
    </inkml:context>
    <inkml:brush xml:id="br0">
      <inkml:brushProperty name="width" value="0.025" units="cm"/>
      <inkml:brushProperty name="height" value="0.025" units="cm"/>
    </inkml:brush>
  </inkml:definitions>
  <inkml:trace contextRef="#ctx0" brushRef="#br0">1 1 12172,'0'0'8872,"22"62"-6342,-22-31-320,0 3-576,0-1-993,0-5-545,0-6-32,0-4 0,0-7-224,3-6-737,5-5-481,-2 0-1504,-5-13-3012,-1-8-11114</inkml:trace>
</inkml:ink>
</file>

<file path=ppt/ink/ink3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1.520"/>
    </inkml:context>
    <inkml:brush xml:id="br0">
      <inkml:brushProperty name="width" value="0.025" units="cm"/>
      <inkml:brushProperty name="height" value="0.025" units="cm"/>
    </inkml:brush>
  </inkml:definitions>
  <inkml:trace contextRef="#ctx0" brushRef="#br0">1 93 16111,'0'0'10474,"71"-50"-8936,-17 37-545,8 1-417,8 2-320,0 5-224,-3 3-256,-3 1-2018,-13 1-2659,-14 0-448,-13 0-6150</inkml:trace>
</inkml:ink>
</file>

<file path=ppt/ink/ink3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1.862"/>
    </inkml:context>
    <inkml:brush xml:id="br0">
      <inkml:brushProperty name="width" value="0.025" units="cm"/>
      <inkml:brushProperty name="height" value="0.025" units="cm"/>
    </inkml:brush>
  </inkml:definitions>
  <inkml:trace contextRef="#ctx0" brushRef="#br0">0 8 12716,'0'0'9993,"62"4"-7654,-19-4-161,8-4-1377,7 3-641,0 1-128,4 0-673,-4 0-1985,-9-2-2659,-8-3-3524</inkml:trace>
</inkml:ink>
</file>

<file path=ppt/ink/ink3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2.270"/>
    </inkml:context>
    <inkml:brush xml:id="br0">
      <inkml:brushProperty name="width" value="0.025" units="cm"/>
      <inkml:brushProperty name="height" value="0.025" units="cm"/>
    </inkml:brush>
  </inkml:definitions>
  <inkml:trace contextRef="#ctx0" brushRef="#br0">32 53 15855,'0'0'2392,"-4"11"634,2-6-2668,-18 50 2805,19-51-2941,0 0-1,0 0 0,0 0 1,0 1-1,1-1 0,0 0 1,0 0-1,0 1 0,0-1 1,1 0-1,-1 0 0,1 0 1,2 7-1,-2-10-190,-1 0 0,1 0 1,-1 0-1,1 0 0,-1-1 0,1 1 0,-1 0 1,1 0-1,0-1 0,0 1 0,-1 0 0,1-1 0,0 1 1,0-1-1,0 1 0,-1-1 0,1 1 0,0-1 1,0 0-1,0 1 0,0-1 0,0 0 0,0 0 0,0 0 1,0 1-1,0-1 0,0 0 0,0 0 0,0-1 1,0 1-1,0 0 0,0 0 0,0 0 0,-1-1 1,1 1-1,0 0 0,0-1 0,0 1 0,0-1 0,0 1 1,0-1-1,0 0 0,2-1 107,0 0-1,0-1 1,0 1 0,-1-1-1,1 0 1,-1 0-1,0 1 1,1-2 0,1-4-1,1-2-59,0 0-59,0 0 0,0-1 0,-1 0 0,-1 0 0,0 0 0,0 0 0,1-14 0,-4 25-105,0 36-170,0-34 260,0-1-1,0 1 0,0 0 1,0-1-1,1 1 1,-1 0-1,0-1 0,1 1 1,0 0-1,-1-1 1,1 1-1,0-1 0,0 1 1,0-1-1,0 0 0,0 1 1,0-1-1,0 0 1,0 0-1,1 1 0,-1-1 1,2 1-1,0 0 31,1-1-1,-1 1 1,1-1-1,-1 0 1,1 0-1,0 0 1,-1 0-1,1-1 1,7 1 0,-2-1 18,0 0 1,0-1-1,0 0 1,0-1-1,0 0 1,-1 0-1,1-1 1,10-5-1,-4 0-45,-1 0 0,-1-2 0,0 1 0,0-2 0,-1 0 0,-1 0 0,1-1 0,-2 0 0,10-14 0,-32 45-153,5-10 283,1 0 0,1 1 0,-1 0 0,1 0-1,1 0 1,0 1 0,1 0 0,0-1-1,-3 18 1,7-27-134,0 0-1,0 0 1,0 0-1,0 0 0,0 0 1,0 0-1,0 0 1,0 0-1,0 0 0,0 0 1,1 0-1,-1-1 1,0 1-1,1-1 1,-1 1-1,0-1 0,1 1 1,-1-1-1,1 0 1,-1 0-1,0 1 1,1-1-1,-1 0 0,1-1 1,-1 1-1,2 0 1,43-1 22,-43-1-25,-1 0 0,0-1 0,0 1 0,0 0 0,0-1 0,-1 1 0,1-1 0,-1 1 0,1-1 0,-1 0 0,0 0 0,1-4 0,3-4 0,5-4 0,-7 11 0,0-1 0,0 1 0,0-1 0,-1 0 0,1 1 0,-1-1 0,0 0 0,1-8 0,-3 13 0,0 0 0,0-1 0,0 1 0,0 0 0,-1 0 0,1-1 0,0 1 0,0 0 0,-1 0 0,1 0 0,0 0 0,0-1 0,-1 1 0,1 0 0,0 0 0,0 0 0,-1 0 0,1 0 0,0 0 0,0 0 0,-1 0 0,1 0 0,0 0 0,-1 0 0,1 0 0,0 0 0,0 0 0,-1 0 0,1 0 0,0 0 0,-1 0 0,1 0 0,0 0 0,0 0 0,-1 0 0,1 0 0,0 1 0,0-1 0,-1 0 0,1 0 0,0 1 0,-12 5 0,8-1 0,0 0 0,1 0 0,0 1 0,0-1 0,0 1 0,1 0 0,0 0 0,0 0 0,0 0 0,1 0 0,0 0 0,0 0 0,0 1 0,1-1 0,0 0 0,1 11 0,0-16 0,0 0 0,-1 0 0,1 0 0,0 0 0,0 0 0,0 0 0,0 0 0,0 0 0,0 0 0,0 0 0,0-1 0,0 1 0,0-1 0,0 1 0,0 0 0,1-1 0,-1 0 0,0 1 0,0-1 0,1 0 0,-1 1 0,0-1 0,1 0 0,-1 0 0,1 0 0,43-1 0,-33 1 0,11-2-3395,-21 2 2629,0-1 0,0 1 1,0-1-1,-1 0 0,1 1 0,0-1 1,0 0-1,-1 0 0,1 0 1,0 0-1,-1 0 0,1-1 0,-1 1 1,0 0-1,3-3 0,1-5-12767</inkml:trace>
</inkml:ink>
</file>

<file path=ppt/ink/ink3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2.660"/>
    </inkml:context>
    <inkml:brush xml:id="br0">
      <inkml:brushProperty name="width" value="0.025" units="cm"/>
      <inkml:brushProperty name="height" value="0.025" units="cm"/>
    </inkml:brush>
  </inkml:definitions>
  <inkml:trace contextRef="#ctx0" brushRef="#br0">76 1 5509,'0'0'21311,"1"12"-20510,1 31-358,-2-1 0,-9 78 0,5-71-360,4-37-595,-1 0 0,0-1 0,0 1 0,-6 19 0,7-31 428,-1 0-1,1 1 1,0-1 0,0 0-1,0 0 1,-1 0-1,1 0 1,0 0 0,0 0-1,0 0 1,0 0-1,-1 0 1,1 0 0,0 0-1,0 0 1,0 0-1,-1 0 1,1 0 0,0 0-1,0 0 1,0 0 0,-1 0-1,1 0 1,0 0-1,0 0 1,0 0 0,-1 0-1,1 0 1,0-1-1,0 1 1,0 0 0,0 0-1,-1 0 1,1 0 0,0 0-1,0 0 1,0-1-1,0 1 1,0 0 0,0 0-1,0 0 1,-1 0-1,1-1 1,0 1 0,0 0-1,0 0 1,0 0 0,0-1-1,0 1 1,0 0-1,0 0 1,0 0 0,0-1-1,0 1 1,0 0-1,0 0 1,0 0 0,0-1-1,0 1 1,1 0 0,-6-15-449,-13-41 987,13 43 672,0-1-1,1 0 1,0 0-1,1-1 0,-1-21 1,4 34-990,1 1 0,-1 0 0,1 0 1,0-1-1,-1 1 0,1 0 0,0 0 1,0 0-1,0 0 0,0 0 0,0 0 1,0 0-1,0 0 0,0 1 0,0-1 0,0 0 1,1 0-1,-1 1 0,0-1 0,0 1 1,1-1-1,-1 1 0,0 0 0,1 0 0,-1-1 1,0 1-1,1 0 0,-1 0 0,1 0 1,-1 0-1,3 1 0,50 2 76,-52-3-149,74 15-402,-61-11-4620,-1 1-4963,-27-10 2181</inkml:trace>
</inkml:ink>
</file>

<file path=ppt/ink/ink3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3.038"/>
    </inkml:context>
    <inkml:brush xml:id="br0">
      <inkml:brushProperty name="width" value="0.025" units="cm"/>
      <inkml:brushProperty name="height" value="0.025" units="cm"/>
    </inkml:brush>
  </inkml:definitions>
  <inkml:trace contextRef="#ctx0" brushRef="#br0">0 0 17072,'0'0'10858,"66"15"-11114,-34-9-2466,-2-3-2692,-3-1-6052</inkml:trace>
</inkml:ink>
</file>

<file path=ppt/ink/ink3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3.396"/>
    </inkml:context>
    <inkml:brush xml:id="br0">
      <inkml:brushProperty name="width" value="0.025" units="cm"/>
      <inkml:brushProperty name="height" value="0.025" units="cm"/>
    </inkml:brush>
  </inkml:definitions>
  <inkml:trace contextRef="#ctx0" brushRef="#br0">97 25 12620,'0'0'16218,"-9"7"-16117,3-3-81,-43 32 13,47-34 17,-1 1 0,0-1 0,0 1-1,1 0 1,0 0 0,-1-1 0,1 2-1,0-1 1,1 0 0,-1 0 0,0 1-1,1-1 1,0 0 0,0 1-1,-2 7 1,4-11-15,-1 1 0,1 0 0,0 0 0,-1-1 1,1 1-1,0 0 0,-1-1 0,1 1 0,0-1 0,0 1 0,0-1 0,0 1 0,-1-1 0,1 1 0,0-1 0,0 0 0,0 0 0,0 1 0,0-1 1,0 0-1,0 0 0,0 0 0,0 0 0,0 0 0,0 0 0,0 0 0,0-1 0,0 1 0,-1 0 0,3-1 0,35-6 538,-24 1-541,1 0 0,-1-2 1,-1 0-1,1 0 0,-1-1 0,0-1 0,-1 0 0,-1-1 0,1 0 0,-1 0 0,12-19 0,-24 31-29,-6 9-24,1-1 0,0 1 0,1 1 0,0-1-1,0 1 1,1 0 0,1 0 0,-3 12 0,5-21-90,1 0 0,0 0 0,0 0 1,0-1-1,0 1 0,0 0 0,0 0 0,0 0 0,0 0 1,1 0-1,-1 0 0,1 0 0,0 0 0,-1-1 0,1 1 1,0 0-1,0 0 0,0-1 0,0 1 0,0-1 0,3 3 1,-1-2-191,-1-1 0,1 0 1,0 0-1,-1 0 1,1 0-1,0-1 1,0 1-1,0-1 1,0 1-1,0-1 0,0 0 1,0 0-1,5-2 1,22-4-4291,3-9-2077</inkml:trace>
</inkml:ink>
</file>

<file path=ppt/ink/ink3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3.771"/>
    </inkml:context>
    <inkml:brush xml:id="br0">
      <inkml:brushProperty name="width" value="0.025" units="cm"/>
      <inkml:brushProperty name="height" value="0.025" units="cm"/>
    </inkml:brush>
  </inkml:definitions>
  <inkml:trace contextRef="#ctx0" brushRef="#br0">224 1 8712,'0'0'10917,"-11"8"-8749,6-4-2010,-46 40 2152,48-41-2132,0 1 0,0 0-1,0-1 1,1 1 0,-1 0 0,1 1-1,0-1 1,0 0 0,1 1-1,-1-1 1,1 1 0,0-1-1,0 1 1,0 0 0,0 6-1,2-10-166,-1 0 0,1 0-1,-1 0 1,1 0 0,-1 0-1,1-1 1,0 1 0,-1 0 0,1 0-1,0-1 1,0 1 0,0 0-1,-1-1 1,1 1 0,0-1-1,0 1 1,0-1 0,0 1 0,0-1-1,0 0 1,0 1 0,0-1-1,0 0 1,0 0 0,0 0-1,0 0 1,0 0 0,0 0 0,2 0-1,41 0-329,-33-1-131,58 1-2363,-68 0 2810,-1 0-1,1 1 1,0-1 0,-1 1 0,1-1 0,0 0 0,-1 1 0,1-1 0,-1 1 0,1 0 0,-1-1 0,1 1 0,-1 0 0,1-1 0,-1 1 0,1 0 0,-1-1 0,0 1 0,0 0 0,1 0 0,-1-1 0,0 1 0,0 0 0,0 0 0,0-1-1,0 1 1,0 1 0,1 27 207,-2-20-40,2 44 659,-3 73 2260,1-114-2712,0 0 0,-2 0 0,1-1 0,-1 1 0,-1-1 0,0 1 0,-1-1 0,-7 12 0,9-19-347,1 0 0,-1 0 1,0 0-1,-1 0 1,1-1-1,-1 0 0,1 1 1,-1-1-1,0-1 1,0 1-1,-1-1 0,1 1 1,0-1-1,-1 0 0,1-1 1,-1 1-1,0-1 1,0 0-1,1 0 0,-1 0 1,0-1-1,0 0 1,0 0-1,0 0 0,1 0 1,-1-1-1,0 0 0,0 0 1,0 0-1,1-1 1,-1 1-1,-5-4 0,3 3 3,1-1 0,-1-1 0,1 1-1,0-1 1,0 0 0,0 0 0,1-1-1,-1 0 1,1 0 0,0 0 0,1 0-1,-1-1 1,1 0 0,0 0 0,0 0-1,1 0 1,0-1 0,0 1 0,1-1 0,-1 0-1,-1-10 1,3 13-27,1 1 0,0-1 0,-1 0 0,1 1 0,0-1 0,1 0 0,-1 1 0,1-1 0,0 1 0,0-1 0,0 1 0,0-1 0,0 1 0,1-1 0,-1 1 0,1 0 0,0 0 0,0 0 0,0 0 0,1 0 0,3-3 0,0 1 0,0 1 0,1 1 0,-1-1 0,1 1 0,0 0 0,0 0 0,0 1 0,0 0 0,14-2 0,161-15-5653,-115 10-1698</inkml:trace>
</inkml:ink>
</file>

<file path=ppt/ink/ink3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7.977"/>
    </inkml:context>
    <inkml:brush xml:id="br0">
      <inkml:brushProperty name="width" value="0.025" units="cm"/>
      <inkml:brushProperty name="height" value="0.025" units="cm"/>
    </inkml:brush>
  </inkml:definitions>
  <inkml:trace contextRef="#ctx0" brushRef="#br0">1 17 14189,'0'-1'554,"1"-1"0,-1 1 0,1 0 0,0 0 0,-1 0 0,1 1 0,0-1 0,-1 0 0,1 0-1,0 0 1,0 0 0,0 1 0,0-1 0,0 0 0,0 1 0,0-1 0,0 1 0,0-1 0,2 1-1,-3 0-372,1 0 0,0 1 0,-1-1 0,1 0 0,-1 1 0,1-1 0,-1 1 0,0-1 0,1 1 0,-1-1 0,1 1 0,-1-1 0,0 1-1,0 0 1,1-1 0,-1 1 0,0-1 0,0 1 0,0 0 0,1-1 0,-1 1 0,0 0 0,0-1 0,0 2 0,0 58 352,-1-46 250,-19 116-404,42-129-11899,-12-6 3309</inkml:trace>
</inkml:ink>
</file>

<file path=ppt/ink/ink3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8.491"/>
    </inkml:context>
    <inkml:brush xml:id="br0">
      <inkml:brushProperty name="width" value="0.025" units="cm"/>
      <inkml:brushProperty name="height" value="0.025" units="cm"/>
    </inkml:brush>
  </inkml:definitions>
  <inkml:trace contextRef="#ctx0" brushRef="#br0">325 4 13004,'0'0'12412,"-13"-1"-11072,11 1-1278,-5-1 48,0 0 0,0 0 0,1 1 0,-1 0 0,0 1 0,0-1 0,1 1 0,-1 1 0,1-1 0,-1 1 0,1 0 0,-1 1 0,-8 4-1,-6 5 165,5-4 136,0 1-1,1 1 0,0 0 1,1 1-1,0 0 0,-18 20 0,32-31-402,0 0 0,0 0 0,-1 1-1,1-1 1,0 0 0,0 0-1,0 0 1,0 1 0,0-1 0,0 0-1,-1 0 1,1 0 0,0 1-1,0-1 1,0 0 0,0 0-1,0 1 1,0-1 0,0 0 0,0 0-1,0 1 1,0-1 0,0 0-1,0 0 1,0 1 0,0-1 0,0 0-1,0 0 1,0 1 0,1-1-1,-1 0 1,0 0 0,0 0 0,0 1-1,0-1 1,0 0 0,1 0-1,-1 0 1,0 0 0,0 1-1,1-1 1,14 4 166,26-4 25,-34-1-141,28-1-39,-14 0-34,-1 0-1,1 2 1,26 2 0,-44-2 13,1 1 1,-1-1 0,0 0-1,0 1 1,0 0 0,1 0 0,-1 0-1,0 0 1,0 1 0,0-1-1,-1 1 1,1-1 0,0 1 0,-1 0-1,1 0 1,-1 0 0,1 1-1,-1-1 1,0 0 0,0 1-1,0 0 1,0-1 0,-1 1 0,1 0-1,-1 0 1,1 0 0,0 4-1,-2-5 12,1 0-1,-1 0 0,0 0 1,0 0-1,0 0 0,-1 0 1,1 0-1,0 0 0,-1 0 0,0 0 1,1 0-1,-1 0 0,0 0 1,0-1-1,0 1 0,0 0 1,0 0-1,0-1 0,0 1 0,-1-1 1,1 1-1,-1-1 0,1 1 1,-1-1-1,1 0 0,-1 0 1,0 0-1,0 0 0,1 0 1,-1 0-1,-3 1 0,-9 3 85,-1 0-1,1-1 1,-21 4 0,14-4-57,-6 2-36,1-1 0,-1-1 0,0-1 0,-45-1 0,71-2 1,0 0 1,0 0-1,-1 0 1,1 0-1,0 0 1,-1 0-1,1 0 1,0-1-1,0 1 1,0-1-1,-1 1 1,1-1-1,0 1 0,0-1 1,0 1-1,0-1 1,0 0-1,0 0 1,0 0-1,0 1 1,0-1-1,0 0 1,0 0-1,1 0 1,-1-1-1,0 1 0,1 0 1,-1 0-1,1 0 1,-1 0-1,1-1 1,-1 1-1,1 0 1,0 0-1,0-1 1,-1 1-1,1 0 1,0 0-1,0-1 0,0 1 1,1-2-1,-1 0-18,1 1 0,0-1 0,0 0 0,0 0 0,0 1 0,0-1 0,1 0 0,-1 1 0,1-1 0,-1 1 0,1 0 0,0 0 0,0 0 0,0-1 0,0 2 0,1-1-1,2-2 1,5-1-1147,1 1 0,0 0 0,0 0-1,0 1 1,0 1 0,0 0 0,14-1 0,16-3-5805,-11 0-1198</inkml:trace>
</inkml:ink>
</file>

<file path=ppt/ink/ink3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9.053"/>
    </inkml:context>
    <inkml:brush xml:id="br0">
      <inkml:brushProperty name="width" value="0.025" units="cm"/>
      <inkml:brushProperty name="height" value="0.025" units="cm"/>
    </inkml:brush>
  </inkml:definitions>
  <inkml:trace contextRef="#ctx0" brushRef="#br0">210 1 5477,'0'0'25737,"-4"10"-25615,-6 18-22,1 0 0,2 0-1,1 0 1,-4 49 0,6-23 14,6 99-1,8-112 46,-10-40-182,1 0 0,-1 1 1,1-1-1,0 0 0,-1 0 0,1 0 0,0 0 1,0 0-1,-1 0 0,1 0 0,0 0 1,0 0-1,0 0 0,0 0 0,0 0 1,1-1-1,-1 1 0,0 0 0,0-1 0,0 1 1,1-1-1,-1 1 0,0-1 0,0 0 1,1 0-1,-1 1 0,0-1 0,2 0 1,-2-1-152,0 0 0,-1 0 1,1 0-1,-1-1 0,1 1 1,-1 0-1,0 0 1,1 0-1,-1 0 0,0 0 1,0-1-1,0 1 1,0 0-1,0 0 0,0 0 1,0-1-1,0 1 0,0 0 1,-1 0-1,1-2 1,-6-27-3383,1 18 2455,-1-1 1,-1 1-1,0 1 1,0-1-1,-1 1 1,-1 0-1,-13-13 1,-26-21 602,-2 3 3438,32 27-758,17 15-1946,0 0-1,1-1 1,-1 1-1,0-1 1,0 0-1,1 1 1,-1-1-1,0 1 1,1-1-1,-1 0 1,0 1-1,1-1 1,-1 0-1,1 0 1,0 0-1,-1 1 1,1-1-1,0 0 1,-1 0-1,1 0 1,0 0-1,0 0 1,0 0 0,-1 1-1,1-1 1,0 0-1,0 0 1,1 0-1,-1 0 1,0-2-1,1 2-47,1 0 0,-1-1 0,0 1 1,1 0-1,-1 0 0,1 0 0,-1 0 0,1 0 0,0 0 0,-1 1 0,1-1 0,0 0 0,0 1 0,2-1 1,15-3-7,0 1 0,24 0 1,-32 3 310,107-7 57,-28 2-3770,-86 5 2354,10-2-2557,-7-3-3290,-6-2-4711</inkml:trace>
</inkml:ink>
</file>

<file path=ppt/ink/ink3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6:59.396"/>
    </inkml:context>
    <inkml:brush xml:id="br0">
      <inkml:brushProperty name="width" value="0.025" units="cm"/>
      <inkml:brushProperty name="height" value="0.025" units="cm"/>
    </inkml:brush>
  </inkml:definitions>
  <inkml:trace contextRef="#ctx0" brushRef="#br0">0 0 21492,'0'0'9738</inkml:trace>
</inkml:ink>
</file>

<file path=ppt/ink/ink3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0.009"/>
    </inkml:context>
    <inkml:brush xml:id="br0">
      <inkml:brushProperty name="width" value="0.025" units="cm"/>
      <inkml:brushProperty name="height" value="0.025" units="cm"/>
    </inkml:brush>
  </inkml:definitions>
  <inkml:trace contextRef="#ctx0" brushRef="#br0">50 38 15695,'0'0'5039,"12"-6"-3266,-10 5-1710,9-4 178,-1 0 0,1 1 0,1 0 0,-1 1-1,0 0 1,1 0 0,0 2 0,13-2 0,-18 3-198,0 0 1,-1 0-1,1 1 0,0 0 1,0 0-1,0 1 1,-1-1-1,8 4 0,-12-4 99,0 1 0,0-1 0,0 0 0,0 1 0,0 0-1,0-1 1,0 1 0,-1 0 0,1 0 0,-1 0 0,1 0 0,-1 0-1,0 1 1,1-1 0,-1 0 0,0 1 0,-1-1 0,1 0 0,0 1-1,-1-1 1,1 1 0,-1-1 0,0 1 0,0-1 0,0 5 0,0 6 142,0-1-1,-1 1 1,0-1 0,-1 1 0,0-1 0,-1 0 0,-8 24 0,7-30-185,1 0 0,-1-1-1,0 1 1,0-1 0,0 1 0,-1-1-1,0-1 1,0 1 0,0-1 0,0 1-1,-1-1 1,1-1 0,-1 1 0,0-1-1,-1 0 1,-8 3 0,-4-1-99,0 0 0,-1-1 0,0-1 0,1-1 0,-1 0 0,-25-3 0,45 1 1,0 0 0,0 0 1,0 0-1,1 0 0,-1 0 0,0 0 1,0 0-1,0 0 0,0-1 0,0 1 0,0 0 1,0 0-1,0 0 0,0 0 0,0 0 1,0-1-1,1 1 0,-1 0 0,0 0 0,0 0 1,0 0-1,0-1 0,0 1 0,0 0 1,0 0-1,0 0 0,0 0 0,0 0 0,-1-1 1,1 1-1,0 0 0,0 0 0,0 0 1,0 0-1,0 0 0,0-1 0,0 1 0,0 0 1,0 0-1,0 0 0,-1 0 0,1 0 1,0 0-1,0 0 0,0-1 0,0 1 0,0 0 1,0 0-1,-1 0 0,1 0 0,0 0 1,0 0-1,0 0 0,0 0 0,0 0 0,-1 0 1,1 0-1,0 0 0,13-8-361,39-6-7039,-19 4-737</inkml:trace>
</inkml:ink>
</file>

<file path=ppt/ink/ink3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0.510"/>
    </inkml:context>
    <inkml:brush xml:id="br0">
      <inkml:brushProperty name="width" value="0.025" units="cm"/>
      <inkml:brushProperty name="height" value="0.025" units="cm"/>
    </inkml:brush>
  </inkml:definitions>
  <inkml:trace contextRef="#ctx0" brushRef="#br0">1 77 15471,'0'0'16303,"12"4"-15625,-3-3-647,-1 1 1,1-1-1,0-1 0,0 0 0,0 0 1,-1 0-1,1-1 0,9-2 1,-15 2-31,1 1 0,-1-1 0,1 0 1,0-1-1,-1 1 0,0 0 0,1-1 1,-1 0-1,0 0 0,0 0 0,0 0 0,0 0 1,0-1-1,-1 1 0,1-1 0,-1 0 1,1 0-1,-1 0 0,0 0 0,0 0 1,0 0-1,-1-1 0,1 1 0,-1-1 0,0 1 1,2-7-1,-3 9-1,0 1 0,0 0 0,0-1 0,0 1 0,0 0 0,0-1 0,0 1 0,0 0 0,0-1 0,0 1 0,0 0 0,0-1 0,0 1 0,0 0 0,0-1 0,0 1 0,0 0 0,-1-1 0,1 1 0,0 0 0,0-1 0,0 1 0,0 0 0,-1 0 0,1-1 0,0 1 0,0 0 0,-1 0 0,1-1 0,0 1 0,-1 0 0,1 0 0,0 0 0,0-1 0,-1 1 0,1 0 0,0 0 0,-1 0 0,-17 3 0,-15 14 0,27-12 0,1 1 0,-1 0 0,1 0 0,0 0 0,0 1 0,0-1 0,1 1 0,0 0 0,1 0 0,-1 1 0,2-1 0,-1 1 0,1 0 0,0 0 0,0-1 0,1 1 0,-1 15 0,3-21 0,-1-1 0,1 0 0,0 0 0,-1 1 0,1-1 0,0 0 0,0 0 0,0 0 0,0 0 0,0 0 0,0 0 0,0 0 0,0 0 0,0 0 0,0-1 0,1 1 0,-1 0 0,0-1 0,0 1 0,1-1 0,-1 1 0,1-1 0,-1 0 0,0 1 0,1-1 0,-1 0 0,1 0 0,-1 0 0,0 0 0,1 0 0,1-1 0,49-6 0,-39 2 0,0-1 0,0 0 0,0-1 0,0-1 0,-1 0 0,20-17 0,25-16 0,-67 80-123,5-30-279,1 0-1,1 0 1,0 1 0,0-1-1,1 1 1,0-1 0,-1 12-1,3-21 209,0 1 0,0-1 0,0 0 0,0 1 0,0-1 0,0 0 0,0 0 0,0 1 0,0-1 0,0 0 0,0 1 0,0-1 0,0 0 1,0 1-1,0-1 0,1 0 0,-1 0 0,0 1 0,0-1 0,0 0 0,0 1 0,1-1 0,-1 0 0,0 0 0,0 0 0,1 1 0,-1-1 0,0 0 0,0 0 0,1 0 0,-1 1 0,0-1 0,0 0 0,1 0 0,-1 0 0,0 0 0,1 0 0,-1 0 0,0 0 0,1 0 0,-1 0 0,0 0 0,1 0 0,-1 0 0,0 0 0,1 0 0,-1 0 0,0 0 0,1 0 0,1 0-944,13 0-7809</inkml:trace>
</inkml:ink>
</file>

<file path=ppt/ink/ink3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0.856"/>
    </inkml:context>
    <inkml:brush xml:id="br0">
      <inkml:brushProperty name="width" value="0.025" units="cm"/>
      <inkml:brushProperty name="height" value="0.025" units="cm"/>
    </inkml:brush>
  </inkml:definitions>
  <inkml:trace contextRef="#ctx0" brushRef="#br0">0 0 18225,'0'0'11115</inkml:trace>
</inkml:ink>
</file>

<file path=ppt/ink/ink3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1.312"/>
    </inkml:context>
    <inkml:brush xml:id="br0">
      <inkml:brushProperty name="width" value="0.025" units="cm"/>
      <inkml:brushProperty name="height" value="0.025" units="cm"/>
    </inkml:brush>
  </inkml:definitions>
  <inkml:trace contextRef="#ctx0" brushRef="#br0">25 1 14670,'0'0'15310,"4"8"-14370,1 5-861,-1-1 1,0 1-1,0 0 0,-1 0 1,-1 0-1,0 0 0,-1 0 1,-1 1-1,-1 24 1,-6 16 309,-14 63 0,-3 20-114,37-211-275,36-107 0,-48 177 0,5-17 0,1 0 0,0 0 0,2 1 0,15-27 0,-23 44 0,1-1 0,1 1 0,-1-1 0,0 1 0,1 0 0,0 0 0,0 0 0,0 0 0,0 0 0,0 1 0,0-1 0,1 1 0,-1 0 0,1 0 0,0 0 0,0 1 0,-1-1 0,1 1 0,0 0 0,0 0 0,0 0 0,0 0 0,1 1 0,-1 0 0,0 0 0,0 0 0,0 0 0,0 1 0,0-1 0,0 1 0,5 1 0,-7 0 0,1-1 0,-1 0 0,1 1 0,-1 0 0,0-1 0,0 1 0,0 0 0,0 0 0,0 0 0,0 1 0,0-1 0,0 0 0,-1 1 0,1-1 0,-1 1 0,0-1 0,0 1 0,0 0 0,0-1 0,0 1 0,-1 0 0,1 0 0,-1 0 0,0 0 0,0 3 0,1-1 0,-1 0 0,0 0 0,0 0 0,-1 0 0,0 0 0,1 0 0,-2-1 0,1 1 0,0 0 0,-1-1 0,0 1 0,0-1 0,-1 1 0,-2 3 0,2-3 0,-1-1 0,0 0 0,0 0 0,-1 0 0,1 0 0,-1 0 0,0-1 0,0 0 0,0 0 0,0 0 0,0-1 0,-1 1 0,1-1 0,-1-1 0,0 1 0,1-1 0,-1 0 0,0 0 0,0-1 0,0 0 0,1 0 0,-9-1 0,13 1-144,-1-1 0,1 0 1,0 0-1,0 0 0,0-1 0,-1 1 0,1 0 1,0 0-1,0-1 0,1 1 0,-1 0 0,0-1 0,0 1 1,1-1-1,-1 1 0,1-1 0,-1 1 0,1-1 1,0 1-1,-1-1 0,1 0 0,0 1 0,0-1 1,0 1-1,0-1 0,1 0 0,-1 1 0,0-1 0,1 1 1,-1-1-1,1 1 0,0-3 0,10-11-7570</inkml:trace>
</inkml:ink>
</file>

<file path=ppt/ink/ink3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1.856"/>
    </inkml:context>
    <inkml:brush xml:id="br0">
      <inkml:brushProperty name="width" value="0.025" units="cm"/>
      <inkml:brushProperty name="height" value="0.025" units="cm"/>
    </inkml:brush>
  </inkml:definitions>
  <inkml:trace contextRef="#ctx0" brushRef="#br0">16 1 12364,'0'0'17782,"0"11"-16341,1 34-1048,-1 0 1,-9 51-1,7-84-393,1-7 0,-1-1 0,2 1 0,-1 0 0,0 0 0,1 0 0,0 0 0,0-1 0,0 1 0,2 7 0,-2-12 0,1 0 0,0 1 0,-1-1 0,1 0 0,0 0 0,-1 1 0,1-1 0,0 0 0,-1 0 0,1 0 0,0 0 0,-1 0 0,1 0 0,0 0 0,-1 0 0,1 0 0,0-1 0,-1 1 0,1 0 0,0 0 0,-1 0 0,1-1 0,-1 1 0,1 0 0,-1-1 0,1 1 0,0-1 0,-1 1 0,1-1 0,0 0 0,18-13 0,17-17-1038,-1-2-1,-2-2 1,36-47 0,-64 74-4231,-3 0-1805</inkml:trace>
</inkml:ink>
</file>

<file path=ppt/ink/ink3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2.201"/>
    </inkml:context>
    <inkml:brush xml:id="br0">
      <inkml:brushProperty name="width" value="0.025" units="cm"/>
      <inkml:brushProperty name="height" value="0.025" units="cm"/>
    </inkml:brush>
  </inkml:definitions>
  <inkml:trace contextRef="#ctx0" brushRef="#br0">21 1 10890,'0'0'11980,"-20"49"-8937,20-34-481,0-4-993,3 0-1088,9-2-321,6 1-704,2-7-2660,2-2-3810</inkml:trace>
</inkml:ink>
</file>

<file path=ppt/ink/ink3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2.549"/>
    </inkml:context>
    <inkml:brush xml:id="br0">
      <inkml:brushProperty name="width" value="0.025" units="cm"/>
      <inkml:brushProperty name="height" value="0.025" units="cm"/>
    </inkml:brush>
  </inkml:definitions>
  <inkml:trace contextRef="#ctx0" brushRef="#br0">51 0 18802,'0'0'13965,"81"18"-13965,-46-16 0,0 0 0,-1-1-1698,-7 2-1120,-4 0-1506,-8-3-1442,-6 2-3843</inkml:trace>
  <inkml:trace contextRef="#ctx0" brushRef="#br0" timeOffset="1">1 139 15567,'0'0'10954,"50"7"-9448,-12-7-994,6 0-384,2 0 0,-4 0-96,-2 0-448,-6 0-2403,-4 0-2466,-7-1-6470</inkml:trace>
</inkml:ink>
</file>

<file path=ppt/ink/ink3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4.169"/>
    </inkml:context>
    <inkml:brush xml:id="br0">
      <inkml:brushProperty name="width" value="0.025" units="cm"/>
      <inkml:brushProperty name="height" value="0.025" units="cm"/>
    </inkml:brush>
  </inkml:definitions>
  <inkml:trace contextRef="#ctx0" brushRef="#br0">1 61 6534,'0'0'12214,"10"-9"-11044,-3 2-905,-4 3-152,1 1 0,0-1 0,0 1 0,0-1 1,0 1-1,0 1 0,1-1 0,0 0 1,-1 1-1,1 0 0,0 0 0,0 1 0,0-1 1,0 1-1,5-1 0,-7 2-21,18-2 385,1 1-1,-1 0 1,1 2 0,36 5 0,-55-6-466,1 0 0,-1 1 0,0 0 0,0 0 0,0 0 0,0 0 0,0 0 0,0 0 1,0 1-1,0-1 0,0 1 0,-1 0 0,1 0 0,-1 0 0,1 0 0,-1 0 0,0 1 1,0-1-1,0 1 0,0 0 0,0-1 0,0 1 0,-1 0 0,1 0 0,-1 0 0,0 0 0,0 0 1,0 0-1,-1 0 0,1 1 0,-1-1 0,1 0 0,-1 0 0,0 1 0,0-1 0,-1 0 1,1 0-1,0 0 0,-1 1 0,-2 4 0,0 1 139,-1 0 0,0 0 0,0-1 0,-1 0 0,0 0 0,-1 0 1,0 0-1,0-1 0,0 0 0,-1 0 0,0-1 0,-12 9 0,-13 8 1235,-52 30 0,83-53-1382,-20 9 495,17-7-404,0-1 0,0 1 0,0 0 0,0 0 0,0 0 0,0 0 0,1 0 0,-1 1 0,1 0 0,-6 5 0,64-4-72,102 9-718,-51 0-5164,-55-6-338</inkml:trace>
</inkml:ink>
</file>

<file path=ppt/ink/ink3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5.011"/>
    </inkml:context>
    <inkml:brush xml:id="br0">
      <inkml:brushProperty name="width" value="0.025" units="cm"/>
      <inkml:brushProperty name="height" value="0.025" units="cm"/>
    </inkml:brush>
  </inkml:definitions>
  <inkml:trace contextRef="#ctx0" brushRef="#br0">1 0 9961,'0'0'15925,"2"10"-14927,8 102 358,-10-110-1339,0 0 0,1 0 0,-1 0 0,0 1 1,1-1-1,-1 0 0,1 0 0,-1 0 0,1 0 0,0 0 0,0 0 0,0 0 0,0 0 0,1-1 1,-1 1-1,0 0 0,1-1 0,-1 1 0,1-1 0,-1 1 0,1-1 0,0 0 0,3 2 0,-1-1 19,0-1-1,0 1 0,0-1 0,1 0 0,-1-1 0,0 1 0,1-1 0,-1 0 0,1 0 0,-1 0 0,5-1 0,8-2 48,-1-1 0,0 0 0,0-1 0,0-1 0,17-9 0,7-8-89,-32 18-48,0-1 1,1 1-1,-1 0 0,1 1 0,1 0 0,-1 1 0,0-1 0,1 2 1,11-3-1,-20 6 15,1-1 1,-1 1-1,1 0 1,-1 0-1,0 0 1,1-1-1,-1 1 1,0 0-1,0 1 1,0-1-1,0 0 1,0 0-1,0 0 1,0 1-1,0-1 1,0 0-1,0 1 1,-1-1-1,1 1 1,-1-1-1,1 1 1,-1-1-1,0 1 1,1 1-1,0 0-213,-1-1-1,1 1 1,0 0 0,1-1 0,-1 1-1,0-1 1,1 1 0,-1-1-1,1 0 1,0 0 0,0 0-1,0 0 1,2 2 0,0-2-533,0-1 0,-1 0 1,1 0-1,0-1 0,0 1 0,0-1 1,-1 1-1,1-1 0,6-1 0,18-2-6672</inkml:trace>
</inkml:ink>
</file>

<file path=ppt/ink/ink3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5.390"/>
    </inkml:context>
    <inkml:brush xml:id="br0">
      <inkml:brushProperty name="width" value="0.025" units="cm"/>
      <inkml:brushProperty name="height" value="0.025" units="cm"/>
    </inkml:brush>
  </inkml:definitions>
  <inkml:trace contextRef="#ctx0" brushRef="#br0">91 72 18417,'0'0'2136,"-9"5"-81,5-4-1851,-41 23 2066,42-23-2171,1 0 0,0 0 0,0 1 0,0-1 0,0 1 0,0 0 0,0 0 0,1 0-1,-1 0 1,0 0 0,1 0 0,-1 0 0,1 0 0,0 0 0,0 1 0,0-1 0,0 1-1,0-1 1,0 4 0,2-5-93,0 0-1,1 0 0,-1 0 0,1 0 1,-1 0-1,0-1 0,1 1 0,0-1 0,-1 1 1,1-1-1,-1 1 0,1-1 0,-1 0 1,1 0-1,0 0 0,-1 0 0,1 0 1,0 0-1,-1 0 0,3-1 0,1 1 24,8-1-28,-1 0 1,1-1-1,-1 0 0,1-1 0,-1 0 1,0-1-1,0 0 0,-1-1 1,1-1-1,-1 1 0,0-2 0,-1 0 1,1 0-1,-1-1 0,-1 0 0,1 0 1,-1-1-1,-1-1 0,0 1 0,11-18 1,-13 12 1397,-14 23-399,-15 26-666,20-28-317,1-1 0,0 1 1,0 0-1,1 0 0,-1 0 0,1 0 0,0 0 1,1 0-1,0 0 0,0 0 0,1 8 0,-1-11-17,1 0-1,0 0 1,0 0-1,0 0 0,1 0 1,-1-1-1,1 1 1,-1 0-1,1-1 1,0 1-1,0-1 0,0 1 1,0-1-1,1 0 1,-1 0-1,1 0 0,-1 0 1,1 0-1,-1-1 1,1 1-1,0-1 0,0 0 1,4 2-1,7 1-439,0 0 1,0-1-1,0-1 0,0 0 1,20 0-1,37-7-7209,-3-13-6450</inkml:trace>
</inkml:ink>
</file>

<file path=ppt/ink/ink3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6.080"/>
    </inkml:context>
    <inkml:brush xml:id="br0">
      <inkml:brushProperty name="width" value="0.025" units="cm"/>
      <inkml:brushProperty name="height" value="0.025" units="cm"/>
    </inkml:brush>
  </inkml:definitions>
  <inkml:trace contextRef="#ctx0" brushRef="#br0">47 0 10282,'0'0'18332,"1"13"-16805,1 19-1058,-1 1 1,-2 0 0,-9 59 0,-29 85 149,47-209-601,2 1 0,0 0 1,3 1-1,0 0 0,2 1 1,36-53-1,-47 76-30,0 0-1,0 0 1,1 1 0,0-1 0,0 1-1,0 0 1,0 0 0,1 1 0,0 0-1,0 0 1,0 0 0,0 1 0,1-1-1,-1 2 1,1-1 0,0 1 0,0 0-1,0 0 1,0 1 0,0 0 0,0 0-1,0 0 1,1 1 0,-1 0 0,0 1-1,8 1 1,-13-2 7,1 0 1,-1 1-1,1-1 0,-1 1 1,0-1-1,1 1 0,-1 0 0,0 0 1,0 0-1,0 0 0,1 0 1,-1 0-1,0 1 0,0-1 1,-1 1-1,1-1 0,0 1 1,0 0-1,-1 0 0,1 0 0,-1 0 1,0 0-1,0 0 0,1 0 1,-1 0-1,0 0 0,-1 0 1,1 1-1,0-1 0,-1 0 1,1 1-1,-1-1 0,0 1 0,0-1 1,0 1-1,0-1 0,0 0 1,0 1-1,-1-1 0,1 0 1,-1 1-1,1-1 0,-1 0 1,0 1-1,0-1 0,0 0 0,0 0 1,-1 0-1,1 0 0,-1 0 1,1 0-1,-1 0 0,1-1 1,-1 1-1,0 0 0,0-1 1,-3 3-1,-8 3 55,1-1 0,0 0 1,-1-1-1,0 0 0,-1-1 0,1 0 1,-1-1-1,1-1 0,-1 0 0,0-1 1,-22 0-1,20-7-1116,20-4-1580,-2 7 1900,1 1 0,-1 0 0,1 0 0,-1 1 0,1-1 0,0 0 0,0 1 0,6-2 0,18-2-6979,5 1-5193</inkml:trace>
</inkml:ink>
</file>

<file path=ppt/ink/ink3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6.456"/>
    </inkml:context>
    <inkml:brush xml:id="br0">
      <inkml:brushProperty name="width" value="0.025" units="cm"/>
      <inkml:brushProperty name="height" value="0.025" units="cm"/>
    </inkml:brush>
  </inkml:definitions>
  <inkml:trace contextRef="#ctx0" brushRef="#br0">62 1 14189,'0'0'18386,"-41"70"-18322,31-37-32,3-1 64,4 0-416,3-2-257,0-5-416,0-4-192,2-6-320,3-6-545,-1-9-1153</inkml:trace>
</inkml:ink>
</file>

<file path=ppt/ink/ink3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6.799"/>
    </inkml:context>
    <inkml:brush xml:id="br0">
      <inkml:brushProperty name="width" value="0.025" units="cm"/>
      <inkml:brushProperty name="height" value="0.025" units="cm"/>
    </inkml:brush>
  </inkml:definitions>
  <inkml:trace contextRef="#ctx0" brushRef="#br0">1 26 17296,'0'0'13165,"63"-24"-12525,-22 23-319,6 1-289,-1 0 0,-8 0-1025,-4 0-1506,-10 3-2017,-10 1-769,-8-2-1281</inkml:trace>
  <inkml:trace contextRef="#ctx0" brushRef="#br0" timeOffset="1">6 101 14318,'0'0'14445,"78"-4"-13836,-29-3-449,4 1-160,-3 0-1794,-3 2-3939,-4 1-4933</inkml:trace>
</inkml:ink>
</file>

<file path=ppt/ink/ink3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7.348"/>
    </inkml:context>
    <inkml:brush xml:id="br0">
      <inkml:brushProperty name="width" value="0.025" units="cm"/>
      <inkml:brushProperty name="height" value="0.025" units="cm"/>
    </inkml:brush>
  </inkml:definitions>
  <inkml:trace contextRef="#ctx0" brushRef="#br0">0 3 12684,'0'0'14638,"61"-2"-12748,-15 3-577,8-1-512,5 0-577,-1 0-160,-2 0-384,-5 0-994,-11 0-1184,-12 0-1666,-18 1 449</inkml:trace>
</inkml:ink>
</file>

<file path=ppt/ink/ink3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7.720"/>
    </inkml:context>
    <inkml:brush xml:id="br0">
      <inkml:brushProperty name="width" value="0.025" units="cm"/>
      <inkml:brushProperty name="height" value="0.025" units="cm"/>
    </inkml:brush>
  </inkml:definitions>
  <inkml:trace contextRef="#ctx0" brushRef="#br0">1 7 13677,'0'0'13068,"69"24"-11754,-16-24-834,5 0-416,0-4-96,-3-3-2338,-7-2-2531,-8-2-2914</inkml:trace>
</inkml:ink>
</file>

<file path=ppt/ink/ink3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28.051"/>
    </inkml:context>
    <inkml:brush xml:id="br0">
      <inkml:brushProperty name="width" value="0.025" units="cm"/>
      <inkml:brushProperty name="height" value="0.025" units="cm"/>
    </inkml:brush>
  </inkml:definitions>
  <inkml:trace contextRef="#ctx0" brushRef="#br0">152 0 14638,'0'0'15140,"-8"13"-14313,-24 35-213,9-17-227,2 1 0,2 1 0,-27 59 0,46-90-387,-1-1 0,1 0 0,-1 1 0,1-1 0,0 0 0,-1 1 0,1-1 0,0 1 0,0-1 0,0 1 0,0-1 0,0 1 0,1-1 0,-1 1 0,0-1 0,1 0 0,-1 1 0,1-1 0,-1 0 0,1 1 0,-1-1 0,1 0 0,0 0 0,0 1 0,0-1 0,1 2 0,1-2 0,0 1 0,0 0 0,-1-1 0,1 0 0,0 0 0,0 1 0,0-2 0,0 1 0,0 0 0,0-1 0,7 1 0,7-1 0,0 0 0,0-1 0,27-6 0,8-8-2379,-46 13 1611,0 0 1,0-1 0,0 0-1,0 0 1,0-1-1,-1 0 1,0 1-1,0-2 1,0 1 0,6-7-1,4-13-7437</inkml:trace>
  <inkml:trace contextRef="#ctx0" brushRef="#br0" timeOffset="1">232 155 17905,'0'0'3651,"-23"50"161,16-19-865,6-4-1282,1 3-1056,0-3-449,13-2-256,3-4-2755,4-7-5124</inkml:trace>
</inkml:ink>
</file>

<file path=ppt/ink/ink3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2.431"/>
    </inkml:context>
    <inkml:brush xml:id="br0">
      <inkml:brushProperty name="width" value="0.025" units="cm"/>
      <inkml:brushProperty name="height" value="0.025" units="cm"/>
    </inkml:brush>
  </inkml:definitions>
  <inkml:trace contextRef="#ctx0" brushRef="#br0">0 0 11435,'0'0'15860,"4"8"-14552,10 26-104,14 61 0,13 33-1908,-34-113-963,0 0-1,1 0 1,12 18 0</inkml:trace>
</inkml:ink>
</file>

<file path=ppt/ink/ink3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2.801"/>
    </inkml:context>
    <inkml:brush xml:id="br0">
      <inkml:brushProperty name="width" value="0.025" units="cm"/>
      <inkml:brushProperty name="height" value="0.025" units="cm"/>
    </inkml:brush>
  </inkml:definitions>
  <inkml:trace contextRef="#ctx0" brushRef="#br0">1 44 11915,'0'0'12300,"51"-27"-10763,-10 23-159,11-1-770,5 4-544,2 1-256,-3 0-2306,0-1-3268,-2-5-9320</inkml:trace>
</inkml:ink>
</file>

<file path=ppt/ink/ink3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4.049"/>
    </inkml:context>
    <inkml:brush xml:id="br0">
      <inkml:brushProperty name="width" value="0.025" units="cm"/>
      <inkml:brushProperty name="height" value="0.025" units="cm"/>
    </inkml:brush>
  </inkml:definitions>
  <inkml:trace contextRef="#ctx0" brushRef="#br0">12 22 9737,'10'-22'15834,"-11"44"-10455,0-6-6525,-18 420 4077,23-479-2923,1 0 1,3 1-1,13-42 0,-14 54-9,-4 21 1,1-12 0,2 1 0,0 0 0,18-37 0,-22 53 0,0-1 0,0 1 0,1 1 0,-1-1 0,1 0 0,0 1 0,0-1 0,1 1 0,-1 0 0,0 0 0,1 0 0,0 1 0,0-1 0,0 1 0,0 0 0,0 0 0,0 0 0,1 0 0,-1 1 0,1 0 0,-1 0 0,1 0 0,8 0 0,-3 1 0,1 1 0,-1 0 0,0 1 0,1 0 0,-1 1 0,0 0 0,14 7 0,-21-9 0,1 0 0,-1 1 0,0 0 0,0-1 0,1 1 0,-1 1 0,-1-1 0,1 0 0,0 1 0,0-1 0,-1 1 0,0 0 0,1 0 0,-1 0 0,0 0 0,-1 0 0,1 0 0,0 1 0,-1-1 0,0 0 0,0 1 0,0-1 0,0 1 0,0 5 0,-1-7 0,0 1 0,-1-1 0,0 0 0,1 0 0,-1 0 0,0 1 0,0-1 0,0 0 0,0 0 0,-1-1 0,1 1 0,-1 0 0,1 0 0,-1-1 0,1 1 0,-1-1 0,0 1 0,0-1 0,1 1 0,-1-1 0,0 0 0,-1 0 0,1 0 0,0 0 0,-3 0 0,-61 16 0,61-16 0,-136 10-1126,237-3-14148,-56-3 4929</inkml:trace>
</inkml:ink>
</file>

<file path=ppt/ink/ink3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4.408"/>
    </inkml:context>
    <inkml:brush xml:id="br0">
      <inkml:brushProperty name="width" value="0.025" units="cm"/>
      <inkml:brushProperty name="height" value="0.025" units="cm"/>
    </inkml:brush>
  </inkml:definitions>
  <inkml:trace contextRef="#ctx0" brushRef="#br0">22 0 13773,'0'0'14814,"-2"9"-13858,-6 34-626,2 1-1,2 1 1,2-1 0,4 54 0,-2-98-357,0 0 0,0 1-1,0-1 1,0 0 0,0 0 0,0 1-1,0-1 1,0 0 0,0 1-1,0-1 1,0 0 0,0 1 0,0-1-1,0 0 1,0 1 0,0-1 0,0 0-1,1 1 1,-1-1 0,0 0-1,0 0 1,0 1 0,0-1 0,1 0-1,-1 1 1,0-1 0,0 0 0,1 0-1,-1 0 1,0 1 0,0-1 0,1 0-1,-1 0 1,0 0 0,1 0-1,-1 0 1,0 1 0,1-1 0,-1 0-1,0 0 1,1 0 0,-1 0 0,0 0-1,1 0 1,-1 0 0,0 0-1,1 0 1,-1 0 0,1-1-196,0 0 0,-1 1 0,1-1 0,0 1 0,-1-1 0,1 0 0,-1 1-1,1-1 1,-1 0 0,0 1 0,1-1 0,-1 0 0,0 0 0,1 0 0,-1 1 0,0-1 0,0 0 0,0 0 0,0-1 0,1-19-4427,-1-5-2098</inkml:trace>
</inkml:ink>
</file>

<file path=ppt/ink/ink3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4.763"/>
    </inkml:context>
    <inkml:brush xml:id="br0">
      <inkml:brushProperty name="width" value="0.025" units="cm"/>
      <inkml:brushProperty name="height" value="0.025" units="cm"/>
    </inkml:brush>
  </inkml:definitions>
  <inkml:trace contextRef="#ctx0" brushRef="#br0">1 32 13645,'0'0'11243,"74"-24"-9546,-29 20-448,1 2-672,5 0-449,-4 2-96,-6 0-352,-9 0-1154,-13 0-512,-8 5-768,-10 2-802,-1-4-2017</inkml:trace>
  <inkml:trace contextRef="#ctx0" brushRef="#br0" timeOffset="1">64 174 12107,'0'0'16208,"81"15"-15856,-40-20-288,0 0-96,-2 2-993,-5 3-1569,-7 0-1666,-4 0-1826,-2 0-6054</inkml:trace>
</inkml:ink>
</file>

<file path=ppt/ink/ink3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5.419"/>
    </inkml:context>
    <inkml:brush xml:id="br0">
      <inkml:brushProperty name="width" value="0.025" units="cm"/>
      <inkml:brushProperty name="height" value="0.025" units="cm"/>
    </inkml:brush>
  </inkml:definitions>
  <inkml:trace contextRef="#ctx0" brushRef="#br0">0 1 19442,'0'0'13325,"24"19"-15599,-20-19-3107</inkml:trace>
</inkml:ink>
</file>

<file path=ppt/ink/ink3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6.061"/>
    </inkml:context>
    <inkml:brush xml:id="br0">
      <inkml:brushProperty name="width" value="0.025" units="cm"/>
      <inkml:brushProperty name="height" value="0.025" units="cm"/>
    </inkml:brush>
  </inkml:definitions>
  <inkml:trace contextRef="#ctx0" brushRef="#br0">1 1 8904,'0'0'22384,"5"13"-21775,3 15-326,-2 0 0,7 56 0,-11-65-270,-2-7-12,0 0 0,1 0 0,1 0-1,0 0 1,1-1 0,0 1 0,0 0-1,2-1 1,6 15 0,-7-26-1357,-4-11-1931,-5-14-4407,-11-4 877</inkml:trace>
</inkml:ink>
</file>

<file path=ppt/ink/ink3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6.409"/>
    </inkml:context>
    <inkml:brush xml:id="br0">
      <inkml:brushProperty name="width" value="0.025" units="cm"/>
      <inkml:brushProperty name="height" value="0.025" units="cm"/>
    </inkml:brush>
  </inkml:definitions>
  <inkml:trace contextRef="#ctx0" brushRef="#br0">1 8 14510,'0'0'13100,"60"-8"-11755,-16 8-640,4 0-513,6 0-96,-1 2-32,-5-2-224,-8 0-993,-11 1-1601,-12-1-898</inkml:trace>
</inkml:ink>
</file>

<file path=ppt/ink/ink3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6.748"/>
    </inkml:context>
    <inkml:brush xml:id="br0">
      <inkml:brushProperty name="width" value="0.025" units="cm"/>
      <inkml:brushProperty name="height" value="0.025" units="cm"/>
    </inkml:brush>
  </inkml:definitions>
  <inkml:trace contextRef="#ctx0" brushRef="#br0">0 81 18161,'0'0'9385,"73"-11"-7527,-12-4-1057,12 1-769,6 1 32,-5 4-1378,-7-1-3170,-6 2-2883</inkml:trace>
</inkml:ink>
</file>

<file path=ppt/ink/ink3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8.163"/>
    </inkml:context>
    <inkml:brush xml:id="br0">
      <inkml:brushProperty name="width" value="0.025" units="cm"/>
      <inkml:brushProperty name="height" value="0.025" units="cm"/>
    </inkml:brush>
  </inkml:definitions>
  <inkml:trace contextRef="#ctx0" brushRef="#br0">1 0 12748,'0'3'3748,"0"-1"-898,0 1 97,12 1-384,12-2-514,3 1-543,8 0-769,2-3-449,5 0-192,-3 0-32,-4 1-288,-6-1-1378,-8 0-1665,-9 0-2402</inkml:trace>
</inkml:ink>
</file>

<file path=ppt/ink/ink3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8.521"/>
    </inkml:context>
    <inkml:brush xml:id="br0">
      <inkml:brushProperty name="width" value="0.025" units="cm"/>
      <inkml:brushProperty name="height" value="0.025" units="cm"/>
    </inkml:brush>
  </inkml:definitions>
  <inkml:trace contextRef="#ctx0" brushRef="#br0">0 1 11371,'0'0'11563,"70"19"-9962,-12-19-896,8 0-481,6 0-160,-3-1-576,-6-6-2467,-9-3-3491</inkml:trace>
</inkml:ink>
</file>

<file path=ppt/ink/ink3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0.234"/>
    </inkml:context>
    <inkml:brush xml:id="br0">
      <inkml:brushProperty name="width" value="0.025" units="cm"/>
      <inkml:brushProperty name="height" value="0.025" units="cm"/>
    </inkml:brush>
  </inkml:definitions>
  <inkml:trace contextRef="#ctx0" brushRef="#br0">76 85 8488,'0'-2'631,"0"-1"-1,0 0 1,0 0-1,1 1 1,-1-1 0,1 0-1,0 1 1,0-1 0,0 1-1,0-1 1,0 1-1,0 0 1,1-1 0,-1 1-1,1 0 1,0 0-1,0 0 1,2-2 0,0 1-121,0-1 0,1 2 0,-1-1 0,1 0 0,0 1 0,0 0 0,0 0 0,9-2 0,7 0 339,0 1 1,0 0 0,35 2 0,-55 1-844,0 0 1,0-1-1,1 1 0,-1 0 1,0 0-1,0 0 0,0 1 1,0-1-1,0 0 0,1 0 1,-1 1-1,0-1 0,0 0 1,0 1-1,0-1 0,0 1 1,0 0-1,0-1 0,0 1 1,0 0-1,0-1 0,-1 1 1,1 0-1,0 0 0,0 0 1,-1 0-1,1 0 0,0 0 1,-1 0-1,1 0 0,-1 0 1,0 0-1,1 0 0,-1 0 1,0 0-1,1 0 0,-1 1 1,0-1-1,0 0 0,0 0 1,0 0-1,0 0 0,-1 3 1,0 0 4,0 0 0,0 0 0,0 0 0,-1 0 0,0 0 0,1 0 0,-2 0 0,1 0 0,0 0 0,-1-1 0,-3 4 0,-19 17 113,-1-2 0,-1-1 0,-46 29 0,-36 26 1788,108-75-1895,0-1 1,0 1-1,1 0 1,-1-1 0,0 1-1,0 0 1,0 0-1,1 0 1,-1-1-1,0 1 1,1 0 0,-1 0-1,1 0 1,-1 0-1,1 0 1,0 0 0,-1 0-1,1 0 1,-1 2-1,2-2 1,-1-1-1,0 1 0,1-1 0,-1 1 0,0-1 1,1 1-1,-1-1 0,1 1 0,-1-1 1,1 1-1,-1-1 0,1 0 0,-1 1 1,1-1-1,0 0 0,-1 1 0,1-1 1,-1 0-1,1 0 0,0 0 0,-1 0 1,1 1-1,1-1 0,54 0 638,-42-1-586,127-2-6151,0 0-3152,-127 3 2225</inkml:trace>
</inkml:ink>
</file>

<file path=ppt/ink/ink3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0.583"/>
    </inkml:context>
    <inkml:brush xml:id="br0">
      <inkml:brushProperty name="width" value="0.025" units="cm"/>
      <inkml:brushProperty name="height" value="0.025" units="cm"/>
    </inkml:brush>
  </inkml:definitions>
  <inkml:trace contextRef="#ctx0" brushRef="#br0">21 0 17264,'0'0'6785,"0"10"-5247,-10 110 1541,-1 24 45,11-144-3113,0 1-1,0-1 1,0 1 0,0-1 0,0 0-1,0 1 1,0-1 0,1 1 0,-1-1-1,0 0 1,0 1 0,0-1-1,1 0 1,-1 1 0,0-1 0,0 1-1,1-1 1,-1 0 0,0 0-1,0 1 1,1-1 0,-1 0 0,0 0-1,1 1 1,-1-1 0,1 0-1,-1 0 1,0 0 0,1 1 0,-1-1-1,0 0 1,1 0 0,0 0-1,20-2 303,18-13-13,-6-1-490,-1-1 1,-1-1-1,0-2 1,-2-2-1,29-25 1,-56 45-218,5-10-6852,-7 5 47</inkml:trace>
</inkml:ink>
</file>

<file path=ppt/ink/ink3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0.954"/>
    </inkml:context>
    <inkml:brush xml:id="br0">
      <inkml:brushProperty name="width" value="0.025" units="cm"/>
      <inkml:brushProperty name="height" value="0.025" units="cm"/>
    </inkml:brush>
  </inkml:definitions>
  <inkml:trace contextRef="#ctx0" brushRef="#br0">14 0 14734,'0'0'13228,"-14"58"-11530,29-48-609,6 2-640,7 2-385,1 3-481,1-1-2466,-3-3-3843,0-4-5509</inkml:trace>
</inkml:ink>
</file>

<file path=ppt/ink/ink3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1.327"/>
    </inkml:context>
    <inkml:brush xml:id="br0">
      <inkml:brushProperty name="width" value="0.025" units="cm"/>
      <inkml:brushProperty name="height" value="0.025" units="cm"/>
    </inkml:brush>
  </inkml:definitions>
  <inkml:trace contextRef="#ctx0" brushRef="#br0">170 1 14734,'0'0'14584,"-2"12"-14012,-1 7-522,1 1 1,1 0-1,1 0 1,1 0-1,0-1 0,2 1 1,0 0-1,1-1 1,1 1-1,9 22 1,-4-24-273,2 3-682,-8-7-2753,-21-21-17649</inkml:trace>
  <inkml:trace contextRef="#ctx0" brushRef="#br0" timeOffset="1">0 128 17232,'0'0'14350,"61"-10"-13870,-16 10-255,3-2-161,1-1-321,0-2-1729,-11-3-2434,-5-6-2947</inkml:trace>
</inkml:ink>
</file>

<file path=ppt/ink/ink3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28.113"/>
    </inkml:context>
    <inkml:brush xml:id="br0">
      <inkml:brushProperty name="width" value="0.025" units="cm"/>
      <inkml:brushProperty name="height" value="0.025" units="cm"/>
    </inkml:brush>
  </inkml:definitions>
  <inkml:trace contextRef="#ctx0" brushRef="#br0">18 0 5285,'-18'3'13745,"27"4"-7581,30 4-3353,119-4-1033,-34-3-3340,-93-2-2560,57 13-1,-76-11 39</inkml:trace>
</inkml:ink>
</file>

<file path=ppt/ink/ink3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28.485"/>
    </inkml:context>
    <inkml:brush xml:id="br0">
      <inkml:brushProperty name="width" value="0.025" units="cm"/>
      <inkml:brushProperty name="height" value="0.025" units="cm"/>
    </inkml:brush>
  </inkml:definitions>
  <inkml:trace contextRef="#ctx0" brushRef="#br0">0 16 13581,'0'0'10762,"79"4"-9737,-27-11-448,11 1-385,-1 1-160,4 3-64,-7 2-641,-5 0-1761,-11 0-737,-12 0-1730,-10 0-4452</inkml:trace>
</inkml:ink>
</file>

<file path=ppt/ink/ink3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28.826"/>
    </inkml:context>
    <inkml:brush xml:id="br0">
      <inkml:brushProperty name="width" value="0.025" units="cm"/>
      <inkml:brushProperty name="height" value="0.025" units="cm"/>
    </inkml:brush>
  </inkml:definitions>
  <inkml:trace contextRef="#ctx0" brushRef="#br0">0 21 12940,'0'0'3566,"9"-3"-1281,7-1-1683,0 0-1,1 1 1,-1 0-1,0 1 1,26 1-1,-36 1-590,0 0-1,0 0 1,1 0 0,-1 1-1,0 0 1,0 1 0,0-1-1,0 1 1,-1 0 0,1 0-1,0 1 1,-1 0 0,0 0-1,0 0 1,1 1 0,-2 0-1,1-1 1,0 2 0,-1-1-1,5 6 1,-8-8 82,-1 0 0,1 0 0,0-1 0,-1 1 0,0 0 0,1 0 0,-1 0 0,0 0 0,0 0 0,0 0 0,0 0 0,0 0 0,-1 0 0,1 0 1,0 0-1,-1 0 0,0 0 0,1 0 0,-1 0 0,0 0 0,0-1 0,0 1 0,0 0 0,0-1 0,0 1 0,-1-1 0,1 1 0,-3 1 0,-50 44 1863,40-36-1506,-14 8 142,23-16-737,-1 0 0,1 1 0,0-1 0,1 1-1,-1 0 1,1 0 0,-1 1 0,1 0-1,-6 8 1,24-14-10259,7-7-3946</inkml:trace>
</inkml:ink>
</file>

<file path=ppt/ink/ink3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0.297"/>
    </inkml:context>
    <inkml:brush xml:id="br0">
      <inkml:brushProperty name="width" value="0.025" units="cm"/>
      <inkml:brushProperty name="height" value="0.025" units="cm"/>
    </inkml:brush>
  </inkml:definitions>
  <inkml:trace contextRef="#ctx0" brushRef="#br0">0 0 13677,'0'0'15508,"4"14"-14681,1 1-718,-1 1 1,0 0-1,-1 1 0,-1-1 0,-1 0 0,-1 27 0,-11 69-363,10-97-3032,0-8-3285,3-28-289</inkml:trace>
</inkml:ink>
</file>

<file path=ppt/ink/ink3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0.639"/>
    </inkml:context>
    <inkml:brush xml:id="br0">
      <inkml:brushProperty name="width" value="0.025" units="cm"/>
      <inkml:brushProperty name="height" value="0.025" units="cm"/>
    </inkml:brush>
  </inkml:definitions>
  <inkml:trace contextRef="#ctx0" brushRef="#br0">0 11 20563,'0'0'7399,"46"0"-5445,-20 2-961,3-1-704,2-1-225,2 0-193,-4 0-831,-2-5-642,-7 1-1056,-9 1-449,-7 2 0,-11 1-9289</inkml:trace>
</inkml:ink>
</file>

<file path=ppt/ink/ink3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0.980"/>
    </inkml:context>
    <inkml:brush xml:id="br0">
      <inkml:brushProperty name="width" value="0.025" units="cm"/>
      <inkml:brushProperty name="height" value="0.025" units="cm"/>
    </inkml:brush>
  </inkml:definitions>
  <inkml:trace contextRef="#ctx0" brushRef="#br0">1 0 3844,'0'0'26072,"78"36"-25111,-35-40-673,-4-1-255,-1-1-386,-5 3-1601,-9 3-1825,-9 0-834,-14 12-11914</inkml:trace>
  <inkml:trace contextRef="#ctx0" brushRef="#br0" timeOffset="1">2 204 13869,'0'0'14158,"67"17"-13037,-34-26-865,6-2-705,-1-3-2529,-2-3-2179,-3-5-2979</inkml:trace>
</inkml:ink>
</file>

<file path=ppt/ink/ink3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1.326"/>
    </inkml:context>
    <inkml:brush xml:id="br0">
      <inkml:brushProperty name="width" value="0.025" units="cm"/>
      <inkml:brushProperty name="height" value="0.025" units="cm"/>
    </inkml:brush>
  </inkml:definitions>
  <inkml:trace contextRef="#ctx0" brushRef="#br0">14 213 8552,'0'0'9518,"-2"9"-6592,-2 2-1996,-4 20 467,8-3 2340,1-27-3646,0 0 0,0 0 0,0-1 0,0 1 0,0 0 0,0-1 0,0 1 0,1-1 0,-1 1 0,0-1-1,0 0 1,0 1 0,1-1 0,-1 0 0,0 0 0,0 0 0,1 0 0,-1 0 0,0 0 0,0 0 0,1 0 0,-1-1 0,0 1 0,2-1 0,35-8 395,-25 3-419,0-1 0,0 0 0,20-16 1,-23 15-6,1 0 1,0 1 0,1 1-1,22-10 1,-34 16-34,1 0 0,-1 0 1,1 0-1,-1 0 0,1 0 0,-1 0 0,1 0 1,-1 0-1,1 0 0,-1 1 0,1-1 0,-1 0 0,1 0 1,-1 1-1,1-1 0,-1 0 0,0 1 0,1-1 0,-1 0 1,1 1-1,-1-1 0,0 1 0,1-1 0,-1 0 1,0 1-1,0-1 0,1 1 0,-1-1 0,0 1 0,0-1 1,0 1-1,0-1 0,0 1 0,1-1 0,-1 1 0,0-1 1,0 1-1,0-1 0,0 1 0,-1 0 0,1 0 1,1 35 572,0-15-231,-1-19-364,0-1-1,1 1 1,0-1-1,-1 1 1,1-1-1,0 1 1,0-1-1,0 1 1,0-1-1,0 0 1,0 1-1,0-1 1,0 0-1,1 0 1,-1 0-1,0 0 0,1 0 1,-1 0-1,1 0 1,-1 0-1,1-1 1,-1 1-1,1-1 1,0 1-1,-1-1 1,1 1-1,0-1 1,-1 0-1,1 0 1,0 0-1,-1 0 1,1 0-1,0 0 1,-1 0-1,1-1 0,1 0 1,11-1-104,0-1 0,0-1 0,19-8 0,-10 4-966,-9 7-1631,-11 0-1097</inkml:trace>
  <inkml:trace contextRef="#ctx0" brushRef="#br0" timeOffset="1">354 1 21909,'0'0'8328,"63"15"-32543</inkml:trace>
</inkml:ink>
</file>

<file path=ppt/ink/ink3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1.683"/>
    </inkml:context>
    <inkml:brush xml:id="br0">
      <inkml:brushProperty name="width" value="0.025" units="cm"/>
      <inkml:brushProperty name="height" value="0.025" units="cm"/>
    </inkml:brush>
  </inkml:definitions>
  <inkml:trace contextRef="#ctx0" brushRef="#br0">42 1 17360,'0'0'10538,"-3"9"-8504,-8 32-1629,2 1 0,2 0 0,1 1 0,3-1 0,1 1 0,5 53 0,-3-94-405,0 1 0,0-1 0,0 1 0,0-1 0,1 1 0,0-1 0,-1 0 0,1 1 0,0-1 0,0 0 0,0 1 0,0-1 0,1 0 0,-1 0 0,1 0 0,-1 0 0,1 0 0,0 0 0,-1 0 0,1-1 0,0 1 0,0-1 0,0 1 0,1-1 0,-1 0 0,0 0 0,0 1 0,1-2 0,-1 1 0,0 0 0,1 0 0,-1-1 0,1 0 0,-1 1 0,5-1 0,-2 0 0,1-1 0,0 0 0,-1 0 0,1 0 0,0-1 0,-1 0 0,0 0 0,1 0 0,-1-1 0,0 0 0,0 0 0,0 0 0,-1 0 0,7-6 0,6-10 0,0 0 0,-1-1 0,-2-1 0,0 0 0,-1-1 0,-1-1 0,-1 0 0,8-25 0,-16 38-3898,-2 3-7103</inkml:trace>
</inkml:ink>
</file>

<file path=ppt/ink/ink3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2.026"/>
    </inkml:context>
    <inkml:brush xml:id="br0">
      <inkml:brushProperty name="width" value="0.025" units="cm"/>
      <inkml:brushProperty name="height" value="0.025" units="cm"/>
    </inkml:brush>
  </inkml:definitions>
  <inkml:trace contextRef="#ctx0" brushRef="#br0">1 1 21140,'0'0'11627,"54"21"-13293,-23-21-4291,2 0-3492</inkml:trace>
</inkml:ink>
</file>

<file path=ppt/ink/ink3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2.385"/>
    </inkml:context>
    <inkml:brush xml:id="br0">
      <inkml:brushProperty name="width" value="0.025" units="cm"/>
      <inkml:brushProperty name="height" value="0.025" units="cm"/>
    </inkml:brush>
  </inkml:definitions>
  <inkml:trace contextRef="#ctx0" brushRef="#br0">40 8 9833,'0'0'21669,"-6"0"-21424,4 0-241,1 0-6,0 0 0,0-1 0,0 1 0,0 0 0,-1 0 0,1 0 0,0 0 0,0 0 0,0 1 0,0-1 0,0 0 0,0 0 0,0 1 0,0-1 0,0 1 0,0-1 0,0 1 0,0-1 0,0 1 0,0 0 0,0-1 0,0 1 0,1 0 0,-1 0 0,0 0 0,0-1 0,1 1 0,-1 0 0,1 0 0,-1 0 0,0 0 0,1 0 0,0 0 0,-1 0 0,1 0 0,0 0 0,0 1 0,-1-1 0,1 0 0,0 0 0,0 0 0,0 0 0,0 0 0,0 0 0,1 0 0,-1 2 0,1-2 7,-1 0 1,1 0-1,-1 0 1,1 0-1,-1-1 1,1 1-1,-1 0 1,1 0-1,0-1 1,0 1-1,-1-1 1,1 1-1,0 0 1,0-1-1,0 1 1,-1-1-1,1 0 1,0 1-1,0-1 1,0 0-1,0 1 1,0-1-1,0 0 1,0 0-1,0 0 1,2 0-1,33 1 264,-27-2-211,14 0-157,0-1 1,0-1-1,-1-2 0,34-10 1,-38 10 783,-17 5-674,0 0-1,-1 0 1,1 1 0,-1-1-1,1 0 1,0 0 0,-1 1-1,1-1 1,0 0 0,-1 1-1,1-1 1,-1 0 0,1 1-1,-1-1 1,1 1 0,-1-1-1,1 1 1,-1-1 0,0 1 0,1-1-1,-1 1 1,0 0 0,1-1-1,-1 1 1,0 0 0,0-1-1,0 1 1,1-1 0,-1 1-1,0 0 1,0-1 0,0 1-1,0 0 1,0 1 0,0-1-8,0 0-1,0 0 1,0 1 0,1-1 0,-1 0 0,0 0 0,1 1 0,-1-1 0,1 0 0,-1 0-1,1 0 1,0 0 0,-1 0 0,1 0 0,0 0 0,0 0 0,0 0 0,0 0 0,0 0-1,0-1 1,0 1 0,0 0 0,1 0 0,5-1-2,-1 1-1,0-2 1,0 1 0,0-1-1,0 0 1,0 0 0,1 0 0,-2-1-1,1 0 1,0 0 0,0-1-1,-1 1 1,1-1 0,-1 0-1,0-1 1,5-4 0,-4 4-6,0 0 0,-1 1 0,1-1 0,1 1 0,-1 0 0,0 1 0,1-1 0,0 1 0,-1 1 0,1-1 0,8 0 0,-12 14-1918,-3-11 1643,-1 0 1,1 0-1,0 0 0,0 0 0,0 0 1,0 0-1,0 0 0,0 0 0,0 0 0,0 0 1,1 0-1,-1 0 0,0 0 0,1 0 1,-1 0-1,0 0 0,1-1 0,-1 1 1,1 0-1,-1 0 0,1 0 0,0-1 0,-1 1 1,1 0-1,0-1 0,-1 1 0,1 0 1,1 0-1,4 0-889,-1-1 0,0 1-1,0-1 1,0 0 0,1-1 0,-1 1 0,7-2 0,11-9-3545</inkml:trace>
</inkml:ink>
</file>

<file path=ppt/ink/ink3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2.731"/>
    </inkml:context>
    <inkml:brush xml:id="br0">
      <inkml:brushProperty name="width" value="0.025" units="cm"/>
      <inkml:brushProperty name="height" value="0.025" units="cm"/>
    </inkml:brush>
  </inkml:definitions>
  <inkml:trace contextRef="#ctx0" brushRef="#br0">9 1 3555,'0'0'28801,"-2"10"-28438,-5 47-315,8-56-51,-1 0-1,1 0 1,-1 0-1,1 0 1,-1 0 0,1-1-1,-1 1 1,1 0 0,0 0-1,-1-1 1,1 1-1,0 0 1,0-1 0,0 1-1,-1-1 1,1 1-1,0-1 1,0 1 0,0-1-1,0 1 1,0-1-1,0 0 1,0 0 0,0 1-1,0-1 1,0 0 0,0 0-1,0 0 1,0 0-1,0 0 1,0-1 0,0 1-1,0 0 1,0 0-1,0-1 1,0 1 0,0 0-1,1-1 1,42-13-361,28-29 187,-69 77 850,-4-32-673,1 0 0,0 0 0,0 0 0,0-1 0,0 1 0,0 0 0,0 0 0,0 0 0,0 0 0,1 0 0,-1 0 0,1-1 0,0 1 0,-1 0 0,1 0 0,0-1 0,0 1 0,0 0 0,0-1 0,0 1 0,2 1 0,1-2 0,-1 1 0,0-1 0,1-1 0,0 1 0,-1 0 0,1-1 0,-1 0 0,1 0 0,0 0 0,3 0 0,0 0 0,0-1 0,0 0 0,0 0 0,0 0 0,0-1 0,11-4 0,-12 3 0,1 1 0,0 0 0,-1 0 0,1 1 0,12-2 0,-17 14-2529,-2 4-5223,0-13 4260</inkml:trace>
</inkml:ink>
</file>

<file path=ppt/ink/ink3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3.448"/>
    </inkml:context>
    <inkml:brush xml:id="br0">
      <inkml:brushProperty name="width" value="0.025" units="cm"/>
      <inkml:brushProperty name="height" value="0.025" units="cm"/>
    </inkml:brush>
  </inkml:definitions>
  <inkml:trace contextRef="#ctx0" brushRef="#br0">1 162 9385,'0'0'18855,"9"1"-17798,-2-2-975,0 1-1,1-1 0,-1-1 1,0 1-1,0-1 1,0-1-1,0 1 1,-1-1-1,1 0 1,0-1-1,-1 1 1,0-1-1,0-1 1,0 1-1,-1-1 1,1 0-1,-1 0 1,7-10-1,-7 11-32,-1-1-1,0 0 0,0 1 1,-1-1-1,1 0 1,-1-1-1,0 1 0,0-1 1,-1 1-1,0-1 1,0 0-1,0 0 0,-1 0 1,2-7-1,-3 13-48,0 0 0,0 0 0,0-1 0,0 1 0,0 0 0,0-1 0,0 1 0,-1 0 0,1 0 0,0-1 0,0 1 0,0 0 0,0-1 0,0 1 0,0 0 0,-1 0 0,1-1 0,0 1 0,0 0 0,0 0 0,-1 0 1,1-1-1,0 1 0,0 0 0,0 0 0,-1 0 0,1 0 0,0-1 0,0 1 0,-1 0 0,1 0 0,0 0 0,-1 0 0,1 0 0,0 0 0,0 0 0,-1 0 0,1 0 0,0 0 0,-1 0 0,1 0 0,-18 6-81,-13 13 17,19-8 176,0 0-1,1 1 1,0 1-1,1 0 1,1 1-1,0 0 1,1 0-1,-11 24 1,19-38-109,0 0 0,0 1 0,0-1 0,0 0 0,0 1 0,-1-1 0,1 0 0,0 1 0,0-1 0,0 0 1,0 1-1,0-1 0,0 0 0,0 1 0,0-1 0,0 0 0,1 1 0,-1-1 0,0 0 0,0 1 0,0-1 0,0 0 1,0 1-1,1-1 0,-1 0 0,0 0 0,0 1 0,0-1 0,1 0 0,-1 0 0,0 1 0,0-1 0,1 0 0,-1 0 0,0 0 1,0 1-1,1-1 0,0 0 0,16-1 105,20-13 0,4-10-112,-30 16-7,1 1 0,0 0 1,0 1-1,1 0 0,-1 1 0,1 0 0,0 1 1,1 0-1,15-1 0,-28 6 3,0 0 1,0 0-1,1 0 0,-1 0 1,0 0-1,0 0 0,0 0 1,0 0-1,-1 1 0,1-1 1,0 0-1,0 1 1,-1-1-1,1 0 0,-1 1 1,1-1-1,-1 1 0,0-1 1,1 1-1,-1-1 0,0 1 1,0-1-1,0 1 0,0-1 1,-1 3-1,1-2 29,0 1 0,1 0-1,-1 0 1,1 0 0,-1-1-1,1 1 1,0 0 0,0-1-1,0 1 1,0 0 0,0-1-1,1 0 1,2 5 0,0-5-20,-1-1 1,1 1 0,-1-1 0,1 0 0,-1-1 0,1 1-1,-1-1 1,1 1 0,0-1 0,-1 0 0,1 0 0,0-1-1,5 0 1,45-13-33,-9-2-957,-11 5-2177,-1-2-4090,-11 5-2386</inkml:trace>
</inkml:ink>
</file>

<file path=ppt/ink/ink3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3.833"/>
    </inkml:context>
    <inkml:brush xml:id="br0">
      <inkml:brushProperty name="width" value="0.025" units="cm"/>
      <inkml:brushProperty name="height" value="0.025" units="cm"/>
    </inkml:brush>
  </inkml:definitions>
  <inkml:trace contextRef="#ctx0" brushRef="#br0">84 6 6790,'0'0'22982,"-9"-1"-22112,7 1-866,-39-4 647,40 4-660,0 0 0,0 0 0,0 0-1,0 0 1,-1 0 0,1 0 0,0 0-1,0 0 1,0 0 0,0 0 0,0 1-1,-1-1 1,1 1 0,0-1 0,0 1-1,0-1 1,0 1 0,0-1-1,0 1 1,0 0 0,1-1 0,-1 1-1,0 0 1,0 0 0,0 0 0,1 0-1,-1 0 1,0 0 0,1 0 0,-1 0-1,1 0 1,-1 0 0,1 0 0,-1 2-1,2-1-36,-1-1-1,1 0 1,-1 1 0,1-1-1,0 1 1,-1-1-1,1 0 1,0 0 0,0 1-1,0-1 1,0 0-1,0 0 1,0 0-1,1 0 1,-1 0 0,0 0-1,0 0 1,1 0-1,1 0 1,31 16-209,-29-14 136,53 17-801,-44-16 645,0 1 0,-1 0 1,0 0-1,0 2 1,18 10-1,-30-16 298,-1-1 1,1 0-1,0 1 0,0-1 0,-1 1 1,1-1-1,0 1 0,-1-1 1,1 1-1,-1-1 0,1 1 1,-1 0-1,1-1 0,-1 1 0,1 0 1,-1 0-1,0-1 0,1 1 1,-1 0-1,0 0 0,0-1 1,1 1-1,-1 0 0,0 0 0,0 0 1,0 0-1,0-1 0,0 1 1,0 0-1,0 0 0,0 0 1,-1-1-1,1 1 0,0 1 0,-2-1 108,1 1 0,-1 0 0,1-1 0,-1 0 0,0 1 0,0-1 0,0 0 0,0 0 0,0 0-1,0 0 1,0 0 0,-3 1 0,-62 12 2263,60-13-2325,-57 3 759,26-10-3262,29-4-3561,7-3-5931</inkml:trace>
</inkml:ink>
</file>

<file path=ppt/ink/ink3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5.020"/>
    </inkml:context>
    <inkml:brush xml:id="br0">
      <inkml:brushProperty name="width" value="0.025" units="cm"/>
      <inkml:brushProperty name="height" value="0.025" units="cm"/>
    </inkml:brush>
  </inkml:definitions>
  <inkml:trace contextRef="#ctx0" brushRef="#br0">169 104 17104,'0'0'11734,"-11"0"-11115,-1-1-708,0 2 0,0 0 0,0 0-1,0 1 1,0 0 0,-12 5 0,6 0-440,18-5 374,29-4 206,0 0-609,-26 2 496,0 1-1,1 0 1,-1 0-1,0 0 1,0 0-1,1 0 0,-1 0 1,0 1-1,0 0 1,0 0-1,-1 0 1,1 0-1,0 0 1,-1 0-1,1 1 1,-1-1-1,0 1 1,0-1-1,0 1 1,0 0-1,0 0 1,-1 0-1,1 0 1,-1 0-1,0 1 0,0-1 1,0 0-1,0 0 1,0 5-1,1 2 38,0 1-1,0-1 0,-1 1 0,0-1 0,-1 1 0,0 0 0,-1 0 0,-3 14 0,0-13 410,0 0-1,-2-1 0,1 1 0,-1-1 0,-1 0 0,0 0 0,-1-1 0,1 0 0,-2 0 0,0-1 0,-19 16 0,26-24-366,1 0 0,0 0 0,-1 0 1,1 0-1,-1 0 0,0-1 0,1 1 0,-1 0 1,0-1-1,1 0 0,-1 1 0,0-1 0,1 0 1,-1 0-1,0 0 0,0 0 0,1 0 1,-1 0-1,0 0 0,1-1 0,-1 1 0,0-1 1,1 1-1,-1-1 0,0 0 0,1 1 0,-1-1 1,1 0-1,-1 0 0,1 0 0,0 0 0,-1-1 1,1 1-1,0 0 0,0 0 0,0-1 0,0 1 1,0-1-1,0 1 0,0-1 0,0 1 0,1-1 1,-1 1-1,0-4 0,-1 1-42,1 0 0,-1 0 0,1 0 0,0-1 0,0 1 1,1 0-1,-1-1 0,1 1 0,0 0 0,0-1 0,0 1 0,1-1 0,-1 1 0,1 0 0,0-1 0,1 1 0,1-5 0,3 1-82,0 0-1,0 0 0,1 0 1,0 1-1,1 0 0,-1 1 1,1-1-1,15-7 0,80-40-535,-46 26 382,-28 14 47,53-31-405,-78 43 618,0-1 1,0 0 0,0 0-1,0 0 1,-1 0 0,0 0-1,1-1 1,-1 0 0,0 0-1,-1 0 1,1 0 0,-1 0 0,0 0-1,0 0 1,2-6 0,-4 9 25,0 1 1,0-1-1,1 0 1,-1 0-1,0 0 1,0 0-1,0 0 1,0 0-1,0 0 1,0 0-1,-1 0 1,1 0-1,0 1 1,0-1-1,-1 0 1,1 0-1,-1 0 1,1 0-1,0 1 1,-1-1-1,1 0 1,-1 0-1,0 1 1,1-1-1,-1 0 1,0 1-1,1-1 1,-1 0-1,0 1 0,-1-1 1,-1 0 58,1 0 1,-1 0-1,0 0 1,0 1 0,0-1-1,0 1 1,0-1-1,0 1 1,-6 1-1,2-1 45,0 1 0,0 0 0,0 1 0,0-1 1,1 1-1,-1 1 0,1-1 0,-9 5 0,11-4-56,1 1 0,-1-1 0,1 1-1,-1-1 1,1 1 0,0 0 0,0 1 0,1-1 0,-1 0 0,-2 9-1,4-12-55,0 1-1,1-1 0,0 0 1,-1 1-1,1-1 0,0 1 0,0-1 1,0 1-1,0-1 0,0 0 0,0 1 1,0-1-1,0 1 0,1-1 0,-1 1 1,0-1-1,1 0 0,-1 1 0,1-1 1,0 0-1,-1 1 0,1-1 0,0 0 1,0 0-1,0 0 0,0 0 0,0 0 1,0 0-1,0 0 0,0 0 0,0 0 1,1 0-1,-1-1 0,0 1 0,0 0 1,1-1-1,-1 1 0,1-1 0,-1 1 1,3-1-1,30 7 128,1-1 0,1-2 0,-1-2 0,48-2 0,-46 0-106,-36 0-38,0 0 0,0 0 0,0 0 0,0 0 0,0 0 0,1-1 0,-1 1 0,0 0 0,0 0 0,0-1 0,0 1 0,0-1 0,0 1 0,0-1 0,0 1 0,0-1 0,0 0 0,0 1 0,0-1 0,-1 0 0,1 0 0,0 1 0,0-1 0,-1 0 0,1 0 0,0-1 0,0 0 0,0-1 0,-1 1 0,0 0 0,1 0 0,-1-1 0,0 1 0,0 0 0,0 0 0,0-1 0,-1 1 0,1 0 0,-1-3 0,-2-4 0,0 1 0,0 0 0,-1 0 0,0 0 0,-8-13 0,-6 2 0,14 15 0,0 0 0,0 0 0,1 0 0,-1-1 0,1 1 0,0-1 0,-4-8 0,49 30 0,21 8-2828,37 1-6153,-53-20 803</inkml:trace>
</inkml:ink>
</file>

<file path=ppt/ink/ink3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5.362"/>
    </inkml:context>
    <inkml:brush xml:id="br0">
      <inkml:brushProperty name="width" value="0.025" units="cm"/>
      <inkml:brushProperty name="height" value="0.025" units="cm"/>
    </inkml:brush>
  </inkml:definitions>
  <inkml:trace contextRef="#ctx0" brushRef="#br0">125 1 18225,'0'0'3395,"-10"0"-175,2-1-2802,0 2 1,1-1-1,-1 1 1,1 0 0,0 1-1,-1 0 1,-7 3 0,12-4-343,0 0 1,1 0 0,-1 0-1,0 1 1,1-1 0,0 1 0,-1 0-1,1 0 1,0 0 0,0 0-1,0 0 1,0 0 0,0 1 0,0-1-1,1 1 1,-1-1 0,1 1-1,0 0 1,0-1 0,0 1 0,0 0-1,0 0 1,0 0 0,1 0-1,-1 5 1,1-7-70,0 0 0,0-1-1,0 1 1,0 0 0,0-1-1,0 1 1,1 0 0,-1 0-1,0-1 1,0 1 0,1 0-1,-1-1 1,0 1 0,1 0-1,-1-1 1,1 1 0,-1-1-1,1 1 1,-1-1 0,1 1 0,-1-1-1,1 1 1,0-1 0,-1 1-1,1-1 1,-1 0 0,1 1-1,1-1 1,27 4 103,-21-5-82,0 0 0,0 0 0,0-1 0,15-4-1,-4-4-255,1-1 0,-2 0 0,31-25-1,-51 76-123,0-29 386,1-5-115,-1 1 0,1 0 1,1 0-1,-1 0 0,1 0 1,1 7-1,-1-13-177,1 1-1,-1-1 1,1 1 0,-1-1 0,1 1-1,-1-1 1,1 1 0,0-1-1,0 0 1,0 1 0,0-1 0,0 0-1,0 0 1,0 0 0,0 0 0,0 0-1,1 0 1,-1 0 0,0 0 0,0 0-1,1 0 1,-1-1 0,1 1 0,-1-1-1,1 1 1,-1-1 0,1 1 0,-1-1-1,1 0 1,-1 0 0,1 0 0,1 0-1,23 0-5197,4-2-1612</inkml:trace>
</inkml:ink>
</file>

<file path=ppt/ink/ink3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5.722"/>
    </inkml:context>
    <inkml:brush xml:id="br0">
      <inkml:brushProperty name="width" value="0.025" units="cm"/>
      <inkml:brushProperty name="height" value="0.025" units="cm"/>
    </inkml:brush>
  </inkml:definitions>
  <inkml:trace contextRef="#ctx0" brushRef="#br0">133 149 15022,'0'0'3636,"-9"4"-674,-1 0-2358,0 0-1,0 1 0,1 0 0,0 1 1,0 0-1,-13 11 0,18-13-451,1-1 1,-1 1-1,0-1 0,1 1 0,0 1 1,0-1-1,0 0 0,1 1 1,-1-1-1,1 1 0,0 0 0,0 0 1,1-1-1,-1 1 0,1 0 1,0 1-1,1-1 0,-1 8 1,1-12-149,0 0 1,0 0-1,0 0 1,0 0-1,1 0 1,-1 0-1,0 0 1,1 0 0,-1 0-1,1 0 1,-1 0-1,1-1 1,-1 1-1,1 0 1,0 0-1,-1 0 1,1-1 0,0 1-1,-1 0 1,1-1-1,0 1 1,0-1-1,0 1 1,0-1 0,0 1-1,0-1 1,33 3 6,-25-4-22,0 0 0,0-1 1,0-1-1,0 1 0,12-7 0,-3-2 114,-1-1-1,0 0 1,-1-2 0,0 0 0,-1-1 0,0 0-1,-2-1 1,0-1 0,0 0 0,-2-1-1,0 0 1,-1 0 0,-1-2 0,-1 1-1,10-32 1,-19 40 1509,-10 21-1153,-13 25-341,16-23-110,0 1 1,1 1-1,0-1 1,1 1-1,1 1 1,0-1-1,1 1 0,1 0 1,0-1-1,1 2 1,-1 23-1,3-38-74,0 0-1,0 1 0,0-1 1,0 0-1,1 0 0,-1 0 1,0 1-1,1-1 1,-1 0-1,1 0 0,-1 0 1,1 0-1,-1 0 0,1 0 1,0 0-1,-1 0 0,1 0 1,0 0-1,0 0 1,0 0-1,0 0 0,0 0 1,0-1-1,0 1 0,0 0 1,1 0-1,15 2-3498,2-2-3333,2-2-5188</inkml:trace>
</inkml:ink>
</file>

<file path=ppt/ink/ink3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6.066"/>
    </inkml:context>
    <inkml:brush xml:id="br0">
      <inkml:brushProperty name="width" value="0.025" units="cm"/>
      <inkml:brushProperty name="height" value="0.025" units="cm"/>
    </inkml:brush>
  </inkml:definitions>
  <inkml:trace contextRef="#ctx0" brushRef="#br0">23 37 19314,'0'0'11905,"9"9"-10592,-5-5-1300,1 0 0,-1 1 0,1-2 0,0 1 0,0 0 0,0-1 0,0 0 1,1 0-1,-1-1 0,1 1 0,0-1 0,0 0 0,0-1 0,0 0 0,0 0 0,0 0 0,12 0 0,-9-1-13,-1 0 0,0-1 0,0 0 0,1 0 0,-1-1 0,8-2 0,-14 3 0,0 0 0,0 1 0,0-1 0,0 0 0,-1 0 0,1 0 0,0 0 0,-1-1 0,1 1 0,-1 0 0,1-1 0,-1 1 0,0-1 0,1 1 0,-1-1 0,0 1 0,0-1 0,0 0 0,0 0 0,0 0 0,-1 1 0,1-1 0,-1 0 0,1 0 0,-1 0 0,0 0 0,1 0 0,-1 0 0,0 0 0,0 0 0,-1-2 0,1 2 0,-1 0 0,0 0 0,1 1 0,-1-1 0,0 0 0,0 1 0,0-1 0,0 1 0,0-1 0,0 1 0,-1 0 0,1-1 0,0 1 0,-1 0 0,1 0 0,-1 0 0,1 0 0,-1 0 0,0 0 0,1 0 0,-1 1 0,0-1 0,0 1 0,1-1 0,-1 1 0,0-1 0,0 1 0,-3 0 0,-53-1 0,51 3 0,0-1 0,0 1 0,0 0 0,0 1 0,0 0 0,1 0 0,-1 0 0,1 1 0,0 0 0,0 0 0,0 1 0,0 0 0,1 0 0,0 0 0,0 0 0,0 1 0,1 0 0,0 0 0,0 0 0,0 1 0,1-1 0,0 1 0,0 0 0,1-1 0,-1 2 0,2-1 0,-3 10 0,4-15-27,1 0-1,-1 0 1,0 0-1,0 0 1,1-1-1,-1 1 1,1 0-1,-1 0 1,1 0-1,0-1 1,0 1-1,0-1 1,0 1-1,0 0 1,0-1-1,0 0 1,1 1-1,-1-1 1,3 3-1,0-2-191,0 1-1,0-1 1,0 0-1,1 0 1,-1 0-1,1-1 0,8 2 1,7 1-2372,1-2 0,38-1 0,-48-1 829,45 0-14904</inkml:trace>
</inkml:ink>
</file>

<file path=ppt/ink/ink3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37.670"/>
    </inkml:context>
    <inkml:brush xml:id="br0">
      <inkml:brushProperty name="width" value="0.025" units="cm"/>
      <inkml:brushProperty name="height" value="0.025" units="cm"/>
    </inkml:brush>
  </inkml:definitions>
  <inkml:trace contextRef="#ctx0" brushRef="#br0">0 1 16528,'0'0'14413,"82"35"-13196,-26-31-960,6-3-161,3 1-64,-7-2-737,-9 0-1153,-12 0-2049,-15-2-1218,-14-4-1281,-8-2-2691</inkml:trace>
  <inkml:trace contextRef="#ctx0" brushRef="#br0" timeOffset="1">39 118 19987,'0'0'10474,"63"14"-8520,-3-14-1602,11 0-352,6 0 0,-2-5 0,-11 1 0,-5-2-2082,-10-3-4388,-3-4-8392</inkml:trace>
</inkml:ink>
</file>

<file path=ppt/ink/ink3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34.744"/>
    </inkml:context>
    <inkml:brush xml:id="br0">
      <inkml:brushProperty name="width" value="0.025" units="cm"/>
      <inkml:brushProperty name="height" value="0.025" units="cm"/>
    </inkml:brush>
  </inkml:definitions>
  <inkml:trace contextRef="#ctx0" brushRef="#br0">0 29 2594,'5'-11'4862,"4"-7"7733,-6 19-7660,-2 10-3475,-8 152 3789,1 1-5229,12-228-16430,-6 32 4052</inkml:trace>
</inkml:ink>
</file>

<file path=ppt/ink/ink3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35.117"/>
    </inkml:context>
    <inkml:brush xml:id="br0">
      <inkml:brushProperty name="width" value="0.025" units="cm"/>
      <inkml:brushProperty name="height" value="0.025" units="cm"/>
    </inkml:brush>
  </inkml:definitions>
  <inkml:trace contextRef="#ctx0" brushRef="#br0">0 11 14221,'0'0'11515,"11"-2"-9139,38-3-403,77 2 0,-45 5-3516,-28-1-3138,-1-1-4118,-58 0 2334</inkml:trace>
</inkml:ink>
</file>

<file path=ppt/ink/ink3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35.443"/>
    </inkml:context>
    <inkml:brush xml:id="br0">
      <inkml:brushProperty name="width" value="0.025" units="cm"/>
      <inkml:brushProperty name="height" value="0.025" units="cm"/>
    </inkml:brush>
  </inkml:definitions>
  <inkml:trace contextRef="#ctx0" brushRef="#br0">119 1 9097,'0'0'21172,"84"36"-20564,-42-36-480,0-4-64,-3 3-64,-6 1-768,-7 0-834,-8 0-1345,-8 10-384,-10-1-224,0 4-417,-16-1-3523</inkml:trace>
  <inkml:trace contextRef="#ctx0" brushRef="#br0" timeOffset="1">1 298 8168,'0'0'20115,"69"39"-18866,-15-54-576,7 0-385,-3 1-192,-4 1-96,-9 5-577,-9 3-1280,-5 4-1282,-9 0-737,-2-1-1569,-2-1-5029</inkml:trace>
</inkml:ink>
</file>

<file path=ppt/ink/ink3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35.801"/>
    </inkml:context>
    <inkml:brush xml:id="br0">
      <inkml:brushProperty name="width" value="0.025" units="cm"/>
      <inkml:brushProperty name="height" value="0.025" units="cm"/>
    </inkml:brush>
  </inkml:definitions>
  <inkml:trace contextRef="#ctx0" brushRef="#br0">0 0 13805,'0'0'14478,"91"21"-13421,-38-20-641,6 0-224,0-1-128,0 0-32,-11 0-448,-10 0-417,-6 0-992,-14 0-674,-34 0-17039</inkml:trace>
</inkml:ink>
</file>

<file path=ppt/ink/ink3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36.133"/>
    </inkml:context>
    <inkml:brush xml:id="br0">
      <inkml:brushProperty name="width" value="0.025" units="cm"/>
      <inkml:brushProperty name="height" value="0.025" units="cm"/>
    </inkml:brush>
  </inkml:definitions>
  <inkml:trace contextRef="#ctx0" brushRef="#br0">1 72 17969,'0'0'9577,"79"12"-7847,-28-19-1090,11-2-480,0-5-128,2 2-64,-2 0-1377,-11-2-3812,-1-2-5925</inkml:trace>
</inkml:ink>
</file>

<file path=ppt/ink/ink3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0.407"/>
    </inkml:context>
    <inkml:brush xml:id="br0">
      <inkml:brushProperty name="width" value="0.025" units="cm"/>
      <inkml:brushProperty name="height" value="0.025" units="cm"/>
    </inkml:brush>
  </inkml:definitions>
  <inkml:trace contextRef="#ctx0" brushRef="#br0">104 41 8776,'1'-7'1154,"5"-23"8444,-3 26-4982,-2 19-2778,-7 136 1394,-37 225 1,56-504-2913,-2 63-320,-6 28 0,2 0 0,1 1 0,2 1 0,22-54 0,-31 86 0,1 0 0,-1 0 0,1 1 0,0-1 0,-1 0 0,1 1 0,1-1 0,-1 1 0,0 0 0,0 0 0,1 0 0,0 0 0,-1 0 0,1 0 0,0 1 0,0-1 0,0 1 0,0 0 0,0 0 0,0 0 0,0 0 0,0 0 0,0 1 0,0-1 0,1 1 0,-1 0 0,0 0 0,0 0 0,0 0 0,1 1 0,-1-1 0,0 1 0,0 0 0,0 0 0,0 0 0,0 1 0,4 1 0,-3-1 0,1 1 0,-1-1 0,0 1 0,0 0 0,0 0 0,0 1 0,0-1 0,-1 1 0,1 0 0,-1 0 0,0 0 0,0 0 0,-1 0 0,1 1 0,-1-1 0,0 1 0,0 0 0,0 0 0,-1 0 0,0 0 0,0 0 0,0 0 0,0 6 0,-2-8 0,0-1 0,0 1 0,0-1 0,0 1 0,0 0 0,-1-1 0,1 0 0,-1 1 0,1-1 0,-1 0 0,0 0 0,0 0 0,0 0 0,0 0 0,-1-1 0,1 1 0,0 0 0,-1-1 0,1 0 0,-1 0 0,1 1 0,-1-2 0,0 1 0,-2 1 0,-69 17 0,73-19 0,-44 6 0,1-2 0,-54-2 0,85-4-90,15-3-240,20-2-1412,97 3-13286,-73 4 2750</inkml:trace>
</inkml:ink>
</file>

<file path=ppt/ink/ink3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0.750"/>
    </inkml:context>
    <inkml:brush xml:id="br0">
      <inkml:brushProperty name="width" value="0.025" units="cm"/>
      <inkml:brushProperty name="height" value="0.025" units="cm"/>
    </inkml:brush>
  </inkml:definitions>
  <inkml:trace contextRef="#ctx0" brushRef="#br0">61 1 8296,'0'0'21636,"-5"9"-20595,-34 76 88,36-76-1062,-1 0-1,2-1 1,0 1-1,0 0 1,0 0-1,1 0 1,0 0-1,1 1 1,1 15-1,0-24-66,0-1 0,0 1 0,0 0 0,-1 0 0,1-1 0,0 1 0,0 0 0,0-1 0,0 1 0,0-1 0,0 1 0,0-1 0,0 0 0,0 1 0,0-1 0,1 0 0,-1 0 0,0 0 0,0 0 0,0 0 0,0 0 0,0 0 0,0 0 0,1 0 0,-1 0 0,0-1 0,0 1 0,0 0 0,1-1 0,35-10 0,-20 3-545,1-1 1,-2-1-1,1-1 1,-1 0-1,-1-1 1,0-1-1,-1 0 1,14-18-1</inkml:trace>
</inkml:ink>
</file>

<file path=ppt/ink/ink3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1.121"/>
    </inkml:context>
    <inkml:brush xml:id="br0">
      <inkml:brushProperty name="width" value="0.025" units="cm"/>
      <inkml:brushProperty name="height" value="0.025" units="cm"/>
    </inkml:brush>
  </inkml:definitions>
  <inkml:trace contextRef="#ctx0" brushRef="#br0">0 167 14670,'0'0'17040,"49"39"-16944,-29-31-192,0 2-1986,-5-4-3043,1-1-4516</inkml:trace>
  <inkml:trace contextRef="#ctx0" brushRef="#br0" timeOffset="1">343 15 22005,'0'0'10762,"10"-14"-18097,7 14-2114</inkml:trace>
</inkml:ink>
</file>

<file path=ppt/ink/ink3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1.465"/>
    </inkml:context>
    <inkml:brush xml:id="br0">
      <inkml:brushProperty name="width" value="0.025" units="cm"/>
      <inkml:brushProperty name="height" value="0.025" units="cm"/>
    </inkml:brush>
  </inkml:definitions>
  <inkml:trace contextRef="#ctx0" brushRef="#br0">4 0 17104,'0'0'14163,"1"10"-13197,-3 132-524,0 36-350,2-177-92,0 1 0,0-1 0,0 0 0,0 1 0,0-1 0,0 0 0,1 0 0,-1 1 0,0-1 0,1 0 0,-1 0 0,1 1 0,-1-1 0,1 0 0,0 0 0,-1 0 0,1 0 0,0 0 0,0 0 0,0 0 0,0 0 0,1 1 0,-1-2 0,1 1 0,-1-1 0,0 0 0,0 0 0,0 0 0,1 0 0,-1 0 0,0 0 0,0 0 0,0 0 0,1-1 0,-1 1 0,0 0 0,0-1 0,0 1 0,0-1 0,0 1 0,0-1 0,1 0 0,6-5 0,0 0 0,-1 0 0,0 0 0,10-11 0,-12 11 0,45-51 0,104-91 0,-145 143-2413,6-6-10383</inkml:trace>
</inkml:ink>
</file>

<file path=ppt/ink/ink3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41.819"/>
    </inkml:context>
    <inkml:brush xml:id="br0">
      <inkml:brushProperty name="width" value="0.025" units="cm"/>
      <inkml:brushProperty name="height" value="0.025" units="cm"/>
    </inkml:brush>
  </inkml:definitions>
  <inkml:trace contextRef="#ctx0" brushRef="#br0">13 1 15951,'0'0'14286,"-13"50"-12333,21-39-1376,6 0-577,4 2 0,0 2 0,3 8 0,3 1 0,-4 5 0,-3-1-4068,-1-3-4420,2-5-11659</inkml:trace>
</inkml:ink>
</file>

<file path=ppt/ink/ink3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54.202"/>
    </inkml:context>
    <inkml:brush xml:id="br0">
      <inkml:brushProperty name="width" value="0.025" units="cm"/>
      <inkml:brushProperty name="height" value="0.025" units="cm"/>
    </inkml:brush>
  </inkml:definitions>
  <inkml:trace contextRef="#ctx0" brushRef="#br0">0 89 224,'75'-22'1702,"-23"5"-1566,1 3-1,100-14 1,-103 24-1022,3 1-561</inkml:trace>
</inkml:ink>
</file>

<file path=ppt/ink/ink3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54.558"/>
    </inkml:context>
    <inkml:brush xml:id="br0">
      <inkml:brushProperty name="width" value="0.025" units="cm"/>
      <inkml:brushProperty name="height" value="0.025" units="cm"/>
    </inkml:brush>
  </inkml:definitions>
  <inkml:trace contextRef="#ctx0" brushRef="#br0">0 93 609,'526'-74'7377,"-496"69"-7126,6-1-119,1 2-1,46 0 1,-82 4-180,-1 0 0,1 1 0,-1-1 0,1 0 0,-1 0-1,0 0 1,1 1 0,-1-1 0,1 0 0,-1 0 0,1 1 0,-1-1 0,0 0-1,1 1 1,-1-1 0,0 0 0,1 1 0,-1-1 0,0 1 0,0-1 0,1 0-1,-1 1 1,0-1 0,0 1 0,0-1 0,0 1 0,1-1 0,-1 1 0,0-1-1,0 1 1,0-1 0,0 1 0,0-1 0,0 1 0,0-1 0,0 1 0,-1-1-1,1 1 1,0-1 0,0 1 0,0-1 0,0 0 0,-1 1 0,1-1 0,0 1-1,0-1 1,-1 1 0,1-1 0,0 0 0,-1 1 0,1-1 0,0 0 0,-1 1-1,1-1 1,-1 0 0,1 0 0,-1 1 0,1-1 0,0 0 0,-1 0 0,1 0-1,-1 0 1,1 1 0,-1-1 0,1 0 0,-2 0 0,-13 3-3246</inkml:trace>
</inkml:ink>
</file>

<file path=ppt/ink/ink3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46.718"/>
    </inkml:context>
    <inkml:brush xml:id="br0">
      <inkml:brushProperty name="width" value="0.025" units="cm"/>
      <inkml:brushProperty name="height" value="0.025" units="cm"/>
    </inkml:brush>
  </inkml:definitions>
  <inkml:trace contextRef="#ctx0" brushRef="#br0">1 96 7079,'0'0'3592,"-1"-8"-1606,1 6-1871,1-46 2174,-2 47-1975,1-1 1,0 1 0,1-1-1,-1 0 1,0 1-1,0-1 1,1 1 0,-1-1-1,1 1 1,-1-1-1,1 1 1,-1 0 0,1-1-1,0 1 1,0 0-1,0-1 1,0 1-1,0 0 1,0 0 0,0 0-1,0 0 1,0 0-1,1 0 1,-1 0 0,0 0-1,1 0 1,-1 1-1,0-1 1,1 1 0,-1-1-1,4 0 1,-4 3-126,0 0 0,0 1 1,1-1-1,-2 0 0,1 1 0,0-1 1,0 1-1,-1-1 0,0 1 0,1-1 1,-1 1-1,0-1 0,0 1 0,-1 4 1,1-4 40,-1 103 939,-5 0 1,-19 106-1,20-144-134,13-144-7975,-8 41 2189,0-1-1756</inkml:trace>
</inkml:ink>
</file>

<file path=ppt/ink/ink3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47.061"/>
    </inkml:context>
    <inkml:brush xml:id="br0">
      <inkml:brushProperty name="width" value="0.025" units="cm"/>
      <inkml:brushProperty name="height" value="0.025" units="cm"/>
    </inkml:brush>
  </inkml:definitions>
  <inkml:trace contextRef="#ctx0" brushRef="#br0">1 59 8296,'0'0'16634,"10"-8"-14995,-5 3-1367,-1 1-77,0 1-1,1-1 0,-1 1 1,1-1-1,0 1 0,0 1 1,0-1-1,0 1 0,0 0 1,1 0-1,-1 0 0,1 1 1,-1-1-1,8 1 0,22-1 201,161-3 1324,-168 6-3815,0 2 0,43 9 0,-65-10 28</inkml:trace>
</inkml:ink>
</file>

<file path=ppt/ink/ink3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47.420"/>
    </inkml:context>
    <inkml:brush xml:id="br0">
      <inkml:brushProperty name="width" value="0.025" units="cm"/>
      <inkml:brushProperty name="height" value="0.025" units="cm"/>
    </inkml:brush>
  </inkml:definitions>
  <inkml:trace contextRef="#ctx0" brushRef="#br0">0 4 17489,'0'0'10570,"80"13"-8841,-29-13-704,6-1-480,7-4-385,1 2-128,0 2-320,-6 1-1602,-11-1-2819,-11-4-2626</inkml:trace>
</inkml:ink>
</file>

<file path=ppt/ink/ink3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57.217"/>
    </inkml:context>
    <inkml:brush xml:id="br0">
      <inkml:brushProperty name="width" value="0.025" units="cm"/>
      <inkml:brushProperty name="height" value="0.025" units="cm"/>
    </inkml:brush>
  </inkml:definitions>
  <inkml:trace contextRef="#ctx0" brushRef="#br0">21 0 6182,'0'0'24231,"1"12"-23591,-5 65 217,-12 75 0,15-162-3871,1-62-13585,0 40 4886</inkml:trace>
</inkml:ink>
</file>

<file path=ppt/ink/ink3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57.602"/>
    </inkml:context>
    <inkml:brush xml:id="br0">
      <inkml:brushProperty name="width" value="0.025" units="cm"/>
      <inkml:brushProperty name="height" value="0.025" units="cm"/>
    </inkml:brush>
  </inkml:definitions>
  <inkml:trace contextRef="#ctx0" brushRef="#br0">37 73 12204,'-36'-63'4868,"36"58"-928,0 1-833,13 3-769,5 1-512,5 0-385,5 0-704,3 0-609,0 5-64,-1 1-64,-3-3-545,-3 1-512,-8-2-768,-3 1-481,-9-3-897</inkml:trace>
  <inkml:trace contextRef="#ctx0" brushRef="#br0" timeOffset="1">34 100 6726,'0'0'22293,"57"-12"-21684,-20 6-481,1 1-96,-2 2-384,-4 3-1378,-8 0-1185,-9 2-704,-11 9-193,-4 2-384,-3 0-1377</inkml:trace>
</inkml:ink>
</file>

<file path=ppt/ink/ink3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57.930"/>
    </inkml:context>
    <inkml:brush xml:id="br0">
      <inkml:brushProperty name="width" value="0.025" units="cm"/>
      <inkml:brushProperty name="height" value="0.025" units="cm"/>
    </inkml:brush>
  </inkml:definitions>
  <inkml:trace contextRef="#ctx0" brushRef="#br0">1 53 5830,'0'0'18257,"56"0"-16015,-15-10-833,5-2-480,4 1-545,-3 2-351,-5 1-226,-7 5-1280,-8 3-1186,-9 0-1088,-9 0-1154,-2 0-2690</inkml:trace>
</inkml:ink>
</file>

<file path=ppt/ink/ink3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8:58.427"/>
    </inkml:context>
    <inkml:brush xml:id="br0">
      <inkml:brushProperty name="width" value="0.025" units="cm"/>
      <inkml:brushProperty name="height" value="0.025" units="cm"/>
    </inkml:brush>
  </inkml:definitions>
  <inkml:trace contextRef="#ctx0" brushRef="#br0">1 21 10346,'0'0'13901,"9"1"-12556,233 15 2498,-68-6-3741,-115-6-2098,99-4-1,-152-1 1652,0 0 0,0 0 0,0-1-1,0 1 1,0-1 0,-1-1 0,8-3-1,16-16-5914,-17 9-1005</inkml:trace>
</inkml:ink>
</file>

<file path=ppt/ink/ink3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1.393"/>
    </inkml:context>
    <inkml:brush xml:id="br0">
      <inkml:brushProperty name="width" value="0.025" units="cm"/>
      <inkml:brushProperty name="height" value="0.025" units="cm"/>
    </inkml:brush>
  </inkml:definitions>
  <inkml:trace contextRef="#ctx0" brushRef="#br0">43 11 2306,'-7'-5'320,"-1"1"-287,0 3 31,3 0-32,1 1 32,0 0 128,1 0-160,1 0-352,0 2-1858</inkml:trace>
</inkml:ink>
</file>

<file path=ppt/ink/ink3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2.140"/>
    </inkml:context>
    <inkml:brush xml:id="br0">
      <inkml:brushProperty name="width" value="0.025" units="cm"/>
      <inkml:brushProperty name="height" value="0.025" units="cm"/>
    </inkml:brush>
  </inkml:definitions>
  <inkml:trace contextRef="#ctx0" brushRef="#br0">16 25 11691,'0'0'13469,"3"-5"-11953,9-15-246,-10 54 2134,0 1-3220,-7 317 1049,3-350-1233,-3-8 0,-2-9 0,1-19 0,1-1 0,2 0 0,2 0 0,0-1 0,8-54 0,-5 82 0,0 0 0,0 1 0,0 0 0,1-1 0,0 1 0,0 0 0,1 0 0,0 1 0,0-1 0,1 1 0,-1 0 0,1 0 0,11-9 0,-13 12 0,0 0 0,1 1 0,-1-1 0,1 1 0,0 0 0,-1 0 0,1 0 0,0 1 0,0-1 0,0 1 0,1 0 0,-1 0 0,0 0 0,0 1 0,1-1 0,-1 1 0,0 0 0,0 0 0,1 1 0,-1-1 0,0 1 0,0 0 0,0 0 0,1 1 0,-1-1 0,5 4 0,-4-3 0,0 1 0,-1 0 0,1 1 0,-1-1 0,0 1 0,1 0 0,-2 0 0,1 0 0,0 0 0,-1 1 0,0 0 0,0-1 0,0 1 0,-1 0 0,4 10 0,-5-13 0,0 1 0,-1 0 0,1 0 0,-1 0 0,1 0 0,-1 0 0,0 0 0,0 0 0,0 0 0,-1 0 0,1 0 0,-1 0 0,0 0 0,1 0 0,-1 0 0,-1-1 0,1 1 0,0 0 0,-1 0 0,1-1 0,-1 1 0,0-1 0,0 0 0,0 1 0,0-1 0,0 0 0,0 0 0,0 0 0,-6 3 0,-1 0 0,0 0 0,0 0 0,-1-1 0,0-1 0,1 1 0,-2-1 0,1-1 0,0 0 0,0 0 0,-1-1 0,1 0 0,0-1 0,-1 0 0,-11-3 0,21 3 2,1 0 0,-1 0 0,0 0 0,1 0-1,-1 0 1,0 0 0,0-1 0,1 1 0,-1 0 0,1 0 0,-1-1 0,0 1 0,1-1-1,-1 1 1,1 0 0,-1-1 0,1 1 0,-1-1 0,1 1 0,-1-1 0,1 0 0,-1 1-1,1-1 1,0 1 0,-1-1 0,1 0 0,0 1 0,0-1 0,-1 0 0,1 1-1,0-1 1,0 0 0,0 0 0,0 1 0,0-1 0,0 0 0,0 1 0,0-1 0,0 0-1,0 1 1,1-1 0,-1 0 0,0 1 0,0-1 0,1-1 0,0 1-29,0-1 0,0 0-1,0 1 1,0-1 0,0 1 0,0-1 0,0 1 0,1 0 0,-1-1 0,1 1 0,-1 0-1,1 0 1,-1 0 0,1 0 0,2-1 0,55-11-7676,-23 8 26</inkml:trace>
</inkml:ink>
</file>

<file path=ppt/ink/ink3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3.701"/>
    </inkml:context>
    <inkml:brush xml:id="br0">
      <inkml:brushProperty name="width" value="0.025" units="cm"/>
      <inkml:brushProperty name="height" value="0.025" units="cm"/>
    </inkml:brush>
  </inkml:definitions>
  <inkml:trace contextRef="#ctx0" brushRef="#br0">21 0 15599,'0'0'15396,"2"12"-14761,0 11-446,-1 0 1,0 1-1,-2-1 1,-1 0-1,-5 25 1,1-19-493,2 0 1,-3 44-1,13-126-14137,-6 31 7335</inkml:trace>
</inkml:ink>
</file>

<file path=ppt/ink/ink3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4.030"/>
    </inkml:context>
    <inkml:brush xml:id="br0">
      <inkml:brushProperty name="width" value="0.025" units="cm"/>
      <inkml:brushProperty name="height" value="0.025" units="cm"/>
    </inkml:brush>
  </inkml:definitions>
  <inkml:trace contextRef="#ctx0" brushRef="#br0">0 38 11787,'0'0'18321,"79"-25"-17488,-45 19-352,2 3-353,-4 0-128,-4 3-352,-9 0-1250,-9 0-1793,-7 9-1154,-3 0-2465</inkml:trace>
</inkml:ink>
</file>

<file path=ppt/ink/ink3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4.392"/>
    </inkml:context>
    <inkml:brush xml:id="br0">
      <inkml:brushProperty name="width" value="0.025" units="cm"/>
      <inkml:brushProperty name="height" value="0.025" units="cm"/>
    </inkml:brush>
  </inkml:definitions>
  <inkml:trace contextRef="#ctx0" brushRef="#br0">1 15 9257,'0'0'15086,"65"6"-12620,-30-7-480,6-7-993,-1 2-576,-1 2-353,-3 2-641,-7 2-1921,-9 0-2499,-2 0-4964</inkml:trace>
</inkml:ink>
</file>

<file path=ppt/ink/ink3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5.585"/>
    </inkml:context>
    <inkml:brush xml:id="br0">
      <inkml:brushProperty name="width" value="0.025" units="cm"/>
      <inkml:brushProperty name="height" value="0.025" units="cm"/>
    </inkml:brush>
  </inkml:definitions>
  <inkml:trace contextRef="#ctx0" brushRef="#br0">1 10 7623,'0'0'23414,"27"5"-21684,6-7-1730,288-10 0,-339 14-2453,-6 1-4078</inkml:trace>
</inkml:ink>
</file>

<file path=ppt/ink/ink3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7.038"/>
    </inkml:context>
    <inkml:brush xml:id="br0">
      <inkml:brushProperty name="width" value="0.025" units="cm"/>
      <inkml:brushProperty name="height" value="0.025" units="cm"/>
    </inkml:brush>
  </inkml:definitions>
  <inkml:trace contextRef="#ctx0" brushRef="#br0">21 22 8776,'0'0'21226,"2"7"-20191,2 6-948,-1-1-1,0 0 0,-1 1 1,-1-1-1,0 1 0,0 0 1,-3 15-1,-15 96 574,10-87-470,-4 77-1,31-146-189,20-102 0,-34 104 0,2 1 0,1 0 0,2 0 0,1 0 0,21-38 0,-31 64 0,0 0 0,0 1 0,0-1 0,1 0 0,-1 0 0,1 1 0,0 0 0,-1-1 0,1 1 0,0 0 0,0 0 0,0 1 0,1-1 0,-1 1 0,0-1 0,1 1 0,-1 0 0,0 0 0,1 1 0,0-1 0,-1 1 0,1-1 0,-1 1 0,1 0 0,-1 1 0,1-1 0,-1 0 0,1 1 0,-1 0 0,1 0 0,-1 0 0,1 0 0,-1 1 0,0-1 0,0 1 0,0 0 0,0 0 0,0 0 0,0 0 0,0 1 0,-1-1 0,1 1 0,-1-1 0,0 1 0,0 0 0,0 0 0,0 0 0,0 0 0,0 0 0,-1 1 0,0-1 0,1 0 0,-1 1 0,-1-1 0,1 1 0,0-1 0,-1 1 0,0-1 0,0 1 0,0 0 0,0-1 0,0 1 0,-2 3 0,0-2 0,0 0 0,0 0 0,-1 0 0,0-1 0,0 1 0,0-1 0,0 0 0,-1 0 0,1 0 0,-1-1 0,0 1 0,0-1 0,-1 0 0,-8 5 0,1-1 0,-1 0 0,-1 0 0,1-1 0,-16 4 0,23-8 0,0-1 0,-1 1 0,1-1 0,0-1 0,-13 1 0,18-1 0,0 0 0,-1 0 0,1 0 0,0 0 0,0-1 0,0 1 0,0 0 0,0-1 0,0 1 0,0 0 0,0-1 0,0 1 0,0-1 0,0 0 0,1 1 0,-1-1 0,0 0 0,0 1 0,0-1 0,1 0 0,-1 0 0,0 0 0,1 0 0,-1 1 0,1-1 0,-1 0 0,1 0 0,-1 0 0,1 0 0,0 0 0,0-1 0,-1 1 0,1 0 0,0 0 0,0 0 0,0 0 0,0 0 0,0 0 0,0 0 0,1-2 0,-1 2-133,1-1 0,-1 1-1,1-1 1,-1 1 0,1-1 0,0 1 0,0 0-1,0 0 1,0-1 0,0 1 0,0 0-1,0 0 1,0 0 0,0 0 0,0 0 0,1 0-1,-1 0 1,0 0 0,1 1 0,-1-1 0,0 0-1,1 1 1,-1-1 0,1 1 0,-1 0 0,1-1-1,2 1 1,49-4-7080,-47 4 6177,23 0-6812</inkml:trace>
</inkml:ink>
</file>

<file path=ppt/ink/ink3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7.441"/>
    </inkml:context>
    <inkml:brush xml:id="br0">
      <inkml:brushProperty name="width" value="0.025" units="cm"/>
      <inkml:brushProperty name="height" value="0.025" units="cm"/>
    </inkml:brush>
  </inkml:definitions>
  <inkml:trace contextRef="#ctx0" brushRef="#br0">26 1 19506,'0'0'11579,"-3"9"-10132,-3 10-1400,1 0 0,1 0 0,1 0 0,-1 24 0,4-42-47,1 0 0,-1-1 0,1 1 0,0 0 0,-1 0 0,1-1 0,0 1 0,0 0 0,0-1 0,-1 1 0,1-1 0,0 1 0,0-1 0,0 1 0,0-1 0,0 0 0,0 1 0,0-1 0,0 0 0,0 0 0,0 0 0,0 0 0,0 0 0,0 0 0,0 0 0,0 0 0,0 0 0,0 0 0,0 0 0,0-1 0,0 1 0,2-1 0,37-9 0,-26 3 0,1 0 0,-1-1 0,-1 0 0,0-1 0,0 0 0,-1-1 0,16-17 0,-23 20-2869,-4 6 2427,-1 1-1,0-1 0,0 1 1,1-1-1,-1 1 1,0-1-1,0 1 1,0-1-1,0 1 0,0-1 1,0 1-1,0-1 1,0 0-1,0 1 1,0-1-1,0 1 0,0-1 1,0 1-1,0-1 1,-1 1-1,1-1 1,0 1-1,0-1 0,-1 0 1,-6-4-11826</inkml:trace>
</inkml:ink>
</file>

<file path=ppt/ink/ink3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7.784"/>
    </inkml:context>
    <inkml:brush xml:id="br0">
      <inkml:brushProperty name="width" value="0.025" units="cm"/>
      <inkml:brushProperty name="height" value="0.025" units="cm"/>
    </inkml:brush>
  </inkml:definitions>
  <inkml:trace contextRef="#ctx0" brushRef="#br0">0 0 11403,'0'0'21364,"0"50"-21364,10-36 0,-1 1 0,3 1 0,-3 3 0,0-3 0,-2-2-320,-1-2-1954,-1-3-513,-2-6-1281,7-3-12139</inkml:trace>
</inkml:ink>
</file>

<file path=ppt/ink/ink3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8.153"/>
    </inkml:context>
    <inkml:brush xml:id="br0">
      <inkml:brushProperty name="width" value="0.025" units="cm"/>
      <inkml:brushProperty name="height" value="0.025" units="cm"/>
    </inkml:brush>
  </inkml:definitions>
  <inkml:trace contextRef="#ctx0" brushRef="#br0">1 19 16944,'0'0'13100,"10"2"-11781,77 4-927,-1-3 1,173-17-1,17-2-165,-239 18-2836,-25-1 113,1 0-1,-1-1 1,0 0-1,21-4 0</inkml:trace>
</inkml:ink>
</file>

<file path=ppt/ink/ink3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9.290"/>
    </inkml:context>
    <inkml:brush xml:id="br0">
      <inkml:brushProperty name="width" value="0.025" units="cm"/>
      <inkml:brushProperty name="height" value="0.025" units="cm"/>
    </inkml:brush>
  </inkml:definitions>
  <inkml:trace contextRef="#ctx0" brushRef="#br0">1 68 8232,'0'0'22288,"2"14"-21210,8 298 91,-10-312-1169,0 0 0,0 0 0,0 0 0,0 0 0,1 0 0,-1 0 0,0 0 0,0 0 0,0 0 0,0 0 0,0 0 0,0 0 0,0 0 0,1 0 0,-1 0 0,0 0 0,0 0 0,0 0 0,0 0 0,0 0 0,0 0 0,1 0 0,-1 0 0,0 0 0,0 0 0,0 0 0,0 0 0,0 0 0,0 0 0,0 0 0,1 0 0,-1 0 0,0 0 0,0 0 0,0 0 0,0 0 0,0 1 0,0-1 0,0 0 0,0 0 0,0 0 0,0 0 0,1 0 0,-1 0 0,0 0 0,0 0 0,0 1 0,0-1 0,0 0 0,0 0 0,5-13 0,0-39 0,-5-101 0,-1 20 0,1 131 0,0 1 0,0-1 0,1 0 0,-1 0 0,0 0 0,1 1 0,-1-1 0,1 0 0,-1 1 0,1-1 0,0 0 0,0 1 0,-1-1 0,1 1 0,0-1 0,1 1 0,-1 0 0,0-1 0,0 1 0,1 0 0,-1 0 0,0 0 0,3-2 0,0 2 0,-1 0 0,0 0 0,1 0 0,-1 0 0,1 1 0,-1-1 0,1 1 0,-1 0 0,1 0 0,-1 0 0,6 1 0,9 3 0,0 1 0,0 0 0,27 12 0,-39-14 0,0-1 0,0 1 0,0 0 0,0 0 0,0 1 0,-1-1 0,1 1 0,-1 0 0,0 1 0,5 5 0,-9-8 0,0-1 0,0 1 0,0 0 0,0-1 0,0 1 0,0 0 0,0 0 0,-1 0 0,1 0 0,-1 0 0,1 0 0,-1-1 0,0 1 0,0 0 0,0 0 0,0 0 0,0 0 0,0 0 0,0 0 0,-1 0 0,1 0 0,-1 0 0,1 0 0,-1 0 0,0-1 0,0 1 0,0 0 0,0 0 0,0-1 0,0 1 0,0-1 0,0 1 0,-1-1 0,1 1 0,-3 0 0,-1 4 0,-1 0 0,-1-1 0,1 0 0,-1 0 0,0 0 0,0-1 0,0 0 0,0-1 0,-1 0 0,1 0 0,-1 0 0,0-1 0,0 0 0,0-1 0,0 1 0,0-2 0,-1 1 0,1-1 0,-10-1 0,16 0 0,0 1 0,0-1 0,0 0 0,0 0 0,0 0 0,0 0 0,1 0 0,-1-1 0,0 1 0,1 0 0,-1-1 0,1 1 0,-1-1 0,1 0 0,0 1 0,-1-1 0,1 0 0,0 0 0,0 0 0,1 0 0,-1 0 0,0 0 0,0 0 0,1 0 0,0 0 0,-1 0 0,1 0 0,0 0 0,0 0 0,0-3 0,0 5-121,0-1 1,1 1-1,-1-1 0,0 1 1,0 0-1,0-1 0,1 1 1,-1 0-1,0-1 0,1 1 1,-1 0-1,0 0 0,1-1 1,-1 1-1,0 0 0,1 0 1,-1-1-1,0 1 0,1 0 0,-1 0 1,1 0-1,-1 0 0,0 0 1,1-1-1,-1 1 0,1 0 1,-1 0-1,1 0 0,-1 0 1,0 0-1,1 0 0,-1 1 1,1-1-1,-1 0 0,0 0 1,1 0-1,0 1 0,19 4-7443,-4 4 1008</inkml:trace>
</inkml:ink>
</file>

<file path=ppt/ink/ink3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09.695"/>
    </inkml:context>
    <inkml:brush xml:id="br0">
      <inkml:brushProperty name="width" value="0.025" units="cm"/>
      <inkml:brushProperty name="height" value="0.025" units="cm"/>
    </inkml:brush>
  </inkml:definitions>
  <inkml:trace contextRef="#ctx0" brushRef="#br0">12 0 11819,'0'0'19363,"0"11"-18002,-5 69-1085,1-52-293,2 0-1,2 44 1,0-72-52,0 1 0,0-1 0,0 1 0,0-1 0,0 1 0,0-1 0,1 1 1,-1-1-1,0 1 0,0-1 0,1 1 0,-1-1 0,0 1 0,1-1 0,-1 1 0,0-1 0,1 0 0,-1 1 0,0-1 0,1 0 0,-1 1 0,1-1 0,-1 0 1,1 0-1,-1 1 0,1-1 0,-1 0 0,1 0 0,-1 0 0,1 0 0,-1 0 0,1 1 0,-1-1 0,1 0 0,-1 0 0,1 0 0,-1 0 0,1-1 0,-1 1 1,1 0-1,-1 0 0,1 0 0,-1 0 0,1 0 0,-1-1 0,1 1 0,-1 0 0,1 0 0,-1-1 0,0 1 0,2-1 0,-1 0-396,1 0-1,0 0 1,-1 0 0,1 0-1,0-1 1,-1 1 0,0-1-1,1 1 1,-1-1-1,0 1 1,1-1 0,-1 1-1,1-3 1,0-17-6641,-1-1-3554</inkml:trace>
</inkml:ink>
</file>

<file path=ppt/ink/ink3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0.086"/>
    </inkml:context>
    <inkml:brush xml:id="br0">
      <inkml:brushProperty name="width" value="0.025" units="cm"/>
      <inkml:brushProperty name="height" value="0.025" units="cm"/>
    </inkml:brush>
  </inkml:definitions>
  <inkml:trace contextRef="#ctx0" brushRef="#br0">0 12 16111,'0'0'14862,"64"-2"-13292,-31-1-1346,0-1-224,-3 2 0,-2 1 0,-6 1 0,-5 0 0,-5 0-1409,-4 1-1826,-4 3-2275</inkml:trace>
</inkml:ink>
</file>

<file path=ppt/ink/ink3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0.428"/>
    </inkml:context>
    <inkml:brush xml:id="br0">
      <inkml:brushProperty name="width" value="0.025" units="cm"/>
      <inkml:brushProperty name="height" value="0.025" units="cm"/>
    </inkml:brush>
  </inkml:definitions>
  <inkml:trace contextRef="#ctx0" brushRef="#br0">1 22 13196,'0'0'17457,"71"8"-16784,-35-15-449,5 1-224,-5 1-801,-5 3-2114,-1-1-3939,-5-3-5862</inkml:trace>
</inkml:ink>
</file>

<file path=ppt/ink/ink3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1.051"/>
    </inkml:context>
    <inkml:brush xml:id="br0">
      <inkml:brushProperty name="width" value="0.025" units="cm"/>
      <inkml:brushProperty name="height" value="0.025" units="cm"/>
    </inkml:brush>
  </inkml:definitions>
  <inkml:trace contextRef="#ctx0" brushRef="#br0">1 35 18674,'0'0'14093,"2"5"-14093,9-12 0,-2-2-1986,0-3-3491,-4 0-2627</inkml:trace>
</inkml:ink>
</file>

<file path=ppt/ink/ink3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1.410"/>
    </inkml:context>
    <inkml:brush xml:id="br0">
      <inkml:brushProperty name="width" value="0.025" units="cm"/>
      <inkml:brushProperty name="height" value="0.025" units="cm"/>
    </inkml:brush>
  </inkml:definitions>
  <inkml:trace contextRef="#ctx0" brushRef="#br0">22 6 20083,'0'0'8253,"-2"11"-6892,-9 84 174,3 99 0,8-194-1535,0 1 0,0-1 0,0 1 0,0 0 0,0-1 0,1 1 0,-1-1 0,0 1 0,0-1 0,1 1 0,-1-1 0,0 1 0,1-1 0,-1 1 0,0-1 0,1 0 0,-1 1 0,0-1 0,1 0 0,-1 1 0,1-1 0,-1 0 0,1 1 0,-1-1 0,1 0 0,-1 0 0,1 1 0,-1-1 0,1 0 0,0 0 0,-1 0 0,1 0 0,-1 0 0,1 0 0,-1 0 0,1 0 0,-1 0 0,1 0 0,0 0 0,-1 0 0,1 0 0,-1-1 0,1 1 0,-1 0 0,1 0 0,-1-1 0,1 1 0,-1 0 0,1-1 0,-1 1 0,1 0 0,-1-1 0,0 1 0,1-1 0,30-20 0,26-36 0,68-88 0,-68 76 0,-56 68-140,0 0-372,0 0 0,0 0 0,0 0 1,0 1-1,-1-1 0,1 0 0,0 0 1,-1 0-1,1 0 0,-1 0 0,1 0 0,-1-1 1,1 1-1,-1 0 0,0 0 0,1-2 1</inkml:trace>
</inkml:ink>
</file>

<file path=ppt/ink/ink3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1.750"/>
    </inkml:context>
    <inkml:brush xml:id="br0">
      <inkml:brushProperty name="width" value="0.025" units="cm"/>
      <inkml:brushProperty name="height" value="0.025" units="cm"/>
    </inkml:brush>
  </inkml:definitions>
  <inkml:trace contextRef="#ctx0" brushRef="#br0">1 1 18866,'0'0'11339,"0"54"-9257,15-45-1602,6 0-480,4-1 0,1 1 0,1-2-1698,-3-2-2754,-3-2-2050,-3-3-5381</inkml:trace>
</inkml:ink>
</file>

<file path=ppt/ink/ink3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2.096"/>
    </inkml:context>
    <inkml:brush xml:id="br0">
      <inkml:brushProperty name="width" value="0.025" units="cm"/>
      <inkml:brushProperty name="height" value="0.025" units="cm"/>
    </inkml:brush>
  </inkml:definitions>
  <inkml:trace contextRef="#ctx0" brushRef="#br0">0 8 7591,'0'0'25176,"65"-8"-25176,-37 8 0,2 0 0,4 0 0,-3 0 0,-5 5-673,-6 0-2946,-6 0-1090,-8-2-383</inkml:trace>
  <inkml:trace contextRef="#ctx0" brushRef="#br0" timeOffset="1">13 90 15983,'0'0'15279,"61"13"-13774,-22-13-1505,3-3 0,0-2 0,-5-1 0,-3 2-2530,-9-1-4101,-1-2-7686</inkml:trace>
</inkml:ink>
</file>

<file path=ppt/ink/ink3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5.937"/>
    </inkml:context>
    <inkml:brush xml:id="br0">
      <inkml:brushProperty name="width" value="0.025" units="cm"/>
      <inkml:brushProperty name="height" value="0.025" units="cm"/>
    </inkml:brush>
  </inkml:definitions>
  <inkml:trace contextRef="#ctx0" brushRef="#br0">0 0 1473,'0'0'577</inkml:trace>
</inkml:ink>
</file>

<file path=ppt/ink/ink3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6.296"/>
    </inkml:context>
    <inkml:brush xml:id="br0">
      <inkml:brushProperty name="width" value="0.025" units="cm"/>
      <inkml:brushProperty name="height" value="0.025" units="cm"/>
    </inkml:brush>
  </inkml:definitions>
  <inkml:trace contextRef="#ctx0" brushRef="#br0">0 52 3587,'0'0'13891,"6"-8"-11500,0-2-1541,-4 7-398,0-1 1,0 1-1,0-1 1,0 1-1,1 0 1,-1 0-1,1 0 1,6-4-1,-8 14 5983,0 30-5834,-13 55-301,6-58-265,-2 59-1,8-93-46,0 1-1,0 0 1,0 0 0,0-1 0,0 1 0,0 0-1,0-1 1,1 1 0,-1 0 0,0 0-1,0-1 1,1 1 0,-1 0 0,0-1 0,1 1-1,-1-1 1,0 1 0,1 0 0,-1-1 0,1 1-1,-1-1 1,1 1 0,-1-1 0,1 1-1,0-1 1,-1 0 0,1 1 0,0-1 0,-1 0-1,1 1 1,0-1 0,-1 0 0,1 0 0,0 0-1,-1 0 1,1 1 0,0-1 0,0 0 0,-1 0-1,1 0 1,0 0 0,-1-1 0,1 1-1,0 0 1,0 0 0,0-1 0,1 1-169,0-1-1,0 1 1,0-1 0,1 0-1,-1 0 1,0 0 0,-1 0-1,1 0 1,0-1 0,0 1-1,0-1 1,-1 1 0,1-1-1,1-2 1,0-2-1056,0 0 1,-1 0-1,0 0 0,0-1 0,-1 1 1,0 0-1,0-1 0,0 1 1,-1-1-1,-1-11 0,1 13 16,0-32-10870</inkml:trace>
</inkml:ink>
</file>

<file path=ppt/ink/ink3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6.667"/>
    </inkml:context>
    <inkml:brush xml:id="br0">
      <inkml:brushProperty name="width" value="0.025" units="cm"/>
      <inkml:brushProperty name="height" value="0.025" units="cm"/>
    </inkml:brush>
  </inkml:definitions>
  <inkml:trace contextRef="#ctx0" brushRef="#br0">0 1 11275,'0'0'16399,"64"0"-15022,-33 0-736,2 0-353,-2 1-256,3 0 0,-9 1-288,-1-1-545,-7-1-512,-7 0-448,-4 0-450,-6 3-1056,-11 0-6598</inkml:trace>
  <inkml:trace contextRef="#ctx0" brushRef="#br0" timeOffset="1">36 126 8872,'0'0'18226,"74"-4"-17297,-41 0-417,-1 2-352,-2 2-128,-6 0-480,-3 0-1506,-7 8-1185,-6 2-705,-5-2-896,-3 1-2851</inkml:trace>
</inkml:ink>
</file>

<file path=ppt/ink/ink3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6.995"/>
    </inkml:context>
    <inkml:brush xml:id="br0">
      <inkml:brushProperty name="width" value="0.025" units="cm"/>
      <inkml:brushProperty name="height" value="0.025" units="cm"/>
    </inkml:brush>
  </inkml:definitions>
  <inkml:trace contextRef="#ctx0" brushRef="#br0">0 5 15631,'0'0'12556,"59"7"-11371,-21-7-545,4-3-351,-2 1-193,2 0-64,-4 2-577,-5 0-1729,-5-1-1858,1-3-2402</inkml:trace>
</inkml:ink>
</file>

<file path=ppt/ink/ink3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7.353"/>
    </inkml:context>
    <inkml:brush xml:id="br0">
      <inkml:brushProperty name="width" value="0.025" units="cm"/>
      <inkml:brushProperty name="height" value="0.025" units="cm"/>
    </inkml:brush>
  </inkml:definitions>
  <inkml:trace contextRef="#ctx0" brushRef="#br0">1 6 8936,'0'0'16656,"8"0"-14729,196 4 3477,-53-1-5546,0-3-4367,-149 0 3774,1 0 1,-1 0-1,0 0 0,1-1 0,-1 1 1,0-1-1,1 1 0,-1-1 0,0 0 1,4-1-1,1-4-5554</inkml:trace>
</inkml:ink>
</file>

<file path=ppt/ink/ink3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9.385"/>
    </inkml:context>
    <inkml:brush xml:id="br0">
      <inkml:brushProperty name="width" value="0.025" units="cm"/>
      <inkml:brushProperty name="height" value="0.025" units="cm"/>
    </inkml:brush>
  </inkml:definitions>
  <inkml:trace contextRef="#ctx0" brushRef="#br0">52 18 9737,'14'-17'12330,"-9"29"-5910,-10 34-4441,-26 23-1486,24-57-253,1 1 0,0 0 0,0 1 0,-3 16-1,8-29-232,1-1-1,0 1 0,0 0 1,0-1-1,0 1 0,0 0 1,0-1-1,0 1 0,0-1 1,0 1-1,1 0 0,-1-1 1,0 1-1,0-1 0,1 1 1,-1-1-1,0 1 0,0-1 1,1 1-1,-1-1 0,1 1 0,-1-1 1,0 1-1,1-1 0,-1 1 1,1-1-1,-1 0 0,1 1 1,-1-1-1,1 0 0,-1 0 1,1 1-1,0-1 0,0 0 1,30 4 188,30-13-3,-27-3-2752,51-24 0,-84 35 2124,-1 1 0,1 0 0,0 0-1,0-1 1,-1 1 0,1-1-1,0 1 1,-1-1 0,1 1 0,0-1-1,-1 1 1,1-1 0,-1 1-1,1-1 1,-1 0 0,1 1 0,-1-1-1,0 0 1,1 1 0,-1-1-1,1-1 1,-1-6-6498</inkml:trace>
</inkml:ink>
</file>

<file path=ppt/ink/ink3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19.713"/>
    </inkml:context>
    <inkml:brush xml:id="br0">
      <inkml:brushProperty name="width" value="0.025" units="cm"/>
      <inkml:brushProperty name="height" value="0.025" units="cm"/>
    </inkml:brush>
  </inkml:definitions>
  <inkml:trace contextRef="#ctx0" brushRef="#br0">23 1 15983,'0'0'9065,"-9"51"-7464,7-28-31,1 4-673,-4 3-545,4-2-224,-4 0-96,5-3 0,0-2-544,0-6-706,0-8-1472,9-5-1410,5-4-2722</inkml:trace>
</inkml:ink>
</file>

<file path=ppt/ink/ink3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20.069"/>
    </inkml:context>
    <inkml:brush xml:id="br0">
      <inkml:brushProperty name="width" value="0.025" units="cm"/>
      <inkml:brushProperty name="height" value="0.025" units="cm"/>
    </inkml:brush>
  </inkml:definitions>
  <inkml:trace contextRef="#ctx0" brushRef="#br0">1 13 18129,'0'0'14638,"49"-3"-14638,-18-1 0,-4 0 0,0 3 0,-2 1 0,-5 0-2210,-8 0-2082,-6 0-2018</inkml:trace>
</inkml:ink>
</file>

<file path=ppt/ink/ink3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20.867"/>
    </inkml:context>
    <inkml:brush xml:id="br0">
      <inkml:brushProperty name="width" value="0.025" units="cm"/>
      <inkml:brushProperty name="height" value="0.025" units="cm"/>
    </inkml:brush>
  </inkml:definitions>
  <inkml:trace contextRef="#ctx0" brushRef="#br0">0 5 9737,'0'0'17985,"6"-2"-16591,-6 2-1355,1 0 1,-1-1 0,1 1 0,0 0 0,-1-1 0,1 1 0,0 0 0,-1 0 0,1 0-1,0 0 1,0 0 0,-1 0 0,1 0 0,0 0 0,-1 0 0,1 0 0,0 0 0,-1 0 0,1 0-1,0 0 1,-1 1 0,1-1 0,0 0 0,-1 0 0,1 1 0,0-1 0,-1 1 0,1-1-1,-1 0 1,1 1 0,-1-1 0,1 1 0,-1-1 0,1 1 0,-1 0 0,0-1 0,1 1-1,-1-1 1,0 1 0,1 1 0,1 36 939,-2-18-924,-1-1-12,2 0 1,1 0 0,7 37-1,8-9-2817,-15-37-1128,-1-4-5446</inkml:trace>
</inkml:ink>
</file>

<file path=ppt/ink/ink3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21.223"/>
    </inkml:context>
    <inkml:brush xml:id="br0">
      <inkml:brushProperty name="width" value="0.025" units="cm"/>
      <inkml:brushProperty name="height" value="0.025" units="cm"/>
    </inkml:brush>
  </inkml:definitions>
  <inkml:trace contextRef="#ctx0" brushRef="#br0">0 5 15759,'0'0'13260,"72"0"-12138,-32 0-674,7 0-352,-3-3-64,-4 3-32,-2 0-673,-8 0-736,-5 0-1281,-5 0-994,-6 0-2530,-4-2-7591</inkml:trace>
</inkml:ink>
</file>

<file path=ppt/ink/ink3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21.584"/>
    </inkml:context>
    <inkml:brush xml:id="br0">
      <inkml:brushProperty name="width" value="0.025" units="cm"/>
      <inkml:brushProperty name="height" value="0.025" units="cm"/>
    </inkml:brush>
  </inkml:definitions>
  <inkml:trace contextRef="#ctx0" brushRef="#br0">1 10 10410,'0'0'17584,"10"-1"-15987,36-2-379,-5-1-260,57 2-1,-97 2-960,1 0 0,-1 1 0,1-1 0,-1 0 0,1 1 0,0-1 0,-1 1 0,1-1 0,-1 1 0,0 0 0,1-1 0,-1 1 0,0 0 0,1 0 1,-1 0-1,0 0 0,0 0 0,0 1 0,0-1 0,0 0 0,0 0 0,0 1 0,0-1 0,0 0 0,-1 1 0,1-1 0,0 1 0,-1-1 0,0 1 0,1-1 0,-1 1 0,0 0 0,0-1 0,1 1 0,-1-1 0,-1 1 0,1 0 0,0-1 0,0 1 0,0-1 0,-1 1 0,0 2 0,-1 3 12,0 0 1,0 0-1,-1 0 1,0-1-1,0 1 1,0-1 0,-1 1-1,-5 6 1,-6 3 0,-1 0 1,-1-1 0,-1 0-1,0-2 1,-1 0 0,0-1-1,-34 16 1,67-25-11,13-3 0,201-24-2765,-202 20-3230,-4-1-4111</inkml:trace>
</inkml:ink>
</file>

<file path=ppt/ink/ink3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26.410"/>
    </inkml:context>
    <inkml:brush xml:id="br0">
      <inkml:brushProperty name="width" value="0.025" units="cm"/>
      <inkml:brushProperty name="height" value="0.025" units="cm"/>
    </inkml:brush>
  </inkml:definitions>
  <inkml:trace contextRef="#ctx0" brushRef="#br0">11 308 2050,'0'0'170,"0"1"0,0-1 0,-1 0 0,1 0 0,0 0 0,0 1 0,0-1 0,0 0 0,0 0 0,0 0 0,-1 0 0,1 1 0,0-1 0,0 0 0,0 0 0,-1 0 0,1 0 0,0 0 0,0 1 0,0-1 0,-1 0 0,1 0 0,0 0 0,0 0 0,-1 0 0,1 0 0,0 0 0,0 0 0,0 0 0,-1 0 0,1 0 0,0 0 0,0 0 0,-1 0 0,1 0 0,0 0 0,0 0 0,-1 0 0,1 0 0,0-1 0,0 1 0,0 0 0,-1 0 0,1 0 0,0 0 0,0-1 0,-1-14 1051,11-38-6667,-5 31 5386,-2 5 547,0 1 1,2 0 0,0 0-1,1 0 1,0 1-1,16-27 1,4 0 3562,3 2 4315,-25 44-2885,-2 13-3882,-1 19-957,-12 114 1097,5-97-904,1 66 0,5-118-832,0 0 0,0-1 0,0 1 0,0 0-1,0 0 1,0 0 0,0-1 0,1 1 0,-1 0 0,0 0-1,0 0 1,1-1 0,-1 1 0,0 0 0,1-1 0,-1 1-1,1 0 1,-1-1 0,1 1 0,-1 0 0,1-1 0,0 1-1,-1-1 1,1 1 0,0-1 0,-1 1 0,1-1 0,0 0 0,-1 1-1,1-1 1,1 0 0,1 1-1,-1-1 1,1 0-1,-1 0 0,0 0 1,1-1-1,-1 1 0,1-1 1,-1 1-1,1-1 0,3-1 1,3-3-5,1 1 0,0-1 0,-1-1 0,9-6 0,26-27 3,57-64 0,29-27 0,-121 127-5111,-9 4 4945,0-1 1,0 0 0,1 0 0,-1 0 0,0 0 0,0 0 0,0 0 0,0 0 0,0 0 0,0 0 0,0 1 0,1-1 0,-1 0 0,0 0 0,0 0 0,0 0 0,0 0 0,0 1 0,0-1 0,0 0 0,0 0 0,0 0 0,0 0 0,0 1 0,0-1 0,0 0 0,0 0-1,0 0 1,0 0 0,0 0 0,0 1 0,0-1 0,0 0 0,0 0 0,0 0 0,0 0 0,0 1 0,0-1 0,0 0 0,0 0 0,0 0 0,-1 0 0,1 0 0,0 0 0,0 1 0,0-1 0,0 0 0,0 0 0,0 0 0,-1 0 0,1 0 0,0 0 0,-6 4-7982</inkml:trace>
</inkml:ink>
</file>

<file path=ppt/ink/ink3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9:26.767"/>
    </inkml:context>
    <inkml:brush xml:id="br0">
      <inkml:brushProperty name="width" value="0.025" units="cm"/>
      <inkml:brushProperty name="height" value="0.025" units="cm"/>
    </inkml:brush>
  </inkml:definitions>
  <inkml:trace contextRef="#ctx0" brushRef="#br0">0 1 10346,'0'0'18834,"0"62"-16688,11-39-705,4 1-1441,4 4 0,3-2 0,4 2 0,0-3 0,1 2-256,-1-7-2595,-5-7-2306,-5-8-3491</inkml:trace>
</inkml:ink>
</file>

<file path=ppt/ink/ink3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1.750"/>
    </inkml:context>
    <inkml:brush xml:id="br0">
      <inkml:brushProperty name="width" value="0.025" units="cm"/>
      <inkml:brushProperty name="height" value="0.025" units="cm"/>
    </inkml:brush>
  </inkml:definitions>
  <inkml:trace contextRef="#ctx0" brushRef="#br0">29 36 8584,'0'0'17665,"11"-6"-16646,0 0-822,-1 2-1,1-1 0,1 2 1,-1-1-1,0 2 0,17-3 1,-25 5-165,0-1 1,-1 1-1,1 0 0,0 0 1,-1 1-1,1-1 1,0 0-1,-1 1 0,1 0 1,-1-1-1,1 1 1,-1 0-1,1 0 1,-1 1-1,0-1 0,5 3 1,-6-2-28,1 0 1,-1 1-1,0-1 1,1 0-1,-1 1 0,0-1 1,0 0-1,-1 1 1,1-1-1,0 1 0,-1 0 1,0-1-1,1 1 1,-1-1-1,0 1 1,0 0-1,-1-1 0,1 1 1,0-1-1,-1 1 1,-1 4-1,0-1 27,0 0 0,-1 0 0,1-1 0,-1 1 0,-1-1 0,1 1 0,-1-1 0,1 0-1,-2 0 1,1-1 0,-7 7 0,-61 45 1037,49-40-370,14-10-446,-20 15 437,28-20-676,1-1-1,-1 1 0,0-1 1,0 1-1,1 0 0,-1-1 1,0 1-1,1 0 0,-1-1 1,1 1-1,-1 0 0,1 0 1,-1 0-1,1 0 0,-1 0 1,1-1-1,0 1 0,0 0 0,-1 0 1,1 0-1,0 0 0,0 0 1,0 0-1,0 0 0,0 0 1,0 1-1,3 0-13,0-1 0,-1 1 0,1-1 0,0 0 0,0 0 0,0 0 0,0 0 0,0-1 0,0 1 0,0-1 0,0 0 0,0 0 0,5 0 0,-1 0 0,61 4-2551,36-4-5863,-56 0 5238</inkml:trace>
</inkml:ink>
</file>

<file path=ppt/ink/ink3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2.092"/>
    </inkml:context>
    <inkml:brush xml:id="br0">
      <inkml:brushProperty name="width" value="0.025" units="cm"/>
      <inkml:brushProperty name="height" value="0.025" units="cm"/>
    </inkml:brush>
  </inkml:definitions>
  <inkml:trace contextRef="#ctx0" brushRef="#br0">0 1 5637,'0'0'18994,"74"13"-18802,-29-10-224,5-3-3203,-1 0-4260</inkml:trace>
  <inkml:trace contextRef="#ctx0" brushRef="#br0" timeOffset="1">470 30 17104,'0'0'12172,"30"36"-27034</inkml:trace>
</inkml:ink>
</file>

<file path=ppt/ink/ink3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2.451"/>
    </inkml:context>
    <inkml:brush xml:id="br0">
      <inkml:brushProperty name="width" value="0.025" units="cm"/>
      <inkml:brushProperty name="height" value="0.025" units="cm"/>
    </inkml:brush>
  </inkml:definitions>
  <inkml:trace contextRef="#ctx0" brushRef="#br0">0 1 17969,'0'0'7143,"0"67"-6951,0-40-352,3 5-1089,2-1-1410,-2-2-1345,-1-7-3235</inkml:trace>
</inkml:ink>
</file>

<file path=ppt/ink/ink3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2.796"/>
    </inkml:context>
    <inkml:brush xml:id="br0">
      <inkml:brushProperty name="width" value="0.025" units="cm"/>
      <inkml:brushProperty name="height" value="0.025" units="cm"/>
    </inkml:brush>
  </inkml:definitions>
  <inkml:trace contextRef="#ctx0" brushRef="#br0">0 38 15887,'0'0'6054,"11"-7"-3412,-4 3-2236,-1 1-154,-1-1 1,1 1-1,0 0 0,1 0 0,-1 1 0,0 0 1,1 0-1,-1 1 0,1-1 0,-1 1 1,10 0-1,-1 1 142,66 4 690,-75-3-1054,1 0-1,0 0 0,-1 1 1,0 0-1,1 0 1,-1 1-1,0 0 0,0 0 1,10 7-1,-15-9-28,0 0-1,1-1 1,-1 1-1,0 0 0,0 0 1,0 0-1,-1 0 1,1 0-1,0 0 1,0 0-1,0 0 1,-1 1-1,1-1 0,-1 0 1,1 0-1,-1 0 1,1 1-1,-1-1 1,0 0-1,1 1 1,-1-1-1,0 0 0,0 1 1,0-1-1,0 0 1,-1 3-1,0-1 59,0-1 0,0 1 0,0-1 0,-1 0 0,1 1 0,-1-1 0,0 0 0,0 0-1,0 0 1,0-1 0,0 1 0,-3 2 0,-8 4 463,0 0 1,0-1-1,-23 9 0,19-11-397,13-4-127,0 0 1,0 0-1,0 0 0,0 1 1,1 0-1,-1 0 1,-6 4-1,50 1 2,-24-4-158,0-1 0,0 2 0,-1 0 0,1 1 0,15 8 0,-28-13 146,-1 1 0,0 0 0,0 0 0,0 0 0,0 0 0,0 0 0,0 0 0,-1 1 0,1-1 0,0 1 0,-1-1 0,1 1 0,-1 0 0,1-1-1,-1 1 1,0 0 0,1 0 0,-1 0 0,0 0 0,0 0 0,-1 0 0,1 0 0,0 1 0,-1-1 0,1 0 0,-1 0 0,0 0 0,0 1 0,0-1-1,0 0 1,0 1 0,0-1 0,-1 0 0,1 0 0,-1 0 0,1 1 0,-1-1 0,0 0 0,0 0 0,0 0 0,0 0 0,0 0 0,0 0 0,-1-1-1,1 1 1,-1 0 0,-2 2 0,-3 3 91,0 0 0,0 0 0,-1-1 0,0 0 0,0 0 0,0 0 0,-1-2 0,0 1 0,0-1 0,0 0 0,-11 3 0,2-2 17,-1 0 1,1-2-1,-1 0 1,1-1-1,-21 0 1,39-2-99,0 0 1,0 0-1,-1 0 1,1 0-1,0 1 1,-1-1-1,1 0 1,0 0-1,-1 0 1,1 0-1,0 0 1,-1-1-1,1 1 1,0 0-1,0 0 1,-1 0-1,1 0 1,0 0-1,-1 0 1,1 0-1,0 0 1,0-1-1,-1 1 1,1 0-1,0 0 1,0 0-1,-1-1 1,1 1-1,0 0 1,0 0-1,0-1 1,0 1-1,-1 0 1,1 0-1,0-1 1,0 1-1,0 0 1,0-1-1,7-11-353,21-8-2317,1 9-4091,5 0-3983</inkml:trace>
</inkml:ink>
</file>

<file path=ppt/ink/ink3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3.155"/>
    </inkml:context>
    <inkml:brush xml:id="br0">
      <inkml:brushProperty name="width" value="0.025" units="cm"/>
      <inkml:brushProperty name="height" value="0.025" units="cm"/>
    </inkml:brush>
  </inkml:definitions>
  <inkml:trace contextRef="#ctx0" brushRef="#br0">0 6 22101,'0'0'10666,"57"-5"-29628</inkml:trace>
</inkml:ink>
</file>

<file path=ppt/ink/ink3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3.501"/>
    </inkml:context>
    <inkml:brush xml:id="br0">
      <inkml:brushProperty name="width" value="0.025" units="cm"/>
      <inkml:brushProperty name="height" value="0.025" units="cm"/>
    </inkml:brush>
  </inkml:definitions>
  <inkml:trace contextRef="#ctx0" brushRef="#br0">0 1 1569,'0'0'28604,"1"11"-26891,18 132-505,-1-41-4834,-14-93 1619,-3-24-20105</inkml:trace>
</inkml:ink>
</file>

<file path=ppt/ink/ink3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3.847"/>
    </inkml:context>
    <inkml:brush xml:id="br0">
      <inkml:brushProperty name="width" value="0.025" units="cm"/>
      <inkml:brushProperty name="height" value="0.025" units="cm"/>
    </inkml:brush>
  </inkml:definitions>
  <inkml:trace contextRef="#ctx0" brushRef="#br0">1 0 17489,'0'0'11755,"64"2"-10346,-33-1-576,4 2-321,-1-2-352,0 0-128,-7 0-32,-3 0-864,-8-1-578,-5 1-800,-7-1-384,-12 3-9770,-8-2 321</inkml:trace>
  <inkml:trace contextRef="#ctx0" brushRef="#br0" timeOffset="1">27 114 14542,'0'0'16880,"63"18"-16592,-21-26-224,-1 3-32,-3 1-576,-10 3-1218,-4 1-1729,-10 0-513,-8 1-32,-6 7-1697,0-1-6439</inkml:trace>
</inkml:ink>
</file>

<file path=ppt/ink/ink3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4.205"/>
    </inkml:context>
    <inkml:brush xml:id="br0">
      <inkml:brushProperty name="width" value="0.025" units="cm"/>
      <inkml:brushProperty name="height" value="0.025" units="cm"/>
    </inkml:brush>
  </inkml:definitions>
  <inkml:trace contextRef="#ctx0" brushRef="#br0">1 210 13421,'0'0'16207,"55"24"-15598,-13-24-513,3-3-96,2-1-1410,-5-2-3202,-3-2-3588</inkml:trace>
  <inkml:trace contextRef="#ctx0" brushRef="#br0" timeOffset="1">595 1 20115,'0'0'12652,"85"19"-12652,-41-19 0,1 0 0,-3 0-1537,-6 0-2499,-8 0-1730,-8 0-2337</inkml:trace>
</inkml:ink>
</file>

<file path=ppt/ink/ink3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4.545"/>
    </inkml:context>
    <inkml:brush xml:id="br0">
      <inkml:brushProperty name="width" value="0.025" units="cm"/>
      <inkml:brushProperty name="height" value="0.025" units="cm"/>
    </inkml:brush>
  </inkml:definitions>
  <inkml:trace contextRef="#ctx0" brushRef="#br0">0 1 15759,'0'0'8552,"66"23"-8392,-27-23-96,4 0-64,1-1-704,-3-7-3428,0-1-8777</inkml:trace>
</inkml:ink>
</file>

<file path=ppt/ink/ink3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5.196"/>
    </inkml:context>
    <inkml:brush xml:id="br0">
      <inkml:brushProperty name="width" value="0.025" units="cm"/>
      <inkml:brushProperty name="height" value="0.025" units="cm"/>
    </inkml:brush>
  </inkml:definitions>
  <inkml:trace contextRef="#ctx0" brushRef="#br0">0 35 12460,'0'0'17312,"9"-6"-16153,-5 3-1072,1 0 0,0 0 1,0 0-1,0 0 1,0 1-1,0 0 1,0 0-1,1 0 1,-1 1-1,1-1 1,-1 1-1,1 1 0,-1-1 1,1 1-1,0 0 1,-1 0-1,1 1 1,0 0-1,-1 0 1,9 2-1,-12-3-87,-1 0 0,0 0 0,0 0 0,1 1 0,-1-1 0,0 0 0,1 0 0,-1 1 0,0-1 0,0 1 0,0-1 0,0 1 0,1 0 0,-1-1 0,0 1 0,0 0 0,0 0 0,0 0 0,-1 0 0,1 0 0,0 0 0,0 0 0,0 0 0,-1 0 0,1 0 0,0 0 0,-1 0 0,1 0 0,-1 1 0,1 0 0,-2 0 0,0 0 0,0 0 0,-1-1 0,1 1 0,0 0 0,-1-1 0,1 1 0,-1-1 0,0 0 0,1 1 0,-1-1 0,0 0 0,0 0 0,1 0 0,-1 0 0,0-1 0,-4 2 0,-32 9 0,31-10 0,-1 1 0,1 0 0,0 1 0,0-1 0,0 1 0,0 0 0,-8 6 0,15-9 0,0 0 0,0 1 0,0-1 0,0 0 0,0 1 0,0-1 0,0 0 0,0 0 0,0 1 0,0-1 0,0 0 0,0 1 0,0-1 0,0 0 0,0 1 0,0-1 0,0 0 0,0 0 0,0 1 0,1-1 0,-1 0 0,0 0 0,0 1 0,0-1 0,1 0 0,-1 0 0,0 1 0,0-1 0,0 0 0,1 0 0,-1 0 0,0 1 0,0-1 0,1 0 0,-1 0 0,0 0 0,1 0 0,-1 0 0,0 0 0,0 0 0,1 0 0,-1 0 0,0 0 0,1 0 0,-1 0 0,0 0 0,1 0 0,-1 0 0,0 0 0,0 0 0,1 0 0,-1 0 0,0 0 0,1 0 0,24 3 0,-22-2 0,32 2-252,-22-2 4,0 0 1,-1 1-1,1 0 0,-1 1 1,0 0-1,22 9 0,-33-11 255,1-1-1,-1 1 1,0-1 0,0 1-1,1 0 1,-1 0 0,0 0-1,0 0 1,0 0 0,0 0-1,0 0 1,0 0 0,0 0-1,0 0 1,-1 0-1,1 0 1,0 1 0,-1-1-1,1 0 1,-1 1 0,1-1-1,-1 0 1,0 1 0,1 2-1,-1-2 41,-1 0-1,1 0 1,-1 0 0,0 0-1,0 0 1,0 0-1,0 0 1,0 0-1,0 0 1,0-1 0,0 1-1,-1 0 1,1-1-1,-4 3 1,-2 2 113,-1 0 0,0 0 0,0-1 1,0 0-1,-1 0 0,-9 3 0,3-4-160,0 0 0,-1-1 0,1 0 0,-1-1 0,-28-1 0,44-1 2,-1 0 0,0 0 0,1 1 0,-1-1 0,1 0 0,-1 0 0,0 0 0,1 0 0,-1 0 0,0 0 0,1 0 0,-1-1 0,1 1 0,-1 0 0,1 0 0,-1 0 0,0 0 0,1-1 0,-1 1 0,1 0 0,-1-1 0,1 1 0,-1 0 0,1-1 0,-1 1 0,1-1 0,0 1 0,-1-1 0,1 1 0,0-1 0,-1 1 0,1-1 0,0 1 0,-1-1 0,1 1 0,0-1 0,0 1 0,0-1 0,0 0 0,-1 1 0,1-1 0,0 1 0,0-1 0,0 0 0,0 1 0,0-1 0,1 1 0,-1-1 0,0 0 0,0 1 0,0-1 0,0 1 0,1-1 0,-1 0 0,0 1 0,0-1 0,1 0 0,1-2-66,0 0-1,0-1 1,0 1-1,1 0 1,-1 0-1,1 1 1,-1-1-1,4-2 1,53-33-9663,-23 16-5</inkml:trace>
</inkml:ink>
</file>

<file path=ppt/ink/ink3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05.539"/>
    </inkml:context>
    <inkml:brush xml:id="br0">
      <inkml:brushProperty name="width" value="0.025" units="cm"/>
      <inkml:brushProperty name="height" value="0.025" units="cm"/>
    </inkml:brush>
  </inkml:definitions>
  <inkml:trace contextRef="#ctx0" brushRef="#br0">45 7 18257,'0'0'3839,"11"-1"-188,-6 0-3219,8-1 487,0 1 0,1 0 0,-1 1-1,24 3 1,-34-3-863,0 0 0,-1 0-1,1 1 1,0-1 0,-1 1 0,1 0-1,-1 0 1,1 0 0,-1 0 0,1 0-1,-1 1 1,0-1 0,0 1 0,1-1-1,-1 1 1,0 0 0,0 0 0,-1 0-1,1 0 1,0 0 0,-1 0 0,1 1-1,-1-1 1,0 0 0,0 1 0,0-1-1,0 1 1,0-1 0,0 1 0,-1 0-1,1-1 1,-1 1 0,0 0 0,0 3-1,0-2-52,-1-1 0,0 0 1,0 0-1,0 1 0,0-1 0,0 0 0,-1 0 0,0 0 0,1 0 0,-1-1 0,0 1 0,-1 0 0,1-1 0,0 0 0,-1 1 0,-3 2 1,-52 35-11,37-26 4,-3 0 3,-24 17 0,46-29 0,-1 0 0,1 0 0,0 0 0,0 0 0,0 0 0,0 1 0,0-1 0,0 0 0,1 1 0,-1 0 0,1-1 0,0 1 0,0 0 0,-2 5 0,3-7 0,0-1 0,0 1 0,1 0 0,-1 0 0,0-1 0,0 1 0,1 0 0,-1 0 0,0-1 0,1 1 0,-1 0 0,1-1 0,-1 1 0,1-1 0,-1 1 0,1 0 0,-1-1 0,1 1 0,0-1 0,-1 0 0,1 1 0,0-1 0,-1 1 0,1-1 0,0 0 0,-1 0 0,1 1 0,0-1 0,0 0 0,0 0 0,1 0 0,29 5 0,-28-5 0,97 4-1780,0-11-4725,-45-3-5293</inkml:trace>
</inkml:ink>
</file>

<file path=ppt/ink/ink3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1:02.627"/>
    </inkml:context>
    <inkml:brush xml:id="br0">
      <inkml:brushProperty name="width" value="0.025" units="cm"/>
      <inkml:brushProperty name="height" value="0.025" units="cm"/>
    </inkml:brush>
  </inkml:definitions>
  <inkml:trace contextRef="#ctx0" brushRef="#br0">53 42 9225,'0'0'14974,"27"-30"-10330,-26 30-4611,-1 0 0,0-1 0,0 1-1,0-1 1,0 1 0,0 0 0,0-1-1,0 1 1,0 0 0,0-1-1,0 1 1,0 0 0,0-1 0,0 1-1,0 0 1,0-1 0,0 1 0,0 0-1,0-1 1,0 1 0,-1 0 0,1-1-1,0 1 1,0 0 0,0-1 0,-1 1-1,1 0 1,0 0 0,0-1 0,-1 1-1,1 0 1,0 0 0,-1-1 0,1 1-1,0 0 1,0 0 0,-1 0 0,1 0-1,0 0 1,-1 0 0,1-1 0,-1 1-1,1 0 1,0 0 0,-1 0 0,1 0-1,0 0 1,-1 0 0,1 0 0,0 0-1,-1 0 1,1 1 0,0-1 0,-1 0-1,1 0 1,0 0 0,-1 0 0,1 0-1,0 1 1,-1-1 0,1 0-1,0 0 1,0 0 0,-1 1 0,-1 0-32,0 0 0,0 0 0,1 0 0,-1 0 0,0 0 0,0 1 0,1-1 0,-1 0 0,1 1 0,-1-1 0,-1 3 0,-9 35 369,12-39-354,0 1-1,-1 0 0,1 0 1,0 0-1,0-1 0,0 1 1,-1 0-1,1 0 0,0 0 1,0 0-1,1 0 0,-1-1 0,0 1 1,0 0-1,0 0 0,0 0 1,1 0-1,-1-1 0,0 1 1,1 0-1,-1 0 0,1-1 1,-1 1-1,1 0 0,-1-1 1,1 1-1,-1 0 0,1-1 0,-1 1 1,1-1-1,0 1 0,0-1 1,-1 1-1,1-1 0,0 0 1,0 1-1,-1-1 0,1 0 1,0 1-1,1-1 0,1 0 19,0 0 1,0 0-1,0 0 0,0 0 0,-1-1 0,1 1 1,0-1-1,0 0 0,0 0 0,-1 0 0,1 0 1,4-3-1,-6 3-21,1 0 1,-1 0 0,0 0-1,0-1 1,0 1-1,0 0 1,0-1 0,0 1-1,0 0 1,0-1-1,-1 1 1,1-1 0,-1 1-1,1-1 1,-1 0-1,1 1 1,-1-1 0,0 0-1,0 1 1,0-1 0,0 0-1,0 1 1,0-1-1,-1-1 1,1 2-14,0 1 0,-1-1 0,1 0 0,-1 1 0,1-1 0,-1 1 0,0-1 0,1 1 0,-1 0 0,1-1 0,-1 1 0,0 0 0,1-1 0,-1 1 0,0 0 0,1 0 0,-1-1 0,0 1 0,1 0 0,-1 0 0,0 0 0,0 0 0,1 0 0,-1 0 0,0 0 0,0 0 0,1 0 0,-1 1 0,0-1 0,1 0 0,-1 0 0,0 1 0,1-1 0,-1 0 0,-1 1 0,-24 11 0,25-11 0,0-1 0,1 1 0,-1 0 0,0-1 0,0 1 0,1 0 0,-1 0 0,0 0 0,1 0 0,-1 0 0,1 0 0,-1 0 0,1 0 0,-1 0 0,1 0 0,0 0 0,-1 0 0,1 0 0,0 0 0,0 0 0,0 0 0,0 0 0,0 0 0,0 2 0,1-2 0,-1-1 0,1 1 0,-1-1 0,1 1 0,0-1 0,-1 0 0,1 1 0,0-1 0,-1 1 0,1-1 0,0 0 0,0 0 0,0 0 0,-1 1 0,1-1 0,0 0 0,0 0 0,-1 0 0,1 0 0,0 0 0,0 0 0,0 0 0,-1-1 0,2 1 0,0 0 0,0-1 0,0 1 0,1-1 0,-2 1 0,1-1 0,0 0 0,0 0 0,0 0 0,0 0 0,0 0 0,-1 0 0,1 0 0,0-1 0,-1 1 0,1 0 0,-1-1 0,0 0 0,1 1 0,-1-1 0,0 0 0,0 1 0,0-1 0,0 0 0,0 0 0,-1 0 0,1 0 0,-1 0 0,2-4 0,-3 6 0,0-1 0,1 1 0,-1-1 0,0 1 0,1-1 0,-1 1 0,0-1 0,0 1 0,1 0 0,-1-1 0,0 1 0,0 0 0,0 0 0,1 0 0,-1 0 0,0 0 0,0 0 0,0 0 0,0 0 0,1 0 0,-1 0 0,0 0 0,0 0 0,-1 1 0,-22 3 0,19-2 0,1-1 0,0 1 0,1 0 0,-1 1 0,0-1 0,1 1 0,-1 0 0,1-1 0,0 1 0,0 1 0,0-1 0,0 0 0,0 1 0,1 0 0,0-1 0,-3 7 0,5-10 0,0 0 0,1 1 0,-1-1 0,0 0 0,0 1 0,1-1 0,-1 0 0,0 0 0,1 1 0,-1-1 0,0 0 0,1 0 0,-1 0 0,0 1 0,1-1 0,-1 0 0,0 0 0,1 0 0,-1 0 0,1 0 0,-1 0 0,0 0 0,1 0 0,-1 0 0,1 0 0,-1 0 0,0 0 0,1 0 0,-1 0 0,1 0 0,-1 0 0,0 0 0,1 0 0,-1-1 0,0 1 0,1 0 0,-1 0 0,0 0 0,1-1 0,-1 1 0,17-7 0,-14 5 0,0 0 0,0 0 0,-1 0 0,1 0 0,-1-1 0,1 1 0,-1-1 0,0 1 0,0-1 0,0 0 0,0 0 0,-1 0 0,1 0 0,-1 0 0,0 0 0,0 0 0,0 0 0,0-1 0,0 1 0,0-6 0,-4 9 0,0-1 0,0 1 0,1 0 0,-1 0 0,0 0 0,1 0 0,-1 1 0,0-1 0,1 1 0,-1-1 0,0 1 0,1 0 0,-4 2 0,-6 9-212,16-6-478,28-4-2429,-18-2 851,2 0-5953</inkml:trace>
</inkml:ink>
</file>

<file path=ppt/ink/ink3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1:04.883"/>
    </inkml:context>
    <inkml:brush xml:id="br0">
      <inkml:brushProperty name="width" value="0.025" units="cm"/>
      <inkml:brushProperty name="height" value="0.025" units="cm"/>
    </inkml:brush>
  </inkml:definitions>
  <inkml:trace contextRef="#ctx0" brushRef="#br0">101 4 1826,'0'0'9294,"-9"0"-7847,-32 0 101,21 0 1432,0 0 3558,11 13-5280,9-12-1187,0-1-1,0 0 1,-1 0-1,1 1 1,0-1-1,0 0 1,0 1 0,0-1-1,0 1 1,0-1-1,-1 0 1,1 1-1,0-1 1,0 0-1,0 1 1,0-1 0,0 1-1,0-1 1,0 0-1,1 1 1,-1-1-1,0 0 1,0 1-1,0-1 1,0 0 0,0 1-1,1-1 1,-1 0-1,0 1 1,0-1-1,0 0 1,1 1 0,-1-1-1,0 0 1,0 0-1,1 1 1,-1-1-1,0 0 1,1 0-1,-1 0 1,0 1 0,1-1-1,186-11 361,-29 0-344,-78 7-231,-71 7 211,-16 0 285,-17 0-77,-77-10-45,78 4-233,0 1 1,-1 1 0,1 1-1,0 0 1,-1 2 0,-26 6-1,14-1 166,-42 3 0,460 6-334,-382-16 283,-20-1-240,0 0 37,-25 3 1,28-1 116,-1 0 1,1-1 0,-25-3-1,24-7-1327,16 5-3579,13 2-2509,1 3 1586</inkml:trace>
</inkml:ink>
</file>

<file path=ppt/ink/ink3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1:05.490"/>
    </inkml:context>
    <inkml:brush xml:id="br0">
      <inkml:brushProperty name="width" value="0.025" units="cm"/>
      <inkml:brushProperty name="height" value="0.025" units="cm"/>
    </inkml:brush>
  </inkml:definitions>
  <inkml:trace contextRef="#ctx0" brushRef="#br0">90 12 10282,'-18'-11'8524,"32"11"-4920,33 13-2653,-41-12-905,6 2-10,0 1 0,0 0 1,0 1-1,0 0 0,-1 1 0,0 0 1,18 13-1,-29-18-25,1-1-1,-1 0 1,1 1 0,-1-1-1,0 1 1,1-1 0,-1 0-1,0 1 1,1-1 0,-1 1-1,0-1 1,0 1-1,0-1 1,1 1 0,-1-1-1,0 1 1,0-1 0,0 1-1,0-1 1,0 1 0,0-1-1,0 1 1,0-1 0,0 1-1,0 0 1,0-1-1,0 1 1,-1-1 0,1 1-1,0-1 1,0 1 0,0-1-1,-1 0 1,1 1 0,0-1-1,-1 1 1,1-1-1,0 1 1,-1-1 0,1 0-1,0 1 1,-1-1 0,1 0-1,-1 1 1,1-1 0,-1 0-1,1 0 1,-1 0 0,1 1-1,-1-1 1,1 0-1,-2 0 1,-31 12 652,27-11-475,-35 10 632,22-7 364,0 1-1,-32 14 1,13 5-3161,34-20 883,0 0 1,0 1 0,0-1 0,1 1 0,-1-1 0,-2 7-1,-1 3-8189</inkml:trace>
</inkml:ink>
</file>

<file path=ppt/ink/ink3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50.112"/>
    </inkml:context>
    <inkml:brush xml:id="br0">
      <inkml:brushProperty name="width" value="0.025" units="cm"/>
      <inkml:brushProperty name="height" value="0.025" units="cm"/>
    </inkml:brush>
  </inkml:definitions>
  <inkml:trace contextRef="#ctx0" brushRef="#br0">69 0 3587,'0'0'758,"9"1"9839,-40 58-5552,22-32-4534,0 0 0,1 0 0,-7 54 1,12-50 184,1-1 1,2 1-1,6 62 1,2-69-573,0-1-1,1 1 1,1-1 0,2-1-1,0 0 1,1-1-1,17 21 1,-5-4 19,-14-23-34,0-1 1,1 0-1,0-1 1,1-1-1,1 0 1,0 0-1,17 10 1,-5-6 109,0-1-1,1-1 1,41 15 0,60 14 11,59 23 127,-153-55-323,0-1-1,0-2 1,1-1-1,69 4 1,45 8 76,-94-11-56,-1-2 1,1-3-1,99-7 1,9 0 20,58 26-21,756 32-12,-86 29-42,-789-65-1,-2 4 0,0 5-1,146 59 1,-234-80-10,0 1 1,-1 0-1,0 1 0,0 0 0,0 0 1,-1 1-1,0 0 0,-1 1 0,0 0 1,0 1-1,13 23 0,36 40 55,-25-43-35,0 0 1,2-2 0,1-2 0,63 36-1,170 73 66,-140-74-70,98 45 40,397 126 1,555 74 18,-608-173-64,65 14 9,-471-108-8,380 134 23,-105-27-32,177 57 14,-303-94-6,-12 7 21,94 29 11,-230-97-22,380 88 60,-325-91-46,-146-27-9,1-4 1,1-3-1,100 4 0,98-3 40,-103-2 8,-83-11 177,0-5 0,-1-4 1,0-3-1,118-33 0,-200 43-202,0 0 1,0-1-1,0 1 1,0-1-1,0-1 1,-1 1-1,0-1 0,1 0 1,-1 0-1,-1 0 1,1-1-1,-1 1 0,1-1 1,-2 0-1,1-1 1,0 1-1,-1-1 0,0 1 1,4-13-1,-2 6 5,-1-1 0,0 1 0,-1-1-1,-1 0 1,0 0 0,-1 0 0,0-1-1,-2-22 1,7-47 705,-6 82-738,-16 17-13687</inkml:trace>
</inkml:ink>
</file>

<file path=ppt/ink/ink3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1:50.872"/>
    </inkml:context>
    <inkml:brush xml:id="br0">
      <inkml:brushProperty name="width" value="0.025" units="cm"/>
      <inkml:brushProperty name="height" value="0.025" units="cm"/>
    </inkml:brush>
  </inkml:definitions>
  <inkml:trace contextRef="#ctx0" brushRef="#br0">5 257 5477,'-5'-4'16392,"14"-4"-12165,13-7-3572,27-7 687,-6 4-479,73-44 0,-106 55-843,1 0 1,-1-1-1,0 0 0,0-1 0,-1 0 0,-1 0 0,1-1 0,-1 0 0,-1-1 0,0 0 0,8-16 0,-14 26-68,4 27-106,6-8 213,0-1 1,1-1-1,1 0 1,1 0 0,21 19-1,-21-23-41,0 1-1,-2 1 1,0 0-1,0 1 1,-1 0 0,15 28-1,-20-16-596,-5-10-4639,11-16-10483</inkml:trace>
</inkml:ink>
</file>

<file path=ppt/ink/ink3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6:18.913"/>
    </inkml:context>
    <inkml:brush xml:id="br0">
      <inkml:brushProperty name="width" value="0.025" units="cm"/>
      <inkml:brushProperty name="height" value="0.025" units="cm"/>
    </inkml:brush>
  </inkml:definitions>
  <inkml:trace contextRef="#ctx0" brushRef="#br0">6 0 5862,'0'0'128,"-1"76"160,-2-36 449,1 1-225,2 0-352,0 0-32,0 1-32,0-1-96,5 0-352,-2-2-2979</inkml:trace>
</inkml:ink>
</file>

<file path=ppt/ink/ink3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6:19.260"/>
    </inkml:context>
    <inkml:brush xml:id="br0">
      <inkml:brushProperty name="width" value="0.025" units="cm"/>
      <inkml:brushProperty name="height" value="0.025" units="cm"/>
    </inkml:brush>
  </inkml:definitions>
  <inkml:trace contextRef="#ctx0" brushRef="#br0">25 0 4356,'-21'202'10345,"18"-128"-8856,3 0 1,11 82 0,-3-43-1387,-7 147 0,-3-111 380,8-30 386,-1-62-2179,-3 0-5467,-2-44-1188</inkml:trace>
</inkml:ink>
</file>

<file path=ppt/ink/ink3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21.030"/>
    </inkml:context>
    <inkml:brush xml:id="br0">
      <inkml:brushProperty name="width" value="0.025" units="cm"/>
      <inkml:brushProperty name="height" value="0.025" units="cm"/>
    </inkml:brush>
  </inkml:definitions>
  <inkml:trace contextRef="#ctx0" brushRef="#br0">0 3 12716,'74'4'1025,"-5"-3"160,3 0-608,2 1-161,4-2-288,2 0-32,4 0-32,4 0-32,3 0-2690,7-2-5029</inkml:trace>
  <inkml:trace contextRef="#ctx0" brushRef="#br0" timeOffset="1">2064 7 11243,'53'0'1793,"8"0"-1729,1-3-64,7 1-64,3 0-192,3 2-256,2 0-930,0 0-2850</inkml:trace>
</inkml:ink>
</file>

<file path=ppt/ink/ink3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20.698"/>
    </inkml:context>
    <inkml:brush xml:id="br0">
      <inkml:brushProperty name="width" value="0.025" units="cm"/>
      <inkml:brushProperty name="height" value="0.025" units="cm"/>
    </inkml:brush>
  </inkml:definitions>
  <inkml:trace contextRef="#ctx0" brushRef="#br0">0 23 12716,'0'0'1570,"68"3"-1506,-15-3 224,13 0 224,15 0 97,11 0-33,12-3-63,7-1-353,9 1-96,4 1-128,4-1-1762,2 0-2049,-2-5-5190</inkml:trace>
</inkml:ink>
</file>

<file path=ppt/ink/ink3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0.214"/>
    </inkml:context>
    <inkml:brush xml:id="br0">
      <inkml:brushProperty name="width" value="0.025" units="cm"/>
      <inkml:brushProperty name="height" value="0.025" units="cm"/>
    </inkml:brush>
  </inkml:definitions>
  <inkml:trace contextRef="#ctx0" brushRef="#br0">35 1 12107,'0'0'12097,"-5"10"-11467,-1 8-355,0 0 1,1 1-1,1 0 0,0 0 1,2 0-1,-1 33 0,8 112-1771,-1-2-9846,-4-117 5042</inkml:trace>
</inkml:ink>
</file>

<file path=ppt/ink/ink3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1.661"/>
    </inkml:context>
    <inkml:brush xml:id="br0">
      <inkml:brushProperty name="width" value="0.025" units="cm"/>
      <inkml:brushProperty name="height" value="0.025" units="cm"/>
    </inkml:brush>
  </inkml:definitions>
  <inkml:trace contextRef="#ctx0" brushRef="#br0">1 0 4933,'0'0'19389,"6"14"-18418,-4-11-901,2 6 114,0-1-1,-1 1 1,0 0-1,0 0 0,-1 0 1,0 0-1,0 1 0,-1-1 1,-1 1-1,0 15 1,-3 8 158,-2 9 300,2 43 0,3-75-972,0 0 1,1-1 0,0 1-1,1 0 1,0-1 0,1 1-1,-1-1 1,2 0 0,-1 0-1,7 10 1,8 3-4379,2-6-4277</inkml:trace>
</inkml:ink>
</file>

<file path=ppt/ink/ink3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8.281"/>
    </inkml:context>
    <inkml:brush xml:id="br0">
      <inkml:brushProperty name="width" value="0.025" units="cm"/>
      <inkml:brushProperty name="height" value="0.025" units="cm"/>
    </inkml:brush>
  </inkml:definitions>
  <inkml:trace contextRef="#ctx0" brushRef="#br0">109 0 2370,'0'0'5381,"-52"39"-6278,41-28 897,1 2 0,-1-2 0,1-3 33,2-1-66,1-4-1728</inkml:trace>
</inkml:ink>
</file>

<file path=ppt/ink/ink3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28.623"/>
    </inkml:context>
    <inkml:brush xml:id="br0">
      <inkml:brushProperty name="width" value="0.025" units="cm"/>
      <inkml:brushProperty name="height" value="0.025" units="cm"/>
    </inkml:brush>
  </inkml:definitions>
  <inkml:trace contextRef="#ctx0" brushRef="#br0">1 0 10922,'0'0'13624,"3"6"-13133,5 7-67,0 1 1,-2 1-1,0-1 0,0 1 0,5 26 1,15 91 107,-17-77-455,-1-7-114,-5-26-1053,0-1-1,2 1 1,9 27-1,-13-48 342,2 6-1173</inkml:trace>
</inkml:ink>
</file>

<file path=ppt/ink/ink3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27.808"/>
    </inkml:context>
    <inkml:brush xml:id="br0">
      <inkml:brushProperty name="width" value="0.025" units="cm"/>
      <inkml:brushProperty name="height" value="0.025" units="cm"/>
    </inkml:brush>
  </inkml:definitions>
  <inkml:trace contextRef="#ctx0" brushRef="#br0">1 5058 11082,'0'0'4261,"9"-12"-3541,23-31-629,18-24 2002,68-70-1,675-714 471,-499 534-2507,-119 133 128,334-332 344,-149 155-458,-14-20-8,106-107 479,273-278-381,-504 545-142,-144 150-6,120-143 1,-136 132 175,-15 18 272,3 2 0,3 2 0,66-60 0,-111 113-302,-3 3-165,-1 1 1,1-1-1,0 1 1,0 0-1,1 0 1,-1 1-1,1-1 0,-1 1 1,1 0-1,7-3 1,-12 12-8632</inkml:trace>
</inkml:ink>
</file>

<file path=ppt/ink/ink3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28.291"/>
    </inkml:context>
    <inkml:brush xml:id="br0">
      <inkml:brushProperty name="width" value="0.025" units="cm"/>
      <inkml:brushProperty name="height" value="0.025" units="cm"/>
    </inkml:brush>
  </inkml:definitions>
  <inkml:trace contextRef="#ctx0" brushRef="#br0">101 117 7783,'0'0'2985,"-9"-3"-183,-39-10-174,12 3 1233,29 6 2836,44 4-6440,1-3-1,-1-1 1,0-1-1,0-2 1,55-18-1,77-15 308,-167 40-559,-1-1-1,1 0 1,0 1 0,0 0-1,0-1 1,0 1-1,0 0 1,0 0 0,0 0-1,0 0 1,0 0-1,-1 1 1,1-1 0,0 1-1,0-1 1,0 1-1,0 0 1,-1-1 0,1 1-1,0 0 1,-1 0-1,1 0 1,0 1 0,1 1-1,-1 0 28,-1 1 1,0 0-1,0 0 0,-1-1 0,1 1 1,-1 0-1,0 0 0,0 0 0,0 0 1,0 0-1,-2 6 0,-3 18 498,-1-1-1,-1 0 1,-11 26 0,-4 17 159,10-32-790,3 1-1,0 0 1,3 0-1,-2 44 1,8-77-441,2 12-1400,5-11-3320,7-5-3920</inkml:trace>
</inkml:ink>
</file>

<file path=ppt/ink/ink3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28.388"/>
    </inkml:context>
    <inkml:brush xml:id="br0">
      <inkml:brushProperty name="width" value="0.025" units="cm"/>
      <inkml:brushProperty name="height" value="0.025" units="cm"/>
    </inkml:brush>
  </inkml:definitions>
  <inkml:trace contextRef="#ctx0" brushRef="#br0">31 0 2114,'0'0'8584,"-19"6"-8424,15-8-96,1-1 96,1 3-95,1 0-65,-1-1-2114</inkml:trace>
</inkml:ink>
</file>

<file path=ppt/ink/ink3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30.378"/>
    </inkml:context>
    <inkml:brush xml:id="br0">
      <inkml:brushProperty name="width" value="0.025" units="cm"/>
      <inkml:brushProperty name="height" value="0.025" units="cm"/>
    </inkml:brush>
  </inkml:definitions>
  <inkml:trace contextRef="#ctx0" brushRef="#br0">17 9 3203,'0'0'5899,"-4"-1"-5355,-9-6 4379,22 15-1358,-4 5 4382,-5-13-7894,0 1-1,1 0 0,-1-1 1,0 1-1,0-1 0,0 1 1,0-1-1,0 1 0,1 0 1,-1-1-1,0 1 0,0-1 1,1 1-1,-1-1 0,0 1 1,1-1-1,-1 1 1,0-1-1,1 0 0,-1 1 1,1-1-1,-1 0 0,1 1 1,-1-1-1,1 0 0,-1 1 1,1-1-1,0 0 0,3 3 8,1 1-1,-2-1 0,1 1 1,0-1-1,-1 1 1,1 0-1,-1 0 0,0 1 1,3 5-1,15 19 324,-20-29-351,-1 0 118,3 4-134,1 0 0,0-1-1,-1 1 1,1-1 0,1 0 0,-1 0 0,0-1 0,7 4 0,-5-3-31,172 127 373,30 22 314,-108-75-621,114 66 0,-103-66 14,-74-49-14,1-1 0,70 35 1,-11-14 108,153 100 0,-29-16 52,-31-20 40,23 9 26,-153-89-193,-31-16-415,36 19 825,-22-15-5117</inkml:trace>
</inkml:ink>
</file>

<file path=ppt/ink/ink3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31.863"/>
    </inkml:context>
    <inkml:brush xml:id="br0">
      <inkml:brushProperty name="width" value="0.025" units="cm"/>
      <inkml:brushProperty name="height" value="0.025" units="cm"/>
    </inkml:brush>
  </inkml:definitions>
  <inkml:trace contextRef="#ctx0" brushRef="#br0">0 1 4644,'0'0'11206,"3"5"-10491,-1-2-563,0 0 1,0-1-1,-1 0 0,1 1 1,1-1-1,-1 0 0,0 0 0,0 0 1,1 0-1,-1-1 0,1 1 1,0-1-1,-1 1 0,1-1 1,0 0-1,3 1 0,18 9 935,0 2 1,-1 1-1,38 29 0,35 21-1069,101 39 828,189 111 977,-264-142-947,212 89 0,-95-51-626,-186-80-127,63 46-1,19 11 199,40 22 154,19 9 662,-90-67-889,144 48 0,-50-22 1637,-86-19-1782,12 5-635,-109-57-1543,0-1 1,1 0-1,22 3 0</inkml:trace>
</inkml:ink>
</file>

<file path=ppt/ink/ink3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33.400"/>
    </inkml:context>
    <inkml:brush xml:id="br0">
      <inkml:brushProperty name="width" value="0.025" units="cm"/>
      <inkml:brushProperty name="height" value="0.025" units="cm"/>
    </inkml:brush>
  </inkml:definitions>
  <inkml:trace contextRef="#ctx0" brushRef="#br0">0 1 11179,'0'0'3875,"11"2"-2967,0 1-491,-1 1 1,1 0 0,-1 0 0,0 1-1,0 1 1,0-1 0,13 12 0,12 7 181,0-2 1,2-1 0,1-2 0,0-1-1,56 16 1,8 6 19,36 18-443,298 140 1644,-312-133-1348,1-6 0,158 51-1,-26 0 1167,-94-35-1600,94 59 637,-45-21-170,-150-80-171,107 75 1,-110-67-13,107 55 0,-115-75-136,-48-20-424,1 0-1,-1 0 0,1 0 0,-1 0 0,1-1 0,-1 1 0,1-1 0,-1 0 0,1 0 0,0-1 0,-1 1 0,8-2 0,-11 1-151,0 1 0,0-1 0,0 0-1,0 1 1,1-1 0,-1 1-1,0-1 1,0 0 0,0 1 0,0-1-1,0 0 1,-1 1 0,1-1 0,0 0-1,0 1 1,0-1 0,0 1-1,-1-1 1,1 0 0,0 1 0,-1-1-1,1 1 1,0-1 0,-1 1 0,1-1-1,-1 1 1,0-1 0,-19-14-11034</inkml:trace>
</inkml:ink>
</file>

<file path=ppt/ink/ink3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34.951"/>
    </inkml:context>
    <inkml:brush xml:id="br0">
      <inkml:brushProperty name="width" value="0.025" units="cm"/>
      <inkml:brushProperty name="height" value="0.025" units="cm"/>
    </inkml:brush>
  </inkml:definitions>
  <inkml:trace contextRef="#ctx0" brushRef="#br0">1 0 6534,'0'0'5814,"8"6"-4549,-8-6-1264,7 4 448,-1 0 1,1 0-1,0-1 0,0 1 1,1-1-1,-1-1 1,0 0-1,1 0 0,12 2 1,-3-1-188,0 1 1,-1 0-1,1 1 1,-1 1-1,-1 1 1,1 0-1,-1 1 1,0 1-1,25 19 0,-18-13-185,0-1 0,1-1-1,30 12 1,364 147 1492,-346-140-1505,103 30 0,-41-12 2,-91-33 309,2-1 0,59 14 0,-44-13 244,0 2 0,-2 3 1,102 55-1,-149-72-561,287 122 1918,-215-95-1838,-1 4 1,103 62 0,10 10 64,-157-84-218,2-1 0,1-3 1,63 25-1,-99-44-426,-17-14-16233</inkml:trace>
</inkml:ink>
</file>

<file path=ppt/ink/ink3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37.210"/>
    </inkml:context>
    <inkml:brush xml:id="br0">
      <inkml:brushProperty name="width" value="0.025" units="cm"/>
      <inkml:brushProperty name="height" value="0.025" units="cm"/>
    </inkml:brush>
  </inkml:definitions>
  <inkml:trace contextRef="#ctx0" brushRef="#br0">0 1 480,'0'0'14734,"25"23"-10548,-23-20-3781,0 0 1,1 0 0,-1-1 0,1 1 0,0-1-1,0 0 1,0 1 0,0-1 0,0-1-1,6 4 1,-5-3-705,365 226 2130,110 50 128,-334-189-1788,36 19 678,184 81-561,-248-133-263,103 55 30,-168-78-7,-1 2 0,58 52 0,-61-50-32,59 33-1,-60-40-1,78 63 0,110 94 34,-123-101-27,-45-38-32,-46-34 28,0 0 0,-1 2 0,-1 0 1,34 38-1,-37-38-19,1 0 1,0-1 0,1-1-1,1-1 1,0 0-1,1-2 1,1 0-1,28 11 1,8 5-2,-17-13-3634,-39-13 3433,0 0 0,0-1-1,0 0 1,0 1 0,1-1 0,-1 0-1,0 1 1,0-1 0,0 0 0,1 0-1,-1 0 1,0 0 0,0 0 0,0 0-1,1 0 1,-1-1 0,0 1 0,0 0 0,0-1-1,0 1 1,0-1 0,0 1 0,1-1-1,-1 1 1,0-1 0,0 0 0,-1 1-1,1-1 1,2-2 0,-2-6-5492</inkml:trace>
</inkml:ink>
</file>

<file path=ppt/ink/ink3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3.108"/>
    </inkml:context>
    <inkml:brush xml:id="br0">
      <inkml:brushProperty name="width" value="0.025" units="cm"/>
      <inkml:brushProperty name="height" value="0.025" units="cm"/>
    </inkml:brush>
  </inkml:definitions>
  <inkml:trace contextRef="#ctx0" brushRef="#br0">31 158 3523,'-2'-10'6412,"-7"-39"-2274,1-3 631,-3 7 3407,10 43-6981,1 16-36,2 9-876,1-1 0,2 1 1,0-1-1,11 31 0,0-1 52,45 153 213,9-4 0,159 320 0,-201-468-526,-9-18-160,-1 0 1,-2 1-1,13 42 1,-44-80-9475,-6-11 5135,-10-11-2623</inkml:trace>
</inkml:ink>
</file>

<file path=ppt/ink/ink3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3.450"/>
    </inkml:context>
    <inkml:brush xml:id="br0">
      <inkml:brushProperty name="width" value="0.025" units="cm"/>
      <inkml:brushProperty name="height" value="0.025" units="cm"/>
    </inkml:brush>
  </inkml:definitions>
  <inkml:trace contextRef="#ctx0" brushRef="#br0">0 257 11211,'0'0'9507,"7"11"-7334,40 56 1066,85 94-1,-36-47-2407,-68-76-609,-20-26-8,1 0 0,0 0 0,0-1-1,1 0 1,0-1 0,1 0 0,24 16 0,-34-25-201,0 0 1,1 0-1,0 0 0,-1-1 1,1 1-1,-1-1 0,1 1 1,0-1-1,-1 0 1,1 1-1,0-1 0,-1 0 1,1 0-1,0 0 1,0-1-1,-1 1 0,1 0 1,0 0-1,-1-1 0,1 1 1,-1-1-1,1 0 1,0 1-1,-1-1 0,0 0 1,1 0-1,-1 0 1,1 0-1,-1 0 0,0 0 1,0 0-1,1-1 1,0-1-1,3-5 16,-1 1 0,1-1 0,-2 0 0,1 0 0,3-12 0,-3 6-23,77-260 43,-17 51-301,-48 173-991,-4 15-1943,-1 0-3804,5-16-12105</inkml:trace>
</inkml:ink>
</file>

<file path=ppt/ink/ink3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4.901"/>
    </inkml:context>
    <inkml:brush xml:id="br0">
      <inkml:brushProperty name="width" value="0.025" units="cm"/>
      <inkml:brushProperty name="height" value="0.025" units="cm"/>
    </inkml:brush>
  </inkml:definitions>
  <inkml:trace contextRef="#ctx0" brushRef="#br0">1 128 14990,'0'0'15156,"3"15"-14329,5 50-266,1 70 1,5 61 109,-14-195-671,-1-1 0,1 0 0,0 1 0,0-1 0,0 0 0,0 1 0,0-1 0,0 0 0,0 1 0,0-1 0,0 0 0,0 1 0,0-1 0,0 0 0,0 1 0,0-1 0,0 0 0,0 1 0,0-1 0,0 0 0,0 1 0,1-1 0,-1 0 0,0 1 0,0-1 0,0 0 0,1 1 0,-1-1 0,0 0 0,0 0 0,1 0 0,-1 1 0,0-1 0,0 0 0,1 0 0,-1 0 0,0 1 0,1-1 0,-1 0 0,0 0 0,1 0 0,-1 0 0,0 0 0,1 0 0,-1 0 0,0 0 0,1 0 0,-1 0 0,0 0 0,1 0 0,-1 0 0,0 0 0,1 0 0,-1 0 0,1 0 0,9-20 0,-2-19 0,-2 0 0,-2 0 0,-2-71 0,-3 83 0,-1 0 0,-1 0 0,-2 1 0,-1-1 0,-1 1 0,-14-37 0,21 62 0,0 1 0,-1-1 0,1 1 0,0-1 0,0 0 0,0 1 0,-1-1 0,1 0 0,0 1 0,-1-1 0,1 1 0,0-1 0,-1 1 0,1-1 0,-1 1 0,1-1 0,-1 1 0,1-1 0,-1 1 0,1-1 0,-1 1 0,0 0 0,1-1 0,-1 1 0,0 0 0,-5 14 0,4 34 0,2-45 0,1 3 0,-1 0 0,1-1 0,0 1 0,0-1 0,1 1 0,-1-1 0,1 1 0,0-1 0,1 0 0,0 0 0,-1 0 0,6 7 0,-7-11 0,1 1 0,-1-1 0,0 1 0,1-1 0,-1 0 0,1 0 0,-1 1 0,1-1 0,0 0 0,-1 0 0,1-1 0,0 1 0,0 0 0,-1 0 0,1-1 0,0 1 0,0-1 0,0 0 0,0 0 0,0 1 0,0-1 0,0 0 0,0-1 0,0 1 0,0 0 0,0 0 0,-1-1 0,1 1 0,0-1 0,0 0 0,0 0 0,-1 1 0,1-1 0,0 0 0,-1 0 0,1-1 0,0 1 0,-1 0 0,0-1 0,2-1 0,4-4 0,0 0 0,-1 0 0,0-1 0,0 0 0,-1 0 0,0 0 0,-1-1 0,6-12 0,20-78 0,-22 70 0,-8 29 0,0 0 0,0 0 0,0 0 0,1 0 0,-1 0 0,0 0 0,0 0 0,0 0 0,0 0 0,0 0 0,0 1 0,0-1 0,0 0 0,0 0 0,0 0 0,0 0 0,0 0 0,0 0 0,0 0 0,0 0 0,0 0 0,1 0 0,-1 0 0,0 0 0,0 0 0,0 0 0,0 0 0,0 0 0,0 0 0,0 0 0,0 0 0,0 0 0,0 0 0,0 0 0,1 0 0,-1 0 0,0 0 0,0 0 0,0 0 0,0 0 0,0 0 0,0 0 0,0 0 0,0 0 0,0 0 0,0 0 0,0 0 0,0 0 0,1-1 0,2 17 0,1 22 0,-1 14 0,-2 2 0,4 1 0,17 89 0,-21-141 1,-1-1 1,0 0-1,1 0 1,-1 0-1,1 0 1,0 0-1,0 0 0,0 0 1,0 0-1,0 0 1,0 0-1,0 0 1,0-1-1,1 1 1,-1 0-1,1-1 0,0 1 1,-1-1-1,1 0 1,0 1-1,0-1 1,-1 0-1,1 0 0,0 0 1,0 0-1,3 0 1,-3-1-10,0-1 0,0 1 0,1-1-1,-1 1 1,0-1 0,0 0 0,0 0 0,1 0 0,-1 0 0,0-1 0,-1 1 0,1 0 0,0-1 0,0 1 0,0-1 0,-1 0 0,1 0 0,-1 1 0,0-1-1,1 0 1,-1 0 0,0 0 0,2-5 0,15-36-3499,-7-3-6070,-7 15 651</inkml:trace>
</inkml:ink>
</file>

<file path=ppt/ink/ink3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5.241"/>
    </inkml:context>
    <inkml:brush xml:id="br0">
      <inkml:brushProperty name="width" value="0.025" units="cm"/>
      <inkml:brushProperty name="height" value="0.025" units="cm"/>
    </inkml:brush>
  </inkml:definitions>
  <inkml:trace contextRef="#ctx0" brushRef="#br0">32 71 16624,'0'0'11942,"-3"10"-9690,1-7-2102,-5 17 287,1 0 0,-4 24 1,9-40-416,0 0 0,1 0 0,-1-1 0,0 1 0,1 0 1,0 0-1,0 0 0,0 0 0,1 0 0,-1-1 0,1 1 0,0 0 1,0 0-1,0-1 0,1 1 0,-1-1 0,1 1 0,0-1 1,0 1-1,0-1 0,5 6 0,-6-8-22,1 0 0,-1 0 0,1-1 0,-1 1 0,1 0 0,-1-1 0,1 1 0,0-1 0,-1 0 0,1 0 0,-1 1 0,1-1 0,0 0 0,0 0 0,-1 0 0,1-1 0,-1 1 0,1 0 0,0-1 0,-1 1 0,1-1 0,-1 1 0,1-1 0,0 0 0,-1 1 0,0-1 0,1 0 0,-1 0 0,0 0 0,1 0 0,-1-1 0,0 1 0,0 0 0,0 0 0,0-1 0,0 1 0,1-3 0,5-6 0,-1 1 0,-1-1 0,0-1 0,4-10 0,-4 7 0,0 0 0,-1 0 0,-1 0 0,0 0 0,-1-1 0,0 1 0,-2-1 0,1 1 0,-3-20 0,2 34 0,0-1 0,0 0 0,0 1 0,0-1 0,0 1 0,0-1 0,0 1 0,0-1 0,0 1 0,0-1 0,0 0 0,0 1 0,0-1 0,-1 1 0,1-1 0,0 1 0,0-1 0,-1 1 0,1-1 0,0 1 0,-1-1 0,1 1 0,0 0 0,-1-1 0,1 1 0,-1-1 0,1 1 0,-1 0 0,1 0 0,-1-1 0,1 1 0,-1 0 0,1 0 0,-1-1 0,1 1 0,-1 0 0,1 0 0,-1 0 0,1 0 0,-1 0 0,0 0 0,1 0 0,-1 0 0,1 0 0,-1 0 0,0 0 0,-1 1 0,1 0 0,0 0 0,0 0 0,0 0 0,0 0 0,0 0 0,0 0 0,0 0 0,0 0 0,0 1 0,0-1 0,0 0 0,1 1 0,-1-1 0,1 1 0,-2 2 0,-1 11 0,1 1 0,0 0 0,0 0 0,3 24 0,-1-33 0,0-1 0,1 1 0,0 0 0,0-1 0,0 0 0,1 1 0,0-1 0,0 0 0,1 0 0,0 0 0,0 0 0,0 0 0,7 8 0,-8-12-144,0 0 1,0 0-1,1-1 1,-1 1-1,0 0 1,1-1-1,-1 0 1,1 1-1,0-1 1,-1 0-1,1 0 1,0-1-1,0 1 1,-1-1-1,1 1 1,0-1-1,4 0 1,-2 0-388,-1-1 0,0 0-1,1 0 1,-1 0 0,0 0 0,0-1 0,0 1 0,0-1 0,0 0 0,0-1 0,-1 1 0,1 0 0,-1-1 0,1 0 0,-1 0 0,4-5 0,16-21-8550</inkml:trace>
</inkml:ink>
</file>

<file path=ppt/ink/ink3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5.601"/>
    </inkml:context>
    <inkml:brush xml:id="br0">
      <inkml:brushProperty name="width" value="0.025" units="cm"/>
      <inkml:brushProperty name="height" value="0.025" units="cm"/>
    </inkml:brush>
  </inkml:definitions>
  <inkml:trace contextRef="#ctx0" brushRef="#br0">141 1 15278,'0'0'8125,"0"10"-4719,-3 28-2413,-1-1 0,-2 0 0,-1 0 0,-2-1 0,-27 68 0,36-103-1111,0 0-1,-1 0 1,1 1-1,-1-1 1,1 0-1,-1 0 1,0 1-1,0-1 1,1 0-1,-1 0 1,0 0-1,0 0 1,0 0-1,0 0 1,0 0-1,0-1 1,0 1-1,-2 1 1,2-2-85,0 0 0,1 0 1,-1-1-1,0 1 0,1 0 0,-1 0 0,0 0 1,1-1-1,-1 1 0,1 0 0,-1 0 1,1-1-1,-1 1 0,0-1 0,1 1 1,-1-1-1,1 1 0,0-1 0,-1 1 0,1-1 1,-1 1-1,1-1 0,0 1 0,-1-1 1,1 0-1,-18-49-10515,10 16 3783</inkml:trace>
  <inkml:trace contextRef="#ctx0" brushRef="#br0" timeOffset="1">0 91 9513,'0'0'23254,"48"29"-23254,-27 3 0,4-1 0,3 0 0,-1-4 0,0-8 0,2-2 0,-6-8-609,-2-8-2754,-6-1-2050,-7-4-2659</inkml:trace>
</inkml:ink>
</file>

<file path=ppt/ink/ink3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6.413"/>
    </inkml:context>
    <inkml:brush xml:id="br0">
      <inkml:brushProperty name="width" value="0.025" units="cm"/>
      <inkml:brushProperty name="height" value="0.025" units="cm"/>
    </inkml:brush>
  </inkml:definitions>
  <inkml:trace contextRef="#ctx0" brushRef="#br0">1 51 17040,'0'0'13325,"2"8"-12482,31 79 137,-29-79-922,0 0 0,0 1 0,1-2-1,0 1 1,0 0 0,1-1 0,0 0 0,0-1 0,10 9 0,-15-14-58,1 0 0,-1 0 0,1-1 0,0 1 0,-1 0 0,1-1 0,-1 1 0,1-1 0,0 0 0,0 1 0,-1-1 0,1 0 0,0 0 0,-1 0 0,1 0 0,0 0 0,0-1 0,-1 1 0,1 0 0,0-1 0,-1 1 0,1-1 0,-1 0 0,1 1 0,-1-1 0,1 0 0,-1 0 0,1 0 0,-1 0 0,0 0 0,1-1 0,-1 1 0,0 0 0,0-1 0,0 1 0,1-3 0,4-5 0,0 0 0,0-1 0,-1 0 0,5-14 0,-8 18 0,14-47 0,-14 41 0,2 0 0,-1 1 0,1-1 0,1 1 0,8-16 0,-7 27 0,-1 11 0,1 11 0,-2 8 0,-4-23 0,1-1 0,0 0 0,0 0 0,0 1 0,1-1 0,0 0 0,0 0 0,0 0 0,7 10 0,-9-15 0,1-1 0,-1 1 0,1-1 0,0 1 0,-1-1 0,1 1 0,0-1 0,0 1 0,-1-1 0,1 0 0,0 1 0,0-1 0,-1 0 0,1 0 0,0 1 0,0-1 0,0 0 0,0 0 0,-1 0 0,1 0 0,0 0 0,0 0 0,0 0 0,0 0 0,-1-1 0,1 1 0,0 0 0,0 0 0,0-1 0,-1 1 0,1-1 0,0 1 0,0 0 0,-1-1 0,1 1 0,0-1 0,-1 0 0,1 1 0,-1-1 0,1 1 0,-1-1 0,2-1 0,21-30 0,-23 32 0,18-34 0,-11 21 0,-1 1 0,2-1 0,14-18 0,-22 30 0,1 1 0,-1 0 0,0-1 0,0 1 0,1 0 0,-1-1 0,0 1 0,0 0 0,1 0 0,-1-1 0,0 1 0,1 0 0,-1 0 0,0 0 0,1 0 0,-1-1 0,0 1 0,1 0 0,-1 0 0,1 0 0,-1 0 0,0 0 0,1 0 0,-1 0 0,0 0 0,1 0 0,-1 0 0,1 0 0,-1 0 0,0 0 0,1 0 0,-1 0 0,0 0 0,1 1 0,0-1 0,6 15 0,0 33 0,-5-35 0,-2-12 0,0 0 0,0 1 0,0-1 0,0 0 0,0 0 0,0 0 0,0 1 0,0-1 0,1 0 0,-1 0 0,1 0 0,-1 0 0,1 0 0,-1 0 0,1 0 0,-1 0 0,1 0 0,0 0 0,0 0 0,-1 0 0,1 0 0,0 0 0,0-1 0,0 1 0,0 0 0,0-1 0,0 1 0,0 0 0,0-1 0,0 1 0,1-1 0,-1 0 0,1 1 0,1-2 0,0 0 0,0 0 0,0 0 0,-1 0 0,1-1 0,0 1 0,-1-1 0,0 1 0,1-1 0,-1 0 0,0 0 0,3-3 0,8-5-955,-12 9 442,1 0 0,0 0 0,-1 0 0,1 0 0,-1 0 0,1 0 0,-1-1 0,0 1 0,1 0-1,-1-1 1,0 1 0,0-1 0,0 0 0,0 1 0,0-1 0,-1 0 0,1 0 0,0 1 0,0-5 0,-1-4-11877</inkml:trace>
</inkml:ink>
</file>

<file path=ppt/ink/ink3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6.753"/>
    </inkml:context>
    <inkml:brush xml:id="br0">
      <inkml:brushProperty name="width" value="0.025" units="cm"/>
      <inkml:brushProperty name="height" value="0.025" units="cm"/>
    </inkml:brush>
  </inkml:definitions>
  <inkml:trace contextRef="#ctx0" brushRef="#br0">0 0 24055,'0'0'8712</inkml:trace>
</inkml:ink>
</file>

<file path=ppt/ink/ink3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7.967"/>
    </inkml:context>
    <inkml:brush xml:id="br0">
      <inkml:brushProperty name="width" value="0.025" units="cm"/>
      <inkml:brushProperty name="height" value="0.025" units="cm"/>
    </inkml:brush>
  </inkml:definitions>
  <inkml:trace contextRef="#ctx0" brushRef="#br0">91 298 2434,'0'0'13373,"0"-10"-8173,-2-30-1351,2 40-3724,0-1 0,0 0 0,0 1 1,0-1-1,0 0 0,-1 0 0,1 1 0,0-1 1,0 0-1,-1 1 0,1-1 0,0 0 1,0 1-1,-1-1 0,1 1 0,-1-1 1,1 0-1,-1 1 0,1-1 0,-1 1 1,1-1-1,-1 1 0,1 0 0,-1-1 1,0 1-1,1-1 0,-1 1 0,0 0 1,1 0-1,-1-1 0,0 1 0,1 0 1,-1 0-1,0 0 0,1 0 0,-1 0 1,0 0-1,0 0 0,1 0 0,-1 0 1,0 0-1,1 0 0,-1 0 0,0 1 1,1-1-1,-1 0 0,0 0 0,1 1 1,-1-1-1,0 0 0,1 1 0,-2 0 1,-24 23 1067,21-15-1187,0 1-1,1 0 1,-1 0 0,2 0 0,0 0-1,0 1 1,1-1 0,0 1-1,0 0 1,2-1 0,-1 1 0,1 0-1,3 18 1,-3-28-6,0 0 0,0 0 0,0-1 0,0 1 0,0 0 0,0-1 0,0 1 0,1 0 0,-1 0 0,0-1 0,1 1 0,-1 0 0,0-1 0,1 1 0,-1-1 0,0 1 0,1 0 0,-1-1 0,1 1 0,-1-1 0,1 1 0,0-1 0,-1 0 0,1 1 0,-1-1 0,1 1 0,0-1 0,-1 0 0,2 1 0,0-1 0,-1-1 0,0 1 0,1 0 0,-1-1 0,0 1 0,0-1 0,0 1 0,1-1 0,-1 0 0,0 1 0,0-1 0,0 0 0,0 0 0,2-2 0,27-38 0,-14 6 0,-1-1 0,-2-1 0,13-63 0,-12 190 0,-14-89 0,2 19 0,1 0 0,1 0 0,0 0 0,9 20 0,-12-36 0,0-1 0,1 1 0,0-1 0,-1 0 0,1 0 0,1 0 0,-1 0 0,0 0 0,1 0 0,-1 0 0,1-1 0,0 1 0,4 1 0,-5-3 0,0 0 0,0 0 0,1 0 0,-1-1 0,0 1 0,1-1 0,-1 0 0,1 0 0,-1 0 0,0 0 0,1 0 0,-1 0 0,1 0 0,-1-1 0,0 0 0,0 1 0,1-1 0,-1 0 0,0 0 0,0 0 0,0 0 0,4-3 0,3-3 0,-1 0 0,1 0 0,-2 0 0,1-1 0,-1-1 0,0 1 0,-1-1 0,0 0 0,0-1 0,5-13 0,1-3 0,-1 0 0,13-53 0,-23 76 0,4-16 0,0-1 0,-1 1 0,-2-1 0,0 0 0,-1 0 0,-1 0 0,-4-33 0,4 63 0,0 1 0,-1-1 0,-1 0 0,-3 13 0,-1 9 0,0 4 0,1-6 0,-2 50 0,7-80 0,0 1 0,0-1 0,0 0 0,0 0 0,0 1 0,0-1 0,0 0 0,0 0 0,1 1 0,-1-1 0,0 0 0,0 0 0,0 0 0,0 1 0,0-1 0,1 0 0,-1 0 0,0 0 0,0 0 0,0 1 0,1-1 0,-1 0 0,0 0 0,0 0 0,1 0 0,-1 0 0,0 0 0,0 0 0,0 0 0,1 0 0,-1 0 0,0 0 0,0 0 0,1 0 0,-1 0 0,0 0 0,0 0 0,1 0 0,-1 0 0,0 0 0,0 0 0,1 0 0,-1 0 0,0 0 0,0 0 0,1 0 0,-1-1 0,0 1 0,0 0 0,0 0 0,1 0 0,-1 0 0,0-1 0,0 1 0,0 0 0,0 0 0,0 0 0,1-1 0,-1 1 0,0 0 0,0 0 0,0-1 0,0 1 0,0 0 0,14-14 0,-14 13 0,18-16 0,16-20 0,-35 37 0,1-1 0,-1 0 0,0 0 0,0 0 0,0 1 0,-1-1 0,1 1 0,0-1 0,0 1 0,0-1 0,0 1 0,0-1 0,-1 1 0,1 0 0,0 0 0,0 0 0,-1 0 0,1 0 0,0 0 0,-2 0 0,-31-3 0,34 5 0,-1 1 0,1-1 0,0 1 0,1-1 0,-1 1 0,0-1 0,1 0 0,-1 1 0,1-1 0,0 0 0,1 3 0,-1-1 0,3 42 0,-4-37 0,1 1 0,0-1 0,0 1 0,1-1 0,0 1 0,1-1 0,3 9 0,-5-16 0,1 0 0,-1 0 0,1 0 0,-1 0 0,1 0 0,0 0 0,0 0 0,0-1 0,0 1 0,0-1 0,0 1 0,1-1 0,-1 0 0,0 0 0,1 0 0,-1 0 0,0 0 0,1-1 0,0 1 0,-1-1 0,1 1 0,-1-1 0,1 0 0,-1 0 0,1 0 0,-1-1 0,1 1 0,0 0 0,-1-1 0,1 0 0,2-1 0,4 0 0,0-2 0,0 1 0,-1-1 0,1 0 0,-1-1 0,0 0 0,0 0 0,-1-1 0,0 0 0,0 0 0,0-1 0,-1 0 0,0 0 0,10-14 0,-12 14 0,1 1 0,-1-1 0,0-1 0,-1 1 0,0-1 0,0 1 0,0-1 0,-1 0 0,0 0 0,-1 0 0,1 0 0,-2 0 0,1 0 0,-1 0 0,0 0 0,-1 0 0,-2-12 0,3 19 0,-1-1 0,1 0 0,-1 1 0,1-1 0,-1 0 0,0 1 0,0-1 0,0 1 0,0 0 0,0-1 0,0 1 0,0 0 0,0-1 0,0 1 0,-1 0 0,1 0 0,0 0 0,-1 0 0,1 0 0,-1 0 0,1 1 0,-1-1 0,-2-1 0,3 2 0,-1 0 0,1 0 0,0 0 0,0 1 0,-1-1 0,1 0 0,0 0 0,0 1 0,-1-1 0,1 1 0,0-1 0,0 1 0,0-1 0,0 1 0,0 0 0,0-1 0,0 1 0,0 0 0,0 0 0,0 0 0,0 0 0,0 0 0,1 0 0,-1 0 0,0 0 0,1 0 0,-1 0 0,1 0 0,-1 0 0,1 0 0,-1 3 0,-4 12 0,0 1 0,1-1 0,1 1 0,0 0 0,2 1 0,0-1 0,2 27 0,-1-41 0,1-1 0,0 0 0,-1 1 0,1-1 0,0 0 0,0 1 0,1-1 0,-1 0 0,0 0 0,1 0 0,-1 0 0,1-1 0,0 1 0,-1 0 0,1 0 0,0-1 0,0 0 0,0 1 0,0-1 0,1 0 0,-1 0 0,0 0 0,0 0 0,1 0 0,-1 0 0,0-1 0,1 1 0,-1-1 0,1 0 0,-1 0 0,1 0 0,-1 0 0,4 0 0,7-1 0,1 1 0,-1-2 0,0 0 0,25-7 0,-24 5-55,-1-2 0,1 1 1,12-9-1,16-13-4093,11-12-9614</inkml:trace>
</inkml:ink>
</file>

<file path=ppt/ink/ink3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8.855"/>
    </inkml:context>
    <inkml:brush xml:id="br0">
      <inkml:brushProperty name="width" value="0.025" units="cm"/>
      <inkml:brushProperty name="height" value="0.025" units="cm"/>
    </inkml:brush>
  </inkml:definitions>
  <inkml:trace contextRef="#ctx0" brushRef="#br0">2 1 18802,'-1'7'8463,"4"25"-6575,13 30-375,27 68 1,-16-52-1493,-19-56 1216,1-5-5524,-3-13-2999,-9-25-480,-6-7-3066</inkml:trace>
</inkml:ink>
</file>

<file path=ppt/ink/ink3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9.181"/>
    </inkml:context>
    <inkml:brush xml:id="br0">
      <inkml:brushProperty name="width" value="0.025" units="cm"/>
      <inkml:brushProperty name="height" value="0.025" units="cm"/>
    </inkml:brush>
  </inkml:definitions>
  <inkml:trace contextRef="#ctx0" brushRef="#br0">1 117 5349,'0'0'23702,"45"-50"-22420,-21 46-450,5 0-575,-1-5-193,3 0-192,-4-3-801,-2 2-577,-8 0-992,-7 3-545,-5 6-1505</inkml:trace>
  <inkml:trace contextRef="#ctx0" brushRef="#br0" timeOffset="1">79 205 14894,'0'0'16816,"76"-19"-16239,-40-3-513,-2 0-193,-2 5-1088,-6 5-961,-10 8-1665,-11 4-1250</inkml:trace>
</inkml:ink>
</file>

<file path=ppt/ink/ink3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9.523"/>
    </inkml:context>
    <inkml:brush xml:id="br0">
      <inkml:brushProperty name="width" value="0.025" units="cm"/>
      <inkml:brushProperty name="height" value="0.025" units="cm"/>
    </inkml:brush>
  </inkml:definitions>
  <inkml:trace contextRef="#ctx0" brushRef="#br0">0 159 15919,'0'0'9609,"50"16"-7815,-28-31-769,3-2-833,0-4-192,-1 1-1377,-1-5-962,-5 1-1696,-6-1-2115,-6-3-2626</inkml:trace>
</inkml:ink>
</file>

<file path=ppt/ink/ink3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49.851"/>
    </inkml:context>
    <inkml:brush xml:id="br0">
      <inkml:brushProperty name="width" value="0.025" units="cm"/>
      <inkml:brushProperty name="height" value="0.025" units="cm"/>
    </inkml:brush>
  </inkml:definitions>
  <inkml:trace contextRef="#ctx0" brushRef="#br0">0 246 10090,'0'0'6379,"0"9"-2696,0-7-3513,0 14 968,1 0-1,0-1 0,1 1 0,5 18 0,-6-31-917,0 0-1,0 0 1,0 0-1,0 0 1,1 0-1,-1 0 1,1-1-1,0 1 1,-1 0-1,1-1 1,1 0-1,-1 1 1,4 2-1,-4-4-138,0 0-1,0 0 0,0 0 1,-1-1-1,1 1 0,0-1 1,0 0-1,0 1 1,1-1-1,-1 0 0,0 0 1,0 0-1,0 0 1,0-1-1,0 1 0,0-1 1,0 1-1,0-1 0,0 1 1,-1-1-1,1 0 1,0 0-1,0 0 0,2-2 1,6-4 73,-1 0 1,0-1 0,0-1 0,0 1-1,-1-1 1,0-1 0,11-17-1,-14 17-147,1 1-1,1 0 1,0 1-1,0-1 0,1 1 1,0 1-1,0 0 0,1 0 1,0 0-1,9-5 1,-16 11-5,-1 1 1,1-1 0,-1 0 0,1 1-1,0-1 1,-1 1 0,1 0 0,0-1-1,-1 1 1,1 0 0,0 0 0,-1 0-1,1 0 1,0 0 0,0 0 0,-1 1 0,1-1-1,0 1 1,-1-1 0,1 1 0,-1-1-1,1 1 1,-1 0 0,1 0 0,-1 0-1,1 0 1,-1 0 0,0 0 0,0 0-1,1 0 1,0 2 0,3 4 31,-1 1 1,1-1-1,-1 1 0,-1 0 1,4 11-1,12 24 40,-25-104-6966,-5 39 417,-3-6-3092</inkml:trace>
  <inkml:trace contextRef="#ctx0" brushRef="#br0" timeOffset="1">187 7 15695,'0'0'14029,"54"-2"-23125,-37-2-610</inkml:trace>
</inkml:ink>
</file>

<file path=ppt/ink/ink3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0.199"/>
    </inkml:context>
    <inkml:brush xml:id="br0">
      <inkml:brushProperty name="width" value="0.025" units="cm"/>
      <inkml:brushProperty name="height" value="0.025" units="cm"/>
    </inkml:brush>
  </inkml:definitions>
  <inkml:trace contextRef="#ctx0" brushRef="#br0">0 24 21941,'0'0'2205,"0"10"223,1 15-1455,1 0-1,1-1 1,2 0-1,12 43 1,-13-54-892,0-1 1,1 0-1,0 1 1,1-1-1,0-1 1,1 1-1,1-1 1,0-1-1,0 1 1,1-1-1,14 12 1,-22-21-79,0 0 1,0 0 0,1 0 0,-1 0 0,1-1-1,-1 1 1,1 0 0,-1-1 0,1 1 0,0-1-1,-1 1 1,1-1 0,0 0 0,-1 1 0,1-1-1,0 0 1,-1 0 0,1 0 0,0-1 0,-1 1-1,1 0 1,0-1 0,-1 1 0,1-1-1,-1 1 1,1-1 0,-1 0 0,1 1 0,-1-1-1,1 0 1,-1 0 0,0 0 0,1 0 0,-1-1-1,0 1 1,0 0 0,0 0 0,0-1 0,0 1-1,0-1 1,0 1 0,0-3 0,6-8 31,0-1 1,-2 0-1,1-1 1,2-14-1,-3 12-23,5-13-12,-1-1 0,-2 1 0,-2-2 0,0 1 0,0-51 0,-3 75-2166,0 9-2968,1 15-5866,-7-5 2298</inkml:trace>
  <inkml:trace contextRef="#ctx0" brushRef="#br0" timeOffset="1">246 221 8072,'0'0'5541,"0"49"-1858,6-27-736,2-1-1313,7-3-930,2-4-447,4-4-193,2-9-1281,0-1-2467,-3-9-4035</inkml:trace>
</inkml:ink>
</file>

<file path=ppt/ink/ink3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1.260"/>
    </inkml:context>
    <inkml:brush xml:id="br0">
      <inkml:brushProperty name="width" value="0.025" units="cm"/>
      <inkml:brushProperty name="height" value="0.025" units="cm"/>
    </inkml:brush>
  </inkml:definitions>
  <inkml:trace contextRef="#ctx0" brushRef="#br0">59 165 11147,'0'0'9646,"-7"9"-7100,2-4-2085,0 0-75,1 0 1,-1 0-1,1 0 1,0 1-1,0 0 1,0 0-1,1 0 1,0 0-1,0 0 1,0 1-1,-1 7 1,4-13-381,1 0 1,0 0 0,-1-1 0,1 1-1,0 0 1,-1-1 0,1 1 0,0-1 0,0 1-1,0-1 1,0 1 0,0-1 0,-1 0-1,1 0 1,0 1 0,0-1 0,0 0-1,0 0 1,0 0 0,0 0 0,0 0 0,0 0-1,0 0 1,0 0 0,0 0 0,0 0-1,0-1 1,1 0 0,32-6 197,1-22-42,-32 26-163,0-1 0,1 1-1,-1 0 1,1 0 0,-1 0 0,1 0 0,0 1 0,0-1 0,0 1 0,0 0 0,1 1-1,-1-1 1,0 1 0,1-1 0,5 0 0,-9 2 6,0 0 1,0 1-1,-1-1 0,1 0 0,0 0 1,0 1-1,0-1 0,-1 1 1,1-1-1,0 0 0,-1 1 0,1-1 1,0 1-1,-1-1 0,1 1 0,-1 0 1,1-1-1,-1 1 0,1 0 0,-1-1 1,1 1-1,-1 0 0,0 0 1,1-1-1,-1 2 0,7 28 556,-7-28-468,0 0 0,1 1-1,-1-1 1,0 0-1,1 0 1,-1 1 0,1-1-1,0 0 1,-1 0-1,1 0 1,0 0-1,1 0 1,-1 0 0,0 0-1,0 0 1,1 0-1,2 2 1,-3-4-58,0 0 0,0 0-1,0-1 1,0 1 0,0 0 0,1 0-1,-1-1 1,0 1 0,0 0 0,0-1 0,0 1-1,0-1 1,0 1 0,0-1 0,0 0-1,0 1 1,0-1 0,-1 0 0,1 0 0,0 0-1,0 1 1,-1-1 0,1 0 0,0 0-1,0-2 1,20-32 152,-16 27-178,2-4-16,-6 8-9,0 1 0,1 0-1,-1 0 1,1 0 0,0 0 0,0 0-1,0 0 1,0 0 0,0 0 0,1 1-1,-1-1 1,1 1 0,0 0 0,0 0-1,0 0 1,0 0 0,5-2 0,-7 4 4,0 1 1,0-1-1,0 1 0,0-1 1,0 1-1,0-1 1,-1 1-1,1 0 0,0 0 1,0-1-1,-1 1 0,1 0 1,0 0-1,-1 0 1,1 0-1,-1 0 0,1 0 1,-1 0-1,0-1 1,1 1-1,-1 1 0,0-1 1,0 0-1,1 1 1,7 36 151,-6-24-166,-2-14 28,0 1 0,0 0 0,1 0 0,-1-1 0,0 1 0,0 0 0,0 0 0,1-1 0,-1 1 0,0 0 0,1-1 1,-1 1-1,1-1 0,-1 1 0,1 0 0,-1-1 0,1 1 0,-1-1 0,1 1 0,-1-1 0,1 1 0,0-1 0,0 1 0,11-10 281,10-32-292,-17 30-667,21-24-4741,-25 35 5373,-1-1 1,1 1-1,-1-1 1,1 1-1,-1 0 1,1-1-1,0 1 1,-1 0-1,1-1 1,0 1-1,-1 0 1,1 0-1,0 0 1,-1 0-1,1-1 1,0 1-1,0 0 1,-1 0-1,1 0 1,0 1 0,-1-1-1,1 0 1,0 0-1,0 0 1,-1 0-1,1 1 1,0-1-1,-1 0 1,1 1-1,-1-1 1,1 0-1,0 1 1,-1-1-1,1 1 1,-1-1-1,1 1 1,-1-1-1,1 1 1,-1-1-1,1 1 1,-1-1-1,0 1 1,1 0-1,-1-1 1,0 1-1,0 0 1,1-1-1,-1 1 1,0 0-1,0-1 1,0 1-1,0 0 1,0 0 0,0-1-1,0 2 0,0-1 35,0-1 0,0 1 0,0-1 0,0 1 0,0-1-1,0 1 1,0-1 0,0 0 0,0 1 0,0-1-1,0 1 1,0-1 0,0 1 0,1-1 0,-1 1-1,0-1 1,0 1 0,0-1 0,1 0 0,-1 1 0,0-1-1,1 1 1,-1-1 0,0 0 0,1 0 0,-1 1-1,1-1 1,-1 0 0,0 1 0,1-1 0,-1 0-1,1 0 1,-1 0 0,1 1 0,-1-1 0,1 0-1,-1 0 1,0 0 0,1 0 0,-1 0 0,1 0 0,-1 0-1,1 0 1,-1 0 0,1 0 0,-1 0 0,1 0-1,-1-1 1,1 1 0,-1 0 0,1 0 0,-1 0-1,0-1 1,1 1 0,21-29-473,-4 5 220,-17 22 273,0 0 0,1 1 0,0 0 0,-1-1 0,1 1 0,0 0 0,-1 0 0,1 0 0,0 0 0,0 0 0,0 0 0,0 0 0,0 1 0,0-1 0,0 1 0,0-1 0,1 1 0,-1 0 0,0 0 0,0 0 0,0 0 0,0 0 0,0 0 0,0 1 0,0-1 0,3 2 0,0 1 592,-1 0-1,1 1 0,-1-1 0,0 1 0,0 0 1,0 0-1,-1 1 0,4 5 0,-7-10-596,1 0 4,-1 1 0,1-1-1,-1 0 1,0 1 0,1-1 0,-1 1 0,1-1 0,-1 0-1,1 0 1,-1 1 0,1-1 0,-1 0 0,1 0-1,-1 0 1,1 1 0,0-1 0,-1 0 0,1 0 0,-1 0-1,1 0 1,-1 0 0,1 0 0,0 0 0,-1 0-1,1 0 1,-1-1 0,1 1 0,-1 0 0,1 0-1,-1 0 1,1-1 0,-1 1 0,1 0 0,-1 0 0,1-1-1,-1 1 1,1-1 0,0 0 0,20-21-183,-11 11-117,-7 8 133,1 0 1,-1 1-1,1-1 1,0 1-1,0 0 1,0 0-1,0 0 1,0 1-1,6-2 1,-9 3 141,0-1-1,0 1 1,1 0 0,-1 0 0,0 0 0,1 0 0,-1 0 0,0 1 0,0-1 0,1 0 0,-1 0 0,0 1 0,0-1 0,0 1 0,1-1 0,-1 1 0,0 0-1,0-1 1,0 1 0,0 0 0,0 0 0,0 0 0,0 0 0,-1-1 0,1 1 0,0 0 0,0 1 0,-1-1 0,1 0 0,0 0 0,-1 0 0,1 0-1,-1 0 1,1 2 0,-1-1 38,0 0-1,1 0 1,-1-1 0,1 1-1,0 0 1,0-1-1,-1 1 1,1-1-1,0 1 1,0-1 0,0 1-1,0-1 1,1 0-1,-1 1 1,0-1-1,1 0 1,-1 0 0,0 0-1,1 0 1,0 0-1,-1 0 1,3 1-1,-2-2 16,0 0-1,-1-1 1,1 1 0,0 0-1,-1-1 1,1 1-1,-1-1 1,1 1-1,0-1 1,-1 1-1,1-1 1,-1 0-1,1 0 1,-1 0-1,0 0 1,1 0-1,-1 0 1,2-3-1,5-5 144,0-1 0,-1 0-1,0 0 1,11-22 0,0-16 31,-17 43-106,-2 17 108,-1 5-10,2-16-158,0 0-1,-1 0 1,1-1-1,0 1 1,0 0-1,0 0 1,0-1-1,0 1 1,1 0-1,-1-1 1,0 1-1,0 0 1,0 0-1,1-1 1,-1 1-1,0 0 1,1-1-1,-1 1 1,0-1-1,1 1 1,-1 0-1,1-1 1,-1 1-1,1-1 1,-1 1-1,1-1 1,0 0-1,-1 1 1,1-1-1,0 1 1,-1-1-1,1 0 1,0 0-1,-1 1 1,1-1-1,0 0 1,-1 0-1,1 0 1,0 0-1,0 0 0,-1 0 1,1 0-1,0 0 1,0 0-1,-1 0 1,1 0-1,0 0 1,-1 0-1,1-1 1,0 1-1,1-1 1,53-19 147,-23 7-189,-26 12-19,0 0 1,-1 0-1,1 0 1,0 0-1,0 1 1,0 0 0,9 2-1,-12-1 10,-1 0 0,1 0 0,0 0 0,-1 0-1,1 0 1,-1 1 0,1-1 0,-1 1 0,1 0 0,-1 0 0,0 0 0,0 0-1,0 0 1,0 0 0,-1 1 0,3 3 0,-3-5-256,7 9-348,-1-9-6288</inkml:trace>
</inkml:ink>
</file>

<file path=ppt/ink/ink3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2.878"/>
    </inkml:context>
    <inkml:brush xml:id="br0">
      <inkml:brushProperty name="width" value="0.025" units="cm"/>
      <inkml:brushProperty name="height" value="0.025" units="cm"/>
    </inkml:brush>
  </inkml:definitions>
  <inkml:trace contextRef="#ctx0" brushRef="#br0">57 303 1313,'0'0'10725,"-5"-11"-10624,-6-19 718,1-1 0,1 0 0,1-1 0,-5-53 0,13 22 2446,1 44 8530,14 108-11241,-6-31-324,2-2 0,2 0-1,25 65 1,-25-97-230,-12-23 0,-1 0 0,1 0 0,0 0 0,-1 0 0,1-1 0,0 1 0,-1 0 0,1 0 0,0-1 0,0 1 0,0-1 0,-1 1 0,1-1 0,0 1 0,0-1 0,0 1 0,0-1 0,0 0 0,0 0 0,0 1 0,0-1 0,0 0 0,0 0 0,0 0 0,0 0 0,2 0 0,-2-28-731,-1-34-13768,0 38 6091</inkml:trace>
</inkml:ink>
</file>

<file path=ppt/ink/ink3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3.488"/>
    </inkml:context>
    <inkml:brush xml:id="br0">
      <inkml:brushProperty name="width" value="0.025" units="cm"/>
      <inkml:brushProperty name="height" value="0.025" units="cm"/>
    </inkml:brush>
  </inkml:definitions>
  <inkml:trace contextRef="#ctx0" brushRef="#br0">1 95 6438,'0'0'24407,"8"-2"-22800,6-2-1541,0 0 0,-1-1 1,0 0-1,0-1 0,18-11 0,-20 9-173,1 1 0,0 1 0,1 0 0,-1 1 0,1 1 0,0-1 0,0 2 0,0 0 0,23-2 0,-31 5-720,0 1-1198</inkml:trace>
</inkml:ink>
</file>

<file path=ppt/ink/ink3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3.970"/>
    </inkml:context>
    <inkml:brush xml:id="br0">
      <inkml:brushProperty name="width" value="0.025" units="cm"/>
      <inkml:brushProperty name="height" value="0.025" units="cm"/>
    </inkml:brush>
  </inkml:definitions>
  <inkml:trace contextRef="#ctx0" brushRef="#br0">1 0 7527,'0'0'24204,"2"14"-23168,3 13-1036,15 57 0,-19-79 0,1-1 0,-1 1 0,1-1 0,0 1 0,1-1 0,-1 1 0,1-1 0,0 0 0,0 0 0,0-1 0,1 1 0,-1 0 0,8 4 0,-10-7-103,0 0-1,-1-1 1,1 1 0,0-1-1,-1 1 1,1-1-1,0 1 1,0-1 0,-1 0-1,1 1 1,0-1 0,0 0-1,0 1 1,0-1 0,0 0-1,-1 0 1,1 0-1,0 0 1,0 0 0,0 0-1,0 0 1,0 0 0,0 0-1,-1-1 1,1 1-1,0 0 1,0-1 0,0 1-1,0 0 1,-1-1 0,1 1-1,0-1 1,0 1 0,-1-1-1,1 1 1,-1-1-1,1 0 1,0 1 0,-1-1-1,1 0 1,-1 1 0,1-1-1,-1 0 1,1 0 0,-1 1-1,0-1 1,0 0-1,1-1 1,3-46-10605,-4 42 8838,0-16-12806</inkml:trace>
</inkml:ink>
</file>

<file path=ppt/ink/ink3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4.312"/>
    </inkml:context>
    <inkml:brush xml:id="br0">
      <inkml:brushProperty name="width" value="0.025" units="cm"/>
      <inkml:brushProperty name="height" value="0.025" units="cm"/>
    </inkml:brush>
  </inkml:definitions>
  <inkml:trace contextRef="#ctx0" brushRef="#br0">41 60 6246,'0'0'21813,"-29"-53"-21813,29 48 32,0 3-64,-4 3-3652,1 3 321,-2-2-1986</inkml:trace>
</inkml:ink>
</file>

<file path=ppt/ink/ink3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4.720"/>
    </inkml:context>
    <inkml:brush xml:id="br0">
      <inkml:brushProperty name="width" value="0.025" units="cm"/>
      <inkml:brushProperty name="height" value="0.025" units="cm"/>
    </inkml:brush>
  </inkml:definitions>
  <inkml:trace contextRef="#ctx0" brushRef="#br0">1 73 10634,'0'0'13538,"2"9"-11531,8 31-69,-9-38-1843,-1 0 1,1-1-1,0 1 0,0 0 0,0-1 1,0 1-1,1-1 0,-1 1 0,0-1 0,1 1 1,-1-1-1,1 0 0,-1 0 0,1 0 1,0 0-1,-1 0 0,1 0 0,0 0 0,0 0 1,0-1-1,0 1 0,-1-1 0,1 1 0,0-1 1,0 0-1,0 0 0,0 0 0,2 0 1,-1 0 3,0 0 0,-1 0 1,1 0-1,-1-1 1,1 1-1,-1-1 0,1 0 1,-1 0-1,1 1 0,-1-2 1,0 1-1,1 0 1,-1 0-1,0-1 0,0 1 1,0-1-1,0 0 1,2-2-1,0-4-99,-1 0 0,0 0 0,-1 0 0,0 0 0,0 0 0,0-1 0,0-12 0,-2 18 0,0-1 0,0 1 0,0 0 0,-1-1 0,1 1 0,-1-1 0,0 1 0,1 0 0,-4-6 0,4 8 0,-1 0 0,0 0 0,1 0 0,-1 0 0,0 1 0,1-1 0,-1 0 0,0 0 0,0 1 0,0-1 0,0 0 0,1 1 0,-1-1 0,0 1 0,0-1 0,0 1 0,0 0 0,0-1 0,0 1 0,-1 0 0,1 0 0,0 0 0,0 0 0,0 0 0,0 0 0,0 0 0,0 0 0,0 0 0,-2 1 0,1 0 0,-1 0 0,0 0 0,1 1 0,-1 0 0,1-1 0,0 1 0,0 0 0,0 0 0,0 0 0,0 1 0,0-1 0,0 0 0,0 1 0,1-1 0,-1 1 0,1-1 0,0 1 0,0 0 0,0 0 0,0-1 0,1 1 0,-2 5 0,-1 6 0,0 1 0,-1 29 0,4-41 0,-1 1 0,1-1 0,0 0 0,0 0 0,0 0 0,1 0 0,-1 0 0,1 0 0,0 0 0,0 0 0,0 0 0,0 0 0,0 0 0,1 0 0,3 4 0,-3-5 0,0 0 0,1 0 0,-1-1 0,1 1 0,-1-1 0,1 0 0,0 0 0,0 0 0,0 0 0,-1 0 0,1 0 0,0-1 0,0 0 0,0 1 0,0-1 0,0 0 0,3-1 0,48-3-3807,-42 2 1411,0 0 1,0-1-1,-1-1 0,20-9 0,-9 1-8243</inkml:trace>
</inkml:ink>
</file>

<file path=ppt/ink/ink3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5.517"/>
    </inkml:context>
    <inkml:brush xml:id="br0">
      <inkml:brushProperty name="width" value="0.025" units="cm"/>
      <inkml:brushProperty name="height" value="0.025" units="cm"/>
    </inkml:brush>
  </inkml:definitions>
  <inkml:trace contextRef="#ctx0" brushRef="#br0">31 226 14574,'0'0'14894,"-5"8"-14510,0 4-313,1-1-1,0 1 1,1 0-1,0 0 1,0 1-1,2-1 1,-1 0-1,2 1 0,1 19 1,-1-31-68,0-1 0,-1 1 0,1-1-1,1 1 1,-1 0 0,0-1 0,0 1 0,0-1 0,0 1 0,0-1-1,0 1 1,1 0 0,-1-1 0,0 1 0,1-1 0,-1 1 0,0-1 0,1 1-1,-1-1 1,0 0 0,1 1 0,-1-1 0,1 1 0,-1-1 0,1 0 0,-1 1-1,1-1 1,-1 0 0,1 0 0,-1 1 0,1-1 0,-1 0 0,1 0 0,0 0-1,-1 0 1,1 0 0,-1 0 0,1 0 0,-1 0 0,1 0 0,0 0-1,-1 0 1,1 0 0,-1 0 0,1 0 0,0 0 0,-1-1 0,1 1 0,-1 0-1,1 0 1,-1-1 0,1 1 0,-1 0 0,1-1 0,-1 1 0,0 0 0,1-1-1,-1 1 1,1-1 0,-1 1 0,0-1 0,1 0 0,28-27 110,-18 10-308,-8 13 147,0 0-1,0 0 0,0 0 1,0 0-1,1 0 0,0 1 1,0 0-1,0 0 0,0 0 1,1 0-1,0 1 0,-1-1 1,7-2-1,-10 6 37,-1 0-1,1 0 1,0 0-1,0 0 1,0 1-1,0-1 1,0 0-1,0 0 1,0 1 0,0-1-1,-1 0 1,1 1-1,0-1 1,0 1-1,0-1 1,-1 1-1,1-1 1,0 1-1,-1-1 1,1 1 0,0 0-1,-1-1 1,1 1-1,-1 0 1,1 0-1,-1-1 1,1 1-1,-1 0 1,0 0 0,1 0-1,-1 0 1,0 1-1,9 35-18,-7-27 19,0-2 20,13 62 1072,-2 1-1,6 118 0,-20-187-1079,1-1 0,0 1 0,-1-1 0,1 1 0,-1 0 0,1-1 0,-1 1 0,0-1 0,0 0 0,0 1 0,0-1 0,0 0 0,0 1 0,0-1 0,0 0 0,0 0 0,-1 0 0,1 0 0,0 0 0,-1 0 0,1 0 0,-1-1 0,1 1 0,-1 0 0,1-1 0,-1 1 0,1-1 0,-3 1 0,-2 0 0,0 1 0,1-2 0,-1 1 0,0 0 0,0-1 0,-10-1 0,15 1 0,-1-1 0,1 1 0,0-1 0,0 1 0,0-1 0,0 0 0,0 1 0,0-1 0,0 0 0,1 0 0,-1 0 0,0 1 0,0-1 0,0 0 0,1 0 0,-1 0 0,1 0 0,-1 0 0,1-1 0,-1 1 0,1 0 0,-1 0 0,1 0 0,0 0 0,0 0 0,-1-1 0,1 1 0,0-1 0,0-41 0,0 35 0,4-27-967,1 1 0,15-54 0,3-20-1593,11-170-4134,-30 186 9032,-4 124-1486,7 152 3120,-4-164-3853,0 0 0,1 0 0,2-1 0,-1 0 0,2 0 0,1 0 0,11 20 0,-16-34-161,0-1 1,1 0-1,-1 1 0,1-1 1,0-1-1,0 1 0,8 5 1,-12-9-13,1 1 0,-1-1 0,1 1 0,-1-1 0,1 0 0,0 1 0,-1-1 0,1 1 0,0-1 0,-1 0 0,1 0 0,0 1 0,0-1 0,-1 0 0,1 0 1,0 0-1,0 0 0,-1 0 0,1 0 0,0 0 0,0 0 0,-1 0 0,1 0 0,0 0 0,-1 0 0,1-1 0,0 1 0,0 0 0,-1-1 0,1 1 0,0 0 0,-1-1 1,1 1-1,-1-1 0,1 1 0,0-1 0,-1 1 0,1-1 0,-1 1 0,1-1 0,-1 0 0,0 1 0,1-1 0,-1 1 0,0-1 0,1 0 0,-1 0 0,0 1 1,0-1-1,0 0 0,1 0 0,-1 1 0,0-1 0,0 0 0,0 0 0,0 1 0,0-1 0,0 0 0,-1 0 0,1 1 0,0-1 0,-1-1 0,1-4-127,0-1 0,-1 0 0,1 0-1,-2 0 1,1 1 0,-1-1 0,0 0 0,0 1-1,-1-1 1,0 1 0,0 0 0,-1 0 0,-4-6-1,-6-5 1200,-1 0-1,-29-26 1,27 28 1148,0-1 1,-18-24-1,34 40-2154,1-1 1,0 0-1,-1 1 1,1-1-1,0 1 1,0-1-1,0 0 1,-1 1-1,1-1 1,0 1-1,0-1 1,0 0-1,0 1 0,0-1 1,0 0-1,0 1 1,0-1-1,1 0 1,-1 1-1,0-1 1,0 1-1,0-1 1,1 1-1,-1-1 1,0 0-1,1 1 1,-1-1-1,0 1 0,1-1 1,-1 1-1,1-1 1,-1 1-1,1 0 1,-1-1-1,1 1 1,-1-1-1,1 1 1,-1 0-1,1 0 1,0-1-1,-1 1 1,1 0-1,-1 0 0,1 0 1,0 0-1,-1-1 1,2 1-1,38-9 144,-32 8-152,7-2-203,-1 0-1394,0 0 0,-1 0 0,16-7-1,-3-3-5927</inkml:trace>
</inkml:ink>
</file>

<file path=ppt/ink/ink3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7.203"/>
    </inkml:context>
    <inkml:brush xml:id="br0">
      <inkml:brushProperty name="width" value="0.025" units="cm"/>
      <inkml:brushProperty name="height" value="0.025" units="cm"/>
    </inkml:brush>
  </inkml:definitions>
  <inkml:trace contextRef="#ctx0" brushRef="#br0">122 175 14157,'0'-2'726,"0"-1"-1,1 0 1,-1 0-1,0 0 0,0 0 1,-1 0-1,1 0 1,0 0-1,-1 0 0,0 0 1,0 0-1,0 0 1,0 0-1,0 1 0,-1-1 1,-1-3-1,1 5-646,1 0-1,0 0 1,-1 0-1,1 0 1,0 0-1,-1 0 1,1 0-1,-1 1 1,1-1-1,-1 1 1,1-1-1,-1 1 1,0 0-1,1-1 1,-1 1-1,0 0 1,1 0-1,-1 0 1,0 0-1,1 0 1,-1 1-1,1-1 1,-1 0-1,0 1 1,1 0-1,-1-1 1,1 1-1,-1 0 1,1-1-1,0 1 1,-1 0-1,1 0 1,-2 1-1,-1 2-75,0-1-1,0 1 1,1-1-1,-1 1 1,1 0-1,0 0 1,0 1-1,0-1 1,1 1-1,-1-1 1,1 1-1,0 0 1,-2 9-1,0-2 55,2 0 0,-1 0 0,1 0 0,0 22 1,2-34-51,0 0 1,1 0 0,-1 0 0,0 1 0,1-1-1,-1 0 1,0 0 0,1 0 0,-1 0 0,0 0 0,1 0-1,-1 0 1,0 0 0,1 1 0,-1-1 0,0 0-1,1 0 1,-1-1 0,1 1 0,-1 0 0,0 0-1,1 0 1,-1 0 0,0 0 0,1 0 0,-1 0 0,0-1-1,0 1 1,1 0 0,-1 0 0,0 0 0,1-1-1,-1 1 1,0 0 0,0 0 0,1-1 0,-1 1 0,14-9 148,11-28 43,-23 32-195,1-1 0,1 1 0,-1 0 0,1 0-1,0 0 1,0 1 0,9-8 0,-12 11-18,0 1 1,0 0 0,0-1-1,1 1 1,-1 0-1,0 0 1,0 0-1,1 0 1,-1 0-1,0 0 1,0 0 0,1 0-1,-1 0 1,0 1-1,0-1 1,0 0-1,1 1 1,-1-1 0,0 1-1,0-1 1,0 1-1,0 0 1,0 0-1,0-1 1,0 1-1,0 0 1,0 0 0,0 0-1,-1 0 1,2 2-1,28 39-65,-24-32 89,19 27 322,-1 0 0,-3 1 0,-1 2 0,19 53 0,-36-85-248,-1 0-1,0 1 1,-1-1-1,0 1 1,0 0 0,-1-1-1,0 1 1,-1 0-1,-2 12 1,3-18-66,-1 0 1,1 0 0,-1-1-1,0 1 1,0 0-1,0-1 1,-1 1 0,1-1-1,-1 0 1,1 1-1,-1-1 1,0 0 0,1 0-1,-1 0 1,-1 0-1,1 0 1,0 0 0,0 0-1,-1-1 1,1 1-1,0-1 1,-1 0 0,0 0-1,1 0 1,-1 0-1,0 0 1,1-1 0,-1 1-1,0-1 1,0 1-1,-4-1 1,5-1-19,0 1 0,0-1 0,0 1 0,1-1 0,-1 0 0,0 0 0,1 0 0,-1 0 0,0 0 0,1 0 0,0-1 0,-1 1 0,1 0 0,0-1 0,-1 1 0,1-1 0,0 1 0,0-1 0,0 0 0,0 0 0,1 1 0,-1-1 0,0 0 0,1 0 0,-1 0 0,1 1 0,0-1 0,0 0 0,-1-3 0,-3-66 0,4 64 0,0-15 0,1 0 0,2 0 0,0 1 0,1-1 0,11-31 0,47-98 0,-43 108 0,-15 35 0,-1 0 0,0 0 0,0 0 0,-1 0 0,0-1 0,0 1 0,0-17 0,-2 25 0,1 0 0,-1-1 0,0 1 0,0 0 0,0 0 0,0-1 0,-1 1 0,1 0 0,0-1 0,0 1 0,0 0 0,0 0 0,0-1 0,0 1 0,0 0 0,0 0 0,-1 0 0,1-1 0,0 1 0,0 0 0,0 0 0,0 0 0,-1-1 0,1 1 0,0 0 0,0 0 0,0 0 0,-1 0 0,1-1 0,0 1 0,0 0 0,-1 0 0,1 0 0,0 0 0,0 0 0,-1 0 0,1 0 0,0 0 0,-1 0 0,1 0 0,0 0 0,0 0 0,-1 0 0,1 0 0,0 0 0,0 0 0,-1 0 0,1 0 0,0 0 0,0 1 0,-1-1 0,1 0 0,0 0 0,0 0 0,0 0 0,-1 0 0,1 1 0,0-1 0,0 0 0,0 0 0,-1 0 0,1 1 0,0-1 0,0 0 0,0 1 0,-14 13 0,9-4 0,1 1 0,0 0 0,0 0 0,1 0 0,1 0 0,0 1 0,1-1 0,0 1 0,1 17 0,0-28 0,0 0 0,0 0 0,1 0 0,-1 0 0,1 0 0,-1 0 0,1 0 0,-1 0 0,1 0 0,0-1 0,-1 1 0,1 0 0,0 0 0,0-1 0,-1 1 0,1 0 0,0-1 0,0 1 0,0-1 0,0 1 0,0-1 0,0 1 0,0-1 0,0 0 0,0 1 0,0-1 0,0 0 0,0 0 0,0 0 0,0 0 0,0 0 0,0 0 0,0 0 0,0 0 0,0 0 0,0-1 0,2 1 0,43-9 0,-15-2 0,-1 0 0,0-2 0,0-1 0,-2-2 0,34-23 0,-61 38 0,0 1 0,0-1 0,0 0 0,0 0 0,0 0 0,0 1 0,0-1 0,0 0 0,-1 0 0,1-1 0,0 1 0,-1 0 0,1 0 0,-1 0 0,1 0 0,-1 0 0,0-1 0,1 1 0,-1 0 0,0 0 0,0-1 0,0 1 0,0 0 0,0 0 0,0-1 0,0 1 0,-1-3 0,0 2 0,0-1 0,-1 0 0,1 0 0,-1 1 0,0-1 0,0 0 0,0 1 0,0 0 0,0-1 0,-1 1 0,-2-2 0,-5-3 0,0 0 0,-1 0 0,0 1 0,-21-8 0,1 7 0,38 8-186,14 1-3561,0-1-1,0-1 0,36-4 0,-13-8-3496</inkml:trace>
</inkml:ink>
</file>

<file path=ppt/ink/ink3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7.545"/>
    </inkml:context>
    <inkml:brush xml:id="br0">
      <inkml:brushProperty name="width" value="0.025" units="cm"/>
      <inkml:brushProperty name="height" value="0.025" units="cm"/>
    </inkml:brush>
  </inkml:definitions>
  <inkml:trace contextRef="#ctx0" brushRef="#br0">48 13 448,'0'0'28652,"-7"10"-27489,2-4-1024,0 1-1,1-1 1,0 1-1,0 0 0,1 0 1,0 1-1,0-1 1,1 1-1,0-1 0,0 1 1,1 0-1,0 0 1,-1 10-1,2-14-96,5 39 306,-5-42-344,0-1-1,0 1 0,0 0 1,1 0-1,-1-1 0,0 1 0,1 0 1,-1-1-1,0 1 0,1 0 1,-1-1-1,1 1 0,-1-1 1,1 1-1,-1-1 0,1 1 1,0-1-1,-1 1 0,1-1 1,0 1-1,-1-1 0,1 0 1,0 1-1,-1-1 0,1 0 0,0 0 1,0 0-1,-1 0 0,1 1 1,0-1-1,0 0 0,-1 0 1,1 0-1,0 0 0,0-1 1,0 1-1,-1 0 0,1 0 1,0 0-1,-1-1 0,1 1 1,0 0-1,0-1 0,-1 1 0,1 0 1,-1-1-1,1 1 0,0-1 1,-1 1-1,1-1 0,-1 1 1,1-2-1,5-3-3,0-1 0,-1 0 0,0 0 0,-1 0 0,1 0 0,-1-1 0,0 0 0,-1 0 0,1 0 0,2-11 0,23-80 0,-27 90 0,0 6-65,0 11-115,3 31-418,11 54-881,-16-93 1326,0 0 1,0 0 0,0 0 0,1 0-1,-1 1 1,0-1 0,1 0-1,-1 0 1,1 0 0,-1 0-1,1 0 1,0 0 0,-1 0-1,1 0 1,0 0 0,-1-1 0,1 1-1,0 0 1,0 0 0,0-1-1,0 1 1,0 0 0,0-1-1,0 1 1,0-1 0,0 1-1,0-1 1,0 0 0,0 1 0,0-1-1,1 0 1,-1 0 0,0 0-1,0 0 1,0 0 0,0 0-1,1 0 1,-1 0 0,0 0-1,0 0 1,0-1 0,0 1 0,0-1-1,0 1 1,0-1 0,0 1-1,0-1 1,0 1 0,0-1-1,0 0 1,0 1 0,0-1-1,0 0 1,0 0 0,-1 0 0,1 0-1,0-1 1,7-6-1724,-1 0 0,-1-1 0,1 0-1,7-15 1,5-14-7503</inkml:trace>
</inkml:ink>
</file>

<file path=ppt/ink/ink3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7.932"/>
    </inkml:context>
    <inkml:brush xml:id="br0">
      <inkml:brushProperty name="width" value="0.025" units="cm"/>
      <inkml:brushProperty name="height" value="0.025" units="cm"/>
    </inkml:brush>
  </inkml:definitions>
  <inkml:trace contextRef="#ctx0" brushRef="#br0">67 202 8648,'0'0'12983,"-7"11"-11584,-2 3-796,1 1 0,1 0 1,0 0-1,1 0 0,1 1 0,0 0 0,1 0 1,1 0-1,-3 27 0,7-43-598,-1 1-1,0-1 1,0 0-1,0 1 1,0-1-1,0 0 1,0 1-1,1-1 1,-1 0-1,0 1 0,0-1 1,1 0-1,-1 1 1,0-1-1,0 0 1,1 0-1,-1 1 1,0-1-1,1 0 1,-1 0-1,0 0 1,1 0-1,-1 1 1,0-1-1,1 0 1,-1 0-1,0 0 1,1 0-1,-1 0 1,0 0-1,1 0 1,-1 0-1,0 0 1,1 0-1,-1 0 1,1 0-1,-1 0 0,0 0 1,1 0-1,-1-1 1,0 1-1,1 0 1,18-7 197,-9 0-175,-1 0-1,1-1 1,-1 0 0,-1-1-1,0 0 1,0 0 0,0 0-1,-1-1 1,-1-1 0,1 1-1,-2-1 1,8-19 0,-6 10-10,0 0 1,-2 0-1,0-1 1,-2 1 0,0-1-1,0-32 1,-3 48 57,0 0 0,-1 0 1,0-1-1,0 1 0,0 0 0,0 0 0,-1 0 1,-4-8-1,6 12-20,-1-1-1,0 0 1,0 1 0,0-1 0,0 1-1,-1-1 1,1 1 0,0 0 0,-1-1-1,1 1 1,0 0 0,-1 0 0,0 0-1,1 0 1,-1 0 0,0 0 0,1 1-1,-1-1 1,0 0 0,0 1 0,0 0-1,1-1 1,-1 1 0,0 0 0,0 0 0,0 0-1,-2 0 1,2 1-54,1-1 0,-1 1 0,1 0 0,0 0 0,-1 0-1,1 0 1,0 0 0,-1 1 0,1-1 0,0 0 0,0 1 0,0-1 0,0 0 0,0 1 0,1-1 0,-1 1-1,0-1 1,1 1 0,-1 0 0,1-1 0,-1 1 0,1 0 0,0-1 0,0 1 0,0 0 0,0-1-1,0 3 1,-1 60 279,2-48-99,-1-5-167,1-1-1,0 1 1,1-1 0,1 1-1,-1-1 1,1 0 0,1 0-1,0 0 1,0-1 0,1 0-1,10 15 1,-12-19-19,1 1 0,0-1 0,1 0 0,-1-1 0,1 1 0,-1-1 0,1 0 0,1 0 0,-1-1 0,0 1 0,1-1 0,0 0 0,0-1 0,0 1 0,0-1 0,0-1 0,0 1 0,1-1 0,-1 0 0,8 0 0,-13 0-140,0-1 0,0 0 0,0-1-1,0 1 1,1 0 0,-1 0 0,0 0 0,0-1 0,0 1 0,0 0 0,0-1 0,0 1 0,0-1 0,0 1 0,0-1 0,-1 0 0,1 1 0,0-1 0,0 0 0,0 1 0,-1-1 0,1 0 0,0 0 0,-1 0 0,1 0 0,0-1 0,5-29-9413,-6 7 792</inkml:trace>
</inkml:ink>
</file>

<file path=ppt/ink/ink3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8.271"/>
    </inkml:context>
    <inkml:brush xml:id="br0">
      <inkml:brushProperty name="width" value="0.025" units="cm"/>
      <inkml:brushProperty name="height" value="0.025" units="cm"/>
    </inkml:brush>
  </inkml:definitions>
  <inkml:trace contextRef="#ctx0" brushRef="#br0">0 136 17040,'0'0'6919,"9"3"-4111,1 0-2406,-1-1 1,1 0 0,0 0 0,0-1-1,0 0 1,0-1 0,0 0 0,16-3-1,-23 3-367,0-1-1,0 0 0,0 0 0,1 0 1,-1 0-1,0 0 0,0-1 0,-1 1 1,1-1-1,0 0 0,0 0 0,-1 0 0,1 0 1,-1 0-1,0-1 0,0 1 0,0-1 1,0 1-1,0-1 0,0 0 0,0 0 0,-1 0 1,0 0-1,0 0 0,0 0 0,0 0 1,0 0-1,0-1 0,-1 1 0,1 0 1,-1-1-1,0 1 0,-1-4 0,1 4 8,0 0-1,0 0 1,-1-1-1,1 1 1,-1 0-1,0 0 1,0 0-1,0 0 1,0 0-1,-1 0 1,1 0 0,-1 1-1,0-1 1,1 0-1,-1 1 1,-3-3-1,4 3-23,-1 1 0,0 0 0,1 0 0,-1 0 1,0 0-1,0 0 0,1 0 0,-1 0 0,0 0 0,0 1 0,0-1 0,0 1 0,0 0 0,0-1 0,0 1 0,0 0 0,0 0 0,0 0 0,0 0 0,0 1 1,0-1-1,0 0 0,0 1 0,0 0 0,0-1 0,0 1 0,-2 1 0,0 1-18,0 0 0,1 0 0,-1 0 0,1 0 0,0 0 0,0 1 0,0 0 0,0-1 0,1 1 0,-1 0 0,1 0 0,0 0 0,0 1 0,1-1 0,-1 0 0,1 1 0,0-1 0,-1 6 0,-1 11 0,1-1 0,0 35 0,2-53-138,0 1-1,0 0 1,0 0-1,1 0 1,-1 0 0,1 0-1,0 0 1,0 0-1,0-1 1,0 1-1,1 0 1,-1-1 0,1 1-1,-1-1 1,1 0-1,0 1 1,0-1 0,0 0-1,0 0 1,0 0-1,1 0 1,-1-1-1,1 1 1,-1-1 0,1 1-1,-1-1 1,4 1-1,0 0-508,-1 0-1,1-1 1,-1 0-1,1 0 1,-1 0 0,1-1-1,0 0 1,0 0-1,-1-1 1,1 1-1,-1-1 1,1 0-1,9-4 1,7-5-12101</inkml:trace>
</inkml:ink>
</file>

<file path=ppt/ink/ink3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8.914"/>
    </inkml:context>
    <inkml:brush xml:id="br0">
      <inkml:brushProperty name="width" value="0.025" units="cm"/>
      <inkml:brushProperty name="height" value="0.025" units="cm"/>
    </inkml:brush>
  </inkml:definitions>
  <inkml:trace contextRef="#ctx0" brushRef="#br0">2 117 12300,'0'0'16591,"-1"10"-15710,1 5-534,0-1 0,2 0-1,-1 1 1,6 17 0,-6-27-267,0-1 0,1 0 0,-1 0 0,1 0 1,0 0-1,0-1 0,0 1 0,1 0 0,-1-1 0,5 5 1,-6-7-67,0 0 0,1 0 0,-1 0 0,1 0 0,-1 0 0,1-1 0,0 1 0,-1 0 0,1-1 0,0 1 0,-1-1 0,1 1 0,0-1 0,-1 0 0,1 0 0,0 0 1,0 0-1,-1 0 0,1 0 0,0-1 0,0 1 0,-1 0 0,1-1 0,0 1 0,-1-1 0,3-1 0,0 0-14,0-1 0,0 1 0,0-1 0,0 0 0,-1 0 0,1-1 0,-1 1 0,0-1 0,0 1 0,0-1 0,3-6 0,27-56 0,-17 34 0,-13 25 0,1 0 0,0 1 0,0 0 0,1 0 0,7-8 0,-11 13 0,0 0 0,0 0 0,0 0 0,-1 1 0,1-1 0,0 0 0,0 1 0,0-1 0,0 1 0,1-1 0,-1 1 0,0-1 0,0 1 0,0 0 0,0-1 0,0 1 0,1 0 0,-1 0 0,0 0 0,0 0 0,0 0 0,1 0 0,-1 0 0,0 0 0,0 1 0,0-1 0,0 0 0,1 1 0,-1-1 0,0 1 0,0-1 0,0 1 0,0 0 0,0-1 0,0 1 0,0 0 0,-1 0 0,1-1 0,0 1 0,0 0 0,0 0 0,-1 0 0,2 2 0,54 91 0,-56-94 0,0 1 0,0-1 0,1 1 0,-1-1 0,1 1 0,-1-1 0,0 1 0,1-1 0,-1 1 0,1-1 0,-1 0 0,1 1 0,-1-1 0,1 0 0,-1 1 0,1-1 0,-1 0 0,1 0 0,-1 0 0,1 1 0,0-1 0,-1 0 0,1 0 0,-1 0 0,1 0 0,0 0 0,-1 0 0,1 0 0,-1 0 0,1 0 0,0 0 0,-1-1 0,1 1 0,-1 0 0,1 0 0,-1-1 0,1 1 0,-1 0 0,1 0 0,-1-1 0,1 1 0,-1-1 0,1 1 0,-1 0 0,1-1 0,0 0 0,16-29 0,-13 23 0,3-8 0,28-46 0,-33 59 0,-1-1 0,1 1 0,0-1 0,1 1 0,-1 0 0,0 0 0,1 0 0,-1 0 0,1 0 0,-1 1 0,1-1 0,0 1 0,0-1 0,0 1 0,0 0 0,0 0 0,0 0 0,4 0 0,-6 1 0,1 0 0,0 0 0,-1 1 0,1-1 0,-1 0 0,0 1 0,1-1 0,-1 1 0,1-1 0,-1 1 0,0 0 0,1 0 0,-1-1 0,0 1 0,0 0 0,1 0 0,-1 0 0,0 0 0,0 1 0,0-1 0,0 0 0,0 0 0,0 2 0,17 39 0,-17-37 0,1 0 0,0 0 0,0 0 0,0-1 0,0 1 0,5 6 0,-6-10 0,-1-1 0,1 0 0,-1 1 0,0-1 0,1 0 0,-1 0 0,0 1 0,1-1 0,-1 0 0,1 0 0,-1 0 0,1 0 0,-1 1 0,1-1 0,-1 0 0,1 0 0,-1 0 0,0 0 0,1 0 0,-1 0 0,1 0 0,-1 0 0,1-1 0,-1 1 0,1 0 0,-1 0 0,1 0 0,-1 0 0,0-1 0,1 1 0,-1 0 0,1 0 0,-1-1 0,0 1 0,1 0 0,-1-1 0,0 1 0,1 0 0,-1-1 0,0 1 0,0 0 0,1-1 0,-1 1 0,0-1 0,0 1 0,0 0 0,1-1 0,-1 1 0,0-1 0,0 1 0,0-1 0,0 1 0,0-1 0,10-32 0,-9 28 0,15-33-2143,2-7-4165,-17 36-1448</inkml:trace>
</inkml:ink>
</file>

<file path=ppt/ink/ink3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9.242"/>
    </inkml:context>
    <inkml:brush xml:id="br0">
      <inkml:brushProperty name="width" value="0.025" units="cm"/>
      <inkml:brushProperty name="height" value="0.025" units="cm"/>
    </inkml:brush>
  </inkml:definitions>
  <inkml:trace contextRef="#ctx0" brushRef="#br0">0 1 14894,'0'0'16752,"62"4"-28155,-44 1 1634</inkml:trace>
</inkml:ink>
</file>

<file path=ppt/ink/ink3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6:59.619"/>
    </inkml:context>
    <inkml:brush xml:id="br0">
      <inkml:brushProperty name="width" value="0.025" units="cm"/>
      <inkml:brushProperty name="height" value="0.025" units="cm"/>
    </inkml:brush>
  </inkml:definitions>
  <inkml:trace contextRef="#ctx0" brushRef="#br0">0 1 21781,'0'0'2386,"0"9"-101,1 10-1711,0 0 1,2 0-1,0-1 1,1 0-1,1 1 1,10 25-1,55 113 1613,-70-157-2182,27 46 124,-7-32-143,-20-14 14,1 0-1,0 0 1,0 0-1,-1 0 1,1 0 0,0 0-1,0 0 1,-1 0-1,1-1 1,0 1-1,0 0 1,-1 0-1,1-1 1,0 1 0,-1-1-1,1 1 1,-1-1-1,1 1 1,0-1-1,-1 1 1,1-1-1,-1 1 1,1-1 0,-1 1-1,0-1 1,1 0-1,-1 1 1,0-1-1,1-1 1,10-25 0,-1-1 0,-1 0 0,-2 0 0,-1-1 0,4-42 0,-4 33 0,-5 29 10,4-21-279,2-48 0</inkml:trace>
  <inkml:trace contextRef="#ctx0" brushRef="#br0" timeOffset="1">185 177 21044,'0'0'3779,"-2"51"994,2-28-2659,8-4-1345,4-6-481,4-4-288,2-8 0,0-1-1794,-3-4-2306,-4-12-3747</inkml:trace>
</inkml:ink>
</file>

<file path=ppt/ink/ink3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0.525"/>
    </inkml:context>
    <inkml:brush xml:id="br0">
      <inkml:brushProperty name="width" value="0.025" units="cm"/>
      <inkml:brushProperty name="height" value="0.025" units="cm"/>
    </inkml:brush>
  </inkml:definitions>
  <inkml:trace contextRef="#ctx0" brushRef="#br0">1 1 12556,'0'0'16613,"8"10"-16159,-2-3-353,0 1 0,0 1 0,-1-1 0,0 1 0,0-1 0,-1 2 0,0-1 0,-1 0 0,0 1 0,0-1 0,-1 1 0,-1 0 0,2 16 0,-3-20-120,0-17-13873,0 2 3460</inkml:trace>
</inkml:ink>
</file>

<file path=ppt/ink/ink3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0.942"/>
    </inkml:context>
    <inkml:brush xml:id="br0">
      <inkml:brushProperty name="width" value="0.025" units="cm"/>
      <inkml:brushProperty name="height" value="0.025" units="cm"/>
    </inkml:brush>
  </inkml:definitions>
  <inkml:trace contextRef="#ctx0" brushRef="#br0">1 176 9865,'0'0'19304,"0"-9"-18146,3-2-1006,0-1 0,0 1-1,1 0 1,1-1-1,0 2 1,0-1 0,1 1-1,0 0 1,1 0-1,0 0 1,1 1 0,0 0-1,0 1 1,16-13 0,-23 21-151,-1 0 1,1-1-1,-1 1 1,1 0-1,-1 0 1,1 0-1,0 0 1,-1 0-1,1 0 1,-1 0-1,1 0 1,0 0-1,-1 0 1,1 0-1,-1 0 1,1 1-1,0-1 1,-1 0-1,1 0 1,-1 0-1,1 1 1,-1-1-1,1 0 1,-1 1-1,1-1 1,-1 1-1,1-1 1,-1 0-1,0 1 1,1-1-1,-1 1 1,0-1-1,1 1 1,-1-1-1,0 1 1,1-1-1,-1 1 1,0 0-1,0-1 1,0 1-1,0-1 1,0 1-1,1 0 1,7 36 85,-6-27-75,4 20-12,-5-21 0,0 1 0,1-1 0,0 0 0,1 0 0,0 0 0,0 0 0,1 0 0,6 10 0,-10-19-3,1 0 0,-1 1 1,0-1-1,0 0 0,1 1 0,-1-1 0,0 0 0,1 1 1,-1-1-1,0 0 0,1 0 0,-1 1 0,0-1 0,1 0 1,-1 0-1,0 0 0,1 0 0,-1 1 0,1-1 0,-1 0 1,0 0-1,1 0 0,-1 0 0,1 0 0,-1 0 0,1 0 1,-1 0-1,0 0 0,1 0 0,-1 0 0,1-1 1,-1 1-1,0 0 0,1 0 0,-1 0 0,0 0 0,1-1 1,12-16-446,2-24-2221,-12 25-3054,-2 1-2466</inkml:trace>
</inkml:ink>
</file>

<file path=ppt/ink/ink3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1.454"/>
    </inkml:context>
    <inkml:brush xml:id="br0">
      <inkml:brushProperty name="width" value="0.025" units="cm"/>
      <inkml:brushProperty name="height" value="0.025" units="cm"/>
    </inkml:brush>
  </inkml:definitions>
  <inkml:trace contextRef="#ctx0" brushRef="#br0">0 1 16335,'0'0'16144,"20"64"-16176,-12-48-545,-2-3-256,-4-5-704,0-4-929,-2-14-11404</inkml:trace>
</inkml:ink>
</file>

<file path=ppt/ink/ink3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1.797"/>
    </inkml:context>
    <inkml:brush xml:id="br0">
      <inkml:brushProperty name="width" value="0.025" units="cm"/>
      <inkml:brushProperty name="height" value="0.025" units="cm"/>
    </inkml:brush>
  </inkml:definitions>
  <inkml:trace contextRef="#ctx0" brushRef="#br0">1 0 14670,'0'0'9737,"59"29"-19634,-34-29-769</inkml:trace>
</inkml:ink>
</file>

<file path=ppt/ink/ink3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2.157"/>
    </inkml:context>
    <inkml:brush xml:id="br0">
      <inkml:brushProperty name="width" value="0.025" units="cm"/>
      <inkml:brushProperty name="height" value="0.025" units="cm"/>
    </inkml:brush>
  </inkml:definitions>
  <inkml:trace contextRef="#ctx0" brushRef="#br0">60 319 7335,'0'0'14451,"-6"11"-12769,3-4-1672,-2 1 420,1 0-1,-1 1 1,2 0 0,-1 0 0,1 0 0,1 0-1,0 0 1,0 1 0,1-1 0,0 1-1,0 13 1,1-22-396,1 0-1,-1 0 1,1 0 0,-1 0-1,1 0 1,-1 0 0,1 0-1,-1 0 1,1 0 0,0-1-1,-1 1 1,1 0 0,0 0-1,0-1 1,0 1 0,0 0-1,0-1 1,0 1 0,0-1-1,0 1 1,0-1 0,0 1-1,0-1 1,0 0 0,0 1-1,0-1 1,0 0 0,0 0-1,0 0 1,0 0 0,0 0-1,1 0 1,-1 0 0,0 0-1,0 0 1,1-1 0,2 0 38,0 1 1,0-1 0,0 0 0,0-1-1,0 1 1,0-1 0,0 1 0,6-5 0,0-3 11,-1 1 1,-1-1 0,0-1 0,0 0 0,0 0 0,-2 0-1,1-1 1,-1 0 0,-1 0 0,0 0 0,0-1 0,-1 0 0,3-14-1,-3 7 47,0-1-1,-2 1 1,0-1-1,-1 1 1,-1-1-1,-1 1 1,-5-36-1,4 48-130,-1-1 0,1 1 0,-1 0 0,-1 0 0,1 0 0,-1 0 0,0 0 0,-1 1 0,0 0 0,0 0 0,-11-10 0,14 14 0,0 0 0,1 0 0,-1 1 0,0-1 0,0 1 0,0-1 0,-1 1 0,1 0 0,0 0 0,0 0 0,-1 0 0,1 0 0,-1 1 0,1-1 0,-1 1 0,1 0 0,-1-1 0,1 1 0,-1 0 0,1 0 0,-1 1 0,1-1 0,-1 0 0,1 1 0,0 0 0,-1-1 0,1 1 0,0 0 0,-1 0 0,1 0 0,0 1 0,0-1 0,0 1 0,0-1 0,0 1 0,0-1 0,0 1 0,1 0 0,-1 0 0,-1 3 0,-4 4 0,0 1 0,1 0 0,1 0 0,-6 15 0,9-21 0,0 0 0,0 1 0,1 0 0,0-1 0,0 1 0,0 0 0,0-1 0,1 1 0,0 0 0,0 0 0,0-1 0,1 1 0,1 6 0,-1-9 0,-1-1 0,1 0 0,0 0 0,0 0 0,0 0 0,0 0 0,1 0 0,-1 0 0,0-1 0,0 1 0,0 0 0,1-1 0,-1 1 0,0-1 0,1 1 0,-1-1 0,0 1 0,1-1 0,-1 0 0,0 0 0,3 0 0,36 2 0,-29-2 0,1 0-178,-1 1 0,0 0-1,0 1 1,0 0 0,0 0 0,0 1 0,16 7 0,-22-8 93,0 1 1,-1 0-1,1 0 1,-1 1-1,1-1 1,-1 1-1,0 0 0,0 0 1,0 0-1,-1 1 1,0-1-1,0 1 1,0 0-1,0 0 1,-1 0-1,1 0 1,0 6-1,2 5 45,-1 1-1,3 26 1,2 12-3629,-6-47 781,2-7-1879</inkml:trace>
</inkml:ink>
</file>

<file path=ppt/ink/ink3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3.638"/>
    </inkml:context>
    <inkml:brush xml:id="br0">
      <inkml:brushProperty name="width" value="0.025" units="cm"/>
      <inkml:brushProperty name="height" value="0.025" units="cm"/>
    </inkml:brush>
  </inkml:definitions>
  <inkml:trace contextRef="#ctx0" brushRef="#br0">122 257 13613,'0'0'2253,"0"-10"37,1 7-2387,0-11 1494,-1 0 0,0 0-1,-3-16 1,3 28-1109,0-1 1,-1 1-1,1 0 0,-1 0 0,0 0 1,1-1-1,-1 1 0,0 0 0,0 0 0,-1 0 1,1 0-1,0 0 0,-2-1 0,2 2-200,0 1-1,0-1 1,0 1-1,0-1 1,0 1-1,0-1 1,0 1-1,0 0 1,-1 0-1,1 0 1,0 0-1,0-1 1,0 1-1,0 1 1,0-1-1,0 0 1,0 0-1,0 0 1,0 1-1,-1-1 1,1 0-1,0 1 1,0-1-1,0 1 1,0-1-1,1 1 1,-1-1-1,0 1 1,-1 1-1,-3 2-87,0 1-1,0-1 1,1 1 0,0 0-1,0 0 1,0 1-1,1-1 1,0 1 0,0 0-1,-5 12 1,-17 65 52,22-40 246,3-43-290,0 1 0,1 0 0,-1-1 1,0 1-1,0 0 0,0-1 1,1 1-1,-1 0 0,0-1 1,0 1-1,1-1 0,-1 1 0,1 0 1,-1-1-1,1 1 0,-1-1 1,1 1-1,-1-1 0,1 0 0,-1 1 1,2 0-1,-1-1-1,0 0-1,0 0 1,1 0-1,-1 0 1,0 0-1,0 0 1,0 0-1,0 0 1,0 0 0,1-1-1,-1 1 1,0-1-1,0 1 1,0 0-1,0-1 1,0 0-1,2-1 1,3-2 23,1-1 0,-1-1 1,-1 1-1,1-1 0,-1 0 0,0 0 0,0-1 1,6-10-1,30-61 69,-40 75-96,8-17 34,-1 1 0,-1-1 1,0 0-1,-2-1 0,-1 0 1,0 0-1,1-40 1,-21 142-369,12-51 327,1 1 0,2-1 1,1 1-1,2 0 1,6 39-1,-8-68 11,1 0 0,-1 1 0,1-1 0,0 0-1,0 0 1,0 0 0,0 1 0,0-1 0,0 0 0,0-1-1,1 1 1,-1 0 0,1 0 0,-1 0 0,1-1 0,0 1-1,3 2 1,-4-4 12,1 0 0,-1 1 0,1-1 0,-1 0 0,1 1 0,-1-1 0,0 0 0,1 0 0,-1 0 0,1-1 0,-1 1 0,1 0 0,-1 0 0,1-1 0,-1 1-1,1-1 1,-1 1 0,0-1 0,1 0 0,1-1 0,3-2 82,1-1-1,-1-1 1,-1 1-1,1-1 1,-1 0-1,1 0 1,-2-1-1,7-9 1,-3 2-94,0-1-1,-1 0 1,-1 0 0,0 0 0,-1-1 0,-1 0 0,0 0 0,-1 0 0,1-28 0,-4 44-7,0 0 0,0 0 0,-1 0 0,1 0 0,0 0 0,0-1 0,0 1 0,0 0 0,0 0 0,0 0 0,0 0 0,-1 0 0,1 0 0,0 0 0,0-1 0,0 1 0,0 0 0,0 0 0,-1 0 0,1 0 0,0 0 0,0 0 0,0 0 0,0 0 0,-1 0 0,1 0 0,0 0 0,0 0 0,0 0 0,0 0 0,-1 0 0,1 0 0,0 0 0,0 0 0,0 0 0,0 0 0,-1 0 0,1 0 0,0 0 0,0 1 0,0-1 0,0 0 0,-1 0 0,1 0 0,0 0 0,0 0 0,0 0 0,0 0 0,0 1 0,0-1 0,0 0 0,0 0 0,-1 0 0,1 0 0,0 1 0,0-1 0,0 0 0,0 0 0,0 0 0,0 0 0,0 1 0,0-1 0,0 0 0,0 0 0,0 0 0,0 0 0,0 1 0,-9 11 0,3 6 0,0 0 0,2 0 0,0 1 0,1-1 0,1 1 0,-1 34 0,3-53 0,0 1 0,0-1 0,0 1 0,0 0 0,0-1 0,0 1 0,0-1 0,0 1 0,1-1 0,-1 1 0,0-1 0,0 1 0,0-1 0,1 1 0,-1-1 0,0 1 0,0-1 0,1 1 0,-1-1 0,0 1 0,1-1 0,-1 0 0,1 1 0,-1-1 0,0 0 0,1 1 0,-1-1 0,1 0 0,-1 1 0,1-1 0,-1 0 0,1 0 0,0 1 0,21-6 0,19-19 0,-26 13 0,0 0 0,1 0 0,1 2 0,0 0 0,0 1 0,21-8 0,-38 15 0,0-1 0,0 1 0,-1-1 0,1 0 0,0 1 0,-1-1 0,1 1 0,-1-1 0,0 1 0,0-1 0,1 1 0,-1 0 0,0-1 0,0 1 0,0 0 0,0 0 0,-2-2 0,-19-18 0,15 15 0,0 0 0,0 0 0,1-1 0,0 0 0,1 0 0,-1 0 0,1-1 0,1 0 0,-7-13 0,39 19 0,23 6-2318,-4 0-3009,-9-4-2627</inkml:trace>
</inkml:ink>
</file>

<file path=ppt/ink/ink3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4.529"/>
    </inkml:context>
    <inkml:brush xml:id="br0">
      <inkml:brushProperty name="width" value="0.025" units="cm"/>
      <inkml:brushProperty name="height" value="0.025" units="cm"/>
    </inkml:brush>
  </inkml:definitions>
  <inkml:trace contextRef="#ctx0" brushRef="#br0">4 93 19635,'0'0'8637,"-2"10"-8648,2-4 26,-1 1 0,1-1 0,0 1 0,0 0 0,1-1 0,0 1 0,0-1 0,1 1 0,0-1 0,0 0 0,0 0 0,1 1 0,-1-2 0,2 1 0,-1 0 0,1-1 0,-1 1-1,2-1 1,5 6 0,3 4 44,-1 0 0,0 1 0,-1 0 0,0 1-1,14 33 1,-23-45 86,0 0 0,0 0-1,0 1 1,-1-1 0,0 1 0,0-1-1,-1 1 1,1-1 0,-1 1 0,0 0-1,-1-1 1,1 1 0,-1-1 0,0 1-1,-1-1 1,1 0 0,-1 1-1,0-1 1,-1 0 0,1 0 0,-1 0-1,0-1 1,0 1 0,0 0 0,-7 5-1,9-8-140,0-1-1,0 0 1,0 1-1,0-1 1,0 0-1,0 0 1,-1 0-1,1 0 1,0 0-1,-1 0 1,1 0-1,-1 0 1,1 0-1,-1-1 1,1 1-1,-1-1 1,0 1-1,1-1 1,-1 1-1,0-1 1,1 0-1,-1 0 1,0 0-1,1 0 1,-3 0-1,2-1-2,1-1 1,-1 1-1,1 0 0,-1 0 0,1-1 1,-1 1-1,1-1 0,0 1 0,0-1 1,0 0-1,0 1 0,0-1 0,0 0 1,0 0-1,1 0 0,-1 0 0,0-3 1,-1-8-6,0 1 0,0-1 0,1 1 1,1-1-1,1-20 0,4 16 4,0-1 0,1 2 0,0-1 0,1 1 0,1 0 0,1 0 0,0 1 0,21-26 0,-11 14 0,21-41 0,-35 59 0,-1 0 0,0-1 0,-1 0 0,0 1 0,0-1 0,-1 0 0,-1 0 0,1-18 0,-2 27 0,1 1 0,-1 0 0,0-1 0,0 1 0,0 0 0,0-1 0,0 1 0,-1-1 0,1 1 0,0 0 0,0-1 0,0 1 0,0 0 0,0-1 0,0 1 0,-1 0 0,1-1 0,0 1 0,0 0 0,0-1 0,-1 1 0,1 0 0,0 0 0,0-1 0,-1 1 0,1 0 0,0 0 0,-1-1 0,1 1 0,0 0 0,-1 0 0,1 0 0,0 0 0,-1 0 0,1-1 0,0 1 0,-1 0 0,1 0 0,-1 0 0,1 0 0,0 0 0,-1 0 0,1 0 0,0 0 0,-1 0 0,1 0 0,-1 1 0,1-1 0,0 0 0,-1 0 0,1 0 0,0 0 0,-1 1 0,-17 14 0,13-4 0,1 0 0,0 1 0,1-1 0,1 1 0,0 0 0,0 0 0,1 0 0,0 0 0,3 21 0,-2-16 0,-1-17 0,1 1 0,0 0 0,0-1 0,0 1 0,0 0 0,0 0 0,0-1 0,0 1 0,0 0 0,0-1 0,0 1 0,0 0 0,0-1 0,1 1 0,-1 0 0,0-1 0,0 1 0,1 0 0,-1-1 0,0 1 0,1-1 0,-1 1 0,1-1 0,-1 1 0,1-1 0,-1 1 0,1-1 0,-1 1 0,1-1 0,-1 1 0,1-1 0,0 0 0,-1 1 0,1-1 0,0 0 0,-1 0 0,1 0 0,0 1 0,-1-1 0,1 0 0,0 0 0,-1 0 0,1 0 0,0 0 0,0 0 0,-1 0 0,2-1 0,0 1 0,1-1 0,-1 0 0,0 0 0,1 0 0,-1-1 0,0 1 0,0-1 0,0 1 0,0-1 0,0 0 0,3-3 0,6-10 0,-1 0 0,-1-1 0,10-20 0,12-22 0,-30 57 0,-1 1 0,0 0 0,0-1 0,0 1 0,0 0 0,1-1 0,-1 1 0,0 0 0,0-1 0,0 1 0,1 0 0,-1 0 0,0-1 0,1 1 0,-1 0 0,0 0 0,1 0 0,-1-1 0,0 1 0,1 0 0,-1 0 0,0 0 0,1 0 0,-1 0 0,0 0 0,1 0 0,-1 0 0,0 0 0,1 0 0,-1 0 0,1 0 0,-1 0 0,0 0 0,1 0 0,-1 0 0,0 0 0,1 0 0,-1 0 0,0 0 0,1 1 0,-1-1 0,0 0 0,1 0 0,-1 0 0,0 1 0,1-1 0,-1 0 0,0 1 0,0-1 0,1 0 0,-1 0 0,0 1 0,0-1 0,0 0 0,0 1 0,1-1 0,-1 0 0,0 1 0,0-1 0,0 0 0,0 1 0,0-1 0,0 1 0,0-1 0,0 0 0,0 1 0,0-1 0,0 0 0,0 1 0,7 34 0,-7-30 0,4 17 0,7 31 0,-11-53 0,0 0 0,0 1 0,0-1 0,1 0 0,-1 0 0,0 1 0,0-1 0,0 0 0,0 0 0,0 0 0,1 1 0,-1-1 0,0 0 0,0 0 0,0 0 0,0 0 0,1 1 0,-1-1 0,0 0 0,0 0 0,1 0 0,-1 0 0,0 0 0,0 0 0,0 0 0,1 1 0,-1-1 0,0 0 0,0 0 0,1 0 0,-1 0 0,0 0 0,0 0 0,1 0 0,-1 0 0,0-1 0,0 1 0,1 0 0,-1 0 0,0 0 0,0 0 0,1 0 0,-1 0 0,0 0 0,0 0 0,0-1 0,1 1 0,-1 0 0,0 0 0,0 0 0,0 0 0,1-1 0,-1 1 0,0 0 0,0 0 0,0-1 0,0 1 0,0 0 0,0 0 0,0 0 0,1-1 0,-1 1 0,0 0 0,0 0 0,0-1 0,0 1 0,0 0 0,0 0 0,0-1 0,7-18 0,-7 18 0,6-20 0,2-9 0,2 0 0,14-29 0,-24 60 0,0-1 0,0 0 0,0 1 0,0-1 0,0 0 0,0 0 0,0 1 0,0-1 0,0 0 0,1 1 0,-1-1 0,0 0 0,0 0 0,0 1 0,0-1 0,1 0 0,-1 0 0,0 1 0,0-1 0,1 0 0,-1 0 0,0 0 0,0 1 0,1-1 0,-1 0 0,0 0 0,1 0 0,-1 0 0,0 0 0,1 0 0,-1 0 0,0 0 0,1 0 0,-1 0 0,0 0 0,0 0 0,1 0 0,-1 0 0,0 0 0,1 0 0,-1 0 0,0 0 0,1 0 0,-1 0 0,0 0 0,1 0 0,-1-1 0,0 1 0,0 0 0,1 0 0,-1 0 0,0-1 0,0 1 0,1 0 0,-1 0 0,0-1 0,0 1 0,0 0 0,0 0 0,1-1 0,-1 1 0,0 0 0,0-1 0,0 1 0,0 0 0,0 0 0,0-1 0,0 1 0,0-1 0,8 29 0,-7-25 0,1 6 0,9 38 0,-10-46 0,-1 1 0,0-1 0,1 1 0,-1-1 0,1 1 0,-1-1 0,1 1 0,0-1 0,-1 0 0,1 1 0,0-1 0,0 0 0,0 0 0,0 0 0,0 0 0,0 0 0,0 0 0,1 0 0,-1 0 0,0 0 0,0 0 0,3 0 0,-1-2 0,0-1 0,-1 0 0,1 0 0,0-1 0,-1 1 0,1-1 0,-1 1 0,0-1 0,0 0 0,0 1 0,0-1 0,-1 0 0,1 0 0,2-7 0,9-12 0,-4 15-5409,-7 15-4444</inkml:trace>
</inkml:ink>
</file>

<file path=ppt/ink/ink3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5.161"/>
    </inkml:context>
    <inkml:brush xml:id="br0">
      <inkml:brushProperty name="width" value="0.025" units="cm"/>
      <inkml:brushProperty name="height" value="0.025" units="cm"/>
    </inkml:brush>
  </inkml:definitions>
  <inkml:trace contextRef="#ctx0" brushRef="#br0">24 95 19122,'0'0'10341,"4"-10"-10293,14-31 21,-18 40-69,0 0-1,0 0 1,0 0-1,0 1 1,0-1 0,0 0-1,0 0 1,-1 0-1,1 0 1,0 1 0,0-1-1,-1 0 1,1 0-1,0 0 1,-1 1 0,1-1-1,-1 0 1,1 0-1,-1 1 1,1-1 0,-1 1-1,0-1 1,1 0 0,-1 1-1,0-1 1,1 1-1,-1-1 1,0 1 0,0 0-1,1-1 1,-1 1-1,0 0 1,0 0 0,0-1-1,0 1 1,1 0-1,-1 0 1,0 0 0,0 0-1,0 0 1,0 0-1,0 0 1,1 0 0,-1 0-1,0 1 1,0-1-1,0 0 1,0 0 0,1 1-1,-1-1 1,0 1-1,0-1 1,0 1 0,-1 2 11,0 0 1,0 0 0,1 0-1,0 0 1,-1 1 0,1-1-1,0 0 1,1 0 0,-1 1-1,1-1 1,-1 7-1,1 47 156,1-34 34,-1-20-123,0 0 0,0 0 0,1 0 1,-1 0-1,1-1 0,-1 1 0,1 0 0,0 0 1,0-1-1,0 1 0,1-1 0,-1 1 1,1-1-1,-1 1 0,1-1 0,0 0 0,0 0 1,0 0-1,0 0 0,0 0 0,3 2 0,-4-4-53,0 1-1,1 0 0,0-1 1,-1 1-1,1-1 0,-1 0 0,1 0 1,0 1-1,-1-1 0,1 0 0,0 0 1,-1 0-1,1-1 0,-1 1 0,1 0 1,0-1-1,-1 1 0,1-1 0,-1 1 1,1-1-1,-1 0 0,1 1 0,-1-1 1,0 0-1,1 0 0,-1 0 0,0 0 1,0 0-1,1 0 0,-1-1 0,0 1 1,0 0-1,0-1 0,-1 1 0,1-1 1,0 1-1,0-2 0,9-16-6,-1 1 0,-1-1 1,6-23-1,13-28-32,-20 121 14,-7-38 0,0-7 0,0 1 0,0-1 0,1 1 0,0-1 0,0 0 0,3 11 0,-3-17 0,-1 1 0,0-1 0,1 0 0,-1 0 0,0 0 0,1 0 0,-1 1 0,0-1 0,1 0 0,-1 0 0,1 0 0,-1 0 0,0 0 0,1 0 0,-1 0 0,0 0 0,1 0 0,-1 0 0,1 0 0,-1 0 0,0 0 0,1 0 0,-1 0 0,0-1 0,1 1 0,-1 0 0,0 0 0,1 0 0,-1-1 0,0 1 0,1 0 0,-1 0 0,0-1 0,1 1 0,-1 0 0,0 0 0,0-1 0,0 1 0,1 0 0,-1-1 0,0 1 0,0 0 0,0-1 0,0 1 0,1 0 0,-1-1 0,0 1 0,0-1 0,0 1 0,0-1 0,11-19 0,-11 19 0,12-26 0,-9 18 0,0 1 0,1-1 0,0 1 0,0 0 0,1 0 0,0 0 0,13-13 0,-18 20 0,1 1 0,-1 0 0,1-1 0,-1 1 0,1 0 0,0 0 0,-1-1 0,1 1 0,-1 0 0,1 0 0,0 0 0,-1 0 0,1 0 0,0 0 0,-1 0 0,1 0 0,-1 0 0,1 0 0,0 1 0,-1-1 0,1 0 0,0 0 0,-1 0 0,1 1 0,-1-1 0,1 0 0,-1 1 0,1-1 0,-1 0 0,1 1 0,-1-1 0,1 1 0,-1-1 0,0 1 0,1-1 0,-1 1 0,0-1 0,1 1 0,-1-1 0,0 1 0,1 0 0,-1-1 0,0 1 0,0-1 0,0 1 0,0 0 0,0-1 0,0 1 0,0 0 0,0 0 0,10 43 0,-9-38 0,0 0 0,9 37 0,-10-42 0,0-1 0,0 1 0,0 0 0,1 0 0,-1 0 0,0 0 0,0 0 0,1 0 0,-1 0 0,1 0 0,-1-1 0,0 1 0,1 0 0,0 0 0,-1-1 0,1 1 0,-1 0 0,1-1 0,0 1 0,0 0 0,-1-1 0,1 1 0,0-1 0,0 1 0,0-1 0,-1 0 0,1 1 0,0-1 0,0 0 0,0 1 0,0-1 0,0 0 0,0 0 0,1 0 0,-1-1-93,1 0 1,-1-1-1,0 1 0,1 0 0,-1-1 1,0 1-1,0-1 0,0 0 1,0 1-1,0-1 0,0 0 0,0 0 1,-1 1-1,1-1 0,-1 0 0,1 0 1,-1 0-1,0 0 0,0-3 1,3-40-4829,-3 41 4212,0-23-7150</inkml:trace>
</inkml:ink>
</file>

<file path=ppt/ink/ink3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5.505"/>
    </inkml:context>
    <inkml:brush xml:id="br0">
      <inkml:brushProperty name="width" value="0.025" units="cm"/>
      <inkml:brushProperty name="height" value="0.025" units="cm"/>
    </inkml:brush>
  </inkml:definitions>
  <inkml:trace contextRef="#ctx0" brushRef="#br0">0 6 19923,'0'0'12844,"55"0"-14381,-34 0-3332,1 0-2562,-1-5-4645</inkml:trace>
</inkml:ink>
</file>

<file path=ppt/ink/ink3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5.850"/>
    </inkml:context>
    <inkml:brush xml:id="br0">
      <inkml:brushProperty name="width" value="0.025" units="cm"/>
      <inkml:brushProperty name="height" value="0.025" units="cm"/>
    </inkml:brush>
  </inkml:definitions>
  <inkml:trace contextRef="#ctx0" brushRef="#br0">57 0 17232,'0'0'14296,"-6"9"-13249,-3 2-861,1 0-185,0 0 1,0 0-1,-10 21 1,57-29-82,-16-5-544,-14 1 384,0 0 0,0 0 0,0 1 0,1 1 0,17 2 0,-25-2 268,0 0 1,-1-1-1,1 1 0,0 0 0,0 0 1,0 0-1,0 0 0,-1 1 1,1-1-1,0 0 0,-1 1 1,0-1-1,1 1 0,-1-1 0,0 1 1,1 0-1,-1 0 0,0-1 1,0 1-1,-1 0 0,1 0 1,0 0-1,0 0 0,-1 0 0,0 0 1,1 0-1,-1 0 0,0 0 1,0 0-1,0 1 0,0 1 1,-1 2 36,1 0 1,-1-1-1,0 1 0,0 0 1,-1 0-1,0-1 1,0 1-1,0-1 1,-1 0-1,1 0 1,-1 1-1,-4 4 1,5-7-50,0-1 0,0 1 0,-1-1 0,1 1 1,0-1-1,-1 0 0,0 0 0,1 0 0,-1 0 0,0-1 0,0 1 0,0-1 1,0 1-1,0-1 0,0 0 0,0 0 0,0-1 0,-1 1 0,1-1 1,0 1-1,0-1 0,-1 0 0,-4-1 0,7 1-205,0-1-1,0 0 1,-1 1-1,1-1 1,0 0 0,0 0-1,0 0 1,0 0-1,0 0 1,0 0 0,0 0-1,0 0 1,0 0-1,0 0 1,1-1 0,-1 1-1,1 0 1,-1 0-1,1-1 1,-1 1 0,1-1-1,-1 1 1,1 0-1,0-1 1,0 1 0,0-1-1,0 1 1,0 0-1,0-1 1,0 1 0,1-1-1,-1 1 1,0 0-1,2-3 1,-1-3-1317,0 1-1,1-1 1,0 1 0,0 0-1,0 0 1,5-8-1,8-10-6975</inkml:trace>
</inkml:ink>
</file>

<file path=ppt/ink/ink3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6.252"/>
    </inkml:context>
    <inkml:brush xml:id="br0">
      <inkml:brushProperty name="width" value="0.025" units="cm"/>
      <inkml:brushProperty name="height" value="0.025" units="cm"/>
    </inkml:brush>
  </inkml:definitions>
  <inkml:trace contextRef="#ctx0" brushRef="#br0">30 153 14382,'0'0'16837,"-3"11"-15940,1-5-790,-4 17 29,0 1 0,1 0 0,-1 32 0,6-56-136,-1 1 0,1-1 0,0 1 0,0 0 0,0-1 0,0 1 0,0 0 0,0-1 0,0 1 0,0 0 0,0-1 0,0 1 0,0-1 0,0 1 0,0 0 0,1-1 0,-1 1 0,0-1 0,0 1 0,1-1 0,-1 1 0,0 0 0,1-1 0,-1 1 0,1-1 0,-1 0 0,0 1 0,1-1 0,-1 1 0,1-1 0,-1 0 0,1 1 0,0-1 0,-1 0 0,1 1 0,-1-1 0,1 0 0,0 0 0,-1 0 0,1 0 0,-1 1 0,1-1 0,0 0 0,-1 0 0,1 0 0,0 0 0,-1 0 0,1-1 0,-1 1 0,1 0 0,0 0 0,-1 0 0,1 0 0,-1-1 0,1 1 0,0 0 0,-1-1 0,1 1 0,0-1 0,2-1 0,1 0 0,-1-1 0,1 1 0,-1-1 0,0 0 0,0 0 0,4-6 0,2-6 0,-1 0 0,-1-1 0,-1 0 0,0 0 0,-1 0 0,4-23 0,13-40 0,-15 145 0,-2-38 0,-5-28 0,0 0 0,0 1 0,0-1 0,0 0 0,0 0 0,0 1 0,1-1 0,-1 0 0,0 1 0,0-1 0,0 0 0,1 1 0,-1-1 0,0 0 0,0 0 0,1 0 0,-1 1 0,0-1 0,0 0 0,1 0 0,-1 0 0,0 1 0,1-1 0,-1 0 0,0 0 0,1 0 0,-1 0 0,0 0 0,1 0 0,-1 0 0,0 0 0,1 0 0,0 0 0,1-2 0,1 0 0,0 0 0,0 0 0,-1-1 0,0 1 0,1-1 0,-1 0 0,0 1 0,0-1 0,3-6 0,11-18 0,-9 14 0,0 1 0,1-1 0,1 1 0,0 1 0,0 0 0,16-15 0,-24 26 0,-1 0 0,0 0 0,1 0 0,-1 0 0,0 0 0,1 0 0,-1-1 0,0 1 0,1 0 0,-1 0 0,0 0 0,1 0 0,-1 0 0,0 0 0,1 0 0,-1 0 0,1 1 0,-1-1 0,0 0 0,1 0 0,-1 0 0,0 0 0,1 0 0,-1 1 0,0-1 0,0 0 0,1 0 0,-1 0 0,0 1 0,0-1 0,1 0 0,-1 0 0,0 1 0,0-1 0,1 0 0,-1 1 0,0-1 0,0 0 0,0 1 0,0-1 0,0 0 0,0 1 0,1-1 0,-1 0 0,0 1 0,0-1 0,0 0 0,0 1 0,0-1 0,0 0 0,0 1 0,-1-1 0,1 1 0,2 26 0,-2-23 0,1 24 0,-1-18 0,0 1 0,0-1 0,1 1 0,1 0 0,0-1 0,4 12 0,-6-21 0,0-1 0,0 0 0,1 1 0,-1-1 0,0 0 0,0 1 0,1-1 0,-1 0 0,0 1 0,1-1 0,-1 0 0,0 0 0,1 1 0,-1-1 0,0 0 0,1 0 0,-1 0 0,1 1 0,-1-1 0,0 0 0,1 0 0,-1 0 0,1 0 0,-1 0 0,1 0 0,-1 0 0,0 0 0,1 0 0,-1 0 0,1 0 0,-1 0 0,1 0 0,-1 0 0,0 0 0,1-1 0,-1 1 0,1 0 0,-1 0 0,0 0 0,1-1 0,-1 1 0,0 0 0,1 0 0,-1-1 0,0 1 0,1 0 0,-1-1 0,0 1 0,0 0 0,1-1 0,-1 1 0,0-1 0,0 1 0,0 0 0,0-1 0,0 1 0,1-1 0,-1 0 0,13-22 0,6-36 0,-15 44 0,0 1 0,1 0 0,1 0 0,7-14 0,-14 68 0,2-16 0,-10 19-5357,8-39 642,7-27 405,1 1-3921</inkml:trace>
</inkml:ink>
</file>

<file path=ppt/ink/ink3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6.766"/>
    </inkml:context>
    <inkml:brush xml:id="br0">
      <inkml:brushProperty name="width" value="0.025" units="cm"/>
      <inkml:brushProperty name="height" value="0.025" units="cm"/>
    </inkml:brush>
  </inkml:definitions>
  <inkml:trace contextRef="#ctx0" brushRef="#br0">25 110 19795,'0'0'11894,"8"-8"-10960,-4 4-862,-1 1-68,0 0 0,1-1-1,-1 1 1,0-1 0,-1 0 0,1 0 0,-1 0-1,1 0 1,-1 0 0,0 0 0,-1 0-1,1-1 1,-1 1 0,0-1 0,0 1 0,0-1-1,-1 1 1,1-10 0,-1 14-4,0-1 0,0 0 0,-1 1 0,1-1 0,0 1 0,0-1 0,0 1 0,0 0 0,-1-1 0,1 1 0,0-1 0,0 1 0,-1-1 0,1 1 0,0 0 0,-1-1 0,1 1 0,-1-1 0,1 1 0,0 0 0,-1 0 0,1-1 0,-1 1 0,1 0 0,-1 0 0,1-1 0,-1 1 0,1 0 0,-1 0 0,1 0 0,-1 0 0,1 0 0,-1 0 0,1 0 0,-1 0 0,1 0 0,-1 0 0,1 0 0,-1 0 0,0 0 0,1 0 0,-1 1 0,1-1 0,0 0 0,-1 0 0,1 0 0,-1 1 0,1-1 0,-1 0 0,1 1 0,0-1 0,-1 0 0,1 1 0,-1-1 0,1 1 0,-23 23 0,17-10 0,1 0 0,1 0 0,0 0 0,1 0 0,0 0 0,1 1 0,1 0 0,0 19 0,1-33 0,0-1 0,0 1 0,0-1 0,0 1 0,0 0 0,0-1 0,0 1 0,0-1 0,1 1 0,-1-1 0,0 1 0,0 0 0,1-1 0,-1 1 0,0-1 0,1 1 0,-1-1 0,0 0 0,1 1 0,-1-1 0,1 1 0,-1-1 0,1 0 0,-1 1 0,1-1 0,-1 0 0,1 1 0,-1-1 0,1 0 0,0 0 0,-1 0 0,1 1 0,-1-1 0,1 0 0,0 0 0,-1 0 0,1 0 0,-1 0 0,1 0 0,0 0 0,-1 0 0,1-1 0,-1 1 0,1 0 0,-1 0 0,1 0 0,0 0 0,-1-1 0,1 1 0,-1 0 0,1-1 0,-1 1 0,1 0 0,-1-1 0,0 1 0,1-1 0,0 0 0,30-24 0,38-88 0,-60 155 0,-8-34 0,0-1 0,0 1 0,1-1 0,0 0 0,5 9 0,-7-15 0,1 0 0,-1 0 0,1 0 0,-1 0 0,1 0 0,-1-1 0,1 1 0,0 0 0,-1 0 0,1-1 0,0 1 0,0 0 0,-1-1 0,1 1 0,0-1 0,0 1 0,0-1 0,0 1 0,0-1 0,1 1 0,-1-2 0,0 1 0,1 0 0,-1 0 0,0-1 0,0 1 0,0-1 0,1 1 0,-1-1 0,0 1 0,0-1 0,0 0 0,0 0 0,0 1 0,0-1 0,0 0 0,0 0 0,0 0 0,-1 0 0,1 0 0,1-2 0,8-12 0,-8 11 0,0 0 0,0 0 0,0 0 0,1 1 0,0-1 0,-1 1 0,1-1 0,1 1 0,-1 0 0,0 0 0,1 0 0,0 1 0,-1-1 0,6-2 0,-8 8-420,0 0 0,0 0 0,-1 0 0,1 0 1,-1 0-1,0 0 0,1-1 0,-1 1 0,-1 0 0,1 4 0,0-2-1597,0 1-6722</inkml:trace>
</inkml:ink>
</file>

<file path=ppt/ink/ink3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7.577"/>
    </inkml:context>
    <inkml:brush xml:id="br0">
      <inkml:brushProperty name="width" value="0.025" units="cm"/>
      <inkml:brushProperty name="height" value="0.025" units="cm"/>
    </inkml:brush>
  </inkml:definitions>
  <inkml:trace contextRef="#ctx0" brushRef="#br0">0 27 11403,'14'-26'14138,"-10"33"-9150,1 12-4081,-2-9-2112,10 43 1661,-4-13 237,2-1 1,27 63-1,-38-101-898,0 1 0,1-1-1,-1 0 1,0 0 0,1 0 0,-1 0-1,1 0 1,-1 0 0,1 0 0,0 0-1,-1 0 1,1 0 0,0 0 0,0 0-1,0 0 1,0-1 0,0 1 0,0 0 0,0-1-1,0 1 1,0-1 0,0 1 0,0-1-1,0 1 1,0-1 0,0 0 0,0 1-1,1-1 1,-1 0 0,0 0 0,2 0-1,-3-1-131,1 0-1,0 0 0,-1 0 1,1 0-1,-1 0 1,1 0-1,-1 0 0,1 0 1,-1 0-1,1 0 0,-1 0 1,0-1-1,0 1 0,0 0 1,0 0-1,0 0 0,0-1 1,0 1-1,0 0 0,0 0 1,0 0-1,-1 0 0,1-1 1,0 1-1,-1 0 1,1 0-1,-1 0 0,0 0 1,1 0-1,-2-1 0,-12-21-8604</inkml:trace>
</inkml:ink>
</file>

<file path=ppt/ink/ink3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7.951"/>
    </inkml:context>
    <inkml:brush xml:id="br0">
      <inkml:brushProperty name="width" value="0.025" units="cm"/>
      <inkml:brushProperty name="height" value="0.025" units="cm"/>
    </inkml:brush>
  </inkml:definitions>
  <inkml:trace contextRef="#ctx0" brushRef="#br0">10 268 16015,'0'0'12396,"-9"-55"-10859,33 30 129,9-1-513,5-4-1153,1-1 0,2 4 0,-5 0 0,-3 7 0,-8 6-2082,-2 6-1794,-11 3-2017</inkml:trace>
</inkml:ink>
</file>

<file path=ppt/ink/ink3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8.308"/>
    </inkml:context>
    <inkml:brush xml:id="br0">
      <inkml:brushProperty name="width" value="0.025" units="cm"/>
      <inkml:brushProperty name="height" value="0.025" units="cm"/>
    </inkml:brush>
  </inkml:definitions>
  <inkml:trace contextRef="#ctx0" brushRef="#br0">1 14 16976,'0'0'13517,"4"12"-12791,1 0-545,57 139 1138,-62-150-1318,0-1 0,0 0 1,0 1-1,1-1 0,-1 0 0,0 1 1,0-1-1,0 0 0,0 1 0,0-1 1,1 0-1,-1 0 0,0 1 0,0-1 1,0 0-1,1 0 0,-1 1 0,0-1 0,0 0 1,1 0-1,-1 1 0,0-1 0,1 0 1,-1 0-1,0 0 0,0 0 0,1 0 1,-1 0-1,0 1 0,1-1 0,-1 0 1,0 0-1,1 0 0,-1 0 0,1 0 1,-1 0-1,5-13 13,-1-27-25,-4 36 10,1-18 1,1 11 0,-1 1 0,0-1 0,-1 0 0,-1 0 0,0 0 0,0 0 0,-1 0 0,-6-19 0,11 38-110,-3-7 60,0 0 0,0 0 0,0 0-1,1 0 1,-1 0 0,0 0 0,0 0 0,1 0-1,-1 0 1,1 0 0,-1 0 0,1 0-1,-1 0 1,1-1 0,-1 1 0,1 0 0,0 0-1,0-1 1,-1 1 0,1 0 0,0-1-1,0 1 1,0-1 0,0 1 0,-1-1 0,1 1-1,0-1 1,0 0 0,0 1 0,0-1-1,0 0 1,1 0 0,4 1-1170,-1 0 0,0-1 1,0 1-1,1-1 0,-1-1 0,0 1 0,0-1 0,0 0 1,1 0-1,-1 0 0,0-1 0,0 0 0,7-3 1,10-10-6266</inkml:trace>
</inkml:ink>
</file>

<file path=ppt/ink/ink3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8.667"/>
    </inkml:context>
    <inkml:brush xml:id="br0">
      <inkml:brushProperty name="width" value="0.025" units="cm"/>
      <inkml:brushProperty name="height" value="0.025" units="cm"/>
    </inkml:brush>
  </inkml:definitions>
  <inkml:trace contextRef="#ctx0" brushRef="#br0">18 21 11659,'0'0'12572,"-4"9"-11819,1 2-408,0-1 0,1 1 1,0-1-1,1 1 1,-1 14-1,2-23-280,0 0 0,0 0 1,-1 0-1,1 0 0,1 0 1,-1 0-1,0 0 0,0 0 0,1 0 1,-1 0-1,1 0 0,0-1 1,0 1-1,-1 0 0,1 0 0,0 0 1,0-1-1,1 1 0,-1 0 1,0-1-1,1 1 0,-1-1 0,0 0 1,1 1-1,0-1 0,-1 0 0,1 0 1,0 0-1,0 0 0,-1 0 1,1 0-1,0-1 0,0 1 0,0-1 1,0 1-1,0-1 0,0 0 1,0 1-1,0-1 0,0 0 0,0-1 1,4 1-1,-2-2 14,0 1 1,-1-1-1,1 0 1,0 0-1,0 0 1,-1 0-1,1-1 1,-1 1-1,0-1 1,0 0-1,0 0 0,0 0 1,0-1-1,-1 1 1,1-1-1,-1 1 1,4-9-1,2-5-45,1 0 0,8-30 0,-13 34-43,-1 1-1201,-2 23 390,-1-4 111,0 16 563,0-20-3677,5-21-10669</inkml:trace>
</inkml:ink>
</file>

<file path=ppt/ink/ink3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9.024"/>
    </inkml:context>
    <inkml:brush xml:id="br0">
      <inkml:brushProperty name="width" value="0.025" units="cm"/>
      <inkml:brushProperty name="height" value="0.025" units="cm"/>
    </inkml:brush>
  </inkml:definitions>
  <inkml:trace contextRef="#ctx0" brushRef="#br0">84 1 15310,'0'0'6236,"-6"10"-4192,-7 15-1745,-5 9 2394,-28 39 1,46-72-2572,38-13-360,-10 1-159,-16 9 316,-1-1-1,1 2 0,-1 0 1,1 0-1,0 1 1,16 2-1,-27-2 138,0 0 0,0 1 0,-1-1 0,1 0 0,0 1 0,0-1 0,0 1 0,-1-1 0,1 1 1,0-1-1,-1 1 0,1 0 0,0-1 0,-1 1 0,1 0 0,-1 0 0,1-1 0,-1 1 0,0 0 0,1 0 0,-1 0 0,0-1 0,1 1 0,-1 0 0,0 0 0,0 0 0,0 0 0,0 0 0,0-1 0,0 1 1,0 0-1,0 0 0,0 0 0,0 0 0,0 0 0,-1 0 0,1-1 0,0 1 0,-1 0 0,1 0 0,0 0 0,-1 0 0,0 0 0,-20 35 1936,17-31-2108,1-1 1,-1-1-1,1 1 1,-1-1 0,0 1-1,0-1 1,-1 0-1,1 0 1,-1-1 0,1 1-1,-1-1 1,-9 2-1,13-6-759,0 0-1,1 0 0,-1 0 0,1-1 0,-1 1 0,1 0 1,0-1-1,0 1 0,0 0 0,0-1 0,0 1 0,1 0 0,-1-1 1,1-1-1,9-23-8039</inkml:trace>
</inkml:ink>
</file>

<file path=ppt/ink/ink3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9.367"/>
    </inkml:context>
    <inkml:brush xml:id="br0">
      <inkml:brushProperty name="width" value="0.025" units="cm"/>
      <inkml:brushProperty name="height" value="0.025" units="cm"/>
    </inkml:brush>
  </inkml:definitions>
  <inkml:trace contextRef="#ctx0" brushRef="#br0">1 0 17008,'0'0'12572,"4"14"-11478,-3-11-1083,91 245 1296,-77-216-1178,2 0 0,0 0 0,2-2 1,2-1-1,43 50 0,-54-72-129,-16-18 0,-17-21 0,-192-209 0,215 241 1,-1 0-1,1 0 1,0 0-1,0 0 1,0-1 0,0 1-1,0 0 1,0 0 0,0 0-1,0 0 1,0 0-1,0 0 1,-1-1 0,1 1-1,0 0 1,0 0-1,0 0 1,0 0 0,0-1-1,0 1 1,0 0-1,0 0 1,0 0 0,0 0-1,0 0 1,0-1 0,1 1-1,-1 0 1,0 0-1,0 0 1,0 0 0,0-1-1,0 1 1,0 0-1,0 0 1,0 0 0,0 0-1,0 0 1,1 0 0,-1 0-1,0-1 1,0 1-1,0 0 1,0 0 0,0 0-1,0 0 1,1 0-1,-1 0 1,0 0 0,0 0-1,0 0 1,0 0 0,1 0-1,-1 0 1,0 0-1,0 0 1,0 0 0,19-3 45,28 2-289,-41 1 68,9 0-717,27-1-3632,-38 0 3407,0 0-1,0 0 0,0 0 0,1 0 0,-1 0 0,-1-1 0,1 0 1,4-2-1,10-8-7253</inkml:trace>
</inkml:ink>
</file>

<file path=ppt/ink/ink3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09.711"/>
    </inkml:context>
    <inkml:brush xml:id="br0">
      <inkml:brushProperty name="width" value="0.025" units="cm"/>
      <inkml:brushProperty name="height" value="0.025" units="cm"/>
    </inkml:brush>
  </inkml:definitions>
  <inkml:trace contextRef="#ctx0" brushRef="#br0">24 57 10378,'0'0'17611,"-3"11"-15951,2-7-1548,-15 61 1180,15-60-1162,0 0 0,0 0 1,1 1-1,0-1 0,0 0 0,0 0 0,1 0 1,-1 0-1,1 1 0,0-1 0,1 0 0,2 7 1,-3-11-131,-1 0 1,1 0-1,-1 0 1,1 0-1,0-1 1,-1 1-1,1 0 1,0-1 0,0 1-1,-1 0 1,1-1-1,0 1 1,0-1-1,0 1 1,0-1-1,0 1 1,0-1-1,0 0 1,0 1 0,0-1-1,0 0 1,0 0-1,0 0 1,0 0-1,0 0 1,0 0-1,0 0 1,0 0-1,0 0 1,0 0 0,0-1-1,0 1 1,0 0-1,0-1 1,0 1-1,0-1 1,0 1-1,-1-1 1,1 1-1,0-1 1,0 0 0,0 1-1,-1-1 1,1 0-1,0 0 1,-1 1-1,1-1 1,0-2-1,30-41-5,-14 10 5,-13 23 0,1 0 0,0 1 0,1 0 0,11-15 0,-16 24 0,-1 1 0,1-1 0,-1 1 0,0-1 0,1 1 0,-1 0 0,1-1 0,-1 1 0,1 0 0,-1-1 0,1 1 0,-1 0 0,1 0 0,-1-1 0,1 1 0,-1 0 0,1 0 0,0 0 0,-1 0 0,1 0 0,-1 0 0,1 0 0,-1 0 0,1 0 0,0 0 0,-1 0 0,1 0 0,-1 0 0,1 0 0,-1 0 0,1 1 0,0-1 0,-1 0 0,1 0 0,-1 1 0,1-1 0,-1 0 0,1 1 0,-1-1 0,0 1 0,1-1 0,-1 0 0,1 2 0,19 29 0,-19-28 0,0 0 0,0 0 0,0-1 0,1 1 0,0-1 0,-1 1 0,1-1 0,0 0 0,0 0 0,5 4 0,-6-6 2,1 0-1,0 0 1,-1 0 0,1 0-1,-1-1 1,1 1-1,0-1 1,-1 1 0,1-1-1,-1 1 1,1-1 0,-1 0-1,1 0 1,-1 0-1,0 0 1,1 0 0,-1 0-1,0 0 1,0 0 0,0-1-1,0 1 1,0 0 0,0-1-1,1-1 1,26-44-107,-23 38-2,17-42-6278,-15 58 1811,0 2 1510,-3-6-2190,2-3-2716</inkml:trace>
</inkml:ink>
</file>

<file path=ppt/ink/ink3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10.899"/>
    </inkml:context>
    <inkml:brush xml:id="br0">
      <inkml:brushProperty name="width" value="0.025" units="cm"/>
      <inkml:brushProperty name="height" value="0.025" units="cm"/>
    </inkml:brush>
  </inkml:definitions>
  <inkml:trace contextRef="#ctx0" brushRef="#br0">13 354 10794,'0'0'19699,"-3"9"-19630,2-7-42,-7 39 34,8-40-34,0 1 1,0-1-1,0 0 0,0 0 0,0 1 0,1-1 0,-1 0 1,0 0-1,1 1 0,-1-1 0,1 0 0,0 0 0,-1 0 1,1 0-1,0 0 0,-1 0 0,1 0 0,0 0 1,0 0-1,0 0 0,0 0 0,0-1 0,0 1 0,0 0 1,0-1-1,0 1 0,0-1 0,1 1 0,-1-1 0,0 1 1,0-1-1,1 0 0,-1 0 0,0 1 0,0-1 0,1 0 1,-1 0-1,2-1 0,-1 1 17,0 0 1,0-1-1,0 1 0,0-1 0,-1 0 1,1 0-1,0 0 0,-1 0 0,1 0 1,0 0-1,-1 0 0,1 0 0,-1 0 1,0-1-1,1 1 0,-1-1 0,0 1 1,0-1-1,0 0 0,0 1 0,0-1 1,0 0-1,1-3 0,14-47 123,-12 38-931,-2 25-891,5 31 319,2-21-591,-8-20 1817,-1-1 0,0 0 0,0 1 0,1-1 0,-1 0 0,0 1 0,0-1 0,1 0 0,-1 0 0,0 1-1,1-1 1,-1 0 0,1 0 0,-1 0 0,0 1 0,1-1 0,-1 0 0,1 0 0,-1 0 0,0 0 0,1 0 0,-1 0 0,1 0 0,-1 0-1,0 0 1,1 0 0,-1 0 0,1 0 0,-1 0 0,1 0 0,-1 0 0,0-1 0,1 1 0,-1 0 0,0 0 0,1-1 0,1 0-19,0-1 1,-1 0 0,0 0 0,1 0-1,-1 0 1,0 0 0,0 0 0,0 0 0,0 0-1,0 0 1,0-1 0,-1 1 0,1 0-1,0-4 1,4-38-519,-5 37 484,3-22 437,-3-1 0,-2-37-1,1 55 166,-1 0 0,0 0 1,-1 0-1,0 0 0,-1 1 0,0-1 0,-1 1 0,-7-12 0,6 19 805,3 15-801,2 21-429,1-27 79,1 24 254,1 0 1,1 0 0,1 0 0,2-1-1,1 1 1,20 50 0,-27-78-326,0 0 1,0 0 0,1 0-1,-1 0 1,1 0-1,-1 0 1,1 0-1,-1 0 1,1 0-1,0 0 1,-1 0 0,1 0-1,0 0 1,0 0-1,0 0 1,0-1-1,0 1 1,0 0 0,0-1-1,0 1 1,1 0-1,-1-1 32,0-1-1,-1 1 0,1-1 1,0 1-1,-1 0 0,1-1 0,0 0 1,-1 1-1,1-1 0,-1 1 1,1-1-1,-1 0 0,1 1 1,-1-1-1,0 0 0,1 1 1,-1-1-1,0 0 0,0 0 1,1 1-1,-1-1 0,0-1 1,7-52 1052,-13-10-795,5 62-303,1-1-1,0 1 1,-1-1 0,0 1-1,0-1 1,0 1-1,0 0 1,0-1 0,0 1-1,0 0 1,-1 0-1,1 0 1,-1 0 0,1 0-1,-1 0 1,0 0-1,0 1 1,0-1 0,0 0-1,0 1 1,0 0-1,-5-2 1,7 3-8,-1 0 0,1 1 0,-1-1 0,1 0 0,-1 1 0,1-1 0,-1 1 0,1-1 0,0 1 0,-1 0 0,1-1 0,0 1 0,-1-1 0,1 1 0,0-1 0,0 1 0,-1 0 0,1-1 0,0 1 0,0 0 0,0-1 0,0 1 0,0 0 0,0-1 0,0 1 0,0 0 0,0-1 0,0 1 0,1-1 0,-1 1 0,0 0 0,0-1 0,0 1 0,1 0 0,-1-1 0,0 1 0,1 0 0,9 28 0,-9-26 0,0-1 0,0 0 0,0 0 0,1 0 0,-1 0 0,1 0 0,-1-1 0,1 1 0,0 0 0,0-1 0,0 1 0,0-1 0,0 0 0,0 1 0,0-1 0,0 0 0,0 0 0,1 0 0,-1-1 0,0 1 0,1-1 0,-1 1 0,0-1 0,1 0 0,-1 0 0,1 0 0,-1 0 0,3 0 0,-2-1 0,0-1 0,0 1 0,0-1 0,0 0 0,0 1 0,-1-1 0,1-1 0,0 1 0,-1 0 0,0-1 0,0 1 0,0-1 0,0 1 0,0-1 0,0 0 0,0 0 0,-1 0 0,0 0 0,2-6 0,9-56 0,-7 36 0,-3 64 0,-3-3 0,0-16 0,1 0 0,0 0 0,2-1 0,-1 1 0,6 18 0,1-20 0,0-17 0,-6 2 0,-1-1 0,0 0 0,0 0 0,0 0 0,0 1 0,0-1 0,0 0 0,0-1 0,-1 1 0,1 0 0,0-3 0,1-16-834,0 1 0,-1-1 0,-1 0 1,-1 0-1,-1 1 0,-1-1 0,-1 0 0,0 1 0,-2 0 0,0 0 1,-2 1-1,0 0 0,0 0 0,-14-19 0,22 38 894,0-1 0,0 1-1,0 0 1,0 0 0,0 0 0,0-1-1,0 1 1,0 0 0,0 0-1,0 0 1,-1 0 0,1-1 0,0 1-1,0 0 1,0 0 0,0 0-1,0 0 1,-1-1 0,1 1 0,0 0-1,0 0 1,0 0 0,0 0 0,-1 0-1,1 0 1,0 0 0,0 0-1,0 0 1,-1 0 0,1 0 0,0 0-1,0 0 1,-1 0 0,1 0 0,0 0-1,0 0 1,0 0 0,-1 0-1,1 0 1,0 0 0,0 0 0,0 0-1,-1 0 1,1 0 0,0 0 0,0 0-1,0 0 1,0 1 0,-1-1-1,1 0 1,0 0 0,0 0 0,0 0-1,0 0 1,0 1 0,-1-1-1,1 0 1,0 0 0,0 0 0,0 1-1,0-1 1,-4 22 1985,5 30-607,1-45-1497,-1-1 0,2 1 1,-1 0-1,1-1 1,0 0-1,4 8 0,-5-12-677,-1 1-1,1-1 0,0 1 0,0-1 1,0 0-1,1 1 0,-1-1 0,0 0 0,6 3 1,3-2-4902</inkml:trace>
</inkml:ink>
</file>

<file path=ppt/ink/ink3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11.523"/>
    </inkml:context>
    <inkml:brush xml:id="br0">
      <inkml:brushProperty name="width" value="0.025" units="cm"/>
      <inkml:brushProperty name="height" value="0.025" units="cm"/>
    </inkml:brush>
  </inkml:definitions>
  <inkml:trace contextRef="#ctx0" brushRef="#br0">10 190 15471,'0'0'15668,"-1"9"-14542,-1 2-903,0-1-188,0 1-1,1 0 1,0-1 0,1 1 0,0 0 0,0 0 0,4 17 0,-4-28-35,1 1 0,-1-1 0,0 1 0,0-1 0,1 0 0,-1 1 0,0-1 0,1 1 0,-1-1 0,1 0 0,-1 1 0,0-1 0,1 0 0,-1 1 0,1-1 0,-1 0 0,1 0 0,-1 1 0,1-1 0,-1 0 0,1 0 0,-1 0 0,1 0 0,-1 0 0,1 0 0,-1 0 0,1 0 0,-1 0 0,1 0 0,-1 0 0,1 0 0,0 0 0,-1 0 0,1 0 0,-1-1 0,1 1 0,-1 0 0,0 0 0,1-1 0,-1 1 0,1 0 0,-1 0 0,1-1 0,-1 1 0,0-1 0,1 1 0,-1 0 0,0-1 0,1 1 0,-1-1 0,0 1 0,1-2 0,16-24 0,22-82 0,-36 166 0,-3-49-42,1 15-747,3-23-42,5-15-336,7-18-4244,10-21 485,-3-1 3800,-18 40 1918,-1 1-1,0-1 1,-1 0 0,0 0 0,-1 0 0,0-17-1,-2 31-721,0 0-1,-1 0 1,1-1 0,0 1-1,0 0 1,0 0-1,0 0 1,0 0-1,0 0 1,-1 0-1,1-1 1,0 1-1,0 0 1,0 0-1,0 0 1,0 0 0,-1 0-1,1 0 1,0 0-1,0 0 1,0 0-1,-1 0 1,1 0-1,0 0 1,0 0-1,0 0 1,0 0-1,-1 0 1,1 0 0,0 0-1,0 0 1,0 0-1,0 0 1,-1 0-1,1 0 1,0 0-1,0 0 1,0 0-1,0 1 1,-1-1-1,1 0 1,0 0 0,0 0-1,0 0 1,0 0-1,0 0 1,0 1-1,-1-1 1,1 0-1,0 0 1,0 0-1,0 0 1,0 1 0,0-1-1,0 0 1,0 0-1,0 0 1,0 0-1,0 1 1,0-1-1,0 0 1,-8 10 332,4 0 271,2 1-1,-1-1 1,1 0 0,1 1-1,0 19 1,2-27-673,1-1 0,0 0 0,1 0 0,-1 1 0,0-1 0,1 0 0,-1-1 0,1 1 0,-1 0 0,1-1 0,4 2 0,14 11 0,-18-12 3,0 1 1,-1 0-1,1 0 0,-1 0 1,0 0-1,0 0 0,0 0 1,0 0-1,-1 1 0,1-1 1,-1 1-1,0-1 0,0 1 1,0-1-1,0 1 0,-1 0 1,1 0-1,-1-1 0,-1 7 1,1-9-8,0 1 1,-1-1 0,1 1-1,-1-1 1,1 1 0,-1-1-1,0 0 1,1 1 0,-1-1-1,0 0 1,0 1 0,0-1-1,0 0 1,0 0 0,0 0-1,0 0 1,-1 0 0,1 0-1,-2 0 1,0 1-16,1-1 0,-1-1 0,0 1 0,0 0 0,1-1 0,-1 1 0,0-1-1,0 0 1,0 0 0,0 0 0,0 0 0,0-1 0,-4 0 0,6 1-213,0-1 0,0 1 0,0-1 0,0 1 0,0 0 0,0-1 0,0 0 0,0 1 0,1-1 0,-1 1 0,0-1 0,0 0 0,1 0 0,-1 1 0,0-1 0,1 0-1,-1 0 1,1 0 0,-1 0 0,1 0 0,-1 0 0,1 0 0,0 0 0,-1 0 0,1-1 0,-3-28-9801,4 25 7911,-1-16-12190</inkml:trace>
</inkml:ink>
</file>

<file path=ppt/ink/ink3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11.864"/>
    </inkml:context>
    <inkml:brush xml:id="br0">
      <inkml:brushProperty name="width" value="0.025" units="cm"/>
      <inkml:brushProperty name="height" value="0.025" units="cm"/>
    </inkml:brush>
  </inkml:definitions>
  <inkml:trace contextRef="#ctx0" brushRef="#br0">1 120 16560,'0'0'14349,"32"-49"-12491,-18 35-1858,1 2 0,1 2 0,-1 1 0,-2 4 0,-2 1 0,-1 1 0,-5 2-1537,3-2-5222,1-7-7558</inkml:trace>
</inkml:ink>
</file>

<file path=ppt/ink/ink3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12.362"/>
    </inkml:context>
    <inkml:brush xml:id="br0">
      <inkml:brushProperty name="width" value="0.025" units="cm"/>
      <inkml:brushProperty name="height" value="0.025" units="cm"/>
    </inkml:brush>
  </inkml:definitions>
  <inkml:trace contextRef="#ctx0" brushRef="#br0">0 117 10314,'0'0'16640,"6"8"-15114,9 22-822,0 0 1,-3 0-1,17 58 0,-15-41 31,27 57 0,-41-103-735,1 0 0,-1 0 0,1 1 0,-1-1 0,1 0 0,0 0 0,-1 0 0,1 1 0,0-1 0,0 0 0,0 0 0,0 0 0,0-1 0,0 1 0,0 0 0,0 0 0,0 0 0,1-1 0,-1 1 0,3 0 0,-3-1 0,0 0 0,0 0 0,-1-1 0,1 1 0,0 0 0,0-1 0,0 1 0,0-1 0,0 1 0,0-1 0,0 1 0,-1-1 0,1 0 0,0 1 0,0-1 0,-1 0 0,1 0 0,0 1 0,-1-1 0,1 0 0,0-1 0,5-10 0,0-1 0,-1 0 0,5-18 0,-4 13 0,12-31-52,-2 0-1,-3-1 1,-1 0-1,-3-1 1,4-75-1,-15 156-7805,-3-14-240</inkml:trace>
</inkml:ink>
</file>

<file path=ppt/ink/ink3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13.031"/>
    </inkml:context>
    <inkml:brush xml:id="br0">
      <inkml:brushProperty name="width" value="0.025" units="cm"/>
      <inkml:brushProperty name="height" value="0.025" units="cm"/>
    </inkml:brush>
  </inkml:definitions>
  <inkml:trace contextRef="#ctx0" brushRef="#br0">0 212 16335,'0'0'3364,"0"9"-44,0-8-3307,0 7 638,1 1 1,0 0 0,0-1-1,0 1 1,5 13 0,-5-20-630,-1 0 0,1 0 0,0 0 0,0-1 0,0 1 0,0 0 1,0-1-1,0 1 0,0 0 0,0-1 0,1 0 0,-1 1 0,1-1 0,-1 0 0,1 1 0,-1-1 1,1 0-1,0 0 0,0 0 0,-1-1 0,1 1 0,0 0 0,0-1 0,0 1 0,0-1 0,0 0 1,0 1-1,0-1 0,0 0 0,0 0 0,0 0 0,0 0 0,-1-1 0,1 1 0,0-1 0,4 0 1,-2-1-200,0-1 0,1 1 1,-1-1-1,0 1 1,-1-1-1,1 0 0,0-1 1,-1 1-1,0-1 0,0 1 1,0-1-1,0 0 1,-1 0-1,1 0 0,3-8 1,1-4 103,-1 0 0,0 0 0,4-19 0,10-59 3543,-20 111-2968,0 1 0,0-1-1,2 0 1,0 0 0,1 0 0,1 0 0,7 22-1,-10-38-491,-1 0 0,0 0 0,1 0 0,-1 0 0,0 0 0,1 0 0,-1 0 0,1 0 0,0 0 0,-1 0 0,1 0 0,0-1 0,-1 1 0,1 0 0,0 0-1,0-1 1,0 1 0,0 0 0,0-1 0,0 1 0,0-1 0,0 0 0,0 1 0,0-1 0,0 0 0,0 1 0,0-1 0,0 0 0,2 0 0,-2 0 3,1-1 0,0 0 0,0 0 1,-1 0-1,1 0 0,-1 0 0,1 0 0,0-1 1,-1 1-1,0 0 0,1-1 0,-1 1 0,0-1 1,2-2-1,3-7 16,0 1 0,-1 0-1,0-1 1,4-14 0,0-22-29,-5 21 0,-2 21 0,-2 9 0,4 64 0,-3-62 0,-1-1 0,1 0 0,0 1 0,1-1 0,0 0 0,-1 0 0,1 0 0,1 0 0,-1-1 0,6 8 0,-8-11 0,1-1 0,0 1 0,0 0 0,1-1 0,-1 1 0,0-1 0,0 1 0,0-1 0,0 0 0,0 1 0,0-1 0,1 0 0,-1 0 0,0 0 0,0 0 0,0 0 0,1 0 0,-1 0 0,0 0 0,0-1 0,0 1 0,0 0 0,0-1 0,1 1 0,-1-1 0,0 1 0,0-1 0,0 1 0,0-1 0,0 0 0,0 1 0,-1-1 0,1 0 0,0 0 0,0 0 0,1-2 0,33-38 0,-31 34 0,10-8 0,-10 10 0,1 0 0,-1 0 0,0 0 0,-1-1 0,1 1 0,2-7 0,-5 7 0,-1 0 0,0 0 0,1 0 0,-2 0 0,1 0 0,0 0 0,-1 0 0,0 0 0,0 0 0,-1 0 0,1 0 0,-1 1 0,0-1 0,0 1 0,-1-1 0,1 1 0,-1 0 0,0 0 0,-4-5 0,-5-8 0,44 35-561,-24-13-2841,-2-3-1721,-1-2-2351</inkml:trace>
</inkml:ink>
</file>

<file path=ppt/ink/ink3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13.810"/>
    </inkml:context>
    <inkml:brush xml:id="br0">
      <inkml:brushProperty name="width" value="0.025" units="cm"/>
      <inkml:brushProperty name="height" value="0.025" units="cm"/>
    </inkml:brush>
  </inkml:definitions>
  <inkml:trace contextRef="#ctx0" brushRef="#br0">1 239 14382,'0'0'6272,"5"-9"-4126,-4 7-2154,35-46 2945,-33 45-2709,-1 0-1,1 1 1,0-1 0,0 1 0,0 0 0,0 0 0,0 0 0,0 0 0,0 1 0,1-1 0,-1 1-1,0 0 1,1 0 0,-1 0 0,1 0 0,0 1 0,5-1 0,-8 1-203,-1 1 0,1-1-1,0 0 1,0 1 0,-1-1 0,1 1 0,0-1-1,-1 1 1,1-1 0,0 1 0,-1 0 0,1-1-1,-1 1 1,1 0 0,-1-1 0,1 1 0,-1 0-1,1 0 1,-1-1 0,0 1 0,0 0 0,1 0 0,-1 0-1,0-1 1,0 1 0,0 0 0,0 0 0,0 0-1,0 1 1,1 32 725,-1-25-530,-6 154 474,6-163-689,0 1 0,0-1 1,0 0-1,0 1 1,0-1-1,0 1 1,0-1-1,0 0 1,1 1-1,-1-1 1,0 1-1,0-1 1,0 0-1,1 1 1,-1-1-1,0 0 1,0 0-1,1 1 1,-1-1-1,0 0 1,1 1-1,-1-1 1,0 0-1,1 0 1,-1 0-1,0 1 1,1-1-1,-1 0 1,0 0-1,1 0 1,-1 0-1,1 0 1,-1 0-1,0 0 1,1 0-1,-1 0 1,1 0-1,-1 0 1,0 0-1,1 0 1,-1 0-1,1 0 1,-1 0-1,0 0 1,1 0-1,-1-1 1,0 1-1,1 0 1,-1 0-1,0 0 1,1-1-1,-1 1 1,0 0-1,1 0 1,-1-1-1,0 1 1,0 0-1,1-1 1,20-17 198,-7-3-204,-2-2 0,-1 1 0,-1-2 0,0 1 0,-2-1 0,10-49 0,-18 76 0,1 0 0,0 0 0,0 0 0,1 0 0,-1 0 0,0 0 0,1 0 0,0 0 0,0 0 0,0-1 0,0 1 0,2 2 0,-2-4 0,-1 0 0,0-1 0,1 1 0,-1 0 0,0 0 0,1-1 0,-1 1 0,1 0 0,-1-1 0,1 0 0,-1 1 0,1-1 0,-1 0 0,1 0 0,0 0 0,-1 0 0,1 0 0,2 0 0,-1-1 0,1-1 0,0 1 0,-1-1 0,1 0 0,-1 0 0,0 0 0,0 0 0,0 0 0,0-1 0,0 1 0,0-1 0,0 0 0,-1 0 0,1 0 0,-1 0 0,0-1 0,0 1 0,2-6 0,0 0 0,0-1 0,-1 0 0,0 0 0,0-1 0,-1 1 0,-1-1 0,1 1 0,-2-1 0,1 1 0,-2-1 0,-1-14 0,2 25 0,0-1 0,0 1 0,0-1 0,-1 1 0,1-1 0,0 1 0,0-1 0,0 1 0,0-1 0,-1 1 0,1-1 0,0 1 0,-1-1 0,1 1 0,0 0 0,-1-1 0,1 1 0,0-1 0,-1 1 0,1 0 0,-1 0 0,1-1 0,-1 1 0,1 0 0,-1 0 0,1-1 0,-1 1 0,1 0 0,-1 0 0,1 0 0,-1 0 0,1 0 0,-1 0 0,1 0 0,-1 0 0,1 0 0,-1 0 0,1 0 0,-1 0 0,0 0 0,-1 1 0,1-1 0,0 0 0,-1 1 0,1 0 0,0-1 0,0 1 0,-1 0 0,1-1 0,0 1 0,0 0 0,0 0 0,0 0 0,0 0 0,0 0 0,-1 2 0,-3 9 0,1 0 0,0 0 0,0 0 0,1 0 0,1 0 0,0 1 0,1-1 0,0 1 0,1 0 0,1-1 0,0 1 0,3 17 0,-3-28-12,0 1 0,0-1 1,0 1-1,0-1 0,1 0 0,-1 0 0,1 0 1,-1 1-1,1-2 0,0 1 0,0 0 1,0 0-1,0 0 0,0-1 0,0 1 0,0-1 1,0 0-1,1 0 0,-1 1 0,0-1 0,1-1 1,-1 1-1,5 0 0,-3 0-204,1 0-1,-1 0 1,1-1-1,0 0 1,0 0 0,-1 0-1,1 0 1,0-1-1,-1 0 1,1 0 0,0 0-1,6-3 1,8-8-6810</inkml:trace>
</inkml:ink>
</file>

<file path=ppt/ink/ink3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21.403"/>
    </inkml:context>
    <inkml:brush xml:id="br0">
      <inkml:brushProperty name="width" value="0.025" units="cm"/>
      <inkml:brushProperty name="height" value="0.025" units="cm"/>
    </inkml:brush>
  </inkml:definitions>
  <inkml:trace contextRef="#ctx0" brushRef="#br0">1 50 2466,'175'-1'12430,"1"-1"-6584,172-1-4060,-332 3-2316,-1 0-1,29-6 1,-38 5-468,1-1 1,-1 0 0,0 0-1,0-1 1,9-4 0,13-14-9984</inkml:trace>
</inkml:ink>
</file>

<file path=ppt/ink/ink3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22.120"/>
    </inkml:context>
    <inkml:brush xml:id="br0">
      <inkml:brushProperty name="width" value="0.025" units="cm"/>
      <inkml:brushProperty name="height" value="0.025" units="cm"/>
    </inkml:brush>
  </inkml:definitions>
  <inkml:trace contextRef="#ctx0" brushRef="#br0">0 1 16848,'0'0'6342,"25"68"-6246,-4-32-64,4 4-320,-6 9-1346,-7 7-1473,-7 10-3171</inkml:trace>
</inkml:ink>
</file>

<file path=ppt/ink/ink3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28.899"/>
    </inkml:context>
    <inkml:brush xml:id="br0">
      <inkml:brushProperty name="width" value="0.025" units="cm"/>
      <inkml:brushProperty name="height" value="0.025" units="cm"/>
    </inkml:brush>
  </inkml:definitions>
  <inkml:trace contextRef="#ctx0" brushRef="#br0">4700 4939 8168,'0'0'4826,"-1"-7"4423,-4-22-8478,-26-24-704,22 39-14,1 1-1,1-1 1,-10-24-1,1-2 9,11 27-31,0 0 0,1 0 1,-5-19-1,8 25-35,-1-1 0,-1 1 1,1 0-1,-1 0 0,0 1 0,-1-1 1,0 0-1,0 1 0,-6-8 0,-51-50-16,12 14 36,-4-8-18,-63-50 0,-8-9 9,-206-236 59,-367-356-103,-43-15 22,36 33 32,502 510-42,-195-183 41,27-27 18,251 250-11,-290-328 836,404 463-809,-13-13 162,-1-1-1,0 2 1,-1 1 0,-1 0 0,-38-23 0,58 40-242,0-1-106,0 1 0,1 0 1,-1 0-1,0-1 0,0 1 0,1 0 0,-1-1 0,1 1 0,-1-1 0,0 1 1,1-1-1,-1 1 0,1-1 0,-1 1 0,1-1 0,-1 1 0,1-1 0,0 0 0,-1 1 1,1-1-1,0 0 0,-1 1 0,1-1 0,0 0 0,0 1 0,-1-2 0,1-9-6712</inkml:trace>
</inkml:ink>
</file>

<file path=ppt/ink/ink3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29.754"/>
    </inkml:context>
    <inkml:brush xml:id="br0">
      <inkml:brushProperty name="width" value="0.025" units="cm"/>
      <inkml:brushProperty name="height" value="0.025" units="cm"/>
    </inkml:brush>
  </inkml:definitions>
  <inkml:trace contextRef="#ctx0" brushRef="#br0">475 0 13581,'0'0'9812,"13"4"-9001,6 3-633,-1 1-1,1 1 1,-1 1-1,-1 0 1,0 2-1,-1 0 1,21 18-1,-35-28-164,41 38 170,45 54 1,-78-83-174,-1 1 0,0 0 0,-1 0 0,0 1 0,-1 0 1,-1 1-1,0 0 0,-1 0 0,0 0 0,4 20 0,-9-32 26,0 0 0,1 0 0,-1 0 0,0 0 0,0 0 0,0 0 0,-1 1 0,1-1 0,0 0 0,-1 0 0,1 0 0,-1 0 0,0-1 0,0 1 0,1 0 0,-1 0 0,-1 0 0,1 0 0,0-1-1,0 1 1,-1-1 0,1 1 0,0-1 0,-1 1 0,0-1 0,1 0 0,-1 0 0,0 0 0,0 1 0,1-2 0,-1 1 0,0 0 0,0 0 0,0-1 0,-4 2 0,-7 0 352,0-1 1,0 0 0,0 0 0,-23-3-1,15 1-124,-19-2-30,1-1 0,-1-2 0,-43-12 0,-115-44 994,114 34-743,-102-21 0,150 46-848,28 6-1993,22 5-2671,15 2-2682</inkml:trace>
</inkml:ink>
</file>

<file path=ppt/ink/ink3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22.448"/>
    </inkml:context>
    <inkml:brush xml:id="br0">
      <inkml:brushProperty name="width" value="0.025" units="cm"/>
      <inkml:brushProperty name="height" value="0.025" units="cm"/>
    </inkml:brush>
  </inkml:definitions>
  <inkml:trace contextRef="#ctx0" brushRef="#br0">10 0 13453,'0'0'2882,"-10"67"-607,10-35-962,0 2-865,0 3-352,6-1-64,4 4 0,-2 2 0,0-1-736,2 0-129,-5-1-160,-1-1-993,-3-6-897,1-2-2690</inkml:trace>
</inkml:ink>
</file>

<file path=ppt/ink/ink3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7:22.791"/>
    </inkml:context>
    <inkml:brush xml:id="br0">
      <inkml:brushProperty name="width" value="0.025" units="cm"/>
      <inkml:brushProperty name="height" value="0.025" units="cm"/>
    </inkml:brush>
  </inkml:definitions>
  <inkml:trace contextRef="#ctx0" brushRef="#br0">29 0 6951,'0'0'8199,"-21"62"-5380,17-44-801,1-1-513,3 0-928,0-2-417,0-3-160,3-6-512,9 1-257,-3-6-320,3 0-449,-2-1-480,0 0 289,-2 0-2243</inkml:trace>
</inkml:ink>
</file>

<file path=ppt/ink/ink3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8.109"/>
    </inkml:context>
    <inkml:brush xml:id="br0">
      <inkml:brushProperty name="width" value="0.025" units="cm"/>
      <inkml:brushProperty name="height" value="0.025" units="cm"/>
    </inkml:brush>
  </inkml:definitions>
  <inkml:trace contextRef="#ctx0" brushRef="#br0">1 1 3972,'0'0'19117,"11"2"-17874,92 8-472,200-6-1,-162-6-4270,-102 2 254,-4 0-1660</inkml:trace>
</inkml:ink>
</file>

<file path=ppt/ink/ink3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9.025"/>
    </inkml:context>
    <inkml:brush xml:id="br0">
      <inkml:brushProperty name="width" value="0.025" units="cm"/>
      <inkml:brushProperty name="height" value="0.025" units="cm"/>
    </inkml:brush>
  </inkml:definitions>
  <inkml:trace contextRef="#ctx0" brushRef="#br0">236 42 4837,'0'0'11429,"1"-9"-8536,1-6-2435,1-2 3618,-12 35-2171,0 3-1628,3-11-245,1 1 0,1-1 0,0 1 0,1 0 0,0 0 0,0 0 0,1 0 0,1 0 0,0 0 0,0 1 0,2 13 1,-1-23-27,1 0 0,0 0 0,0 0 1,0 0-1,0 0 0,0 0 0,1 0 1,-1 0-1,1 0 0,-1 0 1,1-1-1,0 1 0,-1-1 0,1 1 1,0-1-1,0 0 0,0 1 0,0-1 1,0 0-1,0 0 0,1-1 1,1 2-1,63 12-166,-24-5-561,-40-9 696,0 1 1,-1 0 0,1 0-1,0 0 1,-1 0 0,1 0-1,-1 0 1,0 1 0,1-1-1,-1 1 1,0 0 0,0 0 0,0 0-1,0 0 1,0 0 0,0 0-1,-1 0 1,1 0 0,-1 1-1,1-1 1,-1 1 0,0-1-1,0 1 1,0 0 0,-1-1-1,1 1 1,0 0 0,-1-1-1,0 1 1,0 0 0,1 0-1,-2-1 1,1 1 0,0 0-1,-1 0 1,1-1 0,-1 1-1,0 0 1,1-1 0,-1 1-1,-1 0 1,-1 3 0,-3 5 253,0-1-1,0 0 1,-1 0 0,0-1 0,0 0 0,-1 0 0,-1 0 0,-16 12 0,11-12 26,0-2 0,0 0 0,-1-1-1,0 0 1,0-1 0,0-1 0,-1 0 0,1-1-1,-1-1 1,0 0 0,0-2 0,0 1 0,1-2 0,-23-3-1,35 4-397,1-1-1,0 1 0,0-1 0,0 1 0,0-1 0,0 0 1,1 0-1,-1 0 0,0 0 0,0 0 0,0 0 1,1 0-1,-1-1 0,1 1 0,-1-1 0,1 1 1,-1-1-1,1 1 0,0-1 0,0 0 0,0 0 0,0 0 1,-1-2-1,0-2-1049,0-1 1,0 0-1,0 0 0,1 0 1,0-12-1,0-20-5395</inkml:trace>
</inkml:ink>
</file>

<file path=ppt/ink/ink3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39.378"/>
    </inkml:context>
    <inkml:brush xml:id="br0">
      <inkml:brushProperty name="width" value="0.025" units="cm"/>
      <inkml:brushProperty name="height" value="0.025" units="cm"/>
    </inkml:brush>
  </inkml:definitions>
  <inkml:trace contextRef="#ctx0" brushRef="#br0">1 33 13004,'0'0'11499,"69"-18"-11339,-30 18-160,10 0-864,6 0-2916,8-14-4964</inkml:trace>
</inkml:ink>
</file>

<file path=ppt/ink/ink3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4.456"/>
    </inkml:context>
    <inkml:brush xml:id="br0">
      <inkml:brushProperty name="width" value="0.025" units="cm"/>
      <inkml:brushProperty name="height" value="0.025" units="cm"/>
    </inkml:brush>
  </inkml:definitions>
  <inkml:trace contextRef="#ctx0" brushRef="#br0">54 5 14894,'1'0'595,"1"-1"-1,0 0 0,-1 1 1,1-1-1,-1 1 1,1 0-1,0-1 1,-1 1-1,1 0 1,0 0-1,-1 0 1,1 0-1,0 0 1,1 1-1,-2-1-363,0 0 1,0 1-1,-1-1 1,1 1-1,0-1 0,-1 1 1,1-1-1,0 1 1,-1-1-1,1 1 0,-1 0 1,1-1-1,-1 1 1,1 0-1,-1-1 0,1 1 1,-1 0-1,0 0 1,1-1-1,-1 2 0,1 5 146,0-1 0,-1 0 0,1 1 0,-1-1 0,-1 1 0,0 6 0,0-3-296,-2 7 34,-1-1 0,0 1 0,-2-1-1,1 0 1,-2-1 0,-10 19 0,10-21-51,0 1 0,1-1-1,1 1 1,0 0-1,0 0 1,2 1 0,0-1-1,-2 20 1,6-33-64,-1 1 0,1-1 0,0 1 0,0-1 0,0 0 0,0 1 0,0-1 0,0 0 0,0 0 0,0 0 0,0 0 0,0 0 0,1 0 0,-1 0 0,0 0 0,1-1 0,-1 1 0,1 0 0,-1-1 0,0 1 0,1-1 0,0 0 0,-1 1 0,1-1 0,-1 0 0,1 0 0,-1 0 0,1 0 0,-1 0 0,4-1 0,53-1 0,-34-2-413,1-2 0,-1 0 0,0-2 1,-1-1-1,27-13 0,-50 22-27,1 0 0,0-1 1,-1 1-1,1 0 0,-1-1 0,1 1 1,0 0-1,-1-1 0,1 1 0,-1-1 1,1 1-1,-1-1 0,0 1 0,1-1 1,-1 1-1,1-1 0,-1 0 0,0 1 1,1-1-1,-1 1 0,0-1 0,0 0 1,1-1-1,-1-8-7957</inkml:trace>
</inkml:ink>
</file>

<file path=ppt/ink/ink3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4.800"/>
    </inkml:context>
    <inkml:brush xml:id="br0">
      <inkml:brushProperty name="width" value="0.025" units="cm"/>
      <inkml:brushProperty name="height" value="0.025" units="cm"/>
    </inkml:brush>
  </inkml:definitions>
  <inkml:trace contextRef="#ctx0" brushRef="#br0">31 1 5765,'0'0'25112,"-31"68"-23959,31-42-416,0 1-737,3 0 0,5 0 0,5-4-737,0 0-1537,1-8-1762,-1-8-1761,2-6-3428</inkml:trace>
</inkml:ink>
</file>

<file path=ppt/ink/ink3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5.389"/>
    </inkml:context>
    <inkml:brush xml:id="br0">
      <inkml:brushProperty name="width" value="0.025" units="cm"/>
      <inkml:brushProperty name="height" value="0.025" units="cm"/>
    </inkml:brush>
  </inkml:definitions>
  <inkml:trace contextRef="#ctx0" brushRef="#br0">36 0 15503,'0'0'10719,"-3"12"-8861,-7 26-921,2 2 1,2-1-1,1 1 1,1 67-1,14-83-4215,-5-22 259,-5-14 38,-5-7-4439,-5-7-5062</inkml:trace>
</inkml:ink>
</file>

<file path=ppt/ink/ink3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5.736"/>
    </inkml:context>
    <inkml:brush xml:id="br0">
      <inkml:brushProperty name="width" value="0.025" units="cm"/>
      <inkml:brushProperty name="height" value="0.025" units="cm"/>
    </inkml:brush>
  </inkml:definitions>
  <inkml:trace contextRef="#ctx0" brushRef="#br0">1 60 17969,'0'0'13261,"76"-37"-12365,-30 29-351,10 1-449,-2 3-96,-2 1 0,-6 3 0,-8 0-96,-7 0-737,-10 0-448,-8 5-929,-8 0-1410,-2 1-928</inkml:trace>
</inkml:ink>
</file>

<file path=ppt/ink/ink3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7:56.094"/>
    </inkml:context>
    <inkml:brush xml:id="br0">
      <inkml:brushProperty name="width" value="0.025" units="cm"/>
      <inkml:brushProperty name="height" value="0.025" units="cm"/>
    </inkml:brush>
  </inkml:definitions>
  <inkml:trace contextRef="#ctx0" brushRef="#br0">0 19 12748,'0'0'17232,"93"14"-16047,-31-16-608,4-4-449,3 1-96,-4 0-672,-10 3-1571,-11-3-3106,-6-2-5188</inkml:trace>
</inkml:ink>
</file>

<file path=ppt/ink/ink3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6.369"/>
    </inkml:context>
    <inkml:brush xml:id="br0">
      <inkml:brushProperty name="width" value="0.025" units="cm"/>
      <inkml:brushProperty name="height" value="0.025" units="cm"/>
    </inkml:brush>
  </inkml:definitions>
  <inkml:trace contextRef="#ctx0" brushRef="#br0">1 93 12139,'0'0'5926,"2"-8"-3396,-1 4-2312,0 0 0,0 1 0,1-1 0,0 1 0,-1-1-1,1 1 1,0 0 0,1 0 0,-1 0 0,0 0-1,1 0 1,0 0 0,-1 1 0,1-1 0,0 1-1,1 0 1,-1 0 0,0 0 0,1 0 0,-1 0-1,1 1 1,-1 0 0,1 0 0,5-2 0,6-1 262,0 0-1,-1 1 1,1 0 0,1 1 0,-1 1 0,0 0 0,0 1 0,27 3-1,-41-2-468,1-1-1,-1 1 0,0 0 1,1 0-1,-1-1 1,0 1-1,0 0 0,0 0 1,0 0-1,0 0 0,0 0 1,0 1-1,0-1 1,0 0-1,0 0 0,0 1 1,-1-1-1,1 0 0,-1 1 1,1-1-1,-1 1 1,1-1-1,-1 1 0,0-1 1,0 0-1,0 1 0,0-1 1,0 1-1,0-1 0,0 1 1,0-1-1,0 1 1,-1-1-1,0 4 0,-1 1 115,1 1 0,-1-1 1,-1 0-1,1 0 0,-1 0 0,-5 9 0,-7 4 67,0-2 0,-22 21 0,24-27-107,2 1-1,-1 0 1,2 0 0,-1 1 0,2 1-1,-14 23 1,23-36-85,-1 0 0,1 0 0,-1 0 0,1 0 0,-1 0 0,1 0 0,0 0 0,0 0 0,-1 0 0,1 0 0,0 0 0,0 0 0,0 0 0,0 0 0,0 1 0,0-1 0,1 0 0,-1 0 0,0 0 0,0 0 0,1 0 0,-1 0 0,1 0 0,-1 0 0,1 0 0,-1 0 0,1 0 0,0 0 0,-1 0 0,1-1 0,0 1 0,0 0 0,0 0 0,-1-1 0,1 1 0,0-1 0,0 1 0,0 0 0,0-1 0,0 0 0,0 1 0,0-1 0,0 0 0,0 1 0,1-1 0,-1 0 0,2 0 0,7 1 0,1 0 0,0 0 0,0-1 0,11-2 0,-6 1 0,2 0-548,-1-1-1,34-7 1,5-9-3685,-11 1-5167</inkml:trace>
</inkml:ink>
</file>

<file path=ppt/ink/ink3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6.770"/>
    </inkml:context>
    <inkml:brush xml:id="br0">
      <inkml:brushProperty name="width" value="0.025" units="cm"/>
      <inkml:brushProperty name="height" value="0.025" units="cm"/>
    </inkml:brush>
  </inkml:definitions>
  <inkml:trace contextRef="#ctx0" brushRef="#br0">1 232 19090,'0'0'13068,"8"2"-12523,-4-1-540,-1 0 0,0-1 0,0 1 0,0-1 0,1 0 0,-1 0 0,0 0 0,0 0 0,0-1 0,1 1 0,-1-1 0,0 0 0,0 0 0,0 0 0,6-3 0,0-1-8,0-2 0,0 1-1,0-1 1,11-12 0,4-7 3,-2-1 0,0 0 0,33-59 0,-44 68 0,-11 18 0,0 0 0,0 0 0,0 1 0,0-1 0,0 0 0,0 0 0,0 0 0,0 0 0,0 0 0,0 0 0,0 0 0,0 0 0,0 0 0,0 1 0,0-1 0,0 0 0,0 0 0,0 0 0,0 0 0,0 0 0,1 0 0,-1 0 0,0 0 0,0 0 0,0 0 0,0 1 0,0-1 0,0 0 0,0 0 0,0 0 0,0 0 0,0 0 0,0 0 0,0 0 0,0 0 0,1 0 0,-1 0 0,0 0 0,0 0 0,0 0 0,0 0 0,0 0 0,0 0 0,0 0 0,0 0 0,0 0 0,1 0 0,-1 0 0,0 0 0,0 0 0,0 0 0,0 0 0,0 0 0,0 0 0,0 0 0,0 0 0,0 0 0,1 0 0,-1 0 0,0 0 0,0 0 0,0 0 0,0 0 0,0 0 0,0-1 0,0 1 0,2 16 0,-2 18 0,-15 81 0,7-59 0,2 1 0,3 85 0,9-103-2181,-6-37 1850,0 0 0,1-1-1,0 1 1,-1-1 0,1 1-1,0-1 1,0 0 0,-1 1-1,1-1 1,0 0-1,1 1 1,-1-1 0,0 0-1,0 0 1,0 0 0,1 0-1,-1 0 1,0 0 0,1-1-1,-1 1 1,3 1 0,11-1-12364</inkml:trace>
</inkml:ink>
</file>

<file path=ppt/ink/ink3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30.281"/>
    </inkml:context>
    <inkml:brush xml:id="br0">
      <inkml:brushProperty name="width" value="0.025" units="cm"/>
      <inkml:brushProperty name="height" value="0.025" units="cm"/>
    </inkml:brush>
  </inkml:definitions>
  <inkml:trace contextRef="#ctx0" brushRef="#br0">9 102 4676,'0'0'2750,"0"-10"773,1-47 2019,0 27-45,-1 26-1699,0 10 839,-10 471-2293,16-459-5851,-1-11 68,-2-8-281,0-10-4928</inkml:trace>
</inkml:ink>
</file>

<file path=ppt/ink/ink3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32.979"/>
    </inkml:context>
    <inkml:brush xml:id="br0">
      <inkml:brushProperty name="width" value="0.025" units="cm"/>
      <inkml:brushProperty name="height" value="0.025" units="cm"/>
    </inkml:brush>
  </inkml:definitions>
  <inkml:trace contextRef="#ctx0" brushRef="#br0">162 48 7079,'0'0'23152,"-9"9"-22490,-25 27-272,30-36-244,2-8 104,4-24 365,-1-11-142,-1 42-473,0 1 0,-1-1 0,1 1 0,0-1 0,0 1 0,-1-1 0,1 1 0,0-1 0,-1 1 0,1-1 0,-1 1 0,1-1 0,0 1 0,-1 0 0,1-1 0,-1 1 0,1 0 0,-1 0 0,1-1 0,-1 1 0,1 0 0,-1 0 0,0 0 0,1-1 0,-1 1 0,1 0 0,-1 0 0,1 0 0,-1 0 0,0 0 0,1 0 0,-1 0 0,1 0 0,-1 1 0,1-1 0,-1 0 0,0 0 0,1 0 0,-1 1 0,0-1 0,-24 13 0,16-5 0,0 1 0,1 1 0,0 0 0,-8 11 0,14-17 0,-1 0 0,1 0 0,0 0 0,0 0 0,0 0 0,0 0 0,1 1 0,0-1 0,0 0 0,0 1 0,0-1 0,1 1 0,0-1 0,0 10 0,1-14 0,-1 1 0,1 0 0,0-1 0,0 1 0,-1-1 0,1 1 0,0 0 0,0-1 0,0 0 0,0 1 0,0-1 0,0 0 0,0 1 0,0-1 0,0 0 0,0 0 0,0 0 0,0 0 0,0 0 0,0 0 0,0 0 0,0 0 0,0 0 0,-1 0 0,1-1 0,2 0 0,27-6 0,-25 5 0,0-1 0,0 0 0,-1 1 0,1-2 0,-1 1 0,1 0 0,-1-1 0,0 0 0,-1 0 0,1 0 0,-1-1 0,0 1 0,0-1 0,0 0 0,0 1 0,-1-1 0,0 0 0,0-1 0,0 1 0,-1 0 0,2-7 0,-4 12 0,1 0 0,0-1 0,0 1 0,-1 0 0,1-1 0,0 1 0,0 0 0,-1-1 0,1 1 0,0 0 0,-1 0 0,1-1 0,0 1 0,-1 0 0,1 0 0,0 0 0,-1-1 0,1 1 0,0 0 0,-1 0 0,1 0 0,-1 0 0,1 0 0,0 0 0,-1 0 0,1 0 0,-1 0 0,1 0 0,-1 0 0,1 0 0,0 0 0,-1 0 0,1 0 0,0 1 0,-1-1 0,1 0 0,-1 0 0,1 0 0,0 1 0,-1-1 0,1 0 0,0 0 0,0 1 0,-1-1 0,1 0 0,-1 1 0,-18 11 0,16-10 0,-37 39 0,37-38 0,1 0 0,-1 0 0,1 0 0,0 0 0,0 0 0,0 1 0,1-1 0,-1 0 0,1 1 0,0-1 0,0 1 0,-1 6 0,3-9 0,-1 0 0,1-1 0,0 1 0,0 0 0,-1-1 0,1 1 0,0-1 0,0 1 0,0-1 0,0 0 0,0 1 0,0-1 0,0 0 0,0 0 0,0 0 0,0 0 0,0 0 0,0 0 0,0 0 0,0 0 0,0 0 0,0 0 0,1-1 0,29-3 0,-26 2 0,1-1 0,-1 0 0,1 0 0,-1-1 0,0 1 0,0-1 0,0 0 0,-1 0 0,1-1 0,-1 1 0,0-1 0,-1 0 0,1 0 0,-1-1 0,0 1 0,0-1 0,0 1 0,-1-1 0,0 0 0,0 0 0,1-8 0,-5 14 0,1-1 0,-1 0 0,0 1 0,0-1 0,0 1 0,0 0 0,0 0 0,0-1 0,0 1 0,1 1 0,-1-1 0,0 0 0,0 0 0,0 1 0,0-1 0,0 1 0,0-1 0,-1 2 0,-27 24 0,28-25 0,1 0 0,0 0 0,0 1 0,0-1 0,0 0 0,0 0 0,0 1 0,0-1 0,0 1 0,0-1 0,1 0 0,-1 1 0,0 0 0,1-1 0,0 1 0,-1-1 0,1 1 0,0-1 0,0 1 0,0 0 0,0 2 0,1-3 0,0-1 0,0 1 0,0-1 0,0 1 0,0-1 0,1 0 0,-1 1 0,0-1 0,0 0 0,1 0 0,-1 0 0,0 0 0,0 0 0,0 0 0,1 0 0,-1 0 0,0-1 0,0 1 0,0 0 0,3-2 0,23-8 0,18-22 0,-43 31 0,0-1 0,0 1 0,-1 0 0,1-1 0,0 0 0,-1 1 0,1-1 0,-1 0 0,0 0 0,1 0 0,-1 0 0,0 0 0,0 0 0,0 0 0,-1 0 0,1-1 0,0 1 0,-1 0 0,1 0 0,-1-1 0,0-2 0,-1 5 0,1-1 0,-1 1 0,0-1 0,0 1 0,0-1 0,0 1 0,0 0 0,0-1 0,0 1 0,0 0 0,1 0 0,-1 0 0,0-1 0,0 1 0,0 0 0,0 0 0,0 1 0,0-1 0,0 0 0,0 0 0,-2 1 0,-23 5 0,-14 14 0,38-19 0,0 0 0,1 0 0,-1 0 0,0 1 0,1-1 0,-1 0 0,1 1 0,-1-1 0,1 1 0,0 0 0,0-1 0,0 1 0,0 0 0,0 0 0,0 0 0,0 0 0,0 0 0,1 0 0,-1 3 0,1-5 0,1 1 0,-1-1 0,1 0 0,0 1 0,-1-1 0,1 0 0,0 1 0,-1-1 0,1 0 0,0 0 0,0 0 0,-1 1 0,1-1 0,0 0 0,-1 0 0,1 0 0,0 0 0,0 0 0,-1-1 0,1 1 0,0 0 0,0 0 0,-1 0 0,1-1 0,0 1 0,-1 0 0,1-1 0,1 0 0,21-7 0,-22 8 0,1-1-104,0 0 1,0 0-1,-1 0 1,1 0-1,0-1 1,0 1-1,-1 0 1,1-1-1,-1 1 1,1-1-1,-1 0 1,1 1-1,-1-1 1,0 0-1,0 0 1,0 0-1,1-3 1,-18 8-14188,4 7-817</inkml:trace>
</inkml:ink>
</file>

<file path=ppt/ink/ink3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4:16.796"/>
    </inkml:context>
    <inkml:brush xml:id="br0">
      <inkml:brushProperty name="width" value="0.025" units="cm"/>
      <inkml:brushProperty name="height" value="0.025" units="cm"/>
    </inkml:brush>
  </inkml:definitions>
  <inkml:trace contextRef="#ctx0" brushRef="#br0">35 12 5189,'0'0'4740,"-15"-12"-5220,12 19 416,-3 0-64,2-2 384,-2 1-4612</inkml:trace>
</inkml:ink>
</file>

<file path=ppt/ink/ink3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54:17.496"/>
    </inkml:context>
    <inkml:brush xml:id="br0">
      <inkml:brushProperty name="width" value="0.025" units="cm"/>
      <inkml:brushProperty name="height" value="0.025" units="cm"/>
    </inkml:brush>
  </inkml:definitions>
  <inkml:trace contextRef="#ctx0" brushRef="#br0">84 38 9033,'-45'31'2386,"45"-31"-2198,-1 0 0,1 0-1,0 0 1,-1 0 0,1 0 0,0 0 0,0 0 0,-1 0 0,1 0 0,0 0 0,-1 0-1,1 0 1,0 0 0,0 0 0,-1 0 0,1 0 0,0 0 0,-1 0 0,1-1-1,0 1 1,0 0 0,-1 0 0,1 0 0,0 0 0,0-1 0,0 1 0,-1 0 0,1 0-1,0-1 1,0 1 0,0 0 0,0 0 0,-1-1 0,1 1 0,0 0 0,0-1 0,0 1-1,0 0 1,0 0 0,0-1 0,0 1 0,0 0 0,0-3 4246,0 18-3623,0-15-707,0 1 0,-1-1-1,1 0 1,0 1-1,0-1 1,0 0-1,0 1 1,0-1 0,0 0-1,0 1 1,0-1-1,0 0 1,0 1-1,0-1 1,0 1-1,0-1 1,0 0 0,0 1-1,0-1 1,0 0-1,0 1 1,0-1-1,1 0 1,-1 1 0,0-1-1,0 0 1,0 1-1,1-1 1,-1 0-1,0 1 1,0-1 0,1 0-1,-1 0 1,0 1-1,1-1 1,-1 0-1,0 0 1,1 0-1,-1 0 1,0 1 0,1-1-1,-1 0 1,0 0-1,1 0 1,-1 0-1,15-16 1482,-11 10-1455,-1 0 1,1-1 0,-1 1-1,0-1 1,2-9 0,-5 15-122,0 0 1,1 0 0,-1 0 0,0 0 0,0 0-1,0 0 1,0 0 0,0 0 0,0 0 0,0 0-1,0 0 1,0 0 0,-1 0 0,1 0 0,0 0-1,-1 0 1,1 0 0,-1 0 0,1 0 0,-1 0 0,0-1-1,0 1 4,0 1 0,1 0 0,-1 0 0,0 0 0,0 0 0,1 0 0,-1 0 0,0 0 0,0 0 0,1 1 0,-1-1 0,0 0 0,1 0 0,-1 1 0,0-1 0,1 0 0,-1 1 0,1-1 0,-1 0-1,0 1 1,1-1 0,-1 2 0,-32 35 365,29-31-378,2-1 0,-1 1 0,0 0 0,1 0 0,0 1 0,1-1 0,-2 9 0,3-15 0,0 0 0,0 0 0,0 1 0,0-1 0,0 0 0,1 0 0,-1 1 0,0-1 0,0 0 0,0 0 0,0 1 0,0-1 0,1 0 0,-1 0 0,0 0 0,0 1 0,0-1 0,0 0 0,1 0 0,-1 0 0,0 0 0,0 1 0,1-1 0,-1 0 0,0 0 0,0 0 0,1 0 0,-1 0 0,0 0 0,0 0 0,1 0 0,-1 0 0,0 0 0,0 0 0,1 0 0,-1 0 0,0 0 0,1 0 0,-1 0 0,0 0 0,0 0 0,1 0 0,-1 0 0,0 0 0,0 0 0,1-1 0,-1 1 0,0 0 0,0 0 0,0 0 0,1 0 0,-1-1 0,0 1 0,0 0 0,13-7 0,-6 1 0,-1 0 0,0 0 0,0 0 0,0-1 0,-1 0 0,0 0 0,0-1 0,5-13 0,-25 28 0,4 4 0,1 1 0,0 0 0,1 1 0,0 0 0,-6 14 0,45-63 0,-25 32 0,-1 0 0,1 0 0,-1-1 0,0 1 0,-1-1 0,1 0 0,-1 0 0,0 0 0,0 0 0,0-1 0,2-8 0,-43 63 0,35-37-345,11-9-638,23-17-2587,-5 4-1296,-20 9-4973</inkml:trace>
</inkml:ink>
</file>

<file path=ppt/ink/ink3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00.157"/>
    </inkml:context>
    <inkml:brush xml:id="br0">
      <inkml:brushProperty name="width" value="0.025" units="cm"/>
      <inkml:brushProperty name="height" value="0.025" units="cm"/>
    </inkml:brush>
  </inkml:definitions>
  <inkml:trace contextRef="#ctx0" brushRef="#br0">2 1 4484,'0'0'15428,"-1"0"-15268,1 1 0,0-1 1,0 1-1,0-1 0,-1 1 0,1-1 0,0 1 0,0-1 1,0 1-1,0 0 0,0-1 0,0 1 0,0-1 0,0 1 0,0-1 1,1 1-1,-1-1 0,0 1 0,0-1 0,0 1 0,1-1 1,-1 1-1,1 0 0,147 74 4012,-28-17-1741,-86-41-1963,55 20 0,-52-24-68,44 24-1,151 105-26,52 28-73,-178-120-300,82 42 0,-156-74 0,91 49 0,130 94 0,97 73 0,-202-138 0,271 151 0,-295-175 0,-58-32 0,102 45 0,-115-60 0,66 42 0,-76-40 0,2-3 0,68 28 0,8 2 0,-83-34 0,69 23 0,70 21 0,24 8 0,-179-64 0,0 1 0,0 2 0,0 0 0,31 22 0,-31-18 0,1-1 0,1-2 0,40 17 0,-44-21 0,-15-6 0,1 1 0,0-1 0,-1 0 0,1 0 0,0 0 0,0-1 0,0 0 0,0 0 0,0-1 0,0 0 0,11 0 0,-10-7-2079,-6 7 1903,-1 0 1,0-1 0,0 1 0,0 0-1,0 0 1,0-1 0,1 1-1,-1 0 1,0-1 0,0 1 0,0 0-1,0 0 1,0-1 0,0 1 0,0 0-1,0-1 1,0 1 0,0 0-1,0 0 1,0-1 0,0 1 0,0 0-1,0-1 1,-1 1 0,1 0 0,0 0-1,0-1 1,0 1 0,0 0-1,0 0 1,-1-1 0,1 1 0,0 0-1,0 0 1,0 0 0,-1-1-1,1 1 1,-1 0 0,-11-5-11473</inkml:trace>
</inkml:ink>
</file>

<file path=ppt/ink/ink3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01.541"/>
    </inkml:context>
    <inkml:brush xml:id="br0">
      <inkml:brushProperty name="width" value="0.025" units="cm"/>
      <inkml:brushProperty name="height" value="0.025" units="cm"/>
    </inkml:brush>
  </inkml:definitions>
  <inkml:trace contextRef="#ctx0" brushRef="#br0">36 42 8904,'0'0'17831,"8"-8"-15456,27-24-384,-35 32-1976,0 0 0,0 0 0,0 0 0,0 0 0,0-1 0,0 1 0,1 0 0,-1 0 0,0 0 0,0 0 0,0 0 0,0 0 0,1 0 0,-1-1 0,0 1 0,0 0 0,0 0 0,0 0 0,1 0 0,-1 0 0,0 0 0,0 0 0,0 0 0,0 0 0,1 0 0,-1 0 0,0 0 0,0 0 0,0 0 0,1 0 0,-1 0 0,0 1 0,0-1 0,0 0 0,0 0 0,1 0 0,-1 0 0,0 0 0,0 0 0,0 0 0,0 0 0,0 1 0,1-1 0,-1 0 0,0 0 0,0 0 0,0 0 0,0 1 0,0-1 0,0 0 0,3 15 502,-3 16-133,-3-12-384,-1-1 0,0 0 0,-1 0 0,-2 0 0,-14 31 0,13-34 0,1 1 0,1 0 0,0 1 0,1-1 0,1 1 0,1 0 0,-3 25 0,6-41 0,1-1 0,-1 1 0,1 0 0,-1-1 0,1 1 0,-1 0 0,1-1 0,-1 1 0,1-1 0,0 1 0,-1-1 0,1 1 0,0-1 0,-1 0 0,1 1 0,0-1 0,0 0 0,-1 1 0,1-1 0,0 0 0,0 0 0,-1 0 0,1 0 0,0 1 0,0-1 0,0 0 0,-1-1 0,1 1 0,0 0 0,0 0 0,0 0 0,32-4 0,-6-7-31,-1 0 0,0-2 0,-1 0-1,0-2 1,39-31 0,-45 30-2262,-10 3-4436,-3 1-4113</inkml:trace>
</inkml:ink>
</file>

<file path=ppt/ink/ink3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01.884"/>
    </inkml:context>
    <inkml:brush xml:id="br0">
      <inkml:brushProperty name="width" value="0.025" units="cm"/>
      <inkml:brushProperty name="height" value="0.025" units="cm"/>
    </inkml:brush>
  </inkml:definitions>
  <inkml:trace contextRef="#ctx0" brushRef="#br0">13 0 21140,'0'0'7559,"-11"49"-4836,10-27-1378,1 2-1345,0-1 0,0 1 0,0-2 0,1-1 0,4-3 0,1-5-1762,4-6-1761,1-5-1666,4-2-3331</inkml:trace>
</inkml:ink>
</file>

<file path=ppt/ink/ink3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02.240"/>
    </inkml:context>
    <inkml:brush xml:id="br0">
      <inkml:brushProperty name="width" value="0.025" units="cm"/>
      <inkml:brushProperty name="height" value="0.025" units="cm"/>
    </inkml:brush>
  </inkml:definitions>
  <inkml:trace contextRef="#ctx0" brushRef="#br0">90 0 17617,'0'0'13986,"9"4"-12993,0-1-893,-4-2-84,0 1 0,0 0 0,0 0 0,-1 0 0,1 1 0,6 5 0,-9-7-17,-1 0-1,1 1 0,-1-1 1,0 1-1,1-1 1,-1 1-1,0 0 0,0 0 1,0-1-1,-1 1 1,1 0-1,0 0 1,-1 0-1,1 0 0,-1 0 1,1 0-1,-1 0 1,0 0-1,0 0 0,0 0 1,0 0-1,0 0 1,-1 0-1,1 0 1,-1 2-1,-3 4 2,0 1 0,0-1 0,-1 1 0,0-2 0,0 1 0,-1 0 0,0-1 0,0 0 0,-1 0 0,1-1 0,-2 0 0,1 0 0,-12 7 0,6-4 0,1 0 0,1 1 0,-20 22 0,31-32 0,0 0 0,-1 1 0,1-1 0,0 0 0,0 0 0,-1 1 0,1-1 0,0 0 0,0 1 0,0-1 0,0 0 0,-1 1 0,1-1 0,0 0 0,0 1 0,0-1 0,0 1 0,0-1 0,0 0 0,0 1 0,0-1 0,0 0 0,0 1 0,0-1 0,0 0 0,0 1 0,0-1 0,1 0 0,-1 1 0,0-1 0,0 0 0,0 1 0,0-1 0,1 0 0,-1 1 0,0-1 0,0 0 0,1 1 0,-1-1 0,0 0 0,0 0 0,1 0 0,-1 1 0,0-1 0,1 0 0,-1 0 0,1 1 0,27 3 0,33-8 0,3-9-2802,-51 9 920,1 0 0,-1 0 0,0-2 0,0 1 1,12-9-1,-3-2-11603</inkml:trace>
</inkml:ink>
</file>

<file path=ppt/ink/ink3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02.601"/>
    </inkml:context>
    <inkml:brush xml:id="br0">
      <inkml:brushProperty name="width" value="0.025" units="cm"/>
      <inkml:brushProperty name="height" value="0.025" units="cm"/>
    </inkml:brush>
  </inkml:definitions>
  <inkml:trace contextRef="#ctx0" brushRef="#br0">666 43 17649,'-12'-4'3011,"-118"-24"2368,100 23-4981,0 2 0,0 1 0,-1 2 0,1 0 0,-42 7 0,58-3-232,0 1 0,1 0 1,-1 0-1,2 1 0,-1 1 0,1 1 0,-1-1 1,2 2-1,0 0 0,0 0 0,0 1 1,-11 14-1,5-5 59,1 1 0,1 1 1,0 1-1,2 0 0,-21 46 1,30-59-224,1 0 1,0 1-1,0-1 1,1 1 0,0-1-1,1 1 1,0 0-1,0-1 1,1 1 0,1 0-1,-1 0 1,5 18 0,-2-21-4,-1 1 0,1 0 0,1-1 0,0 0 1,0 0-1,0 0 0,1 0 0,0-1 0,0 0 1,1 0-1,-1 0 0,1 0 0,1-1 0,-1 0 1,13 7-1,-4-4 1,0-1 0,1 0 1,1-1-1,-1-1 0,1 0 1,0-2-1,0 0 0,0 0 0,0-2 1,0 0-1,32-3 0,-17-1 28,-1-1 0,1-1 0,-1-2 0,-1-2 0,47-17 0,-59 17 5,1 0 0,-1-1 0,-1-1 0,0 0 0,0-1 0,-1-1-1,-1-1 1,0 0 0,19-25 0,-27 31-18,-1-1-1,0 0 1,0 0 0,-1-1-1,0 1 1,-1-1-1,0 0 1,0 0-1,-1-1 1,-1 1-1,0-1 1,0 1 0,-1-1-1,0 0 1,-1 1-1,0-1 1,-1 0-1,0 0 1,-1 1-1,-2-11 1,1 14-15,0 0 0,0 0 0,-1 1 0,0 0 0,0-1 0,0 2 0,0-1 0,-1 0 0,0 1 0,-1 0 0,1 0 0,-1 0 0,0 1 0,0 0 0,0 0 0,-1 0 0,1 1 0,-1 0 0,0 0 0,-14-3 0,-3 0 0,-1 0 0,-1 2 0,1 0 0,-45 1 0,48 3-189,1 1 0,-1 1 0,1 1 0,0 0 0,0 2 0,0 1 0,-33 13 0,32-9-908,1 1 1,0 1-1,-36 28 0,23-13-9051</inkml:trace>
</inkml:ink>
</file>

<file path=ppt/ink/ink3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43.352"/>
    </inkml:context>
    <inkml:brush xml:id="br0">
      <inkml:brushProperty name="width" value="0.025" units="cm"/>
      <inkml:brushProperty name="height" value="0.025" units="cm"/>
    </inkml:brush>
  </inkml:definitions>
  <inkml:trace contextRef="#ctx0" brushRef="#br0">831 47 7335,'0'0'9801,"-10"-7"-7057,2 2-2313,0 0 0,0 0 1,0 1-1,0 0 0,-1 1 0,0 0 0,0 0 1,0 1-1,0 0 0,0 1 0,0 0 0,-13 0 0,0 2-309,0 2 1,0 0-1,0 1 0,0 2 0,1 0 0,-1 1 0,1 1 0,1 1 0,0 1 0,-28 18 0,11-4 28,2 2 0,1 1 0,1 2 0,-43 47 0,49-45-90,0 2 1,3 1-1,0 1 0,3 1 0,-24 51 1,36-65-7,0 0 0,2 0 0,0 1 0,2 0 0,0 0 0,1 0 0,2 1 0,0-1 0,2 1 0,5 47 0,-2-59-2,0 1 0,1-1 0,1 0 1,0 0-1,0-1 0,1 1 0,1-1 1,0 0-1,0-1 0,1 0 0,1 0 1,-1-1-1,2 0 0,-1 0 0,1-1 1,0 0-1,22 12 0,-15-10-17,0-1 1,1-1-1,0 0 0,1-1 1,0-1-1,0-1 1,0-1-1,1 0 0,-1-2 1,40 1-1,-42-5 97,-1 0-1,1-2 1,0 0 0,-1-1-1,0 0 1,0-1 0,-1-1-1,1 0 1,-1-2 0,-1 1-1,25-20 1,-10 4 133,-1-1 0,-1-2-1,-1 0 1,28-39 0,-34 38-265,-1-1 0,-2-1 0,0 0 0,-3-1 0,20-58 0,-27 66 0,-1 0 0,-1 0 0,-1 0 0,-1-1 0,-1 1 0,-1-1 0,-1 0 0,-2 0 0,-4-29 0,4 44-116,-1-1 0,0 1 0,-1-1 0,1 1 0,-2 0 0,1 0 0,-1 1 0,-1-1 0,0 1 0,0 0-1,0 1 1,-1-1 0,0 1 0,-1 1 0,1-1 0,-1 1 0,0 1 0,-1-1 0,0 1 0,1 1 0,-17-6 0,14 6-167,1 1 1,-1 0-1,1 0 1,-1 2-1,0-1 0,0 1 1,0 1-1,0 0 1,0 0-1,0 1 0,0 1 1,0 0-1,0 0 1,1 1-1,-1 1 0,1-1 1,0 2-1,0-1 1,-13 9-1,-17 15-7015</inkml:trace>
</inkml:ink>
</file>

<file path=ppt/ink/ink3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4.067"/>
    </inkml:context>
    <inkml:brush xml:id="br0">
      <inkml:brushProperty name="width" value="0.025" units="cm"/>
      <inkml:brushProperty name="height" value="0.025" units="cm"/>
    </inkml:brush>
  </inkml:definitions>
  <inkml:trace contextRef="#ctx0" brushRef="#br0">111 54 4228,'-8'1'2995,"-11"1"-3663,-56 4 8128,67-4-3442,50-1-2934,446-41 1640,-445 35-2678,-36 4-283,18-3-602,-15-3-2932,-9-2-457</inkml:trace>
</inkml:ink>
</file>

<file path=ppt/ink/ink3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4.710"/>
    </inkml:context>
    <inkml:brush xml:id="br0">
      <inkml:brushProperty name="width" value="0.025" units="cm"/>
      <inkml:brushProperty name="height" value="0.025" units="cm"/>
    </inkml:brush>
  </inkml:definitions>
  <inkml:trace contextRef="#ctx0" brushRef="#br0">436 1 12268,'0'0'5007,"-10"5"-4180,-19 10-483,1 2-1,0 1 1,1 1-1,1 1 1,1 2-1,1 1 1,1 0-1,-23 30 0,46-52-322,-1 0 1,0 0-1,0-1 0,1 2 0,-1-1 0,0 0 0,1 0 0,-1 0 0,1 0 0,0 0 0,-1 0 0,1 1 0,0-1 0,0 0 1,0 0-1,-1 0 0,1 1 0,1-1 0,-1 0 0,0 2 0,1-2-5,-1 0 1,1 0-1,0-1 1,-1 1-1,1 0 1,0 0-1,-1-1 0,1 1 1,0-1-1,0 1 1,0-1-1,0 1 1,0-1-1,-1 1 0,1-1 1,0 0-1,0 1 1,0-1-1,2 0 0,8 1 65,0 0-1,-1-1 0,21-3 1,-13 2-74,0 0 71,-15 0-90,0 1-1,1-1 0,-1 1 0,1 0 0,-1 1 0,0-1 1,1 0-1,-1 1 0,5 1 0,-7-1 53,0 0-1,0 0 1,1 0-1,-1 0 1,0 1 0,0-1-1,-1 0 1,1 0-1,0 1 1,0-1-1,-1 1 1,1-1 0,0 0-1,-1 1 1,0-1-1,1 1 1,-1-1 0,0 1-1,0 0 1,0-1-1,0 1 1,0-1-1,0 1 1,0 1 0,-1 5 176,0 0-1,-1 0 1,0 0 0,0 0 0,-1 0 0,1-1 0,-2 1 0,1-1 0,-1 1 0,0-1 0,-1-1 0,0 1 0,0-1 0,0 1-1,-1-1 1,1-1 0,-2 1 0,1-1 0,0 0 0,-1-1 0,-11 6 0,1 0 13,0-1 0,0-1 0,-1 0 0,-1-1 0,1-2 0,-1 1 0,0-2 0,-20 2 0,6-9-991,32 3 571,1 0-1,-1-1 0,0 1 0,0 0 1,1-1-1,-1 1 0,0-1 0,1 1 1,-1-1-1,0 0 0,1 1 0,-1-1 1,1 1-1,-1-1 0,1 0 0,0 0 0,-1 1 1,1-1-1,0 0 0,-1 0 0,1 1 1,0-2-1,0-2-780,0-1 0,0 1 0,1-1 0,0 1 0,0 0 0,0 0-1,1-1 1,-1 1 0,1 0 0,0 0 0,3-5 0,18-31-11306</inkml:trace>
</inkml:ink>
</file>

<file path=ppt/ink/ink3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5.083"/>
    </inkml:context>
    <inkml:brush xml:id="br0">
      <inkml:brushProperty name="width" value="0.025" units="cm"/>
      <inkml:brushProperty name="height" value="0.025" units="cm"/>
    </inkml:brush>
  </inkml:definitions>
  <inkml:trace contextRef="#ctx0" brushRef="#br0">0 89 14510,'0'0'2562,"71"-54"-2530,-39 41 0,4 1 32,-2 5 160,2 5-191,-1 2-1,-7 0-32,3 0-1730,-6 0-3587</inkml:trace>
</inkml:ink>
</file>

<file path=ppt/ink/ink3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2:45.487"/>
    </inkml:context>
    <inkml:brush xml:id="br0">
      <inkml:brushProperty name="width" value="0.025" units="cm"/>
      <inkml:brushProperty name="height" value="0.025" units="cm"/>
    </inkml:brush>
  </inkml:definitions>
  <inkml:trace contextRef="#ctx0" brushRef="#br0">186 0 4933,'0'0'13532,"-5"12"-13008,-63 218 2928,2-1-2463,52-193-1087,8-24-83,1 0 0,0 0 0,1 1 0,1 0 1,0-1-1,0 1 0,1 0 0,1 1 0,0-1 1,1 17-1,8-18-3401,9-10-2456</inkml:trace>
</inkml:ink>
</file>

<file path=ppt/ink/ink3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15.513"/>
    </inkml:context>
    <inkml:brush xml:id="br0">
      <inkml:brushProperty name="width" value="0.025" units="cm"/>
      <inkml:brushProperty name="height" value="0.025" units="cm"/>
    </inkml:brush>
  </inkml:definitions>
  <inkml:trace contextRef="#ctx0" brushRef="#br0">1 11 16784,'0'0'15535,"3"0"-15140,10 2-382,0-2 0,0 0 0,0 0 0,20-4 0,26-1-25,-5 3 12,-29 1 0,-1 0 0,42 5 0,-237 0 0,71 1 0,399 13 0,-308-16 4,6-1-211,0 0-1,0-1 0,-1 1 0,1-1 0,0 1 1,0-1-1,0 0 0,-1 0 0,1 0 0,0-1 1,0 1-1,-1-1 0,1 0 0,0 0 0,-6-3 1,2-8-7299</inkml:trace>
</inkml:ink>
</file>

<file path=ppt/ink/ink3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16.508"/>
    </inkml:context>
    <inkml:brush xml:id="br0">
      <inkml:brushProperty name="width" value="0.025" units="cm"/>
      <inkml:brushProperty name="height" value="0.025" units="cm"/>
    </inkml:brush>
  </inkml:definitions>
  <inkml:trace contextRef="#ctx0" brushRef="#br0">33 0 13549,'0'0'18914,"-1"12"-18642,-13 132-233,-4 86-46,18-230-96,1 0 1,-1 0-1,1 0 1,-1 0-1,0 0 1,1 0-1,-1 0 1,1 0-1,-1 0 1,0 0-1,1 0 1,-1 0-1,1 0 1,-1 0-1,0 0 1,1-1-1,-1 1 1,0 0-1,1 0 1,-1 0-1,0-1 0,1 1 1,-1 0-1,0 0 1,1-1-1,-1 1 1,0 0-1,0-1 1,1 1-1,-1 0 1,0-1-1,0 1 1,0 0-1,0-1 1,1 1-1,-1-1 1,0 1-1,0-1 1,13-16-6235,-2-9 999,1-4-1827</inkml:trace>
</inkml:ink>
</file>

<file path=ppt/ink/ink3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8:48:16.852"/>
    </inkml:context>
    <inkml:brush xml:id="br0">
      <inkml:brushProperty name="width" value="0.025" units="cm"/>
      <inkml:brushProperty name="height" value="0.025" units="cm"/>
    </inkml:brush>
  </inkml:definitions>
  <inkml:trace contextRef="#ctx0" brushRef="#br0">35 1 14478,'0'0'14045,"-2"9"-13997,-10 58 481,3-1-1,-2 93 1,11-157-504,0 1 1,0-1 0,0 0 0,0 0 0,0 0-1,1 0 1,-1 0 0,1 0 0,-1 0 0,1 0 0,0 0-1,0 0 1,0 0 0,0 0 0,0 0 0,0-1 0,0 1-1,1 0 1,-1-1 0,0 1 0,1-1 0,0 1 0,-1-1-1,1 0 1,0 0 0,-1 0 0,3 1 0,-1-1 17,-1-1 1,1 1 0,-1-1 0,1 0-1,-1 0 1,1 0 0,-1 0 0,0 0-1,1-1 1,-1 1 0,1-1 0,-1 1 0,0-1-1,1 0 1,-1 0 0,0 0 0,0 0-1,1-1 1,-1 1 0,0-1 0,0 1-1,2-4 1,1 2-2,0-1 0,-1 0 0,0 0 0,0-1 0,0 1 0,0-1 0,-1 0 0,0 0 0,0 0 0,0 0 0,0-1-1,-1 1 1,0-1 0,0 0 0,-1 1 0,1-1 0,-1 0 0,-1 0 0,1 0 0,-1-6 0,-1 11-42,1 0 0,-1 0 0,0 0 0,1 0 0,-1 0 0,0 0 0,0 0 0,0 1 0,0-1 0,0 0 0,0 1 0,0-1 0,0 0 0,0 1 0,0 0 0,0-1 0,-1 1 0,1 0 0,0-1 0,0 1 0,0 0 0,-1 0 0,1 0 0,0 0 0,0 0 0,0 0 0,0 0 0,-1 1 0,1-1 0,0 0 0,0 1 0,-2 0 0,-37 13 0,37-13-31,0 1 0,0 0 0,1 1 0,-1-1 0,0 0-1,1 1 1,0-1 0,0 1 0,0 0 0,0 0 0,0 0 0,0 0 0,1 0 0,-1 0 0,1 0 0,-1 6 0,2-9-153,0 0 0,0 0 0,0 0 0,0 1 0,0-1 0,0 0 0,0 0 0,0 0 1,0 0-1,0 0 0,0 1 0,0-1 0,0 0 0,0 0 0,0 0 0,0 0 1,0 1-1,0-1 0,0 0 0,0 0 0,1 0 0,-1 0 0,0 0 0,0 0 1,0 0-1,0 1 0,0-1 0,0 0 0,1 0 0,-1 0 0,0 0 0,0 0 0,0 0 1,0 0-1,1 0 0,-1 0 0,0 0 0,0 0 0,0 0 0,0 0 0,0 0 1,1 0-1,-1 0 0,0 0 0,0 0 0,0 0 0,0 0 0,1 0 0,-1 0 1,2 0-3115,10 0-13919</inkml:trace>
</inkml:ink>
</file>

<file path=ppt/ink/ink3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44.852"/>
    </inkml:context>
    <inkml:brush xml:id="br0">
      <inkml:brushProperty name="width" value="0.025" units="cm"/>
      <inkml:brushProperty name="height" value="0.025" units="cm"/>
    </inkml:brush>
  </inkml:definitions>
  <inkml:trace contextRef="#ctx0" brushRef="#br0">318 174 12524,'-39'37'672,"1"1"0,1 2 1,-60 87-1,82-103-333,1 1 0,1 1 0,1 0 0,2 1 1,0 0-1,2 1 0,1 0 0,1 0 0,-2 32 0,5-20-122,2 0-1,2 0 1,1 0 0,3 0-1,1-1 1,2 0-1,1 0 1,2 0 0,17 38-1,-18-54-166,1 0-1,1 0 1,0-1-1,2-1 1,0 0-1,2 0 1,0-2-1,1 0 0,1-1 1,1-1-1,1 0 1,0-2-1,1 0 1,0-1-1,31 13 1,-36-20-14,0 0 1,0-2-1,1 0 0,0-1 1,0-1-1,1 0 1,-1-2-1,0 0 0,1 0 1,-1-2-1,1 0 1,-1-1-1,0-1 0,23-6 1,-20 2 193,-1 0 0,0-2-1,0 0 1,-1 0 0,-1-2 0,1 0 0,-2-1 0,0-1 0,0-1-1,-1 0 1,24-30 0,-12 8 192,-3 0 0,-1-2 0,-1-1 0,-2 0 1,-2-1-1,-2-2 0,-2 1 0,14-66 0,-12 25-4,-4-1 0,-4 0 1,-3-128-1,-6 166-324,-2 0 1,-16-79-1,16 109-47,-1-1-1,-1 1 1,0 1 0,-1-1-1,0 1 1,-1 0 0,-1 0 0,0 1-1,-1 0 1,-1 1 0,-16-18-1,21 25-29,-1 0-1,0 1 1,0-1-1,0 1 0,-1 1 1,1-1-1,-1 1 0,0 0 1,0 1-1,0-1 1,0 1-1,0 1 0,0-1 1,-9 1-1,6 1-18,-1 0 1,1 1-1,0 0 1,0 1-1,0 0 1,0 0-1,0 1 1,0 1-1,-11 5 1,-2 3-196,0 2 0,1 0 0,0 2 0,1 0 0,1 1 1,-35 39-1,11-2-3658,-63 103 0,98-144 2836,-30 50-6000</inkml:trace>
</inkml:ink>
</file>

<file path=ppt/ink/ink3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49.511"/>
    </inkml:context>
    <inkml:brush xml:id="br0">
      <inkml:brushProperty name="width" value="0.025" units="cm"/>
      <inkml:brushProperty name="height" value="0.025" units="cm"/>
    </inkml:brush>
  </inkml:definitions>
  <inkml:trace contextRef="#ctx0" brushRef="#br0">1 0 13389,'0'0'15065,"13"8"-14211,-3-2-738,-3-1-55,1-1 0,-1 1-1,1-1 1,0-1 0,1 1 0,-1-2-1,1 1 1,-1-1 0,1 0 0,14 1-1,283-2 432,-301-1-505,0 0 1,-1 1 0,1 0 0,-1 0 0,1 0 0,-1 0-1,7 3 1,-10-4 7,0 1 0,-1-1 0,1 1 0,0-1 0,0 1 0,-1-1 0,1 1 0,0-1 0,-1 1 0,1-1 0,-1 1 0,1 0 0,0-1 0,-1 1 0,0 0 0,1 0 0,-1-1 1,1 1-1,-1 0 0,0 0 0,0 0 0,1-1 0,-1 1 0,0 0 0,0 0 0,0 0 0,0 0 0,0 0 0,0-1 0,0 1 0,0 0 0,0 0 0,-1 0 0,1 0 0,0-1 0,0 1 0,-1 0 0,1 0 0,-1 0 0,1-1 0,0 1 0,-1 0 0,0-1 0,1 1 0,-1 0 0,1-1 0,-1 1 0,-1 0 0,-12 11 212,0-1 0,-1 0 0,0-2 0,0 1 0,-1-2 0,-1 0 0,1-1 0,-19 5 0,6 0 92,-21 9-178,-1-3 0,-89 20 0,187-41-1220,3-1-3322,-3-4-3864</inkml:trace>
</inkml:ink>
</file>

<file path=ppt/ink/ink3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4.124"/>
    </inkml:context>
    <inkml:brush xml:id="br0">
      <inkml:brushProperty name="width" value="0.025" units="cm"/>
      <inkml:brushProperty name="height" value="0.025" units="cm"/>
    </inkml:brush>
  </inkml:definitions>
  <inkml:trace contextRef="#ctx0" brushRef="#br0">1 0 13036,'0'0'14094,"2"10"-12818,4 16-763,-2 1 1,-1 0-1,-1 51 1,-2-45-156,2-1 0,1 1 0,7 31 0,-10-63-346,0 0 0,0 0 0,0 0 0,0 0 1,1 0-1,-1 0 0,0 0 0,1 0 1,-1 0-1,1 0 0,-1 0 0,1 0 1,0 0-1,-1 0 0,1-1 0,0 1 1,0 0-1,-1 0 0,3 0 0,-2-1 1,-1 0 0,1 0-1,0 0 1,-1 0-1,1 0 1,0 0-1,-1 0 1,1 0-1,0 0 1,-1 0 0,1-1-1,-1 1 1,1 0-1,0-1 1,-1 1-1,1 0 1,-1-1 0,1 1-1,-1-1 1,1 1-1,-1 0 1,1-2-1,23-35 330,40-122-342,-31 68 0,-33 90 0,1 0 0,-1 0 0,0 0 0,0 0 0,1 1 0,-1-1 0,0 0 0,1 0 0,-1 0 0,1 1 0,-1-1 0,1 0 0,-1 0 0,1 1 0,-1-1 0,1 1 0,0-1 0,-1 0 0,1 1 0,0-1 0,1 0 0,3 16 0,-3 42 0,-3-49 0,0 36 0,0-20 0,4 49 0,-3-72 0,0-1 0,1 1 0,-1 0 0,0-1 0,0 1 0,1-1 0,-1 1 0,0 0 0,1-1 0,-1 1 0,1-1 0,-1 1 0,0-1 0,1 1 0,-1-1 0,1 1 0,0-1 0,-1 0 0,1 1 0,-1-1 0,1 0 0,-1 0 0,1 1 0,0-1 0,-1 0 0,1 0 0,0 0 0,-1 0 0,1 0 0,0 1 0,-1-1 0,1-1 0,0 1 0,-1 0 0,1 0 0,0 0 0,-1 0 0,1 0 0,0 0 0,-1-1 0,1 1 0,-1 0 0,1-1 0,0 1 0,-1 0 0,1-1 0,29-18 0,1-14 0,-24 25 0,0 0 0,0 0 0,1 0 0,0 1 0,1 0 0,12-8 0,-21 16 0,1-1 0,-1 0 0,1 1 0,-1-1 0,1 1 0,-1-1 0,1 1 0,-1-1 0,0 1 0,1-1 0,-1 1 0,0-1 0,1 1 0,-1 0 0,0-1 0,0 1 0,1-1 0,-1 1 0,0 0 0,0-1 0,0 1 0,0 0 0,0-1 0,0 1 0,0-1 0,0 1 0,0 0 0,-1 1 0,2 28 0,-1-25 0,-1 13-677,0-12 23,0-1 0,1 0 0,0 0 0,0 0 0,0 0 0,0 1 0,1-1 0,0 0 0,3 10 0,3-12-5165,1-2-1708</inkml:trace>
</inkml:ink>
</file>

<file path=ppt/ink/ink3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4.465"/>
    </inkml:context>
    <inkml:brush xml:id="br0">
      <inkml:brushProperty name="width" value="0.025" units="cm"/>
      <inkml:brushProperty name="height" value="0.025" units="cm"/>
    </inkml:brush>
  </inkml:definitions>
  <inkml:trace contextRef="#ctx0" brushRef="#br0">108 0 16816,'0'0'7073,"-8"6"-4457,-1 0-2372,1 1 0,1 0 0,-1 0 0,1 1 0,0 0 1,1 0-1,0 0 0,0 1 0,1 0 0,0 0 0,1 0 0,0 1 0,0-1 0,1 1 0,0 0 0,1 0 0,-2 14 1,3-20-209,1-1-1,-1 1 1,1 0 0,0-1 0,1 1 0,-1 0 0,0 0 0,1-1 0,0 1 0,0 0 0,0-1 0,0 1 0,1-1 0,0 0 0,-1 1 0,1-1 0,0 0 0,1 0 0,-1 0 0,0 0 0,5 4 0,-3-5-19,1 1 0,-1-1 1,1 0-1,-1 0 0,1-1 0,0 1 1,0-1-1,0 0 0,0 0 1,0 0-1,0-1 0,0 0 0,0 0 1,0 0-1,7-2 0,-7 1 3,0-1-1,0 1 0,0-1 0,0 0 1,0 0-1,-1-1 0,1 1 1,-1-1-1,1 0 0,-1 0 0,0-1 1,0 1-1,-1-1 0,1 0 1,-1 0-1,0 0 0,0 0 0,0-1 1,0 1-1,-1-1 0,4-8 1,-3 5 5,0 1 0,-1 0 0,0-1 0,0 1 0,0-1 0,-1 1 0,0-1 0,-1 0 0,1 0 1,-2 1-1,1-1 0,-1 0 0,0 0 0,-3-8 0,4 14-25,-1 0 0,0 0 0,0 1 0,0-1 0,0 0 0,0 0 0,0 1 0,-1-1 0,1 1 0,-1-1 0,1 1 0,-1 0 0,1-1 0,-1 1 0,0 0 0,1 0 0,-1 0 0,0 0 0,0 0 0,0 1 0,0-1 0,0 1 0,0-1 0,0 1 0,0 0 0,0-1 0,0 1 0,0 0 0,0 0 0,0 1 0,0-1 0,0 0 0,0 1 0,0-1 0,0 1 0,0-1 0,0 1 0,0 0 0,0 0 0,1 0 0,-1 0 0,0 0 0,1 1 0,-1-1 0,1 0 0,-1 1 0,1-1 0,-1 1 0,1-1 0,0 1 0,0 0 0,0 0 0,0-1 0,0 1 0,0 0 0,1 0 0,-1 0 0,0 0 0,1 0 0,-1 4 0,1-5-139,0 0-1,-1 1 1,1-1-1,0 0 1,0 0-1,0 1 1,0-1 0,0 0-1,0 0 1,1 0-1,-1 1 1,0-1 0,1 0-1,-1 0 1,0 0-1,1 1 1,0-1-1,-1 0 1,1 0 0,0 0-1,-1 0 1,1 0-1,0 0 1,0 0-1,0 0 1,0-1 0,0 1-1,0 0 1,2 1-1,-1-2-284,0 1 0,1-1 0,-1 1 0,0-1 0,1 0 0,-1 0 0,0 0 0,1 0 0,-1 0 0,1 0-1,-1-1 1,0 1 0,1-1 0,-1 0 0,0 0 0,3-1 0,20-13-6441</inkml:trace>
</inkml:ink>
</file>

<file path=ppt/ink/ink3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5.235"/>
    </inkml:context>
    <inkml:brush xml:id="br0">
      <inkml:brushProperty name="width" value="0.025" units="cm"/>
      <inkml:brushProperty name="height" value="0.025" units="cm"/>
    </inkml:brush>
  </inkml:definitions>
  <inkml:trace contextRef="#ctx0" brushRef="#br0">85 220 14606,'0'0'5189,"-7"9"-1581,-1 0-2787,-2 1 30,1 1 0,0 0 0,1 0 0,0 0 0,1 1 0,1 0 0,-6 13 0,12-24-723,1-4-97,0 0 1,0 1-1,1-1 0,-1 1 0,1-1 0,0 1 1,0 0-1,0-1 0,0 1 0,0 0 1,0 0-1,4-1 0,-6 2-48,1 0 0,-1 0-1,1 0 1,0 0 0,0 1 0,-1-1 0,1 0-1,0 1 1,0-1 0,0 1 0,0-1 0,0 1-1,-1-1 1,1 1 0,0 0 0,0-1 0,0 1-1,0 0 1,0 0 0,0-1 0,0 1 0,1 0-1,-1 0 1,0 0 0,0 1 0,0-1-1,0 0 1,0 0 0,0 0 0,0 1 0,0-1-1,0 1 1,0-1 0,-1 0 0,3 2 0,1 8 34,-1 0 0,0 0 0,0 0 0,-1 0 0,0 1 0,0 10 0,9 43 510,1-29-319,20 36-1,-23-53-122,0 0-1,-1 0 0,-1 1 1,-1 0-1,-1 0 0,0 0 0,-1 1 1,1 28-1,-5-39-84,0 0 0,-1 0 0,0 0 0,-1 1 0,0-1 0,0 0 0,-1-1 0,-3 10 0,4-15 0,1 0 0,-1 0 0,0 0 0,1-1 0,-1 1 0,0 0 0,-1-1 0,1 0 0,0 1 0,-1-1 0,1 0 0,-1 0 0,0-1 0,0 1 0,1 0 0,-1-1 0,0 0 0,0 0 0,-1 0 0,1 0 0,0 0 0,0 0 0,0-1 0,-1 0 0,1 1 0,-4-2 0,4 1 0,-1-1 0,1 0 0,-1 0 0,1-1 0,0 1 0,-1-1 0,1 0 0,0 0 0,0 0 0,0 0 0,0 0 0,0 0 0,1-1 0,-1 0 0,1 1 0,0-1 0,-1 0 0,1 0 0,1 0 0,-1-1 0,0 1 0,1 0 0,-1-1 0,1 1 0,0-1 0,0-4 0,-3-4 0,1 1 0,1-1 0,0 0 0,0-1 0,1 1 0,2-22 0,0 25 0,1 1 0,1-1 0,0 1 0,0 0 0,0 0 0,1 0 0,0 0 0,1 0 0,7-9 0,57-65 0,-45 57 0,9-13 0,-2-1 0,-1-1 0,41-75 0,-59 91 0,-1 0 0,-1-1 0,-1 0 0,-1-1 0,-1 0 0,-2 0 0,-1 0 0,3-43 0,-7 69 0,0 0 0,0 0 0,0-1 0,0 1 0,1 0 0,-1-1 0,0 1 0,0 0 0,0-1 0,0 1 0,0 0 0,0 0 0,0-1 0,0 1 0,0 0 0,0-1 0,0 1 0,0 0 0,0-1 0,0 1 0,0 0 0,0-1 0,0 1 0,0 0 0,0-1 0,-1 1 0,1 0 0,0 0 0,0-1 0,0 1 0,0 0 0,-1 0 0,1-1 0,0 1 0,0 0 0,-1 0 0,1 0 0,0-1 0,0 1 0,-1 0 0,1 0 0,0 0 0,-1 0 0,1 0 0,0-1 0,0 1 0,-1 0 0,1 0 0,-1 0 0,-12 17 0,-11 30 0,16-25 0,0 0 0,2 0 0,0 0 0,2 1 0,0 0 0,2 0 0,0 0 0,1 0 0,5 37 0,-4-57 0,0-1 0,1 1 0,-1-1 0,1 1 0,0-1 0,0 1 0,0-1 0,0 0 0,0 1 0,1-1 0,-1 0 0,1 0 0,-1 0 0,1 0 0,0 0 0,0 0 0,-1-1 0,1 1 0,1 0 0,-1-1 0,0 0 0,0 1 0,0-1 0,1 0 0,-1 0 0,1 0 0,-1-1 0,1 1 0,-1-1 0,1 1 0,-1-1 0,1 0 0,-1 0 0,1 0 0,0 0 0,-1 0 0,1-1 0,-1 1 0,1-1 0,4-1 0,1-1 0,1 0 0,-1 0 0,0 0 0,0-1 0,-1-1 0,1 1 0,-1-1 0,0 0 0,0-1 0,11-11 0,-8 3 0,0 0 0,-2-1 0,1 0 0,-2 0 0,0 0 0,-1-1 0,8-30 0,-11 36 0,-11 34 0,1 1 0,1-1 0,1 1 0,1 1 0,2-1 0,0 37 0,2-62-26,0 1 1,0 0-1,0 0 1,0-1-1,0 1 1,0 0-1,0 0 0,1-1 1,-1 1-1,0 0 1,0-1-1,1 1 1,-1 0-1,0-1 0,1 1 1,-1 0-1,1-1 1,-1 1-1,1-1 1,-1 1-1,1-1 1,-1 1-1,1-1 0,0 1 1,-1-1-1,1 1 1,0-1-1,-1 0 1,1 1-1,0-1 0,0 0 1,-1 0-1,1 0 1,0 0-1,-1 1 1,1-1-1,1 0 0,0-1-209,0 1-1,-1 0 1,1-1-1,-1 1 1,1-1 0,-1 1-1,1-1 1,0 0-1,-1 0 1,0 0-1,1 0 1,-1 0-1,0 0 1,1 0-1,-1 0 1,0 0-1,2-3 1,12-21-7623</inkml:trace>
</inkml:ink>
</file>

<file path=ppt/ink/ink3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5.578"/>
    </inkml:context>
    <inkml:brush xml:id="br0">
      <inkml:brushProperty name="width" value="0.025" units="cm"/>
      <inkml:brushProperty name="height" value="0.025" units="cm"/>
    </inkml:brush>
  </inkml:definitions>
  <inkml:trace contextRef="#ctx0" brushRef="#br0">36 0 21140,'0'0'10282,"-36"67"-9578,36-41-479,0-3-161,4-4-1666,9-2-2850,-1-7-3940</inkml:trace>
</inkml:ink>
</file>

<file path=ppt/ink/ink3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5.926"/>
    </inkml:context>
    <inkml:brush xml:id="br0">
      <inkml:brushProperty name="width" value="0.025" units="cm"/>
      <inkml:brushProperty name="height" value="0.025" units="cm"/>
    </inkml:brush>
  </inkml:definitions>
  <inkml:trace contextRef="#ctx0" brushRef="#br0">81 366 21845,'0'0'4569,"-8"5"-570,6-4-3872,-3 1-34,1 1 0,-1 0 0,1-1 0,0 1-1,-1 1 1,2-1 0,-1 1 0,0-1-1,1 1 1,-1 0 0,1 0 0,0 1-1,1-1 1,-1 1 0,1-1 0,-1 1 0,2 0-1,-1 0 1,0 0 0,1 0 0,0 0-1,0 0 1,0 7 0,1-10-93,0 1 0,0 0 0,0 0 0,0 0 0,1 0 0,-1-1 0,1 1 0,0 0 0,-1-1 0,1 1 0,1 0 0,-1-1 0,0 1 0,1-1 0,-1 0 0,1 1 0,0-1 0,-1 0 0,1 0 0,0 0 0,1 0 0,-1 0 0,0-1 0,0 1 0,1-1 0,-1 1 0,1-1 0,4 2 0,-3-2 0,-1-1 0,0 1 0,1-1 0,-1 0 0,0 0 0,1 0 0,-1-1 0,0 1 0,1-1 0,-1 0 0,0 0 0,0 0 0,0 0 0,0 0 0,0-1 0,0 1 0,0-1 0,0 0 0,0 0 0,-1 0 0,1 0 0,-1 0 0,0-1 0,4-4 0,6-9 0,-1-1 0,-1 1 0,-1-2 0,-1 1 0,0-1 0,-1-1 0,-1 1 0,0-1 0,4-32 0,-4 8 0,-2-1 0,-2 0 0,-5-52 0,3 89 0,-1 1 0,0-1 0,-1 0 0,1 1 0,-1 0 0,-1-1 0,-5-10 0,8 16 0,-1 0 0,1 0 0,-1 0 0,1 0 0,-1 1 0,0-1 0,1 0 0,-1 0 0,0 1 0,0-1 0,1 1 0,-1-1 0,0 1 0,0-1 0,0 1 0,0-1 0,0 1 0,0 0 0,1-1 0,-1 1 0,0 0 0,-2-1 0,1 2 0,0 0 0,1-1 0,-1 1 0,1 0 0,-1-1 0,1 1 0,0 0 0,-1 0 0,1 0 0,0 1 0,-1-1 0,1 0 0,0 0 0,0 1 0,0-1 0,0 0 0,0 1 0,-1 2 0,-12 22 0,1 1 0,1 0 0,2 1 0,0 0 0,2 1 0,1 0 0,2 0 0,0 0 0,0 48 0,5-75-6,0 0 1,1 0-1,-1 0 0,1 1 0,-1-1 1,1 0-1,0 0 0,0 0 0,0 0 1,0 0-1,0 0 0,0-1 1,0 1-1,1 0 0,-1-1 0,1 1 1,-1 0-1,1-1 0,0 0 0,0 1 1,-1-1-1,1 0 0,0 0 0,0 0 1,0 0-1,0 0 0,0-1 1,0 1-1,1-1 0,-1 1 0,0-1 1,0 0-1,3 0 0,12 2-133,1-1 1,0 0-1,23-4 0,-8 1-205,-31 2 308,0 0 0,0 0 1,0 0-1,0 0 0,0 0 1,-1 0-1,1 1 0,0-1 1,0 1-1,0-1 0,0 1 1,-1 0-1,1 0 0,0-1 1,-1 1-1,1 0 0,0 1 1,-1-1-1,1 0 0,-1 0 1,0 1-1,1-1 0,-1 0 1,0 1-1,0 0 0,0-1 1,0 1-1,1 2 0,0 3 153,-1-1-1,0 1 0,0 0 0,-1 0 1,1-1-1,-3 13 0,2 3-184,0-10 203,1-1-1762</inkml:trace>
</inkml:ink>
</file>

<file path=ppt/ink/ink3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6.281"/>
    </inkml:context>
    <inkml:brush xml:id="br0">
      <inkml:brushProperty name="width" value="0.025" units="cm"/>
      <inkml:brushProperty name="height" value="0.025" units="cm"/>
    </inkml:brush>
  </inkml:definitions>
  <inkml:trace contextRef="#ctx0" brushRef="#br0">138 0 10858,'0'0'18332,"-10"7"-15310,-15 8-2427,6-3-608,0-1-1,-34 29 1,52-39 7,0 0 0,0-1-1,1 1 1,-1-1 0,0 1 0,0 0 0,1 0-1,-1-1 1,1 1 0,-1 0 0,1 0 0,-1 0-1,1 0 1,-1 0 0,1-1 0,0 1-1,-1 0 1,1 0 0,0 0 0,0 0 0,0 0-1,0 0 1,0 0 0,0 0 0,0 0 0,0 0-1,0 0 1,1 2 0,0-2-23,0 1 0,0-1 0,0 0 0,1 0 0,-1 0 0,1 0 0,-1 0 0,1-1 0,-1 1 0,1 0 0,-1-1 0,1 1 0,-1-1 0,1 1 0,2-1 0,12 3-410,0-1 0,28-1 0,-35-1 169,-9 0 261,9-1-447,1 2 0,-1-1 0,0 1 0,0 1 0,18 4 0,-26-5 548,1 0 0,0-1 0,0 1 0,-1 0-1,1 0 1,-1 0 0,1 0 0,-1 1 0,1-1 0,-1 0 0,0 1 0,0-1 0,0 1 0,1-1 0,-1 1 0,-1 0 0,1-1 0,0 1 0,0 0 0,-1-1 0,1 1 0,-1 0 0,1 0 0,-1 0 0,0 0 0,1 0 0,-1-1 0,0 1 0,-1 0 0,1 0 0,0 0 0,0 0 0,-1 0-1,1-1 1,-2 5 0,0-2-11,0 1 0,-1-1-1,1 1 1,-1-1-1,0 0 1,0 0 0,-1 0-1,1 0 1,-1-1 0,0 1-1,0-1 1,0 0-1,0 0 1,-7 3 0,5-2-36,-1 0 1,0-1-1,0 0 1,0 0 0,0-1-1,0 0 1,0 0 0,0 0-1,-10 0 1,16-2-91,1 0 0,-1 0 0,0 0 0,1 0 0,-1 0 0,0-1-1,1 1 1,-1 0 0,0 0 0,1 0 0,-1-1 0,0 1 0,1 0 0,-1-1 0,1 1 0,-1 0 0,1-1 0,-1 1 0,1-1-1,-1 1 1,1-1 0,-1 1 0,1-1 0,0 1 0,-1-1 0,1 1 0,0-1 0,-1 0 0,1 0 0,0-24-3376,16-24-5803,3 9-1282</inkml:trace>
</inkml:ink>
</file>

<file path=ppt/ink/ink3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6.668"/>
    </inkml:context>
    <inkml:brush xml:id="br0">
      <inkml:brushProperty name="width" value="0.025" units="cm"/>
      <inkml:brushProperty name="height" value="0.025" units="cm"/>
    </inkml:brush>
  </inkml:definitions>
  <inkml:trace contextRef="#ctx0" brushRef="#br0">34 0 21813,'-1'9'3518,"-3"61"-2045,-4 113 2485,9-153-3557,1 1 0,1-1 0,2 1 0,8 29 0,-8-45-485,-3-5-346,1-1-1,0 0 0,0 0 1,8 13-1,-14-31-5471,4-11 3190,-1-1 1418,-4 3 1060,-1 1 0,-1 0 0,-12-24 0,12 28 1162,0 0 1,0 0-1,2-1 0,0 1 1,0-1-1,-2-24 1,6 37-789,0-1 1,1 1-1,-1 0 1,1-1 0,0 1-1,-1 0 1,1 0-1,0 0 1,0-1-1,0 1 1,0 0-1,0 0 1,0 0-1,0 0 1,0 1 0,0-1-1,0 0 1,0 0-1,1 1 1,-1-1-1,0 1 1,1-1-1,-1 1 1,0-1-1,1 1 1,-1 0 0,0-1-1,1 1 1,-1 0-1,1 0 1,-1 0-1,3 1 1,60-1-1062,-48 1-111,1 0-3516,-5-1-3887</inkml:trace>
</inkml:ink>
</file>

<file path=ppt/ink/ink3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7.010"/>
    </inkml:context>
    <inkml:brush xml:id="br0">
      <inkml:brushProperty name="width" value="0.025" units="cm"/>
      <inkml:brushProperty name="height" value="0.025" units="cm"/>
    </inkml:brush>
  </inkml:definitions>
  <inkml:trace contextRef="#ctx0" brushRef="#br0">1 111 19987,'0'0'5829,"49"4"-2369,6-15-1571,14-5-703,9-2-770,5-1-672,-2-4-3844,-3-4-8456</inkml:trace>
</inkml:ink>
</file>

<file path=ppt/ink/ink3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8.415"/>
    </inkml:context>
    <inkml:brush xml:id="br0">
      <inkml:brushProperty name="width" value="0.025" units="cm"/>
      <inkml:brushProperty name="height" value="0.025" units="cm"/>
    </inkml:brush>
  </inkml:definitions>
  <inkml:trace contextRef="#ctx0" brushRef="#br0">27 368 17296,'0'0'9561,"-5"12"-8947,0 3-503,1 1 0,0-1 0,1 1 0,1 0 0,-1 23 0,3-33-92,0 1 1,0-1-1,1 1 1,0-1-1,0 1 0,1-1 1,0 0-1,4 10 1,-4-13 1,-1 0 1,1-1-1,0 1 1,0-1-1,-1 1 1,2-1-1,-1 0 1,0 0-1,0 0 1,1 0-1,-1 0 1,1-1-1,0 1 1,-1-1-1,1 1 1,0-1-1,0 0 1,0 0-1,4 1 1,-4-2 18,0 1-1,0-1 1,0 0 0,0 0 0,0 0-1,0 0 1,0-1 0,0 1 0,0-1-1,0 1 1,-1-1 0,1 0-1,0 0 1,0 0 0,-1-1 0,1 1-1,-1-1 1,5-3 0,-2 1 112,0-1 0,-1 0 0,0 0 1,0 0-1,0 0 0,0-1 0,-1 1 0,3-9 1,1-1 118,-2-1 1,0 1-1,-1-1 1,0 0-1,-1 0 0,0-20 1,-4 9-272,-3 37 0,-4 43 0,8-43 0,0 0 0,1 0 0,0 0 0,1-1 0,0 1 0,0 0 0,8 18 0,-9-25 0,1 0 0,0 0 0,-1 0 0,1 0 0,0-1 0,1 1 0,-1-1 0,0 1 0,1-1 0,-1 0 0,1 0 0,0 0 0,-1 0 0,1 0 0,0-1 0,0 1 0,0-1 0,1 0 0,-1 0 0,0 0 0,0 0 0,1 0 0,-1-1 0,0 0 0,1 0 0,6 0 0,-8-1 0,1 1 0,0-1 0,0 0 0,0 0 0,-1-1 0,1 1 0,-1-1 0,1 1 0,-1-1 0,1 0 0,-1 0 0,0 0 0,0 0 0,0 0 0,0 0 0,0-1 0,0 1 0,-1-1 0,1 1 0,-1-1 0,0 1 0,0-1 0,0 0 0,0 0 0,0 0 0,-1 0 0,1 0 0,0-3 0,2-11 0,-1 0 0,0-1 0,0-22 0,-2 29 0,-3-51 0,3 60 0,0 0 0,0 0 0,-1 0 0,1 0 0,-1 0 0,1 0 0,-1 0 0,1 1 0,-1-1 0,0 0 0,0 0 0,0 0 0,0 1 0,0-1 0,0 1 0,-1-1 0,1 1 0,-1-1 0,1 1 0,-1 0 0,1 0 0,-1-1 0,0 1 0,1 0 0,-3 0 0,3 1 0,0 1 0,0-1 0,1 1 0,-1 0 0,0-1 0,0 1 0,1 0 0,-1 0 0,0-1 0,1 1 0,-1 0 0,1 0 0,-1 0 0,1 0 0,0 0 0,-1 0 0,1 0 0,0 0 0,0 0 0,-1 0 0,1 0 0,0 0 0,0 0 0,0 0 0,0 0 0,0 0 0,1 0 0,-1 0 0,0 1 0,2 36 0,-1-34 0,1 0 0,-1 0 0,1 0 0,-1 0 0,1 0 0,0 0 0,1 0 0,-1-1 0,1 1 0,-1-1 0,1 0 0,0 0 0,0 0 0,0 0 0,1 0 0,-1-1 0,1 1 0,-1-1 0,1 0 0,0 0 0,0 0 0,0-1 0,0 0 0,0 1 0,0-1 0,1 0 0,-1-1 0,0 1 0,0-1 0,1 0 0,-1 0 0,0 0 0,1-1 0,-1 0 0,0 1 0,0-1 0,0-1 0,0 1 0,0-1 0,0 1 0,0-1 0,0 0 0,4-4 0,-2 2 0,0-1 0,0 0 0,-1 0 0,0-1 0,0 0 0,-1 1 0,1-1 0,-1-1 0,-1 1 0,1-1 0,-1 1 0,0-1 0,-1 0 0,1 0 0,-1 0 0,-1-1 0,1 1 0,-1 0 0,-1-1 0,1 1 0,-2-14 0,1 20 0,0 0 0,0-1 0,-1 1 0,1 0 0,0 0 0,-1 0 0,1 0 0,-1 0 0,1 0 0,-1 0 0,0 0 0,1 0 0,-1 0 0,0 0 0,0 0 0,1 0 0,-1 0 0,0 0 0,0 1 0,0-1 0,0 0 0,0 1 0,0-1 0,0 1 0,0-1 0,-1 1 0,1-1 0,0 1 0,0 0 0,0 0 0,0 0 0,-1-1 0,1 1 0,0 0 0,0 0 0,0 1 0,-2-1 0,1 0 0,-1 1 0,1-1 0,0 1 0,-1 0 0,1 0 0,0 0 0,0 0 0,0 0 0,0 0 0,0 1 0,0-1 0,0 1 0,1-1 0,-1 1 0,0 0 0,1-1 0,-1 1 0,-1 3 0,-1 5 0,-1 1 0,2 0 0,0 0 0,0 0 0,1 1 0,0-1 0,1 1 0,0-1 0,1 1 0,0-1 0,1 1 0,4 22 0,-4-32 0,0 0 0,0 0 0,0 0 0,0 0 0,1 0 0,-1 0 0,1 0 0,-1-1 0,1 1 0,-1 0 0,1-1 0,0 1 0,0-1 0,0 0 0,0 0 0,0 1 0,0-1 0,0-1 0,0 1 0,1 0 0,-1 0 0,0-1 0,1 1 0,-1-1 0,0 0 0,0 0 0,1 0 0,-1 0 0,0 0 0,4-1 0,1 1 0,-1-1 0,0-1 0,1 1 0,-1-1 0,0 0 0,0 0 0,0-1 0,0 0 0,10-6 0,-6 2 0,-1-1 0,0 0 0,0 0 0,-1-1 0,0 0 0,0-1 0,-1 0 0,0 0 0,-1 0 0,0-1 0,0 1 0,-1-2 0,-1 1 0,0 0 0,-1-1 0,0 0 0,0 0 0,0-17 0,-16 71 0,12-41 0,-1 17 0,0-1 0,0 0 0,2 1 0,2 25 0,-2-41 0,0 1 0,1-1 0,-1 1 0,0-1 0,1 1 0,-1-1 0,1 1 0,0-1 0,0 0 0,0 1 0,0-1 0,0 0 0,1 0 0,-1 0 0,1 0 0,-1 0 0,1 0 0,0 0 0,0-1 0,0 1 0,0 0 0,0-1 0,0 0 0,0 1 0,0-1 0,0 0 0,1 0 0,-1 0 0,1-1 0,-1 1 0,0 0 0,1-1 0,-1 0 0,1 1 0,-1-1 0,1 0 0,-1 0 0,1-1 0,-1 1 0,6-2 0,0 0 0,0-1 0,-1 0 0,1-1 0,-1 0 0,1 0 0,-1 0 0,0-1 0,-1 0 0,1-1 0,-1 1 0,0-1 0,0-1 0,-1 1 0,0-1 0,6-9 0,-2 1 0,0 0 0,-1 0 0,0-1 0,-1 0 0,-1-1 0,6-24 0,-7 20 0,-2-1 0,0 0 0,-1-1 0,-1 1 0,-1 0 0,-1 0 0,-2 0 0,-8-42 0,11 64 0,0 0 0,0 0 0,0 1 0,0-1 0,0 0 0,-1 0 0,1 0 0,0 0 0,0 0 0,0 1 0,0-1 0,0 0 0,0 0 0,-1 0 0,1 0 0,0 0 0,0 0 0,0 0 0,0 0 0,0 0 0,-1 0 0,1 0 0,0 0 0,0 1 0,0-1 0,0 0 0,-1 0 0,1 0 0,0 0 0,0 0 0,0-1 0,0 1 0,-1 0 0,1 0 0,0 0 0,0 0 0,0 0 0,0 0 0,0 0 0,-1 0 0,1 0 0,0 0 0,0 0 0,0 0 0,0-1 0,0 1 0,-1 0 0,1 0 0,0 0 0,0 0 0,-4 33 0,1 46 0,2-27 0,3 69 0,-1-110 0,0 0 0,1 0 0,1 0 0,0 0 0,0 0 0,1-1 0,0 1 0,8 13 0,-3-15-305,-4-14-387,-5-20-505,-4 15 1136,1-1 0,-1 1 0,-1 0 0,0 0 0,0 0 0,-1 1 0,-12-16 0,-56-59 131,60 70-90,-2-2 64,12 12 103,-1 0-1,1 0 0,0 0 1,0-1-1,0 1 0,1-1 1,-1 0-1,-3-9 0,10 13-14,0 0 0,0 0-1,0 1 1,0-1 0,1 1-1,-1 0 1,0 0 0,6 0-1,-6 0-61,40 2-306,32 0 487,-69-2-1029,0 0 0,0-1 1,0 0-1,0 0 0,-1 0 1,1-1-1,0 0 0,-1 0 1,7-4-1,2-5-6434</inkml:trace>
</inkml:ink>
</file>

<file path=ppt/ink/ink3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8.758"/>
    </inkml:context>
    <inkml:brush xml:id="br0">
      <inkml:brushProperty name="width" value="0.025" units="cm"/>
      <inkml:brushProperty name="height" value="0.025" units="cm"/>
    </inkml:brush>
  </inkml:definitions>
  <inkml:trace contextRef="#ctx0" brushRef="#br0">13 0 20820,'-12'0'7815,"30"0"-7719,7 0-96,1 0-2818,-1 0-5286</inkml:trace>
</inkml:ink>
</file>

<file path=ppt/ink/ink3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9.305"/>
    </inkml:context>
    <inkml:brush xml:id="br0">
      <inkml:brushProperty name="width" value="0.025" units="cm"/>
      <inkml:brushProperty name="height" value="0.025" units="cm"/>
    </inkml:brush>
  </inkml:definitions>
  <inkml:trace contextRef="#ctx0" brushRef="#br0">0 0 15759,'0'0'14408,"4"13"-13463,-4-10-913,16 57 779,45 114 1,-61-172-812,0-1 0,1 0 0,-1 0 0,1 0 0,-1 0 0,1 0 0,0 0 0,-1 0 0,1 0 0,0 0 0,0 0 0,0 0 0,-1-1 0,1 1 0,0 0 0,0 0 0,0-1 0,0 1 0,1-1 0,-1 1 0,0-1 0,0 1 0,0-1 0,0 0 0,0 0 0,3 1 0,-3-2 0,1 1 0,0-1 0,0 0 0,-1 1 0,1-1 0,-1 0 0,1 0 0,-1 0 0,1 0 0,-1-1 0,0 1 0,1 0 0,-1-1 0,0 1 0,2-3 0,4-7 0,0 0 0,-1-1 0,7-17 0,-13 29 0,44-130 0,-44 130 0,0-1 0,1 0 0,-1 1 0,0-1 0,0 1 0,0-1 0,0 0 0,0 1 0,0-1 0,1 1 0,-1-1 0,0 1 0,1-1 0,-1 1 0,0-1 0,1 1 0,-1-1 0,0 1 0,1-1 0,-1 1 0,1 0 0,-1-1 0,1 1 0,-1 0 0,1-1 0,-1 1 0,1 0 0,0-1 0,-1 1 0,1 0 0,0 0 0,9 15 0,2 33 0,-12-47 0,14 116 0,3-142-1495,1-16-9299,-6 19 1623</inkml:trace>
</inkml:ink>
</file>

<file path=ppt/ink/ink3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39.644"/>
    </inkml:context>
    <inkml:brush xml:id="br0">
      <inkml:brushProperty name="width" value="0.025" units="cm"/>
      <inkml:brushProperty name="height" value="0.025" units="cm"/>
    </inkml:brush>
  </inkml:definitions>
  <inkml:trace contextRef="#ctx0" brushRef="#br0">54 21 10698,'0'0'19571,"-8"-3"-18290,2 1-1110,-18-4 471,23 6-636,0 1 1,0-1 0,0 1-1,0-1 1,0 1 0,0-1-1,1 1 1,-1-1-1,0 1 1,1 0 0,-1-1-1,0 1 1,1 0 0,-1 0-1,1 0 1,-1-1-1,1 1 1,-1 0 0,1 0-1,0 0 1,-1 0 0,1 0-1,0 0 1,0 0-1,0 0 1,0 0 0,-1 0-1,1 0 1,1 0 0,-1 0-1,0 1 1,0 6 3,0 0-1,0 0 1,1 0 0,0 0 0,1 0 0,0 0-1,0 0 1,3 7 0,-4-13-7,0 0-1,-1 0 1,1 0-1,0-1 1,0 1 0,0 0-1,0-1 1,1 1-1,-1-1 1,0 1 0,1-1-1,-1 0 1,1 0-1,-1 1 1,1-1 0,0 0-1,0 0 1,-1 0-1,1-1 1,0 1 0,0 0-1,0-1 1,0 1-1,0-1 1,0 0 0,-1 1-1,1-1 1,0 0-1,0 0 1,0 0 0,0-1-1,0 1 1,0 0-1,0-1 1,0 1 0,0-1-1,0 0 1,-1 0-1,3-1 1,0 0-3,0 0 0,-1-1 0,1 0 0,-1 1 0,0-1 0,0 0 0,0-1 0,0 1 0,0 0 0,-1-1 0,0 0 0,1 1 0,-1-1 0,-1 0 0,3-6 0,-1 3 0,-1-1 0,0 0 0,0 0 0,0 0 0,-1-1 0,0 1 0,-1-10 0,0 18 0,0-1 0,0 1 0,0 0 0,0-1 0,0 1 0,0 0 0,0-1 0,0 1 0,0 0 0,0 0 0,0-1 0,0 1 0,0 0 0,0-1 0,-1 1 0,1 0 0,0 0 0,0-1 0,0 1 0,0 0 0,-1 0 0,1-1 0,0 1 0,0 0 0,0 0 0,-1-1 0,1 1 0,0 0 0,0 0 0,-1 0 0,1 0 0,0 0 0,-1 0 0,1-1 0,0 1 0,0 0 0,-1 0 0,1 0 0,0 0 0,-1 0 0,1 0 0,0 0 0,-1 0 0,1 0 0,0 0 0,-1 0 0,1 0 0,0 1 0,0-1 0,-1 0 0,1 0 0,0 0 0,-1 0 0,1 0 0,0 1 0,0-1 0,-1 0 0,1 0 0,-14 15 0,12-11-270,1 0 1,-1 1-1,1-1 0,0 0 1,0 1-1,0-1 0,1 1 1,-1-1-1,1 1 0,0-1 0,1 1 1,-1-1-1,2 6 0,-1-8 57,-1 0 0,1 0 0,0 0 0,1-1 0,-1 1 0,0 0-1,0-1 1,1 1 0,-1-1 0,1 1 0,0-1 0,-1 0 0,1 1 0,0-1-1,0 0 1,-1 0 0,1 0 0,0-1 0,0 1 0,0 0 0,0-1-1,0 1 1,0-1 0,1 0 0,-1 0 0,0 0 0,0 0 0,0 0 0,3 0-1,23-4-6032,1-13-3026</inkml:trace>
</inkml:ink>
</file>

<file path=ppt/ink/ink3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40.051"/>
    </inkml:context>
    <inkml:brush xml:id="br0">
      <inkml:brushProperty name="width" value="0.025" units="cm"/>
      <inkml:brushProperty name="height" value="0.025" units="cm"/>
    </inkml:brush>
  </inkml:definitions>
  <inkml:trace contextRef="#ctx0" brushRef="#br0">67 186 12396,'0'0'11814,"-8"10"-10256,4-5-1497,-36 54 2030,38-55-1888,0 0 0,0 0 0,0 0 0,1 0 1,0 1-1,-1-1 0,1 0 0,1 1 0,-1-1 0,1 1 1,0-1-1,0 1 0,0-1 0,0 1 0,1-1 1,1 6-1,-1-9-190,-1 0-1,1 0 1,0 0 0,0 0 0,0 0 0,0 0 0,0 0 0,0 0-1,0-1 1,0 1 0,0 0 0,1-1 0,-1 1 0,0-1 0,0 1-1,1-1 1,-1 0 0,0 1 0,0-1 0,1 0 0,-1 0 0,0 0-1,1 0 1,-1 0 0,0 0 0,1 0 0,1-1 0,37-11 182,-32 8-170,-1-1 1,0-1-1,0 0 1,0 0-1,-1 0 0,0 0 1,0-1-1,-1 0 1,0-1-1,0 1 1,0-1-1,-1 0 1,0 0-1,-1 0 0,4-11 1,-3 4 4,0-1 0,-1 1-1,0-1 1,-2 0 0,1 1 0,-2-1 0,-2-28 0,1 40-28,0 1 0,0-1 1,0 0-1,0 1 0,0-1 0,-1 1 1,1-1-1,-1 1 0,0 0 0,0 0 1,0 0-1,-1 0 0,1 0 0,-1 0 1,0 1-1,1-1 0,-5-2 0,5 4-7,1 0-1,-1 0 1,0 0-1,1 1 1,-1-1-1,0 0 0,0 1 1,1-1-1,-1 1 1,0 0-1,0 0 0,0-1 1,0 1-1,0 0 1,0 1-1,1-1 1,-1 0-1,0 1 0,0-1 1,0 0-1,0 1 1,1 0-1,-1 0 1,0-1-1,1 1 0,-1 0 1,1 0-1,-1 0 1,1 1-1,-1-1 1,1 0-1,0 1 0,-1-1 1,1 0-1,-2 3 1,-3 5 34,0 0 0,0 0 1,1 0-1,0 1 0,1 0 1,0-1-1,1 2 1,-1-1-1,2 0 0,0 1 1,-2 15-1,5-25-29,-1 0 0,1 0 0,-1-1 0,1 1 0,-1 0 0,1 0 0,0 0 0,-1-1 0,1 1 0,0 0 0,0-1 0,0 1 0,-1-1 0,1 1 0,0-1 0,0 1 0,0-1 0,0 0 0,0 1 0,0-1 0,0 0 0,0 0 0,0 0 0,0 0 0,1 0 0,37 5 0,-28-4 0,3 0-290,-1 1 0,1 1 1,-1 0-1,1 1 0,-1 1 0,12 5 0,-21-8 206,0 0-1,0 0 1,-1 1-1,1-1 1,-1 1-1,1 0 1,-1 0-1,0 0 1,0 1-1,-1-1 1,1 0-1,-1 1 1,0 0-1,0 0 1,0 0-1,0 0 1,0 0-1,-1 0 0,0 0 1,0 0-1,0 0 1,0 1-1,-1 4 1,1-4-359,-2 39 1538,-5-24-2876,-7-5-5899</inkml:trace>
</inkml:ink>
</file>

<file path=ppt/ink/ink3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40.724"/>
    </inkml:context>
    <inkml:brush xml:id="br0">
      <inkml:brushProperty name="width" value="0.025" units="cm"/>
      <inkml:brushProperty name="height" value="0.025" units="cm"/>
    </inkml:brush>
  </inkml:definitions>
  <inkml:trace contextRef="#ctx0" brushRef="#br0">137 98 19346,'0'0'9108,"-8"-8"-6573,-31-21-1280,38 28-1243,-1 0 1,1 0-1,-1 0 1,1 1-1,-1-1 1,1 0-1,-1 1 1,0-1-1,0 1 1,1 0-1,-1 0 1,0-1-1,1 1 1,-1 0-1,0 0 1,0 1-1,1-1 0,-1 0 1,0 0-1,0 1 1,1-1-1,-1 1 1,0 0-1,1-1 1,-1 1-1,1 0 1,-1 0-1,1 0 1,0 0-1,-1 0 1,1 0-1,0 1 1,-1-1-1,1 0 1,0 1-1,-1 1 1,-2 4-5,0-1 1,0 1 0,1 0 0,0 0-1,0 0 1,-2 9 0,4-11-9,-1 0 0,1 0 0,0 0 0,1 0 0,-1 0 0,1 0 0,0 0 0,0 0 0,1 0 0,0 7 0,0-10 0,0-1 0,0 1 0,0-1 0,-1 1 0,1-1 0,1 1 0,-1-1 0,0 0 0,0 1 0,0-1 0,1 0 0,-1 0 0,1 0 0,-1 0 0,1 0 0,-1 0 0,1 0 0,-1-1 0,1 1 0,0 0 0,-1-1 0,1 0 0,0 1 0,0-1 0,-1 0 0,1 0 0,0 0 0,0 0 0,-1 0 0,1 0 0,3-1 0,-1 0 0,1 0 0,-1-1 0,1 0 0,-1 0 0,0 0 0,0 0 0,0 0 0,0-1 0,0 0 0,0 0 0,0 0 0,-1 0 0,0-1 0,0 1 0,0-1 0,0 0 0,0 0 0,-1 0 0,0 0 0,1 0 0,-2-1 0,1 1 0,1-6 0,4-8 0,-1 0 0,6-38 0,-11 54 0,-4 159 0,2-156 0,1 0 0,0 0 0,0 0 0,0 0 0,0 0 0,0 0 0,1 0 0,-1 0 0,0 0 0,0 0 0,1 0 0,-1 0 0,0 0 0,1 0 0,-1 0 0,1-1 0,-1 1 0,1 0 0,-1 0 0,1 0 0,0-1 0,0 1 0,-1 0 0,1-1 0,0 1 0,0 0 0,0-1 0,-1 1 0,1-1 0,0 0 0,0 1 0,0-1 0,0 0 0,0 1 0,0-1 0,0 0 0,0 0 0,2 0 0,-1 0 0,0 0 0,1-1 0,-1 1 0,0-1 0,0 0 0,0 0 0,0 0 0,0 0 0,0 0 0,0 0 0,0-1 0,0 1 0,0 0 0,-1-1 0,4-3 0,5-10 0,0 0 0,-1 0 0,0-1 0,-1-1 0,-1 1 0,-1-1 0,0-1 0,-2 1 0,6-32 0,-12 73 0,1 0 0,2 0 0,3 29 0,-4-51 0,0-1 0,1 0 0,-1 1 0,0-1 0,1 0 0,-1 1 0,1-1 0,-1 0 0,1 0 0,-1 1 0,1-1 0,0 0 0,0 0 0,0 0 0,-1 0 0,1 0 0,0 0 0,3 2 0,-4-3 0,1 0 0,0 0 0,0 1 0,0-1 0,0 0 0,0 0 0,0 0 0,0 0 0,0 0 0,0 0 0,-1 0 0,1-1 0,0 1 0,0 0 0,0 0 0,0-1 0,0 1 0,0 0 0,-1-1 0,2 0 0,2-2 0,0 0 0,0 0 0,-1 0 0,1-1 0,-1 1 0,0-1 0,0 0 0,4-7 0,-1-3 0,0-1 0,-1 0 0,0-1 0,-1 1 0,2-18 0,-3 18 0,-9 44-292,2 1 0,-1 58 1,10-73-4131,10-13-4065,-4-6 1259</inkml:trace>
</inkml:ink>
</file>

<file path=ppt/ink/ink3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41.382"/>
    </inkml:context>
    <inkml:brush xml:id="br0">
      <inkml:brushProperty name="width" value="0.025" units="cm"/>
      <inkml:brushProperty name="height" value="0.025" units="cm"/>
    </inkml:brush>
  </inkml:definitions>
  <inkml:trace contextRef="#ctx0" brushRef="#br0">0 93 18642,'0'0'8477,"1"12"-6048,6 143-820,29 172 1,-26-277-1610,-8-116 0,-6-75 0,0 79 0,3 0 0,2 0 0,11-65 0,-10 115 0,1 0 0,0 0 0,0 1 0,11-23 0,-13 32 0,0 0 0,0 0 0,0 0 0,0 0 0,0 0 0,1 0 0,-1 0 0,1 1 0,-1-1 0,1 0 0,0 1 0,0-1 0,0 1 0,-1-1 0,1 1 0,1 0 0,-1 0 0,0 0 0,0 0 0,0 1 0,0-1 0,1 0 0,-1 1 0,0-1 0,1 1 0,-1 0 0,0 0 0,1 0 0,-1 0 0,0 0 0,1 1 0,3 0 0,-5 0 0,1 0 0,0 0 0,-1 0 0,1 1 0,0-1 0,-1 0 0,0 1 0,1-1 0,-1 1 0,0 0 0,0-1 0,0 1 0,0 0 0,0 0 0,0-1 0,0 1 0,-1 0 0,1 0 0,0 0 0,-1 0 0,0 0 0,0 0 0,1 0 0,-1 0 0,0 0 0,-1 0 0,1 0 0,0 0 0,0 0 0,-2 4 0,1 2 0,-1 0 0,0-1 0,0 1 0,0-1 0,-1 1 0,-6 9 0,-3 2 0,-2-2 0,-16 18 0,70-33 0,-34-3 0,1 1 0,-1 0 0,1 0 0,-1 0 0,0 1 0,1 0 0,-1 0 0,8 3 0,-12-3 0,0 1 0,0-1 0,0 0 0,0 1 0,0-1 0,0 1 0,-1 0 0,1 0 0,-1-1 0,1 1 0,-1 0 0,0 0 0,0 0 0,0 0 0,0 1 0,0-1 0,0 0 0,0 0 0,-1 1 0,1-1 0,-1 0 0,0 1 0,1-1 0,-1 0 0,-1 5 0,2-3 0,-1 0 0,0-1 0,0 1 0,0 0 0,-1 0 0,1 0 0,-1 0 0,0-1 0,0 1 0,0 0 0,-1-1 0,1 1 0,-1-1 0,0 1 0,0-1 0,0 0 0,0 1 0,-1-1 0,1-1 0,-1 1 0,0 0 0,0 0 0,0-1 0,0 0 0,0 0 0,-1 0 0,1 0 0,0 0 0,-1 0 0,0-1 0,1 0 0,-1 0 0,0 0 0,0 0 0,1 0 0,-1-1 0,0 0 0,0 0 0,-4 0 0,6 0-127,1-1 1,0 1-1,-1-1 0,1 0 0,-1 1 1,1-1-1,0 0 0,-1 0 0,1 1 1,0-1-1,0 0 0,0-1 0,0 1 1,0 0-1,0 0 0,0 0 0,0 0 1,0-1-1,0 1 0,1 0 0,-1-1 1,1 1-1,-1-1 0,1 1 1,-1-1-1,1-1 0,-1-2-857,0 1 0,1-1-1,-1 0 1,1 1 0,0-1 0,1 0-1,0-7 1,6-6-9244</inkml:trace>
</inkml:ink>
</file>

<file path=ppt/ink/ink3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41.956"/>
    </inkml:context>
    <inkml:brush xml:id="br0">
      <inkml:brushProperty name="width" value="0.025" units="cm"/>
      <inkml:brushProperty name="height" value="0.025" units="cm"/>
    </inkml:brush>
  </inkml:definitions>
  <inkml:trace contextRef="#ctx0" brushRef="#br0">0 161 13901,'0'0'18140,"10"-1"-17505,-6 1-632,0 0 0,0 0-1,0-1 1,0 1 0,0-1-1,0 0 1,0-1 0,0 1-1,0-1 1,-1 1 0,1-1-1,0 0 1,-1 0 0,0-1-1,1 1 1,-1-1 0,0 0-1,0 0 1,0 0 0,-1 0-1,1 0 1,-1 0 0,0-1-1,0 1 1,0-1 0,0 0-1,0 0 1,-1 0 0,0 1-1,0-1 1,0 0 0,0 0-1,0-5 1,-1 8-3,1-44 0,-1 44 0,0 0 0,0 0 0,0 0 0,-1 0 0,1 0 0,0 0 0,0-1 0,-1 1 0,1 0 0,-1 0 0,1 0 0,-1 0 0,0 0 0,1 1 0,-1-1 0,0 0 0,1 0 0,-1 0 0,0 1 0,0-1 0,0 0 0,0 1 0,0-1 0,0 0 0,0 1 0,0-1 0,0 1 0,0 0 0,0-1 0,0 1 0,0 0 0,0 0 0,-3-1 0,3 2 0,0 0 0,0-1 0,-1 1 0,1-1 0,0 1 0,0 0 0,0 0 0,0 0 0,0 0 0,0 0 0,0 0 0,0 0 0,0 0 0,0 0 0,1 0 0,-1 1 0,0-1 0,1 0 0,-1 0 0,1 1 0,-1-1 0,0 2 0,-11 40 0,10-33 0,0-3 0,-14 62 0,15-64 0,0 0 0,1 1 0,0-1 0,-1 0 0,2 0 0,-1 1 0,1-1 0,-1 0 0,1 0 0,3 9 0,-3-13 0,0 0 0,0 0 0,0 0 0,0 0 0,0 0 0,1 0 0,-1 0 0,0-1 0,0 1 0,0 0 0,1-1 0,-1 1 0,0-1 0,1 1 0,-1-1 0,1 0 0,-1 1 0,0-1 0,1 0 0,-1 0 0,1 0 0,-1 0 0,1 0 0,-1-1 0,1 1 0,-1 0 0,0-1 0,2 1 0,2-2 0,0 1 0,0 0 0,-1-1 0,1 0 0,-1 0 0,9-5 0,-1-4 0,0 0 0,-1-1 0,0 0 0,14-21 0,-16 20 0,0 1 0,1 0 0,1 0 0,17-14 0,-28 26 0,0 0 0,0 0 0,0 0 0,0 0 0,0 0 0,1-1 0,-1 1 0,0 0 0,0 0 0,0 0 0,1 0 0,-1 0 0,0 0 0,0 0 0,0 0 0,1 0 0,-1 0 0,0 0 0,0 0 0,0 0 0,1 0 0,-1 0 0,0 0 0,0 0 0,0 0 0,0 0 0,1 0 0,-1 0 0,0 1 0,0-1 0,0 0 0,1 0 0,-1 0 0,0 0 0,0 0 0,0 0 0,0 1 0,0-1 0,0 0 0,1 0 0,-1 0 0,0 0 0,0 1 0,0-1 0,0 0 0,0 0 0,0 1 0,4 15 0,-3 27 0,-1-34 0,0-8 0,0-1 0,0 1 0,0 0 0,0-1 0,-1 1 0,1 0 0,0-1 0,0 1 0,0 0 0,0-1 0,1 1 0,-1 0 0,0-1 0,0 1 0,0 0 0,0-1 0,1 1 0,-1-1 0,0 1 0,1 0 0,-1-1 0,0 1 0,1-1 0,-1 1 0,1-1 0,-1 1 0,1-1 0,-1 1 0,1-1 0,-1 0 0,1 1 0,-1-1 0,1 0 0,0 1 0,-1-1 0,2 0 0,-1 0 0,1-1 0,0 0 0,-1 1 0,1-1 0,0 0 0,-1 0 0,1 0 0,-1-1 0,0 1 0,1 0 0,-1 0 0,2-3 0,34-48 0,-33 45 0,-3 3 0,1 1 0,0-1 0,0 1 0,0-1 0,0 1 0,1 0 0,-1 0 0,1 0 0,0 0 0,6-5 0,-8 47 0,-8 64-7079</inkml:trace>
</inkml:ink>
</file>

<file path=ppt/ink/ink3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5:42.301"/>
    </inkml:context>
    <inkml:brush xml:id="br0">
      <inkml:brushProperty name="width" value="0.025" units="cm"/>
      <inkml:brushProperty name="height" value="0.025" units="cm"/>
    </inkml:brush>
  </inkml:definitions>
  <inkml:trace contextRef="#ctx0" brushRef="#br0">0 78 14414,'0'0'4964,"9"-63"-960,-5 51 352,-2 9-1825,1 3-802,0 12-960,3 12-769,-2 5 0,0 5 0,0 2 0,1 1 0,-2-3 0,0 0-2787,1-4-2818,1-3-4517</inkml:trace>
  <inkml:trace contextRef="#ctx0" brushRef="#br0" timeOffset="1">110 506 21877,'0'0'10890,"15"40"-18962</inkml:trace>
</inkml:ink>
</file>

<file path=ppt/ink/ink3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4.085"/>
    </inkml:context>
    <inkml:brush xml:id="br0">
      <inkml:brushProperty name="width" value="0.025" units="cm"/>
      <inkml:brushProperty name="height" value="0.025" units="cm"/>
    </inkml:brush>
  </inkml:definitions>
  <inkml:trace contextRef="#ctx0" brushRef="#br0">65 0 9129,'0'0'16132,"-6"13"-14738,-5 14-795,1 1 1,2 0 0,1 0-1,1 1 1,-2 34 0,6-40-328,-2 22 249,2 0 1,2-1 0,6 53 0,-6-95-564,0 0 1,0-1-1,1 1 0,-1 0 0,1-1 1,-1 1-1,1-1 0,0 1 0,-1-1 1,1 1-1,0-1 0,0 1 0,0-1 1,0 0-1,0 1 0,2 0 0,4-4-2651,-3-16-710,-3-6-1498,-1-5-1590</inkml:trace>
</inkml:ink>
</file>

<file path=ppt/ink/ink3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4.414"/>
    </inkml:context>
    <inkml:brush xml:id="br0">
      <inkml:brushProperty name="width" value="0.025" units="cm"/>
      <inkml:brushProperty name="height" value="0.025" units="cm"/>
    </inkml:brush>
  </inkml:definitions>
  <inkml:trace contextRef="#ctx0" brushRef="#br0">1 38 5701,'0'0'23014,"12"-6"-22304,0 0-670,0 1 0,0 1-1,0 0 1,1 0 0,-1 2 0,1-1-1,0 1 1,15 1 0,11 0-220,13 1-1706,-18 1-2460,-33-1 4317,7 2-3687,-6 3-5292</inkml:trace>
</inkml:ink>
</file>

<file path=ppt/ink/ink3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4.790"/>
    </inkml:context>
    <inkml:brush xml:id="br0">
      <inkml:brushProperty name="width" value="0.025" units="cm"/>
      <inkml:brushProperty name="height" value="0.025" units="cm"/>
    </inkml:brush>
  </inkml:definitions>
  <inkml:trace contextRef="#ctx0" brushRef="#br0">73 11 14189,'0'0'16304,"85"20"-15471,-43-29-545,2 0-192,-2 1-96,-4 3-577,-10 5-928,-9 0-1474,-10 4-224,-9 12-737,0 0 321,-13 5-1121,-10-2-1987</inkml:trace>
  <inkml:trace contextRef="#ctx0" brushRef="#br0" timeOffset="1">0 313 10282,'0'0'14541,"84"19"-11818,-37-25-961,2-6-962,5-2-351,-4 1-353,-2 4-96,-5 2-1345,-7 0-2275,-6 0-3875</inkml:trace>
</inkml:ink>
</file>

<file path=ppt/ink/ink3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5.817"/>
    </inkml:context>
    <inkml:brush xml:id="br0">
      <inkml:brushProperty name="width" value="0.025" units="cm"/>
      <inkml:brushProperty name="height" value="0.025" units="cm"/>
    </inkml:brush>
  </inkml:definitions>
  <inkml:trace contextRef="#ctx0" brushRef="#br0">81 10 5573,'0'0'705,"-48"3"-385,46-3-31,-4 0-225,0 0 160,0-1-160,-2-5-192,3 0-3364</inkml:trace>
</inkml:ink>
</file>

<file path=ppt/ink/ink3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6.390"/>
    </inkml:context>
    <inkml:brush xml:id="br0">
      <inkml:brushProperty name="width" value="0.025" units="cm"/>
      <inkml:brushProperty name="height" value="0.025" units="cm"/>
    </inkml:brush>
  </inkml:definitions>
  <inkml:trace contextRef="#ctx0" brushRef="#br0">0 0 10186,'0'0'18914,"7"8"-17510,-4 5-1165,-1 0 1,0 0-1,-1 0 1,-1 19-1,0-19-61,0-1-1,1 1 1,0-1 0,1 0-1,6 24 1,-8-35-178,0 0 0,1-1 0,-1 1 0,1 0 0,-1 0 0,1 0 0,-1 0 0,1 0 0,-1-1 0,1 1 0,0 0 0,0 0 0,-1-1 0,1 1 0,0 0 0,0-1 0,0 1 0,-1-1 0,1 1 0,0-1 0,0 0 0,0 1 0,0-1 0,0 0 0,0 0 0,0 1 0,0-1 0,0 0 0,0 0 0,0 0 0,0 0 0,0 0 0,0-1 0,0 1 0,0 0 0,0 0 0,0-1 0,0 1 0,0 0 0,0-1 0,0 1 0,-1-1 0,1 1 0,0-1 0,0 0 0,0 1 0,-1-1 0,1 0 0,0 0 0,-1 1 0,2-2 0,4-4 0,0 0 0,0 0 0,0-1 0,7-10 0,25-54 0,-40 134 0,-9 14 0,11-77 0,0 0 0,0 1 0,0-1 0,0 0 0,1 1 0,-1-1 0,0 0 0,0 1 0,0-1 0,0 0 0,0 0 0,0 1 0,1-1 0,-1 0 0,0 0 0,0 1 0,0-1 0,1 0 0,-1 0 0,0 1 0,0-1 0,1 0 0,-1 0 0,0 0 0,1 0 0,-1 1 0,0-1 0,0 0 0,1 0 0,-1 0 0,0 0 0,1 0 0,-1 0 0,0 0 0,1 0 0,-1 0 0,0 0 0,1 0 0,-1 0 0,0 0 0,1 0 0,-1 0 0,0 0 0,1-1 0,-1 1 0,0 0 0,0 0 0,1 0 0,-1 0 0,0-1 0,0 1 0,1 0 0,-1 0 0,0 0 0,0-1 0,1 1 0,-1 0 0,0 0 0,0-1 0,15-11 0,81-102 0,-94 121 0,-1 0 0,0 0 0,0 1 0,-1-1 0,0 15 0,-11 77 0,11-99-77,0 1 0,0-1 0,0 0-1,0 1 1,0-1 0,0 0 0,1 1 0,-1-1 0,0 0-1,0 1 1,0-1 0,0 0 0,1 1 0,-1-1 0,0 0-1,0 1 1,1-1 0,-1 0 0,0 0 0,1 1 0,-1-1-1,0 0 1,1 0 0,-1 0 0,0 1 0,1-1 0,-1 0 0,0 0-1,1 0 1,-1 0 0,0 0 0,1 0 0,-1 0 0,1 0-1,-1 0 1,0 0 0,1 0 0,-1 0 0,1 0 0,-1 0-1,0 0 1,1 0 0,-1 0 0,0 0 0,1-1 0,-1 1-1,0 0 1,1 0 0,-1 0 0,0-1 0,1 1 0,-1 0 0,0-1-1,20-12-10767,-5-5-6654</inkml:trace>
</inkml:ink>
</file>

<file path=ppt/ink/ink3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6.954"/>
    </inkml:context>
    <inkml:brush xml:id="br0">
      <inkml:brushProperty name="width" value="0.025" units="cm"/>
      <inkml:brushProperty name="height" value="0.025" units="cm"/>
    </inkml:brush>
  </inkml:definitions>
  <inkml:trace contextRef="#ctx0" brushRef="#br0">96 61 8200,'0'0'12673,"1"-9"-9667,0-28-407,-1 36-2509,0 1 0,0-1 0,0 1 0,0 0 0,0-1 0,0 1 0,0-1 0,0 1 0,0-1 0,0 1 0,0-1 0,0 1 0,0-1 0,0 1 0,0-1 0,0 1 0,-1 0 0,1-1 0,0 1 0,0-1 0,-1 1 0,1 0 0,0-1 0,0 1 0,-1 0 0,1-1 0,0 1 0,-1 0 0,1-1 0,-1 1 0,1 0 0,0 0 0,-1-1 0,1 1 0,-1 0 0,1 0 0,-1 0 0,1 0 0,-1 0 0,1 0 0,-1-1 0,1 1 0,0 0 0,-1 0 0,1 0 0,-1 1 0,1-1 0,-1 0 0,1 0 0,-1 0 0,1 0 0,-1 0 0,0 1 0,-19 11 597,13-4-638,1 0 1,0 0-1,0 1 1,1-1-1,0 1 1,1 1-1,0-1 1,0 1-1,1-1 1,0 1-1,0 0 1,1 0-1,1 0 1,-1 20-1,2-29-49,0 0 0,0 1 0,0-1 0,0 0 0,1 0 0,-1 0 0,0 0 0,0 0 0,1 0 0,-1 0 0,1 0 0,-1 0 0,1 0 0,0 0 0,-1 0 0,1 0 0,0 0 0,-1 0 0,1 0 0,0-1 0,0 1 0,0 0 0,0 0 0,0-1 0,0 1 0,0-1 0,0 1 0,0-1 0,0 1 0,0-1 0,0 0 0,0 0 0,0 1 0,1-1 0,-1 0 0,0 0 0,0 0 0,0 0 0,0 0 0,0 0 0,0-1 0,3 0 0,1 1 0,0-1 0,0-1 0,0 1 0,-1-1 0,1 0 0,0 0 0,-1 0 0,8-5 0,-3 0 0,-1 1 0,1-2 0,-2 1 0,1-1 0,-1-1 0,0 1 0,-1-1 0,0 0 0,0-1 0,-1 1 0,0-1 0,-1 0 0,4-13 0,-31 92 0,17-56 0,1 0 0,0 1 0,1-1 0,0 1 0,1 0 0,-2 23 0,6-37-11,-1 1 0,0-1 1,0 1-1,0-1 0,1 0 0,-1 1 0,0-1 0,1 1 1,-1-1-1,0 0 0,1 0 0,-1 1 0,0-1 0,1 0 1,-1 1-1,1-1 0,-1 0 0,1 0 0,-1 0 0,0 0 1,1 1-1,-1-1 0,1 0 0,-1 0 0,1 0 1,-1 0-1,1 0 0,-1 0 0,1 0 0,-1 0 0,1 0 1,-1 0-1,0-1 0,1 1 0,0 0 0,19-5-2076,5-11-2702,1-9-2359</inkml:trace>
</inkml:ink>
</file>

<file path=ppt/ink/ink3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7.341"/>
    </inkml:context>
    <inkml:brush xml:id="br0">
      <inkml:brushProperty name="width" value="0.025" units="cm"/>
      <inkml:brushProperty name="height" value="0.025" units="cm"/>
    </inkml:brush>
  </inkml:definitions>
  <inkml:trace contextRef="#ctx0" brushRef="#br0">117 1 19314,'0'0'7335,"-22"54"-4100,6-28-1217,-4 6-1153,4 0-865,2-5 0,4-1 0,4-7 0,4-6 0,2-3 0,0-8-1634,0-10-7750,2-9 4483,-2-2-2402</inkml:trace>
  <inkml:trace contextRef="#ctx0" brushRef="#br0" timeOffset="1">1 76 10282,'0'0'21268,"24"42"-20660,0-29-447,3 5-65,6-4-1474,5 0-2754,-3-6-3299,-4-4 2339</inkml:trace>
</inkml:ink>
</file>

<file path=ppt/ink/ink3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7.685"/>
    </inkml:context>
    <inkml:brush xml:id="br0">
      <inkml:brushProperty name="width" value="0.025" units="cm"/>
      <inkml:brushProperty name="height" value="0.025" units="cm"/>
    </inkml:brush>
  </inkml:definitions>
  <inkml:trace contextRef="#ctx0" brushRef="#br0">0 4 19058,'0'0'13357,"58"-2"-13005,-22 1-352,4 0 0,-1 1 0,-2 0 0,-3 0 0,-7 7-1858,-8 6-1953,-8 0-1282,-11 3-1441</inkml:trace>
</inkml:ink>
</file>

<file path=ppt/ink/ink3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48.032"/>
    </inkml:context>
    <inkml:brush xml:id="br0">
      <inkml:brushProperty name="width" value="0.025" units="cm"/>
      <inkml:brushProperty name="height" value="0.025" units="cm"/>
    </inkml:brush>
  </inkml:definitions>
  <inkml:trace contextRef="#ctx0" brushRef="#br0">1 9 11147,'0'0'19218,"70"13"-17521,-24-18-992,-1-3-705,2 0 0,-4 8-512,-10 0-3684,-7 0-4260</inkml:trace>
</inkml:ink>
</file>

<file path=ppt/ink/ink3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1.926"/>
    </inkml:context>
    <inkml:brush xml:id="br0">
      <inkml:brushProperty name="width" value="0.025" units="cm"/>
      <inkml:brushProperty name="height" value="0.025" units="cm"/>
    </inkml:brush>
  </inkml:definitions>
  <inkml:trace contextRef="#ctx0" brushRef="#br0">0 106 15246,'0'0'2755,"3"-10"-155,0 5-2251,-1-1 0,0 1 1,1 0-1,0 0 0,0 0 1,1 0-1,0 0 0,-1 1 1,1-1-1,1 1 0,-1 0 1,1 1-1,-1-1 0,1 1 1,0 0-1,0 0 0,1 0 1,-1 1-1,0-1 0,1 1 0,0 1 1,8-3-1,-4 2-119,0 0 1,0 1-1,0 0 1,0 0-1,0 1 0,0 1 1,0 0-1,17 3 0,-24-3-208,0 0 0,1 0 0,-1 0 0,0 0 0,0 1 0,0-1 1,0 1-1,-1 0 0,1 0 0,0 0 0,-1 0 0,1 1 0,-1-1 0,0 1 0,0-1 0,0 1 0,0 0 0,0 0 0,0 0 0,-1 0 0,1 0 0,-1 0 0,0 0 0,0 0 0,0 1 0,-1-1 0,1 0 0,-1 7 0,1-1 11,-1 0-1,-1-1 1,0 1 0,0-1-1,0 1 1,-1-1 0,-1 1-1,1-1 1,-1 0 0,-1 0-1,-4 8 1,-5 5 184,-1 0 0,-23 27 0,21-29-91,1 0-1,-23 42 1,37-60-125,0 1 0,0 0 1,0 0-1,0-1 0,0 1 0,0 0 0,1 0 1,-1 0-1,1 0 0,0 0 0,-1 0 0,1 0 1,0 0-1,0 0 0,0 0 0,0 0 0,1 0 1,-1 0-1,0-1 0,1 1 0,0 0 0,-1 0 0,2 2 1,0-2-1,0 0 1,-1-1 0,1 1-1,0-1 1,0 1 0,0-1 0,0 0-1,1 0 1,-1 0 0,0 0-1,0 0 1,1 0 0,-1-1-1,0 1 1,1-1 0,2 1-1,10 0-58,1-1 0,-1 0-1,0-1 1,27-5-1,12-8-3436,-20 1-4537,-12 4-2731</inkml:trace>
</inkml:ink>
</file>

<file path=ppt/ink/ink3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2.409"/>
    </inkml:context>
    <inkml:brush xml:id="br0">
      <inkml:brushProperty name="width" value="0.025" units="cm"/>
      <inkml:brushProperty name="height" value="0.025" units="cm"/>
    </inkml:brush>
  </inkml:definitions>
  <inkml:trace contextRef="#ctx0" brushRef="#br0">18 19 20820,'0'0'10543,"3"4"-9331,-2-3-1209,-1-1 0,1 1 0,-1 0 0,1-1 0,-1 1 0,1 0 0,-1-1-1,1 1 1,0-1 0,-1 1 0,1 0 0,0-1 0,-1 0 0,1 1 0,0-1 0,0 1 0,-1-1 0,1 0 0,0 0 0,0 1 0,0-1 0,-1 0 0,1 0 0,0 0 0,0 0 0,0 0 0,0 0 0,-1 0 0,1 0 0,0 0-1,0-1 1,0 1 0,-1 0 0,1 0 0,0-1 0,0 1 0,0-1 0,-1 1 0,1 0 0,0-1 0,-1 1 0,1-1 0,0 0 0,-1 1 0,1-1 0,-1 0 0,1 1 0,-1-1 0,1 0 0,-1 1 0,0-1 0,1 0 0,-1 0-1,0 1 1,1-1 0,-1 0 0,0 0 0,0 0 0,0 0 0,0 1 0,0-1 0,0 0 0,0 0 0,0-1 0,0 2-3,0 0 0,0-1 0,0 1 0,0 0 0,0-1 0,-1 1 0,1 0 0,0 0 0,0-1 0,0 1 0,0 0 0,0 0 0,-1-1 0,1 1 0,0 0 0,0 0 0,-1-1 0,1 1 0,0 0 0,0 0 0,-1 0 0,1 0 0,0-1 0,0 1 0,-1 0 0,1 0 0,0 0 0,-1 0 0,1 0 0,0 0 0,0 0 0,-1 0 0,1 0 0,0 0 0,-1 0 0,1 0 0,0 0 0,-1 0 0,1 0 0,0 0 0,-1 0 0,1 0 0,0 0 0,0 0 0,-1 1 0,1-1 0,0 0 0,0 0 0,-1 0 0,1 0 0,0 1 0,0-1 0,-1 0 0,1 0 0,0 1 0,-15 8 0,11-5 0,1 0 0,0 0 0,1 0 0,-1 0 0,1 0 0,0 1 0,0-1 0,0 1 0,0-1 0,1 1 0,0 0 0,-1 9 0,2-14 0,0 1 0,0-1 0,0 0 0,0 0 0,0 1 0,0-1 0,0 0 0,0 0 0,0 1 0,1-1 0,-1 0 0,0 0 0,0 0 0,0 1 0,1-1 0,-1 0 0,0 0 0,0 0 0,0 0 0,1 1 0,-1-1 0,0 0 0,0 0 0,1 0 0,-1 0 0,0 0 0,0 0 0,1 0 0,-1 0 0,0 0 0,0 0 0,1 0 0,-1 0 0,0 0 0,1 0 0,-1 0 0,0 0 0,0 0 0,1 0 0,-1 0 0,0 0 0,0 0 0,1 0 0,-1 0 0,0-1 0,12-4 0,-9 3 0,0-1 0,0 0 0,0 0 0,0-1 0,0 1 0,-1-1 0,1 1 0,-1-1 0,0 0 0,0 0 0,0 0 0,-1 0 0,1 0 0,-1 0 0,0 0 0,0 0 0,-1-1 0,1-7 0,-5 9-68,-4 9-192,-6 9-1174,6 4-2238,4-5-2628,3-2-5668</inkml:trace>
</inkml:ink>
</file>

<file path=ppt/ink/ink3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3.840"/>
    </inkml:context>
    <inkml:brush xml:id="br0">
      <inkml:brushProperty name="width" value="0.025" units="cm"/>
      <inkml:brushProperty name="height" value="0.025" units="cm"/>
    </inkml:brush>
  </inkml:definitions>
  <inkml:trace contextRef="#ctx0" brushRef="#br0">55 27 4965,'0'0'14477,"-9"-3"-11952,-26-11-69,28 9 2610,14 2-3878,13 2-929,-5 0 0,0 2-1,1 0 1,-1 1-1,0 0 1,18 6 0,-30-8-256,0 1 1,0 0 0,-1 0 0,1 0-1,-1 0 1,1 1 0,-1-1 0,1 1-1,-1 0 1,1-1 0,-1 1 0,0 0-1,0 0 1,0 0 0,0 1 0,-1-1-1,1 0 1,-1 1 0,1-1 0,-1 1-1,0-1 1,0 1 0,0 0 0,0 0-1,0-1 1,0 1 0,-1 0 0,0 0 0,1 0-1,-1 0 1,0 0 0,-1-1 0,1 1-1,0 0 1,-2 5 0,1-4 3,-1-1 0,1 1 0,-1-1 0,0 0 1,1 1-1,-2-1 0,1 0 0,0 0 0,-1-1 0,1 1 1,-1 0-1,0-1 0,-5 5 0,-45 21 37,60-27-44,-1 0 0,1 1 0,-1-1 0,1 1 0,-1 1 0,10 4 0,-13-6 0,2 2 0,-1-1 0,1 1 0,0 0 0,-1 0 0,1 0 0,-1 1 0,0-1 0,0 1 0,0 0 0,-1 0 0,1 1 0,-1-1 0,0 1 0,0-1 0,-1 1 0,1 0 0,-1 0 0,0 1 0,-1-1 0,1 0 0,-1 0 0,0 1 0,0-1 0,-1 1 0,1-1 0,-2 11 0,1-10 0,-1 0 0,0 0 0,0 0 0,-1 0 0,1 0 0,-1 0 0,0-1 0,-1 1 0,0-1 0,1 0 0,-2 1 0,1-1 0,0 0 0,-1-1 0,0 1 0,0-1 0,-1 0 0,1 0 0,-1 0 0,0 0 0,0-1 0,0 0 0,0 0 0,-8 3 0,4-3 0,0-1 0,0 0 0,-1 0 0,1 0 0,-1-1 0,1-1 0,-15 0 0,21 0 0,1 0 0,0 0 0,-1-1 0,1 1 0,0 0 0,0-1 0,-1 1 0,1-1 0,0 0 0,0 0 0,0 0 0,-1 0 0,1 0 0,0 0 0,0 0 0,1-1 0,-1 1 0,0-1 0,0 1 0,1-1 0,-1 0 0,1 0 0,-1 0 0,1 1 0,0-2 0,0 1 0,0 0 0,0 0 0,0 0 0,0 0 0,1 0 0,-1-1 0,1 1 0,-1 0 0,1-3 0,0 4-239,1 0 0,-1 0 0,0 0 0,1 0 0,-1 0 0,1 0 0,-1 0 0,1 0 1,-1 0-1,1 0 0,0 0 0,0 1 0,-1-1 0,1 0 0,0 1 0,0-1 0,0 0 0,0 1 0,0-1 0,0 1 0,0-1 0,0 1 0,0 0 0,0-1 0,0 1 0,0 0 1,0 0-1,0 0 0,0-1 0,0 1 0,0 0 0,0 0 0,0 1 0,1-1 0,9-2-2822,13-3-4413</inkml:trace>
</inkml:ink>
</file>

<file path=ppt/ink/ink3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4.275"/>
    </inkml:context>
    <inkml:brush xml:id="br0">
      <inkml:brushProperty name="width" value="0.025" units="cm"/>
      <inkml:brushProperty name="height" value="0.025" units="cm"/>
    </inkml:brush>
  </inkml:definitions>
  <inkml:trace contextRef="#ctx0" brushRef="#br0">207 13 15054,'0'0'10346,"-9"-2"-7602,5 1-2622,0 0 0,0 0 0,0 0 0,-1 1-1,1 0 1,0-1 0,0 2 0,-1-1 0,1 0 0,0 1 0,0 0 0,0 0 0,0 0-1,0 0 1,0 1 0,0 0 0,0 0 0,1 0 0,-1 0 0,1 0 0,-1 1 0,1-1-1,-4 5 1,-3 2-37,1 0 0,0 1 0,1 0 0,0 0 0,1 1 0,0 0 0,1 1-1,0-1 1,0 1 0,1 0 0,1 0 0,0 1 0,1-1 0,0 1 0,1 0-1,1 0 1,0 0 0,0 0 0,3 22 0,-2-33-85,1 0 0,-1 1 0,1-1 0,-1 0 0,1 0 0,0 0 0,0 0 0,0 0 0,0 0 0,1 0 0,-1 0 0,0 0 0,1-1 0,-1 1 0,1-1 0,0 1 0,-1-1 0,1 1 0,0-1 0,0 0 0,2 1 0,0 0 0,1-1 0,-1 1 0,0-1 0,1 0 0,-1-1 0,0 1 0,1-1 0,-1 0 0,1 0 0,5-1 0,0-1 0,1 1 0,-1-2 0,0 0 0,0 0 0,0-1 0,0 0 0,-1 0 0,15-10 0,-14 6 0,-1 0 0,0-1 0,0 0 0,-1 0 0,0-1 0,0 0 0,-1-1 0,9-17 0,-12 21 0,-1 0 0,0 0 0,0 0 0,-1-1 0,0 1 0,0-1 0,-1 0 0,0 1 0,0-1 0,-1 0 0,0 0 0,0 1 0,-1-1 0,0 0 0,-2-9 0,0 12-116,1 1 0,-1 0 1,0-1-1,0 2 0,0-1 0,0 0 0,0 0 0,-1 1 1,0 0-1,0 0 0,0 0 0,0 0 0,0 1 1,-1-1-1,1 1 0,-1 0 0,-6-2 0,9 3-61,0 0 0,0 1-1,0-1 1,0 0 0,0 1-1,0-1 1,0 1-1,-1-1 1,1 1 0,0 0-1,0 0 1,0 0 0,0 1-1,0-1 1,-1 0-1,1 1 1,0-1 0,0 1-1,0 0 1,0-1 0,0 1-1,0 0 1,0 0-1,1 1 1,-1-1 0,0 0-1,0 0 1,1 1 0,-1-1-1,1 1 1,0 0-1,-1-1 1,1 1 0,0 0-1,0 0 1,0 0 0,0 0-1,0 0 1,0 0-1,1 0 1,-1 2 0,-1 15-12966</inkml:trace>
</inkml:ink>
</file>

<file path=ppt/ink/ink3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7.862"/>
    </inkml:context>
    <inkml:brush xml:id="br0">
      <inkml:brushProperty name="width" value="0.025" units="cm"/>
      <inkml:brushProperty name="height" value="0.025" units="cm"/>
    </inkml:brush>
  </inkml:definitions>
  <inkml:trace contextRef="#ctx0" brushRef="#br0">1 1 19538,'0'0'4869,"0"13"-2766,0 61-292,3 116-814,-2-184-940,0 1 0,0-1-1,0 0 1,1 0-1,0 0 1,2 7-1,-3-11-9,0 0-1,0-1 0,0 1 1,0-1-1,0 1 1,0-1-1,1 0 0,-1 1 1,0-1-1,1 0 0,-1 0 1,1 0-1,-1 0 1,1 0-1,-1 0 0,1 0 1,0-1-1,-1 1 0,1-1 1,0 1-1,0-1 0,-1 1 1,1-1-1,0 0 1,2 0-1,-3 0-164,-1 0-1,1-1 1,0 1 0,0 0-1,-1-1 1,1 1 0,0 0-1,-1-1 1,1 1 0,0-1 0,-1 1-1,1-1 1,-1 0 0,1 1-1,-1-1 1,1 1 0,-1-1-1,1 0 1,-1 1 0,0-1 0,1 0-1,-1 0 1,0 1 0,0-1-1,0 0 1,1 0 0,-1 1-1,0-1 1,0 0 0,0 0-1,0 1 1,0-1 0,0 0 0,0 0-1,-1-1 1,1-1-734,0 1 1,-1 0-1,1-1 1,0 1-1,-1-1 1,0 1-1,0 0 0,0-1 1,0 1-1,0 0 1,-2-3-1,-13-9-6974</inkml:trace>
</inkml:ink>
</file>

<file path=ppt/ink/ink3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8.252"/>
    </inkml:context>
    <inkml:brush xml:id="br0">
      <inkml:brushProperty name="width" value="0.025" units="cm"/>
      <inkml:brushProperty name="height" value="0.025" units="cm"/>
    </inkml:brush>
  </inkml:definitions>
  <inkml:trace contextRef="#ctx0" brushRef="#br0">0 82 13357,'0'0'17360,"90"-18"-15855,-37 8-960,4-2-545,-1-1 0,-4 3 0,-4 1-96,-9 5-3043,-11 2-3716,-7-1-6757</inkml:trace>
</inkml:ink>
</file>

<file path=ppt/ink/ink3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9.155"/>
    </inkml:context>
    <inkml:brush xml:id="br0">
      <inkml:brushProperty name="width" value="0.025" units="cm"/>
      <inkml:brushProperty name="height" value="0.025" units="cm"/>
    </inkml:brush>
  </inkml:definitions>
  <inkml:trace contextRef="#ctx0" brushRef="#br0">0 66 12748,'0'0'3491,"4"-9"-330,-3 6-2562,11-29 1671,-11 31-1982,-1-1 1,1 1-1,0 0 0,-1 0 0,1-1 0,0 1 0,0 0 1,0 0-1,0 0 0,0 0 0,0 0 0,0 0 0,0 0 0,1 0 1,-1 1-1,0-1 0,0 0 0,1 1 0,-1-1 0,0 1 1,1-1-1,-1 1 0,2-1 0,-1 2-184,-1 0 1,0-1 0,0 1-1,0 0 1,1 0-1,-1 0 1,0 0-1,0 0 1,-1 0-1,1 0 1,0 0-1,0 0 1,0 1-1,-1-1 1,1 0-1,0 0 1,-1 1-1,1-1 1,-1 1-1,0-1 1,0 0-1,1 1 1,-1-1-1,0 2 1,5 41 672,-5-41-686,-3 176 33,-2-55-147,6-123 23,-1 0 0,0 0 0,1 0 0,-1 0 0,0-1 0,1 1 0,-1 0 0,1-1 0,-1 1 0,1 0 0,-1-1 0,1 1 0,0 0 0,-1-1 0,1 1 0,0-1 0,-1 1 0,1-1 0,0 1 0,0-1 0,-1 0 0,1 1 0,0-1 0,0 0 0,0 0 0,0 0 0,-1 0 0,1 1 0,0-1 0,0 0 0,0 0 0,0-1 0,0 1 0,-1 0 0,1 0 0,0 0 0,0 0 0,0-1 0,0 1 0,-1 0 0,2-2 0,38-11 0,-38 12 0,137-80-1004,-129 71-3348,-7 1-2698,-3 0-3221</inkml:trace>
</inkml:ink>
</file>

<file path=ppt/ink/ink3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9.513"/>
    </inkml:context>
    <inkml:brush xml:id="br0">
      <inkml:brushProperty name="width" value="0.025" units="cm"/>
      <inkml:brushProperty name="height" value="0.025" units="cm"/>
    </inkml:brush>
  </inkml:definitions>
  <inkml:trace contextRef="#ctx0" brushRef="#br0">18 0 18353,'0'0'8584,"-15"57"-6373,13-32-450,1 4-608,1 4-448,0 2-705,0 2 0,1-3 0,7-2 0,-1-7-416,3-8-962,0-7-704,2-8-1633,-1-2-1218,-3-2-1857</inkml:trace>
</inkml:ink>
</file>

<file path=ppt/ink/ink3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7:59.931"/>
    </inkml:context>
    <inkml:brush xml:id="br0">
      <inkml:brushProperty name="width" value="0.025" units="cm"/>
      <inkml:brushProperty name="height" value="0.025" units="cm"/>
    </inkml:brush>
  </inkml:definitions>
  <inkml:trace contextRef="#ctx0" brushRef="#br0">23 41 14798,'0'0'16843,"1"4"-15877,-2-4-961,1 1 0,0 0 1,0-1-1,0 1 0,1 0 0,-1-1 1,0 1-1,0 0 0,0-1 1,0 1-1,1 0 0,-1-1 0,0 1 1,0 0-1,1-1 0,-1 1 0,1-1 1,-1 1-1,0-1 0,1 1 0,-1-1 1,1 1-1,-1-1 0,1 0 1,-1 1-1,1-1 0,0 1 0,-1-1 1,1 0-1,-1 0 0,1 1 0,0-1 1,-1 0-1,1 0 0,0 0 0,-1 0 1,2 0-1,0 0-7,-1-1 0,0 0 0,1 0 0,-1 0 1,0 0-1,0 0 0,0 0 0,0 0 0,0 0 0,0 0 0,0-1 0,0 1 0,0 0 0,-1-1 0,1 1 1,0 0-1,-1-1 0,1 1 0,-1-1 0,1-2 0,0 2 2,-1 0 0,1 0 0,-1-1 0,1 1 0,-1 0 0,0 0 0,0 0 0,0 0 0,0 0 0,0-1 0,-1-3 0,1 6 0,0 0 0,0-1 0,0 1 0,-1 0 0,1 0 0,0-1 0,0 1 0,-1 0 0,1-1 0,0 1 0,0 0 0,-1 0 0,1 0 0,0-1 0,-1 1 0,1 0 0,0 0 0,-1 0 0,1 0 0,-1 0 0,1-1 0,0 1 0,-1 0 0,1 0 0,0 0 0,-1 0 0,1 0 0,0 0 0,-1 0 0,1 0 0,-1 0 0,1 1 0,0-1 0,-1 0 0,1 0 0,0 0 0,-1 1 0,-2 0 0,0 1 0,1 0 0,-1 0 0,1 0 0,-1 0 0,1 0 0,0 0 0,0 1 0,0-1 0,0 1 0,0 0 0,1-1 0,-1 1 0,-1 4 0,2-5 0,-1 2 0,0 0 0,0 0 0,1 0 0,-1 1 0,1-1 0,0 1 0,0-1 0,0 1 0,1-1 0,-1 1 0,1 0 0,0-1 0,2 8 0,-2-11 5,1 0 1,-1-1-1,1 1 0,-1 0 0,1-1 1,0 1-1,-1-1 0,1 1 0,0-1 1,0 1-1,-1-1 0,1 0 1,0 1-1,0-1 0,0 0 0,-1 0 1,1 1-1,0-1 0,0 0 0,0 0 1,0 0-1,0 0 0,0 0 1,-1 0-1,1 0 0,0-1 0,0 1 1,0 0-1,0 0 0,-1-1 0,1 1 1,0 0-1,0-1 0,-1 1 1,1-1-1,0 1 0,0-1 0,-1 1 1,1-1-1,-1 1 0,2-2 1,25-26-1947,-10-6-4988</inkml:trace>
</inkml:ink>
</file>

<file path=ppt/ink/ink3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8:06.058"/>
    </inkml:context>
    <inkml:brush xml:id="br0">
      <inkml:brushProperty name="width" value="0.025" units="cm"/>
      <inkml:brushProperty name="height" value="0.025" units="cm"/>
    </inkml:brush>
  </inkml:definitions>
  <inkml:trace contextRef="#ctx0" brushRef="#br0">199 0 16528,'0'0'3486,"-11"6"-1986,-1 1-1150,-1 0 1,1 2 0,1-1 0,0 1 0,0 1 0,1 0-1,0 1 1,0-1 0,1 2 0,1 0 0,0 0-1,0 0 1,-6 16 0,5-2 115,1-1 0,1 2 0,2-1 0,0 1 0,2-1 0,0 55 0,3-78-413,0 1 0,0-1 0,0 1 1,1-1-1,0 1 0,-1-1 0,1 1 1,1-1-1,-1 1 0,0-1 0,1 0 0,-1 0 1,1 0-1,0 0 0,0 0 0,1 0 1,-1 0-1,0-1 0,1 1 0,0-1 1,-1 0-1,1 0 0,0 0 0,0 0 0,0 0 1,1 0-1,4 1 0,-1-1 52,0 0 0,0-1 1,0 0-1,0 0 0,0 0 0,0-1 0,0 0 1,1-1-1,-1 0 0,0 0 0,0 0 0,0-1 0,9-3 1,-12 4-102,0-1 0,0 0 0,0 1 0,0-1 1,0-1-1,-1 1 0,1 0 0,-1-1 0,0 0 1,1 0-1,-1 0 0,0 0 0,-1 0 0,1-1 0,-1 1 1,1-1-1,-1 0 0,0 0 0,0 1 0,-1-1 1,1-1-1,-1 1 0,0 0 0,0 0 0,0 0 1,-1-1-1,1-5 0,-2 8-4,1 0 0,-1 1 0,0-1 0,0 0 0,0 0 0,0 1 0,0-1 0,0 1 0,0-1 0,-1 1 0,1-1 0,0 1 0,-1 0 0,1-1 0,-1 1 0,0 0 0,1 0 0,-1 0 0,0 0 0,0 1 0,0-1 0,1 0 0,-1 1 0,0-1 0,0 1 0,0 0 0,0-1 0,-4 1 0,-62-1 0,61 1 0,0 0 0,-1 1 0,0 0 0,1 1 0,-1 0 0,-12 4 0,17-4 0,0-1 0,0 0 0,0 1 0,0 0 0,0-1 0,0 1 0,0 0 0,1 1 0,-1-1 0,1 0 0,0 1 0,-1 0 0,1-1 0,0 1 0,-2 4 0,4-7-30,0 1 1,-1-1-1,1 1 1,0 0-1,0-1 1,-1 1-1,1 0 1,0-1-1,0 1 1,0 0-1,0-1 1,0 1-1,0 0 1,0-1-1,0 1 1,0 0-1,0-1 1,0 1-1,0 0 1,1-1-1,-1 1 1,0 0-1,0-1 1,1 1-1,-1-1 1,1 1-1,-1 0 1,0-1-1,1 1 1,-1-1-1,1 1 1,-1-1-1,1 0 1,-1 1-1,1-1 1,-1 1-1,1-1 1,0 0-1,-1 1 1,1-1-1,0 0 1,-1 0-1,2 1 1,30 3-4310,-31-4 4104,47 0-7282</inkml:trace>
</inkml:ink>
</file>

<file path=ppt/ink/ink3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8:07.424"/>
    </inkml:context>
    <inkml:brush xml:id="br0">
      <inkml:brushProperty name="width" value="0.025" units="cm"/>
      <inkml:brushProperty name="height" value="0.025" units="cm"/>
    </inkml:brush>
  </inkml:definitions>
  <inkml:trace contextRef="#ctx0" brushRef="#br0">0 0 13741,'0'0'16901,"17"8"-15694,-12-6-1096,5 3-43,0-1-1,0 1 0,0-2 0,1 0 1,0 0-1,-1-1 0,1 0 0,0-1 0,0 0 1,0 0-1,13-2 0,62-13-624,-48 7-380,1 2 1,-1 1 0,50 2-1,-87 2 807,-1 0-1,0 0 1,0 0-1,1 0 1,-1 0-1,0 0 1,0 0-1,1 0 0,-1 0 1,0 0-1,1 0 1,-1 0-1,0 0 1,0 0-1,1 0 1,-1 0-1,0 0 1,1 0-1,-1 1 1,0-1-1,0 0 0,0 0 1,1 0-1,-1 0 1,0 1-1,0-1 1,0 0-1,1 0 1,-1 0-1,0 1 1,0-1-1,0 0 1,0 0-1,1 1 0,-1-1 1,0 0-1,0 0 1,0 1-1,0-1 1,0 0-1,0 1 1,0-1-1,0 0 1,0 0-1,0 1 1,0-1-1,0 0 0,0 1 1,0-1-1,-11 11-5022,-11-2-1061</inkml:trace>
</inkml:ink>
</file>

<file path=ppt/ink/ink3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8:07.768"/>
    </inkml:context>
    <inkml:brush xml:id="br0">
      <inkml:brushProperty name="width" value="0.025" units="cm"/>
      <inkml:brushProperty name="height" value="0.025" units="cm"/>
    </inkml:brush>
  </inkml:definitions>
  <inkml:trace contextRef="#ctx0" brushRef="#br0">0 21 14542,'0'0'8552,"58"5"-5894,-11-5 33,9-1-801,9-6-961,0 2-769,-4 2-160,-7 1-1538,-9 1-2401,-12-6-3364</inkml:trace>
</inkml:ink>
</file>

<file path=ppt/ink/ink3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8:08.754"/>
    </inkml:context>
    <inkml:brush xml:id="br0">
      <inkml:brushProperty name="width" value="0.025" units="cm"/>
      <inkml:brushProperty name="height" value="0.025" units="cm"/>
    </inkml:brush>
  </inkml:definitions>
  <inkml:trace contextRef="#ctx0" brushRef="#br0">104 129 2114,'0'0'3561,"9"-10"-1207,25-32 773,-12 16 993,-2-1 7301,-20 27-11289,0 0-1,0 0 1,0 0 0,-1 0-1,1-1 1,0 1-1,0 0 1,0 0 0,0 0-1,0 0 1,0 0-1,0 0 1,0 0 0,1-1 1447,-1 1-1447,-14 5 1359,-16 10-1779,18-6 368,1 0 0,0 1 1,0 0-1,-14 18 1,22-25-79,1-1 1,0 0 0,0 1 0,0 0 0,1 0-1,-1-1 1,1 1 0,-1 0 0,1 0 0,0 0-1,0 0 1,0 0 0,1 1 0,-1-1 0,1 0 0,0 0-1,0 1 1,0-1 0,0 0 0,0 0 0,1 0-1,-1 1 1,1-1 0,0 0 0,0 0 0,0 0-1,3 5 1,-2-5 6,1-1-1,0 1 0,-1-1 0,1 1 1,0-1-1,0 0 0,0 0 1,1 0-1,-1-1 0,0 1 0,1-1 1,-1 0-1,7 2 0,56 8 138,-39-7-125,-8-1-37,-1 1 0,0 0 0,-1 2 0,30 12-1,-44-16 8,1 0-1,-1 0 0,1 0 0,-1 1 1,0-1-1,1 1 0,-1 0 1,-1 0-1,1 0 0,0 0 0,-1 0 1,3 5-1,-4-5 8,0-1-1,0 1 1,0-1 0,-1 1 0,1 0 0,-1-1-1,0 1 1,0 0 0,0-1 0,0 1-1,0 0 1,-1-1 0,1 1 0,-1 0-1,1-1 1,-1 1 0,0-1 0,0 1 0,0-1-1,-1 1 1,-1 1 0,-1 2 27,0 0 1,-1-1-1,0 0 1,0 0-1,-1 0 1,0 0-1,1-1 0,-1 0 1,-1 0-1,1-1 1,-1 0-1,1 0 1,-1 0-1,0-1 1,-10 3-1,-4 0 75,0-1-1,0-1 1,-43 1 0,59-4-100,0 1 0,0-1 0,0 0 0,0-1 0,0 1 0,0-1 0,0 0 0,0 0 0,0-1 0,1 1 0,-1-1 0,0 0 0,1-1 0,0 1 0,-1-1 0,1 1 0,0-1 0,0-1 0,1 1 0,-1 0 0,1-1 0,-1 0 0,1 0 0,0 0 0,1 0 0,-1 0 0,1-1 0,0 1 0,0-1 0,0 1 0,0-1 0,1 0 0,0 0 0,0 0 0,0 0 0,1 0 0,-1 0 0,1 0 0,1-5 0,-1 7 0,1 0 0,-1 1 0,1-1 0,0 1 0,0-1 0,0 1 0,0-1 0,0 1 0,1-1 0,-1 1 0,1 0 0,0 0 0,-1 0 0,1 0 0,0 0 0,0 0 0,0 0 0,0 1 0,1-1 0,-1 1 0,0-1 0,5-1 0,8-3 0,-1 0 0,29-8 0,-28 10 0,41-11 0,46-15 0,-92 26 0,0 0 0,0-1 0,-1 1 0,0-2 0,0 0 0,0 0 0,11-10 0,-18 14 0,-1 1 0,1 0 0,-1-1 0,1 1 0,-1 0 0,1-1 0,-1 0 0,0 1 0,0-1 0,0 0 0,0 0 0,0 0 0,0 1 0,-1-1 0,1 0 0,-1 0 0,1 0 0,-1 0 0,0 0 0,1 0 0,-1 0 0,0 0 0,0 0 0,-1 0 0,1 0 0,0-1 0,-1 2 0,1-1 0,-1 0 0,0 0 0,1 0 0,-1 0 0,0 0 0,0 0 0,0 1 0,0-1 0,-1 0 0,1 1 0,0-1 0,-1 1 0,1 0 0,-1-1 0,0 1 0,1 0 0,-1 0 0,0 0 0,-3-2 0,-9-5 0,-1 1 0,-1 0 0,0 0 0,-23-5 0,33 10 0,-79-27 0,85 29-32,0 0 1,0 0-1,-1-1 1,1 1-1,0 0 1,0 0-1,0 0 0,-1 0 1,1 0-1,0 0 1,0 0-1,-1 0 1,1 0-1,0 0 0,0 0 1,0 0-1,-1 0 1,1 0-1,0 1 1,0-1-1,0 0 0,-1 0 1,1 0-1,0 0 1,0 0-1,0 0 1,-1 0-1,1 1 0,0-1 1,0 0-1,0 0 1,0 0-1,0 0 1,-1 1-1,1-1 0,0 0 1,0 0-1,0 0 1,0 1-1,0-1 0,0 0 1,0 0-1,0 0 1,0 1-1,0-1 1,0 0-1,0 0 0,0 1 1,0-1-1,0 0 1,0 0-1,0 0 1,0 1-1,0-1 0,0 0 1,0 0-1,0 0 1,0 1-1,0-1 1,1 0-1,-1 0 0,0 0 1,0 1-1,0-1 1,0 0-1,0 0 1,1 0-1,-1 0 0,0 1 1,34 29-8596,-9-12 1783</inkml:trace>
</inkml:ink>
</file>

<file path=ppt/ink/ink3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8:09.190"/>
    </inkml:context>
    <inkml:brush xml:id="br0">
      <inkml:brushProperty name="width" value="0.025" units="cm"/>
      <inkml:brushProperty name="height" value="0.025" units="cm"/>
    </inkml:brush>
  </inkml:definitions>
  <inkml:trace contextRef="#ctx0" brushRef="#br0">30 1 18353,'0'0'12973,"2"9"-11746,0 5-1200,-1 0 0,0 0 0,-1 0-1,-1 0 1,0 0 0,-1 0-1,-7 26 1,6-28-27,-2 2 0,1 0 0,1 0 0,0 1 0,1-1 0,0 1 0,1 0 0,2 26 0,-1-39 0,1-1 0,-1 0 0,0 1 0,1-1 0,-1 0 0,1 0 0,0 0 0,0 1 0,-1-1 0,1 0 0,0 0 0,0 0 0,0 0 0,0 0 0,0 0 0,0 0 0,0-1 0,0 1 0,0 0 0,1-1 0,1 2 0,37 4 0,-27-6 0,0-1 0,0-1 0,25-6 0,-22 3-1072,0-1 0,0 0-1,-1-1 1,17-10 0,-28 14 449,1 0 0,-1 1 0,0-1 0,0-1 0,0 1 0,-1-1 0,1 1 0,-1-1 0,1 0 0,-1 0 0,-1-1 0,1 1-1,-1-1 1,1 1 0,-1-1 0,0 0 0,2-9 0,-2-6-14127</inkml:trace>
</inkml:ink>
</file>

<file path=ppt/ink/ink3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8:09.535"/>
    </inkml:context>
    <inkml:brush xml:id="br0">
      <inkml:brushProperty name="width" value="0.025" units="cm"/>
      <inkml:brushProperty name="height" value="0.025" units="cm"/>
    </inkml:brush>
  </inkml:definitions>
  <inkml:trace contextRef="#ctx0" brushRef="#br0">30 1 14061,'0'0'11755,"-27"51"-9032,27-22-769,-2 8-32,2 7-1570,0 1-352,0 4 0,7 0 0,4-2 0,3-3 0,8-3 0,2-9-2755,4-14-5701,5-11-1537</inkml:trace>
</inkml:ink>
</file>

<file path=ppt/ink/ink3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2.291"/>
    </inkml:context>
    <inkml:brush xml:id="br0">
      <inkml:brushProperty name="width" value="0.025" units="cm"/>
      <inkml:brushProperty name="height" value="0.025" units="cm"/>
    </inkml:brush>
  </inkml:definitions>
  <inkml:trace contextRef="#ctx0" brushRef="#br0">187 63 11627,'0'0'18668,"-8"-2"-17781,6 2-846,-2 0 6,1-1 0,0 1 1,-1 0-1,1 0 0,0 0 1,0 0-1,-1 1 0,1-1 0,-4 2 1,6-2-40,0 1 1,-1 0 0,1 0 0,0 0-1,0 0 1,0 0 0,0 0 0,0 0-1,0 0 1,0 0 0,0 0-1,0 1 1,0-1 0,0 0 0,1 1-1,-1-1 1,1 0 0,-1 1-1,1-1 1,-1 1 0,1-1 0,0 1-1,0-1 1,0 1 0,0-1 0,0 1-1,0-1 1,0 1 0,0-1-1,1 3 1,0-2-3,0 0 1,0 0-1,0 0 0,0 0 1,0 0-1,0 0 0,0 0 0,0 0 1,1-1-1,-1 1 0,1 0 0,0-1 1,-1 0-1,4 3 0,35 22 32,-15-9-10,-20-13-17,0 0 0,-1 0-1,1 1 1,-1-1-1,0 1 1,0 1 0,0-1-1,-1 0 1,1 1-1,-2 0 1,1 0-1,0 0 1,-1 0 0,0 0-1,-1 0 1,1 0-1,-1 1 1,0-1 0,-1 1-1,0-1 1,0 0-1,0 1 1,-1-1 0,0 1-1,0-1 1,0 0-1,-1 1 1,0-1 0,0 0-1,-5 9 1,3-8 0,1-1 0,-1 0 0,0 0 0,0-1 0,-1 1 1,1-1-1,-1 0 0,-1 0 0,1 0 0,-1-1 0,1 0 1,-1 0-1,0-1 0,-1 1 0,1-1 0,-1 0 0,1-1 0,-1 0 1,0 0-1,0 0 0,0-1 0,0 0 0,0 0 0,0-1 1,0 0-1,0 0 0,-14-3 0,17 2-11,0 0 0,0-1 0,0 0 0,1 0 0,-1 0 0,0 0 0,1 0 0,-1-1 0,1 0 0,0 0 0,0 0 0,0 0 0,0 0 0,1 0 0,-1-1 0,1 1 0,0-1 0,0 0 0,0 0 0,0 0 0,1 0 0,-1 0 0,1 0 0,0 0 0,0-7 0,0 7 0,0-1 0,0 0 0,1 1 0,0-1 0,0 0 0,0 0 0,0 1 0,1-1 0,0 0 0,0 1 0,0-1 0,0 0 0,1 1 0,0 0 0,0-1 0,0 1 0,0 0 0,1 0 0,-1 0 0,1 0 0,0 1 0,7-7 0,3 2 0,0 1 0,0 1 0,1 0 0,0 1 0,1 0 0,-1 1 0,1 1 0,16-2 0,-17 3 0,1 0 0,-1-1 0,0-1 0,0-1 0,0 0 0,-1 0 0,0-1 0,16-11 0,-27 16 0,0 0 0,-1 0 0,0 0 0,1-1 0,-1 1 0,0 0 0,1-1 0,-1 1 0,0-1 0,0 0 0,0 1 0,0-1 0,-1 0 0,1 0 0,0 1 0,-1-1 0,1 0 0,-1 0 0,0 0 0,0 0 0,1-3 0,-2 1 0,0 0 0,1 1 0,-1-1 0,-1 0 0,1 1 0,0-1 0,-1 1 0,0-1 0,0 1 0,-3-4 0,-4-5 0,-1 0 0,-1 1 0,1 1 0,-18-13 0,6 10-52,15 13-364,9 11-573,0-8-41,0-1 0,1 1 0,-1-1 0,0 1 1,1-1-1,-1 0 0,1 0 0,0 0 0,0 0 0,3 1 1,16 8-9184</inkml:trace>
</inkml:ink>
</file>

<file path=ppt/ink/ink3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2.651"/>
    </inkml:context>
    <inkml:brush xml:id="br0">
      <inkml:brushProperty name="width" value="0.025" units="cm"/>
      <inkml:brushProperty name="height" value="0.025" units="cm"/>
    </inkml:brush>
  </inkml:definitions>
  <inkml:trace contextRef="#ctx0" brushRef="#br0">67 1 22069,'0'0'9113,"-8"11"-7779,1-1-1196,-29 53 36,33-58-179,1 1 0,-1 0 0,1 0-1,1 0 1,-1 1 0,1-1 0,0 0 0,1 0 0,0 1 0,0-1 0,0 7 0,1-11-25,0 0 0,1 0-1,-1 0 1,0 0 0,0 0 0,1 0 0,-1 0-1,1-1 1,0 1 0,-1 0 0,1-1 0,0 0 0,0 1-1,0-1 1,0 0 0,0 0 0,0 0 0,1 0-1,-1 0 1,0-1 0,0 1 0,1-1 0,-1 1-1,0-1 1,1 0 0,-1 0 0,0 0 0,3 0-1,5 0-520,-1 0-1,1 0 1,-1-1-1,0 0 0,18-4 1,-19 1-1876,0 1 1,-1-1 0,1 0 0,-1-1-1,10-8 1,4-5-11598</inkml:trace>
  <inkml:trace contextRef="#ctx0" brushRef="#br0" timeOffset="1">236 105 12940,'0'0'9609,"-48"72"-6534,30-38-288,2-1-801,6 3-96,7-7-1410,3-4-480,4-7 0,14-7-2306,2-8-3203,5-3-5862</inkml:trace>
</inkml:ink>
</file>

<file path=ppt/ink/ink3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3.302"/>
    </inkml:context>
    <inkml:brush xml:id="br0">
      <inkml:brushProperty name="width" value="0.025" units="cm"/>
      <inkml:brushProperty name="height" value="0.025" units="cm"/>
    </inkml:brush>
  </inkml:definitions>
  <inkml:trace contextRef="#ctx0" brushRef="#br0">1 226 10634,'0'0'12919,"9"1"-10650,8-1-1443,0 0 0,0-1 0,0-1 0,28-7 1,80-27 1074,-29 8-1100,532-97-2066,-603 122 364,28-5-1186,-26-4-3392,-25 10 3445,-22 1-14563</inkml:trace>
</inkml:ink>
</file>

<file path=ppt/ink/ink3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3.645"/>
    </inkml:context>
    <inkml:brush xml:id="br0">
      <inkml:brushProperty name="width" value="0.025" units="cm"/>
      <inkml:brushProperty name="height" value="0.025" units="cm"/>
    </inkml:brush>
  </inkml:definitions>
  <inkml:trace contextRef="#ctx0" brushRef="#br0">10 0 10570,'0'0'21060,"2"9"-20067,0 2-980,0-1 0,0 0 0,-1 1 0,-1-1 0,0 1 0,0-1 1,-1 0-1,0 1 0,-1-1 0,-3 11 0,4-18-13,-1 1 0,1-1 0,-1 1 0,1-1 0,0 1 0,1 0 0,-1-1 0,0 1 0,1 0 0,0 0 0,0-1 0,0 1 0,1 4 0,0-6 0,1 0 0,-1-1 0,0 0 0,0 1 0,1-1 0,-1 0 0,1 0 0,0 0 0,-1 0 0,1 0 0,0 0 0,-1 0 0,1 0 0,0-1 0,0 1 0,0 0 0,0-1 0,-1 0 0,1 0 0,0 1 0,0-1 0,0 0 0,0 0 0,0-1 0,0 1 0,2-1 0,7 0-243,-1 0 1,1-1-1,-1 0 1,1-1-1,-1 0 0,0 0 1,0-1-1,10-6 1,-3 1-1321,-1-1 0,0-1 0,26-21 0,-8-1-7939</inkml:trace>
</inkml:ink>
</file>

<file path=ppt/ink/ink3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4.018"/>
    </inkml:context>
    <inkml:brush xml:id="br0">
      <inkml:brushProperty name="width" value="0.025" units="cm"/>
      <inkml:brushProperty name="height" value="0.025" units="cm"/>
    </inkml:brush>
  </inkml:definitions>
  <inkml:trace contextRef="#ctx0" brushRef="#br0">40 1 18834,'0'0'3940,"-26"56"-225,18-27-800,3-2-993,5 0-801,2-4-801,14-2-320,9-1-288,2-7-2595,-2-5-4068,1-8-9000</inkml:trace>
</inkml:ink>
</file>

<file path=ppt/ink/ink3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4.379"/>
    </inkml:context>
    <inkml:brush xml:id="br0">
      <inkml:brushProperty name="width" value="0.025" units="cm"/>
      <inkml:brushProperty name="height" value="0.025" units="cm"/>
    </inkml:brush>
  </inkml:definitions>
  <inkml:trace contextRef="#ctx0" brushRef="#br0">0 1 18802,'0'0'9673,"6"50"-7591,19-43-609,11-6-736,8-1-737,5 0 0,1-3 0,-3-5-256,-5 2-2243,-10-1-2209,-10 1-1218,-13 1-736</inkml:trace>
  <inkml:trace contextRef="#ctx0" brushRef="#br0" timeOffset="1">14 159 15983,'0'0'8264,"49"25"-6182,-3-25-673,10 0-800,8 0-481,0-3-64,-2-3-801,-6-1-3266,-7-2-5927</inkml:trace>
</inkml:ink>
</file>

<file path=ppt/ink/ink3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4.738"/>
    </inkml:context>
    <inkml:brush xml:id="br0">
      <inkml:brushProperty name="width" value="0.025" units="cm"/>
      <inkml:brushProperty name="height" value="0.025" units="cm"/>
    </inkml:brush>
  </inkml:definitions>
  <inkml:trace contextRef="#ctx0" brushRef="#br0">0 52 19603,'0'0'5354,"9"-4"-4035,17-6-947,1 1 1,1 2-1,-1 0 1,1 2 0,0 1-1,0 1 1,1 1-1,-1 2 1,38 4 0,-65-4-356,1 0 1,-1 0-1,0 0 1,1 0-1,-1 0 1,0 0-1,0 1 1,1-1-1,-1 1 1,0-1-1,0 1 1,1-1-1,-1 1 1,0 0-1,0-1 1,0 1-1,0 0 1,0 0-1,0 0 1,0 0-1,0 0 1,0 0 0,0 0-1,-1 0 1,1 0-1,0 0 1,-1 1-1,1-1 1,-1 0-1,1 0 1,-1 1-1,0-1 1,1 0-1,-1 0 1,0 1-1,0-1 1,0 1-1,0-1 1,0 0-1,0 1 1,0-1-1,-1 0 1,1 0-1,0 1 1,-1-1-1,1 0 1,-1 0-1,-1 2 1,-1 5 165,-1-1 0,0 0 1,-1-1-1,0 1 0,0-1 0,-10 10 0,-52 40 253,48-42-398,1 0-1,0 2 1,1 0 0,-25 32 0,41-47-38,0-1 0,1 1 0,-1 0 0,0 0 0,1 0 0,-1-1 0,1 1 0,-1 0 0,1 0 0,0 0 0,-1 0 0,1 0 0,0 0 0,0 0 0,0 0 0,-1 0 0,1 0 0,0 0 0,0 0 0,1 0 0,-1 0 0,0 0 0,0 0 0,0 0 0,1 0 0,-1 0 0,0 0 0,1 1 0,1-1 0,-1 1 0,1-1 0,-1 0 0,1 0 0,0 0 0,-1 0 0,1-1 0,0 1 0,0 0 0,0-1 0,-1 1 0,1-1 0,0 1 0,2-1 0,12 1 0,1 0 0,29-4 0,-37 2 0,4 0-352,-1-1 1,0-1-1,0 0 0,17-6 1,21-12-4484,-5 0-6125</inkml:trace>
</inkml:ink>
</file>

<file path=ppt/ink/ink3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19:25.100"/>
    </inkml:context>
    <inkml:brush xml:id="br0">
      <inkml:brushProperty name="width" value="0.025" units="cm"/>
      <inkml:brushProperty name="height" value="0.025" units="cm"/>
    </inkml:brush>
  </inkml:definitions>
  <inkml:trace contextRef="#ctx0" brushRef="#br0">1 299 14606,'0'0'16725,"9"0"-15497,-1-1-1213,0 0 0,0 0-1,0-1 1,0 0 0,-1 0 0,1-1 0,-1 0 0,0 0 0,0-1 0,0 0-1,0 0 1,-1-1 0,12-9 0,1-3-15,0-1 0,-2-1 0,0 0 0,-1-1 0,-1-1 0,-1 0 0,0-1 0,-2-1 0,18-47 0,-48 131 0,-14 88 0,27-116 0,1 1 0,2 0 0,1 0 0,7 60 0,6-54-1386,3-17-4392,7-4-9671</inkml:trace>
</inkml:ink>
</file>

<file path=ppt/ink/ink3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09.774"/>
    </inkml:context>
    <inkml:brush xml:id="br0">
      <inkml:brushProperty name="width" value="0.025" units="cm"/>
      <inkml:brushProperty name="height" value="0.025" units="cm"/>
    </inkml:brush>
  </inkml:definitions>
  <inkml:trace contextRef="#ctx0" brushRef="#br0">901 96 12716,'0'0'1372,"-8"-8"5,-2-1-1021,0 0 0,-1 1-1,0 0 1,-1 0 0,0 1 0,0 1-1,0 0 1,-1 0 0,0 1 0,-23-5-1,8 7 130,0 1-1,0 1 1,0 2 0,0 0-1,1 2 1,-1 2-1,0 0 1,1 2-1,1 0 1,-39 18 0,40-14-361,0 2 0,1 1 0,1 0 0,0 2 1,1 1-1,0 1 0,2 0 0,0 2 0,1 0 1,1 1-1,1 1 0,1 1 0,1 0 0,2 1 1,0 1-1,-17 44 0,16-28 22,2 0 1,-9 59-1,18-77-123,0 0 1,2 1-1,0-1 1,2 0-1,1 1 1,4 23-1,-4-38-10,0-1 0,1 1 0,0 0 0,1-1 0,-1 0 0,2 1-1,-1-1 1,1-1 0,0 1 0,1-1 0,0 0 0,0 0 0,0-1 0,9 7 0,-4-4 28,1-2 0,0 0 0,0 0 0,1-1 0,0 0 0,0-1-1,0-1 1,21 5 0,2-3 113,2-2-1,-1-1 0,0-2 0,0-2 0,1-1 0,38-8 0,-18-2 259,1-3 0,-2-2 1,0-3-1,-1-2 0,-2-3 0,0-2 1,-2-2-1,70-52 0,-102 67-412,-2-1 0,1 0 0,-2-2 0,0 0 0,-1-1 0,0-1 0,20-33 0,-30 42 0,-1-1 0,0 1 0,0-1 0,-1 0 0,-1 0 0,1-1 0,-2 1 0,0-1 0,0 1 0,-1-1 0,0 0 0,-1 0 0,-1 1 0,0-1 0,0 0 0,-1 1 0,-6-20 0,4 22 0,0-1 0,0 1 0,-1-1 0,0 1 0,-1 1 0,0-1 0,0 1 0,-1 0 0,0 1 0,-1-1 0,1 1 0,-2 1 0,1-1 0,0 1 0,-1 1 0,0 0 0,-1 0 0,-18-6 0,6 3 0,0 2 0,0 1 0,0 0 0,-1 2 0,0 0 0,1 2 0,-38 2 0,53-1-311,0 1 1,0 0-1,0 0 1,0 1-1,0 0 0,0 0 1,0 1-1,1-1 1,-1 1-1,1 1 0,0-1 1,0 1-1,0 1 1,0-1-1,1 1 0,-1 0 1,1 0-1,1 0 1,-1 1-1,1-1 0,-5 8 1,-2 10-6598</inkml:trace>
</inkml:ink>
</file>

<file path=ppt/ink/ink3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1.370"/>
    </inkml:context>
    <inkml:brush xml:id="br0">
      <inkml:brushProperty name="width" value="0.025" units="cm"/>
      <inkml:brushProperty name="height" value="0.025" units="cm"/>
    </inkml:brush>
  </inkml:definitions>
  <inkml:trace contextRef="#ctx0" brushRef="#br0">1 4021 5541,'0'0'6214,"8"6"-6139,-2-2 114,0 0 1,0 0-1,1-1 1,-1 0-1,1 0 1,0-1-1,-1 0 1,1 0-1,0 0 1,1-1 0,10 1-1,29-1 1939,116 0 315,-140-2-2382,-1-2 0,0 0 0,0-2 1,0 0-1,27-11 0,23-12 405,-1-4-1,-2-2 1,-2-3-1,116-84 1,47-48 772,70-59 209,-170 118-676,-28 25-177,159-171 0,-220 209-254,-2-3-1,-3-1 1,-1-2 0,-3-1-1,-3-1 1,-2-2 0,34-102-1,-25 29-277,-5-2 0,-7 0 0,-5-2 0,3-262 0,-24 291-60,-4-1-1,-20-104 1,13 132 8,-60-273-9,60 308 12,1-2 0,3 1 0,2-2 0,2 1 0,1 0 0,5-75 0,0 112 1,0 1-1,0-1 1,1 0 0,0 1 0,0 0 0,1-1 0,0 1 0,0 0 0,1 0 0,-1 1 0,2-1 0,-1 1 0,9-9 0,-5 6 33,1 2 1,0-1 0,0 1 0,1 1-1,0 0 1,0 0 0,0 1-1,13-5 1,15-2 77,0 2 0,0 1 0,1 2 0,45-2 0,-44 5-240,207-13-3230,-251 20-3059,-21 11 738,4-12 1908,-1-1-977</inkml:trace>
</inkml:ink>
</file>

<file path=ppt/ink/ink3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1.700"/>
    </inkml:context>
    <inkml:brush xml:id="br0">
      <inkml:brushProperty name="width" value="0.025" units="cm"/>
      <inkml:brushProperty name="height" value="0.025" units="cm"/>
    </inkml:brush>
  </inkml:definitions>
  <inkml:trace contextRef="#ctx0" brushRef="#br0">28 174 2338,'0'0'6273,"-5"-10"-3246,-15-31-582,19 39-2317,1 1 1,0-1 0,-1 1-1,1-1 1,0 1 0,0-1-1,0 1 1,0-1-1,0 1 1,0-1 0,0 0-1,0 1 1,1-1 0,-1 1-1,1-1 1,-1 1 0,1 0-1,0-1 1,-1 1 0,1-1-1,0 1 1,0 0 0,0 0-1,0-1 1,0 1-1,0 0 1,0 0 0,3-1-1,37-23 1681,-34 21-1359,10-4-160,0 1 0,1 0-1,0 1 1,0 1-1,37-5 1,-7 5 250,54 2 1,-100 3-525,-1 0 0,1 0 0,0 0 1,0 0-1,0 1 0,-1-1 0,1 1 0,0-1 0,-1 1 0,1-1 1,0 1-1,-1 0 0,1 0 0,-1 0 0,1 0 0,-1 0 0,1 0 1,-1 0-1,0 1 0,1-1 0,-1 0 0,1 2 0,0 0 57,-1 0 1,0 0-1,0 0 0,1 1 0,-2-1 0,1 0 0,0 0 1,-1 1-1,1-1 0,-1 0 0,0 5 0,-1 1 134,0 0-1,0 0 0,-1-1 1,0 1-1,0 0 1,-1-1-1,0 1 1,-6 10-1,-8 7 1063,-36 40 0,-12 20-370,59-77-1384,0 1-1,1-1 0,0 1 0,1 0 1,1 1-1,-1-1 0,-2 19 1,4 1-5655</inkml:trace>
</inkml:ink>
</file>

<file path=ppt/ink/ink3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4.174"/>
    </inkml:context>
    <inkml:brush xml:id="br0">
      <inkml:brushProperty name="width" value="0.025" units="cm"/>
      <inkml:brushProperty name="height" value="0.025" units="cm"/>
    </inkml:brush>
  </inkml:definitions>
  <inkml:trace contextRef="#ctx0" brushRef="#br0">9 109 11531,'0'0'6401,"-1"9"-4245,-1-3-2041,0-1 421,1 1 1,0 0 0,0-1-1,1 1 1,-1 0-1,1 6 1,1-10-389,-1-1 1,0 1-1,0-1 1,1 1-1,-1-1 1,1 1-1,-1-1 1,1 1-1,0-1 1,0 0-1,0 1 1,-1-1-1,1 0 1,0 0-1,0 1 1,1-1-1,-1 0 1,0 0-1,0 0 1,0-1-1,1 1 1,-1 0-1,0 0 1,1-1-1,-1 1 1,1-1-1,-1 1 1,1-1-1,-1 1 1,1-1-1,-1 0 1,3 0-1,0 1-70,0-1 0,0 0 1,0-1-1,0 1 0,0-1 0,0 1 0,0-1 0,0 0 0,0-1 0,-1 1 0,1-1 0,0 1 0,-1-1 0,1 0 0,-1 0 0,1-1 1,-1 1-1,0-1 0,0 0 0,0 0 0,-1 0 0,1 0 0,-1 0 0,1 0 0,-1-1 0,0 1 0,1-5 0,1 0 55,-1 0-1,0 0 1,0 0-1,-1 0 1,0 0-1,0-1 0,-1 1 1,0-1-1,-1 1 1,0-1-1,0 0 1,-2-11-1,2 19-132,0 0 0,-1 0 0,1 0 0,0 0 0,0-1 0,0 1 0,-1 0 0,1 0 0,-1 0 0,1 0 0,-1 0 0,1 0 0,-1 0 0,1 0 0,-1 0 0,0 1 0,1-1 0,-1 0 0,0 0 0,0 0 0,0 1 0,0-1 0,0 1 0,0-1 0,0 0 0,0 1 0,0 0 0,0-1 0,0 1 0,0 0 0,0-1 0,0 1 0,0 0 0,0 0 0,0 0 0,-1 0 0,1 0 0,0 0 0,-1 0 0,-1 1 0,0 0 0,1 0 0,-1 0 0,1 0 0,-1 0 0,1 1 0,-1-1 0,1 1 0,0 0 0,0 0 0,0-1 0,0 1 0,0 1 0,-3 2 0,-3 7 0,0 1 0,1-1 0,1 1 0,0 1 0,0-1 0,1 1 0,1 0 0,1 0 0,0 0 0,0 1 0,1-1 0,1 28 0,1-40 0,1-1 0,-1 1 0,0-1 0,1 0 0,0 0 0,-1 1 0,1-1 0,0 0 0,-1 0 0,1 0 0,0 0 0,0 1 0,0-1 0,0 0 0,0-1 0,0 1 0,0 0 0,1 0 0,-1 0 0,0-1 0,0 1 0,1-1 0,-1 1 0,0-1 0,1 1 0,-1-1 0,0 0 0,1 0 0,-1 1 0,0-1 0,1 0 0,-1 0 0,1 0 0,-1-1 0,2 1 0,4-1 0,0 0 0,0 0 0,-1-1 0,1 0 0,0 0 0,7-3 0,4-6 0,0 0 0,-1 0 0,0-2 0,0 0 0,14-16 0,36-29 0,-66 58 0,-1 0 0,0 0 0,0-1 0,1 1 0,-1 0 0,0 0 0,0-1 0,1 1 0,-1 0 0,0 0 0,0 0 0,1 0 0,-1 0 0,0-1 0,1 1 0,-1 0 0,0 0 0,1 0 0,-1 0 0,0 0 0,1 0 0,-1 0 0,0 0 0,1 0 0,-1 0 0,0 0 0,1 0 0,-1 0 0,0 1 0,1-1 0,-1 0 0,0 0 0,0 0 0,1 0 0,-1 0 0,0 1 0,0-1 0,1 0 0,-1 0 0,0 1 0,0-1 0,1 0 0,-1 1 0,3 20 0,-9 34 0,5-46 0,0-8 0,1 0 0,0 0 0,0 0 0,-1 0 0,1 0 0,0 0 0,0 0 0,0 0 0,0 0 0,0 0 0,0 0 0,0-1 0,0 1 0,0 0 0,1 0 0,-1 0 0,0 0 0,1 0 0,-1 0 0,1 0 0,-1-1 0,0 1 0,1 0 0,0 0 0,-1-1 0,1 1 0,-1 0 0,1-1 0,0 1 0,0 0 0,-1-1 0,2 1 0,0-1 0,1 0 0,-1 0 0,0 0 0,0 0 0,0-1 0,0 1 0,1-1 0,-1 1 0,0-1 0,0 0 0,0 0 0,0 0 0,0 0 0,2-2 0,57-41 0,-46 32 0,1 0 0,0 1 0,20-9 0,-35 19 0,0 1 0,-1-1 0,1 0 0,0 1 0,0 0 0,0-1 0,0 1 0,0 0 0,0-1 0,0 1 0,0 0 0,0 0 0,0 0 0,0 0 0,0 0 0,0 0 0,0 0 0,0 0 0,0 0 0,0 0 0,0 1 0,0-1 0,0 0 0,-1 1 0,1-1 0,0 1 0,0-1 0,0 1 0,0-1 0,-1 1 0,1 0 0,1 0 0,-1 2 0,0-1 0,0 1 0,0-1 0,0 1 0,0-1 0,-1 1 0,1 0 0,-1-1 0,0 1 0,0 0 0,0-1 0,0 4 0,-3 15 0,0 0 0,-9 28 0,11-41 0,-6 28 0,7-36-12,0 0-1,0 0 1,0 0-1,0 0 1,0 0 0,1 0-1,-1 0 1,0 0-1,0-1 1,0 1 0,0 0-1,1 0 1,-1 0-1,0 0 1,0 0 0,0 0-1,0 0 1,1 0-1,-1 0 1,0 0 0,0 0-1,0 0 1,0 0-1,1 0 1,-1 0 0,0 0-1,0 0 1,0 1-1,0-1 1,0 0 0,1 0-1,-1 0 1,0 0-1,0 0 1,0 0 0,0 0-1,0 0 1,1 1-1,-1-1 1,0 0 0,0 0-1,0 0 1,0 0-1,0 0 1,0 1 0,0-1-1,0 0 1,0 0-1,0 0 1,0 0 0,0 1-1,0-1 1,0 0-1,0 0 1,0 0-1,0 0 1,0 1 0,0-1-1,0 0 1,0 0-1,0 0 1,0 0 0,0 1-1,0-1 1,8-8-4542,2-11-5076</inkml:trace>
</inkml:ink>
</file>

<file path=ppt/ink/ink3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6.754"/>
    </inkml:context>
    <inkml:brush xml:id="br0">
      <inkml:brushProperty name="width" value="0.025" units="cm"/>
      <inkml:brushProperty name="height" value="0.025" units="cm"/>
    </inkml:brush>
  </inkml:definitions>
  <inkml:trace contextRef="#ctx0" brushRef="#br0">127 1 11179,'0'1'9185,"0"12"-8142,-3 111 3126,0-53-2623,7 93-1,5-131-987,-9-32-543,0 0-1,1 0 1,-1 0 0,1 1-1,-1-1 1,1 0-1,-1 0 1,1 0-1,0 0 1,0 0-1,-1 0 1,1 0 0,0 0-1,0 0 1,0-1-1,0 1 1,0 0-1,0-1 1,0 1-1,0 0 1,0-1 0,1 1-1,0-1 1,-1-1-255,-1-1 1,0 1-1,1-1 1,-1 1-1,0-1 1,0 0-1,0 1 1,0-1-1,0 0 0,0 1 1,0-1-1,0 1 1,-1-1-1,0-1 1,-3-5-1201,0 0 0,-1 0 0,0 0-1,0 1 1,-1 0 0,1 0 0,-2 0 0,1 1 0,-1 0 0,0 0 0,-13-8-1,-20-19 1374,22 15 4994,4-3 4468,15 14-3389,10 2-3907,18 0-2263,-22 4 951,120-9-1964,-68 7-6433,-35 1 569</inkml:trace>
</inkml:ink>
</file>

<file path=ppt/ink/ink3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7.178"/>
    </inkml:context>
    <inkml:brush xml:id="br0">
      <inkml:brushProperty name="width" value="0.025" units="cm"/>
      <inkml:brushProperty name="height" value="0.025" units="cm"/>
    </inkml:brush>
  </inkml:definitions>
  <inkml:trace contextRef="#ctx0" brushRef="#br0">133 0 22005,'0'0'8792,"-9"0"-8658,4 0-132,0 0 1,0 0-1,0 1 1,0-1-1,0 1 1,1 0-1,-1 1 1,0-1-1,1 1 1,-1 0-1,1 0 1,-1 0-1,1 1 1,0-1-1,0 1 1,-5 5-1,-1 0 7,-19 22-232,28-17 47,20-5 11,-8-6 298,5 0-513,-1 1 1,0 1-1,0 0 1,-1 0-1,23 11 1,-34-13 338,0 0-1,0-1 1,-1 1-1,1 0 1,0 1-1,-1-1 1,0 0 0,1 1-1,-1-1 1,0 1-1,0 0 1,0-1-1,-1 1 1,1 0 0,0 0-1,-1 1 1,0-1-1,0 0 1,0 0-1,0 0 1,-1 1-1,1-1 1,-1 0 0,0 1-1,0-1 1,0 1-1,0-1 1,-1 0-1,1 1 1,-1-1 0,-2 6-1,1-3 246,0 0-1,-1-1 1,0 0-1,0 1 1,0-1 0,-1 0-1,0-1 1,0 1-1,0-1 1,0 1-1,-1-1 1,1 0 0,-1-1-1,-10 6 1,9-5 26,-1 0 1,0-1-1,0 0 0,0 0 1,0 0-1,-1-1 1,1 0-1,-1-1 1,1 0-1,-1 0 1,-9 0-1,16-1-258,0 0 0,1 0-1,-1 0 1,0 0 0,0-1 0,0 1-1,1 0 1,-1 0 0,0-1 0,0 1 0,0-1-1,1 1 1,-1-1 0,0 1 0,1-1 0,-1 1-1,0-1 1,1 1 0,-1-1 0,1 0-1,-1 1 1,1-1 0,-1 0 0,1 0 0,0 1-1,-1-1 1,1-1 0,-1-28-1971,2 21 919,2 1 0,-1 0 0,1 0 0,7-15 0,11-13-6015,3-1-5327</inkml:trace>
</inkml:ink>
</file>

<file path=ppt/ink/ink3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7.631"/>
    </inkml:context>
    <inkml:brush xml:id="br0">
      <inkml:brushProperty name="width" value="0.025" units="cm"/>
      <inkml:brushProperty name="height" value="0.025" units="cm"/>
    </inkml:brush>
  </inkml:definitions>
  <inkml:trace contextRef="#ctx0" brushRef="#br0">68 0 6150,'0'0'10303,"-3"12"-6187,-13 46 161,-8 64 0,5 74-3025,15-146-40,2-36-400,3-36-444,4-38-368,2 1 0,3 1 0,30-98 0,-39 153-9,1-1 1,-1 0-1,1 1 1,0 0-1,0-1 1,0 1-1,0 0 1,1 0-1,-1 0 0,1 0 1,0 0-1,0 1 1,0-1-1,0 1 1,0 0-1,7-3 1,-9 4 3,1 0 0,0 1 1,0-1-1,-1 1 1,1 0-1,0 0 0,0 0 1,0 0-1,-1 0 1,1 0-1,0 0 1,0 0-1,0 1 0,-1-1 1,1 0-1,0 1 1,0 0-1,-1-1 1,1 1-1,0 0 0,-1 0 1,1 0-1,-1 0 1,0 0-1,1 1 0,-1-1 1,0 0-1,1 1 1,-1-1-1,0 0 1,0 1-1,0 0 0,0-1 1,-1 1-1,1-1 1,1 4-1,-1-2 9,1 0 1,-1 1-1,0-1 1,0 0-1,0 0 0,0 1 1,-1-1-1,1 1 1,-1-1-1,0 1 1,0-1-1,0 0 0,0 1 1,-1-1-1,0 1 1,1-1-1,-1 0 0,0 1 1,-1-1-1,1 0 1,0 0-1,-1 0 0,0 0 1,0 0-1,0 0 1,0-1-1,0 1 0,0 0 1,-1-1-1,1 0 1,-1 0-1,-5 4 1,0-1 9,0 0 0,0-1 0,0 0 0,0-1 0,-1 1 0,1-1 0,-1-1 1,0 0-1,0 0 0,0-1 0,-14 1 0,23-2-17,0 0 1,0 0-1,0 0 1,-1 0-1,1 0 1,0 0-1,0 0 1,-1 0-1,1 0 0,0 0 1,0 0-1,0-1 1,-1 1-1,1 0 1,0 0-1,0 0 1,0 0-1,-1 0 1,1 0-1,0 0 0,0-1 1,0 1-1,0 0 1,-1 0-1,1 0 1,0 0-1,0-1 1,0 1-1,0 0 0,0 0 1,0 0-1,0-1 1,-1 1-1,1 0 1,0 0-1,0 0 1,0-1-1,0 1 0,0 0 1,0 0-1,0 0 1,0-1-1,0 1 1,0 0-1,0-1 1,7-13-420,13-10-1751,26-17-7361,-18 20 2498</inkml:trace>
</inkml:ink>
</file>

<file path=ppt/ink/ink3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8.146"/>
    </inkml:context>
    <inkml:brush xml:id="br0">
      <inkml:brushProperty name="width" value="0.025" units="cm"/>
      <inkml:brushProperty name="height" value="0.025" units="cm"/>
    </inkml:brush>
  </inkml:definitions>
  <inkml:trace contextRef="#ctx0" brushRef="#br0">23 5 17905,'0'0'6566,"-1"12"-3512,-7 53-431,2-26-1314,-1 43 1,7-82-1310,0 0 0,0 0 0,0 0 0,0 1 0,0-1 0,0 0 0,0 0 0,0 0 0,0 1 0,0-1 0,0 0 0,0 0 0,0 0 0,0 1 0,0-1 0,0 0 0,0 0 0,0 0 0,0 0 0,1 1 0,-1-1 0,0 0 0,0 0 0,0 0 0,0 0 0,0 1 0,0-1 0,1 0 0,-1 0 0,0 0 0,0 0 0,0 0 0,0 0 0,1 0 0,-1 1 0,0-1 0,0 0 0,0 0 0,1 0 0,-1 0 0,0 0 0,0 0 0,0 0 0,1 0 0,-1 0 0,0 0 0,0 0 0,12-7 0,8-15 0,-14 11 0,0-1 0,-1 0 0,-1-1 0,0 0 0,0 1 0,-1-1 0,-1 0 0,0 0 0,0-21 0,-4 39 0,2-5 0,-1 1 0,1 0 0,0 0 0,-1-1 0,1 1 0,0 0 0,-1 0 0,1 0 0,0 0 0,0 0 0,0-1 0,0 1 0,0 0 0,0 0 0,0 0 0,0 0 0,0 0 0,0 0 0,0 0 0,1-1 0,-1 1 0,0 0 0,1 0 0,-1 0 0,1-1 0,-1 1 0,0 0 0,1 0 0,0-1 0,-1 1 0,1 0 0,-1-1 0,1 1 0,0-1 0,0 1 0,-1-1 0,1 1 0,0-1 0,0 1 0,-1-1 0,1 0 0,0 1 0,1-1 0,12 3 0,1-1 0,-1 0 0,1-1 0,0 0 0,-1-1 0,1-1 0,14-2 0,-27 1 0,0 1 0,-1 0 0,1 0 0,0-1 0,-1 1 0,1-1 0,-1 0 0,0 1 0,1-1 0,-1 0 0,0 0 0,0 0 0,0 0 0,0 0 0,-1 0 0,1 0 0,-1 0 0,1 0 0,-1 0 0,1 0 0,-1 0 0,0-1 0,0-2 0,0-18 0,-1 19 0,0 8 0,-14 78 45,10-62-103,1-1 0,1 1 0,-2 26 0,5-45-90,0-1 0,0 1-1,0-1 1,0 0 0,0 1-1,0-1 1,1 0 0,-1 1-1,0-1 1,0 0 0,0 1-1,0-1 1,0 0 0,0 1-1,1-1 1,-1 0 0,0 1-1,0-1 1,0 0 0,1 0-1,-1 1 1,0-1 0,0 0 0,1 0-1,-1 1 1,0-1 0,1 0-1,-1 0 1,0 0 0,1 0-1,-1 1 1,0-1 0,1 0-1,-1 0 1,0 0 0,1 0-1,-1 0 1,0 0 0,1 0-1,-1 0 1,1 0 0,-1 0-1,0 0 1,1 0 0,-1 0 0,0-1-1,1 1 1,-1 0 0,0 0-1,1 0 1,-1 0 0,0 0-1,1-1 1,-1 1 0,0 0-1,0 0 1,1-1 0,-1 1-1,0-1 1,9-11-6397</inkml:trace>
</inkml:ink>
</file>

<file path=ppt/ink/ink3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8.490"/>
    </inkml:context>
    <inkml:brush xml:id="br0">
      <inkml:brushProperty name="width" value="0.025" units="cm"/>
      <inkml:brushProperty name="height" value="0.025" units="cm"/>
    </inkml:brush>
  </inkml:definitions>
  <inkml:trace contextRef="#ctx0" brushRef="#br0">1 0 15855,'0'0'15599,"48"42"-23959,-33-29 897</inkml:trace>
</inkml:ink>
</file>

<file path=ppt/ink/ink3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8.830"/>
    </inkml:context>
    <inkml:brush xml:id="br0">
      <inkml:brushProperty name="width" value="0.025" units="cm"/>
      <inkml:brushProperty name="height" value="0.025" units="cm"/>
    </inkml:brush>
  </inkml:definitions>
  <inkml:trace contextRef="#ctx0" brushRef="#br0">62 225 14446,'0'0'16463,"-8"11"-16196,-1 3-131,0 2 1,-13 27-1,20-37-112,-1 0 0,1 0 0,0 0 0,1 0 0,0 0 0,0 0 0,0 0 0,0 0 0,1 1 0,0-1 0,1 0 0,-1 0 0,1 0 0,2 7 0,-2-11-11,0 0 0,0 1 0,0-1 0,1 0 0,-1-1 0,1 1 0,-1 0 0,1 0 0,0-1 0,0 1 0,0-1 0,0 1 0,0-1 0,0 0 0,0 0 0,0 1 0,0-2 0,0 1 0,1 0 1,-1 0-1,0-1 0,1 1 0,-1-1 0,0 0 0,1 0 0,-1 0 0,1 0 0,-1 0 0,0 0 0,1-1 0,-1 1 0,0-1 0,3 0 0,3-1 29,0 0 0,0-1 0,0 0 0,-1 0 1,1 0-1,-1-1 0,0 0 0,10-8 0,-5 0-42,0 0 0,-1 0 0,-1-1 0,0-1 0,0 1 0,-1-2 0,-1 1 0,-1-1 0,10-26 0,-9 18 0,-1-1 0,-2 0 0,0 0 0,-1 0 0,1-46 0,-5 68 0,0-1 0,0 1 0,0 0 0,0 0 0,0-1 0,-1 1 0,1 0 0,0 0 0,-1 0 0,0 0 0,1-1 0,-1 1 0,0 0 0,0 0 0,-1 1 0,1-1 0,0 0 0,0 0 0,-1 0 0,1 1 0,-1-1 0,-2-1 0,2 2 0,0 1 0,0-1 0,0 1 0,0 0 0,-1-1 0,1 1 0,0 0 0,0 0 0,0 0 0,0 1 0,-1-1 0,1 1 0,0-1 0,0 1 0,0-1 0,0 1 0,0 0 0,0 0 0,0 0 0,0 0 0,1 1 0,-1-1 0,-2 3 0,-9 6 0,0 1 0,1 0 0,0 1 0,-15 21 0,23-29 0,1 0 0,0 1 0,-1-1 0,2 1 0,-1 0 0,1 0 0,-1 0 0,2 0 0,-1 0 0,0 0 0,1 1 0,0-1 0,0 0 0,1 1 0,-1-1 0,1 1 0,1 9 0,0-13 1,0 0 1,0 0-1,0-1 0,0 1 0,1 0 1,-1-1-1,0 1 0,1-1 1,-1 1-1,1-1 0,0 0 1,-1 1-1,1-1 0,0 0 0,0 0 1,3 1-1,41 14-19,-20-8-93,-20-6-191,-1 1 1,0-1-1,0 1 0,0 0 0,0 0 0,-1 1 0,1 0 1,-1-1-1,0 1 0,0 1 0,0-1 0,0 0 1,-1 1-1,6 10 0,-5-5-284,-1 1-1,0-1 1,0 1-1,-1 0 1,-1 0-1,1 19 1,-2-28-48,2 7-785,2-5-2656,2-4-1461</inkml:trace>
</inkml:ink>
</file>

<file path=ppt/ink/ink3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19.202"/>
    </inkml:context>
    <inkml:brush xml:id="br0">
      <inkml:brushProperty name="width" value="0.025" units="cm"/>
      <inkml:brushProperty name="height" value="0.025" units="cm"/>
    </inkml:brush>
  </inkml:definitions>
  <inkml:trace contextRef="#ctx0" brushRef="#br0">105 1 1954,'0'0'27348,"-1"10"-26686,-5 67 473,-2 92 16,8-154-1207,1 0-1,0 0 1,1 0-1,1 0 1,1 0-1,0 0 1,1-1 0,11 25-1,-4-25-2491,-8-23-2561,-12-31-1765,-32-23 1943,-6 3 7686,1 2 6590,45 58-9238,0 0 0,-1 0-1,1-1 1,0 1 0,0 0-1,0 0 1,0 0 0,0-1-1,-1 1 1,1 0 0,0 0-1,0-1 1,0 1 0,0 0-1,0 0 1,0-1 0,0 1-1,0 0 1,0 0 0,0-1-1,0 1 1,0 0-1,0 0 1,0-1 0,0 1-1,0 0 1,0 0 0,0 0-1,0-1 1,1 1 0,-1 0-1,0 0 1,0-1 0,0 1-1,0 0 1,0 0 0,1 0-1,-1-1 1,0 1 0,0 0-1,0 0 1,1 0 0,-1 0-1,0 0 1,0 0 0,1-1-1,-1 1 1,0 0-1,0 0 1,1 0 0,-1 0-1,24-2 1377,35 8-2365,-51-5 1291,73 3-5587,-37-4-3348</inkml:trace>
</inkml:ink>
</file>

<file path=ppt/ink/ink3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0.482"/>
    </inkml:context>
    <inkml:brush xml:id="br0">
      <inkml:brushProperty name="width" value="0.025" units="cm"/>
      <inkml:brushProperty name="height" value="0.025" units="cm"/>
    </inkml:brush>
  </inkml:definitions>
  <inkml:trace contextRef="#ctx0" brushRef="#br0">75 83 3427,'0'0'9465,"-9"-1"-5050,-2 1-3258,7 0-664,-1 0 0,1 0 0,0 0 0,0-1-1,0 0 1,0 1 0,0-1 0,0-1 0,-4-1 0,8 3-307,-1 0 0,1 0 1,-1 0-1,1 0 0,-1-1 0,1 1 1,-1 0-1,1 0 0,0-1 0,-1 1 1,1 0-1,-1-1 0,1 1 0,0 0 1,-1-1-1,1 1 0,0 0 0,0-1 1,-1 1-1,1-1 0,0 1 1,0-1-1,-1 1 0,1 0 0,0-1 1,0 1-1,0-1 0,0 1 0,0-1 1,0 0-1,9-12 1935,21-6-1187,-16 13-879,1 1-1,-1 0 1,1 1-1,0 1 1,0 0-1,1 1 1,-1 0-1,0 2 1,16 0-1,-29 0-54,-1 0 0,1 0 0,-1 1 0,1-1 0,-1 0 0,0 1 0,1-1 0,-1 0 0,1 1 0,-1 0 0,0-1 0,0 1 0,1 0 0,-1 0 0,0 0 0,0 0 0,0-1 0,0 2 0,0-1 0,0 0 0,0 0 0,0 0 0,0 0 0,0 1 0,0 0 0,0 1 0,0 0 0,-1 0 0,1 1 0,-1-1 0,0 0 0,0 0 0,0 0 0,0 0 0,0 0 0,-1 0 0,0 5 0,-3 3 0,1 0 0,-1 0 0,-1 0 0,0 0 0,-9 13 0,-43 44 0,45-56 0,0 0 0,1 1 0,1 1 0,-17 28 0,26-41 0,0 0 0,1 0 0,0 0 0,-1 0 0,1-1 0,-1 1 0,1 0 0,0 0 0,0 0 0,-1 0 0,1 0 0,0 0 0,0 0 0,0 0 0,0 0 0,0 0 0,0 0 0,0 0 0,1 0 0,-1 0 0,0 0 0,0 0 0,1 0 0,-1 0 0,1 0 0,-1-1 0,1 1 0,-1 0 0,1 0 0,-1 0 0,1-1 0,0 1 0,-1 0 0,1-1 0,0 1 0,0 0 0,0-1 0,-1 1 0,1-1 0,0 1 0,0-1 0,0 0 0,0 1 0,0-1 0,0 0 0,0 0 0,0 0 0,1 1 0,8 0 0,0 0 0,0-1 0,0 0 0,11-1 0,-5 0 0,55-5-2468,-3-14-3707,-24 1-2382</inkml:trace>
</inkml:ink>
</file>

<file path=ppt/ink/ink3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0.866"/>
    </inkml:context>
    <inkml:brush xml:id="br0">
      <inkml:brushProperty name="width" value="0.025" units="cm"/>
      <inkml:brushProperty name="height" value="0.025" units="cm"/>
    </inkml:brush>
  </inkml:definitions>
  <inkml:trace contextRef="#ctx0" brushRef="#br0">1 159 21172,'0'0'10036,"8"1"-8707,-3 0-1317,0-1-1,0 0 1,0 0-1,0 0 1,0-1-1,0 0 1,0 0-1,0 0 1,0 0-1,-1-1 1,1 0-1,-1 0 1,1 0-1,-1-1 1,1 1-1,-1-1 1,0 0-1,0 0 1,6-7-1,17-16-11,-2-1 0,30-40 0,-55 67 0,0 0 0,0 0 0,0-1 0,0 1 0,1 0 0,-1 0 0,0 0 0,0 0 0,0-1 0,0 1 0,0 0 0,0 0 0,0 0 0,1 0 0,-1 0 0,0 0 0,0-1 0,0 1 0,0 0 0,0 0 0,1 0 0,-1 0 0,0 0 0,0 0 0,0 0 0,0 0 0,1 0 0,-1 0 0,0 0 0,0 0 0,0 0 0,0 0 0,1 0 0,-1 0 0,0 0 0,0 0 0,0 0 0,0 0 0,1 0 0,-1 0 0,0 0 0,0 0 0,0 0 0,0 1 0,1-1 0,-1 0 0,0 0 0,0 0 0,0 0 0,0 0 0,0 0 0,0 1 0,0-1 0,1 0 0,-1 0 0,0 0 0,0 0 0,0 0 0,0 1 0,0-1 0,0 0 0,0 0 0,0 0 0,0 1 0,0-1 0,0 0 0,0 0 0,0 1 0,2 23 0,-6 31 0,-6-4 0,6-34 0,1 0 0,0 0 0,1 0 0,1 0 0,0 0 0,4 33 0,-3-50-76,0 1 1,0-1-1,1 1 1,-1 0-1,1-1 0,-1 1 1,0-1-1,1 1 1,-1 0-1,1-1 0,-1 1 1,1-1-1,-1 0 0,1 1 1,0-1-1,-1 1 1,1-1-1,0 0 0,-1 0 1,1 1-1,0-1 1,-1 0-1,1 0 0,0 0 1,-1 0-1,1 1 1,0-1-1,1-1 0,20-2-6096,-3-9-3400</inkml:trace>
</inkml:ink>
</file>

<file path=ppt/ink/ink3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1.195"/>
    </inkml:context>
    <inkml:brush xml:id="br0">
      <inkml:brushProperty name="width" value="0.025" units="cm"/>
      <inkml:brushProperty name="height" value="0.025" units="cm"/>
    </inkml:brush>
  </inkml:definitions>
  <inkml:trace contextRef="#ctx0" brushRef="#br0">0 0 20724,'0'0'10393,"1"12"-9304,1 204-531,-3-122-1233,7-90-3719</inkml:trace>
</inkml:ink>
</file>

<file path=ppt/ink/ink3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1.568"/>
    </inkml:context>
    <inkml:brush xml:id="br0">
      <inkml:brushProperty name="width" value="0.025" units="cm"/>
      <inkml:brushProperty name="height" value="0.025" units="cm"/>
    </inkml:brush>
  </inkml:definitions>
  <inkml:trace contextRef="#ctx0" brushRef="#br0">0 56 17521,'0'0'15246,"88"-28"-15246,-42 21 0,3 3 0,-3-1 0,-7 0 0,-9 2 0,-6 0-512,-10 3-1795,-6 0-1472</inkml:trace>
  <inkml:trace contextRef="#ctx0" brushRef="#br0" timeOffset="1">14 181 18449,'0'0'10731,"71"-6"-8778,-28-8-319,5-1-1634,-3-1 0,-5 5 0,-4 3 0,-6 4-833,-8 0-3235,-2 2-4548</inkml:trace>
</inkml:ink>
</file>

<file path=ppt/ink/ink3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3.484"/>
    </inkml:context>
    <inkml:brush xml:id="br0">
      <inkml:brushProperty name="width" value="0.025" units="cm"/>
      <inkml:brushProperty name="height" value="0.025" units="cm"/>
    </inkml:brush>
  </inkml:definitions>
  <inkml:trace contextRef="#ctx0" brushRef="#br0">1 128 5990,'67'-3'2826,"-45"1"-3337,1-2 0,-1 0 0,0-2 0,36-13 0,-15-1 2663,-2-5 3769,-39 24-5580,-1 1 0,0-1 1,1 0-1,-1 0 0,0 1 1,0-1-1,0 0 1,0 0-1,1-1 0,-1 1 1,-1 0-1,1 0 0,0 0 1,0-1-1,0 1 1,-1 0-1,1-1 0,0 1 1,0-3-1,-2 4-88,1-1 1,0 0-1,-1 0 0,1 1 1,-1-1-1,1 0 0,-1 1 1,1-1-1,-1 1 0,1-1 1,-1 1-1,0-1 0,1 1 1,-1-1-1,0 1 0,1 0 1,-1-1-1,0 1 0,0 0 1,1-1-1,-1 1 0,0 0 1,0 0-1,0 0 0,0 0 0,-34-3 4086,4 6-4256,25-2-55,0 1 0,0 1 1,0-1-1,0 1 0,0 0 0,1 0 0,0 1 1,-1-1-1,2 1 0,-1 0 0,0 1 0,1-1 1,-1 1-1,1 0 0,-4 8 0,3-6-14,0 0-1,1 0 0,0 1 1,0 0-1,1 0 0,0 0 1,0 0-1,1 0 0,0 1 1,-1 15-1,3-22-13,0 0 0,1 0 0,-1 0 0,0 0 0,1 0 0,-1-1 0,1 1 0,0 0 0,-1 0 0,1-1 0,0 1 0,0 0 0,0-1 0,0 1 0,0-1 0,1 0 0,-1 1 0,0-1 0,1 0 0,-1 0 0,1 0 0,-1 1 0,1-2 0,0 1 0,-1 0 0,1 0 0,0 0 0,0-1 0,-1 1 0,1-1 0,0 0 0,0 1 0,0-1 0,0 0 0,0 0 0,0 0 0,-1 0 0,1 0 0,2-1 0,4 0 0,-1 1 0,1-1 0,-1-1 0,0 1 0,1-1 0,-1 0 0,0-1 0,12-6 0,-7 2 0,-1-1 0,-1-1 0,1 0 0,-2 0 0,17-19 0,-23 24 0,0 1 0,0-1 0,-1 0 0,1 0 0,-1 0 0,0 0 0,0 0 0,0 0 0,-1 0 0,1-1 0,-1 1 0,0-1 0,-1 1 0,1-1 0,-1 1 0,1-1 0,-1 1 0,-1-1 0,1 1 0,-3-9 0,2 11 0,0-1 0,-1 2 0,1-1 0,-1 0 0,1 0 0,-1 0 0,0 1 0,0-1 0,0 1 0,0-1 0,0 1 0,0 0 0,0 0 0,-1 0 0,1 0 0,0 0 0,-1 0 0,1 1 0,0-1 0,-1 1 0,1 0 0,-4-1 0,-56 0 0,56 2 0,-1 0 0,1 0 0,0 0 0,0 1 0,0 0 0,-8 3 0,12-4 0,0 0 0,0 0 0,0 0 0,0 0 0,1 0 0,-1 0 0,0 1 0,1-1 0,-1 0 0,1 1 0,-1-1 0,1 1 0,0 0 0,0-1 0,0 1 0,0 0 0,0 0 0,0 0 0,0 0 0,0 0 0,1 0 0,-1 0 0,1 2 0,0-3-10,0 0 1,0 0-1,1 0 0,-1 0 0,1 0 1,-1 0-1,1 0 0,-1 0 0,1-1 1,0 1-1,-1 0 0,1 0 0,0-1 1,0 1-1,0-1 0,-1 1 0,1 0 1,0-1-1,0 1 0,0-1 0,0 0 1,0 1-1,0-1 0,0 0 0,0 0 1,0 1-1,0-1 0,0 0 0,0 0 1,0 0-1,1 0 0,41 1-1405,-36-1 740,69 0-10098,-39-1 1335</inkml:trace>
</inkml:ink>
</file>

<file path=ppt/ink/ink3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4.543"/>
    </inkml:context>
    <inkml:brush xml:id="br0">
      <inkml:brushProperty name="width" value="0.025" units="cm"/>
      <inkml:brushProperty name="height" value="0.025" units="cm"/>
    </inkml:brush>
  </inkml:definitions>
  <inkml:trace contextRef="#ctx0" brushRef="#br0">69 135 12812,'0'0'14633,"-9"11"-14265,4-5-313,-1 0 272,1 0-1,-1 1 1,1 0 0,1 0-1,-1 0 1,1 0 0,1 1-1,-1 0 1,1 0 0,1 0-1,0 0 1,0 0 0,-1 9-1,3-16-319,0 0-1,0-1 0,0 1 1,0-1-1,1 1 0,-1 0 1,0-1-1,1 1 0,-1-1 1,0 1-1,1-1 1,-1 1-1,0-1 0,1 1 1,-1-1-1,1 1 0,-1-1 1,1 1-1,-1-1 0,1 0 1,-1 1-1,1-1 0,0 0 1,-1 0-1,1 1 0,-1-1 1,1 0-1,0 0 0,-1 0 1,1 0-1,0 0 0,-1 0 1,1 0-1,-1 0 0,1 0 1,0 0-1,-1 0 0,1 0 1,0 0-1,-1-1 1,1 1-1,-1 0 0,1 0 1,0-1-1,-1 1 0,1 0 1,-1-1-1,2 0 0,31-18 9,-19 6-15,0-1 0,-1-1 0,-1 0 0,-1-1 0,0 0 0,-1-1 0,0 0 0,-2-1 0,0 0 0,-1 0 0,-1 0 0,0-1 0,2-20 0,-70 190 0,59-139 0,-1-3 0,1 1 0,0 0 0,1 0 0,0 0 0,1 0 0,0 0 0,0 0 0,2 17 0,-1-26 0,1 0 0,-1 0 0,1 1 0,0-1 0,0 0 0,0 0 0,-1 0 0,1 0 0,0 0 0,0 0 0,0 0 0,1 0 0,-1 0 0,0-1 0,0 1 0,0 0 0,1-1 0,-1 1 0,0-1 0,1 1 0,-1-1 0,0 0 0,1 1 0,-1-1 0,0 0 0,1 0 0,-1 0 0,1 0 0,-1 0 0,0 0 0,1-1 0,1 1 0,2-1 0,0 1 0,1-1 0,-1 0 0,0-1 0,0 1 0,0-1 0,7-4 0,-4 1 0,-1-1 0,1 0 0,-1 0 0,-1-1 0,1 0 0,-1-1 0,0 1 0,-1-1 0,0 0 0,0 0 0,-1-1 0,0 1 0,0-1 0,-1 0 0,0 0 0,-1 0 0,0 0 0,0-1 0,0-15 0,-4 24 0,-1 0 0,0 1 0,0-1 0,0 0 0,0 1 0,0 0 0,0 0 0,0 0 0,0 0 0,0 0 0,-5 2 0,4 1 0,0 0 0,1 0 0,-1 1 0,1-1 0,0 1 0,0 0 0,0 0 0,1 0 0,-1 0 0,1 1 0,0-1 0,0 1 0,1-1 0,-2 6 0,-14 67 0,17-76 0,0-1 0,0 1 0,-1 0 0,1 0 0,0-1 0,0 1 0,0 0 0,0-1 0,0 1 0,0 0 0,1-1 0,-1 1 0,0 0 0,0-1 0,0 1 0,1 0 0,-1-1 0,0 1 0,1-1 0,-1 1 0,0 0 0,1-1 0,-1 1 0,1-1 0,-1 1 0,1-1 0,-1 1 0,1-1 0,-1 0 0,1 1 0,0-1 0,-1 0 0,1 1 0,0-1 0,29-3 0,29-24 0,-38 15 0,-12 6 0,1 0 0,0 0 0,0 1 0,1 1 0,20-7 0,-29 11 0,1 0 0,-1-1 0,0 1 0,0 0 0,0 0 0,1 0 0,-1 1 0,0-1 0,0 0 0,0 1 0,0 0 0,1-1 0,-1 1 0,0 0 0,0 0 0,0 0 0,-1 0 0,1 1 0,0-1 0,0 0 0,-1 1 0,1-1 0,0 1 0,-1-1 0,0 1 0,1 0 0,-1 0 0,0 0 0,0 0 0,0 0 0,0 0 0,0 0 0,-1 0 0,1 0 0,0 0 0,-1 3 0,6 28 0,3 10 0,-9-43 0,0 0 0,0 0 0,0 1 0,1-1 0,-1 0 0,0 0 0,0 0 0,1 0 0,-1 1 0,0-1 0,1 0 0,-1 0 0,0 0 0,0 0 0,1 0 0,-1 0 0,0 0 0,1 0 0,-1 0 0,0 0 0,1 0 0,-1 0 0,0 0 0,1 0 0,-1 0 0,0 0 0,1 0 0,-1 0 0,0 0 0,0 0 0,1-1 0,-1 1 0,0 0 0,0 0 0,1 0 0,-1 0 0,0-1 0,0 1 0,1 0 0,-1 0 0,0-1 0,0 1 0,0 0 0,1 0 0,-1-1 0,0 1 0,0 0 0,0-1 0,0 1 0,0 0 0,0 0 0,0-1 0,0 1 0,0 0 0,0-1 0,0 1 0,0-1 0,10-19 0,-3-7 0,-1-1 0,-1 0 0,-2 0 0,0 0 0,-3-49 0,37 77 0,-15 2-603,0 0 0,0-1-1,0-1 1,25-4 0,-6-7-8585</inkml:trace>
</inkml:ink>
</file>

<file path=ppt/ink/ink3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6.037"/>
    </inkml:context>
    <inkml:brush xml:id="br0">
      <inkml:brushProperty name="width" value="0.025" units="cm"/>
      <inkml:brushProperty name="height" value="0.025" units="cm"/>
    </inkml:brush>
  </inkml:definitions>
  <inkml:trace contextRef="#ctx0" brushRef="#br0">8 0 20692,'0'0'11835,"2"13"-11632,-1 18-194,0 1 0,-3-1 1,-5 37-1,7-66-9,-1 0 0,0 0 0,1 0 0,0 0 0,0 1 0,0-1 0,0 0 0,0 0 0,0 0 0,0 1 0,0-1 0,1 0 0,0 0 0,-1 0 0,1 0 0,0 0 0,0 0 0,0 0 0,0 0 0,3 3 0,-1-3 0,0 0 0,0-1 0,0 0 0,0 0 0,1 0 0,-1 0 0,1 0 0,-1-1 0,0 1 0,1-1 0,-1 0 0,8-1 0,9 0-12,0-2-1,0 0 1,0-2 0,-1 0 0,0-1-1,1-1 1,-2 0 0,1-2-1,16-10 1,-20 7-1811,-10 0-2915,-4-5-2960</inkml:trace>
</inkml:ink>
</file>

<file path=ppt/ink/ink3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6.396"/>
    </inkml:context>
    <inkml:brush xml:id="br0">
      <inkml:brushProperty name="width" value="0.025" units="cm"/>
      <inkml:brushProperty name="height" value="0.025" units="cm"/>
    </inkml:brush>
  </inkml:definitions>
  <inkml:trace contextRef="#ctx0" brushRef="#br0">14 0 17553,'0'0'7495,"-12"60"-3363,11-33-1762,1 1-1153,0 3-1217,0 1 0,3 1 0,9 0 0,4-7-256,2-6-2947,3-7-2915,1-12-2883</inkml:trace>
</inkml:ink>
</file>

<file path=ppt/ink/ink3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6.754"/>
    </inkml:context>
    <inkml:brush xml:id="br0">
      <inkml:brushProperty name="width" value="0.025" units="cm"/>
      <inkml:brushProperty name="height" value="0.025" units="cm"/>
    </inkml:brush>
  </inkml:definitions>
  <inkml:trace contextRef="#ctx0" brushRef="#br0">1 60 23158,'0'0'7185,"11"-9"-5124,37-28-1698,-46 36-363,-1-1 0,1 1 0,0 0 0,0 0 0,0 0 0,0 0 0,0 0 0,0 0 0,0 0 0,0 0 0,0 1 0,0 0 0,1-1 0,-1 1 0,0 0 0,0 0 0,1 0 0,-1 0 0,0 0 0,0 1 0,3 0 0,-4 0 0,1 0 0,-1 0 0,0 0 0,0 0 0,0 1 0,0-1 0,0 0 0,0 1 0,0-1 0,0 1 0,0-1 0,-1 1 0,1-1 0,-1 1 0,1-1 0,-1 1 0,0 0 0,1-1 0,-1 1 0,0 3 0,0 4 0,0-1 0,-1 1 0,0 0 0,-1 0 0,1-1 0,-2 1 0,-5 16 0,-21 22 0,22-37 0,0 1 0,0-1 0,1 1 0,0 0 0,1 1 0,1-1 0,0 1 0,0 0 0,-4 24 0,8-35 0,1 0 0,-1-1 0,0 1 0,0 0 0,0-1 0,1 1 0,-1-1 0,0 1 0,1 0 0,-1-1 0,0 1 0,1-1 0,-1 1 0,1-1 0,-1 1 0,1-1 0,-1 0 0,1 1 0,-1-1 0,1 0 0,-1 1 0,1-1 0,0 0 0,-1 1 0,1-1 0,-1 0 0,2 0 0,28 5 0,27-8 0,-57 3 0,50-11-1678,-2-6-4251,-15 1-4273</inkml:trace>
</inkml:ink>
</file>

<file path=ppt/ink/ink3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0:27.108"/>
    </inkml:context>
    <inkml:brush xml:id="br0">
      <inkml:brushProperty name="width" value="0.025" units="cm"/>
      <inkml:brushProperty name="height" value="0.025" units="cm"/>
    </inkml:brush>
  </inkml:definitions>
  <inkml:trace contextRef="#ctx0" brushRef="#br0">45 14 15086,'0'0'16939,"0"12"-16325,-35 209-480,29-185-140,5-34 6,0-1 0,1 1 0,-1 0 0,1-1 0,0 1 0,0 0 0,-1-1 0,1 1 0,0 0 0,0-1 0,1 1 0,-1 0 0,0-1 0,0 1 0,1 0 0,-1-1 0,1 1 0,0-1 0,-1 1 0,1 0 0,0-1 0,1 2 0,0-3 0,0 1 0,0-1 0,-1 0 0,1 0 0,0 0 0,0-1 0,0 1 0,0 0 0,-1-1 0,1 1 0,0-1 0,0 0 0,-1 1 0,1-1 0,0 0 0,-1 0 0,1 0 0,-1 0 0,1 0 0,-1 0 0,2-2 0,38-29 0,-1 0 0,-1-3 0,-2-1 0,-2-2 0,60-83 0,-95 121-5,4-8-1346,-3 1-3971,-13 9-4752</inkml:trace>
  <inkml:trace contextRef="#ctx0" brushRef="#br0" timeOffset="1">197 206 21236,'0'0'8616,"11"55"-5701,2-39-2915,4 1 0,1 0 0,0 5 0,-3 0 0,-3 1 0,-1-1-4100,-1-4-10378</inkml:trace>
</inkml:ink>
</file>

<file path=ppt/ink/ink3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0.635"/>
    </inkml:context>
    <inkml:brush xml:id="br0">
      <inkml:brushProperty name="width" value="0.025" units="cm"/>
      <inkml:brushProperty name="height" value="0.025" units="cm"/>
    </inkml:brush>
  </inkml:definitions>
  <inkml:trace contextRef="#ctx0" brushRef="#br0">8 1 19314,'0'0'3166,"0"8"-1650,-5 119 4468,3 67-5300,2-190-622,0 0 0,1-1 1,0 1-1,0 0 1,0 0-1,0 0 1,1-1-1,-1 1 0,1-1 1,0 1-1,4 4 1,-5-7-224,-1 0 1,1 0 0,0-1 0,0 1 0,0 0-1,0 0 1,0-1 0,0 1 0,0-1 0,0 1 0,0-1-1,0 0 1,0 1 0,0-1 0,0 0 0,0 1-1,0-1 1,1 0 0,-1 0 0,0 0 0,0 0-1,0 0 1,0-1 0,0 1 0,0 0 0,0 0 0,1-1-1,-1 1 1,0 0 0,0-1 0,0 1 0,0-1-1,0 0 1,0 1 0,-1-1 0,1 0 0,0 1 0,0-1-1,0 0 1,-1 0 0,1 0 0,0 0 0,0-2-1,14-18-5118,0-5-2563</inkml:trace>
</inkml:ink>
</file>

<file path=ppt/ink/ink3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0.965"/>
    </inkml:context>
    <inkml:brush xml:id="br0">
      <inkml:brushProperty name="width" value="0.025" units="cm"/>
      <inkml:brushProperty name="height" value="0.025" units="cm"/>
    </inkml:brush>
  </inkml:definitions>
  <inkml:trace contextRef="#ctx0" brushRef="#br0">42 1 16528,'0'0'11520,"-2"8"-10655,-4 17-379,-19 89 258,22-101-682,2 1 0,0-1 1,0 0-1,1 1 0,1-1 0,4 24 0,-4-35-34,-1-1 0,0 1 0,1-1 0,0 1 0,-1 0-1,1-1 1,0 1 0,0-1 0,0 1 0,0-1 0,0 0 0,0 1-1,0-1 1,0 0 0,0 0 0,1 0 0,-1 0 0,1 0 0,-1 0 0,1 0-1,-1 0 1,1 0 0,-1-1 0,1 1 0,0-1 0,-1 1 0,1-1-1,0 0 1,-1 1 0,1-1 0,0 0 0,0 0 0,-1 0 0,1 0 0,0-1-1,-1 1 1,1 0 0,0-1 0,-1 1 0,3-2 0,0 1 41,0-1 1,0 0 0,0 0 0,0 0-1,0 0 1,0 0 0,0-1 0,-1 0-1,0 0 1,1 0 0,-1 0 0,0 0-1,0-1 1,3-5 0,-4 6-70,-1 0 0,1 0 0,-1-1 0,0 1 0,0-1 0,0 1 0,0-1 0,0 1 0,-1-1 0,0 1 0,0-1 0,0 1 0,0-7 0,-1 8 0,0 1 0,1-1 0,-1 1 0,0 0 0,0-1 0,0 1 0,0-1 0,0 1 0,0 0 0,0 0 0,0 0 0,0-1 0,-1 1 0,1 0 0,0 1 0,-1-1 0,1 0 0,-1 0 0,1 1 0,-1-1 0,1 0 0,-1 1 0,1 0 0,-1-1 0,0 1 0,1 0 0,-1 0 0,0 0 0,1 0 0,-3 0 0,-2 0 3,0 0-1,-1 0 1,1 1 0,0 0-1,0 0 1,0 0 0,-10 4-1,14-4-6,0 0 0,1 0 0,-1 0 0,0 0 0,0 0 0,0 0 0,1 1 0,-1-1-1,1 1 1,-1-1 0,1 1 0,0 0 0,-1-1 0,1 1 0,0 0 0,0 0 0,0 0-1,0 0 1,1 0 0,-1 0 0,0 0 0,1 0 0,0 0 0,-1 0 0,1 4 0,0-5-120,0 0 0,0-1 0,0 1 0,0 0 0,0 0 0,0 0 0,0-1 0,0 1 0,0 0 0,1 0 0,-1 0 0,0-1 0,1 1 0,-1 0 1,0-1-1,1 1 0,-1 0 0,1-1 0,-1 1 0,1 0 0,0-1 0,-1 1 0,1-1 0,-1 1 0,1-1 0,0 1 0,-1-1 0,1 0 0,1 1 0,26 2-7705,-27-3 7653,30 1-10660</inkml:trace>
</inkml:ink>
</file>

<file path=ppt/ink/ink3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1.385"/>
    </inkml:context>
    <inkml:brush xml:id="br0">
      <inkml:brushProperty name="width" value="0.025" units="cm"/>
      <inkml:brushProperty name="height" value="0.025" units="cm"/>
    </inkml:brush>
  </inkml:definitions>
  <inkml:trace contextRef="#ctx0" brushRef="#br0">24 1 15246,'0'0'12145,"-3"11"-10511,-3 13-1241,1-1 1,1 1-1,1 0 1,1 0-1,1 0 1,3 29-1,10-28-855,-3-14-871,-8-11 1244,-1 0 0,0 0 0,0 0-1,1 1 1,-1-1 0,0 0 0,0 0 0,1 0 0,-1 0-1,0 0 1,0 0 0,1 0 0,-1 0 0,0 0 0,0 0 0,1 0-1,-1 0 1,0 0 0,0 0 0,1 0 0,-1 0 0,0 0 0,0-1-1,1 1 1,-1 0 0,0 0 0,0 0 0,0 0 0,1 0 0,-1-1-1,0 1 1,0 0 0,0 0 0,0 0 0,1-1 0,-1 1-1,0 0 1,0 0 0,0-1 0,0 1 0,1-21-10775,-1 1-1366</inkml:trace>
</inkml:ink>
</file>

<file path=ppt/ink/ink3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1.712"/>
    </inkml:context>
    <inkml:brush xml:id="br0">
      <inkml:brushProperty name="width" value="0.025" units="cm"/>
      <inkml:brushProperty name="height" value="0.025" units="cm"/>
    </inkml:brush>
  </inkml:definitions>
  <inkml:trace contextRef="#ctx0" brushRef="#br0">1 72 11050,'0'0'19058,"62"-18"-17456,-19 9-833,7-2-481,-2-1-288,-4 2 0,-8 2 0,-6 4-1281,-10 4-1186,-11 0-2401</inkml:trace>
</inkml:ink>
</file>

<file path=ppt/ink/ink3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2.044"/>
    </inkml:context>
    <inkml:brush xml:id="br0">
      <inkml:brushProperty name="width" value="0.025" units="cm"/>
      <inkml:brushProperty name="height" value="0.025" units="cm"/>
    </inkml:brush>
  </inkml:definitions>
  <inkml:trace contextRef="#ctx0" brushRef="#br0">0 48 18834,'0'0'10442,"65"-5"-8488,-29-4-737,0 0-897,-1 4-320,-2 0-1057,-6-3-2306,-4 2-4677</inkml:trace>
</inkml:ink>
</file>

<file path=ppt/ink/ink3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4.070"/>
    </inkml:context>
    <inkml:brush xml:id="br0">
      <inkml:brushProperty name="width" value="0.025" units="cm"/>
      <inkml:brushProperty name="height" value="0.025" units="cm"/>
    </inkml:brush>
  </inkml:definitions>
  <inkml:trace contextRef="#ctx0" brushRef="#br0">159 0 14606,'0'0'4260,"-10"10"-2915,-6 6-869,1 1-1,0 0 1,1 2 0,1-1-1,1 2 1,0-1-1,2 2 1,0-1 0,2 1-1,-9 31 1,15-46-335,1 1 1,-1 0 0,2-1-1,-1 1 1,1 0-1,0 0 1,0 0 0,1-1-1,0 1 1,2 9 0,-1-13-96,-1 0 1,1 0-1,0-1 0,0 1 1,0 0-1,0-1 1,0 1-1,1-1 1,-1 0-1,1 0 1,-1 0-1,1 0 1,0 0-1,0 0 1,0-1-1,0 1 0,0-1 1,0 0-1,0 0 1,0 0-1,1 0 1,5 0-1,62 7-984,1-7-5255,-60-1 4516,26 0-6021</inkml:trace>
</inkml:ink>
</file>

<file path=ppt/ink/ink3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4.459"/>
    </inkml:context>
    <inkml:brush xml:id="br0">
      <inkml:brushProperty name="width" value="0.025" units="cm"/>
      <inkml:brushProperty name="height" value="0.025" units="cm"/>
    </inkml:brush>
  </inkml:definitions>
  <inkml:trace contextRef="#ctx0" brushRef="#br0">110 31 16464,'0'0'8130,"-9"1"-7489,6-1-603,0 0 1,-1 1 0,1-1 0,-1 1 0,1 0 0,0 0 0,0 0 0,-1 0 0,1 1 0,0-1 0,0 1 0,0 0 0,-5 4 0,4-2-7,-1 1 1,1 0-1,0 0 1,1 0-1,-1 0 1,1 1 0,0-1-1,-3 10 1,3-9 85,1 0 1,0 0 0,0 0 0,0 0 0,1 1-1,0-1 1,0 0 0,1 1 0,0-1-1,0 1 1,1 8 0,0-14-101,-1 0-1,1 0 1,-1 0 0,1-1 0,0 1-1,-1 0 1,1 0 0,0-1-1,-1 1 1,1-1 0,0 1-1,0-1 1,0 1 0,0-1 0,0 1-1,-1-1 1,1 0 0,0 1-1,0-1 1,0 0 0,0 0-1,0 0 1,0 0 0,0 0 0,0 0-1,0 0 1,0 0 0,0 0-1,0 0 1,0-1 0,0 1-1,0 0 1,0 0 0,0-1 0,0 1-1,1-2 1,34-16 496,-24 7-450,0 0 0,-1 0 0,-1-2 0,16-22 0,-21 28-26,-1 0-1,1 0 1,-2-1-1,1 1 0,-1-1 1,0 0-1,0 0 0,-1-1 1,-1 1-1,2-14 0,-23 53 914,14-20-853,1 1 1,0 0 0,0 0 0,1 1 0,1-1-1,0 1 1,1 0 0,1 0 0,-1 20-1,2-32-90,0 0 0,0 0 0,0 1 0,0-1 0,1 0-1,-1 0 1,0 0 0,1 0 0,-1 0 0,0 0 0,1 0-1,-1 0 1,1 0 0,0 0 0,-1-1 0,1 1 0,0 0-1,-1 0 1,1 0 0,0-1 0,0 1 0,0 0 0,0-1-1,-1 1 1,3 0 0,0 0 20,-1 0-1,1-1 1,-1 1-1,1-1 0,-1 0 1,1 0-1,-1 0 1,1 0-1,-1 0 1,1-1-1,2 0 1,2 0-144,-1-1 1,1-1-1,0 1 1,0-1 0,-1 0-1,0-1 1,9-5 0,-10 5-831,-1 0 0,1-1 1,-1 0-1,1 0 0,-1 0 1,5-9-1,2-11-5220</inkml:trace>
</inkml:ink>
</file>

<file path=ppt/ink/ink3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4.925"/>
    </inkml:context>
    <inkml:brush xml:id="br0">
      <inkml:brushProperty name="width" value="0.025" units="cm"/>
      <inkml:brushProperty name="height" value="0.025" units="cm"/>
    </inkml:brush>
  </inkml:definitions>
  <inkml:trace contextRef="#ctx0" brushRef="#br0">1 8 17328,'0'0'1912,"0"9"148,-1 77 2947,2 122 140,-1-207-5145,0-1 1,0 0 0,0 0-1,0 1 1,0-1 0,0 0-1,0 0 1,0 1 0,0-1-1,0 0 1,0 0 0,0 0-1,0 1 1,0-1 0,0 0-1,0 0 1,1 1 0,-1-1-1,0 0 1,0 0 0,0 0-1,0 1 1,0-1 0,1 0-1,-1 0 1,0 0 0,0 0-1,0 1 1,0-1 0,1 0-1,-1 0 1,0 0 0,0 0-1,1 0 1,-1 0 0,0 0-1,0 0 1,0 0 0,1 0-1,-1 0 1,11-5-57,6-15-551,-1-14-1980,-1-1 0,-2 0-1,12-52 1,6-14 1614,-29 132 8669,-1 61-5947,-3-59-1375,-1 49 254,3-76-736,1 0 1,-1 0-1,1 0 1,0 0-1,1 0 1,-1-1-1,1 1 1,0 0-1,0-1 1,4 6-1,-6-10-135,1 0 1,0 0-1,-1-1 0,1 1 1,-1 0-1,1-1 0,0 1 1,-1 0-1,1-1 0,0 1 1,0-1-1,0 0 0,-1 1 1,1-1-1,0 0 1,0 1-1,0-1 0,0 0 1,0 0-1,0 0 0,-1 1 1,1-1-1,0 0 0,1-1 1,8 1-6647</inkml:trace>
</inkml:ink>
</file>

<file path=ppt/ink/ink3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5.645"/>
    </inkml:context>
    <inkml:brush xml:id="br0">
      <inkml:brushProperty name="width" value="0.025" units="cm"/>
      <inkml:brushProperty name="height" value="0.025" units="cm"/>
    </inkml:brush>
  </inkml:definitions>
  <inkml:trace contextRef="#ctx0" brushRef="#br0">1 113 4356,'0'0'21327,"9"5"-19325,-1-1-1848,0 0 0,0 0 1,1-1-1,-1 0 0,1 0 0,0-1 1,0 0-1,-1-1 0,1 0 0,0 0 1,0-1-1,0 0 0,0 0 0,0-1 1,0 0-1,0-1 0,0 0 0,9-4 1,-13 4-117,1 0 0,-1 0 0,0-1 1,0 0-1,0 0 0,0 0 0,0-1 0,-1 0 1,0 0-1,0 0 0,0 0 0,0 0 1,0-1-1,-1 0 0,0 0 0,0 0 0,0 0 1,-1 0-1,1-1 0,-1 1 0,-1-1 1,1 1-1,-1-1 0,1-7 0,-2 12-32,0 0-1,0 1 0,0-1 1,0 0-1,0 0 1,-1 0-1,1 0 1,0 0-1,-1 1 0,1-1 1,0 0-1,-1 0 1,1 1-1,-1-1 1,1 0-1,-1 0 0,0 1 1,1-1-1,-1 1 1,0-1-1,1 1 1,-1-1-1,0 1 0,1-1 1,-1 1-1,0-1 1,0 1-1,0 0 1,0-1-1,1 1 0,-1 0 1,0 0-1,0 0 1,0 0-1,0 0 1,0 0-1,0 0 0,1 0 1,-1 0-1,0 0 1,0 0-1,0 1 1,0-1-1,0 0 0,1 0 1,-2 1-1,-2 0-4,1 0-1,-1 0 1,1 1 0,-1-1-1,1 1 1,-1 0-1,1 0 1,0 0 0,0 0-1,-3 4 1,0 0 47,1 0-1,1 0 1,-1 1 0,1-1 0,0 1-1,0 0 1,1 1 0,0-1 0,1 1-1,-1-1 1,1 1 0,1 0 0,-1-1-1,1 1 1,1 0 0,0 0 0,0 0 0,2 15-1,-1-22-46,0 1 1,0-1-1,0 1 0,0-1 0,0 0 0,1 0 0,-1 1 0,0-1 0,1 0 0,-1 0 1,1 0-1,-1 0 0,1-1 0,0 1 0,-1 0 0,1-1 0,0 1 0,-1-1 0,1 1 1,0-1-1,0 0 0,0 0 0,-1 0 0,1 0 0,0 0 0,0 0 0,-1 0 0,1-1 1,2 0-1,2 0-2,0 0 0,1 0 0,-1 0 0,0-1 0,0 0 0,11-6 0,-6 0 1,-1 0 0,0-1 0,-1 0 0,1 0 0,10-15 0,23-23 0,-43 46 0,1 1 0,-1 0-1,0 0 1,0 0 0,0 0 0,0-1 0,0 1-1,1 0 1,-1 0 0,0 0 0,0 0 0,0 0-1,1 0 1,-1-1 0,0 1 0,0 0-1,0 0 1,1 0 0,-1 0 0,0 0 0,0 0-1,0 0 1,1 0 0,-1 0 0,0 0 0,0 0-1,0 0 1,1 0 0,-1 0 0,0 0 0,0 0-1,1 0 1,-1 1 0,0-1 0,0 0 0,0 0-1,0 0 1,1 0 0,-1 0 0,0 0 0,0 1-1,0-1 1,4 13-18,-3 25 3,-2-30 30,-3 91 12,4-99-27,0 1 0,1 0 0,-1 0 0,0-1 0,1 1 0,-1 0 0,1 0 0,-1-1 0,1 1 0,-1-1 0,1 1 0,0 0 0,-1-1 0,1 1 0,0-1 0,-1 1 0,1-1 0,0 0 0,0 1 0,-1-1 0,1 0 0,0 1 0,0-1 0,0 0 0,0 0 0,-1 0 0,1 0 0,0 0 0,0 0 0,0 0 0,0 0 0,-1 0 0,1 0 0,0 0 0,1-1 0,35-7 0,-19-1 0,0 0 0,-1-2 0,0 0 0,0-1 0,14-14 0,20-14 0,-50 40 0,-1 1 0,0-1 0,1 1 0,-1-1 0,1 1 0,-1-1 0,0 1 0,1-1 0,-1 1 0,0-1 0,0 1 0,1-1 0,-1 1 0,0-1 0,0 1 0,0 0 0,0-1 0,0 1 0,0-1 0,0 1 0,0 0 0,0-1 0,0 1 0,0-1 0,0 1 0,0 0 0,0-1 0,-1 1 0,1 0 0,2 16 0,3-17-3,-1 0 1,1 0-1,-1 0 0,1-1 0,0 1 1,-1-1-1,1-1 0,-1 1 0,0 0 1,1-1-1,-1 0 0,0 0 1,4-3-1,-2 2-8,-1 0-1,1 1 1,0 0 0,0 0 0,0 0-1,0 0 1,9 0 0,-14 2 4,-1 0 0,1 0-1,-1 0 1,0 0 0,1 0 0,-1 0 0,0 0 0,1 1 0,-1-1-1,0 0 1,1 0 0,-1 0 0,0 0 0,1 1 0,-1-1 0,0 0-1,0 0 1,1 1 0,-1-1 0,0 0 0,0 1 0,0-1 0,1 0-1,-1 1 1,0-1 0,0 0 0,0 1 0,0-1 0,0 0 0,0 1-1,1-1 1,-1 0 0,0 1 0,0-1 0,0 1 0,-3 20 8,-11 17 100,13-35-630,-7 14 1277,2-11-3798,1-8-5975,2-8 1658</inkml:trace>
</inkml:ink>
</file>

<file path=ppt/ink/ink3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6.019"/>
    </inkml:context>
    <inkml:brush xml:id="br0">
      <inkml:brushProperty name="width" value="0.025" units="cm"/>
      <inkml:brushProperty name="height" value="0.025" units="cm"/>
    </inkml:brush>
  </inkml:definitions>
  <inkml:trace contextRef="#ctx0" brushRef="#br0">0 0 20083,'0'0'9065,"55"54"-18034,-34-39-3459</inkml:trace>
</inkml:ink>
</file>

<file path=ppt/ink/ink3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6.388"/>
    </inkml:context>
    <inkml:brush xml:id="br0">
      <inkml:brushProperty name="width" value="0.025" units="cm"/>
      <inkml:brushProperty name="height" value="0.025" units="cm"/>
    </inkml:brush>
  </inkml:definitions>
  <inkml:trace contextRef="#ctx0" brushRef="#br0">17 273 18385,'0'0'13763,"8"-1"-13208,4-2-550,1 1 0,0-2 0,-1 1 0,0-2 0,0 0 0,0 0-1,0-1 1,-1-1 0,0 0 0,0 0 0,-1-1 0,16-15 0,-26 23-5,0 0 0,1-1 0,-1 1 0,0 0 0,1 0 0,-1-1 0,0 1 0,1 0 0,-1-1 0,0 1 0,0 0 0,0-1 0,1 1 0,-1-1 0,0 1 0,0 0 0,0-1 0,0 1 0,1-1 0,-1 1 0,0 0 0,0-1 0,0 1 0,0-1 0,0 1 0,0 0 0,0-1 0,0 1 0,-1-1 0,1 1 0,0 0 0,0-1 0,0 1 0,0-1 0,0 1 0,-1 0 0,1-1 0,0 1 0,0 0 0,-1-1 0,1 1 0,0 0 0,-1-1 0,-23 0 0,16 2 0,0 0 0,0 1 0,0 0 0,-14 6 0,11 0 0,0 0 0,0 0 0,0 1 0,1 0 0,1 1 0,-11 13 0,17-19 0,-1 0 0,1 1 0,0 0 0,0 0 0,0 0 0,1 0 0,0 0 0,0 1 0,0-1 0,1 0 0,0 1 0,0 0 0,0-1 0,1 1 0,-1-1 0,1 1 0,2 9 0,-1-12 7,0-1 0,1 1 0,-1-1 0,1 0 0,0 1 0,0-1-1,0 0 1,0 0 0,0 0 0,0 0 0,0 0 0,1-1 0,-1 1 0,1-1 0,-1 0 0,1 1 0,-1-1 0,1 0 0,0 0-1,0-1 1,0 1 0,-1-1 0,1 1 0,0-1 0,0 0 0,3 0 0,4 1-141,1-1 1,-1 0-1,0 0 1,1-1 0,-1-1-1,13-2 1,11-13-4308,-3-6-4945,-1-4-8391</inkml:trace>
  <inkml:trace contextRef="#ctx0" brushRef="#br0" timeOffset="1">325 0 16239,'0'0'11820,"11"0"-9813,-6 0-1857,1 0 0,0 1 0,0-1 0,0 1 0,-1 0 0,1 1 0,0 0 0,-1-1 0,1 2 0,-1-1 1,0 1-1,0-1 0,0 1 0,0 1 0,0-1 0,0 1 0,6 7 0,-3-3-138,-1 1-1,0 0 1,-1 0-1,0 1 1,0 0-1,-1 0 1,-1 0-1,1 0 1,-2 1-1,1 0 1,-2 0 0,1 0-1,-2 0 1,1 0-1,-1 0 1,-1 0-1,0 1 1,-1-1-1,0 0 1,0 0-1,-1 0 1,-5 15 0,-1-4-171,0 1 1,-2-1-1,0 0 1,-1-1-1,-2-1 1,0 0 0,-1 0-1,0-1 1,-27 25-1,-2-6-5921</inkml:trace>
</inkml:ink>
</file>

<file path=ppt/ink/ink3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7.670"/>
    </inkml:context>
    <inkml:brush xml:id="br0">
      <inkml:brushProperty name="width" value="0.025" units="cm"/>
      <inkml:brushProperty name="height" value="0.025" units="cm"/>
    </inkml:brush>
  </inkml:definitions>
  <inkml:trace contextRef="#ctx0" brushRef="#br0">64 1 14670,'0'0'2333,"-7"0"453,-27 1 366,13 6-534,21-6-2546,0-1 0,0 0 1,-1 1-1,1-1 0,0 1 0,0-1 0,0 1 0,0-1 1,-1 1-1,1-1 0,0 0 0,0 1 0,0-1 0,0 1 1,0-1-1,0 1 0,0-1 0,0 1 0,0-1 0,1 1 1,-1-1-1,0 1 0,0-1 0,0 1 0,0-1 0,1 0 1,-1 1-1,0-1 0,1 1 0,-1-1 0,0 0 0,1 1 1,-1-1-1,0 0 0,1 1 0,-1-1 0,0 0 0,2 1 1,2 3 44,2 0 1,-1-1 0,0 0 0,1 1 0,-1-2 0,1 1 0,0-1 0,0 0 0,11 3 0,65 8 214,-52-9-301,24 2 5,-33-4-92,-1 0 1,0 2-1,30 8 0,-49-12 49,0 0 0,1 0 0,-1 1 0,0-1 0,0 1 0,1-1 0,-1 1 0,0 0 0,0 0 0,0-1 0,0 1 0,0 0 0,0 0 0,0 0 0,0 0 0,0 0 0,0 0 0,-1 0 0,1 0 0,0 0 0,-1 1 0,1-1-1,-1 0 1,1 0 0,0 2 0,-2 0 6,1-1-1,0 0 0,-1 0 0,1 0 0,-1 0 0,1 0 0,-1-1 1,0 1-1,0 0 0,0 0 0,0 0 0,0 0 0,0-1 1,-3 3-1,-6 7 89,0-1 1,-1 0 0,-19 12-1,26-19-18,-48 34 619,-95 50 1,145-86-2162,5-3-3065,10-11-4078</inkml:trace>
</inkml:ink>
</file>

<file path=ppt/ink/ink3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8.573"/>
    </inkml:context>
    <inkml:brush xml:id="br0">
      <inkml:brushProperty name="width" value="0.025" units="cm"/>
      <inkml:brushProperty name="height" value="0.025" units="cm"/>
    </inkml:brush>
  </inkml:definitions>
  <inkml:trace contextRef="#ctx0" brushRef="#br0">0 95 16624,'0'0'6678,"7"-10"-4206,-2 3-2171,0 1 0,1-1 0,-1 1 1,1 0-1,1 1 0,-1-1 0,1 1 0,0 1 1,0-1-1,0 1 0,1 0 0,-1 1 0,1-1 0,0 2 1,0-1-1,0 1 0,0 0 0,14-1 0,-20 3-291,0 0-1,1 0 1,-1 0-1,0 0 0,0 0 1,1 0-1,-1 1 0,0-1 1,1 1-1,-1-1 1,0 1-1,0 0 0,0 0 1,0 0-1,0 0 0,0 0 1,0 1-1,0-1 1,0 0-1,0 1 0,2 2 1,-3-1 23,1 0 0,-1 1 0,0-1 1,0 0-1,0 1 0,0-1 0,-1 0 1,1 1-1,-1-1 0,0 1 0,0-1 0,0 1 1,0-1-1,-2 6 0,0-1 3,-1 1-1,0-1 0,0 0 1,-1 0-1,0 0 0,0 0 1,-1-1-1,0 0 0,0 0 1,-1 0-1,0 0 1,0-1-1,0 0 0,-1 0 1,-11 7-1,28-17-35,0 1 0,0 0 0,0 0 0,0 1 0,0 0 0,1 1 0,12 0 0,-16 1 0,1 0 0,-1 0 0,0 0 0,1 1 0,-1 0 0,0 1 0,1-1 0,-1 1 0,0 1 0,0-1 0,8 6 0,-13-8 0,-1 1 0,0 0 0,1 0 0,-1 0 0,0 0 0,0 0 0,0 0 0,0 0 0,0 0 0,0 0 0,0 1 0,0-1 0,0 0 0,-1 1 0,1-1 0,0 0 0,-1 1 0,1-1 0,-1 1 0,1-1 0,-1 1 0,0-1 0,0 1 0,0 0 0,0-1 0,0 1 0,0-1 0,0 1 0,0-1 0,-1 1 0,1-1 0,-1 1 0,1-1 0,-1 1 0,1-1 0,-1 0 0,0 1 0,0-1 0,1 0 0,-1 0 0,0 1 0,0-1 0,0 0 0,-1 0 0,1 0 0,0 0 0,-2 1 0,-4 4 0,-1 0 0,-1 0 0,1-1 0,-1 0 0,-16 6 0,14-6 0,-7 3 0,0-1 0,-1-1 0,0 0 0,1-1 0,-2-1 0,-31 3 0,83-13-5905,-20 3 2318,11-2-4025</inkml:trace>
</inkml:ink>
</file>

<file path=ppt/ink/ink3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9.026"/>
    </inkml:context>
    <inkml:brush xml:id="br0">
      <inkml:brushProperty name="width" value="0.025" units="cm"/>
      <inkml:brushProperty name="height" value="0.025" units="cm"/>
    </inkml:brush>
  </inkml:definitions>
  <inkml:trace contextRef="#ctx0" brushRef="#br0">0 1 13741,'0'0'8931,"4"4"-13335,0-1 3948,9 11 371,-8 0-3292</inkml:trace>
</inkml:ink>
</file>

<file path=ppt/ink/ink3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09.869"/>
    </inkml:context>
    <inkml:brush xml:id="br0">
      <inkml:brushProperty name="width" value="0.025" units="cm"/>
      <inkml:brushProperty name="height" value="0.025" units="cm"/>
    </inkml:brush>
  </inkml:definitions>
  <inkml:trace contextRef="#ctx0" brushRef="#br0">186 55 13741,'0'0'16821,"-7"-9"-16458,-21-26-74,27 34-280,-1 0 0,0 0 0,1 0 0,-1 0 1,0 0-1,0 0 0,0 0 0,0 1 1,0-1-1,0 1 0,0-1 0,0 1 0,0 0 1,0 0-1,0 0 0,0 0 0,0 0 1,0 0-1,0 0 0,0 1 0,0-1 0,0 1 1,0 0-1,0-1 0,0 1 0,1 0 0,-1 0 1,0 0-1,0 0 0,1 0 0,-1 1 1,1-1-1,-1 0 0,1 1 0,-1 0 0,1-1 1,0 1-1,0-1 0,0 1 0,0 0 1,0 0-1,0 0 0,-1 3 0,2-5 744,17-18-379,-21 18-373,1 1 0,-1-1 0,0 1 1,0 0-1,1 0 0,-1 0 0,0 1 0,1-1 1,-1 1-1,1 0 0,0-1 0,0 2 0,-1-1 1,1 0-1,0 1 0,1-1 0,-1 1 0,0 0 1,1 0-1,0 0 0,-2 3 0,1-1-1,0-1 0,1 1-1,0 0 1,0-1 0,0 1-1,0 0 1,1 0 0,0 0-1,0 0 1,1 1 0,-1-1-1,1 0 1,0 0 0,0 0-1,2 8 1,-1-11 0,-1-1 0,1 0 0,0 0 0,0 1 0,0-1 0,0 0 0,0 0 0,0 0 0,0 0 0,1 0 0,-1 0 0,0 0 0,0 0 0,1-1 0,-1 1 0,1-1 0,-1 1 0,1-1 0,-1 1 0,1-1 0,-1 0 0,1 1 0,-1-1 0,1 0 0,-1 0 0,1 0 0,-1 0 0,1-1 0,-1 1 0,1 0 0,-1 0 0,3-2 0,3 1 0,-1 0 0,1-1 0,0 0 0,0 0 0,11-6 0,-6 0 0,0-1 0,-1-1 0,0 0 0,-1 0 0,0-1 0,0-1 0,-1 1 0,12-22 0,-21 32 0,1 38 0,-3 7 0,0-26 0,2-1 0,0 1 0,2 19 0,-1-32 0,0 1 0,0 0 0,1 0 0,0-1 0,0 1 0,1 0 0,-1-1 0,1 0 0,0 0 0,0 0 0,1 0 0,0 0 0,4 4 0,-6-8 0,-1 0 0,0 0 0,0 0 0,0 0 0,0 0 0,0 0 0,0 0 0,0 0 0,0 1 0,-1-1 0,1 0 0,0 0 0,-1 1 0,1-1 0,-1 1 0,1-1 0,-1 0 0,0 1 0,1-1 0,-1 1 0,0-1 0,0 1 0,0-1 0,0 1 0,0-1 0,-1 2 0,0-1 0,0 0 0,-1-1 0,1 1 0,0 0 0,-1-1 0,0 0 0,1 1 0,-1-1 0,0 0 0,1 0 0,-1 0 0,0 0 0,0 0 0,0 0 0,0-1 0,-2 1 0,-9 3 0,0-1 0,0-1 0,0 0 0,-19-1 0,-31-5 0,61 3 0,-1 1 0,0-1 0,1 1 0,-1-1 0,1 0 0,-1 0 0,0 0 0,1 0 0,0 0 0,-1 0 0,1-1 0,0 1 0,0-1 0,0 0 0,0 0 0,0 0 0,0 0 0,0 0 0,0 0 0,-1-3 0,3 4-4,1 1 1,-1-1-1,1 1 0,-1-1 0,0 1 1,1-1-1,0 1 0,-1-1 1,1 1-1,-1 0 0,1-1 0,-1 1 1,1 0-1,0 0 0,-1 0 1,1-1-1,0 1 0,-1 0 0,1 0 1,0 0-1,-1 0 0,1 0 1,0 0-1,-1 0 0,1 0 0,0 0 1,0 1-1,28-2-914,-25 1 451,70-3-8657,-32-2 1768</inkml:trace>
</inkml:ink>
</file>

<file path=ppt/ink/ink3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0.218"/>
    </inkml:context>
    <inkml:brush xml:id="br0">
      <inkml:brushProperty name="width" value="0.025" units="cm"/>
      <inkml:brushProperty name="height" value="0.025" units="cm"/>
    </inkml:brush>
  </inkml:definitions>
  <inkml:trace contextRef="#ctx0" brushRef="#br0">0 0 2819,'0'0'25442,"0"10"-23936,0 258 1494,0-266-3000,0-1 0,0 0 0,0 0 0,0 1 0,0-1 0,1 0 0,-1 0 0,0 0 0,1 1 0,-1-1 0,0 0 0,1 0 0,-1 0 0,1 0 0,0 0 0,-1 0 0,1 0 0,0 0 0,0 0 0,0 0 0,0 0 0,-1 0 0,1-1 0,0 1 0,0 0 0,0-1 0,2 2 0,-1-2 0,1 0 0,-1 1 0,1-1 0,-1 0 0,0 0 0,1 0 0,-1-1 0,1 1 0,-1 0 0,0-1 0,1 0 0,-1 1 0,2-2 0,10-5 0,0 0 0,-1 0 0,17-13 0,-28 19 0,12-9-18,53-41-624,-61 46 405,0 0-1,-1 0 1,0-1-1,0 0 1,0 0-1,0 0 1,-1-1-1,4-8 1,-5 4-4488,-3 2-2263</inkml:trace>
</inkml:ink>
</file>

<file path=ppt/ink/ink3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0.586"/>
    </inkml:context>
    <inkml:brush xml:id="br0">
      <inkml:brushProperty name="width" value="0.025" units="cm"/>
      <inkml:brushProperty name="height" value="0.025" units="cm"/>
    </inkml:brush>
  </inkml:definitions>
  <inkml:trace contextRef="#ctx0" brushRef="#br0">0 1 15278,'0'0'15599,"49"41"-14574,-23-36-801,3 1-192,-2 2-1761,-1 4-4357,-4 1-6982</inkml:trace>
</inkml:ink>
</file>

<file path=ppt/ink/ink3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1.195"/>
    </inkml:context>
    <inkml:brush xml:id="br0">
      <inkml:brushProperty name="width" value="0.025" units="cm"/>
      <inkml:brushProperty name="height" value="0.025" units="cm"/>
    </inkml:brush>
  </inkml:definitions>
  <inkml:trace contextRef="#ctx0" brushRef="#br0">84 44 13164,'0'0'3460,"4"-8"293,1-2-3720,5-10 4434,-8 15-214,-14 24-2928,-4 9-1280,2 1-1,0 0 0,-17 61 0,26-72-32,1-1 1,1 2-1,0-1 1,2 0-1,0 0 0,1 1 1,0-1-1,6 27 1,-5-41-13,0 0 1,0 0 0,1 0 0,0 0-1,0 0 1,0 0 0,0 0-1,0-1 1,1 1 0,0-1 0,-1 0-1,1 0 1,1 0 0,-1 0-1,0 0 1,1-1 0,-1 1 0,1-1-1,0 0 1,0 0 0,0 0-1,0-1 1,0 1 0,0-1 0,0 0-1,6 0 1,55 5-1666,-5-13-3368,-16-5-1608</inkml:trace>
</inkml:ink>
</file>

<file path=ppt/ink/ink3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1.961"/>
    </inkml:context>
    <inkml:brush xml:id="br0">
      <inkml:brushProperty name="width" value="0.025" units="cm"/>
      <inkml:brushProperty name="height" value="0.025" units="cm"/>
    </inkml:brush>
  </inkml:definitions>
  <inkml:trace contextRef="#ctx0" brushRef="#br0">198 60 12780,'0'0'12310,"0"-8"-10361,-1-27-267,0 34-1598,1 0 0,-1 0 1,1 0-1,-1 0 1,0 0-1,1 0 1,-1 0-1,0 1 1,0-1-1,1 0 1,-1 0-1,0 1 1,0-1-1,0 1 1,0-1-1,0 0 1,0 1-1,0 0 1,0-1-1,0 1 0,0 0 1,0-1-1,0 1 1,0 0-1,0 0 1,0 0-1,-1 0 1,1 0-1,0 0 1,-2 0-1,-31 6 308,24-1-381,1 0-1,-1 0 0,1 1 0,1 0 0,-1 1 1,1 0-1,-12 13 0,14-15-16,1 1 0,1-1 0,-1 1 0,1 0 0,0 1 1,0-1-1,1 1 0,0 0 0,0 0 0,0 0 0,-2 13 0,5-20 9,0 1 0,-1-1 1,1 1-1,0-1 0,0 0 0,0 1 1,0-1-1,0 1 0,0-1 0,1 1 0,-1-1 1,0 1-1,0-1 0,0 0 0,0 1 1,0-1-1,1 1 0,-1-1 0,0 0 0,0 1 1,1-1-1,-1 0 0,0 1 0,1-1 0,-1 0 1,0 1-1,1-1 0,-1 0 0,0 0 1,1 1-1,-1-1 0,0 0 0,1 0 0,-1 0 1,1 0-1,-1 1 0,1-1 0,0 0 1,23-4 251,20-18 149,-27 9-364,-1-2 0,0 0 0,-1-1 0,0-1 0,14-21 0,-29 38-43,1 0-1,-1 0 1,1 0-1,-1 0 1,0 0-1,1 0 1,-1 0 0,0 1-1,1-1 1,-1 0-1,0 0 1,1 0 0,-1 1-1,0-1 1,1 0-1,-1 1 1,0-1-1,0 0 1,1 0 0,-1 1-1,0-1 1,0 0-1,0 1 1,1-1-1,-1 1 1,0-1 0,0 0-1,0 1 1,0-1-1,0 1 1,0-1 0,0 0-1,0 1 1,0-1-1,0 1 1,0-1-1,0 0 1,0 1 0,0 0-1,6 27-184,-5-23 171,1 2-479,0 0-1,0 0 0,0-1 1,1 1-1,0-1 0,1 0 1,0 0-1,0 0 0,0 0 1,0-1-1,1 0 0,10 10 1,-13-13 124,1 0 1,-1 0-1,1-1 1,-1 1-1,1-1 1,0 1 0,0-1-1,0 0 1,0 0-1,0 0 1,0 0-1,0 0 1,0-1-1,0 1 1,0-1 0,0 0-1,0 0 1,0 0-1,0-1 1,0 1-1,0-1 1,0 1 0,0-1-1,0 0 1,0 0-1,0 0 1,0-1-1,0 1 1,-1-1 0,1 0-1,4-3 1,14-17-13712</inkml:trace>
</inkml:ink>
</file>

<file path=ppt/ink/ink3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2.331"/>
    </inkml:context>
    <inkml:brush xml:id="br0">
      <inkml:brushProperty name="width" value="0.025" units="cm"/>
      <inkml:brushProperty name="height" value="0.025" units="cm"/>
    </inkml:brush>
  </inkml:definitions>
  <inkml:trace contextRef="#ctx0" brushRef="#br0">6 36 14414,'0'0'2605,"0"12"-32,-5 165 6417,5-176-8978,0 1 0,0-1 1,0 0-1,0 0 0,0 0 0,0 0 1,0 1-1,1-1 0,-1 0 1,0 0-1,1 0 0,-1 0 0,0 0 1,1 0-1,-1 0 0,1 0 1,0 0-1,-1 0 0,1 0 0,0 0 1,0 0-1,0 0 0,-1 0 0,1-1 1,0 1-1,0 0 0,0-1 1,0 1-1,0 0 0,0-1 0,1 0 1,-1 1-1,0-1 0,0 1 1,0-1-1,0 0 0,2 0 0,-1 0-41,0 0 0,0 0 1,0-1-1,0 1 0,0-1 0,0 0 0,0 1 0,0-1 0,-1 0 0,1 0 0,0 0 0,0 0 0,-1 0 0,1-1 0,-1 1 0,1 0 0,-1-1 0,1 1 0,-1-1 0,0 1 0,2-4 0,5-14-588,0 0 0,-1-1 0,-1-1 0,-1 1 1,-1-1-1,-1 1 0,1-43 0,-1 33 528,-8 234 5406,5-195-5181,0 0 0,0-1-1,0 1 1,1-1-1,3 12 1,-4-19-166,0 1 1,1-1-1,-1 0 1,1 0 0,-1 0-1,1 0 1,0 1 0,-1-1-1,1 0 1,0 0 0,0 0-1,0-1 1,-1 1-1,1 0 1,0 0 0,0 0-1,0-1 1,2 2 0,-1-1-165,0-1 0,-1 0 0,1 0 0,0 0 1,-1 0-1,1 0 0,0 0 0,-1 0 0,1-1 1,0 1-1,-1 0 0,1-1 0,0 0 0,-1 1 1,1-1-1,-1 0 0,1 0 0,1-1 0,10-11-5235,-1-6-3753</inkml:trace>
</inkml:ink>
</file>

<file path=ppt/ink/ink3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2.941"/>
    </inkml:context>
    <inkml:brush xml:id="br0">
      <inkml:brushProperty name="width" value="0.025" units="cm"/>
      <inkml:brushProperty name="height" value="0.025" units="cm"/>
    </inkml:brush>
  </inkml:definitions>
  <inkml:trace contextRef="#ctx0" brushRef="#br0">1 134 17008,'0'0'6646,"9"-2"-4062,0-1-2126,1-1 0,0 1 0,-1-2 0,0 1 0,0-1 0,9-7 0,-15 10-386,0 0 1,0 0-1,0 0 1,0-1 0,0 0-1,-1 1 1,1-1 0,-1 0-1,0 0 1,0 0 0,0-1-1,0 1 1,-1 0-1,1-1 1,-1 1 0,0-1-1,0 0 1,0 1 0,0-1-1,-1 0 1,1 1 0,-1-1-1,0-5 1,-1 9-47,1-1 0,0 0 0,0 0 0,-1 0 0,1 0 1,-1 1-1,1-1 0,-1 0 0,1 1 0,-1-1 0,1 0 0,-1 1 0,1-1 0,-1 0 1,0 1-1,1-1 0,-1 1 0,0-1 0,0 1 0,1-1 0,-1 1 0,0 0 0,0-1 1,0 1-1,0 0 0,1 0 0,-1 0 0,0-1 0,0 1 0,0 0 0,0 0 1,0 0-1,1 1 0,-1-1 0,0 0 0,-1 0 0,-1 1 18,1-1 0,0 0 0,-1 1-1,1 0 1,0-1 0,0 1 0,0 0 0,0 0 0,0 0 0,0 1-1,0-1 1,0 0 0,-2 3 0,-2 4-44,1 0 0,1 0 0,-1 1 0,2-1 0,-1 1 0,1 0 0,0 1 0,1-1 0,0 0 0,1 1 0,-1-1 0,2 1 0,0-1 0,0 1 0,2 15 0,-1-23 0,0 0 0,0 0 0,0 0 0,0-1 0,0 1 0,1 0 0,-1-1 0,0 1 0,1-1 0,0 1 0,-1-1 0,1 1 0,0-1 0,-1 0 0,1 0 0,0 0 0,0 0 0,0 0 0,0-1 0,0 1 0,0-1 0,0 1 0,0-1 0,1 1 0,-1-1 0,0 0 0,0 0 0,4-1 0,3 1 0,0 0 0,0 0 0,0-1 0,-1-1 0,16-4 0,-11 0 0,-1 0 0,0-2 0,0 1 0,0-1 0,-1-1 0,-1 0 0,1-1 0,-1 0 0,-1-1 0,0 0 0,14-23 0,-9 15 0,-13 19-1,-1 0 0,0 0-1,0 1 1,1-1 0,-1 0 0,0 0-1,1 0 1,-1 0 0,0 0 0,0 0-1,1 1 1,-1-1 0,0 0 0,0 0-1,1 0 1,-1 1 0,0-1 0,0 0-1,0 0 1,1 1 0,-1-1 0,0 0-1,0 0 1,0 1 0,0-1 0,0 0-1,0 0 1,1 1 0,-1-1 0,0 0-1,0 1 1,0-1 0,0 0 0,0 1-1,0-1 1,0 0 0,0 1 0,0-1-1,0 0 1,-1 0 0,1 1 0,0-1-1,0 0 1,0 1 0,0-1 0,-1 1-1,2 18-56,-3 40 175,3-58-117,0-1 0,-1 1 0,1-1 0,0 1 0,-1-1 0,1 0 0,0 1 0,-1-1 0,1 0 0,0 0 0,-1 1 0,1-1 0,0 0 0,0 0 0,-1 0 0,1 0 0,0 0 0,0 0 0,-1 0 0,1 0 0,0 0 0,0-1 0,-1 1 0,1 0 0,0 0 0,-1-1 0,2 1 0,22-7 0,26-28 0,-43 28 0,1 1 0,-1 0 0,1 1 0,1 0 0,10-5 0,-18 10 0,-1 0 0,0 0 0,1 0 0,-1 0 0,0 0 0,1 0 0,-1 0 0,1 1 0,-1-1 0,0 0 0,1 0 0,-1 0 0,0 0 0,1 1 0,-1-1 0,0 0 0,1 0 0,-1 1 0,0-1 0,0 0 0,1 1 0,-1-1 0,0 0 0,0 1 0,0-1 0,1 0 0,-1 1 0,0-1 0,0 0 0,0 1 0,0-1 0,0 1 0,0-1 0,0 0 0,0 1 0,5 24 0,0-3 0,-4-20-53,0-1 1,0 0-1,0 0 0,0 1 1,0-1-1,0 0 1,0 0-1,1 0 0,-1 0 1,0 0-1,0-1 0,1 1 1,-1 0-1,1-1 1,-1 1-1,0 0 0,1-1 1,-1 0-1,1 1 0,-1-1 1,1 0-1,0 0 0,-1 0 1,3 0-1,40-11-2812,-10 2 352</inkml:trace>
</inkml:ink>
</file>

<file path=ppt/ink/ink3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3.299"/>
    </inkml:context>
    <inkml:brush xml:id="br0">
      <inkml:brushProperty name="width" value="0.025" units="cm"/>
      <inkml:brushProperty name="height" value="0.025" units="cm"/>
    </inkml:brush>
  </inkml:definitions>
  <inkml:trace contextRef="#ctx0" brushRef="#br0">1 0 21428,'0'0'6182,"55"25"-8936,-35-11-3813</inkml:trace>
</inkml:ink>
</file>

<file path=ppt/ink/ink3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13.644"/>
    </inkml:context>
    <inkml:brush xml:id="br0">
      <inkml:brushProperty name="width" value="0.025" units="cm"/>
      <inkml:brushProperty name="height" value="0.025" units="cm"/>
    </inkml:brush>
  </inkml:definitions>
  <inkml:trace contextRef="#ctx0" brushRef="#br0">69 338 7559,'0'0'23889,"8"-10"-23510,1-1-308,1 1-16,-1-1 0,0 0 0,-1 0 0,-1 0 0,11-22 0,-17 33-50,-1-1 0,1 1 1,-1-1-1,0 0 0,1 1 0,-1-1 1,0 1-1,1-1 0,-1 0 0,0 1 1,0-1-1,0 1 0,0-1 1,0 0-1,0 1 0,0-1 0,0 0 1,0 1-1,0-1 0,0 0 0,0 1 1,0-1-1,0 0 0,0 1 0,-1-1 1,1 0-1,0 1 0,0-1 1,-1 1-1,1-1 0,-1 1 0,1-1 1,0 1-1,-1-1 0,1 1 0,-1-1 1,1 1-1,-1-1 0,1 1 0,-1 0 1,0-1-1,1 1 0,-1 0 1,1-1-1,-1 1 0,0 0 0,1 0 1,-1 0-1,0 0 0,1 0 0,-1 0 1,0 0-1,1 0 0,-2 0 0,-1 0 18,-1 1 0,1-1 0,0 1-1,0 0 1,-1 0 0,1 0-1,0 1 1,0-1 0,0 1-1,-2 2 1,-5 3-23,1 1 0,0 0 0,0 1 0,1 0 0,0 1 0,-10 15 0,15-20 0,-1 1 0,1 0 0,0 0 0,1 0 0,0 0 0,0 0 0,0 0 0,0 1 0,1-1 0,0 1 0,0-1 0,1 1 0,1 11 0,-1-16 0,1-1 0,-1 0 0,1 1 0,0-1 0,-1 0 0,1 0 0,0 0 0,0 1 0,0-1 0,0 0 0,0 0 0,0-1 0,0 1 0,1 0 0,-1 0 0,0 0 0,0-1 0,1 1 0,-1 0 0,0-1 0,1 0 0,-1 1 0,1-1 0,-1 0 0,0 1 0,1-1 0,-1 0 0,2 0 0,48-1 0,-45 1 0,2-1-386,0 0 0,0-1 1,0 1-1,0-2 0,0 1 0,-1-1 0,1 0 0,-1-1 1,12-7-1,-9 4-1054,-1 1 0,-1-2 0,1 1 0,-1-1 0,0-1 0,9-13-1,3-9-14216</inkml:trace>
  <inkml:trace contextRef="#ctx0" brushRef="#br0" timeOffset="1">366 0 17008,'0'0'7303,"0"65"-2979,5-31-2114,3 8-288,-2 4-1922,-3 6 0,-3-2 0,0 5 0,-14 3 0,-11 2 0,-11 5 0,-14-1-897,-9-1-6342,-5-4-16687</inkml:trace>
</inkml:ink>
</file>

<file path=ppt/ink/ink3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1.767"/>
    </inkml:context>
    <inkml:brush xml:id="br0">
      <inkml:brushProperty name="width" value="0.025" units="cm"/>
      <inkml:brushProperty name="height" value="0.025" units="cm"/>
    </inkml:brush>
  </inkml:definitions>
  <inkml:trace contextRef="#ctx0" brushRef="#br0">57 776 7944,'0'0'10046,"-9"-7"-9101,8 6-979,-3-2 273,0 1-1,1-1 0,0 0 0,-1 0 1,1-1-1,0 1 0,1 0 1,-1-1-1,1 0 0,-1 0 0,1 0 1,0 0-1,0 0 0,1 0 1,-1 0-1,1-1 0,0 1 0,0 0 1,1-1-1,-1-6 0,2-2-64,0 1-1,1 0 0,0 0 1,1 0-1,0 1 1,1-1-1,8-16 0,45-79-363,-36 71 301,20-38-304,-15 26 725,42-62 1,-56 95-454,0 0 0,1 1 1,0 0-1,1 1 0,1 0 0,0 1 0,29-16 1,-26 18-42,1 2 0,1 0 0,0 2 0,0 0 0,0 1 1,0 1-1,1 1 0,24-1 0,170 7 1227,-197-1-1117,42 5 76,0 3-1,-1 3 1,110 38 0,-104-29-200,1-3-1,111 18 1,-61-28 602,0-5 0,0-6-1,0-4 1,153-28-1,525-57-427,-757 90-253,57-7-841,-87 7 634,0 0 1,-1 0-1,1-1 1,-1 0-1,1-1 1,-1 1-1,0-1 1,0 0-1,0-1 1,8-5-1,4-12-6320</inkml:trace>
</inkml:ink>
</file>

<file path=ppt/ink/ink3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2.444"/>
    </inkml:context>
    <inkml:brush xml:id="br0">
      <inkml:brushProperty name="width" value="0.025" units="cm"/>
      <inkml:brushProperty name="height" value="0.025" units="cm"/>
    </inkml:brush>
  </inkml:definitions>
  <inkml:trace contextRef="#ctx0" brushRef="#br0">41 34 15919,'-28'3'2925,"16"-2"4066,32 0-3929,119 0-784,183-5-2891,-322 4 607,71-8-3625,-27-6-2773,-24 0 297</inkml:trace>
</inkml:ink>
</file>

<file path=ppt/ink/ink3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2.799"/>
    </inkml:context>
    <inkml:brush xml:id="br0">
      <inkml:brushProperty name="width" value="0.025" units="cm"/>
      <inkml:brushProperty name="height" value="0.025" units="cm"/>
    </inkml:brush>
  </inkml:definitions>
  <inkml:trace contextRef="#ctx0" brushRef="#br0">0 1 13132,'0'0'5702,"10"0"-4042,44 1-1,-25-2-1207,0 1 1,47 7-1,-74-7-368,0 1 0,-1-1 0,1 0 0,0 0-1,-1 1 1,1-1 0,0 1 0,-1 0 0,1-1-1,-1 1 1,1 0 0,-1 0 0,0 0 0,1 0 0,-1 0-1,0 0 1,1 0 0,-1 1 0,0-1 0,0 0-1,0 1 1,0-1 0,0 1 0,-1-1 0,1 1 0,0-1-1,-1 1 1,1-1 0,-1 1 0,1 0 0,-1-1-1,0 1 1,0 0 0,0-1 0,0 1 0,0 0 0,0 0-1,0-1 1,0 1 0,-1 0 0,1-1 0,-1 1-1,1-1 1,-1 1 0,-1 2 0,-2 5 398,-1 0 0,0-1-1,-1 0 1,1 0 0,-2 0 0,-9 10-1,-58 43 634,52-44-810,1 1-1,-23 24 1,45-42-440,-1 0-1,1 1 1,-1-1 0,1 0 0,0 1-1,-1-1 1,1 0 0,-1 0 0,1 0-1,0 1 1,-1-1 0,1 0-1,0 0 1,-1 0 0,1 0 0,0 0-1,-1 0 1,1-1 0,-1 1 0,1 0-1,0 0 1,-1 0 0,1 0-1,0-1 1,-1 1 0,1 0 0,0-1-1,26-6-7735,6-7-1962</inkml:trace>
</inkml:ink>
</file>

<file path=ppt/ink/ink3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3.140"/>
    </inkml:context>
    <inkml:brush xml:id="br0">
      <inkml:brushProperty name="width" value="0.025" units="cm"/>
      <inkml:brushProperty name="height" value="0.025" units="cm"/>
    </inkml:brush>
  </inkml:definitions>
  <inkml:trace contextRef="#ctx0" brushRef="#br0">58 0 11851,'0'0'11232,"-1"12"-8744,-24 109 287,16-86-1891,1 1 0,2 0 1,2 0-1,-1 65 0,5-100-884,0 0 0,0-1 0,0 1 0,1 0 0,-1 0 0,0 0 0,0-1 0,1 1 0,-1 0 0,0 0 0,1-1 0,-1 1 0,0 0 0,1-1 0,-1 1 0,1-1 0,-1 1 0,1 0 0,0-1 0,-1 1 0,1-1 0,0 0 0,-1 1 0,1-1 0,0 1 0,-1-1 0,1 0 0,0 0 0,0 1 0,-1-1 0,1 0 0,0 0 0,0 0 0,-1 0 0,1 0 0,0 0 0,0 0 0,0 0 0,-1 0 0,1 0 0,0 0 0,0-1 0,0 1 0,-1 0 0,1 0 0,0-1 0,-1 1 0,1-1 0,1 0 0,3-1 0,0 0 0,0-1 0,-1 0 0,1 0 0,-1 0 0,6-5 0,33-40 0,-3-2 0,-2-2 0,46-82 0,-34 53 0,-51 84-401,-19 31-8818,9-19-1340</inkml:trace>
</inkml:ink>
</file>

<file path=ppt/ink/ink3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3.826"/>
    </inkml:context>
    <inkml:brush xml:id="br0">
      <inkml:brushProperty name="width" value="0.025" units="cm"/>
      <inkml:brushProperty name="height" value="0.025" units="cm"/>
    </inkml:brush>
  </inkml:definitions>
  <inkml:trace contextRef="#ctx0" brushRef="#br0">149 110 13357,'0'0'13180,"5"-9"-10292,14-27-843,-18 36-2028,-1-1 1,0 1 0,0 0 0,0-1-1,0 1 1,0 0 0,1-1-1,-1 1 1,0-1 0,0 1 0,0 0-1,0-1 1,0 1 0,0 0-1,0-1 1,0 1 0,0-1 0,-1 1-1,1 0 1,0-1 0,0 1-1,0 0 1,0-1 0,0 1 0,-1 0-1,1-1 1,0 1 0,0 0-1,0-1 1,-1 1 0,1 0 0,0 0-1,-1-1 1,1 1 0,0 0-1,-1 0 1,1 0 0,0-1 0,-1 1-1,1 0 1,0 0 0,-1 0-1,1 0 1,0 0 0,-1 0 0,1 0-1,-1 0 1,1 0 0,0 0-1,-1 0 1,1 0 0,0 0 0,-1 0-1,1 0 1,-1 0 0,1 0-1,0 0 1,-1 1 0,-22 2 234,14 1-252,-1 1 0,1 0 0,1 0 0,-1 0 0,1 1 0,0 1 0,0-1 0,-13 16 0,16-17 0,0 0 0,1 0 0,-1 1 0,1 0 0,1 0 0,-1 0 0,1 0 0,0 0 0,0 1 0,1-1 0,-1 1 0,2 0 0,-3 12 0,5-18 0,0-1 0,-1 1 0,1 0 0,0 0 0,0 0 0,-1-1 0,1 1 0,0-1 0,0 1 0,0-1 0,0 1 0,0-1 0,0 1 0,0-1 0,0 0 0,0 1 0,0-1 0,0 0 0,0 0 0,0 0 0,0 0 0,1 0 0,-1 0 0,0 0 0,0 0 0,0 0 0,0-1 0,2 0 0,37-5 0,34-23 0,-58 21 0,0 1 0,0 1 0,0 0 0,1 2 0,0 0 0,0 0 0,22 0 0,-37 4 0,0 0 0,0 1 0,-1-1 0,1 1 0,0 0 0,-1 0 0,1-1 0,0 1 0,-1 0 0,1 0 0,-1 1 0,0-1 0,1 0 0,-1 0 0,0 1 0,0-1 0,0 1 0,1-1 0,-2 1 0,1-1 0,0 1 0,0-1 0,0 1 0,-1 0 0,1 0 0,-1-1 0,1 1 0,-1 0 0,0 0 0,0 0 0,0-1 0,0 1 0,0 0 0,0 0 0,0 0 0,-1-1 0,1 1 0,-1 0 0,1 0 0,-1-1 0,0 1 0,1 0 0,-1-1 0,0 1 0,0-1 0,0 1 0,0-1 0,-1 1 0,1-1 0,0 0 0,-2 2 0,2-4 0,1 1 0,-1-1 0,1 0 0,-1 1 0,1-1 0,-1 0 0,1 1 0,-1-1 0,1 0 0,0 1 0,-1-1 0,1 0 0,0 0 0,0 0 0,-1 1 0,1-1 0,0 0 0,0 0 0,0 0 0,0 0 0,0 1 0,0-1 0,0 0 0,0 0 0,1-1 0,-2-32 0,1 31 0,0-3 0,3-48 0,-3 51 0,0 0 0,1 0 0,-1 1 0,1-1 0,-1 0 0,1 1 0,0-1 0,0 0 0,1 1 0,-1-1 0,0 1 0,1 0 0,-1-1 0,1 1 0,0 0 0,2-2 0,0 3 0,1 0 0,-1 0 0,0 0 0,1 1 0,-1 0 0,1 0 0,-1 0 0,0 0 0,1 1 0,-1 0 0,0 0 0,1 0 0,4 2 0,8 1 0,-5-2-1285,0 0 0,1 0 0,-1-2 0,0 1 0,18-3 0,-25 2 634,-1-1 0,1 0 0,0-1 0,0 1 1,0-1-1,-1 0 0,1 0 0,-1 0 0,0-1 0,1 0 0,-1 0 0,0 0 0,-1 0 1,1 0-1,0-1 0,3-4 0,11-19-7095</inkml:trace>
</inkml:ink>
</file>

<file path=ppt/ink/ink3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4.790"/>
    </inkml:context>
    <inkml:brush xml:id="br0">
      <inkml:brushProperty name="width" value="0.025" units="cm"/>
      <inkml:brushProperty name="height" value="0.025" units="cm"/>
    </inkml:brush>
  </inkml:definitions>
  <inkml:trace contextRef="#ctx0" brushRef="#br0">51 1 17008,'0'0'5579,"-6"10"-3572,0 0-1710,1 0-1,0 0 1,0 1-1,1-1 1,0 1-1,1 0 1,0 0 0,-2 19-1,0 200-257,6-183 360,1-46 707,3-7-699,4-8-185,-3-6 51,0-1 1,-2 1 0,-1-1-1,0 0 1,-2 0-1,0 0 1,-3-22 0,1 36-88,-2 15-149,1 18 92,2-20-103,1-1 0,0 1 0,1-1 0,-1 1 0,1-1 0,0 0 0,0 0 0,1 0 0,0 0 1,-1 0-1,2 0 0,-1-1 0,0 1 0,1-1 0,0 0 0,9 7 0,-11-9-16,0 0-1,0 0 1,0-1 0,1 1-1,-1-1 1,0 1-1,1-1 1,-1 0 0,1 0-1,0 0 1,-1 0 0,1-1-1,0 1 1,0-1 0,-1 1-1,1-1 1,0 0-1,0 0 1,0 0 0,-1 0-1,1-1 1,0 1 0,0-1-1,-1 0 1,1 0 0,0 0-1,-1 0 1,1 0 0,-1 0-1,1-1 1,-1 1-1,0-1 1,0 0 0,0 0-1,4-3 1,-1-2-10,1 1 0,-1-2 0,0 1 0,-1 0 0,0-1 0,0 0 0,0 0 0,-1 0 0,0 0 0,-1-1 0,0 1 0,0-1 0,-1 0 0,1-12 0,-2 21 0,0-1 0,0 1 0,0 0 0,0 0 0,0-1 0,0 1 0,0 0 0,0 0 0,0-1 0,0 1 0,0 0 0,0-1 0,0 1 0,0 0 0,0 0 0,0-1 0,0 1 0,0 0 0,0-1 0,0 1 0,0 0 0,0 0 0,-1-1 0,1 1 0,0 0 0,0 0 0,0 0 0,-1-1 0,1 1 0,0 0 0,0 0 0,0 0 0,-1-1 0,1 1 0,0 0 0,0 0 0,-1 0 0,1 0 0,0 0 0,0 0 0,-1 0 0,1 0 0,0 0 0,-1-1 0,1 1 0,0 0 0,0 0 0,-1 0 0,1 1 0,0-1 0,0 0 0,-1 0 0,1 0 0,0 0 0,-1 0 0,1 0 0,0 0 0,0 0 0,-1 0 0,1 1 0,0-1 0,0 0 0,0 0 0,-1 0 0,1 1 0,0-1 0,0 0 0,-1 0 0,-10 12 0,7-5 0,0 0 0,0 1 0,1 0 0,0 0 0,1 0 0,0 0 0,0 0 0,1 0 0,-1 0 0,2 1 0,0 15 0,0-23 0,0 0 0,0 1 0,1-1 0,-1 0 0,1 1 0,-1-1 0,1 0 0,-1 1 0,1-1 0,0 0 0,0 0 0,-1 0 0,1 0 0,0 0 0,0 0 0,0 0 0,0 0 0,0 0 0,1 0 0,-1 0 0,0-1 0,0 1 0,0 0 0,1-1 0,-1 1 0,0-1 0,1 0 0,-1 1 0,0-1 0,1 0 0,-1 0 0,1 0 0,-1 0 0,0 0 0,1 0 0,-1 0 0,1 0 0,-1 0 0,2-1 0,3 0 0,0 0 0,-1 0 0,1 0 0,0 0 0,0-1 0,-1 0 0,1 0 0,6-5 0,8-8 0,0-2 0,-2 0 0,27-31 0,-44 60 0,-5 8 0,1-11 0,-1 0 0,2 0 0,-1 0 0,1 0 0,0 0 0,1 0 0,0 17 0,1-25 0,1 1 0,0-1 0,0 0 0,0 0 0,0 1 0,0-1 0,0 0 0,0 0 0,0 0 0,0 0 0,1 0 0,-1-1 0,0 1 0,1 0 0,-1-1 0,1 1 0,-1-1 0,0 1 0,1-1 0,-1 1 0,1-1 0,-1 0 0,1 0 0,-1 0 0,1 0 0,0 0 0,-1 0 0,3-1 0,49-2 0,-46 2 0,1 0 0,-1-1 0,0 0 0,0-1 0,0 1 0,0-2 0,0 1 0,-1 0 0,1-1 0,-1-1 0,0 1 0,0-1 0,-1 0 0,1 0 0,-1 0 0,0-1 0,0 0 0,-1 0 0,0 0 0,0-1 0,-1 1 0,1-1 0,-1 0 0,3-10 0,1-8 0,0 0 0,-2 0 0,-1-1 0,-1 1 0,-1-49 0,-29 112 0,19-26 0,0 1 0,1-1 0,0 1 0,2 1 0,-1-1 0,1 1 0,1 0 0,1 0 0,0 0 0,1 0 0,0 1 0,1-1 0,0 1 0,4 26 0,-3-39 0,1 0 0,0 0 0,0 0 0,0-1 0,0 1 0,0 0 0,1 0 0,-1-1 0,0 1 0,1-1 0,-1 1 0,1-1 0,0 0 0,-1 1 0,1-1 0,0 0 0,0 0 0,0 0 0,-1-1 0,1 1 0,0 0 0,0-1 0,0 1 0,1-1 0,-1 1 0,0-1 0,0 0 0,2 0 0,67-1 0,-63 1 0,11-4-2815,-18 4 2489,0 0-1,-1-1 1,1 1-1,0 0 1,0-1-1,-1 1 1,1-1-1,0 1 1,-1-1-1,1 1 1,0-1-1,-1 0 1,1 1-1,-1-1 1,1 0-1,-1 1 1,1-1-1,-1 0 1,0 0 0,1 0-1,-1 1 1,0-1-1,0 0 1,1 0-1,-1 0 1,0 0-1,0 1 1,0-1-1,0-1 1,0-12-9262</inkml:trace>
</inkml:ink>
</file>

<file path=ppt/ink/ink3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5.150"/>
    </inkml:context>
    <inkml:brush xml:id="br0">
      <inkml:brushProperty name="width" value="0.025" units="cm"/>
      <inkml:brushProperty name="height" value="0.025" units="cm"/>
    </inkml:brush>
  </inkml:definitions>
  <inkml:trace contextRef="#ctx0" brushRef="#br0">0 0 20339,'0'0'11851,"62"25"-22741</inkml:trace>
</inkml:ink>
</file>

<file path=ppt/ink/ink3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6.117"/>
    </inkml:context>
    <inkml:brush xml:id="br0">
      <inkml:brushProperty name="width" value="0.025" units="cm"/>
      <inkml:brushProperty name="height" value="0.025" units="cm"/>
    </inkml:brush>
  </inkml:definitions>
  <inkml:trace contextRef="#ctx0" brushRef="#br0">142 139 5445,'0'0'23041,"-11"-1"-22582,6 1-436,1 0 0,0 0 0,0 1 0,-1-1 0,1 1 0,0 0 0,0 0 0,0 0 0,0 0 0,0 1 0,0 0 0,0 0 0,0 0 0,1 0 0,-1 1 0,1-1 0,-1 1 0,1 0 0,0 0 0,0 0 0,0 0 0,1 0 0,-1 1 0,1-1 0,0 1 0,0 0 0,0 0 0,-2 7 0,-20 50 626,23-57-607,0 0 1,0 0-1,0 1 0,1-1 0,-1 0 0,1 0 0,0 1 0,0-1 0,0 0 0,1 0 0,-1 0 0,4 9 0,-4-12-30,1 0 1,0 0-1,0-1 1,0 1-1,0 0 1,0 0-1,0 0 1,0-1-1,0 1 1,0 0 0,0-1-1,0 1 1,1-1-1,-1 1 1,0-1-1,0 0 1,1 0-1,-1 1 1,0-1-1,0 0 1,1 0-1,-1 0 1,0 0-1,0-1 1,1 1-1,-1 0 1,0 0-1,0-1 1,2 0-1,37-14 675,-21 2-627,0-1 0,-1 0 0,0-2-1,-1 0 1,-1-1 0,0 0 0,-2-1-1,0-1 1,-1 0 0,-1-1 0,-1-1 0,0 0-1,-2 0 1,10-31 0,-17 29-60,-2 23 0,0 0 0,0 0 0,0-1 0,0 1 0,0 0 0,0 0 0,0 0 0,0 0 0,0 0 0,0-1 0,0 1 0,0 0 0,0 0 0,0 0 0,0 0 0,0 0 0,-1 0 0,1 0 0,0-1 0,0 1 0,0 0 0,0 0 0,0 0 0,0 0 0,-1 0 0,1 0 0,0 0 0,0 0 0,0 0 0,0 0 0,0 0 0,-1 0 0,1 0 0,0 0 0,0 0 0,0 0 0,0 0 0,0 0 0,-1 0 0,1 0 0,0 0 0,0 0 0,0 0 0,0 0 0,0 0 0,-1 0 0,1 0 0,0 0 0,0 0 0,0 0 0,0 1 0,0-1 0,0 0 0,0 0 0,-1 0 0,1 0 0,0 0 0,-22 34 0,12-9 0,1 1 0,0-1 0,2 1 0,2 1 0,0-1 0,1 1 0,1 30 0,2-55 0,1-1 0,0 0 0,0 0 0,0 0 0,0 1 0,0-1 0,0 0 0,1 0 0,-1 1 0,0-1 0,1 0 0,-1 0 0,1 0 0,-1 0 0,1 0 0,-1 0 0,1 0 0,0 0 0,-1 0 0,1 0 0,0 0 0,0 0 0,0 0 0,0 0 0,0-1 0,0 1 0,0 0 0,0-1 0,1 2 0,1-2 0,0 0 0,-1 1 0,1-1 0,0 0 0,0-1 0,-1 1 0,1 0 0,0-1 0,-1 1 0,1-1 0,-1 0 0,5-2 0,5-2 0,0-1 0,0-1 0,0 0 0,12-11 0,-16 12 0,0-1 0,-1 0 0,1 0 0,-2 0 0,1-1 0,-1 0 0,0-1 0,7-13 0,-13 22 0,0 0 0,0 0 0,0 0 0,0 0 0,0 1 0,0-1 0,0 0 0,-1 0 0,1 0 0,0 0 0,0 0 0,0 0 0,0 0 0,0 0 0,0 0 0,-1 0 0,1 0 0,0 0 0,0 0 0,0 0 0,0 0 0,0 0 0,0 0 0,-1 0 0,1 0 0,0 0 0,0 0 0,0 0 0,0 0 0,0 0 0,0 0 0,-1 0 0,1 0 0,0 0 0,0 0 0,0 0 0,0 0 0,0 0 0,0 0 0,0-1 0,0 1 0,-1 0 0,1 0 0,0 0 0,0 0 0,0 0 0,0 0 0,0 0 0,0-1 0,0 1 0,0 0 0,0 0 0,0 0 0,0 0 0,0 0 0,0 0 0,0-1 0,0 1 0,0 0 0,0 0 0,0 0 0,0 0 0,0 0 0,0 0 0,0-1 0,0 1 0,0 0 0,0 0 0,0 0 0,-8 4 0,1 3 0,1-1 0,0 2 0,0-1 0,1 1 0,-1 0 0,2 0 0,-1 0 0,1 0 0,1 1 0,-4 10 0,2-3 0,1-1 0,1 1 0,0 0 0,1 0 0,0 18 0,2-33 0,0 0 0,0-1 0,0 1 0,0 0 0,0 0 0,0-1 0,0 1 0,0 0 0,1 0 0,-1 0 0,0-1 0,1 1 0,-1 0 0,0-1 0,1 1 0,-1 0 0,1-1 0,-1 1 0,1 0 0,-1-1 0,1 1 0,-1-1 0,1 1 0,-1-1 0,1 1 0,0-1 0,-1 1 0,2-1 0,23-1 0,-19-1 0,0 0 0,0-1 0,0 0 0,0 0 0,-1 0 0,9-7 0,-7 5 0,0-1 0,-1 0 0,1-1 0,-1 0 0,-1 0 0,1 0 0,-1-1 0,0 1 0,-1-1 0,0 0 0,0-1 0,-1 1 0,0-1 0,0 1 0,-1-1 0,0 0 0,1-15 0,-4 24 0,0-1 0,1 0 0,-1 0 0,0 1 0,0-1 0,0 0 0,0 1 0,1-1 0,-1 1 0,0 0 0,0-1 0,0 1 0,0-1 0,0 1 0,0 0 0,0 0 0,0 0 0,-1 0 0,1 0 0,0 0 0,0 0 0,0 0 0,0 0 0,0 0 0,0 0 0,-1 1 0,-8 0 0,23-3 0,24-4-1994,52 0-9390,-51 5 3206</inkml:trace>
</inkml:ink>
</file>

<file path=ppt/ink/ink3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6.489"/>
    </inkml:context>
    <inkml:brush xml:id="br0">
      <inkml:brushProperty name="width" value="0.025" units="cm"/>
      <inkml:brushProperty name="height" value="0.025" units="cm"/>
    </inkml:brush>
  </inkml:definitions>
  <inkml:trace contextRef="#ctx0" brushRef="#br0">7 1 15503,'0'0'14979,"13"2"-13596,-3 0-1277,0 1 0,0-1 0,0 2 1,0 0-1,-1 0 0,15 8 0,-20-9-99,-1-1 1,1 1-1,0 0 0,-1 0 0,0 0 0,0 0 1,0 1-1,0-1 0,0 1 0,-1 0 1,1-1-1,-1 1 0,0 0 0,0 1 0,-1-1 1,1 0-1,-1 0 0,0 1 0,0-1 1,-1 1-1,1 6 0,-1-4-7,0 0 0,-1-1 0,0 1 0,0 0 0,0 0 0,-1-1 0,0 1 0,0-1 0,-1 0 0,0 1 0,0-1 0,-7 10 0,-2-1 0,0-1 0,-2 1 0,-15 12 0,-29 32 0,79-59 0,10-8-414,0-3-1,34-15 1,-13 5-1151,-50 20 1142,1 0-380,-1 0 0,1 0 0,-1 0 0,1 0 0,-1 0-1,0-1 1,0 1 0,0-1 0,0 1 0,3-4 0,0-4-6542</inkml:trace>
</inkml:ink>
</file>

<file path=ppt/ink/ink3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6.850"/>
    </inkml:context>
    <inkml:brush xml:id="br0">
      <inkml:brushProperty name="width" value="0.025" units="cm"/>
      <inkml:brushProperty name="height" value="0.025" units="cm"/>
    </inkml:brush>
  </inkml:definitions>
  <inkml:trace contextRef="#ctx0" brushRef="#br0">1 25 15246,'0'0'16464,"51"-18"-16336,-18 18-128,5 0 96,2 0-96,0 0-640,-1 0-1891,-9-1-2498,-6-5-4259</inkml:trace>
</inkml:ink>
</file>

<file path=ppt/ink/ink3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7.287"/>
    </inkml:context>
    <inkml:brush xml:id="br0">
      <inkml:brushProperty name="width" value="0.025" units="cm"/>
      <inkml:brushProperty name="height" value="0.025" units="cm"/>
    </inkml:brush>
  </inkml:definitions>
  <inkml:trace contextRef="#ctx0" brushRef="#br0">2 1 12716,'0'0'18770,"1"11"-18156,-2 14-381,0-8-163,1 0-1,0 0 1,1 0 0,1 0-1,5 22 1,-7-38-70,1-1 1,-1 1-1,0 0 1,1 0-1,-1 0 0,1 0 1,-1 0-1,1 0 1,-1-1-1,1 1 0,0 0 1,-1 0-1,1-1 1,0 1-1,-1 0 0,1-1 1,0 1-1,0-1 1,0 1-1,0-1 0,-1 1 1,1-1-1,0 0 1,0 0-1,0 1 0,0-1 1,0 0-1,0 0 1,0 0-1,0 0 0,0 0 1,0 0-1,0 0 1,0 0-1,0 0 0,0 0 1,0-1-1,0 1 1,0 0-1,-1-1 0,1 1 1,0-1-1,0 1 1,0-1-1,0 1 0,-1-1 1,1 1-1,0-1 1,1-1-1,35-35-4,34-77 4,-70 157 0,-6-4 0,4-31 0,0-1 0,0 1 0,0 0 0,1-1 0,0 1 0,0 0 0,1 0 0,2 10 0,-2-18-52,-1 1 1,1 0-1,-1 0 0,1-1 0,-1 1 1,1-1-1,-1 1 0,1 0 0,0-1 1,-1 1-1,1-1 0,0 1 1,0-1-1,-1 0 0,1 1 0,0-1 1,0 0-1,-1 0 0,1 1 1,0-1-1,0 0 0,0 0 0,0 0 1,-1 0-1,1 0 0,0 0 0,0 0 1,0 0-1,0 0 0,-1 0 1,1-1-1,0 1 0,0 0 0,-1-1 1,1 1-1,0 0 0,0-1 1,-1 1-1,1-1 0,1 0 0,28-21-4495,-8-4-1533,3-6-2184</inkml:trace>
</inkml:ink>
</file>

<file path=ppt/ink/ink3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7.614"/>
    </inkml:context>
    <inkml:brush xml:id="br0">
      <inkml:brushProperty name="width" value="0.025" units="cm"/>
      <inkml:brushProperty name="height" value="0.025" units="cm"/>
    </inkml:brush>
  </inkml:definitions>
  <inkml:trace contextRef="#ctx0" brushRef="#br0">105 0 13229,'0'0'12566,"-9"7"-11189,-2 1-847,1 0 1,0 0-1,1 1 0,0 1 0,0-1 0,1 1 0,1 1 0,-1-1 0,-6 16 0,19-24-608,1-1-1,-1 0 1,1-1-1,-1 0 0,1 1 1,6-2-1,-9 1-86,8 0-176,-3-1 125,0 1-1,-1 1 1,1-1 0,0 1-1,-1 0 1,12 4-1,-17-4 221,0-1 0,-1 1-1,1 0 1,-1 0 0,0 0 0,1 0-1,-1 0 1,0 0 0,0 0-1,1 1 1,-1-1 0,0 0-1,0 1 1,0-1 0,-1 1-1,1-1 1,0 1 0,-1 0 0,1-1-1,0 1 1,-1-1 0,0 1-1,1 0 1,-1 0 0,0-1-1,0 1 1,0 0 0,0-1 0,0 1-1,-1 0 1,1-1 0,0 1-1,-1 0 1,1-1 0,-1 1-1,0 1 1,-2 3 110,0-1-1,0 0 1,-1 0 0,0-1-1,1 1 1,-2-1 0,1 0-1,0 0 1,-1 0 0,0 0-1,1-1 1,-1 0 0,-1 0-1,1 0 1,0-1 0,-1 1-1,0-1 1,1-1 0,-1 1-1,0-1 1,0 0 0,0 0-1,-9 0 1,14-2-225,1 1 0,-1 0 0,1-1 0,-1 1 1,1 0-1,0-1 0,-1 1 0,1-1 0,0 1 0,0-1 0,-1 1 0,1-1 1,0 1-1,0 0 0,0-1 0,-1 1 0,1-1 0,0 1 0,0-1 0,0 0 0,0 1 1,0-1-1,0 1 0,0-1 0,0 1 0,0-1 0,0 1 0,0-1 0,1 1 1,-1-1-1,0 1 0,0-1 0,0 1 0,1 0 0,-1-1 0,10-20-7444,8 5-308</inkml:trace>
</inkml:ink>
</file>

<file path=ppt/ink/ink3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8.209"/>
    </inkml:context>
    <inkml:brush xml:id="br0">
      <inkml:brushProperty name="width" value="0.025" units="cm"/>
      <inkml:brushProperty name="height" value="0.025" units="cm"/>
    </inkml:brush>
  </inkml:definitions>
  <inkml:trace contextRef="#ctx0" brushRef="#br0">112 10 7559,'0'0'22331,"-9"-1"-21846,6 0-437,-1 0 0,1 1 1,-1 0-1,0 0 0,1 0 0,-1 1 0,0-1 0,1 1 0,-1 0 0,0 0 0,1 0 0,-1 0 0,1 0 0,0 1 0,-1 0 0,1-1 0,0 1 0,0 1 0,0-1 0,0 0 0,1 1 0,-1-1 0,1 1 0,-1 0 1,1 0-1,0 0 0,0 0 0,0 0 0,1 0 0,-1 1 0,1-1 0,-1 1 0,1-1 0,-1 7 0,1-8-34,1 0 0,-1 0 1,1 0-1,-1 0 0,1 0 0,0 0 0,0 0 1,0 0-1,0 0 0,0 0 0,0 1 1,0-1-1,1 0 0,-1 0 0,1 0 0,1 3 1,-1-4-5,-1 0 0,1 0 1,0 0-1,0 0 1,0 0-1,0-1 1,0 1-1,0 0 0,0-1 1,0 1-1,0-1 1,0 1-1,0-1 1,1 1-1,-1-1 1,0 0-1,0 0 0,0 1 1,0-1-1,1 0 1,0 0-1,4-1 8,-1 1 1,0-1-1,0-1 1,0 1-1,0-1 0,0 1 1,0-1-1,0-1 1,0 1-1,-1-1 0,1 1 1,4-5-1,98-94-354,-107 103 333,1 0 0,-1 0 0,1 1 0,-1-1 0,0 0 0,0 0 1,0 0-1,0 0 0,0 0 0,0 0 0,-1 0 0,0 4 0,-6 22 142,3-17-92,1 0 0,1 0 0,0 0 0,0 13 0,2-23-47,1-1 0,-1 1 0,0-1 0,0 1 0,1-1 0,-1 1 0,1-1 0,-1 0 0,0 1 0,1-1 0,-1 0 0,1 1 0,-1-1 0,1 0 0,-1 0 0,1 1 0,-1-1 0,1 0 0,-1 0 0,1 0 0,-1 0 0,1 0 0,-1 0 0,1 0 0,-1 0 0,1 0 0,-1 0 0,1 0 0,0 0 0,-1 0 0,1 0 0,-1 0 0,1 0 0,-1-1 0,1 1 0,-1 0 0,1 0 0,-1-1 0,1 1 0,-1 0 0,0-1 0,1 1 0,-1 0 0,1-1 0,-1 0 0,26-14 0,5-14 0,-24 21 0,1 0 0,0 0 0,0 0 0,1 2 0,0-1 0,1 1 0,-1 0 0,14-6 0,-22 13 0,-1 0 0,1 1 0,0-1 0,-1 0 0,1 0 0,-1 0 0,1 0 0,-1 1 0,1-1 0,-1 0 0,0 0 0,0 1 0,0-1 0,0 0 0,0 1 0,0-1 0,0 0 0,0 1 0,-1 1 0,1-2 0,-5 43 0,7-44 0,0-1 0,0 1 0,0-1 0,0 1 0,0-1 0,0 0 0,0 0 0,0 0 0,0 0 0,3-2 0,6-4 0,-4 1 0,1 0 0,0 1 0,0 0 0,1 0 0,-1 1 0,1 0 0,0 1 0,0 0 0,0 0 0,1 1 0,13-2 0,-22 5-23,-1-1-1,1 0 1,-1 0-1,1 0 1,-1 1 0,1-1-1,0 0 1,-1 1-1,0-1 1,1 0 0,-1 1-1,1-1 1,-1 1 0,1-1-1,-1 1 1,0-1-1,1 1 1,-1-1 0,0 1-1,0-1 1,1 1-1,-1-1 1,0 1 0,0 0-1,0-1 1,1 1-1,-1-1 1,0 1 0,0 0-1,0-1 1,0 1-1,0-1 1,0 1 0,-1 0-1,1-1 1,0 1-1,-5 32-2057,3-18 426</inkml:trace>
</inkml:ink>
</file>

<file path=ppt/ink/ink3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8.614"/>
    </inkml:context>
    <inkml:brush xml:id="br0">
      <inkml:brushProperty name="width" value="0.025" units="cm"/>
      <inkml:brushProperty name="height" value="0.025" units="cm"/>
    </inkml:brush>
  </inkml:definitions>
  <inkml:trace contextRef="#ctx0" brushRef="#br0">22 1 1505,'0'0'25747,"-2"10"-24359,-3 12-819,1-5 295,0-1 0,1 1 0,-1 17 1,27-35-764,-17-2-101,0-1 0,1 1 0,-1-2 0,0 1 0,9-9 0,-12 9 0,1 1 0,0-1 0,0 1 0,0-1 0,1 1 0,-1 1 0,1-1 0,0 1 0,-1-1 0,1 1 0,0 1 0,10-3 0,-15 38 0,-13 0 0,13-34 0,0 0 0,1 0 0,-1 1 0,0-1 0,0 0 0,1 0 0,-1 1 0,0-1 0,0 0 0,1 0 0,-1 0 0,0 0 0,1 1 0,-1-1 0,0 0 0,1 0 0,-1 0 0,0 0 0,1 0 0,-1 0 0,0 0 0,1 0 0,-1 0 0,0 0 0,1 0 0,-1 0 0,0 0 0,1 0 0,-1 0 0,0 0 0,1 0 0,-1-1 0,0 1 0,1 0 0,-1 0 0,0 0 0,0 0 0,1-1 0,-1 1 0,0 0 0,0 0 0,1-1 0,-1 1 0,0-1 0,16-7 0,-6 2 0,37-23 0,-45 27 0,1 1 0,0-1 0,0 1 0,0 0 0,1 0 0,-1 0 0,0 0 0,0 1 0,1-1 0,-1 1 0,0 0 0,0 0 0,5 0 0,-8 5 0,1 0 0,-1 0 0,0 0 0,-1-1 0,1 1 0,-3 9 0,-4 4-3737,2-17-2776</inkml:trace>
</inkml:ink>
</file>

<file path=ppt/ink/ink3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9.497"/>
    </inkml:context>
    <inkml:brush xml:id="br0">
      <inkml:brushProperty name="width" value="0.025" units="cm"/>
      <inkml:brushProperty name="height" value="0.025" units="cm"/>
    </inkml:brush>
  </inkml:definitions>
  <inkml:trace contextRef="#ctx0" brushRef="#br0">0 111 16624,'0'0'11285,"10"-1"-9683,-1-1-1400,-1 0 0,0 0 0,0-1 0,0 1-1,0-2 1,0 1 0,9-7 0,-14 8-171,0 0-1,0 0 0,1-1 0,-2 1 0,1-1 0,0 0 1,0 1-1,-1-1 0,1-1 0,-1 1 0,0 0 0,0 0 1,0-1-1,-1 1 0,1-1 0,-1 0 0,0 1 0,0-1 1,0 0-1,0 0 0,0-6 0,-1 10-29,0 0 0,0-1 1,0 1-1,0 0 0,0 0 0,0-1 0,0 1 0,0 0 0,0 0 1,0-1-1,-1 1 0,1 0 0,0 0 0,0 0 0,0-1 0,0 1 1,0 0-1,0 0 0,0 0 0,-1-1 0,1 1 0,0 0 0,0 0 1,0 0-1,0-1 0,-1 1 0,1 0 0,0 0 0,0 0 0,0 0 1,-1 0-1,1 0 0,0 0 0,0-1 0,-1 1 0,1 0 0,0 0 1,0 0-1,-1 0 0,1 0 0,-13 5-102,-10 14-48,15-8 128,1 1-1,0 0 1,-7 19 0,12-26 20,0-1 1,0 1-1,1 0 1,0 0 0,0-1-1,0 1 1,0 0 0,1 0-1,0 0 1,0 0 0,0 0-1,1 0 1,1 7-1,-1-11 16,0 0-1,0 0 0,0 0 0,0 0 0,0 0 0,0 0 0,0-1 0,0 1 1,0 0-1,0 0 0,0-1 0,1 1 0,-1-1 0,0 1 0,0-1 0,1 0 1,-1 0-1,0 1 0,1-1 0,-1 0 0,0 0 0,1 0 0,-1 0 1,0 0-1,1-1 0,1 1 0,37-10 379,-30 5-357,0-1 0,0-1 0,-1 0 0,12-11 0,-13 11-21,0 0 0,0 1 1,0 0-1,1 0 0,18-8 1,-26 14-19,-1-1 0,1 1 0,0 0 0,-1 0 0,1 0 0,0 0 1,-1 0-1,1 0 0,-1 0 0,1 0 0,0 0 0,-1 1 0,1-1 0,0 0 0,-1 0 1,1 1-1,-1-1 0,1 0 0,0 0 0,-1 1 0,1-1 0,-1 1 0,1-1 0,-1 1 1,0-1-1,1 0 0,-1 1 0,1 0 0,-1-1 0,0 1 0,1-1 0,-1 1 0,0-1 1,0 1-1,1 0 0,-1-1 0,0 1 0,0-1 0,0 1 0,0 0 0,0-1 0,0 1 1,0 0-1,0-1 0,0 2 0,0 41-188,-1-31 168,1-10 38,0 0 0,0 0 1,0 0-1,0 0 0,0 0 0,0 1 0,1-1 1,-1 0-1,1 0 0,0 0 0,-1 0 1,1 0-1,0 0 0,0-1 0,0 1 1,0 0-1,1 0 0,2 2 0,-3-3-4,1 0 0,-1-1 0,1 0 0,-1 1 0,1-1-1,0 0 1,-1 0 0,1 0 0,0 0 0,-1 0 0,1 0-1,-1 0 1,1-1 0,0 1 0,-1 0 0,1-1 0,-1 1-1,1-1 1,-1 0 0,1 0 0,-1 1 0,0-1-1,1 0 1,-1 0 0,2-2 0,10-7-65,0-1 0,-1 0-1,13-17 1,20-17-567,-45 45 511,0 0 0,0 0 0,0 0 0,0 0-1,-1 0 1,1 0 0,0 1 0,0-1 0,0 0 0,0 0 0,0 0 0,0 0 0,0 0 0,0 0 0,0 0-1,0 1 1,0-1 0,0 0 0,0 0 0,0 0 0,-1 0 0,1 0 0,0 0 0,0 1 0,0-1 0,0 0 0,0 0-1,0 0 1,1 0 0,-1 0 0,0 1 0,0-1 0,0 0 0,0 0 0,0 0 0,0 0 0,0 0 0,0 0-1,0 1 1,0-1 0,0 0 0,0 0 0,0 0 0,1 0 0,-1 0 0,0 0 0,0 0 0,0 0 0,0 0 0,0 0-1,0 1 1,0-1 0,1 0 0,-1 0 0,0 0 0,0 0 0,0 0 0,0 0 0,0 0 0,1 0 0,-1 0 0,0 0-1,0 0 1,0 0 0,0 0 0,0 0 0,1 0 0,-1 0 0,-3 11-3745,-3 4-3202</inkml:trace>
</inkml:ink>
</file>

<file path=ppt/ink/ink3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29.996"/>
    </inkml:context>
    <inkml:brush xml:id="br0">
      <inkml:brushProperty name="width" value="0.025" units="cm"/>
      <inkml:brushProperty name="height" value="0.025" units="cm"/>
    </inkml:brush>
  </inkml:definitions>
  <inkml:trace contextRef="#ctx0" brushRef="#br0">132 56 16816,'0'0'6187,"-9"-1"-4521,4 0-1517,0 1 1,0-1 0,0 1 0,0 0-1,0 1 1,0-1 0,0 1-1,0 0 1,0 0 0,0 0 0,1 1-1,-1-1 1,0 1 0,1 1-1,-1-1 1,1 1 0,0-1 0,0 1-1,0 0 1,0 1 0,-6 5-1,-4 15 1549,14-24-1661,0 1 0,0-1 0,0 1 0,0-1 0,0 1 0,0-1 0,0 0 0,0 1 0,0-1 0,0 1 0,1-1 0,-1 1 0,0-1 0,0 0 0,0 1 0,1-1 0,-1 0 0,0 1 0,1-1 0,-1 0 0,0 1 0,1-1 0,-1 0 0,0 0 0,1 1-1,-1-1 1,0 0 0,1 0 0,-1 0 0,1 0 0,-1 1 0,1-1 0,6 1 106,-1 0 0,1-1-1,0 0 1,0 0-1,10-1 1,-3 0-302,36-5 144,-32 3-90,0 2-1,30-1 1,-47 3 105,0 0 1,0-1 0,0 1 0,0 0 0,0 0 0,-1-1 0,1 1 0,0 0-1,0 0 1,-1 0 0,1 0 0,0 0 0,-1 0 0,1 0 0,-1 0-1,1 1 1,-1-1 0,0 0 0,1 0 0,-1 0 0,0 0 0,0 1 0,0-1-1,0 0 1,0 0 0,0 0 0,0 1 0,0-1 0,0 0 0,-1 1 0,-6 41 772,5-39-575,1-2-169,0-1 0,0 0 0,1 1 0,-1 0 0,0-1 0,1 1 0,-1-1 0,1 1 0,-1 0 1,1-1-1,0 1 0,-1 0 0,1 0 0,0-1 0,0 1 0,1 0 0,-1 1 0,2-4-29,-1 0 0,1 0 0,0 0 0,-1 0 0,1-1 0,-1 1 0,0-1 0,1 1 0,-1-1 0,0 0 0,0 1 0,0-1 0,0 0 0,0-2 0,3-8-7,0 0 0,-1 0 1,-1-1-1,0 1 0,-1-1 0,0 1 1,-1-1-1,0 1 0,-1-1 0,0 1 1,-1-1-1,-1 1 0,0 0 0,-6-16 1,11 30-789,0-1 0,0 1 0,1-1 0,-1 0 0,1 1 0,-1-1 0,1 0 0,-1 0 0,1-1 0,0 1 1,-1 0-1,1-1 0,0 0 0,0 1 0,-1-1 0,1 0 0,0-1 0,-1 1 0,1 0 0,5-2 0,6-8-6016</inkml:trace>
</inkml:ink>
</file>

<file path=ppt/ink/ink3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30.449"/>
    </inkml:context>
    <inkml:brush xml:id="br0">
      <inkml:brushProperty name="width" value="0.025" units="cm"/>
      <inkml:brushProperty name="height" value="0.025" units="cm"/>
    </inkml:brush>
  </inkml:definitions>
  <inkml:trace contextRef="#ctx0" brushRef="#br0">97 1 19442,'0'0'5963,"-6"11"-3240,-5 8-2208,1 0 1,1 1-1,1 1 1,1 0-1,0 0 1,2 0-1,0 0 1,-2 33-1,7-52-515,0-1 0,0 1 0,0-1 0,0 1 0,0-1 0,0 1 0,1-1 0,-1 1 0,0-1 0,1 1 0,-1-1 0,1 0 0,0 1 0,0-1 0,-1 1 0,1-1 0,0 0 0,0 0 0,0 0 0,0 0 0,0 1 0,0-1 0,1 0 0,0 0 0,0 0 0,0 0 0,1-1 0,-1 1 0,0-1 0,0 0 0,0 1 0,0-1 0,1 0 0,-1 0 0,0-1 0,0 1 0,0 0 0,1-1 0,-1 1 0,0-1 0,0 0 0,2-1 0,1 0 0,-1 0 0,0 0 0,1 1 0,-1 0 0,1-1 0,0 2 0,-1-1 0,1 0 0,0 1 0,8 0 0,-11 1 0,-1 0 0,1 0 0,0 0 0,0 0 0,-1 0 0,1 0 0,-1 1 0,1-1 0,-1 1 0,1-1 0,-1 1 0,0-1 0,0 1 0,0 0 0,0-1 0,0 1 0,0 0 0,0 0 0,0 0 0,-1 0 0,1 0 0,-1 0 0,1 0 0,-1 0 0,0 0 0,0 0 0,0 0 0,0 2 0,0 2 0,0-1 0,0 1 0,-1-1 0,1 1 0,-1-1 0,-1 1 0,1-1 0,-1 0 0,1 0 0,-2 0 0,1 0 0,0 0 0,-1 0 0,0 0 0,0-1 0,-1 1 0,1-1 0,-1 0 0,0 0 0,0 0 0,0-1 0,0 0 0,-1 1 0,1-1 0,-1-1 0,0 1 0,0-1 0,0 0 0,0 0 0,-1 0 0,1-1 0,0 1 0,-1-1 0,1-1 0,-11 1 0,15-1 1,-1 0 0,1 0 0,-1 0-1,1 0 1,-1 0 0,1 0 0,-1-1 0,1 1 0,-1-1-1,1 1 1,0-1 0,-1 1 0,1-1 0,-1 0 0,1 0 0,0 1-1,0-1 1,0 0 0,-1 0 0,1 0 0,0-1 0,0 1-1,0 0 1,0 0 0,1 0 0,-1-1 0,0 1 0,1 0 0,-1-1-1,0 1 1,1-1 0,0 1 0,-1-1 0,1 1 0,0-1 0,0 1-1,0-1 1,-1 1 0,2-1 0,-1-2 0,0 1-53,1-1 0,-1 0 1,1 1-1,0-1 0,0 1 1,1 0-1,-1-1 0,0 1 1,1 0-1,0 0 0,0 0 1,0 0-1,0 0 1,0 0-1,1 1 0,4-5 1,39-21-8891,-23 16 1078</inkml:trace>
</inkml:ink>
</file>

<file path=ppt/ink/ink3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31.196"/>
    </inkml:context>
    <inkml:brush xml:id="br0">
      <inkml:brushProperty name="width" value="0.025" units="cm"/>
      <inkml:brushProperty name="height" value="0.025" units="cm"/>
    </inkml:brush>
  </inkml:definitions>
  <inkml:trace contextRef="#ctx0" brushRef="#br0">1 324 18642,'0'0'13367,"8"6"-12807,-7-5-551,5 4 20,0-1 1,0 0-1,1 0 0,-1 0 0,13 4 0,-17-7-28,0-1-1,1 1 1,-1 0-1,0-1 1,1 0-1,-1 1 1,0-1-1,1 0 0,-1 0 1,0-1-1,1 1 1,-1 0-1,0-1 1,0 1-1,1-1 1,-1 0-1,0 0 1,0 0-1,0 0 1,0 0-1,0 0 1,0 0-1,0-1 1,0 1-1,0-1 1,-1 1-1,1-1 1,1-2-1,0 0 0,0 0 0,0 0 0,0-1 0,-1 1 0,0 0 0,0-1 0,0 0 0,-1 1 0,1-1 0,-1 0 0,0 0 0,0 0 0,-1 0 0,0 0 0,1 0 0,-2 0 0,0-5 0,1 9 0,0 1 0,0 0 0,0 0 0,0 0 0,0-1 0,0 1 0,0 0 0,0 0 0,0 0 0,0 0 0,0-1 0,0 1 0,0 0 0,0 0 0,0 0 0,-1 0 0,1 0 0,0-1 0,0 1 0,0 0 0,0 0 0,0 0 0,-1 0 0,1 0 0,0 0 0,0 0 0,0 0 0,0 0 0,0-1 0,-1 1 0,1 0 0,0 0 0,0 0 0,0 0 0,-1 0 0,1 0 0,0 0 0,0 0 0,0 0 0,0 0 0,-1 0 0,1 0 0,0 0 0,0 1 0,0-1 0,-1 0 0,-8 8 0,-3 12 0,7-11 0,1 0 0,1 0 0,-1 1 0,2 0 0,-1-1 0,1 1 0,1 0 0,-1 19 0,2-28 0,1 0 0,-1 0 0,0-1 0,1 1 0,-1 0 0,1-1 0,-1 1 0,1-1 0,-1 1 0,1 0 0,-1-1 0,1 1 0,0-1 0,-1 1 0,1-1 0,0 0 0,-1 1 0,1-1 0,0 0 0,0 1 0,-1-1 0,1 0 0,0 0 0,0 0 0,-1 0 0,1 0 0,0 0 0,0 0 0,0 0 0,-1 0 0,1 0 0,0 0 0,0 0 0,-1 0 0,2-1 0,33-8 0,-23 1 0,-1-1 0,0 0 0,0-1 0,-1 0 0,0-1 0,-1 0 0,0 0 0,-1-1 0,0 0 0,-1-1 0,7-15 0,-18 44 0,1 1 0,0 0 0,0 19 0,3-34 0,3 37 0,-3-38 0,0 0 0,1-1 0,-1 1 0,0 0 0,1-1 0,-1 1 0,1 0 0,-1-1 0,1 1 0,-1 0 0,1-1 0,-1 1 0,1-1 0,0 1 0,-1-1 0,1 1 0,0-1 0,-1 0 0,1 1 0,0-1 0,0 0 0,-1 1 0,1-1 0,0 0 0,0 0 0,-1 0 0,1 0 0,0 0 0,0 0 0,0 0 0,-1 0 0,1 0 0,0 0 0,0 0 0,0-1 0,-1 1 0,1 0 0,0 0 0,0-1 0,-1 1 0,1-1 0,0 1 0,-1 0 0,1-1 0,0 1 0,-1-1 0,1 0 0,6-4 0,0 0 0,-1-1 0,0 0 0,0 1 0,-1-2 0,0 1 0,0-1 0,0 0 0,6-13 0,31-73 0,-33 68 0,-1-1 0,-1-1 0,-1 1 0,-2-1 0,3-48 0,-32 142 0,9 15-460,-8 117 0,18-131 93,2-98-3544,-11-24 2852,7 28 712,-10-26 281,12 39 684,1-1 0,0-1 0,1 1-1,1 0 1,-3-27 0,6 41-553,1-1-1,-1 1 1,1-1 0,-1 1-1,1-1 1,-1 1 0,1 0-1,0-1 1,-1 1 0,1 0-1,-1 0 1,1-1-1,0 1 1,-1 0 0,1 0-1,0 0 1,-1 0 0,1 0-1,0 0 1,-1 0 0,1 0-1,0 0 1,-1 0-1,1 0 1,0 0 0,-1 0-1,1 1 1,0-1 0,-1 0-1,1 0 1,-1 1 0,2-1-1,23 9-13,-4 1-200,31 13-2058,-16-10-5127,-9-6-2472</inkml:trace>
</inkml:ink>
</file>

<file path=ppt/ink/ink3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1:32.068"/>
    </inkml:context>
    <inkml:brush xml:id="br0">
      <inkml:brushProperty name="width" value="0.025" units="cm"/>
      <inkml:brushProperty name="height" value="0.025" units="cm"/>
    </inkml:brush>
  </inkml:definitions>
  <inkml:trace contextRef="#ctx0" brushRef="#br0">0 1046 16592,'0'0'5872,"13"2"-5269,32 3-247,-1-1-1,82-4 0,104-20-148,-13 1 79,202 11-39,114-8 531,7-71 3594,-161 18-2242,416-29-1516,-660 90-614,-85 6 0,0-1 0,0-2 0,68-17 0,-116 21 0,0 0 0,1 1 0,-1-1 0,1 0 0,-1 0 0,0 0 0,0-1 0,0 1 0,0 0 0,0-1 0,0 0 0,0 1 0,0-1 0,0 0 0,-1 0 0,1 0 0,-1 0 0,1 0 0,-1 0 0,0-1 0,2-3 0,-1-2 0,-1 1 0,0-1 0,0 0 0,-1 1 0,-1-16 0,0-3 0,3-91 0,1 48 0,-3 0 0,-3 0 0,-17-95 0,20 160-16,-16-48-2819,16 51 2518,-1-1-1,0 0 1,1 0-1,-1 1 1,0-1-1,0 1 1,0-1-1,0 1 0,0-1 1,-1 1-1,1 0 1,0-1-1,-1 1 1,1 0-1,0 0 1,-1 0-1,0 0 1,1 0-1,-1 0 1,0 1-1,1-1 1,-1 0-1,0 1 1,-2-1-1</inkml:trace>
</inkml:ink>
</file>

<file path=ppt/ink/ink3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2.645"/>
    </inkml:context>
    <inkml:brush xml:id="br0">
      <inkml:brushProperty name="width" value="0.025" units="cm"/>
      <inkml:brushProperty name="height" value="0.025" units="cm"/>
    </inkml:brush>
  </inkml:definitions>
  <inkml:trace contextRef="#ctx0" brushRef="#br0">6 0 18802,'0'0'8103,"2"57"-6469,-2-21-865,-2 6-129,-2 3-351,3 0-257,1-4 0,0-7-192,0-9-385,5-7-320,2-10-224,-1-4-705,-3-4-288,-3-9-1217,0-10-1377,-3-11-5830</inkml:trace>
</inkml:ink>
</file>

<file path=ppt/ink/ink3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3.103"/>
    </inkml:context>
    <inkml:brush xml:id="br0">
      <inkml:brushProperty name="width" value="0.025" units="cm"/>
      <inkml:brushProperty name="height" value="0.025" units="cm"/>
    </inkml:brush>
  </inkml:definitions>
  <inkml:trace contextRef="#ctx0" brushRef="#br0">23 116 13549,'0'0'3518,"-4"-8"-86,-13-26 81,17 32-3352,-1 1 0,1 0 0,0 0 0,0 0 0,-1-1 0,1 1 0,0 0 1,0 0-1,0 0 0,0-1 0,0 1 0,1 0 0,-1 0 0,0 0 0,0-1 0,1 1 0,-1 0 0,1 0 0,-1 0 0,1 0 0,-1 0 0,1 0 0,0 0 0,0 0 0,-1 0 1,1 0-1,0 0 0,0 0 0,0 0 0,0 1 0,0-1 0,0 0 0,0 1 0,2-2 0,42-13 1338,-38 13-1086,19-4-241,-1 2 0,1 0 1,0 1-1,0 2 0,0 0 1,42 6-1,-66-5-172,0 0 0,0 0 0,1 1 0,-1-1 0,0 1 0,0 0 0,0-1 0,1 1 0,-1 0 0,0 0 0,0 0 0,-1 0 0,1 1 0,0-1 0,0 1 0,0-1 0,-1 1 0,1-1 0,-1 1 0,1 0 0,-1 0 0,0 0 0,0 0 0,0 0 0,0 0 0,0 0 0,0 0 0,0 0 0,-1 0 0,1 0 0,-1 1 0,0-1 0,1 0 0,-1 0 0,0 1 0,0-1 0,0 0 0,-1 0 0,0 3 0,0 3 0,-2 1 0,1-2 0,-1 1 0,0 0 0,0 0 0,-1-1 0,0 0 0,-1 0 0,-7 10 0,-85 80 0,100-95 0,0-1 0,0 0 0,0 0 0,0 0 0,0 0 0,0-1 0,0 1 0,0-1 0,0 0 0,0 0 0,1 0 0,3-1 0,3 1 0,5 1-59,0 1 0,0 0 0,0 1 0,0 0-1,0 1 1,28 12 0,-40-15 49,1 1-1,-1 0 0,0 0 0,1 0 1,-1 0-1,0 1 0,0-1 0,0 1 0,-1 0 1,1-1-1,-1 1 0,1 1 0,-1-1 1,0 0-1,0 0 0,-1 1 0,1-1 1,-1 1-1,1 0 0,-1-1 0,0 1 1,0 0-1,-1 0 0,1 0 0,-1-1 1,0 1-1,0 0 0,0 0 0,-1 0 1,1 0-1,-1-1 0,0 1 0,-1 4 1,-1-1 39,0 1 1,-1-1-1,0 0 1,0 0-1,-1-1 1,0 1-1,0-1 1,0 0 0,-1 0-1,0-1 1,0 0-1,0 0 1,-13 8-1,5-5 32,0 0 0,-1 0 0,0-1 0,0-1 0,-29 8 0,33-12-61,1 0 0,0-1 0,0 0 0,0-1 0,-1 0 0,1 0 0,0-1 0,-14-3 0,21 3 0,0 0 0,-1 0 0,1 0 0,0 0 0,-1 0 0,1-1 0,0 0 0,0 1 0,0-1 0,1 0 0,-1-1 0,0 1 0,1 0 0,-1-1 0,1 1 0,0-1 0,0 0 0,0 0 0,0 0 0,0 0 0,1 0 0,-1 0 0,1 0 0,0-1 0,0 1 0,0 0 0,0-6 0,0 8-145,1-1 0,0 0 0,1 0 0,-1 1 0,0-1 0,0 0 0,1 1 0,-1-1 0,1 0 0,0 1 0,-1-1 0,1 1 0,0-1 0,0 1 0,0-1 0,0 1 0,0 0 0,0-1 0,0 1 0,0 0 0,1 0 0,-1 0 0,0 0 0,3-1 0,40-19-7992,-38 19 6836,30-11-9723</inkml:trace>
</inkml:ink>
</file>

<file path=ppt/ink/ink3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3.472"/>
    </inkml:context>
    <inkml:brush xml:id="br0">
      <inkml:brushProperty name="width" value="0.025" units="cm"/>
      <inkml:brushProperty name="height" value="0.025" units="cm"/>
    </inkml:brush>
  </inkml:definitions>
  <inkml:trace contextRef="#ctx0" brushRef="#br0">0 137 25400,'0'0'6315,"12"2"-5402,-7 0-907,1 0 0,-1 0 0,1-1 0,-1 0 0,1 0 0,0-1 0,-1 0 0,1 0 1,0 0-1,-1 0 0,1-1 0,0 0 0,-1 0 0,1-1 0,-1 1 0,1-1 0,-1-1 0,0 1 0,0-1 0,0 1 0,0-1 0,8-8 0,-8 7-6,-1-1 0,-1 0 0,1 0 0,-1 0 0,1 0 0,-1-1 0,3-9 0,-5 12 0,1 0 0,-1-1 0,0 1 0,0 0 0,-1-1 0,1 1 0,-1 0 0,0-1 0,0 1 0,0-1 0,0 1 0,0 0 0,-1-1 0,0 1 0,-1-6 0,2 9 0,-1 0 0,1-1 0,0 1 0,0-1 0,-1 1 0,1-1 0,0 1 0,-1 0 0,1-1 0,-1 1 0,1 0 0,0-1 0,-1 1 0,1 0 0,-1 0 0,1 0 0,-1-1 0,1 1 0,-1 0 0,1 0 0,-1 0 0,1 0 0,-1 0 0,1 0 0,-1 0 0,1 0 0,-1 0 0,1 0 0,-1 0 0,1 0 0,-1 0 0,1 0 0,-1 0 0,1 0 0,-1 1 0,1-1 0,-1 0 0,1 0 0,-1 1 0,1-1 0,0 0 0,-1 1 0,1-1 0,-1 0 0,1 1 0,0-1 0,0 1 0,-1-1 0,1 0 0,-1 2 0,-16 21 0,13-11 0,-1-1 0,2 1 0,-1 0 0,2 0 0,-1 0 0,2 0 0,0 0 0,0 1 0,1-1 0,2 14 0,-2-24 0,1 0 0,0 0 0,0 0 0,-1 1 0,1-1 0,1 0 0,-1 0 0,0 0 0,0-1 0,1 1 0,-1 0 0,1 0 0,0-1 0,-1 1 0,1-1 0,0 1 0,0-1 0,0 0 0,0 0 0,0 0 0,0 0 0,0 0 0,0 0 0,0-1 0,1 1 0,-1-1 0,0 1 0,1-1 0,-1 0 0,0 0 0,0 0 0,1 0 0,2-1 0,3 1 0,1 0 0,-1-1 0,1-1 0,-1 1 0,0-1 0,1-1 0,14-6 0,-8 2-32,-1 0 0,-1-1 0,1 0 0,-1-2 0,-1 1 0,0-2 0,0 1 0,12-16 0,-23 25-1623,-5 1-2960,-5 2 603,-6 4-3611</inkml:trace>
</inkml:ink>
</file>

<file path=ppt/ink/ink3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3.831"/>
    </inkml:context>
    <inkml:brush xml:id="br0">
      <inkml:brushProperty name="width" value="0.025" units="cm"/>
      <inkml:brushProperty name="height" value="0.025" units="cm"/>
    </inkml:brush>
  </inkml:definitions>
  <inkml:trace contextRef="#ctx0" brushRef="#br0">1 1 22998,'0'0'9769,"41"23"-11146,-35-14-4325,-3-4-3234</inkml:trace>
</inkml:ink>
</file>

<file path=ppt/ink/ink3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4.236"/>
    </inkml:context>
    <inkml:brush xml:id="br0">
      <inkml:brushProperty name="width" value="0.025" units="cm"/>
      <inkml:brushProperty name="height" value="0.025" units="cm"/>
    </inkml:brush>
  </inkml:definitions>
  <inkml:trace contextRef="#ctx0" brushRef="#br0">4 105 21973,'0'0'10794,"-3"72"-10794,3-40 0,0 2 0,0-3 0,2-6 0,4-7 0,4-5-673,-2-4-1088,0-9-33,2 0-832,-4-18-385,-2-6-1666,1-9-2978</inkml:trace>
  <inkml:trace contextRef="#ctx0" brushRef="#br0" timeOffset="1">24 1 17873,'0'0'14285,"13"10"-18096,5-7-2339,5-2-3940</inkml:trace>
</inkml:ink>
</file>

<file path=ppt/ink/ink3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4.579"/>
    </inkml:context>
    <inkml:brush xml:id="br0">
      <inkml:brushProperty name="width" value="0.025" units="cm"/>
      <inkml:brushProperty name="height" value="0.025" units="cm"/>
    </inkml:brush>
  </inkml:definitions>
  <inkml:trace contextRef="#ctx0" brushRef="#br0">70 1 17296,'0'0'13789,"-8"5"-12657,6-4-1126,-37 25 622,37-25-684,1 0 0,-1 1 0,1-1 0,-1 0 0,1 0 0,0 1 0,0-1 0,0 1 0,0-1 0,0 1 0,0-1 0,0 1 0,0 0 0,1-1 0,-1 1 0,0 0 0,1 0 0,0-1 0,-1 1 0,1 0 0,0 0 0,0 0 0,0 0 0,0-1 0,0 1 0,1 0 0,0 2 0,3 1-95,1-1 0,0 0-1,0-1 1,0 0 0,1 1 0,-1-1-1,1-1 1,0 1 0,0-1 0,0 0-1,9 1 1,-2 1-164,-6-1 216,1 0 1,-1 0-1,0 1 0,0 0 1,0 0-1,0 0 0,11 10 1,-17-13 198,0 1 1,1-1 0,-1 0 0,0 1-1,0-1 1,0 1 0,0-1 0,0 1 0,-1 0-1,1-1 1,0 1 0,-1 0 0,1-1-1,-1 1 1,0 0 0,1 0 0,-1-1-1,0 1 1,0 0 0,0 0 0,0 0-1,-1-1 1,1 1 0,0 0 0,-1 0-1,1-1 1,-1 1 0,0 0 0,1-1-1,-1 1 1,0-1 0,0 1 0,0-1-1,0 1 1,0-1 0,0 1 0,-1-1-1,1 0 1,0 0 0,-2 1 0,-5 5-33,1 0 0,-1-1 0,-1 0 0,-13 7 0,20-11-72,-1-1 1,0 1-1,0-1 1,0 0-1,0 0 1,0 0-1,0 0 0,0-1 1,0 1-1,-1-1 1,1 0-1,0 0 0,0 0 1,0 0-1,0 0 1,-1-1-1,1 1 1,-5-3-1,7 2-147,-1-1 1,1 1-1,-1 0 1,1-1-1,0 0 0,0 1 1,0-1-1,0 0 1,0 0-1,0 1 0,0-1 1,1 0-1,-1 0 1,1 0-1,-1 0 0,1 0 1,0 0-1,0 0 1,-1 0-1,2 0 0,-1 0 1,0 0-1,0 0 1,1 0-1,0-3 0,0-3-1379,1 1-1,0 0 0,0 0 0,0 0 0,7-13 1,10-8-10802</inkml:trace>
</inkml:ink>
</file>

<file path=ppt/ink/ink3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4.971"/>
    </inkml:context>
    <inkml:brush xml:id="br0">
      <inkml:brushProperty name="width" value="0.025" units="cm"/>
      <inkml:brushProperty name="height" value="0.025" units="cm"/>
    </inkml:brush>
  </inkml:definitions>
  <inkml:trace contextRef="#ctx0" brushRef="#br0">20 1 15663,'0'0'6555,"-1"8"-2626,-3 32-2985,-3 9 191,2-1 0,3 0 0,2 1 1,5 50-1,8 39-1135,-13-196 0,-2 5 0,3-1 0,2 1 0,2-1 0,13-56 0,-17 108 0,-1-1 0,1 1 0,0-1 0,0 1 0,0-1 0,0 1 0,0 0 0,1 0 0,-1-1 0,1 1 0,-1 0 0,1 0 0,0 0 0,4-3 0,-5 5 0,0-1 0,0 1 0,1-1 0,-1 1 0,0-1 0,0 1 0,1 0 0,-1-1 0,0 1 0,1 0 0,-1 0 0,0 0 0,1 0 0,-1 0 0,0 0 0,1 1 0,-1-1 0,0 0 0,1 1 0,1 0 0,1 1 0,-1 0 0,0 0 0,0 1 0,0-1 0,0 1 0,0-1 0,-1 1 0,1 0 0,-1 0 0,0 0 0,0 0 0,0 1 0,0-1 0,0 0 0,-1 1 0,1 0 0,-1-1 0,1 5 0,-1 0 0,0 0 0,-1 0 0,0 0 0,0-1 0,0 1 0,-1 0 0,-1 0 0,1-1 0,-1 1 0,0-1 0,-1 1 0,0-1 0,-7 13 0,8-16 0,0 1 0,-1-1 0,0 0 0,0 0 0,0-1 0,0 1 0,0-1 0,-1 1 0,0-1 0,0 0 0,1 0 0,-2-1 0,1 1 0,0-1 0,0 0 0,-1 0 0,1 0 0,-1-1 0,0 1 0,0-1 0,1 0 0,-1-1 0,-7 1 0,11-1-59,0 0-1,0-1 1,0 1 0,0 0 0,0-1-1,0 1 1,0-1 0,0 1 0,1-1-1,-1 0 1,0 1 0,0-1-1,1 0 1,-1 1 0,0-1 0,1 0-1,-1 0 1,1 1 0,-1-1 0,1 0-1,-1 0 1,1 0 0,-1 0-1,1 0 1,0 0 0,0 0 0,-1 0-1,1 0 1,0 0 0,0 0 0,0 0-1,0 0 1,0-1 0,6-39-5496,7 10-2314</inkml:trace>
</inkml:ink>
</file>

<file path=ppt/ink/ink3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5.315"/>
    </inkml:context>
    <inkml:brush xml:id="br0">
      <inkml:brushProperty name="width" value="0.025" units="cm"/>
      <inkml:brushProperty name="height" value="0.025" units="cm"/>
    </inkml:brush>
  </inkml:definitions>
  <inkml:trace contextRef="#ctx0" brushRef="#br0">0 0 17873,'0'0'9481,"5"50"-6118,-5-27-1473,0 4-1730,0-4-160,0-2 0,0-2 0,0-7 0,0-5 0,0-5-128,3-2-705,3-8 0,1-11-832,1-7-1026,0-3-864,2-2-1730,-2 4-3588</inkml:trace>
</inkml:ink>
</file>

<file path=ppt/ink/ink3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6.237"/>
    </inkml:context>
    <inkml:brush xml:id="br0">
      <inkml:brushProperty name="width" value="0.025" units="cm"/>
      <inkml:brushProperty name="height" value="0.025" units="cm"/>
    </inkml:brush>
  </inkml:definitions>
  <inkml:trace contextRef="#ctx0" brushRef="#br0">5 241 7399,'0'0'5760,"-1"8"-2706,0 3-2571,-1 33 2070,2-43-2484,0 0 1,0 0-1,0 1 0,1-1 0,-1 0 1,0 0-1,1 0 0,-1 0 1,1 0-1,-1 0 0,1 0 0,0 0 1,-1 0-1,1 0 0,0 0 1,0 0-1,-1 0 0,1 0 0,0-1 1,0 1-1,0 0 0,0-1 1,0 1-1,0-1 0,0 1 0,0-1 1,0 1-1,1-1 0,-1 0 0,0 1 1,0-1-1,0 0 0,0 0 1,2 0-1,2 0-46,-1 0 0,0-1 0,0 0 1,1 1-1,-1-1 0,0-1 0,0 1 0,0-1 0,0 1 1,0-1-1,0 0 0,-1 0 0,1-1 0,-1 1 1,1-1-1,-1 0 0,0 0 0,0 0 0,0 0 0,0-1 1,2-3-1,-3 4 646,-1-1 0,1 1 0,-1 0 0,0 0 0,0-1 0,0 1 0,0 0 0,0-1 0,-1 1 0,0-6 1137,-1 10-1749,0-1-1,-1 1 1,1 0 0,0 0 0,0 0 0,0 0 0,-1 0-1,1 0 1,0 0 0,0 0 0,0 0 0,1 0 0,-1 0-1,0 1 1,0-1 0,1 0 0,-1 1 0,1-1 0,-1 1-1,1-1 1,-1 1 0,1-1 0,0 3 0,-6 38 586,8-39-640,0 0 0,0 0 1,0 0-1,0 0 0,0 0 0,0 0 0,1-1 1,0 1-1,-1-1 0,1 1 0,0-1 0,0 0 1,0-1-1,0 1 0,1 0 0,-1-1 0,0 0 1,1 1-1,-1-1 0,1-1 0,-1 1 0,1 0 1,-1-1-1,7 0 0,-6-3-3,-1-1 0,0 1 0,-1-1 0,1 0 0,-1 0 0,0 0 0,0 0 0,0-1 0,0 1 0,-1 0 0,2-5 0,4-12 0,9-9 0,11-27 0,-43 77 0,14-18 0,-1 0 0,1 0 0,0 0 0,0 0 0,0 1 0,0-1 0,1 0 0,-1 1 0,1-1 0,-1 1 0,1-1 0,0 1 0,0 0 0,0 0 0,-1 4 0,0 9 0,1 0 0,0 0 0,1 0 0,1 0 0,5 30 0,-5-45 0,-1 0 0,1 0 0,0 0 0,0 0 0,0 0 0,0 0 0,0 0 0,0 0 0,1 0 0,-1 0 0,0-1 0,0 1 0,0-1 0,1 1 0,-1 0 0,0-1 0,1 0 0,-1 1 0,1-1 0,-1 0 0,0 0 0,1 0 0,-1 0 0,1 0 0,-1 0 0,0 0 0,1 0 0,-1-1 0,1 1 0,-1 0 0,0-1 0,2 0 0,3 0 0,-1-1 0,1 0 0,-1 0 0,0 0 0,0-1 0,0 0 0,5-3 0,3-6 0,0-1 0,0 0 0,-1-1 0,-1 0 0,-1-1 0,0-1 0,0 1 0,13-34 0,-13 24 0,-1-1 0,-2 0 0,0 0 0,-2-1 0,3-39 0,-7 66 0,-1-1 0,0 0 0,0 0 0,1 1 0,-1-1 0,0 0 0,0 0 0,0 1 0,0-1 0,0 0 0,0 0 0,0 0 0,0 1 0,0-1 0,0 0 0,0 0 0,0 1 0,-1-1 0,1 0 0,0 0 0,-1 1 0,1-1 0,0 0 0,-1 1 0,1-1 0,-1 0 0,1 1 0,-1-1 0,1 1 0,-1-1 0,0 1 0,1-1 0,-2 0 0,0 2 0,1-1 0,-1 1 0,1 0 0,-1 0 0,0 0 0,1 0 0,0 0 0,-1 0 0,1 0 0,0 0 0,-1 1 0,1-1 0,-1 2 0,-36 54 0,31-44 0,2 1 0,-1 0 0,2 0 0,0 0 0,0 1 0,1-1 0,1 1 0,1 0 0,0 0 0,1 0 0,0 0 0,1 0 0,3 15 0,-1-24 0,0 0 0,0 0 0,0-1 0,1 1 0,0-1 0,0 0 0,8 8 0,-11-11 0,1 0 0,0 0 0,0-1 0,0 1 0,0-1 0,0 0 0,1 0 0,-1 1 0,0-1 0,5 1 0,-6-2 0,0 0 0,0 0 0,0 0 0,0 0 0,0 0 0,0 0 0,0 0 0,0 0 0,0-1 0,0 1 0,0 0 0,0-1 0,0 1 0,0 0 0,0-1 0,0 1 0,0-1 0,0 0 0,-1 1 0,1-1 0,0 0 0,0 1 0,-1-1 0,1 0 0,0 0 0,0-1 0,4-10-2728,-4-2-5093,-1 0-4500</inkml:trace>
</inkml:ink>
</file>

<file path=ppt/ink/ink3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6.579"/>
    </inkml:context>
    <inkml:brush xml:id="br0">
      <inkml:brushProperty name="width" value="0.025" units="cm"/>
      <inkml:brushProperty name="height" value="0.025" units="cm"/>
    </inkml:brush>
  </inkml:definitions>
  <inkml:trace contextRef="#ctx0" brushRef="#br0">19 11 20692,'-10'-6'3907,"5"1"-415,1 5-1250,7 5-2274,3 2-1698,-2-1-2722</inkml:trace>
</inkml:ink>
</file>

<file path=ppt/ink/ink3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7.763"/>
    </inkml:context>
    <inkml:brush xml:id="br0">
      <inkml:brushProperty name="width" value="0.025" units="cm"/>
      <inkml:brushProperty name="height" value="0.025" units="cm"/>
    </inkml:brush>
  </inkml:definitions>
  <inkml:trace contextRef="#ctx0" brushRef="#br0">1 542 18161,'0'0'5878,"10"-9"-4261,29-31-827,-2-1 0,-2-2 1,-2-1-1,-1-2 0,-3-1 0,-2-1 0,-2-2 0,24-65 0,-38 63-790,-13 45 0,-8 31 0,-15 61 0,5 2 0,-11 96 0,22-125 0,5-28 0,-1 53 0,5-82 0,0-1 0,0 1 0,0-1 0,0 1 0,0 0 0,0-1 0,0 1 0,0-1 0,0 1 0,0-1 0,0 1 0,0 0 0,0-1 0,1 1 0,-1-1 0,0 1 0,0-1 0,0 1 0,1-1 0,-1 1 0,0-1 0,1 1 0,-1-1 0,1 1 0,-1-1 0,0 0 0,1 1 0,-1-1 0,1 0 0,-1 1 0,1-1 0,-1 0 0,1 1 0,-1-1 0,1 0 0,0 0 0,-1 0 0,1 0 0,-1 1 0,1-1 0,-1 0 0,1 0 0,0 0 0,-1 0 0,1 0 0,-1-1 0,1 1 0,-1 0 0,1 0 0,0 0 0,-1 0 0,1-1 0,-1 1 0,1 0 0,-1 0 0,1-1 0,0 1 0,28-24 0,-14 3-1015,-1-1-1,-2 0 1,0-1 0,-1 0-1,10-34 1,21-44-2016,-41 99 2737,-5 40 1751,-5-8 26,6-20-945,0 0-1,0 1 0,1-1 0,-1 18 1,3-28-521,0 0 1,0 0 0,0 1-1,0-1 1,0 0-1,0 1 1,0-1 0,1 0-1,-1 0 1,0 1 0,0-1-1,0 0 1,0 1-1,0-1 1,1 0 0,-1 0-1,0 0 1,0 1-1,0-1 1,1 0 0,-1 0-1,0 0 1,0 1-1,1-1 1,-1 0 0,0 0-1,0 0 1,1 0 0,-1 0-1,0 0 1,0 1-1,1-1 1,-1 0 0,0 0-1,1 0 1,-1 0-1,0 0 1,0 0 0,1 0-1,17-5 545,13-10-29,-5-9-427,-22 20-92,0 0-1,0 0 0,0 0 1,0 1-1,0-1 1,1 1-1,0 0 0,0 0 1,8-3-1,-13 6 13,1 1 0,-1-1 0,1 0 0,-1 1 1,1-1-1,-1 0 0,1 1 0,-1-1 0,1 1 0,-1-1 0,1 0 0,-1 1 0,0-1 0,1 1 0,-1 0 1,0-1-1,0 1 0,1-1 0,-1 1 0,0-1 0,0 1 0,0 0 0,0-1 0,0 1 0,0-1 1,0 1-1,0 1 0,4 24 324,-4-18-187,1-2-136,1 0 1,-1 1-1,1-1 1,0 0-1,0 0 1,0 0-1,1 0 1,0 0-1,1 0 1,-1-1-1,7 8 1,-8-11-23,0-1 0,0 1 1,0-1-1,0 1 0,0-1 1,0 0-1,1 1 1,-1-1-1,0-1 0,1 1 1,-1 0-1,1 0 0,-1-1 1,1 0-1,-1 1 1,1-1-1,-1 0 0,1 0 1,0 0-1,-1-1 0,1 1 1,-1-1-1,1 1 1,-1-1-1,1 0 0,-1 0 1,0 0-1,1 0 0,-1 0 1,0-1-1,0 1 1,3-3-1,2-1-5,0-1 0,0 0 0,-1 0 0,0-1 0,0 0 0,-1 0 0,1 0 0,-2-1 0,1 0 0,-1 0 0,4-10 0,-5 13 0,-1 0 0,0-1 0,0 1 0,-1-1 0,0 1 0,0-1 0,0 1 0,0-1 0,-1 1 0,0-1 0,0 0 0,-1 1 0,1-1 0,-1 1 0,0-1 0,-1 1 0,1-1 0,-1 1 0,-3-6 0,3 8 0,-1 1 0,1 0 0,0 0 0,-1-1 0,0 1 0,1 1 0,-1-1 0,0 0 0,0 1 0,-5-3 0,7 4 0,1 0 0,-1-1 0,0 1 0,1 0 0,-1-1 0,1 1 0,-1 0 0,1 0 0,-1-1 0,0 1 0,1 0 0,-1 0 0,0 0 0,1 0 0,-1 0 0,0 0 0,1 0 0,-1 0 0,1 0 0,-1 0 0,0 0 0,1 1 0,-1-1 0,0 0 0,1 0 0,-1 1 0,1-1 0,-1 0 0,1 1 0,-1-1 0,1 0 0,-1 1 0,1-1 0,-1 1 0,1-1 0,-1 1 0,1-1 0,0 1 0,-1-1 0,1 1 0,0-1 0,-1 1 0,1 0 0,0-1 0,0 1 0,0-1 0,-1 1 0,1 0 0,0-1 0,0 1 0,0 0 0,0-1 0,0 1 0,0 0 0,1 0 0,-1 0 0,1 0 0,-1 0 0,1 0 0,-1 0 0,1-1 0,0 1 0,0 0 0,-1 0 0,1-1 0,0 1 0,0-1 0,0 1 0,0-1 0,-1 1 0,1-1 0,0 1 0,0-1 0,0 0 0,0 0 0,0 1 0,0-1 0,0 0 0,0 0 0,0 0 0,0 0 0,2 0 0,35 0 0,-29 0 0,10 0-140,54-3-2054,-69 3 1929,0-1 1,0 0-1,0 0 0,0 0 1,0 0-1,0-1 0,0 1 0,0-1 1,-1 0-1,1-1 0,-1 1 1,1 0-1,-1-1 0,4-3 0,-1-7-5436,-5-2-486</inkml:trace>
</inkml:ink>
</file>

<file path=ppt/ink/ink3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8.103"/>
    </inkml:context>
    <inkml:brush xml:id="br0">
      <inkml:brushProperty name="width" value="0.025" units="cm"/>
      <inkml:brushProperty name="height" value="0.025" units="cm"/>
    </inkml:brush>
  </inkml:definitions>
  <inkml:trace contextRef="#ctx0" brushRef="#br0">1 1 15246,'0'0'17521</inkml:trace>
</inkml:ink>
</file>

<file path=ppt/ink/ink3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8.524"/>
    </inkml:context>
    <inkml:brush xml:id="br0">
      <inkml:brushProperty name="width" value="0.025" units="cm"/>
      <inkml:brushProperty name="height" value="0.025" units="cm"/>
    </inkml:brush>
  </inkml:definitions>
  <inkml:trace contextRef="#ctx0" brushRef="#br0">25 1 16239,'0'0'16032,"2"11"-15616,1 12-405,-2 0 1,-1 1-1,-1-1 1,-1 1-1,-1-1 1,-6 24-1,5-26-11,0 0 0,0 0 0,1 24 0,3-45 0,1 1 0,-1-1 0,1 1 0,0-1 0,-1 1 0,1-1 0,-1 0 0,1 1 0,0-1 0,-1 0 0,1 1 0,0-1 0,-1 0 0,1 0 0,0 0 0,-1 0 0,1 0 0,0 0 0,0 0 0,-1 0 0,1 0 0,0 0 0,-1 0 0,1 0 0,0 0 0,0 0 0,-1-1 0,1 1 0,0 0 0,0-1 0,26-7 0,264-97-1826,-270 98-2957,-7-1-3182</inkml:trace>
</inkml:ink>
</file>

<file path=ppt/ink/ink3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8.930"/>
    </inkml:context>
    <inkml:brush xml:id="br0">
      <inkml:brushProperty name="width" value="0.025" units="cm"/>
      <inkml:brushProperty name="height" value="0.025" units="cm"/>
    </inkml:brush>
  </inkml:definitions>
  <inkml:trace contextRef="#ctx0" brushRef="#br0">3 1 20083,'0'0'11638,"0"8"-10811,0-5-777,-1-1-46,1-1-1,-1 1 1,1-1 0,0 1-1,0-1 1,0 0 0,0 1-1,0-1 1,0 1 0,0-1-1,0 1 1,1-1 0,-1 1-1,1-1 1,-1 1 0,1-1-1,-1 0 1,1 1 0,0-1-1,-1 0 1,1 0 0,0 0-1,0 1 1,0-1 0,0 0-1,0 0 1,0 0 0,1 0-1,-1-1 1,0 1 0,0 0 0,1 0-1,-1-1 1,0 1 0,1-1-1,-1 1 1,1-1 0,-1 1-1,1-1 1,-1 0 0,0 0-1,1 0 1,-1 0 0,1 0-1,1 0 1,11 0-4,0-1 0,0 0 0,0-1 0,0 0 0,-1-1 0,1-1 0,16-6 0,-6 2 0,-21 7 0,0-1 0,1 1 0,-1 0 0,1 0 0,-1 1 0,1-1 0,0 1 0,-1 0 0,1 0 0,-1 0 0,1 0 0,0 1 0,-1-1 0,1 1 0,3 1 0,-5 0 0,1-1 0,-2 1 0,1 0 0,0-1 0,0 1 0,-1 0 0,1 0 0,-1 0 0,1 1 0,-1-1 0,0 0 0,0 0 0,0 1 0,0-1 0,0 1 0,0-1 0,-1 1 0,1-1 0,-1 1 0,0-1 0,0 5 0,0-6 0,0 1 0,0-1 0,0 1 0,0-1 0,0 1 0,0-1 0,0 1 0,1 0 0,-1-1 0,1 1 0,-1-1 0,1 1 0,0-1 0,-1 0 0,1 1 0,0-1 0,0 0 0,0 1 0,0-1 0,0 0 0,0 0 0,0 0 0,0 0 0,1 0 0,1 1 0,-1-2 0,1 0 0,-1-1 0,0 1 0,1-1 0,-1 1 0,0-1 0,1 0 0,-1 0 0,0 0 0,0 0 0,0 0 0,0 0 0,0-1 0,0 1 0,0-1 0,3-3 0,13-11 0,-13 10 0,0 1 0,1 0 0,-1 0 0,1 1 0,0-1 0,0 1 0,1 1 0,-1-1 0,1 1 0,0 0 0,0 0 0,0 1 0,11-2 0,-17 5-229,0 0 1,0 0-1,0 0 0,0 0 0,0 0 1,0 0-1,0 0 0,-1 1 1,1-1-1,0 0 0,-1 1 0,1-1 1,-1 0-1,0 1 0,1-1 1,-1 1-1,0-1 0,0 0 1,0 1-1,0-1 0,0 1 0,0-1 1,0 1-1,0-1 0,-1 0 1,0 3-1,-8 44-9157</inkml:trace>
</inkml:ink>
</file>

<file path=ppt/ink/ink3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9.272"/>
    </inkml:context>
    <inkml:brush xml:id="br0">
      <inkml:brushProperty name="width" value="0.025" units="cm"/>
      <inkml:brushProperty name="height" value="0.025" units="cm"/>
    </inkml:brush>
  </inkml:definitions>
  <inkml:trace contextRef="#ctx0" brushRef="#br0">1 1 17617,'0'0'11114,"50"25"-19506,-23-11-6021</inkml:trace>
</inkml:ink>
</file>

<file path=ppt/ink/ink3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6:59.618"/>
    </inkml:context>
    <inkml:brush xml:id="br0">
      <inkml:brushProperty name="width" value="0.025" units="cm"/>
      <inkml:brushProperty name="height" value="0.025" units="cm"/>
    </inkml:brush>
  </inkml:definitions>
  <inkml:trace contextRef="#ctx0" brushRef="#br0">127 145 15951,'0'0'10159,"7"-10"-7036,-3 5-2680,31-48 1627,-33 49-2010,-1 1 0,1 0 0,-1-1 0,1 1 0,-1-1 0,0 1 0,0-1 0,0 0 0,-1 1 0,1-1 1,-1 0-1,0 0 0,0 0 0,0 1 0,-1-1 0,-1-6 0,2 9-60,-1 0 0,0 1 0,0-1 0,0 0 0,0 1 0,0-1 0,0 1 0,0-1 0,0 1 0,0-1 0,0 1 0,0 0 0,0-1 0,-1 1 0,1 0 0,0 0 0,0 0 0,0 0 0,0 0 0,0 0 0,-1 0 0,1 0 0,0 0 0,0 1 0,0-1 0,-2 1 0,-31 11 0,23-5 0,1 1 0,0 0 0,0 0 0,0 1 0,1 0 0,-14 19 0,19-22 0,0-1 0,0 1 0,0 0 0,1 0 0,0 0 0,1 0 0,-1 0 0,1 1 0,0-1 0,1 1 0,-1 0 0,1-1 0,1 1 0,-1 11 0,2-16 1,0 0 0,0 0 0,0 0 0,0 0 0,1 0 0,-1-1 0,0 1 0,1 0 0,-1-1 0,1 1 0,0-1 0,-1 0 0,1 0 0,0 1 0,0-1 0,0 0 0,0 0 0,0 0 0,0-1 0,0 1 0,0-1 1,0 1-1,0-1 0,0 1 0,0-1 0,0 0 0,1 0 0,-1 0 0,3-1 0,7 2-40,1-2 1,-1 1 0,24-6-1,-28 4-457,0-1-1,0 0 1,0 0-1,-1-1 0,9-5 1,33-25-9679,-48 33 9909,29-23-11271</inkml:trace>
</inkml:ink>
</file>

<file path=ppt/ink/ink3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0.005"/>
    </inkml:context>
    <inkml:brush xml:id="br0">
      <inkml:brushProperty name="width" value="0.025" units="cm"/>
      <inkml:brushProperty name="height" value="0.025" units="cm"/>
    </inkml:brush>
  </inkml:definitions>
  <inkml:trace contextRef="#ctx0" brushRef="#br0">88 72 4740,'0'0'21402,"-9"3"-19213,1 0-1839,1 0 1,0 1 0,0-1-1,0 1 1,-11 9-1,16-11-305,0 0-1,0 0 0,0 1 1,0-1-1,0 0 0,0 1 1,1-1-1,-1 1 0,1 0 1,0 0-1,-1-1 0,1 1 0,1 0 1,-1 0-1,0 0 0,1 0 1,-1 0-1,1 0 0,0 0 1,0 0-1,0 0 0,1 4 1,0-6-31,0 0 1,-1 0 0,1 0 0,0 0-1,0 0 1,0 0 0,0 0-1,0 0 1,0-1 0,0 1-1,0 0 1,0 0 0,0-1-1,0 1 1,0-1 0,1 1 0,-1-1-1,0 0 1,0 1 0,1-1-1,-1 0 1,0 0 0,1 0-1,-1 0 1,0 0 0,0 0 0,1 0-1,-1 0 1,0 0 0,0-1-1,1 1 1,0-1 0,46-12 375,-11-5-481,-28 12-19,2 0 1,-1 1 0,0 0-1,1 1 1,0 0 0,0 1-1,0 1 1,1-1 0,15 0-1,-26 3 118,0 1 0,1 0-1,-1-1 1,0 1 0,1 0-1,-1-1 1,0 1 0,0 0 0,0 0-1,0 0 1,0 0 0,0 0-1,0 0 1,0 1 0,0-1 0,0 0-1,0 0 1,-1 1 0,1-1-1,-1 0 1,1 1 0,-1-1 0,1 1-1,-1-1 1,0 1 0,0-1-1,0 0 1,1 1 0,-1-1 0,-1 1-1,1-1 1,0 3 0,0 4 201,0-1 1,-1 1-1,0-1 0,0 1 1,-3 10-1,9-35-144,-2 6-53,1-1 1,1 1-1,-1-1 0,2 1 1,9-16-1,-13 25-13,-1-1 0,1 1 1,0 1-1,-1-1 0,1 0 0,0 0 1,0 1-1,0-1 0,0 1 0,0-1 1,1 1-1,-1 0 0,0 0 0,1 0 1,-1 0-1,0 1 0,1-1 0,-1 0 1,1 1-1,-1 0 0,1 0 0,0 0 1,-1 0-1,1 0 0,-1 0 0,1 0 1,-1 1-1,1-1 0,-1 1 0,1 0 1,-1 0-1,0 0 0,1 0 0,-1 0 1,3 2-1,2 1 1,0 0 0,1-1 0,-1-1 0,1 1 0,-1-1 0,1 0 0,0-1 0,0 0 0,0 0 0,0-1 0,0 0 0,0 0 0,13-3 0,-17 2 0,-1 1 0,1-1 0,-1-1 0,1 1 0,-1 0 0,0-1 0,0 0 0,0 1 0,0-1 0,0-1 0,0 1 0,0 0 0,0-1 0,-1 1 0,1-1 0,-1 0 0,0 0 0,0 0 0,0 0 0,0 0 0,-1 0 0,1 0 0,-1-1 0,1 1 0,-1-1 0,-1 1 0,1-1 0,0 1 0,-1-1 0,1 0 0,-2-6 0,2 9 0,-1 0 0,0 0 0,0 0 0,0 1 0,0-1 0,0 0 0,-1 0 0,1 0 0,0 1 0,0-1 0,0 0 0,-1 0 0,1 0 0,0 1 0,-1-1 0,1 0 0,-1 1 0,1-1 0,-1 0 0,1 1 0,-1-1 0,1 0 0,-1 1 0,0-1 0,1 1 0,-1-1 0,0 1 0,-1-1 0,0 1 0,1-1 0,-1 1 0,0 0 0,1 0 0,-1 0 0,0 0 0,0 1 0,1-1 0,-1 0 0,0 1 0,1-1 0,-1 1 0,-2 0 0,0 1 0,-1 1 0,0-1 0,1 1 0,-1 0 0,1 0 0,0 0 0,0 0 0,-7 8 0,6-4 0,1 0 0,0 0 0,0 1 0,1-1 0,0 1 0,0 0 0,0 0 0,1 0 0,-1 12 0,3-18 0,-1 1 0,1-1 0,0 1 0,1-1 0,-1 1 0,0-1 0,1 1 0,-1-1 0,1 1 0,0-1 0,-1 0 0,1 1 0,0-1 0,1 0 0,-1 0 0,0 0 0,1 0 0,-1 0 0,1 0 0,0 0 0,-1 0 0,1 0 0,0-1 0,0 1 0,0-1 0,0 0 0,1 1 0,-1-1 0,0 0 0,0 0 0,1 0 0,-1-1 0,1 1 0,3 0 0,43 4-571,-15-6-3049,18-3-7083</inkml:trace>
</inkml:ink>
</file>

<file path=ppt/ink/ink3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0.674"/>
    </inkml:context>
    <inkml:brush xml:id="br0">
      <inkml:brushProperty name="width" value="0.025" units="cm"/>
      <inkml:brushProperty name="height" value="0.025" units="cm"/>
    </inkml:brush>
  </inkml:definitions>
  <inkml:trace contextRef="#ctx0" brushRef="#br0">236 149 17168,'1'-3'604,"-1"1"-1,0 0 0,1-1 1,-1 1-1,0-1 0,-1 1 0,1 0 1,0-1-1,-1 1 0,1 0 1,-1-1-1,0 1 0,-1-3 1,1 3-308,0 1 0,0-1 0,0 1 1,-1-1-1,1 1 0,0 0 0,-1 0 1,1 0-1,-1-1 0,1 1 1,-1 1-1,1-1 0,-1 0 0,-2-1 1,-3 1 22,-1-1 0,0 1 0,0 0 0,0 0 1,1 1-1,-1 0 0,-9 2 0,11-1-314,-1 0 0,0 1-1,0-1 1,1 2 0,-1-1-1,1 1 1,0 0 0,0 0-1,0 1 1,0 0 0,1 0-1,-1 0 1,1 1 0,0-1 0,0 1-1,1 0 1,-1 1 0,1-1-1,0 1 1,1 0 0,-1 0-1,1 0 1,0 1 0,1-1-1,0 1 1,0-1 0,0 1 0,1 0-1,0 0 1,0-1 0,0 1-1,2 14 1,-1-19-5,1 1 0,0-1 0,0 0 0,0 0 0,0 0 0,0 0 0,0 0 0,0 0 0,1 0 0,-1 0 0,1 0 0,-1 0 0,1-1 0,0 1 0,0 0 0,0-1 0,0 0 0,0 1 0,0-1 0,0 0 0,0 0 0,0 0 0,0-1 0,1 1 0,-1 0 0,0-1 0,1 1 0,-1-1 0,0 0 0,4 0 0,4 1 0,-1-1 0,1 0 0,-1-1 0,0 1 0,1-2 0,14-3 0,-13 0 0,1 0 0,0-1 0,-1 0 0,0-1 0,-1 0 0,0 0 0,0-1 0,0-1 0,-1 0 0,0 0 0,-1 0 0,11-17 0,-15 21 0,-1-1 0,0 1 0,0-1 0,0 0 0,-1 0 0,0 0 0,0 0 0,0 0 0,-1-1 0,0 1 0,0-12 0,-1 14 0,0 0 0,-1-1 0,0 1 0,0 0 0,0-1 0,-1 1 0,1 0 0,-1 0 0,0 0 0,0 0 0,0 1 0,-1-1 0,0 0 0,1 1 0,-1 0 0,0-1 0,0 1 0,-7-4 0,8 5-107,0-1 0,-1 1-1,0 0 1,1 0 0,-1 1 0,0-1 0,0 1 0,0-1-1,0 1 1,0 0 0,0 0 0,-1 0 0,1 0 0,0 1-1,-1-1 1,1 1 0,0 0 0,0 0 0,-1 0-1,1 1 1,0-1 0,-1 1 0,1 0 0,0-1 0,-5 3-1,5 0-131,0-1-1,-1 0 1,2 1 0,-1 0-1,0-1 1,0 1-1,1 0 1,0 1-1,-1-1 1,1 0-1,0 1 1,1-1-1,-1 1 1,1-1-1,-1 1 1,1 0-1,0 0 1,1 0 0,-1-1-1,0 9 1,1 22-5121,4-2-1932</inkml:trace>
</inkml:ink>
</file>

<file path=ppt/ink/ink3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1.128"/>
    </inkml:context>
    <inkml:brush xml:id="br0">
      <inkml:brushProperty name="width" value="0.025" units="cm"/>
      <inkml:brushProperty name="height" value="0.025" units="cm"/>
    </inkml:brush>
  </inkml:definitions>
  <inkml:trace contextRef="#ctx0" brushRef="#br0">19 1 18481,'0'0'13197,"0"9"-12594,-9 127-36,0 3-1128,12-122 368,3-14 41,-5-4 145,0 0-1,0 0 1,0 0-1,0-1 0,0 1 1,0 0-1,-1 0 1,1-1-1,0 1 1,-1 0-1,1-1 0,-1 1 1,0-1-1,1 1 1,-1-1-1,0 1 1,0-3-1,1-36-15,-1 16-28,2 0 0,0 0-1,1 0 1,8-30 0,-10 49 44,0 1 0,1 0 0,-1-1 0,1 1 0,0 0 0,0 0 0,0 0 0,1 0 0,-1 1 0,1-1 0,0 1 0,0-1 1,0 1-1,1 0 0,-1 0 0,1 1 0,-1-1 0,1 1 0,0-1 0,0 1 0,0 0 0,1 1 0,-1-1 0,0 1 0,1 0 0,-1 0 1,0 0-1,10 0 0,-7 1 6,0 0 0,0 0-1,0 1 1,0 0 0,0 0 0,0 1 0,10 4 0,-15-6 11,0 1 1,0 0-1,0 0 0,0 1 0,0-1 0,0 0 1,0 1-1,0-1 0,0 1 0,-1-1 0,1 1 1,-1 0-1,1 0 0,-1 0 0,0 0 0,0 0 1,1 0-1,-1 0 0,-1 0 0,1 0 0,0 0 1,0 1-1,-1-1 0,0 0 0,1 1 0,-1 3 1,-1-4 15,0 1 1,0 0 0,0-1-1,0 1 1,0-1 0,-1 1 0,1-1-1,-1 0 1,0 1 0,1-1-1,-1 0 1,0 0 0,0 0 0,-1 0-1,1-1 1,0 1 0,-1 0 0,1-1-1,-1 0 1,1 0 0,-1 1-1,-2-1 1,-67 25 529,69-25-552,-8 1-4,-1 1 0,1-1 0,0-1 0,-19 1 0,30-2-2,0 0 0,0 0 0,-1 0 0,1 0 0,0 0-1,0 0 1,0 0 0,0 0 0,-1 0 0,1 0 0,0 0 0,0 0 0,0 0 0,0 0 0,-1 0 0,1 0 0,0 0-1,0 0 1,0 0 0,0 0 0,-1 0 0,1 0 0,0 0 0,0 0 0,0 0 0,0-1 0,-1 1 0,1 0 0,0 0-1,0 0 1,0 0 0,0 0 0,0 0 0,0-1 0,0 1 0,0 0 0,-1 0 0,1 0 0,0 0 0,0 0-1,0-1 1,0 1 0,0 0 0,0 0 0,0 0 0,0 0 0,0-1 0,0 1 0,0 0 0,0 0 0,0 0 0,0 0-1,0-1 1,0 1 0,0 0 0,10-11-459,15-8-2159,7 2-2873,6-2-2536</inkml:trace>
</inkml:ink>
</file>

<file path=ppt/ink/ink3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1.888"/>
    </inkml:context>
    <inkml:brush xml:id="br0">
      <inkml:brushProperty name="width" value="0.025" units="cm"/>
      <inkml:brushProperty name="height" value="0.025" units="cm"/>
    </inkml:brush>
  </inkml:definitions>
  <inkml:trace contextRef="#ctx0" brushRef="#br0">89 1 24727,'0'0'2205,"-8"8"299,0 0-2282,1 0 0,-1 0 0,2 1 0,-1 0 0,1 1 0,1-1 0,0 1 0,0 0 1,1 1-1,0-1 0,0 1 0,1 0 0,1 0 0,-2 18 0,4-25-222,-1 5 0,0 0 0,1 1 0,0-1 0,0 1 0,1-1 0,0 0 0,1 1 0,0-1 0,1 0 0,4 11 0,-7-19 0,0-1 0,0 0 0,0 1 0,1-1 0,-1 0 0,0 0 0,0 1 0,0-1 0,0 0 0,0 0 0,0 1 0,1-1 0,-1 0 0,0 0 0,0 0 0,0 1 0,1-1 0,-1 0 0,0 0 0,0 0 0,1 0 0,-1 1 0,0-1 0,0 0 0,1 0 0,-1 0 0,0 0 0,1 0 0,-1 0 0,0 0 0,0 0 0,1 0 0,-1 0 0,0 0 0,1 0 0,-1 0 0,0 0 0,0 0 0,1 0 0,-1 0 0,0 0 0,1-1 0,7-12 0,2-18 0,-7 17 0,-1-1 0,0 1 0,0-20 0,-2 32 0,0 0 0,0 0 0,0 0 0,0 1 0,0-1 0,0 0 0,0 0 0,0 0 0,-1 0 0,1 0 0,-1 1 0,0-1 0,1 0 0,-1 0 0,0 1 0,0-1 0,0 1 0,0-1 0,0 1 0,0-1 0,0 1 0,-1-1 0,1 1 0,-1 0 0,1 0 0,-1 0 0,1 0 0,-1 0 0,1 0 0,-1 0 0,0 0 0,0 1 0,1-1 0,-1 1 0,0-1 0,-3 1 0,5 0 0,-1 0 0,0 0 0,1 0 0,-1 0 0,1 0 0,-1 0 0,0 0 0,1 1 0,-1-1 0,1 0 0,-1 0 0,1 1 0,-1-1 0,1 0 0,-1 1 0,1-1 0,-1 1 0,1-1 0,0 0 0,-1 1 0,1-1 0,0 1 0,-1-1 0,1 1 0,0-1 0,0 1 0,-1 0 0,1-1 0,0 1 0,0-1 0,0 1 0,0-1 0,-1 1 0,1 0 0,0-1 0,0 1 0,0-1 0,1 1 0,-1 0 0,0-1 0,0 1 0,0-1 0,0 1 0,1 0 0,-1 1 0,1 0 0,-1 0 0,1 0 0,0 0 0,-1 0 0,1-1 0,0 1 0,0 0 0,0-1 0,0 1 0,1 0 0,-1-1 0,2 2 0,3 0 0,0 1 0,0-1 0,0 0 0,0-1 0,1 0 0,-1 0 0,1 0 0,0-1 0,0 0 0,-1 0 0,1-1 0,0 0 0,0 0 0,0 0 0,-1-1 0,14-3 0,-10 2 0,0-1 0,-1 0 0,1-1 0,-1 0 0,0 0 0,0-1 0,-1 0 0,1-1 0,-1 1 0,13-14 0,0 0 0,-28 32 0,-15 32 0,20-39 0,0-1 0,1 1 0,-1 0 0,1 0 0,0 0 0,1 0 0,-1 1 0,2 9 0,-1-15 0,0 0 0,1 0 0,-1 0 0,0 0 0,1 0 0,-1 0 0,1 0 0,-1 0 0,1 0 0,-1 0 0,1 0 0,0 0 0,0-1 0,-1 1 0,1 0 0,0 0 0,0-1 0,0 1 0,0 0 0,1 0 0,1 0 0,-1-1 0,0 1 0,1-1 0,-1 0 0,1 0 0,-1 0 0,0 0 0,1 0 0,-1 0 0,1 0 0,-1-1 0,0 0 0,4 0 0,5-4 0,-1 0 0,1 0 0,-1 0 0,-1-2 0,1 1 0,-1-1 0,12-11 0,-11 8 0,2 1 0,-1 1 0,1 0 0,18-10 0,-29 18 0,-1 0 0,1 0 0,-1 0 0,0 0 0,1 0 0,-1 0 0,1-1 0,-1 1 0,1 0 0,-1 0 0,0 0 0,1 0 0,-1 0 0,1 0 0,-1 1 0,1-1 0,-1 0 0,0 0 0,1 0 0,-1 0 0,1 0 0,-1 1 0,0-1 0,1 0 0,-1 0 0,0 1 0,1-1 0,-1 0 0,0 1 0,1-1 0,-1 0 0,0 1 0,0-1 0,1 0 0,-1 1 0,0-1 0,0 0 0,0 1 0,1-1 0,-1 1 0,0 0 0,6 29 0,-6-27 0,0 0 0,0 0 0,0 0 0,1 0 0,-1 0 0,1 0 0,0 0 0,0 0 0,0 0 0,0-1 0,0 1 0,1 0 0,-1 0 0,1-1 0,0 1 0,4 4 0,0-5 0,0-1 0,0 1 0,1-1 0,-1 0 0,0 0 0,1 0 0,-1-1 0,14-1 0,51-10 0,-25-1 0,-32 7 0,0 1 0,0 1 0,1 1 0,21-2 0,-33 14-1339,1 6-2525,-2-15 1297,1-8-254,0-8-7248</inkml:trace>
</inkml:ink>
</file>

<file path=ppt/ink/ink3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2.230"/>
    </inkml:context>
    <inkml:brush xml:id="br0">
      <inkml:brushProperty name="width" value="0.025" units="cm"/>
      <inkml:brushProperty name="height" value="0.025" units="cm"/>
    </inkml:brush>
  </inkml:definitions>
  <inkml:trace contextRef="#ctx0" brushRef="#br0">0 1 11371,'0'0'21396</inkml:trace>
</inkml:ink>
</file>

<file path=ppt/ink/ink3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2.962"/>
    </inkml:context>
    <inkml:brush xml:id="br0">
      <inkml:brushProperty name="width" value="0.025" units="cm"/>
      <inkml:brushProperty name="height" value="0.025" units="cm"/>
    </inkml:brush>
  </inkml:definitions>
  <inkml:trace contextRef="#ctx0" brushRef="#br0">1 1 11018,'0'0'20142,"0"8"-19539,0 2-517,-1 14 67,1-1 0,1 1 0,2-1 0,0 0 0,12 43 0,-15-65-186,0 0 1,1 0-1,-1 0 0,0 0 1,0-1-1,1 1 0,-1 0 1,1 0-1,-1 0 0,1-1 1,-1 1-1,1 0 0,0 0 1,-1-1-1,1 1 0,0-1 1,-1 1-1,1 0 0,0-1 1,0 1-1,-1-1 0,1 0 1,0 1-1,0-1 0,0 0 1,0 1-1,0-1 0,0 0 1,0 0-1,-1 0 0,1 0 1,0 0-1,0 0 0,0 0 1,0 0-1,0 0 0,0 0 1,0-1-1,0 1 0,0 0 1,-1-1-1,1 1 0,0 0 1,0-1-1,0 1 0,-1-1 1,1 1-1,0-1 1,0 0-1,-1 1 0,1-1 1,-1 0-1,1 1 0,0-1 1,-1 0-1,1-1 0,3-3-426,0 0 0,0 0-1,-1 0 1,0 0 0,0-1-1,4-9 1,2-35-6094,-8 17-2140,-1 10-1733</inkml:trace>
</inkml:ink>
</file>

<file path=ppt/ink/ink3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3.761"/>
    </inkml:context>
    <inkml:brush xml:id="br0">
      <inkml:brushProperty name="width" value="0.025" units="cm"/>
      <inkml:brushProperty name="height" value="0.025" units="cm"/>
    </inkml:brush>
  </inkml:definitions>
  <inkml:trace contextRef="#ctx0" brushRef="#br0">0 74 9961,'0'0'6038,"9"-3"-3193,55-8 3224,0 0 1054,-62 11-7104,-1 0 1,1 0 0,-1-1 0,1 1-1,-1 0 1,0-1 0,1 1 0,-1-1 0,1 0-1,-1 0 1,0 1 0,0-1 0,0 0-1,1 0 1,-1 0 0,0 0 0,0 0-1,0 0 1,0-1 0,-1 1 0,1 0 0,0 0-1,0-1 1,-1 1 0,1 0 0,-1-1-1,1 1 1,-1-1 0,0 1 0,1 0-1,-1-1 1,0 1 0,0-1 0,0 1-1,0-1 1,0-1 0,-1 2-20,1 1 0,0-1 0,-1 0 0,1 1 0,0-1 0,-1 1 0,1-1 0,-1 1 0,1 0 0,-1-1 0,1 1 0,-1-1 0,1 1 0,-1 0 0,0-1 0,1 1 0,-1 0 0,1 0 0,-1-1 0,0 1 0,1 0 0,-1 0 0,0 0 0,1 0 0,-1 0 0,0 0 0,1 0 0,-1 0 0,0 0 0,1 0 0,-1 0 0,0 1 0,1-1 0,-1 0 0,1 0 0,-1 1 0,0-1 0,1 0 0,-1 1 0,1-1 0,-1 0 0,1 1 0,-1 0 0,-27 18 0,25-16 0,1 0 0,0 0 0,0 1 0,1-1 0,-1 1 0,1-1 0,0 1 0,0 0 0,0-1 0,0 1 0,1 0 0,-1 0 0,1 0 0,0 4 0,1-6 0,-1 0 0,1 0 0,-1 0 0,1-1 0,0 1 0,0 0 0,0-1 0,0 1 0,0-1 0,0 1 0,0-1 0,0 0 0,1 1 0,-1-1 0,1 0 0,-1 0 0,1 0 0,-1 0 0,1 0 0,-1 0 0,1 0 0,0 0 0,0-1 0,-1 1 0,1-1 0,0 1 0,0-1 0,0 0 0,-1 0 0,5 0 0,15 1 0,0-2 0,0 0 0,0-2 0,0 0 0,0-1 0,0-1 0,20-9 0,65-13 0,-99 26 0,-1 0 0,0 0 0,0 1 0,1-1 0,-1 1 0,0 1 0,1-1 0,-1 1 0,0 0 0,0 1 0,0-1 0,0 1 0,0 0 0,0 1 0,0-1 0,-1 1 0,1 1 0,-1-1 0,7 6 0,-8-6-7,1 0-1,-1 0 1,1 0 0,0-1-1,0 0 1,0 0 0,1 0-1,-1 0 1,0-1 0,1 0-1,-1 0 1,0 0 0,1-1-1,-1 0 1,1 0 0,-1 0-1,1-1 1,6-1 0,6-3-59,0 0 1,0-2-1,-1 0 1,18-10-1,-23 10 14,1 0-1,0 1 1,0 1-1,0 0 1,0 1-1,1 1 0,0 0 1,15-2-1,-27 5 26,-1 1 0,0-1 0,0 0-1,1 0 1,-1 1 0,0-1-1,1 1 1,-1-1 0,0 1 0,0 0-1,0-1 1,0 1 0,0 0 0,0 0-1,0-1 1,0 1 0,0 0-1,0 0 1,0 0 0,0 0 0,-1 1-1,1-1 1,0 0 0,-1 0-1,1 0 1,-1 0 0,1 1 0,-1-1-1,0 0 1,1 2 0,4 51 261,-2-19-130,0-27-93,0-1-1,1 1 1,-1-1-1,2 0 1,-1 0-1,1 0 1,0-1-1,0 1 1,1-1-1,-1-1 1,1 1-1,1-1 1,-1 0-1,1 0 1,10 5-1,-9-5 0,0 0-1,0 1 0,-1 0 1,0 0-1,0 1 0,0-1 1,-1 2-1,0-1 1,10 16-1,-16-22-3,1 0 0,-1 0 0,1 0 1,-1 0-1,0-1 0,0 1 0,1 0 0,-1 0 0,0 0 1,0 0-1,0 0 0,0 0 0,0 0 0,0 0 0,0 0 1,0 0-1,-1 0 0,1-1 0,0 1 0,0 0 0,-1 0 1,1 0-1,-1 0 0,1 0 0,-1-1 0,0 2 0,-25 13 370,-40-5 256,61-9-621,-8 0-11,0 0 0,0 0 0,0-2 0,0 1 0,0-2 0,0 0 0,-16-4 0,25 5 0,1-1 0,-1 1 0,0-1 0,1 0 0,0 0 0,-1-1 0,1 1 0,0-1 0,0 1 0,0-1 0,0 0 0,1 0 0,-1 0 0,1-1 0,0 1 0,0 0 0,0-1 0,0 1 0,1-1 0,-1 0 0,1 0 0,0 0 0,0 1 0,1-1 0,-1 0 0,1 0 0,-1-7 0,1 8 0,0 0 0,1-1 0,-1 1 0,0 0 0,1 0 0,0 0 0,0 0 0,0 0 0,0-1 0,0 2 0,0-1 0,1 0 0,0 0 0,-1 0 0,1 1 0,3-4 0,0 1 0,0 0 0,0 1 0,0 0 0,1 0 0,0 0 0,0 1 0,8-5 0,11-1 0,0 0 0,0 1 0,29-4 0,-44 10 0,26-5-151,0 0-1733,0-2 0,37-13 0,-36 4-6374</inkml:trace>
</inkml:ink>
</file>

<file path=ppt/ink/ink3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04.787"/>
    </inkml:context>
    <inkml:brush xml:id="br0">
      <inkml:brushProperty name="width" value="0.025" units="cm"/>
      <inkml:brushProperty name="height" value="0.025" units="cm"/>
    </inkml:brush>
  </inkml:definitions>
  <inkml:trace contextRef="#ctx0" brushRef="#br0">80 378 20531,'-79'-37'609,"78"37"-849,9 1-177,25 5 1022,29 5 163,79 4 0,634-32-608,-3-59 1091,351-19 1593,-32 88-1445,346-14-919,142-63 1609,-1 46-169,-977 38-3383,-601 0 1094,1 0-1,0 0 1,0-1-1,0 1 0,0 0 1,0 0-1,0-1 1,0 1-1,-1 0 1,1-1-1,0 1 0,0-1 1,-1 1-1,1-1 1,0 1-1,0-1 1,-1 0-1,1 1 0,-1-1 1,1 0-1,-1 0 1,1 0-1,3-3-2549,13-17-15172</inkml:trace>
</inkml:ink>
</file>

<file path=ppt/ink/ink3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05:52.423"/>
    </inkml:context>
    <inkml:brush xml:id="br0">
      <inkml:brushProperty name="width" value="0.025" units="cm"/>
      <inkml:brushProperty name="height" value="0.025" units="cm"/>
    </inkml:brush>
  </inkml:definitions>
  <inkml:trace contextRef="#ctx0" brushRef="#br0">213 141 3203,'0'0'1473,"-6"-10"-661,4 7-765,-1-2-30,1 1 1,-1-1-1,0 1 1,0 0 0,-1-1-1,1 2 1,-1-1-1,0 0 1,0 1 0,0 0-1,-1-1 1,1 2-1,-1-1 1,1 1 0,-1-1-1,0 1 1,0 0-1,0 1 1,0-1 0,-10 0-1,-94 1-161,109 5-333,0-4 550,0 0 0,0 0-1,0 0 1,1 0 0,-1 0-1,0 0 1,0 0 0,0 0-1,0 0 1,1 0 0,-1 0-1,0 0 1,0 0 0,0 0 0,1 0-1,-1 0 1,0 0 0,0 0-1,0 0 1,0 0 0,1 0-1,-1 0 1,0 0 0,0 0 0,0 0-1,0 0 1,1 1 0,-1-1-1,0 0 1,0 0 0,0 0-1,0 0 1,0 0 0,0 1-1,0-1 1,1 0 0,-1 0 0,0 0-1,0 0 1,0 1 0,0-1-1,0 0 1,0 0 0,0 0-1,0 0 1,0 1 0,0-1 0,0 0-1,0 0 1,0 0 0,0 1-1,0-1 1,0 0 0,28-12 66,0 0-1,1 2 1,0 1 0,1 2 0,0 0 0,0 2-1,1 2 1,-1 0 0,1 2 0,55 6-1,110-1 299,-61-3 216,-123 0-645,1 1 0,-1 1 1,1 0-1,-1 0 0,18 9 1,-17-7 2,1 0 0,-1-1 1,1 0-1,21 2 0,66-3 795,110-10-1,-8-1-739,99 19-21,149-5 75,-346-13-110,216-9 26,-250 16-30,0 3 0,106 19 0,30 16 61,387 18 0,76-77-41,-158-1 21,55-5 24,-270 6-31,-230 20-32,-1 3 0,96 15 0,-140-13-784,0-1 1,1-2 0,25 0-1,3-6-5657</inkml:trace>
</inkml:ink>
</file>

<file path=ppt/ink/ink3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7:55.013"/>
    </inkml:context>
    <inkml:brush xml:id="br0">
      <inkml:brushProperty name="width" value="0.025" units="cm"/>
      <inkml:brushProperty name="height" value="0.025" units="cm"/>
    </inkml:brush>
  </inkml:definitions>
  <inkml:trace contextRef="#ctx0" brushRef="#br0">0 454 16239,'0'0'1052,"14"4"-935,29 5 39,1-2 0,0-1 0,0-3 0,48-2 0,76-15 868,38 0-148,554 24 564,-137 2-1027,188 19-168,-168 18-231,0-57 79,-612 5-85,1610-89 972,-1184 89-942,371-5-15,0-33 44,-195-14-45,1282-85 564,-1297 114-67,878-53-296,400-15-153,-1758 91-47,29-2 1402,276 27-1,-429-20-1341,0-1 17,0 1 1,-1 1 0,22 7 0,-31-3-292,1-14-8389,2-16 1079</inkml:trace>
</inkml:ink>
</file>

<file path=ppt/ink/ink3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8:01.295"/>
    </inkml:context>
    <inkml:brush xml:id="br0">
      <inkml:brushProperty name="width" value="0.025" units="cm"/>
      <inkml:brushProperty name="height" value="0.025" units="cm"/>
    </inkml:brush>
  </inkml:definitions>
  <inkml:trace contextRef="#ctx0" brushRef="#br0">0 325 10442,'0'0'4885,"10"-13"-4651,7-8 51,2 0-1,0 2 0,1 0 0,1 2 0,0 0 0,1 1 0,1 1 0,48-23 0,-41 27-193,2 2 0,-1 1-1,1 1 1,53-4 0,135 4 71,-85 5-62,430-30 98,254-7 1627,-701 38-1719,1128 0 1069,-459 75 331,-626-53-786,-107-15-405,56-1 0,-121 29-1244,2-21-3160,2-6-2210</inkml:trace>
</inkml:ink>
</file>

<file path=ppt/ink/ink3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8:03.913"/>
    </inkml:context>
    <inkml:brush xml:id="br0">
      <inkml:brushProperty name="width" value="0.025" units="cm"/>
      <inkml:brushProperty name="height" value="0.025" units="cm"/>
    </inkml:brush>
  </inkml:definitions>
  <inkml:trace contextRef="#ctx0" brushRef="#br0">286 225 7431,'-10'0'555,"-2"-1"-132,6 0-141,0 0 0,1 1 0,-1 0-1,0 0 1,0 0 0,0 1-1,0-1 1,0 2 0,-6 1 0,52-1 2616,448-20 1114,-108 2-3523,450 10 897,-171 3-664,-630 3-510,-18 1-36,0-1 0,0 0-1,0 0 1,-1-2-1,1 1 1,17-6 0,-28 7-166,0 0 0,0 0 0,0 0 0,0 0 0,-1 0 0,1 1 0,0-1 0,0 0 0,0 0 0,0 0 0,0 0 0,0 0 0,-1 0 0,1 0 0,0 0 0,0 0 0,0-1 0,0 1 0,0 0 0,0 0 0,-1 0 0,1 0 0,0 0 0,0 0 0,0 0 0,0 0 0,0 0 0,0 0 0,0 0 1,-1 0-1,1 0 0,0-1 0,0 1 0,0 0 0,0 0 0,0 0 0,0 0 0,0 0 0,0 0 0,0 0 0,0-1 0,0 1 0,0 0 0,0 0 0,0 0 0,0 0 0,0 0 0,0-1 0,0 1 0,0 0 0,0 0 0,0 0 0,0 0 0,0 0 0,0 0 0,0-1 0,0 1 0,0 0 0,0 0 0,0 0 0,0 0 0,0 0 0,0 0 1,0 0-1,1-1 0,-1 1 0,-17-3 231,-427-1-60,235 7-133,-1167-19 53,1292 14-90,-77-2-22,-228 22 1,354-10-18,85-8-35,425-36 81,-239 13-36,1114-79-99,-1055 90 287,-292 13-300,-9-1 7,-24 2-111,-52 2-234,-1309 31-10155,1061-29 6624,-5 2-3795</inkml:trace>
</inkml:ink>
</file>

<file path=ppt/ink/ink3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8:04.866"/>
    </inkml:context>
    <inkml:brush xml:id="br0">
      <inkml:brushProperty name="width" value="0.025" units="cm"/>
      <inkml:brushProperty name="height" value="0.025" units="cm"/>
    </inkml:brush>
  </inkml:definitions>
  <inkml:trace contextRef="#ctx0" brushRef="#br0">1 61 13677,'0'0'544,"9"-6"-287,6-2-235,1 1 1,1 0 0,-1 1-1,1 1 1,0 1 0,0 0-1,35-3 1,143 0 124,-139 7-139,644 40 1620,217 16-1169,3-57-356,-788-1-94,2071-8 3551,-1817 9-3383,718-16 157,48-1-54,1085 85 30,-1029-24-246,-1233-41-458,-10-1-1613,0-9-3445,0-17-6607</inkml:trace>
</inkml:ink>
</file>

<file path=ppt/ink/ink3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28:19.157"/>
    </inkml:context>
    <inkml:brush xml:id="br0">
      <inkml:brushProperty name="width" value="0.025" units="cm"/>
      <inkml:brushProperty name="height" value="0.025" units="cm"/>
    </inkml:brush>
  </inkml:definitions>
  <inkml:trace contextRef="#ctx0" brushRef="#br0">1 71 10442,'0'0'144,"12"0"-69,324 14 2883,31 1 842,530-65 749,-240 5-3017,1235 41-844,-491 115 2243,245 0-2061,-1639-111-829,18-1-47,-24 1 24,0 0 1,-1 0-1,1 0 0,-1 0 0,1-1 1,0 1-1,-1 0 0,1 0 0,-1-1 1,1 1-1,0 0 0,-1 0 0,1-1 1,-1 1-1,1-1 0,-1 1 0,0-1 1,1 1-1,-1-1 0,1 1 0,-1-1 1,0 1-1,1-1 0,-1 1 1,0-1-1,0 1 0,1-1 0,-1 0 1,0 1-1,0-1 0,0-1 0,-2 1-22,-1-1 0,0 1 0,0-1 0,-1 1-1,1 0 1,0 0 0,0 1 0,0-1 0,-1 1-1,1-1 1,0 1 0,-1 0 0,-3 1 0,6-1-82,-31 0-1973,-4-1-1718,2-3-3428,8-3-2292</inkml:trace>
</inkml:ink>
</file>

<file path=ppt/ink/ink3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5:35.776"/>
    </inkml:context>
    <inkml:brush xml:id="br0">
      <inkml:brushProperty name="width" value="0.025" units="cm"/>
      <inkml:brushProperty name="height" value="0.025" units="cm"/>
    </inkml:brush>
  </inkml:definitions>
  <inkml:trace contextRef="#ctx0" brushRef="#br0">380 182 1922,'-10'-4'3048,"-182"-86"-1760,120 54 1768,0 2 3293,52 26-4545,6 1 831,36 5-1682,545 27 1940,234 9-2192,-429-28-105,1774 42 840,-1001-43-1073,-452-62 51,-333 19-6,-221 34 756,-157 5-1492,-12-1-1813,1-7-3365,7-7-1968</inkml:trace>
</inkml:ink>
</file>

<file path=ppt/ink/ink3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08.325"/>
    </inkml:context>
    <inkml:brush xml:id="br0">
      <inkml:brushProperty name="width" value="0.025" units="cm"/>
      <inkml:brushProperty name="height" value="0.025" units="cm"/>
    </inkml:brush>
  </inkml:definitions>
  <inkml:trace contextRef="#ctx0" brushRef="#br0">73 97 6342,'0'0'2845,"-9"1"-757,-3-1-1253,-13 0-59,-1 0 3672,39-9-2094,31 5-1842,-1 1 0,1 3 0,66 7 0,30 0 184,477-28 98,2 0 675,-436 19-325,-26-1-645,202 21-1,-267-1-524,-57-10 236,-30-7 113,-11-2 206,-86-18-464,0 3 1,-154-7 0,-191 21-51,432 3-14,-853 84-38,851-83 31,10 0-10,23-2-34,46-3-38,1093-77-124,-801 60 205,-351 20-20,34-2 11,-40 4-133,-28 3-214,0-1 408,-344 49-1619,121-28-4366,124-18 837</inkml:trace>
</inkml:ink>
</file>

<file path=ppt/ink/ink3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7:03.429"/>
    </inkml:context>
    <inkml:brush xml:id="br0">
      <inkml:brushProperty name="width" value="0.025" units="cm"/>
      <inkml:brushProperty name="height" value="0.025" units="cm"/>
    </inkml:brush>
  </inkml:definitions>
  <inkml:trace contextRef="#ctx0" brushRef="#br0">163 232 9865,'-11'0'876,"-83"3"2850,47-1 266,37-1-1451,15-1 370,91-5-1819,132-22 1,-69 5-919,-38 8-122,791-86 192,1 32-326,-789 66-756,-897 82 980,-9-48 1396,640-28-773,41-1-392,-400 2 241,567-18-758,551-30-539,4 35-1347,-43 2 227,-543 5 1773,-14 1 33,0-1 1,-1 0-1,24-6 1,-45 7-4,1 0 0,0 0 0,0 0 0,0 0 0,0 0 0,0-1 1,0 1-1,0 0 0,0 0 0,0 0 0,0 0 0,-1 0 0,1-1 0,0 1 1,0 0-1,0 0 0,0 0 0,0 0 0,0-1 0,0 1 0,0 0 0,0 0 0,0 0 1,0 0-1,0 0 0,0-1 0,1 1 0,-1 0 0,0 0 0,0 0 0,0 0 1,0-1-1,0 1 0,0 0 0,0 0 0,0 0 0,0 0 0,1 0 0,-1 0 1,0 0-1,0-1 0,0 1 0,0 0 0,1 0 0,-16-3 6,1 0 0,-1 0 1,1 2-1,-1 0 0,-15 0 0,-6 0 10,-879-8 713,4 73-16,649-22-5881,228-39-1409</inkml:trace>
</inkml:ink>
</file>

<file path=ppt/ink/ink3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06.843"/>
    </inkml:context>
    <inkml:brush xml:id="br0">
      <inkml:brushProperty name="width" value="0.025" units="cm"/>
      <inkml:brushProperty name="height" value="0.025" units="cm"/>
    </inkml:brush>
  </inkml:definitions>
  <inkml:trace contextRef="#ctx0" brushRef="#br0">0 170 8552,'0'0'8776,"14"-2"-7783,390-42 3078,226 5-3145,1575 8 4366,-1703 32-5005,81 13 739,-208-2-750,192-2-142,-559-12-31,-16-1-171,-16-2-53,-1247-32-71,724 18-553,-388-5 236,717 24 264,-746 6-339,3 46 388,921-49 192,10-1 17,-54 11-1,92-15 90,0 2-1,1-1 1,-1 1 0,15 2-1,14-1-11,169-13-13,83-3-10,735 11-52,1083-19 39,-1925 18-28,609-3 2,-746 10-56,1 2-1,-1 2 1,0 1 0,-1 3 0,0 2-1,82 32 1,-127-44-10,1 1 0,0-1-1,0 0 1,0 0 0,0 0 0,0 0-1,0 0 1,0 0 0,0 0-1,0 0 1,0 0 0,0 0 0,0 0-1,0 1 1,-1-1 0,1 0 0,0 0-1,0 0 1,0 0 0,0 0-1,0 0 1,0 0 0,0 0 0,0 1-1,0-1 1,0 0 0,0 0-1,0 0 1,0 0 0,0 0 0,0 0-1,0 0 1,1 0 0,-1 1 0,0-1-1,0 0 1,0 0 0,0 0-1,0 0 1,0 0 0,0 0 0,0 0-1,0 0 1,0 0 0,0 1-1,-21-2-634,-32-5 214,-87-18-1999,-208-10 1,126 16-4138,65 2 61</inkml:trace>
</inkml:ink>
</file>

<file path=ppt/ink/ink3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42.761"/>
    </inkml:context>
    <inkml:brush xml:id="br0">
      <inkml:brushProperty name="width" value="0.025" units="cm"/>
      <inkml:brushProperty name="height" value="0.025" units="cm"/>
    </inkml:brush>
  </inkml:definitions>
  <inkml:trace contextRef="#ctx0" brushRef="#br0">39 46 2691,'0'0'10351,"-8"-6"-9278,-23-18-230,33 20 576,9 2-1135,12 2-231,631-1 2852,-269-7-2254,37 28-560,-1 0 298,701 1 1159,-319-14 158,-523-8-1415,-92-17-154,-104 9-605,-99 9-1027,-23 0-7254,26-2-2024</inkml:trace>
</inkml:ink>
</file>

<file path=ppt/ink/ink3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6.016"/>
    </inkml:context>
    <inkml:brush xml:id="br0">
      <inkml:brushProperty name="width" value="0.025" units="cm"/>
      <inkml:brushProperty name="height" value="0.025" units="cm"/>
    </inkml:brush>
  </inkml:definitions>
  <inkml:trace contextRef="#ctx0" brushRef="#br0">0 63 7847,'0'0'15514,"8"-8"-14110,-1 3-1146,-1-1 1,1 1-1,0 1 1,0-1-1,1 1 1,-1 1-1,1-1 1,0 1 0,0 1-1,0-1 1,0 1-1,0 1 1,13-2-1,-4 2-77,-5-1-147,0 1 1,1 0-1,-1 1 1,1 1-1,-1 0 0,15 3 1,-25-3-39,0 0 0,1 0 0,-1 0 0,0 0 0,1 0 0,-1 0 0,0 1 0,0-1 0,0 1 0,0 0 0,0 0 0,0-1 0,-1 1 0,1 0 0,-1 0 0,1 1 0,-1-1 0,0 0 0,0 0 0,0 1 0,0-1 0,0 1 0,0-1 0,-1 1 0,1-1 0,-1 1 0,1-1 0,-1 1 0,0-1 0,0 1 0,-1 0 0,1-1 0,0 1 0,-1-1 0,0 4 0,-2 2 32,1 0 1,-1-1 0,0 1-1,-1-1 1,1 0 0,-1 0-1,-1 0 1,0 0-1,0-1 1,0 0 0,-7 7-1,5-6-8,1 0 0,0 0 0,1 0 0,0 1 0,0-1 0,0 1 0,1 1 0,-4 10 0,7-18-12,1 0 1,0 0-1,0 0 1,0 0-1,0 0 1,0 1-1,0-1 1,0 0-1,0 0 1,0 0-1,1 0 0,-1 0 1,0 0-1,1 0 1,-1 0-1,1 0 1,-1 0-1,1 0 1,-1 0-1,1 0 1,-1 0-1,1-1 1,0 1-1,0 0 0,0 0 1,-1-1-1,1 1 1,0 0-1,0-1 1,0 1-1,0-1 1,0 1-1,0-1 1,0 0-1,0 1 1,0-1-1,0 0 0,0 0 1,0 1-1,0-1 1,0 0-1,2 0 1,57 1 379,-43-2-355,43-4-390,-56 4-235,-1 0 0,1 0 0,-1 0 0,0 0 0,1 0 0,-1-1-1,0 1 1,5-4 0,-4-4-5541,-3-1-2569</inkml:trace>
</inkml:ink>
</file>

<file path=ppt/ink/ink3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6.360"/>
    </inkml:context>
    <inkml:brush xml:id="br0">
      <inkml:brushProperty name="width" value="0.025" units="cm"/>
      <inkml:brushProperty name="height" value="0.025" units="cm"/>
    </inkml:brush>
  </inkml:definitions>
  <inkml:trace contextRef="#ctx0" brushRef="#br0">0 6 13100,'0'0'3524,"64"3"-1122,-20-3-1313,6 0-705,4 0-288,-1-3-1761,-1-2-5446</inkml:trace>
  <inkml:trace contextRef="#ctx0" brushRef="#br0" timeOffset="1">575 44 13869,'0'0'12556,"45"33"-13805,-30-33-2947,6-1-3459</inkml:trace>
</inkml:ink>
</file>

<file path=ppt/ink/ink3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6.700"/>
    </inkml:context>
    <inkml:brush xml:id="br0">
      <inkml:brushProperty name="width" value="0.025" units="cm"/>
      <inkml:brushProperty name="height" value="0.025" units="cm"/>
    </inkml:brush>
  </inkml:definitions>
  <inkml:trace contextRef="#ctx0" brushRef="#br0">15 0 15759,'0'0'6630,"-13"54"-5573,11-27-672,2 2-289,0 3 0,0-1-32,8 1-320,2-5-1858,-5-1-673,1-11-1729,-2-8-4837</inkml:trace>
</inkml:ink>
</file>

<file path=ppt/ink/ink3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7.059"/>
    </inkml:context>
    <inkml:brush xml:id="br0">
      <inkml:brushProperty name="width" value="0.025" units="cm"/>
      <inkml:brushProperty name="height" value="0.025" units="cm"/>
    </inkml:brush>
  </inkml:definitions>
  <inkml:trace contextRef="#ctx0" brushRef="#br0">0 71 14318,'0'0'6480,"3"-9"-4942,-3 7-1471,1-1 0,0 1 1,0-1-1,0 1 0,0-1 1,1 1-1,-1 0 0,1-1 0,-1 1 1,1 0-1,0 0 0,0 0 1,0 0-1,0 1 0,0-1 0,0 1 1,0-1-1,5-2 0,2 1 99,-1 1 0,2-1 0,-1 1 0,0 1 0,16-1 0,-5 0 23,100-3 349,-108 5-534,-1 1-1,0 0 1,1 0-1,-1 1 0,0 1 1,0 0-1,0 0 1,11 6-1,-20-8 10,1 0 0,-1 0 0,0 0-1,1 0 1,-1 0 0,0 1 0,0-1 0,0 1 0,0-1 0,0 1 0,0 0-1,0 0 1,-1 0 0,1 0 0,-1 0 0,1 0 0,-1 0 0,0 0 0,0 1-1,0-1 1,0 0 0,0 1 0,-1-1 0,1 1 0,-1-1 0,1 1-1,-1-1 1,0 1 0,0 0 0,0-1 0,0 1 0,-1-1 0,1 1 0,-1-1-1,1 1 1,-1-1 0,0 0 0,0 1 0,0-1 0,0 0 0,0 1-1,-1-1 1,1 0 0,-2 2 0,-6 6 422,1 0 0,-1-1-1,0 0 1,-1 0 0,0-1 0,-1-1-1,-13 9 1,-46 21 777,75-38-1410,1 1 0,0 0-1,0 1 1,0-1 0,0 1 0,-1 0 0,7 3 0,-1-2-208,-1 0 317,-1 0 1,0 0 0,0 1-1,0 1 1,0-1 0,-1 1 0,1 1-1,-1 0 1,0 0 0,0 0-1,6 8 1,-11-11 94,-1 0-1,1 1 1,-1-1 0,0 1 0,0 0-1,0 0 1,-1 0 0,1 0 0,-1 0-1,1 0 1,-1 1 0,0-1 0,0 0-1,-1 0 1,1 1 0,-1-1-1,1 1 1,-1-1 0,0 1 0,0-1-1,-1 0 1,1 1 0,-1-1 0,0 1-1,1-1 1,-1 0 0,-1 0 0,1 1-1,0-1 1,-1 0 0,0 0-1,0 0 1,-3 3 0,-2 4 431,-1 0 0,0-1 0,-1 0-1,0-1 1,-17 13 0,21-17-268,1-1 0,-1 0 0,0 0 0,-1 0 0,1-1 0,0 1 0,-1-1-1,0 0 1,1-1 0,-1 1 0,0-1 0,0-1 0,-11 1 0,17-1-226,-1 0 0,0 0 0,0-1 0,0 1-1,0 0 1,1-1 0,-1 1 0,0-1 0,0 1 0,1-1 0,-1 1 0,0-1-1,1 0 1,-1 1 0,0-1 0,1 0 0,-1 0 0,1 1 0,-1-1 0,1 0-1,0 0 1,-1 0 0,1 1 0,0-1 0,0 0 0,-1 0 0,1-1 0,-2-29-4787,2 25 3119,0-29-8621</inkml:trace>
</inkml:ink>
</file>

<file path=ppt/ink/ink3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7.388"/>
    </inkml:context>
    <inkml:brush xml:id="br0">
      <inkml:brushProperty name="width" value="0.025" units="cm"/>
      <inkml:brushProperty name="height" value="0.025" units="cm"/>
    </inkml:brush>
  </inkml:definitions>
  <inkml:trace contextRef="#ctx0" brushRef="#br0">0 1 23414,'0'0'7944</inkml:trace>
</inkml:ink>
</file>

<file path=ppt/ink/ink3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7.869"/>
    </inkml:context>
    <inkml:brush xml:id="br0">
      <inkml:brushProperty name="width" value="0.025" units="cm"/>
      <inkml:brushProperty name="height" value="0.025" units="cm"/>
    </inkml:brush>
  </inkml:definitions>
  <inkml:trace contextRef="#ctx0" brushRef="#br0">9 433 14061,'0'0'3033,"-1"9"-87,-6 30-346,7-38-2513,0 0 1,0-1-1,-1 1 0,1 0 1,0-1-1,0 1 0,0 0 1,0 0-1,0-1 0,0 1 0,0 0 1,0-1-1,0 1 0,1 0 1,-1-1-1,0 1 0,0 0 1,1-1-1,-1 1 0,0 0 0,1-1 1,-1 1-1,1 0 0,-1-1 1,0 1-1,1-1 0,-1 1 1,1-1-1,0 1 0,-1-1 0,1 0 1,-1 1-1,1-1 0,0 0 1,-1 1-1,1-1 0,0 0 1,-1 0-1,1 0 0,0 1 0,0-1 1,27-5 1551,-16-1-1281,0 0 1,0-1-1,0-1 0,-1 0 0,0 0 0,12-13 0,62-68 679,-60 61-748,99-120 337,-109 128-565,-2-1-1,-1 0 0,0 0 0,-1-1 1,14-43-1,-48 198-535,8-71 407,4 0 0,2 1 0,-1 86 0,12-135-564,2-9-5463,-3-6 5575,-1 0-1,1 0 1,-1-1 0,0 1-1,0 0 1,1 0 0,-1-1-1,0 1 1,0 0 0,0 0-1,-1 0 1,1-1 0,0 1-1,0 0 1,-1 0 0,1-1-1,0 1 1,-2-2 0,-12-26-8449</inkml:trace>
</inkml:ink>
</file>

<file path=ppt/ink/ink3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8.224"/>
    </inkml:context>
    <inkml:brush xml:id="br0">
      <inkml:brushProperty name="width" value="0.025" units="cm"/>
      <inkml:brushProperty name="height" value="0.025" units="cm"/>
    </inkml:brush>
  </inkml:definitions>
  <inkml:trace contextRef="#ctx0" brushRef="#br0">1 1 11659,'0'0'11595,"49"37"-10954,-14-30-481,4-2-64,6-4-1313,0-1-2627,2 0-3267</inkml:trace>
</inkml:ink>
</file>

<file path=ppt/ink/ink3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8.568"/>
    </inkml:context>
    <inkml:brush xml:id="br0">
      <inkml:brushProperty name="width" value="0.025" units="cm"/>
      <inkml:brushProperty name="height" value="0.025" units="cm"/>
    </inkml:brush>
  </inkml:definitions>
  <inkml:trace contextRef="#ctx0" brushRef="#br0">209 1 17136,'0'0'2258,"-12"1"209,-1 1-2098,1 0 0,1 1 0,-1 0 1,0 1-1,1 0 0,-1 1 0,1 0 1,1 1-1,-1 0 0,1 1 0,-15 12 1,18-13-187,1-1-80,0 0 0,0 1 0,1-1 0,0 1-1,-6 9 1,11-15-99,0 0 0,0 0 1,0 1-1,0-1 0,0 0 0,0 0 0,0 0 0,0 1 0,0-1 0,0 0 0,0 0 0,0 0 0,1 0 0,-1 1 1,0-1-1,0 0 0,0 0 0,0 0 0,0 0 0,0 0 0,1 0 0,-1 1 0,0-1 0,0 0 0,0 0 0,0 0 1,1 0-1,-1 0 0,0 0 0,0 0 0,0 0 0,0 0 0,1 0 0,-1 0 0,0 0 0,0 0 0,0 0 0,1 0 1,-1 0-1,0 0 0,0 0 0,0 0 0,1 0 0,-1 0 0,0 0 0,0 0 0,0 0 0,0 0 0,1 0 0,-1-1 0,0 1 1,0 0-1,0 0 0,0 0 0,0 0 0,0 0 0,1-1 0,-1 1 0,0 0 0,0 0 0,0 0 0,0 0 0,0-1 1,0 1-1,14-6 163,17-16-41,31-19 178,-57 38-503,1 1-1,-1-1 1,0 1-1,1-1 1,0 2-1,-1-1 1,1 1 0,0 0-1,7-1 1,-12 3 181,0 0 1,0-1-1,0 1 1,0 0 0,0 0-1,0 0 1,-1 0-1,1 0 1,0 0-1,-1 0 1,1 0 0,-1 1-1,1-1 1,-1 0-1,1 0 1,-1 0 0,0 1-1,1-1 1,-1 0-1,0 0 1,0 1 0,0-1-1,0 0 1,0 1-1,0-1 1,-1 0 0,0 3-1,-4 38 73,-7-16 1063,8-19 1169,15-18-1469,-6 4-1138,11-12 474,-4 14-6661</inkml:trace>
</inkml:ink>
</file>

<file path=ppt/ink/ink3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9.471"/>
    </inkml:context>
    <inkml:brush xml:id="br0">
      <inkml:brushProperty name="width" value="0.025" units="cm"/>
      <inkml:brushProperty name="height" value="0.025" units="cm"/>
    </inkml:brush>
  </inkml:definitions>
  <inkml:trace contextRef="#ctx0" brushRef="#br0">127 66 3908,'0'0'4911,"10"-3"-2690,5-1-1181,7-3 296,2-2 3980,-35 9 1811,-18-2-5458,-2 0-1555,21 2-82,0 1-1,0-1 0,0 2 1,0-1-1,1 2 1,-13 3-1,20-5-38,-1 0 0,1 0 1,-1 0-1,1 0 0,-1 0 1,1 1-1,0-1 0,0 1 1,0 0-1,0 0 0,0-1 0,0 1 1,0 1-1,0-1 0,1 0 1,-1 0-1,1 1 0,0-1 1,-1 0-1,1 1 0,0 0 0,1-1 1,-1 1-1,0-1 0,1 1 1,-1 0-1,1 3 0,0-5 7,0 0 1,1 1-1,-1-1 0,1 0 1,-1 0-1,1 0 0,-1 0 1,1 0-1,-1 0 0,1 0 0,0-1 1,-1 1-1,1 0 0,0 0 1,0 0-1,0-1 0,0 1 1,0 0-1,0-1 0,0 1 0,0-1 1,0 1-1,0-1 0,0 1 1,0-1-1,0 0 0,0 0 1,0 1-1,0-1 0,1 0 0,-1 0 1,0 0-1,1 0 0,47-2 215,-44 2-189,16-5 34,0 0-1,0-2 1,-1 0-1,0-1 1,0-1-1,-1-1 1,31-20 0,-49 29-56,-4 34-506,-18 39 1597,-4 0 1,-2-2 0,-47 85 0,72-151-1077,0 0 1,0 0 0,-1 0-1,1 0 1,-1 0 0,0-1 0,-1 1-1,1-1 1,0 0 0,-1 0-1,0 0 1,-7 4 0,9-6-12,1-1 0,0 1 0,-1-1 0,1 0 1,0 1-1,-1-1 0,1 0 0,0 0 0,-1 0 0,1 0 1,-1 0-1,1 0 0,0-1 0,-1 1 0,1 0 0,0-1 1,-1 1-1,-1-2 0,1 1-3,0-1 1,0 1-1,0-1 0,0 0 0,0 0 1,0 0-1,0 0 0,0 0 1,1-1-1,-1 1 0,1 0 1,-2-4-1,0-1-7,-1 0 0,2 0 0,-1-1 0,1 1 0,0 0 0,0-1 0,1 0 0,0 1 0,1-1 0,-1 0 0,1 1 0,1-1 0,0 0 0,0 1 0,0-1 0,4-11 0,0 8-7,-1 1 0,1 1 0,1-1 0,-1 1 0,2-1 0,-1 2 1,1-1-1,1 1 0,0 0 0,14-11 0,-6 7-19,0 0 0,1 1 0,0 1 0,1 1 0,0 1 0,1 0 0,-1 1 0,1 1 0,1 1 0,-1 1 0,1 0 0,29 0 0,-48 4 7,1-1 0,0 2 0,-1-1 0,1 0 0,-1 0 0,1 0 1,0 1-1,-1-1 0,1 1 0,-1-1 0,1 1 0,-1 0 0,0 0 1,1-1-1,-1 1 0,0 0 0,1 0 0,-1 0 0,0 0 1,0 1-1,0-1 0,0 0 0,0 0 0,0 1 0,0-1 0,-1 1 1,1-1-1,0 0 0,-1 1 0,1-1 0,-1 1 0,1 0 0,-1-1 1,0 1-1,0-1 0,0 1 0,0-1 0,0 1 0,0 0 1,0 1-1,-1 7 40,0 0 0,-1 1 1,0-1-1,-7 17 0,23-66 1001,19-59-728,-30 89-311,-1-1-1,0 1 1,-1-1 0,0 1 0,0-1 0,-1 0 0,-2-18 0,3 32-338,1-1 0,-1 1 1,0-1-1,1 0 0,-1 0 0,1 0 1,0 1-1,0-2 0,0 1 0,1 0 1,-1 0-1,5 3 0,-3-3-847,0 1-1,1-1 0,-1 0 1,1 0-1,0-1 0,0 1 1,10 2-1,12 1-5692</inkml:trace>
</inkml:ink>
</file>

<file path=ppt/ink/ink3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6:59.815"/>
    </inkml:context>
    <inkml:brush xml:id="br0">
      <inkml:brushProperty name="width" value="0.025" units="cm"/>
      <inkml:brushProperty name="height" value="0.025" units="cm"/>
    </inkml:brush>
  </inkml:definitions>
  <inkml:trace contextRef="#ctx0" brushRef="#br0">133 1 13837,'0'0'8990,"-10"2"-7661,4-1-1199,0 0-1,0 1 0,0 0 1,0 0-1,1 0 1,-1 1-1,1 0 0,-1 0 1,1 0-1,0 0 1,0 1-1,1 0 0,-1 0 1,1 1-1,0-1 0,0 1 1,0 0-1,1 0 1,0 0-1,-4 7 0,4-8-52,1 0 0,0 1 0,0-1 0,0 0 0,1 0 0,-1 1 0,1-1-1,0 1 1,0 7 0,1-11-69,0-1 1,1 1-1,-1-1 0,0 1 0,1-1 1,-1 1-1,1-1 0,-1 1 0,0-1 1,1 0-1,-1 1 0,1-1 0,0 0 0,-1 0 1,1 1-1,-1-1 0,1 0 0,-1 0 1,1 0-1,0 1 0,-1-1 0,1 0 1,-1 0-1,1 0 0,0 0 0,-1 0 1,1 0-1,-1 0 0,1-1 0,0 1 1,22-3 248,-13 0-199,-1-1-1,1 0 1,-1-1 0,0 0 0,-1-1 0,1 0 0,-1 0 0,10-10-1,31-34-2942,-59 86 18,3-22 1996,0-1 0,2 2 0,0-1 0,0 0 0,1 1 1,-3 25-1,7-27-3913</inkml:trace>
</inkml:ink>
</file>

<file path=ppt/ink/ink3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7:00.236"/>
    </inkml:context>
    <inkml:brush xml:id="br0">
      <inkml:brushProperty name="width" value="0.025" units="cm"/>
      <inkml:brushProperty name="height" value="0.025" units="cm"/>
    </inkml:brush>
  </inkml:definitions>
  <inkml:trace contextRef="#ctx0" brushRef="#br0">44 1 9385,'0'0'12967,"-3"9"-12161,-9 30-202,3 0 1,1 1 0,-3 46-1,21-104 3973,-1 6-4141,19-58 524,-21 50-613,1 0 0,15-26 1,-23 45-360,0 1 0,0 0-1,0-1 1,1 1 0,-1 0 0,0-1 0,1 1 0,-1 0-1,0 0 1,1-1 0,-1 1 0,0 0 0,1 0 0,-1 0-1,1-1 1,-1 1 0,0 0 0,1 0 0,-1 0 0,1 0 0,-1 0-1,1 0 1,-1 0 0,1 0 0,-1 0 0,0 0 0,1 0-1,-1 0 1,1 0 0,-1 0 0,0 0 0,1 0 0,-1 1-1,1-1 1,17 11-2361,-7-3-2063,-2-5-3576,2-3-4848</inkml:trace>
</inkml:ink>
</file>

<file path=ppt/ink/ink3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7:00.638"/>
    </inkml:context>
    <inkml:brush xml:id="br0">
      <inkml:brushProperty name="width" value="0.025" units="cm"/>
      <inkml:brushProperty name="height" value="0.025" units="cm"/>
    </inkml:brush>
  </inkml:definitions>
  <inkml:trace contextRef="#ctx0" brushRef="#br0">121 0 18193,'0'0'11643,"-11"2"-11621,4 0-23,0 0 0,-1 1 0,1-1 1,0 1-1,1 1 0,-12 6 0,15-8 1,0 0 0,0 1 0,0-1-1,1 0 1,-1 1 0,1 0 0,-1-1-1,1 1 1,0 0 0,0 0-1,1 0 1,-1 0 0,0 1 0,1-1-1,0 0 1,0 1 0,0-1 0,0 1-1,0-1 1,1 7 0,5-8-74,0-1 0,0 0 0,0 0 0,0 0 0,1 0 0,-1-1 0,0 0 0,7 0 0,-4 0-120,-1 0-99,8 1-191,0 1-1,0 0 0,22 6 0,-34-7 442,0 0-1,0 0 1,0 0-1,0 1 0,0-1 1,-1 1-1,1-1 1,-1 1-1,1 0 1,2 4-1,-4-5 42,0 0 0,0 0 0,0 0 0,-1 1 1,1-1-1,0 0 0,-1 1 0,1-1 0,-1 1 0,0-1 0,1 1 0,-1-1 1,0 0-1,0 1 0,0-1 0,0 1 0,0-1 0,0 1 0,-1-1 0,1 1 1,0-1-1,-2 3 0,1 0 174,-1-1 0,-1 0 0,1 0 0,0 0 0,-1 0 0,0 0 0,1 0 0,-1 0 0,0-1 0,-1 0-1,1 0 1,0 1 0,-1-2 0,1 1 0,-5 2 0,-59 18 1497,62-21-1586,-1 1-1,1-1 1,-1-1-1,1 1 1,-1-1-1,0 0 1,1 0-1,-11-3 1,14 3-167,1 0 1,0-1 0,0 1-1,0-1 1,-1 1 0,1-1-1,0 0 1,0 1 0,0-1-1,0 0 1,0 0 0,0 0-1,0 0 1,1 0-1,-1 0 1,0 0 0,0-1-1,0 0-288,0 0 0,1 0 0,-1 0-1,1 0 1,0 0 0,-1 0-1,1 0 1,0 0 0,0 0-1,1 0 1,-1 0 0,0-1 0,1 2-1,0-4 1,11-16-7614,9 2-5841</inkml:trace>
</inkml:ink>
</file>

<file path=ppt/ink/ink3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7:00.965"/>
    </inkml:context>
    <inkml:brush xml:id="br0">
      <inkml:brushProperty name="width" value="0.025" units="cm"/>
      <inkml:brushProperty name="height" value="0.025" units="cm"/>
    </inkml:brush>
  </inkml:definitions>
  <inkml:trace contextRef="#ctx0" brushRef="#br0">128 60 18193,'0'0'13368,"8"-5"-13304,26-17 16,-33 22-78,-1 0 1,1-1-1,-1 1 1,1 0-1,-1 0 1,1-1-1,-1 1 1,1 0-1,-1 0 1,1-1-1,-1 1 1,0-1-1,1 1 1,-1 0-1,0-1 1,1 1 0,-1-1-1,0 1 1,1-1-1,-1 1 1,0-1-1,0 1 1,0-1-1,1 1 1,-1-1-1,0 1 1,0-1-1,0 0 1,0 1-1,0-1 1,0 1-1,0-1 1,0 1-1,0-1 1,0 1-1,-1-1 1,1 1-1,0-1 1,0 1 0,0-1-1,-1 1 1,1-1-1,0 1 1,-1-1-1,1 1 1,0-1-1,-1 1 1,1 0-1,0-1 1,-1 1-1,1 0 1,-1-1-1,1 1 1,-1 0-1,1-1 1,-1 1-1,-26-8-71,21 8 52,0 0 0,-1 0 0,1 1 0,0 0-1,0 0 1,0 0 0,0 1 0,0-1-1,1 2 1,-1-1 0,0 1 0,1-1 0,0 1-1,-1 1 1,1-1 0,0 1 0,-4 5 0,5-6 8,1 0 1,0 0-1,0 1 1,0-1-1,0 1 1,1 0-1,-1 0 1,1 0 0,0 0-1,0 0 1,0 0-1,1 1 1,0-1-1,0 1 1,0-1-1,0 1 1,0-1 0,1 1-1,0 0 1,0-1-1,0 1 1,1-1-1,1 9 1,-1-11 9,0-1 0,0 1 0,0 0 0,0-1 0,1 1 0,-1-1 0,0 1 0,1-1 0,-1 0 0,1 1 0,-1-1 0,1 0 0,-1 0 0,1 0 0,0 0 1,0 0-1,0-1 0,-1 1 0,1-1 0,0 1 0,0-1 0,0 1 0,0-1 0,2 0 0,52 1-21,-51-1-23,3-1-366,1 0 1,-1 0-1,0-1 1,0 0 0,1-1-1,-2 1 1,1-2-1,10-5 1,-7 3-959,-1 0 0,-1-1 0,1 0 0,-1-1 0,11-12 0,11-18-5141</inkml:trace>
</inkml:ink>
</file>

<file path=ppt/ink/ink3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7:01.355"/>
    </inkml:context>
    <inkml:brush xml:id="br0">
      <inkml:brushProperty name="width" value="0.025" units="cm"/>
      <inkml:brushProperty name="height" value="0.025" units="cm"/>
    </inkml:brush>
  </inkml:definitions>
  <inkml:trace contextRef="#ctx0" brushRef="#br0">38 1 13997,'0'0'6284,"-2"11"-4811,-11 51 865,4 1 0,-3 88 1,11-149-2297,1-1 0,0 0 0,0 1 0,0-1 0,-1 0 0,2 1 0,-1-1 0,0 0 0,0 1 0,0-1 0,1 0 0,-1 1 1,0-1-1,1 0 0,-1 1 0,1-1 0,0 0 0,-1 0 0,1 0 0,0 0 0,0 0 0,0 0 0,0 0 0,-1 0 0,2 0 1,-1 0-1,0 0 0,0 0 0,0-1 0,0 1 0,0 0 0,1-1 0,-1 1 0,0-1 0,0 0 0,1 1 0,-1-1 0,0 0 0,1 0 1,-1 0-1,0 0 0,1 0 0,-1 0 0,0 0 0,3 0 0,0-2-6,1 1 0,-1-1-1,1 0 1,-1 0 0,1 0 0,-1-1 0,0 1-1,0-1 1,0 0 0,-1-1 0,7-5-1,-3 0-238,0 0 0,-1-1-1,0 0 1,0 0-1,-1 0 1,0-1-1,4-14 1,-2-19-3770,-16 48-3335,0 9 422</inkml:trace>
  <inkml:trace contextRef="#ctx0" brushRef="#br0" timeOffset="1">62 348 13421,'0'0'15759,"48"32"-15567,-28-41-160,-5 3-1538,-4 0-3234,-1 0-2275</inkml:trace>
</inkml:ink>
</file>

<file path=ppt/ink/ink3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7:01.763"/>
    </inkml:context>
    <inkml:brush xml:id="br0">
      <inkml:brushProperty name="width" value="0.025" units="cm"/>
      <inkml:brushProperty name="height" value="0.025" units="cm"/>
    </inkml:brush>
  </inkml:definitions>
  <inkml:trace contextRef="#ctx0" brushRef="#br0">92 1 19250,'0'0'7469,"-1"12"-6989,-12 81 589,3-24-151,-3 80-1,12-118-859,3 36-100,1-60-1669,0-11-886,0-11-526,-3 5 2319,-1 1-1,0 0 1,-1-1-1,1 1 1,-5-11-1,-18-39 276,-5-15 5752,29 73-5154,0 1 1,0 0 0,0 0-1,0 0 1,0-1-1,0 1 1,0 0 0,0 0-1,0 0 1,0-1 0,0 1-1,0 0 1,0 0-1,0 0 1,0-1 0,0 1-1,0 0 1,1 0-1,-1 0 1,0-1 0,0 1-1,0 0 1,0 0 0,0 0-1,1 0 1,-1 0-1,0 0 1,0-1 0,0 1-1,1 0 1,-1 0 0,0 0-1,0 0 1,0 0-1,1 0 1,-1 0 0,0 0-1,0 0 1,0 0 0,1 0-1,-1 0 1,0 0-1,0 0 1,0 0 0,1 0-1,-1 0 1,19 3 502,14 7-829,-27-7 327,38 15-2466,1-6-5373,-25-10 1363</inkml:trace>
</inkml:ink>
</file>

<file path=ppt/ink/ink3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7:02.169"/>
    </inkml:context>
    <inkml:brush xml:id="br0">
      <inkml:brushProperty name="width" value="0.025" units="cm"/>
      <inkml:brushProperty name="height" value="0.025" units="cm"/>
    </inkml:brush>
  </inkml:definitions>
  <inkml:trace contextRef="#ctx0" brushRef="#br0">53 62 5701,'0'0'23212,"-6"3"-22897,3-1-296,0-1 1,0 1 0,0 0 0,0 0 0,0 0-1,1 0 1,-1 0 0,1 1 0,0-1-1,-1 1 1,1 0 0,0-1 0,1 1-1,-1 0 1,0 0 0,1 0 0,0 1 0,0-1-1,0 0 1,0 0 0,0 1 0,0-1-1,1 0 1,0 1 0,0-1 0,0 5-1,0-8-10,1 1 0,-1 0 0,1 0-1,0 0 1,-1 0 0,1-1-1,0 1 1,-1 0 0,1-1-1,0 1 1,0-1 0,0 1 0,-1-1-1,1 1 1,0-1 0,0 1-1,0-1 1,0 0 0,0 1-1,0-1 1,0 0 0,0 0 0,0 0-1,0 0 1,0 0 0,0 0-1,0 0 1,1 0 0,41 0 255,-31-1-225,41-1-15,-33 0-142,-1 2 0,1 0 0,-1 1 0,30 5 0,-48-6 144,0 0 0,0 0 0,0 0 0,0 1-1,0-1 1,0 1 0,0-1 0,0 1 0,0-1 0,0 1 0,0-1 0,0 1 0,0 0 0,0 0 0,-1-1 0,1 1 0,1 2 0,-2-3 15,1 1 1,-1-1-1,0 1 1,0 0-1,0-1 1,0 1-1,0-1 1,0 1-1,0 0 1,0-1-1,0 1 1,0-1-1,-1 1 0,1-1 1,0 1-1,0 0 1,0-1-1,-1 1 1,1-1-1,0 1 1,-1-1-1,1 1 1,0-1-1,-1 1 1,-1 1 52,1-1 1,-1 1-1,0-1 1,0 0-1,0 1 1,1-1-1,-1 0 1,0 0-1,-1 0 1,1 0-1,0 0 1,0-1-1,0 1 1,0-1-1,-5 1 1,5-2-95,-1 1 0,1-1 0,-1 0 0,1 0 0,0-1 0,0 1 0,0 0 0,-1-1 0,1 1 0,0-1 0,1 0 0,-1 1 0,0-1 0,0 0 0,1 0 0,-1 0 0,1-1 0,0 1 0,0 0 0,-1 0 0,1-1 0,1 1 0,-1-1 0,0 1 0,0-5 0,-3-6 0,1 0 0,1 0 0,-2-22 0,4 32 0,-1-1 0,1 1 0,0 0 0,0 0 0,0 0 0,1 0 0,-1 0 0,1 0 0,0 0 0,0 0 0,0 0 0,0 0 0,0 0 0,0 0 0,1 1 0,0-1 0,-1 0 0,3-2 0,-1 3 0,1 0 0,-1 0 0,0 1 0,1-1 0,-1 1 0,1-1 0,0 1 0,-1 0 0,1 0 0,0 1 0,0-1 0,-1 1 0,1 0 0,7 1 0,190 4-3726,-157-4-3630</inkml:trace>
</inkml:ink>
</file>

<file path=ppt/ink/ink3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07.823"/>
    </inkml:context>
    <inkml:brush xml:id="br0">
      <inkml:brushProperty name="width" value="0.025" units="cm"/>
      <inkml:brushProperty name="height" value="0.025" units="cm"/>
    </inkml:brush>
  </inkml:definitions>
  <inkml:trace contextRef="#ctx0" brushRef="#br0">312 37 11018,'11'-12'1842,"17"-13"8100,-30 33-8871,-11 17-664,-2-2-1,0 1 0,-1-2 0,-1 0 1,-27 26-1,-1 2-116,4-1 305,10-15-153,1 2 1,-46 77-1,71-96-537,15-18-736,20-20-811,10-22-1389,-2-2 0,-1-1 0,-3-2 0,32-58 0,8-30 5721,-90 188 1922,1-18-3537,-45 108 4700,55-126-5382,0 0 0,2 1 0,-1 0 0,2-1 0,0 1 0,1 0 0,2 18 0,4-15-954,1-12-1710,2-7-4618</inkml:trace>
</inkml:ink>
</file>

<file path=ppt/ink/ink3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08.163"/>
    </inkml:context>
    <inkml:brush xml:id="br0">
      <inkml:brushProperty name="width" value="0.025" units="cm"/>
      <inkml:brushProperty name="height" value="0.025" units="cm"/>
    </inkml:brush>
  </inkml:definitions>
  <inkml:trace contextRef="#ctx0" brushRef="#br0">27 92 10602,'0'0'10314,"-26"-50"-7464,34 48-992,12 0-320,4 2-513,9 0-513,5 0-384,1 0-64,1 0-32,2 0-608,-5 0-1955,-3-6-1280,-3-8-2179,-8-4-5637</inkml:trace>
</inkml:ink>
</file>

<file path=ppt/ink/ink3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08.539"/>
    </inkml:context>
    <inkml:brush xml:id="br0">
      <inkml:brushProperty name="width" value="0.025" units="cm"/>
      <inkml:brushProperty name="height" value="0.025" units="cm"/>
    </inkml:brush>
  </inkml:definitions>
  <inkml:trace contextRef="#ctx0" brushRef="#br0">93 1 13068,'0'0'11958,"1"12"-10351,-2 15-673,-2-1 1,0 0-1,-2 0 0,-15 50 0,8-37-438,1-9-434,1 1-1,1 1 1,2-1-1,2 1 1,-2 33-1,6-63-227,1-1 0,0 1-1,0-1 1,0 1 0,0-1-1,1 1 1,-1-1 0,0 1-1,1-1 1,-1 0 0,0 1 0,1-1-1,0 1 1,-1-1 0,1 0-1,0 0 1,0 1 0,0-1 0,0 0-1,-1 0 1,2 0 0,-1 0-1,0 0 1,0 0 0,0 0 0,2 0-1,0 0-753,1 0-1,-1 0 0,0-1 1,1 1-1,-1-1 1,1 0-1,-1 0 0,1 0 1,-1 0-1,5-2 1,11-2-9106</inkml:trace>
</inkml:ink>
</file>

<file path=ppt/ink/ink3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08.881"/>
    </inkml:context>
    <inkml:brush xml:id="br0">
      <inkml:brushProperty name="width" value="0.025" units="cm"/>
      <inkml:brushProperty name="height" value="0.025" units="cm"/>
    </inkml:brush>
  </inkml:definitions>
  <inkml:trace contextRef="#ctx0" brushRef="#br0">211 5 14958,'0'0'9604,"-11"-1"-7842,4-1-1538,0 1 1,0 1-1,-1-1 1,1 1-1,0 1 1,0-1 0,-1 1-1,1 1 1,0-1-1,0 1 1,0 0-1,0 1 1,1 0 0,-9 4-1,1 1 21,9-6-166,-1 0 0,1 1 0,0-1 0,0 1 0,0 1 0,0-1 0,1 1 0,0 0 0,-1 0 0,1 0 1,1 0-1,-1 1 0,0-1 0,-4 10 0,8-13-79,1-1 0,-1 1 1,0 0-1,1 0 0,-1-1 0,0 1 1,1 0-1,-1-1 0,1 1 0,-1-1 1,1 1-1,-1-1 0,1 1 0,-1-1 1,1 1-1,0-1 0,-1 1 0,1-1 1,0 0-1,-1 1 0,1-1 0,0 0 1,0 0-1,-1 1 0,1-1 0,0 0 1,0 0-1,-1 0 0,1 0 0,0 0 1,0 0-1,1 0 0,36 2 55,-32-2-59,-2 0-6,16 1-156,0 0-1,0 1 1,0 1 0,29 9-1,-46-11 160,0-1-1,0 1 0,0 0 1,0 1-1,0-1 0,0 0 1,0 1-1,-1-1 1,1 1-1,0 0 0,-1 0 1,0 0-1,1 0 0,-1 1 1,0-1-1,0 1 0,0-1 1,0 1-1,-1 0 0,1-1 1,-1 1-1,0 0 0,0 0 1,0 0-1,0 0 1,0 0-1,0 0 0,-1 0 1,0 0-1,1 1 0,-1-1 1,0 0-1,-1 0 0,1 0 1,-1 0-1,1 0 0,-3 6 1,1-4 84,0-1-1,-1 1 1,1 0 0,-1-1 0,-1 0-1,1 0 1,0 0 0,-1 0 0,0 0 0,0-1-1,0 1 1,0-1 0,-1 0 0,1-1-1,-1 1 1,0-1 0,0 0 0,-6 3-1,-1-1 104,1 0 0,-1-1 0,0 0 0,0-1-1,0-1 1,-24 1 0,35-2-259,-1 0 0,0 0 0,0 0 0,1 0 0,-1-1 1,0 1-1,1-1 0,-1 1 0,0-1 0,1 0 0,-1 0 0,1 0 0,-1 1 0,1-1 0,-3-3 0,3 2-305,-1 1 0,1-1 0,0 0 0,0 0 0,0 0 0,0 0-1,0 0 1,0 0 0,0 0 0,1 0 0,-1 0 0,1-4-1,-1-20-9021</inkml:trace>
</inkml:ink>
</file>

<file path=ppt/ink/ink3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14.776"/>
    </inkml:context>
    <inkml:brush xml:id="br0">
      <inkml:brushProperty name="width" value="0.025" units="cm"/>
      <inkml:brushProperty name="height" value="0.025" units="cm"/>
    </inkml:brush>
  </inkml:definitions>
  <inkml:trace contextRef="#ctx0" brushRef="#br0">9872 674 9513,'-650'-159'1714,"7"3"-1309,96 2-328,-12 46-58,-498 23 42,-5 74 967,744 18-193,-613 94 0,680-52-817,1 12 0,-453 175 1,461-132-24,4 11 0,6 10 1,-248 178-1,307-177-10,7 8-1,5 6 1,7 8-1,-185 227 1,227-235 0,6 6-1,-152 280 1,218-346 12,3 1-1,4 2 0,3 2 1,5 0-1,3 2 0,3 0 1,-10 141-1,25-158 5,3 1 0,3-1 0,3 0 1,3 0-1,3-1 0,3 0 0,4-1 0,43 113 1,-25-103-5,3-2 1,3-1-1,4-3 1,3-1-1,81 90 1,-36-62-6,4-4 1,182 137-1,300 161 9,-427-305-7,322 133 1,603 140 232,-904-307-188,903 239 137,-831-244-146,1-11 1,365 10-1,726-107-76,-522 8-121,144-2 120,-5-53 24,-118-29 42,464-68 16,-450 66 0,-627 89-10,377-133 0,-527 153-29,-1-3 0,-1-4 0,-3-2 1,-1-4-1,92-71 0,-130 87-1,0-1 1,-2-2 0,-1 0-1,-2-2 1,0-1 0,-3-1-1,0-1 1,-2-1 0,-2 0-1,-1-2 1,-1 0 0,20-73-1,-26 65 24,-3 0-1,-1-1 1,-2 0-1,-2 0 1,-2 0-1,-2 0 1,-8-47-1,-2 29-6,-2 1 0,-3 0 1,-3 1-1,-36-76 0,3 29 2,-96-145 1,-84-81 38,225 322-50,-677-840 2434,-67 53-1847,518 567-591,-11 11-1,-310-215 1,401 332-59,-4 5 0,-5 8 0,-3 8 1,-4 6-1,-238-72 0,223 100-819,-296-40 1,-196 24-4748,339 39-1005</inkml:trace>
</inkml:ink>
</file>

<file path=ppt/ink/ink3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0.193"/>
    </inkml:context>
    <inkml:brush xml:id="br0">
      <inkml:brushProperty name="width" value="0.025" units="cm"/>
      <inkml:brushProperty name="height" value="0.025" units="cm"/>
    </inkml:brush>
  </inkml:definitions>
  <inkml:trace contextRef="#ctx0" brushRef="#br0">1 0 865,'0'0'865,"56"3"-385,-38 0-96,-7-1-191,-7-2-161,-4 1-64,0 0 0,-15 0 288,-3 0-224,-5-1-160,-6 0-929</inkml:trace>
</inkml:ink>
</file>

<file path=ppt/ink/ink3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1.750"/>
    </inkml:context>
    <inkml:brush xml:id="br0">
      <inkml:brushProperty name="width" value="0.025" units="cm"/>
      <inkml:brushProperty name="height" value="0.025" units="cm"/>
    </inkml:brush>
  </inkml:definitions>
  <inkml:trace contextRef="#ctx0" brushRef="#br0">136 59 1666,'0'0'3475,"-11"-1"-1767,-88-10 3097,88 8-3186,-4 0 2603,24 9-3198,10 0-938,1-1 0,-1-1 1,1 0-1,-1-2 0,1 0 1,0-1-1,0-1 0,26-3 0,9 1 328,119-1 591,495 9 259,197 3 1374,-486-13-2441,345 35 96,-627-25-279,103 12 79,-201-18-94,0 0 0,0 0-1,0 0 1,-1 1 0,1-1 0,0 0-1,0 0 1,0 0 0,0 1 0,0-1-1,0 0 1,-1 0 0,1 1 0,0-1-1,0 0 1,0 0 0,0 1 0,0-1-1,0 0 1,0 0 0,0 1 0,0-1-1,0 0 1,0 0 0,0 1-1,0-1 1,0 0 0,1 0 0,-1 0-1,0 1 1,0-1 0,0 0 0,0 0-1,0 1 1,0-1 0,1 0 0,-1 0-1,0 0 1,0 0 0,0 1 0,1-1-1,-1 0 1,0 0 0,0 0 0,0 0-1,1 0 1,-1 0 0,0 1 0,0-1-1,1 0 1,-1 0 0,0 0 0,0 0-1,1 0 1,-1 0 0,0 0-1,0 0 1,1 0 0,-23 7 38,-140-7 93,-174-22 0,113 4-107,-1137-23-2714,502-12 2718,837 50-39,-4-1-17,0 2 1,0 0-1,-1 1 1,-29 4-1,54-3 24,1 0 0,-1 0 0,0 1 0,1-1 0,-1 0 0,1 1 0,-1-1 0,1 0 0,0 1 0,-1-1 0,1 1 0,-1-1-1,1 1 1,0-1 0,-1 1 0,1-1 0,0 1 0,-1-1 0,1 1 0,0-1 0,0 1 0,0 0 0,0-1 0,-1 1 0,1-1 0,0 1 0,0 0 0,0-1 0,0 1 0,0-1 0,0 1 0,1 0 0,-1-1-1,0 1 1,0-1 0,0 1 0,0 0 0,1-1 0,-1 1 0,0-1 0,1 1 0,-1-1 0,0 1 0,1-1 0,-1 1 0,1-1 0,-1 0 0,1 1 0,-1-1 0,1 0 0,-1 1 0,1-1 0,-1 0 0,2 1-1,13 4 18,1 0 0,1-1 0,-1-1 0,0 0 0,1-1 0,0-1 0,32-2-1,-20 1 7,878-4 116,186 4 4,-846 14-26,277 51 0,-477-59-88,-31-5 281,-29-4 738,-804-69-4740,-8 68 2703,460 6 2300,182-3-1887,-280 36-1,467-35-1595,2-1 1479,0 0 0,0-1 1,0 1-1,1-1 0,7-4 0,24-16-3604</inkml:trace>
</inkml:ink>
</file>

<file path=ppt/ink/ink3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2.576"/>
    </inkml:context>
    <inkml:brush xml:id="br0">
      <inkml:brushProperty name="width" value="0.025" units="cm"/>
      <inkml:brushProperty name="height" value="0.025" units="cm"/>
    </inkml:brush>
  </inkml:definitions>
  <inkml:trace contextRef="#ctx0" brushRef="#br0">24 0 17457,'0'0'7911,"-3"10"-6737,-2 8-647,0 0-1,2 0 0,0 0 0,1 0 0,0 24 0,2-37-411,0 1-1,0-1 1,1 0-1,0 0 1,0 0-1,0 0 1,1 0-1,-1 0 1,1 0-1,0 0 1,1-1-1,-1 1 1,1-1-1,0 1 1,0-1-1,0 0 1,1 0-1,-1 0 1,1-1-1,0 1 1,0-1-1,0 0 1,1 0-1,-1-1 1,8 4-1,4 0-95,0-1-1,1-1 1,-1 0-1,1-1 1,26 1 0,90-5-34,-83 0 9,68-8 23,-80 5-43,0 1 1,0 2-1,64 6 1,-80 6-225,-10-5-2634,-1-3-8567</inkml:trace>
</inkml:ink>
</file>

<file path=ppt/ink/ink3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2.902"/>
    </inkml:context>
    <inkml:brush xml:id="br0">
      <inkml:brushProperty name="width" value="0.025" units="cm"/>
      <inkml:brushProperty name="height" value="0.025" units="cm"/>
    </inkml:brush>
  </inkml:definitions>
  <inkml:trace contextRef="#ctx0" brushRef="#br0">1 25 15951,'0'0'6000,"8"-3"-3896,17-3-1467,0 1 0,1 0 1,0 2-1,-1 1 0,1 1 0,0 1 1,38 6-1,-62-6-636,1 0 1,0 0-1,0 1 0,-1-1 1,1 1-1,-1 0 0,1-1 1,0 1-1,-1 1 0,0-1 1,1 0-1,-1 1 0,0-1 1,1 1-1,-1-1 1,0 1-1,0 0 0,-1 0 1,1 0-1,0 0 0,0 0 1,-1 1-1,0-1 0,1 0 1,-1 1-1,0-1 0,0 1 1,0-1-1,0 1 0,-1 0 1,1-1-1,-1 1 0,0 0 1,1-1-1,-2 5 0,0 1 112,0 0-1,0 0 0,-1-1 0,-1 1 0,1-1 0,-1 1 0,0-1 0,-1 0 0,0 0 0,0-1 0,-6 8 0,-128 138 2109,136-150-2584,1 0-1,-1 0 1,1 0-1,-1 0 1,1 0 0,0 1-1,0-1 1,-1 0-1,2 1 1,-1-1 0,0 1-1,1-1 1,-1 4 0</inkml:trace>
</inkml:ink>
</file>

<file path=ppt/ink/ink3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3.464"/>
    </inkml:context>
    <inkml:brush xml:id="br0">
      <inkml:brushProperty name="width" value="0.025" units="cm"/>
      <inkml:brushProperty name="height" value="0.025" units="cm"/>
    </inkml:brush>
  </inkml:definitions>
  <inkml:trace contextRef="#ctx0" brushRef="#br0">0 37 12043,'0'0'9460,"8"-5"-8195,3 0-768,0 0-1,0 1 1,0 0 0,1 1-1,0 0 1,-1 1 0,20-2-1,-26 3-378,0 1-1,1-1 1,-1 1 0,1 0-1,-1 1 1,1-1 0,-1 1-1,1 0 1,-1 1 0,0-1-1,0 1 1,0 0-1,0 0 1,0 0 0,0 1-1,0 0 1,-1 0 0,1 0-1,-1 0 1,7 8 0,-8-7-52,-1 0 0,-1-1 0,1 1 0,-1 0 1,1 0-1,-1 1 0,0-1 0,-1 0 0,1 0 0,-1 1 1,1-1-1,-1 0 0,-1 0 0,1 1 0,-1-1 0,1 0 1,-1 0-1,0 0 0,-1 0 0,1 0 0,-1 0 1,0 0-1,0 0 0,0 0 0,-4 5 0,-7 9 250,0 0-1,-1-1 0,-23 23 0,36-39-312,-90 79 568,91-80-571,0 0 0,0 0 0,0 0 0,0 0 0,0 0 0,-1 1 0,1-1 0,0 0 0,0 0 0,0 0 0,0 0 0,0 0 0,0 0 0,0 1 0,-1-1 0,1 0 0,0 0 0,0 0 0,0 0 0,0 1 0,0-1 0,0 0 0,0 0 0,0 0 0,0 0 0,0 1 0,0-1 0,0 0 0,0 0 0,0 0 0,0 0 0,0 1 0,0-1 0,0 0 0,0 0 0,0 0 0,0 0 0,0 1 0,1-1 0,-1 0 0,0 0 0,0 0 0,0 0 0,0 0 0,0 0 0,0 1 0,0-1 0,1 0 0,-1 0 0,0 0 0,0 0 0,0 0 0,0 0 0,1 0 0,-1 0 0,0 0 0,0 0 0,0 1 0,18 0 0,22-7 0,212-78-1553,-246 83 535,6-3-801,-7-1-4697,-5-1-1412</inkml:trace>
</inkml:ink>
</file>

<file path=ppt/ink/ink3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3.822"/>
    </inkml:context>
    <inkml:brush xml:id="br0">
      <inkml:brushProperty name="width" value="0.025" units="cm"/>
      <inkml:brushProperty name="height" value="0.025" units="cm"/>
    </inkml:brush>
  </inkml:definitions>
  <inkml:trace contextRef="#ctx0" brushRef="#br0">1 13 17168,'0'0'3395,"85"0"-1985,-29 0-1122,11 0-192,3-4-160,-1 0-3587,-2 0-6119</inkml:trace>
  <inkml:trace contextRef="#ctx0" brushRef="#br0" timeOffset="1">629 115 17489,'0'0'7431,"-44"50"-4549,39-37-1568,5-2-802,3-2-480,21-5-288,9-4-1826,3 0-2531,2-18-3138</inkml:trace>
</inkml:ink>
</file>

<file path=ppt/ink/ink3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4.167"/>
    </inkml:context>
    <inkml:brush xml:id="br0">
      <inkml:brushProperty name="width" value="0.025" units="cm"/>
      <inkml:brushProperty name="height" value="0.025" units="cm"/>
    </inkml:brush>
  </inkml:definitions>
  <inkml:trace contextRef="#ctx0" brushRef="#br0">45 1 15919,'0'0'8392,"-45"56"-7783,45-35-545,2 1-513,14 0-1793,3 1-1185,-1-3-1282,-5-3-5380</inkml:trace>
</inkml:ink>
</file>

<file path=ppt/ink/ink3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4.528"/>
    </inkml:context>
    <inkml:brush xml:id="br0">
      <inkml:brushProperty name="width" value="0.025" units="cm"/>
      <inkml:brushProperty name="height" value="0.025" units="cm"/>
    </inkml:brush>
  </inkml:definitions>
  <inkml:trace contextRef="#ctx0" brushRef="#br0">1 71 7944,'0'0'6528,"3"-8"-3122,-2 5-3205,0 0 0,0 0 0,0 0 0,1 0 0,-1 0 0,1 0 0,0 1-1,0-1 1,0 0 0,0 1 0,0 0 0,0 0 0,1-1 0,3-1 0,-1 1 17,0 1 1,0 0 0,1 0-1,-1 0 1,1 0-1,-1 1 1,1 0 0,0 0-1,9 1 1,-10-1-112,125-2 1567,-113 3-1553,1 2 0,-1 0 1,0 1-1,0 0 0,23 9 1,-37-11-62,-1 0 1,1 0-1,-1 0 1,0 0 0,1 0-1,-1 1 1,0-1-1,0 1 1,0-1-1,0 1 1,0 0-1,0 0 1,-1 0-1,1 0 1,0 0-1,-1 1 1,0-1-1,1 0 1,0 4 0,-2-4 83,1 0 1,-1 0-1,0 0 1,0 0-1,0 0 1,0 0 0,-1 0-1,1 0 1,-1-1-1,1 1 1,-1 0-1,1 0 1,-1 0 0,0 0-1,0-1 1,0 1-1,0 0 1,0-1-1,0 1 1,0 0 0,-1-1-1,1 0 1,-1 1-1,1-1 1,-1 0-1,-1 2 1,-34 17 1714,23-13-1656,14-7-219,0 0 1,0 0-1,0 0 1,0 0-1,0 0 0,0 0 1,0 0-1,0 0 0,0 0 1,0 0-1,1 0 0,-1 0 1,0 0-1,0 0 0,0 1 1,0-1-1,0 0 0,0 0 1,0 0-1,0 0 0,0 0 1,0 0-1,0 0 0,0 0 1,0 0-1,0 0 1,0 0-1,0 0 0,0 0 1,0 0-1,0 1 0,0-1 1,0 0-1,0 0 0,0 0 1,0 0-1,0 0 0,0 0 1,0 0-1,11 0-322,0 0 0,-1 0 0,1 1 0,0 0 1,0 1-1,0 0 0,-1 1 0,1 0 0,11 6 0,-18-8 370,0 1-1,-1 0 1,1 0 0,-1 0-1,0 1 1,0-1 0,0 1-1,0 0 1,0-1 0,0 1-1,-1 1 1,1-1 0,-1 0-1,0 0 1,0 1 0,0 0-1,-1-1 1,1 1-1,-1 0 1,0 0 0,0-1-1,0 1 1,-1 0 0,1 0-1,-1 0 1,0 0 0,0 0-1,-1 6 1,0-4 81,-1 0 0,0 0 0,-1 0 0,0 0-1,1 0 1,-2-1 0,1 0 0,-1 1 0,1-1 0,-2 0 0,1-1-1,0 1 1,-1-1 0,0 0 0,-7 5 0,-7 5 315,-1-1 1,-36 18-1,45-26-638,0-1 1,0 0-1,0-1 0,0 0 0,-1 0 1,-15 0-1,25-2 125,0-1-1,0 1 1,0-1 0,0 0-1,0 0 1,0 0 0,0 0 0,0 0-1,0-1 1,0 1 0,0 0-1,0-1 1,0 0 0,0 1 0,1-1-1,-1 0 1,0 0 0,0 0-1,1 0 1,-1 0 0,0-1-1,1 1 1,0 0 0,-1-1 0,1 1-1,0-1 1,-1 1 0,1-1-1,0 0 1,0 1 0,0-1-1,1 0 1,-1 0 0,0 0 0,1 0-1,-1 0 1,1 0 0,-1 1-1,1-1 1,0 0 0,0 0 0,0 0-1,0 0 1,1-2 0,-1 2-471,0 0 0,0 0 0,1 1 0,-1-1 0,1 0 0,0 1 0,-1-1 0,1 1 0,0-1 0,0 0 0,0 1 0,0 0 0,0-1 0,0 1 0,0 0 0,0-1 0,1 1 0,-1 0 0,1 0 1,2-2-1,19-9-8664</inkml:trace>
</inkml:ink>
</file>

<file path=ppt/ink/ink3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4.906"/>
    </inkml:context>
    <inkml:brush xml:id="br0">
      <inkml:brushProperty name="width" value="0.025" units="cm"/>
      <inkml:brushProperty name="height" value="0.025" units="cm"/>
    </inkml:brush>
  </inkml:definitions>
  <inkml:trace contextRef="#ctx0" brushRef="#br0">45 0 14990,'0'0'16624,"-33"56"-16912,29-50-2275,-3-6-3747</inkml:trace>
</inkml:ink>
</file>

<file path=ppt/ink/ink3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6.297"/>
    </inkml:context>
    <inkml:brush xml:id="br0">
      <inkml:brushProperty name="width" value="0.025" units="cm"/>
      <inkml:brushProperty name="height" value="0.025" units="cm"/>
    </inkml:brush>
  </inkml:definitions>
  <inkml:trace contextRef="#ctx0" brushRef="#br0">258 57 14350,'0'0'10046,"5"-8"-9229,1-2-564,14-25 1026,-28 32 1747,-31 7-2406,16 2-599,1 1 0,0 1 0,0 0 0,1 2 0,0 1-1,1 0 1,0 1 0,1 2 0,-23 19 0,41-33-26,1 0 0,-1 1 1,1-1-1,-1 1 0,0-1 0,1 0 1,-1 1-1,1-1 0,-1 1 1,1-1-1,-1 1 0,1-1 1,0 1-1,-1 0 0,1-1 0,0 1 1,-1-1-1,1 1 0,0 0 1,0-1-1,-1 1 0,1 0 1,0-1-1,0 1 0,0 0 1,0 0-1,0-1 0,0 1 0,0 0 1,0-1-1,0 1 0,0 0 1,1-1-1,-1 1 0,0 0 1,0-1-1,1 1 0,-1 0 1,0-1-1,1 1 0,-1-1 0,1 1 1,-1-1-1,1 1 0,-1-1 1,1 1-1,-1-1 0,1 1 1,-1-1-1,1 1 0,-1-1 0,1 0 1,0 1-1,-1-1 0,1 0 1,0 0-1,-1 0 0,1 1 1,0-1-1,-1 0 0,1 0 1,0 0-1,-1 0 0,1 0 0,0 0 1,1-1-1,60 2-50,-49-2 78,43-4-57,-41 3 14,0 0 0,0 1 0,0 0 0,0 1 0,0 1 0,0 1 0,0 0 0,24 7 0,-36-9 32,-1 1-1,0 0 1,0 0-1,1 1 1,-1-1 0,0 0-1,0 1 1,0-1-1,0 1 1,0-1 0,0 1-1,-1 0 1,1 0-1,-1 0 1,1 0 0,-1 0-1,0 0 1,1 1-1,-1-1 1,0 0-1,-1 1 1,1-1 0,0 0-1,-1 1 1,1-1-1,-1 1 1,0-1 0,0 1-1,0-1 1,0 1-1,0-1 1,0 1 0,-1-1-1,1 1 1,-1-1-1,0 1 1,0-1-1,1 0 1,-4 5 0,1-1 154,-1 1 0,0-1 1,0 0-1,-1 1 1,0-2-1,0 1 0,0-1 1,-1 1-1,0-2 0,0 1 1,0-1-1,-7 5 1,-6-1-156,0 0 0,0-1 0,0-1 1,-1-1-1,0 0 0,0-2 0,0 0 1,-30 0-1,81-22-2862,42-17-5925,-26 11 1441</inkml:trace>
</inkml:ink>
</file>

<file path=ppt/ink/ink3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6.719"/>
    </inkml:context>
    <inkml:brush xml:id="br0">
      <inkml:brushProperty name="width" value="0.025" units="cm"/>
      <inkml:brushProperty name="height" value="0.025" units="cm"/>
    </inkml:brush>
  </inkml:definitions>
  <inkml:trace contextRef="#ctx0" brushRef="#br0">63 26 10122,'0'0'12614,"-5"8"-10292,-3 10-1742,0 0-1,0 0 1,2 1-1,0 0 1,2 0-1,0 1 1,1-1-1,-1 23 1,4-33-495,-4 45 359,2 1-1,7 65 0,-5-120-436,-1 1 1,1-1-1,0 1 1,0-1 0,0 1-1,0-1 1,0 1-1,0-1 1,0 1 0,1-1-1,-1 1 1,0-1 0,0 1-1,0-1 1,0 1-1,1-1 1,-1 1 0,0-1-1,0 1 1,1-1-1,-1 0 1,0 1 0,1-1-1,-1 1 1,1-1-1,-1 0 1,0 0 0,1 1-1,-1-1 1,1 0-1,-1 1 1,1-1 0,0 0-1,11-12 354,7-29 98,22-132-459,-32 124 0,3 0 0,26-73 0,-37 120 0,0-1 0,0 1 0,0 0 0,1 0 0,-1 0 0,0-1 0,1 1 0,0 1 0,-1-1 0,1 0 0,4-3 0,-6 5 0,1-1 0,0 1 0,0 0 0,0-1 0,-1 1 0,1 0 0,0-1 0,0 1 0,0 0 0,0 0 0,0 0 0,0 0 0,0 0 0,-1 0 0,1 0 0,0 0 0,0 0 0,0 0 0,0 1 0,0-1 0,0 0 0,1 1 0,0 1 0,0-1 0,-1 1 0,1-1 0,0 1 0,0 0 0,-1 0 0,1 0 0,-1 0 0,0 0 0,1 1 0,-1-1 0,0 0 0,0 0 0,-1 1 0,1-1 0,0 1 0,-1-1 0,1 1 0,-1-1 0,0 1 0,0 2 0,0 6 0,0 0 0,-1 0 0,0 0 0,0 0 0,-2 0 0,1 0 0,-1-1 0,-1 1 0,0-1 0,0 0 0,-1 0 0,0 0 0,-1-1 0,0 1 0,-1-1 0,0-1 0,0 1 0,-1-1 0,0-1 0,0 1 0,-13 7 0,20-13-38,-1-1 0,1 0 0,-1 0-1,0 0 1,1 0 0,-1 0 0,0 0 0,1 0 0,-1 0-1,0-1 1,0 1 0,0-1 0,0 1 0,0-1 0,0 0 0,0 0-1,0 0 1,0 0 0,-3 0 0,4-1-40,1 1 1,-1-1-1,0 0 0,0 0 1,0 0-1,1 1 0,-1-1 0,0 0 1,1 0-1,-1 0 0,1 0 1,-1 0-1,1 0 0,0 0 1,-1 0-1,1 0 0,0 0 1,0 0-1,-1 0 0,1 0 1,0-1-1,0 1 0,0 0 0,1-1 1,-1-5-457,1 0 0,0 0 0,1 0 0,-1 0 0,1 0 0,1 0 0,-1 1 0,1-1 0,5-8 0,14-13-5808,1 1-2909</inkml:trace>
</inkml:ink>
</file>

<file path=ppt/ink/ink3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7.045"/>
    </inkml:context>
    <inkml:brush xml:id="br0">
      <inkml:brushProperty name="width" value="0.025" units="cm"/>
      <inkml:brushProperty name="height" value="0.025" units="cm"/>
    </inkml:brush>
  </inkml:definitions>
  <inkml:trace contextRef="#ctx0" brushRef="#br0">1 182 19154,'0'0'6764,"9"1"-4218,1-2-2253,1-1-1,0 0 0,-1 0 0,1-1 1,-1-1-1,0 0 0,0 0 0,0-1 1,-1 0-1,1 0 0,15-13 1,-21 15-241,55-43 474,-56 43-509,1-1 0,-1 1-1,0-1 1,0 0 0,0 0-1,-1 0 1,1 0 0,-1-1-1,0 1 1,0-1 0,-1 1-1,3-10 1,-4 13-17,0 1 0,0-1 0,0 1 0,1-1 0,-1 0 0,0 1 0,0-1 0,-1 1 0,1-1 0,0 1 0,0-1 0,0 1 0,0-1 0,0 0 0,-1 1 0,1-1 0,0 1 0,0-1 0,-1 1 0,1 0 0,0-1 0,-1 1 0,1-1 0,0 1 0,-1-1 0,1 1 0,-1 0 0,1-1 0,-1 1 0,1 0 0,-1 0 0,1-1 0,-1 1 0,0 0 0,-24 0 0,19 2 0,-1 0 0,1 0 0,0 0 0,0 1 0,-11 6 0,8-1 0,0 0 0,0 0 0,1 1 0,0 1 0,0-1 0,1 1 0,1 1 0,-1-1 0,2 1 0,-1 0 0,2 0 0,-1 1 0,2 0 0,-1 0 0,2-1 0,-1 2 0,2-1 0,-1 18 0,2-27-58,1-1 0,-1 1 0,1 0-1,0 0 1,0-1 0,0 1 0,0 0 0,0-1 0,0 1-1,1-1 1,0 1 0,-1-1 0,1 0 0,0 0 0,0 0 0,0 0-1,0 0 1,0 0 0,1 0 0,-1-1 0,1 1 0,-1-1 0,1 0-1,-1 0 1,1 0 0,0 0 0,3 1 0,6 1-915,0 0 0,0-1 1,1-1-1,24 1 1,-4-2-6630</inkml:trace>
</inkml:ink>
</file>

<file path=ppt/ink/ink3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7.388"/>
    </inkml:context>
    <inkml:brush xml:id="br0">
      <inkml:brushProperty name="width" value="0.025" units="cm"/>
      <inkml:brushProperty name="height" value="0.025" units="cm"/>
    </inkml:brush>
  </inkml:definitions>
  <inkml:trace contextRef="#ctx0" brushRef="#br0">1 54 20147,'0'0'7191,"2"-8"-5147,-2 6-2006,0 0 0,0 0 0,0 0 0,1 0-1,-1 0 1,1 0 0,-1 0 0,1 1-1,0-1 1,-1 0 0,1 0 0,0 1 0,0-1-1,0 0 1,1 1 0,-1-1 0,0 1 0,1-1-1,-1 1 1,0 0 0,1 0 0,0 0-1,-1 0 1,1 0 0,0 0 0,-1 0 0,1 0-1,0 0 1,0 1 0,0-1 0,0 1-1,0 0 1,-1-1 0,1 1 0,0 0 0,0 0-1,0 0 1,3 1 0,-2-2-3,1 1 1,0 0-1,0 0 0,0 0 1,0 1-1,-1 0 1,1-1-1,0 1 0,-1 0 1,1 1-1,0-1 1,-1 1-1,1-1 0,-1 1 1,0 0-1,0 0 1,0 1-1,0-1 0,0 1 1,0-1-1,0 1 1,-1 0-1,0 0 0,1 0 1,-1 0-1,0 1 1,-1-1-1,1 1 0,0-1 1,-1 1-1,0-1 1,0 1-1,0 0 0,0-1 1,-1 1-1,1 0 0,-1 0 1,0 0-1,0 0 1,0-1-1,-1 1 0,0 0 1,1 0-1,-1-1 1,-2 5-1,-2 5-6,-1 0 0,0 0-1,-1-1 1,-1 0 0,0-1 0,0 0 0,-1 0 0,0 0-1,-19 14 1,-25 33-34,76-64 5,215-116-3785,-230 116-1655</inkml:trace>
</inkml:ink>
</file>

<file path=ppt/ink/ink3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7.716"/>
    </inkml:context>
    <inkml:brush xml:id="br0">
      <inkml:brushProperty name="width" value="0.025" units="cm"/>
      <inkml:brushProperty name="height" value="0.025" units="cm"/>
    </inkml:brush>
  </inkml:definitions>
  <inkml:trace contextRef="#ctx0" brushRef="#br0">0 59 7719,'0'0'24568,"79"-21"-24088,-39 11-480,0 3 0,-3 0-1537,-5 1-3012,-9-1-3522</inkml:trace>
</inkml:ink>
</file>

<file path=ppt/ink/ink3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8.074"/>
    </inkml:context>
    <inkml:brush xml:id="br0">
      <inkml:brushProperty name="width" value="0.025" units="cm"/>
      <inkml:brushProperty name="height" value="0.025" units="cm"/>
    </inkml:brush>
  </inkml:definitions>
  <inkml:trace contextRef="#ctx0" brushRef="#br0">79 0 21717,'0'0'7591,"-51"61"-5061,37-32-1601,5 0-929,5-1 0,4-3 0,0-7 0,8-6 0,5-5 0,3-6-512,-1-1-1827,-1-6-1600,-6-12-1603,0-7-4291</inkml:trace>
</inkml:ink>
</file>

<file path=ppt/ink/ink3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8.758"/>
    </inkml:context>
    <inkml:brush xml:id="br0">
      <inkml:brushProperty name="width" value="0.025" units="cm"/>
      <inkml:brushProperty name="height" value="0.025" units="cm"/>
    </inkml:brush>
  </inkml:definitions>
  <inkml:trace contextRef="#ctx0" brushRef="#br0">0 365 18385,'0'0'10672,"10"0"-8937,-1 0-1628,0-1 0,0-1 0,0 1 0,0-1 0,0-1 0,-1 0 0,1 0 0,-1-1 1,1 0-1,-1 0 0,-1-1 0,1 0 0,0 0 0,-1-1 0,0 0 0,7-8 0,-10 10-98,0 0-1,0-1 1,0 0 0,-1 1-1,1-1 1,-1-1-1,0 1 1,-1 0 0,0-1-1,1 1 1,-2-1-1,1 0 1,-1 1 0,1-1-1,-2 0 1,1 0-1,-1-7 1,0 12-9,0 0 0,0 0 0,0 0 0,-1 0 0,1 0 0,0 1 0,-1-1 0,1 0 0,-1 0 0,1 0 0,-1 1 0,1-1 0,-1 0 0,0 1 0,1-1 0,-1 1 0,0-1 0,0 0 0,1 1 0,-1 0 0,0-1 0,0 1 0,0-1 0,1 1 0,-1 0 0,0 0 0,0-1 0,0 1 0,0 0 0,0 0 0,0 0 0,1 0 0,-1 0 0,0 0 0,0 0 0,0 0 0,0 1 0,0-1 0,0 0 0,0 0 0,1 1 0,-1-1 0,0 1 0,0-1 0,0 0 0,-1 2 0,-2 0 0,-1 0 0,0 0 0,1 1 0,-1 0 0,1-1 0,0 1 0,-5 5 0,1 2 0,0 0 0,0 0 0,1 0 0,1 1 0,0 1 0,0-1 0,1 1 0,0 0 0,1 0 0,1 0 0,0 0 0,1 1 0,0 0 0,1-1 0,0 22 0,1-31 0,0 0 0,1 0 0,-1-1 0,1 1 0,0 0 0,0-1 0,0 1 0,0-1 0,0 1 0,0-1 0,1 1 0,-1-1 0,1 0 0,0 0 0,0 0 0,0 0 0,0 0 0,0 0 0,0 0 0,0-1 0,0 1 0,1-1 0,-1 1 0,1-1 0,-1 0 0,1 0 0,-1 0 0,1-1 0,0 1 0,-1 0 0,1-1 0,3 0 0,1 1 0,-1-1 0,1 0 0,0 0 0,-1-1 0,1 0 0,0 0 0,-1 0 0,1-1 0,-1 0 0,0 0 0,0-1 0,10-5 0,9-9 0,-1-2 0,-1 0 0,-1-2 0,0 0 0,-2-2 0,26-35 0,-3-4 0,48-94 0,-63 100 0,-62 89 0,9 0 0,2 2 0,-33 63 0,50-87 0,1 1 0,0-1 0,1 1 0,1 0 0,-1 0 0,2 0 0,0 0 0,0 1 0,1-1 0,0 0 0,1 1 0,1-1 0,3 23 0,-2-31 0,-1 0 0,1 0 0,0-1 0,0 1 0,0-1 0,0 1 0,1-1 0,-1 0 0,1 0 0,0 0 0,0 0 0,0 0 0,0 0 0,0-1 0,1 0 0,-1 0 0,1 0 0,0 0 0,-1 0 0,1-1 0,0 1 0,0-1 0,0 0 0,0 0 0,0-1 0,0 1 0,7-1 0,-3 0 0,1 0 0,-1 0 0,1-1 0,-1 0 0,1 0 0,-1-1 0,0 0 0,0 0 0,0-1 0,0-1 0,0 1 0,11-8 0,20-19 0,-2-2 0,-1-2 0,-1-1 0,-2-2 0,-1-1 0,47-76 0,-76 109 0,0 1 0,0 0 0,-1 0 0,1 0 0,-1-1 0,0 1 0,0-1 0,0 0 0,-1 1 0,0-1 0,1 0 0,-1-6 0,-2 11 0,0-1 0,0 1 0,0 0 0,0 0 0,0 0 0,-1 0 0,1 0 0,0 0 0,0 0 0,0 0 0,0 0 0,0 0 0,0 1 0,0-1 0,0 0 0,0 1 0,-2 0 0,-6 4 0,0 1 0,0 1 0,0-1 0,1 1 0,0 1 0,1 0 0,-1 0 0,2 0 0,-9 13 0,-2 4 0,2 1 0,-14 33 0,23-46 0,0 1 0,1 0 0,1 0 0,0 0 0,-4 28 0,8-39 0,0 0 0,0 1 0,0-1 0,0 1 0,0-1 0,0 0 0,1 1 0,0-1 0,0 0 0,0 0 0,0 1 0,0-1 0,0 0 0,1 0 0,0 0 0,0 0 0,-1-1 0,2 1 0,-1 0 0,0-1 0,0 1 0,1-1 0,-1 0 0,1 0 0,0 0 0,0 0 0,0 0 0,0-1 0,0 1 0,5 1 0,2 0 0,0-1 0,0 0 0,0 0 0,1-1 0,-1 0 0,0-1 0,1 0 0,-1-1 0,0 0 0,0 0 0,0-1 0,0-1 0,0 1 0,18-9 0,-21 8 0,0 0 0,0-1 0,0 0 0,0 0 0,-1-1 0,0 0 0,0 0 0,0 0 0,-1-1 0,1 0 0,-1 0 0,-1 0 0,1 0 0,-1-1 0,0 0 0,-1 0 0,1 0 0,-1 0 0,-1-1 0,3-8 0,-5 14 0,1 1 0,-1-1 0,0 0 0,1 1 0,-1-1 0,0 1 0,0-1 0,0 0 0,0 1 0,0-1 0,-1 0 0,1 1 0,0-1 0,-1 1 0,1-1 0,-1 1 0,0-1 0,1 1 0,-1-1 0,0 1 0,0 0 0,0-1 0,0 1 0,-2-2 0,1 2 0,0 0 0,0 0 0,0 0 0,0 0 0,-1 0 0,1 1 0,0-1 0,-1 1 0,1-1 0,0 1 0,-1 0 0,1 0 0,0 0 0,-5 0 0,-1 2 0,0-1 0,0 1 0,0 0 0,1 0 0,-1 1 0,1 0 0,0 0 0,0 1 0,-10 6 0,11-4 0,0-1 0,0 1 0,1 0 0,0 1 0,0-1 0,0 1 0,1 0 0,0 0 0,0 1 0,-2 7 0,5-13 0,0 0 0,0 0 0,1 0 0,-1 0 0,1 0 0,-1 1 0,1-1 0,0 0 0,0 0 0,0 0 0,0 0 0,0 0 0,0 0 0,1 0 0,-1 0 0,1 0 0,-1 1 0,1-1 0,0-1 0,0 1 0,0 0 0,0 0 0,0 0 0,0 0 0,1-1 0,-1 1 0,0-1 0,1 1 0,-1-1 0,1 1 0,0-1 0,-1 0 0,1 0 0,0 0 0,0 0 0,0 0 0,0 0 0,0 0 0,0-1 0,0 1 0,0-1 0,3 1 0,6 2-491,1-1 1,-1-1-1,1 0 1,-1-1-1,1 0 1,18-2-1,-27 1 137,0 1-1,0 0 1,0-1-1,0 0 1,0 0-1,0 0 1,0 0-1,0 0 1,0-1-1,0 1 1,0-1-1,-1 1 1,1-1-1,-1 0 1,1 0-1,-1-1 1,0 1-1,0 0 1,0-1-1,0 1 1,0-1-1,-1 0 1,1 1-1,-1-1 1,1 0-1,-1 0 1,0 0-1,1-6 1,-1-21-17001</inkml:trace>
</inkml:ink>
</file>

<file path=ppt/ink/ink3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9.087"/>
    </inkml:context>
    <inkml:brush xml:id="br0">
      <inkml:brushProperty name="width" value="0.025" units="cm"/>
      <inkml:brushProperty name="height" value="0.025" units="cm"/>
    </inkml:brush>
  </inkml:definitions>
  <inkml:trace contextRef="#ctx0" brushRef="#br0">82 79 23959,'0'0'1473,"-71"-38"2114,60 27-896,11 2-2146,9 8-610,15-3-1952,5-2-4293,4-3-13645</inkml:trace>
</inkml:ink>
</file>

<file path=ppt/ink/ink3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19.835"/>
    </inkml:context>
    <inkml:brush xml:id="br0">
      <inkml:brushProperty name="width" value="0.025" units="cm"/>
      <inkml:brushProperty name="height" value="0.025" units="cm"/>
    </inkml:brush>
  </inkml:definitions>
  <inkml:trace contextRef="#ctx0" brushRef="#br0">78 196 19410,'0'0'8787,"0"11"-8114,-3 33-99,-2 0 0,-2-1 0,-2 1-1,-2-1 1,-32 81 0,47-177-120,15-74-454,4-183 0,-24 346 0,3 60 0,-2-87 0,1 0 0,1-1 0,0 1 0,0-1 0,0 0 0,1 0 0,0 0 0,8 13 0,-9-18 0,-1-1 0,1 1 0,0-1 0,0 0 0,0 0 0,0 0 0,1 0 0,-1 0 0,0-1 0,1 1 0,-1-1 0,1 1 0,0-1 0,-1 0 0,1 0 0,0 0 0,0 0 0,0-1 0,0 1 0,0-1 0,0 1 0,0-1 0,-1 0 0,1-1 0,0 1 0,0 0 0,0-1 0,0 1 0,0-1 0,0 0 0,-1 0 0,1 0 0,0 0 0,4-3 0,3-2 0,0 0 0,0-1 0,-1 0 0,1 0 0,-1-1 0,-1 0 0,12-13 0,-6 2 0,-1 0 0,-1-1 0,-1-1 0,0 0 0,-2 0 0,0-1 0,-2 0 0,10-43 0,-45 233 0,19-126 0,2-12 0,0-1 0,2 1 0,2 0 0,0 1 0,4 59 0,0-87 0,-1 0 0,1 0 0,-1-1 0,1 1 0,0-1 0,0 1 0,0-1 0,1 1 0,-1-1 0,1 0 0,-1 1 0,1-1 0,0 0 0,-1 0 0,1 0 0,0 0 0,1-1 0,-1 1 0,0-1 0,0 1 0,1-1 0,-1 0 0,1 1 0,-1-1 0,1 0 0,-1-1 0,1 1 0,0 0 0,-1-1 0,1 0 0,0 1 0,-1-1 0,1 0 0,0 0 0,0-1 0,4 0 0,2 0 0,0-1 0,-1 1 0,1-2 0,0 1 0,-1-1 0,0-1 0,1 1 0,-1-1 0,-1-1 0,9-5 0,-7 3 0,-1 0 0,0 0 0,0-1 0,0 0 0,-1 0 0,0-1 0,-1 0 0,0 0 0,0-1 0,-1 1 0,-1-1 0,1 0 0,3-15 0,-8 25-14,0-1-1,0 1 1,-1 0-1,1 0 1,0 0-1,0-1 1,0 1-1,-1 0 1,1 0 0,0 0-1,0 0 1,-1 0-1,1 0 1,0 0-1,-1 0 1,1-1 0,0 1-1,0 0 1,-1 0-1,1 0 1,0 0-1,-1 0 1,1 1-1,0-1 1,0 0 0,-1 0-1,1 0 1,0 0-1,0 0 1,-1 0-1,1 0 1,0 0-1,0 1 1,-1-1 0,1 0-1,0 0 1,0 0-1,0 0 1,-1 1-1,1-1 1,0 0-1,0 0 1,0 1 0,0-1-1,0 0 1,-1 0-1,1 1 1,0-1-1,0 1 1,-14 10-1821,-10 24-7240,14-21-625</inkml:trace>
</inkml:ink>
</file>

<file path=ppt/ink/ink3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0.193"/>
    </inkml:context>
    <inkml:brush xml:id="br0">
      <inkml:brushProperty name="width" value="0.025" units="cm"/>
      <inkml:brushProperty name="height" value="0.025" units="cm"/>
    </inkml:brush>
  </inkml:definitions>
  <inkml:trace contextRef="#ctx0" brushRef="#br0">162 48 22613,'0'0'5205,"-8"-5"-3609,4 2-1496,2 1-82,-1 0 0,1 0 0,-1 1 0,1-1 0,-1 0 0,0 1 0,0 0 0,0-1 0,0 1 0,0 0 0,0 1 0,0-1 0,0 0 0,0 1 0,-1 0 0,1 0 0,0 0-1,0 0 1,0 0 0,0 0 0,0 1 0,-1 0 0,1 0 0,0 0 0,0 0 0,0 0 0,1 0 0,-1 1 0,0-1 0,-4 4 0,1 1 13,-1 1 0,2 0-1,-1 0 1,1 0 0,-7 13 0,9-16 35,2 0 0,-1 0 0,0-1 0,1 1 0,0 1 0,0-1 0,0 0 0,0 0 0,1 0 0,-1 0 0,1 1 0,0-1 0,0 0 0,2 5 0,-2-8-46,1 1 1,0-1-1,1 1 1,-1-1-1,0 0 1,0 0-1,0 0 1,1 1-1,-1-1 1,1 0-1,-1-1 1,0 1-1,1 0 1,0 0-1,-1-1 1,1 1-1,-1-1 1,1 1-1,0-1 1,0 1-1,-1-1 1,1 0-1,0 0 1,-1 0-1,1 0 1,0 0-1,2-1 1,51-8 360,-44 5-350,0-2-1,0 1 1,-1-1-1,1-1 1,-1 0-1,-1-1 1,1 1 0,-1-2-1,-1 1 1,1-2-1,-2 1 1,1-1-1,-1 0 1,-1 0-1,0-1 1,0 0-1,6-16 1,-43 67-298,-4 39-5,32-73-103,1 0 0,1 1 0,-1-1-1,1 1 1,0 0 0,1-1 0,-1 1 0,1 0 0,1 0-1,1 9 1,-2-14 47,0-1 0,1 0 1,-1 0-1,1 0 0,-1 0 0,1 0 0,0 0 0,0 0 0,-1 0 0,1 0 1,0 0-1,0 0 0,0-1 0,0 1 0,0 0 0,0 0 0,0-1 0,0 1 1,0-1-1,0 1 0,0-1 0,0 0 0,1 1 0,-1-1 0,0 0 0,0 0 0,0 1 1,1-1-1,-1 0 0,1-1 0,25 2-8625</inkml:trace>
</inkml:ink>
</file>

<file path=ppt/ink/ink3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0.568"/>
    </inkml:context>
    <inkml:brush xml:id="br0">
      <inkml:brushProperty name="width" value="0.025" units="cm"/>
      <inkml:brushProperty name="height" value="0.025" units="cm"/>
    </inkml:brush>
  </inkml:definitions>
  <inkml:trace contextRef="#ctx0" brushRef="#br0">190 2 17521,'0'0'4409,"-8"-1"-1889,3 1-2353,1 0 0,-1 0 0,1 0 0,-1 1 0,1 0 0,-1 0 0,1 0 0,0 0 0,-1 1 0,1 0 0,0-1 0,0 2 0,-4 1 0,-4 5 212,0-1 0,1 1 0,-17 17 0,19-16-85,4-7-171,1 1 0,0 0 0,-1 1-1,2-1 1,-1 1 0,0 0-1,1 0 1,0 0 0,0 0 0,1 0-1,-3 6 1,6-10-118,0 0-1,0-1 1,0 1-1,0 0 1,0-1-1,0 1 1,0-1-1,0 0 1,0 1-1,0-1 1,0 0-1,0 0 1,0 1-1,0-1 1,1 0-1,-1 0 1,0 0-1,0 0 1,0-1-1,0 1 1,0 0 0,2-1-1,1 1 20,91-3-726,41 1-2317,-135 2 3033,0-1-1,1 1 0,-1 0 1,1 0-1,-1 0 0,0 0 1,1 0-1,-1 1 0,0-1 1,1 0-1,-1 1 0,0-1 1,1 0-1,-1 1 0,0 0 1,0-1-1,1 1 0,-1 0 1,0 0-1,0-1 1,0 1-1,0 0 0,0 0 1,0 0-1,0 0 0,0 0 1,-1 1-1,1-1 0,0 0 1,0 0-1,-1 0 0,1 1 1,-1-1-1,0 0 0,1 1 1,-1-1-1,0 0 0,1 3 1,-2-1 129,0 0 0,0 0 0,0 0 0,0 0 0,0 0 0,0 0 0,-1 0 0,1-1-1,-1 1 1,0 0 0,0-1 0,0 0 0,0 1 0,0-1 0,-5 3 0,-15 12 1445,-41 24 0,55-37-1587,-1 0 0,1 0 0,0 0 0,-1-1 0,0 0 1,0-1-1,0 0 0,0-1 0,-9 1 0,18-2-208,-1 0 0,1-1 0,0 1 0,0-1 0,0 1 0,-1-1 0,1 1 0,0 0 0,0-1 0,0 1 0,0-1 0,0 1 0,0-1 0,0 1 0,0-1 0,0 1-1,0-1 1,0 1 0,0 0 0,0-1 0,0 1 0,1-1 0,-1 1 0,0-1 0,0 1 0,0 0 0,1-1 0,-1 1 0,0-1 0,1 1 0,-1 0 0,0-1 0,1 1 0,-1 0 0,0-1-1,1 1 1,11-17-7068,11-6-7924</inkml:trace>
</inkml:ink>
</file>

<file path=ppt/ink/ink3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1.019"/>
    </inkml:context>
    <inkml:brush xml:id="br0">
      <inkml:brushProperty name="width" value="0.025" units="cm"/>
      <inkml:brushProperty name="height" value="0.025" units="cm"/>
    </inkml:brush>
  </inkml:definitions>
  <inkml:trace contextRef="#ctx0" brushRef="#br0">217 377 11883,'0'0'8825,"-13"0"-5361,5-1-3163,0 1 0,-1 1 0,1-1 1,0 2-1,0-1 0,0 1 0,0 0 0,0 1 0,0-1 0,0 2 0,1-1 0,-1 1 0,1 0 0,-7 6 0,7-5-295,1 0 0,0 0 0,0 1 0,1-1 0,-1 1 0,1 1 0,1-1 0,-1 1 0,1-1-1,0 2 1,1-1 0,-1 0 0,2 0 0,-1 1 0,1 0 0,0-1 0,0 1 0,0 12 0,2-18-16,0-1 1,0 1 0,0-1-1,0 0 1,0 1 0,0-1-1,1 1 1,-1-1 0,1 0-1,-1 1 1,1-1 0,-1 0-1,1 0 1,0 1 0,-1-1-1,1 0 1,0 0 0,0 0-1,0 0 1,0 0-1,0 0 1,0 0 0,0 0-1,0 0 1,1-1 0,-1 1-1,0 0 1,2 0 0,1 0 3,0 0-1,0-1 1,0 1 0,0-1 0,0 0 0,0 0 0,0 0-1,0 0 1,0-1 0,4 0 0,4-2 23,0 0 0,0-1 0,0 0 0,0-1 0,-1-1 1,11-6-1,-4-1 102,-1-2-1,0 0 1,-2 0 0,1-1 0,-2-1 0,0-1 0,-1 0 0,-1-1-1,-1 0 1,10-23 0,-10 16 56,-1 1 0,-2-1 0,0-1 0,-2 0 0,-1 0-1,-1 0 1,1-48 0,-5 71-174,0-1 0,0 1-1,0 0 1,-1 0 0,0 0-1,0 0 1,0 0 0,0 0-1,-1 1 1,1-1 0,-1 0 0,0 0-1,0 1 1,0-1 0,-4-3-1,4 6 2,0-1 0,0 0-1,0 1 1,0-1-1,0 1 1,-1 0 0,1 0-1,0 0 1,-1 0 0,1 0-1,-1 1 1,1-1-1,-1 1 1,1-1 0,-1 1-1,0 0 1,1 0 0,-1 0-1,1 0 1,-1 1 0,1-1-1,-1 1 1,1-1-1,-1 1 1,-3 2 0,-4 1 8,1 0 0,0 2 0,1-1-1,-1 1 1,1 0 0,0 1 0,1-1 0,-1 2 0,1-1 0,1 1 0,-10 14 0,9-12 76,0 0 0,1 0-1,1 1 1,0 0 0,0 0 0,1 0-1,0 1 1,1-1 0,-3 21 0,6-29-73,0 1 0,0-1 0,0 0 0,1 0 0,-1 0 0,1 0 1,0 0-1,0 0 0,0 0 0,0 0 0,0 0 0,1 0 0,0-1 0,-1 1 1,1 0-1,0-1 0,0 1 0,0-1 0,0 0 0,1 0 0,-1 0 1,1 0-1,-1 0 0,1 0 0,0-1 0,-1 1 0,1-1 0,0 0 1,4 1-1,11 4-158,1-1 0,-1-1 0,37 4 1,-16-3-734,-23-2 598,0 0-1,0 2 0,0-1 0,-1 2 1,0 0-1,18 10 0,-30-14 279,0 0 0,0 0 0,-1 0 0,1 0 0,-1 0 0,1 1 0,-1-1 0,0 1 0,0-1 0,0 1 0,0 0 0,-1 0 0,1 0-1,-1 0 1,2 5 0,-2-5 69,-1 1 0,0-1-1,0 0 1,0 1 0,0-1-1,-1 0 1,1 1 0,-1-1-1,0 0 1,0 0 0,0 1-1,-1-1 1,1 0 0,-1 0-1,1 0 1,-1-1 0,0 1-1,-4 4 1,2-2-178,-37 45 693,13-18-4149</inkml:trace>
</inkml:ink>
</file>

<file path=ppt/ink/ink3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1.361"/>
    </inkml:context>
    <inkml:brush xml:id="br0">
      <inkml:brushProperty name="width" value="0.025" units="cm"/>
      <inkml:brushProperty name="height" value="0.025" units="cm"/>
    </inkml:brush>
  </inkml:definitions>
  <inkml:trace contextRef="#ctx0" brushRef="#br0">27 0 25432,'0'0'7335,"-6"52"-7335,2-18 0,-4 5 0,4 1 0,1-5 0,2-5 0,1-3 0,0-10 0,0-3-1313,0-10-1378,8-13-10505</inkml:trace>
</inkml:ink>
</file>

<file path=ppt/ink/ink3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1.693"/>
    </inkml:context>
    <inkml:brush xml:id="br0">
      <inkml:brushProperty name="width" value="0.025" units="cm"/>
      <inkml:brushProperty name="height" value="0.025" units="cm"/>
    </inkml:brush>
  </inkml:definitions>
  <inkml:trace contextRef="#ctx0" brushRef="#br0">0 40 18898,'0'0'13602,"2"7"-13378,1 0-205,-3-4-19,0-1 1,1 0 0,-1 1-1,1-1 1,-1 0 0,1 1-1,0-1 1,0 0 0,0 0-1,0 0 1,1 0 0,-1 0-1,0 0 1,1 0 0,-1-1-1,1 1 1,0 0 0,0-1-1,0 0 1,-1 1 0,1-1 0,0 0-1,1 0 1,-1 0 0,0 0-1,0 0 1,0 0 0,1-1-1,-1 1 1,0-1 0,1 1-1,-1-1 1,0 0 0,1 0-1,4-1 1,2 0-1,1-2 0,-1 1 0,0-1 0,0-1 0,0 1 0,0-2 0,0 1 0,-1-1 0,0 0 0,14-13 0,-12 11 0,0 0 0,0 0 0,0 1 0,1 0 0,0 1 0,16-6 0,-26 11 0,-1 0 0,1-1 0,-1 1 0,1 0 0,-1 0 0,1 0 0,0 0 0,-1 0 0,1 0 0,-1 0 0,1 0 0,-1 0 0,1 0 0,-1 0 0,1 0 0,-1 0 0,1 0 0,-1 0 0,1 1 0,-1-1 0,1 0 0,-1 0 0,1 1 0,-1-1 0,1 0 0,-1 1 0,1-1 0,-1 0 0,0 1 0,1-1 0,-1 1 0,1 0 0,-1 19 0,-17 22 0,-49 65 0,67-104 0,6-6 0,8-6 0,5-8-634,-14 13-53,-1 0 0,1 0 1,-1 0-1,0-1 0,0 0 1,-1 0-1,1 0 0,-1-1 1,0 1-1,0-1 0,-1 0 1,4-7-1,-7-1-9226</inkml:trace>
</inkml:ink>
</file>

<file path=ppt/ink/ink3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2.048"/>
    </inkml:context>
    <inkml:brush xml:id="br0">
      <inkml:brushProperty name="width" value="0.025" units="cm"/>
      <inkml:brushProperty name="height" value="0.025" units="cm"/>
    </inkml:brush>
  </inkml:definitions>
  <inkml:trace contextRef="#ctx0" brushRef="#br0">1 19 23446,'0'0'9321,"35"-18"-29308</inkml:trace>
</inkml:ink>
</file>

<file path=ppt/ink/ink3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2.470"/>
    </inkml:context>
    <inkml:brush xml:id="br0">
      <inkml:brushProperty name="width" value="0.025" units="cm"/>
      <inkml:brushProperty name="height" value="0.025" units="cm"/>
    </inkml:brush>
  </inkml:definitions>
  <inkml:trace contextRef="#ctx0" brushRef="#br0">125 137 9929,'0'0'21391,"9"-7"-20142,-4 3-1151,35-34 50,-38 36-151,0-1 1,0 0-1,0 0 0,0 0 1,-1 0-1,1 0 0,-1 0 1,0-1-1,0 1 0,0 0 1,0 0-1,-1-1 0,1 1 1,-1-1-1,0 1 0,0-1 1,-1-5-1,0 8 3,1-1 0,-1 1 0,0-1 0,0 1 0,0-1 0,0 1 0,0 0 0,0-1 0,-1 1 0,1 0 0,0 0 0,-1 0 0,1 0 0,-1 0 0,1 0 0,-1 0 0,1 1 0,-1-1 0,0 0 0,1 1 0,-1 0 0,0-1 0,1 1 0,-1 0 0,0 0 0,0 0 0,1 0 0,-1 0 0,0 0 0,0 0 0,1 1 0,-3 0 0,-2-1 0,-1 1 0,1 0 0,-1 1 0,1-1 0,0 1 0,0 1 0,-10 4 0,8-1 0,0 0 0,1 0 0,0 1 0,0 0 0,1 0 0,-1 1 0,2-1 0,-7 12 0,9-15 0,0 1 0,1-1 0,0 1 0,0 0 0,0 0 0,0 0 0,1 0 0,0 0 0,0 1 0,0-1 0,1 0 0,-1 0 0,1 1 0,0-1 0,1 0 0,1 10 0,0-13 0,-1 1 0,1-1 0,0 0 0,0 0 0,0 0 0,0 0 0,0 0 0,0 0 0,0 0 0,0-1 0,1 1 0,-1-1 0,1 0 0,-1 0 0,1 0 0,0 0 0,-1 0 0,1 0 0,0-1 0,0 1 0,-1-1 0,1 0 0,5 0 0,5 1 0,-1-1 0,1 0 0,-1-1 0,14-3 0,-9-1 0,0-1 0,0-1 0,0 0 0,-1-2 0,0 0 0,18-13 0,-19 12 0,1 0 0,0 1 0,1 0 0,-1 2 0,31-10 0,-47 17 0,1-1 0,0 1 0,-1 0 0,1 0 0,0-1 0,0 1 0,-1 0 0,1 0 0,0 0 0,0 0 0,-1 0 0,1 0 0,0 0 0,0 0 0,0 0 0,-1 0 0,1 1 0,0-1 0,0 0 0,-1 0 0,1 1 0,0-1 0,-1 0 0,1 1 0,0-1 0,-1 1 0,1-1 0,-1 1 0,1-1 0,-1 1 0,1 0 0,-1-1 0,1 1 0,-1-1 0,1 1 0,-1 0 0,0 0 0,1-1 0,-1 1 0,0 0 0,0-1 0,0 1 0,1 0 0,-1 1 0,-5 42 0,0-10 0,6-33 0,-1-1 0,0 1 0,1 0 0,-1-1 0,0 1 0,1-1 0,-1 1 0,1-1 0,-1 1 0,1-1 0,-1 1 0,1-1 0,-1 0 0,1 1 0,0-1 0,-1 0 0,1 1 0,0-1 0,-1 0 0,1 0 0,0 0 0,-1 1 0,1-1 0,0 0 0,-1 0 0,1 0 0,1 0 0,25 0 0,-19-1 0,45-1 0,62-11 0,-62 5 0,61 0 0,-114 8 1,1 0-1,-1 0 1,1 0-1,-1 0 1,1 0-1,-1 0 1,1 0 0,-1 0-1,1 0 1,-1 1-1,1-1 1,-1 0-1,1 0 1,-1 0-1,1 1 1,-1-1 0,1 0-1,-1 0 1,1 1-1,-1-1 1,1 0-1,-1 1 1,0-1 0,1 1-1,-1-1 1,0 0-1,1 1 1,-1-1-1,0 1 1,0-1 0,1 1-1,-1 0 1,-4 19 17,-20 14-204,2-20-5644,9-13-2028</inkml:trace>
</inkml:ink>
</file>

<file path=ppt/ink/ink3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22.798"/>
    </inkml:context>
    <inkml:brush xml:id="br0">
      <inkml:brushProperty name="width" value="0.025" units="cm"/>
      <inkml:brushProperty name="height" value="0.025" units="cm"/>
    </inkml:brush>
  </inkml:definitions>
  <inkml:trace contextRef="#ctx0" brushRef="#br0">56 59 28603,'0'0'4164,"-53"-41"-4164,50 35 0,3 3 0,10-1-3972,6 0-8071</inkml:trace>
</inkml:ink>
</file>

<file path=ppt/ink/ink3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7.155"/>
    </inkml:context>
    <inkml:brush xml:id="br0">
      <inkml:brushProperty name="width" value="0.025" units="cm"/>
      <inkml:brushProperty name="height" value="0.025" units="cm"/>
    </inkml:brush>
  </inkml:definitions>
  <inkml:trace contextRef="#ctx0" brushRef="#br0">50 1 10634,'0'0'15588,"-6"11"-14680,-2 11-448,0 1-1,1 0 1,1 1 0,1-1 0,1 1 0,-1 46 0,4-63-317,1 0 1,0 0 0,1 0-1,-1 0 1,1 0 0,1 0 0,-1 0-1,4 8 1,-3-13-95,-1 0 0,1 1 0,0-1 0,0 0 0,1 0-1,-1 0 1,0 0 0,1-1 0,-1 1 0,1-1 0,-1 1 0,1-1 0,0 0 0,-1 0 0,1 0 0,0 0-1,0-1 1,0 1 0,0-1 0,0 0 0,0 1 0,4-2 0,213 2-49,-8 0 0,-152 10-3921,-47-8 1640,0-1-1,0 1 1,18-1-1,-16-2-7445</inkml:trace>
</inkml:ink>
</file>

<file path=ppt/ink/ink3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7.486"/>
    </inkml:context>
    <inkml:brush xml:id="br0">
      <inkml:brushProperty name="width" value="0.025" units="cm"/>
      <inkml:brushProperty name="height" value="0.025" units="cm"/>
    </inkml:brush>
  </inkml:definitions>
  <inkml:trace contextRef="#ctx0" brushRef="#br0">1 11 19282,'0'0'8974,"10"-1"-8328,0 0-544,103-7 377,-104 7-549,1 1 0,-1 1 1,0 0-1,0 0 0,0 1 0,0 0 0,0 1 1,0 0-1,-1 0 0,17 9 0,-22-10 46,0 0-1,0 0 1,-1 0-1,1 1 1,-1-1 0,0 1-1,1 0 1,-1 0-1,0-1 1,-1 1-1,1 1 1,-1-1-1,1 0 1,-1 0 0,0 1-1,0-1 1,0 0-1,0 6 1,0-3 110,-2 0 0,1 0 0,0 1 0,-1-1 0,0 0 0,-1 0 0,1 0 0,-1 0-1,-4 9 1,-5 6 414,-1-1 0,0 0-1,-1-1 1,-21 23 0,14-20-344,15-18-415,0 1 1,1-1-1,-1 1 0,1 1 0,0-1 0,0 1 0,1-1 1,-4 8-1</inkml:trace>
</inkml:ink>
</file>

<file path=ppt/ink/ink3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7.938"/>
    </inkml:context>
    <inkml:brush xml:id="br0">
      <inkml:brushProperty name="width" value="0.025" units="cm"/>
      <inkml:brushProperty name="height" value="0.025" units="cm"/>
    </inkml:brush>
  </inkml:definitions>
  <inkml:trace contextRef="#ctx0" brushRef="#br0">0 28 18578,'0'0'13805,"55"-12"-26105,-24-3-3715</inkml:trace>
</inkml:ink>
</file>

<file path=ppt/ink/ink3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8.405"/>
    </inkml:context>
    <inkml:brush xml:id="br0">
      <inkml:brushProperty name="width" value="0.025" units="cm"/>
      <inkml:brushProperty name="height" value="0.025" units="cm"/>
    </inkml:brush>
  </inkml:definitions>
  <inkml:trace contextRef="#ctx0" brushRef="#br0">1 43 17713,'0'0'6833,"8"-6"-4409,0 1-2128,-1 1 1,1 0 0,0 0-1,0 0 1,0 1 0,0 0 0,1 1-1,-1 0 1,1 0 0,-1 1-1,17-1 1,-11 2-241,0 0 0,-1 1 0,1 0 0,-1 1 0,0 0 0,15 5 0,-25-6-60,-1 0 1,1 0-1,0 0 1,-1 0-1,1 1 0,-1-1 1,0 1-1,0 0 1,1-1-1,-1 1 1,0 0-1,-1 0 1,1 1-1,0-1 0,0 0 1,-1 0-1,0 1 1,1-1-1,-1 1 1,0-1-1,0 1 0,0 0 1,0-1-1,-1 1 1,1 0-1,-1 0 1,0-1-1,0 1 1,0 0-1,0 0 0,0 0 1,0-1-1,-1 1 1,1 0-1,-1 0 1,0-1-1,-1 4 0,-2 3 86,0 0 0,0 0-1,-1 0 1,0-1 0,0 1-1,-1-1 1,-1-1 0,1 1-1,-1-1 1,-9 8 0,-16 12 447,-36 23 0,56-41-505,1-1-24,-24 17 0,33-24 0,1 1 0,-1-1 0,1 1 0,-1-1 0,1 1 0,0-1 0,-1 1 0,1 0 0,0-1 0,0 1 0,1 0 0,-1 0 0,0 0 0,0 0 0,1 0 0,-1 2 0,1-3 0,1 0 0,-1 0 0,1 0 0,0-1 0,-1 1 0,1 0 0,-1 0 0,1-1 0,0 1 0,0 0 0,-1-1 0,1 1 0,0-1 0,0 1 0,0-1 0,0 0 0,0 1 0,-1-1 0,1 0 0,0 1 0,0-1 0,0 0 0,0 0 0,0 0 0,0 0 0,0 0 0,2 0 0,35 1 0,-31-2 0,42 2-174,-28 1-236,0-1 0,1-2 0,-1 0 0,0-1 1,0-1-1,31-9 0,-52 12 101,1 0 0,-1 0 0,0-1 0,1 1 0,-1 0 0,1-1 1,-1 1-1,0 0 0,0-1 0,1 1 0,-1 0 0,0-1 0,1 1 0,-1 0 0,0-1 0,0 1 0,0-1 0,0 1 0,1-1 0,-1 1 0,0-1 0,0 1 0,0 0 1,0-1-1,0 1 0,0-1 0,0 1 0,0-1 0,0 1 0,0-1 0,0 1 0,-1-1 0,1 1 0,0 0 0,0-1 0,0 1 0,0-1 0,-1 0 0,-7-8-9326</inkml:trace>
</inkml:ink>
</file>

<file path=ppt/ink/ink3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8.731"/>
    </inkml:context>
    <inkml:brush xml:id="br0">
      <inkml:brushProperty name="width" value="0.025" units="cm"/>
      <inkml:brushProperty name="height" value="0.025" units="cm"/>
    </inkml:brush>
  </inkml:definitions>
  <inkml:trace contextRef="#ctx0" brushRef="#br0">1 18 17969,'0'0'9993,"54"-18"-9128,-11 18-576,5 0-257,5 0-545,-2 0-2562,-2 4-2338,-3 1-5349</inkml:trace>
  <inkml:trace contextRef="#ctx0" brushRef="#br0" timeOffset="1">507 103 18225,'0'0'12172,"-6"53"-11211,6-42-769,3 1-96,9-3-1249,4-6-2467,0-3-3394</inkml:trace>
</inkml:ink>
</file>

<file path=ppt/ink/ink3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9.091"/>
    </inkml:context>
    <inkml:brush xml:id="br0">
      <inkml:brushProperty name="width" value="0.025" units="cm"/>
      <inkml:brushProperty name="height" value="0.025" units="cm"/>
    </inkml:brush>
  </inkml:definitions>
  <inkml:trace contextRef="#ctx0" brushRef="#br0">19 0 18578,'0'0'8039,"18"57"-7366,-18-26-289,-2 7-224,-9-2-128,4 1 32,-1-6-160,5-6-833,0-4-896,1-11-866</inkml:trace>
</inkml:ink>
</file>

<file path=ppt/ink/ink3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9.437"/>
    </inkml:context>
    <inkml:brush xml:id="br0">
      <inkml:brushProperty name="width" value="0.025" units="cm"/>
      <inkml:brushProperty name="height" value="0.025" units="cm"/>
    </inkml:brush>
  </inkml:definitions>
  <inkml:trace contextRef="#ctx0" brushRef="#br0">0 32 5669,'0'0'22213,"12"-6"-20456,0 1-1536,1 1 0,-1 0 0,1 0 0,-1 1 1,1 1-1,0 0 0,0 1 0,0 0 0,0 1 0,0 1 0,0 0 1,0 0-1,15 5 0,-18-3-224,1 1 0,0 0 0,-1 1 0,0 1 0,0-1 0,0 2 0,14 11 0,-22-16-6,0-1-1,0 1 0,0 0 1,0 0-1,0 0 0,-1 0 1,1 0-1,-1 0 0,1 0 1,-1 0-1,0 1 0,1-1 1,-1 0-1,-1 1 1,1-1-1,0 1 0,-1-1 1,1 1-1,-1 0 0,0-1 1,1 1-1,-1-1 0,-1 1 1,1 0-1,0-1 0,-1 1 1,1-1-1,-1 1 0,0-1 1,0 1-1,0-1 0,0 1 1,0-1-1,0 0 0,-1 0 1,1 1-1,-1-1 0,-2 3 1,-6 4 78,-1 0 1,1 0 0,-1-1 0,-23 12-1,3-1 15,29-12-83,13-3-11,27 2-117,-25-5-25,3 2-173,0 0 1,0 2-1,0 0 1,22 9-1,-35-13 305,0 1-1,1-1 0,-1 1 0,0 0 0,0 0 1,0 0-1,0 0 0,0 0 0,0 1 1,-1-1-1,1 1 0,-1 0 0,0 0 0,0 0 1,0 0-1,0 0 0,0 0 0,-1 0 1,1 1-1,-1-1 0,0 1 0,0-1 0,0 1 1,0-1-1,-1 1 0,1 4 0,-2-4 82,0-1-1,-1 1 0,1-1 0,-1 1 0,0-1 0,1 0 1,-1 0-1,-1 0 0,1 0 0,0 0 0,-1 0 1,0 0-1,1-1 0,-1 1 0,0-1 0,0 0 0,-1 0 1,1 0-1,0 0 0,-4 1 0,-12 6 343,0-1-1,-24 7 1,34-12-403,-1 1 0,1-2 0,-1 1 0,0-1 0,0-1 0,0 0 0,-1 0 0,1-1 0,0 0 0,-13-2 0,22 1-89,0 1 1,1-1-1,-1 1 0,0-1 1,0 1-1,0-1 0,0 0 0,1 1 1,-1-1-1,0 0 0,1 0 1,-1 1-1,0-1 0,1 0 1,-1 0-1,1 0 0,-1 0 1,1 0-1,0 0 0,-1 0 0,1 0 1,0 0-1,0 0 0,0 0 1,0 0-1,0 0 0,0 0 1,0 0-1,0 0 0,0 0 1,0 0-1,0 0 0,1 0 0,-1-1 1,1-1-724,0-1 0,0 1 1,0 0-1,1 0 0,-1 0 1,1 0-1,0 0 0,0 0 0,2-3 1,19-15-11094</inkml:trace>
</inkml:ink>
</file>

<file path=ppt/ink/ink3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8:59.761"/>
    </inkml:context>
    <inkml:brush xml:id="br0">
      <inkml:brushProperty name="width" value="0.025" units="cm"/>
      <inkml:brushProperty name="height" value="0.025" units="cm"/>
    </inkml:brush>
  </inkml:definitions>
  <inkml:trace contextRef="#ctx0" brushRef="#br0">0 1 19122,'0'0'13645</inkml:trace>
</inkml:ink>
</file>

<file path=ppt/ink/ink3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0.496"/>
    </inkml:context>
    <inkml:brush xml:id="br0">
      <inkml:brushProperty name="width" value="0.025" units="cm"/>
      <inkml:brushProperty name="height" value="0.025" units="cm"/>
    </inkml:brush>
  </inkml:definitions>
  <inkml:trace contextRef="#ctx0" brushRef="#br0">7 0 13068,'0'0'15252,"5"13"-13746,-1-4-1330,-1 0 0,-1 1 0,0-1 0,0 1 0,0-1 1,-1 1-1,-1 0 0,0 0 0,0 0 0,-3 15 0,-6 28 74,1 0-1,1 76 0,15-100-923,-8-28 601,0-1 0,0 1 0,0-1 0,0 1 0,0-1 0,0 1 0,1-1 0,-1 1 0,0-1 0,0 0 0,1 1 0,-1-1 0,0 1 0,1-1 0,-1 0 0,0 1 0,1-1 0,-1 0 0,0 1 0,1-1 0,-1 0 0,1 0 0,-1 1 0,1-1 0,-1 0 0,0 0 0,1 0 0,-1 0 0,1 0 0,-1 0 0,1 1 0,-1-1 0,1 0 0,-1 0 0,1 0 0,-1 0 0,1-1 0,-1 1 0,1 0 0,-1 0 0,1 0 0,-1 0 0,0 0 0,1-1 0,-1 1 0,1 0 0,-1 0 0,1-1 0,-1 1 0,0 0 0,1-1 0,-1 1 0,0 0 0,1-1 0,-1 0 0,2-4-1141,-1-1 1,1 1-1,-1-1 1,-1 1-1,1-1 0,-1 0 1,0 1-1,0-1 1,-1 0-1,0 1 0,-2-9 1,-10-27-9731</inkml:trace>
</inkml:ink>
</file>

<file path=ppt/ink/ink3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0.825"/>
    </inkml:context>
    <inkml:brush xml:id="br0">
      <inkml:brushProperty name="width" value="0.025" units="cm"/>
      <inkml:brushProperty name="height" value="0.025" units="cm"/>
    </inkml:brush>
  </inkml:definitions>
  <inkml:trace contextRef="#ctx0" brushRef="#br0">59 81 14318,'0'0'6438,"-51"-17"-2563,43 16 578,16-2-3461,19-1-415,13-4 480,13-3-224,10-2-609,2 2-224,1 2 0,-5 5-416,-10 4-1282,-11 0-832,-13 8-1250,-13 3-1345,-13-2-2562</inkml:trace>
</inkml:ink>
</file>

<file path=ppt/ink/ink3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1.165"/>
    </inkml:context>
    <inkml:brush xml:id="br0">
      <inkml:brushProperty name="width" value="0.025" units="cm"/>
      <inkml:brushProperty name="height" value="0.025" units="cm"/>
    </inkml:brush>
  </inkml:definitions>
  <inkml:trace contextRef="#ctx0" brushRef="#br0">1 4 5125,'0'0'23350,"34"-3"-23254,-12 3-32,6 3-32,3 2-32,-1-4-2434,-3-1-3684,-4-5-9128</inkml:trace>
</inkml:ink>
</file>

<file path=ppt/ink/ink3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1.536"/>
    </inkml:context>
    <inkml:brush xml:id="br0">
      <inkml:brushProperty name="width" value="0.025" units="cm"/>
      <inkml:brushProperty name="height" value="0.025" units="cm"/>
    </inkml:brush>
  </inkml:definitions>
  <inkml:trace contextRef="#ctx0" brushRef="#br0">152 36 18546,'0'0'10842,"-11"-7"-9694,-34-19-812,43 25-329,0 1 0,1-1-1,-1 1 1,0 0 0,0-1 0,1 1 0,-1 0 0,0 0 0,0 0-1,0 0 1,1 1 0,-1-1 0,0 0 0,0 1 0,1-1 0,-1 1 0,0-1-1,1 1 1,-1 0 0,1 0 0,-1 0 0,1 0 0,-1 0 0,1 0-1,0 0 1,-1 1 0,1-1 0,0 0 0,0 1 0,0-1 0,0 1-1,-2 2 1,-2 5-22,0 0-1,1 1 0,-7 18 0,10-25 18,-3 9-12,1 0-1,0 0 1,-2 23-1,5-33 10,-1 0 0,1 0-1,0 0 1,-1 0-1,1 0 1,0 0 0,1 0-1,-1 1 1,0-1-1,1 0 1,-1 0 0,1 0-1,-1 0 1,1 0-1,0 0 1,0 0 0,0 0-1,0-1 1,0 1-1,0 0 1,1 0 0,-1-1-1,1 1 1,-1-1-1,1 1 1,-1-1 0,1 0-1,0 0 1,0 1-1,2 0 1,3-1 15,-1 0 0,0-1-1,1 1 1,-1-2 0,1 1 0,-1-1-1,1 1 1,-1-2 0,0 1 0,0-1 0,0 0-1,1 0 1,-2-1 0,1 1 0,0-1 0,-1-1-1,1 1 1,-1-1 0,0 0 0,0 0-1,0-1 1,6-7 0,-2 3 12,-1-1 0,-1 1 0,1-1 0,-2-1 0,0 1 0,0-1 1,0 0-1,-2-1 0,1 1 0,-1-1 0,2-14 0,-8 18 1,-7 16-136,-8 18-44,-20 52 198,35-72-129,0 1-1,0-1 0,1 1 1,-1 0-1,1-1 0,1 1 1,-1 0-1,1 0 0,0-1 1,2 11-1,-2-16-102,1 0 0,0 1 1,-1-1-1,1 0 0,0 0 0,0 0 1,0 0-1,-1 1 0,1-1 0,0 0 1,0-1-1,1 1 0,-1 0 0,0 0 1,0 0-1,0-1 0,1 1 0,-1 0 1,0-1-1,0 1 0,1-1 0,-1 0 1,1 1-1,-1-1 0,0 0 0,1 0 1,-1 0-1,1 0 0,-1 0 0,0 0 1,1 0-1,1-1 0,2 0-754,1 1-1,0-1 1,-1-1-1,1 1 0,-1-1 1,11-5-1,18-16-5554</inkml:trace>
</inkml:ink>
</file>

<file path=ppt/ink/ink3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1.866"/>
    </inkml:context>
    <inkml:brush xml:id="br0">
      <inkml:brushProperty name="width" value="0.025" units="cm"/>
      <inkml:brushProperty name="height" value="0.025" units="cm"/>
    </inkml:brush>
  </inkml:definitions>
  <inkml:trace contextRef="#ctx0" brushRef="#br0">106 252 6951,'0'0'10457,"-8"7"-8513,-2 2-1493,1 1 1,0-1 0,0 2 0,1-1-1,0 1 1,-8 18 0,11-21-116,1 0-1,0 1 1,1-1 0,0 1 0,0 0-1,1 0 1,0 0 0,1 0-1,0 0 1,0 0 0,2 17-1,-1-24-306,1-1 0,-1 0 0,1 0 0,-1 1 0,1-1 0,0 0 0,0 0 0,0 0 0,-1 1 0,1-1 0,0 0 0,1 0 0,-1-1 0,0 1 0,0 0 0,0 0 0,0 0 0,1-1 0,-1 1-1,0-1 1,1 1 0,-1-1 0,0 1 0,1-1 0,-1 0 0,1 0 0,-1 0 0,0 1 0,1-1 0,-1-1 0,1 1 0,-1 0 0,0 0 0,1 0 0,1-1 0,5-1 35,-1 1-1,1-1 1,-1 0 0,0 0 0,12-6 0,-3-1 0,-1-2 0,0 1 0,-1-2 0,-1 0-1,0 0 1,0-2 0,-1 1 0,-1-2 0,0 1 0,10-20 0,-4 5 84,-2-1-1,-1-1 1,-1 0 0,13-53-1,-25 83-133,2-10 54,0 0 1,-1 1-1,0-1 0,0 0 1,-1-1-1,-1 1 0,-1-14 1,1 24-72,0 0 1,-1 1 0,1-1 0,0 1 0,0-1-1,-1 1 1,1-1 0,0 1 0,-1-1 0,1 1-1,-1-1 1,1 1 0,-1-1 0,1 1-1,-1 0 1,1-1 0,-1 1 0,1 0 0,-1-1-1,1 1 1,-1 0 0,0 0 0,1 0 0,-1-1-1,1 1 1,-1 0 0,0 0 0,1 0-1,-1 0 1,0 0 0,1 0 0,-1 0 0,1 0-1,-1 1 1,0-1 0,1 0 0,-1 0 0,1 0-1,-1 1 1,0-1 0,1 0 0,-1 1-1,1-1 1,-1 0 0,1 1 0,-1 0 0,-25 16-119,-51 57 1038,71-67-821,0 0 0,1 0-1,-1 1 1,1-1 0,1 1-1,0 1 1,0-1 0,0 1 0,-3 12-1,7-20-90,0 0-1,1 0 1,-1 0-1,0 0 1,1-1-1,-1 1 1,0 0-1,1 0 1,-1 0-1,1-1 1,0 1-1,-1 0 1,1 0-1,-1-1 1,1 1-1,0-1 1,0 1-1,-1 0 1,1-1-1,0 0 1,0 1-1,0-1 1,0 1-1,-1-1 1,1 0 0,0 0-1,0 1 1,0-1-1,0 0 1,0 0-1,0 0 1,0 0-1,0 0 1,0 0-1,0 0 1,0-1-1,50 1 194,-38 0-178,13-1-122,-15 0-54,-1 1 1,0 0 0,0 0-1,1 1 1,15 4-1,-23-4 139,-1 0-1,1 0 0,0 0 0,-1 0 1,0 1-1,1-1 0,-1 1 1,0-1-1,0 1 0,1 0 1,-2 0-1,1 0 0,0 0 0,0 1 1,0-1-1,-1 0 0,0 1 1,1-1-1,-1 1 0,0-1 0,0 1 1,0-1-1,0 1 0,-1 0 1,1 4-1,0 8 101,0-1 0,-1 1 0,-1 0 1,0-1-1,-1 1 0,0 0 0,-9 25 0,-5 35-113,17-71-4758,4-8 1569,9-13-2021,-12 14 3347,18-23-11997</inkml:trace>
</inkml:ink>
</file>

<file path=ppt/ink/ink3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2.209"/>
    </inkml:context>
    <inkml:brush xml:id="br0">
      <inkml:brushProperty name="width" value="0.025" units="cm"/>
      <inkml:brushProperty name="height" value="0.025" units="cm"/>
    </inkml:brush>
  </inkml:definitions>
  <inkml:trace contextRef="#ctx0" brushRef="#br0">117 12 19859,'0'0'8840,"-6"12"-7761,-15 30-490,2 2 0,-21 71 0,32-88-415,1 1 1,1-1-1,2 1 1,1 1 0,1-1-1,2 31 1,0-58-175,0 0 0,0-1 0,0 1 0,1 0 0,-1 0 0,0 0 0,0 0 0,1 0 0,-1-1 0,1 1 0,-1 0 0,1 0 0,-1 0 0,1-1 0,-1 1 0,1 0 0,-1-1 0,1 1 0,0-1 0,0 1 0,-1-1 0,1 1 0,0-1 0,0 1 0,-1-1 0,1 0 0,0 1 0,0-1 0,0 0 0,0 0 0,0 1 0,0-1 0,-1 0 0,1 0 0,0 0 0,0 0 0,0 0 0,0 0 0,0-1 0,0 1 0,0 0 0,-1 0 0,1-1 0,0 1 0,0 0 0,0-1 0,0 1 0,-1-1 0,1 1 0,1-2 0,4-1 0,0 0 0,0-1 0,0 1 0,-1-1 0,8-7 0,31-39 0,-3-1 0,-2-2 0,-2-1 0,-3-2 0,45-99 0,-73 138-1063,-11 22-1626,-22 34-4579,15-21 3762,-11 13-2980</inkml:trace>
</inkml:ink>
</file>

<file path=ppt/ink/ink3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3.637"/>
    </inkml:context>
    <inkml:brush xml:id="br0">
      <inkml:brushProperty name="width" value="0.025" units="cm"/>
      <inkml:brushProperty name="height" value="0.025" units="cm"/>
    </inkml:brush>
  </inkml:definitions>
  <inkml:trace contextRef="#ctx0" brushRef="#br0">31 336 7815,'-3'11'3796,"-2"1"-2673,-13 57 4553,16-64-5119,1 1 1,0 0-1,1-1 0,-1 1 1,1 0-1,0-1 0,1 1 1,-1 0-1,1 0 0,3 8 1,-4-12-483,1-1 1,0 1-1,0-1 1,0 1-1,0-1 1,0 1-1,1-1 1,-1 0 0,0 0-1,1 0 1,-1 0-1,1 0 1,-1 0-1,1 0 1,-1 0-1,1 0 1,0-1 0,-1 1-1,1-1 1,0 1-1,-1-1 1,1 1-1,0-1 1,0 0 0,0 0-1,-1 0 1,1 0-1,0 0 1,0-1-1,-1 1 1,1 0-1,0-1 1,0 0 0,-1 1-1,1-1 1,-1 0-1,1 0 1,2-1-1,4-2 238,0 0-1,0-1 0,0 0 1,-1 0-1,14-12 0,9-15 61,-16 16-330,1 1 0,0 1 0,1 0 0,19-13-1,-34 27-42,0-1-1,-1 1 0,1-1 0,0 1 0,-1-1 1,1 1-1,0 0 0,0-1 0,-1 1 1,1 0-1,0 0 0,0-1 0,-1 1 1,1 0-1,0 0 0,0 0 0,0 0 0,-1 0 1,1 0-1,0 0 0,0 0 0,0 0 1,-1 1-1,1-1 0,0 0 0,0 0 0,-1 1 1,1-1-1,0 1 0,0-1 0,-1 0 1,2 2-1,-1-1 32,0 1 0,0 0 0,0 0 0,-1 0 0,1 0 0,0 0 0,-1 0-1,1 0 1,-1 0 0,0 0 0,0 0 0,0 3 0,-8 63 874,-7-20-644,10-35-166,0-1 0,2 1 1,0 0-1,0 0 0,-1 18 0,20-53 610,-2-15-705,-1-1 0,-2 0 0,-1 0 0,5-50 0,-4 27 0,-8 69-77,0-1 1,1 1-1,0-1 0,0 0 1,1 0-1,0-1 0,0 1 1,0-1-1,1 0 0,12 9 1,-9-11-577,0-1 1,0-1 0,0 1-1,0-2 1,1 1 0,-1-1-1,0-1 1,1 1 0,-1-2-1,1 1 1,-1-1 0,14-3 0,-12 1-137,0 0 0,1 0 0,-1-1 1,-1-1-1,1 1 0,-1-2 0,0 0 1,0 0-1,15-12 0,-13 2 2306,-12 15-1424,0 1 0,0 0 0,0-1 0,0 1 0,0 0 0,-1 0-1,1-1 1,0 1 0,0 0 0,0 0 0,0-1 0,0 1-1,-1 0 1,1 0 0,0-1 0,0 1 0,0 0 0,-1 0 0,1 0-1,0 0 1,0-1 0,-1 1 0,1 0 0,0 0 0,0 0-1,-1 0 1,1 0 0,0 0 0,-1 0 0,1 0 0,0-1 0,0 1-1,-1 0 1,1 0 0,0 0 0,-1 1 0,-2-1 400,0 0 1,1 0-1,-1 1 1,0-1-1,0 1 1,1-1-1,-1 1 0,0 0 1,1 1-1,-1-1 1,-3 3-1,-6 4 266,0 1-1,1 1 0,1 0 1,-18 22-1,23-26-587,1 1 0,-1-1 0,1 1 1,1 0-1,-1 0 0,1 0 0,0 0 0,1 1 1,0-1-1,-2 16 0,3-22-164,1 0-1,0 0 0,0 0 1,0 0-1,0 0 1,0 0-1,0 0 1,0 1-1,1-1 1,-1 0-1,0 0 1,1 0-1,-1 0 1,0 0-1,1 0 1,-1 0-1,1-1 1,0 1-1,-1 0 1,1 0-1,0 0 1,-1 0-1,1-1 1,0 1-1,0 0 1,0-1-1,0 1 1,0-1-1,0 1 0,-1-1 1,1 1-1,0-1 1,0 0-1,1 1 1,-1-1-1,0 0 1,0 0-1,0 0 1,0 1-1,0-1 1,0 0-1,0-1 1,0 1-1,0 0 1,0 0-1,1-1 1,4 0 28,-1 0 1,0 0-1,0-1 1,1 1-1,-1-1 1,0-1 0,-1 1-1,6-4 1,3-4-25,0-1 0,-1-1 1,-1 0-1,0-1 1,-1 0-1,0 0 1,11-22-1,-9 16-159,1 1-1,0 0 1,18-18 0,-38 63-365,-16 18 525,16-34 49,0 1-1,1 0 0,1 0 0,-1 1 0,2-1 1,0 1-1,1 0 0,0 0 0,-2 17 0,5-29-56,1 0 0,-1 0 0,0 0-1,0 0 1,0-1 0,0 1 0,1 0-1,-1 0 1,0 0 0,1-1 0,-1 1 0,0 0-1,1-1 1,-1 1 0,1 0 0,-1-1-1,1 1 1,-1 0 0,1-1 0,0 1 0,-1-1-1,1 1 1,0-1 0,0 0 0,-1 1-1,1-1 1,0 0 0,0 1 0,-1-1 0,1 0-1,0 0 1,0 1 0,0-1 0,-1 0-1,1 0 1,0 0 0,0 0 0,0 0 0,0-1-1,-1 1 1,1 0 0,0 0 0,0 0-1,0-1 1,0 1 0,40-17 223,-22 3-252,0-1 0,-1-1 0,0-1 0,-1 0 0,18-26 0,68-107-160,-1 0 157,-155 217 220,-68 114 0,112-167-194,2 0-1,0 0 1,1 0 0,0 1 0,2 0-1,-1 1 1,2-1 0,0 1-1,1-1 1,0 1 0,1 0 0,1 0-1,3 28 1,-2-42-26,-1-1 0,0 0 1,1 0-1,-1 1 0,1-1 0,0 0 1,-1 0-1,1 0 0,0 1 0,-1-1 1,1 0-1,0 0 0,0 0 0,0-1 1,0 1-1,0 0 0,0 0 0,0 0 1,0-1-1,1 1 0,-1 0 0,0-1 1,0 1-1,0-1 0,1 0 0,-1 1 1,0-1-1,1 0 0,-1 0 0,0 0 1,1 0-1,-1 0 0,0 0 0,1 0 1,-1 0-1,0-1 0,2 1 0,2-1 9,-1-1 0,0 1 0,0-1 0,0 1 0,0-1 0,0 0-1,0-1 1,0 1 0,0-1 0,3-3 0,27-33 215,-1-1 0,-3-2 0,-1-1 0,34-69 0,21-30 137,-72 124-333,-7 7 0,1 2 0,0-1 0,1 1 0,0 0 0,0 0 0,1 1 0,0 0 0,0 0 0,1 1 0,12-8 0,-20 15 0,-1 0 0,0 0 0,1 0 0,-1 0 0,0 0 0,1 0 0,-1 0 0,0 1 0,1-1 0,-1 0 0,1 0 0,-1 0 0,0 0 0,0 1 0,1-1 0,-1 0 0,0 0 0,1 0 0,-1 1 0,0-1 0,0 0 0,1 1 0,-1-1 0,0 0 0,0 1 0,0-1 0,1 0 0,-1 1 0,0-1 0,0 0 0,0 1 0,0-1 0,0 0 0,0 1 0,0-1 0,0 0 0,0 1 0,0-1 0,0 1 0,0-1 0,0 0 0,0 1 0,0-1 0,0 0 0,0 1 0,0-1 0,-1 1 0,-2 22 0,-5 0 0,-1 1 0,-1-1 0,-2-1 0,-16 26 0,-16 30 0,44-76 0,-51 116 0,47-105 0,0 0 0,0 1 0,1-1 0,1 1 0,1 0 0,0 0 0,1 15 0,0-28 0,0 0 0,0 0 0,0 0 0,0-1 0,0 1 0,0 0 0,0 0 0,0-1 0,0 1 0,1 0 0,-1 0 0,0-1 0,1 1 0,-1 0 0,1-1 0,-1 1 0,0 0 0,1-1 0,-1 1 0,1-1 0,0 1 0,-1-1 0,1 1 0,-1-1 0,1 1 0,0-1 0,0 1 0,-1-1 0,1 0 0,0 1 0,-1-1 0,1 0 0,0 0 0,0 0 0,0 0 0,-1 0 0,1 1 0,0-1 0,0-1 0,-1 1 0,1 0 0,0 0 0,0 0 0,0 0 0,-1 0 0,1-1 0,0 1 0,0 0 0,-1-1 0,1 1 0,0 0 0,-1-1 0,1 1 0,0-2 0,3 0 0,-1 0 0,1 0 0,-1 0 0,0-1 0,1 0 0,-1 0 0,-1 1 0,1-2 0,3-4 0,0-3 0,-1-1 0,-1 0 0,0 0 0,-1 0 0,0 0 0,1-15 0,-3 21 0,-1-1 0,1 1 0,-1-1 0,0 1 0,-1-1 0,1 0 0,-1 1 0,-1 0 0,1-1 0,-1 1 0,0 0 0,0 0 0,-6-10 0,12 19 0,-1 0 0,1 0 0,0-1 0,1 0 0,-1 1 0,0-1 0,1-1 0,-1 1 0,1-1 0,-1 0 0,1 0 0,-1 0 0,1 0 0,0-1 0,0 0 0,6 0 0,6 0 0,-1-1 0,0 0 0,31-6 0,-28 1 0,-1 0 0,1-1 0,-2-1 0,1 0 0,-1-1 0,19-14 0,-50 33 0,2 1 0,-1 0 0,1 1 0,-17 21 0,26-28 0,-1 0 0,1-1 0,0 1 0,0 1 0,0-1 0,1 0 0,0 1 0,0-1 0,0 1 0,1-1 0,0 1 0,0 0 0,0 0 0,1-1 0,0 1 0,0 0 0,0 0 0,2 10 0,0-14 0,-1 0 0,1 0 0,0 0 0,-1 0 0,1 0 0,0 0 0,0 0 0,0-1 0,1 1 0,-1-1 0,0 1 0,1-1 0,-1 0 0,1 0 0,-1 0 0,1 0 0,-1 0 0,1-1 0,0 1 0,-1-1 0,1 0 0,0 0 0,4 0 0,7 1 0,-1-1 0,0 0 0,20-4 0,-31 4-60,-1 0-1,1-1 1,-1 1-1,1-1 1,-1 1-1,1-1 1,-1 1-1,0-1 1,1 0-1,-1 0 1,0 0 0,1 0-1,-1 0 1,0 0-1,0 0 1,0 0-1,0 0 1,0-1-1,1-1 1,5-29-4561,-7 2-3354</inkml:trace>
</inkml:ink>
</file>

<file path=ppt/ink/ink3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3.980"/>
    </inkml:context>
    <inkml:brush xml:id="br0">
      <inkml:brushProperty name="width" value="0.025" units="cm"/>
      <inkml:brushProperty name="height" value="0.025" units="cm"/>
    </inkml:brush>
  </inkml:definitions>
  <inkml:trace contextRef="#ctx0" brushRef="#br0">44 37 17489,'-25'-10'2306,"9"3"641,14 2-2179,2-1-800,6-3-5125</inkml:trace>
</inkml:ink>
</file>

<file path=ppt/ink/ink3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4.495"/>
    </inkml:context>
    <inkml:brush xml:id="br0">
      <inkml:brushProperty name="width" value="0.025" units="cm"/>
      <inkml:brushProperty name="height" value="0.025" units="cm"/>
    </inkml:brush>
  </inkml:definitions>
  <inkml:trace contextRef="#ctx0" brushRef="#br0">33 0 19442,'0'0'5462,"-5"12"-3418,5-12-2038,-5 9 255,1 1 0,0-1 0,1 1 0,0 0 1,0 0-1,1 0 0,0 0 0,1 0 0,1 0 0,-1 0 0,3 18 0,-2-26-252,1-1-1,0 1 1,0-1-1,0 1 1,0-1-1,0 0 1,0 0-1,0 1 1,0-1-1,0 0 1,1 0 0,-1 0-1,0 0 1,1 0-1,-1-1 1,1 1-1,-1 0 1,1-1-1,-1 1 1,1-1-1,0 1 1,-1-1-1,1 0 1,-1 0-1,1 1 1,0-1 0,-1 0-1,1-1 1,0 1-1,2-1 1,4 1 37,-1-1 0,0-1 0,0 1 0,0-1 0,0-1 0,6-2 0,11-9 217,-1 0 0,-1-2-1,-1-1 1,21-19 0,7-6 457,-47 40-715,-1 1-1,1 0 1,0 0-1,-1-1 1,1 1-1,0 0 1,0 0-1,0 1 0,0-1 1,0 0-1,4 0 1,-6 1-4,1 0-1,-1 0 1,1 0-1,-1 0 1,1 0 0,0 0-1,-1 1 1,1-1 0,-1 0-1,1 0 1,-1 0 0,1 1-1,-1-1 1,0 0 0,1 1-1,-1-1 1,1 0 0,-1 1-1,0-1 1,1 1 0,-1-1-1,0 1 1,1-1 0,-1 0-1,0 1 1,0-1-1,1 1 1,-1 0 0,1 5-3,0 0 1,0 0-1,0 0 1,-1 1-1,0-1 0,-1 8 1,0 2-2,-9 96 3,10-111 0,0 0 0,0-1 0,0 1 0,0-1 0,1 1 0,-1-1 0,0 1 0,0-1 0,1 1 0,-1-1 0,0 1 0,1-1 0,-1 1 0,1-1 0,-1 1 0,1-1 0,-1 1 0,0-1 0,1 0 0,-1 1 0,1-1 0,0 0 0,-1 0 0,1 1 0,-1-1 0,1 0 0,-1 0 0,1 0 0,0 0 0,-1 0 0,1 1 0,-1-1 0,1 0 0,0 0 0,-1-1 0,1 1 0,-1 0 0,1 0 0,0 0 0,-1 0 0,1 0 0,-1-1 0,1 1 0,-1 0 0,1 0 0,-1-1 0,1 1 0,-1-1 0,1 1 0,-1 0 0,1-1 0,32-18 0,13-18 0,-36 27 0,0 1 0,1 1 0,0 0 0,0 0 0,0 1 0,1 0 0,0 1 0,1 1 0,-1 0 0,16-4 0,-27 9-9,0 0 0,0 0 0,0 0 0,-1 0 0,1 0 0,0 0 0,0 0 0,0 0 0,0 0-1,-1 0 1,1 1 0,0-1 0,0 0 0,0 1 0,-1-1 0,1 1 0,0-1 0,-1 1 0,1-1 0,0 1 0,-1-1 0,1 1 0,-1-1 0,1 1 0,-1 0 0,1 0 0,-1-1 0,1 1-1,-1 0 1,1 1 0,3 33-766,-4-26 336,-2 0 1,1 0-1,-1 1 0,0-1 0,-6 12 0,7-17-368,-1-1-1,0 0 1,0 0-1,0 1 1,0-2 0,-1 1-1,1 0 1,-1 0-1,1-1 1,-1 1-1,-3 1 1,-10 0-7275</inkml:trace>
</inkml:ink>
</file>

<file path=ppt/ink/ink3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4.839"/>
    </inkml:context>
    <inkml:brush xml:id="br0">
      <inkml:brushProperty name="width" value="0.025" units="cm"/>
      <inkml:brushProperty name="height" value="0.025" units="cm"/>
    </inkml:brush>
  </inkml:definitions>
  <inkml:trace contextRef="#ctx0" brushRef="#br0">1 11 18129,'0'0'3556,"59"-11"-7720,-30 26-4997</inkml:trace>
</inkml:ink>
</file>

<file path=ppt/ink/ink3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5.387"/>
    </inkml:context>
    <inkml:brush xml:id="br0">
      <inkml:brushProperty name="width" value="0.025" units="cm"/>
      <inkml:brushProperty name="height" value="0.025" units="cm"/>
    </inkml:brush>
  </inkml:definitions>
  <inkml:trace contextRef="#ctx0" brushRef="#br0">10 167 18642,'0'0'10708,"12"1"-10313,-7 0-377,1-1 0,-1 1-1,0-1 1,1 0 0,-1-1-1,0 1 1,1-1 0,-1 0-1,0 0 1,0-1 0,0 0-1,0 0 1,0 0 0,0 0-1,0-1 1,-1 1 0,1-1-1,-1-1 1,0 1 0,0 0-1,0-1 1,0 0 0,-1 0-1,0 0 1,6-8 0,-6 7-9,0 0 0,-1 0 0,0 0 0,1 0 0,-2 0 0,1 0 0,0-1 0,-1 1 0,0-1 0,-1 1 0,1-1 0,-1 1 0,0-1 0,0 1 0,-2-11 0,1 15-18,1 0 0,-1 0 0,0 0 0,1 0 0,-1 0 0,0 0 0,1 0 0,-1 1 0,0-1-1,0 0 1,0 1 0,0-1 0,0 0 0,0 1 0,0-1 0,0 1 0,0 0 0,0-1 0,0 1 0,0 0 0,0-1 0,0 1 0,0 0 0,0 0 0,0 0 0,-1 0 0,1 0 0,0 0 0,0 0 0,0 1 0,0-1 0,0 0 0,0 1 0,0-1 0,0 0 0,0 1 0,0 0 0,0-1 0,-1 2 0,-3 0-26,0 1 1,0 0-1,0 0 0,0 0 1,1 1-1,-6 5 0,-2 4 14,1 1 0,1 0-1,0 1 1,-14 27 0,20-34 39,1 0 1,0 1 0,0-1-1,0 1 1,1 0 0,1-1 0,-1 1-1,2 0 1,-1 0 0,1 0-1,1 11 1,-1-19-7,1 1-1,-1-1 1,0 1-1,1 0 1,-1-1 0,1 1-1,0-1 1,-1 1-1,1-1 1,0 0 0,0 1-1,0-1 1,0 0-1,0 1 1,0-1 0,1 0-1,-1 0 1,0 0-1,1 0 1,-1 0 0,3 1-1,0-1 22,0 1 0,0-1 1,-1 0-1,1-1 0,0 1 0,0-1 0,0 1 0,0-1 0,4-1 1,3 0 52,-1 0 0,1-1 0,-1-1 1,0 0-1,0 0 0,13-6 0,-3-2-43,-1-2 0,0 1-1,-1-2 1,-1-1 0,0 0 0,-1-1-1,0-1 1,-2 0 0,0-1-1,21-34 1,-26 33 11,-8 11-51,-5 8-17,-3 6-24,-5 7 142,0 0-1,1 0 0,1 2 0,0-1 1,1 1-1,1 1 0,0-1 0,1 1 0,1 1 1,0-1-1,-5 29 0,10-43-103,1-1 0,0 1 0,0 0 0,0 0 0,0-1 0,0 1 0,0 0 0,0 0 0,1-1 0,-1 1 0,1 0 0,-1-1 0,1 1 0,0 0 0,-1-1 0,1 1 0,0-1 0,0 1 0,0-1 0,0 1 0,0-1 0,1 0 0,-1 0 0,2 2 0,0-1 0,0-1 0,0 0 0,0 0 0,0 0 0,0 0 0,1 0 0,-1-1 0,0 0 0,0 1 0,0-1 0,0 0 0,6-1 0,5-1 0,0-1 0,0 0 0,-1-1 0,1-1 0,13-6 0,65-41 0,-68 36 0,1 2 0,43-19 0,-68 33 0,1 0 0,-1-1 0,0 1 0,1 0 0,-1 0 0,0 0 0,1 0 0,-1 0 0,0-1 0,1 1 0,-1 0 0,0 0 0,1 0 0,-1 0 0,0 0 0,1 0 0,-1 0 0,0 0 0,1 0 0,-1 1 0,0-1 0,1 0 0,-1 0 0,0 0 0,0 0 0,1 0 0,-1 1 0,0-1 0,1 0 0,-1 0 0,0 0 0,0 1 0,1-1 0,-1 0 0,0 0 0,0 1 0,0-1 0,1 0 0,-1 0 0,0 1 0,-1 18 0,-16 25 0,15-38 0,1-5 0,1-1 0,0 0 0,0 1 0,-1-1 0,1 0 0,0 1 0,0-1 0,-1 1 0,1-1 0,0 1 0,0-1 0,0 0 0,0 1 0,0-1 0,0 1 0,0-1 0,0 1 0,0-1 0,0 0 0,0 1 0,0-1 0,0 1 0,0-1 0,0 1 0,0-1 0,1 0 0,-1 1 0,0-1 0,0 1 0,0-1 0,1 0 0,-1 1 0,0-1 0,1 0 0,-1 1 0,0-1 0,1 0 0,-1 1 0,0-1 0,1 0 0,-1 0 0,0 1 0,1-1 0,-1 0 0,1 0 0,-1 0 0,1 0 0,-1 0 0,0 1 0,1-1 0,-1 0 0,1 0 0,-1 0 0,1 0 0,-1 0 0,0 0 0,1-1 0,-1 1 0,1 0 0,-1 0 0,1 0 0,-1 0 0,0 0 0,1-1 0,-1 1 0,1 0 0,-1 0 0,1-1 0,38-15 0,-31 12 0,1-1 0,38-13 0,-44 17 0,-1 0 0,1 1 0,-1-1 0,1 0 0,-1 1 0,1 0 0,0 0 0,-1 0 0,1 0 0,0 0 0,-1 0 0,1 1 0,-1-1 0,1 1 0,3 1 0,-6-1 0,1 0 0,0 1 0,0-1 0,-1 0 0,1 1 0,0-1 0,-1 1 0,0-1 0,1 0 0,-1 1 0,0-1 0,0 1 0,0-1 0,0 1 0,0-1 0,0 1 0,0-1 0,0 1 0,0-1 0,-2 3 0,-6 31 0,5-29-1,-2 7-260,-1 0-1,-1 0 1,-8 13 0,16-30-5512,-2-6 3429,0 3-13,1-17-5213</inkml:trace>
</inkml:ink>
</file>

<file path=ppt/ink/ink3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5.748"/>
    </inkml:context>
    <inkml:brush xml:id="br0">
      <inkml:brushProperty name="width" value="0.025" units="cm"/>
      <inkml:brushProperty name="height" value="0.025" units="cm"/>
    </inkml:brush>
  </inkml:definitions>
  <inkml:trace contextRef="#ctx0" brushRef="#br0">1 1 17873,'0'0'10314,"25"50"-10314,-4-31-3460,2 2-4163</inkml:trace>
</inkml:ink>
</file>

<file path=ppt/ink/ink3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6.092"/>
    </inkml:context>
    <inkml:brush xml:id="br0">
      <inkml:brushProperty name="width" value="0.025" units="cm"/>
      <inkml:brushProperty name="height" value="0.025" units="cm"/>
    </inkml:brush>
  </inkml:definitions>
  <inkml:trace contextRef="#ctx0" brushRef="#br0">0 138 17328,'0'0'9391,"11"-4"-7667,6-4-1395,0 0 1,30-20-1,-43 26-212,-1 0 0,1-1 0,0 1 0,-1-1 0,0 0 0,1 0 0,-1 0 0,0-1 0,-1 1 0,1 0 0,-1-1-1,1 0 1,-1 0 0,0 0 0,0 0 0,-1 0 0,1 0 0,-1 0 0,0 0 0,0-1 0,0-7 0,-1 11-104,-1 1 1,1-1 0,-1 1 0,1 0 0,-1-1-1,1 1 1,-1-1 0,1 1 0,-1 0 0,1 0-1,-1-1 1,1 1 0,-1 0 0,0 0 0,1 0-1,-1-1 1,1 1 0,-1 0 0,0 0 0,1 0 0,-1 0-1,1 0 1,-1 0 0,0 0 0,1 1 0,-1-1-1,1 0 1,-1 0 0,0 0 0,1 0 0,-2 1-1,-19 6 85,12-1-104,1-1 1,1 2-1,-1-1 1,1 1-1,0 0 1,1 0-1,0 0 1,0 1 0,-8 14-1,10-16 1,1-1 0,0 1-1,0 0 1,0 0 0,1 1 0,0-1-1,0 0 1,1 1 0,-1 0 0,1-1-1,1 1 1,-1 0 0,1-1 0,2 14-1,-1-19 6,-1 1 0,1 0 1,0-1-1,0 1 0,0-1 0,0 0 0,0 1 0,0-1 0,1 0 0,-1 1 0,0-1 0,1 0 0,-1 0 0,1 0 0,-1 0 0,1-1 0,-1 1 1,1 0-1,0 0 0,-1-1 0,1 1 0,0-1 0,-1 0 0,1 0 0,3 1 0,51-1 97,-44 0-78,23-4-3,0-1 0,-1-2 0,0-1 0,50-20 0,-87 29-13,0-1 0,0 0 0,0 1 0,0-1 0,0-1 0,0 1 0,0 0 0,0-1 1,0 1-1,0-1 0,0 0 0,0 0 0,1 0 0,-1-1 0,0 1 0,0-1 0,1 1 0,-1-1 0,1 0 0,0 0 1,-1 0-1,1 0 0,0 0 0,0-1 0,-3-4 0,2 3 1,0 0 1,0 0-1,0-1 1,1 1-1,0-1 1,0 0-1,0 1 1,0-1-1,1 0 0,0 0 1,0 0-1,0 0 1,1 0-1,-1 0 1,1-1-1,0 1 1,1-6-1,0 9-4,0 0 0,0 0 0,0 0 0,0 1 0,0-1 0,0 0 0,0 1 0,0-1 0,1 1 0,-1-1 0,1 1 0,-1 0 0,1-1 0,0 1 0,-1 0 0,1 0 0,0 0 0,0 0 0,-1 1 0,1-1 0,0 0 0,0 1 0,0-1 0,0 1 0,0 0 0,3-1 0,61 0 0,-49 2 0,5 0-217,-1 1 0,38 10-1,18 1-2952,-36-11-4923</inkml:trace>
</inkml:ink>
</file>

<file path=ppt/ink/ink3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6.781"/>
    </inkml:context>
    <inkml:brush xml:id="br0">
      <inkml:brushProperty name="width" value="0.025" units="cm"/>
      <inkml:brushProperty name="height" value="0.025" units="cm"/>
    </inkml:brush>
  </inkml:definitions>
  <inkml:trace contextRef="#ctx0" brushRef="#br0">165 56 13837,'0'0'6347,"6"-9"-3250,17-26-599,-23 35-2434,0-1 0,0 1 1,0-1-1,-1 0 0,1 1 0,0-1 0,0 1 1,0-1-1,-1 1 0,1-1 0,0 1 0,-1-1 0,1 1 1,0 0-1,-1-1 0,1 1 0,0-1 0,-1 1 1,1 0-1,-1-1 0,1 1 0,-1 0 0,1-1 1,-1 1-1,1 0 0,-1 0 0,1 0 0,-1-1 0,0 1 1,1 0-1,-1 0 0,1 0 0,-1 0 0,1 0 1,-1 0-1,0 0 0,1 0 0,-1 0 0,1 0 0,-1 1 1,1-1-1,-1 0 0,-32 1 737,32-1-727,-7 1-35,1 1-1,-1-1 0,1 2 0,0-1 0,-1 1 0,1 0 0,1 0 0,-1 1 0,-12 9 0,14-10 21,1 0 0,-1 1 0,1-1 0,0 1 0,0 0 0,1 0 0,-1 1 0,1-1 0,0 1 0,0 0 0,0 0 0,1 0 0,-1 0 0,-1 7 0,4-11-58,0 0 0,0 0 0,1 0 0,-1 0 0,0 0 0,0 0 0,1 0 0,-1 0 0,1 0 0,-1-1 0,1 1 0,-1 0 0,1 0 0,-1-1 0,1 1 0,0 0 0,-1-1 0,1 1 0,0 0 0,0-1 0,-1 1 0,1-1 0,0 1 0,0-1 0,0 0 0,0 1 0,0-1 0,0 0 0,0 1 0,0-1 0,-1 0 0,1 0 0,0 0 0,0 0 0,1 0 0,47 4 30,-35-4-45,-1 1-13,0 1 1,0 1-1,-1 0 0,1 0 1,-1 1-1,0 1 0,0 0 1,15 9-1,-24-12 27,0 0 1,0-1-1,0 1 1,-1 0-1,1 1 1,0-1-1,-1 0 0,1 1 1,-1 0-1,0-1 1,0 1-1,0 0 1,0 0-1,-1 0 0,1 0 1,-1 0-1,0 1 1,0-1-1,0 0 1,0 1-1,0-1 0,-1 0 1,1 1-1,-1-1 1,0 1-1,0-1 1,-1 1-1,1-1 0,-1 1 1,1-1-1,-1 0 1,0 1-1,0-1 1,-1 0-1,1 0 0,-3 4 1,-1 1 85,0-1 0,0 0 0,-1 0 0,1-1 0,-2 0 0,1 0 0,-1 0 1,0-1-1,0 0 0,0 0 0,-1-1 0,0 1 0,-8 2 0,3-2 46,0 0-1,0-1 1,0 0-1,-1-1 1,1-1 0,-1 0-1,-22 0 1,36-2-162,-1 0 0,0 0-1,0 0 1,0 0 0,0 0 0,0 0 0,0 0-1,0 0 1,0 0 0,1-1 0,-1 1 0,0 0 0,0-1-1,0 1 1,0-1 0,1 1 0,-1-1 0,0 1-1,1-1 1,-1 0 0,0 1 0,1-1 0,-1 0-1,0 1 1,1-1 0,-1 0 0,1 0 0,-1-1 0,1 0-138,-1 0 1,1 0-1,0 0 1,0 0-1,0 0 1,0 0-1,1 0 1,-1 0 0,0 0-1,1 0 1,-1 0-1,2-3 1,2-3-760,-1 0 1,2 0-1,-1 1 1,1-1 0,6-7-1,20-19-4993,6-4-2323</inkml:trace>
</inkml:ink>
</file>

<file path=ppt/ink/ink3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7.200"/>
    </inkml:context>
    <inkml:brush xml:id="br0">
      <inkml:brushProperty name="width" value="0.025" units="cm"/>
      <inkml:brushProperty name="height" value="0.025" units="cm"/>
    </inkml:brush>
  </inkml:definitions>
  <inkml:trace contextRef="#ctx0" brushRef="#br0">143 1 10025,'0'0'6364,"-2"12"-3385,-7 26-210,-3 1 0,-26 61 0,19-56-1851,3 0 0,-17 68 0,28-76-173,0 1 1,1 48 0,4-85-744,0-1 0,0 1 0,0 0 0,0 0 0,0 0 0,0 0 0,1 0 0,-1-1 0,0 1 0,0 0 0,0 0 0,0 0 0,0 0 0,0 0 0,0 0 0,0-1 0,1 1 0,-1 0 0,0 0 0,0 0 0,0 0 0,0 0 0,0 0 0,0 0 0,1 0 0,-1 0 0,0 0 0,0 0 0,0 0 0,0 0 0,1 0 0,-1 0 0,0 0 0,0 0 0,0 0 0,0 0 0,0 0 0,1 0 0,-1 0 0,0 0 0,0 0 0,0 0 0,0 0 0,0 0 0,1 0 0,-1 0 0,0 0 0,0 0 0,0 0 0,0 1 0,0-1 0,0 0 0,1 0 0,-1 0 0,0 0 0,0 0 0,0 0 0,0 1 0,0-1 0,0 0 0,0 0 0,0 0 0,9-12-27,23-58 25,39-123 0,0-4 0,-67 189-62,0 1 0,1 0 0,0 0 1,0 0-1,7-7 0,-11 13 43,0-1 1,0 1-1,0 0 1,1 0-1,-1 0 1,0 0-1,1 0 1,-1 1-1,1-1 1,-1 0-1,1 1 1,-1-1-1,1 1 1,1-1-1,-2 1 14,0 0-1,0 0 0,0 1 0,-1-1 0,1 0 1,0 1-1,0-1 0,0 0 0,-1 1 1,1-1-1,0 1 0,-1-1 0,1 1 0,0 0 1,-1-1-1,1 1 0,-1-1 0,1 1 1,-1 0-1,1 0 0,-1-1 0,1 1 0,-1 0 1,0 0-1,1 0 0,-1-1 0,0 1 0,0 0 1,0 1-1,1 2-2,0 0 0,-1-1 0,1 1 1,-1 0-1,0 0 0,0 0 0,-1-1 1,1 1-1,-1 0 0,0 0 0,0-1 0,0 1 1,0 0-1,-1-1 0,0 1 0,1-1 0,-1 0 1,0 1-1,-1-1 0,1 0 0,0 0 0,-1-1 1,0 1-1,0 0 0,1-1 0,-7 4 0,-5 4 17,0-1 0,0 0 0,-1-1 0,-27 10 0,24-13 88,11-3-1443,31-12-9629,5-3 4360</inkml:trace>
</inkml:ink>
</file>

<file path=ppt/ink/ink3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7.527"/>
    </inkml:context>
    <inkml:brush xml:id="br0">
      <inkml:brushProperty name="width" value="0.025" units="cm"/>
      <inkml:brushProperty name="height" value="0.025" units="cm"/>
    </inkml:brush>
  </inkml:definitions>
  <inkml:trace contextRef="#ctx0" brushRef="#br0">52 100 10858,'0'0'19501,"10"6"-19100,-5-4-366,-4 0-23,1-1 1,0 1-1,-1-1 0,1 0 1,0 0-1,0 0 0,0 0 1,0 0-1,0 0 0,1 0 1,-1-1-1,0 1 0,0-1 1,0 0-1,0 1 0,1-1 1,-1 0-1,0 0 0,0-1 1,1 1-1,-1 0 0,0-1 1,0 1-1,0-1 0,0 0 1,0 1-1,1-1 0,-2 0 1,1 0-1,0-1 0,0 1 1,0 0-1,0-1 0,-1 1 1,1-1-1,-1 1 0,1-1 1,-1 0-1,3-3 0,-2 1 20,0 0-1,1 0 1,-2 0 0,1 0-1,0 0 1,-1 0-1,0-1 1,0 1 0,0 0-1,-1-1 1,1 1-1,-1-1 1,0 1-1,0 0 1,-1-6 0,1 9-21,-1 0 1,1 0 0,0-1 0,-1 1 0,1 0-1,-1 0 1,1 0 0,-1 0 0,0 0-1,1 0 1,-1 0 0,0 0 0,0 0-1,0 0 1,1 0 0,-1 0 0,0 0 0,0 0-1,-1 1 1,1-1 0,-1 0 0,-1 0-17,1 1 0,0 0-1,0-1 1,-1 1 0,1 0 0,0 0 0,0 1 0,-1-1 0,1 0 0,0 1 0,0-1 0,0 1 0,0 0-1,0 0 1,-1 0 0,-2 2 0,-3 2 4,0 1-1,1 0 1,-1 0-1,1 0 0,1 1 1,-1 0-1,1 1 1,-7 10-1,9-12 35,0 0 0,0 1-1,0-1 1,1 1 0,0 0 0,0 0-1,1 0 1,0 0 0,0 0 0,0 1-1,0 8 1,3-14-63,-1-1-1,0 0 1,1 0-1,-1 0 0,1 1 1,-1-1-1,1 0 1,-1 0-1,1 0 0,0 0 1,-1 0-1,1 0 1,0 0-1,0 0 1,0-1-1,0 1 0,0 0 1,0 0-1,0-1 1,0 1-1,0-1 0,0 1 1,1-1-1,-1 1 1,0-1-1,0 0 1,0 1-1,1-1 0,-1 0 1,2 0-1,45 3-2997,-38-4 1954,28 0-3800,-1-5-2108</inkml:trace>
</inkml:ink>
</file>

<file path=ppt/ink/ink3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7.859"/>
    </inkml:context>
    <inkml:brush xml:id="br0">
      <inkml:brushProperty name="width" value="0.025" units="cm"/>
      <inkml:brushProperty name="height" value="0.025" units="cm"/>
    </inkml:brush>
  </inkml:definitions>
  <inkml:trace contextRef="#ctx0" brushRef="#br0">0 35 17008,'0'0'11227,"10"-6"-10592,34-18-411,-43 23-225,0 0 1,1 1-1,-1-1 0,0 1 0,1-1 0,-1 1 0,1 0 1,-1-1-1,1 1 0,-1 0 0,1 0 0,-1 0 0,1 0 1,-1 0-1,1 1 0,-1-1 0,1 0 0,-1 1 0,0-1 1,1 1-1,-1-1 0,1 1 0,-1 0 0,0 0 1,0-1-1,1 1 0,-1 0 0,0 0 0,0 0 0,0 0 1,0 0-1,0 1 0,0-1 0,0 0 0,-1 0 0,1 1 1,0-1-1,-1 0 0,1 1 0,-1-1 0,1 1 0,-1-1 1,0 1-1,1-1 0,-1 3 0,1 2 16,0 1-1,0-1 0,0 0 0,-1 1 1,0-1-1,-1 0 0,1 0 1,-4 13-1,0-11 207,0 1 1,-1 0-1,-1-1 0,1 0 0,-12 12 1,11-14-15,1 0 0,0 0 0,0 1 0,1-1 1,0 1-1,0 0 0,1 1 0,-6 14 0,9-22-197,0 1 0,0-1 0,0 1 0,0-1-1,0 1 1,0-1 0,0 0 0,0 1 0,0-1-1,0 1 1,0-1 0,0 1 0,0-1 0,1 1-1,-1-1 1,0 1 0,0-1 0,0 0 0,1 1 0,-1-1-1,0 1 1,1-1 0,-1 0 0,0 1 0,1-1-1,-1 0 1,0 1 0,1-1 0,-1 0 0,1 0-1,-1 1 1,1-1 0,-1 0 0,0 0 0,1 0 0,24 2 79,23-15-441,-40 10-198,-1-2-1,0 1 1,0-1 0,-1 0-1,1 0 1,8-9 0,-2-12-6141,-11 7-1333</inkml:trace>
</inkml:ink>
</file>

<file path=ppt/ink/ink3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8.233"/>
    </inkml:context>
    <inkml:brush xml:id="br0">
      <inkml:brushProperty name="width" value="0.025" units="cm"/>
      <inkml:brushProperty name="height" value="0.025" units="cm"/>
    </inkml:brush>
  </inkml:definitions>
  <inkml:trace contextRef="#ctx0" brushRef="#br0">1 41 16464,'0'0'10089,"77"6"-9993,-40-5-96,2-1-2466,1 0-2787,-4-5-5669</inkml:trace>
  <inkml:trace contextRef="#ctx0" brushRef="#br0" timeOffset="1">428 0 19955,'0'0'6982,"-40"51"-4771,26-29-1186,6-2-449,4 1-352,4-6-128,0-2-288,4-8-2018,4-5-2947,2 0-4452</inkml:trace>
</inkml:ink>
</file>

<file path=ppt/ink/ink3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9.168"/>
    </inkml:context>
    <inkml:brush xml:id="br0">
      <inkml:brushProperty name="width" value="0.025" units="cm"/>
      <inkml:brushProperty name="height" value="0.025" units="cm"/>
    </inkml:brush>
  </inkml:definitions>
  <inkml:trace contextRef="#ctx0" brushRef="#br0">11 108 14830,'0'0'5370,"-2"9"-3063,-6 32-434,8-40-1773,0 1 0,0-1 0,0 1 0,0 0 0,0-1 0,1 1-1,-1-1 1,0 1 0,1-1 0,-1 1 0,1-1 0,0 1 0,0-1-1,-1 1 1,1-1 0,0 0 0,0 1 0,0-1 0,1 0 0,-1 0-1,0 0 1,0 0 0,0 0 0,1 0 0,-1 0 0,1 0 0,-1-1-1,1 1 1,-1 0 0,1-1 0,-1 1 0,1-1 0,-1 0 0,1 1-1,-1-1 1,1 0 0,2 0 0,4 1 117,0-1 1,0 0-1,0 0 1,-1 0-1,1-1 1,8-2-1,-7 0-76,0 0-1,-1-1 0,1-1 0,-1 1 1,0-1-1,0-1 0,-1 1 0,0-1 1,0-1-1,11-11 0,-15 14-77,1 0 0,-1 0 0,0 0 0,0 0-1,0 0 1,0 0 0,-1-1 0,0 1 0,0-1 0,0 0 0,0 0-1,-1 0 1,0 0 0,0 0 0,0 0 0,-1 0 0,1 0-1,-1 0 1,0 0 0,-1 0 0,-1-7 0,2 10-58,-1 1 1,0 0-1,0 0 1,0-1-1,0 1 1,0 0-1,0 0 1,0 0-1,0 0 0,0 0 1,0 0-1,-1 1 1,1-1-1,0 0 1,-1 0-1,1 1 1,0-1-1,-1 1 1,1-1-1,-1 1 1,1 0-1,-1 0 0,1 0 1,-1-1-1,1 1 1,-1 1-1,1-1 1,-1 0-1,1 0 1,-1 0-1,1 1 1,-2 0-1,-3 0-9,1 1-1,-1-1 1,1 1-1,-1 0 1,1 1-1,0-1 1,-7 6-1,0 2 5,1 0 0,0 1 0,0 1 0,1 0 0,1 0 0,0 1 0,-12 22 0,16-24 0,-1-1 0,2 1 0,-1 0 0,2 0 0,-1 0 0,1 1 0,1-1 0,0 1 0,1 0 0,0 19 0,2-29 1,-1 0 0,0-1 0,1 1 0,0 0 0,-1-1 0,1 1 0,0-1 0,0 1 0,0-1 1,0 1-1,0-1 0,1 0 0,-1 1 0,0-1 0,0 0 0,1 0 0,-1 0 0,1 0 0,-1 0 0,1 0 0,-1-1 0,1 1 0,0 0 0,-1-1 0,1 1 0,0-1 0,0 0 0,-1 1 0,1-1 1,0 0-1,0 0 0,2 0 0,6 0-74,0 0-1,-1-1 1,1 0 0,17-4 0,-15 1-612,1 0 0,-1-1 0,0 0 0,0-1 0,-1 0 0,17-12-1,-12 6-1917,-1 0 0,-1-1-1,24-27 1,-5-5-3702</inkml:trace>
</inkml:ink>
</file>

<file path=ppt/ink/ink3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9.511"/>
    </inkml:context>
    <inkml:brush xml:id="br0">
      <inkml:brushProperty name="width" value="0.025" units="cm"/>
      <inkml:brushProperty name="height" value="0.025" units="cm"/>
    </inkml:brush>
  </inkml:definitions>
  <inkml:trace contextRef="#ctx0" brushRef="#br0">59 27 6054,'0'0'11771,"-1"8"-10004,-23 83 1603,16-68-2272,1-1 1,2 1-1,0 0 0,-3 39 1,8-61-1081,0 1 1,0-1 0,0 0-1,0 0 1,0 0-1,0 0 1,0 1 0,0-1-1,1 0 1,-1 0 0,0 0-1,1 0 1,-1 0 0,1 0-1,-1 0 1,1 0 0,0 0-1,-1 0 1,1 0-1,0 0 1,0 0 0,-1 0-1,1 0 1,0-1 0,0 1-1,0 0 1,0-1 0,2 2-1,-1-2 5,1 1 1,-1-1-1,1 0 0,-1 0 0,0 0 0,1 0 1,-1 0-1,1-1 0,-1 1 0,1-1 0,-1 0 1,5-1-1,3-2 23,0-1 1,-1 0-1,1-1 1,-1 0-1,12-10 1,-4-1 136,-2-1 1,0 0-1,0-1 0,-2 0 1,-1-1-1,0-1 1,-1 0-1,-1-1 1,-2 0-1,13-43 1,-34 100 222,-19 42 1,-17 44-302,45-109-96,0-3-20,0-1 0,1 1 0,1 0 0,-1 1 0,2-1 0,-1 0 0,1 0-1,0 1 1,2 15 0,0-24-264,0 0 0,0 0 0,0 0-1,0-1 1,1 1 0,-1 0 0,0-1 0,0 1-1,1 0 1,-1-1 0,1 0 0,-1 1-1,0-1 1,1 0 0,-1 0 0,1 1 0,-1-1-1,1 0 1,-1-1 0,0 1 0,1 0-1,-1 0 1,1-1 0,-1 1 0,0 0-1,3-2 1,16-7-6382</inkml:trace>
</inkml:ink>
</file>

<file path=ppt/ink/ink3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09.963"/>
    </inkml:context>
    <inkml:brush xml:id="br0">
      <inkml:brushProperty name="width" value="0.025" units="cm"/>
      <inkml:brushProperty name="height" value="0.025" units="cm"/>
    </inkml:brush>
  </inkml:definitions>
  <inkml:trace contextRef="#ctx0" brushRef="#br0">42 76 16271,'0'0'3225,"-7"10"677,-21 33-683,27-43-3097,0 1 0,1-1 0,-1 1 0,1 0 0,-1-1 1,1 1-1,-1 0 0,1 0 0,0-1 0,-1 1 0,1 0 0,0 0 0,0 0 0,0 0 0,-1-1 0,1 1 0,0 0 0,0 0 0,0 0 0,0 0 0,0 0 0,1-1 0,-1 1 0,0 2 1,17-2 658,22-18-685,-33 13-78,0-1 0,-1 0 0,0 0 0,0 0 0,-1 0 0,1-1-1,-1 0 1,0 0 0,-1 0 0,1 0 0,-1-1 0,0 1 0,-1-1 0,0 0-1,0 1 1,0-1 0,-1 0 0,0 0 0,0-11 0,-1 19-21,0-1 0,0 0 0,0 0 1,-1 0-1,1 0 0,0 0 0,0 1 0,0-1 1,-1 0-1,1 0 0,0 0 0,0 0 0,0 0 1,-1 0-1,1 0 0,0 0 0,0 0 0,0 0 1,-1 0-1,1 0 0,0 0 0,0 0 0,-1 0 0,1 0 1,0 0-1,0 0 0,0 0 0,-1 0 0,1 0 1,0 0-1,0 0 0,0-1 0,-1 1 0,1 0 1,0 0-1,0 0 0,0 0 0,0 0 0,-1-1 0,1 1 1,0 0-1,0 0 0,0 0 0,0-1 0,0 1 1,0 0-1,0 0 0,-1 0 0,1-1 0,0 1 1,-10 20-111,6-11 109,1 1 1,0 0-1,1 0 1,0 0 0,0 0-1,1 0 1,1 0-1,0 1 1,0-1 0,2 11-1,-1-19 22,-1-1 0,1 0-1,0 0 1,0 0 0,0 0-1,1 0 1,-1 0 0,0 0-1,0 0 1,0 0 0,1 0 0,-1-1-1,0 1 1,1 0 0,-1-1-1,1 1 1,-1-1 0,1 0-1,-1 1 1,1-1 0,-1 0-1,1 0 1,-1 0 0,3 0 0,39-4 506,-32 1-469,-1-1 1,1 0 0,-1-1-1,0-1 1,17-11 0,-19 11-58,1 1 1,0-1 0,1 1 0,-1 1 0,1 0-1,17-5 1,-26 9-2,-1 0-1,1 0 0,0 0 1,-1 0-1,1 0 1,0 0-1,-1 0 1,1 0-1,0 1 0,-1-1 1,1 0-1,-1 0 1,1 1-1,-1-1 1,1 0-1,0 1 0,-1-1 1,1 0-1,-1 1 1,0-1-1,1 1 1,-1-1-1,1 1 0,-1-1 1,0 1-1,1-1 1,-1 1-1,0 0 0,1-1 1,-1 1-1,0-1 1,0 1-1,0 0 1,0-1-1,0 1 0,1-1 1,-1 1-1,0 0 1,-1 0-1,2 37 290,-2-20 41,2-17-318,0-1 1,-1 1-1,1 0 1,0 0-1,0 0 0,0-1 1,0 1-1,0 0 0,1-1 1,-1 1-1,0-1 1,0 1-1,0-1 0,0 0 1,1 1-1,-1-1 1,0 0-1,0 0 0,0 0 1,1 0-1,-1 0 1,0 0-1,0 0 0,1-1 1,-1 1-1,2-1 1,36-5 131,6-4-2115,0 2-3339,-29 5-3255</inkml:trace>
</inkml:ink>
</file>

<file path=ppt/ink/ink3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10.323"/>
    </inkml:context>
    <inkml:brush xml:id="br0">
      <inkml:brushProperty name="width" value="0.025" units="cm"/>
      <inkml:brushProperty name="height" value="0.025" units="cm"/>
    </inkml:brush>
  </inkml:definitions>
  <inkml:trace contextRef="#ctx0" brushRef="#br0">36 0 19987,'0'0'7751,"13"72"-6758,-16-33-608,-7 5-257,1-2 64,-1-2 128,5-3 0,0-6-223,3-5-65,0-8-833,2-9-1858,-2-6-1248</inkml:trace>
</inkml:ink>
</file>

<file path=ppt/ink/ink3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10.698"/>
    </inkml:context>
    <inkml:brush xml:id="br0">
      <inkml:brushProperty name="width" value="0.025" units="cm"/>
      <inkml:brushProperty name="height" value="0.025" units="cm"/>
    </inkml:brush>
  </inkml:definitions>
  <inkml:trace contextRef="#ctx0" brushRef="#br0">2 102 12620,'-1'-9'4356,"1"5"-3671,-1-1 0,1 0 1,0 0-1,0 0 0,1 1 0,0-1 0,-1 0 1,4-8-1,-2 10-399,-1 1 0,0 0 1,1-1-1,0 1 0,0 0 0,-1 0 1,1 0-1,0 0 0,1 1 1,-1-1-1,0 1 0,0-1 1,1 1-1,-1 0 0,1 0 0,-1 0 1,1 0-1,-1 0 0,1 0 1,0 1-1,3-1 0,12-2 116,0 0 0,1 2 0,-1 0 0,1 1 0,22 3 0,-32-2-389,-1 0-1,1 1 0,-1 0 0,1 0 1,-1 1-1,0 0 0,0 1 0,0-1 1,0 1-1,-1 1 0,0 0 0,0 0 1,8 7-1,-13-10-2,0-1 0,0 1 0,-1 0 0,1 0 0,0 0-1,-1 1 1,0-1 0,1 0 0,-1 0 0,0 1 0,0-1 0,-1 1 0,1-1 0,0 1 0,-1-1 0,1 1 0,-1-1 0,0 1-1,0 0 1,0-1 0,0 1 0,0-1 0,-1 1 0,1-1 0,-1 1 0,0-1 0,1 1 0,-1-1 0,0 1 0,-1-1-1,1 0 1,0 0 0,-1 1 0,1-1 0,-1 0 0,-3 3 0,-3 3 44,-1 0-1,0 0 1,-1-1-1,1-1 1,-2 1-1,-15 7 1,23-12-161,8-2-461,0-1-1,0 2 1,1-1 0,-1 0-1,0 1 1,0 0-1,10 3 1,-12-3 273,0 0 350,-1-1 0,1 1-1,-1 0 1,1-1 0,-1 1-1,0 0 1,1 0 0,-1 1-1,0-1 1,0 0 0,0 1-1,0-1 1,0 1 0,0 0-1,0 0 1,-1 0-1,1 0 1,0 0 0,-1 0-1,0 0 1,0 0 0,1 0-1,-1 1 1,0-1 0,-1 0-1,1 1 1,0-1 0,-1 1-1,1-1 1,-1 1 0,0-1-1,0 1 1,0-1 0,0 1-1,-1 0 1,1-1 0,0 1-1,-1-1 1,0 0 0,0 1-1,1-1 1,-3 4 0,0 2 161,0-1 1,-1 1-1,0 0 1,-1-1-1,1 0 1,-1 0-1,-1 0 1,1-1-1,-1 1 1,0-1-1,-10 7 1,8-8-217,1-1 0,-1 0 0,0 0 0,-1-1 0,1 0 0,-1 0 0,1-1 0,-1 0 0,0-1 0,1 0 0,-1 0 0,-12-1 0,20 0-34,0 0-1,0 0 1,0 0-1,0 0 1,0 0-1,0 0 1,0 0-1,0-1 1,0 1-1,0-1 1,0 1-1,0 0 1,0-1-1,0 0 1,0 1 0,0-1-1,0 1 1,1-1-1,-1 0 1,0 0-1,0 0 1,1 1-1,-1-1 1,0 0-1,1 0 1,-1-2-1,0 1-147,1 0 0,-1 0 0,1-1 0,0 1 0,0 0 0,0 0 1,0-1-1,0 1 0,1 0 0,-1 0 0,1 0 0,0-3 0,2-2-629,0 0 1,0 0-1,0 1 1,1 0-1,-1-1 1,2 1 0,6-7-1,10-7-6225</inkml:trace>
</inkml:ink>
</file>

<file path=ppt/ink/ink3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11.026"/>
    </inkml:context>
    <inkml:brush xml:id="br0">
      <inkml:brushProperty name="width" value="0.025" units="cm"/>
      <inkml:brushProperty name="height" value="0.025" units="cm"/>
    </inkml:brush>
  </inkml:definitions>
  <inkml:trace contextRef="#ctx0" brushRef="#br0">0 24 2691,'0'0'25618,"1"9"-23717,3 145 656,1-138-2557,5-18 0,9-23 0,-11 1 0,-1-1 0,-1 0 0,-2 0 0,0 0 0,0-27 0,-4 55-316,0-1-1,0 1 1,0-1-1,0 0 1,1 1-1,-1-1 1,1 0 0,0 1-1,0-1 1,0 0-1,0 0 1,0 0-1,0 0 1,0 0 0,1 0-1,-1 0 1,1 0-1,0 0 1,-1-1-1,3 3 1,0-2-519,0 0 1,-1 0-1,1 0 0,0 0 1,0-1-1,0 0 0,0 1 1,0-2-1,0 1 0,1 0 1,4-1-1,17 1-6879</inkml:trace>
</inkml:ink>
</file>

<file path=ppt/ink/ink3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11.414"/>
    </inkml:context>
    <inkml:brush xml:id="br0">
      <inkml:brushProperty name="width" value="0.025" units="cm"/>
      <inkml:brushProperty name="height" value="0.025" units="cm"/>
    </inkml:brush>
  </inkml:definitions>
  <inkml:trace contextRef="#ctx0" brushRef="#br0">103 0 9065,'0'0'16367,"-12"10"-15091,3-3-1029,-37 33 913,42-37-941,0 1-1,1 0 1,0 0 0,-1 0-1,2 0 1,-1 1-1,0-1 1,1 1 0,0 0-1,0 0 1,-1 5-1,3-9-207,-1 0 0,1-1 0,0 1 0,0-1-1,0 1 1,0-1 0,0 1 0,0-1 0,1 1-1,-1-1 1,0 1 0,0 0 0,0-1 0,0 1-1,1-1 1,-1 1 0,0-1 0,0 1 0,1-1-1,-1 0 1,0 1 0,1-1 0,-1 1 0,1-1-1,-1 0 1,0 1 0,1-1 0,-1 0 0,1 1-1,-1-1 1,2 0 0,21 4 131,26-11-85,-35 2-158,-1 0 1,1-1-1,-1-1 1,18-11-1,-22 12 152,0 0 0,0 1 0,1 0 0,0 1-1,0 0 1,0 0 0,1 1 0,-1 0-1,13-1 1,-22 4-36,0 0-1,0 0 1,0 0 0,0 0-1,0 0 1,1 0-1,-1 0 1,0 1-1,0-1 1,0 0 0,0 1-1,0-1 1,-1 1-1,1-1 1,0 1-1,0-1 1,0 1 0,0-1-1,0 1 1,-1 0-1,1 0 1,0 0-1,-1-1 1,1 1 0,0 0-1,-1 0 1,1 0-1,-1 0 1,1 1-1,4 36 635,-5-34-606,0 0 1,0 0 0,1 0-1,-1 0 1,1 0 0,0-1 0,0 1-1,2 4 1,-2-7-44,1 0 0,-1 0 0,0 0 0,1-1 0,-1 1 0,1-1 0,-1 1 0,1-1 0,-1 1 0,1-1 0,-1 0 0,1 0 0,-1 0 0,1 0 0,-1 0 0,1 0 0,-1 0 0,4-1 0,30-5 0,-35 6 0,82-22-33,-56 14-76,0 0-1,0 2 0,1 1 0,43-2 0,-70 7 15,0 0 0,1 0 0,-1 1 0,1-1 1,-1 0-1,0 0 0,1 0 0,-1 0 0,0 1 0,1-1 0,-1 0 0,0 0 0,0 1 0,1-1 0,-1 0 0,0 1 1,0-1-1,1 0 0,-1 1 0,0-1 0,0 0 0,0 1 0,0-1 0,1 1 0,-1-1 0,0 0 0,0 1 1,0-1-1,0 0 0,0 1 0,0-1 0,0 1 0,0-1 0,0 0 0,0 1 0,0-1 0,0 1 0,-1-1 0,1 0 1,0 1-1,0-1 0,0 0 0,-1 1 0,2 14-5619,-1-15 5327,0 1-1,0-1 0,1 1 1,-1-1-1,0 0 0,1 1 1,-1-1-1,1 1 0,-1-1 0,0 0 1,1 1-1,-1-1 0,1 0 1,-1 1-1,1-1 0,-1 0 1,1 0-1,0 0 0,-1 1 1,1-1-1,-1 0 0,1 0 1,-1 0-1,1 0 0,-1 0 1,1 0-1,1 0 0,15 0-9547</inkml:trace>
</inkml:ink>
</file>

<file path=ppt/ink/ink3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12.021"/>
    </inkml:context>
    <inkml:brush xml:id="br0">
      <inkml:brushProperty name="width" value="0.025" units="cm"/>
      <inkml:brushProperty name="height" value="0.025" units="cm"/>
    </inkml:brush>
  </inkml:definitions>
  <inkml:trace contextRef="#ctx0" brushRef="#br0">145 307 9289,'0'0'19207,"-9"-2"-17707,2 0-1401,0 1-1,-1 0 1,1 0-1,0 1 0,0 0 1,-1 0-1,1 0 0,0 1 1,-9 2-1,13-2-90,0 0 1,0 0-1,1 0 0,-1 0 1,0 0-1,0 1 0,1-1 1,-1 1-1,1 0 0,-1 0 1,1 0-1,0 0 0,0 0 1,0 0-1,0 1 0,0-1 0,0 1 1,1-1-1,-1 1 0,1 0 1,0-1-1,-1 1 0,1 0 1,1 0-1,-1 0 0,0 0 1,1 0-1,-1 0 0,1 4 1,0-6-17,0 1 1,1 0 0,-1 0 0,1 0-1,-1 0 1,1-1 0,0 1 0,0 0-1,0-1 1,-1 1 0,2 0 0,-1-1-1,0 0 1,0 1 0,0-1 0,1 1-1,-1-1 1,0 0 0,1 0 0,0 0-1,-1 0 1,1 0 0,-1 0 0,1 0 0,0-1-1,0 1 1,-1-1 0,1 1 0,0-1-1,0 1 1,0-1 0,0 0 0,0 0-1,3 0 1,5 0-258,-1 1 1,1-1-1,0-1 0,0 0 1,15-3-1,-12-1-170,0 0 1,0-1-1,-1 0 1,1-1-1,-2 0 1,1-1-1,-1 0 1,0-1-1,-1-1 1,14-15 0,0-2-185,-1-1 0,34-58 0,-56 86 627,12-22-187,0-1 1,10-26 0,-20 41 729,-1 0 1,0-1-1,0 1 0,0 0 0,-1-1 0,0-9 0,-1 17-482,0 1-1,0 0 0,0 0 0,0-1 0,0 1 1,0 0-1,0 0 0,0-1 0,0 1 1,0 0-1,0-1 0,0 1 0,0 0 1,0 0-1,0-1 0,0 1 0,-1 0 0,1 0 1,0 0-1,0-1 0,0 1 0,0 0 1,-1 0-1,1 0 0,0-1 0,0 1 1,-1 0-1,1 0 0,0 0 0,0 0 0,0 0 1,-1 0-1,1-1 0,0 1 0,0 0 1,-1 0-1,1 0 0,0 0 0,-1 0 0,1 0 1,0 0-1,0 0 0,-1 0 0,-15 7 843,-12 14-366,14-4-293,0 0 0,1 1 1,1 0-1,-18 38 0,25-46-172,1 0 1,0 0-1,0 0 1,1 1-1,1-1 1,0 1-1,0 0 0,1-1 1,0 1-1,1 0 1,2 21-1,-2-31-80,1 0 0,-1 1 0,1-1 0,0 0 0,0 0 0,-1 0 0,1 0 0,0 0 0,0 0 0,0 0 0,0 0 0,0 0 0,0 0 0,0 0 0,0 0 0,1-1 0,-1 1 0,0-1 0,0 1 0,1-1 0,-1 1 0,0-1 0,1 0 0,-1 1 0,0-1 0,1 0 0,-1 0 0,0 0 0,1 0 0,-1 0 0,0 0 0,1-1 0,-1 1 0,0 0 0,1-1 0,1 0 0,4-1 0,0 0 0,0 0 0,0-1 0,0 0 0,9-5 0,-14 7 0,4-4 0,1 0 0,0 1 0,0 0 0,0 0 0,1 0 0,-1 1 0,1 1 0,0-1 0,0 1 0,11-1 0,-19 3 0,1 0 0,-1 0 0,1 0 0,-1 1 0,1-1 0,0 0 0,-1 1 0,1-1 0,-1 1 0,1-1 0,-1 0 0,0 1 0,1-1 0,-1 1 0,1-1 0,-1 1 0,0-1 0,1 1 0,-1 0 0,0-1 0,0 1 0,0-1 0,1 1 0,-1 0 0,0-1 0,0 1 0,0 0 0,0-1 0,0 1 0,0-1 0,0 1 0,0 0 0,0-1 0,0 1 0,-1 0 0,1-1 0,0 1 0,-1 0 0,-7 27 0,-60 46 0,105-94-9230,-16 3 1153,3-2-5749</inkml:trace>
</inkml:ink>
</file>

<file path=ppt/ink/ink3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39:12.365"/>
    </inkml:context>
    <inkml:brush xml:id="br0">
      <inkml:brushProperty name="width" value="0.025" units="cm"/>
      <inkml:brushProperty name="height" value="0.025" units="cm"/>
    </inkml:brush>
  </inkml:definitions>
  <inkml:trace contextRef="#ctx0" brushRef="#br0">0 72 13261,'0'0'9400,"9"-1"-6309,44 5 851,-35-2-3575,0-1 0,-1 0 0,25-3 0,-38 2-285,1-1-1,-1 0 0,1 0 1,-1 0-1,0 0 0,1-1 1,-1 0-1,0 0 1,0 0-1,0 0 0,0-1 1,0 1-1,-1-1 0,1 0 1,-1 0-1,0-1 1,0 1-1,3-5 0,-5 8-79,-1-1 0,1 0 0,0 1 0,-1-1 0,1 0 0,-1 0 0,1 1 0,-1-1 0,1 0 0,-1 0 0,0 0 0,0 0 0,1 0 0,-1 1 0,0-1 0,0 0 0,0 0 0,0 0-1,0 0 1,0 0 0,0 0 0,0 0 0,0 0 0,0 0 0,0 0 0,-1 1 0,1-1 0,0 0 0,-1-1 0,-1 1-1,1 0 0,0 1 0,-1-1 0,1 0 0,0 1 0,-1-1-1,1 1 1,-1-1 0,1 1 0,-1 0 0,1-1 0,-1 1 0,1 0 0,-1 0 0,-2 0 0,-4 1-4,-1 0 1,1 0-1,0 1 1,0 0-1,-12 4 1,10 0 2,1-1 0,0 2 0,0-1 0,0 1 0,1 1 0,0 0 0,1 0 0,-13 18 0,17-23 0,1 0 0,0 1 0,0-1 0,0 1 0,1 0 0,-1-1 0,1 1 0,0 0 0,0 0 0,1 0 0,-1 0 0,0 5 0,2-6 0,-1-1 0,1 1 0,-1-1 0,1 0 0,0 0 0,-1 1 0,1-1 0,1 0 0,-1 0 0,0 0 0,0 0 0,1 0 0,-1 0 0,1 0 0,0 0 0,-1-1 0,1 1 0,0-1 0,0 1 0,0-1 0,0 0 0,3 2 0,8 2-428,0 0 1,1-1-1,-1-1 1,1 0-1,0-1 1,0 0-1,-1-1 1,1-1-1,0 0 1,0-1-1,14-2 1,12-4-6679</inkml:trace>
</inkml:ink>
</file>

<file path=ppt/ink/ink3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19.302"/>
    </inkml:context>
    <inkml:brush xml:id="br0">
      <inkml:brushProperty name="width" value="0.025" units="cm"/>
      <inkml:brushProperty name="height" value="0.025" units="cm"/>
    </inkml:brush>
  </inkml:definitions>
  <inkml:trace contextRef="#ctx0" brushRef="#br0">182 50 14638,'-3'-27'6582,"-11"13"-3501,9 12-2928,1 0-1,-1 1 0,0 0 1,0 0-1,0 1 0,0-1 1,0 1-1,-6 0 0,5 1-50,0 0 0,1 0-1,-1 0 1,1 1-1,-1-1 1,1 1 0,0 1-1,0-1 1,0 1-1,0 0 1,0 0 0,0 0-1,-7 8 1,9-9-41,0 1-1,0-1 1,1 1 0,-1 0 0,1 0 0,0 0-1,0 0 1,0 1 0,0-1 0,0 0 0,1 1-1,-1-1 1,1 1 0,0 0 0,0-1-1,0 1 1,1 0 0,-1 0 0,1 0 0,0-1-1,1 7 1,0-8-52,0-1 1,0 0-1,0 0 0,0 0 0,0 0 0,1-1 1,-1 1-1,0 0 0,1 0 0,-1-1 0,0 1 1,1-1-1,-1 1 0,1-1 0,-1 0 0,1 1 0,-1-1 1,1 0-1,-1 0 0,1 0 0,-1 0 0,1 0 1,-1 0-1,1-1 0,-1 1 0,1-1 0,1 0 1,45-11 213,-33 5-186,0-2 0,0 0 1,-1 0-1,23-21 1,-16 13 4,-21 48-319,-34 145 974,9-58-17,23-107-603,-1 7 273,-1-1-1,0 1 0,-9 21 0,13-37-317,-1 0 0,0 1 0,1-1 0,-1 0-1,0 0 1,-1 1 0,1-1 0,0 0 0,-1 0 0,1-1-1,-1 1 1,1 0 0,-1 0 0,0-1 0,0 1 0,0-1-1,0 1 1,0-1 0,0 0 0,0 0 0,0 0 0,0 0 0,-1 0-1,1 0 1,0-1 0,-1 1 0,1-1 0,0 0 0,-1 1-1,1-1 1,-1 0 0,-3-1 0,5 0-32,-1 0 0,1 0 0,0 0 0,-1 0 0,1-1 0,0 1 0,0 0 0,0-1 0,0 1 0,0 0 0,0-1 0,1 1 0,-1-1 0,1 0 0,-1 1 0,1-1 0,-1 1 0,1-1 0,0 0 0,-1 1 0,1-1 0,0 0 0,0 0 0,1-2 0,3-45 0,-1 36 0,2 0 0,-1 0 0,2 1 0,0 0 0,0 0 0,1 1 0,0 0 0,1 0 0,0 0 0,1 1 0,17-15 0,-5 6 0,1 1 0,1 1 0,1 0 0,36-18 0,-50 30 0,-1-1 0,1 2 0,0-1 0,0 1 0,1 1 0,-1-1 0,1 2 0,-1 0 0,1 0 0,0 1 0,13 0 0,-23 1 0,0 1 0,0-1 0,-1 1 0,1 0 0,0-1 0,-1 1 0,1 0 0,0 0 0,-1-1 0,1 1 0,-1 0 0,1 0 0,-1 0 0,0 0 0,1 0 0,-1 0 0,0 0 0,0 0 0,0-1 0,1 1 0,-1 0 0,0 0 0,0 0 0,0 0 0,0 0 0,-1 0 0,1 0 0,0 0 0,0 0 0,-1 0 0,0 1 0,-8 33 0,2-21 0,0-1 0,-1 0 0,0 0 0,-15 16 0,47-80 0,47-104 0,-76 205 0,5-49 0,-1 0 0,1 0 0,0 1 0,0-1 0,0 0 0,0 0 0,0 1 0,0-1 0,0 0 0,1 0 0,-1 1 0,0-1 0,1 0 0,-1 0 0,1 0 0,-1 0 0,1 1 0,-1-1 0,1 0 0,0 0 0,0 0 0,-1 0 0,1 0 0,0-1 0,0 1 0,0 0 0,0 0 0,0 0 0,1 0 0,1 0 0,0 0 0,0-1 0,0 1 0,0-1 0,1 1 0,-1-1 0,0 0 0,0 0 0,0 0 0,0-1 0,5 0 0,4-2 0,-1 0 0,0-1 0,0 0 0,0 0 0,18-12 0,-25 14 0,-1 0 0,0 0 0,0 0 0,0 0 0,0 0 0,0-1 0,-1 0 0,1 1 0,-1-1 0,0 0 0,1 0 0,-1 0 0,-1-1 0,1 1 0,2-6 0,-4 9 0,-1-1 0,1 1 0,-1 0 0,1 0 0,0 0 0,-1 0 0,1 0 0,-1 0 0,1 0 0,-1 0 0,1 0 0,-1 0 0,1 0 0,-1 0 0,1 0 0,0 0 0,-1 1 0,1-1 0,-1 0 0,1 0 0,-1 0 0,1 1 0,0-1 0,-1 0 0,1 0 0,0 1 0,-1-1 0,1 0 0,0 1 0,-1-1 0,1 0 0,0 1 0,-1 0 0,-14 12 0,7-4 0,0 1 0,1 0 0,0 0 0,-10 21 0,15-28 0,0 1 0,1 0 0,-1 0 0,1 0 0,-1 1 0,2-1 0,-1 0 0,0 0 0,1 1 0,-1-1 0,1 0 0,1 1 0,-1-1 0,0 0 0,1 0 0,0 1 0,2 6 0,-1-9 0,0 0 0,-1 0 0,1 0 0,0-1 0,0 1 0,0 0 0,0-1 0,0 0 0,0 1 0,0-1 0,1 0 0,-1 0 0,0 0 0,1 0 0,-1-1 0,1 1 0,-1 0 0,1-1 0,-1 0 0,1 0 0,-1 0 0,1 0 0,-1 0 0,1 0 0,2-1 0,1 0 0,-1 1 0,0-1 0,0 0 0,0-1 0,0 1 0,0-1 0,0 0 0,0 0 0,0 0 0,-1-1 0,7-4 0,-1-3 0,-1-1 0,-1 0 0,0 0 0,-1-1 0,0 0 0,0 0 0,-1-1 0,-1 1 0,0-1 0,-1 0 0,-1-1 0,1 1 0,0-16 0,-35 118 0,27-70 0,1 0 0,0 33 0,3-52 0,0 0 0,1 1 0,-1-1 0,0 1 0,1-1 0,-1 0 0,0 1 0,1-1 0,-1 0 0,1 0 0,-1 1 0,1-1 0,-1 0 0,1 0 0,-1 1 0,0-1 0,1 0 0,-1 0 0,1 0 0,0 0 0,-1 0 0,1 0 0,-1 0 0,1 0 0,-1 0 0,1 0 0,-1 0 0,1 0 0,-1 0 0,1-1 0,-1 1 0,1 0 0,-1 0 0,0 0 0,1-1 0,-1 1 0,1 0 0,-1-1 0,1 1 0,-1-1 0,22-10 0,34-41 0,-38 35 0,1-1 0,23-15 0,-42 32 0,0 1 0,1 0 0,-1-1 0,0 1 0,1 0 0,-1 0 0,0-1 0,1 1 0,-1 0 0,1 0 0,-1-1 0,0 1 0,1 0 0,-1 0 0,1 0 0,-1 0 0,1 0 0,-1-1 0,1 1 0,-1 0 0,1 0 0,-1 0 0,1 0 0,-1 1 0,0-1 0,1 0 0,-1 0 0,1 0 0,-1 0 0,1 0 0,-1 1 0,1-1 0,-1 0 0,0 0 0,1 0 0,-1 1 0,0-1 0,1 0 0,-1 1 0,0-1 0,1 0 0,-1 1 0,1 0 0,2 27 0,-14 32 0,9-54 0,0-1 0,0 2 0,0-1 0,1 0 0,0 0 0,0 9 0,3-15 0,0 0 0,0 1 0,-1-1 0,1 0 0,0 0 0,0-1 0,0 1 0,0 0 0,-1-1 0,1 1 0,0-1 0,0 1 0,2-2 0,4-4 0,0 0 0,-1 0 0,0 0 0,0-1 0,6-7 0,-8 8 0,0 0 0,1 0 0,-1 1 0,1 0 0,0 0 0,1 0 0,-1 1 0,10-5 0,-15 9 0,-1 0 0,0-1 0,0 1 0,1 0 0,-1 0 0,0 0 0,1 0 0,-1 0 0,0 0 0,1 0 0,-1 0 0,0 0 0,1 0 0,-1 0 0,0 0 0,1 0 0,-1 0 0,0 0 0,0 0 0,1 1 0,-1-1 0,0 0 0,1 0 0,-1 0 0,0 0 0,0 1 0,1-1 0,-1 0 0,0 0 0,0 1 0,0-1 0,1 0 0,-1 0 0,0 1 0,0-1 0,0 0 0,0 0 0,1 1 0,-1-1 0,0 0 0,0 1 0,0-1 0,0 0 0,0 1 0,0-1 0,-1 25 0,-10 23 0,9-45-153,-6 21-3536,8-18-253,6-14-1588,3-8-13859</inkml:trace>
</inkml:ink>
</file>

<file path=ppt/ink/ink3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0.281"/>
    </inkml:context>
    <inkml:brush xml:id="br0">
      <inkml:brushProperty name="width" value="0.025" units="cm"/>
      <inkml:brushProperty name="height" value="0.025" units="cm"/>
    </inkml:brush>
  </inkml:definitions>
  <inkml:trace contextRef="#ctx0" brushRef="#br0">105 248 10762,'23'-17'5578,"-16"12"-4260,0 0 0,0 0 0,0 0 0,-1-1 0,1 0 0,-2-1 0,9-10 0,-14 17-1260,1 0 1,-1 0-1,0-1 1,0 1-1,0 0 0,0 0 1,0 0-1,0-1 1,0 1-1,0 0 0,0 0 1,0-1-1,0 1 1,0 0-1,0 0 0,0 0 1,0-1-1,0 1 0,0 0 1,0 0-1,0 0 1,0-1-1,0 1 0,0 0 1,0 0-1,0 0 1,-1-1-1,1 1 0,0 0 1,0 0-1,0 0 1,0-1-1,0 1 0,-1 0 1,1 0-1,0 0 0,0 0 1,0 0-1,-1 0 1,1 0-1,0-1 0,0 1 1,-1 0-1,-13-1 588,-17 8-476,19-1-120,1 1 0,0 0 0,1 1 1,-1 0-1,2 0 0,-15 16 0,19-19-13,-1 1-1,1 1 0,0-1 0,1 1 0,0 0 0,0 0 0,0 0 0,1 0 0,0 0 0,0 1 0,-2 13 0,5-20-32,-1-1-1,1 0 0,0 1 0,0-1 1,0 1-1,1-1 0,-1 0 0,0 1 1,0-1-1,0 1 0,0-1 0,0 0 0,0 1 1,0-1-1,1 0 0,-1 1 0,0-1 1,0 0-1,1 1 0,-1-1 0,0 0 1,0 1-1,1-1 0,-1 0 0,0 0 1,1 1-1,-1-1 0,0 0 0,1 0 1,-1 0-1,1 0 0,-1 1 0,0-1 0,1 0 1,-1 0-1,0 0 0,1 0 0,-1 0 1,1 0-1,-1 0 0,0 0 0,1 0 1,-1 0-1,1 0 0,-1 0 0,0 0 1,1-1-1,21-6 178,-8-1-6,0-1-1,-1 0 1,0-1 0,-1-1 0,22-22 0,49-70 137,-71 88-310,-1 0 0,0-1 0,-1-1 0,-1 0 0,0 0 0,-2-1 0,8-23 0,-21 64-2,-1 0 0,-1 0 0,-1-1 0,-14 24 0,13-28 0,1 0 0,1 0 0,1 1 0,0 0 0,2 1 0,0-1 0,-4 36 0,9-54-10,0 1 0,0-1 0,0 0 0,0 1 0,0-1 1,1 0-1,-1 0 0,0 1 0,1-1 0,-1 0 0,1 0 0,-1 0 0,1 1 0,0-1 0,-1 0 1,1 0-1,0 0 0,0 0 0,0 0 0,0 0 0,0-1 0,0 1 0,0 0 0,0 0 0,0-1 0,0 1 1,1 0-1,-1-1 0,0 0 0,0 1 0,1-1 0,-1 0 0,0 1 0,0-1 0,1 0 0,-1 0 0,0 0 1,1 0-1,-1 0 0,0 0 0,1-1 0,-1 1 0,0 0 0,2-1 0,5-1-266,0 0-1,0 0 1,0-1-1,-1 0 1,1 0 0,7-5-1,9-8-4894,-1-1 0,35-35 0,-25 22-3776</inkml:trace>
</inkml:ink>
</file>

<file path=ppt/ink/ink3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0.606"/>
    </inkml:context>
    <inkml:brush xml:id="br0">
      <inkml:brushProperty name="width" value="0.025" units="cm"/>
      <inkml:brushProperty name="height" value="0.025" units="cm"/>
    </inkml:brush>
  </inkml:definitions>
  <inkml:trace contextRef="#ctx0" brushRef="#br0">180 0 13068,'0'0'10885,"-10"8"-7954,5-5-2620,-63 42 3216,61-40-3300,-1-1 0,1-1 0,-1 0 1,0 0-1,0 0 0,0-1 0,0 0 1,-16 2-1,35-4-239,13-1-215,0 2 0,35 6 0,-52-6 173,0 1-1,1-1 1,-1 2 0,0-1 0,0 1-1,0 0 1,0 1 0,-1 0-1,0 0 1,1 0 0,-1 1 0,10 9-1,-15-13 60,0 0 0,0 0 0,0 0 1,0 0-1,0 0 0,0 0 0,0 0 0,-1 0 0,1 1 0,0-1 0,-1 0 0,1 1 0,-1-1 0,1 0 0,-1 1 0,0-1 0,1 0 0,-1 1 0,0-1 0,0 1 0,0-1 0,0 0 1,0 1-1,0-1 0,0 1 0,-1-1 0,1 0 0,-1 3 0,-1-1 30,0-1 0,0 0 0,0 0-1,0-1 1,0 1 0,-1 0 0,1-1 0,0 1 0,-1-1 0,1 0 0,-1 0 0,0 0 0,-4 1 0,-10 3 155,1-2 1,-1 0 0,-29 0 0,27-2-191,12 1 0,1-2 0,0 1 0,-1-1 0,1 0 0,0 0 0,-1-1 0,1 0 0,0 0 0,-1 0 0,-7-4 0,14 5-29,-1 0 1,1-1-1,-1 1 0,1 0 1,-1 0-1,1-1 0,0 1 1,-1 0-1,1-1 0,0 1 1,-1-1-1,1 1 0,0 0 1,-1-1-1,1 1 1,0-1-1,0 1 0,-1-1 1,1 1-1,0-1 0,0 1 1,0-1-1,0 1 0,0-1 1,-1 1-1,1-1 0,0 1 1,0-1-1,0 1 0,1-1 1,-1 1-1,0-1 0,0 0 1,17-12-2364,26 0-3456,-7 5 93,4 2-1889</inkml:trace>
</inkml:ink>
</file>

<file path=ppt/ink/ink3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0.965"/>
    </inkml:context>
    <inkml:brush xml:id="br0">
      <inkml:brushProperty name="width" value="0.025" units="cm"/>
      <inkml:brushProperty name="height" value="0.025" units="cm"/>
    </inkml:brush>
  </inkml:definitions>
  <inkml:trace contextRef="#ctx0" brushRef="#br0">202 53 17328,'0'0'8825,"-9"-5"-5734,5 3-2961,0-1 1,-1 1-1,1 0 1,-1 1-1,1-1 1,-1 1-1,0-1 1,0 2-1,0-1 1,1 0-1,-1 1 1,0 0-1,0 0 1,0 0-1,0 1 1,0 0-1,0 0 1,1 0-1,-1 0 1,0 1-1,1 0 1,-1 0-1,1 0 1,-1 0-1,1 1 1,-4 2-1,1 1-130,0 0 0,0 0 0,1 0 0,0 1 0,-9 13 0,13-18 0,1 0 0,-1 1 0,0-1 0,1 1 0,0 0 0,0-1 0,0 1 0,0 0 0,0 0 0,0 0 0,1-1 0,-1 1 0,1 0 0,0 0 0,0 0 0,0 0 0,0 0 0,0 0 0,1 0 0,1 6 0,0-8 0,0 1 0,-1 0 0,1-1 0,0 1 0,1-1 0,-1 1 0,0-1 0,0 0 0,0 0 0,1 0 0,-1 0 0,1-1 0,-1 1 0,0 0 0,1-1 0,-1 0 0,1 0 0,0 1 0,-1-2 0,5 1 0,54-6 0,-46 1 0,0 0 0,-1-1 0,0-1 0,0 0 0,-1 0 0,0-2 0,0 1 0,0-2 0,-2 0 0,1 0 0,-1-1 0,0 0 0,-1-1 0,-1 0 0,0-1 0,13-24 0,-59 87 0,2 14 36,34-59-85,-1-1-1,0 1 1,1 0-1,0-1 1,0 1-1,0 0 1,1-1-1,-1 1 1,1 0-1,0 0 1,1 0-1,-1-1 1,2 7-1,-2-10-172,1 0 0,-1 0 0,1 0 0,-1 0 0,1 0 0,0 0 0,-1-1 0,1 1-1,0 0 1,0 0 0,0 0 0,-1-1 0,1 1 0,0 0 0,0-1 0,0 1 0,0-1 0,0 1-1,0-1 1,0 0 0,0 1 0,1-1 0,1 0 0,27 1-6830,-27-1 6217,22-2-8481</inkml:trace>
</inkml:ink>
</file>

<file path=ppt/ink/ink3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1.398"/>
    </inkml:context>
    <inkml:brush xml:id="br0">
      <inkml:brushProperty name="width" value="0.025" units="cm"/>
      <inkml:brushProperty name="height" value="0.025" units="cm"/>
    </inkml:brush>
  </inkml:definitions>
  <inkml:trace contextRef="#ctx0" brushRef="#br0">161 1 12236,'0'0'13276,"-9"9"-11317,-14 14-937,2 1-1,-26 37 1,39-50-820,1 0 1,0 0 0,1 1 0,0-1 0,1 1 0,0 1 0,1-1-1,0 1 1,1 0 0,-2 14 0,5-26-203,0-1 0,0 1 0,0 0 0,0-1 0,0 1 0,1 0 0,-1-1 0,0 1 0,0-1 0,1 1 0,-1 0 0,0-1 0,1 1 0,-1-1 0,0 1 0,1-1 0,-1 1 0,1-1 0,-1 1 0,1-1 0,-1 1 0,1-1 0,-1 0 0,1 1 0,0-1 0,-1 0 0,1 1 0,1-1 0,26 4 0,29-12 0,-45 5 0,-2 0 0,0 1 0,0-1 0,0 2 0,0 0 0,0 0 0,1 0 0,-1 2 0,20 2 0,-28-3 0,-1 1 0,0 0 0,1 0 0,-1 0 0,0 1 0,0-1 0,0 0 0,0 0 0,0 0 0,0 1 0,-1-1 0,1 1 0,0-1 0,-1 1 0,1-1 0,-1 1 0,1-1 0,-1 1 0,0-1 0,1 1 0,-1-1 0,0 1 0,0-1 0,0 1 0,-1 0 0,1-1 0,0 1 0,0-1 0,-1 1 0,0 2 0,-16 47 0,-9-7 0,17-31 0,1 0 0,1 1 0,-8 18 0,51-37 0,1-8-124,-21 9-142,1-1 0,-1-1 0,-1 0 0,1-2-1,-1 1 1,-1-2 0,16-11 0,-28 18-167,0 1 1,-1-1-1,1 0 0,-1 1 1,0-1-1,1 0 0,-1 0 0,0 0 1,0 0-1,0 0 0,-1 0 1,1-1-1,0 1 0,-1 0 0,1-3 1,-1 4-340,0-1 0,0 0 0,0 0-1,0 0 1,-1 0 0,1 0 0,-1 0 0,1 1 0,-1-1 0,0 0 0,1 0 0,-2-1 0,-12-16-11661</inkml:trace>
</inkml:ink>
</file>

<file path=ppt/ink/ink3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1.740"/>
    </inkml:context>
    <inkml:brush xml:id="br0">
      <inkml:brushProperty name="width" value="0.025" units="cm"/>
      <inkml:brushProperty name="height" value="0.025" units="cm"/>
    </inkml:brush>
  </inkml:definitions>
  <inkml:trace contextRef="#ctx0" brushRef="#br0">1 19 11082,'0'0'16496,"75"-14"-14926,-33 12-449,3 0-897,-2 2-224,-6 0-1057,-10 0-2531,-12 0-1985,-7 0-4709</inkml:trace>
</inkml:ink>
</file>

<file path=ppt/ink/ink3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2.082"/>
    </inkml:context>
    <inkml:brush xml:id="br0">
      <inkml:brushProperty name="width" value="0.025" units="cm"/>
      <inkml:brushProperty name="height" value="0.025" units="cm"/>
    </inkml:brush>
  </inkml:definitions>
  <inkml:trace contextRef="#ctx0" brushRef="#br0">0 0 12396,'0'0'14285,"75"1"-13676,-32-1-545,3 0-448,1 0-3844,-4 0-6855</inkml:trace>
</inkml:ink>
</file>

<file path=ppt/ink/ink3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2.742"/>
    </inkml:context>
    <inkml:brush xml:id="br0">
      <inkml:brushProperty name="width" value="0.025" units="cm"/>
      <inkml:brushProperty name="height" value="0.025" units="cm"/>
    </inkml:brush>
  </inkml:definitions>
  <inkml:trace contextRef="#ctx0" brushRef="#br0">1 382 6022,'0'0'20526,"9"-3"-18567,7-4-1582,0-1 0,-1-1 1,0 0-1,0-1 0,-1 0 0,-1-1 0,0-1 1,21-24-1,-9 8-202,-2-1 0,-1 0 0,26-49 0,-43 71-159,-1-1 1,0 0-1,-1 1 1,0-1-1,0-1 1,-1 1-1,0 0 1,0 0-1,0-11 1,-2 18-17,0 1-1,0-1 1,0 1 0,0-1 0,0 1-1,0 0 1,0-1 0,0 1-1,0-1 1,0 1 0,0-1 0,0 1-1,0 0 1,0-1 0,0 1-1,-1-1 1,1 1 0,0 0 0,0-1-1,-1 1 1,1-1 0,0 1-1,-1 0 1,1-1 0,0 1 0,-1 0-1,1 0 1,0-1 0,-1 1-1,1 0 1,0 0 0,-1 0 0,1-1-1,-1 1 1,-16 6-26,-14 20-50,17-6 83,2 1 0,0 0 1,1 1-1,-13 34 0,19-41 1,0 0 1,1 0-1,1 0 1,0 1-1,1-1 1,1 1-1,0-1 1,2 18-1,0-31-8,-1 0 0,0-1 0,0 1 0,1 0 0,-1-1 0,1 1 0,0 0 0,-1-1 0,1 1 0,0-1 0,0 1 0,0-1 0,0 0 0,0 1 0,0-1 0,0 0 0,1 0 0,-1 1 0,0-1 0,1 0 0,-1 0 0,1 0 0,1 0 0,1 1 0,0-1 0,0 0 0,0 0 0,0-1 0,0 1 0,0-1 0,0 0 0,0 0 0,8-1 0,1-1 0,0-1 0,0 0 0,0-1 0,-1 0 0,16-8 0,-8 2 0,-1-1 0,0-1 0,-1-1 0,0-1 0,-1 0 0,-1-1 0,0-1 0,-2 0 0,16-21 0,-28 38 0,-2 7 0,-2 13 0,-18 38 0,14-44 0,0 0 0,1 0 0,1 0 0,1 1 0,-3 30 0,6-46-9,0 1 1,0 0-1,0-1 1,-1 1-1,1-1 1,0 1-1,1 0 1,-1-1-1,0 1 1,0-1-1,0 1 1,0-1-1,0 1 0,1 0 1,-1-1-1,0 1 1,0-1-1,1 1 1,-1-1-1,0 1 1,1-1-1,-1 1 1,0-1-1,1 0 0,-1 1 1,1-1-1,-1 0 1,1 1-1,-1-1 1,1 0-1,-1 1 1,1-1-1,-1 0 1,1 0-1,0 0 1,-1 1-1,1-1 0,-1 0 1,1 0-1,-1 0 1,1 0-1,0 0 1,-1 0-1,1 0 1,-1 0-1,1 0 1,0-1-1,-1 1 1,1 0-1,-1 0 0,1 0 1,-1-1-1,1 1 1,-1 0-1,1-1 1,-1 1-1,1 0 1,-1-1-1,1 0 1,30-24-2427,-27 18 674,0 0-1,0 0 0,0 0 1,-1 0-1,0-1 0,3-14 1,2-21-8009</inkml:trace>
</inkml:ink>
</file>

<file path=ppt/ink/ink3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3.098"/>
    </inkml:context>
    <inkml:brush xml:id="br0">
      <inkml:brushProperty name="width" value="0.025" units="cm"/>
      <inkml:brushProperty name="height" value="0.025" units="cm"/>
    </inkml:brush>
  </inkml:definitions>
  <inkml:trace contextRef="#ctx0" brushRef="#br0">4 1 9993,'0'0'9930,"-3"52"-9898,18-43-1570,3-3-3426,2 1-8041</inkml:trace>
</inkml:ink>
</file>

<file path=ppt/ink/ink3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3.438"/>
    </inkml:context>
    <inkml:brush xml:id="br0">
      <inkml:brushProperty name="width" value="0.025" units="cm"/>
      <inkml:brushProperty name="height" value="0.025" units="cm"/>
    </inkml:brush>
  </inkml:definitions>
  <inkml:trace contextRef="#ctx0" brushRef="#br0">72 194 5926,'0'0'8514,"0"9"-4232,-2 4-2956,-1 0 1,-1 0-1,1-1 0,-2 1 1,0-1-1,-8 15 1,3-7-476,1 1 1,-6 24 0,14-43-849,1 1 1,-1-1-1,1 0 0,-1 1 0,1-1 0,0 1 1,0-1-1,0 0 0,0 1 0,1-1 0,-1 0 1,2 4-1,-2-5-6,1 0 1,-1 0-1,1 0 0,-1-1 1,1 1-1,-1 0 1,1 0-1,0 0 0,-1-1 1,1 1-1,0 0 0,0-1 1,0 1-1,-1-1 1,1 1-1,0-1 0,0 1 1,0-1-1,0 0 1,0 1-1,1-1 0,1 0 9,1 0 0,-1 0-1,0 0 1,0 0 0,1-1-1,-1 0 1,0 1 0,0-1-1,0 0 1,0-1-1,0 1 1,0-1 0,0 1-1,0-1 1,0 0 0,3-3-1,10-9-9,-1 0 0,-1-2-1,0 0 1,-1-1 0,-1 0 0,0 0-1,-1-2 1,-1 1 0,-1-1 0,-1-1-1,-1 0 1,0 0 0,-1 0 0,-1-1-1,-2 1 1,0-1 0,-1 0-1,0 0 1,-3-25 0,1 45 0,0 0-1,0 0 1,0 0 0,-1 0 0,1 0-1,0 0 1,-1 0 0,1 0 0,0 0-1,-1 0 1,1 0 0,-1 0 0,0 0-1,1 0 1,-1 1 0,0-1 0,1 0-1,-1 0 1,0 1 0,0-1 0,1 1-1,-1-1 1,0 1 0,0-1 0,0 1-1,0-1 1,0 1 0,0 0 0,0-1-1,0 1 1,0 0 0,0 0 0,0 0-1,0 0 1,0 0 0,0 0 0,0 0-1,0 0 1,0 0 0,0 0 0,0 1-1,0-1 1,0 0 0,0 1 0,0-1-1,0 1 1,0-1 0,1 1 0,-3 0-1,-5 3-28,0 0 0,0 1-1,1 0 1,-10 8 0,14-10 11,-62 57 143,61-57-112,1 1-1,0-1 0,0 1 1,1 0-1,-1-1 0,1 1 0,0 0 1,0 1-1,0-1 0,0 0 0,1 1 1,-1-1-1,1 1 0,0-1 1,1 1-1,-1 6 0,2-9-39,-1-1 0,1 1-1,0-1 1,0 1 0,0-1 0,0 1 0,0-1-1,0 0 1,0 0 0,0 1 0,0-1 0,1 0-1,-1 0 1,1 0 0,-1 0 0,0 0 0,1-1-1,0 1 1,-1 0 0,3 0 0,41 13-1135,-30-9 580,0-1-328,0 1 0,-1 1 1,0 0-1,20 12 0,-30-15 839,0 0-1,-1-1 0,1 1 0,-1 1 0,0-1 0,0 0 0,0 1 0,0 0 0,-1-1 1,1 1-1,-1 0 0,0 1 0,0-1 0,-1 0 0,1 0 0,-1 1 0,0-1 1,0 1-1,1 6 0,-2-2 346,1-1 1,-2 1-1,1 0 1,-1 0 0,0-1-1,-1 1 1,0-1-1,-4 12 1,-14 12-3491</inkml:trace>
</inkml:ink>
</file>

<file path=ppt/ink/ink3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5.043"/>
    </inkml:context>
    <inkml:brush xml:id="br0">
      <inkml:brushProperty name="width" value="0.025" units="cm"/>
      <inkml:brushProperty name="height" value="0.025" units="cm"/>
    </inkml:brush>
  </inkml:definitions>
  <inkml:trace contextRef="#ctx0" brushRef="#br0">104 107 8072,'3'-11'4826,"-1"4"-3740,11-43 2104,-12 47-2631,-1 0 1,1 0-1,-1 0 0,0 0 1,0 0-1,-1 0 1,1 0-1,-1 0 1,-1-5-1,2 8-491,0 0 0,0 0-1,0 0 1,0 0 0,0-1-1,0 1 1,0 0 0,0 0-1,0 0 1,0 0 0,-1 0 0,1 0-1,0-1 1,0 1 0,0 0-1,0 0 1,0 0 0,-1 0-1,1 0 1,0 0 0,0 0 0,0 0-1,0 0 1,0 0 0,-1 0-1,1-1 1,0 1 0,0 0-1,0 0 1,0 0 0,-1 0 0,1 0-1,0 0 1,0 0 0,0 1-1,-1-1 1,1 0 0,0 0-1,0 0 1,0 0 0,0 0 0,0 0-1,-1 0 1,1 0 0,0 0-1,0 0 1,0 0 0,0 1-1,-10 9 1135,-2 14-633,-4 27 158,3 2 1,2-1-1,3 2 1,-4 85-1,-2 12 510,3-75-1191,6-47-50,4-23 0,1-9 3,4-40 1,3-26 0,-3 0 0,-5-98 0,2 179 0,0 1 0,1-1 0,1 1 0,4 13 0,-5-21 0,0-1 0,0 0 0,1 1 0,-1-1 0,1 0 0,0 0 0,0 0 0,1-1 0,-1 1 0,1-1 0,0 0 0,-1 0 0,2 0 0,5 3 0,-5-3 0,0-1 0,0 0 0,0 0 0,1-1 0,-1 1 0,1-1 0,-1 0 0,1-1 0,0 1 0,-1-1 0,1 0 0,-1-1 0,1 1 0,0-1 0,-1 0 0,1-1 0,-1 1 0,0-1 0,0 0 0,1 0 0,-1-1 0,0 0 0,-1 0 0,6-3 0,-3 0 0,1 1 0,-1-1 0,-1 0 0,1-1 0,-1 1 0,0-1 0,0-1 0,-1 1 0,0-1 0,-1 0 0,1 0 0,-2 0 0,1-1 0,3-10 0,-7 16 0,-2 11 0,1-7 0,1 0 0,0-1 0,-1 1 0,1 0 0,-1 0 0,1 0 0,-1 0 0,1-1 0,-1 1 0,1 0 0,-1 0 0,0-1 0,0 1 0,1-1 0,-1 1 0,0 0 0,0-1 0,0 0 0,1 1 0,-1-1 0,0 1 0,0-1 0,-1 0 0,-1-18 0,4 17 0,-1 0 0,0 0 0,1-1 0,-1 1 0,0 0 0,0 0 0,0 0 0,0 0 0,0-1 0,0 1 0,-1 0 0,1 0 0,0 0 0,0-1 0,-1 1 0,1 0 0,-1 0 0,1 0 0,-1 0 0,0 0 0,-1-1 0,-7 3 0,-12 0 0,21-1 0,-1 0 0,1 0 0,0 0 0,-1 0 0,1 0 0,-1 0 0,1 0 0,0 0 0,-1 0 0,1 0 0,-1 0 0,1-1 0,0 1 0,-1 0 0,1 0 0,-1 0 0,1-1 0,0 1 0,-1 0 0,1-1 0,0 1 0,0 0 0,-1 0 0,1-1 0,0 1 0,0 0 0,-1-1 0,1 1 0,0-1 0,0 1 0,0 0 0,0-1 0,-1 1 0,1-1 0,0 0 0,27-22 0,-18 10 0,0-1 0,-1 0 0,-1-1 0,0 0 0,-1 0 0,0 0 0,-2-1 0,0 0 0,0 0 0,-1 0 0,-1 0 0,-1-1 0,-1-18 0,0 34 0,0 1 0,0-1 0,0 0 0,0 1 0,0-1 0,0 1 0,0-1 0,-1 1 0,1-1 0,0 1 0,0-1 0,-1 1 0,1-1 0,0 1 0,-1-1 0,1 1 0,0-1 0,-1 1 0,1-1 0,-1 1 0,1 0 0,0-1 0,-1 1 0,1 0 0,-1-1 0,1 1 0,-1 0 0,0 0 0,1-1 0,-1 1 0,1 0 0,-1 0 0,1 0 0,-1 0 0,1 0 0,-1 0 0,0 0 0,1 0 0,-1 0 0,1 0 0,-1 0 0,0 0 0,1 0 0,-1 1 0,1-1 0,-1 0 0,1 0 0,-1 1 0,1-1 0,-1 0 0,1 1 0,-1-1 0,1 0 0,0 1 0,-1 0 0,-29 19 0,20-8 0,1 0 0,0 0 0,1 1 0,0 0 0,1 0 0,1 1 0,0 0 0,1 0 0,-6 25 0,4-8 0,1 0 0,2 0 0,0 52 0,3-77 0,1-1 0,1 0 0,-1 1 0,1-1 0,0 0 0,0 0 0,0 0 0,1 1 0,0-1 0,0-1 0,0 1 0,0 0 0,1 0 0,0-1 0,0 0 0,0 1 0,5 3 0,-3-4 0,-1 0 0,2-1 0,-1 0 0,0 0 0,0 0 0,1-1 0,0 1 0,-1-1 0,1-1 0,0 1 0,0-1 0,0 0 0,0 0 0,11-1 0,-10 0 0,0 0 0,0-1 0,0 0 0,0 0 0,0 0 0,0-1 0,0 0 0,-1-1 0,1 0 0,-1 0 0,1 0 0,-1 0 0,0-1 0,0 0 0,-1 0 0,1-1 0,-1 0 0,0 0 0,7-10 0,-6 8 0,-1 0 0,-1 0 0,0-1 0,0 0 0,0 0 0,-1 0 0,0 0 0,0-1 0,-1 1 0,0-1 0,-1 1 0,0-1 0,0 0 0,-1 0 0,-1-15 0,0 23 0,1 1 0,0-1 0,0 0 0,0 1 0,-1-1 0,1 1 0,0-1 0,-1 1 0,1-1 0,0 1 0,-1 0 0,1-1 0,-1 1 0,1-1 0,-1 1 0,1 0 0,-1-1 0,1 1 0,-1 0 0,1 0 0,-1-1 0,1 1 0,-1 0 0,1 0 0,-1 0 0,0 0 0,1 0 0,-1 0 0,1-1 0,-1 1 0,0 1 0,1-1 0,-1 0 0,1 0 0,-1 0 0,1 0 0,-1 0 0,0 0 0,0 1 0,-24 10 0,15-1 0,0 0 0,0 1 0,1 0 0,-12 18 0,18-23 0,0-1 0,0 0 0,0 1 0,0 0 0,1 0 0,0-1 0,0 1 0,1 0 0,0 1 0,0-1 0,0 0 0,1 12 0,0-16 5,1-1 0,0 0 0,0 1 0,0-1 0,0 0 0,0 0 0,0 0 0,0 1 0,0-1 0,1-1 0,-1 1 0,0 0-1,1 0 1,-1 0 0,0-1 0,1 1 0,-1 0 0,1-1 0,-1 0 0,1 1 0,-1-1 0,1 0 0,0 0 0,-1 0 0,1 0 0,-1 0 0,2 0 0,52-1-469,-49 1 223,25-5-3222,-3-8-3623,-1-4-3195</inkml:trace>
</inkml:ink>
</file>

<file path=ppt/ink/ink3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5.418"/>
    </inkml:context>
    <inkml:brush xml:id="br0">
      <inkml:brushProperty name="width" value="0.025" units="cm"/>
      <inkml:brushProperty name="height" value="0.025" units="cm"/>
    </inkml:brush>
  </inkml:definitions>
  <inkml:trace contextRef="#ctx0" brushRef="#br0">146 0 17617,'3'2'10541,"-3"9"-8150,-7 15-1999,-15 11 65,-1-1-1,-2-1 1,-39 42-1,64-77-482,0 0 1,0 1-1,0-1 0,0 0 0,0 0 1,-1 0-1,1 0 0,0 0 0,0 0 1,0 1-1,0-1 0,0 0 0,0 0 1,0 0-1,0 0 0,0 0 0,-1 0 1,1 0-1,0 0 0,0 0 1,0 1-1,0-1 0,0 0 0,0 0 1,-1 0-1,1 0 0,0 0 0,0 0 1,0 0-1,0 0 0,0 0 0,-1 0 1,1 0-1,0 0 0,0 0 0,0 0 1,0 0-1,0 0 0,-1 0 1,1 0-1,0 0 0,0-1 0,0 1 1,0 0-1,0 0 0,0 0 0,-1 0 1,1 0-1,0 0 0,0 0 0,0 0 1,0 0-1,0-1 0,0 1 0,0 0 1,0 0-1,0 0 0,0 0 0,0 0 1,-1 0-1,1-1 0,0 1 1,0 0-1,-1-18-4132,7-34-6983,-4 36 6846,0-15-6879</inkml:trace>
  <inkml:trace contextRef="#ctx0" brushRef="#br0" timeOffset="1">10 28 9577,'0'0'19186,"36"51"-18481,-15-36-417,4-1-224,3 3-160,0-2-2114,-1-4-1377,-1-2-1378,-1-5-8232</inkml:trace>
</inkml:ink>
</file>

<file path=ppt/ink/ink3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5.776"/>
    </inkml:context>
    <inkml:brush xml:id="br0">
      <inkml:brushProperty name="width" value="0.025" units="cm"/>
      <inkml:brushProperty name="height" value="0.025" units="cm"/>
    </inkml:brush>
  </inkml:definitions>
  <inkml:trace contextRef="#ctx0" brushRef="#br0">1 0 8072,'0'0'21780,"-1"63"-21363,1-41-257,0-3-32,0-1-128,5-4-1089,1-6-1185,1-3-1378,-2-5-2113</inkml:trace>
</inkml:ink>
</file>

<file path=ppt/ink/ink3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6.167"/>
    </inkml:context>
    <inkml:brush xml:id="br0">
      <inkml:brushProperty name="width" value="0.025" units="cm"/>
      <inkml:brushProperty name="height" value="0.025" units="cm"/>
    </inkml:brush>
  </inkml:definitions>
  <inkml:trace contextRef="#ctx0" brushRef="#br0">46 0 17136,'0'0'8077,"0"14"-6587,-13 237 2513,12-240-3836,0-3-73,1-1 1,-1 1 0,2-1 0,-1 1-1,1 0 1,2 11 0,-2-18-90,-1 0-1,1 1 1,0-1 0,0 0 0,-1 1-1,1-1 1,0 0 0,0 0 0,0 0-1,0 0 1,1 0 0,-1 0 0,0 0-1,0 0 1,1 0 0,-1 0-1,0-1 1,1 1 0,-1-1 0,1 1-1,-1-1 1,1 1 0,-1-1 0,1 0-1,-1 0 1,1 0 0,-1 0 0,1 0-1,-1 0 1,1 0 0,-1 0 0,1 0-1,-1-1 1,1 1 0,-1-1-1,1 1 1,-1-1 0,2-1 0,49-22-1131,-46 20 993,0 0 0,1 0 0,0 1 0,0 0 0,0 1 0,0-1 0,0 1 0,0 0 0,15-1 0,-21 3 130,-1 0 0,1 0 0,-1 0 1,0 0-1,1 0 0,-1 0 0,1 0 0,-1 0 0,0 0 0,1 1 0,-1-1 0,1 0 1,-1 0-1,0 0 0,1 0 0,-1 1 0,0-1 0,1 0 0,-1 0 0,0 1 1,1-1-1,-1 0 0,0 0 0,1 1 0,-1-1 0,0 0 0,0 1 0,1-1 0,-1 1 1,0-1-1,0 0 0,0 1 0,0-1 0,0 1 0,0-1 0,1 1 0,-6 19 526,-17 15 1122,15-26-1561,0-1 1,-1 0 0,0-1 0,0 0 0,-1 0-1,1 0 1,-1-1 0,-1-1 0,1 0 0,-1 0-1,0 0 1,0-1 0,-1-1 0,1 0-1,-1 0 1,-19 1 0,29-3-156,-1-1 0,1 0-1,0 0 1,0 0 0,0-1 0,0 1 0,0 0 0,-1 0-1,1 0 1,0-1 0,0 1 0,0-1 0,0 1 0,0-1-1,0 1 1,0-1 0,0 0 0,0 1 0,1-1 0,-1 0-1,0 0 1,0 1 0,0-1 0,1 0 0,-1 0 0,0 0-1,1 0 1,-1 0 0,1 0 0,0 0 0,-1 0 0,1 0-1,0 0 1,-1-1 0,1 1 0,0 0 0,0 0 0,0 0-1,0 0 1,0 0 0,0-1 0,0 1 0,0 0 0,1 0-1,-1 0 1,0 0 0,1 0 0,-1 0 0,1 0 0,-1 0-1,2-2 1,0-3-791,1 0 0,-1 1-1,1-1 1,1 0 0,-1 1-1,1 0 1,0 0 0,6-6-1,17-11-8270</inkml:trace>
</inkml:ink>
</file>

<file path=ppt/ink/ink3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6.634"/>
    </inkml:context>
    <inkml:brush xml:id="br0">
      <inkml:brushProperty name="width" value="0.025" units="cm"/>
      <inkml:brushProperty name="height" value="0.025" units="cm"/>
    </inkml:brush>
  </inkml:definitions>
  <inkml:trace contextRef="#ctx0" brushRef="#br0">0 336 19154,'0'0'12348,"12"4"-11238,-7-2-1103,0 0 0,0-1 0,0 1 0,0-1 0,0 0 0,0-1 0,0 1 0,0-1 1,0 0-1,0 0 0,0-1 0,0 0 0,0 1 0,0-2 0,0 1 0,0 0 0,0-1 0,0 0 0,-1 0 0,1-1 0,6-4 0,38-32-7,-47 36 0,1 1 0,-1-1 0,0 0 0,0 0 0,0 0 0,0 0 0,0 0 0,-1 0 0,1 0 0,-1-1 0,0 1 0,0-1 0,0 1 0,-1-1 0,1-3 0,-1 6 0,0 0 0,-1 1 0,1-1 0,0 1 0,0-1 0,-1 1 0,1-1 0,0 1 0,-1-1 0,1 1 0,-1 0 0,1-1 0,0 1 0,-1-1 0,1 1 0,-1 0 0,1-1 0,-1 1 0,1 0 0,-1 0 0,1-1 0,-1 1 0,0 0 0,1 0 0,-1 0 0,1 0 0,-1 0 0,1 0 0,-1 0 0,0 0 0,1 0 0,-1 0 0,1 0 0,-1 0 0,0 0 0,1 0 0,-1 0 0,1 1 0,-1-1 0,1 0 0,-1 0 0,1 1 0,-1-1 0,1 0 0,-1 1 0,0 0 0,-28 15 0,22-9 0,0 0 0,0 0 0,0 1 0,1-1 0,0 1 0,1 1 0,0-1 0,0 1 0,1 0 0,0 0 0,1 0 0,-1 1 0,2-1 0,-1 1 0,2-1 0,-2 12 0,3-20 0,0 0 0,0 0 0,1 0 0,-1 0 0,0 0 0,0 0 0,1 0 0,-1 0 0,1 0 0,-1 0 0,1 0 0,-1-1 0,1 1 0,-1 0 0,1 0 0,0 0 0,-1-1 0,1 1 0,0 0 0,0-1 0,0 1 0,0 0 0,-1-1 0,1 1 0,0-1 0,2 1 0,35 4 0,-26-6 0,0-1 0,0 0 0,0 0 0,15-6 0,1-4 0,0-2 0,-1 0 0,-1-2 0,0 0 0,-1-2 0,-1-1 0,-1-1 0,0-1 0,-2-1 0,0-1 0,-2 0 0,27-43 0,-42 60 0,0-1 0,-1 0 0,1 0 0,-1 0 0,-1-1 0,1 1 0,-1-1 0,0 0 0,-1 1 0,0-1 0,0 0 0,-1-15 0,-1 22 0,1 0 0,0 0 0,0 0 0,-1 0 0,1 1 0,-1-1 0,1 0 0,-1 0 0,1 0 0,-1 1 0,1-1 0,-1 0 0,0 0 0,1 1 0,-1-1 0,0 1 0,0-1 0,0 1 0,1-1 0,-1 1 0,0-1 0,0 1 0,0 0 0,0-1 0,0 1 0,0 0 0,0 0 0,1 0 0,-1-1 0,0 1 0,0 0 0,0 0 0,0 1 0,0-1 0,0 0 0,0 0 0,-1 1 0,-37 11 0,24-3 0,0 0 0,1 1 0,1 0 0,0 2 0,0-1 0,1 1 0,1 1 0,0 0 0,-12 20 0,16-23 0,0 1 0,1 0 0,0 0 0,1 1 0,0 0 0,1 0 0,0 0 0,1 0 0,1 0 0,0 1 0,0-1 0,1 1 0,1 18 0,2-24-39,0 0 1,0 0-1,0 0 1,1 0-1,0-1 0,1 1 1,-1-1-1,1 0 1,0 0-1,1 0 0,-1-1 1,1 0-1,1 1 1,-1-2-1,0 1 0,1-1 1,0 1-1,0-2 1,1 1-1,-1-1 0,1 0 1,-1 0-1,1 0 1,0-1-1,12 2 0,-18-4-136,-1 0 0,0 0 0,0 0 0,0 0 0,0 1 0,1-1-1,-1 0 1,0 0 0,0 0 0,0 0 0,1 0 0,-1 0 0,0 0 0,0 0-1,0 0 1,0-1 0,1 1 0,-1 0 0,0 0 0,0 0 0,0 0-1,0 0 1,1 0 0,-1 0 0,0 0 0,0 0 0,0 0 0,0-1 0,0 1-1,1 0 1,-1 0 0,0 0 0,0 0 0,0 0 0,0-1 0,0 1 0,0 0-1,0 0 1,0 0 0,0 0 0,0-1 0,0 1 0,0 0 0,1 0-1,-1 0 1,0 0 0,0-1 0,0 1 0,0 0 0,-1 0 0,1 0 0,0-1-1,0 1 1,0 0 0,0 0 0,0 0 0,0-1 0,0-1-2207,-1-17-11397</inkml:trace>
</inkml:ink>
</file>

<file path=ppt/ink/ink3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26.961"/>
    </inkml:context>
    <inkml:brush xml:id="br0">
      <inkml:brushProperty name="width" value="0.025" units="cm"/>
      <inkml:brushProperty name="height" value="0.025" units="cm"/>
    </inkml:brush>
  </inkml:definitions>
  <inkml:trace contextRef="#ctx0" brushRef="#br0">1 1 19827,'0'0'1569</inkml:trace>
</inkml:ink>
</file>

<file path=ppt/ink/ink3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1.526"/>
    </inkml:context>
    <inkml:brush xml:id="br0">
      <inkml:brushProperty name="width" value="0.025" units="cm"/>
      <inkml:brushProperty name="height" value="0.025" units="cm"/>
    </inkml:brush>
  </inkml:definitions>
  <inkml:trace contextRef="#ctx0" brushRef="#br0">55 0 7944,'0'0'18006,"1"13"-17211,1 13-515,-1 0 0,-1 0-1,-2 0 1,-6 36 0,-11 14 685,11-54-645,2 0 0,1 1-1,1-1 1,0 1 0,2 0-1,1 42 1,1-65-295,0 1 0,1 0 1,-1-1-1,0 1 0,0 0 0,1-1 1,-1 1-1,0 0 0,1-1 0,-1 1 1,1-1-1,-1 1 0,1-1 0,-1 1 0,1-1 1,-1 1-1,1-1 0,0 0 0,-1 1 1,1-1-1,-1 0 0,1 1 0,0-1 1,-1 0-1,1 0 0,0 1 0,0-1 0,-1 0 1,1 0-1,0 0 0,-1 0 0,1 0 1,0 0-1,0 0 0,-1 0 0,1-1 0,0 1 1,-1 0-1,1 0 0,0-1 0,-1 1 1,1 0-1,0 0 0,-1-1 0,2 0 1,30-18 201,-6-3-219,0-1 0,-2-1 0,-1-2 0,31-42 0,-14 8-12,38-73 0,-70 115-658</inkml:trace>
</inkml:ink>
</file>

<file path=ppt/ink/ink3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1.900"/>
    </inkml:context>
    <inkml:brush xml:id="br0">
      <inkml:brushProperty name="width" value="0.025" units="cm"/>
      <inkml:brushProperty name="height" value="0.025" units="cm"/>
    </inkml:brush>
  </inkml:definitions>
  <inkml:trace contextRef="#ctx0" brushRef="#br0">9 1 16976,'0'0'8328,"-8"56"-6598,8-32-129,3 5-768,6-1-513,4 3-256,2-1-32,3-1 32,4-6-576,1-5-1762,-2-5-1634,0-10-1954,-2-3-5925</inkml:trace>
</inkml:ink>
</file>

<file path=ppt/ink/ink3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2.460"/>
    </inkml:context>
    <inkml:brush xml:id="br0">
      <inkml:brushProperty name="width" value="0.025" units="cm"/>
      <inkml:brushProperty name="height" value="0.025" units="cm"/>
    </inkml:brush>
  </inkml:definitions>
  <inkml:trace contextRef="#ctx0" brushRef="#br0">187 21 17553,'0'0'8947,"-11"-5"-7527,3 2-1248,6 1-144,0 1 0,0 0 0,-1-1 0,1 1 0,0 0 0,-1 0 0,1 1 0,-1-1 0,1 0 0,-1 1 0,1-1 0,-1 1 0,0 0 0,1 0 0,-1 0 0,1 0 0,-1 1 0,0-1 0,1 0 0,-1 1 0,1 0 0,-1 0-1,1 0 1,0 0 0,-1 0 0,1 0 0,-3 3 0,-6 6 19,1 1 0,0 0 0,1 0-1,0 1 1,-11 20 0,16-24 47,0-1 1,1 1-1,-1 0 1,2 0-1,-1 0 1,1 0-1,0 0 1,1 0-1,0 1 1,0-1-1,1 10 1,0-17-86,0 0 0,1 0 0,-1 0 0,1 0 1,-1-1-1,1 1 0,0 0 0,-1 0 0,1 0 0,0-1 0,-1 1 0,1 0 0,0-1 1,0 1-1,0 0 0,0-1 0,0 1 0,0-1 0,0 0 0,0 1 0,0-1 1,0 0-1,0 1 0,0-1 0,0 0 0,0 0 0,0 0 0,0 0 0,0 0 0,0 0 1,0 0-1,0 0 0,0-1 0,0 1 0,0 0 0,0-1 0,0 1 0,1-1 0,43-16 309,-27 5-256,-1-1 1,0-1-1,-1-1 1,21-24-1,27-25 21,-64 64-85,0-1 1,0 1-1,0 0 0,1-1 1,-1 1-1,0 0 1,1 0-1,-1-1 0,0 1 1,0 0-1,1 0 1,-1 0-1,0-1 1,1 1-1,-1 0 0,1 0 1,-1 0-1,0 0 1,1 0-1,-1 0 1,0 0-1,1 0 0,-1 0 1,1 0-1,-1 0 1,0 0-1,1 0 0,-1 0 1,0 0-1,1 0 1,-1 0-1,0 0 1,1 1-1,-1-1 0,1 0 1,3 16 53,-6 24 130,2-38-172,-14 55 104,10-44 8,1-1 1,0 1-1,-1 19 0,4-32-118,0 0 0,0 0 0,0 1 0,0-1 1,0 0-1,0 0 0,0 0 0,0 0 0,0 1 1,0-1-1,0 0 0,0 0 0,0 0 0,0 1 0,0-1 1,0 0-1,0 0 0,0 0 0,0 0 0,0 1 1,1-1-1,-1 0 0,0 0 0,0 0 0,0 0 0,0 0 1,0 1-1,1-1 0,-1 0 0,0 0 0,0 0 1,0 0-1,0 0 0,1 0 0,-1 0 0,0 0 0,0 0 1,0 0-1,0 0 0,1 0 0,-1 0 0,0 0 1,0 0-1,0 0 0,1 0 0,-1 0 0,0 0 0,0 0 1,14-6 195,10-13 14,10-16-214,-26 25 0,0 1 0,0 1 0,1-1 0,0 2 0,1-1 0,-1 1 0,1 0 0,1 1 0,17-8 0,-27 14 0,-1 0 0,1-1 0,-1 1 0,1 0 0,-1 0 0,1 0 0,-1 0 0,0 0 0,1 0 0,-1 0 0,1 0 0,-1 0 0,1 0 0,-1 0 0,1 1 0,-1-1 0,1 0 0,-1 0 0,1 0 0,-1 1 0,0-1 0,1 0 0,-1 0 0,1 1 0,-1-1 0,0 0 0,1 1 0,-1-1 0,0 0 0,0 1 0,1-1 0,-1 1 0,0-1 0,0 0 0,1 1 0,-1 0 0,2 23 0,-13 27 0,-7-4 0,48-66 0,-11 3 0,-11 8 0,0 1 0,0 0 0,1 0 0,0 1 0,1 0 0,-1 0 0,1 1 0,0 1 0,0-1 0,18-3 0,-28 8-12,1-1 0,0 1-1,-1 0 1,1 0 0,0 0 0,-1 0-1,1 0 1,0 1 0,-1-1 0,1 0 0,0 0-1,-1 0 1,1 1 0,-1-1 0,1 0 0,0 0-1,-1 1 1,1-1 0,-1 1 0,1-1-1,-1 0 1,1 1 0,-1-1 0,1 1 0,-1-1-1,0 1 1,1 0 0,-1-1 0,1 1-1,-1-1 1,0 1 0,0 0 0,1-1 0,-1 1-1,0-1 1,0 1 0,0 1 0,1 34-1230,-2-33 1030,1 0 0,0 1-1,0-1 1,0 0 0,0 0-1,0 1 1,1-1 0,-1 0-1,1 0 1,1 4 0,13-3-10588,-4-4-1393</inkml:trace>
</inkml:ink>
</file>

<file path=ppt/ink/ink3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2.818"/>
    </inkml:context>
    <inkml:brush xml:id="br0">
      <inkml:brushProperty name="width" value="0.025" units="cm"/>
      <inkml:brushProperty name="height" value="0.025" units="cm"/>
    </inkml:brush>
  </inkml:definitions>
  <inkml:trace contextRef="#ctx0" brushRef="#br0">57 0 18001,'0'0'7282,"-6"12"-4768,-1 1-1939,1-1-38,-1 0 0,1 0-1,1 1 1,0 0 0,1 0-1,0 0 1,-3 22 0,8-34-536,-1 0 1,0 0 0,1-1 0,-1 1 0,0 0 0,1-1 0,-1 1 0,1 0 0,-1-1 0,1 1 0,-1-1 0,1 1 0,0-1-1,-1 1 1,1-1 0,-1 1 0,1-1 0,0 1 0,0-1 0,-1 0 0,1 0 0,0 1 0,0-1 0,-1 0 0,1 0-1,0 0 1,0 0 0,0 0 0,-1 0 0,1 0 0,0 0 0,0 0 0,0 0 0,-1 0 0,1 0 0,0-1 0,0 1 0,-1 0-1,1 0 1,1-1 0,34-12 21,0-11-23,-29 19 0,-1 0 0,1 0 0,1 0 0,-1 1 0,0 0 0,1 1 0,0 0 0,0 0 0,0 0 0,0 1 0,13-2 0,-20 5 0,0-1 0,0 1 0,-1 0 0,1-1 0,0 1 0,0 0 0,-1 0 0,1-1 0,0 1 0,-1 0 0,1 0 0,-1 0 0,1 0 0,-1 0 0,1 0 0,-1 0 0,1 0 0,-1 0 0,0 0 0,0 0 0,0 0 0,0 0 0,0 0 0,0 0 0,0 0 0,0 0 0,0 0 0,0 0 0,0 0 0,0 0 0,-1 0 0,0 2 0,-8 37 0,-1-21-582,8-16-116,0 1 0,0-1-1,0 1 1,1 0 0,-1-1 0,1 1 0,0 0 0,-1 7 0</inkml:trace>
</inkml:ink>
</file>

<file path=ppt/ink/ink3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5.750"/>
    </inkml:context>
    <inkml:brush xml:id="br0">
      <inkml:brushProperty name="width" value="0.025" units="cm"/>
      <inkml:brushProperty name="height" value="0.025" units="cm"/>
    </inkml:brush>
  </inkml:definitions>
  <inkml:trace contextRef="#ctx0" brushRef="#br0">21 478 13293,'-6'9'1769,"4"-7"-1138,0 0 1,1 1 0,-1-1-1,1 0 1,0 1 0,-1-1-1,1 1 1,1-1 0,-1 1-1,-1 4 1,19-10 2064,-1-9-2255,0-1 0,0-1-1,-2 0 1,0-1 0,0-1 0,14-22-1,-6 9-87,199-278 1583,-201 279-1817,-17 22-110,14-16 188,-10 21-142,-5 15-134,-5 26 137,-1 0 1,-2-1-1,-2 0 0,-14 42 1,9-38 151,3 0 1,-10 89-1,19-132-203,1 1 0,0 0 0,0-1 0,0 1 0,0 0 0,-1-1 0,1 1 0,0 0-1,0-1 1,0 1 0,0 0 0,0-1 0,1 1 0,-1 0 0,0-1 0,0 1 0,0 0 0,1-1 0,-1 1-1,0 0 1,0-1 0,1 1 0,-1-1 0,1 1 0,-1-1 0,1 1 0,-1-1 0,1 1 0,-1-1 0,1 1-1,-1-1 1,1 1 0,-1-1 0,1 0 0,0 1 0,-1-1 0,1 0 0,0 0 0,-1 1 0,1-1 0,0 0-1,-1 0 1,1 0 0,0 0 0,-1 0 0,1 0 0,0 0 0,-1 0 0,1 0 0,1-1 0,-1 1-78,1-1 1,0 0 0,-1 1 0,1-1 0,-1 0-1,1 0 1,-1 0 0,0 0 0,0-1 0,1 1-1,-1 0 1,0 0 0,0-1 0,0 1 0,0-1-1,0 1 1,0-1 0,-1 1 0,2-3 0,-1 0-647,0 1 0,-1-1 1,1 1-1,-1-1 0,0 0 1,0 1-1,0-1 0,-1 1 1,1-1-1,-1 0 0,0 1 0,0-1 1,0 1-1,0 0 0,-2-5 1,-15-16-6507</inkml:trace>
</inkml:ink>
</file>

<file path=ppt/ink/ink3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6.110"/>
    </inkml:context>
    <inkml:brush xml:id="br0">
      <inkml:brushProperty name="width" value="0.025" units="cm"/>
      <inkml:brushProperty name="height" value="0.025" units="cm"/>
    </inkml:brush>
  </inkml:definitions>
  <inkml:trace contextRef="#ctx0" brushRef="#br0">0 56 14157,'0'0'17489,"83"8"-17073,-43-9-288,2-8-96,1-1-384,-1 0-1281,-4-1-1602,-7-1-2307,-5 2-4259</inkml:trace>
</inkml:ink>
</file>

<file path=ppt/ink/ink3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6.512"/>
    </inkml:context>
    <inkml:brush xml:id="br0">
      <inkml:brushProperty name="width" value="0.025" units="cm"/>
      <inkml:brushProperty name="height" value="0.025" units="cm"/>
    </inkml:brush>
  </inkml:definitions>
  <inkml:trace contextRef="#ctx0" brushRef="#br0">22 0 13581,'0'0'12641,"0"9"-11883,-1 32 622,-8 53 0,-2 43 1482,11-137-2860,0 0 0,0 0 0,0 0 0,0 0 0,0 1 0,1-1 0,-1 0 0,0 0 0,0 0 0,0 0 1,0 0-1,0 0 0,0 0 0,0 0 0,1 0 0,-1 0 0,0 0 0,0 0 0,0 0 0,0 1 1,0-1-1,1 0 0,-1 0 0,0 0 0,0 0 0,0 0 0,0 0 0,0-1 0,1 1 0,-1 0 1,0 0-1,0 0 0,0 0 0,0 0 0,0 0 0,0 0 0,1 0 0,-1 0 0,0 0 0,0 0 1,0 0-1,0 0 0,0-1 0,0 1 0,0 0 0,0 0 0,0 0 0,1 0 0,-1 0 0,0 0 1,0-1-1,0 1 0,0 0 0,0 0 0,0 0 0,0 0 0,0 0 0,0 0 0,0-1 0,0 1 1,0 0-1,0 0 0,0 0 0,0 0 0,0 0 0,0-1 0,0 1 0,6-10 21,-3-9-23,0 0 0,-1 0 0,-1 0 0,-2-24 0,1 12 0,45 28 0,0-3-1946,-39 5 1261,0-1-1,0 0 1,0-1-1,-1 0 0,1 0 1,-1 0-1,0 0 0,0-1 1,0 0-1,0 0 0,-1 0 1,1 0-1,-1-1 0,7-9 1,0-5-5534</inkml:trace>
</inkml:ink>
</file>

<file path=ppt/ink/ink3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7.027"/>
    </inkml:context>
    <inkml:brush xml:id="br0">
      <inkml:brushProperty name="width" value="0.025" units="cm"/>
      <inkml:brushProperty name="height" value="0.025" units="cm"/>
    </inkml:brush>
  </inkml:definitions>
  <inkml:trace contextRef="#ctx0" brushRef="#br0">78 1 17969,'0'0'7879,"-3"10"-7078,-12 34 267,1-7-229,2-1 0,2 2 1,2-1-1,-7 66 0,14-102-832,1 0 1,0-1-1,0 1 0,0-1 1,0 1-1,0-1 0,0 1 1,0-1-1,0 1 1,1 0-1,-1-1 0,0 1 1,0-1-1,0 1 0,0-1 1,1 1-1,-1-1 0,0 1 1,1-1-1,-1 1 1,0-1-1,1 0 0,-1 1 1,0-1-1,1 1 0,-1-1 1,1 0-1,-1 1 0,1-1 1,-1 0-1,1 0 1,0 1-1,18-7 201,18-21 19,-25 15-203,46-37-102,-55 47 21,0 0 1,0 0-1,-1 1 1,1-1 0,1 1-1,-1-1 1,0 1-1,0 0 1,0 0-1,1 0 1,-1 1-1,0-1 1,1 1 0,-1 0-1,1 0 1,-1 0-1,0 0 1,5 1-1,-7 0 43,1 0 0,-1 1 0,0-1 0,1 0-1,-1 1 1,0-1 0,0 1 0,0-1 0,0 1-1,0-1 1,0 1 0,0 0 0,0 0 0,-1-1-1,1 1 1,-1 0 0,1 0 0,-1 0 0,0 0-1,0 0 1,1 0 0,-2 2 0,2 52 34,-2-44-18,1-5 60,-1 1 0,0-1 0,-1 0 1,0 0-1,0 0 0,0 0 0,-1 0 0,0 0 0,0 0 0,-1-1 0,1 0 0,-8 9 1,9-12-29,-1 1 1,0-1 0,0 0 0,0 0-1,0 0 1,-1 0 0,1-1 0,-1 1-1,1-1 1,-1 0 0,0 0 0,0 0-1,0-1 1,0 1 0,0-1 0,0 0-1,-1 0 1,1-1 0,0 1 0,-1-1-1,1 0 1,-6 0 0,6-2-84,0 0 1,0 0-1,0 0 1,1 0-1,-1-1 1,0 1-1,1-1 1,0 0-1,-1 0 1,1-1-1,1 1 1,-1-1-1,0 1 1,1-1-1,0 0 1,0 0-1,0 0 1,0 0-1,0 0 1,1 0-1,0-1 1,-1-3-1,4 6-855,-1 1 0,1 0-1,0 0 1,0 1-1,-1-1 1,1 0 0,0 1-1,0-1 1,0 1-1,0-1 1,4 1 0,5-3-3656,4-4-4953</inkml:trace>
</inkml:ink>
</file>

<file path=ppt/ink/ink3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7.965"/>
    </inkml:context>
    <inkml:brush xml:id="br0">
      <inkml:brushProperty name="width" value="0.025" units="cm"/>
      <inkml:brushProperty name="height" value="0.025" units="cm"/>
    </inkml:brush>
  </inkml:definitions>
  <inkml:trace contextRef="#ctx0" brushRef="#br0">0 282 16656,'0'0'11595,"10"2"-10101,-6-1-1408,1-1-1,-1 1 1,1-1-1,-1 1 1,1-1-1,0-1 0,-1 1 1,1-1-1,-1 1 1,1-1-1,-1-1 0,1 1 1,-1-1-1,0 1 1,1-1-1,-1 0 1,0-1-1,0 1 0,-1-1 1,1 0-1,0 0 1,-1 0-1,0 0 0,0 0 1,5-7-1,-5 6-35,0 1 0,0-1 0,0-1 0,0 1 0,-1 0 1,1 0-1,-1-1 0,0 0 0,-1 1 0,1-1 0,-1 0 0,0 0 0,0 0 0,0 1 0,-1-7 0,0 10-50,0 1 0,0-1 0,0 0 0,0 0 0,-1 0 0,1 0 0,0 1 0,-1-1 0,1 0 0,-1 0 0,1 1 0,-1-1 0,1 0 0,-1 1 0,1-1 0,-1 1 0,0-1 0,1 0 0,-1 1 0,0 0 0,1-1 0,-1 1 0,0-1 0,0 1 0,1 0 0,-1-1 0,0 1 0,0 0 0,0 0 0,0 0 0,1 0 0,-1 0 0,0 0 0,0 0 0,0 0 0,0 0 0,1 0 0,-1 0 0,0 0 0,0 0 0,0 1 0,0-1 0,1 0 0,-1 1 0,0-1 0,0 1 0,0 0 0,-4 1 0,1-1 0,0 1 0,0 0 0,0 1 0,0-1 0,1 1 0,-1-1 0,-4 5 0,1 4 0,-1 1 0,2-1 0,-1 1 0,2 0 0,0 1 0,0 0 0,1-1 0,0 1 0,1 1 0,1-1 0,0 0 0,1 15 0,1-27 0,-1 0 0,1 1 0,1-1 0,-1 0 0,0 0 0,0 0 0,0 0 0,1 0 0,-1 0 0,0 0 0,1 0 0,-1 0 0,1 0 0,-1 0 0,1 0 0,-1 0 0,1 0 0,0 0 0,0 0 0,-1-1 0,1 1 0,0 0 0,0 0 0,0-1 0,0 1 0,0-1 0,1 1 0,1 0 0,-1 0 0,1-1 0,0 1 0,0-1 0,-1 0 0,1 0 0,0 0 0,0 0 0,0 0 0,4-1 0,1-1 0,0 0 0,0-1 0,-1 1 0,1-2 0,-1 1 0,0-1 0,8-5 0,-4 0 0,-1-1 0,0 1 0,0-2 0,-1 1 0,0-1 0,-1-1 0,0 0 0,-1 0 0,10-24 0,-17 37 0,-33 94 0,30-84 0,0 1 0,1 0 0,0 0 0,1 0 0,0 0 0,2 22 0,-1-34 0,0 1 0,0 0 0,0 0 0,0 0 0,1-1 0,-1 1 0,0 0 0,1 0 0,-1-1 0,0 1 0,1 0 0,-1-1 0,1 1 0,-1 0 0,1-1 0,-1 1 0,1-1 0,-1 1 0,1-1 0,0 1 0,-1-1 0,1 1 0,0-1 0,-1 0 0,1 1 0,0-1 0,0 0 0,1 1 0,25-5 0,-20 1 0,0 1 0,-1-2 0,1 1 0,-1-1 0,11-8 0,-4-2 0,0-1 0,-1 0 0,0 0 0,-1-1 0,-1-1 0,-1 1 0,10-24 0,1-14 0,15-62 0,-10 33 0,-23 79 0,0 11 0,0 28 0,-4 49 0,-6 11 0,-6 135 0,16-220 0,3-16 0,3-22 0,-6 0-126,-1 0-1,-2 0 1,-6-45-1,6 63 79,-1 0 0,0 0 0,-1 0 0,0 1-1,-1-1 1,0 1 0,0-1 0,-1 1 0,0 1 0,-1-1 0,0 1 0,0 0-1,-10-10 1,7 12-132,8 10 1,14 12-12,-3-11-170,0-1 0,1 1-1,-1-2 1,1 1-1,0-2 1,0 1 0,1-2-1,-1 1 1,22-1-1,-33-1 216,0 0 0,0 0 0,1 0-1,-1 0 1,0 0 0,0 0 0,0 0-1,1 0 1,-1 0 0,0 0 0,0 0-1,0 0 1,1 0 0,-1 0 0,0 0-1,0 0 1,0 0 0,1-1 0,-1 1 0,0 0-1,0 0 1,0 0 0,0 0 0,1 0-1,-1 0 1,0-1 0,0 1 0,0 0-1,0 0 1,0 0 0,0 0 0,1-1-1,-1 1 1,0 0 0,0 0 0,0 0-1,0-1 1,0 1 0,0 0 0,0 0 0,0 0-1,0-1 1,0 1 0,0 0 0,0 0-1,0 0 1,0-1 0,0 1 0,0 0-1,0 0 1,0-1 0,0 0-615,0-12-5997</inkml:trace>
</inkml:ink>
</file>

<file path=ppt/ink/ink3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8.335"/>
    </inkml:context>
    <inkml:brush xml:id="br0">
      <inkml:brushProperty name="width" value="0.025" units="cm"/>
      <inkml:brushProperty name="height" value="0.025" units="cm"/>
    </inkml:brush>
  </inkml:definitions>
  <inkml:trace contextRef="#ctx0" brushRef="#br0">0 0 14798,'0'0'10890</inkml:trace>
</inkml:ink>
</file>

<file path=ppt/ink/ink3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8.960"/>
    </inkml:context>
    <inkml:brush xml:id="br0">
      <inkml:brushProperty name="width" value="0.025" units="cm"/>
      <inkml:brushProperty name="height" value="0.025" units="cm"/>
    </inkml:brush>
  </inkml:definitions>
  <inkml:trace contextRef="#ctx0" brushRef="#br0">168 159 10025,'0'0'1917,"8"-11"1142,23-38 74,-30 47-2931,-1 1 0,1-1 0,0 1-1,0-1 1,-1 0 0,1 1 0,0-1-1,-1 0 1,0 1 0,1-1-1,-1 0 1,0 0 0,0 1 0,0-1-1,0 0 1,0 0 0,-1-1 0,0 2-79,1 0 0,0 0 0,-1 0 0,0 0 0,1 1 0,-1-1 0,0 0 0,1 1 0,-1-1 0,0 0 0,0 1 0,1-1 0,-1 1 0,0-1 0,0 1 1,0-1-1,0 1 0,0 0 0,0-1 0,0 1 0,-1 0 0,-2-1 62,-1 1-1,1 0 1,0 0 0,-1 0 0,1 0-1,0 1 1,0 0 0,-1 0 0,1 0-1,-5 2 1,0 2-131,0 1 0,0 0-1,1 0 1,0 1 0,0 0 0,0 0-1,1 1 1,0 0 0,1 0 0,-1 1-1,2-1 1,-7 14 0,6-11 122,0 1 0,1-1 0,0 1 1,1 0-1,1 1 0,0-1 0,0 1 1,1-1-1,0 26 0,2-37-155,0 0 0,0 1-1,0-1 1,0 1 0,1-1 0,-1 1 0,0-1-1,1 0 1,0 1 0,-1-1 0,1 0 0,0 1-1,-1-1 1,1 0 0,0 0 0,0 1-1,0-1 1,0 0 0,0 0 0,0 0 0,0 0-1,1-1 1,-1 1 0,2 1 0,1-1 20,-1 0 0,0 0 0,0 0 1,1-1-1,-1 1 0,1-1 1,-1 0-1,0 0 0,1 0 0,4-1 1,3-1 56,-1-1 1,0 1 0,1-2 0,-1 1 0,-1-1 0,13-7 0,-10 4-2,0-1 0,-1 0 0,0 0 0,0-1 0,-1-1 0,0 1 0,0-2 0,-1 1 0,-1-2 0,0 1 0,0-1 0,-1 0 0,-1 0 1,0-1-1,0 0 0,-2 0 0,1 0 0,-2-1 0,0 1 0,0-1 0,0-20 0,-2 32-97,-1 0 0,0 0 0,0 0 0,0 0 0,-1 0 0,1 0 0,0 0 0,-1 0 0,1 0 0,-1 0 0,1 0 0,-1 1 0,0-1 0,0 0 0,0 0 0,0 1 0,0-1 0,0 1 0,-1-1 0,1 1 0,0-1 0,-1 1 0,1 0 0,-1-1 0,0 1 0,1 0 0,-1 0 0,0 0 0,0 0 0,1 1 0,-1-1 0,0 0 0,0 1 0,0-1 0,-3 1 0,2 0 0,-1 0 0,1 0 0,0 1 0,0-1 0,0 1 0,0 0 0,0 0 0,0 0 0,0 0 0,0 0 0,1 1 0,-1-1 0,0 1 0,1 0 0,-1 0 0,1 0 0,-1 0 0,1 0 0,0 0 0,0 1 0,0-1 0,-2 4 0,2-2-372,-1 0 0,1 0 0,0 1 0,1-1 0,-1 1 0,1-1 0,-1 1 0,1 0 0,1-1 0,-1 1 0,1 0-1,0 5 1,0-8 181,0-1 0,0 1-1,1 0 1,-1-1 0,1 0-1,-1 1 1,1-1-1,0 1 1,-1-1 0,1 0-1,0 1 1,0-1-1,0 0 1,0 0 0,0 0-1,0 0 1,0 1 0,1-2-1,-1 1 1,0 0-1,0 0 1,1 0 0,-1-1-1,1 1 1,-1 0 0,1-1-1,-1 1 1,1-1-1,-1 0 1,1 0 0,-1 1-1,1-1 1,-1 0-1,1 0 1,-1 0 0,1-1-1,-1 1 1,1 0 0,1-1-1,19-3-6086</inkml:trace>
</inkml:ink>
</file>

<file path=ppt/ink/ink3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39.913"/>
    </inkml:context>
    <inkml:brush xml:id="br0">
      <inkml:brushProperty name="width" value="0.025" units="cm"/>
      <inkml:brushProperty name="height" value="0.025" units="cm"/>
    </inkml:brush>
  </inkml:definitions>
  <inkml:trace contextRef="#ctx0" brushRef="#br0">129 0 9705,'0'0'17056,"-4"6"-15780,-9 19-745,0 0-1,2 2 1,1-1 0,-8 31-1,-24 119 1547,36-146-2077,1 0 0,-2 48 0,7-78 0,0 1 0,0-1 0,0 1 0,0-1 0,0 1 0,0-1 0,0 1 0,0-1 0,0 1 0,0-1 0,1 1 0,-1-1 0,0 0 0,0 1 0,0-1 0,0 1 0,1-1 0,-1 1 0,0-1 0,0 0 0,1 1 0,-1-1 0,0 0 0,1 1 0,-1-1 0,1 0 0,-1 1 0,0-1 0,1 0 0,-1 0 0,1 1 0,-1-1 0,1 0 0,-1 0 0,0 0 0,1 0 0,-1 0 0,1 0 0,-1 1 0,1-1 0,-1 0 0,1 0 0,-1 0 0,1-1 0,-1 1 0,1 0 0,-1 0 0,1 0 0,-1 0 0,1 0 0,-1-1 0,0 1 0,1 0 0,-1 0 0,1-1 0,0 1 0,25-19 0,-2-9 0,-1-1 0,23-40 0,29-34 0,-75 102 0,0 1 0,0 0 0,0-1 0,1 1 0,-1-1 0,0 1 0,0 0 0,1-1 0,-1 1 0,0 0 0,0-1 0,1 1 0,-1 0 0,0 0 0,1-1 0,-1 1 0,0 0 0,1 0 0,-1 0 0,1-1 0,-1 1 0,0 0 0,1 0 0,-1 0 0,1 0 0,-1 0 0,0 0 0,1 0 0,-1 0 0,1 0 0,-1 0 0,1 0 0,-1 0 0,0 0 0,1 0 0,-1 0 0,1 0 0,-1 1 0,1-1 0,4 19 0,-7 29 0,-2-29 0,0 0 0,-2 0 0,0-1 0,-14 29 0,5-14 0,29-40 0,7-9 0,16-24 0,-19 19 0,1 1 0,1 1 0,25-19 0,-44 37 0,-1 0 0,1 1 0,-1-1 0,1 1 0,-1-1 0,1 1 0,-1-1 0,1 1 0,0-1 0,-1 1 0,1 0 0,0-1 0,-1 1 0,1 0 0,0-1 0,0 1 0,-1 0 0,1 0 0,0 0 0,0 0 0,-1 0 0,1 0 0,0 0 0,0 0 0,-1 0 0,1 0 0,0 0 0,-1 0 0,1 1 0,0-1 0,0 0 0,-1 0 0,1 1 0,0-1 0,-1 1 0,2 0 0,-2 1 0,1 0 0,0 0 0,-1 0 0,0 0 0,1 0 0,-1 0 0,0 0 0,0 0 0,0 0 0,0 0 0,0 0 0,-2 4 0,0 7 0,-2 1 0,0-1 0,-6 16 0,0-12 0,7-12 0,0 0 0,0 1 0,1-1 0,-1 1 0,1-1 0,0 1 0,1 0 0,-2 10 0,3-15 0,1-1 0,-1 1 0,1-1 0,0 1 0,-1-1 0,1 0 0,0 1 0,-1-1 0,1 0 0,0 0 0,0 1 0,-1-1 0,1 0 0,0 0 0,0 0 0,-1 0 0,1 0 0,0 0 0,0 0 0,-1 0 0,1 0 0,0-1 0,0 1 0,-1 0 0,1 0 0,0-1 0,0 1 0,0-1 0,24-7 0,-10-1 0,-1-1 0,-1 0 0,1-1 0,-2 0 0,1-1 0,10-15 0,-8 11 0,1 0 0,29-23 0,-44 37 0,0 1 0,1 0 0,-1 0 0,1 0 0,0 0 0,-1 0 0,1 0 0,0 0 0,0 0 0,-1 0 0,1 1 0,0-1 0,0 1 0,0-1 0,0 1 0,0 0 0,0 0 0,0 0 0,0 0 0,0 0 0,3 1 0,-4 0 0,1 0 0,-1 0 0,0 0 0,0 0 0,0 0 0,0 1 0,0-1 0,0 0 0,0 1 0,-1-1 0,1 0 0,0 1 0,-1-1 0,1 1 0,-1-1 0,1 1 0,-1-1 0,0 1 0,0-1 0,0 4 0,1 4 0,-1 1 0,-1-1 0,0 1 0,0-1 0,-1 1 0,0-1 0,-6 15 0,-22 45 0,30-69-33,0 0 1,0 0-1,0 0 1,0 0-1,0 0 1,1-1-1,-1 1 0,0 0 1,0 0-1,0 0 1,0 0-1,0 0 1,1 0-1,-1 0 0,0 0 1,0 0-1,0 0 1,0-1-1,1 1 1,-1 0-1,0 0 1,0 0-1,0 0 0,0 0 1,1 0-1,-1 0 1,0 0-1,0 0 1,0 1-1,0-1 0,1 0 1,-1 0-1,0 0 1,0 0-1,0 0 1,0 0-1,1 0 0,-1 0 1,0 0-1,0 0 1,0 1-1,0-1 1,0 0-1,0 0 0,1 0 1,-1 0-1,0 0 1,0 1-1,0-1 1,0 0-1,0 0 0,0 0 1,0 0-1,0 0 1,0 1-1,0-1 1,0 0-1,0 0 1,0 0-1,0 1 0,0-1 1,0 0-1,0 0 1,0 0-1,0 0 1,0 1-1,10-9-5104,0-4-3511,1-2-8152</inkml:trace>
</inkml:ink>
</file>

<file path=ppt/ink/ink3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0.284"/>
    </inkml:context>
    <inkml:brush xml:id="br0">
      <inkml:brushProperty name="width" value="0.025" units="cm"/>
      <inkml:brushProperty name="height" value="0.025" units="cm"/>
    </inkml:brush>
  </inkml:definitions>
  <inkml:trace contextRef="#ctx0" brushRef="#br0">1 94 19282,'0'0'9455,"9"8"-8270,-4-5-1127,-1 1 1,1 0-1,0-1 1,0 0-1,0 0 1,0-1-1,1 1 1,-1-1-1,1 0 1,0-1-1,-1 1 1,1-1-1,0 0 1,0 0 0,-1-1-1,1 0 1,0 0-1,0 0 1,0-1-1,0 0 1,-1 0-1,1 0 1,0-1-1,-1 0 1,1 0-1,7-4 1,-9 4-9,0-1 1,0 1 0,0-1-1,-1 0 1,1 0-1,-1 0 1,0-1 0,0 1-1,0-1 1,0 0-1,0 1 1,-1-1 0,0-1-1,0 1 1,0 0 0,0 0-1,0-1 1,-1 1-1,0-1 1,0 1 0,0-1-1,-1 0 1,1 1-1,-2-8 1,1 11-51,0 0 0,-1 0 0,0 0 0,1 0 0,-1 0 0,1 0 0,-1 0 0,0 0 0,0 0 0,0 0 0,0 0 0,0 0 0,0 1 0,0-1 0,0 0 0,0 1 0,0-1 0,0 1 0,0-1 0,0 1 0,0-1 0,0 1 0,-1 0 0,1 0 0,0-1 0,0 1 0,-1 0 0,1 0 0,0 0 0,0 0 0,0 1 0,-1-1 0,0 0 0,-3 1 0,1-1 0,-1 1 0,1 0 0,-1 0 0,1 1 0,0-1 0,0 1 0,-6 3 0,2 1 0,0 1 0,1 0 0,0 1 0,0 0 0,0 0 0,1 0 0,1 1 0,-1 0 0,-4 11 0,7-14 0,-1 1 0,2 0 0,-1 0 0,1-1 0,0 2 0,0-1 0,1 0 0,0 0 0,0 1 0,0-1 0,1 0 0,0 1 0,3 12 0,-2-18-6,0 0 0,1 1 1,0-1-1,-1 0 0,1 0 0,0 1 0,0-2 0,0 1 1,1 0-1,-1 0 0,0-1 0,1 1 0,-1-1 1,0 1-1,1-1 0,0 0 0,-1 0 0,1-1 0,0 1 1,0 0-1,-1-1 0,1 0 0,0 1 0,3-1 1,6 1-516,0-1 0,0 0 0,0 0 0,18-4 1,13-10-6564</inkml:trace>
</inkml:ink>
</file>

<file path=ppt/ink/ink3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0.967"/>
    </inkml:context>
    <inkml:brush xml:id="br0">
      <inkml:brushProperty name="width" value="0.025" units="cm"/>
      <inkml:brushProperty name="height" value="0.025" units="cm"/>
    </inkml:brush>
  </inkml:definitions>
  <inkml:trace contextRef="#ctx0" brushRef="#br0">160 36 8968,'0'0'5104,"10"-5"-1922,4-2-2041,9-5 187,3 1 4007,-33 12-1151,-6-1-2583,-10 1-1401,4 3-101,1 0 0,0 1 0,0 2 0,1-1 0,-1 2 0,2 1 0,-1 0 0,-19 14 0,35-22-101,1-1-1,-1 1 1,0-1-1,0 1 1,0-1-1,1 1 1,-1 0-1,0 0 1,1-1-1,-1 1 1,0 0-1,1 0 1,-1 0 0,1 0-1,0-1 1,-1 1-1,1 0 1,0 0-1,-1 0 1,1 0-1,0 0 1,0 0-1,0 0 1,0 0-1,0 0 1,0 2-1,1-2-3,0 0 0,-1 0 0,1 0 0,0 0 0,0 0 0,0-1 0,0 1 0,1 0 0,-1 0 1,0-1-1,0 1 0,0-1 0,0 1 0,1-1 0,-1 1 0,0-1 0,2 1 0,70 5-397,-61-6 238,-9 1 131,94 8-552,-87-7 564,0 0 0,0 0 0,0 1 0,0 0 0,-1 1 0,1 0 1,11 8-1,-19-11 34,-1-1 1,1 1-1,0 0 1,-1 0-1,1 0 1,0 0-1,-1 0 1,0 1-1,1-1 1,-1 0-1,0 1 1,1-1-1,-1 1 0,0-1 1,0 1-1,0 0 1,0-1-1,-1 1 1,1 0-1,0 0 1,-1-1-1,1 1 1,-1 0-1,0 0 1,1 0-1,-1 0 1,0 0-1,0 0 1,0-1-1,-1 1 1,1 0-1,0 0 1,-1 0-1,1 0 1,-1 0-1,0-1 1,1 1-1,-1 0 0,0-1 1,0 1-1,0 0 1,0-1-1,0 1 1,-1-1-1,1 0 1,0 1-1,-1-1 1,-2 2-1,-5 4 225,0 0 0,0-1 0,-1 0-1,0 0 1,0-1 0,-20 6 0,17-6-225,-1-1 1,1-1 0,-1 0-1,0-1 1,0 0 0,0-1-1,-24-2 1,38 1-32,-1 0 0,0 0 0,1 0 0,-1 0 0,1 0 0,-1 0 0,1 0 0,-1 0 0,1-1 0,-1 1-1,1 0 1,-1 0 0,1-1 0,-1 1 0,1 0 0,-1 0 0,1-1 0,-1 1 0,1-1 0,-1 1 0,1 0 0,0-1 0,-1 1 0,1-1 0,0 1 0,0-1 0,-1 1 0,1-1 0,0 1 0,0-1 0,-1 1 0,1-1-1,0 1 1,0-1 0,0 0 0,9-21-1705,26-15-2849,39-13-8244,-32 22-118</inkml:trace>
</inkml:ink>
</file>

<file path=ppt/ink/ink3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1.391"/>
    </inkml:context>
    <inkml:brush xml:id="br0">
      <inkml:brushProperty name="width" value="0.025" units="cm"/>
      <inkml:brushProperty name="height" value="0.025" units="cm"/>
    </inkml:brush>
  </inkml:definitions>
  <inkml:trace contextRef="#ctx0" brushRef="#br0">96 0 3171,'0'0'19485,"-4"11"-17745,-58 184 2830,53-158-3620,2 1 1,1 0-1,-2 63 0,9-102-950,-1 1 0,0 0 0,0 0 0,0-1 0,0 1 0,1 0 0,-1 0 0,0 0 0,0-1 0,0 1 0,1 0 0,-1 0 0,0 0 0,0 0 0,1-1 0,-1 1 0,0 0 0,0 0 0,1 0 0,-1 0 0,0 0 0,1 0 0,-1 0 0,0 0 0,0 0 0,1 0 0,-1 0 0,0 0 0,1 0 0,-1 0 0,0 0 0,1 0 0,-1 0 0,0 0 0,0 0 0,1 0 0,-1 1 0,0-1 0,0 0 0,1 0 0,-1 0 0,0 0 0,0 1 0,0-1 0,1 0 0,-1 0 0,0 1 0,0-1 0,0 0 0,1 0 0,-1 1 0,0-1 0,0 0 0,0 0 0,0 1 0,0-1 0,0 0 0,0 0 0,0 1 0,0-1 0,0 0 0,0 1 0,0-1 0,0 0 0,0 1 0,0-1 0,0 0 0,0 1 0,15-19 0,67-155 0,-36 68 0,-44 100 0,1 0 0,0 0 0,0 0 0,0 0 0,0 1 0,1-1 0,-1 1 0,1 0 0,0 0 0,1 0 0,-1 1 0,1-1 0,9-4 0,-7 5 0,1 0 0,-1 1 0,1 0 0,-1 0 0,1 1 0,0 0 0,0 1 0,0-1 0,10 2 0,-16-1-2,0 0 0,-1 0 1,1 0-1,0 0 0,-1 0 0,1 1 1,0-1-1,-1 0 0,1 1 0,0-1 1,-1 1-1,1 0 0,-1 0 0,1-1 0,-1 1 1,1 0-1,-1 0 0,0 0 0,1 0 1,-1 1-1,0-1 0,0 0 0,0 0 1,0 1-1,0-1 0,0 1 0,0-1 0,-1 1 1,1-1-1,0 1 0,-1-1 0,1 1 1,-1 0-1,0-1 0,1 1 0,-1 0 1,0-1-1,0 1 0,0 0 0,0 0 0,0-1 1,-1 3-1,0 0-1,0 1 1,0 0-1,-1 0 1,0-1-1,1 1 0,-1-1 1,-1 0-1,1 1 1,-1-1-1,0 0 1,0 0-1,0-1 0,-6 7 1,0-3 10,1-1 0,-1 0 0,0 0 0,-1-1 0,1 0 0,-1-1 0,0 0 0,0 0 0,-1-1 0,1 0 0,-1-1 0,1 0 0,-21 0 0,31-2-34,-1 0 1,1 0-1,-1 0 1,1 0-1,-1 0 1,1 0-1,-1 0 1,1 0-1,-1 0 1,1 0-1,-1 0 1,1 0-1,0-1 1,-1 1-1,1 0 1,-1 0-1,1-1 1,-1 1-1,1 0 1,0 0-1,-1-1 1,1 1-1,0 0 1,-1-1-1,1 1 1,0-1-1,-1 1 1,1 0-1,0-1 1,0 1-1,0-1 1,-1 1-1,1-1 1,0 1-1,0-1 1,7-19-2271,22-15-3672,-4 17-518,3 1-2862</inkml:trace>
</inkml:ink>
</file>

<file path=ppt/ink/ink3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1.764"/>
    </inkml:context>
    <inkml:brush xml:id="br0">
      <inkml:brushProperty name="width" value="0.025" units="cm"/>
      <inkml:brushProperty name="height" value="0.025" units="cm"/>
    </inkml:brush>
  </inkml:definitions>
  <inkml:trace contextRef="#ctx0" brushRef="#br0">1 68 14157,'0'0'7447,"10"3"-4030,4 1-2548,0-1 1,-1 0-1,1-1 0,0-1 0,15 0 1,-27 0-813,1-1 0,0 0 1,0 0-1,0 0 0,0-1 0,0 1 1,0-1-1,0 1 0,0-1 1,-1 0-1,1 0 0,0-1 0,-1 1 1,1 0-1,-1-1 0,1 1 0,-1-1 1,1 0-1,-1 0 0,0 0 1,0 0-1,0 0 0,0-1 0,-1 1 1,1 0-1,0-1 0,-1 0 0,0 1 1,0-1-1,0 0 0,0 1 1,0-1-1,0 0 0,-1 0 0,1 0 1,-1-4-1,1 6-51,-1 1-1,0-1 1,0 0 0,0 0-1,0 1 1,0-1 0,0 0 0,-1 1-1,1-1 1,0 0 0,0 0-1,0 1 1,-1-1 0,1 0 0,0 1-1,-1-1 1,1 0 0,0 1-1,-1-1 1,1 1 0,-1-1-1,1 1 1,-1-1 0,0 1 0,1-1-1,-1 1 1,1-1 0,-1 1-1,0 0 1,-1-1 0,-25 3 123,21 1-114,0-1 0,-1 1 0,1 0 0,0 1 0,1-1 0,-9 7 0,7-3-15,1-1 0,0 1 0,0 1 0,0-1 0,1 1 0,0 0 0,1 0 0,-1 1 0,2-1 0,-1 1 0,1 0 0,0 0 0,1 0 0,0 0 0,-1 18 0,4-25-124,-1 0 1,1 0-1,-1 0 0,1-1 1,0 1-1,-1 0 0,1-1 1,0 1-1,0-1 0,0 1 0,1-1 1,-1 1-1,0-1 0,0 0 1,1 0-1,-1 0 0,1 1 1,-1-1-1,1-1 0,-1 1 1,1 0-1,0 0 0,-1 0 1,1-1-1,0 1 0,0-1 0,0 0 1,-1 1-1,1-1 0,0 0 1,0 0-1,0 0 0,3-1 1,4 2-1252,1-1 0,0-1 0,0 1 0,-1-2 0,13-2 1,9-9-8049</inkml:trace>
</inkml:ink>
</file>

<file path=ppt/ink/ink3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2.107"/>
    </inkml:context>
    <inkml:brush xml:id="br0">
      <inkml:brushProperty name="width" value="0.025" units="cm"/>
      <inkml:brushProperty name="height" value="0.025" units="cm"/>
    </inkml:brush>
  </inkml:definitions>
  <inkml:trace contextRef="#ctx0" brushRef="#br0">12 61 14670,'0'0'3331,"5"-9"363,20-25-213,-24 33-3332,0-1 0,1 1 0,-1-1 1,0 1-1,1 0 0,-1 0 0,1 0 0,0 0 1,-1 0-1,1 0 0,0 0 0,0 0 0,-1 0 0,1 1 1,0-1-1,0 1 0,0 0 0,0-1 0,0 1 1,0 0-1,0 0 0,0 0 0,0 0 0,0 1 1,-1-1-1,1 0 0,0 1 0,0 0 0,0-1 0,0 1 1,2 1-1,-1 0-135,0 0 1,-1-1-1,1 1 1,-1 0-1,0 0 1,1 0-1,-1 0 0,0 1 1,0-1-1,0 0 1,-1 1-1,1 0 1,-1-1-1,1 1 1,-1 0-1,0 0 0,1 4 1,-1-1 39,-1 0 1,0 0-1,0-1 0,0 1 1,-1 0-1,1 0 0,-2 0 1,1-1-1,0 1 0,-1 0 1,0-1-1,-1 1 0,1-1 1,-1 0-1,-5 7 0,-5 6 401,-1-1-1,-30 29 0,4-4-129,78-47-325,-7-6-132,58-24-1057,-83 32 993,1 0 0,-1-1-1,0 1 1,0-1 0,0-1 0,-1 1 0,1-1-1,-1 0 1,9-11 0,-14 15-76,1 1 1,-1-1-1,1 0 1,-1 1-1,1-1 0,-1 0 1,1 1-1,-1-1 1,0 0-1,0 0 0,1 1 1,-1-1-1,0 0 1,0 0-1,0 0 0,0 1 1,0-1-1,0 0 1,0 0-1,0 0 1,0 1-1,0-1 0,0 0 1,0 0-1,-1 0 1,1 1-1,0-1 0,-1 0 1,1 1-1,0-1 1,-1 0-1,1 1 0,-1-1 1,1 0-1,-1 1 1,1-1-1,-1 1 0,0-1 1,1 1-1,-1-1 1,0 1-1,1-1 1,-1 1-1,0 0 0,0-1 1,1 1-1,-1 0 1,0 0-1,0-1 0,1 1 1,-1 0-1,0 0 1,0 0-1,0 0 0,0 0 1,-23-5-6701</inkml:trace>
</inkml:ink>
</file>

<file path=ppt/ink/ink3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2.448"/>
    </inkml:context>
    <inkml:brush xml:id="br0">
      <inkml:brushProperty name="width" value="0.025" units="cm"/>
      <inkml:brushProperty name="height" value="0.025" units="cm"/>
    </inkml:brush>
  </inkml:definitions>
  <inkml:trace contextRef="#ctx0" brushRef="#br0">1 83 16111,'0'0'9257,"63"5"-7559,-32-5-321,3 0-512,1 0-545,-2 0-256,-3 0-64,-3-5-1698,-4-4-2594,-4 1-3459</inkml:trace>
  <inkml:trace contextRef="#ctx0" brushRef="#br0" timeOffset="1">385 0 15054,'0'0'12012,"0"47"-10059,0-22-575,-3 1-353,-2 3-225,3-3-255,-1-3-545,3-3 0,0-6 0,0-2-833,1-7-2210,5-5-3363,5 0-4836</inkml:trace>
</inkml:ink>
</file>

<file path=ppt/ink/ink3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3.365"/>
    </inkml:context>
    <inkml:brush xml:id="br0">
      <inkml:brushProperty name="width" value="0.025" units="cm"/>
      <inkml:brushProperty name="height" value="0.025" units="cm"/>
    </inkml:brush>
  </inkml:definitions>
  <inkml:trace contextRef="#ctx0" brushRef="#br0">1 263 8392,'0'0'22619,"11"6"-21434,-4-2-1152,1 0 1,-1-1 0,1 1-1,0-1 1,1-1-1,-1 0 1,0 0 0,1 0-1,-1-1 1,1-1-1,-1 1 1,1-1 0,-1-1-1,1 1 1,-1-2-1,17-3 1,-15 1-34,1 0 0,-1-1 0,0 0 0,0-1 0,-1 0 0,17-14 0,-22 17 0,-1-1 0,1 1 0,-1-1 0,1 0 0,-1 0 0,0 0 0,0 0 0,-1-1 0,0 1 0,1-1 0,-1 0 0,-1 1 0,1-1 0,-1 0 0,0 0 0,0 0 0,0-6 0,-1 10 0,1 0 0,-1 0 0,0 1 0,-1-1 0,1 0 0,0 1 0,0-1 0,0 0 0,0 1 0,0-1 0,-1 0 0,1 1 0,0-1 0,-1 0 0,1 1 0,0-1 0,-1 0 0,1 1 0,-1-1 0,1 1 0,-1-1 0,1 1 0,-1-1 0,1 1 0,-1 0 0,1-1 0,-1 1 0,0 0 0,1-1 0,-2 1 0,-24 2 0,20 0 0,0 0 0,0 1 0,0 0 0,1 0 0,-1 0 0,-8 8 0,4-2 0,1 2 0,-1-1 0,2 1 0,0 0 0,0 1 0,1 0 0,0 0 0,1 1 0,0 0 0,2 0 0,-1 0 0,1 1 0,1-1 0,-2 21 0,5-32 0,0 0 0,0 0 0,1 0 0,-1 0 0,0 0 0,1 0 0,0-1 0,-1 1 0,1 0 0,0 0 0,0 0 0,0-1 0,0 1 0,1 0 0,-1-1 0,0 1 0,1-1 0,-1 0 0,0 1 0,1-1 0,0 0 0,-1 0 0,1 0 0,0 0 0,0 0 0,-1 0 0,1-1 0,0 1 0,0 0 0,0-1 0,0 0 0,0 1 0,0-1 0,0 0 0,0 0 0,0 0 0,0 0 0,4-1 0,1 0 0,1 1 0,-1-1 0,1-1 0,-1 0 0,0 0 0,1 0 0,-1-1 0,0 0 0,8-5 0,4-5 0,-2-1 0,0-1 0,0-1 0,-1-1 0,-2 0 0,1-1 0,18-30 0,-6 1 0,-1-1 0,19-52 0,-44 95 0,-4 7 0,-13 18 0,-18 33 0,27-42 0,1 1 0,1 0 0,0 0 0,0 0 0,2 1 0,-1-1 0,1 1 0,1 0 0,0 0 0,1 0 0,1 26 0,1-36 0,0-1 0,0 1 0,0-1 0,0 1 0,1-1 0,-1 0 0,0 0 0,1 0 0,0 0 0,-1 0 0,1 0 0,0 0 0,0 0 0,0-1 0,0 1 0,1-1 0,-1 1 0,0-1 0,0 0 0,1 0 0,-1 0 0,1 0 0,-1 0 0,1-1 0,0 1 0,-1-1 0,1 1 0,-1-1 0,1 0 0,4-1 0,3 2 0,0-2 0,0 1 0,0-1 0,0-1 0,-1 0 0,1 0 0,10-5 0,1-3 0,0 0 0,-1-2 0,0-1 0,-1 0 0,0-1 0,31-33 0,-28 25 0,-1-2 0,-1 0 0,-2-1 0,27-47 0,-39 52 0,-6 20 0,-1 0 0,1 0 0,0-1 0,0 1 0,0 0 0,-1 0 0,1 0 0,0 0 0,0-1 0,-1 1 0,1 0 0,0 0 0,0 0 0,-1 0 0,1 0 0,0 0 0,0 0 0,-1 0 0,1-1 0,0 1 0,-1 0 0,1 0 0,0 0 0,0 0 0,-1 1 0,1-1 0,0 0 0,-1 0 0,1 0 0,0 0 0,0 0 0,-1 0 0,1 0 0,0 0 0,-1 1 0,-31 20 0,14-5 0,1 1 0,1 1 0,0 1 0,1 0 0,-13 23 0,22-31 0,0 0 0,0 1 0,1-1 0,1 1 0,0 1 0,0-1 0,1 0 0,1 1 0,0-1 0,1 1 0,0 16 0,1-27 0,0 1 0,0-1 0,0 0 0,1 0 0,-1 0 0,1 0 0,0 0 0,0 0 0,-1 0 0,1 0 0,0-1 0,0 1 0,1 0 0,-1 0 0,0-1 0,1 1 0,-1-1 0,1 1 0,-1-1 0,1 0 0,0 1 0,1 0 0,2 0 0,-1 0 0,0 0 0,1-1 0,-1 0 0,1 0 0,0 0 0,-1 0 0,1-1 0,8 1 0,-2-2 0,0 1 0,0-2 0,-1 0 0,1 0 0,0 0 0,-1-2 0,0 1 0,13-7 0,48-36 0,-65 41 0,1 0 0,-2 0 0,1-1 0,0 1 0,-1-1 0,0-1 0,-1 1 0,7-12 0,-10 18 0,-1-1 0,0 1 0,1-1 0,-1 1 0,0-1 0,0 0 0,1 1 0,-1-1 0,0 1 0,0-1 0,0 0 0,0 1 0,0-1 0,0 0 0,0 1 0,0-1 0,0 0 0,0 1 0,0-1 0,0 0 0,-1 1 0,1-1 0,0 0 0,0 1 0,-1-1 0,1 1 0,0-1 0,-1 1 0,1-1 0,0 1 0,-1-1 0,1 1 0,-1-1 0,1 1 0,-1-1 0,0 0 0,-2 0 0,1 1 0,-1-1 0,1 0 0,-1 1 0,1-1 0,-1 1 0,1 0 0,-1 0 0,0 0 0,-2 0 0,-4 1 0,0 0 0,1 1 0,-1 0 0,1 0 0,-14 6 0,14-3 0,-1 1 0,1 0 0,0 1 0,0 0 0,0 0 0,1 1 0,1-1 0,-1 2 0,-7 12 0,12-19 0,1 0 0,-1 1 0,1-1 0,-1 1 0,1-1 0,0 1 0,0 0 0,0-1 0,1 1 0,-1 0 0,1 0 0,-1 0 0,1-1 0,0 1 0,0 0 0,0 0 0,0 0 0,1 0 0,-1-1 0,1 1 0,0 0 0,-1 0 0,1-1 0,1 1 0,-1-1 0,0 1 0,1-1 0,-1 1 0,1-1 0,0 0 0,-1 1 0,1-1 0,0 0 0,0 0 0,1-1 0,-1 1 0,0 0 0,3 1 0,4 1-85,0 0-1,0-1 1,0 0-1,0 0 1,0-1 0,1 0-1,-1 0 1,1-1-1,0 0 1,14-2-1,-23 1-127,-1 0-1,1 1 1,-1-1-1,0 0 1,1 0-1,-1 0 1,1 0-1,-1 0 1,1 0-1,-1 0 1,1 0-1,-1 0 0,0-1 1,1 1-1,-1 0 1,1 0-1,-1 0 1,1 0-1,-1-1 1,0 1-1,1 0 1,-1 0-1,0-1 1,1 1-1,-1 0 1,0-1-1,1 1 0,-1 0 1,0-1-1,1 1 1,-1 0-1,0-1 1,0 1-1,0-1 1,1 1-1,-1-1 1,0 1-1,0 0 1,0-1-1,0 1 1,0-1-1,0 1 0,0-1 1,0 1-1,0-1 1,0 1-1,0 0 1,0-2-1,0-17-8882</inkml:trace>
</inkml:ink>
</file>

<file path=ppt/ink/ink3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3.708"/>
    </inkml:context>
    <inkml:brush xml:id="br0">
      <inkml:brushProperty name="width" value="0.025" units="cm"/>
      <inkml:brushProperty name="height" value="0.025" units="cm"/>
    </inkml:brush>
  </inkml:definitions>
  <inkml:trace contextRef="#ctx0" brushRef="#br0">1 0 19410,'0'0'6791</inkml:trace>
</inkml:ink>
</file>

<file path=ppt/ink/ink3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4.639"/>
    </inkml:context>
    <inkml:brush xml:id="br0">
      <inkml:brushProperty name="width" value="0.025" units="cm"/>
      <inkml:brushProperty name="height" value="0.025" units="cm"/>
    </inkml:brush>
  </inkml:definitions>
  <inkml:trace contextRef="#ctx0" brushRef="#br0">31 456 12844,'0'0'2942,"-5"9"-497,-16 28-43,21-37-2332,0 0 0,-1 0 0,1 1-1,0-1 1,-1 0 0,1 1 0,0-1 0,-1 0 0,1 1 0,0-1 0,0 1 0,-1-1-1,1 0 1,0 1 0,0-1 0,0 1 0,0-1 0,0 1 0,-1-1 0,1 1 0,0-1 0,0 1-1,0-1 1,0 1 0,0-1 0,1 1 0,-1-1 0,0 0 0,0 1 0,0-1 0,0 1-1,0-1 1,1 1 0,-1-1 0,0 0 0,0 1 0,1-1 0,-1 1 0,0-1 0,0 0 0,1 1-1,-1-1 1,1 0 0,-1 1 0,0-1 0,1 0 0,-1 0 0,1 1 0,-1-1 0,0 0-1,1 0 1,-1 0 0,1 0 0,-1 0 0,1 0 0,0 1 0,22-6 1364,-9-2-908,0 0 0,-1-1 0,0 0 0,0-1 0,15-14-1,61-62 666,-55 52-721,113-124 664,-126 132-981,-2-1 0,-1-1 1,-1 0-1,22-48 0,-53 141-284,-17 57 16,6-38 146,6-28-24,4 2 1,-11 74 0,28-110 22,-2-22-35,0-1 0,0 0-1,0 0 1,1 0 0,-1 0-1,0 0 1,0 0 0,1 1-1,-1-1 1,0 0 0,0 0-1,1 0 1,-1 0 0,0 0-1,0 0 1,1 0 0,-1 0-1,0 0 1,0 0 0,1 0-1,-1 0 1,0 0 0,0 0-1,1 0 1,-1-1 0,0 1-1,0 0 1,1 0 0,-1 0-1,0 0 1,0 0 0,1 0-1,-1-1 1,0 1 0,0 0-1,0 0 1,0 0 0,1-1-1,-1 1 1,0 0 0,3-3-195,-1 0 0,1-1 0,-1 1 1,0 0-1,0-1 0,-1 1 0,1-1 1,1-5-1,0 0-656,-2 0-1,1-1 1,-1 0 0,-1 1-1,1-1 1,-2 0-1,1 1 1,-2-1 0,1 0-1,-6-16 1,5 19 680,0 1 0,0 0 0,-1 0 0,0-1 0,0 2 0,-1-1 0,0 0 0,0 1 0,0 0 0,0 0 0,-1 0 0,0 0 0,0 1 0,0-1 0,-1 1 0,-7-4 0,12 8 253,0-1 0,0 0 0,0 1 0,0-1 1,-1 1-1,1-1 0,0 1 0,0 0 0,-1-1 0,1 1 0,0 0 0,0 0 0,-1 0 0,1 0 0,0 0 0,-1 0 0,1 0 0,0 0 1,0 1-1,-3 0 0,3-1 31,1 1 1,-1 0 0,0-1-1,0 1 1,1 0 0,-1 0-1,1 0 1,-1-1 0,1 1-1,-1 0 1,1 0 0,-1 0 0,1 0-1,0 0 1,0 0 0,-1 0-1,1 0 1,0 0 0,0 0-1,0 1 1,0 2 33,0-1 0,0 0 0,1 0 0,-1 0 0,1 0 0,0 0 0,0 0 0,0-1 0,0 1 0,0 0 0,1 0 0,-1-1 0,1 1 0,-1 0 0,1-1 0,3 3 1,1-1-90,0 0 0,0 0 0,1-1 1,-1 1-1,1-2 0,0 1 1,0-1-1,0 0 0,0 0 1,0-1-1,0 0 0,0 0 1,1-1-1,-1 0 0,0 0 1,0-1-1,1 0 0,-1 0 1,0-1-1,11-3 0,0-1-28,-1-1-1,0 0 1,0-1 0,-1-1-1,0 0 1,28-23-1,37-47 99,-78 76-112,-19 48 224,11-33-3,-30 72-143,33-78 137,0 1 0,0 0 0,1 0 0,-1 0 0,2 0 0,-1 0 0,1 0 0,0 0 1,0 0-1,2 9 0,-2-15-196,1-1 1,-1 1-1,1 0 0,-1-1 1,0 1-1,1-1 1,-1 1-1,1-1 1,-1 1-1,1-1 0,-1 1 1,1-1-1,-1 1 1,1-1-1,0 0 0,-1 1 1,1-1-1,0 0 1,-1 0-1,1 1 1,0-1-1,-1 0 0,1 0 1,0 0-1,0 0 1,-1 0-1,1 0 0,0 0 1,-1 0-1,1 0 1,0 0-1,0 0 1,-1 0-1,1-1 0,0 1 1,-1 0-1,1-1 1,0 1-1,27-13 615,-8-3-531,-1-1 0,-1 0 0,0-2 0,-1 0 0,-1 0 1,-1-2-1,15-26 0,2-1 35,-36 107-293,0-38 87,-1 5-62,0 0 0,2 0 0,1 0 1,2 30-1,0-54-46,0-1 1,0 0-1,0 0 1,1 0-1,-1 0 1,0 1-1,1-1 1,-1 0-1,1 0 1,-1 0-1,1 0 1,0 0-1,-1 0 1,1 0-1,0 0 1,0-1 0,0 1-1,0 0 1,-1 0-1,1-1 1,0 1-1,0 0 1,1-1-1,-1 1 1,0-1-1,0 1 1,0-1-1,0 0 1,0 1-1,0-1 1,1 0-1,-1 0 1,0 0-1,0 0 1,0 0-1,1 0 1,1 0-1,1-1-776,1 0-1,0 1 1,-1-1 0,1-1-1,0 1 1,-1-1-1,0 0 1,8-4-1,21-19-7225</inkml:trace>
</inkml:ink>
</file>

<file path=ppt/ink/ink3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5.001"/>
    </inkml:context>
    <inkml:brush xml:id="br0">
      <inkml:brushProperty name="width" value="0.025" units="cm"/>
      <inkml:brushProperty name="height" value="0.025" units="cm"/>
    </inkml:brush>
  </inkml:definitions>
  <inkml:trace contextRef="#ctx0" brushRef="#br0">111 1 13453,'0'0'4169,"-10"7"-2530,4-3-1389,-2 1 205,0 0-1,1 0 1,0 0 0,0 1 0,0 0 0,1 1 0,0 0-1,0 0 1,0 0 0,-7 13 0,15-18-415,1-1 0,-1 1 0,1-1 0,-1 0 0,1 0 0,-1 0 0,1 0 1,0 0-1,-1-1 0,1 1 0,0-1 0,5 1 0,-1 0 26,-1 0-50,23 5-3,42 14 0,-64-17-26,-1-1 0,1 1 0,0 1 1,-1-1-1,1 1 0,-1 0 0,0 0 0,-1 1 0,1 0 1,-1 0-1,9 10 0,-13-14 42,0 1 1,0-1-1,0 0 0,-1 1 1,1-1-1,0 1 0,0-1 1,-1 1-1,1 0 0,-1-1 1,0 1-1,1 0 0,-1-1 1,0 1-1,0 0 0,0-1 1,0 1-1,0 0 0,0-1 1,-1 1-1,1 0 0,-1 2 1,-1-1 107,1-1 0,-1 0 0,0 0 0,1 1 1,-1-1-1,0 0 0,0-1 0,0 1 0,-1 0 1,1-1-1,0 1 0,-5 1 0,-7 3 552,0 0 0,-1-1 0,-29 5 0,39-9-703,-17 4 144,-1-2 1,0 0 0,-30-1 0,53-2-237,-1-1 1,1 1 0,-1 0-1,1 0 1,-1 0-1,1 0 1,-1 0-1,1-1 1,-1 1 0,1 0-1,-1 0 1,1-1-1,-1 1 1,1 0 0,0-1-1,-1 1 1,1 0-1,-1-1 1,1 1 0,0-1-1,0 1 1,-1-1-1,1 1 1,0-1 0,0 1-1,-1-1 1,1 1-1,0-1 1,0 1 0,0-1-1,0 1 1,0-1-1,0 1 1,0-1-1,0 1 1,0-1 0,0 0-1,0 1 1,0-1-1,0 1 1,0-1 0,0 1-1,1-1 1,-1 1-1,0-1 1,0 1 0,1-1-1,-1 1 1,0 0-1,1-1 1,-1 1 0,0-1-1,1 1 1,-1 0-1,1-1 1,19-27-7247,6 4-1265</inkml:trace>
</inkml:ink>
</file>

<file path=ppt/ink/ink3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5.330"/>
    </inkml:context>
    <inkml:brush xml:id="br0">
      <inkml:brushProperty name="width" value="0.025" units="cm"/>
      <inkml:brushProperty name="height" value="0.025" units="cm"/>
    </inkml:brush>
  </inkml:definitions>
  <inkml:trace contextRef="#ctx0" brushRef="#br0">102 0 19154,'0'0'7212,"-5"12"-5920,-14 30-332,-29 72 1026,41-97-1792,2 0 1,0 1-1,0-1 1,-2 30 0,7-47-190,0 1 0,0 0 0,0 0 1,0 0-1,0 0 0,0-1 1,0 1-1,1 0 0,-1 0 1,0 0-1,0-1 0,1 1 1,-1 0-1,0-1 0,1 1 1,-1 0-1,1 0 0,-1-1 1,1 1-1,-1-1 0,1 1 0,0 0 1,-1-1-1,1 1 0,0-1 1,-1 0-1,1 1 0,1 0 1,28 1 157,38-18 34,-61 14-199,4-1-87,-1 0 1,1 0-1,0 1 0,0 1 0,20-1 1,-28 2 73,-1 0-1,0 1 1,0-1 0,0 0 0,0 1 0,0-1 0,0 1 0,1-1 0,-1 1 0,0 0 0,-1 0 0,1 0 0,0 0 0,0 1 0,0-1 0,-1 0 0,1 1 0,-1-1 0,1 1 0,-1-1 0,1 1 0,-1 0 0,0 0 0,0-1 0,0 1 0,0 0 0,0 0 0,0 0 0,0 0 0,-1 0 0,1 1 0,-1-1 0,0 0 0,1 0 0,-1 3 0,-1 0 51,1 0 1,-1 1-1,0-1 1,0 0-1,0 0 1,-1 0-1,0 0 1,0 0-1,0 0 1,-1 0-1,0 0 1,1-1-1,-2 0 1,1 1-1,0-1 1,-1 0-1,0-1 1,0 1-1,0-1 1,0 1-1,-1-1 1,1 0-1,-8 3 1,3-1 30,1-1 0,-1 0 1,0 0-1,0-1 0,0 0 1,0-1-1,-1 0 0,1 0 1,-1-1-1,1 0 0,-1 0 1,-13-2-1,22 1-169,0-1 0,0 1 0,0 0 0,0-1-1,1 1 1,-1 0 0,0-1 0,0 1 0,1-1 0,-1 1 0,0-1 0,0 0 0,1 1-1,-1-1 1,1 0 0,-1 1 0,1-1 0,-1 0 0,1 0 0,-1 0 0,1 1 0,0-1-1,-1 0 1,1 0 0,0 0 0,0 0 0,-1 0 0,1 1 0,0-1 0,0 0 0,0 0-1,0 0 1,0 0 0,1 0 0,-1 0 0,0 0 0,0 0 0,0 1 0,1-1 0,-1 0-1,1 0 1,-1 0 0,0 1 0,1-1 0,-1 0 0,2 0 0,0-4-1124,1 0 1,-1 0-1,1 0 1,0 1-1,1-1 1,4-5-1,16-9-7401</inkml:trace>
</inkml:ink>
</file>

<file path=ppt/ink/ink3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5.701"/>
    </inkml:context>
    <inkml:brush xml:id="br0">
      <inkml:brushProperty name="width" value="0.025" units="cm"/>
      <inkml:brushProperty name="height" value="0.025" units="cm"/>
    </inkml:brush>
  </inkml:definitions>
  <inkml:trace contextRef="#ctx0" brushRef="#br0">83 1 19538,'0'0'10827,"-30"53"-9610,14-21-352,3 3-545,2-3-320,2-1 0,6-6 0,3-6-737,0-8-1345,8-8-1441,3-3-1217,1-4-3749</inkml:trace>
</inkml:ink>
</file>

<file path=ppt/ink/ink3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6.027"/>
    </inkml:context>
    <inkml:brush xml:id="br0">
      <inkml:brushProperty name="width" value="0.025" units="cm"/>
      <inkml:brushProperty name="height" value="0.025" units="cm"/>
    </inkml:brush>
  </inkml:definitions>
  <inkml:trace contextRef="#ctx0" brushRef="#br0">93 1 21877,'0'0'5125,"0"66"-2659,-5-27-1153,-6 3-192,-1 3-256,-3 2-865,1-1 0,1-2 0,2-5 0,4-6 0,2-8 0,5-9 0,0-9-320,9-7-1250,6 0-1024,3-9-1955,5-10-1985</inkml:trace>
</inkml:ink>
</file>

<file path=ppt/ink/ink3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6.760"/>
    </inkml:context>
    <inkml:brush xml:id="br0">
      <inkml:brushProperty name="width" value="0.025" units="cm"/>
      <inkml:brushProperty name="height" value="0.025" units="cm"/>
    </inkml:brush>
  </inkml:definitions>
  <inkml:trace contextRef="#ctx0" brushRef="#br0">156 161 9801,'0'0'22726,"-11"-4"-22518,8 3-207,0 0 0,-1 0 0,1 0 0,0 0 0,-1 0 0,1 1 0,-1-1 0,1 1 0,-1 0 0,1 0 0,-1 0 0,1 1 0,-1-1 0,1 1 0,-1 0 0,1 0 0,0 0 0,-1 0 0,1 1 0,0-1 0,0 1 0,0 0 0,0 0 0,0 0 0,0 0 0,1 1 0,-1-1 0,1 1 0,-1-1 0,1 1 0,-4 6 0,2-4-1,0 0 0,0 1 0,0-1 0,1 1 0,-1 0 0,1 0 0,1 0 0,-1 1 0,1-1 0,0 1 0,0-1 0,1 1 0,0 0 0,0-1 0,1 14 0,1-18 0,0 0 0,-1-1 0,1 1 0,1-1 0,-1 0 0,0 1 0,0-1 0,0 0 0,1 0 0,-1 1 0,0-1 0,1 0 0,-1 0 0,1-1 0,0 1 0,-1 0 0,1 0 0,-1-1 0,1 1 0,0-1 0,0 1 0,-1-1 0,1 0 0,0 0 0,0 0 0,0 0 0,-1 0 0,4 0 0,3-1 0,0 1 0,0-1 0,0 0 0,0-1 0,9-3 0,-1-1 0,-1-2 0,1 0 0,-1-1 0,-1-1 0,0 0 0,0 0 0,-1-2 0,0 0 0,21-25 0,2-9 0,46-78 0,-69 101 0,-45 54 0,19-15 0,-14 19 0,-25 40 0,45-65 0,1 1 0,1-1 0,0 2 0,0-1 0,1 0 0,1 1 0,0 0 0,-3 22 0,6-32 0,0 0 0,-1 0 0,1 0 0,0 0 0,1 0 0,-1 0 0,0-1 0,1 1 0,-1 0 0,1 0 0,-1 0 0,1 0 0,0-1 0,0 1 0,0 0 0,0-1 0,0 1 0,0-1 0,0 1 0,0-1 0,1 1 0,1 1 0,0-2 0,0 1 0,0-1 0,-1 0 0,1 0 0,0 0 0,0 0 0,0 0 0,0-1 0,0 0 0,1 1 0,-1-1 0,5 0 0,2-1 0,0-1 0,0 0 0,0 0 0,0-1 0,-1 0 0,1 0 0,16-9 0,-10 1 0,0-1 0,-1 0 0,-1-1 0,0-1 0,-1 0 0,19-26 0,9-8 0,-40 88 0,-5-22 0,3-12 0,-1 0 0,1 0 0,0 0 0,1 0 0,-1 0 0,1 0 0,0 1 0,3 10 0,-3-16 0,1 0 0,-1 0 0,1 0 0,0 0 0,-1 0 0,1-1 0,0 1 0,0 0 0,-1-1 0,1 1 0,0 0 0,0-1 0,0 1 0,0-1 0,0 1 0,0-1 0,0 0 0,0 1 0,0-1 0,0 0 0,0 0 0,0 0 0,2 0 0,29 1 0,-23-1 0,20-2 0,1-2 0,-1-1 0,0-1 0,51-17 0,-42 11 0,65-11 0,-102 23 0,0 0 0,-1 0 0,1 0 0,0 0 0,0 0 0,-1 0 0,1 0 0,0 1 0,-1-1 0,1 0 0,0 0 0,-1 1 0,1-1 0,-1 0 0,1 1 0,0-1 0,-1 1 0,1-1 0,-1 1 0,1-1 0,-1 1 0,1-1 0,-1 1 0,0-1 0,1 1 0,-1 0 0,0-1 0,1 1 0,-1 0 0,0-1 0,0 1 0,0 0 0,1-1 0,-1 1 0,0 0 0,0-1 0,0 1 0,0 0 0,0 0 0,0-1 0,-1 2 0,-3 42 0,1-20 0,5-8-113,0 1 1,1-1-1,0 0 1,2 0-1,0 0 1,0-1-1,13 23 1,-11-22 3,0-1 1,-1 1 0,0 0-1,-1 1 1,-1-1 0,-1 1-1,2 18 1,-5-28 117,-1-1 0,1 0-1,-1 0 1,0 1 0,0-1 0,-1 0 0,0 0-1,0 0 1,-4 8 0,5-13 37,0 1 0,0 0-1,0-1 1,0 1 0,0-1 0,-1 1-1,1-1 1,0 0 0,-1 1 0,1-1-1,-1 0 1,1 0 0,-1 0 0,0 0-1,1 0 1,-1 0 0,0-1 0,0 1-1,0 0 1,0-1 0,1 0 0,-1 1-1,0-1 1,0 0 0,0 0 0,0 0-1,0 0 1,0 0 0,0-1-1,0 1 1,0 0 0,1-1 0,-1 0-1,0 1 1,-2-2 0,1 0-44,1 0 0,0 0 0,0 1 0,0-1 0,0 0 0,0-1 0,0 1 0,0 0 0,1-1 0,-1 1 0,1-1 0,0 1 0,0-1 0,0 1 0,0-1 0,0 0 0,0 0 0,1 1 0,-1-6 0,-3-56-10,4 59 9,0-1 0,0 0 0,1 0 0,0 0 0,0 0 0,1 0-1,-1 1 1,1-1 0,0 0 0,1 1 0,-1 0 0,1-1 0,1 1 0,-1 0 0,0 1 0,1-1 0,0 1 0,0-1 0,1 1 0,-1 0-1,8-4 1,6-3-7,0 1-1,1 1 1,0 1-1,37-10 1,8-4-73,-34 4-1927,-28 17 1437,-1-1 1,0 1-1,0-1 1,1 0-1,-1 1 0,0-1 1,-1 0-1,1 0 1,0 0-1,0 1 0,-1-1 1,1 0-1,-1 0 1,0 0-1,1-3 0,-1-20-9472</inkml:trace>
</inkml:ink>
</file>

<file path=ppt/ink/ink3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7.132"/>
    </inkml:context>
    <inkml:brush xml:id="br0">
      <inkml:brushProperty name="width" value="0.025" units="cm"/>
      <inkml:brushProperty name="height" value="0.025" units="cm"/>
    </inkml:brush>
  </inkml:definitions>
  <inkml:trace contextRef="#ctx0" brushRef="#br0">1 36 19538,'0'0'1986,"55"-35"-16688</inkml:trace>
</inkml:ink>
</file>

<file path=ppt/ink/ink3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49.924"/>
    </inkml:context>
    <inkml:brush xml:id="br0">
      <inkml:brushProperty name="width" value="0.025" units="cm"/>
      <inkml:brushProperty name="height" value="0.025" units="cm"/>
    </inkml:brush>
  </inkml:definitions>
  <inkml:trace contextRef="#ctx0" brushRef="#br0">231 95 13485,'0'0'2503,"2"-10"39,3-32-103,-5 40-2341,0 0-1,0 0 1,-1 0 0,1 1-1,0-1 1,-1 0 0,1 1-1,-1-1 1,1 0 0,-1 1-1,0-1 1,0 0 0,0 1-1,0 0 1,0-1 0,0 1-1,0-1 1,0 1-1,-1 0 1,1 0 0,0 0-1,-1 0 1,1 0 0,-1 0-1,1 0 1,-1 0 0,0 0-1,1 1 1,-1-1 0,0 1-1,0-1 1,1 1-1,-1 0 1,0 0 0,0-1-1,1 1 1,-1 1 0,0-1-1,0 0 1,-2 1 0,-2-1-97,0 1 0,0-1 0,0 1 0,0 1 0,0-1 0,0 1 0,0 0 0,1 0 0,-1 1 0,-5 3 0,-2 5 68,0 2 0,1-1 1,1 1-1,0 1 0,-10 15 1,17-22 75,-1 0 1,1 0 0,1 0-1,-1 0 1,1 0 0,0 1 0,1-1-1,0 1 1,0 0 0,1 0-1,0-1 1,0 1 0,0 10-1,2-17-135,0 0 0,0 1 0,0-1 0,0 0-1,0 0 1,0 0 0,0 0 0,0 0 0,0 0-1,0 0 1,1 0 0,-1 0 0,0 0 0,1-1 0,-1 1-1,0-1 1,1 1 0,-1-1 0,1 1 0,-1-1-1,1 0 1,-1 0 0,1 1 0,-1-1 0,1 0 0,-1 0-1,1-1 1,-1 1 0,1 0 0,-1-1 0,3 0-1,51-11 281,-39 5-254,-1 0 0,-1-2 0,0 1 0,0-2 1,18-15-1,-25 19-16,1-1 0,-1-1 0,0 1 0,-1-1 0,1 0 0,-2-1 0,1 0 0,-1 0 0,-1 0 0,5-10 0,-10 19-16,1 0 0,0 0-1,0 0 1,0 0-1,0 0 1,0 1 0,0-1-1,0 0 1,0 0 0,-1 0-1,1 0 1,0 0 0,0 0-1,0 0 1,0 0-1,0 0 1,0 0 0,0 0-1,-1 0 1,1 0 0,0 0-1,0 0 1,0 0-1,0 0 1,0 0 0,0 0-1,-1 0 1,1 0 0,0 0-1,0 0 1,0 0 0,0 0-1,0 0 1,0 0-1,0 0 1,-1 0 0,1 0-1,0-1 1,0 1 0,0 0-1,0 0 1,0 0-1,0 0 1,0 0 0,0 0-1,0 0 1,0 0 0,-1-1-1,1 1 1,0 0 0,-9 10 61,4-4 45,1 1 0,0 1 0,0-1 0,0 0 0,1 1-1,0 0 1,1 0 0,-1 0 0,2 0 0,-1 0 0,0 11 0,2-18-84,0 0 1,1 0-1,-1 0 0,1 0 1,-1 0-1,0-1 0,1 1 1,-1 0-1,1 0 1,0 0-1,-1-1 0,1 1 1,0 0-1,-1-1 1,1 1-1,0 0 0,0-1 1,0 1-1,0-1 1,-1 1-1,1-1 0,0 0 1,0 1-1,0-1 1,0 0-1,0 0 0,0 1 1,0-1-1,0 0 0,0 0 1,0 0-1,0 0 1,0 0-1,2-1 0,39-4 225,-22-3-181,0 0 0,0 0 0,-1-2 0,30-20 0,14-7-30,-62 36-45,-1 1 0,1-1 0,0 1 0,0-1 1,-1 1-1,1 0 0,0-1 0,0 1 0,0 0 0,-1 0 0,1-1 0,0 1 0,0 0 1,0 0-1,0 0 0,-1 0 0,1 0 0,0 0 0,0 0 0,0 1 0,0-1 1,0 0-1,-1 0 0,1 1 0,0-1 0,0 0 0,0 1 0,0 0 5,0 1-1,0-1 1,-1 0-1,1 0 1,-1 0-1,1 1 1,-1-1-1,0 0 1,1 1 0,-1-1-1,0 0 1,0 1-1,0-1 1,0 0-1,0 3 1,-14 64 387,10-52-112,4-16-271,0 0 1,0 1-1,0-1 0,0 0 1,-1 1-1,1-1 1,0 0-1,0 1 1,0-1-1,0 0 0,0 1 1,0-1-1,0 1 1,0-1-1,0 0 1,0 1-1,1-1 0,-1 0 1,0 1-1,0-1 1,0 0-1,0 0 0,0 1 1,1-1-1,-1 0 1,0 1-1,0-1 1,1 0-1,-1 0 0,0 1 1,0-1-1,1 0 1,-1 0-1,0 0 1,1 1-1,-1-1 0,0 0 1,0 0-1,1 0 1,-1 0-1,0 0 1,1 0-1,20-4 192,23-18 49,-41 20-241,18-10-4,-12 5 0,1 1 0,0 0 0,0 1 0,0 0 0,0 1 0,1 0 0,0 1 0,0 0 0,0 1 0,12-2 0,-23 5 3,1 0 0,0-1 0,-1 1 0,1 0 0,-1 0 0,1 0-1,-1 0 1,1 0 0,-1 0 0,0 0 0,1 0 0,-1 0 0,0 0 0,0 0 0,0 0 0,1 0 0,-1 0 0,0 0 0,-1 0 0,1 2-1,0 32-139,-1-29-49,2-5-382,0-1-1,0 1 0,-1 0 0,1-1 0,0 1 0,0-1 0,0 1 0,0-1 0,0 0 0,0 1 0,-1-1 0,1 0 0,0 0 1,0 0-1,0 1 0,0-1 0,0 0 0,0 0 0,0 0 0,0-1 0,0 1 0,0 0 0,0 0 0,0 0 0,0-1 1,0 1-1,1-1 0,15-8-11523</inkml:trace>
</inkml:ink>
</file>

<file path=ppt/ink/ink3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0.500"/>
    </inkml:context>
    <inkml:brush xml:id="br0">
      <inkml:brushProperty name="width" value="0.025" units="cm"/>
      <inkml:brushProperty name="height" value="0.025" units="cm"/>
    </inkml:brush>
  </inkml:definitions>
  <inkml:trace contextRef="#ctx0" brushRef="#br0">71 19 13549,'0'0'16026,"-9"4"-15001,-29 15-460,37-19-562,0 1 0,1-1 0,-1 0 0,0 1 0,0-1 0,0 0 0,1 1 0,-1-1 0,0 1 0,1-1 0,-1 1 0,0 0 0,1-1 0,-1 1 0,0 0 0,1-1 0,-1 1 0,1 0-1,0 0 1,-1-1 0,1 1 0,-1 0 0,1 0 0,0 0 0,0 0 0,0 0 0,-1-1 0,1 1 0,0 0 0,0 0 0,0 0 0,0 0 0,0 0 0,1 1 0,-1-1-61,1-1 0,0 1 0,-1 0-1,1 0 1,0-1 0,0 1 0,0 0 0,-1-1 0,1 1 0,0-1 0,0 1 0,0-1 0,0 1 0,0-1 0,0 0 0,0 1 0,0-1 0,0 0 0,0 0 0,2 0 0,2 0 19,0 1 0,0-1 0,0 1 0,-1 0 0,1 0 0,0 0 0,-1 1 0,1-1 0,-1 1 0,1 0 0,-1 1 0,0-1 0,0 1 0,0 0 0,0 0 0,0 0 0,-1 0 0,1 1 0,-1-1 0,0 1 0,0 0 0,0 0 0,-1 0 1,0 1-1,1-1 0,-1 0 0,-1 1 0,1-1 0,1 6 0,1 3 201,-1-1 0,0 1-1,0 0 1,-1 0 0,-1 0 0,0 0 0,-1 0 0,0 0 0,-1 0 0,-1 0 0,0 0 0,0 0 0,-1 0 0,-1-1 0,0 1 0,-1-1-1,-1 0 1,1 0 0,-2-1 0,0 0 0,0 0 0,-1 0 0,-11 11 0,18-20-162,-1-1 0,1 1 0,-1 0 0,0 0 0,0-1 0,0 1 0,0-1 0,0 0 0,0 1 0,0-1 0,0 0 0,-1 0 0,1 0 0,0-1 0,-1 1 0,1 0 0,0-1 0,-4 1 0,4-2 0,1 1 0,-1-1 0,1 1 0,0-1 0,-1 0 0,1 0 0,0 1 0,0-1 0,-1 0 0,1 0 0,0 0 0,0 0 0,0 0 0,0 0 0,0-1 0,0 1 0,1 0 0,-1 0 0,0-1 0,1 1 0,-1-1 0,0 1 0,1 0 0,0-1 0,-1 1 0,1-1 0,0 1 0,0-1 0,0-2 0,-2-9 0,0-1 0,1 1 0,1 0 0,0-1 0,1 1 0,0 0 0,5-21 0,-3 26 0,0 1 0,0-1 0,0 1 0,1 0 0,0 0 0,0 1 0,1-1 0,0 1 0,0 0 0,0 0 0,1 0 0,0 1 0,0 0 0,8-5 0,59-33 0,-46 29 0,-1-1 0,30-23 0,-51 33 0,1 1 0,-1-1 0,0 0 0,0 0 0,0-1 0,-1 1 0,1-1 0,-2 0 0,1-1 0,-1 1 0,0 0 0,0-1 0,0 0 0,2-10 0,-5 17 0,0-1 0,0 0 0,1 0 0,-1 1 0,0-1 0,0 0 0,0 0 0,0 0 0,0 1 0,0-1 0,0 0 0,0 0 0,0 0 0,0 1 0,0-1 0,0 0 0,-1 0 0,1 1 0,0-1 0,-1 0 0,1 1 0,0-1 0,-1 0 0,1 1 0,-1-1 0,1 0 0,-1 1 0,1-1 0,-2 0 0,0 0 0,1 1 0,-1 0 0,1 0 0,0 0 0,-1 0 0,1 0 0,-1 0 0,1 0 0,-1 1 0,1-1 0,0 0 0,-1 1 0,1-1 0,-3 2 0,-45 29 0,39-24 0,0 0 0,0 0 0,0 1 0,1 0 0,0 0 0,1 1 0,-1 0 0,2 1 0,-1 0 0,-7 13 0,15-22-37,1 0 0,-1 0 0,0-1 1,0 1-1,1 0 0,-1-1 0,0 1 0,1 0 0,-1-1 1,0 1-1,1 0 0,-1-1 0,1 1 0,-1-1 0,1 1 1,0-1-1,-1 1 0,1-1 0,-1 1 0,1-1 0,0 0 1,-1 1-1,1-1 0,0 0 0,0 0 0,-1 1 0,1-1 1,0 0-1,0 0 0,-1 0 0,1 0 0,0 0 0,0 0 1,-1 0-1,1 0 0,0 0 0,0 0 0,-1-1 0,2 1 1,36-3-3296,-27 1 1445,1-1 0,-1 0 0,-1-1 0,1 0 0,11-6 0,20-12-9116</inkml:trace>
</inkml:ink>
</file>

<file path=ppt/ink/ink3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0.891"/>
    </inkml:context>
    <inkml:brush xml:id="br0">
      <inkml:brushProperty name="width" value="0.025" units="cm"/>
      <inkml:brushProperty name="height" value="0.025" units="cm"/>
    </inkml:brush>
  </inkml:definitions>
  <inkml:trace contextRef="#ctx0" brushRef="#br0">29 1 7207,'0'0'18748,"-6"7"-18417,-16 22-197,22-28-131,0-1 1,-1 1-1,1-1 1,0 1 0,0-1-1,0 0 1,0 1-1,0-1 1,0 1 0,0-1-1,0 1 1,1-1 0,-1 1-1,0-1 1,0 0-1,0 1 1,0-1 0,1 1-1,-1-1 1,0 0-1,0 1 1,0-1 0,1 0-1,-1 1 1,0-1-1,1 0 1,-1 1 0,0-1-1,1 0 1,-1 0-1,1 1 1,-1-1 0,0 0-1,1 0 1,-1 0-1,1 1 1,-1-1 0,0 0-1,1 0 1,-1 0-1,1 0 1,0 0 0,22 7-300,-20-6 164,14 3-378,0 0 221,0 1 0,0 1-1,20 9 1,-35-14 358,0-1 0,0 1 0,0 0 0,0 0 1,0 0-1,0 0 0,0 0 0,-1 1 0,1-1 0,0 0 1,-1 1-1,1-1 0,-1 1 0,0 0 0,1-1 0,-1 1 0,0 0 1,0 0-1,0 0 0,0 0 0,0 0 0,-1 0 0,1 0 1,-1 0-1,1 0 0,-1 0 0,0 0 0,0 1 0,0-1 1,0 0-1,0 0 0,0 0 0,0 0 0,-1 0 0,0 3 1,-2-1 286,1 0 1,-1 0-1,1-1 1,-1 1 0,0-1-1,-1 0 1,1 0-1,-1 0 1,1-1 0,-1 1-1,0-1 1,0 0-1,-7 3 1,5-2-285,0 0-1,0-1 1,0 0 0,0-1-1,-1 1 1,1-1 0,-1 0-1,-11 0 1,17-2-221,0 1 1,1 0-1,-1-1 1,0 1-1,1 0 1,-1-1-1,0 1 1,1-1-1,-1 1 1,0-1-1,1 1 1,-1-1-1,1 1 1,-1-1-1,1 1 1,0-1-1,-1 0 1,1 1-1,-1-1 1,1 0-1,0 0 1,0 1-1,-1-1 1,1 0-1,0 0 1,0 1-1,0-1 1,0 0-1,0 0 1,0 0-1,0-29-6974,1 26 5055,1-20-6622</inkml:trace>
</inkml:ink>
</file>

<file path=ppt/ink/ink3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1.216"/>
    </inkml:context>
    <inkml:brush xml:id="br0">
      <inkml:brushProperty name="width" value="0.025" units="cm"/>
      <inkml:brushProperty name="height" value="0.025" units="cm"/>
    </inkml:brush>
  </inkml:definitions>
  <inkml:trace contextRef="#ctx0" brushRef="#br0">1 63 13549,'0'0'3075,"10"0"-347,137 5 7441,-143-6-10022,-1 1 0,0-1 0,1 0 0,-1 0 0,0 0 0,0 0 0,0 0 0,0-1 0,0 0 0,0 1 0,-1-1 0,4-3 0,-5 5-111,0-1-1,0 0 0,0 1 0,0-1 0,0 0 0,0 0 0,-1 0 0,1 0 1,0 0-1,-1 0 0,1 0 0,0 0 0,-1 0 0,1 0 0,-1 0 0,0 0 0,1 0 1,-1-1-1,0 1 0,0 0 0,1 0 0,-1 0 0,0 0 0,0-1 0,0 1 1,-1 0-1,1 0 0,0 0 0,0-1 0,-1 1 0,1 0 0,0 0 0,-1 0 1,0 0-1,1 0 0,-1 0 0,0-1 0,-1 1-35,0-1 0,1 1 0,-1 1 0,0-1 0,0 0 0,0 0 0,0 1 0,0-1 0,0 1 0,0-1 0,0 1 0,0 0 0,0 0 0,0 0 0,0 0 0,0 0 0,0 1 0,-4 0 0,-38 12 0,36-9 0,0 1 0,0 0 0,1 0 0,0 0 0,0 1 0,1 0 0,-1 0 0,1 1 0,0 0 0,1 0 0,0 0 0,0 1 0,0 0 0,1 0 0,0 0 0,1 0 0,0 0 0,0 1 0,1 0 0,0-1 0,-1 12 0,3-18-5,0 0 0,0 0 1,1 0-1,-1-1 0,0 1 0,1 0 1,-1 0-1,1-1 0,0 1 0,0 0 1,-1 0-1,1-1 0,0 1 0,0-1 1,1 1-1,-1-1 0,0 0 0,0 1 1,1-1-1,-1 0 0,1 0 0,-1 0 1,2 1-1,2 1-42,0-1 0,0 0 0,0 0 0,0-1 0,0 0 0,0 0 0,0 0 0,8 0 1,-1 0-236,0-1 1,0 0 0,0-2-1,0 1 1,0-1 0,0-1 0,11-4-1,-12 3-2153,0-1 0,-1-1-1,0 0 1,14-11 0,2-8-10693</inkml:trace>
</inkml:ink>
</file>

<file path=ppt/ink/ink3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1.883"/>
    </inkml:context>
    <inkml:brush xml:id="br0">
      <inkml:brushProperty name="width" value="0.025" units="cm"/>
      <inkml:brushProperty name="height" value="0.025" units="cm"/>
    </inkml:brush>
  </inkml:definitions>
  <inkml:trace contextRef="#ctx0" brushRef="#br0">0 0 11787,'0'0'10100,"9"1"-7964,-7-1-2019,0 0 0,0 0 0,-1 0 0,1 0-1,0 0 1,0 1 0,0-1 0,-1 1 0,1-1 0,0 1 0,-1-1 0,1 1 0,0 0 0,-1 0 0,1 0 0,-1 0 0,1 0 0,-1 0 0,0 0 0,0 1 0,2 1 0,-1 2 154,0 0 0,-1 0 0,0 0 0,0 0 0,0 0 0,-1 1 0,1-1 0,-2 10 0,-5 153 2831,5-168-3098,1 1 1,0-1-1,0 1 0,0 0 0,0-1 0,0 1 1,0-1-1,1 1 0,-1 0 0,0-1 0,0 1 1,0-1-1,0 1 0,1-1 0,-1 1 1,0 0-1,1-1 0,-1 1 0,0-1 0,1 1 1,-1-1-1,1 0 0,-1 1 0,0-1 1,1 1-1,-1-1 0,1 0 0,-1 1 0,1-1 1,0 0-1,-1 0 0,1 1 0,0-1 1,23-5 206,21-23 64,-26 14-275,-10 5 0,2 0 0,-1 2 0,1-1 0,0 1 0,1 1 0,-1 0 0,1 0 0,1 2 0,-1-1 0,14-2 0,-24 7 0,-1 0 0,0 0 0,0 0 0,1 0 0,-1 0 0,0 0 0,0 0 0,1 0 0,-1 1 0,0-1 0,0 0 0,0 1 0,0-1 0,1 1 0,-1 0 0,0-1 0,0 1 0,0 0 0,0-1 0,0 1 0,0 0 0,-1 0 0,1 0 0,0 0 0,1 2 0,-1 0 0,1 0 0,-1 0 0,0 0 0,0 1 0,0-1 0,0 0 0,-1 1 0,0-1 0,1 6 0,-1 0 0,-1-1 0,0 1 0,0 0 0,0-1 0,-1 1 0,-1-1 0,-2 9 0,-5-1-631,-1 0-1,-15 17 1,25-31 69,31-46-9468,-11 13 992</inkml:trace>
</inkml:ink>
</file>

<file path=ppt/ink/ink3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2.412"/>
    </inkml:context>
    <inkml:brush xml:id="br0">
      <inkml:brushProperty name="width" value="0.025" units="cm"/>
      <inkml:brushProperty name="height" value="0.025" units="cm"/>
    </inkml:brush>
  </inkml:definitions>
  <inkml:trace contextRef="#ctx0" brushRef="#br0">89 198 14926,'0'0'10431,"11"2"-7783,-7-2-2482,1 1 0,-1-1-1,0 0 1,0 0 0,0 0-1,0 0 1,0-1 0,1 0-1,-1 0 1,0 0 0,0 0-1,-1-1 1,1 1 0,0-1-1,0 0 1,-1 0 0,1 0-1,-1-1 1,1 1 0,-1-1-1,0 0 1,0 0 0,-1 0-1,1 0 1,0 0 0,-1-1 0,2-3-1,2-2-143,0-1 0,-1 0 0,-1 0 0,0-1 0,0 1 0,3-13 0,-7 21-23,1 0 0,0 0 0,-1 0 1,1 0-1,-1 0 0,0 0 0,1 0 1,-1-1-1,0 1 0,0 0 0,-1 0 1,1 0-1,0 0 0,-1 0 0,1 0 0,-1 0 1,0 0-1,1 0 0,-1 0 0,0 0 1,0 1-1,0-1 0,-1 0 0,1 1 1,0-1-1,-1 0 0,1 1 0,-1 0 0,1-1 1,-1 1-1,0 0 0,1 0 0,-1 0 1,0 0-1,0 0 0,0 0 0,0 0 1,0 1-1,-3-2 0,-1 2 1,-1 0 0,1 0 0,-1 0 0,1 1 0,-1 0 0,1 0 0,-1 0 0,1 1 0,0 0 0,0 0 0,0 1 0,0-1 0,0 1 0,1 1 0,-1-1 0,1 1 0,0 0 0,0 0 0,0 1 0,1-1 0,-5 6 0,1-1 0,1 1 0,-1-1 0,2 1 0,0 0 0,0 1 0,0 0 0,2-1 0,-1 2 0,1-1 0,-4 23 0,8-33 0,-1 0 0,1 1 0,0-1 0,0 0 0,0 1 0,0-1 0,0 0 0,0 1 0,0-1 0,0 0 0,0 1 0,0-1 0,1 0 0,-1 0 0,1 1 0,-1-1 0,1 0 0,-1 0 0,1 0 0,0 0 0,0 1 0,-1-1 0,1 0 0,0 0 0,0-1 0,0 1 0,0 0 0,0 0 0,3 1 0,-1-1 0,0 0 0,1 0 0,-1 0 0,1-1 0,-1 0 0,1 1 0,-1-1 0,1 0 0,0-1 0,-1 1 0,5-1 0,11-4 0,-1 0 0,0-1 0,22-10 0,46-28 0,-65 32 0,1 0 0,0 1 0,1 1 0,0 1 0,0 1 0,41-9 0,-63 17 0,0 0 0,0 0 0,-1 0 0,1 0 0,0 0 0,0 0 0,0 1 0,-1-1 0,1 0 0,0 0 0,0 0 0,0 1 0,-1-1 0,1 1 0,0-1 0,-1 0 0,1 1 0,0-1 0,-1 1 0,1-1 0,0 1 0,-1 0 0,1-1 0,-1 1 0,1 0 0,-1-1 0,0 1 0,1 0 0,-1 0 0,1 0 0,3 33 0,-15 34 0,10-66 0,0-1 0,1 1 0,-1-1 0,1 1 0,-1 0 0,1-1 0,0 1 0,-1 0 0,1 0 0,0-1 0,0 1 0,0 0 0,0-1 0,1 1 0,-1 0 0,0 0 0,1-1 0,-1 1 0,1-1 0,-1 1 0,1 0 0,0-1 0,0 1 0,0-1 0,0 1 0,0-1 0,2 3 0,0-4 0,-1 1 0,1-1 0,0 0 0,-1 0 0,1 0 0,0 0 0,-1 0 0,1 0 0,0-1 0,-1 1 0,1-1 0,-1 0 0,1 0 0,-1 0 0,1 0 0,-1 0 0,0 0 0,4-3 0,11-7 0,0 0 0,19-18 0,-25 20 0,0-1 0,1 2 0,0 0 0,0 0 0,1 1 0,19-8 0,-32 15-24,1 0-1,0-1 1,0 1-1,0 0 1,-1 0 0,1-1-1,0 1 1,0 0 0,0 0-1,0 0 1,0 0-1,-1 0 1,1 0 0,0 0-1,0 1 1,0-1 0,0 0-1,0 0 1,-1 1-1,1-1 1,0 0 0,0 1-1,-1-1 1,1 1 0,0-1-1,-1 1 1,1-1-1,0 1 1,-1-1 0,1 1-1,0 1 1,0 0-155,0 0 0,0 0 1,-1 0-1,1 1 0,-1-1 0,1 0 0,-1 1 1,0-1-1,0 1 0,0-1 0,0 4 1,-14 62-7040</inkml:trace>
</inkml:ink>
</file>

<file path=ppt/ink/ink3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3.738"/>
    </inkml:context>
    <inkml:brush xml:id="br0">
      <inkml:brushProperty name="width" value="0.025" units="cm"/>
      <inkml:brushProperty name="height" value="0.025" units="cm"/>
    </inkml:brush>
  </inkml:definitions>
  <inkml:trace contextRef="#ctx0" brushRef="#br0">84 0 18065,'0'0'6940,"-9"14"-5787,-1 1-954,0 1 0,2 1 0,-1 0 0,2 0 0,0 0 0,1 1 0,1 0 0,1 1 0,0-1 0,-1 22 0,5-38-172,0-1 0,0 0 0,0 0 1,0 0-1,1 1 0,-1-1 0,0 0 1,1 0-1,-1 0 0,0 0 0,1 0 0,-1 0 1,1 0-1,0 0 0,-1 0 0,1 0 1,0 0-1,0 0 0,-1 0 0,1 0 0,0-1 1,0 1-1,0 0 0,0 0 0,1 0 1,1 0 26,0 0 1,0 0 0,0-1 0,0 1-1,-1 0 1,1-1 0,0 0 0,0 0-1,0 0 1,3 0 0,3-1 88,0-1 0,0 1 0,0-2 0,-1 1 0,1-1 0,10-5 0,-5 0-52,-1 0 0,0-2 0,0 1 0,-1-1 0,0-1 0,11-12 0,-16 15 6,-1 0 1,0-1-1,0 1 1,0-1-1,-1 0 0,0 0 1,-1-1-1,0 1 1,-1-1-1,3-13 1,-9 37-239,-10 66 30,11-70 161,1 0 1,1-1-1,0 1 1,0 0-1,1-1 1,4 19-1,-4-25-43,0-1-1,1 1 0,-1 0 1,1-1-1,0 0 1,-1 1-1,1-1 1,0 0-1,0 0 1,1 0-1,-1 0 1,0 0-1,1 0 1,-1-1-1,1 1 1,-1-1-1,1 0 1,0 0-1,0 0 0,0 0 1,-1 0-1,1 0 1,0-1-1,0 0 1,0 1-1,0-1 1,0 0-1,0 0 1,0-1-1,0 1 1,0-1-1,3 0 1,2-1 0,0 1 1,0-1 0,0-1 0,0 1-1,-1-1 1,0-1 0,1 1 0,-1-1-1,0 0 1,10-9 0,-11 7-8,0 0 0,0-1 0,-1 1 0,0-1 0,0 0 0,0-1 0,-1 1 0,0-1 0,-1 1 0,0-1 0,0-1 0,-1 1 0,0 0 0,0 0 0,-1-1 0,0 1 0,0-13 0,-1 20 0,1 1 0,-1 0 0,0 0 0,0-1 0,0 1 0,0 0 0,0-1 0,0 1 0,0 0 0,1 0 0,-1-1 0,0 1 0,0 0 0,0-1 0,0 1 0,0 0 0,0 0 0,0-1 0,-1 1 0,1 0 0,0-1 0,0 1 0,0 0 0,0 0 0,0-1 0,0 1 0,0 0 0,-1 0 0,1-1 0,0 1 0,0 0 0,0 0 0,-1-1 0,1 1 0,0 0 0,0 0 0,0 0 0,-1 0 0,1-1 0,0 1 0,-1 0 0,1 0 0,0 0 0,0 0 0,-1 0 0,1 0 0,0 0 0,-1 0 0,1 0 0,0 0 0,0 0 0,-1 0 0,1 0 0,0 0 0,-1 0 0,1 0 0,0 0 0,0 0 0,-1 0 0,1 0 0,0 0 0,-1 0 0,1 1 0,0-1 0,0 0 0,0 0 0,-1 1 0,-12 16 0,12-12 0,-1 1 0,1-1 0,0 0 0,0 0 0,1 0 0,0 1 0,-1-1 0,2 0 0,-1 1 0,1-1 0,0 0 0,0 0 0,2 6 0,-2-8 0,1 0 0,-1 0 0,1-1 0,0 1 0,0 0 0,0-1 0,0 1 0,0-1 0,1 0 0,-1 0 0,1 0 0,0 0 0,-1 0 0,1 0 0,0-1 0,0 1 0,0-1 0,0 0 0,1 0 0,-1 0 0,6 0 0,6 2 0,0-1 0,1-1 0,-1 0 0,1-2 0,-1 1 0,0-2 0,0 0 0,1-1 0,19-6 0,-27 6 0,0 1 0,0-2 0,0 1 0,0-1 0,-1 0 0,0-1 0,1 1 0,-2-2 0,1 1 0,-1-1 0,1 0 0,-2 0 0,1 0 0,-1-1 0,0 0 0,0 0 0,-1-1 0,5-9 0,-3-12 0,-7 28 0,1 1 0,0-1 0,0 1 0,0-1 0,0 0 0,0 1 0,-1-1 0,1 1 0,0-1 0,-1 0 0,1 1 0,0-1 0,-1 1 0,1-1 0,-1 1 0,1 0 0,0-1 0,-1 1 0,1-1 0,-1 1 0,0 0 0,1-1 0,-1 1 0,0-1 0,-2 1 0,1 0 0,0 0 0,0 0 0,-1 0 0,1 1 0,0-1 0,0 1 0,-1-1 0,1 1 0,0 0 0,0 0 0,0 0 0,0 0 0,0 0 0,0 0 0,0 1 0,0-1 0,1 1 0,-3 1 0,-11 10 0,-3 2 0,0 0 0,2 1 0,0 0 0,-21 29 0,37-45 0,-1 1 0,1-1 0,0 1 0,-1-1 0,1 1 0,0-1 0,0 0 0,-1 1 0,1-1 0,0 1 0,0-1 0,0 1 0,0-1 0,-1 1 0,1-1 0,0 1 0,0-1 0,0 1 0,0-1 0,0 1 0,0 0 0,0-1 0,1 1 0,-1-1 0,0 1 0,0-1 0,0 1 0,0-1 0,1 0 0,-1 1 0,0-1 0,0 1 0,1-1 0,-1 1 0,0-1 0,1 1 0,22 4 0,34-10 0,-54 4 0,96-21 0,-72 14 0,1 2 0,1 0 0,51-2 0,-78 8 0,-1 0 0,1 0 0,-1 0 0,1 0 0,-1 0 0,1 1 0,-1-1 0,1 1 0,-1-1 0,1 0 0,-1 1 0,0 0 0,1-1 0,-1 1 0,0 0 0,0 0 0,0 0 0,1 0 0,-1 0 0,0 0 0,0 0 0,0 0 0,-1 0 0,1 0 0,0 1 0,0-1 0,0 0 0,-1 1 0,1-1 0,-1 1 0,1-1 0,-1 0 0,0 1 0,1-1 0,-1 1 0,0 2 0,0 2 0,0 1 0,-1-1 0,0 1 0,0-1 0,0 1 0,-1-1 0,-2 8 0,26-69 0,-13 35 0,-1-1 0,0 0 0,4-24 0,-12 44-116,1 0 1,-1 1-1,0-1 1,0 0-1,1 0 1,-1 0-1,1 1 1,-1-1-1,0 0 1,1 1-1,-1-1 0,1 0 1,0 1-1,-1-1 1,1 1-1,0-1 1,-1 1-1,1-1 1,0 1-1,-1-1 0,1 1 1,0 0-1,0-1 1,-1 1-1,1 0 1,0 0-1,0 0 1,0-1-1,0 1 1,-1 0-1,1 0 0,1 0 1,32 6-6985,-26-4 5142,19 2-5062</inkml:trace>
</inkml:ink>
</file>

<file path=ppt/ink/ink3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4.117"/>
    </inkml:context>
    <inkml:brush xml:id="br0">
      <inkml:brushProperty name="width" value="0.025" units="cm"/>
      <inkml:brushProperty name="height" value="0.025" units="cm"/>
    </inkml:brush>
  </inkml:definitions>
  <inkml:trace contextRef="#ctx0" brushRef="#br0">238 176 16464,'0'0'7302,"-9"-3"-5118,5 1-2028,0 1 0,-1 0 0,1 0-1,-1 0 1,0 1 0,1-1 0,-1 1 0,1 0 0,-1 1 0,0-1 0,1 1-1,-1 0 1,1 0 0,-1 0 0,1 1 0,0-1 0,-1 1 0,1 0 0,0 0-1,0 1 1,0-1 0,1 1 0,-1 0 0,-3 4 0,-64 57 1524,65-59-1577,2 0 1,-1 1-1,1 0 0,0 0 1,0 0-1,0 0 0,1 1 1,0-1-1,0 1 0,1 0 1,-2 7-1,4-13-103,0 0 0,0 0 0,0 0 0,0 0 0,0 0 0,1 0 0,-1 0 0,0 0 0,1 0 0,-1 0 0,1 0 0,-1 0 0,1 0 0,-1 0 0,1 0 0,-1 0 0,1-1 0,0 1 0,0 0 0,-1 0 0,1-1 0,0 1 0,0 0 0,0-1 0,0 1 0,0-1 0,0 1 0,0-1 0,0 0 0,0 1 0,0-1 0,0 0 0,0 0 0,0 0 0,0 0 0,0 0 0,0 0 0,0 0 0,1 0 0,47-4 0,-38 0 0,0 0 0,-1-1 0,1 0 0,-1-1 0,0 0 0,0 0 0,-1-1 0,0 0 0,0-1 0,-1 0 0,9-11 0,6-8 0,-1-1 0,24-42 0,-29 44 0,-2-2 0,-1 0 0,16-44 0,-42 81 0,-6 13 0,-7 15 0,-31 63 0,51-88 0,-1-1 0,2 1 0,-1 0 0,2 1 0,0-1 0,0 1 0,1-1 0,1 1 0,0 0 0,1 18 0,0-30-89,0 0 0,0 0 0,1-1-1,-1 1 1,0 0 0,0 0 0,1 0 0,-1 0 0,1 0 0,-1-1 0,1 1-1,-1 0 1,1-1 0,-1 1 0,1 0 0,0-1 0,-1 1 0,1 0 0,0-1-1,0 1 1,-1-1 0,1 1 0,0-1 0,0 0 0,0 1 0,0-1 0,-1 0-1,1 0 1,0 1 0,0-1 0,1 0 0,0 0-409,1 0-1,-1 0 1,0 0 0,0-1 0,0 1-1,0 0 1,1-1 0,-1 0-1,0 1 1,0-1 0,0 0 0,0 0-1,1-1 1,17-15-9084</inkml:trace>
</inkml:ink>
</file>

<file path=ppt/ink/ink3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4.689"/>
    </inkml:context>
    <inkml:brush xml:id="br0">
      <inkml:brushProperty name="width" value="0.025" units="cm"/>
      <inkml:brushProperty name="height" value="0.025" units="cm"/>
    </inkml:brush>
  </inkml:definitions>
  <inkml:trace contextRef="#ctx0" brushRef="#br0">48 71 8040,'0'0'14685,"-2"8"-11156,-4 27-1046,6-35-2404,0 1 0,1 0 0,-1 0 0,0-1 0,0 1 0,0 0 0,0-1 0,0 1 0,1 0 0,-1 0 0,0-1 0,1 1 0,-1-1 1,1 1-1,-1 0 0,0-1 0,1 1 0,0-1 0,-1 1 0,1-1 0,-1 1 0,1-1 0,-1 1 0,1-1 0,0 0 0,-1 1 0,1-1 1,0 0-1,-1 1 0,1-1 0,0 0 0,0 0 0,1 0 0,25 1 770,-22-1-618,5 0-204,-1-1-1,0 0 0,0 0 1,-1 0-1,1-1 0,0-1 0,0 0 1,-1 0-1,11-5 0,-16 6-26,1 0 0,-1 0 0,0-1 0,1 1 0,-1 0 0,-1-1 0,1 0 0,0 0 0,-1 0 0,1 0 0,-1 0 0,0-1 0,0 1 0,0-1 0,0 1-1,-1-1 1,0 1 0,1-1 0,-1 0 0,-1 0 0,1 0 0,0 0 0,-1-6 0,0 9 0,0 0 0,0-1 0,0 1 0,-1 0 0,1 0 0,0 0 0,-1 0 0,1 0 0,-1 0 0,1-1 0,-1 1 0,0 0 0,1 0 0,-1 1 0,0-1 0,0 0 0,0 0 0,1 0 0,-1 0 0,0 1 0,0-1 0,0 0 0,0 1 0,0-1 0,0 1 0,-1-1 0,1 1 0,0 0 0,0-1 0,0 1 0,0 0 0,-1 0 0,1 0 0,0 0 0,0 0 0,0 0 0,0 0 0,-1 0 0,1 0 0,-2 1 0,-3 0 0,0 0 0,0 0 0,1 1 0,-1-1 0,1 1 0,-1 0 0,-7 5 0,-2 3 0,0 1 0,1 1 0,0 0 0,-20 22 0,28-27 0,0 0 0,0 1 0,0 0 0,1 0 0,0 0 0,1 1 0,0-1 0,0 1 0,1 0 0,-4 16 0,7-24 0,-1 0 0,1 1 0,0-1 0,0 0 0,0 1 0,0-1 0,0 0 0,1 1 0,-1-1 0,0 0 0,0 0 0,1 1 0,-1-1 0,1 0 0,-1 0 0,1 0 0,0 0 0,-1 1 0,1-1 0,0 0 0,0 0 0,0 0 0,0 0 0,0-1 0,0 1 0,2 1 0,0 0 0,0-1 0,1 0 0,-1 1 0,0-2 0,1 1 0,-1 0 0,1-1 0,-1 1 0,1-1 0,3 0 0,5-1 0,-1 0 0,1 0 0,-1-2 0,1 1 0,17-7 0,-1-5 0,-1-1 0,27-19 0,-31 18 0,1 2 0,46-22 0,-70 36 0,0 0 0,0 0 0,0 0 0,1 0 0,-1 0 0,0 0 0,0 0 0,0 0 0,0 0 0,0 0 0,1 0 0,-1 0 0,0 0 0,0 0 0,0 0 0,0 0 0,0 0 0,1 0 0,-1 0 0,0 0 0,0 0 0,0 0 0,0 0 0,0 0 0,0 1 0,1-1 0,-1 0 0,0 0 0,0 0 0,0 0 0,0 0 0,0 0 0,0 0 0,0 1 0,0-1 0,0 0 0,0 0 0,0 0 0,1 0 0,-1 0 0,0 1 0,0-1 0,0 0 0,0 0 0,0 0 0,0 0 0,0 0 0,0 1 0,0-1 0,0 0 0,-1 0 0,-1 14 0,-7 13 0,4-16 0,2-6 0,0 1 0,0 0 0,0 0 0,1 0 0,0 1 0,0-1 0,1 1 0,0-1 0,0 1 0,0-1 0,1 11 0,2-16 0,0 0 0,1 0 0,-1 0 0,0 0 0,1-1 0,-1 1 0,1-1 0,-1 0 0,1 0 0,-1 0 0,1 0 0,-1 0 0,1 0 0,-1-1 0,4 0 0,10-3 0,1 0 0,-1-1 0,28-14 0,-33 14 0,0 0 0,1 0 0,-1 1 0,1 0 0,0 1 0,0 1 0,0 0 0,0 0 0,17 1 0,-28 1 0,-1 0 0,0 1 0,1-1 0,-1 0 0,0 0 0,1 1 0,-1-1 0,0 0 0,0 1 0,1-1 0,-1 1 0,0-1 0,0 0 0,0 1 0,0-1 0,0 0 0,1 1 0,-1-1 0,0 1 0,0-1 0,0 1 0,0-1 0,0 0 0,0 1 0,0-1 0,0 1 0,-1-1 0,1 1 0,0-1 0,0 0 0,0 1 0,0-1 0,0 0 0,-1 1 0,1-1 0,0 1 0,0-1 0,-1 1 0,-7 16 0,0-9-362,1 0 0,-1 0-1,0-1 1,0 0 0,-1 0 0,-11 6-1</inkml:trace>
</inkml:ink>
</file>

<file path=ppt/ink/ink3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5.017"/>
    </inkml:context>
    <inkml:brush xml:id="br0">
      <inkml:brushProperty name="width" value="0.025" units="cm"/>
      <inkml:brushProperty name="height" value="0.025" units="cm"/>
    </inkml:brush>
  </inkml:definitions>
  <inkml:trace contextRef="#ctx0" brushRef="#br0">31 0 21781,'0'0'8231,"-10"50"-7174,6-29-800,-1-2-450,2 0-2145,-1-1-3683,-1-4-5703</inkml:trace>
</inkml:ink>
</file>

<file path=ppt/ink/ink3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0:55.359"/>
    </inkml:context>
    <inkml:brush xml:id="br0">
      <inkml:brushProperty name="width" value="0.025" units="cm"/>
      <inkml:brushProperty name="height" value="0.025" units="cm"/>
    </inkml:brush>
  </inkml:definitions>
  <inkml:trace contextRef="#ctx0" brushRef="#br0">9 1 19218,'0'0'13549,"-8"48"-13549</inkml:trace>
</inkml:ink>
</file>

<file path=ppt/ink/ink3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6.085"/>
    </inkml:context>
    <inkml:brush xml:id="br0">
      <inkml:brushProperty name="width" value="0.025" units="cm"/>
      <inkml:brushProperty name="height" value="0.025" units="cm"/>
    </inkml:brush>
  </inkml:definitions>
  <inkml:trace contextRef="#ctx0" brushRef="#br0">1 0 13389,'0'0'9288,"70"30"-7750,-22-28-225,7-2-384,2 0-609,-1 0-224,-4 0-64,-10 0-896,-13 0-930,-14 0-1537,-11 0-2275</inkml:trace>
</inkml:ink>
</file>

<file path=ppt/ink/ink3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6.431"/>
    </inkml:context>
    <inkml:brush xml:id="br0">
      <inkml:brushProperty name="width" value="0.025" units="cm"/>
      <inkml:brushProperty name="height" value="0.025" units="cm"/>
    </inkml:brush>
  </inkml:definitions>
  <inkml:trace contextRef="#ctx0" brushRef="#br0">234 0 15375,'0'0'9214,"-3"10"-8686,-1 3-426,-1-1-1,-1 0 0,0 0 1,-1-1-1,0 0 1,0 0-1,-1 0 1,-1-1-1,0 0 0,-12 10 1,-119 80 4692,140-100-4793,0 0-1,0 0 1,0 0 0,0 0 0,0 0 0,-1 0 0,1 1 0,0-1-1,0 0 1,0 0 0,0 0 0,0 0 0,0 0 0,0 1-1,0-1 1,0 0 0,0 0 0,0 0 0,0 0 0,0 1 0,0-1-1,0 0 1,0 0 0,0 0 0,0 0 0,0 1 0,0-1 0,0 0-1,0 0 1,0 0 0,0 0 0,0 1 0,0-1 0,0 0 0,0 0-1,1 0 1,-1 0 0,0 0 0,0 0 0,0 1 0,0-1 0,0 0-1,0 0 1,1 0 0,-1 0 0,0 0 0,0 0 0,14 7 37,24 3 4,-30-8-46,43 13-858,-20-5-2390,1-1 0,45 6 0,-29-12-3341</inkml:trace>
</inkml:ink>
</file>

<file path=ppt/ink/ink3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6.913"/>
    </inkml:context>
    <inkml:brush xml:id="br0">
      <inkml:brushProperty name="width" value="0.025" units="cm"/>
      <inkml:brushProperty name="height" value="0.025" units="cm"/>
    </inkml:brush>
  </inkml:definitions>
  <inkml:trace contextRef="#ctx0" brushRef="#br0">180 4 17104,'0'0'4874,"-10"-1"-2803,4 0-1896,0 0-1,0 0 1,-1 1-1,1 0 0,0 0 1,-1 1-1,1 0 1,0 0-1,0 0 0,0 1 1,0 0-1,0 0 0,0 1 1,-11 6-1,14-7-111,-1 0-1,1 0 1,-1 1-1,1-1 1,0 1-1,0 0 1,0 0-1,0 0 1,-4 6-1,7-8-44,0-1-1,0 1 1,0-1-1,0 1 1,0-1-1,-1 1 0,1-1 1,0 0-1,0 1 1,0-1-1,0 1 1,0-1-1,1 1 0,-1-1 1,0 1-1,0-1 1,0 1-1,0-1 1,0 1-1,1-1 0,-1 0 1,0 1-1,0-1 1,1 1-1,-1-1 1,0 0-1,1 1 0,0 0 1,24 8 164,7-4-145,53 12-33,-80-16-15,0 0 0,0 1 0,0 0 0,-1 0 1,1 0-1,-1 1 0,1-1 0,-1 1 0,0 0 0,0 1 0,0-1 0,0 1 0,3 4 0,-6-7 24,0 0 0,0 0 0,0 0 0,0 1 0,-1-1 0,1 0 0,-1 1 0,1-1 0,-1 0-1,1 1 1,-1-1 0,0 0 0,1 1 0,-1-1 0,0 1 0,0-1 0,0 0 0,0 1 0,0-1 0,-1 1-1,1-1 1,0 0 0,-1 1 0,1-1 0,-1 0 0,1 1 0,-2 1 0,0 0 70,0-1-1,-1 0 1,1 0 0,-1 1-1,0-1 1,1-1 0,-1 1-1,0 0 1,0-1 0,0 1 0,-5 0-1,-7 3 386,0-1 0,0-1 0,0-1 0,-16 1 1,15-1-129,8-1-261,1 0 0,0-1-1,-1 1 1,1-2 0,0 1-1,-1-1 1,1 0 0,0 0 0,0-1-1,-10-3 1,16 5-130,0 0-1,1-1 1,-1 1-1,1-1 1,-1 1-1,0 0 1,1-1-1,-1 1 1,1-1-1,-1 1 1,1-1-1,-1 0 1,1 1-1,-1-1 1,1 1-1,0-1 1,-1 0-1,1 1 1,0-1-1,0 0 1,-1 0-1,1 1 1,0-1-1,0 0 1,0 1-1,0-1 1,0 0-1,0 0 1,0 1-1,0-1 1,0 0-1,0 0 1,1 1-1,-1-1 1,0 0-1,0 1 1,1-1-1,-1 0 1,0 1-1,1-1 1,-1 0-1,0 1 1,1-1-1,-1 1 1,1-1-1,0 1 1,-1-1-1,1 1 1,-1-1-1,1 1 1,-1 0-1,1-1 1,1 0-1,37-17-5429,-39 18 5335,30-11-7173,2-1-5205</inkml:trace>
</inkml:ink>
</file>

<file path=ppt/ink/ink3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7.453"/>
    </inkml:context>
    <inkml:brush xml:id="br0">
      <inkml:brushProperty name="width" value="0.025" units="cm"/>
      <inkml:brushProperty name="height" value="0.025" units="cm"/>
    </inkml:brush>
  </inkml:definitions>
  <inkml:trace contextRef="#ctx0" brushRef="#br0">69 1 19891,'0'0'1948,"-2"8"60,-17 94 3314,6 64-2910,10-95-1857,-20 108 1,21-169-497,-5 21-26,8-28-43,4-18 3,39-164 7,-30 113 0,38-107 0,-50 168-99,0 0 0,1 0-1,-1 1 1,1-1 0,0 0 0,1 1 0,-1 0-1,6-5 1,-8 8 69,0 0 1,0 0-1,0 0 0,1 0 1,-1 0-1,0 0 0,1 1 0,-1-1 1,1 0-1,-1 1 0,1-1 0,-1 1 1,1-1-1,-1 1 0,1 0 1,-1-1-1,1 1 0,-1 0 0,1 0 1,0 0-1,-1 1 0,1-1 1,-1 0-1,1 0 0,-1 1 0,1-1 1,-1 1-1,1 0 0,-1-1 0,1 1 1,-1 0-1,2 1 0,-2-1 21,0 1 0,1-1-1,-1 1 1,0-1 0,-1 1-1,1-1 1,0 1 0,0 0-1,-1-1 1,1 1 0,-1 0-1,1 0 1,-1 0 0,0-1-1,1 1 1,-1 0 0,0 0-1,0 0 1,-1 0 0,1-1-1,0 1 1,0 0 0,-1 0-1,0 2 1,0 0 20,-1 0 0,1 1 0,-1-1 0,0 0 0,0 0 1,0 0-1,0 0 0,-5 6 0,2-6 114,1 1 1,-1-1-1,0 0 1,0 0-1,0 0 0,0-1 1,0 1-1,-1-1 1,0-1-1,0 1 1,0-1-1,0 0 1,0 0-1,0-1 1,-8 2-1,38-24-5592,-5 10-522,3-1-2702</inkml:trace>
</inkml:ink>
</file>

<file path=ppt/ink/ink3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7.924"/>
    </inkml:context>
    <inkml:brush xml:id="br0">
      <inkml:brushProperty name="width" value="0.025" units="cm"/>
      <inkml:brushProperty name="height" value="0.025" units="cm"/>
    </inkml:brush>
  </inkml:definitions>
  <inkml:trace contextRef="#ctx0" brushRef="#br0">39 30 11018,'0'0'13496,"-5"8"-10902,-14 29-656,18-36-1884,1 0 0,0 0 0,0 0 0,0 0 0,0-1 0,0 1 0,0 0 0,0 0 0,0 0 0,0 0 0,0 0-1,1 0 1,-1-1 0,0 1 0,1 0 0,-1 0 0,0 0 0,1-1 0,-1 1 0,1 0 0,-1 0 0,1-1 0,-1 1 0,1 0 0,0-1 0,-1 1 0,1-1 0,0 1 0,0-1-1,-1 1 1,1-1 0,0 1 0,0-1 0,0 0 0,-1 0 0,1 1 0,0-1 0,0 0 0,0 0 0,0 0 0,1 0 0,38 4 327,-37-4-337,3 0-22,0 0 0,0-1 0,0 0 0,0 0 0,-1 0 0,1 0-1,0-1 1,0 0 0,-1 0 0,8-4 0,-11 5-30,-1-1-1,1 1 0,0-1 0,0 1 0,-1-1 0,1 1 1,-1-1-1,1 0 0,-1 0 0,0 0 0,0 0 0,1 0 1,-2 0-1,1 0 0,0 0 0,0 0 0,-1-1 0,1 1 1,-1 0-1,1 0 0,-1-1 0,0 1 0,0 0 0,0 0 1,0-1-1,-1 1 0,1 0 0,0-1 0,-1 1 0,-1-3 1,2 4-6,-1-1 0,0 1 1,1 0-1,-1-1 0,0 1 0,0 0 1,0 0-1,1 0 0,-1 0 1,0 0-1,-1 0 0,1 0 0,0 0 1,0 0-1,0 0 0,-1 1 1,1-1-1,0 0 0,-1 1 1,1-1-1,0 1 0,-1 0 0,1-1 1,-1 1-1,1 0 0,0 0 1,-1 0-1,1 0 0,-1 0 0,1 0 1,-1 0-1,1 0 0,-1 1 1,1-1-1,0 1 0,-1-1 1,-1 1-1,-2 1-10,0 0 1,0 0 0,0 0-1,0 0 1,1 1-1,-1 0 1,1 0 0,-8 6-1,5-1-89,-3 1 229,1 0 0,0 1-1,1 1 1,0-1 0,-7 15 0,14-23-130,0 0-1,0 0 1,0 0-1,1 0 1,-1 0 0,0 0-1,1 0 1,0 0-1,-1 0 1,1 0-1,0 0 1,0 0 0,0 1-1,0-1 1,1 0-1,-1 0 1,0 0 0,1 0-1,0 0 1,-1 0-1,1 0 1,0 0 0,0 0-1,0 0 1,0-1-1,1 1 1,-1 0 0,0-1-1,1 1 1,-1-1-1,1 1 1,-1-1-1,1 1 1,0-1 0,0 0-1,-1 0 1,1 0-1,0 0 1,4 1 0,41 15-4092,-13-11-2369,-2-5-2520</inkml:trace>
</inkml:ink>
</file>

<file path=ppt/ink/ink3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8.284"/>
    </inkml:context>
    <inkml:brush xml:id="br0">
      <inkml:brushProperty name="width" value="0.025" units="cm"/>
      <inkml:brushProperty name="height" value="0.025" units="cm"/>
    </inkml:brush>
  </inkml:definitions>
  <inkml:trace contextRef="#ctx0" brushRef="#br0">79 0 11659,'0'0'11579,"10"2"-10196,-5-1-1196,1 0 1,-1 0 0,0 1-1,0 0 1,0 0-1,0 0 1,0 1 0,0-1-1,-1 1 1,1 0 0,6 7-1,-9-8-112,0 0 0,0 1 0,0-1 0,0 1 0,0 0 0,-1-1 0,1 1 0,-1 0 0,0 0 0,0 0 0,0 0 0,0 0 0,-1 0 0,1 1 0,-1-1 0,0 0 0,1 0 0,-2 0 0,1 0 0,0 1 0,-1-1 0,1 0 0,-1 0 0,0 0 0,0 0 0,-2 4 0,-2 3 163,-1 0 1,0-1 0,-1 0 0,0 0 0,0 0-1,-1-1 1,0 0 0,0-1 0,-1 0-1,-14 10 1,9-7 72,1 0 0,0 1 0,-18 22 0,30-33-311,1 0 0,0 1 0,0-1 0,-1 0 0,1 1 0,0-1 0,0 0 0,-1 1 0,1-1 0,0 1 0,0-1 0,0 0 0,0 1 0,0-1 0,0 1 0,0-1 0,0 0 0,0 1 0,0-1 0,0 1 0,0-1 0,0 1 0,0-1 0,0 0 0,0 1 0,0-1 0,0 1 0,0-1 0,1 0 0,-1 1 0,0-1 0,0 0 0,1 1 0,-1-1 0,0 0 0,0 1 0,1-1 0,-1 0 0,0 1 0,1-1 0,-1 0 0,0 0 0,1 0 0,-1 1 0,1-1 0,-1 0 0,0 0 0,1 0 0,-1 0 0,1 0 0,-1 0 0,0 0 0,1 0 0,-1 0 0,1 0 0,-1 0 0,1 0 0,-1 0 0,1 0 0,34 1 0,-28-1 0,10-1-418,0 0-1,0-1 1,0-1 0,20-5 0,-30 6 79,0 0 0,0-1 0,0 1 0,0-1 0,-1-1 0,1 1 1,-1-1-1,0 0 0,0-1 0,0 1 0,-1-1 0,7-8 0,-6-1-5352,-5-2-2268</inkml:trace>
</inkml:ink>
</file>

<file path=ppt/ink/ink3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8.639"/>
    </inkml:context>
    <inkml:brush xml:id="br0">
      <inkml:brushProperty name="width" value="0.025" units="cm"/>
      <inkml:brushProperty name="height" value="0.025" units="cm"/>
    </inkml:brush>
  </inkml:definitions>
  <inkml:trace contextRef="#ctx0" brushRef="#br0">0 34 17296,'0'0'8456,"51"24"-6438,-21-19-961,6-3-800,2-1-257,-3-1-2179,-4 0-2817,-4-4-4165</inkml:trace>
  <inkml:trace contextRef="#ctx0" brushRef="#br0" timeOffset="1">320 0 10858,'0'0'18386,"-22"53"-16497,16-35-479,3 1-1186,1-2-224,2-3 0,0-3 0,7-4-2723,3-7-3010,2 0-6695</inkml:trace>
</inkml:ink>
</file>

<file path=ppt/ink/ink3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9.344"/>
    </inkml:context>
    <inkml:brush xml:id="br0">
      <inkml:brushProperty name="width" value="0.025" units="cm"/>
      <inkml:brushProperty name="height" value="0.025" units="cm"/>
    </inkml:brush>
  </inkml:definitions>
  <inkml:trace contextRef="#ctx0" brushRef="#br0">87 0 11915,'0'0'12124,"-3"13"-10400,-19 92-16,4 1 1,-4 122-1,7-58-261,11-368-1015,3 177-432,0 15 0,1 0 0,-1 0 0,2 0 0,-1 0 0,0 0 0,1 0 0,3-10 0,-4 15 0,1 1 0,-1-1 0,1 1 0,-1-1 0,1 1 0,-1-1 0,1 1 0,-1 0 0,1-1 0,-1 1 0,1 0 0,0-1 0,-1 1 0,1 0 0,-1 0 0,1-1 0,0 1 0,-1 0 0,1 0 0,0 0 0,-1 0 0,1 0 0,0 0 0,-1 0 0,1 0 0,0 0 0,-1 0 0,1 0 0,0 1 0,-1-1 0,1 0 0,-1 0 0,1 1 0,0-1 0,-1 0 0,1 1 0,-1-1 0,1 1 0,30 19 0,-21-12 0,-3-4 0,0 0 0,0-1 0,1 0 0,-1 0 0,1 0 0,-1-1 0,1 0 0,0-1 0,0 0 0,0 0 0,0-1 0,0 1 0,0-2 0,0 1 0,0-1 0,7-2 0,-8 1 0,-1-1 0,0 1 0,0-1 0,0 0 0,0-1 0,0 0 0,0 0 0,-1 0 0,0 0 0,0-1 0,0 0 0,-1 0 0,1 0 0,-1 0 0,0-1 0,-1 0 0,1 0 0,-1 0 0,3-7 0,-2 4 0,-1 0 0,0 0 0,0-1 0,2-14 0,-13 31 0,-2 9 0,2 2 0,1-1 0,1 0 0,1 1 0,0 0 0,1 1 0,1-1 0,1 1 0,1 18 0,0-36-11,1 0-1,0 1 1,0-1-1,1 0 1,-1 0-1,0 0 1,0 0-1,0 0 1,1 0-1,-1 0 1,1 0-1,-1 1 1,1-1-1,-1 0 1,1-1-1,-1 1 1,1 0-1,0 0 1,0 0-1,-1 0 1,1 0-1,0-1 1,0 1 0,0 0-1,0-1 1,0 1-1,0-1 1,0 1-1,0-1 1,0 1-1,0-1 1,0 0-1,0 0 1,1 1-1,-1-1 1,0 0-1,0 0 1,0 0-1,0 0 1,0 0-1,0 0 1,1-1-1,-1 1 1,2-1 0,0 0-189,1 0 0,-1 0 0,1 0 0,-1 0 0,0-1 0,1 0 0,-1 1 0,0-1 0,0-1 0,0 1 1,-1 0-1,1-1 0,3-3 0,9-21-6505,-1-8-4191</inkml:trace>
</inkml:ink>
</file>

<file path=ppt/ink/ink3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49.686"/>
    </inkml:context>
    <inkml:brush xml:id="br0">
      <inkml:brushProperty name="width" value="0.025" units="cm"/>
      <inkml:brushProperty name="height" value="0.025" units="cm"/>
    </inkml:brush>
  </inkml:definitions>
  <inkml:trace contextRef="#ctx0" brushRef="#br0">7 1 17969,'0'0'12236,"-7"54"-12108,24-41-385,1-1-2625,1-2-2724,2-2-3714</inkml:trace>
</inkml:ink>
</file>

<file path=ppt/ink/ink3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50.016"/>
    </inkml:context>
    <inkml:brush xml:id="br0">
      <inkml:brushProperty name="width" value="0.025" units="cm"/>
      <inkml:brushProperty name="height" value="0.025" units="cm"/>
    </inkml:brush>
  </inkml:definitions>
  <inkml:trace contextRef="#ctx0" brushRef="#br0">84 0 16047,'0'0'15167,"-10"10"-14660,3-3-485,2-2-23,0 0 0,0 0 0,0 0-1,0 0 1,1 1 0,0 0 0,0 0 0,0 0 0,1 0 0,0 1 0,0 0-1,1-1 1,-1 1 0,-1 12 0,4-18-105,1 0-1,-1 1 1,0-1-1,1 0 1,-1 0 0,1 0-1,0 1 1,-1-1-1,1 0 1,0 0-1,0 0 1,0 0 0,-1 0-1,1 0 1,0 0-1,0 0 1,0 0 0,1-1-1,-1 1 1,0 0-1,0-1 1,0 1-1,1-1 1,-1 1 0,0-1-1,0 1 1,3-1-1,47 9-3112,-29-6 1816,-15-2 1410,-1 1 1,0 0-1,0 0 0,0 1 0,0 0 1,-1 0-1,1 0 0,-1 1 1,10 8-1,-14-11 126,0 0 0,0 0 0,0 0 0,0 0 0,0 0 0,0 1 0,0-1 0,-1 0 0,1 0 0,0 1 0,-1-1 0,1 1 0,-1-1 1,0 1-1,1-1 0,-1 1 0,0-1 0,0 1 0,0-1 0,0 1 0,0-1 0,0 1 0,0-1 0,-1 1 0,1-1 0,0 1 0,-1-1 0,0 0 0,1 1 0,-1-1 0,0 0 0,1 1 0,-1-1 0,0 0 1,0 0-1,0 1 0,0-1 0,0 0 0,0 0 0,-1 0 0,1-1 0,0 1 0,0 0 0,-1 0 0,1-1 0,-3 2 0,-7 5 78,0-1-1,-1-1 1,0 0 0,0 0-1,0-1 1,0-1 0,-1 0-1,1-1 1,-1 0-1,-19 0 1,31-2-245,1 0 1,0 0-1,-1 0 1,1 0-1,-1 0 1,1 0-1,-1 0 1,1 0-1,0 0 1,-1 0-1,1 0 1,0 0-1,-1-1 1,1 1-1,-1 0 1,1 0-1,0-1 1,-1 1-1,1 0 1,0 0-1,0-1 1,-1 1-1,1 0 1,0-1-1,-1 1 1,1 0-1,0-1 1,0 1-1,0 0 1,0-1-1,-1 1 0,1-1 1,0 1-1,0 0 1,0-1-1,0 1 1,0-1-1,0 1 1,0 0-1,0-1 1,0 1-1,0-1 1,0 1-1,0-1 1,0 1-1,1 0 1,-1-1-1,0 1 1,0 0-1,0-1 1,0 1-1,1-1 1,13-21-4698,10 4-3571,6-2-6837</inkml:trace>
</inkml:ink>
</file>

<file path=ppt/ink/ink3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50.369"/>
    </inkml:context>
    <inkml:brush xml:id="br0">
      <inkml:brushProperty name="width" value="0.025" units="cm"/>
      <inkml:brushProperty name="height" value="0.025" units="cm"/>
    </inkml:brush>
  </inkml:definitions>
  <inkml:trace contextRef="#ctx0" brushRef="#br0">135 260 19282,'0'0'3956,"-9"4"-529,-2 1-2947,1 1 0,0 0 0,0 0 0,1 1 0,-1 1 0,1 0 0,-11 13 0,16-17-386,1-1 0,-1 1 1,1 0-1,0 0 0,1 0 0,-1 0 1,1 0-1,0 1 0,0-1 0,0 1 1,0-1-1,1 1 0,0 0 0,0 0 1,0 0-1,1 0 0,-1-1 0,1 1 1,0 0-1,1 0 0,-1 0 0,1 0 1,2 8-1,-1-11-94,-1 1 0,1-1 0,0 0 0,-1 0 0,1 0 0,0 0 0,1-1 0,-1 1 0,0 0 0,0-1 0,1 0 0,-1 1 0,1-1 0,-1 0 0,1 0 0,-1-1 0,1 1 0,0 0 0,-1-1 0,1 0 0,0 1 0,-1-1 0,1 0 0,5-1 0,-1 1 0,1-1 0,-1 1 0,1-2 0,0 1 0,-1-1 0,0 0 0,14-6 0,-7 0-12,-1-1 0,1-1 0,-2 0 0,1-1-1,-1 0 1,-1-1 0,0 0 0,-1-1 0,0 0 0,-1-1 0,-1 0 0,0-1 0,8-18 0,-7 11-8,-1-1 0,-1 0 0,0 0 1,-2 0-1,-1-1 0,0 0 0,-2 1 1,-1-34-1,-1 56 24,0-1 0,0 1-1,0 0 1,0 0 0,0 0 0,0-1-1,0 1 1,-1 0 0,1 0 0,0 0-1,0 0 1,-1 0 0,1 0 0,-1-1 0,1 1-1,-1 0 1,0 0 0,1 0 0,-1 0-1,0 1 1,0-1 0,0 0 0,0 0-1,1 0 1,-1 1 0,0-1 0,0 0-1,0 1 1,-1-1 0,1 1 0,0-1 0,0 1-1,0 0 1,0-1 0,0 1 0,0 0-1,-1 0 1,1 0 0,0 0 0,0 0-1,0 0 1,-1 0 0,1 0 0,-2 1 0,-1 0 9,1 0 1,-1 0-1,0 1 1,1-1 0,-1 1-1,1 0 1,0 0 0,-1 1-1,1-1 1,0 1 0,0-1-1,-4 6 1,3-2-14,-1 0 0,1 1 0,0 0 0,0 0 0,1 0 0,0 0 0,0 1 0,1-1 0,0 1 0,0-1 0,0 1 0,1 0 0,1 0 0,-1 0 0,1 0 0,1 0 0,-1-1 0,1 1 0,1 0 0,-1 0 0,1-1 0,1 1 0,-1-1 0,1 1 0,1-1 0,-1 0 0,1 0 0,0-1 0,1 1 0,9 9 0,-7-7 14,0-1 1,-1 1-1,0 0 1,0 1-1,-1-1 0,0 1 1,0 0-1,-1 0 1,5 21-1,-8-23-62,0 0 0,-1 0 0,0 0 0,0 0 0,0-1 0,-1 1 0,0 0 0,-1 0 0,0 0 0,0-1 0,-1 1 0,0-1 0,0 0 0,-6 11-1,-1-2-3837,3-7-4591</inkml:trace>
</inkml:ink>
</file>

<file path=ppt/ink/ink3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54.585"/>
    </inkml:context>
    <inkml:brush xml:id="br0">
      <inkml:brushProperty name="width" value="0.025" units="cm"/>
      <inkml:brushProperty name="height" value="0.025" units="cm"/>
    </inkml:brush>
  </inkml:definitions>
  <inkml:trace contextRef="#ctx0" brushRef="#br0">469 116 9833,'-59'-20'-256,"0"0"384,-1 2-64,-5 4-64,-4 0-736,-6-2-1443,-6 3-1344</inkml:trace>
</inkml:ink>
</file>

<file path=ppt/ink/ink3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54.927"/>
    </inkml:context>
    <inkml:brush xml:id="br0">
      <inkml:brushProperty name="width" value="0.025" units="cm"/>
      <inkml:brushProperty name="height" value="0.025" units="cm"/>
    </inkml:brush>
  </inkml:definitions>
  <inkml:trace contextRef="#ctx0" brushRef="#br0">229 9 6534,'-78'-5'1249,"1"2"-1377,4 3-256</inkml:trace>
</inkml:ink>
</file>

<file path=ppt/ink/ink3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1:55.303"/>
    </inkml:context>
    <inkml:brush xml:id="br0">
      <inkml:brushProperty name="width" value="0.025" units="cm"/>
      <inkml:brushProperty name="height" value="0.025" units="cm"/>
    </inkml:brush>
  </inkml:definitions>
  <inkml:trace contextRef="#ctx0" brushRef="#br0">360 1 3491,'-40'22'936,"1"2"0,1 2-1,-43 37 1,64-49-843,1 2 0,1 0 0,0 0 0,1 1 0,1 1 0,1 0 0,0 1 1,-16 39-1,24-48-80,0 1 0,1 0 1,0 1-1,1-1 1,0 0-1,1 1 0,0-1 1,1 1-1,0-1 1,1 1-1,0-1 0,1 1 1,6 20-1,-3-19 32,1 0-1,0-1 1,0 1-1,1-2 0,1 1 1,0-1-1,0 0 1,1 0-1,1-1 0,0-1 1,14 12-1,53 34 136,2-4 0,142 68-1,-93-52-13,-55-29-187,1-3 1,2-4-1,1-3 1,1-3-1,1-3 0,133 17 1,293-3 1772,5-33 883,-312-3-2218,-28-3-197,-1-6-1,280-53 1,-342 38-179,-2-4 1,-1-5-1,-1-4 1,-2-4-1,118-68 1,-205 101-51,22-12 67,-2-2 0,33-26 0,-60 43-105,1-1 0,-1-1 0,0 0 0,-1 1 0,0-2 0,0 1 0,-1-1 0,1 0 0,-2 0 0,1 0 1,-1-1-1,-1 0 0,1 0 0,2-14 0,-5 19-100,-1 0 0,0 0 1,0 0-1,0 0 0,0 0 1,0 0-1,-1 0 0,0 0 1,0 0-1,0 1 0,-1-1 1,1 0-1,-1 0 0,0 1 1,0-1-1,0 1 0,0 0 1,0-1-1,-5-3 0,-4-4-700,0 2 0,-1-1 0,0 2 0,-14-8 0,22 13 617,-60-34-4783</inkml:trace>
</inkml:ink>
</file>

<file path=ppt/ink/ink3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5.529"/>
    </inkml:context>
    <inkml:brush xml:id="br0">
      <inkml:brushProperty name="width" value="0.025" units="cm"/>
      <inkml:brushProperty name="height" value="0.025" units="cm"/>
    </inkml:brush>
  </inkml:definitions>
  <inkml:trace contextRef="#ctx0" brushRef="#br0">216 1 11883,'0'0'17943,"-9"7"-17089,-24 21-548,2 2 0,1 1 0,1 2 0,2 1 0,-26 42 0,51-75-3244,1-8 117,1-18-2913,1 10 1522,-1-5-2029</inkml:trace>
</inkml:ink>
</file>

<file path=ppt/ink/ink3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5.855"/>
    </inkml:context>
    <inkml:brush xml:id="br0">
      <inkml:brushProperty name="width" value="0.025" units="cm"/>
      <inkml:brushProperty name="height" value="0.025" units="cm"/>
    </inkml:brush>
  </inkml:definitions>
  <inkml:trace contextRef="#ctx0" brushRef="#br0">1 163 12332,'0'0'17873,"12"-2"-16576,-11 2-1279,33-5 294,1-1-1,-2-2 1,42-16 0,-52 13-312,0-2 0,-1 0 0,-1-1 0,0-2 0,36-34 0,-57 50 0,1 0 0,-1 0 0,0 0 0,0-1 0,1 1 0,-1 0 0,0 0 0,0 0 0,1 0 0,-1 0 0,0 0 0,0 0 0,1 0 0,-1 0 0,0 0 0,0 1 0,0-1 0,1 0 0,-1 0 0,0 0 0,0 0 0,1 0 0,-1 0 0,0 0 0,0 1 0,0-1 0,1 0 0,-1 0 0,0 0 0,0 0 0,0 1 0,0-1 0,1 0 0,-1 0 0,0 0 0,0 1 0,0-1 0,0 0 0,0 0 0,0 1 0,0-1 0,0 0 0,0 0 0,0 1 0,0-1 0,0 0 0,0 0 0,0 1 0,0-1 0,0 0 0,0 0 0,0 1 0,0-1 0,0 0 0,0 0 0,0 1 0,0-1 0,0 0 0,-1 0 0,1 0 0,0 1 0,-1 16 0,-17 61 95,12-58-204,1 0 1,1 1-1,0 0 0,0 27 1,4-48 39,1 4-2562</inkml:trace>
</inkml:ink>
</file>

<file path=ppt/ink/ink3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6.512"/>
    </inkml:context>
    <inkml:brush xml:id="br0">
      <inkml:brushProperty name="width" value="0.025" units="cm"/>
      <inkml:brushProperty name="height" value="0.025" units="cm"/>
    </inkml:brush>
  </inkml:definitions>
  <inkml:trace contextRef="#ctx0" brushRef="#br0">214 76 10602,'0'0'3603,"5"-11"38,2-1-2495,-4 7-644,0 0-1,0-1 0,0 1 1,-1 0-1,0-1 0,0 1 1,1-11-1,-4 18 1953,-27 66-461,16-9-670,3 1-1,2 0 1,3 113-1,4-164-1318,1 0 0,0-1 0,1 1 0,0-1-1,0 0 1,5 12 0,-39-50-4,-30-49-104,30 37-68,-42-43 0,82 90 186,0-1 1,0 0-1,0 0 1,0 0 0,1-1-1,0-1 1,15 4-1,-18-5-45,9 3-37,0-1 1,0-1-1,0 0 0,25-1 1,-33-1-530,0-1 0,-1 0 0,1 0 0,-1-1 0,11-3 1,-14 3-326,1 1 0,0-1 0,0 0 0,-1-1 0,0 1 1,1-1-1,-1 1 0,0-1 0,5-6 0,10-16-7037</inkml:trace>
</inkml:ink>
</file>

<file path=ppt/ink/ink3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6.856"/>
    </inkml:context>
    <inkml:brush xml:id="br0">
      <inkml:brushProperty name="width" value="0.025" units="cm"/>
      <inkml:brushProperty name="height" value="0.025" units="cm"/>
    </inkml:brush>
  </inkml:definitions>
  <inkml:trace contextRef="#ctx0" brushRef="#br0">5 0 9385,'0'0'12828,"0"10"-10548,-1 107 1230,-2-75-1922,3 0 0,7 67 0,-7-107-1870,0 0 1,0-1-1,1 1 1,-1 0-1,0-1 1,1 1-1,-1-1 1,1 1-1,0 0 1,-1-1-1,1 0 1,0 1-1,0-1 1,0 1-1,0-1 1,2 2-1,4-7-3986,-4-16 275,-1-6-4068</inkml:trace>
</inkml:ink>
</file>

<file path=ppt/ink/ink3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7.199"/>
    </inkml:context>
    <inkml:brush xml:id="br0">
      <inkml:brushProperty name="width" value="0.025" units="cm"/>
      <inkml:brushProperty name="height" value="0.025" units="cm"/>
    </inkml:brush>
  </inkml:definitions>
  <inkml:trace contextRef="#ctx0" brushRef="#br0">0 82 13997,'0'0'6380,"10"6"-4891,0-1-1155,-1-1-1,1 0 1,0 0-1,0-1 1,1-1 0,-1 0-1,14 2 1,-18-4-83,1 1-1,-1-1 1,1 0-1,-1 0 1,0-1-1,1 0 1,-1 0 0,0-1-1,1 0 1,-1 0-1,0 0 1,0-1 0,0 1-1,-1-1 1,11-8-1,-14 9-134,1 0 0,-1 0 0,1-1 0,-1 1-1,0-1 1,0 0 0,0 0 0,0 0 0,0 0 0,-1 0-1,1 0 1,-1 0 0,0 0 0,0-1 0,0 1-1,-1 0 1,1-1 0,-1 1 0,1-1 0,-1 1 0,0-1-1,-1-2 1,1 5-103,0 0 0,0 1 0,0-1 0,0 1-1,-1-1 1,1 0 0,0 1 0,0-1 0,0 1 0,-1-1 0,1 1-1,0-1 1,-1 1 0,1-1 0,0 1 0,-1-1 0,1 1-1,-1-1 1,1 1 0,-1-1 0,1 1 0,-1 0 0,1-1 0,-1 1-1,1 0 1,-1 0 0,0-1 0,1 1 0,-1 0 0,0 0-1,-22 4 171,-16 20-91,28-13 23,0 2-1,1-1 1,-17 28 0,24-35-87,0 0 1,1 0-1,-1 0 1,1 0-1,0 0 1,0 1-1,1-1 1,0 1-1,0 0 1,0-1-1,0 1 1,1 0-1,0-1 1,1 11-1,0-15-31,0 1 0,0-1 0,1 0-1,-1 0 1,0 1 0,0-1 0,1 0 0,-1 0 0,1 0 0,-1 0-1,1-1 1,-1 1 0,1 0 0,0-1 0,-1 1 0,1-1-1,0 1 1,0-1 0,-1 0 0,1 0 0,0 1 0,0-1 0,-1-1-1,4 1 1,46-4-884,-41 1-109,-1 0 0,0 0 0,0-1 0,14-7 0,32-26-8235,-20 9 674</inkml:trace>
</inkml:ink>
</file>

<file path=ppt/ink/ink3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7.556"/>
    </inkml:context>
    <inkml:brush xml:id="br0">
      <inkml:brushProperty name="width" value="0.025" units="cm"/>
      <inkml:brushProperty name="height" value="0.025" units="cm"/>
    </inkml:brush>
  </inkml:definitions>
  <inkml:trace contextRef="#ctx0" brushRef="#br0">200 0 15727,'0'0'10730,"-5"12"-9342,-14 22-558,-2 0-1,-1-1 1,-2-2-1,-43 46 1,59-69-660,6-4-128,-1-2 0,0 1 1,1 0-1,-1 0 0,0-1 0,-1 0 0,1 1 1,-5 1-1,6-45-9230,2 11 3354,2-1-1341</inkml:trace>
  <inkml:trace contextRef="#ctx0" brushRef="#br0" timeOffset="1">33 27 10858,'0'0'11403,"49"23"-10346,-30-10-512,6 0-385,2-1-64,3-2-1473,-1-5-2115,3-5-4131</inkml:trace>
  <inkml:trace contextRef="#ctx0" brushRef="#br0" timeOffset="2">426 13 13741,'0'0'19026,"-9"52"-19026,7-38 0,2-4 0,0-1 0,0-4 0</inkml:trace>
</inkml:ink>
</file>

<file path=ppt/ink/ink3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7.912"/>
    </inkml:context>
    <inkml:brush xml:id="br0">
      <inkml:brushProperty name="width" value="0.025" units="cm"/>
      <inkml:brushProperty name="height" value="0.025" units="cm"/>
    </inkml:brush>
  </inkml:definitions>
  <inkml:trace contextRef="#ctx0" brushRef="#br0">1 10 10250,'0'0'19538,"6"-9"-23093</inkml:trace>
</inkml:ink>
</file>

<file path=ppt/ink/ink3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09.739"/>
    </inkml:context>
    <inkml:brush xml:id="br0">
      <inkml:brushProperty name="width" value="0.025" units="cm"/>
      <inkml:brushProperty name="height" value="0.025" units="cm"/>
    </inkml:brush>
  </inkml:definitions>
  <inkml:trace contextRef="#ctx0" brushRef="#br0">97 1 13645,'0'0'12257,"-3"11"-11398,2-7-807,-6 21 625,1 0-1,2 0 1,0 0-1,1 1 0,2 35 1,3-60-646,0 0 1,0 0-1,0 0 1,1 0-1,-1-1 1,0 1-1,1-1 1,-1 1-1,1-1 1,-1 0-1,0 0 0,1 0 1,-1 0-1,1 0 1,2-1-1,7 1 10,-8 1-53,0 0-1,-1 1 0,1-1 1,-1 1-1,1 0 0,-1 0 1,0 0-1,0 0 0,0 1 1,0-1-1,0 1 0,0 0 0,-1-1 1,1 1-1,-1 0 0,0 1 1,0-1-1,0 0 0,0 1 1,-1-1-1,1 1 0,-1-1 1,1 6-1,-1-6 63,0 0 0,0 0 0,0 0-1,-1 0 1,1 0 0,-1 0 0,0 0 0,0 0 0,0 0 0,0 0 0,-1 0 0,1 0-1,-1 0 1,1 0 0,-1 0 0,0 0 0,0 0 0,-1 0 0,1-1 0,-1 1 0,1-1 0,-1 1-1,0-1 1,0 1 0,0-1 0,0 0 0,0 0 0,-5 3 0,4-3-39,0 0 1,-1 0-1,1-1 1,-1 0 0,1 0-1,-1 0 1,1 0-1,-1 0 1,0-1-1,1 1 1,-1-1 0,0 0-1,0 0 1,1-1-1,-1 1 1,0-1-1,1 1 1,-1-1-1,0 0 1,1-1 0,-1 1-1,1-1 1,0 1-1,0-1 1,-1 0-1,1 0 1,0-1-1,1 1 1,-1-1 0,0 1-1,1-1 1,-5-5-1,2 1-160,0-1 0,0 1-1,1-1 1,0 0 0,0 0 0,1 0-1,0-1 1,0 1 0,1-1 0,0 0-1,0 0 1,0-16 0,2 25-45,1-1 0,-1 1 0,0-1 0,0 1 0,1-1-1,-1 1 1,0-1 0,0 1 0,1 0 0,-1-1 0,0 1 0,1-1 0,-1 1 0,1 0 0,-1-1 0,1 1-1,-1 0 1,0-1 0,1 1 0,-1 0 0,1 0 0,-1 0 0,1-1 0,0 1 0,-1 0 0,1 0 0,-1 0-1,1 0 1,-1 0 0,1 0 0,-1 0 0,1 0 0,-1 0 0,1 0 0,-1 0 0,1 0 0,0 1 0,-1-1-1,1 0 1,0 1 0,26 6-5144,-26-6 4760,21 7-6458</inkml:trace>
</inkml:ink>
</file>

<file path=ppt/ink/ink3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10.306"/>
    </inkml:context>
    <inkml:brush xml:id="br0">
      <inkml:brushProperty name="width" value="0.025" units="cm"/>
      <inkml:brushProperty name="height" value="0.025" units="cm"/>
    </inkml:brush>
  </inkml:definitions>
  <inkml:trace contextRef="#ctx0" brushRef="#br0">12 338 11115,'0'0'11098,"10"0"-9304,-1 0-1317,3 1 93,0-1 0,1 0 1,-1-1-1,22-4 1,-32 5-472,1-1 1,0 1 0,-1-1 0,1 0 0,-1 0 0,1 0-1,-1 0 1,1-1 0,-1 1 0,0-1 0,0 1 0,0-1-1,0 0 1,0 0 0,0 0 0,0 0 0,-1 0 0,1 0-1,0 0 1,-1 0 0,0-1 0,0 1 0,0-1 0,0 1-1,0-1 1,0 1 0,0-1 0,-1 0 0,0 1 0,1-1-1,-1-3 1,0 5-81,-1 0 1,1 0-1,0 0 0,-1 0 0,1 0 1,-1 0-1,1 0 0,-1 0 0,0 0 0,0 0 1,1 0-1,-1 0 0,0 0 0,0 0 0,0 1 1,0-1-1,0 0 0,0 1 0,0-1 1,0 1-1,0-1 0,0 1 0,0-1 0,0 1 1,0 0-1,0-1 0,-1 1 0,1 0 0,0 0 1,0 0-1,0 0 0,0 0 0,-1 0 1,1 0-1,0 0 0,0 1 0,0-1 0,-2 1 1,-1-1 0,-1 1 0,1 0 0,0 0 0,0 0 0,-1 0 0,1 0 0,0 1 0,0 0 0,-5 4 0,0 2 56,2 0 0,-1 1-1,1 0 1,0 1 0,1-1 0,0 1-1,1 1 1,0-1 0,1 1-1,0 0 1,0 0 0,1 0-1,1 0 1,0 0 0,0 1-1,1 13 1,1-23-76,1-1 0,0 0 0,0 0 0,0 0 0,0 0 0,0 0 0,0 0 0,0-1 0,0 1 0,1 0 0,-1-1 0,0 1 0,0 0 0,1-1 0,-1 1 0,0-1 0,0 0 0,1 1 0,-1-1 0,1 0 0,-1 0 0,0 0 0,1 0 0,-1 0 0,0 0 0,1-1 0,1 1 0,43-6 0,-28 0 0,0-1 0,0 0 0,-1-2 0,0 0 0,-1 0 0,0-2 0,0 0 0,-1-1 0,-1 0 0,19-21 0,-9 7 0,-1-2 0,-2 0 0,-1-1 0,29-55 0,-42 72 0,-1 0 0,-1-1 0,0 1 0,0-1 0,-1 0 0,-1 0 0,0-1 0,1-15 0,-4 29 0,0-1 0,0 1 0,0 0 0,0-1 0,0 1 0,0-1 0,0 1 0,0 0 0,0-1 0,0 1 0,0 0 0,0-1 0,0 1 0,0-1 0,-1 1 0,1 0 0,0-1 0,0 1 0,0 0 0,-1-1 0,1 1 0,0 0 0,-1 0 0,1-1 0,0 1 0,0 0 0,-1 0 0,1-1 0,0 1 0,-1 0 0,1 0 0,-1 0 0,1 0 0,0-1 0,-1 1 0,1 0 0,0 0 0,-1 0 0,-19 7 0,-15 19 0,7 5 0,1 1 0,-40 64 0,59-82 0,0 0 0,0 1 0,1 0 0,1 0 0,0 1 0,2 0 0,0 0 0,0 0 0,1 1 0,0 16 0,3-29-53,1-1 1,0 1-1,-1-1 0,1 0 1,0 1-1,1-1 0,-1 0 1,1 1-1,-1-1 0,1 0 1,0 0-1,0 0 0,0-1 1,1 1-1,-1 0 0,1-1 1,-1 1-1,1-1 0,0 0 1,0 0-1,0 0 0,0 0 1,0-1-1,0 1 0,1-1 1,-1 0-1,0 0 0,1 0 1,6 1-1,1 0-621,1 0 0,-1 0 0,1-1 1,-1-1-1,1 0 0,-1 0 0,1-1 0,15-4 0,12-11-10771</inkml:trace>
</inkml:ink>
</file>

<file path=ppt/ink/ink3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23.631"/>
    </inkml:context>
    <inkml:brush xml:id="br0">
      <inkml:brushProperty name="width" value="0.025" units="cm"/>
      <inkml:brushProperty name="height" value="0.025" units="cm"/>
    </inkml:brush>
  </inkml:definitions>
  <inkml:trace contextRef="#ctx0" brushRef="#br0">62 56 10025,'0'0'924,"-8"-4"261,1 0-563,-24-11-331,15 10 5320,31 7-5311,-1 1 1,1 0-1,-1 1 1,0 1-1,18 8 1,30 10 218,9-6-376,1-3 0,0-2 0,115 2 0,222-27 22,685-41 1879,-944 50-1703,179-9 2350,-320 13-2590,29-3 81,-37 3-172,1 0 0,-1 0-1,0 0 1,1 0-1,-1 0 1,0-1 0,1 1-1,-1-1 1,0 1-1,0-1 1,1 1 0,-1-1-1,0 0 1,0 1-1,0-1 1,0 0 0,0 0-1,0 0 1,2-1-1,-4 0-348,0 1-1,0 0 0,0-1 0,0 1 1,0 0-1,0 0 0,0 0 0,0 0 1,0 0-1,0 0 0,-1 0 0,1 0 1,0 0-1,-1 1 0,1-1 0,-1 0 1,-1 0-1,-3-2-2374,-19-15-8390</inkml:trace>
</inkml:ink>
</file>

<file path=ppt/ink/ink3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24.924"/>
    </inkml:context>
    <inkml:brush xml:id="br0">
      <inkml:brushProperty name="width" value="0.025" units="cm"/>
      <inkml:brushProperty name="height" value="0.025" units="cm"/>
    </inkml:brush>
  </inkml:definitions>
  <inkml:trace contextRef="#ctx0" brushRef="#br0">0 97 8360,'0'0'5514,"15"4"-4099,-2 0-1150,0 0 0,0-2 0,1 1 0,0-2 0,-1 0 0,1 0 0,23-3-1,-36 1-257,1089-105 3259,-243 98 440,-599 9-3697,158 13 1258,-2 1 18,-301-13-1082,108-5 75,-183-5 518,-30 4-333,-17 2-665,1 2-361,11 1-554,0-1 0,1 0 0,-1 0-1,0-1 1,-13-2 0,1-8-5978</inkml:trace>
</inkml:ink>
</file>

<file path=ppt/ink/ink3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2:32.599"/>
    </inkml:context>
    <inkml:brush xml:id="br0">
      <inkml:brushProperty name="width" value="0.025" units="cm"/>
      <inkml:brushProperty name="height" value="0.025" units="cm"/>
    </inkml:brush>
  </inkml:definitions>
  <inkml:trace contextRef="#ctx0" brushRef="#br0">499 149 1185,'0'0'2515,"0"-10"-818,1-2-1664,0 3 861,-1-1-1,1 1 0,-2 0 0,1 0 0,-5-17 1,5 23-745,-1 1-1,0-1 1,0 0 0,-1 0 0,1 1 0,0-1-1,-1 1 1,0-1 0,0 1 0,1 0 0,-1 0 0,-1 0-1,1 0 1,0 0 0,0 0 0,-1 0 0,1 1 0,-1-1-1,1 1 1,-1 0 0,0-1 0,0 1 0,1 1 0,-1-1-1,-4 0 1,-2-1 87,0 1-1,0 0 0,0 1 0,0 0 1,0 0-1,0 1 0,0 0 1,0 0-1,0 1 0,0 1 1,0-1-1,-12 7 0,8-3-48,1 1-1,-1 1 0,1 0 0,1 1 1,0 0-1,0 1 0,-12 13 0,3 2 283,0 0 0,2 2 0,1 0 0,1 0 0,2 2 0,-17 44 0,14-19-365,2 1 1,3 0 0,2 1 0,3 0 0,2 1 0,2 0 0,3 0 0,3-1-1,2 1 1,2-1 0,3 0 0,2 0 0,21 57 0,-28-98-107,1 1-1,1-1 1,0 0 0,0-1 0,2 1 0,0-2 0,13 17 0,-17-25 38,0 0 0,1 1 0,-1-2 0,1 1 0,0-1 0,1 0-1,-1 0 1,1-1 0,0 1 0,0-2 0,0 1 0,0-1 0,0 0 0,0 0 0,1-1 0,-1 0 0,15 0 0,-14 0 38,0-1 0,-1-1 0,1 1 0,0-1 0,-1 0 0,1-1 0,-1 0 0,1 0 0,-1-1 0,0 0 0,0 0 0,0 0 1,0-1-1,-1 0 0,1-1 0,-1 1 0,0-1 0,-1 0 0,1-1 0,-1 1 0,0-1 0,0 0 0,7-13 0,9-15 374,-1-1-1,-2-1 1,-2 0-1,23-72 0,27-163 488,-52 201-669,-5 30-177,13-55 125,-4 0 0,11-186 1,-29 272-195,0 0 0,-1 0 1,0 1-1,0-1 1,-1 0-1,0 0 1,0 0-1,-6-11 1,6 16-15,0 0 1,0 1-1,0 0 1,-1-1-1,0 1 1,0 0-1,0 0 1,0 0-1,0 1 1,0-1-1,-1 1 1,1 0-1,-1 0 0,0 0 1,0 0-1,1 1 1,-1-1-1,0 1 1,0 0-1,-6-1 1,-5 0-321,-1 0 1,1 1-1,-1 1 0,1 0 1,-1 1-1,-19 4 0,-88 27-4519,19-3 641,61-22-3271</inkml:trace>
</inkml:ink>
</file>

<file path=ppt/ink/ink3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1T09:45:09.026"/>
    </inkml:context>
    <inkml:brush xml:id="br0">
      <inkml:brushProperty name="width" value="0.025" units="cm"/>
      <inkml:brushProperty name="height" value="0.025" units="cm"/>
    </inkml:brush>
  </inkml:definitions>
  <inkml:trace contextRef="#ctx0" brushRef="#br0">135 283 10762,'0'0'3353,"10"3"-2505,4-2-639,0 0-1,0-1 0,-1 0 0,1-1 0,0 0 1,0-1-1,0-1 0,18-6 0,255-69 1036,3 12 0,554-51 0,-684 110-558,1 7 0,0 7 0,294 51 0,-198-22-353,422 7 1,-141-22 1916,3 1-1063,0-34-1101,-124-27-647,99-7-212,-434 44 847,-82 2-9,-26 2-162,-341 9-3395,87-8 3547,114 7 289,-411 15-53,-55-34-270,-171 1-69,-826 17 16,1106 26 174,2 33 174,-62 7 43,530-71 44,-4 2-31,110-3-779,144 1-250,462 4-328,1-36 1549,1311-126 1288,-1221 103-1787,983-46-231,-1256 89-647,-162 20-3531,-169 1-1870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688DB8-530C-4269-8329-B8EA10861C27}" type="datetimeFigureOut">
              <a:rPr lang="de-DE" smtClean="0"/>
              <a:t>01.10.2026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2571D5-6680-4734-923E-3B58AF67DB71}" type="slidenum">
              <a:rPr lang="de-DE" smtClean="0"/>
              <a:t>‹Nr.›</a:t>
            </a:fld>
            <a:endParaRPr lang="de-DE"/>
          </a:p>
        </p:txBody>
      </p:sp>
    </p:spTree>
    <p:extLst>
      <p:ext uri="{BB962C8B-B14F-4D97-AF65-F5344CB8AC3E}">
        <p14:creationId xmlns:p14="http://schemas.microsoft.com/office/powerpoint/2010/main" val="247883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5pPr>
            <a:lvl6pPr marL="2663665"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6pPr>
            <a:lvl7pPr marL="3147967"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7pPr>
            <a:lvl8pPr marL="3632271"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8pPr>
            <a:lvl9pPr marL="4116573" indent="-242152" defTabSz="475895" eaLnBrk="0" fontAlgn="base" hangingPunct="0">
              <a:spcBef>
                <a:spcPct val="30000"/>
              </a:spcBef>
              <a:spcAft>
                <a:spcPct val="0"/>
              </a:spcAft>
              <a:buClr>
                <a:srgbClr val="000000"/>
              </a:buClr>
              <a:buSzPct val="100000"/>
              <a:buFont typeface="Times New Roman" pitchFamily="18" charset="0"/>
              <a:tabLst>
                <a:tab pos="766812" algn="l"/>
                <a:tab pos="1531944" algn="l"/>
                <a:tab pos="2302120" algn="l"/>
                <a:tab pos="3067250" algn="l"/>
              </a:tabLst>
              <a:defRPr sz="1300">
                <a:solidFill>
                  <a:srgbClr val="000000"/>
                </a:solidFill>
                <a:latin typeface="Times New Roman" pitchFamily="18" charset="0"/>
              </a:defRPr>
            </a:lvl9pPr>
          </a:lstStyle>
          <a:p>
            <a:pPr eaLnBrk="1" hangingPunct="1">
              <a:spcBef>
                <a:spcPct val="0"/>
              </a:spcBef>
              <a:buClrTx/>
              <a:buFontTx/>
              <a:buNone/>
            </a:pPr>
            <a:fld id="{A654DD85-E7C0-41FF-966F-0F0387813021}" type="slidenum">
              <a:rPr lang="de-DE" altLang="de-DE" smtClean="0">
                <a:latin typeface="Sparkasse Rg" pitchFamily="34" charset="0"/>
              </a:rPr>
              <a:pPr eaLnBrk="1" hangingPunct="1">
                <a:spcBef>
                  <a:spcPct val="0"/>
                </a:spcBef>
                <a:buClrTx/>
                <a:buFontTx/>
                <a:buNone/>
              </a:pPr>
              <a:t>1</a:t>
            </a:fld>
            <a:endParaRPr lang="de-DE" altLang="de-DE">
              <a:latin typeface="Sparkasse Rg" pitchFamily="34" charset="0"/>
            </a:endParaRPr>
          </a:p>
        </p:txBody>
      </p:sp>
      <p:sp>
        <p:nvSpPr>
          <p:cNvPr id="61443" name="Rectangle 1"/>
          <p:cNvSpPr>
            <a:spLocks noGrp="1" noRot="1" noChangeAspect="1" noChangeArrowheads="1" noTextEdit="1"/>
          </p:cNvSpPr>
          <p:nvPr>
            <p:ph type="sldImg"/>
          </p:nvPr>
        </p:nvSpPr>
        <p:spPr>
          <a:xfrm>
            <a:off x="-206375" y="819150"/>
            <a:ext cx="7289800" cy="41021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913416" y="5194108"/>
            <a:ext cx="5048661" cy="4919627"/>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873" tIns="48435" rIns="96873" bIns="48435" anchor="ctr"/>
          <a:lstStyle/>
          <a:p>
            <a:endParaRPr lang="de-DE" altLang="de-DE"/>
          </a:p>
        </p:txBody>
      </p:sp>
    </p:spTree>
    <p:extLst>
      <p:ext uri="{BB962C8B-B14F-4D97-AF65-F5344CB8AC3E}">
        <p14:creationId xmlns:p14="http://schemas.microsoft.com/office/powerpoint/2010/main" val="410730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16689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7442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87508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29350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39986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51264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780712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3474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00921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957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04950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a:p>
        </p:txBody>
      </p:sp>
    </p:spTree>
    <p:extLst>
      <p:ext uri="{BB962C8B-B14F-4D97-AF65-F5344CB8AC3E}">
        <p14:creationId xmlns:p14="http://schemas.microsoft.com/office/powerpoint/2010/main" val="496444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927886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528279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238797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95795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48550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22424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2377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46070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3BC38-0E54-4E83-9C64-1B0FE8E89F2B}"/>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EC9CF90-778D-4430-989D-B06B207AD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3ED90CBE-81D9-4643-A1AE-B86217ACC6FE}"/>
              </a:ext>
            </a:extLst>
          </p:cNvPr>
          <p:cNvSpPr>
            <a:spLocks noGrp="1"/>
          </p:cNvSpPr>
          <p:nvPr>
            <p:ph type="dt" sz="half" idx="10"/>
          </p:nvPr>
        </p:nvSpPr>
        <p:spPr/>
        <p:txBody>
          <a:bodyPr/>
          <a:lstStyle/>
          <a:p>
            <a:fld id="{2D84D1A4-8FFF-4BFB-90C9-FC24F5E6DCA6}" type="datetime1">
              <a:rPr lang="de-DE" smtClean="0"/>
              <a:t>01.10.2026</a:t>
            </a:fld>
            <a:endParaRPr lang="de-DE"/>
          </a:p>
        </p:txBody>
      </p:sp>
      <p:sp>
        <p:nvSpPr>
          <p:cNvPr id="5" name="Fußzeilenplatzhalter 4">
            <a:extLst>
              <a:ext uri="{FF2B5EF4-FFF2-40B4-BE49-F238E27FC236}">
                <a16:creationId xmlns:a16="http://schemas.microsoft.com/office/drawing/2014/main" id="{C60430AE-4C6A-4F3A-BF2A-58629ABF7EE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68FF889-B734-4B7E-8C08-21F1DFED8AA6}"/>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68267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057A8-F611-4FAA-B2BA-81B3F30C3B3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570FC1B-9290-445A-A5BA-7821E22B54B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2A07C6F-E1A4-42EA-8DA9-D15F0C56B8BB}"/>
              </a:ext>
            </a:extLst>
          </p:cNvPr>
          <p:cNvSpPr>
            <a:spLocks noGrp="1"/>
          </p:cNvSpPr>
          <p:nvPr>
            <p:ph type="dt" sz="half" idx="10"/>
          </p:nvPr>
        </p:nvSpPr>
        <p:spPr/>
        <p:txBody>
          <a:bodyPr/>
          <a:lstStyle/>
          <a:p>
            <a:fld id="{F810476A-BEE6-49D0-91FF-E09CB16D9188}" type="datetime1">
              <a:rPr lang="de-DE" smtClean="0"/>
              <a:t>01.10.2026</a:t>
            </a:fld>
            <a:endParaRPr lang="de-DE"/>
          </a:p>
        </p:txBody>
      </p:sp>
      <p:sp>
        <p:nvSpPr>
          <p:cNvPr id="5" name="Fußzeilenplatzhalter 4">
            <a:extLst>
              <a:ext uri="{FF2B5EF4-FFF2-40B4-BE49-F238E27FC236}">
                <a16:creationId xmlns:a16="http://schemas.microsoft.com/office/drawing/2014/main" id="{C6EC9CDB-7938-478F-8860-68E65DC393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443BFFA-0090-4167-924A-A28E136B04F7}"/>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2549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E69AB-0989-4918-8829-5B0AD31CEC9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C99E048-9AC8-4172-A009-61338CF2DE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C99301D-3635-494B-B445-07057B4422D1}"/>
              </a:ext>
            </a:extLst>
          </p:cNvPr>
          <p:cNvSpPr>
            <a:spLocks noGrp="1"/>
          </p:cNvSpPr>
          <p:nvPr>
            <p:ph type="dt" sz="half" idx="10"/>
          </p:nvPr>
        </p:nvSpPr>
        <p:spPr/>
        <p:txBody>
          <a:bodyPr/>
          <a:lstStyle/>
          <a:p>
            <a:fld id="{EEA9F584-F1B5-4C5C-802A-C88B9ABFDAC1}" type="datetime1">
              <a:rPr lang="de-DE" smtClean="0"/>
              <a:t>01.10.2026</a:t>
            </a:fld>
            <a:endParaRPr lang="de-DE"/>
          </a:p>
        </p:txBody>
      </p:sp>
      <p:sp>
        <p:nvSpPr>
          <p:cNvPr id="5" name="Fußzeilenplatzhalter 4">
            <a:extLst>
              <a:ext uri="{FF2B5EF4-FFF2-40B4-BE49-F238E27FC236}">
                <a16:creationId xmlns:a16="http://schemas.microsoft.com/office/drawing/2014/main" id="{17B211C6-2A75-4A02-B91E-AF4317E255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D7F28D0-1ACA-4356-ABE5-F63263946B05}"/>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290525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A1A188-A70B-4B7E-BCBE-00830D5D40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FA53C92-5708-4369-8C8B-E13D65EC911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CEEE671-CCEF-4F19-BC77-7AB2D9DD8A7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ECBA611-0CEB-4900-BB6B-BFD245724811}"/>
              </a:ext>
            </a:extLst>
          </p:cNvPr>
          <p:cNvSpPr>
            <a:spLocks noGrp="1"/>
          </p:cNvSpPr>
          <p:nvPr>
            <p:ph type="dt" sz="half" idx="10"/>
          </p:nvPr>
        </p:nvSpPr>
        <p:spPr/>
        <p:txBody>
          <a:bodyPr/>
          <a:lstStyle/>
          <a:p>
            <a:fld id="{8CFA7E3F-C99D-4F7A-B9BF-3D4AD8B01801}" type="datetime1">
              <a:rPr lang="de-DE" smtClean="0"/>
              <a:t>01.10.2026</a:t>
            </a:fld>
            <a:endParaRPr lang="de-DE"/>
          </a:p>
        </p:txBody>
      </p:sp>
      <p:sp>
        <p:nvSpPr>
          <p:cNvPr id="6" name="Fußzeilenplatzhalter 5">
            <a:extLst>
              <a:ext uri="{FF2B5EF4-FFF2-40B4-BE49-F238E27FC236}">
                <a16:creationId xmlns:a16="http://schemas.microsoft.com/office/drawing/2014/main" id="{BDE67985-3E25-4FF3-8259-41254491266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8D3AE17-1B1A-441A-ADAB-EA753EFAFFE0}"/>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96452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E6D44B-ECB2-494B-B8DD-1ECD56F8DB23}"/>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E788603-C259-4996-B635-C72A6C532B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E5EE397-1447-4365-8C4D-5FF9A09D70E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5F77450-0CED-4F63-AFF7-A0A89B3543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92E2A0-8BDB-4F76-9EFD-16D48B207E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146F1C1-333C-4E5A-8A21-0E00CC52B77A}"/>
              </a:ext>
            </a:extLst>
          </p:cNvPr>
          <p:cNvSpPr>
            <a:spLocks noGrp="1"/>
          </p:cNvSpPr>
          <p:nvPr>
            <p:ph type="dt" sz="half" idx="10"/>
          </p:nvPr>
        </p:nvSpPr>
        <p:spPr/>
        <p:txBody>
          <a:bodyPr/>
          <a:lstStyle/>
          <a:p>
            <a:fld id="{2C2EFBC1-A306-442D-9E8E-CCD47A24BC39}" type="datetime1">
              <a:rPr lang="de-DE" smtClean="0"/>
              <a:t>01.10.2026</a:t>
            </a:fld>
            <a:endParaRPr lang="de-DE"/>
          </a:p>
        </p:txBody>
      </p:sp>
      <p:sp>
        <p:nvSpPr>
          <p:cNvPr id="8" name="Fußzeilenplatzhalter 7">
            <a:extLst>
              <a:ext uri="{FF2B5EF4-FFF2-40B4-BE49-F238E27FC236}">
                <a16:creationId xmlns:a16="http://schemas.microsoft.com/office/drawing/2014/main" id="{BB140476-F72C-43CA-B524-0F82D8BB921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74420F6-8C8B-4711-AE1B-287E00167AC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413274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29DFFF-4E57-4515-ACFA-89CD362EC0FA}"/>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AE44362-E8E0-474C-90E4-0F4FEE906CA9}"/>
              </a:ext>
            </a:extLst>
          </p:cNvPr>
          <p:cNvSpPr>
            <a:spLocks noGrp="1"/>
          </p:cNvSpPr>
          <p:nvPr>
            <p:ph type="dt" sz="half" idx="10"/>
          </p:nvPr>
        </p:nvSpPr>
        <p:spPr/>
        <p:txBody>
          <a:bodyPr/>
          <a:lstStyle/>
          <a:p>
            <a:fld id="{24EE0AF1-C575-4C63-B2E4-2F9A4D8AF6FD}" type="datetime1">
              <a:rPr lang="de-DE" smtClean="0"/>
              <a:t>01.10.2026</a:t>
            </a:fld>
            <a:endParaRPr lang="de-DE"/>
          </a:p>
        </p:txBody>
      </p:sp>
      <p:sp>
        <p:nvSpPr>
          <p:cNvPr id="4" name="Fußzeilenplatzhalter 3">
            <a:extLst>
              <a:ext uri="{FF2B5EF4-FFF2-40B4-BE49-F238E27FC236}">
                <a16:creationId xmlns:a16="http://schemas.microsoft.com/office/drawing/2014/main" id="{BDB84C6F-AD33-4F88-A79E-033B17A4662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A6BF78-29DB-4B06-A37A-C12BFB3A20D9}"/>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185482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3B09D0F-C34E-4F2E-A969-A4A7F8B97D80}"/>
              </a:ext>
            </a:extLst>
          </p:cNvPr>
          <p:cNvSpPr>
            <a:spLocks noGrp="1"/>
          </p:cNvSpPr>
          <p:nvPr>
            <p:ph type="dt" sz="half" idx="10"/>
          </p:nvPr>
        </p:nvSpPr>
        <p:spPr/>
        <p:txBody>
          <a:bodyPr/>
          <a:lstStyle/>
          <a:p>
            <a:fld id="{CD7BCFDE-4171-468A-8ECB-9DD48FB7C024}" type="datetime1">
              <a:rPr lang="de-DE" smtClean="0"/>
              <a:t>01.10.2026</a:t>
            </a:fld>
            <a:endParaRPr lang="de-DE"/>
          </a:p>
        </p:txBody>
      </p:sp>
      <p:sp>
        <p:nvSpPr>
          <p:cNvPr id="3" name="Fußzeilenplatzhalter 2">
            <a:extLst>
              <a:ext uri="{FF2B5EF4-FFF2-40B4-BE49-F238E27FC236}">
                <a16:creationId xmlns:a16="http://schemas.microsoft.com/office/drawing/2014/main" id="{F7DA608D-A34D-41DE-A4B0-ED9CBA5D3DB5}"/>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20BC1171-87BC-4E9C-9CA5-040C0BF2DD0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629468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0AE8FB-302A-47F7-8EF6-814F266C2FA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B1ED2AE-63C2-4A88-8E72-1C8A8ADFBB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82D1504-586F-4EEF-B44E-8DCF11D09F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98C045F-E74E-4EB9-A608-C48C206C33DD}"/>
              </a:ext>
            </a:extLst>
          </p:cNvPr>
          <p:cNvSpPr>
            <a:spLocks noGrp="1"/>
          </p:cNvSpPr>
          <p:nvPr>
            <p:ph type="dt" sz="half" idx="10"/>
          </p:nvPr>
        </p:nvSpPr>
        <p:spPr/>
        <p:txBody>
          <a:bodyPr/>
          <a:lstStyle/>
          <a:p>
            <a:fld id="{A2BA3E57-014D-4E4B-B56F-66D884F50570}" type="datetime1">
              <a:rPr lang="de-DE" smtClean="0"/>
              <a:t>01.10.2026</a:t>
            </a:fld>
            <a:endParaRPr lang="de-DE"/>
          </a:p>
        </p:txBody>
      </p:sp>
      <p:sp>
        <p:nvSpPr>
          <p:cNvPr id="6" name="Fußzeilenplatzhalter 5">
            <a:extLst>
              <a:ext uri="{FF2B5EF4-FFF2-40B4-BE49-F238E27FC236}">
                <a16:creationId xmlns:a16="http://schemas.microsoft.com/office/drawing/2014/main" id="{7F301431-C3F5-4240-8C69-5B2793FF570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11E00E-D6B7-4E10-9B25-9B938B79F2DF}"/>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12736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486D5B-B035-4C6E-B32C-E5BB0DB6048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DF3C39EE-6645-4E2B-8C44-42420026A3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9FD9577-3F00-433F-A5B5-D5EDE2FFDE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B6D8129-7F67-461A-ABC5-A539B51BD875}"/>
              </a:ext>
            </a:extLst>
          </p:cNvPr>
          <p:cNvSpPr>
            <a:spLocks noGrp="1"/>
          </p:cNvSpPr>
          <p:nvPr>
            <p:ph type="dt" sz="half" idx="10"/>
          </p:nvPr>
        </p:nvSpPr>
        <p:spPr/>
        <p:txBody>
          <a:bodyPr/>
          <a:lstStyle/>
          <a:p>
            <a:fld id="{7A2444EC-1717-4AC2-9F9C-14F02B911630}" type="datetime1">
              <a:rPr lang="de-DE" smtClean="0"/>
              <a:t>01.10.2026</a:t>
            </a:fld>
            <a:endParaRPr lang="de-DE"/>
          </a:p>
        </p:txBody>
      </p:sp>
      <p:sp>
        <p:nvSpPr>
          <p:cNvPr id="6" name="Fußzeilenplatzhalter 5">
            <a:extLst>
              <a:ext uri="{FF2B5EF4-FFF2-40B4-BE49-F238E27FC236}">
                <a16:creationId xmlns:a16="http://schemas.microsoft.com/office/drawing/2014/main" id="{192C1295-848A-4E26-9974-D57A161E573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8616B5E-694A-44C5-8863-49AC0D6CAEC3}"/>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3301942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FA87-5309-445C-9DF0-8120FB89BD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5B6BD61-2396-495A-BFAA-9C771E69D49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91E7EB-A39D-416C-A164-E12DC448AA7E}"/>
              </a:ext>
            </a:extLst>
          </p:cNvPr>
          <p:cNvSpPr>
            <a:spLocks noGrp="1"/>
          </p:cNvSpPr>
          <p:nvPr>
            <p:ph type="dt" sz="half" idx="10"/>
          </p:nvPr>
        </p:nvSpPr>
        <p:spPr/>
        <p:txBody>
          <a:bodyPr/>
          <a:lstStyle/>
          <a:p>
            <a:fld id="{9CCD224E-D163-457A-82D1-D92A750C1CC3}" type="datetime1">
              <a:rPr lang="de-DE" smtClean="0"/>
              <a:t>01.10.2026</a:t>
            </a:fld>
            <a:endParaRPr lang="de-DE"/>
          </a:p>
        </p:txBody>
      </p:sp>
      <p:sp>
        <p:nvSpPr>
          <p:cNvPr id="5" name="Fußzeilenplatzhalter 4">
            <a:extLst>
              <a:ext uri="{FF2B5EF4-FFF2-40B4-BE49-F238E27FC236}">
                <a16:creationId xmlns:a16="http://schemas.microsoft.com/office/drawing/2014/main" id="{4205BF50-DB73-4D9C-A233-232EF43F254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98847C-98C6-4E04-B0E3-25C67DADED18}"/>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2528832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9DF09E4-1D7F-4436-BB2D-7BBA2DFAA82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6FB841EE-956E-461C-A772-D99AEC8E266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8F7EA14-14D1-4580-B7B3-29A6990D5EB9}"/>
              </a:ext>
            </a:extLst>
          </p:cNvPr>
          <p:cNvSpPr>
            <a:spLocks noGrp="1"/>
          </p:cNvSpPr>
          <p:nvPr>
            <p:ph type="dt" sz="half" idx="10"/>
          </p:nvPr>
        </p:nvSpPr>
        <p:spPr/>
        <p:txBody>
          <a:bodyPr/>
          <a:lstStyle/>
          <a:p>
            <a:fld id="{D497B4B2-FA34-4BF0-B75E-975C258D12B6}" type="datetime1">
              <a:rPr lang="de-DE" smtClean="0"/>
              <a:t>01.10.2026</a:t>
            </a:fld>
            <a:endParaRPr lang="de-DE"/>
          </a:p>
        </p:txBody>
      </p:sp>
      <p:sp>
        <p:nvSpPr>
          <p:cNvPr id="5" name="Fußzeilenplatzhalter 4">
            <a:extLst>
              <a:ext uri="{FF2B5EF4-FFF2-40B4-BE49-F238E27FC236}">
                <a16:creationId xmlns:a16="http://schemas.microsoft.com/office/drawing/2014/main" id="{768F3D65-3CE9-43EF-BC85-7C75F436472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432D8BE-F679-4B2A-88DB-2FF5CF79399D}"/>
              </a:ext>
            </a:extLst>
          </p:cNvPr>
          <p:cNvSpPr>
            <a:spLocks noGrp="1"/>
          </p:cNvSpPr>
          <p:nvPr>
            <p:ph type="sldNum" sz="quarter" idx="12"/>
          </p:nvPr>
        </p:nvSpPr>
        <p:spPr/>
        <p:txBody>
          <a:bodyPr/>
          <a:lstStyle/>
          <a:p>
            <a:fld id="{F3B15BC7-5F82-419E-A605-7DD15ECFCFA0}" type="slidenum">
              <a:rPr lang="de-DE" smtClean="0"/>
              <a:t>‹Nr.›</a:t>
            </a:fld>
            <a:endParaRPr lang="de-DE"/>
          </a:p>
        </p:txBody>
      </p:sp>
    </p:spTree>
    <p:extLst>
      <p:ext uri="{BB962C8B-B14F-4D97-AF65-F5344CB8AC3E}">
        <p14:creationId xmlns:p14="http://schemas.microsoft.com/office/powerpoint/2010/main" val="1741468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2997200" y="2401889"/>
            <a:ext cx="8595784" cy="909637"/>
          </a:xfrm>
        </p:spPr>
        <p:txBody>
          <a:bodyPr/>
          <a:lstStyle/>
          <a:p>
            <a:r>
              <a:rPr lang="de-DE"/>
              <a:t>Titelmasterformat durch Klicken bearbeiten</a:t>
            </a:r>
          </a:p>
        </p:txBody>
      </p:sp>
    </p:spTree>
    <p:extLst>
      <p:ext uri="{BB962C8B-B14F-4D97-AF65-F5344CB8AC3E}">
        <p14:creationId xmlns:p14="http://schemas.microsoft.com/office/powerpoint/2010/main" val="396674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B59945B-5C60-4625-AD95-0F99A2DB9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0D677A7-E942-4AD7-8973-E54D531E93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964EDA-3920-4803-A501-3B8BD18C18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3248A-B1E1-44F8-AED8-AFF90FB38D03}" type="datetime1">
              <a:rPr lang="de-DE" smtClean="0"/>
              <a:t>01.10.2026</a:t>
            </a:fld>
            <a:endParaRPr lang="de-DE"/>
          </a:p>
        </p:txBody>
      </p:sp>
      <p:sp>
        <p:nvSpPr>
          <p:cNvPr id="5" name="Fußzeilenplatzhalter 4">
            <a:extLst>
              <a:ext uri="{FF2B5EF4-FFF2-40B4-BE49-F238E27FC236}">
                <a16:creationId xmlns:a16="http://schemas.microsoft.com/office/drawing/2014/main" id="{1F16B5C8-851E-463F-BE62-78864A5EA3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15A3770-135E-4C5B-87D8-C7193A65D1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15BC7-5F82-419E-A605-7DD15ECFCFA0}" type="slidenum">
              <a:rPr lang="de-DE" smtClean="0"/>
              <a:t>‹Nr.›</a:t>
            </a:fld>
            <a:endParaRPr lang="de-DE"/>
          </a:p>
        </p:txBody>
      </p:sp>
    </p:spTree>
    <p:extLst>
      <p:ext uri="{BB962C8B-B14F-4D97-AF65-F5344CB8AC3E}">
        <p14:creationId xmlns:p14="http://schemas.microsoft.com/office/powerpoint/2010/main" val="816637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bernhardkoester.de/vorlesungen/inhalt.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hyperlink" Target="https://www.trademap.org/Index.aspx" TargetMode="External"/><Relationship Id="rId3" Type="http://schemas.openxmlformats.org/officeDocument/2006/relationships/hyperlink" Target="https://comtrade.un.org/" TargetMode="External"/><Relationship Id="rId7" Type="http://schemas.openxmlformats.org/officeDocument/2006/relationships/hyperlink" Target="https://www.imf.org/en/Data" TargetMode="External"/><Relationship Id="rId2" Type="http://schemas.openxmlformats.org/officeDocument/2006/relationships/hyperlink" Target="https://data.wto.org/en" TargetMode="External"/><Relationship Id="rId1" Type="http://schemas.openxmlformats.org/officeDocument/2006/relationships/slideLayout" Target="../slideLayouts/slideLayout1.xml"/><Relationship Id="rId6" Type="http://schemas.openxmlformats.org/officeDocument/2006/relationships/hyperlink" Target="https://ec.europa.eu/eurostat/de/web/main/data/database" TargetMode="External"/><Relationship Id="rId5" Type="http://schemas.openxmlformats.org/officeDocument/2006/relationships/hyperlink" Target="https://www.bundesbank.de/de/statistiken" TargetMode="External"/><Relationship Id="rId4" Type="http://schemas.openxmlformats.org/officeDocument/2006/relationships/hyperlink" Target="https://www-genesis.destatis.de/genesis/onlin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bundesfinanzministerium.de/Datenportal/start.html" TargetMode="External"/><Relationship Id="rId2" Type="http://schemas.openxmlformats.org/officeDocument/2006/relationships/hyperlink" Target="https://www-genesis.destatis.de/genesis/online" TargetMode="External"/><Relationship Id="rId1" Type="http://schemas.openxmlformats.org/officeDocument/2006/relationships/slideLayout" Target="../slideLayouts/slideLayout1.xml"/><Relationship Id="rId6" Type="http://schemas.openxmlformats.org/officeDocument/2006/relationships/hyperlink" Target="https://data.oecd.org/" TargetMode="External"/><Relationship Id="rId5" Type="http://schemas.openxmlformats.org/officeDocument/2006/relationships/hyperlink" Target="https://ec.europa.eu/eurostat/de/data/database" TargetMode="External"/><Relationship Id="rId4" Type="http://schemas.openxmlformats.org/officeDocument/2006/relationships/hyperlink" Target="https://www.bundesbank.de/de/statistiken/oeffentliche-finanzen"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17" Type="http://schemas.openxmlformats.org/officeDocument/2006/relationships/customXml" Target="../ink/ink58.xml"/><Relationship Id="rId299" Type="http://schemas.openxmlformats.org/officeDocument/2006/relationships/image" Target="../media/image150.png"/><Relationship Id="rId21" Type="http://schemas.openxmlformats.org/officeDocument/2006/relationships/customXml" Target="../ink/ink10.xml"/><Relationship Id="rId63" Type="http://schemas.openxmlformats.org/officeDocument/2006/relationships/customXml" Target="../ink/ink31.xml"/><Relationship Id="rId159" Type="http://schemas.openxmlformats.org/officeDocument/2006/relationships/customXml" Target="../ink/ink79.xml"/><Relationship Id="rId324" Type="http://schemas.openxmlformats.org/officeDocument/2006/relationships/customXml" Target="../ink/ink163.xml"/><Relationship Id="rId366" Type="http://schemas.openxmlformats.org/officeDocument/2006/relationships/image" Target="../media/image183.png"/><Relationship Id="rId170" Type="http://schemas.openxmlformats.org/officeDocument/2006/relationships/image" Target="../media/image87.png"/><Relationship Id="rId226" Type="http://schemas.openxmlformats.org/officeDocument/2006/relationships/customXml" Target="../ink/ink113.xml"/><Relationship Id="rId433" Type="http://schemas.openxmlformats.org/officeDocument/2006/relationships/customXml" Target="../ink/ink218.xml"/><Relationship Id="rId268" Type="http://schemas.openxmlformats.org/officeDocument/2006/relationships/image" Target="../media/image135.png"/><Relationship Id="rId32" Type="http://schemas.openxmlformats.org/officeDocument/2006/relationships/image" Target="../media/image18.png"/><Relationship Id="rId74" Type="http://schemas.openxmlformats.org/officeDocument/2006/relationships/image" Target="../media/image39.png"/><Relationship Id="rId128" Type="http://schemas.openxmlformats.org/officeDocument/2006/relationships/image" Target="../media/image66.png"/><Relationship Id="rId335" Type="http://schemas.openxmlformats.org/officeDocument/2006/relationships/image" Target="../media/image168.png"/><Relationship Id="rId377" Type="http://schemas.openxmlformats.org/officeDocument/2006/relationships/customXml" Target="../ink/ink190.xml"/><Relationship Id="rId5" Type="http://schemas.openxmlformats.org/officeDocument/2006/relationships/customXml" Target="../ink/ink2.xml"/><Relationship Id="rId181" Type="http://schemas.openxmlformats.org/officeDocument/2006/relationships/customXml" Target="../ink/ink90.xml"/><Relationship Id="rId237" Type="http://schemas.openxmlformats.org/officeDocument/2006/relationships/customXml" Target="../ink/ink119.xml"/><Relationship Id="rId402" Type="http://schemas.openxmlformats.org/officeDocument/2006/relationships/image" Target="../media/image201.png"/><Relationship Id="rId279" Type="http://schemas.openxmlformats.org/officeDocument/2006/relationships/customXml" Target="../ink/ink140.xml"/><Relationship Id="rId444" Type="http://schemas.openxmlformats.org/officeDocument/2006/relationships/customXml" Target="../ink/ink224.xml"/><Relationship Id="rId43" Type="http://schemas.openxmlformats.org/officeDocument/2006/relationships/customXml" Target="../ink/ink21.xml"/><Relationship Id="rId139" Type="http://schemas.openxmlformats.org/officeDocument/2006/relationships/customXml" Target="../ink/ink69.xml"/><Relationship Id="rId290" Type="http://schemas.openxmlformats.org/officeDocument/2006/relationships/customXml" Target="../ink/ink146.xml"/><Relationship Id="rId304" Type="http://schemas.openxmlformats.org/officeDocument/2006/relationships/customXml" Target="../ink/ink153.xml"/><Relationship Id="rId346" Type="http://schemas.openxmlformats.org/officeDocument/2006/relationships/customXml" Target="../ink/ink174.xml"/><Relationship Id="rId388" Type="http://schemas.openxmlformats.org/officeDocument/2006/relationships/image" Target="../media/image194.png"/><Relationship Id="rId85" Type="http://schemas.openxmlformats.org/officeDocument/2006/relationships/customXml" Target="../ink/ink42.xml"/><Relationship Id="rId150" Type="http://schemas.openxmlformats.org/officeDocument/2006/relationships/image" Target="../media/image77.png"/><Relationship Id="rId192" Type="http://schemas.openxmlformats.org/officeDocument/2006/relationships/customXml" Target="../ink/ink96.xml"/><Relationship Id="rId206" Type="http://schemas.openxmlformats.org/officeDocument/2006/relationships/customXml" Target="../ink/ink103.xml"/><Relationship Id="rId413" Type="http://schemas.openxmlformats.org/officeDocument/2006/relationships/customXml" Target="../ink/ink208.xml"/><Relationship Id="rId248" Type="http://schemas.openxmlformats.org/officeDocument/2006/relationships/image" Target="../media/image125.png"/><Relationship Id="rId455" Type="http://schemas.openxmlformats.org/officeDocument/2006/relationships/image" Target="../media/image227.png"/><Relationship Id="rId12" Type="http://schemas.openxmlformats.org/officeDocument/2006/relationships/image" Target="../media/image8.png"/><Relationship Id="rId108" Type="http://schemas.openxmlformats.org/officeDocument/2006/relationships/image" Target="../media/image56.png"/><Relationship Id="rId315" Type="http://schemas.openxmlformats.org/officeDocument/2006/relationships/image" Target="../media/image158.png"/><Relationship Id="rId357" Type="http://schemas.openxmlformats.org/officeDocument/2006/relationships/customXml" Target="../ink/ink180.xml"/><Relationship Id="rId54" Type="http://schemas.openxmlformats.org/officeDocument/2006/relationships/image" Target="../media/image29.png"/><Relationship Id="rId96" Type="http://schemas.openxmlformats.org/officeDocument/2006/relationships/image" Target="../media/image50.png"/><Relationship Id="rId161" Type="http://schemas.openxmlformats.org/officeDocument/2006/relationships/customXml" Target="../ink/ink80.xml"/><Relationship Id="rId217" Type="http://schemas.openxmlformats.org/officeDocument/2006/relationships/image" Target="../media/image110.png"/><Relationship Id="rId399" Type="http://schemas.openxmlformats.org/officeDocument/2006/relationships/customXml" Target="../ink/ink201.xml"/><Relationship Id="rId259" Type="http://schemas.openxmlformats.org/officeDocument/2006/relationships/customXml" Target="../ink/ink130.xml"/><Relationship Id="rId424" Type="http://schemas.openxmlformats.org/officeDocument/2006/relationships/image" Target="../media/image212.png"/><Relationship Id="rId23" Type="http://schemas.openxmlformats.org/officeDocument/2006/relationships/customXml" Target="../ink/ink11.xml"/><Relationship Id="rId119" Type="http://schemas.openxmlformats.org/officeDocument/2006/relationships/customXml" Target="../ink/ink59.xml"/><Relationship Id="rId270" Type="http://schemas.openxmlformats.org/officeDocument/2006/relationships/image" Target="../media/image136.png"/><Relationship Id="rId326" Type="http://schemas.openxmlformats.org/officeDocument/2006/relationships/customXml" Target="../ink/ink164.xml"/><Relationship Id="rId65" Type="http://schemas.openxmlformats.org/officeDocument/2006/relationships/customXml" Target="../ink/ink32.xml"/><Relationship Id="rId130" Type="http://schemas.openxmlformats.org/officeDocument/2006/relationships/image" Target="../media/image67.png"/><Relationship Id="rId368" Type="http://schemas.openxmlformats.org/officeDocument/2006/relationships/image" Target="../media/image184.png"/><Relationship Id="rId172" Type="http://schemas.openxmlformats.org/officeDocument/2006/relationships/image" Target="../media/image88.png"/><Relationship Id="rId228" Type="http://schemas.openxmlformats.org/officeDocument/2006/relationships/customXml" Target="../ink/ink114.xml"/><Relationship Id="rId435" Type="http://schemas.openxmlformats.org/officeDocument/2006/relationships/customXml" Target="../ink/ink219.xml"/><Relationship Id="rId281" Type="http://schemas.openxmlformats.org/officeDocument/2006/relationships/image" Target="../media/image141.png"/><Relationship Id="rId337" Type="http://schemas.openxmlformats.org/officeDocument/2006/relationships/image" Target="../media/image169.png"/><Relationship Id="rId34" Type="http://schemas.openxmlformats.org/officeDocument/2006/relationships/image" Target="../media/image19.png"/><Relationship Id="rId76" Type="http://schemas.openxmlformats.org/officeDocument/2006/relationships/image" Target="../media/image40.png"/><Relationship Id="rId141" Type="http://schemas.openxmlformats.org/officeDocument/2006/relationships/customXml" Target="../ink/ink70.xml"/><Relationship Id="rId379" Type="http://schemas.openxmlformats.org/officeDocument/2006/relationships/customXml" Target="../ink/ink191.xml"/><Relationship Id="rId7" Type="http://schemas.openxmlformats.org/officeDocument/2006/relationships/customXml" Target="../ink/ink3.xml"/><Relationship Id="rId183" Type="http://schemas.openxmlformats.org/officeDocument/2006/relationships/customXml" Target="../ink/ink91.xml"/><Relationship Id="rId239" Type="http://schemas.openxmlformats.org/officeDocument/2006/relationships/customXml" Target="../ink/ink120.xml"/><Relationship Id="rId390" Type="http://schemas.openxmlformats.org/officeDocument/2006/relationships/image" Target="../media/image195.png"/><Relationship Id="rId404" Type="http://schemas.openxmlformats.org/officeDocument/2006/relationships/image" Target="../media/image202.png"/><Relationship Id="rId446" Type="http://schemas.openxmlformats.org/officeDocument/2006/relationships/customXml" Target="../ink/ink225.xml"/><Relationship Id="rId250" Type="http://schemas.openxmlformats.org/officeDocument/2006/relationships/image" Target="../media/image126.png"/><Relationship Id="rId292" Type="http://schemas.openxmlformats.org/officeDocument/2006/relationships/customXml" Target="../ink/ink147.xml"/><Relationship Id="rId306" Type="http://schemas.openxmlformats.org/officeDocument/2006/relationships/customXml" Target="../ink/ink154.xml"/><Relationship Id="rId45" Type="http://schemas.openxmlformats.org/officeDocument/2006/relationships/customXml" Target="../ink/ink22.xml"/><Relationship Id="rId87" Type="http://schemas.openxmlformats.org/officeDocument/2006/relationships/customXml" Target="../ink/ink43.xml"/><Relationship Id="rId110" Type="http://schemas.openxmlformats.org/officeDocument/2006/relationships/image" Target="../media/image57.png"/><Relationship Id="rId348" Type="http://schemas.openxmlformats.org/officeDocument/2006/relationships/customXml" Target="../ink/ink175.xml"/><Relationship Id="rId152" Type="http://schemas.openxmlformats.org/officeDocument/2006/relationships/image" Target="../media/image78.png"/><Relationship Id="rId194" Type="http://schemas.openxmlformats.org/officeDocument/2006/relationships/customXml" Target="../ink/ink97.xml"/><Relationship Id="rId208" Type="http://schemas.openxmlformats.org/officeDocument/2006/relationships/customXml" Target="../ink/ink104.xml"/><Relationship Id="rId415" Type="http://schemas.openxmlformats.org/officeDocument/2006/relationships/customXml" Target="../ink/ink209.xml"/><Relationship Id="rId457" Type="http://schemas.openxmlformats.org/officeDocument/2006/relationships/image" Target="../media/image228.png"/><Relationship Id="rId261" Type="http://schemas.openxmlformats.org/officeDocument/2006/relationships/customXml" Target="../ink/ink131.xml"/><Relationship Id="rId14" Type="http://schemas.openxmlformats.org/officeDocument/2006/relationships/image" Target="../media/image9.png"/><Relationship Id="rId56" Type="http://schemas.openxmlformats.org/officeDocument/2006/relationships/image" Target="../media/image30.png"/><Relationship Id="rId317" Type="http://schemas.openxmlformats.org/officeDocument/2006/relationships/image" Target="../media/image159.png"/><Relationship Id="rId359" Type="http://schemas.openxmlformats.org/officeDocument/2006/relationships/customXml" Target="../ink/ink181.xml"/><Relationship Id="rId98" Type="http://schemas.openxmlformats.org/officeDocument/2006/relationships/image" Target="../media/image51.png"/><Relationship Id="rId121" Type="http://schemas.openxmlformats.org/officeDocument/2006/relationships/customXml" Target="../ink/ink60.xml"/><Relationship Id="rId163" Type="http://schemas.openxmlformats.org/officeDocument/2006/relationships/customXml" Target="../ink/ink81.xml"/><Relationship Id="rId219" Type="http://schemas.openxmlformats.org/officeDocument/2006/relationships/image" Target="../media/image111.png"/><Relationship Id="rId370" Type="http://schemas.openxmlformats.org/officeDocument/2006/relationships/image" Target="../media/image185.png"/><Relationship Id="rId426" Type="http://schemas.openxmlformats.org/officeDocument/2006/relationships/image" Target="../media/image213.png"/><Relationship Id="rId230" Type="http://schemas.openxmlformats.org/officeDocument/2006/relationships/customXml" Target="../ink/ink115.xml"/><Relationship Id="rId25" Type="http://schemas.openxmlformats.org/officeDocument/2006/relationships/customXml" Target="../ink/ink12.xml"/><Relationship Id="rId67" Type="http://schemas.openxmlformats.org/officeDocument/2006/relationships/customXml" Target="../ink/ink33.xml"/><Relationship Id="rId272" Type="http://schemas.openxmlformats.org/officeDocument/2006/relationships/image" Target="../media/image137.png"/><Relationship Id="rId328" Type="http://schemas.openxmlformats.org/officeDocument/2006/relationships/customXml" Target="../ink/ink165.xml"/><Relationship Id="rId132" Type="http://schemas.openxmlformats.org/officeDocument/2006/relationships/image" Target="../media/image68.png"/><Relationship Id="rId174" Type="http://schemas.openxmlformats.org/officeDocument/2006/relationships/image" Target="../media/image89.png"/><Relationship Id="rId381" Type="http://schemas.openxmlformats.org/officeDocument/2006/relationships/customXml" Target="../ink/ink192.xml"/><Relationship Id="rId241" Type="http://schemas.openxmlformats.org/officeDocument/2006/relationships/customXml" Target="../ink/ink121.xml"/><Relationship Id="rId437" Type="http://schemas.openxmlformats.org/officeDocument/2006/relationships/image" Target="../media/image218.png"/><Relationship Id="rId36" Type="http://schemas.openxmlformats.org/officeDocument/2006/relationships/image" Target="../media/image20.png"/><Relationship Id="rId283" Type="http://schemas.openxmlformats.org/officeDocument/2006/relationships/image" Target="../media/image142.png"/><Relationship Id="rId339" Type="http://schemas.openxmlformats.org/officeDocument/2006/relationships/image" Target="../media/image170.png"/><Relationship Id="rId78" Type="http://schemas.openxmlformats.org/officeDocument/2006/relationships/image" Target="../media/image41.png"/><Relationship Id="rId101" Type="http://schemas.openxmlformats.org/officeDocument/2006/relationships/customXml" Target="../ink/ink50.xml"/><Relationship Id="rId143" Type="http://schemas.openxmlformats.org/officeDocument/2006/relationships/customXml" Target="../ink/ink71.xml"/><Relationship Id="rId185" Type="http://schemas.openxmlformats.org/officeDocument/2006/relationships/customXml" Target="../ink/ink92.xml"/><Relationship Id="rId350" Type="http://schemas.openxmlformats.org/officeDocument/2006/relationships/customXml" Target="../ink/ink176.xml"/><Relationship Id="rId406" Type="http://schemas.openxmlformats.org/officeDocument/2006/relationships/image" Target="../media/image203.png"/><Relationship Id="rId9" Type="http://schemas.openxmlformats.org/officeDocument/2006/relationships/customXml" Target="../ink/ink4.xml"/><Relationship Id="rId210" Type="http://schemas.openxmlformats.org/officeDocument/2006/relationships/customXml" Target="../ink/ink105.xml"/><Relationship Id="rId392" Type="http://schemas.openxmlformats.org/officeDocument/2006/relationships/image" Target="../media/image196.png"/><Relationship Id="rId448" Type="http://schemas.openxmlformats.org/officeDocument/2006/relationships/customXml" Target="../ink/ink226.xml"/><Relationship Id="rId252" Type="http://schemas.openxmlformats.org/officeDocument/2006/relationships/image" Target="../media/image127.png"/><Relationship Id="rId294" Type="http://schemas.openxmlformats.org/officeDocument/2006/relationships/customXml" Target="../ink/ink148.xml"/><Relationship Id="rId308" Type="http://schemas.openxmlformats.org/officeDocument/2006/relationships/customXml" Target="../ink/ink155.xml"/><Relationship Id="rId47" Type="http://schemas.openxmlformats.org/officeDocument/2006/relationships/customXml" Target="../ink/ink23.xml"/><Relationship Id="rId89" Type="http://schemas.openxmlformats.org/officeDocument/2006/relationships/customXml" Target="../ink/ink44.xml"/><Relationship Id="rId112" Type="http://schemas.openxmlformats.org/officeDocument/2006/relationships/image" Target="../media/image58.png"/><Relationship Id="rId154" Type="http://schemas.openxmlformats.org/officeDocument/2006/relationships/image" Target="../media/image79.png"/><Relationship Id="rId361" Type="http://schemas.openxmlformats.org/officeDocument/2006/relationships/customXml" Target="../ink/ink182.xml"/><Relationship Id="rId196" Type="http://schemas.openxmlformats.org/officeDocument/2006/relationships/customXml" Target="../ink/ink98.xml"/><Relationship Id="rId417" Type="http://schemas.openxmlformats.org/officeDocument/2006/relationships/customXml" Target="../ink/ink210.xml"/><Relationship Id="rId459" Type="http://schemas.openxmlformats.org/officeDocument/2006/relationships/image" Target="../media/image229.png"/><Relationship Id="rId16" Type="http://schemas.openxmlformats.org/officeDocument/2006/relationships/image" Target="../media/image10.png"/><Relationship Id="rId221" Type="http://schemas.openxmlformats.org/officeDocument/2006/relationships/image" Target="../media/image112.png"/><Relationship Id="rId263" Type="http://schemas.openxmlformats.org/officeDocument/2006/relationships/customXml" Target="../ink/ink132.xml"/><Relationship Id="rId319" Type="http://schemas.openxmlformats.org/officeDocument/2006/relationships/image" Target="../media/image160.png"/><Relationship Id="rId58" Type="http://schemas.openxmlformats.org/officeDocument/2006/relationships/image" Target="../media/image31.png"/><Relationship Id="rId123" Type="http://schemas.openxmlformats.org/officeDocument/2006/relationships/customXml" Target="../ink/ink61.xml"/><Relationship Id="rId330" Type="http://schemas.openxmlformats.org/officeDocument/2006/relationships/customXml" Target="../ink/ink166.xml"/><Relationship Id="rId165" Type="http://schemas.openxmlformats.org/officeDocument/2006/relationships/customXml" Target="../ink/ink82.xml"/><Relationship Id="rId372" Type="http://schemas.openxmlformats.org/officeDocument/2006/relationships/image" Target="../media/image186.png"/><Relationship Id="rId428" Type="http://schemas.openxmlformats.org/officeDocument/2006/relationships/image" Target="../media/image214.png"/><Relationship Id="rId232" Type="http://schemas.openxmlformats.org/officeDocument/2006/relationships/image" Target="../media/image117.png"/><Relationship Id="rId274" Type="http://schemas.openxmlformats.org/officeDocument/2006/relationships/image" Target="../media/image138.png"/><Relationship Id="rId27" Type="http://schemas.openxmlformats.org/officeDocument/2006/relationships/customXml" Target="../ink/ink13.xml"/><Relationship Id="rId69" Type="http://schemas.openxmlformats.org/officeDocument/2006/relationships/customXml" Target="../ink/ink34.xml"/><Relationship Id="rId134" Type="http://schemas.openxmlformats.org/officeDocument/2006/relationships/image" Target="../media/image69.png"/><Relationship Id="rId80" Type="http://schemas.openxmlformats.org/officeDocument/2006/relationships/image" Target="../media/image42.png"/><Relationship Id="rId176" Type="http://schemas.openxmlformats.org/officeDocument/2006/relationships/image" Target="../media/image90.png"/><Relationship Id="rId341" Type="http://schemas.openxmlformats.org/officeDocument/2006/relationships/image" Target="../media/image171.png"/><Relationship Id="rId383" Type="http://schemas.openxmlformats.org/officeDocument/2006/relationships/customXml" Target="../ink/ink193.xml"/><Relationship Id="rId439" Type="http://schemas.openxmlformats.org/officeDocument/2006/relationships/image" Target="../media/image219.png"/><Relationship Id="rId201" Type="http://schemas.openxmlformats.org/officeDocument/2006/relationships/image" Target="../media/image102.png"/><Relationship Id="rId243" Type="http://schemas.openxmlformats.org/officeDocument/2006/relationships/customXml" Target="../ink/ink122.xml"/><Relationship Id="rId285" Type="http://schemas.openxmlformats.org/officeDocument/2006/relationships/image" Target="../media/image143.png"/><Relationship Id="rId450" Type="http://schemas.openxmlformats.org/officeDocument/2006/relationships/customXml" Target="../ink/ink227.xml"/><Relationship Id="rId38" Type="http://schemas.openxmlformats.org/officeDocument/2006/relationships/image" Target="../media/image21.png"/><Relationship Id="rId103" Type="http://schemas.openxmlformats.org/officeDocument/2006/relationships/customXml" Target="../ink/ink51.xml"/><Relationship Id="rId310" Type="http://schemas.openxmlformats.org/officeDocument/2006/relationships/customXml" Target="../ink/ink156.xml"/><Relationship Id="rId91" Type="http://schemas.openxmlformats.org/officeDocument/2006/relationships/customXml" Target="../ink/ink45.xml"/><Relationship Id="rId145" Type="http://schemas.openxmlformats.org/officeDocument/2006/relationships/customXml" Target="../ink/ink72.xml"/><Relationship Id="rId187" Type="http://schemas.openxmlformats.org/officeDocument/2006/relationships/customXml" Target="../ink/ink93.xml"/><Relationship Id="rId352" Type="http://schemas.openxmlformats.org/officeDocument/2006/relationships/customXml" Target="../ink/ink177.xml"/><Relationship Id="rId394" Type="http://schemas.openxmlformats.org/officeDocument/2006/relationships/image" Target="../media/image197.png"/><Relationship Id="rId408" Type="http://schemas.openxmlformats.org/officeDocument/2006/relationships/image" Target="../media/image204.png"/><Relationship Id="rId212" Type="http://schemas.openxmlformats.org/officeDocument/2006/relationships/customXml" Target="../ink/ink106.xml"/><Relationship Id="rId254" Type="http://schemas.openxmlformats.org/officeDocument/2006/relationships/image" Target="../media/image128.png"/><Relationship Id="rId49" Type="http://schemas.openxmlformats.org/officeDocument/2006/relationships/customXml" Target="../ink/ink24.xml"/><Relationship Id="rId114" Type="http://schemas.openxmlformats.org/officeDocument/2006/relationships/image" Target="../media/image59.png"/><Relationship Id="rId296" Type="http://schemas.openxmlformats.org/officeDocument/2006/relationships/customXml" Target="../ink/ink149.xml"/><Relationship Id="rId461" Type="http://schemas.openxmlformats.org/officeDocument/2006/relationships/image" Target="../media/image230.png"/><Relationship Id="rId60" Type="http://schemas.openxmlformats.org/officeDocument/2006/relationships/image" Target="../media/image32.png"/><Relationship Id="rId156" Type="http://schemas.openxmlformats.org/officeDocument/2006/relationships/image" Target="../media/image80.png"/><Relationship Id="rId198" Type="http://schemas.openxmlformats.org/officeDocument/2006/relationships/customXml" Target="../ink/ink99.xml"/><Relationship Id="rId321" Type="http://schemas.openxmlformats.org/officeDocument/2006/relationships/image" Target="../media/image161.png"/><Relationship Id="rId363" Type="http://schemas.openxmlformats.org/officeDocument/2006/relationships/customXml" Target="../ink/ink183.xml"/><Relationship Id="rId419" Type="http://schemas.openxmlformats.org/officeDocument/2006/relationships/customXml" Target="../ink/ink211.xml"/><Relationship Id="rId223" Type="http://schemas.openxmlformats.org/officeDocument/2006/relationships/image" Target="../media/image113.png"/><Relationship Id="rId430" Type="http://schemas.openxmlformats.org/officeDocument/2006/relationships/image" Target="../media/image215.png"/><Relationship Id="rId18" Type="http://schemas.openxmlformats.org/officeDocument/2006/relationships/image" Target="../media/image11.png"/><Relationship Id="rId265" Type="http://schemas.openxmlformats.org/officeDocument/2006/relationships/customXml" Target="../ink/ink133.xml"/><Relationship Id="rId125" Type="http://schemas.openxmlformats.org/officeDocument/2006/relationships/customXml" Target="../ink/ink62.xml"/><Relationship Id="rId167" Type="http://schemas.openxmlformats.org/officeDocument/2006/relationships/customXml" Target="../ink/ink83.xml"/><Relationship Id="rId332" Type="http://schemas.openxmlformats.org/officeDocument/2006/relationships/customXml" Target="../ink/ink167.xml"/><Relationship Id="rId374" Type="http://schemas.openxmlformats.org/officeDocument/2006/relationships/image" Target="../media/image187.png"/><Relationship Id="rId71" Type="http://schemas.openxmlformats.org/officeDocument/2006/relationships/customXml" Target="../ink/ink35.xml"/><Relationship Id="rId234" Type="http://schemas.openxmlformats.org/officeDocument/2006/relationships/image" Target="../media/image118.png"/><Relationship Id="rId2" Type="http://schemas.openxmlformats.org/officeDocument/2006/relationships/image" Target="../media/image3.png"/><Relationship Id="rId29" Type="http://schemas.openxmlformats.org/officeDocument/2006/relationships/customXml" Target="../ink/ink14.xml"/><Relationship Id="rId276" Type="http://schemas.openxmlformats.org/officeDocument/2006/relationships/image" Target="../media/image139.png"/><Relationship Id="rId441" Type="http://schemas.openxmlformats.org/officeDocument/2006/relationships/image" Target="../media/image220.png"/><Relationship Id="rId40" Type="http://schemas.openxmlformats.org/officeDocument/2006/relationships/image" Target="../media/image22.png"/><Relationship Id="rId136" Type="http://schemas.openxmlformats.org/officeDocument/2006/relationships/image" Target="../media/image70.png"/><Relationship Id="rId178" Type="http://schemas.openxmlformats.org/officeDocument/2006/relationships/image" Target="../media/image91.png"/><Relationship Id="rId301" Type="http://schemas.openxmlformats.org/officeDocument/2006/relationships/image" Target="../media/image151.png"/><Relationship Id="rId343" Type="http://schemas.openxmlformats.org/officeDocument/2006/relationships/image" Target="../media/image172.png"/><Relationship Id="rId61" Type="http://schemas.openxmlformats.org/officeDocument/2006/relationships/customXml" Target="../ink/ink30.xml"/><Relationship Id="rId82" Type="http://schemas.openxmlformats.org/officeDocument/2006/relationships/image" Target="../media/image43.png"/><Relationship Id="rId199" Type="http://schemas.openxmlformats.org/officeDocument/2006/relationships/image" Target="../media/image101.png"/><Relationship Id="rId203" Type="http://schemas.openxmlformats.org/officeDocument/2006/relationships/image" Target="../media/image103.png"/><Relationship Id="rId385" Type="http://schemas.openxmlformats.org/officeDocument/2006/relationships/customXml" Target="../ink/ink194.xml"/><Relationship Id="rId19" Type="http://schemas.openxmlformats.org/officeDocument/2006/relationships/customXml" Target="../ink/ink9.xml"/><Relationship Id="rId224" Type="http://schemas.openxmlformats.org/officeDocument/2006/relationships/customXml" Target="../ink/ink112.xml"/><Relationship Id="rId245" Type="http://schemas.openxmlformats.org/officeDocument/2006/relationships/customXml" Target="../ink/ink123.xml"/><Relationship Id="rId266" Type="http://schemas.openxmlformats.org/officeDocument/2006/relationships/image" Target="../media/image134.png"/><Relationship Id="rId287" Type="http://schemas.openxmlformats.org/officeDocument/2006/relationships/image" Target="../media/image144.png"/><Relationship Id="rId410" Type="http://schemas.openxmlformats.org/officeDocument/2006/relationships/image" Target="../media/image205.png"/><Relationship Id="rId431" Type="http://schemas.openxmlformats.org/officeDocument/2006/relationships/customXml" Target="../ink/ink217.xml"/><Relationship Id="rId452" Type="http://schemas.openxmlformats.org/officeDocument/2006/relationships/customXml" Target="../ink/ink228.xml"/><Relationship Id="rId30" Type="http://schemas.openxmlformats.org/officeDocument/2006/relationships/image" Target="../media/image17.png"/><Relationship Id="rId105" Type="http://schemas.openxmlformats.org/officeDocument/2006/relationships/customXml" Target="../ink/ink52.xml"/><Relationship Id="rId126" Type="http://schemas.openxmlformats.org/officeDocument/2006/relationships/image" Target="../media/image65.png"/><Relationship Id="rId147" Type="http://schemas.openxmlformats.org/officeDocument/2006/relationships/customXml" Target="../ink/ink73.xml"/><Relationship Id="rId168" Type="http://schemas.openxmlformats.org/officeDocument/2006/relationships/image" Target="../media/image86.png"/><Relationship Id="rId312" Type="http://schemas.openxmlformats.org/officeDocument/2006/relationships/customXml" Target="../ink/ink157.xml"/><Relationship Id="rId333" Type="http://schemas.openxmlformats.org/officeDocument/2006/relationships/image" Target="../media/image167.png"/><Relationship Id="rId354" Type="http://schemas.openxmlformats.org/officeDocument/2006/relationships/image" Target="../media/image177.png"/><Relationship Id="rId51" Type="http://schemas.openxmlformats.org/officeDocument/2006/relationships/customXml" Target="../ink/ink25.xml"/><Relationship Id="rId72" Type="http://schemas.openxmlformats.org/officeDocument/2006/relationships/image" Target="../media/image38.png"/><Relationship Id="rId93" Type="http://schemas.openxmlformats.org/officeDocument/2006/relationships/customXml" Target="../ink/ink46.xml"/><Relationship Id="rId189" Type="http://schemas.openxmlformats.org/officeDocument/2006/relationships/image" Target="../media/image96.png"/><Relationship Id="rId375" Type="http://schemas.openxmlformats.org/officeDocument/2006/relationships/customXml" Target="../ink/ink189.xml"/><Relationship Id="rId396" Type="http://schemas.openxmlformats.org/officeDocument/2006/relationships/image" Target="../media/image198.png"/><Relationship Id="rId3" Type="http://schemas.openxmlformats.org/officeDocument/2006/relationships/customXml" Target="../ink/ink1.xml"/><Relationship Id="rId214" Type="http://schemas.openxmlformats.org/officeDocument/2006/relationships/customXml" Target="../ink/ink107.xml"/><Relationship Id="rId235" Type="http://schemas.openxmlformats.org/officeDocument/2006/relationships/customXml" Target="../ink/ink118.xml"/><Relationship Id="rId256" Type="http://schemas.openxmlformats.org/officeDocument/2006/relationships/image" Target="../media/image129.png"/><Relationship Id="rId277" Type="http://schemas.openxmlformats.org/officeDocument/2006/relationships/customXml" Target="../ink/ink139.xml"/><Relationship Id="rId298" Type="http://schemas.openxmlformats.org/officeDocument/2006/relationships/customXml" Target="../ink/ink150.xml"/><Relationship Id="rId400" Type="http://schemas.openxmlformats.org/officeDocument/2006/relationships/image" Target="../media/image200.png"/><Relationship Id="rId421" Type="http://schemas.openxmlformats.org/officeDocument/2006/relationships/customXml" Target="../ink/ink212.xml"/><Relationship Id="rId442" Type="http://schemas.openxmlformats.org/officeDocument/2006/relationships/customXml" Target="../ink/ink223.xml"/><Relationship Id="rId463" Type="http://schemas.openxmlformats.org/officeDocument/2006/relationships/image" Target="../media/image231.png"/><Relationship Id="rId116" Type="http://schemas.openxmlformats.org/officeDocument/2006/relationships/image" Target="../media/image60.png"/><Relationship Id="rId137" Type="http://schemas.openxmlformats.org/officeDocument/2006/relationships/customXml" Target="../ink/ink68.xml"/><Relationship Id="rId158" Type="http://schemas.openxmlformats.org/officeDocument/2006/relationships/image" Target="../media/image81.png"/><Relationship Id="rId302" Type="http://schemas.openxmlformats.org/officeDocument/2006/relationships/customXml" Target="../ink/ink152.xml"/><Relationship Id="rId323" Type="http://schemas.openxmlformats.org/officeDocument/2006/relationships/image" Target="../media/image162.png"/><Relationship Id="rId344" Type="http://schemas.openxmlformats.org/officeDocument/2006/relationships/customXml" Target="../ink/ink173.xml"/><Relationship Id="rId20" Type="http://schemas.openxmlformats.org/officeDocument/2006/relationships/image" Target="../media/image12.png"/><Relationship Id="rId41" Type="http://schemas.openxmlformats.org/officeDocument/2006/relationships/customXml" Target="../ink/ink20.xml"/><Relationship Id="rId62" Type="http://schemas.openxmlformats.org/officeDocument/2006/relationships/image" Target="../media/image33.png"/><Relationship Id="rId83" Type="http://schemas.openxmlformats.org/officeDocument/2006/relationships/customXml" Target="../ink/ink41.xml"/><Relationship Id="rId179" Type="http://schemas.openxmlformats.org/officeDocument/2006/relationships/customXml" Target="../ink/ink89.xml"/><Relationship Id="rId365" Type="http://schemas.openxmlformats.org/officeDocument/2006/relationships/customXml" Target="../ink/ink184.xml"/><Relationship Id="rId386" Type="http://schemas.openxmlformats.org/officeDocument/2006/relationships/image" Target="../media/image193.png"/><Relationship Id="rId190" Type="http://schemas.openxmlformats.org/officeDocument/2006/relationships/customXml" Target="../ink/ink95.xml"/><Relationship Id="rId204" Type="http://schemas.openxmlformats.org/officeDocument/2006/relationships/customXml" Target="../ink/ink102.xml"/><Relationship Id="rId225" Type="http://schemas.openxmlformats.org/officeDocument/2006/relationships/image" Target="../media/image114.png"/><Relationship Id="rId246" Type="http://schemas.openxmlformats.org/officeDocument/2006/relationships/image" Target="../media/image124.png"/><Relationship Id="rId267" Type="http://schemas.openxmlformats.org/officeDocument/2006/relationships/customXml" Target="../ink/ink134.xml"/><Relationship Id="rId288" Type="http://schemas.openxmlformats.org/officeDocument/2006/relationships/customXml" Target="../ink/ink145.xml"/><Relationship Id="rId411" Type="http://schemas.openxmlformats.org/officeDocument/2006/relationships/customXml" Target="../ink/ink207.xml"/><Relationship Id="rId432" Type="http://schemas.openxmlformats.org/officeDocument/2006/relationships/image" Target="../media/image216.png"/><Relationship Id="rId453" Type="http://schemas.openxmlformats.org/officeDocument/2006/relationships/image" Target="../media/image226.png"/><Relationship Id="rId106" Type="http://schemas.openxmlformats.org/officeDocument/2006/relationships/image" Target="../media/image55.png"/><Relationship Id="rId127" Type="http://schemas.openxmlformats.org/officeDocument/2006/relationships/customXml" Target="../ink/ink63.xml"/><Relationship Id="rId313" Type="http://schemas.openxmlformats.org/officeDocument/2006/relationships/image" Target="../media/image157.png"/><Relationship Id="rId10" Type="http://schemas.openxmlformats.org/officeDocument/2006/relationships/image" Target="../media/image7.png"/><Relationship Id="rId31" Type="http://schemas.openxmlformats.org/officeDocument/2006/relationships/customXml" Target="../ink/ink15.xml"/><Relationship Id="rId52" Type="http://schemas.openxmlformats.org/officeDocument/2006/relationships/image" Target="../media/image28.png"/><Relationship Id="rId73" Type="http://schemas.openxmlformats.org/officeDocument/2006/relationships/customXml" Target="../ink/ink36.xml"/><Relationship Id="rId94" Type="http://schemas.openxmlformats.org/officeDocument/2006/relationships/image" Target="../media/image49.png"/><Relationship Id="rId148" Type="http://schemas.openxmlformats.org/officeDocument/2006/relationships/image" Target="../media/image76.png"/><Relationship Id="rId169" Type="http://schemas.openxmlformats.org/officeDocument/2006/relationships/customXml" Target="../ink/ink84.xml"/><Relationship Id="rId334" Type="http://schemas.openxmlformats.org/officeDocument/2006/relationships/customXml" Target="../ink/ink168.xml"/><Relationship Id="rId355" Type="http://schemas.openxmlformats.org/officeDocument/2006/relationships/customXml" Target="../ink/ink179.xml"/><Relationship Id="rId376" Type="http://schemas.openxmlformats.org/officeDocument/2006/relationships/image" Target="../media/image188.png"/><Relationship Id="rId397" Type="http://schemas.openxmlformats.org/officeDocument/2006/relationships/customXml" Target="../ink/ink200.xml"/><Relationship Id="rId4" Type="http://schemas.openxmlformats.org/officeDocument/2006/relationships/image" Target="../media/image4.png"/><Relationship Id="rId180" Type="http://schemas.openxmlformats.org/officeDocument/2006/relationships/image" Target="../media/image92.png"/><Relationship Id="rId215" Type="http://schemas.openxmlformats.org/officeDocument/2006/relationships/image" Target="../media/image109.png"/><Relationship Id="rId236" Type="http://schemas.openxmlformats.org/officeDocument/2006/relationships/image" Target="../media/image119.png"/><Relationship Id="rId257" Type="http://schemas.openxmlformats.org/officeDocument/2006/relationships/customXml" Target="../ink/ink129.xml"/><Relationship Id="rId278" Type="http://schemas.openxmlformats.org/officeDocument/2006/relationships/image" Target="../media/image140.png"/><Relationship Id="rId401" Type="http://schemas.openxmlformats.org/officeDocument/2006/relationships/customXml" Target="../ink/ink202.xml"/><Relationship Id="rId422" Type="http://schemas.openxmlformats.org/officeDocument/2006/relationships/image" Target="../media/image211.png"/><Relationship Id="rId443" Type="http://schemas.openxmlformats.org/officeDocument/2006/relationships/image" Target="../media/image221.png"/><Relationship Id="rId464" Type="http://schemas.openxmlformats.org/officeDocument/2006/relationships/customXml" Target="../ink/ink234.xml"/><Relationship Id="rId303" Type="http://schemas.openxmlformats.org/officeDocument/2006/relationships/image" Target="../media/image152.png"/><Relationship Id="rId42" Type="http://schemas.openxmlformats.org/officeDocument/2006/relationships/image" Target="../media/image23.png"/><Relationship Id="rId84" Type="http://schemas.openxmlformats.org/officeDocument/2006/relationships/image" Target="../media/image44.png"/><Relationship Id="rId138" Type="http://schemas.openxmlformats.org/officeDocument/2006/relationships/image" Target="../media/image71.png"/><Relationship Id="rId345" Type="http://schemas.openxmlformats.org/officeDocument/2006/relationships/image" Target="../media/image173.png"/><Relationship Id="rId387" Type="http://schemas.openxmlformats.org/officeDocument/2006/relationships/customXml" Target="../ink/ink195.xml"/><Relationship Id="rId191" Type="http://schemas.openxmlformats.org/officeDocument/2006/relationships/image" Target="../media/image97.png"/><Relationship Id="rId205" Type="http://schemas.openxmlformats.org/officeDocument/2006/relationships/image" Target="../media/image104.png"/><Relationship Id="rId247" Type="http://schemas.openxmlformats.org/officeDocument/2006/relationships/customXml" Target="../ink/ink124.xml"/><Relationship Id="rId412" Type="http://schemas.openxmlformats.org/officeDocument/2006/relationships/image" Target="../media/image206.png"/><Relationship Id="rId107" Type="http://schemas.openxmlformats.org/officeDocument/2006/relationships/customXml" Target="../ink/ink53.xml"/><Relationship Id="rId289" Type="http://schemas.openxmlformats.org/officeDocument/2006/relationships/image" Target="../media/image145.png"/><Relationship Id="rId454" Type="http://schemas.openxmlformats.org/officeDocument/2006/relationships/customXml" Target="../ink/ink229.xml"/><Relationship Id="rId11" Type="http://schemas.openxmlformats.org/officeDocument/2006/relationships/customXml" Target="../ink/ink5.xml"/><Relationship Id="rId53" Type="http://schemas.openxmlformats.org/officeDocument/2006/relationships/customXml" Target="../ink/ink26.xml"/><Relationship Id="rId149" Type="http://schemas.openxmlformats.org/officeDocument/2006/relationships/customXml" Target="../ink/ink74.xml"/><Relationship Id="rId314" Type="http://schemas.openxmlformats.org/officeDocument/2006/relationships/customXml" Target="../ink/ink158.xml"/><Relationship Id="rId356" Type="http://schemas.openxmlformats.org/officeDocument/2006/relationships/image" Target="../media/image178.png"/><Relationship Id="rId398" Type="http://schemas.openxmlformats.org/officeDocument/2006/relationships/image" Target="../media/image199.png"/><Relationship Id="rId95" Type="http://schemas.openxmlformats.org/officeDocument/2006/relationships/customXml" Target="../ink/ink47.xml"/><Relationship Id="rId160" Type="http://schemas.openxmlformats.org/officeDocument/2006/relationships/image" Target="../media/image82.png"/><Relationship Id="rId216" Type="http://schemas.openxmlformats.org/officeDocument/2006/relationships/customXml" Target="../ink/ink108.xml"/><Relationship Id="rId423" Type="http://schemas.openxmlformats.org/officeDocument/2006/relationships/customXml" Target="../ink/ink213.xml"/><Relationship Id="rId258" Type="http://schemas.openxmlformats.org/officeDocument/2006/relationships/image" Target="../media/image130.png"/><Relationship Id="rId465" Type="http://schemas.openxmlformats.org/officeDocument/2006/relationships/image" Target="../media/image232.png"/><Relationship Id="rId22" Type="http://schemas.openxmlformats.org/officeDocument/2006/relationships/image" Target="../media/image13.png"/><Relationship Id="rId64" Type="http://schemas.openxmlformats.org/officeDocument/2006/relationships/image" Target="../media/image34.png"/><Relationship Id="rId118" Type="http://schemas.openxmlformats.org/officeDocument/2006/relationships/image" Target="../media/image61.png"/><Relationship Id="rId325" Type="http://schemas.openxmlformats.org/officeDocument/2006/relationships/image" Target="../media/image163.png"/><Relationship Id="rId367" Type="http://schemas.openxmlformats.org/officeDocument/2006/relationships/customXml" Target="../ink/ink185.xml"/><Relationship Id="rId171" Type="http://schemas.openxmlformats.org/officeDocument/2006/relationships/customXml" Target="../ink/ink85.xml"/><Relationship Id="rId227" Type="http://schemas.openxmlformats.org/officeDocument/2006/relationships/image" Target="../media/image115.png"/><Relationship Id="rId269" Type="http://schemas.openxmlformats.org/officeDocument/2006/relationships/customXml" Target="../ink/ink135.xml"/><Relationship Id="rId434" Type="http://schemas.openxmlformats.org/officeDocument/2006/relationships/image" Target="../media/image217.png"/><Relationship Id="rId33" Type="http://schemas.openxmlformats.org/officeDocument/2006/relationships/customXml" Target="../ink/ink16.xml"/><Relationship Id="rId129" Type="http://schemas.openxmlformats.org/officeDocument/2006/relationships/customXml" Target="../ink/ink64.xml"/><Relationship Id="rId280" Type="http://schemas.openxmlformats.org/officeDocument/2006/relationships/customXml" Target="../ink/ink141.xml"/><Relationship Id="rId336" Type="http://schemas.openxmlformats.org/officeDocument/2006/relationships/customXml" Target="../ink/ink169.xml"/><Relationship Id="rId75" Type="http://schemas.openxmlformats.org/officeDocument/2006/relationships/customXml" Target="../ink/ink37.xml"/><Relationship Id="rId140" Type="http://schemas.openxmlformats.org/officeDocument/2006/relationships/image" Target="../media/image72.png"/><Relationship Id="rId182" Type="http://schemas.openxmlformats.org/officeDocument/2006/relationships/image" Target="../media/image93.png"/><Relationship Id="rId378" Type="http://schemas.openxmlformats.org/officeDocument/2006/relationships/image" Target="../media/image189.png"/><Relationship Id="rId403" Type="http://schemas.openxmlformats.org/officeDocument/2006/relationships/customXml" Target="../ink/ink203.xml"/><Relationship Id="rId6" Type="http://schemas.openxmlformats.org/officeDocument/2006/relationships/image" Target="../media/image5.png"/><Relationship Id="rId238" Type="http://schemas.openxmlformats.org/officeDocument/2006/relationships/image" Target="../media/image120.png"/><Relationship Id="rId445" Type="http://schemas.openxmlformats.org/officeDocument/2006/relationships/image" Target="../media/image222.png"/><Relationship Id="rId291" Type="http://schemas.openxmlformats.org/officeDocument/2006/relationships/image" Target="../media/image146.png"/><Relationship Id="rId305" Type="http://schemas.openxmlformats.org/officeDocument/2006/relationships/image" Target="../media/image153.png"/><Relationship Id="rId347" Type="http://schemas.openxmlformats.org/officeDocument/2006/relationships/image" Target="../media/image174.png"/><Relationship Id="rId44" Type="http://schemas.openxmlformats.org/officeDocument/2006/relationships/image" Target="../media/image24.png"/><Relationship Id="rId86" Type="http://schemas.openxmlformats.org/officeDocument/2006/relationships/image" Target="../media/image45.png"/><Relationship Id="rId151" Type="http://schemas.openxmlformats.org/officeDocument/2006/relationships/customXml" Target="../ink/ink75.xml"/><Relationship Id="rId389" Type="http://schemas.openxmlformats.org/officeDocument/2006/relationships/customXml" Target="../ink/ink196.xml"/><Relationship Id="rId193" Type="http://schemas.openxmlformats.org/officeDocument/2006/relationships/image" Target="../media/image98.png"/><Relationship Id="rId207" Type="http://schemas.openxmlformats.org/officeDocument/2006/relationships/image" Target="../media/image105.png"/><Relationship Id="rId249" Type="http://schemas.openxmlformats.org/officeDocument/2006/relationships/customXml" Target="../ink/ink125.xml"/><Relationship Id="rId414" Type="http://schemas.openxmlformats.org/officeDocument/2006/relationships/image" Target="../media/image207.png"/><Relationship Id="rId456" Type="http://schemas.openxmlformats.org/officeDocument/2006/relationships/customXml" Target="../ink/ink230.xml"/><Relationship Id="rId13" Type="http://schemas.openxmlformats.org/officeDocument/2006/relationships/customXml" Target="../ink/ink6.xml"/><Relationship Id="rId109" Type="http://schemas.openxmlformats.org/officeDocument/2006/relationships/customXml" Target="../ink/ink54.xml"/><Relationship Id="rId260" Type="http://schemas.openxmlformats.org/officeDocument/2006/relationships/image" Target="../media/image131.png"/><Relationship Id="rId316" Type="http://schemas.openxmlformats.org/officeDocument/2006/relationships/customXml" Target="../ink/ink159.xml"/><Relationship Id="rId55" Type="http://schemas.openxmlformats.org/officeDocument/2006/relationships/customXml" Target="../ink/ink27.xml"/><Relationship Id="rId97" Type="http://schemas.openxmlformats.org/officeDocument/2006/relationships/customXml" Target="../ink/ink48.xml"/><Relationship Id="rId120" Type="http://schemas.openxmlformats.org/officeDocument/2006/relationships/image" Target="../media/image62.png"/><Relationship Id="rId358" Type="http://schemas.openxmlformats.org/officeDocument/2006/relationships/image" Target="../media/image179.png"/><Relationship Id="rId162" Type="http://schemas.openxmlformats.org/officeDocument/2006/relationships/image" Target="../media/image83.png"/><Relationship Id="rId218" Type="http://schemas.openxmlformats.org/officeDocument/2006/relationships/customXml" Target="../ink/ink109.xml"/><Relationship Id="rId425" Type="http://schemas.openxmlformats.org/officeDocument/2006/relationships/customXml" Target="../ink/ink214.xml"/><Relationship Id="rId271" Type="http://schemas.openxmlformats.org/officeDocument/2006/relationships/customXml" Target="../ink/ink136.xml"/><Relationship Id="rId24" Type="http://schemas.openxmlformats.org/officeDocument/2006/relationships/image" Target="../media/image14.png"/><Relationship Id="rId66" Type="http://schemas.openxmlformats.org/officeDocument/2006/relationships/image" Target="../media/image35.png"/><Relationship Id="rId131" Type="http://schemas.openxmlformats.org/officeDocument/2006/relationships/customXml" Target="../ink/ink65.xml"/><Relationship Id="rId327" Type="http://schemas.openxmlformats.org/officeDocument/2006/relationships/image" Target="../media/image164.png"/><Relationship Id="rId369" Type="http://schemas.openxmlformats.org/officeDocument/2006/relationships/customXml" Target="../ink/ink186.xml"/><Relationship Id="rId173" Type="http://schemas.openxmlformats.org/officeDocument/2006/relationships/customXml" Target="../ink/ink86.xml"/><Relationship Id="rId229" Type="http://schemas.openxmlformats.org/officeDocument/2006/relationships/image" Target="../media/image116.png"/><Relationship Id="rId380" Type="http://schemas.openxmlformats.org/officeDocument/2006/relationships/image" Target="../media/image190.png"/><Relationship Id="rId436" Type="http://schemas.openxmlformats.org/officeDocument/2006/relationships/customXml" Target="../ink/ink220.xml"/><Relationship Id="rId240" Type="http://schemas.openxmlformats.org/officeDocument/2006/relationships/image" Target="../media/image121.png"/><Relationship Id="rId35" Type="http://schemas.openxmlformats.org/officeDocument/2006/relationships/customXml" Target="../ink/ink17.xml"/><Relationship Id="rId77" Type="http://schemas.openxmlformats.org/officeDocument/2006/relationships/customXml" Target="../ink/ink38.xml"/><Relationship Id="rId100" Type="http://schemas.openxmlformats.org/officeDocument/2006/relationships/image" Target="../media/image52.png"/><Relationship Id="rId282" Type="http://schemas.openxmlformats.org/officeDocument/2006/relationships/customXml" Target="../ink/ink142.xml"/><Relationship Id="rId338" Type="http://schemas.openxmlformats.org/officeDocument/2006/relationships/customXml" Target="../ink/ink170.xml"/><Relationship Id="rId8" Type="http://schemas.openxmlformats.org/officeDocument/2006/relationships/image" Target="../media/image6.png"/><Relationship Id="rId142" Type="http://schemas.openxmlformats.org/officeDocument/2006/relationships/image" Target="../media/image73.png"/><Relationship Id="rId184" Type="http://schemas.openxmlformats.org/officeDocument/2006/relationships/image" Target="../media/image94.png"/><Relationship Id="rId391" Type="http://schemas.openxmlformats.org/officeDocument/2006/relationships/customXml" Target="../ink/ink197.xml"/><Relationship Id="rId405" Type="http://schemas.openxmlformats.org/officeDocument/2006/relationships/customXml" Target="../ink/ink204.xml"/><Relationship Id="rId447" Type="http://schemas.openxmlformats.org/officeDocument/2006/relationships/image" Target="../media/image223.png"/><Relationship Id="rId251" Type="http://schemas.openxmlformats.org/officeDocument/2006/relationships/customXml" Target="../ink/ink126.xml"/><Relationship Id="rId46" Type="http://schemas.openxmlformats.org/officeDocument/2006/relationships/image" Target="../media/image25.png"/><Relationship Id="rId293" Type="http://schemas.openxmlformats.org/officeDocument/2006/relationships/image" Target="../media/image147.png"/><Relationship Id="rId307" Type="http://schemas.openxmlformats.org/officeDocument/2006/relationships/image" Target="../media/image154.png"/><Relationship Id="rId349" Type="http://schemas.openxmlformats.org/officeDocument/2006/relationships/image" Target="../media/image175.png"/><Relationship Id="rId88" Type="http://schemas.openxmlformats.org/officeDocument/2006/relationships/image" Target="../media/image46.png"/><Relationship Id="rId111" Type="http://schemas.openxmlformats.org/officeDocument/2006/relationships/customXml" Target="../ink/ink55.xml"/><Relationship Id="rId153" Type="http://schemas.openxmlformats.org/officeDocument/2006/relationships/customXml" Target="../ink/ink76.xml"/><Relationship Id="rId195" Type="http://schemas.openxmlformats.org/officeDocument/2006/relationships/image" Target="../media/image99.png"/><Relationship Id="rId209" Type="http://schemas.openxmlformats.org/officeDocument/2006/relationships/image" Target="../media/image106.png"/><Relationship Id="rId360" Type="http://schemas.openxmlformats.org/officeDocument/2006/relationships/image" Target="../media/image180.png"/><Relationship Id="rId416" Type="http://schemas.openxmlformats.org/officeDocument/2006/relationships/image" Target="../media/image208.png"/><Relationship Id="rId220" Type="http://schemas.openxmlformats.org/officeDocument/2006/relationships/customXml" Target="../ink/ink110.xml"/><Relationship Id="rId458" Type="http://schemas.openxmlformats.org/officeDocument/2006/relationships/customXml" Target="../ink/ink231.xml"/><Relationship Id="rId15" Type="http://schemas.openxmlformats.org/officeDocument/2006/relationships/customXml" Target="../ink/ink7.xml"/><Relationship Id="rId57" Type="http://schemas.openxmlformats.org/officeDocument/2006/relationships/customXml" Target="../ink/ink28.xml"/><Relationship Id="rId262" Type="http://schemas.openxmlformats.org/officeDocument/2006/relationships/image" Target="../media/image132.png"/><Relationship Id="rId318" Type="http://schemas.openxmlformats.org/officeDocument/2006/relationships/customXml" Target="../ink/ink160.xml"/><Relationship Id="rId99" Type="http://schemas.openxmlformats.org/officeDocument/2006/relationships/customXml" Target="../ink/ink49.xml"/><Relationship Id="rId122" Type="http://schemas.openxmlformats.org/officeDocument/2006/relationships/image" Target="../media/image63.png"/><Relationship Id="rId164" Type="http://schemas.openxmlformats.org/officeDocument/2006/relationships/image" Target="../media/image84.png"/><Relationship Id="rId371" Type="http://schemas.openxmlformats.org/officeDocument/2006/relationships/customXml" Target="../ink/ink187.xml"/><Relationship Id="rId427" Type="http://schemas.openxmlformats.org/officeDocument/2006/relationships/customXml" Target="../ink/ink215.xml"/><Relationship Id="rId26" Type="http://schemas.openxmlformats.org/officeDocument/2006/relationships/image" Target="../media/image15.png"/><Relationship Id="rId231" Type="http://schemas.openxmlformats.org/officeDocument/2006/relationships/customXml" Target="../ink/ink116.xml"/><Relationship Id="rId273" Type="http://schemas.openxmlformats.org/officeDocument/2006/relationships/customXml" Target="../ink/ink137.xml"/><Relationship Id="rId329" Type="http://schemas.openxmlformats.org/officeDocument/2006/relationships/image" Target="../media/image165.png"/><Relationship Id="rId68" Type="http://schemas.openxmlformats.org/officeDocument/2006/relationships/image" Target="../media/image36.png"/><Relationship Id="rId133" Type="http://schemas.openxmlformats.org/officeDocument/2006/relationships/customXml" Target="../ink/ink66.xml"/><Relationship Id="rId175" Type="http://schemas.openxmlformats.org/officeDocument/2006/relationships/customXml" Target="../ink/ink87.xml"/><Relationship Id="rId340" Type="http://schemas.openxmlformats.org/officeDocument/2006/relationships/customXml" Target="../ink/ink171.xml"/><Relationship Id="rId200" Type="http://schemas.openxmlformats.org/officeDocument/2006/relationships/customXml" Target="../ink/ink100.xml"/><Relationship Id="rId382" Type="http://schemas.openxmlformats.org/officeDocument/2006/relationships/image" Target="../media/image191.png"/><Relationship Id="rId438" Type="http://schemas.openxmlformats.org/officeDocument/2006/relationships/customXml" Target="../ink/ink221.xml"/><Relationship Id="rId242" Type="http://schemas.openxmlformats.org/officeDocument/2006/relationships/image" Target="../media/image122.png"/><Relationship Id="rId284" Type="http://schemas.openxmlformats.org/officeDocument/2006/relationships/customXml" Target="../ink/ink143.xml"/><Relationship Id="rId37" Type="http://schemas.openxmlformats.org/officeDocument/2006/relationships/customXml" Target="../ink/ink18.xml"/><Relationship Id="rId79" Type="http://schemas.openxmlformats.org/officeDocument/2006/relationships/customXml" Target="../ink/ink39.xml"/><Relationship Id="rId102" Type="http://schemas.openxmlformats.org/officeDocument/2006/relationships/image" Target="../media/image53.png"/><Relationship Id="rId144" Type="http://schemas.openxmlformats.org/officeDocument/2006/relationships/image" Target="../media/image74.png"/><Relationship Id="rId90" Type="http://schemas.openxmlformats.org/officeDocument/2006/relationships/image" Target="../media/image47.png"/><Relationship Id="rId186" Type="http://schemas.openxmlformats.org/officeDocument/2006/relationships/image" Target="../media/image95.png"/><Relationship Id="rId351" Type="http://schemas.openxmlformats.org/officeDocument/2006/relationships/image" Target="../media/image176.png"/><Relationship Id="rId393" Type="http://schemas.openxmlformats.org/officeDocument/2006/relationships/customXml" Target="../ink/ink198.xml"/><Relationship Id="rId407" Type="http://schemas.openxmlformats.org/officeDocument/2006/relationships/customXml" Target="../ink/ink205.xml"/><Relationship Id="rId449" Type="http://schemas.openxmlformats.org/officeDocument/2006/relationships/image" Target="../media/image224.png"/><Relationship Id="rId211" Type="http://schemas.openxmlformats.org/officeDocument/2006/relationships/image" Target="../media/image107.png"/><Relationship Id="rId253" Type="http://schemas.openxmlformats.org/officeDocument/2006/relationships/customXml" Target="../ink/ink127.xml"/><Relationship Id="rId295" Type="http://schemas.openxmlformats.org/officeDocument/2006/relationships/image" Target="../media/image148.png"/><Relationship Id="rId309" Type="http://schemas.openxmlformats.org/officeDocument/2006/relationships/image" Target="../media/image155.png"/><Relationship Id="rId460" Type="http://schemas.openxmlformats.org/officeDocument/2006/relationships/customXml" Target="../ink/ink232.xml"/><Relationship Id="rId48" Type="http://schemas.openxmlformats.org/officeDocument/2006/relationships/image" Target="../media/image26.png"/><Relationship Id="rId113" Type="http://schemas.openxmlformats.org/officeDocument/2006/relationships/customXml" Target="../ink/ink56.xml"/><Relationship Id="rId320" Type="http://schemas.openxmlformats.org/officeDocument/2006/relationships/customXml" Target="../ink/ink161.xml"/><Relationship Id="rId155" Type="http://schemas.openxmlformats.org/officeDocument/2006/relationships/customXml" Target="../ink/ink77.xml"/><Relationship Id="rId197" Type="http://schemas.openxmlformats.org/officeDocument/2006/relationships/image" Target="../media/image100.png"/><Relationship Id="rId362" Type="http://schemas.openxmlformats.org/officeDocument/2006/relationships/image" Target="../media/image181.png"/><Relationship Id="rId418" Type="http://schemas.openxmlformats.org/officeDocument/2006/relationships/image" Target="../media/image209.png"/><Relationship Id="rId222" Type="http://schemas.openxmlformats.org/officeDocument/2006/relationships/customXml" Target="../ink/ink111.xml"/><Relationship Id="rId264" Type="http://schemas.openxmlformats.org/officeDocument/2006/relationships/image" Target="../media/image133.png"/><Relationship Id="rId17" Type="http://schemas.openxmlformats.org/officeDocument/2006/relationships/customXml" Target="../ink/ink8.xml"/><Relationship Id="rId59" Type="http://schemas.openxmlformats.org/officeDocument/2006/relationships/customXml" Target="../ink/ink29.xml"/><Relationship Id="rId124" Type="http://schemas.openxmlformats.org/officeDocument/2006/relationships/image" Target="../media/image64.png"/><Relationship Id="rId70" Type="http://schemas.openxmlformats.org/officeDocument/2006/relationships/image" Target="../media/image37.png"/><Relationship Id="rId166" Type="http://schemas.openxmlformats.org/officeDocument/2006/relationships/image" Target="../media/image85.png"/><Relationship Id="rId331" Type="http://schemas.openxmlformats.org/officeDocument/2006/relationships/image" Target="../media/image166.png"/><Relationship Id="rId373" Type="http://schemas.openxmlformats.org/officeDocument/2006/relationships/customXml" Target="../ink/ink188.xml"/><Relationship Id="rId429" Type="http://schemas.openxmlformats.org/officeDocument/2006/relationships/customXml" Target="../ink/ink216.xml"/><Relationship Id="rId1" Type="http://schemas.openxmlformats.org/officeDocument/2006/relationships/slideLayout" Target="../slideLayouts/slideLayout1.xml"/><Relationship Id="rId233" Type="http://schemas.openxmlformats.org/officeDocument/2006/relationships/customXml" Target="../ink/ink117.xml"/><Relationship Id="rId440" Type="http://schemas.openxmlformats.org/officeDocument/2006/relationships/customXml" Target="../ink/ink222.xml"/><Relationship Id="rId28" Type="http://schemas.openxmlformats.org/officeDocument/2006/relationships/image" Target="../media/image16.png"/><Relationship Id="rId275" Type="http://schemas.openxmlformats.org/officeDocument/2006/relationships/customXml" Target="../ink/ink138.xml"/><Relationship Id="rId300" Type="http://schemas.openxmlformats.org/officeDocument/2006/relationships/customXml" Target="../ink/ink151.xml"/><Relationship Id="rId81" Type="http://schemas.openxmlformats.org/officeDocument/2006/relationships/customXml" Target="../ink/ink40.xml"/><Relationship Id="rId135" Type="http://schemas.openxmlformats.org/officeDocument/2006/relationships/customXml" Target="../ink/ink67.xml"/><Relationship Id="rId177" Type="http://schemas.openxmlformats.org/officeDocument/2006/relationships/customXml" Target="../ink/ink88.xml"/><Relationship Id="rId342" Type="http://schemas.openxmlformats.org/officeDocument/2006/relationships/customXml" Target="../ink/ink172.xml"/><Relationship Id="rId384" Type="http://schemas.openxmlformats.org/officeDocument/2006/relationships/image" Target="../media/image192.png"/><Relationship Id="rId202" Type="http://schemas.openxmlformats.org/officeDocument/2006/relationships/customXml" Target="../ink/ink101.xml"/><Relationship Id="rId244" Type="http://schemas.openxmlformats.org/officeDocument/2006/relationships/image" Target="../media/image123.png"/><Relationship Id="rId39" Type="http://schemas.openxmlformats.org/officeDocument/2006/relationships/customXml" Target="../ink/ink19.xml"/><Relationship Id="rId286" Type="http://schemas.openxmlformats.org/officeDocument/2006/relationships/customXml" Target="../ink/ink144.xml"/><Relationship Id="rId451" Type="http://schemas.openxmlformats.org/officeDocument/2006/relationships/image" Target="../media/image225.png"/><Relationship Id="rId50" Type="http://schemas.openxmlformats.org/officeDocument/2006/relationships/image" Target="../media/image27.png"/><Relationship Id="rId104" Type="http://schemas.openxmlformats.org/officeDocument/2006/relationships/image" Target="../media/image54.png"/><Relationship Id="rId146" Type="http://schemas.openxmlformats.org/officeDocument/2006/relationships/image" Target="../media/image75.png"/><Relationship Id="rId188" Type="http://schemas.openxmlformats.org/officeDocument/2006/relationships/customXml" Target="../ink/ink94.xml"/><Relationship Id="rId311" Type="http://schemas.openxmlformats.org/officeDocument/2006/relationships/image" Target="../media/image156.png"/><Relationship Id="rId353" Type="http://schemas.openxmlformats.org/officeDocument/2006/relationships/customXml" Target="../ink/ink178.xml"/><Relationship Id="rId395" Type="http://schemas.openxmlformats.org/officeDocument/2006/relationships/customXml" Target="../ink/ink199.xml"/><Relationship Id="rId409" Type="http://schemas.openxmlformats.org/officeDocument/2006/relationships/customXml" Target="../ink/ink206.xml"/><Relationship Id="rId92" Type="http://schemas.openxmlformats.org/officeDocument/2006/relationships/image" Target="../media/image48.png"/><Relationship Id="rId213" Type="http://schemas.openxmlformats.org/officeDocument/2006/relationships/image" Target="../media/image108.png"/><Relationship Id="rId420" Type="http://schemas.openxmlformats.org/officeDocument/2006/relationships/image" Target="../media/image210.png"/><Relationship Id="rId255" Type="http://schemas.openxmlformats.org/officeDocument/2006/relationships/customXml" Target="../ink/ink128.xml"/><Relationship Id="rId297" Type="http://schemas.openxmlformats.org/officeDocument/2006/relationships/image" Target="../media/image149.png"/><Relationship Id="rId462" Type="http://schemas.openxmlformats.org/officeDocument/2006/relationships/customXml" Target="../ink/ink233.xml"/><Relationship Id="rId115" Type="http://schemas.openxmlformats.org/officeDocument/2006/relationships/customXml" Target="../ink/ink57.xml"/><Relationship Id="rId157" Type="http://schemas.openxmlformats.org/officeDocument/2006/relationships/customXml" Target="../ink/ink78.xml"/><Relationship Id="rId322" Type="http://schemas.openxmlformats.org/officeDocument/2006/relationships/customXml" Target="../ink/ink162.xml"/><Relationship Id="rId364" Type="http://schemas.openxmlformats.org/officeDocument/2006/relationships/image" Target="../media/image182.png"/></Relationships>
</file>

<file path=ppt/slides/_rels/slide10.xml.rels><?xml version="1.0" encoding="UTF-8" standalone="yes"?>
<Relationships xmlns="http://schemas.openxmlformats.org/package/2006/relationships"><Relationship Id="rId117" Type="http://schemas.openxmlformats.org/officeDocument/2006/relationships/customXml" Target="../ink/ink292.xml"/><Relationship Id="rId21" Type="http://schemas.openxmlformats.org/officeDocument/2006/relationships/customXml" Target="../ink/ink244.xml"/><Relationship Id="rId324" Type="http://schemas.openxmlformats.org/officeDocument/2006/relationships/image" Target="../media/image392.png"/><Relationship Id="rId531" Type="http://schemas.openxmlformats.org/officeDocument/2006/relationships/customXml" Target="../ink/ink501.xml"/><Relationship Id="rId170" Type="http://schemas.openxmlformats.org/officeDocument/2006/relationships/image" Target="../media/image317.png"/><Relationship Id="rId268" Type="http://schemas.openxmlformats.org/officeDocument/2006/relationships/customXml" Target="../ink/ink368.xml"/><Relationship Id="rId475" Type="http://schemas.openxmlformats.org/officeDocument/2006/relationships/customXml" Target="../ink/ink473.xml"/><Relationship Id="rId32" Type="http://schemas.openxmlformats.org/officeDocument/2006/relationships/image" Target="../media/image248.png"/><Relationship Id="rId128" Type="http://schemas.openxmlformats.org/officeDocument/2006/relationships/image" Target="../media/image296.png"/><Relationship Id="rId335" Type="http://schemas.openxmlformats.org/officeDocument/2006/relationships/customXml" Target="../ink/ink402.xml"/><Relationship Id="rId542" Type="http://schemas.openxmlformats.org/officeDocument/2006/relationships/customXml" Target="../ink/ink507.xml"/><Relationship Id="rId181" Type="http://schemas.openxmlformats.org/officeDocument/2006/relationships/customXml" Target="../ink/ink324.xml"/><Relationship Id="rId402" Type="http://schemas.openxmlformats.org/officeDocument/2006/relationships/customXml" Target="../ink/ink436.xml"/><Relationship Id="rId279" Type="http://schemas.openxmlformats.org/officeDocument/2006/relationships/image" Target="../media/image370.png"/><Relationship Id="rId486" Type="http://schemas.openxmlformats.org/officeDocument/2006/relationships/image" Target="../media/image472.png"/><Relationship Id="rId43" Type="http://schemas.openxmlformats.org/officeDocument/2006/relationships/customXml" Target="../ink/ink255.xml"/><Relationship Id="rId139" Type="http://schemas.openxmlformats.org/officeDocument/2006/relationships/customXml" Target="../ink/ink303.xml"/><Relationship Id="rId346" Type="http://schemas.openxmlformats.org/officeDocument/2006/relationships/image" Target="../media/image403.png"/><Relationship Id="rId553" Type="http://schemas.openxmlformats.org/officeDocument/2006/relationships/image" Target="../media/image505.png"/><Relationship Id="rId192" Type="http://schemas.openxmlformats.org/officeDocument/2006/relationships/image" Target="../media/image328.png"/><Relationship Id="rId206" Type="http://schemas.openxmlformats.org/officeDocument/2006/relationships/image" Target="../media/image335.png"/><Relationship Id="rId413" Type="http://schemas.openxmlformats.org/officeDocument/2006/relationships/image" Target="../media/image436.png"/><Relationship Id="rId497" Type="http://schemas.openxmlformats.org/officeDocument/2006/relationships/customXml" Target="../ink/ink484.xml"/><Relationship Id="rId357" Type="http://schemas.openxmlformats.org/officeDocument/2006/relationships/customXml" Target="../ink/ink413.xml"/><Relationship Id="rId54" Type="http://schemas.openxmlformats.org/officeDocument/2006/relationships/image" Target="../media/image259.png"/><Relationship Id="rId217" Type="http://schemas.openxmlformats.org/officeDocument/2006/relationships/customXml" Target="../ink/ink342.xml"/><Relationship Id="rId564" Type="http://schemas.openxmlformats.org/officeDocument/2006/relationships/customXml" Target="../ink/ink518.xml"/><Relationship Id="rId424" Type="http://schemas.openxmlformats.org/officeDocument/2006/relationships/customXml" Target="../ink/ink447.xml"/><Relationship Id="rId270" Type="http://schemas.openxmlformats.org/officeDocument/2006/relationships/customXml" Target="../ink/ink369.xml"/><Relationship Id="rId65" Type="http://schemas.openxmlformats.org/officeDocument/2006/relationships/customXml" Target="../ink/ink266.xml"/><Relationship Id="rId130" Type="http://schemas.openxmlformats.org/officeDocument/2006/relationships/image" Target="../media/image297.png"/><Relationship Id="rId368" Type="http://schemas.openxmlformats.org/officeDocument/2006/relationships/image" Target="../media/image414.png"/><Relationship Id="rId172" Type="http://schemas.openxmlformats.org/officeDocument/2006/relationships/image" Target="../media/image318.png"/><Relationship Id="rId228" Type="http://schemas.openxmlformats.org/officeDocument/2006/relationships/image" Target="../media/image345.png"/><Relationship Id="rId435" Type="http://schemas.openxmlformats.org/officeDocument/2006/relationships/customXml" Target="../ink/ink453.xml"/><Relationship Id="rId477" Type="http://schemas.openxmlformats.org/officeDocument/2006/relationships/customXml" Target="../ink/ink474.xml"/><Relationship Id="rId281" Type="http://schemas.openxmlformats.org/officeDocument/2006/relationships/image" Target="../media/image371.png"/><Relationship Id="rId337" Type="http://schemas.openxmlformats.org/officeDocument/2006/relationships/customXml" Target="../ink/ink403.xml"/><Relationship Id="rId502" Type="http://schemas.openxmlformats.org/officeDocument/2006/relationships/image" Target="../media/image480.png"/><Relationship Id="rId34" Type="http://schemas.openxmlformats.org/officeDocument/2006/relationships/image" Target="../media/image249.png"/><Relationship Id="rId76" Type="http://schemas.openxmlformats.org/officeDocument/2006/relationships/image" Target="../media/image270.png"/><Relationship Id="rId141" Type="http://schemas.openxmlformats.org/officeDocument/2006/relationships/customXml" Target="../ink/ink304.xml"/><Relationship Id="rId379" Type="http://schemas.openxmlformats.org/officeDocument/2006/relationships/image" Target="../media/image419.png"/><Relationship Id="rId544" Type="http://schemas.openxmlformats.org/officeDocument/2006/relationships/customXml" Target="../ink/ink508.xml"/><Relationship Id="rId7" Type="http://schemas.openxmlformats.org/officeDocument/2006/relationships/customXml" Target="../ink/ink237.xml"/><Relationship Id="rId183" Type="http://schemas.openxmlformats.org/officeDocument/2006/relationships/customXml" Target="../ink/ink325.xml"/><Relationship Id="rId239" Type="http://schemas.openxmlformats.org/officeDocument/2006/relationships/customXml" Target="../ink/ink353.xml"/><Relationship Id="rId390" Type="http://schemas.openxmlformats.org/officeDocument/2006/relationships/customXml" Target="../ink/ink430.xml"/><Relationship Id="rId404" Type="http://schemas.openxmlformats.org/officeDocument/2006/relationships/customXml" Target="../ink/ink437.xml"/><Relationship Id="rId446" Type="http://schemas.openxmlformats.org/officeDocument/2006/relationships/image" Target="../media/image452.png"/><Relationship Id="rId250" Type="http://schemas.openxmlformats.org/officeDocument/2006/relationships/customXml" Target="../ink/ink359.xml"/><Relationship Id="rId292" Type="http://schemas.openxmlformats.org/officeDocument/2006/relationships/customXml" Target="../ink/ink380.xml"/><Relationship Id="rId306" Type="http://schemas.openxmlformats.org/officeDocument/2006/relationships/customXml" Target="../ink/ink387.xml"/><Relationship Id="rId488" Type="http://schemas.openxmlformats.org/officeDocument/2006/relationships/image" Target="../media/image473.png"/><Relationship Id="rId45" Type="http://schemas.openxmlformats.org/officeDocument/2006/relationships/customXml" Target="../ink/ink256.xml"/><Relationship Id="rId87" Type="http://schemas.openxmlformats.org/officeDocument/2006/relationships/customXml" Target="../ink/ink277.xml"/><Relationship Id="rId110" Type="http://schemas.openxmlformats.org/officeDocument/2006/relationships/image" Target="../media/image287.png"/><Relationship Id="rId348" Type="http://schemas.openxmlformats.org/officeDocument/2006/relationships/image" Target="../media/image404.png"/><Relationship Id="rId513" Type="http://schemas.openxmlformats.org/officeDocument/2006/relationships/customXml" Target="../ink/ink492.xml"/><Relationship Id="rId555" Type="http://schemas.openxmlformats.org/officeDocument/2006/relationships/image" Target="../media/image506.png"/><Relationship Id="rId152" Type="http://schemas.openxmlformats.org/officeDocument/2006/relationships/image" Target="../media/image308.png"/><Relationship Id="rId194" Type="http://schemas.openxmlformats.org/officeDocument/2006/relationships/image" Target="../media/image329.png"/><Relationship Id="rId208" Type="http://schemas.openxmlformats.org/officeDocument/2006/relationships/image" Target="../media/image336.png"/><Relationship Id="rId415" Type="http://schemas.openxmlformats.org/officeDocument/2006/relationships/image" Target="../media/image437.png"/><Relationship Id="rId457" Type="http://schemas.openxmlformats.org/officeDocument/2006/relationships/customXml" Target="../ink/ink464.xml"/><Relationship Id="rId261" Type="http://schemas.openxmlformats.org/officeDocument/2006/relationships/image" Target="../media/image361.png"/><Relationship Id="rId499" Type="http://schemas.openxmlformats.org/officeDocument/2006/relationships/customXml" Target="../ink/ink485.xml"/><Relationship Id="rId14" Type="http://schemas.openxmlformats.org/officeDocument/2006/relationships/image" Target="../media/image239.png"/><Relationship Id="rId56" Type="http://schemas.openxmlformats.org/officeDocument/2006/relationships/image" Target="../media/image260.png"/><Relationship Id="rId317" Type="http://schemas.openxmlformats.org/officeDocument/2006/relationships/image" Target="../media/image389.png"/><Relationship Id="rId359" Type="http://schemas.openxmlformats.org/officeDocument/2006/relationships/customXml" Target="../ink/ink414.xml"/><Relationship Id="rId524" Type="http://schemas.openxmlformats.org/officeDocument/2006/relationships/image" Target="../media/image491.png"/><Relationship Id="rId98" Type="http://schemas.openxmlformats.org/officeDocument/2006/relationships/image" Target="../media/image281.png"/><Relationship Id="rId121" Type="http://schemas.openxmlformats.org/officeDocument/2006/relationships/customXml" Target="../ink/ink294.xml"/><Relationship Id="rId163" Type="http://schemas.openxmlformats.org/officeDocument/2006/relationships/customXml" Target="../ink/ink315.xml"/><Relationship Id="rId219" Type="http://schemas.openxmlformats.org/officeDocument/2006/relationships/customXml" Target="../ink/ink343.xml"/><Relationship Id="rId370" Type="http://schemas.openxmlformats.org/officeDocument/2006/relationships/image" Target="../media/image415.png"/><Relationship Id="rId426" Type="http://schemas.openxmlformats.org/officeDocument/2006/relationships/customXml" Target="../ink/ink448.xml"/><Relationship Id="rId230" Type="http://schemas.openxmlformats.org/officeDocument/2006/relationships/image" Target="../media/image346.png"/><Relationship Id="rId468" Type="http://schemas.openxmlformats.org/officeDocument/2006/relationships/image" Target="../media/image463.png"/><Relationship Id="rId25" Type="http://schemas.openxmlformats.org/officeDocument/2006/relationships/customXml" Target="../ink/ink246.xml"/><Relationship Id="rId67" Type="http://schemas.openxmlformats.org/officeDocument/2006/relationships/customXml" Target="../ink/ink267.xml"/><Relationship Id="rId272" Type="http://schemas.openxmlformats.org/officeDocument/2006/relationships/customXml" Target="../ink/ink370.xml"/><Relationship Id="rId328" Type="http://schemas.openxmlformats.org/officeDocument/2006/relationships/image" Target="../media/image394.png"/><Relationship Id="rId535" Type="http://schemas.openxmlformats.org/officeDocument/2006/relationships/customXml" Target="../ink/ink503.xml"/><Relationship Id="rId132" Type="http://schemas.openxmlformats.org/officeDocument/2006/relationships/image" Target="../media/image298.png"/><Relationship Id="rId174" Type="http://schemas.openxmlformats.org/officeDocument/2006/relationships/image" Target="../media/image319.png"/><Relationship Id="rId381" Type="http://schemas.openxmlformats.org/officeDocument/2006/relationships/image" Target="../media/image420.png"/><Relationship Id="rId241" Type="http://schemas.openxmlformats.org/officeDocument/2006/relationships/customXml" Target="../ink/ink354.xml"/><Relationship Id="rId437" Type="http://schemas.openxmlformats.org/officeDocument/2006/relationships/customXml" Target="../ink/ink454.xml"/><Relationship Id="rId479" Type="http://schemas.openxmlformats.org/officeDocument/2006/relationships/customXml" Target="../ink/ink475.xml"/><Relationship Id="rId36" Type="http://schemas.openxmlformats.org/officeDocument/2006/relationships/image" Target="../media/image250.png"/><Relationship Id="rId283" Type="http://schemas.openxmlformats.org/officeDocument/2006/relationships/image" Target="../media/image372.png"/><Relationship Id="rId339" Type="http://schemas.openxmlformats.org/officeDocument/2006/relationships/customXml" Target="../ink/ink404.xml"/><Relationship Id="rId490" Type="http://schemas.openxmlformats.org/officeDocument/2006/relationships/image" Target="../media/image474.png"/><Relationship Id="rId504" Type="http://schemas.openxmlformats.org/officeDocument/2006/relationships/image" Target="../media/image481.png"/><Relationship Id="rId546" Type="http://schemas.openxmlformats.org/officeDocument/2006/relationships/customXml" Target="../ink/ink509.xml"/><Relationship Id="rId78" Type="http://schemas.openxmlformats.org/officeDocument/2006/relationships/image" Target="../media/image271.png"/><Relationship Id="rId101" Type="http://schemas.openxmlformats.org/officeDocument/2006/relationships/customXml" Target="../ink/ink284.xml"/><Relationship Id="rId143" Type="http://schemas.openxmlformats.org/officeDocument/2006/relationships/customXml" Target="../ink/ink305.xml"/><Relationship Id="rId185" Type="http://schemas.openxmlformats.org/officeDocument/2006/relationships/customXml" Target="../ink/ink326.xml"/><Relationship Id="rId350" Type="http://schemas.openxmlformats.org/officeDocument/2006/relationships/image" Target="../media/image405.png"/><Relationship Id="rId406" Type="http://schemas.openxmlformats.org/officeDocument/2006/relationships/customXml" Target="../ink/ink438.xml"/><Relationship Id="rId9" Type="http://schemas.openxmlformats.org/officeDocument/2006/relationships/customXml" Target="../ink/ink238.xml"/><Relationship Id="rId210" Type="http://schemas.openxmlformats.org/officeDocument/2006/relationships/image" Target="../media/image31.png"/><Relationship Id="rId392" Type="http://schemas.openxmlformats.org/officeDocument/2006/relationships/customXml" Target="../ink/ink431.xml"/><Relationship Id="rId448" Type="http://schemas.openxmlformats.org/officeDocument/2006/relationships/image" Target="../media/image453.png"/><Relationship Id="rId252" Type="http://schemas.openxmlformats.org/officeDocument/2006/relationships/customXml" Target="../ink/ink360.xml"/><Relationship Id="rId294" Type="http://schemas.openxmlformats.org/officeDocument/2006/relationships/customXml" Target="../ink/ink381.xml"/><Relationship Id="rId308" Type="http://schemas.openxmlformats.org/officeDocument/2006/relationships/customXml" Target="../ink/ink388.xml"/><Relationship Id="rId515" Type="http://schemas.openxmlformats.org/officeDocument/2006/relationships/customXml" Target="../ink/ink493.xml"/><Relationship Id="rId47" Type="http://schemas.openxmlformats.org/officeDocument/2006/relationships/customXml" Target="../ink/ink257.xml"/><Relationship Id="rId89" Type="http://schemas.openxmlformats.org/officeDocument/2006/relationships/customXml" Target="../ink/ink278.xml"/><Relationship Id="rId112" Type="http://schemas.openxmlformats.org/officeDocument/2006/relationships/image" Target="../media/image288.png"/><Relationship Id="rId154" Type="http://schemas.openxmlformats.org/officeDocument/2006/relationships/image" Target="../media/image309.png"/><Relationship Id="rId361" Type="http://schemas.openxmlformats.org/officeDocument/2006/relationships/customXml" Target="../ink/ink415.xml"/><Relationship Id="rId557" Type="http://schemas.openxmlformats.org/officeDocument/2006/relationships/image" Target="../media/image507.png"/><Relationship Id="rId196" Type="http://schemas.openxmlformats.org/officeDocument/2006/relationships/image" Target="../media/image330.png"/><Relationship Id="rId417" Type="http://schemas.openxmlformats.org/officeDocument/2006/relationships/image" Target="../media/image438.png"/><Relationship Id="rId459" Type="http://schemas.openxmlformats.org/officeDocument/2006/relationships/customXml" Target="../ink/ink465.xml"/><Relationship Id="rId16" Type="http://schemas.openxmlformats.org/officeDocument/2006/relationships/image" Target="../media/image240.png"/><Relationship Id="rId221" Type="http://schemas.openxmlformats.org/officeDocument/2006/relationships/customXml" Target="../ink/ink344.xml"/><Relationship Id="rId263" Type="http://schemas.openxmlformats.org/officeDocument/2006/relationships/image" Target="../media/image362.png"/><Relationship Id="rId319" Type="http://schemas.openxmlformats.org/officeDocument/2006/relationships/image" Target="../media/image390.png"/><Relationship Id="rId470" Type="http://schemas.openxmlformats.org/officeDocument/2006/relationships/image" Target="../media/image464.png"/><Relationship Id="rId526" Type="http://schemas.openxmlformats.org/officeDocument/2006/relationships/image" Target="../media/image492.png"/><Relationship Id="rId58" Type="http://schemas.openxmlformats.org/officeDocument/2006/relationships/image" Target="../media/image261.png"/><Relationship Id="rId123" Type="http://schemas.openxmlformats.org/officeDocument/2006/relationships/customXml" Target="../ink/ink295.xml"/><Relationship Id="rId330" Type="http://schemas.openxmlformats.org/officeDocument/2006/relationships/image" Target="../media/image395.png"/><Relationship Id="rId165" Type="http://schemas.openxmlformats.org/officeDocument/2006/relationships/customXml" Target="../ink/ink316.xml"/><Relationship Id="rId372" Type="http://schemas.openxmlformats.org/officeDocument/2006/relationships/image" Target="../media/image416.png"/><Relationship Id="rId428" Type="http://schemas.openxmlformats.org/officeDocument/2006/relationships/customXml" Target="../ink/ink449.xml"/><Relationship Id="rId232" Type="http://schemas.openxmlformats.org/officeDocument/2006/relationships/image" Target="../media/image347.png"/><Relationship Id="rId274" Type="http://schemas.openxmlformats.org/officeDocument/2006/relationships/customXml" Target="../ink/ink371.xml"/><Relationship Id="rId481" Type="http://schemas.openxmlformats.org/officeDocument/2006/relationships/customXml" Target="../ink/ink476.xml"/><Relationship Id="rId27" Type="http://schemas.openxmlformats.org/officeDocument/2006/relationships/customXml" Target="../ink/ink247.xml"/><Relationship Id="rId69" Type="http://schemas.openxmlformats.org/officeDocument/2006/relationships/customXml" Target="../ink/ink268.xml"/><Relationship Id="rId134" Type="http://schemas.openxmlformats.org/officeDocument/2006/relationships/image" Target="../media/image299.png"/><Relationship Id="rId537" Type="http://schemas.openxmlformats.org/officeDocument/2006/relationships/customXml" Target="../ink/ink504.xml"/><Relationship Id="rId80" Type="http://schemas.openxmlformats.org/officeDocument/2006/relationships/image" Target="../media/image272.png"/><Relationship Id="rId176" Type="http://schemas.openxmlformats.org/officeDocument/2006/relationships/image" Target="../media/image320.png"/><Relationship Id="rId341" Type="http://schemas.openxmlformats.org/officeDocument/2006/relationships/customXml" Target="../ink/ink405.xml"/><Relationship Id="rId383" Type="http://schemas.openxmlformats.org/officeDocument/2006/relationships/image" Target="../media/image421.png"/><Relationship Id="rId439" Type="http://schemas.openxmlformats.org/officeDocument/2006/relationships/customXml" Target="../ink/ink455.xml"/><Relationship Id="rId201" Type="http://schemas.openxmlformats.org/officeDocument/2006/relationships/customXml" Target="../ink/ink334.xml"/><Relationship Id="rId243" Type="http://schemas.openxmlformats.org/officeDocument/2006/relationships/customXml" Target="../ink/ink355.xml"/><Relationship Id="rId285" Type="http://schemas.openxmlformats.org/officeDocument/2006/relationships/image" Target="../media/image373.png"/><Relationship Id="rId450" Type="http://schemas.openxmlformats.org/officeDocument/2006/relationships/image" Target="../media/image454.png"/><Relationship Id="rId506" Type="http://schemas.openxmlformats.org/officeDocument/2006/relationships/image" Target="../media/image482.png"/><Relationship Id="rId38" Type="http://schemas.openxmlformats.org/officeDocument/2006/relationships/image" Target="../media/image251.png"/><Relationship Id="rId103" Type="http://schemas.openxmlformats.org/officeDocument/2006/relationships/customXml" Target="../ink/ink285.xml"/><Relationship Id="rId310" Type="http://schemas.openxmlformats.org/officeDocument/2006/relationships/customXml" Target="../ink/ink389.xml"/><Relationship Id="rId492" Type="http://schemas.openxmlformats.org/officeDocument/2006/relationships/image" Target="../media/image475.png"/><Relationship Id="rId548" Type="http://schemas.openxmlformats.org/officeDocument/2006/relationships/customXml" Target="../ink/ink510.xml"/><Relationship Id="rId91" Type="http://schemas.openxmlformats.org/officeDocument/2006/relationships/customXml" Target="../ink/ink279.xml"/><Relationship Id="rId145" Type="http://schemas.openxmlformats.org/officeDocument/2006/relationships/customXml" Target="../ink/ink306.xml"/><Relationship Id="rId187" Type="http://schemas.openxmlformats.org/officeDocument/2006/relationships/customXml" Target="../ink/ink327.xml"/><Relationship Id="rId352" Type="http://schemas.openxmlformats.org/officeDocument/2006/relationships/image" Target="../media/image406.png"/><Relationship Id="rId394" Type="http://schemas.openxmlformats.org/officeDocument/2006/relationships/customXml" Target="../ink/ink432.xml"/><Relationship Id="rId408" Type="http://schemas.openxmlformats.org/officeDocument/2006/relationships/customXml" Target="../ink/ink439.xml"/><Relationship Id="rId212" Type="http://schemas.openxmlformats.org/officeDocument/2006/relationships/image" Target="../media/image337.png"/><Relationship Id="rId254" Type="http://schemas.openxmlformats.org/officeDocument/2006/relationships/customXml" Target="../ink/ink361.xml"/><Relationship Id="rId49" Type="http://schemas.openxmlformats.org/officeDocument/2006/relationships/customXml" Target="../ink/ink258.xml"/><Relationship Id="rId114" Type="http://schemas.openxmlformats.org/officeDocument/2006/relationships/image" Target="../media/image289.png"/><Relationship Id="rId296" Type="http://schemas.openxmlformats.org/officeDocument/2006/relationships/customXml" Target="../ink/ink382.xml"/><Relationship Id="rId461" Type="http://schemas.openxmlformats.org/officeDocument/2006/relationships/customXml" Target="../ink/ink466.xml"/><Relationship Id="rId517" Type="http://schemas.openxmlformats.org/officeDocument/2006/relationships/customXml" Target="../ink/ink494.xml"/><Relationship Id="rId559" Type="http://schemas.openxmlformats.org/officeDocument/2006/relationships/image" Target="../media/image508.png"/><Relationship Id="rId60" Type="http://schemas.openxmlformats.org/officeDocument/2006/relationships/image" Target="../media/image262.png"/><Relationship Id="rId156" Type="http://schemas.openxmlformats.org/officeDocument/2006/relationships/image" Target="../media/image310.png"/><Relationship Id="rId198" Type="http://schemas.openxmlformats.org/officeDocument/2006/relationships/image" Target="../media/image331.png"/><Relationship Id="rId321" Type="http://schemas.openxmlformats.org/officeDocument/2006/relationships/image" Target="../media/image391.png"/><Relationship Id="rId363" Type="http://schemas.openxmlformats.org/officeDocument/2006/relationships/customXml" Target="../ink/ink416.xml"/><Relationship Id="rId419" Type="http://schemas.openxmlformats.org/officeDocument/2006/relationships/image" Target="../media/image439.png"/><Relationship Id="rId223" Type="http://schemas.openxmlformats.org/officeDocument/2006/relationships/customXml" Target="../ink/ink345.xml"/><Relationship Id="rId430" Type="http://schemas.openxmlformats.org/officeDocument/2006/relationships/customXml" Target="../ink/ink450.xml"/><Relationship Id="rId18" Type="http://schemas.openxmlformats.org/officeDocument/2006/relationships/image" Target="../media/image241.png"/><Relationship Id="rId265" Type="http://schemas.openxmlformats.org/officeDocument/2006/relationships/image" Target="../media/image363.png"/><Relationship Id="rId472" Type="http://schemas.openxmlformats.org/officeDocument/2006/relationships/image" Target="../media/image465.png"/><Relationship Id="rId528" Type="http://schemas.openxmlformats.org/officeDocument/2006/relationships/image" Target="../media/image493.png"/><Relationship Id="rId125" Type="http://schemas.openxmlformats.org/officeDocument/2006/relationships/customXml" Target="../ink/ink296.xml"/><Relationship Id="rId167" Type="http://schemas.openxmlformats.org/officeDocument/2006/relationships/customXml" Target="../ink/ink317.xml"/><Relationship Id="rId332" Type="http://schemas.openxmlformats.org/officeDocument/2006/relationships/image" Target="../media/image396.png"/><Relationship Id="rId374" Type="http://schemas.openxmlformats.org/officeDocument/2006/relationships/image" Target="../media/image417.png"/><Relationship Id="rId71" Type="http://schemas.openxmlformats.org/officeDocument/2006/relationships/customXml" Target="../ink/ink269.xml"/><Relationship Id="rId234" Type="http://schemas.openxmlformats.org/officeDocument/2006/relationships/image" Target="../media/image348.png"/><Relationship Id="rId2" Type="http://schemas.openxmlformats.org/officeDocument/2006/relationships/image" Target="../media/image233.png"/><Relationship Id="rId29" Type="http://schemas.openxmlformats.org/officeDocument/2006/relationships/customXml" Target="../ink/ink248.xml"/><Relationship Id="rId276" Type="http://schemas.openxmlformats.org/officeDocument/2006/relationships/customXml" Target="../ink/ink372.xml"/><Relationship Id="rId441" Type="http://schemas.openxmlformats.org/officeDocument/2006/relationships/customXml" Target="../ink/ink456.xml"/><Relationship Id="rId483" Type="http://schemas.openxmlformats.org/officeDocument/2006/relationships/customXml" Target="../ink/ink477.xml"/><Relationship Id="rId539" Type="http://schemas.openxmlformats.org/officeDocument/2006/relationships/customXml" Target="../ink/ink505.xml"/><Relationship Id="rId40" Type="http://schemas.openxmlformats.org/officeDocument/2006/relationships/image" Target="../media/image252.png"/><Relationship Id="rId136" Type="http://schemas.openxmlformats.org/officeDocument/2006/relationships/image" Target="../media/image300.png"/><Relationship Id="rId178" Type="http://schemas.openxmlformats.org/officeDocument/2006/relationships/image" Target="../media/image321.png"/><Relationship Id="rId301" Type="http://schemas.openxmlformats.org/officeDocument/2006/relationships/image" Target="../media/image381.png"/><Relationship Id="rId343" Type="http://schemas.openxmlformats.org/officeDocument/2006/relationships/customXml" Target="../ink/ink406.xml"/><Relationship Id="rId550" Type="http://schemas.openxmlformats.org/officeDocument/2006/relationships/customXml" Target="../ink/ink511.xml"/><Relationship Id="rId82" Type="http://schemas.openxmlformats.org/officeDocument/2006/relationships/image" Target="../media/image273.png"/><Relationship Id="rId203" Type="http://schemas.openxmlformats.org/officeDocument/2006/relationships/customXml" Target="../ink/ink335.xml"/><Relationship Id="rId385" Type="http://schemas.openxmlformats.org/officeDocument/2006/relationships/image" Target="../media/image422.png"/><Relationship Id="rId245" Type="http://schemas.openxmlformats.org/officeDocument/2006/relationships/customXml" Target="../ink/ink356.xml"/><Relationship Id="rId287" Type="http://schemas.openxmlformats.org/officeDocument/2006/relationships/image" Target="../media/image374.png"/><Relationship Id="rId410" Type="http://schemas.openxmlformats.org/officeDocument/2006/relationships/customXml" Target="../ink/ink440.xml"/><Relationship Id="rId452" Type="http://schemas.openxmlformats.org/officeDocument/2006/relationships/image" Target="../media/image455.png"/><Relationship Id="rId494" Type="http://schemas.openxmlformats.org/officeDocument/2006/relationships/image" Target="../media/image476.png"/><Relationship Id="rId508" Type="http://schemas.openxmlformats.org/officeDocument/2006/relationships/image" Target="../media/image483.png"/><Relationship Id="rId105" Type="http://schemas.openxmlformats.org/officeDocument/2006/relationships/customXml" Target="../ink/ink286.xml"/><Relationship Id="rId147" Type="http://schemas.openxmlformats.org/officeDocument/2006/relationships/customXml" Target="../ink/ink307.xml"/><Relationship Id="rId312" Type="http://schemas.openxmlformats.org/officeDocument/2006/relationships/customXml" Target="../ink/ink390.xml"/><Relationship Id="rId354" Type="http://schemas.openxmlformats.org/officeDocument/2006/relationships/image" Target="../media/image407.png"/><Relationship Id="rId51" Type="http://schemas.openxmlformats.org/officeDocument/2006/relationships/customXml" Target="../ink/ink259.xml"/><Relationship Id="rId93" Type="http://schemas.openxmlformats.org/officeDocument/2006/relationships/customXml" Target="../ink/ink280.xml"/><Relationship Id="rId189" Type="http://schemas.openxmlformats.org/officeDocument/2006/relationships/customXml" Target="../ink/ink328.xml"/><Relationship Id="rId396" Type="http://schemas.openxmlformats.org/officeDocument/2006/relationships/customXml" Target="../ink/ink433.xml"/><Relationship Id="rId561" Type="http://schemas.openxmlformats.org/officeDocument/2006/relationships/image" Target="../media/image509.png"/><Relationship Id="rId214" Type="http://schemas.openxmlformats.org/officeDocument/2006/relationships/image" Target="../media/image338.png"/><Relationship Id="rId256" Type="http://schemas.openxmlformats.org/officeDocument/2006/relationships/customXml" Target="../ink/ink362.xml"/><Relationship Id="rId298" Type="http://schemas.openxmlformats.org/officeDocument/2006/relationships/customXml" Target="../ink/ink383.xml"/><Relationship Id="rId421" Type="http://schemas.openxmlformats.org/officeDocument/2006/relationships/image" Target="../media/image440.png"/><Relationship Id="rId463" Type="http://schemas.openxmlformats.org/officeDocument/2006/relationships/customXml" Target="../ink/ink467.xml"/><Relationship Id="rId519" Type="http://schemas.openxmlformats.org/officeDocument/2006/relationships/customXml" Target="../ink/ink495.xml"/><Relationship Id="rId116" Type="http://schemas.openxmlformats.org/officeDocument/2006/relationships/image" Target="../media/image290.png"/><Relationship Id="rId158" Type="http://schemas.openxmlformats.org/officeDocument/2006/relationships/image" Target="../media/image311.png"/><Relationship Id="rId323" Type="http://schemas.openxmlformats.org/officeDocument/2006/relationships/customXml" Target="../ink/ink396.xml"/><Relationship Id="rId530" Type="http://schemas.openxmlformats.org/officeDocument/2006/relationships/image" Target="../media/image494.png"/><Relationship Id="rId20" Type="http://schemas.openxmlformats.org/officeDocument/2006/relationships/image" Target="../media/image242.png"/><Relationship Id="rId62" Type="http://schemas.openxmlformats.org/officeDocument/2006/relationships/image" Target="../media/image263.png"/><Relationship Id="rId365" Type="http://schemas.openxmlformats.org/officeDocument/2006/relationships/customXml" Target="../ink/ink417.xml"/><Relationship Id="rId225" Type="http://schemas.openxmlformats.org/officeDocument/2006/relationships/customXml" Target="../ink/ink346.xml"/><Relationship Id="rId267" Type="http://schemas.openxmlformats.org/officeDocument/2006/relationships/image" Target="../media/image364.png"/><Relationship Id="rId432" Type="http://schemas.openxmlformats.org/officeDocument/2006/relationships/image" Target="../media/image445.png"/><Relationship Id="rId474" Type="http://schemas.openxmlformats.org/officeDocument/2006/relationships/image" Target="../media/image466.png"/><Relationship Id="rId127" Type="http://schemas.openxmlformats.org/officeDocument/2006/relationships/customXml" Target="../ink/ink297.xml"/><Relationship Id="rId31" Type="http://schemas.openxmlformats.org/officeDocument/2006/relationships/customXml" Target="../ink/ink249.xml"/><Relationship Id="rId73" Type="http://schemas.openxmlformats.org/officeDocument/2006/relationships/customXml" Target="../ink/ink270.xml"/><Relationship Id="rId169" Type="http://schemas.openxmlformats.org/officeDocument/2006/relationships/customXml" Target="../ink/ink318.xml"/><Relationship Id="rId334" Type="http://schemas.openxmlformats.org/officeDocument/2006/relationships/image" Target="../media/image397.png"/><Relationship Id="rId376" Type="http://schemas.openxmlformats.org/officeDocument/2006/relationships/image" Target="../media/image418.png"/><Relationship Id="rId541" Type="http://schemas.openxmlformats.org/officeDocument/2006/relationships/image" Target="../media/image499.png"/><Relationship Id="rId4" Type="http://schemas.openxmlformats.org/officeDocument/2006/relationships/image" Target="../media/image234.png"/><Relationship Id="rId180" Type="http://schemas.openxmlformats.org/officeDocument/2006/relationships/image" Target="../media/image322.png"/><Relationship Id="rId236" Type="http://schemas.openxmlformats.org/officeDocument/2006/relationships/image" Target="../media/image349.png"/><Relationship Id="rId278" Type="http://schemas.openxmlformats.org/officeDocument/2006/relationships/customXml" Target="../ink/ink373.xml"/><Relationship Id="rId401" Type="http://schemas.openxmlformats.org/officeDocument/2006/relationships/image" Target="../media/image430.png"/><Relationship Id="rId443" Type="http://schemas.openxmlformats.org/officeDocument/2006/relationships/customXml" Target="../ink/ink457.xml"/><Relationship Id="rId303" Type="http://schemas.openxmlformats.org/officeDocument/2006/relationships/image" Target="../media/image382.png"/><Relationship Id="rId485" Type="http://schemas.openxmlformats.org/officeDocument/2006/relationships/customXml" Target="../ink/ink478.xml"/><Relationship Id="rId42" Type="http://schemas.openxmlformats.org/officeDocument/2006/relationships/image" Target="../media/image253.png"/><Relationship Id="rId84" Type="http://schemas.openxmlformats.org/officeDocument/2006/relationships/image" Target="../media/image274.png"/><Relationship Id="rId138" Type="http://schemas.openxmlformats.org/officeDocument/2006/relationships/image" Target="../media/image301.png"/><Relationship Id="rId345" Type="http://schemas.openxmlformats.org/officeDocument/2006/relationships/customXml" Target="../ink/ink407.xml"/><Relationship Id="rId387" Type="http://schemas.openxmlformats.org/officeDocument/2006/relationships/image" Target="../media/image423.png"/><Relationship Id="rId510" Type="http://schemas.openxmlformats.org/officeDocument/2006/relationships/image" Target="../media/image484.png"/><Relationship Id="rId552" Type="http://schemas.openxmlformats.org/officeDocument/2006/relationships/customXml" Target="../ink/ink512.xml"/><Relationship Id="rId191" Type="http://schemas.openxmlformats.org/officeDocument/2006/relationships/customXml" Target="../ink/ink329.xml"/><Relationship Id="rId205" Type="http://schemas.openxmlformats.org/officeDocument/2006/relationships/customXml" Target="../ink/ink336.xml"/><Relationship Id="rId247" Type="http://schemas.openxmlformats.org/officeDocument/2006/relationships/customXml" Target="../ink/ink357.xml"/><Relationship Id="rId412" Type="http://schemas.openxmlformats.org/officeDocument/2006/relationships/customXml" Target="../ink/ink441.xml"/><Relationship Id="rId107" Type="http://schemas.openxmlformats.org/officeDocument/2006/relationships/customXml" Target="../ink/ink287.xml"/><Relationship Id="rId289" Type="http://schemas.openxmlformats.org/officeDocument/2006/relationships/image" Target="../media/image375.png"/><Relationship Id="rId454" Type="http://schemas.openxmlformats.org/officeDocument/2006/relationships/image" Target="../media/image456.png"/><Relationship Id="rId496" Type="http://schemas.openxmlformats.org/officeDocument/2006/relationships/image" Target="../media/image477.png"/><Relationship Id="rId11" Type="http://schemas.openxmlformats.org/officeDocument/2006/relationships/customXml" Target="../ink/ink239.xml"/><Relationship Id="rId53" Type="http://schemas.openxmlformats.org/officeDocument/2006/relationships/customXml" Target="../ink/ink260.xml"/><Relationship Id="rId149" Type="http://schemas.openxmlformats.org/officeDocument/2006/relationships/customXml" Target="../ink/ink308.xml"/><Relationship Id="rId314" Type="http://schemas.openxmlformats.org/officeDocument/2006/relationships/customXml" Target="../ink/ink391.xml"/><Relationship Id="rId356" Type="http://schemas.openxmlformats.org/officeDocument/2006/relationships/image" Target="../media/image408.png"/><Relationship Id="rId398" Type="http://schemas.openxmlformats.org/officeDocument/2006/relationships/customXml" Target="../ink/ink434.xml"/><Relationship Id="rId521" Type="http://schemas.openxmlformats.org/officeDocument/2006/relationships/customXml" Target="../ink/ink496.xml"/><Relationship Id="rId563" Type="http://schemas.openxmlformats.org/officeDocument/2006/relationships/image" Target="../media/image510.png"/><Relationship Id="rId95" Type="http://schemas.openxmlformats.org/officeDocument/2006/relationships/customXml" Target="../ink/ink281.xml"/><Relationship Id="rId160" Type="http://schemas.openxmlformats.org/officeDocument/2006/relationships/image" Target="../media/image312.png"/><Relationship Id="rId216" Type="http://schemas.openxmlformats.org/officeDocument/2006/relationships/image" Target="../media/image339.png"/><Relationship Id="rId423" Type="http://schemas.openxmlformats.org/officeDocument/2006/relationships/image" Target="../media/image441.png"/><Relationship Id="rId258" Type="http://schemas.openxmlformats.org/officeDocument/2006/relationships/customXml" Target="../ink/ink363.xml"/><Relationship Id="rId465" Type="http://schemas.openxmlformats.org/officeDocument/2006/relationships/customXml" Target="../ink/ink468.xml"/><Relationship Id="rId22" Type="http://schemas.openxmlformats.org/officeDocument/2006/relationships/image" Target="../media/image243.png"/><Relationship Id="rId64" Type="http://schemas.openxmlformats.org/officeDocument/2006/relationships/image" Target="../media/image264.png"/><Relationship Id="rId118" Type="http://schemas.openxmlformats.org/officeDocument/2006/relationships/image" Target="../media/image291.png"/><Relationship Id="rId325" Type="http://schemas.openxmlformats.org/officeDocument/2006/relationships/customXml" Target="../ink/ink397.xml"/><Relationship Id="rId367" Type="http://schemas.openxmlformats.org/officeDocument/2006/relationships/customXml" Target="../ink/ink418.xml"/><Relationship Id="rId532" Type="http://schemas.openxmlformats.org/officeDocument/2006/relationships/image" Target="../media/image495.png"/><Relationship Id="rId171" Type="http://schemas.openxmlformats.org/officeDocument/2006/relationships/customXml" Target="../ink/ink319.xml"/><Relationship Id="rId227" Type="http://schemas.openxmlformats.org/officeDocument/2006/relationships/customXml" Target="../ink/ink347.xml"/><Relationship Id="rId269" Type="http://schemas.openxmlformats.org/officeDocument/2006/relationships/image" Target="../media/image365.png"/><Relationship Id="rId434" Type="http://schemas.openxmlformats.org/officeDocument/2006/relationships/image" Target="../media/image446.png"/><Relationship Id="rId476" Type="http://schemas.openxmlformats.org/officeDocument/2006/relationships/image" Target="../media/image467.png"/><Relationship Id="rId33" Type="http://schemas.openxmlformats.org/officeDocument/2006/relationships/customXml" Target="../ink/ink250.xml"/><Relationship Id="rId129" Type="http://schemas.openxmlformats.org/officeDocument/2006/relationships/customXml" Target="../ink/ink298.xml"/><Relationship Id="rId280" Type="http://schemas.openxmlformats.org/officeDocument/2006/relationships/customXml" Target="../ink/ink374.xml"/><Relationship Id="rId336" Type="http://schemas.openxmlformats.org/officeDocument/2006/relationships/image" Target="../media/image398.png"/><Relationship Id="rId501" Type="http://schemas.openxmlformats.org/officeDocument/2006/relationships/customXml" Target="../ink/ink486.xml"/><Relationship Id="rId543" Type="http://schemas.openxmlformats.org/officeDocument/2006/relationships/image" Target="../media/image500.png"/><Relationship Id="rId75" Type="http://schemas.openxmlformats.org/officeDocument/2006/relationships/customXml" Target="../ink/ink271.xml"/><Relationship Id="rId140" Type="http://schemas.openxmlformats.org/officeDocument/2006/relationships/image" Target="../media/image302.png"/><Relationship Id="rId182" Type="http://schemas.openxmlformats.org/officeDocument/2006/relationships/image" Target="../media/image323.png"/><Relationship Id="rId378" Type="http://schemas.openxmlformats.org/officeDocument/2006/relationships/customXml" Target="../ink/ink424.xml"/><Relationship Id="rId403" Type="http://schemas.openxmlformats.org/officeDocument/2006/relationships/image" Target="../media/image431.png"/><Relationship Id="rId6" Type="http://schemas.openxmlformats.org/officeDocument/2006/relationships/image" Target="../media/image235.png"/><Relationship Id="rId238" Type="http://schemas.openxmlformats.org/officeDocument/2006/relationships/image" Target="../media/image350.png"/><Relationship Id="rId445" Type="http://schemas.openxmlformats.org/officeDocument/2006/relationships/customXml" Target="../ink/ink458.xml"/><Relationship Id="rId487" Type="http://schemas.openxmlformats.org/officeDocument/2006/relationships/customXml" Target="../ink/ink479.xml"/><Relationship Id="rId291" Type="http://schemas.openxmlformats.org/officeDocument/2006/relationships/image" Target="../media/image376.png"/><Relationship Id="rId305" Type="http://schemas.openxmlformats.org/officeDocument/2006/relationships/image" Target="../media/image383.png"/><Relationship Id="rId347" Type="http://schemas.openxmlformats.org/officeDocument/2006/relationships/customXml" Target="../ink/ink408.xml"/><Relationship Id="rId512" Type="http://schemas.openxmlformats.org/officeDocument/2006/relationships/image" Target="../media/image485.png"/><Relationship Id="rId44" Type="http://schemas.openxmlformats.org/officeDocument/2006/relationships/image" Target="../media/image254.png"/><Relationship Id="rId86" Type="http://schemas.openxmlformats.org/officeDocument/2006/relationships/image" Target="../media/image275.png"/><Relationship Id="rId151" Type="http://schemas.openxmlformats.org/officeDocument/2006/relationships/customXml" Target="../ink/ink309.xml"/><Relationship Id="rId389" Type="http://schemas.openxmlformats.org/officeDocument/2006/relationships/image" Target="../media/image424.png"/><Relationship Id="rId554" Type="http://schemas.openxmlformats.org/officeDocument/2006/relationships/customXml" Target="../ink/ink513.xml"/><Relationship Id="rId193" Type="http://schemas.openxmlformats.org/officeDocument/2006/relationships/customXml" Target="../ink/ink330.xml"/><Relationship Id="rId207" Type="http://schemas.openxmlformats.org/officeDocument/2006/relationships/customXml" Target="../ink/ink337.xml"/><Relationship Id="rId249" Type="http://schemas.openxmlformats.org/officeDocument/2006/relationships/image" Target="../media/image355.png"/><Relationship Id="rId414" Type="http://schemas.openxmlformats.org/officeDocument/2006/relationships/customXml" Target="../ink/ink442.xml"/><Relationship Id="rId456" Type="http://schemas.openxmlformats.org/officeDocument/2006/relationships/image" Target="../media/image457.png"/><Relationship Id="rId498" Type="http://schemas.openxmlformats.org/officeDocument/2006/relationships/image" Target="../media/image478.png"/><Relationship Id="rId13" Type="http://schemas.openxmlformats.org/officeDocument/2006/relationships/customXml" Target="../ink/ink240.xml"/><Relationship Id="rId109" Type="http://schemas.openxmlformats.org/officeDocument/2006/relationships/customXml" Target="../ink/ink288.xml"/><Relationship Id="rId260" Type="http://schemas.openxmlformats.org/officeDocument/2006/relationships/customXml" Target="../ink/ink364.xml"/><Relationship Id="rId316" Type="http://schemas.openxmlformats.org/officeDocument/2006/relationships/customXml" Target="../ink/ink392.xml"/><Relationship Id="rId523" Type="http://schemas.openxmlformats.org/officeDocument/2006/relationships/customXml" Target="../ink/ink497.xml"/><Relationship Id="rId55" Type="http://schemas.openxmlformats.org/officeDocument/2006/relationships/customXml" Target="../ink/ink261.xml"/><Relationship Id="rId97" Type="http://schemas.openxmlformats.org/officeDocument/2006/relationships/customXml" Target="../ink/ink282.xml"/><Relationship Id="rId120" Type="http://schemas.openxmlformats.org/officeDocument/2006/relationships/image" Target="../media/image292.png"/><Relationship Id="rId358" Type="http://schemas.openxmlformats.org/officeDocument/2006/relationships/image" Target="../media/image409.png"/><Relationship Id="rId565" Type="http://schemas.openxmlformats.org/officeDocument/2006/relationships/image" Target="../media/image511.png"/><Relationship Id="rId162" Type="http://schemas.openxmlformats.org/officeDocument/2006/relationships/image" Target="../media/image313.png"/><Relationship Id="rId218" Type="http://schemas.openxmlformats.org/officeDocument/2006/relationships/image" Target="../media/image340.png"/><Relationship Id="rId425" Type="http://schemas.openxmlformats.org/officeDocument/2006/relationships/image" Target="../media/image442.png"/><Relationship Id="rId467" Type="http://schemas.openxmlformats.org/officeDocument/2006/relationships/customXml" Target="../ink/ink469.xml"/><Relationship Id="rId271" Type="http://schemas.openxmlformats.org/officeDocument/2006/relationships/image" Target="../media/image366.png"/><Relationship Id="rId24" Type="http://schemas.openxmlformats.org/officeDocument/2006/relationships/image" Target="../media/image244.png"/><Relationship Id="rId66" Type="http://schemas.openxmlformats.org/officeDocument/2006/relationships/image" Target="../media/image265.png"/><Relationship Id="rId131" Type="http://schemas.openxmlformats.org/officeDocument/2006/relationships/customXml" Target="../ink/ink299.xml"/><Relationship Id="rId327" Type="http://schemas.openxmlformats.org/officeDocument/2006/relationships/customXml" Target="../ink/ink398.xml"/><Relationship Id="rId369" Type="http://schemas.openxmlformats.org/officeDocument/2006/relationships/customXml" Target="../ink/ink419.xml"/><Relationship Id="rId534" Type="http://schemas.openxmlformats.org/officeDocument/2006/relationships/image" Target="../media/image496.png"/><Relationship Id="rId173" Type="http://schemas.openxmlformats.org/officeDocument/2006/relationships/customXml" Target="../ink/ink320.xml"/><Relationship Id="rId229" Type="http://schemas.openxmlformats.org/officeDocument/2006/relationships/customXml" Target="../ink/ink348.xml"/><Relationship Id="rId380" Type="http://schemas.openxmlformats.org/officeDocument/2006/relationships/customXml" Target="../ink/ink425.xml"/><Relationship Id="rId436" Type="http://schemas.openxmlformats.org/officeDocument/2006/relationships/image" Target="../media/image447.png"/><Relationship Id="rId240" Type="http://schemas.openxmlformats.org/officeDocument/2006/relationships/image" Target="../media/image351.png"/><Relationship Id="rId478" Type="http://schemas.openxmlformats.org/officeDocument/2006/relationships/image" Target="../media/image468.png"/><Relationship Id="rId35" Type="http://schemas.openxmlformats.org/officeDocument/2006/relationships/customXml" Target="../ink/ink251.xml"/><Relationship Id="rId77" Type="http://schemas.openxmlformats.org/officeDocument/2006/relationships/customXml" Target="../ink/ink272.xml"/><Relationship Id="rId100" Type="http://schemas.openxmlformats.org/officeDocument/2006/relationships/image" Target="../media/image282.png"/><Relationship Id="rId282" Type="http://schemas.openxmlformats.org/officeDocument/2006/relationships/customXml" Target="../ink/ink375.xml"/><Relationship Id="rId338" Type="http://schemas.openxmlformats.org/officeDocument/2006/relationships/image" Target="../media/image399.png"/><Relationship Id="rId503" Type="http://schemas.openxmlformats.org/officeDocument/2006/relationships/customXml" Target="../ink/ink487.xml"/><Relationship Id="rId545" Type="http://schemas.openxmlformats.org/officeDocument/2006/relationships/image" Target="../media/image501.png"/><Relationship Id="rId8" Type="http://schemas.openxmlformats.org/officeDocument/2006/relationships/image" Target="../media/image236.png"/><Relationship Id="rId142" Type="http://schemas.openxmlformats.org/officeDocument/2006/relationships/image" Target="../media/image303.png"/><Relationship Id="rId184" Type="http://schemas.openxmlformats.org/officeDocument/2006/relationships/image" Target="../media/image324.png"/><Relationship Id="rId391" Type="http://schemas.openxmlformats.org/officeDocument/2006/relationships/image" Target="../media/image425.png"/><Relationship Id="rId405" Type="http://schemas.openxmlformats.org/officeDocument/2006/relationships/image" Target="../media/image432.png"/><Relationship Id="rId447" Type="http://schemas.openxmlformats.org/officeDocument/2006/relationships/customXml" Target="../ink/ink459.xml"/><Relationship Id="rId251" Type="http://schemas.openxmlformats.org/officeDocument/2006/relationships/image" Target="../media/image356.png"/><Relationship Id="rId489" Type="http://schemas.openxmlformats.org/officeDocument/2006/relationships/customXml" Target="../ink/ink480.xml"/><Relationship Id="rId46" Type="http://schemas.openxmlformats.org/officeDocument/2006/relationships/image" Target="../media/image255.png"/><Relationship Id="rId293" Type="http://schemas.openxmlformats.org/officeDocument/2006/relationships/image" Target="../media/image377.png"/><Relationship Id="rId307" Type="http://schemas.openxmlformats.org/officeDocument/2006/relationships/image" Target="../media/image384.png"/><Relationship Id="rId349" Type="http://schemas.openxmlformats.org/officeDocument/2006/relationships/customXml" Target="../ink/ink409.xml"/><Relationship Id="rId514" Type="http://schemas.openxmlformats.org/officeDocument/2006/relationships/image" Target="../media/image486.png"/><Relationship Id="rId556" Type="http://schemas.openxmlformats.org/officeDocument/2006/relationships/customXml" Target="../ink/ink514.xml"/><Relationship Id="rId88" Type="http://schemas.openxmlformats.org/officeDocument/2006/relationships/image" Target="../media/image276.png"/><Relationship Id="rId111" Type="http://schemas.openxmlformats.org/officeDocument/2006/relationships/customXml" Target="../ink/ink289.xml"/><Relationship Id="rId153" Type="http://schemas.openxmlformats.org/officeDocument/2006/relationships/customXml" Target="../ink/ink310.xml"/><Relationship Id="rId195" Type="http://schemas.openxmlformats.org/officeDocument/2006/relationships/customXml" Target="../ink/ink331.xml"/><Relationship Id="rId209" Type="http://schemas.openxmlformats.org/officeDocument/2006/relationships/customXml" Target="../ink/ink338.xml"/><Relationship Id="rId360" Type="http://schemas.openxmlformats.org/officeDocument/2006/relationships/image" Target="../media/image410.png"/><Relationship Id="rId416" Type="http://schemas.openxmlformats.org/officeDocument/2006/relationships/customXml" Target="../ink/ink443.xml"/><Relationship Id="rId220" Type="http://schemas.openxmlformats.org/officeDocument/2006/relationships/image" Target="../media/image341.png"/><Relationship Id="rId458" Type="http://schemas.openxmlformats.org/officeDocument/2006/relationships/image" Target="../media/image458.png"/><Relationship Id="rId15" Type="http://schemas.openxmlformats.org/officeDocument/2006/relationships/customXml" Target="../ink/ink241.xml"/><Relationship Id="rId57" Type="http://schemas.openxmlformats.org/officeDocument/2006/relationships/customXml" Target="../ink/ink262.xml"/><Relationship Id="rId262" Type="http://schemas.openxmlformats.org/officeDocument/2006/relationships/customXml" Target="../ink/ink365.xml"/><Relationship Id="rId318" Type="http://schemas.openxmlformats.org/officeDocument/2006/relationships/customXml" Target="../ink/ink393.xml"/><Relationship Id="rId525" Type="http://schemas.openxmlformats.org/officeDocument/2006/relationships/customXml" Target="../ink/ink498.xml"/><Relationship Id="rId99" Type="http://schemas.openxmlformats.org/officeDocument/2006/relationships/customXml" Target="../ink/ink283.xml"/><Relationship Id="rId122" Type="http://schemas.openxmlformats.org/officeDocument/2006/relationships/image" Target="../media/image293.png"/><Relationship Id="rId164" Type="http://schemas.openxmlformats.org/officeDocument/2006/relationships/image" Target="../media/image314.png"/><Relationship Id="rId371" Type="http://schemas.openxmlformats.org/officeDocument/2006/relationships/customXml" Target="../ink/ink420.xml"/><Relationship Id="rId427" Type="http://schemas.openxmlformats.org/officeDocument/2006/relationships/image" Target="../media/image443.png"/><Relationship Id="rId469" Type="http://schemas.openxmlformats.org/officeDocument/2006/relationships/customXml" Target="../ink/ink470.xml"/><Relationship Id="rId26" Type="http://schemas.openxmlformats.org/officeDocument/2006/relationships/image" Target="../media/image245.png"/><Relationship Id="rId231" Type="http://schemas.openxmlformats.org/officeDocument/2006/relationships/customXml" Target="../ink/ink349.xml"/><Relationship Id="rId273" Type="http://schemas.openxmlformats.org/officeDocument/2006/relationships/image" Target="../media/image367.png"/><Relationship Id="rId329" Type="http://schemas.openxmlformats.org/officeDocument/2006/relationships/customXml" Target="../ink/ink399.xml"/><Relationship Id="rId480" Type="http://schemas.openxmlformats.org/officeDocument/2006/relationships/image" Target="../media/image469.png"/><Relationship Id="rId536" Type="http://schemas.openxmlformats.org/officeDocument/2006/relationships/image" Target="../media/image497.png"/><Relationship Id="rId68" Type="http://schemas.openxmlformats.org/officeDocument/2006/relationships/image" Target="../media/image266.png"/><Relationship Id="rId133" Type="http://schemas.openxmlformats.org/officeDocument/2006/relationships/customXml" Target="../ink/ink300.xml"/><Relationship Id="rId175" Type="http://schemas.openxmlformats.org/officeDocument/2006/relationships/customXml" Target="../ink/ink321.xml"/><Relationship Id="rId340" Type="http://schemas.openxmlformats.org/officeDocument/2006/relationships/image" Target="../media/image400.png"/><Relationship Id="rId200" Type="http://schemas.openxmlformats.org/officeDocument/2006/relationships/image" Target="../media/image332.png"/><Relationship Id="rId382" Type="http://schemas.openxmlformats.org/officeDocument/2006/relationships/customXml" Target="../ink/ink426.xml"/><Relationship Id="rId438" Type="http://schemas.openxmlformats.org/officeDocument/2006/relationships/image" Target="../media/image448.png"/><Relationship Id="rId242" Type="http://schemas.openxmlformats.org/officeDocument/2006/relationships/image" Target="../media/image352.png"/><Relationship Id="rId284" Type="http://schemas.openxmlformats.org/officeDocument/2006/relationships/customXml" Target="../ink/ink376.xml"/><Relationship Id="rId491" Type="http://schemas.openxmlformats.org/officeDocument/2006/relationships/customXml" Target="../ink/ink481.xml"/><Relationship Id="rId505" Type="http://schemas.openxmlformats.org/officeDocument/2006/relationships/customXml" Target="../ink/ink488.xml"/><Relationship Id="rId37" Type="http://schemas.openxmlformats.org/officeDocument/2006/relationships/customXml" Target="../ink/ink252.xml"/><Relationship Id="rId79" Type="http://schemas.openxmlformats.org/officeDocument/2006/relationships/customXml" Target="../ink/ink273.xml"/><Relationship Id="rId102" Type="http://schemas.openxmlformats.org/officeDocument/2006/relationships/image" Target="../media/image283.png"/><Relationship Id="rId144" Type="http://schemas.openxmlformats.org/officeDocument/2006/relationships/image" Target="../media/image304.png"/><Relationship Id="rId547" Type="http://schemas.openxmlformats.org/officeDocument/2006/relationships/image" Target="../media/image502.png"/><Relationship Id="rId90" Type="http://schemas.openxmlformats.org/officeDocument/2006/relationships/image" Target="../media/image277.png"/><Relationship Id="rId186" Type="http://schemas.openxmlformats.org/officeDocument/2006/relationships/image" Target="../media/image325.png"/><Relationship Id="rId351" Type="http://schemas.openxmlformats.org/officeDocument/2006/relationships/customXml" Target="../ink/ink410.xml"/><Relationship Id="rId393" Type="http://schemas.openxmlformats.org/officeDocument/2006/relationships/image" Target="../media/image426.png"/><Relationship Id="rId407" Type="http://schemas.openxmlformats.org/officeDocument/2006/relationships/image" Target="../media/image433.png"/><Relationship Id="rId449" Type="http://schemas.openxmlformats.org/officeDocument/2006/relationships/customXml" Target="../ink/ink460.xml"/><Relationship Id="rId211" Type="http://schemas.openxmlformats.org/officeDocument/2006/relationships/customXml" Target="../ink/ink339.xml"/><Relationship Id="rId253" Type="http://schemas.openxmlformats.org/officeDocument/2006/relationships/image" Target="../media/image357.png"/><Relationship Id="rId295" Type="http://schemas.openxmlformats.org/officeDocument/2006/relationships/image" Target="../media/image378.png"/><Relationship Id="rId309" Type="http://schemas.openxmlformats.org/officeDocument/2006/relationships/image" Target="../media/image385.png"/><Relationship Id="rId460" Type="http://schemas.openxmlformats.org/officeDocument/2006/relationships/image" Target="../media/image459.png"/><Relationship Id="rId516" Type="http://schemas.openxmlformats.org/officeDocument/2006/relationships/image" Target="../media/image487.png"/><Relationship Id="rId48" Type="http://schemas.openxmlformats.org/officeDocument/2006/relationships/image" Target="../media/image256.png"/><Relationship Id="rId113" Type="http://schemas.openxmlformats.org/officeDocument/2006/relationships/customXml" Target="../ink/ink290.xml"/><Relationship Id="rId320" Type="http://schemas.openxmlformats.org/officeDocument/2006/relationships/customXml" Target="../ink/ink394.xml"/><Relationship Id="rId558" Type="http://schemas.openxmlformats.org/officeDocument/2006/relationships/customXml" Target="../ink/ink515.xml"/><Relationship Id="rId155" Type="http://schemas.openxmlformats.org/officeDocument/2006/relationships/customXml" Target="../ink/ink311.xml"/><Relationship Id="rId197" Type="http://schemas.openxmlformats.org/officeDocument/2006/relationships/customXml" Target="../ink/ink332.xml"/><Relationship Id="rId362" Type="http://schemas.openxmlformats.org/officeDocument/2006/relationships/image" Target="../media/image411.png"/><Relationship Id="rId418" Type="http://schemas.openxmlformats.org/officeDocument/2006/relationships/customXml" Target="../ink/ink444.xml"/><Relationship Id="rId222" Type="http://schemas.openxmlformats.org/officeDocument/2006/relationships/image" Target="../media/image342.png"/><Relationship Id="rId264" Type="http://schemas.openxmlformats.org/officeDocument/2006/relationships/customXml" Target="../ink/ink366.xml"/><Relationship Id="rId471" Type="http://schemas.openxmlformats.org/officeDocument/2006/relationships/customXml" Target="../ink/ink471.xml"/><Relationship Id="rId17" Type="http://schemas.openxmlformats.org/officeDocument/2006/relationships/customXml" Target="../ink/ink242.xml"/><Relationship Id="rId59" Type="http://schemas.openxmlformats.org/officeDocument/2006/relationships/customXml" Target="../ink/ink263.xml"/><Relationship Id="rId124" Type="http://schemas.openxmlformats.org/officeDocument/2006/relationships/image" Target="../media/image294.png"/><Relationship Id="rId527" Type="http://schemas.openxmlformats.org/officeDocument/2006/relationships/customXml" Target="../ink/ink499.xml"/><Relationship Id="rId70" Type="http://schemas.openxmlformats.org/officeDocument/2006/relationships/image" Target="../media/image267.png"/><Relationship Id="rId166" Type="http://schemas.openxmlformats.org/officeDocument/2006/relationships/image" Target="../media/image315.png"/><Relationship Id="rId331" Type="http://schemas.openxmlformats.org/officeDocument/2006/relationships/customXml" Target="../ink/ink400.xml"/><Relationship Id="rId373" Type="http://schemas.openxmlformats.org/officeDocument/2006/relationships/customXml" Target="../ink/ink421.xml"/><Relationship Id="rId429" Type="http://schemas.openxmlformats.org/officeDocument/2006/relationships/image" Target="../media/image444.png"/><Relationship Id="rId1" Type="http://schemas.openxmlformats.org/officeDocument/2006/relationships/slideLayout" Target="../slideLayouts/slideLayout1.xml"/><Relationship Id="rId233" Type="http://schemas.openxmlformats.org/officeDocument/2006/relationships/customXml" Target="../ink/ink350.xml"/><Relationship Id="rId440" Type="http://schemas.openxmlformats.org/officeDocument/2006/relationships/image" Target="../media/image449.png"/><Relationship Id="rId28" Type="http://schemas.openxmlformats.org/officeDocument/2006/relationships/image" Target="../media/image246.png"/><Relationship Id="rId275" Type="http://schemas.openxmlformats.org/officeDocument/2006/relationships/image" Target="../media/image368.png"/><Relationship Id="rId300" Type="http://schemas.openxmlformats.org/officeDocument/2006/relationships/customXml" Target="../ink/ink384.xml"/><Relationship Id="rId482" Type="http://schemas.openxmlformats.org/officeDocument/2006/relationships/image" Target="../media/image470.png"/><Relationship Id="rId538" Type="http://schemas.openxmlformats.org/officeDocument/2006/relationships/image" Target="../media/image498.png"/><Relationship Id="rId81" Type="http://schemas.openxmlformats.org/officeDocument/2006/relationships/customXml" Target="../ink/ink274.xml"/><Relationship Id="rId135" Type="http://schemas.openxmlformats.org/officeDocument/2006/relationships/customXml" Target="../ink/ink301.xml"/><Relationship Id="rId177" Type="http://schemas.openxmlformats.org/officeDocument/2006/relationships/customXml" Target="../ink/ink322.xml"/><Relationship Id="rId342" Type="http://schemas.openxmlformats.org/officeDocument/2006/relationships/image" Target="../media/image401.png"/><Relationship Id="rId384" Type="http://schemas.openxmlformats.org/officeDocument/2006/relationships/customXml" Target="../ink/ink427.xml"/><Relationship Id="rId202" Type="http://schemas.openxmlformats.org/officeDocument/2006/relationships/image" Target="../media/image333.png"/><Relationship Id="rId244" Type="http://schemas.openxmlformats.org/officeDocument/2006/relationships/image" Target="../media/image353.png"/><Relationship Id="rId39" Type="http://schemas.openxmlformats.org/officeDocument/2006/relationships/customXml" Target="../ink/ink253.xml"/><Relationship Id="rId286" Type="http://schemas.openxmlformats.org/officeDocument/2006/relationships/customXml" Target="../ink/ink377.xml"/><Relationship Id="rId451" Type="http://schemas.openxmlformats.org/officeDocument/2006/relationships/customXml" Target="../ink/ink461.xml"/><Relationship Id="rId493" Type="http://schemas.openxmlformats.org/officeDocument/2006/relationships/customXml" Target="../ink/ink482.xml"/><Relationship Id="rId507" Type="http://schemas.openxmlformats.org/officeDocument/2006/relationships/customXml" Target="../ink/ink489.xml"/><Relationship Id="rId549" Type="http://schemas.openxmlformats.org/officeDocument/2006/relationships/image" Target="../media/image503.png"/><Relationship Id="rId50" Type="http://schemas.openxmlformats.org/officeDocument/2006/relationships/image" Target="../media/image257.png"/><Relationship Id="rId104" Type="http://schemas.openxmlformats.org/officeDocument/2006/relationships/image" Target="../media/image284.png"/><Relationship Id="rId146" Type="http://schemas.openxmlformats.org/officeDocument/2006/relationships/image" Target="../media/image305.png"/><Relationship Id="rId188" Type="http://schemas.openxmlformats.org/officeDocument/2006/relationships/image" Target="../media/image326.png"/><Relationship Id="rId311" Type="http://schemas.openxmlformats.org/officeDocument/2006/relationships/image" Target="../media/image386.png"/><Relationship Id="rId353" Type="http://schemas.openxmlformats.org/officeDocument/2006/relationships/customXml" Target="../ink/ink411.xml"/><Relationship Id="rId395" Type="http://schemas.openxmlformats.org/officeDocument/2006/relationships/image" Target="../media/image427.png"/><Relationship Id="rId409" Type="http://schemas.openxmlformats.org/officeDocument/2006/relationships/image" Target="../media/image434.png"/><Relationship Id="rId560" Type="http://schemas.openxmlformats.org/officeDocument/2006/relationships/customXml" Target="../ink/ink516.xml"/><Relationship Id="rId92" Type="http://schemas.openxmlformats.org/officeDocument/2006/relationships/image" Target="../media/image278.png"/><Relationship Id="rId213" Type="http://schemas.openxmlformats.org/officeDocument/2006/relationships/customXml" Target="../ink/ink340.xml"/><Relationship Id="rId420" Type="http://schemas.openxmlformats.org/officeDocument/2006/relationships/customXml" Target="../ink/ink445.xml"/><Relationship Id="rId255" Type="http://schemas.openxmlformats.org/officeDocument/2006/relationships/image" Target="../media/image358.png"/><Relationship Id="rId297" Type="http://schemas.openxmlformats.org/officeDocument/2006/relationships/image" Target="../media/image379.png"/><Relationship Id="rId462" Type="http://schemas.openxmlformats.org/officeDocument/2006/relationships/image" Target="../media/image460.png"/><Relationship Id="rId518" Type="http://schemas.openxmlformats.org/officeDocument/2006/relationships/image" Target="../media/image488.png"/><Relationship Id="rId115" Type="http://schemas.openxmlformats.org/officeDocument/2006/relationships/customXml" Target="../ink/ink291.xml"/><Relationship Id="rId157" Type="http://schemas.openxmlformats.org/officeDocument/2006/relationships/customXml" Target="../ink/ink312.xml"/><Relationship Id="rId322" Type="http://schemas.openxmlformats.org/officeDocument/2006/relationships/customXml" Target="../ink/ink395.xml"/><Relationship Id="rId364" Type="http://schemas.openxmlformats.org/officeDocument/2006/relationships/image" Target="../media/image412.png"/><Relationship Id="rId61" Type="http://schemas.openxmlformats.org/officeDocument/2006/relationships/customXml" Target="../ink/ink264.xml"/><Relationship Id="rId199" Type="http://schemas.openxmlformats.org/officeDocument/2006/relationships/customXml" Target="../ink/ink333.xml"/><Relationship Id="rId19" Type="http://schemas.openxmlformats.org/officeDocument/2006/relationships/customXml" Target="../ink/ink243.xml"/><Relationship Id="rId224" Type="http://schemas.openxmlformats.org/officeDocument/2006/relationships/image" Target="../media/image343.png"/><Relationship Id="rId266" Type="http://schemas.openxmlformats.org/officeDocument/2006/relationships/customXml" Target="../ink/ink367.xml"/><Relationship Id="rId431" Type="http://schemas.openxmlformats.org/officeDocument/2006/relationships/customXml" Target="../ink/ink451.xml"/><Relationship Id="rId473" Type="http://schemas.openxmlformats.org/officeDocument/2006/relationships/customXml" Target="../ink/ink472.xml"/><Relationship Id="rId529" Type="http://schemas.openxmlformats.org/officeDocument/2006/relationships/customXml" Target="../ink/ink500.xml"/><Relationship Id="rId30" Type="http://schemas.openxmlformats.org/officeDocument/2006/relationships/image" Target="../media/image247.png"/><Relationship Id="rId126" Type="http://schemas.openxmlformats.org/officeDocument/2006/relationships/image" Target="../media/image295.png"/><Relationship Id="rId168" Type="http://schemas.openxmlformats.org/officeDocument/2006/relationships/image" Target="../media/image316.png"/><Relationship Id="rId333" Type="http://schemas.openxmlformats.org/officeDocument/2006/relationships/customXml" Target="../ink/ink401.xml"/><Relationship Id="rId540" Type="http://schemas.openxmlformats.org/officeDocument/2006/relationships/customXml" Target="../ink/ink506.xml"/><Relationship Id="rId72" Type="http://schemas.openxmlformats.org/officeDocument/2006/relationships/image" Target="../media/image268.png"/><Relationship Id="rId375" Type="http://schemas.openxmlformats.org/officeDocument/2006/relationships/customXml" Target="../ink/ink422.xml"/><Relationship Id="rId3" Type="http://schemas.openxmlformats.org/officeDocument/2006/relationships/customXml" Target="../ink/ink235.xml"/><Relationship Id="rId235" Type="http://schemas.openxmlformats.org/officeDocument/2006/relationships/customXml" Target="../ink/ink351.xml"/><Relationship Id="rId277" Type="http://schemas.openxmlformats.org/officeDocument/2006/relationships/image" Target="../media/image369.png"/><Relationship Id="rId400" Type="http://schemas.openxmlformats.org/officeDocument/2006/relationships/customXml" Target="../ink/ink435.xml"/><Relationship Id="rId442" Type="http://schemas.openxmlformats.org/officeDocument/2006/relationships/image" Target="../media/image450.png"/><Relationship Id="rId484" Type="http://schemas.openxmlformats.org/officeDocument/2006/relationships/image" Target="../media/image471.png"/><Relationship Id="rId137" Type="http://schemas.openxmlformats.org/officeDocument/2006/relationships/customXml" Target="../ink/ink302.xml"/><Relationship Id="rId302" Type="http://schemas.openxmlformats.org/officeDocument/2006/relationships/customXml" Target="../ink/ink385.xml"/><Relationship Id="rId344" Type="http://schemas.openxmlformats.org/officeDocument/2006/relationships/image" Target="../media/image402.png"/><Relationship Id="rId41" Type="http://schemas.openxmlformats.org/officeDocument/2006/relationships/customXml" Target="../ink/ink254.xml"/><Relationship Id="rId83" Type="http://schemas.openxmlformats.org/officeDocument/2006/relationships/customXml" Target="../ink/ink275.xml"/><Relationship Id="rId179" Type="http://schemas.openxmlformats.org/officeDocument/2006/relationships/customXml" Target="../ink/ink323.xml"/><Relationship Id="rId386" Type="http://schemas.openxmlformats.org/officeDocument/2006/relationships/customXml" Target="../ink/ink428.xml"/><Relationship Id="rId551" Type="http://schemas.openxmlformats.org/officeDocument/2006/relationships/image" Target="../media/image504.png"/><Relationship Id="rId190" Type="http://schemas.openxmlformats.org/officeDocument/2006/relationships/image" Target="../media/image327.png"/><Relationship Id="rId204" Type="http://schemas.openxmlformats.org/officeDocument/2006/relationships/image" Target="../media/image334.png"/><Relationship Id="rId246" Type="http://schemas.openxmlformats.org/officeDocument/2006/relationships/image" Target="../media/image354.png"/><Relationship Id="rId288" Type="http://schemas.openxmlformats.org/officeDocument/2006/relationships/customXml" Target="../ink/ink378.xml"/><Relationship Id="rId411" Type="http://schemas.openxmlformats.org/officeDocument/2006/relationships/image" Target="../media/image435.png"/><Relationship Id="rId453" Type="http://schemas.openxmlformats.org/officeDocument/2006/relationships/customXml" Target="../ink/ink462.xml"/><Relationship Id="rId509" Type="http://schemas.openxmlformats.org/officeDocument/2006/relationships/customXml" Target="../ink/ink490.xml"/><Relationship Id="rId106" Type="http://schemas.openxmlformats.org/officeDocument/2006/relationships/image" Target="../media/image285.png"/><Relationship Id="rId313" Type="http://schemas.openxmlformats.org/officeDocument/2006/relationships/image" Target="../media/image387.png"/><Relationship Id="rId495" Type="http://schemas.openxmlformats.org/officeDocument/2006/relationships/customXml" Target="../ink/ink483.xml"/><Relationship Id="rId10" Type="http://schemas.openxmlformats.org/officeDocument/2006/relationships/image" Target="../media/image237.png"/><Relationship Id="rId52" Type="http://schemas.openxmlformats.org/officeDocument/2006/relationships/image" Target="../media/image258.png"/><Relationship Id="rId94" Type="http://schemas.openxmlformats.org/officeDocument/2006/relationships/image" Target="../media/image279.png"/><Relationship Id="rId148" Type="http://schemas.openxmlformats.org/officeDocument/2006/relationships/image" Target="../media/image306.png"/><Relationship Id="rId355" Type="http://schemas.openxmlformats.org/officeDocument/2006/relationships/customXml" Target="../ink/ink412.xml"/><Relationship Id="rId397" Type="http://schemas.openxmlformats.org/officeDocument/2006/relationships/image" Target="../media/image428.png"/><Relationship Id="rId520" Type="http://schemas.openxmlformats.org/officeDocument/2006/relationships/image" Target="../media/image489.png"/><Relationship Id="rId562" Type="http://schemas.openxmlformats.org/officeDocument/2006/relationships/customXml" Target="../ink/ink517.xml"/><Relationship Id="rId215" Type="http://schemas.openxmlformats.org/officeDocument/2006/relationships/customXml" Target="../ink/ink341.xml"/><Relationship Id="rId257" Type="http://schemas.openxmlformats.org/officeDocument/2006/relationships/image" Target="../media/image359.png"/><Relationship Id="rId422" Type="http://schemas.openxmlformats.org/officeDocument/2006/relationships/customXml" Target="../ink/ink446.xml"/><Relationship Id="rId464" Type="http://schemas.openxmlformats.org/officeDocument/2006/relationships/image" Target="../media/image461.png"/><Relationship Id="rId299" Type="http://schemas.openxmlformats.org/officeDocument/2006/relationships/image" Target="../media/image380.png"/><Relationship Id="rId63" Type="http://schemas.openxmlformats.org/officeDocument/2006/relationships/customXml" Target="../ink/ink265.xml"/><Relationship Id="rId159" Type="http://schemas.openxmlformats.org/officeDocument/2006/relationships/customXml" Target="../ink/ink313.xml"/><Relationship Id="rId366" Type="http://schemas.openxmlformats.org/officeDocument/2006/relationships/image" Target="../media/image413.png"/><Relationship Id="rId226" Type="http://schemas.openxmlformats.org/officeDocument/2006/relationships/image" Target="../media/image344.png"/><Relationship Id="rId433" Type="http://schemas.openxmlformats.org/officeDocument/2006/relationships/customXml" Target="../ink/ink452.xml"/><Relationship Id="rId74" Type="http://schemas.openxmlformats.org/officeDocument/2006/relationships/image" Target="../media/image269.png"/><Relationship Id="rId377" Type="http://schemas.openxmlformats.org/officeDocument/2006/relationships/customXml" Target="../ink/ink423.xml"/><Relationship Id="rId500" Type="http://schemas.openxmlformats.org/officeDocument/2006/relationships/image" Target="../media/image479.png"/><Relationship Id="rId5" Type="http://schemas.openxmlformats.org/officeDocument/2006/relationships/customXml" Target="../ink/ink236.xml"/><Relationship Id="rId237" Type="http://schemas.openxmlformats.org/officeDocument/2006/relationships/customXml" Target="../ink/ink352.xml"/><Relationship Id="rId444" Type="http://schemas.openxmlformats.org/officeDocument/2006/relationships/image" Target="../media/image451.png"/><Relationship Id="rId290" Type="http://schemas.openxmlformats.org/officeDocument/2006/relationships/customXml" Target="../ink/ink379.xml"/><Relationship Id="rId304" Type="http://schemas.openxmlformats.org/officeDocument/2006/relationships/customXml" Target="../ink/ink386.xml"/><Relationship Id="rId388" Type="http://schemas.openxmlformats.org/officeDocument/2006/relationships/customXml" Target="../ink/ink429.xml"/><Relationship Id="rId511" Type="http://schemas.openxmlformats.org/officeDocument/2006/relationships/customXml" Target="../ink/ink491.xml"/><Relationship Id="rId85" Type="http://schemas.openxmlformats.org/officeDocument/2006/relationships/customXml" Target="../ink/ink276.xml"/><Relationship Id="rId150" Type="http://schemas.openxmlformats.org/officeDocument/2006/relationships/image" Target="../media/image307.png"/><Relationship Id="rId248" Type="http://schemas.openxmlformats.org/officeDocument/2006/relationships/customXml" Target="../ink/ink358.xml"/><Relationship Id="rId455" Type="http://schemas.openxmlformats.org/officeDocument/2006/relationships/customXml" Target="../ink/ink463.xml"/><Relationship Id="rId12" Type="http://schemas.openxmlformats.org/officeDocument/2006/relationships/image" Target="../media/image238.png"/><Relationship Id="rId108" Type="http://schemas.openxmlformats.org/officeDocument/2006/relationships/image" Target="../media/image286.png"/><Relationship Id="rId315" Type="http://schemas.openxmlformats.org/officeDocument/2006/relationships/image" Target="../media/image388.png"/><Relationship Id="rId522" Type="http://schemas.openxmlformats.org/officeDocument/2006/relationships/image" Target="../media/image490.png"/><Relationship Id="rId96" Type="http://schemas.openxmlformats.org/officeDocument/2006/relationships/image" Target="../media/image280.png"/><Relationship Id="rId161" Type="http://schemas.openxmlformats.org/officeDocument/2006/relationships/customXml" Target="../ink/ink314.xml"/><Relationship Id="rId399" Type="http://schemas.openxmlformats.org/officeDocument/2006/relationships/image" Target="../media/image429.png"/><Relationship Id="rId259" Type="http://schemas.openxmlformats.org/officeDocument/2006/relationships/image" Target="../media/image360.png"/><Relationship Id="rId466" Type="http://schemas.openxmlformats.org/officeDocument/2006/relationships/image" Target="../media/image462.png"/><Relationship Id="rId23" Type="http://schemas.openxmlformats.org/officeDocument/2006/relationships/customXml" Target="../ink/ink245.xml"/><Relationship Id="rId119" Type="http://schemas.openxmlformats.org/officeDocument/2006/relationships/customXml" Target="../ink/ink293.xml"/><Relationship Id="rId326" Type="http://schemas.openxmlformats.org/officeDocument/2006/relationships/image" Target="../media/image393.png"/><Relationship Id="rId533" Type="http://schemas.openxmlformats.org/officeDocument/2006/relationships/customXml" Target="../ink/ink502.xml"/></Relationships>
</file>

<file path=ppt/slides/_rels/slide11.xml.rels><?xml version="1.0" encoding="UTF-8" standalone="yes"?>
<Relationships xmlns="http://schemas.openxmlformats.org/package/2006/relationships"><Relationship Id="rId117" Type="http://schemas.openxmlformats.org/officeDocument/2006/relationships/customXml" Target="../ink/ink576.xml"/><Relationship Id="rId21" Type="http://schemas.openxmlformats.org/officeDocument/2006/relationships/customXml" Target="../ink/ink528.xml"/><Relationship Id="rId42" Type="http://schemas.openxmlformats.org/officeDocument/2006/relationships/image" Target="../media/image532.png"/><Relationship Id="rId63" Type="http://schemas.openxmlformats.org/officeDocument/2006/relationships/customXml" Target="../ink/ink549.xml"/><Relationship Id="rId84" Type="http://schemas.openxmlformats.org/officeDocument/2006/relationships/image" Target="../media/image553.png"/><Relationship Id="rId138" Type="http://schemas.openxmlformats.org/officeDocument/2006/relationships/image" Target="../media/image579.png"/><Relationship Id="rId159" Type="http://schemas.openxmlformats.org/officeDocument/2006/relationships/customXml" Target="../ink/ink597.xml"/><Relationship Id="rId170" Type="http://schemas.openxmlformats.org/officeDocument/2006/relationships/customXml" Target="../ink/ink603.xml"/><Relationship Id="rId191" Type="http://schemas.openxmlformats.org/officeDocument/2006/relationships/customXml" Target="../ink/ink614.xml"/><Relationship Id="rId107" Type="http://schemas.openxmlformats.org/officeDocument/2006/relationships/customXml" Target="../ink/ink571.xml"/><Relationship Id="rId11" Type="http://schemas.openxmlformats.org/officeDocument/2006/relationships/customXml" Target="../ink/ink523.xml"/><Relationship Id="rId32" Type="http://schemas.openxmlformats.org/officeDocument/2006/relationships/image" Target="../media/image527.png"/><Relationship Id="rId53" Type="http://schemas.openxmlformats.org/officeDocument/2006/relationships/customXml" Target="../ink/ink544.xml"/><Relationship Id="rId74" Type="http://schemas.openxmlformats.org/officeDocument/2006/relationships/image" Target="../media/image548.png"/><Relationship Id="rId128" Type="http://schemas.openxmlformats.org/officeDocument/2006/relationships/image" Target="../media/image574.png"/><Relationship Id="rId149" Type="http://schemas.openxmlformats.org/officeDocument/2006/relationships/customXml" Target="../ink/ink592.xml"/><Relationship Id="rId5" Type="http://schemas.openxmlformats.org/officeDocument/2006/relationships/customXml" Target="../ink/ink520.xml"/><Relationship Id="rId95" Type="http://schemas.openxmlformats.org/officeDocument/2006/relationships/customXml" Target="../ink/ink565.xml"/><Relationship Id="rId160" Type="http://schemas.openxmlformats.org/officeDocument/2006/relationships/image" Target="../media/image590.png"/><Relationship Id="rId181" Type="http://schemas.openxmlformats.org/officeDocument/2006/relationships/image" Target="../media/image600.png"/><Relationship Id="rId22" Type="http://schemas.openxmlformats.org/officeDocument/2006/relationships/image" Target="../media/image522.png"/><Relationship Id="rId43" Type="http://schemas.openxmlformats.org/officeDocument/2006/relationships/customXml" Target="../ink/ink539.xml"/><Relationship Id="rId64" Type="http://schemas.openxmlformats.org/officeDocument/2006/relationships/image" Target="../media/image543.png"/><Relationship Id="rId118" Type="http://schemas.openxmlformats.org/officeDocument/2006/relationships/image" Target="../media/image569.png"/><Relationship Id="rId139" Type="http://schemas.openxmlformats.org/officeDocument/2006/relationships/customXml" Target="../ink/ink587.xml"/><Relationship Id="rId85" Type="http://schemas.openxmlformats.org/officeDocument/2006/relationships/customXml" Target="../ink/ink560.xml"/><Relationship Id="rId150" Type="http://schemas.openxmlformats.org/officeDocument/2006/relationships/image" Target="../media/image585.png"/><Relationship Id="rId171" Type="http://schemas.openxmlformats.org/officeDocument/2006/relationships/image" Target="../media/image595.png"/><Relationship Id="rId192" Type="http://schemas.openxmlformats.org/officeDocument/2006/relationships/image" Target="../media/image605.png"/><Relationship Id="rId12" Type="http://schemas.openxmlformats.org/officeDocument/2006/relationships/image" Target="../media/image517.png"/><Relationship Id="rId33" Type="http://schemas.openxmlformats.org/officeDocument/2006/relationships/customXml" Target="../ink/ink534.xml"/><Relationship Id="rId108" Type="http://schemas.openxmlformats.org/officeDocument/2006/relationships/image" Target="../media/image564.png"/><Relationship Id="rId129" Type="http://schemas.openxmlformats.org/officeDocument/2006/relationships/customXml" Target="../ink/ink582.xml"/><Relationship Id="rId54" Type="http://schemas.openxmlformats.org/officeDocument/2006/relationships/image" Target="../media/image538.png"/><Relationship Id="rId75" Type="http://schemas.openxmlformats.org/officeDocument/2006/relationships/customXml" Target="../ink/ink555.xml"/><Relationship Id="rId96" Type="http://schemas.openxmlformats.org/officeDocument/2006/relationships/image" Target="../media/image559.png"/><Relationship Id="rId140" Type="http://schemas.openxmlformats.org/officeDocument/2006/relationships/image" Target="../media/image580.png"/><Relationship Id="rId161" Type="http://schemas.openxmlformats.org/officeDocument/2006/relationships/customXml" Target="../ink/ink598.xml"/><Relationship Id="rId182" Type="http://schemas.openxmlformats.org/officeDocument/2006/relationships/customXml" Target="../ink/ink609.xml"/><Relationship Id="rId6" Type="http://schemas.openxmlformats.org/officeDocument/2006/relationships/image" Target="../media/image514.png"/><Relationship Id="rId23" Type="http://schemas.openxmlformats.org/officeDocument/2006/relationships/customXml" Target="../ink/ink529.xml"/><Relationship Id="rId119" Type="http://schemas.openxmlformats.org/officeDocument/2006/relationships/customXml" Target="../ink/ink577.xml"/><Relationship Id="rId44" Type="http://schemas.openxmlformats.org/officeDocument/2006/relationships/image" Target="../media/image533.png"/><Relationship Id="rId65" Type="http://schemas.openxmlformats.org/officeDocument/2006/relationships/customXml" Target="../ink/ink550.xml"/><Relationship Id="rId86" Type="http://schemas.openxmlformats.org/officeDocument/2006/relationships/image" Target="../media/image554.png"/><Relationship Id="rId130" Type="http://schemas.openxmlformats.org/officeDocument/2006/relationships/image" Target="../media/image575.png"/><Relationship Id="rId151" Type="http://schemas.openxmlformats.org/officeDocument/2006/relationships/customXml" Target="../ink/ink593.xml"/><Relationship Id="rId172" Type="http://schemas.openxmlformats.org/officeDocument/2006/relationships/customXml" Target="../ink/ink604.xml"/><Relationship Id="rId193" Type="http://schemas.openxmlformats.org/officeDocument/2006/relationships/customXml" Target="../ink/ink615.xml"/><Relationship Id="rId13" Type="http://schemas.openxmlformats.org/officeDocument/2006/relationships/customXml" Target="../ink/ink524.xml"/><Relationship Id="rId109" Type="http://schemas.openxmlformats.org/officeDocument/2006/relationships/customXml" Target="../ink/ink572.xml"/><Relationship Id="rId34" Type="http://schemas.openxmlformats.org/officeDocument/2006/relationships/image" Target="../media/image528.png"/><Relationship Id="rId55" Type="http://schemas.openxmlformats.org/officeDocument/2006/relationships/customXml" Target="../ink/ink545.xml"/><Relationship Id="rId76" Type="http://schemas.openxmlformats.org/officeDocument/2006/relationships/image" Target="../media/image549.png"/><Relationship Id="rId97" Type="http://schemas.openxmlformats.org/officeDocument/2006/relationships/customXml" Target="../ink/ink566.xml"/><Relationship Id="rId120" Type="http://schemas.openxmlformats.org/officeDocument/2006/relationships/image" Target="../media/image570.png"/><Relationship Id="rId141" Type="http://schemas.openxmlformats.org/officeDocument/2006/relationships/customXml" Target="../ink/ink588.xml"/><Relationship Id="rId7" Type="http://schemas.openxmlformats.org/officeDocument/2006/relationships/customXml" Target="../ink/ink521.xml"/><Relationship Id="rId71" Type="http://schemas.openxmlformats.org/officeDocument/2006/relationships/customXml" Target="../ink/ink553.xml"/><Relationship Id="rId92" Type="http://schemas.openxmlformats.org/officeDocument/2006/relationships/image" Target="../media/image557.png"/><Relationship Id="rId162" Type="http://schemas.openxmlformats.org/officeDocument/2006/relationships/image" Target="../media/image591.png"/><Relationship Id="rId183" Type="http://schemas.openxmlformats.org/officeDocument/2006/relationships/image" Target="../media/image601.png"/><Relationship Id="rId2" Type="http://schemas.openxmlformats.org/officeDocument/2006/relationships/image" Target="../media/image234.emf"/><Relationship Id="rId29" Type="http://schemas.openxmlformats.org/officeDocument/2006/relationships/customXml" Target="../ink/ink532.xml"/><Relationship Id="rId24" Type="http://schemas.openxmlformats.org/officeDocument/2006/relationships/image" Target="../media/image523.png"/><Relationship Id="rId40" Type="http://schemas.openxmlformats.org/officeDocument/2006/relationships/image" Target="../media/image531.png"/><Relationship Id="rId45" Type="http://schemas.openxmlformats.org/officeDocument/2006/relationships/customXml" Target="../ink/ink540.xml"/><Relationship Id="rId66" Type="http://schemas.openxmlformats.org/officeDocument/2006/relationships/image" Target="../media/image544.png"/><Relationship Id="rId87" Type="http://schemas.openxmlformats.org/officeDocument/2006/relationships/customXml" Target="../ink/ink561.xml"/><Relationship Id="rId110" Type="http://schemas.openxmlformats.org/officeDocument/2006/relationships/image" Target="../media/image565.png"/><Relationship Id="rId115" Type="http://schemas.openxmlformats.org/officeDocument/2006/relationships/customXml" Target="../ink/ink575.xml"/><Relationship Id="rId131" Type="http://schemas.openxmlformats.org/officeDocument/2006/relationships/customXml" Target="../ink/ink583.xml"/><Relationship Id="rId136" Type="http://schemas.openxmlformats.org/officeDocument/2006/relationships/image" Target="../media/image578.png"/><Relationship Id="rId157" Type="http://schemas.openxmlformats.org/officeDocument/2006/relationships/customXml" Target="../ink/ink596.xml"/><Relationship Id="rId178" Type="http://schemas.openxmlformats.org/officeDocument/2006/relationships/customXml" Target="../ink/ink607.xml"/><Relationship Id="rId61" Type="http://schemas.openxmlformats.org/officeDocument/2006/relationships/customXml" Target="../ink/ink548.xml"/><Relationship Id="rId82" Type="http://schemas.openxmlformats.org/officeDocument/2006/relationships/image" Target="../media/image552.png"/><Relationship Id="rId152" Type="http://schemas.openxmlformats.org/officeDocument/2006/relationships/image" Target="../media/image586.png"/><Relationship Id="rId173" Type="http://schemas.openxmlformats.org/officeDocument/2006/relationships/image" Target="../media/image596.png"/><Relationship Id="rId194" Type="http://schemas.openxmlformats.org/officeDocument/2006/relationships/image" Target="../media/image606.png"/><Relationship Id="rId19" Type="http://schemas.openxmlformats.org/officeDocument/2006/relationships/customXml" Target="../ink/ink527.xml"/><Relationship Id="rId14" Type="http://schemas.openxmlformats.org/officeDocument/2006/relationships/image" Target="../media/image518.png"/><Relationship Id="rId30" Type="http://schemas.openxmlformats.org/officeDocument/2006/relationships/image" Target="../media/image526.png"/><Relationship Id="rId35" Type="http://schemas.openxmlformats.org/officeDocument/2006/relationships/customXml" Target="../ink/ink535.xml"/><Relationship Id="rId56" Type="http://schemas.openxmlformats.org/officeDocument/2006/relationships/image" Target="../media/image539.png"/><Relationship Id="rId77" Type="http://schemas.openxmlformats.org/officeDocument/2006/relationships/customXml" Target="../ink/ink556.xml"/><Relationship Id="rId100" Type="http://schemas.openxmlformats.org/officeDocument/2006/relationships/image" Target="../media/image561.png"/><Relationship Id="rId105" Type="http://schemas.openxmlformats.org/officeDocument/2006/relationships/customXml" Target="../ink/ink570.xml"/><Relationship Id="rId126" Type="http://schemas.openxmlformats.org/officeDocument/2006/relationships/image" Target="../media/image573.png"/><Relationship Id="rId147" Type="http://schemas.openxmlformats.org/officeDocument/2006/relationships/customXml" Target="../ink/ink591.xml"/><Relationship Id="rId168" Type="http://schemas.openxmlformats.org/officeDocument/2006/relationships/customXml" Target="../ink/ink602.xml"/><Relationship Id="rId8" Type="http://schemas.openxmlformats.org/officeDocument/2006/relationships/image" Target="../media/image515.png"/><Relationship Id="rId51" Type="http://schemas.openxmlformats.org/officeDocument/2006/relationships/customXml" Target="../ink/ink543.xml"/><Relationship Id="rId72" Type="http://schemas.openxmlformats.org/officeDocument/2006/relationships/image" Target="../media/image547.png"/><Relationship Id="rId93" Type="http://schemas.openxmlformats.org/officeDocument/2006/relationships/customXml" Target="../ink/ink564.xml"/><Relationship Id="rId98" Type="http://schemas.openxmlformats.org/officeDocument/2006/relationships/image" Target="../media/image560.png"/><Relationship Id="rId121" Type="http://schemas.openxmlformats.org/officeDocument/2006/relationships/customXml" Target="../ink/ink578.xml"/><Relationship Id="rId142" Type="http://schemas.openxmlformats.org/officeDocument/2006/relationships/image" Target="../media/image581.png"/><Relationship Id="rId163" Type="http://schemas.openxmlformats.org/officeDocument/2006/relationships/customXml" Target="../ink/ink599.xml"/><Relationship Id="rId184" Type="http://schemas.openxmlformats.org/officeDocument/2006/relationships/customXml" Target="../ink/ink610.xml"/><Relationship Id="rId189" Type="http://schemas.openxmlformats.org/officeDocument/2006/relationships/customXml" Target="../ink/ink613.xml"/><Relationship Id="rId3" Type="http://schemas.openxmlformats.org/officeDocument/2006/relationships/customXml" Target="../ink/ink519.xml"/><Relationship Id="rId25" Type="http://schemas.openxmlformats.org/officeDocument/2006/relationships/customXml" Target="../ink/ink530.xml"/><Relationship Id="rId46" Type="http://schemas.openxmlformats.org/officeDocument/2006/relationships/image" Target="../media/image534.png"/><Relationship Id="rId67" Type="http://schemas.openxmlformats.org/officeDocument/2006/relationships/customXml" Target="../ink/ink551.xml"/><Relationship Id="rId116" Type="http://schemas.openxmlformats.org/officeDocument/2006/relationships/image" Target="../media/image568.png"/><Relationship Id="rId137" Type="http://schemas.openxmlformats.org/officeDocument/2006/relationships/customXml" Target="../ink/ink586.xml"/><Relationship Id="rId158" Type="http://schemas.openxmlformats.org/officeDocument/2006/relationships/image" Target="../media/image589.png"/><Relationship Id="rId20" Type="http://schemas.openxmlformats.org/officeDocument/2006/relationships/image" Target="../media/image521.png"/><Relationship Id="rId41" Type="http://schemas.openxmlformats.org/officeDocument/2006/relationships/customXml" Target="../ink/ink538.xml"/><Relationship Id="rId62" Type="http://schemas.openxmlformats.org/officeDocument/2006/relationships/image" Target="../media/image542.png"/><Relationship Id="rId83" Type="http://schemas.openxmlformats.org/officeDocument/2006/relationships/customXml" Target="../ink/ink559.xml"/><Relationship Id="rId88" Type="http://schemas.openxmlformats.org/officeDocument/2006/relationships/image" Target="../media/image555.png"/><Relationship Id="rId111" Type="http://schemas.openxmlformats.org/officeDocument/2006/relationships/customXml" Target="../ink/ink573.xml"/><Relationship Id="rId132" Type="http://schemas.openxmlformats.org/officeDocument/2006/relationships/image" Target="../media/image576.png"/><Relationship Id="rId153" Type="http://schemas.openxmlformats.org/officeDocument/2006/relationships/customXml" Target="../ink/ink594.xml"/><Relationship Id="rId174" Type="http://schemas.openxmlformats.org/officeDocument/2006/relationships/customXml" Target="../ink/ink605.xml"/><Relationship Id="rId179" Type="http://schemas.openxmlformats.org/officeDocument/2006/relationships/image" Target="../media/image599.png"/><Relationship Id="rId195" Type="http://schemas.openxmlformats.org/officeDocument/2006/relationships/customXml" Target="../ink/ink616.xml"/><Relationship Id="rId190" Type="http://schemas.openxmlformats.org/officeDocument/2006/relationships/image" Target="../media/image604.png"/><Relationship Id="rId15" Type="http://schemas.openxmlformats.org/officeDocument/2006/relationships/customXml" Target="../ink/ink525.xml"/><Relationship Id="rId36" Type="http://schemas.openxmlformats.org/officeDocument/2006/relationships/image" Target="../media/image529.png"/><Relationship Id="rId57" Type="http://schemas.openxmlformats.org/officeDocument/2006/relationships/customXml" Target="../ink/ink546.xml"/><Relationship Id="rId106" Type="http://schemas.openxmlformats.org/officeDocument/2006/relationships/image" Target="../media/image563.png"/><Relationship Id="rId127" Type="http://schemas.openxmlformats.org/officeDocument/2006/relationships/customXml" Target="../ink/ink581.xml"/><Relationship Id="rId10" Type="http://schemas.openxmlformats.org/officeDocument/2006/relationships/image" Target="../media/image516.png"/><Relationship Id="rId31" Type="http://schemas.openxmlformats.org/officeDocument/2006/relationships/customXml" Target="../ink/ink533.xml"/><Relationship Id="rId52" Type="http://schemas.openxmlformats.org/officeDocument/2006/relationships/image" Target="../media/image537.png"/><Relationship Id="rId73" Type="http://schemas.openxmlformats.org/officeDocument/2006/relationships/customXml" Target="../ink/ink554.xml"/><Relationship Id="rId78" Type="http://schemas.openxmlformats.org/officeDocument/2006/relationships/image" Target="../media/image550.png"/><Relationship Id="rId94" Type="http://schemas.openxmlformats.org/officeDocument/2006/relationships/image" Target="../media/image558.png"/><Relationship Id="rId99" Type="http://schemas.openxmlformats.org/officeDocument/2006/relationships/customXml" Target="../ink/ink567.xml"/><Relationship Id="rId101" Type="http://schemas.openxmlformats.org/officeDocument/2006/relationships/customXml" Target="../ink/ink568.xml"/><Relationship Id="rId122" Type="http://schemas.openxmlformats.org/officeDocument/2006/relationships/image" Target="../media/image571.png"/><Relationship Id="rId143" Type="http://schemas.openxmlformats.org/officeDocument/2006/relationships/customXml" Target="../ink/ink589.xml"/><Relationship Id="rId148" Type="http://schemas.openxmlformats.org/officeDocument/2006/relationships/image" Target="../media/image584.png"/><Relationship Id="rId164" Type="http://schemas.openxmlformats.org/officeDocument/2006/relationships/customXml" Target="../ink/ink600.xml"/><Relationship Id="rId169" Type="http://schemas.openxmlformats.org/officeDocument/2006/relationships/image" Target="../media/image594.png"/><Relationship Id="rId185" Type="http://schemas.openxmlformats.org/officeDocument/2006/relationships/customXml" Target="../ink/ink611.xml"/><Relationship Id="rId4" Type="http://schemas.openxmlformats.org/officeDocument/2006/relationships/image" Target="../media/image513.png"/><Relationship Id="rId9" Type="http://schemas.openxmlformats.org/officeDocument/2006/relationships/customXml" Target="../ink/ink522.xml"/><Relationship Id="rId180" Type="http://schemas.openxmlformats.org/officeDocument/2006/relationships/customXml" Target="../ink/ink608.xml"/><Relationship Id="rId26" Type="http://schemas.openxmlformats.org/officeDocument/2006/relationships/image" Target="../media/image524.png"/><Relationship Id="rId47" Type="http://schemas.openxmlformats.org/officeDocument/2006/relationships/customXml" Target="../ink/ink541.xml"/><Relationship Id="rId68" Type="http://schemas.openxmlformats.org/officeDocument/2006/relationships/image" Target="../media/image545.png"/><Relationship Id="rId89" Type="http://schemas.openxmlformats.org/officeDocument/2006/relationships/customXml" Target="../ink/ink562.xml"/><Relationship Id="rId112" Type="http://schemas.openxmlformats.org/officeDocument/2006/relationships/image" Target="../media/image566.png"/><Relationship Id="rId133" Type="http://schemas.openxmlformats.org/officeDocument/2006/relationships/customXml" Target="../ink/ink584.xml"/><Relationship Id="rId154" Type="http://schemas.openxmlformats.org/officeDocument/2006/relationships/image" Target="../media/image587.png"/><Relationship Id="rId175" Type="http://schemas.openxmlformats.org/officeDocument/2006/relationships/image" Target="../media/image597.png"/><Relationship Id="rId196" Type="http://schemas.openxmlformats.org/officeDocument/2006/relationships/image" Target="../media/image607.png"/><Relationship Id="rId16" Type="http://schemas.openxmlformats.org/officeDocument/2006/relationships/image" Target="../media/image519.png"/><Relationship Id="rId37" Type="http://schemas.openxmlformats.org/officeDocument/2006/relationships/customXml" Target="../ink/ink536.xml"/><Relationship Id="rId58" Type="http://schemas.openxmlformats.org/officeDocument/2006/relationships/image" Target="../media/image540.png"/><Relationship Id="rId79" Type="http://schemas.openxmlformats.org/officeDocument/2006/relationships/customXml" Target="../ink/ink557.xml"/><Relationship Id="rId102" Type="http://schemas.openxmlformats.org/officeDocument/2006/relationships/image" Target="../media/image31.png"/><Relationship Id="rId123" Type="http://schemas.openxmlformats.org/officeDocument/2006/relationships/customXml" Target="../ink/ink579.xml"/><Relationship Id="rId144" Type="http://schemas.openxmlformats.org/officeDocument/2006/relationships/image" Target="../media/image582.png"/><Relationship Id="rId90" Type="http://schemas.openxmlformats.org/officeDocument/2006/relationships/image" Target="../media/image556.png"/><Relationship Id="rId165" Type="http://schemas.openxmlformats.org/officeDocument/2006/relationships/image" Target="../media/image592.png"/><Relationship Id="rId186" Type="http://schemas.openxmlformats.org/officeDocument/2006/relationships/image" Target="../media/image602.png"/><Relationship Id="rId27" Type="http://schemas.openxmlformats.org/officeDocument/2006/relationships/customXml" Target="../ink/ink531.xml"/><Relationship Id="rId48" Type="http://schemas.openxmlformats.org/officeDocument/2006/relationships/image" Target="../media/image535.png"/><Relationship Id="rId69" Type="http://schemas.openxmlformats.org/officeDocument/2006/relationships/customXml" Target="../ink/ink552.xml"/><Relationship Id="rId113" Type="http://schemas.openxmlformats.org/officeDocument/2006/relationships/customXml" Target="../ink/ink574.xml"/><Relationship Id="rId134" Type="http://schemas.openxmlformats.org/officeDocument/2006/relationships/image" Target="../media/image577.png"/><Relationship Id="rId80" Type="http://schemas.openxmlformats.org/officeDocument/2006/relationships/image" Target="../media/image551.png"/><Relationship Id="rId155" Type="http://schemas.openxmlformats.org/officeDocument/2006/relationships/customXml" Target="../ink/ink595.xml"/><Relationship Id="rId176" Type="http://schemas.openxmlformats.org/officeDocument/2006/relationships/customXml" Target="../ink/ink606.xml"/><Relationship Id="rId197" Type="http://schemas.openxmlformats.org/officeDocument/2006/relationships/customXml" Target="../ink/ink617.xml"/><Relationship Id="rId17" Type="http://schemas.openxmlformats.org/officeDocument/2006/relationships/customXml" Target="../ink/ink526.xml"/><Relationship Id="rId38" Type="http://schemas.openxmlformats.org/officeDocument/2006/relationships/image" Target="../media/image530.png"/><Relationship Id="rId59" Type="http://schemas.openxmlformats.org/officeDocument/2006/relationships/customXml" Target="../ink/ink547.xml"/><Relationship Id="rId103" Type="http://schemas.openxmlformats.org/officeDocument/2006/relationships/customXml" Target="../ink/ink569.xml"/><Relationship Id="rId124" Type="http://schemas.openxmlformats.org/officeDocument/2006/relationships/image" Target="../media/image572.png"/><Relationship Id="rId70" Type="http://schemas.openxmlformats.org/officeDocument/2006/relationships/image" Target="../media/image546.png"/><Relationship Id="rId91" Type="http://schemas.openxmlformats.org/officeDocument/2006/relationships/customXml" Target="../ink/ink563.xml"/><Relationship Id="rId145" Type="http://schemas.openxmlformats.org/officeDocument/2006/relationships/customXml" Target="../ink/ink590.xml"/><Relationship Id="rId166" Type="http://schemas.openxmlformats.org/officeDocument/2006/relationships/customXml" Target="../ink/ink601.xml"/><Relationship Id="rId187" Type="http://schemas.openxmlformats.org/officeDocument/2006/relationships/customXml" Target="../ink/ink612.xml"/><Relationship Id="rId1" Type="http://schemas.openxmlformats.org/officeDocument/2006/relationships/slideLayout" Target="../slideLayouts/slideLayout1.xml"/><Relationship Id="rId28" Type="http://schemas.openxmlformats.org/officeDocument/2006/relationships/image" Target="../media/image525.png"/><Relationship Id="rId49" Type="http://schemas.openxmlformats.org/officeDocument/2006/relationships/customXml" Target="../ink/ink542.xml"/><Relationship Id="rId114" Type="http://schemas.openxmlformats.org/officeDocument/2006/relationships/image" Target="../media/image567.png"/><Relationship Id="rId60" Type="http://schemas.openxmlformats.org/officeDocument/2006/relationships/image" Target="../media/image541.png"/><Relationship Id="rId81" Type="http://schemas.openxmlformats.org/officeDocument/2006/relationships/customXml" Target="../ink/ink558.xml"/><Relationship Id="rId135" Type="http://schemas.openxmlformats.org/officeDocument/2006/relationships/customXml" Target="../ink/ink585.xml"/><Relationship Id="rId156" Type="http://schemas.openxmlformats.org/officeDocument/2006/relationships/image" Target="../media/image588.png"/><Relationship Id="rId177" Type="http://schemas.openxmlformats.org/officeDocument/2006/relationships/image" Target="../media/image598.png"/><Relationship Id="rId198" Type="http://schemas.openxmlformats.org/officeDocument/2006/relationships/image" Target="../media/image608.png"/><Relationship Id="rId18" Type="http://schemas.openxmlformats.org/officeDocument/2006/relationships/image" Target="../media/image520.png"/><Relationship Id="rId39" Type="http://schemas.openxmlformats.org/officeDocument/2006/relationships/customXml" Target="../ink/ink537.xml"/><Relationship Id="rId50" Type="http://schemas.openxmlformats.org/officeDocument/2006/relationships/image" Target="../media/image536.png"/><Relationship Id="rId104" Type="http://schemas.openxmlformats.org/officeDocument/2006/relationships/image" Target="../media/image562.png"/><Relationship Id="rId125" Type="http://schemas.openxmlformats.org/officeDocument/2006/relationships/customXml" Target="../ink/ink580.xml"/><Relationship Id="rId146" Type="http://schemas.openxmlformats.org/officeDocument/2006/relationships/image" Target="../media/image583.png"/><Relationship Id="rId167" Type="http://schemas.openxmlformats.org/officeDocument/2006/relationships/image" Target="../media/image593.png"/><Relationship Id="rId188" Type="http://schemas.openxmlformats.org/officeDocument/2006/relationships/image" Target="../media/image603.png"/></Relationships>
</file>

<file path=ppt/slides/_rels/slide12.xml.rels><?xml version="1.0" encoding="UTF-8" standalone="yes"?>
<Relationships xmlns="http://schemas.openxmlformats.org/package/2006/relationships"><Relationship Id="rId117" Type="http://schemas.openxmlformats.org/officeDocument/2006/relationships/customXml" Target="../ink/ink675.xml"/><Relationship Id="rId21" Type="http://schemas.openxmlformats.org/officeDocument/2006/relationships/customXml" Target="../ink/ink627.xml"/><Relationship Id="rId63" Type="http://schemas.openxmlformats.org/officeDocument/2006/relationships/customXml" Target="../ink/ink648.xml"/><Relationship Id="rId159" Type="http://schemas.openxmlformats.org/officeDocument/2006/relationships/customXml" Target="../ink/ink696.xml"/><Relationship Id="rId170" Type="http://schemas.openxmlformats.org/officeDocument/2006/relationships/customXml" Target="../ink/ink702.xml"/><Relationship Id="rId226" Type="http://schemas.openxmlformats.org/officeDocument/2006/relationships/customXml" Target="../ink/ink731.xml"/><Relationship Id="rId268" Type="http://schemas.openxmlformats.org/officeDocument/2006/relationships/image" Target="../media/image739.png"/><Relationship Id="rId32" Type="http://schemas.openxmlformats.org/officeDocument/2006/relationships/image" Target="../media/image624.png"/><Relationship Id="rId74" Type="http://schemas.openxmlformats.org/officeDocument/2006/relationships/image" Target="../media/image644.png"/><Relationship Id="rId128" Type="http://schemas.openxmlformats.org/officeDocument/2006/relationships/image" Target="../media/image671.png"/><Relationship Id="rId5" Type="http://schemas.openxmlformats.org/officeDocument/2006/relationships/customXml" Target="../ink/ink619.xml"/><Relationship Id="rId181" Type="http://schemas.openxmlformats.org/officeDocument/2006/relationships/customXml" Target="../ink/ink708.xml"/><Relationship Id="rId237" Type="http://schemas.openxmlformats.org/officeDocument/2006/relationships/customXml" Target="../ink/ink737.xml"/><Relationship Id="rId279" Type="http://schemas.openxmlformats.org/officeDocument/2006/relationships/customXml" Target="../ink/ink758.xml"/><Relationship Id="rId22" Type="http://schemas.openxmlformats.org/officeDocument/2006/relationships/image" Target="../media/image619.png"/><Relationship Id="rId43" Type="http://schemas.openxmlformats.org/officeDocument/2006/relationships/customXml" Target="../ink/ink638.xml"/><Relationship Id="rId64" Type="http://schemas.openxmlformats.org/officeDocument/2006/relationships/image" Target="../media/image639.png"/><Relationship Id="rId118" Type="http://schemas.openxmlformats.org/officeDocument/2006/relationships/image" Target="../media/image666.png"/><Relationship Id="rId139" Type="http://schemas.openxmlformats.org/officeDocument/2006/relationships/customXml" Target="../ink/ink686.xml"/><Relationship Id="rId85" Type="http://schemas.openxmlformats.org/officeDocument/2006/relationships/customXml" Target="../ink/ink659.xml"/><Relationship Id="rId150" Type="http://schemas.openxmlformats.org/officeDocument/2006/relationships/image" Target="../media/image682.png"/><Relationship Id="rId171" Type="http://schemas.openxmlformats.org/officeDocument/2006/relationships/image" Target="../media/image692.png"/><Relationship Id="rId192" Type="http://schemas.openxmlformats.org/officeDocument/2006/relationships/customXml" Target="../ink/ink714.xml"/><Relationship Id="rId206" Type="http://schemas.openxmlformats.org/officeDocument/2006/relationships/customXml" Target="../ink/ink721.xml"/><Relationship Id="rId227" Type="http://schemas.openxmlformats.org/officeDocument/2006/relationships/image" Target="../media/image719.png"/><Relationship Id="rId248" Type="http://schemas.openxmlformats.org/officeDocument/2006/relationships/image" Target="../media/image729.png"/><Relationship Id="rId269" Type="http://schemas.openxmlformats.org/officeDocument/2006/relationships/customXml" Target="../ink/ink753.xml"/><Relationship Id="rId12" Type="http://schemas.openxmlformats.org/officeDocument/2006/relationships/image" Target="../media/image614.png"/><Relationship Id="rId33" Type="http://schemas.openxmlformats.org/officeDocument/2006/relationships/customXml" Target="../ink/ink633.xml"/><Relationship Id="rId108" Type="http://schemas.openxmlformats.org/officeDocument/2006/relationships/image" Target="../media/image661.png"/><Relationship Id="rId129" Type="http://schemas.openxmlformats.org/officeDocument/2006/relationships/customXml" Target="../ink/ink681.xml"/><Relationship Id="rId280" Type="http://schemas.openxmlformats.org/officeDocument/2006/relationships/image" Target="../media/image744.png"/><Relationship Id="rId54" Type="http://schemas.openxmlformats.org/officeDocument/2006/relationships/image" Target="../media/image635.png"/><Relationship Id="rId75" Type="http://schemas.openxmlformats.org/officeDocument/2006/relationships/customXml" Target="../ink/ink654.xml"/><Relationship Id="rId96" Type="http://schemas.openxmlformats.org/officeDocument/2006/relationships/image" Target="../media/image655.png"/><Relationship Id="rId140" Type="http://schemas.openxmlformats.org/officeDocument/2006/relationships/image" Target="../media/image677.png"/><Relationship Id="rId161" Type="http://schemas.openxmlformats.org/officeDocument/2006/relationships/customXml" Target="../ink/ink697.xml"/><Relationship Id="rId182" Type="http://schemas.openxmlformats.org/officeDocument/2006/relationships/image" Target="../media/image697.png"/><Relationship Id="rId217" Type="http://schemas.openxmlformats.org/officeDocument/2006/relationships/image" Target="../media/image714.png"/><Relationship Id="rId6" Type="http://schemas.openxmlformats.org/officeDocument/2006/relationships/image" Target="../media/image611.png"/><Relationship Id="rId238" Type="http://schemas.openxmlformats.org/officeDocument/2006/relationships/image" Target="../media/image724.png"/><Relationship Id="rId259" Type="http://schemas.openxmlformats.org/officeDocument/2006/relationships/customXml" Target="../ink/ink748.xml"/><Relationship Id="rId23" Type="http://schemas.openxmlformats.org/officeDocument/2006/relationships/customXml" Target="../ink/ink628.xml"/><Relationship Id="rId119" Type="http://schemas.openxmlformats.org/officeDocument/2006/relationships/customXml" Target="../ink/ink676.xml"/><Relationship Id="rId270" Type="http://schemas.openxmlformats.org/officeDocument/2006/relationships/image" Target="../media/image740.png"/><Relationship Id="rId44" Type="http://schemas.openxmlformats.org/officeDocument/2006/relationships/image" Target="../media/image630.png"/><Relationship Id="rId65" Type="http://schemas.openxmlformats.org/officeDocument/2006/relationships/customXml" Target="../ink/ink649.xml"/><Relationship Id="rId86" Type="http://schemas.openxmlformats.org/officeDocument/2006/relationships/image" Target="../media/image650.png"/><Relationship Id="rId130" Type="http://schemas.openxmlformats.org/officeDocument/2006/relationships/image" Target="../media/image672.png"/><Relationship Id="rId151" Type="http://schemas.openxmlformats.org/officeDocument/2006/relationships/customXml" Target="../ink/ink692.xml"/><Relationship Id="rId172" Type="http://schemas.openxmlformats.org/officeDocument/2006/relationships/customXml" Target="../ink/ink703.xml"/><Relationship Id="rId193" Type="http://schemas.openxmlformats.org/officeDocument/2006/relationships/image" Target="../media/image702.png"/><Relationship Id="rId207" Type="http://schemas.openxmlformats.org/officeDocument/2006/relationships/image" Target="../media/image709.png"/><Relationship Id="rId228" Type="http://schemas.openxmlformats.org/officeDocument/2006/relationships/customXml" Target="../ink/ink732.xml"/><Relationship Id="rId249" Type="http://schemas.openxmlformats.org/officeDocument/2006/relationships/customXml" Target="../ink/ink743.xml"/><Relationship Id="rId13" Type="http://schemas.openxmlformats.org/officeDocument/2006/relationships/customXml" Target="../ink/ink623.xml"/><Relationship Id="rId109" Type="http://schemas.openxmlformats.org/officeDocument/2006/relationships/customXml" Target="../ink/ink671.xml"/><Relationship Id="rId260" Type="http://schemas.openxmlformats.org/officeDocument/2006/relationships/image" Target="../media/image735.png"/><Relationship Id="rId281" Type="http://schemas.openxmlformats.org/officeDocument/2006/relationships/customXml" Target="../ink/ink759.xml"/><Relationship Id="rId34" Type="http://schemas.openxmlformats.org/officeDocument/2006/relationships/image" Target="../media/image625.png"/><Relationship Id="rId55" Type="http://schemas.openxmlformats.org/officeDocument/2006/relationships/customXml" Target="../ink/ink644.xml"/><Relationship Id="rId76" Type="http://schemas.openxmlformats.org/officeDocument/2006/relationships/image" Target="../media/image645.png"/><Relationship Id="rId97" Type="http://schemas.openxmlformats.org/officeDocument/2006/relationships/customXml" Target="../ink/ink665.xml"/><Relationship Id="rId120" Type="http://schemas.openxmlformats.org/officeDocument/2006/relationships/image" Target="../media/image667.png"/><Relationship Id="rId141" Type="http://schemas.openxmlformats.org/officeDocument/2006/relationships/customXml" Target="../ink/ink687.xml"/><Relationship Id="rId7" Type="http://schemas.openxmlformats.org/officeDocument/2006/relationships/customXml" Target="../ink/ink620.xml"/><Relationship Id="rId162" Type="http://schemas.openxmlformats.org/officeDocument/2006/relationships/customXml" Target="../ink/ink698.xml"/><Relationship Id="rId183" Type="http://schemas.openxmlformats.org/officeDocument/2006/relationships/customXml" Target="../ink/ink709.xml"/><Relationship Id="rId218" Type="http://schemas.openxmlformats.org/officeDocument/2006/relationships/customXml" Target="../ink/ink727.xml"/><Relationship Id="rId239" Type="http://schemas.openxmlformats.org/officeDocument/2006/relationships/customXml" Target="../ink/ink738.xml"/><Relationship Id="rId250" Type="http://schemas.openxmlformats.org/officeDocument/2006/relationships/image" Target="../media/image730.png"/><Relationship Id="rId271" Type="http://schemas.openxmlformats.org/officeDocument/2006/relationships/customXml" Target="../ink/ink754.xml"/><Relationship Id="rId24" Type="http://schemas.openxmlformats.org/officeDocument/2006/relationships/image" Target="../media/image620.png"/><Relationship Id="rId45" Type="http://schemas.openxmlformats.org/officeDocument/2006/relationships/customXml" Target="../ink/ink639.xml"/><Relationship Id="rId66" Type="http://schemas.openxmlformats.org/officeDocument/2006/relationships/image" Target="../media/image640.png"/><Relationship Id="rId87" Type="http://schemas.openxmlformats.org/officeDocument/2006/relationships/customXml" Target="../ink/ink660.xml"/><Relationship Id="rId110" Type="http://schemas.openxmlformats.org/officeDocument/2006/relationships/image" Target="../media/image662.png"/><Relationship Id="rId131" Type="http://schemas.openxmlformats.org/officeDocument/2006/relationships/customXml" Target="../ink/ink682.xml"/><Relationship Id="rId152" Type="http://schemas.openxmlformats.org/officeDocument/2006/relationships/image" Target="../media/image683.png"/><Relationship Id="rId173" Type="http://schemas.openxmlformats.org/officeDocument/2006/relationships/image" Target="../media/image693.png"/><Relationship Id="rId194" Type="http://schemas.openxmlformats.org/officeDocument/2006/relationships/customXml" Target="../ink/ink715.xml"/><Relationship Id="rId208" Type="http://schemas.openxmlformats.org/officeDocument/2006/relationships/customXml" Target="../ink/ink722.xml"/><Relationship Id="rId229" Type="http://schemas.openxmlformats.org/officeDocument/2006/relationships/image" Target="../media/image720.png"/><Relationship Id="rId240" Type="http://schemas.openxmlformats.org/officeDocument/2006/relationships/image" Target="../media/image725.png"/><Relationship Id="rId261" Type="http://schemas.openxmlformats.org/officeDocument/2006/relationships/customXml" Target="../ink/ink749.xml"/><Relationship Id="rId14" Type="http://schemas.openxmlformats.org/officeDocument/2006/relationships/image" Target="../media/image615.png"/><Relationship Id="rId35" Type="http://schemas.openxmlformats.org/officeDocument/2006/relationships/customXml" Target="../ink/ink634.xml"/><Relationship Id="rId56" Type="http://schemas.openxmlformats.org/officeDocument/2006/relationships/image" Target="../media/image636.png"/><Relationship Id="rId77" Type="http://schemas.openxmlformats.org/officeDocument/2006/relationships/customXml" Target="../ink/ink655.xml"/><Relationship Id="rId100" Type="http://schemas.openxmlformats.org/officeDocument/2006/relationships/image" Target="../media/image657.png"/><Relationship Id="rId282" Type="http://schemas.openxmlformats.org/officeDocument/2006/relationships/image" Target="../media/image745.png"/><Relationship Id="rId8" Type="http://schemas.openxmlformats.org/officeDocument/2006/relationships/image" Target="../media/image612.png"/><Relationship Id="rId98" Type="http://schemas.openxmlformats.org/officeDocument/2006/relationships/image" Target="../media/image656.png"/><Relationship Id="rId121" Type="http://schemas.openxmlformats.org/officeDocument/2006/relationships/customXml" Target="../ink/ink677.xml"/><Relationship Id="rId142" Type="http://schemas.openxmlformats.org/officeDocument/2006/relationships/image" Target="../media/image678.png"/><Relationship Id="rId163" Type="http://schemas.openxmlformats.org/officeDocument/2006/relationships/image" Target="../media/image688.png"/><Relationship Id="rId184" Type="http://schemas.openxmlformats.org/officeDocument/2006/relationships/image" Target="../media/image698.png"/><Relationship Id="rId219" Type="http://schemas.openxmlformats.org/officeDocument/2006/relationships/image" Target="../media/image715.png"/><Relationship Id="rId230" Type="http://schemas.openxmlformats.org/officeDocument/2006/relationships/customXml" Target="../ink/ink733.xml"/><Relationship Id="rId251" Type="http://schemas.openxmlformats.org/officeDocument/2006/relationships/customXml" Target="../ink/ink744.xml"/><Relationship Id="rId25" Type="http://schemas.openxmlformats.org/officeDocument/2006/relationships/customXml" Target="../ink/ink629.xml"/><Relationship Id="rId46" Type="http://schemas.openxmlformats.org/officeDocument/2006/relationships/image" Target="../media/image631.png"/><Relationship Id="rId67" Type="http://schemas.openxmlformats.org/officeDocument/2006/relationships/customXml" Target="../ink/ink650.xml"/><Relationship Id="rId272" Type="http://schemas.openxmlformats.org/officeDocument/2006/relationships/image" Target="../media/image741.png"/><Relationship Id="rId88" Type="http://schemas.openxmlformats.org/officeDocument/2006/relationships/image" Target="../media/image651.png"/><Relationship Id="rId111" Type="http://schemas.openxmlformats.org/officeDocument/2006/relationships/customXml" Target="../ink/ink672.xml"/><Relationship Id="rId132" Type="http://schemas.openxmlformats.org/officeDocument/2006/relationships/image" Target="../media/image673.png"/><Relationship Id="rId153" Type="http://schemas.openxmlformats.org/officeDocument/2006/relationships/customXml" Target="../ink/ink693.xml"/><Relationship Id="rId174" Type="http://schemas.openxmlformats.org/officeDocument/2006/relationships/customXml" Target="../ink/ink704.xml"/><Relationship Id="rId195" Type="http://schemas.openxmlformats.org/officeDocument/2006/relationships/image" Target="../media/image703.png"/><Relationship Id="rId209" Type="http://schemas.openxmlformats.org/officeDocument/2006/relationships/image" Target="../media/image710.png"/><Relationship Id="rId220" Type="http://schemas.openxmlformats.org/officeDocument/2006/relationships/customXml" Target="../ink/ink728.xml"/><Relationship Id="rId241" Type="http://schemas.openxmlformats.org/officeDocument/2006/relationships/customXml" Target="../ink/ink739.xml"/><Relationship Id="rId15" Type="http://schemas.openxmlformats.org/officeDocument/2006/relationships/customXml" Target="../ink/ink624.xml"/><Relationship Id="rId36" Type="http://schemas.openxmlformats.org/officeDocument/2006/relationships/image" Target="../media/image626.png"/><Relationship Id="rId57" Type="http://schemas.openxmlformats.org/officeDocument/2006/relationships/customXml" Target="../ink/ink645.xml"/><Relationship Id="rId262" Type="http://schemas.openxmlformats.org/officeDocument/2006/relationships/image" Target="../media/image736.png"/><Relationship Id="rId283" Type="http://schemas.openxmlformats.org/officeDocument/2006/relationships/customXml" Target="../ink/ink760.xml"/><Relationship Id="rId78" Type="http://schemas.openxmlformats.org/officeDocument/2006/relationships/image" Target="../media/image646.png"/><Relationship Id="rId99" Type="http://schemas.openxmlformats.org/officeDocument/2006/relationships/customXml" Target="../ink/ink666.xml"/><Relationship Id="rId101" Type="http://schemas.openxmlformats.org/officeDocument/2006/relationships/customXml" Target="../ink/ink667.xml"/><Relationship Id="rId122" Type="http://schemas.openxmlformats.org/officeDocument/2006/relationships/image" Target="../media/image668.png"/><Relationship Id="rId143" Type="http://schemas.openxmlformats.org/officeDocument/2006/relationships/customXml" Target="../ink/ink688.xml"/><Relationship Id="rId164" Type="http://schemas.openxmlformats.org/officeDocument/2006/relationships/customXml" Target="../ink/ink699.xml"/><Relationship Id="rId185" Type="http://schemas.openxmlformats.org/officeDocument/2006/relationships/customXml" Target="../ink/ink710.xml"/><Relationship Id="rId9" Type="http://schemas.openxmlformats.org/officeDocument/2006/relationships/customXml" Target="../ink/ink621.xml"/><Relationship Id="rId210" Type="http://schemas.openxmlformats.org/officeDocument/2006/relationships/customXml" Target="../ink/ink723.xml"/><Relationship Id="rId26" Type="http://schemas.openxmlformats.org/officeDocument/2006/relationships/image" Target="../media/image621.png"/><Relationship Id="rId231" Type="http://schemas.openxmlformats.org/officeDocument/2006/relationships/image" Target="../media/image721.png"/><Relationship Id="rId252" Type="http://schemas.openxmlformats.org/officeDocument/2006/relationships/image" Target="../media/image731.png"/><Relationship Id="rId273" Type="http://schemas.openxmlformats.org/officeDocument/2006/relationships/customXml" Target="../ink/ink755.xml"/><Relationship Id="rId47" Type="http://schemas.openxmlformats.org/officeDocument/2006/relationships/customXml" Target="../ink/ink640.xml"/><Relationship Id="rId68" Type="http://schemas.openxmlformats.org/officeDocument/2006/relationships/image" Target="../media/image641.png"/><Relationship Id="rId89" Type="http://schemas.openxmlformats.org/officeDocument/2006/relationships/customXml" Target="../ink/ink661.xml"/><Relationship Id="rId112" Type="http://schemas.openxmlformats.org/officeDocument/2006/relationships/image" Target="../media/image663.png"/><Relationship Id="rId133" Type="http://schemas.openxmlformats.org/officeDocument/2006/relationships/customXml" Target="../ink/ink683.xml"/><Relationship Id="rId154" Type="http://schemas.openxmlformats.org/officeDocument/2006/relationships/image" Target="../media/image684.png"/><Relationship Id="rId175" Type="http://schemas.openxmlformats.org/officeDocument/2006/relationships/image" Target="../media/image694.png"/><Relationship Id="rId196" Type="http://schemas.openxmlformats.org/officeDocument/2006/relationships/customXml" Target="../ink/ink716.xml"/><Relationship Id="rId200" Type="http://schemas.openxmlformats.org/officeDocument/2006/relationships/customXml" Target="../ink/ink718.xml"/><Relationship Id="rId16" Type="http://schemas.openxmlformats.org/officeDocument/2006/relationships/image" Target="../media/image616.png"/><Relationship Id="rId221" Type="http://schemas.openxmlformats.org/officeDocument/2006/relationships/image" Target="../media/image716.png"/><Relationship Id="rId242" Type="http://schemas.openxmlformats.org/officeDocument/2006/relationships/image" Target="../media/image726.png"/><Relationship Id="rId263" Type="http://schemas.openxmlformats.org/officeDocument/2006/relationships/customXml" Target="../ink/ink750.xml"/><Relationship Id="rId284" Type="http://schemas.openxmlformats.org/officeDocument/2006/relationships/image" Target="../media/image746.png"/><Relationship Id="rId37" Type="http://schemas.openxmlformats.org/officeDocument/2006/relationships/customXml" Target="../ink/ink635.xml"/><Relationship Id="rId58" Type="http://schemas.openxmlformats.org/officeDocument/2006/relationships/image" Target="../media/image31.png"/><Relationship Id="rId79" Type="http://schemas.openxmlformats.org/officeDocument/2006/relationships/customXml" Target="../ink/ink656.xml"/><Relationship Id="rId102" Type="http://schemas.openxmlformats.org/officeDocument/2006/relationships/image" Target="../media/image658.png"/><Relationship Id="rId123" Type="http://schemas.openxmlformats.org/officeDocument/2006/relationships/customXml" Target="../ink/ink678.xml"/><Relationship Id="rId144" Type="http://schemas.openxmlformats.org/officeDocument/2006/relationships/image" Target="../media/image679.png"/><Relationship Id="rId90" Type="http://schemas.openxmlformats.org/officeDocument/2006/relationships/image" Target="../media/image652.png"/><Relationship Id="rId165" Type="http://schemas.openxmlformats.org/officeDocument/2006/relationships/image" Target="../media/image689.png"/><Relationship Id="rId186" Type="http://schemas.openxmlformats.org/officeDocument/2006/relationships/image" Target="../media/image699.png"/><Relationship Id="rId211" Type="http://schemas.openxmlformats.org/officeDocument/2006/relationships/image" Target="../media/image711.png"/><Relationship Id="rId232" Type="http://schemas.openxmlformats.org/officeDocument/2006/relationships/customXml" Target="../ink/ink734.xml"/><Relationship Id="rId253" Type="http://schemas.openxmlformats.org/officeDocument/2006/relationships/customXml" Target="../ink/ink745.xml"/><Relationship Id="rId274" Type="http://schemas.openxmlformats.org/officeDocument/2006/relationships/image" Target="../media/image742.png"/><Relationship Id="rId27" Type="http://schemas.openxmlformats.org/officeDocument/2006/relationships/customXml" Target="../ink/ink630.xml"/><Relationship Id="rId48" Type="http://schemas.openxmlformats.org/officeDocument/2006/relationships/image" Target="../media/image632.png"/><Relationship Id="rId69" Type="http://schemas.openxmlformats.org/officeDocument/2006/relationships/customXml" Target="../ink/ink651.xml"/><Relationship Id="rId113" Type="http://schemas.openxmlformats.org/officeDocument/2006/relationships/customXml" Target="../ink/ink673.xml"/><Relationship Id="rId134" Type="http://schemas.openxmlformats.org/officeDocument/2006/relationships/image" Target="../media/image674.png"/><Relationship Id="rId80" Type="http://schemas.openxmlformats.org/officeDocument/2006/relationships/image" Target="../media/image647.png"/><Relationship Id="rId155" Type="http://schemas.openxmlformats.org/officeDocument/2006/relationships/customXml" Target="../ink/ink694.xml"/><Relationship Id="rId176" Type="http://schemas.openxmlformats.org/officeDocument/2006/relationships/customXml" Target="../ink/ink705.xml"/><Relationship Id="rId197" Type="http://schemas.openxmlformats.org/officeDocument/2006/relationships/image" Target="../media/image704.png"/><Relationship Id="rId201" Type="http://schemas.openxmlformats.org/officeDocument/2006/relationships/image" Target="../media/image706.png"/><Relationship Id="rId222" Type="http://schemas.openxmlformats.org/officeDocument/2006/relationships/customXml" Target="../ink/ink729.xml"/><Relationship Id="rId243" Type="http://schemas.openxmlformats.org/officeDocument/2006/relationships/customXml" Target="../ink/ink740.xml"/><Relationship Id="rId264" Type="http://schemas.openxmlformats.org/officeDocument/2006/relationships/image" Target="../media/image737.png"/><Relationship Id="rId17" Type="http://schemas.openxmlformats.org/officeDocument/2006/relationships/customXml" Target="../ink/ink625.xml"/><Relationship Id="rId38" Type="http://schemas.openxmlformats.org/officeDocument/2006/relationships/image" Target="../media/image627.png"/><Relationship Id="rId59" Type="http://schemas.openxmlformats.org/officeDocument/2006/relationships/customXml" Target="../ink/ink646.xml"/><Relationship Id="rId103" Type="http://schemas.openxmlformats.org/officeDocument/2006/relationships/customXml" Target="../ink/ink668.xml"/><Relationship Id="rId124" Type="http://schemas.openxmlformats.org/officeDocument/2006/relationships/image" Target="../media/image669.png"/><Relationship Id="rId70" Type="http://schemas.openxmlformats.org/officeDocument/2006/relationships/image" Target="../media/image642.png"/><Relationship Id="rId91" Type="http://schemas.openxmlformats.org/officeDocument/2006/relationships/customXml" Target="../ink/ink662.xml"/><Relationship Id="rId145" Type="http://schemas.openxmlformats.org/officeDocument/2006/relationships/customXml" Target="../ink/ink689.xml"/><Relationship Id="rId166" Type="http://schemas.openxmlformats.org/officeDocument/2006/relationships/customXml" Target="../ink/ink700.xml"/><Relationship Id="rId187" Type="http://schemas.openxmlformats.org/officeDocument/2006/relationships/customXml" Target="../ink/ink711.xml"/><Relationship Id="rId1" Type="http://schemas.openxmlformats.org/officeDocument/2006/relationships/slideLayout" Target="../slideLayouts/slideLayout1.xml"/><Relationship Id="rId212" Type="http://schemas.openxmlformats.org/officeDocument/2006/relationships/customXml" Target="../ink/ink724.xml"/><Relationship Id="rId233" Type="http://schemas.openxmlformats.org/officeDocument/2006/relationships/image" Target="../media/image722.png"/><Relationship Id="rId254" Type="http://schemas.openxmlformats.org/officeDocument/2006/relationships/image" Target="../media/image732.png"/><Relationship Id="rId28" Type="http://schemas.openxmlformats.org/officeDocument/2006/relationships/image" Target="../media/image622.png"/><Relationship Id="rId49" Type="http://schemas.openxmlformats.org/officeDocument/2006/relationships/customXml" Target="../ink/ink641.xml"/><Relationship Id="rId114" Type="http://schemas.openxmlformats.org/officeDocument/2006/relationships/image" Target="../media/image664.png"/><Relationship Id="rId275" Type="http://schemas.openxmlformats.org/officeDocument/2006/relationships/customXml" Target="../ink/ink756.xml"/><Relationship Id="rId60" Type="http://schemas.openxmlformats.org/officeDocument/2006/relationships/image" Target="../media/image637.png"/><Relationship Id="rId81" Type="http://schemas.openxmlformats.org/officeDocument/2006/relationships/customXml" Target="../ink/ink657.xml"/><Relationship Id="rId135" Type="http://schemas.openxmlformats.org/officeDocument/2006/relationships/customXml" Target="../ink/ink684.xml"/><Relationship Id="rId156" Type="http://schemas.openxmlformats.org/officeDocument/2006/relationships/image" Target="../media/image685.png"/><Relationship Id="rId177" Type="http://schemas.openxmlformats.org/officeDocument/2006/relationships/customXml" Target="../ink/ink706.xml"/><Relationship Id="rId198" Type="http://schemas.openxmlformats.org/officeDocument/2006/relationships/customXml" Target="../ink/ink717.xml"/><Relationship Id="rId202" Type="http://schemas.openxmlformats.org/officeDocument/2006/relationships/customXml" Target="../ink/ink719.xml"/><Relationship Id="rId223" Type="http://schemas.openxmlformats.org/officeDocument/2006/relationships/image" Target="../media/image717.png"/><Relationship Id="rId244" Type="http://schemas.openxmlformats.org/officeDocument/2006/relationships/image" Target="../media/image727.png"/><Relationship Id="rId18" Type="http://schemas.openxmlformats.org/officeDocument/2006/relationships/image" Target="../media/image617.png"/><Relationship Id="rId39" Type="http://schemas.openxmlformats.org/officeDocument/2006/relationships/customXml" Target="../ink/ink636.xml"/><Relationship Id="rId265" Type="http://schemas.openxmlformats.org/officeDocument/2006/relationships/customXml" Target="../ink/ink751.xml"/><Relationship Id="rId50" Type="http://schemas.openxmlformats.org/officeDocument/2006/relationships/image" Target="../media/image633.png"/><Relationship Id="rId104" Type="http://schemas.openxmlformats.org/officeDocument/2006/relationships/image" Target="../media/image659.png"/><Relationship Id="rId125" Type="http://schemas.openxmlformats.org/officeDocument/2006/relationships/customXml" Target="../ink/ink679.xml"/><Relationship Id="rId146" Type="http://schemas.openxmlformats.org/officeDocument/2006/relationships/image" Target="../media/image680.png"/><Relationship Id="rId167" Type="http://schemas.openxmlformats.org/officeDocument/2006/relationships/image" Target="../media/image690.png"/><Relationship Id="rId188" Type="http://schemas.openxmlformats.org/officeDocument/2006/relationships/image" Target="../media/image700.png"/><Relationship Id="rId71" Type="http://schemas.openxmlformats.org/officeDocument/2006/relationships/customXml" Target="../ink/ink652.xml"/><Relationship Id="rId92" Type="http://schemas.openxmlformats.org/officeDocument/2006/relationships/image" Target="../media/image653.png"/><Relationship Id="rId213" Type="http://schemas.openxmlformats.org/officeDocument/2006/relationships/image" Target="../media/image712.png"/><Relationship Id="rId234" Type="http://schemas.openxmlformats.org/officeDocument/2006/relationships/customXml" Target="../ink/ink735.xml"/><Relationship Id="rId2" Type="http://schemas.openxmlformats.org/officeDocument/2006/relationships/image" Target="../media/image512.png"/><Relationship Id="rId29" Type="http://schemas.openxmlformats.org/officeDocument/2006/relationships/customXml" Target="../ink/ink631.xml"/><Relationship Id="rId255" Type="http://schemas.openxmlformats.org/officeDocument/2006/relationships/customXml" Target="../ink/ink746.xml"/><Relationship Id="rId276" Type="http://schemas.openxmlformats.org/officeDocument/2006/relationships/image" Target="../media/image609.png"/><Relationship Id="rId40" Type="http://schemas.openxmlformats.org/officeDocument/2006/relationships/image" Target="../media/image628.png"/><Relationship Id="rId115" Type="http://schemas.openxmlformats.org/officeDocument/2006/relationships/customXml" Target="../ink/ink674.xml"/><Relationship Id="rId136" Type="http://schemas.openxmlformats.org/officeDocument/2006/relationships/image" Target="../media/image675.png"/><Relationship Id="rId157" Type="http://schemas.openxmlformats.org/officeDocument/2006/relationships/customXml" Target="../ink/ink695.xml"/><Relationship Id="rId178" Type="http://schemas.openxmlformats.org/officeDocument/2006/relationships/image" Target="../media/image695.png"/><Relationship Id="rId61" Type="http://schemas.openxmlformats.org/officeDocument/2006/relationships/customXml" Target="../ink/ink647.xml"/><Relationship Id="rId82" Type="http://schemas.openxmlformats.org/officeDocument/2006/relationships/image" Target="../media/image648.png"/><Relationship Id="rId199" Type="http://schemas.openxmlformats.org/officeDocument/2006/relationships/image" Target="../media/image705.png"/><Relationship Id="rId203" Type="http://schemas.openxmlformats.org/officeDocument/2006/relationships/image" Target="../media/image707.png"/><Relationship Id="rId19" Type="http://schemas.openxmlformats.org/officeDocument/2006/relationships/customXml" Target="../ink/ink626.xml"/><Relationship Id="rId224" Type="http://schemas.openxmlformats.org/officeDocument/2006/relationships/customXml" Target="../ink/ink730.xml"/><Relationship Id="rId245" Type="http://schemas.openxmlformats.org/officeDocument/2006/relationships/customXml" Target="../ink/ink741.xml"/><Relationship Id="rId266" Type="http://schemas.openxmlformats.org/officeDocument/2006/relationships/image" Target="../media/image738.png"/><Relationship Id="rId30" Type="http://schemas.openxmlformats.org/officeDocument/2006/relationships/image" Target="../media/image623.png"/><Relationship Id="rId105" Type="http://schemas.openxmlformats.org/officeDocument/2006/relationships/customXml" Target="../ink/ink669.xml"/><Relationship Id="rId126" Type="http://schemas.openxmlformats.org/officeDocument/2006/relationships/image" Target="../media/image670.png"/><Relationship Id="rId147" Type="http://schemas.openxmlformats.org/officeDocument/2006/relationships/customXml" Target="../ink/ink690.xml"/><Relationship Id="rId168" Type="http://schemas.openxmlformats.org/officeDocument/2006/relationships/customXml" Target="../ink/ink701.xml"/><Relationship Id="rId51" Type="http://schemas.openxmlformats.org/officeDocument/2006/relationships/customXml" Target="../ink/ink642.xml"/><Relationship Id="rId72" Type="http://schemas.openxmlformats.org/officeDocument/2006/relationships/image" Target="../media/image643.png"/><Relationship Id="rId93" Type="http://schemas.openxmlformats.org/officeDocument/2006/relationships/customXml" Target="../ink/ink663.xml"/><Relationship Id="rId189" Type="http://schemas.openxmlformats.org/officeDocument/2006/relationships/customXml" Target="../ink/ink712.xml"/><Relationship Id="rId3" Type="http://schemas.openxmlformats.org/officeDocument/2006/relationships/customXml" Target="../ink/ink618.xml"/><Relationship Id="rId214" Type="http://schemas.openxmlformats.org/officeDocument/2006/relationships/customXml" Target="../ink/ink725.xml"/><Relationship Id="rId235" Type="http://schemas.openxmlformats.org/officeDocument/2006/relationships/image" Target="../media/image723.png"/><Relationship Id="rId256" Type="http://schemas.openxmlformats.org/officeDocument/2006/relationships/image" Target="../media/image733.png"/><Relationship Id="rId277" Type="http://schemas.openxmlformats.org/officeDocument/2006/relationships/customXml" Target="../ink/ink757.xml"/><Relationship Id="rId116" Type="http://schemas.openxmlformats.org/officeDocument/2006/relationships/image" Target="../media/image665.png"/><Relationship Id="rId137" Type="http://schemas.openxmlformats.org/officeDocument/2006/relationships/customXml" Target="../ink/ink685.xml"/><Relationship Id="rId158" Type="http://schemas.openxmlformats.org/officeDocument/2006/relationships/image" Target="../media/image686.png"/><Relationship Id="rId20" Type="http://schemas.openxmlformats.org/officeDocument/2006/relationships/image" Target="../media/image618.png"/><Relationship Id="rId41" Type="http://schemas.openxmlformats.org/officeDocument/2006/relationships/customXml" Target="../ink/ink637.xml"/><Relationship Id="rId62" Type="http://schemas.openxmlformats.org/officeDocument/2006/relationships/image" Target="../media/image638.png"/><Relationship Id="rId83" Type="http://schemas.openxmlformats.org/officeDocument/2006/relationships/customXml" Target="../ink/ink658.xml"/><Relationship Id="rId179" Type="http://schemas.openxmlformats.org/officeDocument/2006/relationships/customXml" Target="../ink/ink707.xml"/><Relationship Id="rId190" Type="http://schemas.openxmlformats.org/officeDocument/2006/relationships/customXml" Target="../ink/ink713.xml"/><Relationship Id="rId204" Type="http://schemas.openxmlformats.org/officeDocument/2006/relationships/customXml" Target="../ink/ink720.xml"/><Relationship Id="rId225" Type="http://schemas.openxmlformats.org/officeDocument/2006/relationships/image" Target="../media/image718.png"/><Relationship Id="rId246" Type="http://schemas.openxmlformats.org/officeDocument/2006/relationships/image" Target="../media/image728.png"/><Relationship Id="rId267" Type="http://schemas.openxmlformats.org/officeDocument/2006/relationships/customXml" Target="../ink/ink752.xml"/><Relationship Id="rId106" Type="http://schemas.openxmlformats.org/officeDocument/2006/relationships/image" Target="../media/image660.png"/><Relationship Id="rId127" Type="http://schemas.openxmlformats.org/officeDocument/2006/relationships/customXml" Target="../ink/ink680.xml"/><Relationship Id="rId10" Type="http://schemas.openxmlformats.org/officeDocument/2006/relationships/image" Target="../media/image613.png"/><Relationship Id="rId31" Type="http://schemas.openxmlformats.org/officeDocument/2006/relationships/customXml" Target="../ink/ink632.xml"/><Relationship Id="rId52" Type="http://schemas.openxmlformats.org/officeDocument/2006/relationships/image" Target="../media/image634.png"/><Relationship Id="rId73" Type="http://schemas.openxmlformats.org/officeDocument/2006/relationships/customXml" Target="../ink/ink653.xml"/><Relationship Id="rId94" Type="http://schemas.openxmlformats.org/officeDocument/2006/relationships/image" Target="../media/image654.png"/><Relationship Id="rId148" Type="http://schemas.openxmlformats.org/officeDocument/2006/relationships/image" Target="../media/image681.png"/><Relationship Id="rId169" Type="http://schemas.openxmlformats.org/officeDocument/2006/relationships/image" Target="../media/image691.png"/><Relationship Id="rId4" Type="http://schemas.openxmlformats.org/officeDocument/2006/relationships/image" Target="../media/image610.png"/><Relationship Id="rId180" Type="http://schemas.openxmlformats.org/officeDocument/2006/relationships/image" Target="../media/image696.png"/><Relationship Id="rId215" Type="http://schemas.openxmlformats.org/officeDocument/2006/relationships/image" Target="../media/image713.png"/><Relationship Id="rId236" Type="http://schemas.openxmlformats.org/officeDocument/2006/relationships/customXml" Target="../ink/ink736.xml"/><Relationship Id="rId257" Type="http://schemas.openxmlformats.org/officeDocument/2006/relationships/customXml" Target="../ink/ink747.xml"/><Relationship Id="rId278" Type="http://schemas.openxmlformats.org/officeDocument/2006/relationships/image" Target="../media/image743.png"/><Relationship Id="rId42" Type="http://schemas.openxmlformats.org/officeDocument/2006/relationships/image" Target="../media/image629.png"/><Relationship Id="rId84" Type="http://schemas.openxmlformats.org/officeDocument/2006/relationships/image" Target="../media/image649.png"/><Relationship Id="rId138" Type="http://schemas.openxmlformats.org/officeDocument/2006/relationships/image" Target="../media/image676.png"/><Relationship Id="rId191" Type="http://schemas.openxmlformats.org/officeDocument/2006/relationships/image" Target="../media/image701.png"/><Relationship Id="rId205" Type="http://schemas.openxmlformats.org/officeDocument/2006/relationships/image" Target="../media/image708.png"/><Relationship Id="rId247" Type="http://schemas.openxmlformats.org/officeDocument/2006/relationships/customXml" Target="../ink/ink742.xml"/><Relationship Id="rId107" Type="http://schemas.openxmlformats.org/officeDocument/2006/relationships/customXml" Target="../ink/ink670.xml"/><Relationship Id="rId11" Type="http://schemas.openxmlformats.org/officeDocument/2006/relationships/customXml" Target="../ink/ink622.xml"/><Relationship Id="rId53" Type="http://schemas.openxmlformats.org/officeDocument/2006/relationships/customXml" Target="../ink/ink643.xml"/><Relationship Id="rId149" Type="http://schemas.openxmlformats.org/officeDocument/2006/relationships/customXml" Target="../ink/ink691.xml"/><Relationship Id="rId95" Type="http://schemas.openxmlformats.org/officeDocument/2006/relationships/customXml" Target="../ink/ink664.xml"/><Relationship Id="rId160" Type="http://schemas.openxmlformats.org/officeDocument/2006/relationships/image" Target="../media/image687.png"/><Relationship Id="rId216" Type="http://schemas.openxmlformats.org/officeDocument/2006/relationships/customXml" Target="../ink/ink726.xml"/><Relationship Id="rId258" Type="http://schemas.openxmlformats.org/officeDocument/2006/relationships/image" Target="../media/image734.png"/></Relationships>
</file>

<file path=ppt/slides/_rels/slide13.xml.rels><?xml version="1.0" encoding="UTF-8" standalone="yes"?>
<Relationships xmlns="http://schemas.openxmlformats.org/package/2006/relationships"><Relationship Id="rId3" Type="http://schemas.openxmlformats.org/officeDocument/2006/relationships/image" Target="../media/image748.png"/><Relationship Id="rId2" Type="http://schemas.openxmlformats.org/officeDocument/2006/relationships/image" Target="../media/image747.png"/><Relationship Id="rId1" Type="http://schemas.openxmlformats.org/officeDocument/2006/relationships/slideLayout" Target="../slideLayouts/slideLayout1.xml"/><Relationship Id="rId5" Type="http://schemas.openxmlformats.org/officeDocument/2006/relationships/image" Target="../media/image7450.png"/><Relationship Id="rId4" Type="http://schemas.openxmlformats.org/officeDocument/2006/relationships/customXml" Target="../ink/ink761.xml"/></Relationships>
</file>

<file path=ppt/slides/_rels/slide14.xml.rels><?xml version="1.0" encoding="UTF-8" standalone="yes"?>
<Relationships xmlns="http://schemas.openxmlformats.org/package/2006/relationships"><Relationship Id="rId8" Type="http://schemas.openxmlformats.org/officeDocument/2006/relationships/customXml" Target="../ink/ink765.xml"/><Relationship Id="rId13" Type="http://schemas.openxmlformats.org/officeDocument/2006/relationships/image" Target="../media/image754.png"/><Relationship Id="rId3" Type="http://schemas.openxmlformats.org/officeDocument/2006/relationships/image" Target="../media/image749.png"/><Relationship Id="rId7" Type="http://schemas.openxmlformats.org/officeDocument/2006/relationships/image" Target="../media/image751.png"/><Relationship Id="rId12" Type="http://schemas.openxmlformats.org/officeDocument/2006/relationships/customXml" Target="../ink/ink767.xml"/><Relationship Id="rId2" Type="http://schemas.openxmlformats.org/officeDocument/2006/relationships/customXml" Target="../ink/ink762.xml"/><Relationship Id="rId1" Type="http://schemas.openxmlformats.org/officeDocument/2006/relationships/slideLayout" Target="../slideLayouts/slideLayout1.xml"/><Relationship Id="rId6" Type="http://schemas.openxmlformats.org/officeDocument/2006/relationships/customXml" Target="../ink/ink764.xml"/><Relationship Id="rId11" Type="http://schemas.openxmlformats.org/officeDocument/2006/relationships/image" Target="../media/image753.png"/><Relationship Id="rId5" Type="http://schemas.openxmlformats.org/officeDocument/2006/relationships/image" Target="../media/image750.png"/><Relationship Id="rId15" Type="http://schemas.openxmlformats.org/officeDocument/2006/relationships/image" Target="../media/image755.png"/><Relationship Id="rId10" Type="http://schemas.openxmlformats.org/officeDocument/2006/relationships/customXml" Target="../ink/ink766.xml"/><Relationship Id="rId4" Type="http://schemas.openxmlformats.org/officeDocument/2006/relationships/customXml" Target="../ink/ink763.xml"/><Relationship Id="rId9" Type="http://schemas.openxmlformats.org/officeDocument/2006/relationships/image" Target="../media/image752.png"/><Relationship Id="rId14" Type="http://schemas.openxmlformats.org/officeDocument/2006/relationships/customXml" Target="../ink/ink768.xml"/></Relationships>
</file>

<file path=ppt/slides/_rels/slide15.xml.rels><?xml version="1.0" encoding="UTF-8" standalone="yes"?>
<Relationships xmlns="http://schemas.openxmlformats.org/package/2006/relationships"><Relationship Id="rId26" Type="http://schemas.openxmlformats.org/officeDocument/2006/relationships/customXml" Target="../ink/ink781.xml"/><Relationship Id="rId21" Type="http://schemas.openxmlformats.org/officeDocument/2006/relationships/image" Target="../media/image765.png"/><Relationship Id="rId42" Type="http://schemas.openxmlformats.org/officeDocument/2006/relationships/customXml" Target="../ink/ink789.xml"/><Relationship Id="rId47" Type="http://schemas.openxmlformats.org/officeDocument/2006/relationships/image" Target="../media/image778.png"/><Relationship Id="rId63" Type="http://schemas.openxmlformats.org/officeDocument/2006/relationships/customXml" Target="../ink/ink800.xml"/><Relationship Id="rId68" Type="http://schemas.openxmlformats.org/officeDocument/2006/relationships/image" Target="../media/image788.png"/><Relationship Id="rId16" Type="http://schemas.openxmlformats.org/officeDocument/2006/relationships/customXml" Target="../ink/ink776.xml"/><Relationship Id="rId11" Type="http://schemas.openxmlformats.org/officeDocument/2006/relationships/image" Target="../media/image760.png"/><Relationship Id="rId24" Type="http://schemas.openxmlformats.org/officeDocument/2006/relationships/customXml" Target="../ink/ink780.xml"/><Relationship Id="rId32" Type="http://schemas.openxmlformats.org/officeDocument/2006/relationships/customXml" Target="../ink/ink784.xml"/><Relationship Id="rId37" Type="http://schemas.openxmlformats.org/officeDocument/2006/relationships/image" Target="../media/image773.png"/><Relationship Id="rId40" Type="http://schemas.openxmlformats.org/officeDocument/2006/relationships/customXml" Target="../ink/ink788.xml"/><Relationship Id="rId45" Type="http://schemas.openxmlformats.org/officeDocument/2006/relationships/image" Target="../media/image777.png"/><Relationship Id="rId53" Type="http://schemas.openxmlformats.org/officeDocument/2006/relationships/image" Target="../media/image781.png"/><Relationship Id="rId58" Type="http://schemas.openxmlformats.org/officeDocument/2006/relationships/image" Target="../media/image783.png"/><Relationship Id="rId66" Type="http://schemas.openxmlformats.org/officeDocument/2006/relationships/image" Target="../media/image787.png"/><Relationship Id="rId74" Type="http://schemas.openxmlformats.org/officeDocument/2006/relationships/customXml" Target="../ink/ink806.xml"/><Relationship Id="rId5" Type="http://schemas.openxmlformats.org/officeDocument/2006/relationships/image" Target="../media/image757.png"/><Relationship Id="rId61" Type="http://schemas.openxmlformats.org/officeDocument/2006/relationships/customXml" Target="../ink/ink799.xml"/><Relationship Id="rId19" Type="http://schemas.openxmlformats.org/officeDocument/2006/relationships/image" Target="../media/image764.png"/><Relationship Id="rId14" Type="http://schemas.openxmlformats.org/officeDocument/2006/relationships/customXml" Target="../ink/ink775.xml"/><Relationship Id="rId22" Type="http://schemas.openxmlformats.org/officeDocument/2006/relationships/customXml" Target="../ink/ink779.xml"/><Relationship Id="rId27" Type="http://schemas.openxmlformats.org/officeDocument/2006/relationships/image" Target="../media/image768.png"/><Relationship Id="rId30" Type="http://schemas.openxmlformats.org/officeDocument/2006/relationships/customXml" Target="../ink/ink783.xml"/><Relationship Id="rId35" Type="http://schemas.openxmlformats.org/officeDocument/2006/relationships/image" Target="../media/image772.png"/><Relationship Id="rId43" Type="http://schemas.openxmlformats.org/officeDocument/2006/relationships/image" Target="../media/image776.png"/><Relationship Id="rId48" Type="http://schemas.openxmlformats.org/officeDocument/2006/relationships/customXml" Target="../ink/ink792.xml"/><Relationship Id="rId56" Type="http://schemas.openxmlformats.org/officeDocument/2006/relationships/customXml" Target="../ink/ink796.xml"/><Relationship Id="rId64" Type="http://schemas.openxmlformats.org/officeDocument/2006/relationships/image" Target="../media/image786.png"/><Relationship Id="rId69" Type="http://schemas.openxmlformats.org/officeDocument/2006/relationships/customXml" Target="../ink/ink803.xml"/><Relationship Id="rId77" Type="http://schemas.openxmlformats.org/officeDocument/2006/relationships/image" Target="../media/image792.png"/><Relationship Id="rId8" Type="http://schemas.openxmlformats.org/officeDocument/2006/relationships/customXml" Target="../ink/ink772.xml"/><Relationship Id="rId51" Type="http://schemas.openxmlformats.org/officeDocument/2006/relationships/image" Target="../media/image780.png"/><Relationship Id="rId72" Type="http://schemas.openxmlformats.org/officeDocument/2006/relationships/image" Target="../media/image790.png"/><Relationship Id="rId3" Type="http://schemas.openxmlformats.org/officeDocument/2006/relationships/image" Target="../media/image756.png"/><Relationship Id="rId12" Type="http://schemas.openxmlformats.org/officeDocument/2006/relationships/customXml" Target="../ink/ink774.xml"/><Relationship Id="rId17" Type="http://schemas.openxmlformats.org/officeDocument/2006/relationships/image" Target="../media/image763.png"/><Relationship Id="rId25" Type="http://schemas.openxmlformats.org/officeDocument/2006/relationships/image" Target="../media/image767.png"/><Relationship Id="rId33" Type="http://schemas.openxmlformats.org/officeDocument/2006/relationships/image" Target="../media/image771.png"/><Relationship Id="rId38" Type="http://schemas.openxmlformats.org/officeDocument/2006/relationships/customXml" Target="../ink/ink787.xml"/><Relationship Id="rId46" Type="http://schemas.openxmlformats.org/officeDocument/2006/relationships/customXml" Target="../ink/ink791.xml"/><Relationship Id="rId59" Type="http://schemas.openxmlformats.org/officeDocument/2006/relationships/customXml" Target="../ink/ink798.xml"/><Relationship Id="rId67" Type="http://schemas.openxmlformats.org/officeDocument/2006/relationships/customXml" Target="../ink/ink802.xml"/><Relationship Id="rId20" Type="http://schemas.openxmlformats.org/officeDocument/2006/relationships/customXml" Target="../ink/ink778.xml"/><Relationship Id="rId41" Type="http://schemas.openxmlformats.org/officeDocument/2006/relationships/image" Target="../media/image775.png"/><Relationship Id="rId54" Type="http://schemas.openxmlformats.org/officeDocument/2006/relationships/customXml" Target="../ink/ink795.xml"/><Relationship Id="rId62" Type="http://schemas.openxmlformats.org/officeDocument/2006/relationships/image" Target="../media/image785.png"/><Relationship Id="rId70" Type="http://schemas.openxmlformats.org/officeDocument/2006/relationships/image" Target="../media/image789.png"/><Relationship Id="rId75" Type="http://schemas.openxmlformats.org/officeDocument/2006/relationships/image" Target="../media/image791.png"/><Relationship Id="rId1" Type="http://schemas.openxmlformats.org/officeDocument/2006/relationships/slideLayout" Target="../slideLayouts/slideLayout1.xml"/><Relationship Id="rId6" Type="http://schemas.openxmlformats.org/officeDocument/2006/relationships/customXml" Target="../ink/ink771.xml"/><Relationship Id="rId15" Type="http://schemas.openxmlformats.org/officeDocument/2006/relationships/image" Target="../media/image762.png"/><Relationship Id="rId23" Type="http://schemas.openxmlformats.org/officeDocument/2006/relationships/image" Target="../media/image766.png"/><Relationship Id="rId28" Type="http://schemas.openxmlformats.org/officeDocument/2006/relationships/customXml" Target="../ink/ink782.xml"/><Relationship Id="rId36" Type="http://schemas.openxmlformats.org/officeDocument/2006/relationships/customXml" Target="../ink/ink786.xml"/><Relationship Id="rId49" Type="http://schemas.openxmlformats.org/officeDocument/2006/relationships/image" Target="../media/image779.png"/><Relationship Id="rId57" Type="http://schemas.openxmlformats.org/officeDocument/2006/relationships/customXml" Target="../ink/ink797.xml"/><Relationship Id="rId10" Type="http://schemas.openxmlformats.org/officeDocument/2006/relationships/customXml" Target="../ink/ink773.xml"/><Relationship Id="rId31" Type="http://schemas.openxmlformats.org/officeDocument/2006/relationships/image" Target="../media/image770.png"/><Relationship Id="rId44" Type="http://schemas.openxmlformats.org/officeDocument/2006/relationships/customXml" Target="../ink/ink790.xml"/><Relationship Id="rId52" Type="http://schemas.openxmlformats.org/officeDocument/2006/relationships/customXml" Target="../ink/ink794.xml"/><Relationship Id="rId60" Type="http://schemas.openxmlformats.org/officeDocument/2006/relationships/image" Target="../media/image784.png"/><Relationship Id="rId65" Type="http://schemas.openxmlformats.org/officeDocument/2006/relationships/customXml" Target="../ink/ink801.xml"/><Relationship Id="rId73" Type="http://schemas.openxmlformats.org/officeDocument/2006/relationships/customXml" Target="../ink/ink805.xml"/><Relationship Id="rId4" Type="http://schemas.openxmlformats.org/officeDocument/2006/relationships/customXml" Target="../ink/ink770.xml"/><Relationship Id="rId9" Type="http://schemas.openxmlformats.org/officeDocument/2006/relationships/image" Target="../media/image759.png"/><Relationship Id="rId13" Type="http://schemas.openxmlformats.org/officeDocument/2006/relationships/image" Target="../media/image761.png"/><Relationship Id="rId18" Type="http://schemas.openxmlformats.org/officeDocument/2006/relationships/customXml" Target="../ink/ink777.xml"/><Relationship Id="rId39" Type="http://schemas.openxmlformats.org/officeDocument/2006/relationships/image" Target="../media/image774.png"/><Relationship Id="rId34" Type="http://schemas.openxmlformats.org/officeDocument/2006/relationships/customXml" Target="../ink/ink785.xml"/><Relationship Id="rId50" Type="http://schemas.openxmlformats.org/officeDocument/2006/relationships/customXml" Target="../ink/ink793.xml"/><Relationship Id="rId55" Type="http://schemas.openxmlformats.org/officeDocument/2006/relationships/image" Target="../media/image782.png"/><Relationship Id="rId76" Type="http://schemas.openxmlformats.org/officeDocument/2006/relationships/customXml" Target="../ink/ink807.xml"/><Relationship Id="rId7" Type="http://schemas.openxmlformats.org/officeDocument/2006/relationships/image" Target="../media/image758.png"/><Relationship Id="rId71" Type="http://schemas.openxmlformats.org/officeDocument/2006/relationships/customXml" Target="../ink/ink804.xml"/><Relationship Id="rId2" Type="http://schemas.openxmlformats.org/officeDocument/2006/relationships/customXml" Target="../ink/ink769.xml"/><Relationship Id="rId29" Type="http://schemas.openxmlformats.org/officeDocument/2006/relationships/image" Target="../media/image769.png"/></Relationships>
</file>

<file path=ppt/slides/_rels/slide16.xml.rels><?xml version="1.0" encoding="UTF-8" standalone="yes"?>
<Relationships xmlns="http://schemas.openxmlformats.org/package/2006/relationships"><Relationship Id="rId117" Type="http://schemas.openxmlformats.org/officeDocument/2006/relationships/image" Target="../media/image850.png"/><Relationship Id="rId299" Type="http://schemas.openxmlformats.org/officeDocument/2006/relationships/image" Target="../media/image939.png"/><Relationship Id="rId21" Type="http://schemas.openxmlformats.org/officeDocument/2006/relationships/image" Target="../media/image802.png"/><Relationship Id="rId63" Type="http://schemas.openxmlformats.org/officeDocument/2006/relationships/image" Target="../media/image823.png"/><Relationship Id="rId159" Type="http://schemas.openxmlformats.org/officeDocument/2006/relationships/image" Target="../media/image871.png"/><Relationship Id="rId324" Type="http://schemas.openxmlformats.org/officeDocument/2006/relationships/image" Target="../media/image951.png"/><Relationship Id="rId366" Type="http://schemas.openxmlformats.org/officeDocument/2006/relationships/image" Target="../media/image972.png"/><Relationship Id="rId170" Type="http://schemas.openxmlformats.org/officeDocument/2006/relationships/customXml" Target="../ink/ink892.xml"/><Relationship Id="rId226" Type="http://schemas.openxmlformats.org/officeDocument/2006/relationships/customXml" Target="../ink/ink920.xml"/><Relationship Id="rId268" Type="http://schemas.openxmlformats.org/officeDocument/2006/relationships/image" Target="../media/image924.png"/><Relationship Id="rId32" Type="http://schemas.openxmlformats.org/officeDocument/2006/relationships/customXml" Target="../ink/ink823.xml"/><Relationship Id="rId74" Type="http://schemas.openxmlformats.org/officeDocument/2006/relationships/customXml" Target="../ink/ink844.xml"/><Relationship Id="rId128" Type="http://schemas.openxmlformats.org/officeDocument/2006/relationships/customXml" Target="../ink/ink871.xml"/><Relationship Id="rId335" Type="http://schemas.openxmlformats.org/officeDocument/2006/relationships/customXml" Target="../ink/ink976.xml"/><Relationship Id="rId377" Type="http://schemas.openxmlformats.org/officeDocument/2006/relationships/customXml" Target="../ink/ink997.xml"/><Relationship Id="rId5" Type="http://schemas.openxmlformats.org/officeDocument/2006/relationships/image" Target="../media/image794.png"/><Relationship Id="rId181" Type="http://schemas.openxmlformats.org/officeDocument/2006/relationships/image" Target="../media/image882.png"/><Relationship Id="rId237" Type="http://schemas.openxmlformats.org/officeDocument/2006/relationships/image" Target="../media/image910.png"/><Relationship Id="rId279" Type="http://schemas.openxmlformats.org/officeDocument/2006/relationships/customXml" Target="../ink/ink947.xml"/><Relationship Id="rId43" Type="http://schemas.openxmlformats.org/officeDocument/2006/relationships/image" Target="../media/image813.png"/><Relationship Id="rId139" Type="http://schemas.openxmlformats.org/officeDocument/2006/relationships/image" Target="../media/image861.png"/><Relationship Id="rId290" Type="http://schemas.openxmlformats.org/officeDocument/2006/relationships/customXml" Target="../ink/ink953.xml"/><Relationship Id="rId304" Type="http://schemas.openxmlformats.org/officeDocument/2006/relationships/customXml" Target="../ink/ink960.xml"/><Relationship Id="rId346" Type="http://schemas.openxmlformats.org/officeDocument/2006/relationships/image" Target="../media/image962.png"/><Relationship Id="rId85" Type="http://schemas.openxmlformats.org/officeDocument/2006/relationships/image" Target="../media/image834.png"/><Relationship Id="rId150" Type="http://schemas.openxmlformats.org/officeDocument/2006/relationships/customXml" Target="../ink/ink882.xml"/><Relationship Id="rId192" Type="http://schemas.openxmlformats.org/officeDocument/2006/relationships/customXml" Target="../ink/ink903.xml"/><Relationship Id="rId206" Type="http://schemas.openxmlformats.org/officeDocument/2006/relationships/customXml" Target="../ink/ink910.xml"/><Relationship Id="rId248" Type="http://schemas.openxmlformats.org/officeDocument/2006/relationships/image" Target="../media/image914.png"/><Relationship Id="rId12" Type="http://schemas.openxmlformats.org/officeDocument/2006/relationships/customXml" Target="../ink/ink813.xml"/><Relationship Id="rId108" Type="http://schemas.openxmlformats.org/officeDocument/2006/relationships/customXml" Target="../ink/ink861.xml"/><Relationship Id="rId315" Type="http://schemas.openxmlformats.org/officeDocument/2006/relationships/customXml" Target="../ink/ink966.xml"/><Relationship Id="rId357" Type="http://schemas.openxmlformats.org/officeDocument/2006/relationships/customXml" Target="../ink/ink987.xml"/><Relationship Id="rId54" Type="http://schemas.openxmlformats.org/officeDocument/2006/relationships/customXml" Target="../ink/ink834.xml"/><Relationship Id="rId96" Type="http://schemas.openxmlformats.org/officeDocument/2006/relationships/customXml" Target="../ink/ink855.xml"/><Relationship Id="rId161" Type="http://schemas.openxmlformats.org/officeDocument/2006/relationships/image" Target="../media/image872.png"/><Relationship Id="rId217" Type="http://schemas.openxmlformats.org/officeDocument/2006/relationships/image" Target="../media/image900.png"/><Relationship Id="rId259" Type="http://schemas.openxmlformats.org/officeDocument/2006/relationships/customXml" Target="../ink/ink937.xml"/><Relationship Id="rId23" Type="http://schemas.openxmlformats.org/officeDocument/2006/relationships/image" Target="../media/image803.png"/><Relationship Id="rId119" Type="http://schemas.openxmlformats.org/officeDocument/2006/relationships/image" Target="../media/image851.png"/><Relationship Id="rId270" Type="http://schemas.openxmlformats.org/officeDocument/2006/relationships/image" Target="../media/image925.png"/><Relationship Id="rId326" Type="http://schemas.openxmlformats.org/officeDocument/2006/relationships/image" Target="../media/image952.png"/><Relationship Id="rId65" Type="http://schemas.openxmlformats.org/officeDocument/2006/relationships/image" Target="../media/image824.png"/><Relationship Id="rId130" Type="http://schemas.openxmlformats.org/officeDocument/2006/relationships/customXml" Target="../ink/ink872.xml"/><Relationship Id="rId368" Type="http://schemas.openxmlformats.org/officeDocument/2006/relationships/image" Target="../media/image973.png"/><Relationship Id="rId172" Type="http://schemas.openxmlformats.org/officeDocument/2006/relationships/customXml" Target="../ink/ink893.xml"/><Relationship Id="rId228" Type="http://schemas.openxmlformats.org/officeDocument/2006/relationships/customXml" Target="../ink/ink921.xml"/><Relationship Id="rId281" Type="http://schemas.openxmlformats.org/officeDocument/2006/relationships/customXml" Target="../ink/ink948.xml"/><Relationship Id="rId337" Type="http://schemas.openxmlformats.org/officeDocument/2006/relationships/customXml" Target="../ink/ink977.xml"/><Relationship Id="rId34" Type="http://schemas.openxmlformats.org/officeDocument/2006/relationships/customXml" Target="../ink/ink824.xml"/><Relationship Id="rId76" Type="http://schemas.openxmlformats.org/officeDocument/2006/relationships/customXml" Target="../ink/ink845.xml"/><Relationship Id="rId141" Type="http://schemas.openxmlformats.org/officeDocument/2006/relationships/image" Target="../media/image862.png"/><Relationship Id="rId379" Type="http://schemas.openxmlformats.org/officeDocument/2006/relationships/customXml" Target="../ink/ink998.xml"/><Relationship Id="rId7" Type="http://schemas.openxmlformats.org/officeDocument/2006/relationships/image" Target="../media/image795.png"/><Relationship Id="rId183" Type="http://schemas.openxmlformats.org/officeDocument/2006/relationships/image" Target="../media/image883.png"/><Relationship Id="rId239" Type="http://schemas.openxmlformats.org/officeDocument/2006/relationships/image" Target="../media/image911.png"/><Relationship Id="rId250" Type="http://schemas.openxmlformats.org/officeDocument/2006/relationships/image" Target="../media/image915.png"/><Relationship Id="rId292" Type="http://schemas.openxmlformats.org/officeDocument/2006/relationships/customXml" Target="../ink/ink954.xml"/><Relationship Id="rId306" Type="http://schemas.openxmlformats.org/officeDocument/2006/relationships/customXml" Target="../ink/ink961.xml"/><Relationship Id="rId45" Type="http://schemas.openxmlformats.org/officeDocument/2006/relationships/image" Target="../media/image814.png"/><Relationship Id="rId87" Type="http://schemas.openxmlformats.org/officeDocument/2006/relationships/image" Target="../media/image835.png"/><Relationship Id="rId110" Type="http://schemas.openxmlformats.org/officeDocument/2006/relationships/customXml" Target="../ink/ink862.xml"/><Relationship Id="rId348" Type="http://schemas.openxmlformats.org/officeDocument/2006/relationships/image" Target="../media/image963.png"/><Relationship Id="rId152" Type="http://schemas.openxmlformats.org/officeDocument/2006/relationships/customXml" Target="../ink/ink883.xml"/><Relationship Id="rId194" Type="http://schemas.openxmlformats.org/officeDocument/2006/relationships/customXml" Target="../ink/ink904.xml"/><Relationship Id="rId208" Type="http://schemas.openxmlformats.org/officeDocument/2006/relationships/customXml" Target="../ink/ink911.xml"/><Relationship Id="rId261" Type="http://schemas.openxmlformats.org/officeDocument/2006/relationships/customXml" Target="../ink/ink938.xml"/><Relationship Id="rId14" Type="http://schemas.openxmlformats.org/officeDocument/2006/relationships/customXml" Target="../ink/ink814.xml"/><Relationship Id="rId56" Type="http://schemas.openxmlformats.org/officeDocument/2006/relationships/customXml" Target="../ink/ink835.xml"/><Relationship Id="rId317" Type="http://schemas.openxmlformats.org/officeDocument/2006/relationships/customXml" Target="../ink/ink967.xml"/><Relationship Id="rId359" Type="http://schemas.openxmlformats.org/officeDocument/2006/relationships/customXml" Target="../ink/ink988.xml"/><Relationship Id="rId98" Type="http://schemas.openxmlformats.org/officeDocument/2006/relationships/customXml" Target="../ink/ink856.xml"/><Relationship Id="rId121" Type="http://schemas.openxmlformats.org/officeDocument/2006/relationships/image" Target="../media/image852.png"/><Relationship Id="rId163" Type="http://schemas.openxmlformats.org/officeDocument/2006/relationships/image" Target="../media/image873.png"/><Relationship Id="rId219" Type="http://schemas.openxmlformats.org/officeDocument/2006/relationships/image" Target="../media/image901.png"/><Relationship Id="rId370" Type="http://schemas.openxmlformats.org/officeDocument/2006/relationships/image" Target="../media/image974.png"/><Relationship Id="rId230" Type="http://schemas.openxmlformats.org/officeDocument/2006/relationships/customXml" Target="../ink/ink922.xml"/><Relationship Id="rId25" Type="http://schemas.openxmlformats.org/officeDocument/2006/relationships/image" Target="../media/image804.png"/><Relationship Id="rId67" Type="http://schemas.openxmlformats.org/officeDocument/2006/relationships/image" Target="../media/image825.png"/><Relationship Id="rId272" Type="http://schemas.openxmlformats.org/officeDocument/2006/relationships/image" Target="../media/image926.png"/><Relationship Id="rId328" Type="http://schemas.openxmlformats.org/officeDocument/2006/relationships/image" Target="../media/image953.png"/><Relationship Id="rId132" Type="http://schemas.openxmlformats.org/officeDocument/2006/relationships/customXml" Target="../ink/ink873.xml"/><Relationship Id="rId174" Type="http://schemas.openxmlformats.org/officeDocument/2006/relationships/customXml" Target="../ink/ink894.xml"/><Relationship Id="rId241" Type="http://schemas.openxmlformats.org/officeDocument/2006/relationships/image" Target="../media/image912.png"/><Relationship Id="rId36" Type="http://schemas.openxmlformats.org/officeDocument/2006/relationships/customXml" Target="../ink/ink825.xml"/><Relationship Id="rId283" Type="http://schemas.openxmlformats.org/officeDocument/2006/relationships/customXml" Target="../ink/ink949.xml"/><Relationship Id="rId339" Type="http://schemas.openxmlformats.org/officeDocument/2006/relationships/customXml" Target="../ink/ink978.xml"/><Relationship Id="rId78" Type="http://schemas.openxmlformats.org/officeDocument/2006/relationships/customXml" Target="../ink/ink846.xml"/><Relationship Id="rId101" Type="http://schemas.openxmlformats.org/officeDocument/2006/relationships/image" Target="../media/image842.png"/><Relationship Id="rId143" Type="http://schemas.openxmlformats.org/officeDocument/2006/relationships/image" Target="../media/image863.png"/><Relationship Id="rId185" Type="http://schemas.openxmlformats.org/officeDocument/2006/relationships/image" Target="../media/image884.png"/><Relationship Id="rId350" Type="http://schemas.openxmlformats.org/officeDocument/2006/relationships/image" Target="../media/image964.png"/><Relationship Id="rId9" Type="http://schemas.openxmlformats.org/officeDocument/2006/relationships/image" Target="../media/image796.png"/><Relationship Id="rId210" Type="http://schemas.openxmlformats.org/officeDocument/2006/relationships/customXml" Target="../ink/ink912.xml"/><Relationship Id="rId26" Type="http://schemas.openxmlformats.org/officeDocument/2006/relationships/customXml" Target="../ink/ink820.xml"/><Relationship Id="rId231" Type="http://schemas.openxmlformats.org/officeDocument/2006/relationships/image" Target="../media/image907.png"/><Relationship Id="rId252" Type="http://schemas.openxmlformats.org/officeDocument/2006/relationships/image" Target="../media/image916.png"/><Relationship Id="rId273" Type="http://schemas.openxmlformats.org/officeDocument/2006/relationships/customXml" Target="../ink/ink944.xml"/><Relationship Id="rId294" Type="http://schemas.openxmlformats.org/officeDocument/2006/relationships/customXml" Target="../ink/ink955.xml"/><Relationship Id="rId308" Type="http://schemas.openxmlformats.org/officeDocument/2006/relationships/customXml" Target="../ink/ink962.xml"/><Relationship Id="rId329" Type="http://schemas.openxmlformats.org/officeDocument/2006/relationships/customXml" Target="../ink/ink973.xml"/><Relationship Id="rId47" Type="http://schemas.openxmlformats.org/officeDocument/2006/relationships/image" Target="../media/image815.png"/><Relationship Id="rId68" Type="http://schemas.openxmlformats.org/officeDocument/2006/relationships/customXml" Target="../ink/ink841.xml"/><Relationship Id="rId89" Type="http://schemas.openxmlformats.org/officeDocument/2006/relationships/image" Target="../media/image836.png"/><Relationship Id="rId112" Type="http://schemas.openxmlformats.org/officeDocument/2006/relationships/customXml" Target="../ink/ink863.xml"/><Relationship Id="rId133" Type="http://schemas.openxmlformats.org/officeDocument/2006/relationships/image" Target="../media/image858.png"/><Relationship Id="rId154" Type="http://schemas.openxmlformats.org/officeDocument/2006/relationships/customXml" Target="../ink/ink884.xml"/><Relationship Id="rId175" Type="http://schemas.openxmlformats.org/officeDocument/2006/relationships/image" Target="../media/image879.png"/><Relationship Id="rId340" Type="http://schemas.openxmlformats.org/officeDocument/2006/relationships/image" Target="../media/image959.png"/><Relationship Id="rId361" Type="http://schemas.openxmlformats.org/officeDocument/2006/relationships/customXml" Target="../ink/ink989.xml"/><Relationship Id="rId196" Type="http://schemas.openxmlformats.org/officeDocument/2006/relationships/customXml" Target="../ink/ink905.xml"/><Relationship Id="rId200" Type="http://schemas.openxmlformats.org/officeDocument/2006/relationships/customXml" Target="../ink/ink907.xml"/><Relationship Id="rId16" Type="http://schemas.openxmlformats.org/officeDocument/2006/relationships/customXml" Target="../ink/ink815.xml"/><Relationship Id="rId221" Type="http://schemas.openxmlformats.org/officeDocument/2006/relationships/image" Target="../media/image902.png"/><Relationship Id="rId242" Type="http://schemas.openxmlformats.org/officeDocument/2006/relationships/customXml" Target="../ink/ink928.xml"/><Relationship Id="rId263" Type="http://schemas.openxmlformats.org/officeDocument/2006/relationships/customXml" Target="../ink/ink939.xml"/><Relationship Id="rId284" Type="http://schemas.openxmlformats.org/officeDocument/2006/relationships/image" Target="../media/image932.png"/><Relationship Id="rId319" Type="http://schemas.openxmlformats.org/officeDocument/2006/relationships/customXml" Target="../ink/ink968.xml"/><Relationship Id="rId37" Type="http://schemas.openxmlformats.org/officeDocument/2006/relationships/image" Target="../media/image810.png"/><Relationship Id="rId58" Type="http://schemas.openxmlformats.org/officeDocument/2006/relationships/customXml" Target="../ink/ink836.xml"/><Relationship Id="rId79" Type="http://schemas.openxmlformats.org/officeDocument/2006/relationships/image" Target="../media/image831.png"/><Relationship Id="rId102" Type="http://schemas.openxmlformats.org/officeDocument/2006/relationships/customXml" Target="../ink/ink858.xml"/><Relationship Id="rId123" Type="http://schemas.openxmlformats.org/officeDocument/2006/relationships/image" Target="../media/image853.png"/><Relationship Id="rId144" Type="http://schemas.openxmlformats.org/officeDocument/2006/relationships/customXml" Target="../ink/ink879.xml"/><Relationship Id="rId330" Type="http://schemas.openxmlformats.org/officeDocument/2006/relationships/image" Target="../media/image954.png"/><Relationship Id="rId90" Type="http://schemas.openxmlformats.org/officeDocument/2006/relationships/customXml" Target="../ink/ink852.xml"/><Relationship Id="rId165" Type="http://schemas.openxmlformats.org/officeDocument/2006/relationships/image" Target="../media/image874.png"/><Relationship Id="rId186" Type="http://schemas.openxmlformats.org/officeDocument/2006/relationships/customXml" Target="../ink/ink900.xml"/><Relationship Id="rId351" Type="http://schemas.openxmlformats.org/officeDocument/2006/relationships/customXml" Target="../ink/ink984.xml"/><Relationship Id="rId372" Type="http://schemas.openxmlformats.org/officeDocument/2006/relationships/image" Target="../media/image975.png"/><Relationship Id="rId211" Type="http://schemas.openxmlformats.org/officeDocument/2006/relationships/image" Target="../media/image897.png"/><Relationship Id="rId232" Type="http://schemas.openxmlformats.org/officeDocument/2006/relationships/customXml" Target="../ink/ink923.xml"/><Relationship Id="rId253" Type="http://schemas.openxmlformats.org/officeDocument/2006/relationships/customXml" Target="../ink/ink934.xml"/><Relationship Id="rId274" Type="http://schemas.openxmlformats.org/officeDocument/2006/relationships/image" Target="../media/image927.png"/><Relationship Id="rId295" Type="http://schemas.openxmlformats.org/officeDocument/2006/relationships/image" Target="../media/image937.png"/><Relationship Id="rId309" Type="http://schemas.openxmlformats.org/officeDocument/2006/relationships/image" Target="../media/image944.png"/><Relationship Id="rId27" Type="http://schemas.openxmlformats.org/officeDocument/2006/relationships/image" Target="../media/image805.png"/><Relationship Id="rId48" Type="http://schemas.openxmlformats.org/officeDocument/2006/relationships/customXml" Target="../ink/ink831.xml"/><Relationship Id="rId69" Type="http://schemas.openxmlformats.org/officeDocument/2006/relationships/image" Target="../media/image826.png"/><Relationship Id="rId113" Type="http://schemas.openxmlformats.org/officeDocument/2006/relationships/image" Target="../media/image848.png"/><Relationship Id="rId134" Type="http://schemas.openxmlformats.org/officeDocument/2006/relationships/customXml" Target="../ink/ink874.xml"/><Relationship Id="rId320" Type="http://schemas.openxmlformats.org/officeDocument/2006/relationships/image" Target="../media/image949.png"/><Relationship Id="rId80" Type="http://schemas.openxmlformats.org/officeDocument/2006/relationships/customXml" Target="../ink/ink847.xml"/><Relationship Id="rId155" Type="http://schemas.openxmlformats.org/officeDocument/2006/relationships/image" Target="../media/image869.png"/><Relationship Id="rId176" Type="http://schemas.openxmlformats.org/officeDocument/2006/relationships/customXml" Target="../ink/ink895.xml"/><Relationship Id="rId197" Type="http://schemas.openxmlformats.org/officeDocument/2006/relationships/image" Target="../media/image890.png"/><Relationship Id="rId341" Type="http://schemas.openxmlformats.org/officeDocument/2006/relationships/customXml" Target="../ink/ink979.xml"/><Relationship Id="rId362" Type="http://schemas.openxmlformats.org/officeDocument/2006/relationships/image" Target="../media/image970.png"/><Relationship Id="rId201" Type="http://schemas.openxmlformats.org/officeDocument/2006/relationships/image" Target="../media/image892.png"/><Relationship Id="rId222" Type="http://schemas.openxmlformats.org/officeDocument/2006/relationships/customXml" Target="../ink/ink918.xml"/><Relationship Id="rId243" Type="http://schemas.openxmlformats.org/officeDocument/2006/relationships/image" Target="../media/image770.png"/><Relationship Id="rId264" Type="http://schemas.openxmlformats.org/officeDocument/2006/relationships/image" Target="../media/image922.png"/><Relationship Id="rId285" Type="http://schemas.openxmlformats.org/officeDocument/2006/relationships/customXml" Target="../ink/ink950.xml"/><Relationship Id="rId17" Type="http://schemas.openxmlformats.org/officeDocument/2006/relationships/image" Target="../media/image800.png"/><Relationship Id="rId38" Type="http://schemas.openxmlformats.org/officeDocument/2006/relationships/customXml" Target="../ink/ink826.xml"/><Relationship Id="rId59" Type="http://schemas.openxmlformats.org/officeDocument/2006/relationships/image" Target="../media/image821.png"/><Relationship Id="rId103" Type="http://schemas.openxmlformats.org/officeDocument/2006/relationships/image" Target="../media/image843.png"/><Relationship Id="rId124" Type="http://schemas.openxmlformats.org/officeDocument/2006/relationships/customXml" Target="../ink/ink869.xml"/><Relationship Id="rId310" Type="http://schemas.openxmlformats.org/officeDocument/2006/relationships/customXml" Target="../ink/ink963.xml"/><Relationship Id="rId70" Type="http://schemas.openxmlformats.org/officeDocument/2006/relationships/customXml" Target="../ink/ink842.xml"/><Relationship Id="rId91" Type="http://schemas.openxmlformats.org/officeDocument/2006/relationships/image" Target="../media/image837.png"/><Relationship Id="rId145" Type="http://schemas.openxmlformats.org/officeDocument/2006/relationships/image" Target="../media/image864.png"/><Relationship Id="rId166" Type="http://schemas.openxmlformats.org/officeDocument/2006/relationships/customXml" Target="../ink/ink890.xml"/><Relationship Id="rId187" Type="http://schemas.openxmlformats.org/officeDocument/2006/relationships/image" Target="../media/image885.png"/><Relationship Id="rId331" Type="http://schemas.openxmlformats.org/officeDocument/2006/relationships/customXml" Target="../ink/ink974.xml"/><Relationship Id="rId352" Type="http://schemas.openxmlformats.org/officeDocument/2006/relationships/image" Target="../media/image965.png"/><Relationship Id="rId373" Type="http://schemas.openxmlformats.org/officeDocument/2006/relationships/customXml" Target="../ink/ink995.xml"/><Relationship Id="rId1" Type="http://schemas.openxmlformats.org/officeDocument/2006/relationships/slideLayout" Target="../slideLayouts/slideLayout1.xml"/><Relationship Id="rId212" Type="http://schemas.openxmlformats.org/officeDocument/2006/relationships/customXml" Target="../ink/ink913.xml"/><Relationship Id="rId233" Type="http://schemas.openxmlformats.org/officeDocument/2006/relationships/image" Target="../media/image908.png"/><Relationship Id="rId254" Type="http://schemas.openxmlformats.org/officeDocument/2006/relationships/image" Target="../media/image917.png"/><Relationship Id="rId28" Type="http://schemas.openxmlformats.org/officeDocument/2006/relationships/customXml" Target="../ink/ink821.xml"/><Relationship Id="rId49" Type="http://schemas.openxmlformats.org/officeDocument/2006/relationships/image" Target="../media/image816.png"/><Relationship Id="rId114" Type="http://schemas.openxmlformats.org/officeDocument/2006/relationships/customXml" Target="../ink/ink864.xml"/><Relationship Id="rId275" Type="http://schemas.openxmlformats.org/officeDocument/2006/relationships/customXml" Target="../ink/ink945.xml"/><Relationship Id="rId296" Type="http://schemas.openxmlformats.org/officeDocument/2006/relationships/customXml" Target="../ink/ink956.xml"/><Relationship Id="rId300" Type="http://schemas.openxmlformats.org/officeDocument/2006/relationships/customXml" Target="../ink/ink958.xml"/><Relationship Id="rId60" Type="http://schemas.openxmlformats.org/officeDocument/2006/relationships/customXml" Target="../ink/ink837.xml"/><Relationship Id="rId81" Type="http://schemas.openxmlformats.org/officeDocument/2006/relationships/image" Target="../media/image832.png"/><Relationship Id="rId135" Type="http://schemas.openxmlformats.org/officeDocument/2006/relationships/image" Target="../media/image859.png"/><Relationship Id="rId156" Type="http://schemas.openxmlformats.org/officeDocument/2006/relationships/customXml" Target="../ink/ink885.xml"/><Relationship Id="rId177" Type="http://schemas.openxmlformats.org/officeDocument/2006/relationships/image" Target="../media/image880.png"/><Relationship Id="rId198" Type="http://schemas.openxmlformats.org/officeDocument/2006/relationships/customXml" Target="../ink/ink906.xml"/><Relationship Id="rId321" Type="http://schemas.openxmlformats.org/officeDocument/2006/relationships/customXml" Target="../ink/ink969.xml"/><Relationship Id="rId342" Type="http://schemas.openxmlformats.org/officeDocument/2006/relationships/image" Target="../media/image960.png"/><Relationship Id="rId363" Type="http://schemas.openxmlformats.org/officeDocument/2006/relationships/customXml" Target="../ink/ink990.xml"/><Relationship Id="rId202" Type="http://schemas.openxmlformats.org/officeDocument/2006/relationships/customXml" Target="../ink/ink908.xml"/><Relationship Id="rId223" Type="http://schemas.openxmlformats.org/officeDocument/2006/relationships/image" Target="../media/image903.png"/><Relationship Id="rId244" Type="http://schemas.openxmlformats.org/officeDocument/2006/relationships/customXml" Target="../ink/ink929.xml"/><Relationship Id="rId18" Type="http://schemas.openxmlformats.org/officeDocument/2006/relationships/customXml" Target="../ink/ink816.xml"/><Relationship Id="rId39" Type="http://schemas.openxmlformats.org/officeDocument/2006/relationships/image" Target="../media/image811.png"/><Relationship Id="rId265" Type="http://schemas.openxmlformats.org/officeDocument/2006/relationships/customXml" Target="../ink/ink940.xml"/><Relationship Id="rId286" Type="http://schemas.openxmlformats.org/officeDocument/2006/relationships/image" Target="../media/image933.png"/><Relationship Id="rId50" Type="http://schemas.openxmlformats.org/officeDocument/2006/relationships/customXml" Target="../ink/ink832.xml"/><Relationship Id="rId104" Type="http://schemas.openxmlformats.org/officeDocument/2006/relationships/customXml" Target="../ink/ink859.xml"/><Relationship Id="rId125" Type="http://schemas.openxmlformats.org/officeDocument/2006/relationships/image" Target="../media/image854.png"/><Relationship Id="rId146" Type="http://schemas.openxmlformats.org/officeDocument/2006/relationships/customXml" Target="../ink/ink880.xml"/><Relationship Id="rId167" Type="http://schemas.openxmlformats.org/officeDocument/2006/relationships/image" Target="../media/image875.png"/><Relationship Id="rId188" Type="http://schemas.openxmlformats.org/officeDocument/2006/relationships/customXml" Target="../ink/ink901.xml"/><Relationship Id="rId311" Type="http://schemas.openxmlformats.org/officeDocument/2006/relationships/image" Target="../media/image945.png"/><Relationship Id="rId332" Type="http://schemas.openxmlformats.org/officeDocument/2006/relationships/image" Target="../media/image955.png"/><Relationship Id="rId353" Type="http://schemas.openxmlformats.org/officeDocument/2006/relationships/customXml" Target="../ink/ink985.xml"/><Relationship Id="rId374" Type="http://schemas.openxmlformats.org/officeDocument/2006/relationships/image" Target="../media/image976.png"/><Relationship Id="rId71" Type="http://schemas.openxmlformats.org/officeDocument/2006/relationships/image" Target="../media/image827.png"/><Relationship Id="rId92" Type="http://schemas.openxmlformats.org/officeDocument/2006/relationships/customXml" Target="../ink/ink853.xml"/><Relationship Id="rId213" Type="http://schemas.openxmlformats.org/officeDocument/2006/relationships/image" Target="../media/image898.png"/><Relationship Id="rId234" Type="http://schemas.openxmlformats.org/officeDocument/2006/relationships/customXml" Target="../ink/ink924.xml"/><Relationship Id="rId2" Type="http://schemas.openxmlformats.org/officeDocument/2006/relationships/customXml" Target="../ink/ink808.xml"/><Relationship Id="rId29" Type="http://schemas.openxmlformats.org/officeDocument/2006/relationships/image" Target="../media/image806.png"/><Relationship Id="rId255" Type="http://schemas.openxmlformats.org/officeDocument/2006/relationships/customXml" Target="../ink/ink935.xml"/><Relationship Id="rId276" Type="http://schemas.openxmlformats.org/officeDocument/2006/relationships/image" Target="../media/image928.png"/><Relationship Id="rId297" Type="http://schemas.openxmlformats.org/officeDocument/2006/relationships/image" Target="../media/image938.png"/><Relationship Id="rId40" Type="http://schemas.openxmlformats.org/officeDocument/2006/relationships/customXml" Target="../ink/ink827.xml"/><Relationship Id="rId115" Type="http://schemas.openxmlformats.org/officeDocument/2006/relationships/image" Target="../media/image849.png"/><Relationship Id="rId136" Type="http://schemas.openxmlformats.org/officeDocument/2006/relationships/customXml" Target="../ink/ink875.xml"/><Relationship Id="rId157" Type="http://schemas.openxmlformats.org/officeDocument/2006/relationships/image" Target="../media/image870.png"/><Relationship Id="rId178" Type="http://schemas.openxmlformats.org/officeDocument/2006/relationships/customXml" Target="../ink/ink896.xml"/><Relationship Id="rId301" Type="http://schemas.openxmlformats.org/officeDocument/2006/relationships/image" Target="../media/image940.png"/><Relationship Id="rId322" Type="http://schemas.openxmlformats.org/officeDocument/2006/relationships/image" Target="../media/image950.png"/><Relationship Id="rId343" Type="http://schemas.openxmlformats.org/officeDocument/2006/relationships/customXml" Target="../ink/ink980.xml"/><Relationship Id="rId364" Type="http://schemas.openxmlformats.org/officeDocument/2006/relationships/image" Target="../media/image971.png"/><Relationship Id="rId61" Type="http://schemas.openxmlformats.org/officeDocument/2006/relationships/image" Target="../media/image822.png"/><Relationship Id="rId82" Type="http://schemas.openxmlformats.org/officeDocument/2006/relationships/customXml" Target="../ink/ink848.xml"/><Relationship Id="rId199" Type="http://schemas.openxmlformats.org/officeDocument/2006/relationships/image" Target="../media/image891.png"/><Relationship Id="rId203" Type="http://schemas.openxmlformats.org/officeDocument/2006/relationships/image" Target="../media/image893.png"/><Relationship Id="rId19" Type="http://schemas.openxmlformats.org/officeDocument/2006/relationships/image" Target="../media/image801.png"/><Relationship Id="rId224" Type="http://schemas.openxmlformats.org/officeDocument/2006/relationships/customXml" Target="../ink/ink919.xml"/><Relationship Id="rId245" Type="http://schemas.openxmlformats.org/officeDocument/2006/relationships/image" Target="../media/image913.png"/><Relationship Id="rId266" Type="http://schemas.openxmlformats.org/officeDocument/2006/relationships/image" Target="../media/image923.png"/><Relationship Id="rId287" Type="http://schemas.openxmlformats.org/officeDocument/2006/relationships/customXml" Target="../ink/ink951.xml"/><Relationship Id="rId30" Type="http://schemas.openxmlformats.org/officeDocument/2006/relationships/customXml" Target="../ink/ink822.xml"/><Relationship Id="rId105" Type="http://schemas.openxmlformats.org/officeDocument/2006/relationships/image" Target="../media/image844.png"/><Relationship Id="rId126" Type="http://schemas.openxmlformats.org/officeDocument/2006/relationships/customXml" Target="../ink/ink870.xml"/><Relationship Id="rId147" Type="http://schemas.openxmlformats.org/officeDocument/2006/relationships/image" Target="../media/image865.png"/><Relationship Id="rId168" Type="http://schemas.openxmlformats.org/officeDocument/2006/relationships/customXml" Target="../ink/ink891.xml"/><Relationship Id="rId312" Type="http://schemas.openxmlformats.org/officeDocument/2006/relationships/customXml" Target="../ink/ink964.xml"/><Relationship Id="rId333" Type="http://schemas.openxmlformats.org/officeDocument/2006/relationships/customXml" Target="../ink/ink975.xml"/><Relationship Id="rId354" Type="http://schemas.openxmlformats.org/officeDocument/2006/relationships/image" Target="../media/image966.png"/><Relationship Id="rId51" Type="http://schemas.openxmlformats.org/officeDocument/2006/relationships/image" Target="../media/image817.png"/><Relationship Id="rId72" Type="http://schemas.openxmlformats.org/officeDocument/2006/relationships/customXml" Target="../ink/ink843.xml"/><Relationship Id="rId93" Type="http://schemas.openxmlformats.org/officeDocument/2006/relationships/image" Target="../media/image838.png"/><Relationship Id="rId189" Type="http://schemas.openxmlformats.org/officeDocument/2006/relationships/image" Target="../media/image886.png"/><Relationship Id="rId375" Type="http://schemas.openxmlformats.org/officeDocument/2006/relationships/customXml" Target="../ink/ink996.xml"/><Relationship Id="rId3" Type="http://schemas.openxmlformats.org/officeDocument/2006/relationships/image" Target="../media/image793.png"/><Relationship Id="rId214" Type="http://schemas.openxmlformats.org/officeDocument/2006/relationships/customXml" Target="../ink/ink914.xml"/><Relationship Id="rId235" Type="http://schemas.openxmlformats.org/officeDocument/2006/relationships/image" Target="../media/image909.png"/><Relationship Id="rId256" Type="http://schemas.openxmlformats.org/officeDocument/2006/relationships/image" Target="../media/image918.png"/><Relationship Id="rId277" Type="http://schemas.openxmlformats.org/officeDocument/2006/relationships/customXml" Target="../ink/ink946.xml"/><Relationship Id="rId298" Type="http://schemas.openxmlformats.org/officeDocument/2006/relationships/customXml" Target="../ink/ink957.xml"/><Relationship Id="rId116" Type="http://schemas.openxmlformats.org/officeDocument/2006/relationships/customXml" Target="../ink/ink865.xml"/><Relationship Id="rId137" Type="http://schemas.openxmlformats.org/officeDocument/2006/relationships/image" Target="../media/image860.png"/><Relationship Id="rId158" Type="http://schemas.openxmlformats.org/officeDocument/2006/relationships/customXml" Target="../ink/ink886.xml"/><Relationship Id="rId302" Type="http://schemas.openxmlformats.org/officeDocument/2006/relationships/customXml" Target="../ink/ink959.xml"/><Relationship Id="rId323" Type="http://schemas.openxmlformats.org/officeDocument/2006/relationships/customXml" Target="../ink/ink970.xml"/><Relationship Id="rId344" Type="http://schemas.openxmlformats.org/officeDocument/2006/relationships/image" Target="../media/image961.png"/><Relationship Id="rId20" Type="http://schemas.openxmlformats.org/officeDocument/2006/relationships/customXml" Target="../ink/ink817.xml"/><Relationship Id="rId41" Type="http://schemas.openxmlformats.org/officeDocument/2006/relationships/image" Target="../media/image812.png"/><Relationship Id="rId62" Type="http://schemas.openxmlformats.org/officeDocument/2006/relationships/customXml" Target="../ink/ink838.xml"/><Relationship Id="rId83" Type="http://schemas.openxmlformats.org/officeDocument/2006/relationships/image" Target="../media/image833.png"/><Relationship Id="rId179" Type="http://schemas.openxmlformats.org/officeDocument/2006/relationships/image" Target="../media/image881.png"/><Relationship Id="rId365" Type="http://schemas.openxmlformats.org/officeDocument/2006/relationships/customXml" Target="../ink/ink991.xml"/><Relationship Id="rId190" Type="http://schemas.openxmlformats.org/officeDocument/2006/relationships/customXml" Target="../ink/ink902.xml"/><Relationship Id="rId204" Type="http://schemas.openxmlformats.org/officeDocument/2006/relationships/customXml" Target="../ink/ink909.xml"/><Relationship Id="rId225" Type="http://schemas.openxmlformats.org/officeDocument/2006/relationships/image" Target="../media/image904.png"/><Relationship Id="rId246" Type="http://schemas.openxmlformats.org/officeDocument/2006/relationships/customXml" Target="../ink/ink930.xml"/><Relationship Id="rId267" Type="http://schemas.openxmlformats.org/officeDocument/2006/relationships/customXml" Target="../ink/ink941.xml"/><Relationship Id="rId288" Type="http://schemas.openxmlformats.org/officeDocument/2006/relationships/image" Target="../media/image934.png"/><Relationship Id="rId106" Type="http://schemas.openxmlformats.org/officeDocument/2006/relationships/customXml" Target="../ink/ink860.xml"/><Relationship Id="rId127" Type="http://schemas.openxmlformats.org/officeDocument/2006/relationships/image" Target="../media/image855.png"/><Relationship Id="rId313" Type="http://schemas.openxmlformats.org/officeDocument/2006/relationships/customXml" Target="../ink/ink965.xml"/><Relationship Id="rId10" Type="http://schemas.openxmlformats.org/officeDocument/2006/relationships/customXml" Target="../ink/ink812.xml"/><Relationship Id="rId31" Type="http://schemas.openxmlformats.org/officeDocument/2006/relationships/image" Target="../media/image807.png"/><Relationship Id="rId52" Type="http://schemas.openxmlformats.org/officeDocument/2006/relationships/customXml" Target="../ink/ink833.xml"/><Relationship Id="rId73" Type="http://schemas.openxmlformats.org/officeDocument/2006/relationships/image" Target="../media/image828.png"/><Relationship Id="rId94" Type="http://schemas.openxmlformats.org/officeDocument/2006/relationships/customXml" Target="../ink/ink854.xml"/><Relationship Id="rId148" Type="http://schemas.openxmlformats.org/officeDocument/2006/relationships/customXml" Target="../ink/ink881.xml"/><Relationship Id="rId169" Type="http://schemas.openxmlformats.org/officeDocument/2006/relationships/image" Target="../media/image876.png"/><Relationship Id="rId334" Type="http://schemas.openxmlformats.org/officeDocument/2006/relationships/image" Target="../media/image956.png"/><Relationship Id="rId355" Type="http://schemas.openxmlformats.org/officeDocument/2006/relationships/customXml" Target="../ink/ink986.xml"/><Relationship Id="rId376" Type="http://schemas.openxmlformats.org/officeDocument/2006/relationships/image" Target="../media/image977.png"/><Relationship Id="rId4" Type="http://schemas.openxmlformats.org/officeDocument/2006/relationships/customXml" Target="../ink/ink809.xml"/><Relationship Id="rId180" Type="http://schemas.openxmlformats.org/officeDocument/2006/relationships/customXml" Target="../ink/ink897.xml"/><Relationship Id="rId215" Type="http://schemas.openxmlformats.org/officeDocument/2006/relationships/image" Target="../media/image899.png"/><Relationship Id="rId236" Type="http://schemas.openxmlformats.org/officeDocument/2006/relationships/customXml" Target="../ink/ink925.xml"/><Relationship Id="rId257" Type="http://schemas.openxmlformats.org/officeDocument/2006/relationships/customXml" Target="../ink/ink936.xml"/><Relationship Id="rId278" Type="http://schemas.openxmlformats.org/officeDocument/2006/relationships/image" Target="../media/image929.png"/><Relationship Id="rId303" Type="http://schemas.openxmlformats.org/officeDocument/2006/relationships/image" Target="../media/image941.png"/><Relationship Id="rId42" Type="http://schemas.openxmlformats.org/officeDocument/2006/relationships/customXml" Target="../ink/ink828.xml"/><Relationship Id="rId84" Type="http://schemas.openxmlformats.org/officeDocument/2006/relationships/customXml" Target="../ink/ink849.xml"/><Relationship Id="rId138" Type="http://schemas.openxmlformats.org/officeDocument/2006/relationships/customXml" Target="../ink/ink876.xml"/><Relationship Id="rId345" Type="http://schemas.openxmlformats.org/officeDocument/2006/relationships/customXml" Target="../ink/ink981.xml"/><Relationship Id="rId191" Type="http://schemas.openxmlformats.org/officeDocument/2006/relationships/image" Target="../media/image887.png"/><Relationship Id="rId205" Type="http://schemas.openxmlformats.org/officeDocument/2006/relationships/image" Target="../media/image894.png"/><Relationship Id="rId247" Type="http://schemas.openxmlformats.org/officeDocument/2006/relationships/customXml" Target="../ink/ink931.xml"/><Relationship Id="rId107" Type="http://schemas.openxmlformats.org/officeDocument/2006/relationships/image" Target="../media/image845.png"/><Relationship Id="rId289" Type="http://schemas.openxmlformats.org/officeDocument/2006/relationships/customXml" Target="../ink/ink952.xml"/><Relationship Id="rId11" Type="http://schemas.openxmlformats.org/officeDocument/2006/relationships/image" Target="../media/image797.png"/><Relationship Id="rId53" Type="http://schemas.openxmlformats.org/officeDocument/2006/relationships/image" Target="../media/image818.png"/><Relationship Id="rId149" Type="http://schemas.openxmlformats.org/officeDocument/2006/relationships/image" Target="../media/image866.png"/><Relationship Id="rId314" Type="http://schemas.openxmlformats.org/officeDocument/2006/relationships/image" Target="../media/image946.png"/><Relationship Id="rId356" Type="http://schemas.openxmlformats.org/officeDocument/2006/relationships/image" Target="../media/image967.png"/><Relationship Id="rId95" Type="http://schemas.openxmlformats.org/officeDocument/2006/relationships/image" Target="../media/image839.png"/><Relationship Id="rId160" Type="http://schemas.openxmlformats.org/officeDocument/2006/relationships/customXml" Target="../ink/ink887.xml"/><Relationship Id="rId216" Type="http://schemas.openxmlformats.org/officeDocument/2006/relationships/customXml" Target="../ink/ink915.xml"/><Relationship Id="rId258" Type="http://schemas.openxmlformats.org/officeDocument/2006/relationships/image" Target="../media/image919.png"/><Relationship Id="rId22" Type="http://schemas.openxmlformats.org/officeDocument/2006/relationships/customXml" Target="../ink/ink818.xml"/><Relationship Id="rId64" Type="http://schemas.openxmlformats.org/officeDocument/2006/relationships/customXml" Target="../ink/ink839.xml"/><Relationship Id="rId118" Type="http://schemas.openxmlformats.org/officeDocument/2006/relationships/customXml" Target="../ink/ink866.xml"/><Relationship Id="rId325" Type="http://schemas.openxmlformats.org/officeDocument/2006/relationships/customXml" Target="../ink/ink971.xml"/><Relationship Id="rId367" Type="http://schemas.openxmlformats.org/officeDocument/2006/relationships/customXml" Target="../ink/ink992.xml"/><Relationship Id="rId171" Type="http://schemas.openxmlformats.org/officeDocument/2006/relationships/image" Target="../media/image877.png"/><Relationship Id="rId227" Type="http://schemas.openxmlformats.org/officeDocument/2006/relationships/image" Target="../media/image905.png"/><Relationship Id="rId269" Type="http://schemas.openxmlformats.org/officeDocument/2006/relationships/customXml" Target="../ink/ink942.xml"/><Relationship Id="rId33" Type="http://schemas.openxmlformats.org/officeDocument/2006/relationships/image" Target="../media/image808.png"/><Relationship Id="rId129" Type="http://schemas.openxmlformats.org/officeDocument/2006/relationships/image" Target="../media/image856.png"/><Relationship Id="rId280" Type="http://schemas.openxmlformats.org/officeDocument/2006/relationships/image" Target="../media/image930.png"/><Relationship Id="rId336" Type="http://schemas.openxmlformats.org/officeDocument/2006/relationships/image" Target="../media/image957.png"/><Relationship Id="rId75" Type="http://schemas.openxmlformats.org/officeDocument/2006/relationships/image" Target="../media/image829.png"/><Relationship Id="rId140" Type="http://schemas.openxmlformats.org/officeDocument/2006/relationships/customXml" Target="../ink/ink877.xml"/><Relationship Id="rId182" Type="http://schemas.openxmlformats.org/officeDocument/2006/relationships/customXml" Target="../ink/ink898.xml"/><Relationship Id="rId378" Type="http://schemas.openxmlformats.org/officeDocument/2006/relationships/image" Target="../media/image978.png"/><Relationship Id="rId6" Type="http://schemas.openxmlformats.org/officeDocument/2006/relationships/customXml" Target="../ink/ink810.xml"/><Relationship Id="rId238" Type="http://schemas.openxmlformats.org/officeDocument/2006/relationships/customXml" Target="../ink/ink926.xml"/><Relationship Id="rId291" Type="http://schemas.openxmlformats.org/officeDocument/2006/relationships/image" Target="../media/image935.png"/><Relationship Id="rId305" Type="http://schemas.openxmlformats.org/officeDocument/2006/relationships/image" Target="../media/image942.png"/><Relationship Id="rId347" Type="http://schemas.openxmlformats.org/officeDocument/2006/relationships/customXml" Target="../ink/ink982.xml"/><Relationship Id="rId44" Type="http://schemas.openxmlformats.org/officeDocument/2006/relationships/customXml" Target="../ink/ink829.xml"/><Relationship Id="rId86" Type="http://schemas.openxmlformats.org/officeDocument/2006/relationships/customXml" Target="../ink/ink850.xml"/><Relationship Id="rId151" Type="http://schemas.openxmlformats.org/officeDocument/2006/relationships/image" Target="../media/image867.png"/><Relationship Id="rId193" Type="http://schemas.openxmlformats.org/officeDocument/2006/relationships/image" Target="../media/image888.png"/><Relationship Id="rId207" Type="http://schemas.openxmlformats.org/officeDocument/2006/relationships/image" Target="../media/image895.png"/><Relationship Id="rId249" Type="http://schemas.openxmlformats.org/officeDocument/2006/relationships/customXml" Target="../ink/ink932.xml"/><Relationship Id="rId13" Type="http://schemas.openxmlformats.org/officeDocument/2006/relationships/image" Target="../media/image798.png"/><Relationship Id="rId109" Type="http://schemas.openxmlformats.org/officeDocument/2006/relationships/image" Target="../media/image846.png"/><Relationship Id="rId260" Type="http://schemas.openxmlformats.org/officeDocument/2006/relationships/image" Target="../media/image920.png"/><Relationship Id="rId316" Type="http://schemas.openxmlformats.org/officeDocument/2006/relationships/image" Target="../media/image947.png"/><Relationship Id="rId55" Type="http://schemas.openxmlformats.org/officeDocument/2006/relationships/image" Target="../media/image819.png"/><Relationship Id="rId97" Type="http://schemas.openxmlformats.org/officeDocument/2006/relationships/image" Target="../media/image840.png"/><Relationship Id="rId120" Type="http://schemas.openxmlformats.org/officeDocument/2006/relationships/customXml" Target="../ink/ink867.xml"/><Relationship Id="rId358" Type="http://schemas.openxmlformats.org/officeDocument/2006/relationships/image" Target="../media/image968.png"/><Relationship Id="rId162" Type="http://schemas.openxmlformats.org/officeDocument/2006/relationships/customXml" Target="../ink/ink888.xml"/><Relationship Id="rId218" Type="http://schemas.openxmlformats.org/officeDocument/2006/relationships/customXml" Target="../ink/ink916.xml"/><Relationship Id="rId271" Type="http://schemas.openxmlformats.org/officeDocument/2006/relationships/customXml" Target="../ink/ink943.xml"/><Relationship Id="rId24" Type="http://schemas.openxmlformats.org/officeDocument/2006/relationships/customXml" Target="../ink/ink819.xml"/><Relationship Id="rId66" Type="http://schemas.openxmlformats.org/officeDocument/2006/relationships/customXml" Target="../ink/ink840.xml"/><Relationship Id="rId131" Type="http://schemas.openxmlformats.org/officeDocument/2006/relationships/image" Target="../media/image857.png"/><Relationship Id="rId327" Type="http://schemas.openxmlformats.org/officeDocument/2006/relationships/customXml" Target="../ink/ink972.xml"/><Relationship Id="rId369" Type="http://schemas.openxmlformats.org/officeDocument/2006/relationships/customXml" Target="../ink/ink993.xml"/><Relationship Id="rId173" Type="http://schemas.openxmlformats.org/officeDocument/2006/relationships/image" Target="../media/image878.png"/><Relationship Id="rId229" Type="http://schemas.openxmlformats.org/officeDocument/2006/relationships/image" Target="../media/image906.png"/><Relationship Id="rId380" Type="http://schemas.openxmlformats.org/officeDocument/2006/relationships/image" Target="../media/image979.png"/><Relationship Id="rId240" Type="http://schemas.openxmlformats.org/officeDocument/2006/relationships/customXml" Target="../ink/ink927.xml"/><Relationship Id="rId35" Type="http://schemas.openxmlformats.org/officeDocument/2006/relationships/image" Target="../media/image809.png"/><Relationship Id="rId77" Type="http://schemas.openxmlformats.org/officeDocument/2006/relationships/image" Target="../media/image830.png"/><Relationship Id="rId100" Type="http://schemas.openxmlformats.org/officeDocument/2006/relationships/customXml" Target="../ink/ink857.xml"/><Relationship Id="rId282" Type="http://schemas.openxmlformats.org/officeDocument/2006/relationships/image" Target="../media/image931.png"/><Relationship Id="rId338" Type="http://schemas.openxmlformats.org/officeDocument/2006/relationships/image" Target="../media/image958.png"/><Relationship Id="rId8" Type="http://schemas.openxmlformats.org/officeDocument/2006/relationships/customXml" Target="../ink/ink811.xml"/><Relationship Id="rId142" Type="http://schemas.openxmlformats.org/officeDocument/2006/relationships/customXml" Target="../ink/ink878.xml"/><Relationship Id="rId184" Type="http://schemas.openxmlformats.org/officeDocument/2006/relationships/customXml" Target="../ink/ink899.xml"/><Relationship Id="rId251" Type="http://schemas.openxmlformats.org/officeDocument/2006/relationships/customXml" Target="../ink/ink933.xml"/><Relationship Id="rId46" Type="http://schemas.openxmlformats.org/officeDocument/2006/relationships/customXml" Target="../ink/ink830.xml"/><Relationship Id="rId293" Type="http://schemas.openxmlformats.org/officeDocument/2006/relationships/image" Target="../media/image936.png"/><Relationship Id="rId307" Type="http://schemas.openxmlformats.org/officeDocument/2006/relationships/image" Target="../media/image943.png"/><Relationship Id="rId349" Type="http://schemas.openxmlformats.org/officeDocument/2006/relationships/customXml" Target="../ink/ink983.xml"/><Relationship Id="rId88" Type="http://schemas.openxmlformats.org/officeDocument/2006/relationships/customXml" Target="../ink/ink851.xml"/><Relationship Id="rId111" Type="http://schemas.openxmlformats.org/officeDocument/2006/relationships/image" Target="../media/image847.png"/><Relationship Id="rId153" Type="http://schemas.openxmlformats.org/officeDocument/2006/relationships/image" Target="../media/image868.png"/><Relationship Id="rId195" Type="http://schemas.openxmlformats.org/officeDocument/2006/relationships/image" Target="../media/image889.png"/><Relationship Id="rId209" Type="http://schemas.openxmlformats.org/officeDocument/2006/relationships/image" Target="../media/image896.png"/><Relationship Id="rId360" Type="http://schemas.openxmlformats.org/officeDocument/2006/relationships/image" Target="../media/image969.png"/><Relationship Id="rId220" Type="http://schemas.openxmlformats.org/officeDocument/2006/relationships/customXml" Target="../ink/ink917.xml"/><Relationship Id="rId15" Type="http://schemas.openxmlformats.org/officeDocument/2006/relationships/image" Target="../media/image799.png"/><Relationship Id="rId57" Type="http://schemas.openxmlformats.org/officeDocument/2006/relationships/image" Target="../media/image820.png"/><Relationship Id="rId262" Type="http://schemas.openxmlformats.org/officeDocument/2006/relationships/image" Target="../media/image921.png"/><Relationship Id="rId318" Type="http://schemas.openxmlformats.org/officeDocument/2006/relationships/image" Target="../media/image948.png"/><Relationship Id="rId99" Type="http://schemas.openxmlformats.org/officeDocument/2006/relationships/image" Target="../media/image841.png"/><Relationship Id="rId122" Type="http://schemas.openxmlformats.org/officeDocument/2006/relationships/customXml" Target="../ink/ink868.xml"/><Relationship Id="rId164" Type="http://schemas.openxmlformats.org/officeDocument/2006/relationships/customXml" Target="../ink/ink889.xml"/><Relationship Id="rId371" Type="http://schemas.openxmlformats.org/officeDocument/2006/relationships/customXml" Target="../ink/ink994.xml"/></Relationships>
</file>

<file path=ppt/slides/_rels/slide17.xml.rels><?xml version="1.0" encoding="UTF-8" standalone="yes"?>
<Relationships xmlns="http://schemas.openxmlformats.org/package/2006/relationships"><Relationship Id="rId117" Type="http://schemas.openxmlformats.org/officeDocument/2006/relationships/image" Target="../media/image1034.png"/><Relationship Id="rId21" Type="http://schemas.openxmlformats.org/officeDocument/2006/relationships/customXml" Target="../ink/ink1009.xml"/><Relationship Id="rId42" Type="http://schemas.openxmlformats.org/officeDocument/2006/relationships/customXml" Target="../ink/ink1020.xml"/><Relationship Id="rId63" Type="http://schemas.openxmlformats.org/officeDocument/2006/relationships/image" Target="../media/image1008.png"/><Relationship Id="rId84" Type="http://schemas.openxmlformats.org/officeDocument/2006/relationships/customXml" Target="../ink/ink1041.xml"/><Relationship Id="rId138" Type="http://schemas.openxmlformats.org/officeDocument/2006/relationships/customXml" Target="../ink/ink1068.xml"/><Relationship Id="rId159" Type="http://schemas.openxmlformats.org/officeDocument/2006/relationships/image" Target="../media/image1055.png"/><Relationship Id="rId170" Type="http://schemas.openxmlformats.org/officeDocument/2006/relationships/customXml" Target="../ink/ink1084.xml"/><Relationship Id="rId191" Type="http://schemas.openxmlformats.org/officeDocument/2006/relationships/image" Target="../media/image1070.png"/><Relationship Id="rId205" Type="http://schemas.openxmlformats.org/officeDocument/2006/relationships/customXml" Target="../ink/ink1103.xml"/><Relationship Id="rId107" Type="http://schemas.openxmlformats.org/officeDocument/2006/relationships/image" Target="../media/image1029.png"/><Relationship Id="rId11" Type="http://schemas.openxmlformats.org/officeDocument/2006/relationships/image" Target="../media/image770.png"/><Relationship Id="rId32" Type="http://schemas.openxmlformats.org/officeDocument/2006/relationships/image" Target="../media/image993.png"/><Relationship Id="rId53" Type="http://schemas.openxmlformats.org/officeDocument/2006/relationships/image" Target="../media/image1003.png"/><Relationship Id="rId74" Type="http://schemas.openxmlformats.org/officeDocument/2006/relationships/customXml" Target="../ink/ink1036.xml"/><Relationship Id="rId128" Type="http://schemas.openxmlformats.org/officeDocument/2006/relationships/customXml" Target="../ink/ink1063.xml"/><Relationship Id="rId149" Type="http://schemas.openxmlformats.org/officeDocument/2006/relationships/image" Target="../media/image1050.png"/><Relationship Id="rId5" Type="http://schemas.openxmlformats.org/officeDocument/2006/relationships/image" Target="../media/image981.png"/><Relationship Id="rId95" Type="http://schemas.openxmlformats.org/officeDocument/2006/relationships/image" Target="../media/image1023.png"/><Relationship Id="rId160" Type="http://schemas.openxmlformats.org/officeDocument/2006/relationships/customXml" Target="../ink/ink1079.xml"/><Relationship Id="rId181" Type="http://schemas.openxmlformats.org/officeDocument/2006/relationships/customXml" Target="../ink/ink1090.xml"/><Relationship Id="rId216" Type="http://schemas.openxmlformats.org/officeDocument/2006/relationships/customXml" Target="../ink/ink1109.xml"/><Relationship Id="rId22" Type="http://schemas.openxmlformats.org/officeDocument/2006/relationships/image" Target="../media/image988.png"/><Relationship Id="rId43" Type="http://schemas.openxmlformats.org/officeDocument/2006/relationships/image" Target="../media/image998.png"/><Relationship Id="rId64" Type="http://schemas.openxmlformats.org/officeDocument/2006/relationships/customXml" Target="../ink/ink1031.xml"/><Relationship Id="rId118" Type="http://schemas.openxmlformats.org/officeDocument/2006/relationships/customXml" Target="../ink/ink1058.xml"/><Relationship Id="rId139" Type="http://schemas.openxmlformats.org/officeDocument/2006/relationships/image" Target="../media/image1045.png"/><Relationship Id="rId85" Type="http://schemas.openxmlformats.org/officeDocument/2006/relationships/image" Target="../media/image1018.png"/><Relationship Id="rId150" Type="http://schemas.openxmlformats.org/officeDocument/2006/relationships/customXml" Target="../ink/ink1074.xml"/><Relationship Id="rId171" Type="http://schemas.openxmlformats.org/officeDocument/2006/relationships/customXml" Target="../ink/ink1085.xml"/><Relationship Id="rId192" Type="http://schemas.openxmlformats.org/officeDocument/2006/relationships/customXml" Target="../ink/ink1096.xml"/><Relationship Id="rId206" Type="http://schemas.openxmlformats.org/officeDocument/2006/relationships/customXml" Target="../ink/ink1104.xml"/><Relationship Id="rId12" Type="http://schemas.openxmlformats.org/officeDocument/2006/relationships/customXml" Target="../ink/ink1004.xml"/><Relationship Id="rId33" Type="http://schemas.openxmlformats.org/officeDocument/2006/relationships/customXml" Target="../ink/ink1015.xml"/><Relationship Id="rId108" Type="http://schemas.openxmlformats.org/officeDocument/2006/relationships/customXml" Target="../ink/ink1053.xml"/><Relationship Id="rId129" Type="http://schemas.openxmlformats.org/officeDocument/2006/relationships/image" Target="../media/image1040.png"/><Relationship Id="rId54" Type="http://schemas.openxmlformats.org/officeDocument/2006/relationships/customXml" Target="../ink/ink1026.xml"/><Relationship Id="rId75" Type="http://schemas.openxmlformats.org/officeDocument/2006/relationships/image" Target="../media/image1014.png"/><Relationship Id="rId96" Type="http://schemas.openxmlformats.org/officeDocument/2006/relationships/customXml" Target="../ink/ink1047.xml"/><Relationship Id="rId140" Type="http://schemas.openxmlformats.org/officeDocument/2006/relationships/customXml" Target="../ink/ink1069.xml"/><Relationship Id="rId161" Type="http://schemas.openxmlformats.org/officeDocument/2006/relationships/image" Target="../media/image1056.png"/><Relationship Id="rId182" Type="http://schemas.openxmlformats.org/officeDocument/2006/relationships/image" Target="../media/image1066.png"/><Relationship Id="rId217" Type="http://schemas.openxmlformats.org/officeDocument/2006/relationships/image" Target="../media/image1082.png"/><Relationship Id="rId6" Type="http://schemas.openxmlformats.org/officeDocument/2006/relationships/customXml" Target="../ink/ink1001.xml"/><Relationship Id="rId23" Type="http://schemas.openxmlformats.org/officeDocument/2006/relationships/customXml" Target="../ink/ink1010.xml"/><Relationship Id="rId119" Type="http://schemas.openxmlformats.org/officeDocument/2006/relationships/image" Target="../media/image1035.png"/><Relationship Id="rId44" Type="http://schemas.openxmlformats.org/officeDocument/2006/relationships/customXml" Target="../ink/ink1021.xml"/><Relationship Id="rId65" Type="http://schemas.openxmlformats.org/officeDocument/2006/relationships/image" Target="../media/image1009.png"/><Relationship Id="rId86" Type="http://schemas.openxmlformats.org/officeDocument/2006/relationships/customXml" Target="../ink/ink1042.xml"/><Relationship Id="rId130" Type="http://schemas.openxmlformats.org/officeDocument/2006/relationships/customXml" Target="../ink/ink1064.xml"/><Relationship Id="rId151" Type="http://schemas.openxmlformats.org/officeDocument/2006/relationships/image" Target="../media/image1051.png"/><Relationship Id="rId172" Type="http://schemas.openxmlformats.org/officeDocument/2006/relationships/image" Target="../media/image1061.png"/><Relationship Id="rId193" Type="http://schemas.openxmlformats.org/officeDocument/2006/relationships/image" Target="../media/image1071.png"/><Relationship Id="rId207" Type="http://schemas.openxmlformats.org/officeDocument/2006/relationships/image" Target="../media/image1077.png"/><Relationship Id="rId13" Type="http://schemas.openxmlformats.org/officeDocument/2006/relationships/image" Target="../media/image984.png"/><Relationship Id="rId109" Type="http://schemas.openxmlformats.org/officeDocument/2006/relationships/image" Target="../media/image1030.png"/><Relationship Id="rId34" Type="http://schemas.openxmlformats.org/officeDocument/2006/relationships/image" Target="../media/image994.png"/><Relationship Id="rId55" Type="http://schemas.openxmlformats.org/officeDocument/2006/relationships/image" Target="../media/image1004.png"/><Relationship Id="rId76" Type="http://schemas.openxmlformats.org/officeDocument/2006/relationships/customXml" Target="../ink/ink1037.xml"/><Relationship Id="rId97" Type="http://schemas.openxmlformats.org/officeDocument/2006/relationships/image" Target="../media/image1024.png"/><Relationship Id="rId120" Type="http://schemas.openxmlformats.org/officeDocument/2006/relationships/customXml" Target="../ink/ink1059.xml"/><Relationship Id="rId141" Type="http://schemas.openxmlformats.org/officeDocument/2006/relationships/image" Target="../media/image1046.png"/><Relationship Id="rId7" Type="http://schemas.openxmlformats.org/officeDocument/2006/relationships/image" Target="../media/image982.png"/><Relationship Id="rId162" Type="http://schemas.openxmlformats.org/officeDocument/2006/relationships/customXml" Target="../ink/ink1080.xml"/><Relationship Id="rId183" Type="http://schemas.openxmlformats.org/officeDocument/2006/relationships/customXml" Target="../ink/ink1091.xml"/><Relationship Id="rId24" Type="http://schemas.openxmlformats.org/officeDocument/2006/relationships/image" Target="../media/image989.png"/><Relationship Id="rId45" Type="http://schemas.openxmlformats.org/officeDocument/2006/relationships/image" Target="../media/image999.png"/><Relationship Id="rId66" Type="http://schemas.openxmlformats.org/officeDocument/2006/relationships/customXml" Target="../ink/ink1032.xml"/><Relationship Id="rId87" Type="http://schemas.openxmlformats.org/officeDocument/2006/relationships/image" Target="../media/image1019.png"/><Relationship Id="rId110" Type="http://schemas.openxmlformats.org/officeDocument/2006/relationships/customXml" Target="../ink/ink1054.xml"/><Relationship Id="rId131" Type="http://schemas.openxmlformats.org/officeDocument/2006/relationships/image" Target="../media/image1041.png"/><Relationship Id="rId152" Type="http://schemas.openxmlformats.org/officeDocument/2006/relationships/customXml" Target="../ink/ink1075.xml"/><Relationship Id="rId173" Type="http://schemas.openxmlformats.org/officeDocument/2006/relationships/customXml" Target="../ink/ink1086.xml"/><Relationship Id="rId194" Type="http://schemas.openxmlformats.org/officeDocument/2006/relationships/customXml" Target="../ink/ink1097.xml"/><Relationship Id="rId208" Type="http://schemas.openxmlformats.org/officeDocument/2006/relationships/customXml" Target="../ink/ink1105.xml"/><Relationship Id="rId14" Type="http://schemas.openxmlformats.org/officeDocument/2006/relationships/customXml" Target="../ink/ink1005.xml"/><Relationship Id="rId30" Type="http://schemas.openxmlformats.org/officeDocument/2006/relationships/image" Target="../media/image992.png"/><Relationship Id="rId35" Type="http://schemas.openxmlformats.org/officeDocument/2006/relationships/customXml" Target="../ink/ink1016.xml"/><Relationship Id="rId56" Type="http://schemas.openxmlformats.org/officeDocument/2006/relationships/customXml" Target="../ink/ink1027.xml"/><Relationship Id="rId77" Type="http://schemas.openxmlformats.org/officeDocument/2006/relationships/image" Target="../media/image1015.png"/><Relationship Id="rId100" Type="http://schemas.openxmlformats.org/officeDocument/2006/relationships/customXml" Target="../ink/ink1049.xml"/><Relationship Id="rId105" Type="http://schemas.openxmlformats.org/officeDocument/2006/relationships/image" Target="../media/image1028.png"/><Relationship Id="rId126" Type="http://schemas.openxmlformats.org/officeDocument/2006/relationships/customXml" Target="../ink/ink1062.xml"/><Relationship Id="rId147" Type="http://schemas.openxmlformats.org/officeDocument/2006/relationships/image" Target="../media/image1049.png"/><Relationship Id="rId168" Type="http://schemas.openxmlformats.org/officeDocument/2006/relationships/customXml" Target="../ink/ink1083.xml"/><Relationship Id="rId8" Type="http://schemas.openxmlformats.org/officeDocument/2006/relationships/customXml" Target="../ink/ink1002.xml"/><Relationship Id="rId51" Type="http://schemas.openxmlformats.org/officeDocument/2006/relationships/image" Target="../media/image1002.png"/><Relationship Id="rId72" Type="http://schemas.openxmlformats.org/officeDocument/2006/relationships/customXml" Target="../ink/ink1035.xml"/><Relationship Id="rId93" Type="http://schemas.openxmlformats.org/officeDocument/2006/relationships/image" Target="../media/image1022.png"/><Relationship Id="rId98" Type="http://schemas.openxmlformats.org/officeDocument/2006/relationships/customXml" Target="../ink/ink1048.xml"/><Relationship Id="rId121" Type="http://schemas.openxmlformats.org/officeDocument/2006/relationships/image" Target="../media/image1036.png"/><Relationship Id="rId142" Type="http://schemas.openxmlformats.org/officeDocument/2006/relationships/customXml" Target="../ink/ink1070.xml"/><Relationship Id="rId163" Type="http://schemas.openxmlformats.org/officeDocument/2006/relationships/image" Target="../media/image1057.png"/><Relationship Id="rId184" Type="http://schemas.openxmlformats.org/officeDocument/2006/relationships/image" Target="../media/image1067.png"/><Relationship Id="rId189" Type="http://schemas.openxmlformats.org/officeDocument/2006/relationships/image" Target="../media/image1069.png"/><Relationship Id="rId3" Type="http://schemas.openxmlformats.org/officeDocument/2006/relationships/image" Target="../media/image980.png"/><Relationship Id="rId214" Type="http://schemas.openxmlformats.org/officeDocument/2006/relationships/customXml" Target="../ink/ink1108.xml"/><Relationship Id="rId25" Type="http://schemas.openxmlformats.org/officeDocument/2006/relationships/customXml" Target="../ink/ink1011.xml"/><Relationship Id="rId46" Type="http://schemas.openxmlformats.org/officeDocument/2006/relationships/customXml" Target="../ink/ink1022.xml"/><Relationship Id="rId67" Type="http://schemas.openxmlformats.org/officeDocument/2006/relationships/image" Target="../media/image1010.png"/><Relationship Id="rId116" Type="http://schemas.openxmlformats.org/officeDocument/2006/relationships/customXml" Target="../ink/ink1057.xml"/><Relationship Id="rId137" Type="http://schemas.openxmlformats.org/officeDocument/2006/relationships/image" Target="../media/image1044.png"/><Relationship Id="rId158" Type="http://schemas.openxmlformats.org/officeDocument/2006/relationships/customXml" Target="../ink/ink1078.xml"/><Relationship Id="rId20" Type="http://schemas.openxmlformats.org/officeDocument/2006/relationships/image" Target="../media/image987.png"/><Relationship Id="rId41" Type="http://schemas.openxmlformats.org/officeDocument/2006/relationships/image" Target="../media/image997.png"/><Relationship Id="rId62" Type="http://schemas.openxmlformats.org/officeDocument/2006/relationships/customXml" Target="../ink/ink1030.xml"/><Relationship Id="rId83" Type="http://schemas.openxmlformats.org/officeDocument/2006/relationships/image" Target="../media/image1017.png"/><Relationship Id="rId88" Type="http://schemas.openxmlformats.org/officeDocument/2006/relationships/customXml" Target="../ink/ink1043.xml"/><Relationship Id="rId111" Type="http://schemas.openxmlformats.org/officeDocument/2006/relationships/image" Target="../media/image1031.png"/><Relationship Id="rId132" Type="http://schemas.openxmlformats.org/officeDocument/2006/relationships/customXml" Target="../ink/ink1065.xml"/><Relationship Id="rId153" Type="http://schemas.openxmlformats.org/officeDocument/2006/relationships/image" Target="../media/image1052.png"/><Relationship Id="rId174" Type="http://schemas.openxmlformats.org/officeDocument/2006/relationships/image" Target="../media/image1062.png"/><Relationship Id="rId179" Type="http://schemas.openxmlformats.org/officeDocument/2006/relationships/customXml" Target="../ink/ink1089.xml"/><Relationship Id="rId195" Type="http://schemas.openxmlformats.org/officeDocument/2006/relationships/image" Target="../media/image1072.png"/><Relationship Id="rId209" Type="http://schemas.openxmlformats.org/officeDocument/2006/relationships/image" Target="../media/image1078.png"/><Relationship Id="rId190" Type="http://schemas.openxmlformats.org/officeDocument/2006/relationships/customXml" Target="../ink/ink1095.xml"/><Relationship Id="rId204" Type="http://schemas.openxmlformats.org/officeDocument/2006/relationships/image" Target="../media/image1076.png"/><Relationship Id="rId15" Type="http://schemas.openxmlformats.org/officeDocument/2006/relationships/image" Target="../media/image985.png"/><Relationship Id="rId36" Type="http://schemas.openxmlformats.org/officeDocument/2006/relationships/image" Target="../media/image995.png"/><Relationship Id="rId57" Type="http://schemas.openxmlformats.org/officeDocument/2006/relationships/image" Target="../media/image1005.png"/><Relationship Id="rId106" Type="http://schemas.openxmlformats.org/officeDocument/2006/relationships/customXml" Target="../ink/ink1052.xml"/><Relationship Id="rId127" Type="http://schemas.openxmlformats.org/officeDocument/2006/relationships/image" Target="../media/image1039.png"/><Relationship Id="rId10" Type="http://schemas.openxmlformats.org/officeDocument/2006/relationships/customXml" Target="../ink/ink1003.xml"/><Relationship Id="rId31" Type="http://schemas.openxmlformats.org/officeDocument/2006/relationships/customXml" Target="../ink/ink1014.xml"/><Relationship Id="rId52" Type="http://schemas.openxmlformats.org/officeDocument/2006/relationships/customXml" Target="../ink/ink1025.xml"/><Relationship Id="rId73" Type="http://schemas.openxmlformats.org/officeDocument/2006/relationships/image" Target="../media/image1013.png"/><Relationship Id="rId78" Type="http://schemas.openxmlformats.org/officeDocument/2006/relationships/customXml" Target="../ink/ink1038.xml"/><Relationship Id="rId94" Type="http://schemas.openxmlformats.org/officeDocument/2006/relationships/customXml" Target="../ink/ink1046.xml"/><Relationship Id="rId99" Type="http://schemas.openxmlformats.org/officeDocument/2006/relationships/image" Target="../media/image1025.png"/><Relationship Id="rId101" Type="http://schemas.openxmlformats.org/officeDocument/2006/relationships/image" Target="../media/image1026.png"/><Relationship Id="rId122" Type="http://schemas.openxmlformats.org/officeDocument/2006/relationships/customXml" Target="../ink/ink1060.xml"/><Relationship Id="rId143" Type="http://schemas.openxmlformats.org/officeDocument/2006/relationships/image" Target="../media/image1047.png"/><Relationship Id="rId148" Type="http://schemas.openxmlformats.org/officeDocument/2006/relationships/customXml" Target="../ink/ink1073.xml"/><Relationship Id="rId164" Type="http://schemas.openxmlformats.org/officeDocument/2006/relationships/customXml" Target="../ink/ink1081.xml"/><Relationship Id="rId169" Type="http://schemas.openxmlformats.org/officeDocument/2006/relationships/image" Target="../media/image1060.png"/><Relationship Id="rId185" Type="http://schemas.openxmlformats.org/officeDocument/2006/relationships/customXml" Target="../ink/ink1092.xml"/><Relationship Id="rId4" Type="http://schemas.openxmlformats.org/officeDocument/2006/relationships/customXml" Target="../ink/ink1000.xml"/><Relationship Id="rId9" Type="http://schemas.openxmlformats.org/officeDocument/2006/relationships/image" Target="../media/image983.png"/><Relationship Id="rId180" Type="http://schemas.openxmlformats.org/officeDocument/2006/relationships/image" Target="../media/image1065.png"/><Relationship Id="rId210" Type="http://schemas.openxmlformats.org/officeDocument/2006/relationships/customXml" Target="../ink/ink1106.xml"/><Relationship Id="rId215" Type="http://schemas.openxmlformats.org/officeDocument/2006/relationships/image" Target="../media/image1081.png"/><Relationship Id="rId26" Type="http://schemas.openxmlformats.org/officeDocument/2006/relationships/image" Target="../media/image990.png"/><Relationship Id="rId47" Type="http://schemas.openxmlformats.org/officeDocument/2006/relationships/image" Target="../media/image1000.png"/><Relationship Id="rId68" Type="http://schemas.openxmlformats.org/officeDocument/2006/relationships/customXml" Target="../ink/ink1033.xml"/><Relationship Id="rId89" Type="http://schemas.openxmlformats.org/officeDocument/2006/relationships/image" Target="../media/image1020.png"/><Relationship Id="rId112" Type="http://schemas.openxmlformats.org/officeDocument/2006/relationships/customXml" Target="../ink/ink1055.xml"/><Relationship Id="rId133" Type="http://schemas.openxmlformats.org/officeDocument/2006/relationships/image" Target="../media/image1042.png"/><Relationship Id="rId154" Type="http://schemas.openxmlformats.org/officeDocument/2006/relationships/customXml" Target="../ink/ink1076.xml"/><Relationship Id="rId175" Type="http://schemas.openxmlformats.org/officeDocument/2006/relationships/customXml" Target="../ink/ink1087.xml"/><Relationship Id="rId196" Type="http://schemas.openxmlformats.org/officeDocument/2006/relationships/customXml" Target="../ink/ink1098.xml"/><Relationship Id="rId200" Type="http://schemas.openxmlformats.org/officeDocument/2006/relationships/image" Target="../media/image1074.png"/><Relationship Id="rId16" Type="http://schemas.openxmlformats.org/officeDocument/2006/relationships/customXml" Target="../ink/ink1006.xml"/><Relationship Id="rId37" Type="http://schemas.openxmlformats.org/officeDocument/2006/relationships/customXml" Target="../ink/ink1017.xml"/><Relationship Id="rId58" Type="http://schemas.openxmlformats.org/officeDocument/2006/relationships/customXml" Target="../ink/ink1028.xml"/><Relationship Id="rId79" Type="http://schemas.openxmlformats.org/officeDocument/2006/relationships/image" Target="../media/image819.png"/><Relationship Id="rId102" Type="http://schemas.openxmlformats.org/officeDocument/2006/relationships/customXml" Target="../ink/ink1050.xml"/><Relationship Id="rId123" Type="http://schemas.openxmlformats.org/officeDocument/2006/relationships/image" Target="../media/image1037.png"/><Relationship Id="rId144" Type="http://schemas.openxmlformats.org/officeDocument/2006/relationships/customXml" Target="../ink/ink1071.xml"/><Relationship Id="rId90" Type="http://schemas.openxmlformats.org/officeDocument/2006/relationships/customXml" Target="../ink/ink1044.xml"/><Relationship Id="rId165" Type="http://schemas.openxmlformats.org/officeDocument/2006/relationships/image" Target="../media/image1058.png"/><Relationship Id="rId186" Type="http://schemas.openxmlformats.org/officeDocument/2006/relationships/customXml" Target="../ink/ink1093.xml"/><Relationship Id="rId211" Type="http://schemas.openxmlformats.org/officeDocument/2006/relationships/image" Target="../media/image1079.png"/><Relationship Id="rId27" Type="http://schemas.openxmlformats.org/officeDocument/2006/relationships/customXml" Target="../ink/ink1012.xml"/><Relationship Id="rId48" Type="http://schemas.openxmlformats.org/officeDocument/2006/relationships/customXml" Target="../ink/ink1023.xml"/><Relationship Id="rId69" Type="http://schemas.openxmlformats.org/officeDocument/2006/relationships/image" Target="../media/image1011.png"/><Relationship Id="rId113" Type="http://schemas.openxmlformats.org/officeDocument/2006/relationships/image" Target="../media/image1032.png"/><Relationship Id="rId134" Type="http://schemas.openxmlformats.org/officeDocument/2006/relationships/customXml" Target="../ink/ink1066.xml"/><Relationship Id="rId80" Type="http://schemas.openxmlformats.org/officeDocument/2006/relationships/customXml" Target="../ink/ink1039.xml"/><Relationship Id="rId155" Type="http://schemas.openxmlformats.org/officeDocument/2006/relationships/image" Target="../media/image1053.png"/><Relationship Id="rId176" Type="http://schemas.openxmlformats.org/officeDocument/2006/relationships/image" Target="../media/image1063.png"/><Relationship Id="rId197" Type="http://schemas.openxmlformats.org/officeDocument/2006/relationships/image" Target="../media/image1073.png"/><Relationship Id="rId201" Type="http://schemas.openxmlformats.org/officeDocument/2006/relationships/customXml" Target="../ink/ink1101.xml"/><Relationship Id="rId17" Type="http://schemas.openxmlformats.org/officeDocument/2006/relationships/customXml" Target="../ink/ink1007.xml"/><Relationship Id="rId38" Type="http://schemas.openxmlformats.org/officeDocument/2006/relationships/image" Target="../media/image996.png"/><Relationship Id="rId59" Type="http://schemas.openxmlformats.org/officeDocument/2006/relationships/image" Target="../media/image1006.png"/><Relationship Id="rId103" Type="http://schemas.openxmlformats.org/officeDocument/2006/relationships/image" Target="../media/image1027.png"/><Relationship Id="rId124" Type="http://schemas.openxmlformats.org/officeDocument/2006/relationships/customXml" Target="../ink/ink1061.xml"/><Relationship Id="rId70" Type="http://schemas.openxmlformats.org/officeDocument/2006/relationships/customXml" Target="../ink/ink1034.xml"/><Relationship Id="rId91" Type="http://schemas.openxmlformats.org/officeDocument/2006/relationships/image" Target="../media/image1021.png"/><Relationship Id="rId145" Type="http://schemas.openxmlformats.org/officeDocument/2006/relationships/image" Target="../media/image1048.png"/><Relationship Id="rId166" Type="http://schemas.openxmlformats.org/officeDocument/2006/relationships/customXml" Target="../ink/ink1082.xml"/><Relationship Id="rId187" Type="http://schemas.openxmlformats.org/officeDocument/2006/relationships/image" Target="../media/image1068.png"/><Relationship Id="rId1" Type="http://schemas.openxmlformats.org/officeDocument/2006/relationships/slideLayout" Target="../slideLayouts/slideLayout1.xml"/><Relationship Id="rId212" Type="http://schemas.openxmlformats.org/officeDocument/2006/relationships/customXml" Target="../ink/ink1107.xml"/><Relationship Id="rId28" Type="http://schemas.openxmlformats.org/officeDocument/2006/relationships/image" Target="../media/image991.png"/><Relationship Id="rId49" Type="http://schemas.openxmlformats.org/officeDocument/2006/relationships/image" Target="../media/image1001.png"/><Relationship Id="rId114" Type="http://schemas.openxmlformats.org/officeDocument/2006/relationships/customXml" Target="../ink/ink1056.xml"/><Relationship Id="rId60" Type="http://schemas.openxmlformats.org/officeDocument/2006/relationships/customXml" Target="../ink/ink1029.xml"/><Relationship Id="rId81" Type="http://schemas.openxmlformats.org/officeDocument/2006/relationships/image" Target="../media/image1016.png"/><Relationship Id="rId135" Type="http://schemas.openxmlformats.org/officeDocument/2006/relationships/image" Target="../media/image1043.png"/><Relationship Id="rId156" Type="http://schemas.openxmlformats.org/officeDocument/2006/relationships/customXml" Target="../ink/ink1077.xml"/><Relationship Id="rId177" Type="http://schemas.openxmlformats.org/officeDocument/2006/relationships/customXml" Target="../ink/ink1088.xml"/><Relationship Id="rId198" Type="http://schemas.openxmlformats.org/officeDocument/2006/relationships/customXml" Target="../ink/ink1099.xml"/><Relationship Id="rId202" Type="http://schemas.openxmlformats.org/officeDocument/2006/relationships/image" Target="../media/image1075.png"/><Relationship Id="rId18" Type="http://schemas.openxmlformats.org/officeDocument/2006/relationships/image" Target="../media/image986.png"/><Relationship Id="rId39" Type="http://schemas.openxmlformats.org/officeDocument/2006/relationships/customXml" Target="../ink/ink1018.xml"/><Relationship Id="rId50" Type="http://schemas.openxmlformats.org/officeDocument/2006/relationships/customXml" Target="../ink/ink1024.xml"/><Relationship Id="rId104" Type="http://schemas.openxmlformats.org/officeDocument/2006/relationships/customXml" Target="../ink/ink1051.xml"/><Relationship Id="rId125" Type="http://schemas.openxmlformats.org/officeDocument/2006/relationships/image" Target="../media/image1038.png"/><Relationship Id="rId146" Type="http://schemas.openxmlformats.org/officeDocument/2006/relationships/customXml" Target="../ink/ink1072.xml"/><Relationship Id="rId167" Type="http://schemas.openxmlformats.org/officeDocument/2006/relationships/image" Target="../media/image1059.png"/><Relationship Id="rId188" Type="http://schemas.openxmlformats.org/officeDocument/2006/relationships/customXml" Target="../ink/ink1094.xml"/><Relationship Id="rId71" Type="http://schemas.openxmlformats.org/officeDocument/2006/relationships/image" Target="../media/image1012.png"/><Relationship Id="rId92" Type="http://schemas.openxmlformats.org/officeDocument/2006/relationships/customXml" Target="../ink/ink1045.xml"/><Relationship Id="rId213" Type="http://schemas.openxmlformats.org/officeDocument/2006/relationships/image" Target="../media/image1080.png"/><Relationship Id="rId2" Type="http://schemas.openxmlformats.org/officeDocument/2006/relationships/customXml" Target="../ink/ink999.xml"/><Relationship Id="rId29" Type="http://schemas.openxmlformats.org/officeDocument/2006/relationships/customXml" Target="../ink/ink1013.xml"/><Relationship Id="rId40" Type="http://schemas.openxmlformats.org/officeDocument/2006/relationships/customXml" Target="../ink/ink1019.xml"/><Relationship Id="rId115" Type="http://schemas.openxmlformats.org/officeDocument/2006/relationships/image" Target="../media/image1033.png"/><Relationship Id="rId136" Type="http://schemas.openxmlformats.org/officeDocument/2006/relationships/customXml" Target="../ink/ink1067.xml"/><Relationship Id="rId157" Type="http://schemas.openxmlformats.org/officeDocument/2006/relationships/image" Target="../media/image1054.png"/><Relationship Id="rId178" Type="http://schemas.openxmlformats.org/officeDocument/2006/relationships/image" Target="../media/image1064.png"/><Relationship Id="rId61" Type="http://schemas.openxmlformats.org/officeDocument/2006/relationships/image" Target="../media/image1007.png"/><Relationship Id="rId82" Type="http://schemas.openxmlformats.org/officeDocument/2006/relationships/customXml" Target="../ink/ink1040.xml"/><Relationship Id="rId199" Type="http://schemas.openxmlformats.org/officeDocument/2006/relationships/customXml" Target="../ink/ink1100.xml"/><Relationship Id="rId203" Type="http://schemas.openxmlformats.org/officeDocument/2006/relationships/customXml" Target="../ink/ink1102.xml"/><Relationship Id="rId19" Type="http://schemas.openxmlformats.org/officeDocument/2006/relationships/customXml" Target="../ink/ink1008.xml"/></Relationships>
</file>

<file path=ppt/slides/_rels/slide18.xml.rels><?xml version="1.0" encoding="UTF-8" standalone="yes"?>
<Relationships xmlns="http://schemas.openxmlformats.org/package/2006/relationships"><Relationship Id="rId117" Type="http://schemas.openxmlformats.org/officeDocument/2006/relationships/customXml" Target="../ink/ink1166.xml"/><Relationship Id="rId21" Type="http://schemas.openxmlformats.org/officeDocument/2006/relationships/customXml" Target="../ink/ink1118.xml"/><Relationship Id="rId63" Type="http://schemas.openxmlformats.org/officeDocument/2006/relationships/customXml" Target="../ink/ink1139.xml"/><Relationship Id="rId159" Type="http://schemas.openxmlformats.org/officeDocument/2006/relationships/customXml" Target="../ink/ink1187.xml"/><Relationship Id="rId170" Type="http://schemas.openxmlformats.org/officeDocument/2006/relationships/image" Target="../media/image1164.png"/><Relationship Id="rId226" Type="http://schemas.openxmlformats.org/officeDocument/2006/relationships/image" Target="../media/image1192.png"/><Relationship Id="rId268" Type="http://schemas.openxmlformats.org/officeDocument/2006/relationships/image" Target="../media/image1212.png"/><Relationship Id="rId32" Type="http://schemas.openxmlformats.org/officeDocument/2006/relationships/image" Target="../media/image1096.png"/><Relationship Id="rId74" Type="http://schemas.openxmlformats.org/officeDocument/2006/relationships/image" Target="../media/image770.png"/><Relationship Id="rId128" Type="http://schemas.openxmlformats.org/officeDocument/2006/relationships/image" Target="../media/image1143.png"/><Relationship Id="rId5" Type="http://schemas.openxmlformats.org/officeDocument/2006/relationships/customXml" Target="../ink/ink1110.xml"/><Relationship Id="rId181" Type="http://schemas.openxmlformats.org/officeDocument/2006/relationships/customXml" Target="../ink/ink1198.xml"/><Relationship Id="rId237" Type="http://schemas.openxmlformats.org/officeDocument/2006/relationships/customXml" Target="../ink/ink1226.xml"/><Relationship Id="rId279" Type="http://schemas.openxmlformats.org/officeDocument/2006/relationships/customXml" Target="../ink/ink1247.xml"/><Relationship Id="rId22" Type="http://schemas.openxmlformats.org/officeDocument/2006/relationships/image" Target="../media/image1091.png"/><Relationship Id="rId43" Type="http://schemas.openxmlformats.org/officeDocument/2006/relationships/customXml" Target="../ink/ink1129.xml"/><Relationship Id="rId64" Type="http://schemas.openxmlformats.org/officeDocument/2006/relationships/image" Target="../media/image1112.png"/><Relationship Id="rId118" Type="http://schemas.openxmlformats.org/officeDocument/2006/relationships/image" Target="../media/image1138.png"/><Relationship Id="rId139" Type="http://schemas.openxmlformats.org/officeDocument/2006/relationships/customXml" Target="../ink/ink1177.xml"/><Relationship Id="rId85" Type="http://schemas.openxmlformats.org/officeDocument/2006/relationships/customXml" Target="../ink/ink1150.xml"/><Relationship Id="rId150" Type="http://schemas.openxmlformats.org/officeDocument/2006/relationships/image" Target="../media/image1154.png"/><Relationship Id="rId171" Type="http://schemas.openxmlformats.org/officeDocument/2006/relationships/customXml" Target="../ink/ink1193.xml"/><Relationship Id="rId192" Type="http://schemas.openxmlformats.org/officeDocument/2006/relationships/image" Target="../media/image1175.png"/><Relationship Id="rId206" Type="http://schemas.openxmlformats.org/officeDocument/2006/relationships/image" Target="../media/image1182.png"/><Relationship Id="rId227" Type="http://schemas.openxmlformats.org/officeDocument/2006/relationships/customXml" Target="../ink/ink1221.xml"/><Relationship Id="rId248" Type="http://schemas.openxmlformats.org/officeDocument/2006/relationships/image" Target="../media/image1203.png"/><Relationship Id="rId269" Type="http://schemas.openxmlformats.org/officeDocument/2006/relationships/customXml" Target="../ink/ink1242.xml"/><Relationship Id="rId12" Type="http://schemas.openxmlformats.org/officeDocument/2006/relationships/image" Target="../media/image1086.png"/><Relationship Id="rId33" Type="http://schemas.openxmlformats.org/officeDocument/2006/relationships/customXml" Target="../ink/ink1124.xml"/><Relationship Id="rId108" Type="http://schemas.openxmlformats.org/officeDocument/2006/relationships/image" Target="../media/image1133.png"/><Relationship Id="rId129" Type="http://schemas.openxmlformats.org/officeDocument/2006/relationships/customXml" Target="../ink/ink1172.xml"/><Relationship Id="rId280" Type="http://schemas.openxmlformats.org/officeDocument/2006/relationships/image" Target="../media/image1218.png"/><Relationship Id="rId54" Type="http://schemas.openxmlformats.org/officeDocument/2006/relationships/image" Target="../media/image1107.png"/><Relationship Id="rId75" Type="http://schemas.openxmlformats.org/officeDocument/2006/relationships/customXml" Target="../ink/ink1145.xml"/><Relationship Id="rId96" Type="http://schemas.openxmlformats.org/officeDocument/2006/relationships/image" Target="../media/image1127.png"/><Relationship Id="rId140" Type="http://schemas.openxmlformats.org/officeDocument/2006/relationships/image" Target="../media/image1149.png"/><Relationship Id="rId161" Type="http://schemas.openxmlformats.org/officeDocument/2006/relationships/customXml" Target="../ink/ink1188.xml"/><Relationship Id="rId182" Type="http://schemas.openxmlformats.org/officeDocument/2006/relationships/image" Target="../media/image1170.png"/><Relationship Id="rId217" Type="http://schemas.openxmlformats.org/officeDocument/2006/relationships/customXml" Target="../ink/ink1216.xml"/><Relationship Id="rId6" Type="http://schemas.openxmlformats.org/officeDocument/2006/relationships/image" Target="../media/image1083.png"/><Relationship Id="rId238" Type="http://schemas.openxmlformats.org/officeDocument/2006/relationships/image" Target="../media/image1198.png"/><Relationship Id="rId259" Type="http://schemas.openxmlformats.org/officeDocument/2006/relationships/customXml" Target="../ink/ink1237.xml"/><Relationship Id="rId23" Type="http://schemas.openxmlformats.org/officeDocument/2006/relationships/customXml" Target="../ink/ink1119.xml"/><Relationship Id="rId119" Type="http://schemas.openxmlformats.org/officeDocument/2006/relationships/customXml" Target="../ink/ink1167.xml"/><Relationship Id="rId270" Type="http://schemas.openxmlformats.org/officeDocument/2006/relationships/image" Target="../media/image1213.png"/><Relationship Id="rId44" Type="http://schemas.openxmlformats.org/officeDocument/2006/relationships/image" Target="../media/image1102.png"/><Relationship Id="rId65" Type="http://schemas.openxmlformats.org/officeDocument/2006/relationships/customXml" Target="../ink/ink1140.xml"/><Relationship Id="rId86" Type="http://schemas.openxmlformats.org/officeDocument/2006/relationships/image" Target="../media/image1122.png"/><Relationship Id="rId130" Type="http://schemas.openxmlformats.org/officeDocument/2006/relationships/image" Target="../media/image1144.png"/><Relationship Id="rId151" Type="http://schemas.openxmlformats.org/officeDocument/2006/relationships/customXml" Target="../ink/ink1183.xml"/><Relationship Id="rId172" Type="http://schemas.openxmlformats.org/officeDocument/2006/relationships/image" Target="../media/image1165.png"/><Relationship Id="rId193" Type="http://schemas.openxmlformats.org/officeDocument/2006/relationships/customXml" Target="../ink/ink1204.xml"/><Relationship Id="rId207" Type="http://schemas.openxmlformats.org/officeDocument/2006/relationships/customXml" Target="../ink/ink1211.xml"/><Relationship Id="rId228" Type="http://schemas.openxmlformats.org/officeDocument/2006/relationships/image" Target="../media/image1193.png"/><Relationship Id="rId249" Type="http://schemas.openxmlformats.org/officeDocument/2006/relationships/customXml" Target="../ink/ink1232.xml"/><Relationship Id="rId13" Type="http://schemas.openxmlformats.org/officeDocument/2006/relationships/customXml" Target="../ink/ink1114.xml"/><Relationship Id="rId109" Type="http://schemas.openxmlformats.org/officeDocument/2006/relationships/customXml" Target="../ink/ink1162.xml"/><Relationship Id="rId260" Type="http://schemas.openxmlformats.org/officeDocument/2006/relationships/image" Target="../media/image819.png"/><Relationship Id="rId281" Type="http://schemas.openxmlformats.org/officeDocument/2006/relationships/customXml" Target="../ink/ink1248.xml"/><Relationship Id="rId34" Type="http://schemas.openxmlformats.org/officeDocument/2006/relationships/image" Target="../media/image1097.png"/><Relationship Id="rId55" Type="http://schemas.openxmlformats.org/officeDocument/2006/relationships/customXml" Target="../ink/ink1135.xml"/><Relationship Id="rId76" Type="http://schemas.openxmlformats.org/officeDocument/2006/relationships/image" Target="../media/image1117.png"/><Relationship Id="rId97" Type="http://schemas.openxmlformats.org/officeDocument/2006/relationships/customXml" Target="../ink/ink1156.xml"/><Relationship Id="rId120" Type="http://schemas.openxmlformats.org/officeDocument/2006/relationships/image" Target="../media/image1139.png"/><Relationship Id="rId141" Type="http://schemas.openxmlformats.org/officeDocument/2006/relationships/customXml" Target="../ink/ink1178.xml"/><Relationship Id="rId7" Type="http://schemas.openxmlformats.org/officeDocument/2006/relationships/customXml" Target="../ink/ink1111.xml"/><Relationship Id="rId162" Type="http://schemas.openxmlformats.org/officeDocument/2006/relationships/image" Target="../media/image1160.png"/><Relationship Id="rId183" Type="http://schemas.openxmlformats.org/officeDocument/2006/relationships/customXml" Target="../ink/ink1199.xml"/><Relationship Id="rId218" Type="http://schemas.openxmlformats.org/officeDocument/2006/relationships/image" Target="../media/image1188.png"/><Relationship Id="rId239" Type="http://schemas.openxmlformats.org/officeDocument/2006/relationships/customXml" Target="../ink/ink1227.xml"/><Relationship Id="rId250" Type="http://schemas.openxmlformats.org/officeDocument/2006/relationships/image" Target="../media/image1204.png"/><Relationship Id="rId271" Type="http://schemas.openxmlformats.org/officeDocument/2006/relationships/customXml" Target="../ink/ink1243.xml"/><Relationship Id="rId24" Type="http://schemas.openxmlformats.org/officeDocument/2006/relationships/image" Target="../media/image1092.png"/><Relationship Id="rId45" Type="http://schemas.openxmlformats.org/officeDocument/2006/relationships/customXml" Target="../ink/ink1130.xml"/><Relationship Id="rId66" Type="http://schemas.openxmlformats.org/officeDocument/2006/relationships/image" Target="../media/image1113.png"/><Relationship Id="rId87" Type="http://schemas.openxmlformats.org/officeDocument/2006/relationships/customXml" Target="../ink/ink1151.xml"/><Relationship Id="rId110" Type="http://schemas.openxmlformats.org/officeDocument/2006/relationships/image" Target="../media/image1134.png"/><Relationship Id="rId131" Type="http://schemas.openxmlformats.org/officeDocument/2006/relationships/customXml" Target="../ink/ink1173.xml"/><Relationship Id="rId152" Type="http://schemas.openxmlformats.org/officeDocument/2006/relationships/image" Target="../media/image1155.png"/><Relationship Id="rId173" Type="http://schemas.openxmlformats.org/officeDocument/2006/relationships/customXml" Target="../ink/ink1194.xml"/><Relationship Id="rId194" Type="http://schemas.openxmlformats.org/officeDocument/2006/relationships/image" Target="../media/image1176.png"/><Relationship Id="rId208" Type="http://schemas.openxmlformats.org/officeDocument/2006/relationships/image" Target="../media/image1183.png"/><Relationship Id="rId229" Type="http://schemas.openxmlformats.org/officeDocument/2006/relationships/customXml" Target="../ink/ink1222.xml"/><Relationship Id="rId240" Type="http://schemas.openxmlformats.org/officeDocument/2006/relationships/image" Target="../media/image1199.png"/><Relationship Id="rId261" Type="http://schemas.openxmlformats.org/officeDocument/2006/relationships/customXml" Target="../ink/ink1238.xml"/><Relationship Id="rId14" Type="http://schemas.openxmlformats.org/officeDocument/2006/relationships/image" Target="../media/image1087.png"/><Relationship Id="rId35" Type="http://schemas.openxmlformats.org/officeDocument/2006/relationships/customXml" Target="../ink/ink1125.xml"/><Relationship Id="rId56" Type="http://schemas.openxmlformats.org/officeDocument/2006/relationships/image" Target="../media/image1108.png"/><Relationship Id="rId77" Type="http://schemas.openxmlformats.org/officeDocument/2006/relationships/customXml" Target="../ink/ink1146.xml"/><Relationship Id="rId100" Type="http://schemas.openxmlformats.org/officeDocument/2006/relationships/image" Target="../media/image1129.png"/><Relationship Id="rId282" Type="http://schemas.openxmlformats.org/officeDocument/2006/relationships/image" Target="../media/image1219.png"/><Relationship Id="rId8" Type="http://schemas.openxmlformats.org/officeDocument/2006/relationships/image" Target="../media/image1084.png"/><Relationship Id="rId98" Type="http://schemas.openxmlformats.org/officeDocument/2006/relationships/image" Target="../media/image1128.png"/><Relationship Id="rId121" Type="http://schemas.openxmlformats.org/officeDocument/2006/relationships/customXml" Target="../ink/ink1168.xml"/><Relationship Id="rId142" Type="http://schemas.openxmlformats.org/officeDocument/2006/relationships/image" Target="../media/image1150.png"/><Relationship Id="rId163" Type="http://schemas.openxmlformats.org/officeDocument/2006/relationships/customXml" Target="../ink/ink1189.xml"/><Relationship Id="rId184" Type="http://schemas.openxmlformats.org/officeDocument/2006/relationships/image" Target="../media/image1171.png"/><Relationship Id="rId219" Type="http://schemas.openxmlformats.org/officeDocument/2006/relationships/customXml" Target="../ink/ink1217.xml"/><Relationship Id="rId230" Type="http://schemas.openxmlformats.org/officeDocument/2006/relationships/image" Target="../media/image1194.png"/><Relationship Id="rId251" Type="http://schemas.openxmlformats.org/officeDocument/2006/relationships/customXml" Target="../ink/ink1233.xml"/><Relationship Id="rId25" Type="http://schemas.openxmlformats.org/officeDocument/2006/relationships/customXml" Target="../ink/ink1120.xml"/><Relationship Id="rId46" Type="http://schemas.openxmlformats.org/officeDocument/2006/relationships/image" Target="../media/image1103.png"/><Relationship Id="rId67" Type="http://schemas.openxmlformats.org/officeDocument/2006/relationships/customXml" Target="../ink/ink1141.xml"/><Relationship Id="rId272" Type="http://schemas.openxmlformats.org/officeDocument/2006/relationships/image" Target="../media/image1214.png"/><Relationship Id="rId88" Type="http://schemas.openxmlformats.org/officeDocument/2006/relationships/image" Target="../media/image1123.png"/><Relationship Id="rId111" Type="http://schemas.openxmlformats.org/officeDocument/2006/relationships/customXml" Target="../ink/ink1163.xml"/><Relationship Id="rId132" Type="http://schemas.openxmlformats.org/officeDocument/2006/relationships/image" Target="../media/image1145.png"/><Relationship Id="rId153" Type="http://schemas.openxmlformats.org/officeDocument/2006/relationships/customXml" Target="../ink/ink1184.xml"/><Relationship Id="rId174" Type="http://schemas.openxmlformats.org/officeDocument/2006/relationships/image" Target="../media/image1166.png"/><Relationship Id="rId195" Type="http://schemas.openxmlformats.org/officeDocument/2006/relationships/customXml" Target="../ink/ink1205.xml"/><Relationship Id="rId209" Type="http://schemas.openxmlformats.org/officeDocument/2006/relationships/customXml" Target="../ink/ink1212.xml"/><Relationship Id="rId220" Type="http://schemas.openxmlformats.org/officeDocument/2006/relationships/image" Target="../media/image1189.png"/><Relationship Id="rId241" Type="http://schemas.openxmlformats.org/officeDocument/2006/relationships/customXml" Target="../ink/ink1228.xml"/><Relationship Id="rId15" Type="http://schemas.openxmlformats.org/officeDocument/2006/relationships/customXml" Target="../ink/ink1115.xml"/><Relationship Id="rId36" Type="http://schemas.openxmlformats.org/officeDocument/2006/relationships/image" Target="../media/image1098.png"/><Relationship Id="rId57" Type="http://schemas.openxmlformats.org/officeDocument/2006/relationships/customXml" Target="../ink/ink1136.xml"/><Relationship Id="rId262" Type="http://schemas.openxmlformats.org/officeDocument/2006/relationships/image" Target="../media/image1209.png"/><Relationship Id="rId283" Type="http://schemas.openxmlformats.org/officeDocument/2006/relationships/customXml" Target="../ink/ink1249.xml"/><Relationship Id="rId78" Type="http://schemas.openxmlformats.org/officeDocument/2006/relationships/image" Target="../media/image1118.png"/><Relationship Id="rId99" Type="http://schemas.openxmlformats.org/officeDocument/2006/relationships/customXml" Target="../ink/ink1157.xml"/><Relationship Id="rId101" Type="http://schemas.openxmlformats.org/officeDocument/2006/relationships/customXml" Target="../ink/ink1158.xml"/><Relationship Id="rId122" Type="http://schemas.openxmlformats.org/officeDocument/2006/relationships/image" Target="../media/image1140.png"/><Relationship Id="rId143" Type="http://schemas.openxmlformats.org/officeDocument/2006/relationships/customXml" Target="../ink/ink1179.xml"/><Relationship Id="rId164" Type="http://schemas.openxmlformats.org/officeDocument/2006/relationships/image" Target="../media/image1161.png"/><Relationship Id="rId185" Type="http://schemas.openxmlformats.org/officeDocument/2006/relationships/customXml" Target="../ink/ink1200.xml"/><Relationship Id="rId9" Type="http://schemas.openxmlformats.org/officeDocument/2006/relationships/customXml" Target="../ink/ink1112.xml"/><Relationship Id="rId210" Type="http://schemas.openxmlformats.org/officeDocument/2006/relationships/image" Target="../media/image1184.png"/><Relationship Id="rId26" Type="http://schemas.openxmlformats.org/officeDocument/2006/relationships/image" Target="../media/image1093.png"/><Relationship Id="rId231" Type="http://schemas.openxmlformats.org/officeDocument/2006/relationships/customXml" Target="../ink/ink1223.xml"/><Relationship Id="rId252" Type="http://schemas.openxmlformats.org/officeDocument/2006/relationships/image" Target="../media/image1205.png"/><Relationship Id="rId273" Type="http://schemas.openxmlformats.org/officeDocument/2006/relationships/customXml" Target="../ink/ink1244.xml"/><Relationship Id="rId47" Type="http://schemas.openxmlformats.org/officeDocument/2006/relationships/customXml" Target="../ink/ink1131.xml"/><Relationship Id="rId68" Type="http://schemas.openxmlformats.org/officeDocument/2006/relationships/image" Target="../media/image1114.png"/><Relationship Id="rId89" Type="http://schemas.openxmlformats.org/officeDocument/2006/relationships/customXml" Target="../ink/ink1152.xml"/><Relationship Id="rId112" Type="http://schemas.openxmlformats.org/officeDocument/2006/relationships/image" Target="../media/image1135.png"/><Relationship Id="rId133" Type="http://schemas.openxmlformats.org/officeDocument/2006/relationships/customXml" Target="../ink/ink1174.xml"/><Relationship Id="rId154" Type="http://schemas.openxmlformats.org/officeDocument/2006/relationships/image" Target="../media/image1156.png"/><Relationship Id="rId175" Type="http://schemas.openxmlformats.org/officeDocument/2006/relationships/customXml" Target="../ink/ink1195.xml"/><Relationship Id="rId196" Type="http://schemas.openxmlformats.org/officeDocument/2006/relationships/image" Target="../media/image1177.png"/><Relationship Id="rId200" Type="http://schemas.openxmlformats.org/officeDocument/2006/relationships/image" Target="../media/image1179.png"/><Relationship Id="rId16" Type="http://schemas.openxmlformats.org/officeDocument/2006/relationships/image" Target="../media/image1088.png"/><Relationship Id="rId221" Type="http://schemas.openxmlformats.org/officeDocument/2006/relationships/customXml" Target="../ink/ink1218.xml"/><Relationship Id="rId242" Type="http://schemas.openxmlformats.org/officeDocument/2006/relationships/image" Target="../media/image1200.png"/><Relationship Id="rId263" Type="http://schemas.openxmlformats.org/officeDocument/2006/relationships/customXml" Target="../ink/ink1239.xml"/><Relationship Id="rId284" Type="http://schemas.openxmlformats.org/officeDocument/2006/relationships/image" Target="../media/image1220.png"/><Relationship Id="rId37" Type="http://schemas.openxmlformats.org/officeDocument/2006/relationships/customXml" Target="../ink/ink1126.xml"/><Relationship Id="rId58" Type="http://schemas.openxmlformats.org/officeDocument/2006/relationships/image" Target="../media/image1109.png"/><Relationship Id="rId79" Type="http://schemas.openxmlformats.org/officeDocument/2006/relationships/customXml" Target="../ink/ink1147.xml"/><Relationship Id="rId102" Type="http://schemas.openxmlformats.org/officeDocument/2006/relationships/image" Target="../media/image1130.png"/><Relationship Id="rId123" Type="http://schemas.openxmlformats.org/officeDocument/2006/relationships/customXml" Target="../ink/ink1169.xml"/><Relationship Id="rId144" Type="http://schemas.openxmlformats.org/officeDocument/2006/relationships/image" Target="../media/image1151.png"/><Relationship Id="rId90" Type="http://schemas.openxmlformats.org/officeDocument/2006/relationships/image" Target="../media/image1124.png"/><Relationship Id="rId165" Type="http://schemas.openxmlformats.org/officeDocument/2006/relationships/customXml" Target="../ink/ink1190.xml"/><Relationship Id="rId186" Type="http://schemas.openxmlformats.org/officeDocument/2006/relationships/image" Target="../media/image1172.png"/><Relationship Id="rId211" Type="http://schemas.openxmlformats.org/officeDocument/2006/relationships/customXml" Target="../ink/ink1213.xml"/><Relationship Id="rId232" Type="http://schemas.openxmlformats.org/officeDocument/2006/relationships/image" Target="../media/image1195.png"/><Relationship Id="rId253" Type="http://schemas.openxmlformats.org/officeDocument/2006/relationships/customXml" Target="../ink/ink1234.xml"/><Relationship Id="rId274" Type="http://schemas.openxmlformats.org/officeDocument/2006/relationships/image" Target="../media/image1215.png"/><Relationship Id="rId27" Type="http://schemas.openxmlformats.org/officeDocument/2006/relationships/customXml" Target="../ink/ink1121.xml"/><Relationship Id="rId48" Type="http://schemas.openxmlformats.org/officeDocument/2006/relationships/image" Target="../media/image1104.png"/><Relationship Id="rId69" Type="http://schemas.openxmlformats.org/officeDocument/2006/relationships/customXml" Target="../ink/ink1142.xml"/><Relationship Id="rId113" Type="http://schemas.openxmlformats.org/officeDocument/2006/relationships/customXml" Target="../ink/ink1164.xml"/><Relationship Id="rId134" Type="http://schemas.openxmlformats.org/officeDocument/2006/relationships/image" Target="../media/image1146.png"/><Relationship Id="rId80" Type="http://schemas.openxmlformats.org/officeDocument/2006/relationships/image" Target="../media/image1119.png"/><Relationship Id="rId155" Type="http://schemas.openxmlformats.org/officeDocument/2006/relationships/customXml" Target="../ink/ink1185.xml"/><Relationship Id="rId176" Type="http://schemas.openxmlformats.org/officeDocument/2006/relationships/image" Target="../media/image1167.png"/><Relationship Id="rId197" Type="http://schemas.openxmlformats.org/officeDocument/2006/relationships/customXml" Target="../ink/ink1206.xml"/><Relationship Id="rId201" Type="http://schemas.openxmlformats.org/officeDocument/2006/relationships/customXml" Target="../ink/ink1208.xml"/><Relationship Id="rId222" Type="http://schemas.openxmlformats.org/officeDocument/2006/relationships/image" Target="../media/image1190.png"/><Relationship Id="rId243" Type="http://schemas.openxmlformats.org/officeDocument/2006/relationships/customXml" Target="../ink/ink1229.xml"/><Relationship Id="rId264" Type="http://schemas.openxmlformats.org/officeDocument/2006/relationships/image" Target="../media/image1210.png"/><Relationship Id="rId17" Type="http://schemas.openxmlformats.org/officeDocument/2006/relationships/customXml" Target="../ink/ink1116.xml"/><Relationship Id="rId38" Type="http://schemas.openxmlformats.org/officeDocument/2006/relationships/image" Target="../media/image1099.png"/><Relationship Id="rId59" Type="http://schemas.openxmlformats.org/officeDocument/2006/relationships/customXml" Target="../ink/ink1137.xml"/><Relationship Id="rId103" Type="http://schemas.openxmlformats.org/officeDocument/2006/relationships/customXml" Target="../ink/ink1159.xml"/><Relationship Id="rId124" Type="http://schemas.openxmlformats.org/officeDocument/2006/relationships/image" Target="../media/image1141.png"/><Relationship Id="rId70" Type="http://schemas.openxmlformats.org/officeDocument/2006/relationships/image" Target="../media/image1115.png"/><Relationship Id="rId91" Type="http://schemas.openxmlformats.org/officeDocument/2006/relationships/customXml" Target="../ink/ink1153.xml"/><Relationship Id="rId145" Type="http://schemas.openxmlformats.org/officeDocument/2006/relationships/customXml" Target="../ink/ink1180.xml"/><Relationship Id="rId166" Type="http://schemas.openxmlformats.org/officeDocument/2006/relationships/image" Target="../media/image1162.png"/><Relationship Id="rId187" Type="http://schemas.openxmlformats.org/officeDocument/2006/relationships/customXml" Target="../ink/ink1201.xml"/><Relationship Id="rId1" Type="http://schemas.openxmlformats.org/officeDocument/2006/relationships/slideLayout" Target="../slideLayouts/slideLayout7.xml"/><Relationship Id="rId212" Type="http://schemas.openxmlformats.org/officeDocument/2006/relationships/image" Target="../media/image1185.png"/><Relationship Id="rId233" Type="http://schemas.openxmlformats.org/officeDocument/2006/relationships/customXml" Target="../ink/ink1224.xml"/><Relationship Id="rId254" Type="http://schemas.openxmlformats.org/officeDocument/2006/relationships/image" Target="../media/image1206.png"/><Relationship Id="rId28" Type="http://schemas.openxmlformats.org/officeDocument/2006/relationships/image" Target="../media/image1094.png"/><Relationship Id="rId49" Type="http://schemas.openxmlformats.org/officeDocument/2006/relationships/customXml" Target="../ink/ink1132.xml"/><Relationship Id="rId114" Type="http://schemas.openxmlformats.org/officeDocument/2006/relationships/image" Target="../media/image1136.png"/><Relationship Id="rId275" Type="http://schemas.openxmlformats.org/officeDocument/2006/relationships/customXml" Target="../ink/ink1245.xml"/><Relationship Id="rId60" Type="http://schemas.openxmlformats.org/officeDocument/2006/relationships/image" Target="../media/image1110.png"/><Relationship Id="rId81" Type="http://schemas.openxmlformats.org/officeDocument/2006/relationships/customXml" Target="../ink/ink1148.xml"/><Relationship Id="rId135" Type="http://schemas.openxmlformats.org/officeDocument/2006/relationships/customXml" Target="../ink/ink1175.xml"/><Relationship Id="rId156" Type="http://schemas.openxmlformats.org/officeDocument/2006/relationships/image" Target="../media/image1157.png"/><Relationship Id="rId177" Type="http://schemas.openxmlformats.org/officeDocument/2006/relationships/customXml" Target="../ink/ink1196.xml"/><Relationship Id="rId198" Type="http://schemas.openxmlformats.org/officeDocument/2006/relationships/image" Target="../media/image1178.png"/><Relationship Id="rId202" Type="http://schemas.openxmlformats.org/officeDocument/2006/relationships/image" Target="../media/image1180.png"/><Relationship Id="rId223" Type="http://schemas.openxmlformats.org/officeDocument/2006/relationships/customXml" Target="../ink/ink1219.xml"/><Relationship Id="rId244" Type="http://schemas.openxmlformats.org/officeDocument/2006/relationships/image" Target="../media/image1201.png"/><Relationship Id="rId18" Type="http://schemas.openxmlformats.org/officeDocument/2006/relationships/image" Target="../media/image1089.png"/><Relationship Id="rId39" Type="http://schemas.openxmlformats.org/officeDocument/2006/relationships/customXml" Target="../ink/ink1127.xml"/><Relationship Id="rId265" Type="http://schemas.openxmlformats.org/officeDocument/2006/relationships/customXml" Target="../ink/ink1240.xml"/><Relationship Id="rId50" Type="http://schemas.openxmlformats.org/officeDocument/2006/relationships/image" Target="../media/image1105.png"/><Relationship Id="rId104" Type="http://schemas.openxmlformats.org/officeDocument/2006/relationships/image" Target="../media/image1131.png"/><Relationship Id="rId125" Type="http://schemas.openxmlformats.org/officeDocument/2006/relationships/customXml" Target="../ink/ink1170.xml"/><Relationship Id="rId146" Type="http://schemas.openxmlformats.org/officeDocument/2006/relationships/image" Target="../media/image1152.png"/><Relationship Id="rId167" Type="http://schemas.openxmlformats.org/officeDocument/2006/relationships/customXml" Target="../ink/ink1191.xml"/><Relationship Id="rId188" Type="http://schemas.openxmlformats.org/officeDocument/2006/relationships/image" Target="../media/image1173.png"/><Relationship Id="rId71" Type="http://schemas.openxmlformats.org/officeDocument/2006/relationships/customXml" Target="../ink/ink1143.xml"/><Relationship Id="rId92" Type="http://schemas.openxmlformats.org/officeDocument/2006/relationships/image" Target="../media/image1125.png"/><Relationship Id="rId213" Type="http://schemas.openxmlformats.org/officeDocument/2006/relationships/customXml" Target="../ink/ink1214.xml"/><Relationship Id="rId234" Type="http://schemas.openxmlformats.org/officeDocument/2006/relationships/image" Target="../media/image1196.png"/><Relationship Id="rId2" Type="http://schemas.openxmlformats.org/officeDocument/2006/relationships/notesSlide" Target="../notesSlides/notesSlide2.xml"/><Relationship Id="rId29" Type="http://schemas.openxmlformats.org/officeDocument/2006/relationships/customXml" Target="../ink/ink1122.xml"/><Relationship Id="rId255" Type="http://schemas.openxmlformats.org/officeDocument/2006/relationships/customXml" Target="../ink/ink1235.xml"/><Relationship Id="rId276" Type="http://schemas.openxmlformats.org/officeDocument/2006/relationships/image" Target="../media/image1216.png"/><Relationship Id="rId40" Type="http://schemas.openxmlformats.org/officeDocument/2006/relationships/image" Target="../media/image1100.png"/><Relationship Id="rId115" Type="http://schemas.openxmlformats.org/officeDocument/2006/relationships/customXml" Target="../ink/ink1165.xml"/><Relationship Id="rId136" Type="http://schemas.openxmlformats.org/officeDocument/2006/relationships/image" Target="../media/image1147.png"/><Relationship Id="rId157" Type="http://schemas.openxmlformats.org/officeDocument/2006/relationships/customXml" Target="../ink/ink1186.xml"/><Relationship Id="rId178" Type="http://schemas.openxmlformats.org/officeDocument/2006/relationships/image" Target="../media/image1168.png"/><Relationship Id="rId61" Type="http://schemas.openxmlformats.org/officeDocument/2006/relationships/customXml" Target="../ink/ink1138.xml"/><Relationship Id="rId82" Type="http://schemas.openxmlformats.org/officeDocument/2006/relationships/image" Target="../media/image1120.png"/><Relationship Id="rId199" Type="http://schemas.openxmlformats.org/officeDocument/2006/relationships/customXml" Target="../ink/ink1207.xml"/><Relationship Id="rId203" Type="http://schemas.openxmlformats.org/officeDocument/2006/relationships/customXml" Target="../ink/ink1209.xml"/><Relationship Id="rId19" Type="http://schemas.openxmlformats.org/officeDocument/2006/relationships/customXml" Target="../ink/ink1117.xml"/><Relationship Id="rId224" Type="http://schemas.openxmlformats.org/officeDocument/2006/relationships/image" Target="../media/image1191.png"/><Relationship Id="rId245" Type="http://schemas.openxmlformats.org/officeDocument/2006/relationships/customXml" Target="../ink/ink1230.xml"/><Relationship Id="rId266" Type="http://schemas.openxmlformats.org/officeDocument/2006/relationships/image" Target="../media/image1211.png"/><Relationship Id="rId30" Type="http://schemas.openxmlformats.org/officeDocument/2006/relationships/image" Target="../media/image1095.png"/><Relationship Id="rId105" Type="http://schemas.openxmlformats.org/officeDocument/2006/relationships/customXml" Target="../ink/ink1160.xml"/><Relationship Id="rId126" Type="http://schemas.openxmlformats.org/officeDocument/2006/relationships/image" Target="../media/image1142.png"/><Relationship Id="rId147" Type="http://schemas.openxmlformats.org/officeDocument/2006/relationships/customXml" Target="../ink/ink1181.xml"/><Relationship Id="rId168" Type="http://schemas.openxmlformats.org/officeDocument/2006/relationships/image" Target="../media/image1163.png"/><Relationship Id="rId51" Type="http://schemas.openxmlformats.org/officeDocument/2006/relationships/customXml" Target="../ink/ink1133.xml"/><Relationship Id="rId72" Type="http://schemas.openxmlformats.org/officeDocument/2006/relationships/image" Target="../media/image1116.png"/><Relationship Id="rId93" Type="http://schemas.openxmlformats.org/officeDocument/2006/relationships/customXml" Target="../ink/ink1154.xml"/><Relationship Id="rId189" Type="http://schemas.openxmlformats.org/officeDocument/2006/relationships/customXml" Target="../ink/ink1202.xml"/><Relationship Id="rId3" Type="http://schemas.openxmlformats.org/officeDocument/2006/relationships/image" Target="NULL"/><Relationship Id="rId214" Type="http://schemas.openxmlformats.org/officeDocument/2006/relationships/image" Target="../media/image1186.png"/><Relationship Id="rId235" Type="http://schemas.openxmlformats.org/officeDocument/2006/relationships/customXml" Target="../ink/ink1225.xml"/><Relationship Id="rId256" Type="http://schemas.openxmlformats.org/officeDocument/2006/relationships/image" Target="../media/image1207.png"/><Relationship Id="rId277" Type="http://schemas.openxmlformats.org/officeDocument/2006/relationships/customXml" Target="../ink/ink1246.xml"/><Relationship Id="rId116" Type="http://schemas.openxmlformats.org/officeDocument/2006/relationships/image" Target="../media/image1137.png"/><Relationship Id="rId137" Type="http://schemas.openxmlformats.org/officeDocument/2006/relationships/customXml" Target="../ink/ink1176.xml"/><Relationship Id="rId158" Type="http://schemas.openxmlformats.org/officeDocument/2006/relationships/image" Target="../media/image1158.png"/><Relationship Id="rId20" Type="http://schemas.openxmlformats.org/officeDocument/2006/relationships/image" Target="../media/image1090.png"/><Relationship Id="rId41" Type="http://schemas.openxmlformats.org/officeDocument/2006/relationships/customXml" Target="../ink/ink1128.xml"/><Relationship Id="rId62" Type="http://schemas.openxmlformats.org/officeDocument/2006/relationships/image" Target="../media/image1111.png"/><Relationship Id="rId83" Type="http://schemas.openxmlformats.org/officeDocument/2006/relationships/customXml" Target="../ink/ink1149.xml"/><Relationship Id="rId179" Type="http://schemas.openxmlformats.org/officeDocument/2006/relationships/customXml" Target="../ink/ink1197.xml"/><Relationship Id="rId190" Type="http://schemas.openxmlformats.org/officeDocument/2006/relationships/image" Target="../media/image1174.png"/><Relationship Id="rId204" Type="http://schemas.openxmlformats.org/officeDocument/2006/relationships/image" Target="../media/image1181.png"/><Relationship Id="rId225" Type="http://schemas.openxmlformats.org/officeDocument/2006/relationships/customXml" Target="../ink/ink1220.xml"/><Relationship Id="rId246" Type="http://schemas.openxmlformats.org/officeDocument/2006/relationships/image" Target="../media/image1202.png"/><Relationship Id="rId267" Type="http://schemas.openxmlformats.org/officeDocument/2006/relationships/customXml" Target="../ink/ink1241.xml"/><Relationship Id="rId106" Type="http://schemas.openxmlformats.org/officeDocument/2006/relationships/image" Target="../media/image1132.png"/><Relationship Id="rId127" Type="http://schemas.openxmlformats.org/officeDocument/2006/relationships/customXml" Target="../ink/ink1171.xml"/><Relationship Id="rId10" Type="http://schemas.openxmlformats.org/officeDocument/2006/relationships/image" Target="../media/image1085.png"/><Relationship Id="rId31" Type="http://schemas.openxmlformats.org/officeDocument/2006/relationships/customXml" Target="../ink/ink1123.xml"/><Relationship Id="rId52" Type="http://schemas.openxmlformats.org/officeDocument/2006/relationships/image" Target="../media/image1106.png"/><Relationship Id="rId73" Type="http://schemas.openxmlformats.org/officeDocument/2006/relationships/customXml" Target="../ink/ink1144.xml"/><Relationship Id="rId94" Type="http://schemas.openxmlformats.org/officeDocument/2006/relationships/image" Target="../media/image1126.png"/><Relationship Id="rId148" Type="http://schemas.openxmlformats.org/officeDocument/2006/relationships/image" Target="../media/image1153.png"/><Relationship Id="rId169" Type="http://schemas.openxmlformats.org/officeDocument/2006/relationships/customXml" Target="../ink/ink1192.xml"/><Relationship Id="rId4" Type="http://schemas.openxmlformats.org/officeDocument/2006/relationships/image" Target="NULL"/><Relationship Id="rId180" Type="http://schemas.openxmlformats.org/officeDocument/2006/relationships/image" Target="../media/image1169.png"/><Relationship Id="rId215" Type="http://schemas.openxmlformats.org/officeDocument/2006/relationships/customXml" Target="../ink/ink1215.xml"/><Relationship Id="rId236" Type="http://schemas.openxmlformats.org/officeDocument/2006/relationships/image" Target="../media/image1197.png"/><Relationship Id="rId257" Type="http://schemas.openxmlformats.org/officeDocument/2006/relationships/customXml" Target="../ink/ink1236.xml"/><Relationship Id="rId278" Type="http://schemas.openxmlformats.org/officeDocument/2006/relationships/image" Target="../media/image1217.png"/><Relationship Id="rId42" Type="http://schemas.openxmlformats.org/officeDocument/2006/relationships/image" Target="../media/image1101.png"/><Relationship Id="rId84" Type="http://schemas.openxmlformats.org/officeDocument/2006/relationships/image" Target="../media/image1121.png"/><Relationship Id="rId138" Type="http://schemas.openxmlformats.org/officeDocument/2006/relationships/image" Target="../media/image1148.png"/><Relationship Id="rId191" Type="http://schemas.openxmlformats.org/officeDocument/2006/relationships/customXml" Target="../ink/ink1203.xml"/><Relationship Id="rId205" Type="http://schemas.openxmlformats.org/officeDocument/2006/relationships/customXml" Target="../ink/ink1210.xml"/><Relationship Id="rId247" Type="http://schemas.openxmlformats.org/officeDocument/2006/relationships/customXml" Target="../ink/ink1231.xml"/><Relationship Id="rId107" Type="http://schemas.openxmlformats.org/officeDocument/2006/relationships/customXml" Target="../ink/ink1161.xml"/><Relationship Id="rId11" Type="http://schemas.openxmlformats.org/officeDocument/2006/relationships/customXml" Target="../ink/ink1113.xml"/><Relationship Id="rId53" Type="http://schemas.openxmlformats.org/officeDocument/2006/relationships/customXml" Target="../ink/ink1134.xml"/><Relationship Id="rId149" Type="http://schemas.openxmlformats.org/officeDocument/2006/relationships/customXml" Target="../ink/ink1182.xml"/><Relationship Id="rId95" Type="http://schemas.openxmlformats.org/officeDocument/2006/relationships/customXml" Target="../ink/ink1155.xml"/><Relationship Id="rId160" Type="http://schemas.openxmlformats.org/officeDocument/2006/relationships/image" Target="../media/image1159.png"/><Relationship Id="rId216" Type="http://schemas.openxmlformats.org/officeDocument/2006/relationships/image" Target="../media/image1187.png"/><Relationship Id="rId258" Type="http://schemas.openxmlformats.org/officeDocument/2006/relationships/image" Target="../media/image1208.png"/></Relationships>
</file>

<file path=ppt/slides/_rels/slide19.xml.rels><?xml version="1.0" encoding="UTF-8" standalone="yes"?>
<Relationships xmlns="http://schemas.openxmlformats.org/package/2006/relationships"><Relationship Id="rId117" Type="http://schemas.openxmlformats.org/officeDocument/2006/relationships/customXml" Target="../ink/ink1307.xml"/><Relationship Id="rId21" Type="http://schemas.openxmlformats.org/officeDocument/2006/relationships/customXml" Target="../ink/ink1258.xml"/><Relationship Id="rId42" Type="http://schemas.openxmlformats.org/officeDocument/2006/relationships/image" Target="../media/image1238.png"/><Relationship Id="rId63" Type="http://schemas.openxmlformats.org/officeDocument/2006/relationships/image" Target="../media/image1248.png"/><Relationship Id="rId84" Type="http://schemas.openxmlformats.org/officeDocument/2006/relationships/customXml" Target="../ink/ink1290.xml"/><Relationship Id="rId138" Type="http://schemas.openxmlformats.org/officeDocument/2006/relationships/image" Target="../media/image1285.png"/><Relationship Id="rId159" Type="http://schemas.openxmlformats.org/officeDocument/2006/relationships/customXml" Target="../ink/ink1328.xml"/><Relationship Id="rId170" Type="http://schemas.openxmlformats.org/officeDocument/2006/relationships/image" Target="../media/image1301.png"/><Relationship Id="rId107" Type="http://schemas.openxmlformats.org/officeDocument/2006/relationships/customXml" Target="../ink/ink1302.xml"/><Relationship Id="rId11" Type="http://schemas.openxmlformats.org/officeDocument/2006/relationships/customXml" Target="../ink/ink1253.xml"/><Relationship Id="rId32" Type="http://schemas.openxmlformats.org/officeDocument/2006/relationships/image" Target="../media/image1233.png"/><Relationship Id="rId53" Type="http://schemas.openxmlformats.org/officeDocument/2006/relationships/image" Target="../media/image1243.png"/><Relationship Id="rId74" Type="http://schemas.openxmlformats.org/officeDocument/2006/relationships/customXml" Target="../ink/ink1285.xml"/><Relationship Id="rId128" Type="http://schemas.openxmlformats.org/officeDocument/2006/relationships/image" Target="../media/image1280.png"/><Relationship Id="rId149" Type="http://schemas.openxmlformats.org/officeDocument/2006/relationships/customXml" Target="../ink/ink1323.xml"/><Relationship Id="rId5" Type="http://schemas.openxmlformats.org/officeDocument/2006/relationships/customXml" Target="../ink/ink1250.xml"/><Relationship Id="rId95" Type="http://schemas.openxmlformats.org/officeDocument/2006/relationships/image" Target="../media/image1264.png"/><Relationship Id="rId160" Type="http://schemas.openxmlformats.org/officeDocument/2006/relationships/image" Target="../media/image1296.png"/><Relationship Id="rId22" Type="http://schemas.openxmlformats.org/officeDocument/2006/relationships/image" Target="../media/image1228.png"/><Relationship Id="rId43" Type="http://schemas.openxmlformats.org/officeDocument/2006/relationships/customXml" Target="../ink/ink1269.xml"/><Relationship Id="rId64" Type="http://schemas.openxmlformats.org/officeDocument/2006/relationships/customXml" Target="../ink/ink1280.xml"/><Relationship Id="rId118" Type="http://schemas.openxmlformats.org/officeDocument/2006/relationships/image" Target="../media/image1275.png"/><Relationship Id="rId139" Type="http://schemas.openxmlformats.org/officeDocument/2006/relationships/customXml" Target="../ink/ink1318.xml"/><Relationship Id="rId85" Type="http://schemas.openxmlformats.org/officeDocument/2006/relationships/image" Target="../media/image1259.png"/><Relationship Id="rId150" Type="http://schemas.openxmlformats.org/officeDocument/2006/relationships/image" Target="../media/image1291.png"/><Relationship Id="rId171" Type="http://schemas.openxmlformats.org/officeDocument/2006/relationships/customXml" Target="../ink/ink1334.xml"/><Relationship Id="rId12" Type="http://schemas.openxmlformats.org/officeDocument/2006/relationships/image" Target="../media/image1224.png"/><Relationship Id="rId33" Type="http://schemas.openxmlformats.org/officeDocument/2006/relationships/customXml" Target="../ink/ink1264.xml"/><Relationship Id="rId108" Type="http://schemas.openxmlformats.org/officeDocument/2006/relationships/image" Target="../media/image1270.png"/><Relationship Id="rId129" Type="http://schemas.openxmlformats.org/officeDocument/2006/relationships/customXml" Target="../ink/ink1313.xml"/><Relationship Id="rId54" Type="http://schemas.openxmlformats.org/officeDocument/2006/relationships/customXml" Target="../ink/ink1275.xml"/><Relationship Id="rId75" Type="http://schemas.openxmlformats.org/officeDocument/2006/relationships/image" Target="../media/image1254.png"/><Relationship Id="rId96" Type="http://schemas.openxmlformats.org/officeDocument/2006/relationships/customXml" Target="../ink/ink1296.xml"/><Relationship Id="rId140" Type="http://schemas.openxmlformats.org/officeDocument/2006/relationships/image" Target="../media/image1286.png"/><Relationship Id="rId161" Type="http://schemas.openxmlformats.org/officeDocument/2006/relationships/customXml" Target="../ink/ink1329.xml"/><Relationship Id="rId6" Type="http://schemas.openxmlformats.org/officeDocument/2006/relationships/image" Target="../media/image1221.png"/><Relationship Id="rId23" Type="http://schemas.openxmlformats.org/officeDocument/2006/relationships/customXml" Target="../ink/ink1259.xml"/><Relationship Id="rId28" Type="http://schemas.openxmlformats.org/officeDocument/2006/relationships/image" Target="../media/image1231.png"/><Relationship Id="rId49" Type="http://schemas.openxmlformats.org/officeDocument/2006/relationships/image" Target="../media/image1241.png"/><Relationship Id="rId114" Type="http://schemas.openxmlformats.org/officeDocument/2006/relationships/image" Target="../media/image1273.png"/><Relationship Id="rId119" Type="http://schemas.openxmlformats.org/officeDocument/2006/relationships/customXml" Target="../ink/ink1308.xml"/><Relationship Id="rId44" Type="http://schemas.openxmlformats.org/officeDocument/2006/relationships/image" Target="../media/image1239.png"/><Relationship Id="rId60" Type="http://schemas.openxmlformats.org/officeDocument/2006/relationships/customXml" Target="../ink/ink1278.xml"/><Relationship Id="rId65" Type="http://schemas.openxmlformats.org/officeDocument/2006/relationships/image" Target="../media/image1249.png"/><Relationship Id="rId81" Type="http://schemas.openxmlformats.org/officeDocument/2006/relationships/image" Target="../media/image1257.png"/><Relationship Id="rId86" Type="http://schemas.openxmlformats.org/officeDocument/2006/relationships/customXml" Target="../ink/ink1291.xml"/><Relationship Id="rId130" Type="http://schemas.openxmlformats.org/officeDocument/2006/relationships/image" Target="../media/image1281.png"/><Relationship Id="rId135" Type="http://schemas.openxmlformats.org/officeDocument/2006/relationships/customXml" Target="../ink/ink1316.xml"/><Relationship Id="rId151" Type="http://schemas.openxmlformats.org/officeDocument/2006/relationships/customXml" Target="../ink/ink1324.xml"/><Relationship Id="rId156" Type="http://schemas.openxmlformats.org/officeDocument/2006/relationships/image" Target="../media/image1294.png"/><Relationship Id="rId177" Type="http://schemas.openxmlformats.org/officeDocument/2006/relationships/customXml" Target="../ink/ink1337.xml"/><Relationship Id="rId172" Type="http://schemas.openxmlformats.org/officeDocument/2006/relationships/image" Target="../media/image1302.png"/><Relationship Id="rId13" Type="http://schemas.openxmlformats.org/officeDocument/2006/relationships/customXml" Target="../ink/ink1254.xml"/><Relationship Id="rId18" Type="http://schemas.openxmlformats.org/officeDocument/2006/relationships/image" Target="../media/image1226.png"/><Relationship Id="rId39" Type="http://schemas.openxmlformats.org/officeDocument/2006/relationships/customXml" Target="../ink/ink1267.xml"/><Relationship Id="rId109" Type="http://schemas.openxmlformats.org/officeDocument/2006/relationships/customXml" Target="../ink/ink1303.xml"/><Relationship Id="rId34" Type="http://schemas.openxmlformats.org/officeDocument/2006/relationships/image" Target="../media/image1234.png"/><Relationship Id="rId50" Type="http://schemas.openxmlformats.org/officeDocument/2006/relationships/customXml" Target="../ink/ink1273.xml"/><Relationship Id="rId55" Type="http://schemas.openxmlformats.org/officeDocument/2006/relationships/image" Target="../media/image1244.png"/><Relationship Id="rId76" Type="http://schemas.openxmlformats.org/officeDocument/2006/relationships/customXml" Target="../ink/ink1286.xml"/><Relationship Id="rId97" Type="http://schemas.openxmlformats.org/officeDocument/2006/relationships/image" Target="../media/image1265.png"/><Relationship Id="rId104" Type="http://schemas.openxmlformats.org/officeDocument/2006/relationships/customXml" Target="../ink/ink1300.xml"/><Relationship Id="rId120" Type="http://schemas.openxmlformats.org/officeDocument/2006/relationships/image" Target="../media/image1276.png"/><Relationship Id="rId125" Type="http://schemas.openxmlformats.org/officeDocument/2006/relationships/customXml" Target="../ink/ink1311.xml"/><Relationship Id="rId141" Type="http://schemas.openxmlformats.org/officeDocument/2006/relationships/customXml" Target="../ink/ink1319.xml"/><Relationship Id="rId146" Type="http://schemas.openxmlformats.org/officeDocument/2006/relationships/image" Target="../media/image1289.png"/><Relationship Id="rId167" Type="http://schemas.openxmlformats.org/officeDocument/2006/relationships/customXml" Target="../ink/ink1332.xml"/><Relationship Id="rId7" Type="http://schemas.openxmlformats.org/officeDocument/2006/relationships/customXml" Target="../ink/ink1251.xml"/><Relationship Id="rId71" Type="http://schemas.openxmlformats.org/officeDocument/2006/relationships/image" Target="../media/image1252.png"/><Relationship Id="rId92" Type="http://schemas.openxmlformats.org/officeDocument/2006/relationships/customXml" Target="../ink/ink1294.xml"/><Relationship Id="rId162" Type="http://schemas.openxmlformats.org/officeDocument/2006/relationships/image" Target="../media/image1297.png"/><Relationship Id="rId2" Type="http://schemas.openxmlformats.org/officeDocument/2006/relationships/notesSlide" Target="../notesSlides/notesSlide3.xml"/><Relationship Id="rId29" Type="http://schemas.openxmlformats.org/officeDocument/2006/relationships/customXml" Target="../ink/ink1262.xml"/><Relationship Id="rId24" Type="http://schemas.openxmlformats.org/officeDocument/2006/relationships/image" Target="../media/image1229.png"/><Relationship Id="rId40" Type="http://schemas.openxmlformats.org/officeDocument/2006/relationships/image" Target="../media/image1237.png"/><Relationship Id="rId45" Type="http://schemas.openxmlformats.org/officeDocument/2006/relationships/customXml" Target="../ink/ink1270.xml"/><Relationship Id="rId66" Type="http://schemas.openxmlformats.org/officeDocument/2006/relationships/customXml" Target="../ink/ink1281.xml"/><Relationship Id="rId87" Type="http://schemas.openxmlformats.org/officeDocument/2006/relationships/image" Target="../media/image1260.png"/><Relationship Id="rId110" Type="http://schemas.openxmlformats.org/officeDocument/2006/relationships/image" Target="../media/image1271.png"/><Relationship Id="rId115" Type="http://schemas.openxmlformats.org/officeDocument/2006/relationships/customXml" Target="../ink/ink1306.xml"/><Relationship Id="rId131" Type="http://schemas.openxmlformats.org/officeDocument/2006/relationships/customXml" Target="../ink/ink1314.xml"/><Relationship Id="rId136" Type="http://schemas.openxmlformats.org/officeDocument/2006/relationships/image" Target="../media/image1284.png"/><Relationship Id="rId157" Type="http://schemas.openxmlformats.org/officeDocument/2006/relationships/customXml" Target="../ink/ink1327.xml"/><Relationship Id="rId178" Type="http://schemas.openxmlformats.org/officeDocument/2006/relationships/image" Target="../media/image1305.png"/><Relationship Id="rId61" Type="http://schemas.openxmlformats.org/officeDocument/2006/relationships/image" Target="../media/image1247.png"/><Relationship Id="rId82" Type="http://schemas.openxmlformats.org/officeDocument/2006/relationships/customXml" Target="../ink/ink1289.xml"/><Relationship Id="rId152" Type="http://schemas.openxmlformats.org/officeDocument/2006/relationships/image" Target="../media/image1292.png"/><Relationship Id="rId173" Type="http://schemas.openxmlformats.org/officeDocument/2006/relationships/customXml" Target="../ink/ink1335.xml"/><Relationship Id="rId19" Type="http://schemas.openxmlformats.org/officeDocument/2006/relationships/customXml" Target="../ink/ink1257.xml"/><Relationship Id="rId14" Type="http://schemas.openxmlformats.org/officeDocument/2006/relationships/image" Target="../media/image1225.png"/><Relationship Id="rId30" Type="http://schemas.openxmlformats.org/officeDocument/2006/relationships/image" Target="../media/image1232.png"/><Relationship Id="rId35" Type="http://schemas.openxmlformats.org/officeDocument/2006/relationships/customXml" Target="../ink/ink1265.xml"/><Relationship Id="rId56" Type="http://schemas.openxmlformats.org/officeDocument/2006/relationships/customXml" Target="../ink/ink1276.xml"/><Relationship Id="rId77" Type="http://schemas.openxmlformats.org/officeDocument/2006/relationships/image" Target="../media/image1255.png"/><Relationship Id="rId100" Type="http://schemas.openxmlformats.org/officeDocument/2006/relationships/customXml" Target="../ink/ink1298.xml"/><Relationship Id="rId105" Type="http://schemas.openxmlformats.org/officeDocument/2006/relationships/customXml" Target="../ink/ink1301.xml"/><Relationship Id="rId126" Type="http://schemas.openxmlformats.org/officeDocument/2006/relationships/image" Target="../media/image1279.png"/><Relationship Id="rId147" Type="http://schemas.openxmlformats.org/officeDocument/2006/relationships/customXml" Target="../ink/ink1322.xml"/><Relationship Id="rId168" Type="http://schemas.openxmlformats.org/officeDocument/2006/relationships/image" Target="../media/image1300.png"/><Relationship Id="rId8" Type="http://schemas.openxmlformats.org/officeDocument/2006/relationships/image" Target="../media/image1222.png"/><Relationship Id="rId51" Type="http://schemas.openxmlformats.org/officeDocument/2006/relationships/image" Target="../media/image1242.png"/><Relationship Id="rId72" Type="http://schemas.openxmlformats.org/officeDocument/2006/relationships/customXml" Target="../ink/ink1284.xml"/><Relationship Id="rId93" Type="http://schemas.openxmlformats.org/officeDocument/2006/relationships/image" Target="../media/image1263.png"/><Relationship Id="rId98" Type="http://schemas.openxmlformats.org/officeDocument/2006/relationships/customXml" Target="../ink/ink1297.xml"/><Relationship Id="rId121" Type="http://schemas.openxmlformats.org/officeDocument/2006/relationships/customXml" Target="../ink/ink1309.xml"/><Relationship Id="rId142" Type="http://schemas.openxmlformats.org/officeDocument/2006/relationships/image" Target="../media/image1287.png"/><Relationship Id="rId163" Type="http://schemas.openxmlformats.org/officeDocument/2006/relationships/customXml" Target="../ink/ink1330.xml"/><Relationship Id="rId3" Type="http://schemas.openxmlformats.org/officeDocument/2006/relationships/image" Target="NULL"/><Relationship Id="rId25" Type="http://schemas.openxmlformats.org/officeDocument/2006/relationships/customXml" Target="../ink/ink1260.xml"/><Relationship Id="rId46" Type="http://schemas.openxmlformats.org/officeDocument/2006/relationships/image" Target="../media/image1240.png"/><Relationship Id="rId67" Type="http://schemas.openxmlformats.org/officeDocument/2006/relationships/image" Target="../media/image1250.png"/><Relationship Id="rId116" Type="http://schemas.openxmlformats.org/officeDocument/2006/relationships/image" Target="../media/image1274.png"/><Relationship Id="rId137" Type="http://schemas.openxmlformats.org/officeDocument/2006/relationships/customXml" Target="../ink/ink1317.xml"/><Relationship Id="rId158" Type="http://schemas.openxmlformats.org/officeDocument/2006/relationships/image" Target="../media/image1295.png"/><Relationship Id="rId20" Type="http://schemas.openxmlformats.org/officeDocument/2006/relationships/image" Target="../media/image1227.png"/><Relationship Id="rId41" Type="http://schemas.openxmlformats.org/officeDocument/2006/relationships/customXml" Target="../ink/ink1268.xml"/><Relationship Id="rId62" Type="http://schemas.openxmlformats.org/officeDocument/2006/relationships/customXml" Target="../ink/ink1279.xml"/><Relationship Id="rId83" Type="http://schemas.openxmlformats.org/officeDocument/2006/relationships/image" Target="../media/image1258.png"/><Relationship Id="rId88" Type="http://schemas.openxmlformats.org/officeDocument/2006/relationships/customXml" Target="../ink/ink1292.xml"/><Relationship Id="rId111" Type="http://schemas.openxmlformats.org/officeDocument/2006/relationships/customXml" Target="../ink/ink1304.xml"/><Relationship Id="rId132" Type="http://schemas.openxmlformats.org/officeDocument/2006/relationships/image" Target="../media/image1282.png"/><Relationship Id="rId153" Type="http://schemas.openxmlformats.org/officeDocument/2006/relationships/customXml" Target="../ink/ink1325.xml"/><Relationship Id="rId174" Type="http://schemas.openxmlformats.org/officeDocument/2006/relationships/image" Target="../media/image1303.png"/><Relationship Id="rId179" Type="http://schemas.openxmlformats.org/officeDocument/2006/relationships/customXml" Target="../ink/ink1338.xml"/><Relationship Id="rId15" Type="http://schemas.openxmlformats.org/officeDocument/2006/relationships/customXml" Target="../ink/ink1255.xml"/><Relationship Id="rId36" Type="http://schemas.openxmlformats.org/officeDocument/2006/relationships/image" Target="../media/image1235.png"/><Relationship Id="rId57" Type="http://schemas.openxmlformats.org/officeDocument/2006/relationships/image" Target="../media/image1245.png"/><Relationship Id="rId106" Type="http://schemas.openxmlformats.org/officeDocument/2006/relationships/image" Target="../media/image1269.png"/><Relationship Id="rId127" Type="http://schemas.openxmlformats.org/officeDocument/2006/relationships/customXml" Target="../ink/ink1312.xml"/><Relationship Id="rId10" Type="http://schemas.openxmlformats.org/officeDocument/2006/relationships/image" Target="../media/image1223.png"/><Relationship Id="rId31" Type="http://schemas.openxmlformats.org/officeDocument/2006/relationships/customXml" Target="../ink/ink1263.xml"/><Relationship Id="rId52" Type="http://schemas.openxmlformats.org/officeDocument/2006/relationships/customXml" Target="../ink/ink1274.xml"/><Relationship Id="rId73" Type="http://schemas.openxmlformats.org/officeDocument/2006/relationships/image" Target="../media/image1253.png"/><Relationship Id="rId78" Type="http://schemas.openxmlformats.org/officeDocument/2006/relationships/customXml" Target="../ink/ink1287.xml"/><Relationship Id="rId94" Type="http://schemas.openxmlformats.org/officeDocument/2006/relationships/customXml" Target="../ink/ink1295.xml"/><Relationship Id="rId99" Type="http://schemas.openxmlformats.org/officeDocument/2006/relationships/image" Target="../media/image1266.png"/><Relationship Id="rId101" Type="http://schemas.openxmlformats.org/officeDocument/2006/relationships/image" Target="../media/image1267.png"/><Relationship Id="rId122" Type="http://schemas.openxmlformats.org/officeDocument/2006/relationships/image" Target="../media/image1277.png"/><Relationship Id="rId143" Type="http://schemas.openxmlformats.org/officeDocument/2006/relationships/customXml" Target="../ink/ink1320.xml"/><Relationship Id="rId148" Type="http://schemas.openxmlformats.org/officeDocument/2006/relationships/image" Target="../media/image1290.png"/><Relationship Id="rId164" Type="http://schemas.openxmlformats.org/officeDocument/2006/relationships/image" Target="../media/image1298.png"/><Relationship Id="rId169" Type="http://schemas.openxmlformats.org/officeDocument/2006/relationships/customXml" Target="../ink/ink1333.xml"/><Relationship Id="rId4" Type="http://schemas.openxmlformats.org/officeDocument/2006/relationships/image" Target="NULL"/><Relationship Id="rId9" Type="http://schemas.openxmlformats.org/officeDocument/2006/relationships/customXml" Target="../ink/ink1252.xml"/><Relationship Id="rId180" Type="http://schemas.openxmlformats.org/officeDocument/2006/relationships/image" Target="../media/image1306.png"/><Relationship Id="rId26" Type="http://schemas.openxmlformats.org/officeDocument/2006/relationships/image" Target="../media/image1230.png"/><Relationship Id="rId47" Type="http://schemas.openxmlformats.org/officeDocument/2006/relationships/customXml" Target="../ink/ink1271.xml"/><Relationship Id="rId68" Type="http://schemas.openxmlformats.org/officeDocument/2006/relationships/customXml" Target="../ink/ink1282.xml"/><Relationship Id="rId89" Type="http://schemas.openxmlformats.org/officeDocument/2006/relationships/image" Target="../media/image1261.png"/><Relationship Id="rId112" Type="http://schemas.openxmlformats.org/officeDocument/2006/relationships/image" Target="../media/image1272.png"/><Relationship Id="rId133" Type="http://schemas.openxmlformats.org/officeDocument/2006/relationships/customXml" Target="../ink/ink1315.xml"/><Relationship Id="rId154" Type="http://schemas.openxmlformats.org/officeDocument/2006/relationships/image" Target="../media/image1293.png"/><Relationship Id="rId175" Type="http://schemas.openxmlformats.org/officeDocument/2006/relationships/customXml" Target="../ink/ink1336.xml"/><Relationship Id="rId16" Type="http://schemas.openxmlformats.org/officeDocument/2006/relationships/image" Target="../media/image770.png"/><Relationship Id="rId37" Type="http://schemas.openxmlformats.org/officeDocument/2006/relationships/customXml" Target="../ink/ink1266.xml"/><Relationship Id="rId58" Type="http://schemas.openxmlformats.org/officeDocument/2006/relationships/customXml" Target="../ink/ink1277.xml"/><Relationship Id="rId79" Type="http://schemas.openxmlformats.org/officeDocument/2006/relationships/image" Target="../media/image1256.png"/><Relationship Id="rId102" Type="http://schemas.openxmlformats.org/officeDocument/2006/relationships/customXml" Target="../ink/ink1299.xml"/><Relationship Id="rId123" Type="http://schemas.openxmlformats.org/officeDocument/2006/relationships/customXml" Target="../ink/ink1310.xml"/><Relationship Id="rId144" Type="http://schemas.openxmlformats.org/officeDocument/2006/relationships/image" Target="../media/image1288.png"/><Relationship Id="rId90" Type="http://schemas.openxmlformats.org/officeDocument/2006/relationships/customXml" Target="../ink/ink1293.xml"/><Relationship Id="rId165" Type="http://schemas.openxmlformats.org/officeDocument/2006/relationships/customXml" Target="../ink/ink1331.xml"/><Relationship Id="rId27" Type="http://schemas.openxmlformats.org/officeDocument/2006/relationships/customXml" Target="../ink/ink1261.xml"/><Relationship Id="rId48" Type="http://schemas.openxmlformats.org/officeDocument/2006/relationships/customXml" Target="../ink/ink1272.xml"/><Relationship Id="rId69" Type="http://schemas.openxmlformats.org/officeDocument/2006/relationships/image" Target="../media/image1251.png"/><Relationship Id="rId113" Type="http://schemas.openxmlformats.org/officeDocument/2006/relationships/customXml" Target="../ink/ink1305.xml"/><Relationship Id="rId134" Type="http://schemas.openxmlformats.org/officeDocument/2006/relationships/image" Target="../media/image1283.png"/><Relationship Id="rId80" Type="http://schemas.openxmlformats.org/officeDocument/2006/relationships/customXml" Target="../ink/ink1288.xml"/><Relationship Id="rId155" Type="http://schemas.openxmlformats.org/officeDocument/2006/relationships/customXml" Target="../ink/ink1326.xml"/><Relationship Id="rId176" Type="http://schemas.openxmlformats.org/officeDocument/2006/relationships/image" Target="../media/image1304.png"/><Relationship Id="rId17" Type="http://schemas.openxmlformats.org/officeDocument/2006/relationships/customXml" Target="../ink/ink1256.xml"/><Relationship Id="rId38" Type="http://schemas.openxmlformats.org/officeDocument/2006/relationships/image" Target="../media/image1236.png"/><Relationship Id="rId59" Type="http://schemas.openxmlformats.org/officeDocument/2006/relationships/image" Target="../media/image1246.png"/><Relationship Id="rId103" Type="http://schemas.openxmlformats.org/officeDocument/2006/relationships/image" Target="../media/image1268.png"/><Relationship Id="rId124" Type="http://schemas.openxmlformats.org/officeDocument/2006/relationships/image" Target="../media/image1278.png"/><Relationship Id="rId70" Type="http://schemas.openxmlformats.org/officeDocument/2006/relationships/customXml" Target="../ink/ink1283.xml"/><Relationship Id="rId91" Type="http://schemas.openxmlformats.org/officeDocument/2006/relationships/image" Target="../media/image1262.png"/><Relationship Id="rId145" Type="http://schemas.openxmlformats.org/officeDocument/2006/relationships/customXml" Target="../ink/ink1321.xml"/><Relationship Id="rId166" Type="http://schemas.openxmlformats.org/officeDocument/2006/relationships/image" Target="../media/image129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17" Type="http://schemas.openxmlformats.org/officeDocument/2006/relationships/image" Target="../media/image1361.png"/><Relationship Id="rId299" Type="http://schemas.openxmlformats.org/officeDocument/2006/relationships/image" Target="../media/image1451.png"/><Relationship Id="rId21" Type="http://schemas.openxmlformats.org/officeDocument/2006/relationships/image" Target="../media/image1315.png"/><Relationship Id="rId63" Type="http://schemas.openxmlformats.org/officeDocument/2006/relationships/image" Target="../media/image1334.png"/><Relationship Id="rId159" Type="http://schemas.openxmlformats.org/officeDocument/2006/relationships/image" Target="../media/image1382.png"/><Relationship Id="rId324" Type="http://schemas.openxmlformats.org/officeDocument/2006/relationships/image" Target="../media/image1463.png"/><Relationship Id="rId366" Type="http://schemas.openxmlformats.org/officeDocument/2006/relationships/customXml" Target="../ink/ink1522.xml"/><Relationship Id="rId170" Type="http://schemas.openxmlformats.org/officeDocument/2006/relationships/customXml" Target="../ink/ink1422.xml"/><Relationship Id="rId226" Type="http://schemas.openxmlformats.org/officeDocument/2006/relationships/customXml" Target="../ink/ink1451.xml"/><Relationship Id="rId433" Type="http://schemas.openxmlformats.org/officeDocument/2006/relationships/customXml" Target="../ink/ink1557.xml"/><Relationship Id="rId268" Type="http://schemas.openxmlformats.org/officeDocument/2006/relationships/customXml" Target="../ink/ink1472.xml"/><Relationship Id="rId32" Type="http://schemas.openxmlformats.org/officeDocument/2006/relationships/customXml" Target="../ink/ink1353.xml"/><Relationship Id="rId74" Type="http://schemas.openxmlformats.org/officeDocument/2006/relationships/customXml" Target="../ink/ink1374.xml"/><Relationship Id="rId128" Type="http://schemas.openxmlformats.org/officeDocument/2006/relationships/customXml" Target="../ink/ink1401.xml"/><Relationship Id="rId335" Type="http://schemas.openxmlformats.org/officeDocument/2006/relationships/customXml" Target="../ink/ink1506.xml"/><Relationship Id="rId377" Type="http://schemas.openxmlformats.org/officeDocument/2006/relationships/customXml" Target="../ink/ink1528.xml"/><Relationship Id="rId5" Type="http://schemas.openxmlformats.org/officeDocument/2006/relationships/image" Target="../media/image1307.png"/><Relationship Id="rId181" Type="http://schemas.openxmlformats.org/officeDocument/2006/relationships/customXml" Target="../ink/ink1428.xml"/><Relationship Id="rId237" Type="http://schemas.openxmlformats.org/officeDocument/2006/relationships/image" Target="../media/image1420.png"/><Relationship Id="rId402" Type="http://schemas.openxmlformats.org/officeDocument/2006/relationships/image" Target="../media/image1501.png"/><Relationship Id="rId279" Type="http://schemas.openxmlformats.org/officeDocument/2006/relationships/image" Target="../media/image1441.png"/><Relationship Id="rId444" Type="http://schemas.openxmlformats.org/officeDocument/2006/relationships/image" Target="../media/image1521.png"/><Relationship Id="rId43" Type="http://schemas.openxmlformats.org/officeDocument/2006/relationships/image" Target="../media/image1325.png"/><Relationship Id="rId139" Type="http://schemas.openxmlformats.org/officeDocument/2006/relationships/image" Target="../media/image1372.png"/><Relationship Id="rId290" Type="http://schemas.openxmlformats.org/officeDocument/2006/relationships/customXml" Target="../ink/ink1483.xml"/><Relationship Id="rId304" Type="http://schemas.openxmlformats.org/officeDocument/2006/relationships/customXml" Target="../ink/ink1490.xml"/><Relationship Id="rId346" Type="http://schemas.openxmlformats.org/officeDocument/2006/relationships/customXml" Target="../ink/ink1512.xml"/><Relationship Id="rId388" Type="http://schemas.openxmlformats.org/officeDocument/2006/relationships/image" Target="../media/image1494.png"/><Relationship Id="rId85" Type="http://schemas.openxmlformats.org/officeDocument/2006/relationships/image" Target="../media/image1345.png"/><Relationship Id="rId150" Type="http://schemas.openxmlformats.org/officeDocument/2006/relationships/customXml" Target="../ink/ink1412.xml"/><Relationship Id="rId192" Type="http://schemas.openxmlformats.org/officeDocument/2006/relationships/image" Target="../media/image1398.png"/><Relationship Id="rId206" Type="http://schemas.openxmlformats.org/officeDocument/2006/relationships/customXml" Target="../ink/ink1441.xml"/><Relationship Id="rId413" Type="http://schemas.openxmlformats.org/officeDocument/2006/relationships/customXml" Target="../ink/ink1546.xml"/><Relationship Id="rId248" Type="http://schemas.openxmlformats.org/officeDocument/2006/relationships/customXml" Target="../ink/ink1462.xml"/><Relationship Id="rId455" Type="http://schemas.openxmlformats.org/officeDocument/2006/relationships/customXml" Target="../ink/ink1568.xml"/><Relationship Id="rId12" Type="http://schemas.openxmlformats.org/officeDocument/2006/relationships/customXml" Target="../ink/ink1343.xml"/><Relationship Id="rId108" Type="http://schemas.openxmlformats.org/officeDocument/2006/relationships/customXml" Target="../ink/ink1391.xml"/><Relationship Id="rId315" Type="http://schemas.openxmlformats.org/officeDocument/2006/relationships/customXml" Target="../ink/ink1496.xml"/><Relationship Id="rId357" Type="http://schemas.openxmlformats.org/officeDocument/2006/relationships/image" Target="../media/image1479.png"/><Relationship Id="rId54" Type="http://schemas.openxmlformats.org/officeDocument/2006/relationships/customXml" Target="../ink/ink1364.xml"/><Relationship Id="rId96" Type="http://schemas.openxmlformats.org/officeDocument/2006/relationships/customXml" Target="../ink/ink1385.xml"/><Relationship Id="rId161" Type="http://schemas.openxmlformats.org/officeDocument/2006/relationships/image" Target="../media/image1383.png"/><Relationship Id="rId217" Type="http://schemas.openxmlformats.org/officeDocument/2006/relationships/image" Target="../media/image1410.png"/><Relationship Id="rId399" Type="http://schemas.openxmlformats.org/officeDocument/2006/relationships/customXml" Target="../ink/ink1539.xml"/><Relationship Id="rId259" Type="http://schemas.openxmlformats.org/officeDocument/2006/relationships/image" Target="../media/image1431.png"/><Relationship Id="rId424" Type="http://schemas.openxmlformats.org/officeDocument/2006/relationships/customXml" Target="../ink/ink1552.xml"/><Relationship Id="rId23" Type="http://schemas.openxmlformats.org/officeDocument/2006/relationships/image" Target="../media/image1316.png"/><Relationship Id="rId119" Type="http://schemas.openxmlformats.org/officeDocument/2006/relationships/image" Target="../media/image1362.png"/><Relationship Id="rId270" Type="http://schemas.openxmlformats.org/officeDocument/2006/relationships/customXml" Target="../ink/ink1473.xml"/><Relationship Id="rId326" Type="http://schemas.openxmlformats.org/officeDocument/2006/relationships/image" Target="../media/image1464.png"/><Relationship Id="rId65" Type="http://schemas.openxmlformats.org/officeDocument/2006/relationships/image" Target="../media/image1335.png"/><Relationship Id="rId130" Type="http://schemas.openxmlformats.org/officeDocument/2006/relationships/customXml" Target="../ink/ink1402.xml"/><Relationship Id="rId368" Type="http://schemas.openxmlformats.org/officeDocument/2006/relationships/customXml" Target="../ink/ink1523.xml"/><Relationship Id="rId172" Type="http://schemas.openxmlformats.org/officeDocument/2006/relationships/customXml" Target="../ink/ink1423.xml"/><Relationship Id="rId228" Type="http://schemas.openxmlformats.org/officeDocument/2006/relationships/customXml" Target="../ink/ink1452.xml"/><Relationship Id="rId435" Type="http://schemas.openxmlformats.org/officeDocument/2006/relationships/customXml" Target="../ink/ink1558.xml"/><Relationship Id="rId281" Type="http://schemas.openxmlformats.org/officeDocument/2006/relationships/image" Target="../media/image1442.png"/><Relationship Id="rId337" Type="http://schemas.openxmlformats.org/officeDocument/2006/relationships/customXml" Target="../ink/ink1507.xml"/><Relationship Id="rId34" Type="http://schemas.openxmlformats.org/officeDocument/2006/relationships/customXml" Target="../ink/ink1354.xml"/><Relationship Id="rId76" Type="http://schemas.openxmlformats.org/officeDocument/2006/relationships/customXml" Target="../ink/ink1375.xml"/><Relationship Id="rId141" Type="http://schemas.openxmlformats.org/officeDocument/2006/relationships/image" Target="../media/image1373.png"/><Relationship Id="rId379" Type="http://schemas.openxmlformats.org/officeDocument/2006/relationships/customXml" Target="../ink/ink1529.xml"/><Relationship Id="rId7" Type="http://schemas.openxmlformats.org/officeDocument/2006/relationships/image" Target="../media/image1308.png"/><Relationship Id="rId183" Type="http://schemas.openxmlformats.org/officeDocument/2006/relationships/customXml" Target="../ink/ink1429.xml"/><Relationship Id="rId239" Type="http://schemas.openxmlformats.org/officeDocument/2006/relationships/image" Target="../media/image1421.png"/><Relationship Id="rId390" Type="http://schemas.openxmlformats.org/officeDocument/2006/relationships/image" Target="../media/image1495.png"/><Relationship Id="rId404" Type="http://schemas.openxmlformats.org/officeDocument/2006/relationships/image" Target="../media/image1502.png"/><Relationship Id="rId446" Type="http://schemas.openxmlformats.org/officeDocument/2006/relationships/image" Target="../media/image1522.png"/><Relationship Id="rId250" Type="http://schemas.openxmlformats.org/officeDocument/2006/relationships/customXml" Target="../ink/ink1463.xml"/><Relationship Id="rId292" Type="http://schemas.openxmlformats.org/officeDocument/2006/relationships/customXml" Target="../ink/ink1484.xml"/><Relationship Id="rId306" Type="http://schemas.openxmlformats.org/officeDocument/2006/relationships/customXml" Target="../ink/ink1491.xml"/><Relationship Id="rId45" Type="http://schemas.openxmlformats.org/officeDocument/2006/relationships/image" Target="../media/image1326.png"/><Relationship Id="rId87" Type="http://schemas.openxmlformats.org/officeDocument/2006/relationships/image" Target="../media/image1346.png"/><Relationship Id="rId110" Type="http://schemas.openxmlformats.org/officeDocument/2006/relationships/customXml" Target="../ink/ink1392.xml"/><Relationship Id="rId348" Type="http://schemas.openxmlformats.org/officeDocument/2006/relationships/customXml" Target="../ink/ink1513.xml"/><Relationship Id="rId152" Type="http://schemas.openxmlformats.org/officeDocument/2006/relationships/customXml" Target="../ink/ink1413.xml"/><Relationship Id="rId194" Type="http://schemas.openxmlformats.org/officeDocument/2006/relationships/image" Target="../media/image1399.png"/><Relationship Id="rId208" Type="http://schemas.openxmlformats.org/officeDocument/2006/relationships/customXml" Target="../ink/ink1442.xml"/><Relationship Id="rId415" Type="http://schemas.openxmlformats.org/officeDocument/2006/relationships/customXml" Target="../ink/ink1547.xml"/><Relationship Id="rId261" Type="http://schemas.openxmlformats.org/officeDocument/2006/relationships/image" Target="../media/image1432.png"/><Relationship Id="rId14" Type="http://schemas.openxmlformats.org/officeDocument/2006/relationships/customXml" Target="../ink/ink1344.xml"/><Relationship Id="rId56" Type="http://schemas.openxmlformats.org/officeDocument/2006/relationships/customXml" Target="../ink/ink1365.xml"/><Relationship Id="rId317" Type="http://schemas.openxmlformats.org/officeDocument/2006/relationships/customXml" Target="../ink/ink1497.xml"/><Relationship Id="rId359" Type="http://schemas.openxmlformats.org/officeDocument/2006/relationships/image" Target="../media/image1480.png"/><Relationship Id="rId98" Type="http://schemas.openxmlformats.org/officeDocument/2006/relationships/customXml" Target="../ink/ink1386.xml"/><Relationship Id="rId121" Type="http://schemas.openxmlformats.org/officeDocument/2006/relationships/image" Target="../media/image1363.png"/><Relationship Id="rId163" Type="http://schemas.openxmlformats.org/officeDocument/2006/relationships/image" Target="../media/image1384.png"/><Relationship Id="rId219" Type="http://schemas.openxmlformats.org/officeDocument/2006/relationships/image" Target="../media/image1411.png"/><Relationship Id="rId370" Type="http://schemas.openxmlformats.org/officeDocument/2006/relationships/customXml" Target="../ink/ink1524.xml"/><Relationship Id="rId426" Type="http://schemas.openxmlformats.org/officeDocument/2006/relationships/customXml" Target="../ink/ink1553.xml"/><Relationship Id="rId230" Type="http://schemas.openxmlformats.org/officeDocument/2006/relationships/customXml" Target="../ink/ink1453.xml"/><Relationship Id="rId25" Type="http://schemas.openxmlformats.org/officeDocument/2006/relationships/image" Target="../media/image1317.png"/><Relationship Id="rId67" Type="http://schemas.openxmlformats.org/officeDocument/2006/relationships/image" Target="../media/image1336.png"/><Relationship Id="rId272" Type="http://schemas.openxmlformats.org/officeDocument/2006/relationships/customXml" Target="../ink/ink1474.xml"/><Relationship Id="rId328" Type="http://schemas.openxmlformats.org/officeDocument/2006/relationships/image" Target="../media/image1465.png"/><Relationship Id="rId132" Type="http://schemas.openxmlformats.org/officeDocument/2006/relationships/customXml" Target="../ink/ink1403.xml"/><Relationship Id="rId174" Type="http://schemas.openxmlformats.org/officeDocument/2006/relationships/image" Target="../media/image1389.png"/><Relationship Id="rId381" Type="http://schemas.openxmlformats.org/officeDocument/2006/relationships/customXml" Target="../ink/ink1530.xml"/><Relationship Id="rId241" Type="http://schemas.openxmlformats.org/officeDocument/2006/relationships/image" Target="../media/image1422.png"/><Relationship Id="rId437" Type="http://schemas.openxmlformats.org/officeDocument/2006/relationships/customXml" Target="../ink/ink1559.xml"/><Relationship Id="rId36" Type="http://schemas.openxmlformats.org/officeDocument/2006/relationships/customXml" Target="../ink/ink1355.xml"/><Relationship Id="rId283" Type="http://schemas.openxmlformats.org/officeDocument/2006/relationships/image" Target="../media/image1443.png"/><Relationship Id="rId339" Type="http://schemas.openxmlformats.org/officeDocument/2006/relationships/customXml" Target="../ink/ink1508.xml"/><Relationship Id="rId78" Type="http://schemas.openxmlformats.org/officeDocument/2006/relationships/customXml" Target="../ink/ink1376.xml"/><Relationship Id="rId101" Type="http://schemas.openxmlformats.org/officeDocument/2006/relationships/image" Target="../media/image1353.png"/><Relationship Id="rId143" Type="http://schemas.openxmlformats.org/officeDocument/2006/relationships/image" Target="../media/image1374.png"/><Relationship Id="rId185" Type="http://schemas.openxmlformats.org/officeDocument/2006/relationships/customXml" Target="../ink/ink1430.xml"/><Relationship Id="rId350" Type="http://schemas.openxmlformats.org/officeDocument/2006/relationships/customXml" Target="../ink/ink1514.xml"/><Relationship Id="rId406" Type="http://schemas.openxmlformats.org/officeDocument/2006/relationships/image" Target="../media/image1503.png"/><Relationship Id="rId9" Type="http://schemas.openxmlformats.org/officeDocument/2006/relationships/image" Target="../media/image1309.png"/><Relationship Id="rId210" Type="http://schemas.openxmlformats.org/officeDocument/2006/relationships/customXml" Target="../ink/ink1443.xml"/><Relationship Id="rId392" Type="http://schemas.openxmlformats.org/officeDocument/2006/relationships/image" Target="../media/image1496.png"/><Relationship Id="rId448" Type="http://schemas.openxmlformats.org/officeDocument/2006/relationships/image" Target="../media/image1523.png"/><Relationship Id="rId252" Type="http://schemas.openxmlformats.org/officeDocument/2006/relationships/customXml" Target="../ink/ink1464.xml"/><Relationship Id="rId294" Type="http://schemas.openxmlformats.org/officeDocument/2006/relationships/customXml" Target="../ink/ink1485.xml"/><Relationship Id="rId308" Type="http://schemas.openxmlformats.org/officeDocument/2006/relationships/customXml" Target="../ink/ink1492.xml"/><Relationship Id="rId47" Type="http://schemas.openxmlformats.org/officeDocument/2006/relationships/image" Target="../media/image1327.png"/><Relationship Id="rId89" Type="http://schemas.openxmlformats.org/officeDocument/2006/relationships/image" Target="../media/image1347.png"/><Relationship Id="rId112" Type="http://schemas.openxmlformats.org/officeDocument/2006/relationships/customXml" Target="../ink/ink1393.xml"/><Relationship Id="rId154" Type="http://schemas.openxmlformats.org/officeDocument/2006/relationships/customXml" Target="../ink/ink1414.xml"/><Relationship Id="rId361" Type="http://schemas.openxmlformats.org/officeDocument/2006/relationships/image" Target="../media/image1481.png"/><Relationship Id="rId196" Type="http://schemas.openxmlformats.org/officeDocument/2006/relationships/image" Target="../media/image1400.png"/><Relationship Id="rId417" Type="http://schemas.openxmlformats.org/officeDocument/2006/relationships/customXml" Target="../ink/ink1548.xml"/><Relationship Id="rId16" Type="http://schemas.openxmlformats.org/officeDocument/2006/relationships/customXml" Target="../ink/ink1345.xml"/><Relationship Id="rId221" Type="http://schemas.openxmlformats.org/officeDocument/2006/relationships/image" Target="../media/image1412.png"/><Relationship Id="rId263" Type="http://schemas.openxmlformats.org/officeDocument/2006/relationships/image" Target="../media/image1433.png"/><Relationship Id="rId319" Type="http://schemas.openxmlformats.org/officeDocument/2006/relationships/customXml" Target="../ink/ink1498.xml"/><Relationship Id="rId58" Type="http://schemas.openxmlformats.org/officeDocument/2006/relationships/customXml" Target="../ink/ink1366.xml"/><Relationship Id="rId123" Type="http://schemas.openxmlformats.org/officeDocument/2006/relationships/image" Target="../media/image1364.png"/><Relationship Id="rId330" Type="http://schemas.openxmlformats.org/officeDocument/2006/relationships/image" Target="../media/image1466.png"/><Relationship Id="rId165" Type="http://schemas.openxmlformats.org/officeDocument/2006/relationships/image" Target="../media/image1385.png"/><Relationship Id="rId372" Type="http://schemas.openxmlformats.org/officeDocument/2006/relationships/customXml" Target="../ink/ink1525.xml"/><Relationship Id="rId428" Type="http://schemas.openxmlformats.org/officeDocument/2006/relationships/customXml" Target="../ink/ink1554.xml"/><Relationship Id="rId232" Type="http://schemas.openxmlformats.org/officeDocument/2006/relationships/customXml" Target="../ink/ink1454.xml"/><Relationship Id="rId274" Type="http://schemas.openxmlformats.org/officeDocument/2006/relationships/customXml" Target="../ink/ink1475.xml"/><Relationship Id="rId27" Type="http://schemas.openxmlformats.org/officeDocument/2006/relationships/image" Target="../media/image1318.png"/><Relationship Id="rId69" Type="http://schemas.openxmlformats.org/officeDocument/2006/relationships/image" Target="../media/image1337.png"/><Relationship Id="rId134" Type="http://schemas.openxmlformats.org/officeDocument/2006/relationships/customXml" Target="../ink/ink1404.xml"/><Relationship Id="rId80" Type="http://schemas.openxmlformats.org/officeDocument/2006/relationships/customXml" Target="../ink/ink1377.xml"/><Relationship Id="rId176" Type="http://schemas.openxmlformats.org/officeDocument/2006/relationships/image" Target="../media/image1390.png"/><Relationship Id="rId341" Type="http://schemas.openxmlformats.org/officeDocument/2006/relationships/customXml" Target="../ink/ink1509.xml"/><Relationship Id="rId383" Type="http://schemas.openxmlformats.org/officeDocument/2006/relationships/customXml" Target="../ink/ink1531.xml"/><Relationship Id="rId439" Type="http://schemas.openxmlformats.org/officeDocument/2006/relationships/customXml" Target="../ink/ink1560.xml"/><Relationship Id="rId201" Type="http://schemas.openxmlformats.org/officeDocument/2006/relationships/customXml" Target="../ink/ink1438.xml"/><Relationship Id="rId243" Type="http://schemas.openxmlformats.org/officeDocument/2006/relationships/image" Target="../media/image1423.png"/><Relationship Id="rId285" Type="http://schemas.openxmlformats.org/officeDocument/2006/relationships/image" Target="../media/image1444.png"/><Relationship Id="rId450" Type="http://schemas.openxmlformats.org/officeDocument/2006/relationships/image" Target="../media/image1524.png"/><Relationship Id="rId38" Type="http://schemas.openxmlformats.org/officeDocument/2006/relationships/customXml" Target="../ink/ink1356.xml"/><Relationship Id="rId103" Type="http://schemas.openxmlformats.org/officeDocument/2006/relationships/image" Target="../media/image1354.png"/><Relationship Id="rId310" Type="http://schemas.openxmlformats.org/officeDocument/2006/relationships/customXml" Target="../ink/ink1493.xml"/><Relationship Id="rId91" Type="http://schemas.openxmlformats.org/officeDocument/2006/relationships/image" Target="../media/image1348.png"/><Relationship Id="rId145" Type="http://schemas.openxmlformats.org/officeDocument/2006/relationships/image" Target="../media/image1375.png"/><Relationship Id="rId187" Type="http://schemas.openxmlformats.org/officeDocument/2006/relationships/customXml" Target="../ink/ink1431.xml"/><Relationship Id="rId352" Type="http://schemas.openxmlformats.org/officeDocument/2006/relationships/customXml" Target="../ink/ink1515.xml"/><Relationship Id="rId394" Type="http://schemas.openxmlformats.org/officeDocument/2006/relationships/image" Target="../media/image1497.png"/><Relationship Id="rId408" Type="http://schemas.openxmlformats.org/officeDocument/2006/relationships/image" Target="../media/image1504.png"/><Relationship Id="rId212" Type="http://schemas.openxmlformats.org/officeDocument/2006/relationships/customXml" Target="../ink/ink1444.xml"/><Relationship Id="rId254" Type="http://schemas.openxmlformats.org/officeDocument/2006/relationships/customXml" Target="../ink/ink1465.xml"/><Relationship Id="rId49" Type="http://schemas.openxmlformats.org/officeDocument/2006/relationships/image" Target="../media/image1328.png"/><Relationship Id="rId114" Type="http://schemas.openxmlformats.org/officeDocument/2006/relationships/customXml" Target="../ink/ink1394.xml"/><Relationship Id="rId296" Type="http://schemas.openxmlformats.org/officeDocument/2006/relationships/customXml" Target="../ink/ink1486.xml"/><Relationship Id="rId60" Type="http://schemas.openxmlformats.org/officeDocument/2006/relationships/customXml" Target="../ink/ink1367.xml"/><Relationship Id="rId156" Type="http://schemas.openxmlformats.org/officeDocument/2006/relationships/customXml" Target="../ink/ink1415.xml"/><Relationship Id="rId198" Type="http://schemas.openxmlformats.org/officeDocument/2006/relationships/image" Target="../media/image1401.png"/><Relationship Id="rId321" Type="http://schemas.openxmlformats.org/officeDocument/2006/relationships/customXml" Target="../ink/ink1499.xml"/><Relationship Id="rId363" Type="http://schemas.openxmlformats.org/officeDocument/2006/relationships/image" Target="../media/image1482.png"/><Relationship Id="rId419" Type="http://schemas.openxmlformats.org/officeDocument/2006/relationships/customXml" Target="../ink/ink1549.xml"/><Relationship Id="rId223" Type="http://schemas.openxmlformats.org/officeDocument/2006/relationships/image" Target="../media/image1413.png"/><Relationship Id="rId430" Type="http://schemas.openxmlformats.org/officeDocument/2006/relationships/image" Target="../media/image1514.png"/><Relationship Id="rId18" Type="http://schemas.openxmlformats.org/officeDocument/2006/relationships/customXml" Target="../ink/ink1346.xml"/><Relationship Id="rId265" Type="http://schemas.openxmlformats.org/officeDocument/2006/relationships/image" Target="../media/image1434.png"/><Relationship Id="rId125" Type="http://schemas.openxmlformats.org/officeDocument/2006/relationships/image" Target="../media/image1365.png"/><Relationship Id="rId167" Type="http://schemas.openxmlformats.org/officeDocument/2006/relationships/image" Target="../media/image1386.png"/><Relationship Id="rId332" Type="http://schemas.openxmlformats.org/officeDocument/2006/relationships/image" Target="../media/image1467.png"/><Relationship Id="rId374" Type="http://schemas.openxmlformats.org/officeDocument/2006/relationships/customXml" Target="../ink/ink1526.xml"/><Relationship Id="rId71" Type="http://schemas.openxmlformats.org/officeDocument/2006/relationships/image" Target="../media/image1338.png"/><Relationship Id="rId92" Type="http://schemas.openxmlformats.org/officeDocument/2006/relationships/customXml" Target="../ink/ink1383.xml"/><Relationship Id="rId213" Type="http://schemas.openxmlformats.org/officeDocument/2006/relationships/image" Target="../media/image1408.png"/><Relationship Id="rId234" Type="http://schemas.openxmlformats.org/officeDocument/2006/relationships/customXml" Target="../ink/ink1455.xml"/><Relationship Id="rId420" Type="http://schemas.openxmlformats.org/officeDocument/2006/relationships/image" Target="../media/image1510.png"/><Relationship Id="rId2" Type="http://schemas.openxmlformats.org/officeDocument/2006/relationships/notesSlide" Target="../notesSlides/notesSlide4.xml"/><Relationship Id="rId29" Type="http://schemas.openxmlformats.org/officeDocument/2006/relationships/image" Target="../media/image1319.png"/><Relationship Id="rId255" Type="http://schemas.openxmlformats.org/officeDocument/2006/relationships/image" Target="../media/image1429.png"/><Relationship Id="rId276" Type="http://schemas.openxmlformats.org/officeDocument/2006/relationships/customXml" Target="../ink/ink1476.xml"/><Relationship Id="rId297" Type="http://schemas.openxmlformats.org/officeDocument/2006/relationships/image" Target="../media/image1450.png"/><Relationship Id="rId441" Type="http://schemas.openxmlformats.org/officeDocument/2006/relationships/customXml" Target="../ink/ink1561.xml"/><Relationship Id="rId40" Type="http://schemas.openxmlformats.org/officeDocument/2006/relationships/customXml" Target="../ink/ink1357.xml"/><Relationship Id="rId115" Type="http://schemas.openxmlformats.org/officeDocument/2006/relationships/image" Target="../media/image1360.png"/><Relationship Id="rId136" Type="http://schemas.openxmlformats.org/officeDocument/2006/relationships/customXml" Target="../ink/ink1405.xml"/><Relationship Id="rId157" Type="http://schemas.openxmlformats.org/officeDocument/2006/relationships/image" Target="../media/image1381.png"/><Relationship Id="rId178" Type="http://schemas.openxmlformats.org/officeDocument/2006/relationships/image" Target="../media/image1391.png"/><Relationship Id="rId301" Type="http://schemas.openxmlformats.org/officeDocument/2006/relationships/image" Target="../media/image1452.png"/><Relationship Id="rId322" Type="http://schemas.openxmlformats.org/officeDocument/2006/relationships/image" Target="../media/image1462.png"/><Relationship Id="rId343" Type="http://schemas.openxmlformats.org/officeDocument/2006/relationships/customXml" Target="../ink/ink1510.xml"/><Relationship Id="rId364" Type="http://schemas.openxmlformats.org/officeDocument/2006/relationships/customXml" Target="../ink/ink1521.xml"/><Relationship Id="rId61" Type="http://schemas.openxmlformats.org/officeDocument/2006/relationships/image" Target="../media/image1333.png"/><Relationship Id="rId82" Type="http://schemas.openxmlformats.org/officeDocument/2006/relationships/customXml" Target="../ink/ink1378.xml"/><Relationship Id="rId199" Type="http://schemas.openxmlformats.org/officeDocument/2006/relationships/customXml" Target="../ink/ink1437.xml"/><Relationship Id="rId203" Type="http://schemas.openxmlformats.org/officeDocument/2006/relationships/customXml" Target="../ink/ink1439.xml"/><Relationship Id="rId385" Type="http://schemas.openxmlformats.org/officeDocument/2006/relationships/customXml" Target="../ink/ink1532.xml"/><Relationship Id="rId19" Type="http://schemas.openxmlformats.org/officeDocument/2006/relationships/image" Target="../media/image1314.png"/><Relationship Id="rId224" Type="http://schemas.openxmlformats.org/officeDocument/2006/relationships/customXml" Target="../ink/ink1450.xml"/><Relationship Id="rId245" Type="http://schemas.openxmlformats.org/officeDocument/2006/relationships/image" Target="../media/image1424.png"/><Relationship Id="rId266" Type="http://schemas.openxmlformats.org/officeDocument/2006/relationships/customXml" Target="../ink/ink1471.xml"/><Relationship Id="rId287" Type="http://schemas.openxmlformats.org/officeDocument/2006/relationships/image" Target="../media/image1445.png"/><Relationship Id="rId410" Type="http://schemas.openxmlformats.org/officeDocument/2006/relationships/image" Target="../media/image1505.png"/><Relationship Id="rId431" Type="http://schemas.openxmlformats.org/officeDocument/2006/relationships/customXml" Target="../ink/ink1556.xml"/><Relationship Id="rId452" Type="http://schemas.openxmlformats.org/officeDocument/2006/relationships/image" Target="../media/image1525.png"/><Relationship Id="rId30" Type="http://schemas.openxmlformats.org/officeDocument/2006/relationships/customXml" Target="../ink/ink1352.xml"/><Relationship Id="rId105" Type="http://schemas.openxmlformats.org/officeDocument/2006/relationships/image" Target="../media/image1355.png"/><Relationship Id="rId126" Type="http://schemas.openxmlformats.org/officeDocument/2006/relationships/customXml" Target="../ink/ink1400.xml"/><Relationship Id="rId147" Type="http://schemas.openxmlformats.org/officeDocument/2006/relationships/image" Target="../media/image1376.png"/><Relationship Id="rId168" Type="http://schemas.openxmlformats.org/officeDocument/2006/relationships/customXml" Target="../ink/ink1421.xml"/><Relationship Id="rId312" Type="http://schemas.openxmlformats.org/officeDocument/2006/relationships/image" Target="../media/image1457.png"/><Relationship Id="rId333" Type="http://schemas.openxmlformats.org/officeDocument/2006/relationships/customXml" Target="../ink/ink1505.xml"/><Relationship Id="rId354" Type="http://schemas.openxmlformats.org/officeDocument/2006/relationships/customXml" Target="../ink/ink1516.xml"/><Relationship Id="rId51" Type="http://schemas.openxmlformats.org/officeDocument/2006/relationships/image" Target="../media/image1329.png"/><Relationship Id="rId72" Type="http://schemas.openxmlformats.org/officeDocument/2006/relationships/customXml" Target="../ink/ink1373.xml"/><Relationship Id="rId93" Type="http://schemas.openxmlformats.org/officeDocument/2006/relationships/image" Target="../media/image1349.png"/><Relationship Id="rId189" Type="http://schemas.openxmlformats.org/officeDocument/2006/relationships/customXml" Target="../ink/ink1432.xml"/><Relationship Id="rId375" Type="http://schemas.openxmlformats.org/officeDocument/2006/relationships/customXml" Target="../ink/ink1527.xml"/><Relationship Id="rId396" Type="http://schemas.openxmlformats.org/officeDocument/2006/relationships/image" Target="../media/image1498.png"/><Relationship Id="rId3" Type="http://schemas.openxmlformats.org/officeDocument/2006/relationships/image" Target="NULL"/><Relationship Id="rId214" Type="http://schemas.openxmlformats.org/officeDocument/2006/relationships/customXml" Target="../ink/ink1445.xml"/><Relationship Id="rId235" Type="http://schemas.openxmlformats.org/officeDocument/2006/relationships/image" Target="../media/image1419.png"/><Relationship Id="rId256" Type="http://schemas.openxmlformats.org/officeDocument/2006/relationships/customXml" Target="../ink/ink1466.xml"/><Relationship Id="rId277" Type="http://schemas.openxmlformats.org/officeDocument/2006/relationships/image" Target="../media/image1440.png"/><Relationship Id="rId298" Type="http://schemas.openxmlformats.org/officeDocument/2006/relationships/customXml" Target="../ink/ink1487.xml"/><Relationship Id="rId400" Type="http://schemas.openxmlformats.org/officeDocument/2006/relationships/image" Target="../media/image1500.png"/><Relationship Id="rId421" Type="http://schemas.openxmlformats.org/officeDocument/2006/relationships/customXml" Target="../ink/ink1550.xml"/><Relationship Id="rId442" Type="http://schemas.openxmlformats.org/officeDocument/2006/relationships/image" Target="../media/image1520.png"/><Relationship Id="rId116" Type="http://schemas.openxmlformats.org/officeDocument/2006/relationships/customXml" Target="../ink/ink1395.xml"/><Relationship Id="rId137" Type="http://schemas.openxmlformats.org/officeDocument/2006/relationships/image" Target="../media/image1371.png"/><Relationship Id="rId158" Type="http://schemas.openxmlformats.org/officeDocument/2006/relationships/customXml" Target="../ink/ink1416.xml"/><Relationship Id="rId302" Type="http://schemas.openxmlformats.org/officeDocument/2006/relationships/customXml" Target="../ink/ink1489.xml"/><Relationship Id="rId323" Type="http://schemas.openxmlformats.org/officeDocument/2006/relationships/customXml" Target="../ink/ink1500.xml"/><Relationship Id="rId344" Type="http://schemas.openxmlformats.org/officeDocument/2006/relationships/customXml" Target="../ink/ink1511.xml"/><Relationship Id="rId20" Type="http://schemas.openxmlformats.org/officeDocument/2006/relationships/customXml" Target="../ink/ink1347.xml"/><Relationship Id="rId41" Type="http://schemas.openxmlformats.org/officeDocument/2006/relationships/image" Target="../media/image1324.png"/><Relationship Id="rId62" Type="http://schemas.openxmlformats.org/officeDocument/2006/relationships/customXml" Target="../ink/ink1368.xml"/><Relationship Id="rId83" Type="http://schemas.openxmlformats.org/officeDocument/2006/relationships/image" Target="../media/image1344.png"/><Relationship Id="rId179" Type="http://schemas.openxmlformats.org/officeDocument/2006/relationships/customXml" Target="../ink/ink1427.xml"/><Relationship Id="rId365" Type="http://schemas.openxmlformats.org/officeDocument/2006/relationships/image" Target="../media/image1483.png"/><Relationship Id="rId386" Type="http://schemas.openxmlformats.org/officeDocument/2006/relationships/image" Target="../media/image1493.png"/><Relationship Id="rId190" Type="http://schemas.openxmlformats.org/officeDocument/2006/relationships/image" Target="../media/image1397.png"/><Relationship Id="rId204" Type="http://schemas.openxmlformats.org/officeDocument/2006/relationships/image" Target="../media/image1404.png"/><Relationship Id="rId225" Type="http://schemas.openxmlformats.org/officeDocument/2006/relationships/image" Target="../media/image1414.png"/><Relationship Id="rId246" Type="http://schemas.openxmlformats.org/officeDocument/2006/relationships/customXml" Target="../ink/ink1461.xml"/><Relationship Id="rId267" Type="http://schemas.openxmlformats.org/officeDocument/2006/relationships/image" Target="../media/image1435.png"/><Relationship Id="rId288" Type="http://schemas.openxmlformats.org/officeDocument/2006/relationships/customXml" Target="../ink/ink1482.xml"/><Relationship Id="rId411" Type="http://schemas.openxmlformats.org/officeDocument/2006/relationships/customXml" Target="../ink/ink1545.xml"/><Relationship Id="rId432" Type="http://schemas.openxmlformats.org/officeDocument/2006/relationships/image" Target="../media/image1515.png"/><Relationship Id="rId453" Type="http://schemas.openxmlformats.org/officeDocument/2006/relationships/customXml" Target="../ink/ink1567.xml"/><Relationship Id="rId106" Type="http://schemas.openxmlformats.org/officeDocument/2006/relationships/customXml" Target="../ink/ink1390.xml"/><Relationship Id="rId127" Type="http://schemas.openxmlformats.org/officeDocument/2006/relationships/image" Target="../media/image1366.png"/><Relationship Id="rId313" Type="http://schemas.openxmlformats.org/officeDocument/2006/relationships/customXml" Target="../ink/ink1495.xml"/><Relationship Id="rId10" Type="http://schemas.openxmlformats.org/officeDocument/2006/relationships/customXml" Target="../ink/ink1342.xml"/><Relationship Id="rId31" Type="http://schemas.openxmlformats.org/officeDocument/2006/relationships/image" Target="../media/image1320.png"/><Relationship Id="rId52" Type="http://schemas.openxmlformats.org/officeDocument/2006/relationships/customXml" Target="../ink/ink1363.xml"/><Relationship Id="rId73" Type="http://schemas.openxmlformats.org/officeDocument/2006/relationships/image" Target="../media/image1339.png"/><Relationship Id="rId94" Type="http://schemas.openxmlformats.org/officeDocument/2006/relationships/customXml" Target="../ink/ink1384.xml"/><Relationship Id="rId148" Type="http://schemas.openxmlformats.org/officeDocument/2006/relationships/customXml" Target="../ink/ink1411.xml"/><Relationship Id="rId169" Type="http://schemas.openxmlformats.org/officeDocument/2006/relationships/image" Target="../media/image1387.png"/><Relationship Id="rId334" Type="http://schemas.openxmlformats.org/officeDocument/2006/relationships/image" Target="../media/image1468.png"/><Relationship Id="rId355" Type="http://schemas.openxmlformats.org/officeDocument/2006/relationships/image" Target="../media/image1478.png"/><Relationship Id="rId376" Type="http://schemas.openxmlformats.org/officeDocument/2006/relationships/image" Target="../media/image1488.png"/><Relationship Id="rId397" Type="http://schemas.openxmlformats.org/officeDocument/2006/relationships/customXml" Target="../ink/ink1538.xml"/><Relationship Id="rId4" Type="http://schemas.openxmlformats.org/officeDocument/2006/relationships/customXml" Target="../ink/ink1339.xml"/><Relationship Id="rId180" Type="http://schemas.openxmlformats.org/officeDocument/2006/relationships/image" Target="../media/image1392.png"/><Relationship Id="rId215" Type="http://schemas.openxmlformats.org/officeDocument/2006/relationships/image" Target="../media/image1409.png"/><Relationship Id="rId236" Type="http://schemas.openxmlformats.org/officeDocument/2006/relationships/customXml" Target="../ink/ink1456.xml"/><Relationship Id="rId257" Type="http://schemas.openxmlformats.org/officeDocument/2006/relationships/image" Target="../media/image1430.png"/><Relationship Id="rId278" Type="http://schemas.openxmlformats.org/officeDocument/2006/relationships/customXml" Target="../ink/ink1477.xml"/><Relationship Id="rId401" Type="http://schemas.openxmlformats.org/officeDocument/2006/relationships/customXml" Target="../ink/ink1540.xml"/><Relationship Id="rId422" Type="http://schemas.openxmlformats.org/officeDocument/2006/relationships/customXml" Target="../ink/ink1551.xml"/><Relationship Id="rId443" Type="http://schemas.openxmlformats.org/officeDocument/2006/relationships/customXml" Target="../ink/ink1562.xml"/><Relationship Id="rId303" Type="http://schemas.openxmlformats.org/officeDocument/2006/relationships/image" Target="../media/image1453.png"/><Relationship Id="rId42" Type="http://schemas.openxmlformats.org/officeDocument/2006/relationships/customXml" Target="../ink/ink1358.xml"/><Relationship Id="rId84" Type="http://schemas.openxmlformats.org/officeDocument/2006/relationships/customXml" Target="../ink/ink1379.xml"/><Relationship Id="rId138" Type="http://schemas.openxmlformats.org/officeDocument/2006/relationships/customXml" Target="../ink/ink1406.xml"/><Relationship Id="rId345" Type="http://schemas.openxmlformats.org/officeDocument/2006/relationships/image" Target="../media/image1473.png"/><Relationship Id="rId387" Type="http://schemas.openxmlformats.org/officeDocument/2006/relationships/customXml" Target="../ink/ink1533.xml"/><Relationship Id="rId191" Type="http://schemas.openxmlformats.org/officeDocument/2006/relationships/customXml" Target="../ink/ink1433.xml"/><Relationship Id="rId205" Type="http://schemas.openxmlformats.org/officeDocument/2006/relationships/customXml" Target="../ink/ink1440.xml"/><Relationship Id="rId247" Type="http://schemas.openxmlformats.org/officeDocument/2006/relationships/image" Target="../media/image1425.png"/><Relationship Id="rId412" Type="http://schemas.openxmlformats.org/officeDocument/2006/relationships/image" Target="../media/image1506.png"/><Relationship Id="rId107" Type="http://schemas.openxmlformats.org/officeDocument/2006/relationships/image" Target="../media/image1356.png"/><Relationship Id="rId289" Type="http://schemas.openxmlformats.org/officeDocument/2006/relationships/image" Target="../media/image1446.png"/><Relationship Id="rId454" Type="http://schemas.openxmlformats.org/officeDocument/2006/relationships/image" Target="../media/image1526.png"/><Relationship Id="rId11" Type="http://schemas.openxmlformats.org/officeDocument/2006/relationships/image" Target="../media/image1310.png"/><Relationship Id="rId53" Type="http://schemas.openxmlformats.org/officeDocument/2006/relationships/image" Target="../media/image1330.png"/><Relationship Id="rId149" Type="http://schemas.openxmlformats.org/officeDocument/2006/relationships/image" Target="../media/image1377.png"/><Relationship Id="rId314" Type="http://schemas.openxmlformats.org/officeDocument/2006/relationships/image" Target="../media/image1458.png"/><Relationship Id="rId356" Type="http://schemas.openxmlformats.org/officeDocument/2006/relationships/customXml" Target="../ink/ink1517.xml"/><Relationship Id="rId398" Type="http://schemas.openxmlformats.org/officeDocument/2006/relationships/image" Target="../media/image1499.png"/><Relationship Id="rId95" Type="http://schemas.openxmlformats.org/officeDocument/2006/relationships/image" Target="../media/image1350.png"/><Relationship Id="rId160" Type="http://schemas.openxmlformats.org/officeDocument/2006/relationships/customXml" Target="../ink/ink1417.xml"/><Relationship Id="rId216" Type="http://schemas.openxmlformats.org/officeDocument/2006/relationships/customXml" Target="../ink/ink1446.xml"/><Relationship Id="rId423" Type="http://schemas.openxmlformats.org/officeDocument/2006/relationships/image" Target="../media/image1511.png"/><Relationship Id="rId258" Type="http://schemas.openxmlformats.org/officeDocument/2006/relationships/customXml" Target="../ink/ink1467.xml"/><Relationship Id="rId22" Type="http://schemas.openxmlformats.org/officeDocument/2006/relationships/customXml" Target="../ink/ink1348.xml"/><Relationship Id="rId64" Type="http://schemas.openxmlformats.org/officeDocument/2006/relationships/customXml" Target="../ink/ink1369.xml"/><Relationship Id="rId118" Type="http://schemas.openxmlformats.org/officeDocument/2006/relationships/customXml" Target="../ink/ink1396.xml"/><Relationship Id="rId325" Type="http://schemas.openxmlformats.org/officeDocument/2006/relationships/customXml" Target="../ink/ink1501.xml"/><Relationship Id="rId367" Type="http://schemas.openxmlformats.org/officeDocument/2006/relationships/image" Target="../media/image1484.png"/><Relationship Id="rId171" Type="http://schemas.openxmlformats.org/officeDocument/2006/relationships/image" Target="../media/image1388.png"/><Relationship Id="rId227" Type="http://schemas.openxmlformats.org/officeDocument/2006/relationships/image" Target="../media/image1415.png"/><Relationship Id="rId269" Type="http://schemas.openxmlformats.org/officeDocument/2006/relationships/image" Target="../media/image1436.png"/><Relationship Id="rId434" Type="http://schemas.openxmlformats.org/officeDocument/2006/relationships/image" Target="../media/image1516.png"/><Relationship Id="rId33" Type="http://schemas.openxmlformats.org/officeDocument/2006/relationships/image" Target="../media/image1286.png"/><Relationship Id="rId129" Type="http://schemas.openxmlformats.org/officeDocument/2006/relationships/image" Target="../media/image1367.png"/><Relationship Id="rId280" Type="http://schemas.openxmlformats.org/officeDocument/2006/relationships/customXml" Target="../ink/ink1478.xml"/><Relationship Id="rId336" Type="http://schemas.openxmlformats.org/officeDocument/2006/relationships/image" Target="../media/image1469.png"/><Relationship Id="rId75" Type="http://schemas.openxmlformats.org/officeDocument/2006/relationships/image" Target="../media/image1340.png"/><Relationship Id="rId140" Type="http://schemas.openxmlformats.org/officeDocument/2006/relationships/customXml" Target="../ink/ink1407.xml"/><Relationship Id="rId182" Type="http://schemas.openxmlformats.org/officeDocument/2006/relationships/image" Target="../media/image1393.png"/><Relationship Id="rId378" Type="http://schemas.openxmlformats.org/officeDocument/2006/relationships/image" Target="../media/image1489.png"/><Relationship Id="rId403" Type="http://schemas.openxmlformats.org/officeDocument/2006/relationships/customXml" Target="../ink/ink1541.xml"/><Relationship Id="rId6" Type="http://schemas.openxmlformats.org/officeDocument/2006/relationships/customXml" Target="../ink/ink1340.xml"/><Relationship Id="rId238" Type="http://schemas.openxmlformats.org/officeDocument/2006/relationships/customXml" Target="../ink/ink1457.xml"/><Relationship Id="rId445" Type="http://schemas.openxmlformats.org/officeDocument/2006/relationships/customXml" Target="../ink/ink1563.xml"/><Relationship Id="rId291" Type="http://schemas.openxmlformats.org/officeDocument/2006/relationships/image" Target="../media/image1447.png"/><Relationship Id="rId305" Type="http://schemas.openxmlformats.org/officeDocument/2006/relationships/image" Target="../media/image1454.png"/><Relationship Id="rId347" Type="http://schemas.openxmlformats.org/officeDocument/2006/relationships/image" Target="../media/image1474.png"/><Relationship Id="rId44" Type="http://schemas.openxmlformats.org/officeDocument/2006/relationships/customXml" Target="../ink/ink1359.xml"/><Relationship Id="rId86" Type="http://schemas.openxmlformats.org/officeDocument/2006/relationships/customXml" Target="../ink/ink1380.xml"/><Relationship Id="rId151" Type="http://schemas.openxmlformats.org/officeDocument/2006/relationships/image" Target="../media/image1378.png"/><Relationship Id="rId389" Type="http://schemas.openxmlformats.org/officeDocument/2006/relationships/customXml" Target="../ink/ink1534.xml"/><Relationship Id="rId193" Type="http://schemas.openxmlformats.org/officeDocument/2006/relationships/customXml" Target="../ink/ink1434.xml"/><Relationship Id="rId207" Type="http://schemas.openxmlformats.org/officeDocument/2006/relationships/image" Target="../media/image1405.png"/><Relationship Id="rId249" Type="http://schemas.openxmlformats.org/officeDocument/2006/relationships/image" Target="../media/image1426.png"/><Relationship Id="rId414" Type="http://schemas.openxmlformats.org/officeDocument/2006/relationships/image" Target="../media/image1507.png"/><Relationship Id="rId456" Type="http://schemas.openxmlformats.org/officeDocument/2006/relationships/image" Target="../media/image1527.png"/><Relationship Id="rId13" Type="http://schemas.openxmlformats.org/officeDocument/2006/relationships/image" Target="../media/image1311.png"/><Relationship Id="rId109" Type="http://schemas.openxmlformats.org/officeDocument/2006/relationships/image" Target="../media/image1357.png"/><Relationship Id="rId260" Type="http://schemas.openxmlformats.org/officeDocument/2006/relationships/customXml" Target="../ink/ink1468.xml"/><Relationship Id="rId316" Type="http://schemas.openxmlformats.org/officeDocument/2006/relationships/image" Target="../media/image1459.png"/><Relationship Id="rId55" Type="http://schemas.openxmlformats.org/officeDocument/2006/relationships/image" Target="../media/image770.png"/><Relationship Id="rId97" Type="http://schemas.openxmlformats.org/officeDocument/2006/relationships/image" Target="../media/image1351.png"/><Relationship Id="rId120" Type="http://schemas.openxmlformats.org/officeDocument/2006/relationships/customXml" Target="../ink/ink1397.xml"/><Relationship Id="rId358" Type="http://schemas.openxmlformats.org/officeDocument/2006/relationships/customXml" Target="../ink/ink1518.xml"/><Relationship Id="rId162" Type="http://schemas.openxmlformats.org/officeDocument/2006/relationships/customXml" Target="../ink/ink1418.xml"/><Relationship Id="rId218" Type="http://schemas.openxmlformats.org/officeDocument/2006/relationships/customXml" Target="../ink/ink1447.xml"/><Relationship Id="rId425" Type="http://schemas.openxmlformats.org/officeDocument/2006/relationships/image" Target="../media/image1512.png"/><Relationship Id="rId271" Type="http://schemas.openxmlformats.org/officeDocument/2006/relationships/image" Target="../media/image1437.png"/><Relationship Id="rId24" Type="http://schemas.openxmlformats.org/officeDocument/2006/relationships/customXml" Target="../ink/ink1349.xml"/><Relationship Id="rId66" Type="http://schemas.openxmlformats.org/officeDocument/2006/relationships/customXml" Target="../ink/ink1370.xml"/><Relationship Id="rId131" Type="http://schemas.openxmlformats.org/officeDocument/2006/relationships/image" Target="../media/image1368.png"/><Relationship Id="rId327" Type="http://schemas.openxmlformats.org/officeDocument/2006/relationships/customXml" Target="../ink/ink1502.xml"/><Relationship Id="rId369" Type="http://schemas.openxmlformats.org/officeDocument/2006/relationships/image" Target="../media/image1485.png"/><Relationship Id="rId173" Type="http://schemas.openxmlformats.org/officeDocument/2006/relationships/customXml" Target="../ink/ink1424.xml"/><Relationship Id="rId229" Type="http://schemas.openxmlformats.org/officeDocument/2006/relationships/image" Target="../media/image1416.png"/><Relationship Id="rId380" Type="http://schemas.openxmlformats.org/officeDocument/2006/relationships/image" Target="../media/image1490.png"/><Relationship Id="rId436" Type="http://schemas.openxmlformats.org/officeDocument/2006/relationships/image" Target="../media/image1517.png"/><Relationship Id="rId240" Type="http://schemas.openxmlformats.org/officeDocument/2006/relationships/customXml" Target="../ink/ink1458.xml"/><Relationship Id="rId35" Type="http://schemas.openxmlformats.org/officeDocument/2006/relationships/image" Target="../media/image1321.png"/><Relationship Id="rId77" Type="http://schemas.openxmlformats.org/officeDocument/2006/relationships/image" Target="../media/image1341.png"/><Relationship Id="rId100" Type="http://schemas.openxmlformats.org/officeDocument/2006/relationships/customXml" Target="../ink/ink1387.xml"/><Relationship Id="rId282" Type="http://schemas.openxmlformats.org/officeDocument/2006/relationships/customXml" Target="../ink/ink1479.xml"/><Relationship Id="rId338" Type="http://schemas.openxmlformats.org/officeDocument/2006/relationships/image" Target="../media/image1470.png"/><Relationship Id="rId8" Type="http://schemas.openxmlformats.org/officeDocument/2006/relationships/customXml" Target="../ink/ink1341.xml"/><Relationship Id="rId142" Type="http://schemas.openxmlformats.org/officeDocument/2006/relationships/customXml" Target="../ink/ink1408.xml"/><Relationship Id="rId184" Type="http://schemas.openxmlformats.org/officeDocument/2006/relationships/image" Target="../media/image1394.png"/><Relationship Id="rId391" Type="http://schemas.openxmlformats.org/officeDocument/2006/relationships/customXml" Target="../ink/ink1535.xml"/><Relationship Id="rId405" Type="http://schemas.openxmlformats.org/officeDocument/2006/relationships/customXml" Target="../ink/ink1542.xml"/><Relationship Id="rId447" Type="http://schemas.openxmlformats.org/officeDocument/2006/relationships/customXml" Target="../ink/ink1564.xml"/><Relationship Id="rId251" Type="http://schemas.openxmlformats.org/officeDocument/2006/relationships/image" Target="../media/image1427.png"/><Relationship Id="rId46" Type="http://schemas.openxmlformats.org/officeDocument/2006/relationships/customXml" Target="../ink/ink1360.xml"/><Relationship Id="rId293" Type="http://schemas.openxmlformats.org/officeDocument/2006/relationships/image" Target="../media/image1448.png"/><Relationship Id="rId307" Type="http://schemas.openxmlformats.org/officeDocument/2006/relationships/image" Target="../media/image1455.png"/><Relationship Id="rId349" Type="http://schemas.openxmlformats.org/officeDocument/2006/relationships/image" Target="../media/image1475.png"/><Relationship Id="rId88" Type="http://schemas.openxmlformats.org/officeDocument/2006/relationships/customXml" Target="../ink/ink1381.xml"/><Relationship Id="rId111" Type="http://schemas.openxmlformats.org/officeDocument/2006/relationships/image" Target="../media/image1358.png"/><Relationship Id="rId153" Type="http://schemas.openxmlformats.org/officeDocument/2006/relationships/image" Target="../media/image1379.png"/><Relationship Id="rId195" Type="http://schemas.openxmlformats.org/officeDocument/2006/relationships/customXml" Target="../ink/ink1435.xml"/><Relationship Id="rId209" Type="http://schemas.openxmlformats.org/officeDocument/2006/relationships/image" Target="../media/image1406.png"/><Relationship Id="rId360" Type="http://schemas.openxmlformats.org/officeDocument/2006/relationships/customXml" Target="../ink/ink1519.xml"/><Relationship Id="rId416" Type="http://schemas.openxmlformats.org/officeDocument/2006/relationships/image" Target="../media/image1508.png"/><Relationship Id="rId220" Type="http://schemas.openxmlformats.org/officeDocument/2006/relationships/customXml" Target="../ink/ink1448.xml"/><Relationship Id="rId15" Type="http://schemas.openxmlformats.org/officeDocument/2006/relationships/image" Target="../media/image1312.png"/><Relationship Id="rId57" Type="http://schemas.openxmlformats.org/officeDocument/2006/relationships/image" Target="../media/image1331.png"/><Relationship Id="rId262" Type="http://schemas.openxmlformats.org/officeDocument/2006/relationships/customXml" Target="../ink/ink1469.xml"/><Relationship Id="rId318" Type="http://schemas.openxmlformats.org/officeDocument/2006/relationships/image" Target="../media/image1460.png"/><Relationship Id="rId99" Type="http://schemas.openxmlformats.org/officeDocument/2006/relationships/image" Target="../media/image1352.png"/><Relationship Id="rId122" Type="http://schemas.openxmlformats.org/officeDocument/2006/relationships/customXml" Target="../ink/ink1398.xml"/><Relationship Id="rId164" Type="http://schemas.openxmlformats.org/officeDocument/2006/relationships/customXml" Target="../ink/ink1419.xml"/><Relationship Id="rId371" Type="http://schemas.openxmlformats.org/officeDocument/2006/relationships/image" Target="../media/image1486.png"/><Relationship Id="rId427" Type="http://schemas.openxmlformats.org/officeDocument/2006/relationships/image" Target="../media/image1513.png"/><Relationship Id="rId26" Type="http://schemas.openxmlformats.org/officeDocument/2006/relationships/customXml" Target="../ink/ink1350.xml"/><Relationship Id="rId231" Type="http://schemas.openxmlformats.org/officeDocument/2006/relationships/image" Target="../media/image1417.png"/><Relationship Id="rId273" Type="http://schemas.openxmlformats.org/officeDocument/2006/relationships/image" Target="../media/image1438.png"/><Relationship Id="rId329" Type="http://schemas.openxmlformats.org/officeDocument/2006/relationships/customXml" Target="../ink/ink1503.xml"/><Relationship Id="rId68" Type="http://schemas.openxmlformats.org/officeDocument/2006/relationships/customXml" Target="../ink/ink1371.xml"/><Relationship Id="rId133" Type="http://schemas.openxmlformats.org/officeDocument/2006/relationships/image" Target="../media/image1369.png"/><Relationship Id="rId175" Type="http://schemas.openxmlformats.org/officeDocument/2006/relationships/customXml" Target="../ink/ink1425.xml"/><Relationship Id="rId340" Type="http://schemas.openxmlformats.org/officeDocument/2006/relationships/image" Target="../media/image1471.png"/><Relationship Id="rId200" Type="http://schemas.openxmlformats.org/officeDocument/2006/relationships/image" Target="../media/image1402.png"/><Relationship Id="rId382" Type="http://schemas.openxmlformats.org/officeDocument/2006/relationships/image" Target="../media/image1491.png"/><Relationship Id="rId438" Type="http://schemas.openxmlformats.org/officeDocument/2006/relationships/image" Target="../media/image1518.png"/><Relationship Id="rId242" Type="http://schemas.openxmlformats.org/officeDocument/2006/relationships/customXml" Target="../ink/ink1459.xml"/><Relationship Id="rId284" Type="http://schemas.openxmlformats.org/officeDocument/2006/relationships/customXml" Target="../ink/ink1480.xml"/><Relationship Id="rId37" Type="http://schemas.openxmlformats.org/officeDocument/2006/relationships/image" Target="../media/image1322.png"/><Relationship Id="rId79" Type="http://schemas.openxmlformats.org/officeDocument/2006/relationships/image" Target="../media/image1342.png"/><Relationship Id="rId102" Type="http://schemas.openxmlformats.org/officeDocument/2006/relationships/customXml" Target="../ink/ink1388.xml"/><Relationship Id="rId144" Type="http://schemas.openxmlformats.org/officeDocument/2006/relationships/customXml" Target="../ink/ink1409.xml"/><Relationship Id="rId90" Type="http://schemas.openxmlformats.org/officeDocument/2006/relationships/customXml" Target="../ink/ink1382.xml"/><Relationship Id="rId186" Type="http://schemas.openxmlformats.org/officeDocument/2006/relationships/image" Target="../media/image1395.png"/><Relationship Id="rId351" Type="http://schemas.openxmlformats.org/officeDocument/2006/relationships/image" Target="../media/image1476.png"/><Relationship Id="rId393" Type="http://schemas.openxmlformats.org/officeDocument/2006/relationships/customXml" Target="../ink/ink1536.xml"/><Relationship Id="rId407" Type="http://schemas.openxmlformats.org/officeDocument/2006/relationships/customXml" Target="../ink/ink1543.xml"/><Relationship Id="rId449" Type="http://schemas.openxmlformats.org/officeDocument/2006/relationships/customXml" Target="../ink/ink1565.xml"/><Relationship Id="rId211" Type="http://schemas.openxmlformats.org/officeDocument/2006/relationships/image" Target="../media/image1407.png"/><Relationship Id="rId253" Type="http://schemas.openxmlformats.org/officeDocument/2006/relationships/image" Target="../media/image1428.png"/><Relationship Id="rId295" Type="http://schemas.openxmlformats.org/officeDocument/2006/relationships/image" Target="../media/image1449.png"/><Relationship Id="rId309" Type="http://schemas.openxmlformats.org/officeDocument/2006/relationships/image" Target="../media/image1456.png"/><Relationship Id="rId48" Type="http://schemas.openxmlformats.org/officeDocument/2006/relationships/customXml" Target="../ink/ink1361.xml"/><Relationship Id="rId113" Type="http://schemas.openxmlformats.org/officeDocument/2006/relationships/image" Target="../media/image1359.png"/><Relationship Id="rId320" Type="http://schemas.openxmlformats.org/officeDocument/2006/relationships/image" Target="../media/image1461.png"/><Relationship Id="rId155" Type="http://schemas.openxmlformats.org/officeDocument/2006/relationships/image" Target="../media/image1380.png"/><Relationship Id="rId197" Type="http://schemas.openxmlformats.org/officeDocument/2006/relationships/customXml" Target="../ink/ink1436.xml"/><Relationship Id="rId362" Type="http://schemas.openxmlformats.org/officeDocument/2006/relationships/customXml" Target="../ink/ink1520.xml"/><Relationship Id="rId418" Type="http://schemas.openxmlformats.org/officeDocument/2006/relationships/image" Target="../media/image1509.png"/><Relationship Id="rId222" Type="http://schemas.openxmlformats.org/officeDocument/2006/relationships/customXml" Target="../ink/ink1449.xml"/><Relationship Id="rId264" Type="http://schemas.openxmlformats.org/officeDocument/2006/relationships/customXml" Target="../ink/ink1470.xml"/><Relationship Id="rId17" Type="http://schemas.openxmlformats.org/officeDocument/2006/relationships/image" Target="../media/image1313.png"/><Relationship Id="rId59" Type="http://schemas.openxmlformats.org/officeDocument/2006/relationships/image" Target="../media/image1332.png"/><Relationship Id="rId124" Type="http://schemas.openxmlformats.org/officeDocument/2006/relationships/customXml" Target="../ink/ink1399.xml"/><Relationship Id="rId70" Type="http://schemas.openxmlformats.org/officeDocument/2006/relationships/customXml" Target="../ink/ink1372.xml"/><Relationship Id="rId166" Type="http://schemas.openxmlformats.org/officeDocument/2006/relationships/customXml" Target="../ink/ink1420.xml"/><Relationship Id="rId331" Type="http://schemas.openxmlformats.org/officeDocument/2006/relationships/customXml" Target="../ink/ink1504.xml"/><Relationship Id="rId373" Type="http://schemas.openxmlformats.org/officeDocument/2006/relationships/image" Target="../media/image1487.png"/><Relationship Id="rId429" Type="http://schemas.openxmlformats.org/officeDocument/2006/relationships/customXml" Target="../ink/ink1555.xml"/><Relationship Id="rId1" Type="http://schemas.openxmlformats.org/officeDocument/2006/relationships/slideLayout" Target="../slideLayouts/slideLayout7.xml"/><Relationship Id="rId233" Type="http://schemas.openxmlformats.org/officeDocument/2006/relationships/image" Target="../media/image1418.png"/><Relationship Id="rId440" Type="http://schemas.openxmlformats.org/officeDocument/2006/relationships/image" Target="../media/image1519.png"/><Relationship Id="rId28" Type="http://schemas.openxmlformats.org/officeDocument/2006/relationships/customXml" Target="../ink/ink1351.xml"/><Relationship Id="rId275" Type="http://schemas.openxmlformats.org/officeDocument/2006/relationships/image" Target="../media/image1439.png"/><Relationship Id="rId300" Type="http://schemas.openxmlformats.org/officeDocument/2006/relationships/customXml" Target="../ink/ink1488.xml"/><Relationship Id="rId81" Type="http://schemas.openxmlformats.org/officeDocument/2006/relationships/image" Target="../media/image1343.png"/><Relationship Id="rId135" Type="http://schemas.openxmlformats.org/officeDocument/2006/relationships/image" Target="../media/image1370.png"/><Relationship Id="rId177" Type="http://schemas.openxmlformats.org/officeDocument/2006/relationships/customXml" Target="../ink/ink1426.xml"/><Relationship Id="rId342" Type="http://schemas.openxmlformats.org/officeDocument/2006/relationships/image" Target="../media/image1472.png"/><Relationship Id="rId384" Type="http://schemas.openxmlformats.org/officeDocument/2006/relationships/image" Target="../media/image1492.png"/><Relationship Id="rId202" Type="http://schemas.openxmlformats.org/officeDocument/2006/relationships/image" Target="../media/image1403.png"/><Relationship Id="rId244" Type="http://schemas.openxmlformats.org/officeDocument/2006/relationships/customXml" Target="../ink/ink1460.xml"/><Relationship Id="rId39" Type="http://schemas.openxmlformats.org/officeDocument/2006/relationships/image" Target="../media/image1323.png"/><Relationship Id="rId286" Type="http://schemas.openxmlformats.org/officeDocument/2006/relationships/customXml" Target="../ink/ink1481.xml"/><Relationship Id="rId451" Type="http://schemas.openxmlformats.org/officeDocument/2006/relationships/customXml" Target="../ink/ink1566.xml"/><Relationship Id="rId50" Type="http://schemas.openxmlformats.org/officeDocument/2006/relationships/customXml" Target="../ink/ink1362.xml"/><Relationship Id="rId104" Type="http://schemas.openxmlformats.org/officeDocument/2006/relationships/customXml" Target="../ink/ink1389.xml"/><Relationship Id="rId146" Type="http://schemas.openxmlformats.org/officeDocument/2006/relationships/customXml" Target="../ink/ink1410.xml"/><Relationship Id="rId188" Type="http://schemas.openxmlformats.org/officeDocument/2006/relationships/image" Target="../media/image1396.png"/><Relationship Id="rId311" Type="http://schemas.openxmlformats.org/officeDocument/2006/relationships/customXml" Target="../ink/ink1494.xml"/><Relationship Id="rId353" Type="http://schemas.openxmlformats.org/officeDocument/2006/relationships/image" Target="../media/image1477.png"/><Relationship Id="rId395" Type="http://schemas.openxmlformats.org/officeDocument/2006/relationships/customXml" Target="../ink/ink1537.xml"/><Relationship Id="rId409" Type="http://schemas.openxmlformats.org/officeDocument/2006/relationships/customXml" Target="../ink/ink1544.xml"/></Relationships>
</file>

<file path=ppt/slides/_rels/slide21.xml.rels><?xml version="1.0" encoding="UTF-8" standalone="yes"?>
<Relationships xmlns="http://schemas.openxmlformats.org/package/2006/relationships"><Relationship Id="rId117" Type="http://schemas.openxmlformats.org/officeDocument/2006/relationships/image" Target="../media/image1580.png"/><Relationship Id="rId21" Type="http://schemas.openxmlformats.org/officeDocument/2006/relationships/image" Target="../media/image1532.png"/><Relationship Id="rId42" Type="http://schemas.openxmlformats.org/officeDocument/2006/relationships/customXml" Target="../ink/ink1586.xml"/><Relationship Id="rId63" Type="http://schemas.openxmlformats.org/officeDocument/2006/relationships/image" Target="../media/image1553.png"/><Relationship Id="rId84" Type="http://schemas.openxmlformats.org/officeDocument/2006/relationships/customXml" Target="../ink/ink1607.xml"/><Relationship Id="rId138" Type="http://schemas.openxmlformats.org/officeDocument/2006/relationships/image" Target="../media/image1590.png"/><Relationship Id="rId107" Type="http://schemas.openxmlformats.org/officeDocument/2006/relationships/image" Target="../media/image1575.png"/><Relationship Id="rId11" Type="http://schemas.openxmlformats.org/officeDocument/2006/relationships/customXml" Target="../ink/ink1570.xml"/><Relationship Id="rId32" Type="http://schemas.openxmlformats.org/officeDocument/2006/relationships/customXml" Target="../ink/ink1581.xml"/><Relationship Id="rId53" Type="http://schemas.openxmlformats.org/officeDocument/2006/relationships/image" Target="../media/image1548.png"/><Relationship Id="rId74" Type="http://schemas.openxmlformats.org/officeDocument/2006/relationships/customXml" Target="../ink/ink1602.xml"/><Relationship Id="rId128" Type="http://schemas.openxmlformats.org/officeDocument/2006/relationships/customXml" Target="../ink/ink1629.xml"/><Relationship Id="rId149" Type="http://schemas.openxmlformats.org/officeDocument/2006/relationships/customXml" Target="../ink/ink1640.xml"/><Relationship Id="rId5" Type="http://schemas.openxmlformats.org/officeDocument/2006/relationships/image" Target="NULL"/><Relationship Id="rId95" Type="http://schemas.openxmlformats.org/officeDocument/2006/relationships/image" Target="../media/image1569.png"/><Relationship Id="rId22" Type="http://schemas.openxmlformats.org/officeDocument/2006/relationships/customXml" Target="../ink/ink1576.xml"/><Relationship Id="rId27" Type="http://schemas.openxmlformats.org/officeDocument/2006/relationships/image" Target="../media/image1535.png"/><Relationship Id="rId43" Type="http://schemas.openxmlformats.org/officeDocument/2006/relationships/image" Target="../media/image1543.png"/><Relationship Id="rId48" Type="http://schemas.openxmlformats.org/officeDocument/2006/relationships/customXml" Target="../ink/ink1589.xml"/><Relationship Id="rId64" Type="http://schemas.openxmlformats.org/officeDocument/2006/relationships/customXml" Target="../ink/ink1597.xml"/><Relationship Id="rId69" Type="http://schemas.openxmlformats.org/officeDocument/2006/relationships/image" Target="../media/image1556.png"/><Relationship Id="rId113" Type="http://schemas.openxmlformats.org/officeDocument/2006/relationships/image" Target="../media/image1578.png"/><Relationship Id="rId118" Type="http://schemas.openxmlformats.org/officeDocument/2006/relationships/customXml" Target="../ink/ink1624.xml"/><Relationship Id="rId134" Type="http://schemas.openxmlformats.org/officeDocument/2006/relationships/image" Target="../media/image1588.png"/><Relationship Id="rId139" Type="http://schemas.openxmlformats.org/officeDocument/2006/relationships/customXml" Target="../ink/ink1635.xml"/><Relationship Id="rId80" Type="http://schemas.openxmlformats.org/officeDocument/2006/relationships/customXml" Target="../ink/ink1605.xml"/><Relationship Id="rId85" Type="http://schemas.openxmlformats.org/officeDocument/2006/relationships/image" Target="../media/image1564.png"/><Relationship Id="rId150" Type="http://schemas.openxmlformats.org/officeDocument/2006/relationships/image" Target="../media/image1596.png"/><Relationship Id="rId12" Type="http://schemas.openxmlformats.org/officeDocument/2006/relationships/image" Target="../media/image1528.png"/><Relationship Id="rId17" Type="http://schemas.openxmlformats.org/officeDocument/2006/relationships/image" Target="../media/image1530.png"/><Relationship Id="rId33" Type="http://schemas.openxmlformats.org/officeDocument/2006/relationships/image" Target="../media/image1538.png"/><Relationship Id="rId38" Type="http://schemas.openxmlformats.org/officeDocument/2006/relationships/customXml" Target="../ink/ink1584.xml"/><Relationship Id="rId59" Type="http://schemas.openxmlformats.org/officeDocument/2006/relationships/image" Target="../media/image1551.png"/><Relationship Id="rId103" Type="http://schemas.openxmlformats.org/officeDocument/2006/relationships/image" Target="../media/image1573.png"/><Relationship Id="rId108" Type="http://schemas.openxmlformats.org/officeDocument/2006/relationships/customXml" Target="../ink/ink1619.xml"/><Relationship Id="rId124" Type="http://schemas.openxmlformats.org/officeDocument/2006/relationships/customXml" Target="../ink/ink1627.xml"/><Relationship Id="rId129" Type="http://schemas.openxmlformats.org/officeDocument/2006/relationships/customXml" Target="../ink/ink1630.xml"/><Relationship Id="rId54" Type="http://schemas.openxmlformats.org/officeDocument/2006/relationships/customXml" Target="../ink/ink1592.xml"/><Relationship Id="rId70" Type="http://schemas.openxmlformats.org/officeDocument/2006/relationships/customXml" Target="../ink/ink1600.xml"/><Relationship Id="rId75" Type="http://schemas.openxmlformats.org/officeDocument/2006/relationships/image" Target="../media/image1559.png"/><Relationship Id="rId91" Type="http://schemas.openxmlformats.org/officeDocument/2006/relationships/image" Target="../media/image1567.png"/><Relationship Id="rId96" Type="http://schemas.openxmlformats.org/officeDocument/2006/relationships/customXml" Target="../ink/ink1613.xml"/><Relationship Id="rId140" Type="http://schemas.openxmlformats.org/officeDocument/2006/relationships/image" Target="../media/image1591.png"/><Relationship Id="rId145" Type="http://schemas.openxmlformats.org/officeDocument/2006/relationships/customXml" Target="../ink/ink1638.xml"/><Relationship Id="rId1" Type="http://schemas.openxmlformats.org/officeDocument/2006/relationships/slideLayout" Target="../slideLayouts/slideLayout7.xml"/><Relationship Id="rId6" Type="http://schemas.openxmlformats.org/officeDocument/2006/relationships/image" Target="NULL"/><Relationship Id="rId23" Type="http://schemas.openxmlformats.org/officeDocument/2006/relationships/image" Target="../media/image1533.png"/><Relationship Id="rId28" Type="http://schemas.openxmlformats.org/officeDocument/2006/relationships/customXml" Target="../ink/ink1579.xml"/><Relationship Id="rId49" Type="http://schemas.openxmlformats.org/officeDocument/2006/relationships/image" Target="../media/image1546.png"/><Relationship Id="rId114" Type="http://schemas.openxmlformats.org/officeDocument/2006/relationships/customXml" Target="../ink/ink1622.xml"/><Relationship Id="rId119" Type="http://schemas.openxmlformats.org/officeDocument/2006/relationships/image" Target="../media/image1581.png"/><Relationship Id="rId44" Type="http://schemas.openxmlformats.org/officeDocument/2006/relationships/customXml" Target="../ink/ink1587.xml"/><Relationship Id="rId60" Type="http://schemas.openxmlformats.org/officeDocument/2006/relationships/customXml" Target="../ink/ink1595.xml"/><Relationship Id="rId65" Type="http://schemas.openxmlformats.org/officeDocument/2006/relationships/image" Target="../media/image1554.png"/><Relationship Id="rId81" Type="http://schemas.openxmlformats.org/officeDocument/2006/relationships/image" Target="../media/image1562.png"/><Relationship Id="rId86" Type="http://schemas.openxmlformats.org/officeDocument/2006/relationships/customXml" Target="../ink/ink1608.xml"/><Relationship Id="rId130" Type="http://schemas.openxmlformats.org/officeDocument/2006/relationships/image" Target="../media/image1586.png"/><Relationship Id="rId135" Type="http://schemas.openxmlformats.org/officeDocument/2006/relationships/customXml" Target="../ink/ink1633.xml"/><Relationship Id="rId151" Type="http://schemas.openxmlformats.org/officeDocument/2006/relationships/customXml" Target="../ink/ink1641.xml"/><Relationship Id="rId13" Type="http://schemas.openxmlformats.org/officeDocument/2006/relationships/customXml" Target="../ink/ink1571.xml"/><Relationship Id="rId18" Type="http://schemas.openxmlformats.org/officeDocument/2006/relationships/customXml" Target="../ink/ink1574.xml"/><Relationship Id="rId39" Type="http://schemas.openxmlformats.org/officeDocument/2006/relationships/image" Target="../media/image1541.png"/><Relationship Id="rId109" Type="http://schemas.openxmlformats.org/officeDocument/2006/relationships/image" Target="../media/image1576.png"/><Relationship Id="rId34" Type="http://schemas.openxmlformats.org/officeDocument/2006/relationships/customXml" Target="../ink/ink1582.xml"/><Relationship Id="rId50" Type="http://schemas.openxmlformats.org/officeDocument/2006/relationships/customXml" Target="../ink/ink1590.xml"/><Relationship Id="rId55" Type="http://schemas.openxmlformats.org/officeDocument/2006/relationships/image" Target="../media/image1549.png"/><Relationship Id="rId76" Type="http://schemas.openxmlformats.org/officeDocument/2006/relationships/customXml" Target="../ink/ink1603.xml"/><Relationship Id="rId97" Type="http://schemas.openxmlformats.org/officeDocument/2006/relationships/image" Target="../media/image1570.png"/><Relationship Id="rId104" Type="http://schemas.openxmlformats.org/officeDocument/2006/relationships/customXml" Target="../ink/ink1617.xml"/><Relationship Id="rId120" Type="http://schemas.openxmlformats.org/officeDocument/2006/relationships/customXml" Target="../ink/ink1625.xml"/><Relationship Id="rId125" Type="http://schemas.openxmlformats.org/officeDocument/2006/relationships/image" Target="../media/image1584.png"/><Relationship Id="rId141" Type="http://schemas.openxmlformats.org/officeDocument/2006/relationships/customXml" Target="../ink/ink1636.xml"/><Relationship Id="rId146" Type="http://schemas.openxmlformats.org/officeDocument/2006/relationships/image" Target="../media/image1594.png"/><Relationship Id="rId7" Type="http://schemas.openxmlformats.org/officeDocument/2006/relationships/image" Target="NULL"/><Relationship Id="rId71" Type="http://schemas.openxmlformats.org/officeDocument/2006/relationships/image" Target="../media/image1557.png"/><Relationship Id="rId92" Type="http://schemas.openxmlformats.org/officeDocument/2006/relationships/customXml" Target="../ink/ink1611.xml"/><Relationship Id="rId2" Type="http://schemas.openxmlformats.org/officeDocument/2006/relationships/notesSlide" Target="../notesSlides/notesSlide5.xml"/><Relationship Id="rId29" Type="http://schemas.openxmlformats.org/officeDocument/2006/relationships/image" Target="../media/image1536.png"/><Relationship Id="rId24" Type="http://schemas.openxmlformats.org/officeDocument/2006/relationships/customXml" Target="../ink/ink1577.xml"/><Relationship Id="rId40" Type="http://schemas.openxmlformats.org/officeDocument/2006/relationships/customXml" Target="../ink/ink1585.xml"/><Relationship Id="rId45" Type="http://schemas.openxmlformats.org/officeDocument/2006/relationships/image" Target="../media/image1544.png"/><Relationship Id="rId66" Type="http://schemas.openxmlformats.org/officeDocument/2006/relationships/customXml" Target="../ink/ink1598.xml"/><Relationship Id="rId87" Type="http://schemas.openxmlformats.org/officeDocument/2006/relationships/image" Target="../media/image1565.png"/><Relationship Id="rId110" Type="http://schemas.openxmlformats.org/officeDocument/2006/relationships/customXml" Target="../ink/ink1620.xml"/><Relationship Id="rId115" Type="http://schemas.openxmlformats.org/officeDocument/2006/relationships/image" Target="../media/image1579.png"/><Relationship Id="rId131" Type="http://schemas.openxmlformats.org/officeDocument/2006/relationships/customXml" Target="../ink/ink1631.xml"/><Relationship Id="rId136" Type="http://schemas.openxmlformats.org/officeDocument/2006/relationships/image" Target="../media/image1589.png"/><Relationship Id="rId61" Type="http://schemas.openxmlformats.org/officeDocument/2006/relationships/image" Target="../media/image1552.png"/><Relationship Id="rId82" Type="http://schemas.openxmlformats.org/officeDocument/2006/relationships/customXml" Target="../ink/ink1606.xml"/><Relationship Id="rId152" Type="http://schemas.openxmlformats.org/officeDocument/2006/relationships/image" Target="../media/image1597.png"/><Relationship Id="rId19" Type="http://schemas.openxmlformats.org/officeDocument/2006/relationships/image" Target="../media/image1531.png"/><Relationship Id="rId14" Type="http://schemas.openxmlformats.org/officeDocument/2006/relationships/customXml" Target="../ink/ink1572.xml"/><Relationship Id="rId30" Type="http://schemas.openxmlformats.org/officeDocument/2006/relationships/customXml" Target="../ink/ink1580.xml"/><Relationship Id="rId35" Type="http://schemas.openxmlformats.org/officeDocument/2006/relationships/image" Target="../media/image1539.png"/><Relationship Id="rId56" Type="http://schemas.openxmlformats.org/officeDocument/2006/relationships/customXml" Target="../ink/ink1593.xml"/><Relationship Id="rId77" Type="http://schemas.openxmlformats.org/officeDocument/2006/relationships/image" Target="../media/image1560.png"/><Relationship Id="rId100" Type="http://schemas.openxmlformats.org/officeDocument/2006/relationships/customXml" Target="../ink/ink1615.xml"/><Relationship Id="rId105" Type="http://schemas.openxmlformats.org/officeDocument/2006/relationships/image" Target="../media/image1574.png"/><Relationship Id="rId126" Type="http://schemas.openxmlformats.org/officeDocument/2006/relationships/customXml" Target="../ink/ink1628.xml"/><Relationship Id="rId147" Type="http://schemas.openxmlformats.org/officeDocument/2006/relationships/customXml" Target="../ink/ink1639.xml"/><Relationship Id="rId8" Type="http://schemas.openxmlformats.org/officeDocument/2006/relationships/image" Target="NULL"/><Relationship Id="rId51" Type="http://schemas.openxmlformats.org/officeDocument/2006/relationships/image" Target="../media/image1547.png"/><Relationship Id="rId72" Type="http://schemas.openxmlformats.org/officeDocument/2006/relationships/customXml" Target="../ink/ink1601.xml"/><Relationship Id="rId93" Type="http://schemas.openxmlformats.org/officeDocument/2006/relationships/image" Target="../media/image1568.png"/><Relationship Id="rId98" Type="http://schemas.openxmlformats.org/officeDocument/2006/relationships/customXml" Target="../ink/ink1614.xml"/><Relationship Id="rId121" Type="http://schemas.openxmlformats.org/officeDocument/2006/relationships/image" Target="../media/image1582.png"/><Relationship Id="rId142" Type="http://schemas.openxmlformats.org/officeDocument/2006/relationships/image" Target="../media/image1592.png"/><Relationship Id="rId3" Type="http://schemas.openxmlformats.org/officeDocument/2006/relationships/image" Target="NULL"/><Relationship Id="rId25" Type="http://schemas.openxmlformats.org/officeDocument/2006/relationships/image" Target="../media/image1534.png"/><Relationship Id="rId46" Type="http://schemas.openxmlformats.org/officeDocument/2006/relationships/customXml" Target="../ink/ink1588.xml"/><Relationship Id="rId67" Type="http://schemas.openxmlformats.org/officeDocument/2006/relationships/image" Target="../media/image1555.png"/><Relationship Id="rId116" Type="http://schemas.openxmlformats.org/officeDocument/2006/relationships/customXml" Target="../ink/ink1623.xml"/><Relationship Id="rId137" Type="http://schemas.openxmlformats.org/officeDocument/2006/relationships/customXml" Target="../ink/ink1634.xml"/><Relationship Id="rId20" Type="http://schemas.openxmlformats.org/officeDocument/2006/relationships/customXml" Target="../ink/ink1575.xml"/><Relationship Id="rId41" Type="http://schemas.openxmlformats.org/officeDocument/2006/relationships/image" Target="../media/image1542.png"/><Relationship Id="rId62" Type="http://schemas.openxmlformats.org/officeDocument/2006/relationships/customXml" Target="../ink/ink1596.xml"/><Relationship Id="rId83" Type="http://schemas.openxmlformats.org/officeDocument/2006/relationships/image" Target="../media/image1563.png"/><Relationship Id="rId88" Type="http://schemas.openxmlformats.org/officeDocument/2006/relationships/customXml" Target="../ink/ink1609.xml"/><Relationship Id="rId111" Type="http://schemas.openxmlformats.org/officeDocument/2006/relationships/image" Target="../media/image1577.png"/><Relationship Id="rId132" Type="http://schemas.openxmlformats.org/officeDocument/2006/relationships/image" Target="../media/image1587.png"/><Relationship Id="rId15" Type="http://schemas.openxmlformats.org/officeDocument/2006/relationships/image" Target="../media/image1529.png"/><Relationship Id="rId36" Type="http://schemas.openxmlformats.org/officeDocument/2006/relationships/customXml" Target="../ink/ink1583.xml"/><Relationship Id="rId57" Type="http://schemas.openxmlformats.org/officeDocument/2006/relationships/image" Target="../media/image1550.png"/><Relationship Id="rId106" Type="http://schemas.openxmlformats.org/officeDocument/2006/relationships/customXml" Target="../ink/ink1618.xml"/><Relationship Id="rId127" Type="http://schemas.openxmlformats.org/officeDocument/2006/relationships/image" Target="../media/image1585.png"/><Relationship Id="rId10" Type="http://schemas.openxmlformats.org/officeDocument/2006/relationships/image" Target="../media/image770.png"/><Relationship Id="rId31" Type="http://schemas.openxmlformats.org/officeDocument/2006/relationships/image" Target="../media/image1537.png"/><Relationship Id="rId52" Type="http://schemas.openxmlformats.org/officeDocument/2006/relationships/customXml" Target="../ink/ink1591.xml"/><Relationship Id="rId73" Type="http://schemas.openxmlformats.org/officeDocument/2006/relationships/image" Target="../media/image1558.png"/><Relationship Id="rId78" Type="http://schemas.openxmlformats.org/officeDocument/2006/relationships/customXml" Target="../ink/ink1604.xml"/><Relationship Id="rId94" Type="http://schemas.openxmlformats.org/officeDocument/2006/relationships/customXml" Target="../ink/ink1612.xml"/><Relationship Id="rId99" Type="http://schemas.openxmlformats.org/officeDocument/2006/relationships/image" Target="../media/image1571.png"/><Relationship Id="rId101" Type="http://schemas.openxmlformats.org/officeDocument/2006/relationships/image" Target="../media/image1572.png"/><Relationship Id="rId122" Type="http://schemas.openxmlformats.org/officeDocument/2006/relationships/customXml" Target="../ink/ink1626.xml"/><Relationship Id="rId143" Type="http://schemas.openxmlformats.org/officeDocument/2006/relationships/customXml" Target="../ink/ink1637.xml"/><Relationship Id="rId148" Type="http://schemas.openxmlformats.org/officeDocument/2006/relationships/image" Target="../media/image1595.png"/><Relationship Id="rId4" Type="http://schemas.openxmlformats.org/officeDocument/2006/relationships/image" Target="NULL"/><Relationship Id="rId9" Type="http://schemas.openxmlformats.org/officeDocument/2006/relationships/customXml" Target="../ink/ink1569.xml"/><Relationship Id="rId26" Type="http://schemas.openxmlformats.org/officeDocument/2006/relationships/customXml" Target="../ink/ink1578.xml"/><Relationship Id="rId47" Type="http://schemas.openxmlformats.org/officeDocument/2006/relationships/image" Target="../media/image1545.png"/><Relationship Id="rId68" Type="http://schemas.openxmlformats.org/officeDocument/2006/relationships/customXml" Target="../ink/ink1599.xml"/><Relationship Id="rId89" Type="http://schemas.openxmlformats.org/officeDocument/2006/relationships/image" Target="../media/image1566.png"/><Relationship Id="rId112" Type="http://schemas.openxmlformats.org/officeDocument/2006/relationships/customXml" Target="../ink/ink1621.xml"/><Relationship Id="rId133" Type="http://schemas.openxmlformats.org/officeDocument/2006/relationships/customXml" Target="../ink/ink1632.xml"/><Relationship Id="rId16" Type="http://schemas.openxmlformats.org/officeDocument/2006/relationships/customXml" Target="../ink/ink1573.xml"/><Relationship Id="rId37" Type="http://schemas.openxmlformats.org/officeDocument/2006/relationships/image" Target="../media/image1540.png"/><Relationship Id="rId58" Type="http://schemas.openxmlformats.org/officeDocument/2006/relationships/customXml" Target="../ink/ink1594.xml"/><Relationship Id="rId79" Type="http://schemas.openxmlformats.org/officeDocument/2006/relationships/image" Target="../media/image1561.png"/><Relationship Id="rId102" Type="http://schemas.openxmlformats.org/officeDocument/2006/relationships/customXml" Target="../ink/ink1616.xml"/><Relationship Id="rId123" Type="http://schemas.openxmlformats.org/officeDocument/2006/relationships/image" Target="../media/image1583.png"/><Relationship Id="rId144" Type="http://schemas.openxmlformats.org/officeDocument/2006/relationships/image" Target="../media/image1593.png"/><Relationship Id="rId90" Type="http://schemas.openxmlformats.org/officeDocument/2006/relationships/customXml" Target="../ink/ink1610.xml"/></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598.png"/><Relationship Id="rId5" Type="http://schemas.openxmlformats.org/officeDocument/2006/relationships/customXml" Target="../ink/ink1642.xml"/><Relationship Id="rId4" Type="http://schemas.openxmlformats.org/officeDocument/2006/relationships/image" Target="NULL"/></Relationships>
</file>

<file path=ppt/slides/_rels/slide23.xml.rels><?xml version="1.0" encoding="UTF-8" standalone="yes"?>
<Relationships xmlns="http://schemas.openxmlformats.org/package/2006/relationships"><Relationship Id="rId117" Type="http://schemas.openxmlformats.org/officeDocument/2006/relationships/image" Target="../media/image1649.png"/><Relationship Id="rId21" Type="http://schemas.openxmlformats.org/officeDocument/2006/relationships/customXml" Target="../ink/ink1649.xml"/><Relationship Id="rId42" Type="http://schemas.openxmlformats.org/officeDocument/2006/relationships/image" Target="../media/image1614.png"/><Relationship Id="rId63" Type="http://schemas.openxmlformats.org/officeDocument/2006/relationships/image" Target="../media/image1623.png"/><Relationship Id="rId84" Type="http://schemas.openxmlformats.org/officeDocument/2006/relationships/image" Target="../media/image1633.png"/><Relationship Id="rId138" Type="http://schemas.openxmlformats.org/officeDocument/2006/relationships/customXml" Target="../ink/ink1709.xml"/><Relationship Id="rId159" Type="http://schemas.openxmlformats.org/officeDocument/2006/relationships/image" Target="../media/image1670.png"/><Relationship Id="rId170" Type="http://schemas.openxmlformats.org/officeDocument/2006/relationships/customXml" Target="../ink/ink1725.xml"/><Relationship Id="rId191" Type="http://schemas.openxmlformats.org/officeDocument/2006/relationships/customXml" Target="../ink/ink1736.xml"/><Relationship Id="rId205" Type="http://schemas.openxmlformats.org/officeDocument/2006/relationships/image" Target="../media/image1691.png"/><Relationship Id="rId226" Type="http://schemas.openxmlformats.org/officeDocument/2006/relationships/image" Target="../media/image1701.png"/><Relationship Id="rId107" Type="http://schemas.openxmlformats.org/officeDocument/2006/relationships/image" Target="../media/image1644.png"/><Relationship Id="rId11" Type="http://schemas.openxmlformats.org/officeDocument/2006/relationships/customXml" Target="../ink/ink1644.xml"/><Relationship Id="rId32" Type="http://schemas.openxmlformats.org/officeDocument/2006/relationships/image" Target="../media/image1609.png"/><Relationship Id="rId53" Type="http://schemas.openxmlformats.org/officeDocument/2006/relationships/customXml" Target="../ink/ink1665.xml"/><Relationship Id="rId74" Type="http://schemas.openxmlformats.org/officeDocument/2006/relationships/image" Target="../media/image1628.png"/><Relationship Id="rId128" Type="http://schemas.openxmlformats.org/officeDocument/2006/relationships/customXml" Target="../ink/ink1704.xml"/><Relationship Id="rId149" Type="http://schemas.openxmlformats.org/officeDocument/2006/relationships/image" Target="../media/image1665.png"/><Relationship Id="rId5" Type="http://schemas.openxmlformats.org/officeDocument/2006/relationships/image" Target="NULL"/><Relationship Id="rId95" Type="http://schemas.openxmlformats.org/officeDocument/2006/relationships/customXml" Target="../ink/ink1687.xml"/><Relationship Id="rId160" Type="http://schemas.openxmlformats.org/officeDocument/2006/relationships/customXml" Target="../ink/ink1720.xml"/><Relationship Id="rId181" Type="http://schemas.openxmlformats.org/officeDocument/2006/relationships/customXml" Target="../ink/ink1731.xml"/><Relationship Id="rId216" Type="http://schemas.openxmlformats.org/officeDocument/2006/relationships/image" Target="../media/image1696.png"/><Relationship Id="rId22" Type="http://schemas.openxmlformats.org/officeDocument/2006/relationships/image" Target="../media/image1605.png"/><Relationship Id="rId43" Type="http://schemas.openxmlformats.org/officeDocument/2006/relationships/customXml" Target="../ink/ink1660.xml"/><Relationship Id="rId64" Type="http://schemas.openxmlformats.org/officeDocument/2006/relationships/customXml" Target="../ink/ink1671.xml"/><Relationship Id="rId118" Type="http://schemas.openxmlformats.org/officeDocument/2006/relationships/customXml" Target="../ink/ink1699.xml"/><Relationship Id="rId139" Type="http://schemas.openxmlformats.org/officeDocument/2006/relationships/image" Target="../media/image1660.png"/><Relationship Id="rId85" Type="http://schemas.openxmlformats.org/officeDocument/2006/relationships/customXml" Target="../ink/ink1682.xml"/><Relationship Id="rId150" Type="http://schemas.openxmlformats.org/officeDocument/2006/relationships/customXml" Target="../ink/ink1715.xml"/><Relationship Id="rId171" Type="http://schemas.openxmlformats.org/officeDocument/2006/relationships/image" Target="../media/image1675.png"/><Relationship Id="rId192" Type="http://schemas.openxmlformats.org/officeDocument/2006/relationships/image" Target="../media/image1685.png"/><Relationship Id="rId206" Type="http://schemas.openxmlformats.org/officeDocument/2006/relationships/customXml" Target="../ink/ink1744.xml"/><Relationship Id="rId227" Type="http://schemas.openxmlformats.org/officeDocument/2006/relationships/customXml" Target="../ink/ink1755.xml"/><Relationship Id="rId12" Type="http://schemas.openxmlformats.org/officeDocument/2006/relationships/image" Target="../media/image1600.png"/><Relationship Id="rId33" Type="http://schemas.openxmlformats.org/officeDocument/2006/relationships/customXml" Target="../ink/ink1655.xml"/><Relationship Id="rId108" Type="http://schemas.openxmlformats.org/officeDocument/2006/relationships/customXml" Target="../ink/ink1694.xml"/><Relationship Id="rId129" Type="http://schemas.openxmlformats.org/officeDocument/2006/relationships/image" Target="../media/image1655.png"/><Relationship Id="rId54" Type="http://schemas.openxmlformats.org/officeDocument/2006/relationships/image" Target="../media/image1620.png"/><Relationship Id="rId75" Type="http://schemas.openxmlformats.org/officeDocument/2006/relationships/customXml" Target="../ink/ink1677.xml"/><Relationship Id="rId96" Type="http://schemas.openxmlformats.org/officeDocument/2006/relationships/image" Target="../media/image1639.png"/><Relationship Id="rId140" Type="http://schemas.openxmlformats.org/officeDocument/2006/relationships/customXml" Target="../ink/ink1710.xml"/><Relationship Id="rId161" Type="http://schemas.openxmlformats.org/officeDocument/2006/relationships/image" Target="../media/image1671.png"/><Relationship Id="rId182" Type="http://schemas.openxmlformats.org/officeDocument/2006/relationships/image" Target="../media/image1680.png"/><Relationship Id="rId217" Type="http://schemas.openxmlformats.org/officeDocument/2006/relationships/customXml" Target="../ink/ink1750.xml"/><Relationship Id="rId6" Type="http://schemas.openxmlformats.org/officeDocument/2006/relationships/image" Target="NULL"/><Relationship Id="rId23" Type="http://schemas.openxmlformats.org/officeDocument/2006/relationships/customXml" Target="../ink/ink1650.xml"/><Relationship Id="rId119" Type="http://schemas.openxmlformats.org/officeDocument/2006/relationships/image" Target="../media/image1650.png"/><Relationship Id="rId44" Type="http://schemas.openxmlformats.org/officeDocument/2006/relationships/image" Target="../media/image1615.png"/><Relationship Id="rId65" Type="http://schemas.openxmlformats.org/officeDocument/2006/relationships/image" Target="../media/image1624.png"/><Relationship Id="rId86" Type="http://schemas.openxmlformats.org/officeDocument/2006/relationships/image" Target="../media/image1634.png"/><Relationship Id="rId130" Type="http://schemas.openxmlformats.org/officeDocument/2006/relationships/customXml" Target="../ink/ink1705.xml"/><Relationship Id="rId151" Type="http://schemas.openxmlformats.org/officeDocument/2006/relationships/image" Target="../media/image1666.png"/><Relationship Id="rId172" Type="http://schemas.openxmlformats.org/officeDocument/2006/relationships/customXml" Target="../ink/ink1726.xml"/><Relationship Id="rId193" Type="http://schemas.openxmlformats.org/officeDocument/2006/relationships/customXml" Target="../ink/ink1737.xml"/><Relationship Id="rId207" Type="http://schemas.openxmlformats.org/officeDocument/2006/relationships/image" Target="../media/image1692.png"/><Relationship Id="rId228" Type="http://schemas.openxmlformats.org/officeDocument/2006/relationships/image" Target="../media/image1702.png"/><Relationship Id="rId13" Type="http://schemas.openxmlformats.org/officeDocument/2006/relationships/customXml" Target="../ink/ink1645.xml"/><Relationship Id="rId109" Type="http://schemas.openxmlformats.org/officeDocument/2006/relationships/image" Target="../media/image1645.png"/><Relationship Id="rId34" Type="http://schemas.openxmlformats.org/officeDocument/2006/relationships/image" Target="../media/image1610.png"/><Relationship Id="rId55" Type="http://schemas.openxmlformats.org/officeDocument/2006/relationships/customXml" Target="../ink/ink1666.xml"/><Relationship Id="rId76" Type="http://schemas.openxmlformats.org/officeDocument/2006/relationships/image" Target="../media/image1629.png"/><Relationship Id="rId97" Type="http://schemas.openxmlformats.org/officeDocument/2006/relationships/customXml" Target="../ink/ink1688.xml"/><Relationship Id="rId120" Type="http://schemas.openxmlformats.org/officeDocument/2006/relationships/customXml" Target="../ink/ink1700.xml"/><Relationship Id="rId141" Type="http://schemas.openxmlformats.org/officeDocument/2006/relationships/image" Target="../media/image1661.png"/><Relationship Id="rId7" Type="http://schemas.openxmlformats.org/officeDocument/2006/relationships/image" Target="NULL"/><Relationship Id="rId162" Type="http://schemas.openxmlformats.org/officeDocument/2006/relationships/customXml" Target="../ink/ink1721.xml"/><Relationship Id="rId183" Type="http://schemas.openxmlformats.org/officeDocument/2006/relationships/customXml" Target="../ink/ink1732.xml"/><Relationship Id="rId218" Type="http://schemas.openxmlformats.org/officeDocument/2006/relationships/image" Target="../media/image1697.png"/><Relationship Id="rId24" Type="http://schemas.openxmlformats.org/officeDocument/2006/relationships/image" Target="../media/image1606.png"/><Relationship Id="rId45" Type="http://schemas.openxmlformats.org/officeDocument/2006/relationships/customXml" Target="../ink/ink1661.xml"/><Relationship Id="rId66" Type="http://schemas.openxmlformats.org/officeDocument/2006/relationships/customXml" Target="../ink/ink1672.xml"/><Relationship Id="rId87" Type="http://schemas.openxmlformats.org/officeDocument/2006/relationships/customXml" Target="../ink/ink1683.xml"/><Relationship Id="rId110" Type="http://schemas.openxmlformats.org/officeDocument/2006/relationships/customXml" Target="../ink/ink1695.xml"/><Relationship Id="rId131" Type="http://schemas.openxmlformats.org/officeDocument/2006/relationships/image" Target="../media/image1656.png"/><Relationship Id="rId152" Type="http://schemas.openxmlformats.org/officeDocument/2006/relationships/customXml" Target="../ink/ink1716.xml"/><Relationship Id="rId173" Type="http://schemas.openxmlformats.org/officeDocument/2006/relationships/image" Target="../media/image1676.png"/><Relationship Id="rId194" Type="http://schemas.openxmlformats.org/officeDocument/2006/relationships/customXml" Target="../ink/ink1738.xml"/><Relationship Id="rId208" Type="http://schemas.openxmlformats.org/officeDocument/2006/relationships/customXml" Target="../ink/ink1745.xml"/><Relationship Id="rId229" Type="http://schemas.openxmlformats.org/officeDocument/2006/relationships/customXml" Target="../ink/ink1756.xml"/><Relationship Id="rId14" Type="http://schemas.openxmlformats.org/officeDocument/2006/relationships/image" Target="../media/image1601.png"/><Relationship Id="rId35" Type="http://schemas.openxmlformats.org/officeDocument/2006/relationships/customXml" Target="../ink/ink1656.xml"/><Relationship Id="rId56" Type="http://schemas.openxmlformats.org/officeDocument/2006/relationships/customXml" Target="../ink/ink1667.xml"/><Relationship Id="rId77" Type="http://schemas.openxmlformats.org/officeDocument/2006/relationships/customXml" Target="../ink/ink1678.xml"/><Relationship Id="rId100" Type="http://schemas.openxmlformats.org/officeDocument/2006/relationships/image" Target="../media/image1641.png"/><Relationship Id="rId8" Type="http://schemas.openxmlformats.org/officeDocument/2006/relationships/image" Target="NULL"/><Relationship Id="rId98" Type="http://schemas.openxmlformats.org/officeDocument/2006/relationships/image" Target="../media/image1640.png"/><Relationship Id="rId121" Type="http://schemas.openxmlformats.org/officeDocument/2006/relationships/image" Target="../media/image1651.png"/><Relationship Id="rId142" Type="http://schemas.openxmlformats.org/officeDocument/2006/relationships/customXml" Target="../ink/ink1711.xml"/><Relationship Id="rId163" Type="http://schemas.openxmlformats.org/officeDocument/2006/relationships/image" Target="../media/image1672.png"/><Relationship Id="rId184" Type="http://schemas.openxmlformats.org/officeDocument/2006/relationships/image" Target="../media/image1681.png"/><Relationship Id="rId219" Type="http://schemas.openxmlformats.org/officeDocument/2006/relationships/customXml" Target="../ink/ink1751.xml"/><Relationship Id="rId230" Type="http://schemas.openxmlformats.org/officeDocument/2006/relationships/image" Target="../media/image1703.png"/><Relationship Id="rId25" Type="http://schemas.openxmlformats.org/officeDocument/2006/relationships/customXml" Target="../ink/ink1651.xml"/><Relationship Id="rId46" Type="http://schemas.openxmlformats.org/officeDocument/2006/relationships/image" Target="../media/image1616.png"/><Relationship Id="rId67" Type="http://schemas.openxmlformats.org/officeDocument/2006/relationships/customXml" Target="../ink/ink1673.xml"/><Relationship Id="rId116" Type="http://schemas.openxmlformats.org/officeDocument/2006/relationships/customXml" Target="../ink/ink1698.xml"/><Relationship Id="rId137" Type="http://schemas.openxmlformats.org/officeDocument/2006/relationships/image" Target="../media/image1659.png"/><Relationship Id="rId158" Type="http://schemas.openxmlformats.org/officeDocument/2006/relationships/customXml" Target="../ink/ink1719.xml"/><Relationship Id="rId20" Type="http://schemas.openxmlformats.org/officeDocument/2006/relationships/image" Target="../media/image1604.png"/><Relationship Id="rId41" Type="http://schemas.openxmlformats.org/officeDocument/2006/relationships/customXml" Target="../ink/ink1659.xml"/><Relationship Id="rId62" Type="http://schemas.openxmlformats.org/officeDocument/2006/relationships/customXml" Target="../ink/ink1670.xml"/><Relationship Id="rId83" Type="http://schemas.openxmlformats.org/officeDocument/2006/relationships/customXml" Target="../ink/ink1681.xml"/><Relationship Id="rId88" Type="http://schemas.openxmlformats.org/officeDocument/2006/relationships/image" Target="../media/image1635.png"/><Relationship Id="rId111" Type="http://schemas.openxmlformats.org/officeDocument/2006/relationships/image" Target="../media/image1646.png"/><Relationship Id="rId132" Type="http://schemas.openxmlformats.org/officeDocument/2006/relationships/customXml" Target="../ink/ink1706.xml"/><Relationship Id="rId153" Type="http://schemas.openxmlformats.org/officeDocument/2006/relationships/image" Target="../media/image1667.png"/><Relationship Id="rId174" Type="http://schemas.openxmlformats.org/officeDocument/2006/relationships/customXml" Target="../ink/ink1727.xml"/><Relationship Id="rId179" Type="http://schemas.openxmlformats.org/officeDocument/2006/relationships/customXml" Target="../ink/ink1730.xml"/><Relationship Id="rId195" Type="http://schemas.openxmlformats.org/officeDocument/2006/relationships/image" Target="../media/image1686.png"/><Relationship Id="rId209" Type="http://schemas.openxmlformats.org/officeDocument/2006/relationships/image" Target="../media/image1693.png"/><Relationship Id="rId190" Type="http://schemas.openxmlformats.org/officeDocument/2006/relationships/image" Target="../media/image1684.png"/><Relationship Id="rId204" Type="http://schemas.openxmlformats.org/officeDocument/2006/relationships/customXml" Target="../ink/ink1743.xml"/><Relationship Id="rId220" Type="http://schemas.openxmlformats.org/officeDocument/2006/relationships/image" Target="../media/image1698.png"/><Relationship Id="rId225" Type="http://schemas.openxmlformats.org/officeDocument/2006/relationships/customXml" Target="../ink/ink1754.xml"/><Relationship Id="rId15" Type="http://schemas.openxmlformats.org/officeDocument/2006/relationships/customXml" Target="../ink/ink1646.xml"/><Relationship Id="rId36" Type="http://schemas.openxmlformats.org/officeDocument/2006/relationships/image" Target="../media/image1611.png"/><Relationship Id="rId57" Type="http://schemas.openxmlformats.org/officeDocument/2006/relationships/image" Target="../media/image1621.png"/><Relationship Id="rId106" Type="http://schemas.openxmlformats.org/officeDocument/2006/relationships/customXml" Target="../ink/ink1693.xml"/><Relationship Id="rId127" Type="http://schemas.openxmlformats.org/officeDocument/2006/relationships/image" Target="../media/image1654.png"/><Relationship Id="rId10" Type="http://schemas.openxmlformats.org/officeDocument/2006/relationships/image" Target="../media/image1599.png"/><Relationship Id="rId31" Type="http://schemas.openxmlformats.org/officeDocument/2006/relationships/customXml" Target="../ink/ink1654.xml"/><Relationship Id="rId52" Type="http://schemas.openxmlformats.org/officeDocument/2006/relationships/image" Target="../media/image1619.png"/><Relationship Id="rId73" Type="http://schemas.openxmlformats.org/officeDocument/2006/relationships/customXml" Target="../ink/ink1676.xml"/><Relationship Id="rId78" Type="http://schemas.openxmlformats.org/officeDocument/2006/relationships/image" Target="../media/image1630.png"/><Relationship Id="rId94" Type="http://schemas.openxmlformats.org/officeDocument/2006/relationships/image" Target="../media/image1638.png"/><Relationship Id="rId99" Type="http://schemas.openxmlformats.org/officeDocument/2006/relationships/customXml" Target="../ink/ink1689.xml"/><Relationship Id="rId101" Type="http://schemas.openxmlformats.org/officeDocument/2006/relationships/customXml" Target="../ink/ink1690.xml"/><Relationship Id="rId122" Type="http://schemas.openxmlformats.org/officeDocument/2006/relationships/customXml" Target="../ink/ink1701.xml"/><Relationship Id="rId143" Type="http://schemas.openxmlformats.org/officeDocument/2006/relationships/image" Target="../media/image1662.png"/><Relationship Id="rId148" Type="http://schemas.openxmlformats.org/officeDocument/2006/relationships/customXml" Target="../ink/ink1714.xml"/><Relationship Id="rId164" Type="http://schemas.openxmlformats.org/officeDocument/2006/relationships/customXml" Target="../ink/ink1722.xml"/><Relationship Id="rId169" Type="http://schemas.openxmlformats.org/officeDocument/2006/relationships/image" Target="../media/image1674.png"/><Relationship Id="rId185" Type="http://schemas.openxmlformats.org/officeDocument/2006/relationships/customXml" Target="../ink/ink1733.xml"/><Relationship Id="rId4" Type="http://schemas.openxmlformats.org/officeDocument/2006/relationships/image" Target="NULL"/><Relationship Id="rId9" Type="http://schemas.openxmlformats.org/officeDocument/2006/relationships/customXml" Target="../ink/ink1643.xml"/><Relationship Id="rId180" Type="http://schemas.openxmlformats.org/officeDocument/2006/relationships/image" Target="../media/image1679.png"/><Relationship Id="rId210" Type="http://schemas.openxmlformats.org/officeDocument/2006/relationships/customXml" Target="../ink/ink1746.xml"/><Relationship Id="rId215" Type="http://schemas.openxmlformats.org/officeDocument/2006/relationships/customXml" Target="../ink/ink1749.xml"/><Relationship Id="rId26" Type="http://schemas.openxmlformats.org/officeDocument/2006/relationships/image" Target="../media/image770.png"/><Relationship Id="rId47" Type="http://schemas.openxmlformats.org/officeDocument/2006/relationships/customXml" Target="../ink/ink1662.xml"/><Relationship Id="rId68" Type="http://schemas.openxmlformats.org/officeDocument/2006/relationships/image" Target="../media/image1625.png"/><Relationship Id="rId89" Type="http://schemas.openxmlformats.org/officeDocument/2006/relationships/customXml" Target="../ink/ink1684.xml"/><Relationship Id="rId112" Type="http://schemas.openxmlformats.org/officeDocument/2006/relationships/customXml" Target="../ink/ink1696.xml"/><Relationship Id="rId133" Type="http://schemas.openxmlformats.org/officeDocument/2006/relationships/image" Target="../media/image1657.png"/><Relationship Id="rId154" Type="http://schemas.openxmlformats.org/officeDocument/2006/relationships/customXml" Target="../ink/ink1717.xml"/><Relationship Id="rId175" Type="http://schemas.openxmlformats.org/officeDocument/2006/relationships/image" Target="../media/image1677.png"/><Relationship Id="rId196" Type="http://schemas.openxmlformats.org/officeDocument/2006/relationships/customXml" Target="../ink/ink1739.xml"/><Relationship Id="rId200" Type="http://schemas.openxmlformats.org/officeDocument/2006/relationships/customXml" Target="../ink/ink1741.xml"/><Relationship Id="rId16" Type="http://schemas.openxmlformats.org/officeDocument/2006/relationships/image" Target="../media/image1602.png"/><Relationship Id="rId221" Type="http://schemas.openxmlformats.org/officeDocument/2006/relationships/customXml" Target="../ink/ink1752.xml"/><Relationship Id="rId37" Type="http://schemas.openxmlformats.org/officeDocument/2006/relationships/customXml" Target="../ink/ink1657.xml"/><Relationship Id="rId58" Type="http://schemas.openxmlformats.org/officeDocument/2006/relationships/customXml" Target="../ink/ink1668.xml"/><Relationship Id="rId79" Type="http://schemas.openxmlformats.org/officeDocument/2006/relationships/customXml" Target="../ink/ink1679.xml"/><Relationship Id="rId102" Type="http://schemas.openxmlformats.org/officeDocument/2006/relationships/customXml" Target="../ink/ink1691.xml"/><Relationship Id="rId123" Type="http://schemas.openxmlformats.org/officeDocument/2006/relationships/image" Target="../media/image1652.png"/><Relationship Id="rId144" Type="http://schemas.openxmlformats.org/officeDocument/2006/relationships/customXml" Target="../ink/ink1712.xml"/><Relationship Id="rId90" Type="http://schemas.openxmlformats.org/officeDocument/2006/relationships/image" Target="../media/image1636.png"/><Relationship Id="rId165" Type="http://schemas.openxmlformats.org/officeDocument/2006/relationships/image" Target="../media/image1673.png"/><Relationship Id="rId186" Type="http://schemas.openxmlformats.org/officeDocument/2006/relationships/image" Target="../media/image1682.png"/><Relationship Id="rId211" Type="http://schemas.openxmlformats.org/officeDocument/2006/relationships/image" Target="../media/image1694.png"/><Relationship Id="rId27" Type="http://schemas.openxmlformats.org/officeDocument/2006/relationships/customXml" Target="../ink/ink1652.xml"/><Relationship Id="rId48" Type="http://schemas.openxmlformats.org/officeDocument/2006/relationships/image" Target="../media/image1617.png"/><Relationship Id="rId69" Type="http://schemas.openxmlformats.org/officeDocument/2006/relationships/customXml" Target="../ink/ink1674.xml"/><Relationship Id="rId113" Type="http://schemas.openxmlformats.org/officeDocument/2006/relationships/image" Target="../media/image1647.png"/><Relationship Id="rId134" Type="http://schemas.openxmlformats.org/officeDocument/2006/relationships/customXml" Target="../ink/ink1707.xml"/><Relationship Id="rId80" Type="http://schemas.openxmlformats.org/officeDocument/2006/relationships/image" Target="../media/image1631.png"/><Relationship Id="rId155" Type="http://schemas.openxmlformats.org/officeDocument/2006/relationships/image" Target="../media/image1668.png"/><Relationship Id="rId176" Type="http://schemas.openxmlformats.org/officeDocument/2006/relationships/customXml" Target="../ink/ink1728.xml"/><Relationship Id="rId197" Type="http://schemas.openxmlformats.org/officeDocument/2006/relationships/image" Target="../media/image1687.png"/><Relationship Id="rId201" Type="http://schemas.openxmlformats.org/officeDocument/2006/relationships/image" Target="../media/image1689.png"/><Relationship Id="rId222" Type="http://schemas.openxmlformats.org/officeDocument/2006/relationships/image" Target="../media/image1699.png"/><Relationship Id="rId17" Type="http://schemas.openxmlformats.org/officeDocument/2006/relationships/customXml" Target="../ink/ink1647.xml"/><Relationship Id="rId38" Type="http://schemas.openxmlformats.org/officeDocument/2006/relationships/image" Target="../media/image1612.png"/><Relationship Id="rId59" Type="http://schemas.openxmlformats.org/officeDocument/2006/relationships/image" Target="../media/image1622.png"/><Relationship Id="rId103" Type="http://schemas.openxmlformats.org/officeDocument/2006/relationships/image" Target="../media/image1642.png"/><Relationship Id="rId124" Type="http://schemas.openxmlformats.org/officeDocument/2006/relationships/customXml" Target="../ink/ink1702.xml"/><Relationship Id="rId70" Type="http://schemas.openxmlformats.org/officeDocument/2006/relationships/image" Target="../media/image1626.png"/><Relationship Id="rId91" Type="http://schemas.openxmlformats.org/officeDocument/2006/relationships/customXml" Target="../ink/ink1685.xml"/><Relationship Id="rId145" Type="http://schemas.openxmlformats.org/officeDocument/2006/relationships/image" Target="../media/image1663.png"/><Relationship Id="rId166" Type="http://schemas.openxmlformats.org/officeDocument/2006/relationships/customXml" Target="../ink/ink1723.xml"/><Relationship Id="rId187" Type="http://schemas.openxmlformats.org/officeDocument/2006/relationships/customXml" Target="../ink/ink1734.xml"/><Relationship Id="rId1" Type="http://schemas.openxmlformats.org/officeDocument/2006/relationships/slideLayout" Target="../slideLayouts/slideLayout7.xml"/><Relationship Id="rId212" Type="http://schemas.openxmlformats.org/officeDocument/2006/relationships/customXml" Target="../ink/ink1747.xml"/><Relationship Id="rId28" Type="http://schemas.openxmlformats.org/officeDocument/2006/relationships/image" Target="../media/image1607.png"/><Relationship Id="rId49" Type="http://schemas.openxmlformats.org/officeDocument/2006/relationships/customXml" Target="../ink/ink1663.xml"/><Relationship Id="rId114" Type="http://schemas.openxmlformats.org/officeDocument/2006/relationships/customXml" Target="../ink/ink1697.xml"/><Relationship Id="rId60" Type="http://schemas.openxmlformats.org/officeDocument/2006/relationships/customXml" Target="../ink/ink1669.xml"/><Relationship Id="rId81" Type="http://schemas.openxmlformats.org/officeDocument/2006/relationships/customXml" Target="../ink/ink1680.xml"/><Relationship Id="rId135" Type="http://schemas.openxmlformats.org/officeDocument/2006/relationships/image" Target="../media/image1658.png"/><Relationship Id="rId156" Type="http://schemas.openxmlformats.org/officeDocument/2006/relationships/customXml" Target="../ink/ink1718.xml"/><Relationship Id="rId177" Type="http://schemas.openxmlformats.org/officeDocument/2006/relationships/image" Target="../media/image1678.png"/><Relationship Id="rId198" Type="http://schemas.openxmlformats.org/officeDocument/2006/relationships/customXml" Target="../ink/ink1740.xml"/><Relationship Id="rId202" Type="http://schemas.openxmlformats.org/officeDocument/2006/relationships/customXml" Target="../ink/ink1742.xml"/><Relationship Id="rId223" Type="http://schemas.openxmlformats.org/officeDocument/2006/relationships/customXml" Target="../ink/ink1753.xml"/><Relationship Id="rId18" Type="http://schemas.openxmlformats.org/officeDocument/2006/relationships/image" Target="../media/image1603.png"/><Relationship Id="rId39" Type="http://schemas.openxmlformats.org/officeDocument/2006/relationships/customXml" Target="../ink/ink1658.xml"/><Relationship Id="rId50" Type="http://schemas.openxmlformats.org/officeDocument/2006/relationships/image" Target="../media/image1618.png"/><Relationship Id="rId104" Type="http://schemas.openxmlformats.org/officeDocument/2006/relationships/customXml" Target="../ink/ink1692.xml"/><Relationship Id="rId125" Type="http://schemas.openxmlformats.org/officeDocument/2006/relationships/image" Target="../media/image1653.png"/><Relationship Id="rId146" Type="http://schemas.openxmlformats.org/officeDocument/2006/relationships/customXml" Target="../ink/ink1713.xml"/><Relationship Id="rId167" Type="http://schemas.openxmlformats.org/officeDocument/2006/relationships/image" Target="../media/image819.png"/><Relationship Id="rId188" Type="http://schemas.openxmlformats.org/officeDocument/2006/relationships/image" Target="../media/image1683.png"/><Relationship Id="rId71" Type="http://schemas.openxmlformats.org/officeDocument/2006/relationships/customXml" Target="../ink/ink1675.xml"/><Relationship Id="rId92" Type="http://schemas.openxmlformats.org/officeDocument/2006/relationships/image" Target="../media/image1637.png"/><Relationship Id="rId213" Type="http://schemas.openxmlformats.org/officeDocument/2006/relationships/image" Target="../media/image1695.png"/><Relationship Id="rId2" Type="http://schemas.openxmlformats.org/officeDocument/2006/relationships/notesSlide" Target="../notesSlides/notesSlide7.xml"/><Relationship Id="rId29" Type="http://schemas.openxmlformats.org/officeDocument/2006/relationships/customXml" Target="../ink/ink1653.xml"/><Relationship Id="rId40" Type="http://schemas.openxmlformats.org/officeDocument/2006/relationships/image" Target="../media/image1613.png"/><Relationship Id="rId115" Type="http://schemas.openxmlformats.org/officeDocument/2006/relationships/image" Target="../media/image1648.png"/><Relationship Id="rId136" Type="http://schemas.openxmlformats.org/officeDocument/2006/relationships/customXml" Target="../ink/ink1708.xml"/><Relationship Id="rId157" Type="http://schemas.openxmlformats.org/officeDocument/2006/relationships/image" Target="../media/image1669.png"/><Relationship Id="rId178" Type="http://schemas.openxmlformats.org/officeDocument/2006/relationships/customXml" Target="../ink/ink1729.xml"/><Relationship Id="rId61" Type="http://schemas.openxmlformats.org/officeDocument/2006/relationships/image" Target="../media/image1528.png"/><Relationship Id="rId82" Type="http://schemas.openxmlformats.org/officeDocument/2006/relationships/image" Target="../media/image1632.png"/><Relationship Id="rId199" Type="http://schemas.openxmlformats.org/officeDocument/2006/relationships/image" Target="../media/image1688.png"/><Relationship Id="rId203" Type="http://schemas.openxmlformats.org/officeDocument/2006/relationships/image" Target="../media/image1690.png"/><Relationship Id="rId19" Type="http://schemas.openxmlformats.org/officeDocument/2006/relationships/customXml" Target="../ink/ink1648.xml"/><Relationship Id="rId224" Type="http://schemas.openxmlformats.org/officeDocument/2006/relationships/image" Target="../media/image1700.png"/><Relationship Id="rId30" Type="http://schemas.openxmlformats.org/officeDocument/2006/relationships/image" Target="../media/image1608.png"/><Relationship Id="rId105" Type="http://schemas.openxmlformats.org/officeDocument/2006/relationships/image" Target="../media/image1643.png"/><Relationship Id="rId126" Type="http://schemas.openxmlformats.org/officeDocument/2006/relationships/customXml" Target="../ink/ink1703.xml"/><Relationship Id="rId147" Type="http://schemas.openxmlformats.org/officeDocument/2006/relationships/image" Target="../media/image1664.png"/><Relationship Id="rId168" Type="http://schemas.openxmlformats.org/officeDocument/2006/relationships/customXml" Target="../ink/ink1724.xml"/><Relationship Id="rId51" Type="http://schemas.openxmlformats.org/officeDocument/2006/relationships/customXml" Target="../ink/ink1664.xml"/><Relationship Id="rId72" Type="http://schemas.openxmlformats.org/officeDocument/2006/relationships/image" Target="../media/image1627.png"/><Relationship Id="rId93" Type="http://schemas.openxmlformats.org/officeDocument/2006/relationships/customXml" Target="../ink/ink1686.xml"/><Relationship Id="rId189" Type="http://schemas.openxmlformats.org/officeDocument/2006/relationships/customXml" Target="../ink/ink1735.xml"/><Relationship Id="rId3" Type="http://schemas.openxmlformats.org/officeDocument/2006/relationships/image" Target="NULL"/><Relationship Id="rId214" Type="http://schemas.openxmlformats.org/officeDocument/2006/relationships/customXml" Target="../ink/ink1748.xml"/></Relationships>
</file>

<file path=ppt/slides/_rels/slide24.xml.rels><?xml version="1.0" encoding="UTF-8" standalone="yes"?>
<Relationships xmlns="http://schemas.openxmlformats.org/package/2006/relationships"><Relationship Id="rId117" Type="http://schemas.openxmlformats.org/officeDocument/2006/relationships/image" Target="../media/image1749.png"/><Relationship Id="rId21" Type="http://schemas.openxmlformats.org/officeDocument/2006/relationships/image" Target="../media/image1705.png"/><Relationship Id="rId42" Type="http://schemas.openxmlformats.org/officeDocument/2006/relationships/customXml" Target="../ink/ink1769.xml"/><Relationship Id="rId63" Type="http://schemas.openxmlformats.org/officeDocument/2006/relationships/image" Target="../media/image1724.png"/><Relationship Id="rId84" Type="http://schemas.openxmlformats.org/officeDocument/2006/relationships/image" Target="../media/image1733.png"/><Relationship Id="rId138" Type="http://schemas.openxmlformats.org/officeDocument/2006/relationships/customXml" Target="../ink/ink1818.xml"/><Relationship Id="rId159" Type="http://schemas.openxmlformats.org/officeDocument/2006/relationships/image" Target="../media/image1770.png"/><Relationship Id="rId170" Type="http://schemas.openxmlformats.org/officeDocument/2006/relationships/image" Target="../media/image1775.png"/><Relationship Id="rId107" Type="http://schemas.openxmlformats.org/officeDocument/2006/relationships/image" Target="../media/image1744.png"/><Relationship Id="rId11" Type="http://schemas.openxmlformats.org/officeDocument/2006/relationships/image" Target="NULL"/><Relationship Id="rId32" Type="http://schemas.openxmlformats.org/officeDocument/2006/relationships/customXml" Target="../ink/ink1764.xml"/><Relationship Id="rId53" Type="http://schemas.openxmlformats.org/officeDocument/2006/relationships/image" Target="../media/image1719.png"/><Relationship Id="rId74" Type="http://schemas.openxmlformats.org/officeDocument/2006/relationships/image" Target="../media/image1729.png"/><Relationship Id="rId128" Type="http://schemas.openxmlformats.org/officeDocument/2006/relationships/customXml" Target="../ink/ink1813.xml"/><Relationship Id="rId149" Type="http://schemas.openxmlformats.org/officeDocument/2006/relationships/image" Target="../media/image1765.png"/><Relationship Id="rId5" Type="http://schemas.openxmlformats.org/officeDocument/2006/relationships/image" Target="NULL"/><Relationship Id="rId95" Type="http://schemas.openxmlformats.org/officeDocument/2006/relationships/image" Target="../media/image1738.png"/><Relationship Id="rId160" Type="http://schemas.openxmlformats.org/officeDocument/2006/relationships/customXml" Target="../ink/ink1829.xml"/><Relationship Id="rId181" Type="http://schemas.openxmlformats.org/officeDocument/2006/relationships/customXml" Target="../ink/ink1840.xml"/><Relationship Id="rId22" Type="http://schemas.openxmlformats.org/officeDocument/2006/relationships/customXml" Target="../ink/ink1759.xml"/><Relationship Id="rId43" Type="http://schemas.openxmlformats.org/officeDocument/2006/relationships/image" Target="../media/image1715.png"/><Relationship Id="rId64" Type="http://schemas.openxmlformats.org/officeDocument/2006/relationships/customXml" Target="../ink/ink1780.xml"/><Relationship Id="rId118" Type="http://schemas.openxmlformats.org/officeDocument/2006/relationships/customXml" Target="../ink/ink1808.xml"/><Relationship Id="rId139" Type="http://schemas.openxmlformats.org/officeDocument/2006/relationships/image" Target="../media/image1760.png"/><Relationship Id="rId85" Type="http://schemas.openxmlformats.org/officeDocument/2006/relationships/customXml" Target="../ink/ink1791.xml"/><Relationship Id="rId150" Type="http://schemas.openxmlformats.org/officeDocument/2006/relationships/customXml" Target="../ink/ink1824.xml"/><Relationship Id="rId171" Type="http://schemas.openxmlformats.org/officeDocument/2006/relationships/customXml" Target="../ink/ink1835.xml"/><Relationship Id="rId12" Type="http://schemas.openxmlformats.org/officeDocument/2006/relationships/image" Target="NULL"/><Relationship Id="rId33" Type="http://schemas.openxmlformats.org/officeDocument/2006/relationships/image" Target="../media/image1711.png"/><Relationship Id="rId108" Type="http://schemas.openxmlformats.org/officeDocument/2006/relationships/customXml" Target="../ink/ink1803.xml"/><Relationship Id="rId129" Type="http://schemas.openxmlformats.org/officeDocument/2006/relationships/image" Target="../media/image1755.png"/><Relationship Id="rId54" Type="http://schemas.openxmlformats.org/officeDocument/2006/relationships/customXml" Target="../ink/ink1775.xml"/><Relationship Id="rId75" Type="http://schemas.openxmlformats.org/officeDocument/2006/relationships/customXml" Target="../ink/ink1786.xml"/><Relationship Id="rId96" Type="http://schemas.openxmlformats.org/officeDocument/2006/relationships/customXml" Target="../ink/ink1797.xml"/><Relationship Id="rId140" Type="http://schemas.openxmlformats.org/officeDocument/2006/relationships/customXml" Target="../ink/ink1819.xml"/><Relationship Id="rId161" Type="http://schemas.openxmlformats.org/officeDocument/2006/relationships/image" Target="../media/image1771.png"/><Relationship Id="rId182" Type="http://schemas.openxmlformats.org/officeDocument/2006/relationships/image" Target="../media/image1781.png"/><Relationship Id="rId6" Type="http://schemas.openxmlformats.org/officeDocument/2006/relationships/image" Target="NULL"/><Relationship Id="rId23" Type="http://schemas.openxmlformats.org/officeDocument/2006/relationships/image" Target="../media/image1706.png"/><Relationship Id="rId119" Type="http://schemas.openxmlformats.org/officeDocument/2006/relationships/image" Target="../media/image1750.png"/><Relationship Id="rId44" Type="http://schemas.openxmlformats.org/officeDocument/2006/relationships/customXml" Target="../ink/ink1770.xml"/><Relationship Id="rId65" Type="http://schemas.openxmlformats.org/officeDocument/2006/relationships/image" Target="../media/image1725.png"/><Relationship Id="rId86" Type="http://schemas.openxmlformats.org/officeDocument/2006/relationships/image" Target="../media/image1734.png"/><Relationship Id="rId130" Type="http://schemas.openxmlformats.org/officeDocument/2006/relationships/customXml" Target="../ink/ink1814.xml"/><Relationship Id="rId151" Type="http://schemas.openxmlformats.org/officeDocument/2006/relationships/image" Target="../media/image1766.png"/><Relationship Id="rId172" Type="http://schemas.openxmlformats.org/officeDocument/2006/relationships/image" Target="../media/image1776.png"/><Relationship Id="rId13" Type="http://schemas.openxmlformats.org/officeDocument/2006/relationships/image" Target="NULL"/><Relationship Id="rId18" Type="http://schemas.openxmlformats.org/officeDocument/2006/relationships/customXml" Target="../ink/ink1757.xml"/><Relationship Id="rId39" Type="http://schemas.openxmlformats.org/officeDocument/2006/relationships/image" Target="../media/image1713.png"/><Relationship Id="rId109" Type="http://schemas.openxmlformats.org/officeDocument/2006/relationships/image" Target="../media/image1745.png"/><Relationship Id="rId34" Type="http://schemas.openxmlformats.org/officeDocument/2006/relationships/customXml" Target="../ink/ink1765.xml"/><Relationship Id="rId50" Type="http://schemas.openxmlformats.org/officeDocument/2006/relationships/customXml" Target="../ink/ink1773.xml"/><Relationship Id="rId55" Type="http://schemas.openxmlformats.org/officeDocument/2006/relationships/image" Target="../media/image1720.png"/><Relationship Id="rId76" Type="http://schemas.openxmlformats.org/officeDocument/2006/relationships/image" Target="../media/image1730.png"/><Relationship Id="rId97" Type="http://schemas.openxmlformats.org/officeDocument/2006/relationships/image" Target="../media/image1739.png"/><Relationship Id="rId104" Type="http://schemas.openxmlformats.org/officeDocument/2006/relationships/customXml" Target="../ink/ink1801.xml"/><Relationship Id="rId120" Type="http://schemas.openxmlformats.org/officeDocument/2006/relationships/customXml" Target="../ink/ink1809.xml"/><Relationship Id="rId125" Type="http://schemas.openxmlformats.org/officeDocument/2006/relationships/image" Target="../media/image1753.png"/><Relationship Id="rId141" Type="http://schemas.openxmlformats.org/officeDocument/2006/relationships/image" Target="../media/image1761.png"/><Relationship Id="rId146" Type="http://schemas.openxmlformats.org/officeDocument/2006/relationships/customXml" Target="../ink/ink1822.xml"/><Relationship Id="rId167" Type="http://schemas.openxmlformats.org/officeDocument/2006/relationships/image" Target="../media/image1774.png"/><Relationship Id="rId188" Type="http://schemas.openxmlformats.org/officeDocument/2006/relationships/image" Target="../media/image1784.png"/><Relationship Id="rId7" Type="http://schemas.openxmlformats.org/officeDocument/2006/relationships/image" Target="NULL"/><Relationship Id="rId71" Type="http://schemas.openxmlformats.org/officeDocument/2006/relationships/customXml" Target="../ink/ink1784.xml"/><Relationship Id="rId92" Type="http://schemas.openxmlformats.org/officeDocument/2006/relationships/customXml" Target="../ink/ink1795.xml"/><Relationship Id="rId162" Type="http://schemas.openxmlformats.org/officeDocument/2006/relationships/customXml" Target="../ink/ink1830.xml"/><Relationship Id="rId183" Type="http://schemas.openxmlformats.org/officeDocument/2006/relationships/customXml" Target="../ink/ink1841.xml"/><Relationship Id="rId2" Type="http://schemas.openxmlformats.org/officeDocument/2006/relationships/notesSlide" Target="../notesSlides/notesSlide8.xml"/><Relationship Id="rId29" Type="http://schemas.openxmlformats.org/officeDocument/2006/relationships/image" Target="../media/image1709.png"/><Relationship Id="rId24" Type="http://schemas.openxmlformats.org/officeDocument/2006/relationships/customXml" Target="../ink/ink1760.xml"/><Relationship Id="rId40" Type="http://schemas.openxmlformats.org/officeDocument/2006/relationships/customXml" Target="../ink/ink1768.xml"/><Relationship Id="rId45" Type="http://schemas.openxmlformats.org/officeDocument/2006/relationships/image" Target="../media/image1716.png"/><Relationship Id="rId66" Type="http://schemas.openxmlformats.org/officeDocument/2006/relationships/customXml" Target="../ink/ink1781.xml"/><Relationship Id="rId87" Type="http://schemas.openxmlformats.org/officeDocument/2006/relationships/customXml" Target="../ink/ink1792.xml"/><Relationship Id="rId110" Type="http://schemas.openxmlformats.org/officeDocument/2006/relationships/customXml" Target="../ink/ink1804.xml"/><Relationship Id="rId115" Type="http://schemas.openxmlformats.org/officeDocument/2006/relationships/image" Target="../media/image1748.png"/><Relationship Id="rId131" Type="http://schemas.openxmlformats.org/officeDocument/2006/relationships/image" Target="../media/image1756.png"/><Relationship Id="rId136" Type="http://schemas.openxmlformats.org/officeDocument/2006/relationships/customXml" Target="../ink/ink1817.xml"/><Relationship Id="rId157" Type="http://schemas.openxmlformats.org/officeDocument/2006/relationships/image" Target="../media/image1769.png"/><Relationship Id="rId178" Type="http://schemas.openxmlformats.org/officeDocument/2006/relationships/image" Target="../media/image1779.png"/><Relationship Id="rId61" Type="http://schemas.openxmlformats.org/officeDocument/2006/relationships/image" Target="../media/image1723.png"/><Relationship Id="rId82" Type="http://schemas.openxmlformats.org/officeDocument/2006/relationships/image" Target="../media/image1732.png"/><Relationship Id="rId152" Type="http://schemas.openxmlformats.org/officeDocument/2006/relationships/customXml" Target="../ink/ink1825.xml"/><Relationship Id="rId173" Type="http://schemas.openxmlformats.org/officeDocument/2006/relationships/customXml" Target="../ink/ink1836.xml"/><Relationship Id="rId19" Type="http://schemas.openxmlformats.org/officeDocument/2006/relationships/image" Target="../media/image1704.png"/><Relationship Id="rId14" Type="http://schemas.openxmlformats.org/officeDocument/2006/relationships/image" Target="NULL"/><Relationship Id="rId30" Type="http://schemas.openxmlformats.org/officeDocument/2006/relationships/customXml" Target="../ink/ink1763.xml"/><Relationship Id="rId35" Type="http://schemas.openxmlformats.org/officeDocument/2006/relationships/image" Target="../media/image1712.png"/><Relationship Id="rId56" Type="http://schemas.openxmlformats.org/officeDocument/2006/relationships/customXml" Target="../ink/ink1776.xml"/><Relationship Id="rId77" Type="http://schemas.openxmlformats.org/officeDocument/2006/relationships/customXml" Target="../ink/ink1787.xml"/><Relationship Id="rId100" Type="http://schemas.openxmlformats.org/officeDocument/2006/relationships/customXml" Target="../ink/ink1799.xml"/><Relationship Id="rId105" Type="http://schemas.openxmlformats.org/officeDocument/2006/relationships/image" Target="../media/image1743.png"/><Relationship Id="rId126" Type="http://schemas.openxmlformats.org/officeDocument/2006/relationships/customXml" Target="../ink/ink1812.xml"/><Relationship Id="rId147" Type="http://schemas.openxmlformats.org/officeDocument/2006/relationships/image" Target="../media/image1764.png"/><Relationship Id="rId168" Type="http://schemas.openxmlformats.org/officeDocument/2006/relationships/customXml" Target="../ink/ink1833.xml"/><Relationship Id="rId8" Type="http://schemas.openxmlformats.org/officeDocument/2006/relationships/image" Target="NULL"/><Relationship Id="rId51" Type="http://schemas.openxmlformats.org/officeDocument/2006/relationships/image" Target="../media/image1718.png"/><Relationship Id="rId72" Type="http://schemas.openxmlformats.org/officeDocument/2006/relationships/image" Target="../media/image1728.png"/><Relationship Id="rId93" Type="http://schemas.openxmlformats.org/officeDocument/2006/relationships/image" Target="../media/image1737.png"/><Relationship Id="rId98" Type="http://schemas.openxmlformats.org/officeDocument/2006/relationships/customXml" Target="../ink/ink1798.xml"/><Relationship Id="rId121" Type="http://schemas.openxmlformats.org/officeDocument/2006/relationships/image" Target="../media/image1751.png"/><Relationship Id="rId142" Type="http://schemas.openxmlformats.org/officeDocument/2006/relationships/customXml" Target="../ink/ink1820.xml"/><Relationship Id="rId163" Type="http://schemas.openxmlformats.org/officeDocument/2006/relationships/image" Target="../media/image1772.png"/><Relationship Id="rId184" Type="http://schemas.openxmlformats.org/officeDocument/2006/relationships/image" Target="../media/image1782.png"/><Relationship Id="rId3" Type="http://schemas.openxmlformats.org/officeDocument/2006/relationships/image" Target="NULL"/><Relationship Id="rId25" Type="http://schemas.openxmlformats.org/officeDocument/2006/relationships/image" Target="../media/image1707.png"/><Relationship Id="rId46" Type="http://schemas.openxmlformats.org/officeDocument/2006/relationships/customXml" Target="../ink/ink1771.xml"/><Relationship Id="rId67" Type="http://schemas.openxmlformats.org/officeDocument/2006/relationships/image" Target="../media/image1726.png"/><Relationship Id="rId116" Type="http://schemas.openxmlformats.org/officeDocument/2006/relationships/customXml" Target="../ink/ink1807.xml"/><Relationship Id="rId137" Type="http://schemas.openxmlformats.org/officeDocument/2006/relationships/image" Target="../media/image1759.png"/><Relationship Id="rId158" Type="http://schemas.openxmlformats.org/officeDocument/2006/relationships/customXml" Target="../ink/ink1828.xml"/><Relationship Id="rId20" Type="http://schemas.openxmlformats.org/officeDocument/2006/relationships/customXml" Target="../ink/ink1758.xml"/><Relationship Id="rId41" Type="http://schemas.openxmlformats.org/officeDocument/2006/relationships/image" Target="../media/image1714.png"/><Relationship Id="rId62" Type="http://schemas.openxmlformats.org/officeDocument/2006/relationships/customXml" Target="../ink/ink1779.xml"/><Relationship Id="rId83" Type="http://schemas.openxmlformats.org/officeDocument/2006/relationships/customXml" Target="../ink/ink1790.xml"/><Relationship Id="rId88" Type="http://schemas.openxmlformats.org/officeDocument/2006/relationships/customXml" Target="../ink/ink1793.xml"/><Relationship Id="rId111" Type="http://schemas.openxmlformats.org/officeDocument/2006/relationships/image" Target="../media/image1746.png"/><Relationship Id="rId132" Type="http://schemas.openxmlformats.org/officeDocument/2006/relationships/customXml" Target="../ink/ink1815.xml"/><Relationship Id="rId153" Type="http://schemas.openxmlformats.org/officeDocument/2006/relationships/image" Target="../media/image1767.png"/><Relationship Id="rId174" Type="http://schemas.openxmlformats.org/officeDocument/2006/relationships/image" Target="../media/image1777.png"/><Relationship Id="rId179" Type="http://schemas.openxmlformats.org/officeDocument/2006/relationships/customXml" Target="../ink/ink1839.xml"/><Relationship Id="rId15" Type="http://schemas.openxmlformats.org/officeDocument/2006/relationships/image" Target="NULL"/><Relationship Id="rId36" Type="http://schemas.openxmlformats.org/officeDocument/2006/relationships/customXml" Target="../ink/ink1766.xml"/><Relationship Id="rId57" Type="http://schemas.openxmlformats.org/officeDocument/2006/relationships/image" Target="../media/image1721.png"/><Relationship Id="rId106" Type="http://schemas.openxmlformats.org/officeDocument/2006/relationships/customXml" Target="../ink/ink1802.xml"/><Relationship Id="rId127" Type="http://schemas.openxmlformats.org/officeDocument/2006/relationships/image" Target="../media/image1754.png"/><Relationship Id="rId10" Type="http://schemas.openxmlformats.org/officeDocument/2006/relationships/image" Target="NULL"/><Relationship Id="rId31" Type="http://schemas.openxmlformats.org/officeDocument/2006/relationships/image" Target="../media/image1710.png"/><Relationship Id="rId52" Type="http://schemas.openxmlformats.org/officeDocument/2006/relationships/customXml" Target="../ink/ink1774.xml"/><Relationship Id="rId73" Type="http://schemas.openxmlformats.org/officeDocument/2006/relationships/customXml" Target="../ink/ink1785.xml"/><Relationship Id="rId78" Type="http://schemas.openxmlformats.org/officeDocument/2006/relationships/image" Target="../media/image1528.png"/><Relationship Id="rId94" Type="http://schemas.openxmlformats.org/officeDocument/2006/relationships/customXml" Target="../ink/ink1796.xml"/><Relationship Id="rId99" Type="http://schemas.openxmlformats.org/officeDocument/2006/relationships/image" Target="../media/image1740.png"/><Relationship Id="rId101" Type="http://schemas.openxmlformats.org/officeDocument/2006/relationships/image" Target="../media/image1741.png"/><Relationship Id="rId122" Type="http://schemas.openxmlformats.org/officeDocument/2006/relationships/customXml" Target="../ink/ink1810.xml"/><Relationship Id="rId143" Type="http://schemas.openxmlformats.org/officeDocument/2006/relationships/image" Target="../media/image1762.png"/><Relationship Id="rId148" Type="http://schemas.openxmlformats.org/officeDocument/2006/relationships/customXml" Target="../ink/ink1823.xml"/><Relationship Id="rId164" Type="http://schemas.openxmlformats.org/officeDocument/2006/relationships/customXml" Target="../ink/ink1831.xml"/><Relationship Id="rId169" Type="http://schemas.openxmlformats.org/officeDocument/2006/relationships/customXml" Target="../ink/ink1834.xml"/><Relationship Id="rId185" Type="http://schemas.openxmlformats.org/officeDocument/2006/relationships/customXml" Target="../ink/ink1842.xml"/><Relationship Id="rId4" Type="http://schemas.openxmlformats.org/officeDocument/2006/relationships/image" Target="NULL"/><Relationship Id="rId9" Type="http://schemas.openxmlformats.org/officeDocument/2006/relationships/image" Target="NULL"/><Relationship Id="rId180" Type="http://schemas.openxmlformats.org/officeDocument/2006/relationships/image" Target="../media/image1780.png"/><Relationship Id="rId26" Type="http://schemas.openxmlformats.org/officeDocument/2006/relationships/customXml" Target="../ink/ink1761.xml"/><Relationship Id="rId47" Type="http://schemas.openxmlformats.org/officeDocument/2006/relationships/image" Target="../media/image770.png"/><Relationship Id="rId68" Type="http://schemas.openxmlformats.org/officeDocument/2006/relationships/customXml" Target="../ink/ink1782.xml"/><Relationship Id="rId89" Type="http://schemas.openxmlformats.org/officeDocument/2006/relationships/image" Target="../media/image1735.png"/><Relationship Id="rId112" Type="http://schemas.openxmlformats.org/officeDocument/2006/relationships/customXml" Target="../ink/ink1805.xml"/><Relationship Id="rId133" Type="http://schemas.openxmlformats.org/officeDocument/2006/relationships/image" Target="../media/image1757.png"/><Relationship Id="rId154" Type="http://schemas.openxmlformats.org/officeDocument/2006/relationships/customXml" Target="../ink/ink1826.xml"/><Relationship Id="rId175" Type="http://schemas.openxmlformats.org/officeDocument/2006/relationships/customXml" Target="../ink/ink1837.xml"/><Relationship Id="rId16" Type="http://schemas.openxmlformats.org/officeDocument/2006/relationships/image" Target="NULL"/><Relationship Id="rId37" Type="http://schemas.openxmlformats.org/officeDocument/2006/relationships/image" Target="../media/image1031.png"/><Relationship Id="rId58" Type="http://schemas.openxmlformats.org/officeDocument/2006/relationships/customXml" Target="../ink/ink1777.xml"/><Relationship Id="rId79" Type="http://schemas.openxmlformats.org/officeDocument/2006/relationships/customXml" Target="../ink/ink1788.xml"/><Relationship Id="rId102" Type="http://schemas.openxmlformats.org/officeDocument/2006/relationships/customXml" Target="../ink/ink1800.xml"/><Relationship Id="rId123" Type="http://schemas.openxmlformats.org/officeDocument/2006/relationships/image" Target="../media/image1752.png"/><Relationship Id="rId144" Type="http://schemas.openxmlformats.org/officeDocument/2006/relationships/customXml" Target="../ink/ink1821.xml"/><Relationship Id="rId90" Type="http://schemas.openxmlformats.org/officeDocument/2006/relationships/customXml" Target="../ink/ink1794.xml"/><Relationship Id="rId165" Type="http://schemas.openxmlformats.org/officeDocument/2006/relationships/image" Target="../media/image1773.png"/><Relationship Id="rId186" Type="http://schemas.openxmlformats.org/officeDocument/2006/relationships/image" Target="../media/image1783.png"/><Relationship Id="rId27" Type="http://schemas.openxmlformats.org/officeDocument/2006/relationships/image" Target="../media/image1708.png"/><Relationship Id="rId48" Type="http://schemas.openxmlformats.org/officeDocument/2006/relationships/customXml" Target="../ink/ink1772.xml"/><Relationship Id="rId69" Type="http://schemas.openxmlformats.org/officeDocument/2006/relationships/customXml" Target="../ink/ink1783.xml"/><Relationship Id="rId113" Type="http://schemas.openxmlformats.org/officeDocument/2006/relationships/image" Target="../media/image1747.png"/><Relationship Id="rId134" Type="http://schemas.openxmlformats.org/officeDocument/2006/relationships/customXml" Target="../ink/ink1816.xml"/><Relationship Id="rId80" Type="http://schemas.openxmlformats.org/officeDocument/2006/relationships/image" Target="../media/image1731.png"/><Relationship Id="rId155" Type="http://schemas.openxmlformats.org/officeDocument/2006/relationships/image" Target="../media/image1768.png"/><Relationship Id="rId176" Type="http://schemas.openxmlformats.org/officeDocument/2006/relationships/image" Target="../media/image1778.png"/><Relationship Id="rId17" Type="http://schemas.openxmlformats.org/officeDocument/2006/relationships/image" Target="NULL"/><Relationship Id="rId38" Type="http://schemas.openxmlformats.org/officeDocument/2006/relationships/customXml" Target="../ink/ink1767.xml"/><Relationship Id="rId59" Type="http://schemas.openxmlformats.org/officeDocument/2006/relationships/image" Target="../media/image1722.png"/><Relationship Id="rId103" Type="http://schemas.openxmlformats.org/officeDocument/2006/relationships/image" Target="../media/image1742.png"/><Relationship Id="rId124" Type="http://schemas.openxmlformats.org/officeDocument/2006/relationships/customXml" Target="../ink/ink1811.xml"/><Relationship Id="rId70" Type="http://schemas.openxmlformats.org/officeDocument/2006/relationships/image" Target="../media/image1727.png"/><Relationship Id="rId91" Type="http://schemas.openxmlformats.org/officeDocument/2006/relationships/image" Target="../media/image1736.png"/><Relationship Id="rId145" Type="http://schemas.openxmlformats.org/officeDocument/2006/relationships/image" Target="../media/image1763.png"/><Relationship Id="rId166" Type="http://schemas.openxmlformats.org/officeDocument/2006/relationships/customXml" Target="../ink/ink1832.xml"/><Relationship Id="rId187" Type="http://schemas.openxmlformats.org/officeDocument/2006/relationships/customXml" Target="../ink/ink1843.xml"/><Relationship Id="rId1" Type="http://schemas.openxmlformats.org/officeDocument/2006/relationships/slideLayout" Target="../slideLayouts/slideLayout7.xml"/><Relationship Id="rId28" Type="http://schemas.openxmlformats.org/officeDocument/2006/relationships/customXml" Target="../ink/ink1762.xml"/><Relationship Id="rId49" Type="http://schemas.openxmlformats.org/officeDocument/2006/relationships/image" Target="../media/image1717.png"/><Relationship Id="rId114" Type="http://schemas.openxmlformats.org/officeDocument/2006/relationships/customXml" Target="../ink/ink1806.xml"/><Relationship Id="rId60" Type="http://schemas.openxmlformats.org/officeDocument/2006/relationships/customXml" Target="../ink/ink1778.xml"/><Relationship Id="rId81" Type="http://schemas.openxmlformats.org/officeDocument/2006/relationships/customXml" Target="../ink/ink1789.xml"/><Relationship Id="rId135" Type="http://schemas.openxmlformats.org/officeDocument/2006/relationships/image" Target="../media/image1758.png"/><Relationship Id="rId156" Type="http://schemas.openxmlformats.org/officeDocument/2006/relationships/customXml" Target="../ink/ink1827.xml"/><Relationship Id="rId177" Type="http://schemas.openxmlformats.org/officeDocument/2006/relationships/customXml" Target="../ink/ink18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17" Type="http://schemas.openxmlformats.org/officeDocument/2006/relationships/image" Target="../media/image1837.png"/><Relationship Id="rId21" Type="http://schemas.openxmlformats.org/officeDocument/2006/relationships/image" Target="../media/image1790.png"/><Relationship Id="rId42" Type="http://schemas.openxmlformats.org/officeDocument/2006/relationships/image" Target="../media/image1800.png"/><Relationship Id="rId63" Type="http://schemas.openxmlformats.org/officeDocument/2006/relationships/image" Target="../media/image1810.png"/><Relationship Id="rId84" Type="http://schemas.openxmlformats.org/officeDocument/2006/relationships/customXml" Target="../ink/ink1886.xml"/><Relationship Id="rId138" Type="http://schemas.openxmlformats.org/officeDocument/2006/relationships/customXml" Target="../ink/ink1913.xml"/><Relationship Id="rId159" Type="http://schemas.openxmlformats.org/officeDocument/2006/relationships/image" Target="../media/image1858.png"/><Relationship Id="rId170" Type="http://schemas.openxmlformats.org/officeDocument/2006/relationships/customXml" Target="../ink/ink1929.xml"/><Relationship Id="rId107" Type="http://schemas.openxmlformats.org/officeDocument/2006/relationships/image" Target="../media/image1832.png"/><Relationship Id="rId11" Type="http://schemas.openxmlformats.org/officeDocument/2006/relationships/image" Target="../media/image1786.png"/><Relationship Id="rId32" Type="http://schemas.openxmlformats.org/officeDocument/2006/relationships/image" Target="../media/image1795.png"/><Relationship Id="rId53" Type="http://schemas.openxmlformats.org/officeDocument/2006/relationships/image" Target="../media/image1805.png"/><Relationship Id="rId74" Type="http://schemas.openxmlformats.org/officeDocument/2006/relationships/customXml" Target="../ink/ink1881.xml"/><Relationship Id="rId128" Type="http://schemas.openxmlformats.org/officeDocument/2006/relationships/customXml" Target="../ink/ink1908.xml"/><Relationship Id="rId149" Type="http://schemas.openxmlformats.org/officeDocument/2006/relationships/image" Target="../media/image1853.png"/><Relationship Id="rId5" Type="http://schemas.openxmlformats.org/officeDocument/2006/relationships/image" Target="../media/image17830.png"/><Relationship Id="rId95" Type="http://schemas.openxmlformats.org/officeDocument/2006/relationships/image" Target="../media/image1826.png"/><Relationship Id="rId160" Type="http://schemas.openxmlformats.org/officeDocument/2006/relationships/customXml" Target="../ink/ink1924.xml"/><Relationship Id="rId22" Type="http://schemas.openxmlformats.org/officeDocument/2006/relationships/customXml" Target="../ink/ink1854.xml"/><Relationship Id="rId43" Type="http://schemas.openxmlformats.org/officeDocument/2006/relationships/customXml" Target="../ink/ink1865.xml"/><Relationship Id="rId64" Type="http://schemas.openxmlformats.org/officeDocument/2006/relationships/customXml" Target="../ink/ink1876.xml"/><Relationship Id="rId118" Type="http://schemas.openxmlformats.org/officeDocument/2006/relationships/customXml" Target="../ink/ink1903.xml"/><Relationship Id="rId139" Type="http://schemas.openxmlformats.org/officeDocument/2006/relationships/image" Target="../media/image1848.png"/><Relationship Id="rId85" Type="http://schemas.openxmlformats.org/officeDocument/2006/relationships/image" Target="../media/image1821.png"/><Relationship Id="rId150" Type="http://schemas.openxmlformats.org/officeDocument/2006/relationships/customXml" Target="../ink/ink1919.xml"/><Relationship Id="rId171" Type="http://schemas.openxmlformats.org/officeDocument/2006/relationships/image" Target="../media/image1864.png"/><Relationship Id="rId12" Type="http://schemas.openxmlformats.org/officeDocument/2006/relationships/customXml" Target="../ink/ink1849.xml"/><Relationship Id="rId33" Type="http://schemas.openxmlformats.org/officeDocument/2006/relationships/customXml" Target="../ink/ink1860.xml"/><Relationship Id="rId108" Type="http://schemas.openxmlformats.org/officeDocument/2006/relationships/customXml" Target="../ink/ink1898.xml"/><Relationship Id="rId129" Type="http://schemas.openxmlformats.org/officeDocument/2006/relationships/image" Target="../media/image1843.png"/><Relationship Id="rId54" Type="http://schemas.openxmlformats.org/officeDocument/2006/relationships/customXml" Target="../ink/ink1871.xml"/><Relationship Id="rId75" Type="http://schemas.openxmlformats.org/officeDocument/2006/relationships/image" Target="../media/image1816.png"/><Relationship Id="rId96" Type="http://schemas.openxmlformats.org/officeDocument/2006/relationships/customXml" Target="../ink/ink1892.xml"/><Relationship Id="rId140" Type="http://schemas.openxmlformats.org/officeDocument/2006/relationships/customXml" Target="../ink/ink1914.xml"/><Relationship Id="rId161" Type="http://schemas.openxmlformats.org/officeDocument/2006/relationships/image" Target="../media/image1859.png"/><Relationship Id="rId1" Type="http://schemas.openxmlformats.org/officeDocument/2006/relationships/slideLayout" Target="../slideLayouts/slideLayout1.xml"/><Relationship Id="rId6" Type="http://schemas.openxmlformats.org/officeDocument/2006/relationships/customXml" Target="../ink/ink1846.xml"/><Relationship Id="rId23" Type="http://schemas.openxmlformats.org/officeDocument/2006/relationships/image" Target="../media/image1791.png"/><Relationship Id="rId28" Type="http://schemas.openxmlformats.org/officeDocument/2006/relationships/customXml" Target="../ink/ink1857.xml"/><Relationship Id="rId49" Type="http://schemas.openxmlformats.org/officeDocument/2006/relationships/image" Target="../media/image1803.png"/><Relationship Id="rId114" Type="http://schemas.openxmlformats.org/officeDocument/2006/relationships/customXml" Target="../ink/ink1901.xml"/><Relationship Id="rId119" Type="http://schemas.openxmlformats.org/officeDocument/2006/relationships/image" Target="../media/image1838.png"/><Relationship Id="rId44" Type="http://schemas.openxmlformats.org/officeDocument/2006/relationships/image" Target="../media/image1801.png"/><Relationship Id="rId60" Type="http://schemas.openxmlformats.org/officeDocument/2006/relationships/customXml" Target="../ink/ink1874.xml"/><Relationship Id="rId65" Type="http://schemas.openxmlformats.org/officeDocument/2006/relationships/image" Target="../media/image1811.png"/><Relationship Id="rId81" Type="http://schemas.openxmlformats.org/officeDocument/2006/relationships/image" Target="../media/image1819.png"/><Relationship Id="rId86" Type="http://schemas.openxmlformats.org/officeDocument/2006/relationships/customXml" Target="../ink/ink1887.xml"/><Relationship Id="rId130" Type="http://schemas.openxmlformats.org/officeDocument/2006/relationships/customXml" Target="../ink/ink1909.xml"/><Relationship Id="rId135" Type="http://schemas.openxmlformats.org/officeDocument/2006/relationships/image" Target="../media/image1846.png"/><Relationship Id="rId151" Type="http://schemas.openxmlformats.org/officeDocument/2006/relationships/image" Target="../media/image1854.png"/><Relationship Id="rId156" Type="http://schemas.openxmlformats.org/officeDocument/2006/relationships/customXml" Target="../ink/ink1922.xml"/><Relationship Id="rId172" Type="http://schemas.openxmlformats.org/officeDocument/2006/relationships/customXml" Target="../ink/ink1930.xml"/><Relationship Id="rId13" Type="http://schemas.openxmlformats.org/officeDocument/2006/relationships/image" Target="../media/image1787.png"/><Relationship Id="rId18" Type="http://schemas.openxmlformats.org/officeDocument/2006/relationships/customXml" Target="../ink/ink1852.xml"/><Relationship Id="rId39" Type="http://schemas.openxmlformats.org/officeDocument/2006/relationships/customXml" Target="../ink/ink1863.xml"/><Relationship Id="rId109" Type="http://schemas.openxmlformats.org/officeDocument/2006/relationships/image" Target="../media/image1833.png"/><Relationship Id="rId34" Type="http://schemas.openxmlformats.org/officeDocument/2006/relationships/image" Target="../media/image1796.png"/><Relationship Id="rId50" Type="http://schemas.openxmlformats.org/officeDocument/2006/relationships/customXml" Target="../ink/ink1869.xml"/><Relationship Id="rId55" Type="http://schemas.openxmlformats.org/officeDocument/2006/relationships/image" Target="../media/image1806.png"/><Relationship Id="rId76" Type="http://schemas.openxmlformats.org/officeDocument/2006/relationships/customXml" Target="../ink/ink1882.xml"/><Relationship Id="rId97" Type="http://schemas.openxmlformats.org/officeDocument/2006/relationships/image" Target="../media/image1827.png"/><Relationship Id="rId104" Type="http://schemas.openxmlformats.org/officeDocument/2006/relationships/customXml" Target="../ink/ink1896.xml"/><Relationship Id="rId120" Type="http://schemas.openxmlformats.org/officeDocument/2006/relationships/customXml" Target="../ink/ink1904.xml"/><Relationship Id="rId125" Type="http://schemas.openxmlformats.org/officeDocument/2006/relationships/image" Target="../media/image1841.png"/><Relationship Id="rId141" Type="http://schemas.openxmlformats.org/officeDocument/2006/relationships/image" Target="../media/image1849.png"/><Relationship Id="rId146" Type="http://schemas.openxmlformats.org/officeDocument/2006/relationships/customXml" Target="../ink/ink1917.xml"/><Relationship Id="rId167" Type="http://schemas.openxmlformats.org/officeDocument/2006/relationships/image" Target="../media/image1862.png"/><Relationship Id="rId7" Type="http://schemas.openxmlformats.org/officeDocument/2006/relationships/image" Target="../media/image17840.png"/><Relationship Id="rId71" Type="http://schemas.openxmlformats.org/officeDocument/2006/relationships/image" Target="../media/image1814.png"/><Relationship Id="rId92" Type="http://schemas.openxmlformats.org/officeDocument/2006/relationships/customXml" Target="../ink/ink1890.xml"/><Relationship Id="rId162" Type="http://schemas.openxmlformats.org/officeDocument/2006/relationships/customXml" Target="../ink/ink1925.xml"/><Relationship Id="rId2" Type="http://schemas.openxmlformats.org/officeDocument/2006/relationships/customXml" Target="../ink/ink1844.xml"/><Relationship Id="rId29" Type="http://schemas.openxmlformats.org/officeDocument/2006/relationships/customXml" Target="../ink/ink1858.xml"/><Relationship Id="rId24" Type="http://schemas.openxmlformats.org/officeDocument/2006/relationships/customXml" Target="../ink/ink1855.xml"/><Relationship Id="rId40" Type="http://schemas.openxmlformats.org/officeDocument/2006/relationships/image" Target="../media/image1799.png"/><Relationship Id="rId45" Type="http://schemas.openxmlformats.org/officeDocument/2006/relationships/customXml" Target="../ink/ink1866.xml"/><Relationship Id="rId66" Type="http://schemas.openxmlformats.org/officeDocument/2006/relationships/customXml" Target="../ink/ink1877.xml"/><Relationship Id="rId87" Type="http://schemas.openxmlformats.org/officeDocument/2006/relationships/image" Target="../media/image1822.png"/><Relationship Id="rId110" Type="http://schemas.openxmlformats.org/officeDocument/2006/relationships/customXml" Target="../ink/ink1899.xml"/><Relationship Id="rId115" Type="http://schemas.openxmlformats.org/officeDocument/2006/relationships/image" Target="../media/image1836.png"/><Relationship Id="rId131" Type="http://schemas.openxmlformats.org/officeDocument/2006/relationships/image" Target="../media/image1844.png"/><Relationship Id="rId136" Type="http://schemas.openxmlformats.org/officeDocument/2006/relationships/customXml" Target="../ink/ink1912.xml"/><Relationship Id="rId157" Type="http://schemas.openxmlformats.org/officeDocument/2006/relationships/image" Target="../media/image1857.png"/><Relationship Id="rId61" Type="http://schemas.openxmlformats.org/officeDocument/2006/relationships/image" Target="../media/image1809.png"/><Relationship Id="rId82" Type="http://schemas.openxmlformats.org/officeDocument/2006/relationships/customXml" Target="../ink/ink1885.xml"/><Relationship Id="rId152" Type="http://schemas.openxmlformats.org/officeDocument/2006/relationships/customXml" Target="../ink/ink1920.xml"/><Relationship Id="rId173" Type="http://schemas.openxmlformats.org/officeDocument/2006/relationships/image" Target="../media/image1865.png"/><Relationship Id="rId19" Type="http://schemas.openxmlformats.org/officeDocument/2006/relationships/image" Target="../media/image1789.png"/><Relationship Id="rId14" Type="http://schemas.openxmlformats.org/officeDocument/2006/relationships/customXml" Target="../ink/ink1850.xml"/><Relationship Id="rId30" Type="http://schemas.openxmlformats.org/officeDocument/2006/relationships/image" Target="../media/image1794.png"/><Relationship Id="rId35" Type="http://schemas.openxmlformats.org/officeDocument/2006/relationships/customXml" Target="../ink/ink1861.xml"/><Relationship Id="rId56" Type="http://schemas.openxmlformats.org/officeDocument/2006/relationships/customXml" Target="../ink/ink1872.xml"/><Relationship Id="rId77" Type="http://schemas.openxmlformats.org/officeDocument/2006/relationships/image" Target="../media/image1817.png"/><Relationship Id="rId100" Type="http://schemas.openxmlformats.org/officeDocument/2006/relationships/customXml" Target="../ink/ink1894.xml"/><Relationship Id="rId105" Type="http://schemas.openxmlformats.org/officeDocument/2006/relationships/image" Target="../media/image1831.png"/><Relationship Id="rId126" Type="http://schemas.openxmlformats.org/officeDocument/2006/relationships/customXml" Target="../ink/ink1907.xml"/><Relationship Id="rId147" Type="http://schemas.openxmlformats.org/officeDocument/2006/relationships/image" Target="../media/image1852.png"/><Relationship Id="rId168" Type="http://schemas.openxmlformats.org/officeDocument/2006/relationships/customXml" Target="../ink/ink1928.xml"/><Relationship Id="rId8" Type="http://schemas.openxmlformats.org/officeDocument/2006/relationships/customXml" Target="../ink/ink1847.xml"/><Relationship Id="rId51" Type="http://schemas.openxmlformats.org/officeDocument/2006/relationships/image" Target="../media/image1804.png"/><Relationship Id="rId72" Type="http://schemas.openxmlformats.org/officeDocument/2006/relationships/customXml" Target="../ink/ink1880.xml"/><Relationship Id="rId93" Type="http://schemas.openxmlformats.org/officeDocument/2006/relationships/image" Target="../media/image1825.png"/><Relationship Id="rId98" Type="http://schemas.openxmlformats.org/officeDocument/2006/relationships/customXml" Target="../ink/ink1893.xml"/><Relationship Id="rId121" Type="http://schemas.openxmlformats.org/officeDocument/2006/relationships/image" Target="../media/image1839.png"/><Relationship Id="rId142" Type="http://schemas.openxmlformats.org/officeDocument/2006/relationships/customXml" Target="../ink/ink1915.xml"/><Relationship Id="rId163" Type="http://schemas.openxmlformats.org/officeDocument/2006/relationships/image" Target="../media/image1860.png"/><Relationship Id="rId3" Type="http://schemas.openxmlformats.org/officeDocument/2006/relationships/image" Target="../media/image17820.png"/><Relationship Id="rId25" Type="http://schemas.openxmlformats.org/officeDocument/2006/relationships/image" Target="../media/image1792.png"/><Relationship Id="rId46" Type="http://schemas.openxmlformats.org/officeDocument/2006/relationships/image" Target="../media/image1802.png"/><Relationship Id="rId67" Type="http://schemas.openxmlformats.org/officeDocument/2006/relationships/image" Target="../media/image1812.png"/><Relationship Id="rId116" Type="http://schemas.openxmlformats.org/officeDocument/2006/relationships/customXml" Target="../ink/ink1902.xml"/><Relationship Id="rId137" Type="http://schemas.openxmlformats.org/officeDocument/2006/relationships/image" Target="../media/image1847.png"/><Relationship Id="rId158" Type="http://schemas.openxmlformats.org/officeDocument/2006/relationships/customXml" Target="../ink/ink1923.xml"/><Relationship Id="rId20" Type="http://schemas.openxmlformats.org/officeDocument/2006/relationships/customXml" Target="../ink/ink1853.xml"/><Relationship Id="rId41" Type="http://schemas.openxmlformats.org/officeDocument/2006/relationships/customXml" Target="../ink/ink1864.xml"/><Relationship Id="rId62" Type="http://schemas.openxmlformats.org/officeDocument/2006/relationships/customXml" Target="../ink/ink1875.xml"/><Relationship Id="rId83" Type="http://schemas.openxmlformats.org/officeDocument/2006/relationships/image" Target="../media/image1820.png"/><Relationship Id="rId88" Type="http://schemas.openxmlformats.org/officeDocument/2006/relationships/customXml" Target="../ink/ink1888.xml"/><Relationship Id="rId111" Type="http://schemas.openxmlformats.org/officeDocument/2006/relationships/image" Target="../media/image1834.png"/><Relationship Id="rId132" Type="http://schemas.openxmlformats.org/officeDocument/2006/relationships/customXml" Target="../ink/ink1910.xml"/><Relationship Id="rId153" Type="http://schemas.openxmlformats.org/officeDocument/2006/relationships/image" Target="../media/image1855.png"/><Relationship Id="rId174" Type="http://schemas.openxmlformats.org/officeDocument/2006/relationships/customXml" Target="../ink/ink1931.xml"/><Relationship Id="rId15" Type="http://schemas.openxmlformats.org/officeDocument/2006/relationships/image" Target="../media/image1788.png"/><Relationship Id="rId36" Type="http://schemas.openxmlformats.org/officeDocument/2006/relationships/image" Target="../media/image1797.png"/><Relationship Id="rId57" Type="http://schemas.openxmlformats.org/officeDocument/2006/relationships/image" Target="../media/image1807.png"/><Relationship Id="rId106" Type="http://schemas.openxmlformats.org/officeDocument/2006/relationships/customXml" Target="../ink/ink1897.xml"/><Relationship Id="rId127" Type="http://schemas.openxmlformats.org/officeDocument/2006/relationships/image" Target="../media/image1842.png"/><Relationship Id="rId10" Type="http://schemas.openxmlformats.org/officeDocument/2006/relationships/customXml" Target="../ink/ink1848.xml"/><Relationship Id="rId31" Type="http://schemas.openxmlformats.org/officeDocument/2006/relationships/customXml" Target="../ink/ink1859.xml"/><Relationship Id="rId52" Type="http://schemas.openxmlformats.org/officeDocument/2006/relationships/customXml" Target="../ink/ink1870.xml"/><Relationship Id="rId73" Type="http://schemas.openxmlformats.org/officeDocument/2006/relationships/image" Target="../media/image1815.png"/><Relationship Id="rId78" Type="http://schemas.openxmlformats.org/officeDocument/2006/relationships/customXml" Target="../ink/ink1883.xml"/><Relationship Id="rId94" Type="http://schemas.openxmlformats.org/officeDocument/2006/relationships/customXml" Target="../ink/ink1891.xml"/><Relationship Id="rId99" Type="http://schemas.openxmlformats.org/officeDocument/2006/relationships/image" Target="../media/image1828.png"/><Relationship Id="rId101" Type="http://schemas.openxmlformats.org/officeDocument/2006/relationships/image" Target="../media/image1829.png"/><Relationship Id="rId122" Type="http://schemas.openxmlformats.org/officeDocument/2006/relationships/customXml" Target="../ink/ink1905.xml"/><Relationship Id="rId143" Type="http://schemas.openxmlformats.org/officeDocument/2006/relationships/image" Target="../media/image1850.png"/><Relationship Id="rId148" Type="http://schemas.openxmlformats.org/officeDocument/2006/relationships/customXml" Target="../ink/ink1918.xml"/><Relationship Id="rId164" Type="http://schemas.openxmlformats.org/officeDocument/2006/relationships/customXml" Target="../ink/ink1926.xml"/><Relationship Id="rId169" Type="http://schemas.openxmlformats.org/officeDocument/2006/relationships/image" Target="../media/image1863.png"/><Relationship Id="rId4" Type="http://schemas.openxmlformats.org/officeDocument/2006/relationships/customXml" Target="../ink/ink1845.xml"/><Relationship Id="rId9" Type="http://schemas.openxmlformats.org/officeDocument/2006/relationships/image" Target="../media/image1785.png"/><Relationship Id="rId26" Type="http://schemas.openxmlformats.org/officeDocument/2006/relationships/customXml" Target="../ink/ink1856.xml"/><Relationship Id="rId47" Type="http://schemas.openxmlformats.org/officeDocument/2006/relationships/customXml" Target="../ink/ink1867.xml"/><Relationship Id="rId68" Type="http://schemas.openxmlformats.org/officeDocument/2006/relationships/customXml" Target="../ink/ink1878.xml"/><Relationship Id="rId89" Type="http://schemas.openxmlformats.org/officeDocument/2006/relationships/image" Target="../media/image1823.png"/><Relationship Id="rId112" Type="http://schemas.openxmlformats.org/officeDocument/2006/relationships/customXml" Target="../ink/ink1900.xml"/><Relationship Id="rId133" Type="http://schemas.openxmlformats.org/officeDocument/2006/relationships/image" Target="../media/image1845.png"/><Relationship Id="rId154" Type="http://schemas.openxmlformats.org/officeDocument/2006/relationships/customXml" Target="../ink/ink1921.xml"/><Relationship Id="rId175" Type="http://schemas.openxmlformats.org/officeDocument/2006/relationships/image" Target="../media/image1866.png"/><Relationship Id="rId16" Type="http://schemas.openxmlformats.org/officeDocument/2006/relationships/customXml" Target="../ink/ink1851.xml"/><Relationship Id="rId37" Type="http://schemas.openxmlformats.org/officeDocument/2006/relationships/customXml" Target="../ink/ink1862.xml"/><Relationship Id="rId58" Type="http://schemas.openxmlformats.org/officeDocument/2006/relationships/customXml" Target="../ink/ink1873.xml"/><Relationship Id="rId79" Type="http://schemas.openxmlformats.org/officeDocument/2006/relationships/image" Target="../media/image1818.png"/><Relationship Id="rId102" Type="http://schemas.openxmlformats.org/officeDocument/2006/relationships/customXml" Target="../ink/ink1895.xml"/><Relationship Id="rId123" Type="http://schemas.openxmlformats.org/officeDocument/2006/relationships/image" Target="../media/image1840.png"/><Relationship Id="rId144" Type="http://schemas.openxmlformats.org/officeDocument/2006/relationships/customXml" Target="../ink/ink1916.xml"/><Relationship Id="rId90" Type="http://schemas.openxmlformats.org/officeDocument/2006/relationships/customXml" Target="../ink/ink1889.xml"/><Relationship Id="rId165" Type="http://schemas.openxmlformats.org/officeDocument/2006/relationships/image" Target="../media/image1861.png"/><Relationship Id="rId27" Type="http://schemas.openxmlformats.org/officeDocument/2006/relationships/image" Target="../media/image1793.png"/><Relationship Id="rId48" Type="http://schemas.openxmlformats.org/officeDocument/2006/relationships/customXml" Target="../ink/ink1868.xml"/><Relationship Id="rId69" Type="http://schemas.openxmlformats.org/officeDocument/2006/relationships/image" Target="../media/image1813.png"/><Relationship Id="rId113" Type="http://schemas.openxmlformats.org/officeDocument/2006/relationships/image" Target="../media/image1835.png"/><Relationship Id="rId134" Type="http://schemas.openxmlformats.org/officeDocument/2006/relationships/customXml" Target="../ink/ink1911.xml"/><Relationship Id="rId80" Type="http://schemas.openxmlformats.org/officeDocument/2006/relationships/customXml" Target="../ink/ink1884.xml"/><Relationship Id="rId155" Type="http://schemas.openxmlformats.org/officeDocument/2006/relationships/image" Target="../media/image1856.png"/><Relationship Id="rId17" Type="http://schemas.openxmlformats.org/officeDocument/2006/relationships/image" Target="../media/image770.png"/><Relationship Id="rId38" Type="http://schemas.openxmlformats.org/officeDocument/2006/relationships/image" Target="../media/image1798.png"/><Relationship Id="rId59" Type="http://schemas.openxmlformats.org/officeDocument/2006/relationships/image" Target="../media/image1808.png"/><Relationship Id="rId103" Type="http://schemas.openxmlformats.org/officeDocument/2006/relationships/image" Target="../media/image1830.png"/><Relationship Id="rId124" Type="http://schemas.openxmlformats.org/officeDocument/2006/relationships/customXml" Target="../ink/ink1906.xml"/><Relationship Id="rId70" Type="http://schemas.openxmlformats.org/officeDocument/2006/relationships/customXml" Target="../ink/ink1879.xml"/><Relationship Id="rId91" Type="http://schemas.openxmlformats.org/officeDocument/2006/relationships/image" Target="../media/image1824.png"/><Relationship Id="rId145" Type="http://schemas.openxmlformats.org/officeDocument/2006/relationships/image" Target="../media/image1851.png"/><Relationship Id="rId166" Type="http://schemas.openxmlformats.org/officeDocument/2006/relationships/customXml" Target="../ink/ink1927.xml"/></Relationships>
</file>

<file path=ppt/slides/_rels/slide27.xml.rels><?xml version="1.0" encoding="UTF-8" standalone="yes"?>
<Relationships xmlns="http://schemas.openxmlformats.org/package/2006/relationships"><Relationship Id="rId26" Type="http://schemas.openxmlformats.org/officeDocument/2006/relationships/customXml" Target="../ink/ink1944.xml"/><Relationship Id="rId21" Type="http://schemas.openxmlformats.org/officeDocument/2006/relationships/image" Target="../media/image1876.png"/><Relationship Id="rId42" Type="http://schemas.openxmlformats.org/officeDocument/2006/relationships/customXml" Target="../ink/ink1952.xml"/><Relationship Id="rId47" Type="http://schemas.openxmlformats.org/officeDocument/2006/relationships/image" Target="../media/image1889.png"/><Relationship Id="rId63" Type="http://schemas.openxmlformats.org/officeDocument/2006/relationships/image" Target="../media/image1897.png"/><Relationship Id="rId68" Type="http://schemas.openxmlformats.org/officeDocument/2006/relationships/customXml" Target="../ink/ink1965.xml"/><Relationship Id="rId84" Type="http://schemas.openxmlformats.org/officeDocument/2006/relationships/customXml" Target="../ink/ink1973.xml"/><Relationship Id="rId89" Type="http://schemas.openxmlformats.org/officeDocument/2006/relationships/image" Target="../media/image1910.png"/><Relationship Id="rId112" Type="http://schemas.openxmlformats.org/officeDocument/2006/relationships/customXml" Target="../ink/ink1987.xml"/><Relationship Id="rId16" Type="http://schemas.openxmlformats.org/officeDocument/2006/relationships/customXml" Target="../ink/ink1939.xml"/><Relationship Id="rId107" Type="http://schemas.openxmlformats.org/officeDocument/2006/relationships/image" Target="../media/image1919.png"/><Relationship Id="rId11" Type="http://schemas.openxmlformats.org/officeDocument/2006/relationships/image" Target="../media/image1871.png"/><Relationship Id="rId32" Type="http://schemas.openxmlformats.org/officeDocument/2006/relationships/customXml" Target="../ink/ink1947.xml"/><Relationship Id="rId37" Type="http://schemas.openxmlformats.org/officeDocument/2006/relationships/image" Target="../media/image1884.png"/><Relationship Id="rId53" Type="http://schemas.openxmlformats.org/officeDocument/2006/relationships/image" Target="../media/image1892.png"/><Relationship Id="rId58" Type="http://schemas.openxmlformats.org/officeDocument/2006/relationships/customXml" Target="../ink/ink1960.xml"/><Relationship Id="rId74" Type="http://schemas.openxmlformats.org/officeDocument/2006/relationships/customXml" Target="../ink/ink1968.xml"/><Relationship Id="rId79" Type="http://schemas.openxmlformats.org/officeDocument/2006/relationships/image" Target="../media/image1905.png"/><Relationship Id="rId102" Type="http://schemas.openxmlformats.org/officeDocument/2006/relationships/customXml" Target="../ink/ink1982.xml"/><Relationship Id="rId5" Type="http://schemas.openxmlformats.org/officeDocument/2006/relationships/image" Target="../media/image1868.png"/><Relationship Id="rId90" Type="http://schemas.openxmlformats.org/officeDocument/2006/relationships/customXml" Target="../ink/ink1976.xml"/><Relationship Id="rId95" Type="http://schemas.openxmlformats.org/officeDocument/2006/relationships/image" Target="../media/image1913.png"/><Relationship Id="rId22" Type="http://schemas.openxmlformats.org/officeDocument/2006/relationships/customXml" Target="../ink/ink1942.xml"/><Relationship Id="rId27" Type="http://schemas.openxmlformats.org/officeDocument/2006/relationships/image" Target="../media/image1879.png"/><Relationship Id="rId43" Type="http://schemas.openxmlformats.org/officeDocument/2006/relationships/image" Target="../media/image1887.png"/><Relationship Id="rId48" Type="http://schemas.openxmlformats.org/officeDocument/2006/relationships/customXml" Target="../ink/ink1955.xml"/><Relationship Id="rId64" Type="http://schemas.openxmlformats.org/officeDocument/2006/relationships/customXml" Target="../ink/ink1963.xml"/><Relationship Id="rId69" Type="http://schemas.openxmlformats.org/officeDocument/2006/relationships/image" Target="../media/image1900.png"/><Relationship Id="rId113" Type="http://schemas.openxmlformats.org/officeDocument/2006/relationships/image" Target="../media/image1922.png"/><Relationship Id="rId80" Type="http://schemas.openxmlformats.org/officeDocument/2006/relationships/customXml" Target="../ink/ink1971.xml"/><Relationship Id="rId85" Type="http://schemas.openxmlformats.org/officeDocument/2006/relationships/image" Target="../media/image1908.png"/><Relationship Id="rId12" Type="http://schemas.openxmlformats.org/officeDocument/2006/relationships/customXml" Target="../ink/ink1937.xml"/><Relationship Id="rId17" Type="http://schemas.openxmlformats.org/officeDocument/2006/relationships/image" Target="../media/image1874.png"/><Relationship Id="rId33" Type="http://schemas.openxmlformats.org/officeDocument/2006/relationships/image" Target="../media/image1882.png"/><Relationship Id="rId38" Type="http://schemas.openxmlformats.org/officeDocument/2006/relationships/customXml" Target="../ink/ink1950.xml"/><Relationship Id="rId59" Type="http://schemas.openxmlformats.org/officeDocument/2006/relationships/image" Target="../media/image1895.png"/><Relationship Id="rId103" Type="http://schemas.openxmlformats.org/officeDocument/2006/relationships/image" Target="../media/image1917.png"/><Relationship Id="rId108" Type="http://schemas.openxmlformats.org/officeDocument/2006/relationships/customXml" Target="../ink/ink1985.xml"/><Relationship Id="rId54" Type="http://schemas.openxmlformats.org/officeDocument/2006/relationships/customXml" Target="../ink/ink1958.xml"/><Relationship Id="rId70" Type="http://schemas.openxmlformats.org/officeDocument/2006/relationships/customXml" Target="../ink/ink1966.xml"/><Relationship Id="rId75" Type="http://schemas.openxmlformats.org/officeDocument/2006/relationships/image" Target="../media/image1903.png"/><Relationship Id="rId91" Type="http://schemas.openxmlformats.org/officeDocument/2006/relationships/image" Target="../media/image1911.png"/><Relationship Id="rId96" Type="http://schemas.openxmlformats.org/officeDocument/2006/relationships/customXml" Target="../ink/ink1979.xml"/><Relationship Id="rId1" Type="http://schemas.openxmlformats.org/officeDocument/2006/relationships/slideLayout" Target="../slideLayouts/slideLayout1.xml"/><Relationship Id="rId6" Type="http://schemas.openxmlformats.org/officeDocument/2006/relationships/customXml" Target="../ink/ink1934.xml"/><Relationship Id="rId15" Type="http://schemas.openxmlformats.org/officeDocument/2006/relationships/image" Target="../media/image1873.png"/><Relationship Id="rId23" Type="http://schemas.openxmlformats.org/officeDocument/2006/relationships/image" Target="../media/image1877.png"/><Relationship Id="rId28" Type="http://schemas.openxmlformats.org/officeDocument/2006/relationships/customXml" Target="../ink/ink1945.xml"/><Relationship Id="rId36" Type="http://schemas.openxmlformats.org/officeDocument/2006/relationships/customXml" Target="../ink/ink1949.xml"/><Relationship Id="rId49" Type="http://schemas.openxmlformats.org/officeDocument/2006/relationships/image" Target="../media/image1890.png"/><Relationship Id="rId57" Type="http://schemas.openxmlformats.org/officeDocument/2006/relationships/image" Target="../media/image1894.png"/><Relationship Id="rId106" Type="http://schemas.openxmlformats.org/officeDocument/2006/relationships/customXml" Target="../ink/ink1984.xml"/><Relationship Id="rId114" Type="http://schemas.openxmlformats.org/officeDocument/2006/relationships/customXml" Target="../ink/ink1988.xml"/><Relationship Id="rId10" Type="http://schemas.openxmlformats.org/officeDocument/2006/relationships/customXml" Target="../ink/ink1936.xml"/><Relationship Id="rId31" Type="http://schemas.openxmlformats.org/officeDocument/2006/relationships/image" Target="../media/image1881.png"/><Relationship Id="rId44" Type="http://schemas.openxmlformats.org/officeDocument/2006/relationships/customXml" Target="../ink/ink1953.xml"/><Relationship Id="rId52" Type="http://schemas.openxmlformats.org/officeDocument/2006/relationships/customXml" Target="../ink/ink1957.xml"/><Relationship Id="rId60" Type="http://schemas.openxmlformats.org/officeDocument/2006/relationships/customXml" Target="../ink/ink1961.xml"/><Relationship Id="rId65" Type="http://schemas.openxmlformats.org/officeDocument/2006/relationships/image" Target="../media/image1898.png"/><Relationship Id="rId73" Type="http://schemas.openxmlformats.org/officeDocument/2006/relationships/image" Target="../media/image1902.png"/><Relationship Id="rId78" Type="http://schemas.openxmlformats.org/officeDocument/2006/relationships/customXml" Target="../ink/ink1970.xml"/><Relationship Id="rId81" Type="http://schemas.openxmlformats.org/officeDocument/2006/relationships/image" Target="../media/image1906.png"/><Relationship Id="rId86" Type="http://schemas.openxmlformats.org/officeDocument/2006/relationships/customXml" Target="../ink/ink1974.xml"/><Relationship Id="rId94" Type="http://schemas.openxmlformats.org/officeDocument/2006/relationships/customXml" Target="../ink/ink1978.xml"/><Relationship Id="rId99" Type="http://schemas.openxmlformats.org/officeDocument/2006/relationships/image" Target="../media/image1915.png"/><Relationship Id="rId101" Type="http://schemas.openxmlformats.org/officeDocument/2006/relationships/image" Target="../media/image1916.png"/><Relationship Id="rId4" Type="http://schemas.openxmlformats.org/officeDocument/2006/relationships/customXml" Target="../ink/ink1933.xml"/><Relationship Id="rId9" Type="http://schemas.openxmlformats.org/officeDocument/2006/relationships/image" Target="../media/image1870.png"/><Relationship Id="rId13" Type="http://schemas.openxmlformats.org/officeDocument/2006/relationships/image" Target="../media/image1872.png"/><Relationship Id="rId18" Type="http://schemas.openxmlformats.org/officeDocument/2006/relationships/customXml" Target="../ink/ink1940.xml"/><Relationship Id="rId39" Type="http://schemas.openxmlformats.org/officeDocument/2006/relationships/image" Target="../media/image1885.png"/><Relationship Id="rId109" Type="http://schemas.openxmlformats.org/officeDocument/2006/relationships/image" Target="../media/image1920.png"/><Relationship Id="rId34" Type="http://schemas.openxmlformats.org/officeDocument/2006/relationships/customXml" Target="../ink/ink1948.xml"/><Relationship Id="rId50" Type="http://schemas.openxmlformats.org/officeDocument/2006/relationships/customXml" Target="../ink/ink1956.xml"/><Relationship Id="rId55" Type="http://schemas.openxmlformats.org/officeDocument/2006/relationships/image" Target="../media/image1893.png"/><Relationship Id="rId76" Type="http://schemas.openxmlformats.org/officeDocument/2006/relationships/customXml" Target="../ink/ink1969.xml"/><Relationship Id="rId97" Type="http://schemas.openxmlformats.org/officeDocument/2006/relationships/image" Target="../media/image1914.png"/><Relationship Id="rId104" Type="http://schemas.openxmlformats.org/officeDocument/2006/relationships/customXml" Target="../ink/ink1983.xml"/><Relationship Id="rId7" Type="http://schemas.openxmlformats.org/officeDocument/2006/relationships/image" Target="../media/image1869.png"/><Relationship Id="rId71" Type="http://schemas.openxmlformats.org/officeDocument/2006/relationships/image" Target="../media/image1901.png"/><Relationship Id="rId92" Type="http://schemas.openxmlformats.org/officeDocument/2006/relationships/customXml" Target="../ink/ink1977.xml"/><Relationship Id="rId2" Type="http://schemas.openxmlformats.org/officeDocument/2006/relationships/customXml" Target="../ink/ink1932.xml"/><Relationship Id="rId29" Type="http://schemas.openxmlformats.org/officeDocument/2006/relationships/image" Target="../media/image1880.png"/><Relationship Id="rId24" Type="http://schemas.openxmlformats.org/officeDocument/2006/relationships/customXml" Target="../ink/ink1943.xml"/><Relationship Id="rId40" Type="http://schemas.openxmlformats.org/officeDocument/2006/relationships/customXml" Target="../ink/ink1951.xml"/><Relationship Id="rId45" Type="http://schemas.openxmlformats.org/officeDocument/2006/relationships/image" Target="../media/image1888.png"/><Relationship Id="rId66" Type="http://schemas.openxmlformats.org/officeDocument/2006/relationships/customXml" Target="../ink/ink1964.xml"/><Relationship Id="rId87" Type="http://schemas.openxmlformats.org/officeDocument/2006/relationships/image" Target="../media/image1909.png"/><Relationship Id="rId110" Type="http://schemas.openxmlformats.org/officeDocument/2006/relationships/customXml" Target="../ink/ink1986.xml"/><Relationship Id="rId115" Type="http://schemas.openxmlformats.org/officeDocument/2006/relationships/image" Target="../media/image1923.png"/><Relationship Id="rId61" Type="http://schemas.openxmlformats.org/officeDocument/2006/relationships/image" Target="../media/image1896.png"/><Relationship Id="rId82" Type="http://schemas.openxmlformats.org/officeDocument/2006/relationships/customXml" Target="../ink/ink1972.xml"/><Relationship Id="rId19" Type="http://schemas.openxmlformats.org/officeDocument/2006/relationships/image" Target="../media/image1875.png"/><Relationship Id="rId14" Type="http://schemas.openxmlformats.org/officeDocument/2006/relationships/customXml" Target="../ink/ink1938.xml"/><Relationship Id="rId30" Type="http://schemas.openxmlformats.org/officeDocument/2006/relationships/customXml" Target="../ink/ink1946.xml"/><Relationship Id="rId35" Type="http://schemas.openxmlformats.org/officeDocument/2006/relationships/image" Target="../media/image1883.png"/><Relationship Id="rId56" Type="http://schemas.openxmlformats.org/officeDocument/2006/relationships/customXml" Target="../ink/ink1959.xml"/><Relationship Id="rId77" Type="http://schemas.openxmlformats.org/officeDocument/2006/relationships/image" Target="../media/image1904.png"/><Relationship Id="rId100" Type="http://schemas.openxmlformats.org/officeDocument/2006/relationships/customXml" Target="../ink/ink1981.xml"/><Relationship Id="rId105" Type="http://schemas.openxmlformats.org/officeDocument/2006/relationships/image" Target="../media/image1918.png"/><Relationship Id="rId8" Type="http://schemas.openxmlformats.org/officeDocument/2006/relationships/customXml" Target="../ink/ink1935.xml"/><Relationship Id="rId51" Type="http://schemas.openxmlformats.org/officeDocument/2006/relationships/image" Target="../media/image1891.png"/><Relationship Id="rId72" Type="http://schemas.openxmlformats.org/officeDocument/2006/relationships/customXml" Target="../ink/ink1967.xml"/><Relationship Id="rId93" Type="http://schemas.openxmlformats.org/officeDocument/2006/relationships/image" Target="../media/image1912.png"/><Relationship Id="rId98" Type="http://schemas.openxmlformats.org/officeDocument/2006/relationships/customXml" Target="../ink/ink1980.xml"/><Relationship Id="rId3" Type="http://schemas.openxmlformats.org/officeDocument/2006/relationships/image" Target="../media/image1867.png"/><Relationship Id="rId25" Type="http://schemas.openxmlformats.org/officeDocument/2006/relationships/image" Target="../media/image1878.png"/><Relationship Id="rId46" Type="http://schemas.openxmlformats.org/officeDocument/2006/relationships/customXml" Target="../ink/ink1954.xml"/><Relationship Id="rId67" Type="http://schemas.openxmlformats.org/officeDocument/2006/relationships/image" Target="../media/image1899.png"/><Relationship Id="rId20" Type="http://schemas.openxmlformats.org/officeDocument/2006/relationships/customXml" Target="../ink/ink1941.xml"/><Relationship Id="rId41" Type="http://schemas.openxmlformats.org/officeDocument/2006/relationships/image" Target="../media/image1886.png"/><Relationship Id="rId62" Type="http://schemas.openxmlformats.org/officeDocument/2006/relationships/customXml" Target="../ink/ink1962.xml"/><Relationship Id="rId83" Type="http://schemas.openxmlformats.org/officeDocument/2006/relationships/image" Target="../media/image1907.png"/><Relationship Id="rId88" Type="http://schemas.openxmlformats.org/officeDocument/2006/relationships/customXml" Target="../ink/ink1975.xml"/><Relationship Id="rId111" Type="http://schemas.openxmlformats.org/officeDocument/2006/relationships/image" Target="../media/image1921.png"/></Relationships>
</file>

<file path=ppt/slides/_rels/slide28.xml.rels><?xml version="1.0" encoding="UTF-8" standalone="yes"?>
<Relationships xmlns="http://schemas.openxmlformats.org/package/2006/relationships"><Relationship Id="rId117" Type="http://schemas.openxmlformats.org/officeDocument/2006/relationships/image" Target="../media/image1980.png"/><Relationship Id="rId21" Type="http://schemas.openxmlformats.org/officeDocument/2006/relationships/image" Target="../media/image1933.png"/><Relationship Id="rId324" Type="http://schemas.openxmlformats.org/officeDocument/2006/relationships/image" Target="../media/image2082.png"/><Relationship Id="rId531" Type="http://schemas.openxmlformats.org/officeDocument/2006/relationships/customXml" Target="../ink/ink2256.xml"/><Relationship Id="rId629" Type="http://schemas.openxmlformats.org/officeDocument/2006/relationships/customXml" Target="../ink/ink2305.xml"/><Relationship Id="rId170" Type="http://schemas.openxmlformats.org/officeDocument/2006/relationships/image" Target="../media/image2006.png"/><Relationship Id="rId268" Type="http://schemas.openxmlformats.org/officeDocument/2006/relationships/image" Target="../media/image2054.png"/><Relationship Id="rId475" Type="http://schemas.openxmlformats.org/officeDocument/2006/relationships/customXml" Target="../ink/ink2228.xml"/><Relationship Id="rId32" Type="http://schemas.openxmlformats.org/officeDocument/2006/relationships/customXml" Target="../ink/ink2004.xml"/><Relationship Id="rId128" Type="http://schemas.openxmlformats.org/officeDocument/2006/relationships/customXml" Target="../ink/ink2052.xml"/><Relationship Id="rId335" Type="http://schemas.openxmlformats.org/officeDocument/2006/relationships/customXml" Target="../ink/ink2157.xml"/><Relationship Id="rId542" Type="http://schemas.openxmlformats.org/officeDocument/2006/relationships/image" Target="../media/image2190.png"/><Relationship Id="rId181" Type="http://schemas.openxmlformats.org/officeDocument/2006/relationships/customXml" Target="../ink/ink2079.xml"/><Relationship Id="rId402" Type="http://schemas.openxmlformats.org/officeDocument/2006/relationships/customXml" Target="../ink/ink2191.xml"/><Relationship Id="rId279" Type="http://schemas.openxmlformats.org/officeDocument/2006/relationships/customXml" Target="../ink/ink2129.xml"/><Relationship Id="rId486" Type="http://schemas.openxmlformats.org/officeDocument/2006/relationships/image" Target="../media/image2162.png"/><Relationship Id="rId43" Type="http://schemas.openxmlformats.org/officeDocument/2006/relationships/image" Target="../media/image1944.png"/><Relationship Id="rId139" Type="http://schemas.openxmlformats.org/officeDocument/2006/relationships/image" Target="../media/image1991.png"/><Relationship Id="rId346" Type="http://schemas.openxmlformats.org/officeDocument/2006/relationships/image" Target="../media/image2093.png"/><Relationship Id="rId553" Type="http://schemas.openxmlformats.org/officeDocument/2006/relationships/customXml" Target="../ink/ink2267.xml"/><Relationship Id="rId192" Type="http://schemas.openxmlformats.org/officeDocument/2006/relationships/image" Target="../media/image2017.png"/><Relationship Id="rId206" Type="http://schemas.openxmlformats.org/officeDocument/2006/relationships/customXml" Target="../ink/ink2092.xml"/><Relationship Id="rId413" Type="http://schemas.openxmlformats.org/officeDocument/2006/relationships/image" Target="../media/image2126.png"/><Relationship Id="rId497" Type="http://schemas.openxmlformats.org/officeDocument/2006/relationships/customXml" Target="../ink/ink2239.xml"/><Relationship Id="rId620" Type="http://schemas.openxmlformats.org/officeDocument/2006/relationships/image" Target="../media/image2229.png"/><Relationship Id="rId357" Type="http://schemas.openxmlformats.org/officeDocument/2006/relationships/customXml" Target="../ink/ink2168.xml"/><Relationship Id="rId54" Type="http://schemas.openxmlformats.org/officeDocument/2006/relationships/customXml" Target="../ink/ink2015.xml"/><Relationship Id="rId217" Type="http://schemas.openxmlformats.org/officeDocument/2006/relationships/customXml" Target="../ink/ink2098.xml"/><Relationship Id="rId564" Type="http://schemas.openxmlformats.org/officeDocument/2006/relationships/image" Target="../media/image2201.png"/><Relationship Id="rId424" Type="http://schemas.openxmlformats.org/officeDocument/2006/relationships/customXml" Target="../ink/ink2202.xml"/><Relationship Id="rId631" Type="http://schemas.openxmlformats.org/officeDocument/2006/relationships/customXml" Target="../ink/ink2306.xml"/><Relationship Id="rId270" Type="http://schemas.openxmlformats.org/officeDocument/2006/relationships/image" Target="../media/image2055.png"/><Relationship Id="rId65" Type="http://schemas.openxmlformats.org/officeDocument/2006/relationships/image" Target="../media/image1955.png"/><Relationship Id="rId130" Type="http://schemas.openxmlformats.org/officeDocument/2006/relationships/customXml" Target="../ink/ink2053.xml"/><Relationship Id="rId368" Type="http://schemas.openxmlformats.org/officeDocument/2006/relationships/customXml" Target="../ink/ink2174.xml"/><Relationship Id="rId575" Type="http://schemas.openxmlformats.org/officeDocument/2006/relationships/customXml" Target="../ink/ink2278.xml"/><Relationship Id="rId228" Type="http://schemas.openxmlformats.org/officeDocument/2006/relationships/image" Target="../media/image2034.png"/><Relationship Id="rId435" Type="http://schemas.openxmlformats.org/officeDocument/2006/relationships/image" Target="../media/image2137.png"/><Relationship Id="rId642" Type="http://schemas.openxmlformats.org/officeDocument/2006/relationships/image" Target="../media/image2240.png"/><Relationship Id="rId281" Type="http://schemas.openxmlformats.org/officeDocument/2006/relationships/customXml" Target="../ink/ink2130.xml"/><Relationship Id="rId502" Type="http://schemas.openxmlformats.org/officeDocument/2006/relationships/image" Target="../media/image2170.png"/><Relationship Id="rId76" Type="http://schemas.openxmlformats.org/officeDocument/2006/relationships/customXml" Target="../ink/ink2026.xml"/><Relationship Id="rId141" Type="http://schemas.openxmlformats.org/officeDocument/2006/relationships/image" Target="../media/image1992.png"/><Relationship Id="rId379" Type="http://schemas.openxmlformats.org/officeDocument/2006/relationships/image" Target="../media/image2109.png"/><Relationship Id="rId586" Type="http://schemas.openxmlformats.org/officeDocument/2006/relationships/image" Target="../media/image2212.png"/><Relationship Id="rId7" Type="http://schemas.openxmlformats.org/officeDocument/2006/relationships/image" Target="../media/image1926.png"/><Relationship Id="rId239" Type="http://schemas.openxmlformats.org/officeDocument/2006/relationships/customXml" Target="../ink/ink2109.xml"/><Relationship Id="rId446" Type="http://schemas.openxmlformats.org/officeDocument/2006/relationships/customXml" Target="../ink/ink2213.xml"/><Relationship Id="rId653" Type="http://schemas.openxmlformats.org/officeDocument/2006/relationships/image" Target="../media/image2245.png"/><Relationship Id="rId292" Type="http://schemas.openxmlformats.org/officeDocument/2006/relationships/image" Target="../media/image2066.png"/><Relationship Id="rId306" Type="http://schemas.openxmlformats.org/officeDocument/2006/relationships/image" Target="../media/image2073.png"/><Relationship Id="rId87" Type="http://schemas.openxmlformats.org/officeDocument/2006/relationships/image" Target="../media/image1966.png"/><Relationship Id="rId513" Type="http://schemas.openxmlformats.org/officeDocument/2006/relationships/customXml" Target="../ink/ink2247.xml"/><Relationship Id="rId597" Type="http://schemas.openxmlformats.org/officeDocument/2006/relationships/customXml" Target="../ink/ink2289.xml"/><Relationship Id="rId152" Type="http://schemas.openxmlformats.org/officeDocument/2006/relationships/image" Target="../media/image1997.png"/><Relationship Id="rId457" Type="http://schemas.openxmlformats.org/officeDocument/2006/relationships/image" Target="../media/image2148.png"/><Relationship Id="rId664" Type="http://schemas.openxmlformats.org/officeDocument/2006/relationships/customXml" Target="../ink/ink2323.xml"/><Relationship Id="rId14" Type="http://schemas.openxmlformats.org/officeDocument/2006/relationships/customXml" Target="../ink/ink1995.xml"/><Relationship Id="rId317" Type="http://schemas.openxmlformats.org/officeDocument/2006/relationships/customXml" Target="../ink/ink2148.xml"/><Relationship Id="rId524" Type="http://schemas.openxmlformats.org/officeDocument/2006/relationships/image" Target="../media/image2181.png"/><Relationship Id="rId98" Type="http://schemas.openxmlformats.org/officeDocument/2006/relationships/customXml" Target="../ink/ink2037.xml"/><Relationship Id="rId163" Type="http://schemas.openxmlformats.org/officeDocument/2006/relationships/customXml" Target="../ink/ink2070.xml"/><Relationship Id="rId370" Type="http://schemas.openxmlformats.org/officeDocument/2006/relationships/customXml" Target="../ink/ink2175.xml"/><Relationship Id="rId230" Type="http://schemas.openxmlformats.org/officeDocument/2006/relationships/image" Target="../media/image2035.png"/><Relationship Id="rId468" Type="http://schemas.openxmlformats.org/officeDocument/2006/relationships/image" Target="../media/image2153.png"/><Relationship Id="rId25" Type="http://schemas.openxmlformats.org/officeDocument/2006/relationships/image" Target="../media/image1935.png"/><Relationship Id="rId328" Type="http://schemas.openxmlformats.org/officeDocument/2006/relationships/image" Target="../media/image2084.png"/><Relationship Id="rId535" Type="http://schemas.openxmlformats.org/officeDocument/2006/relationships/customXml" Target="../ink/ink2258.xml"/><Relationship Id="rId174" Type="http://schemas.openxmlformats.org/officeDocument/2006/relationships/image" Target="../media/image2008.png"/><Relationship Id="rId381" Type="http://schemas.openxmlformats.org/officeDocument/2006/relationships/image" Target="../media/image2110.png"/><Relationship Id="rId602" Type="http://schemas.openxmlformats.org/officeDocument/2006/relationships/image" Target="../media/image2220.png"/><Relationship Id="rId241" Type="http://schemas.openxmlformats.org/officeDocument/2006/relationships/customXml" Target="../ink/ink2110.xml"/><Relationship Id="rId479" Type="http://schemas.openxmlformats.org/officeDocument/2006/relationships/customXml" Target="../ink/ink2230.xml"/><Relationship Id="rId36" Type="http://schemas.openxmlformats.org/officeDocument/2006/relationships/customXml" Target="../ink/ink2006.xml"/><Relationship Id="rId339" Type="http://schemas.openxmlformats.org/officeDocument/2006/relationships/customXml" Target="../ink/ink2159.xml"/><Relationship Id="rId546" Type="http://schemas.openxmlformats.org/officeDocument/2006/relationships/image" Target="../media/image2192.png"/><Relationship Id="rId101" Type="http://schemas.openxmlformats.org/officeDocument/2006/relationships/image" Target="../media/image1972.png"/><Relationship Id="rId185" Type="http://schemas.openxmlformats.org/officeDocument/2006/relationships/customXml" Target="../ink/ink2081.xml"/><Relationship Id="rId406" Type="http://schemas.openxmlformats.org/officeDocument/2006/relationships/customXml" Target="../ink/ink2193.xml"/><Relationship Id="rId392" Type="http://schemas.openxmlformats.org/officeDocument/2006/relationships/customXml" Target="../ink/ink2186.xml"/><Relationship Id="rId613" Type="http://schemas.openxmlformats.org/officeDocument/2006/relationships/customXml" Target="../ink/ink2297.xml"/><Relationship Id="rId252" Type="http://schemas.openxmlformats.org/officeDocument/2006/relationships/image" Target="../media/image2046.png"/><Relationship Id="rId47" Type="http://schemas.openxmlformats.org/officeDocument/2006/relationships/image" Target="../media/image1946.png"/><Relationship Id="rId112" Type="http://schemas.openxmlformats.org/officeDocument/2006/relationships/customXml" Target="../ink/ink2044.xml"/><Relationship Id="rId557" Type="http://schemas.openxmlformats.org/officeDocument/2006/relationships/customXml" Target="../ink/ink2269.xml"/><Relationship Id="rId196" Type="http://schemas.openxmlformats.org/officeDocument/2006/relationships/image" Target="../media/image2019.png"/><Relationship Id="rId417" Type="http://schemas.openxmlformats.org/officeDocument/2006/relationships/image" Target="../media/image2128.png"/><Relationship Id="rId624" Type="http://schemas.openxmlformats.org/officeDocument/2006/relationships/image" Target="../media/image2231.png"/><Relationship Id="rId263" Type="http://schemas.openxmlformats.org/officeDocument/2006/relationships/customXml" Target="../ink/ink2121.xml"/><Relationship Id="rId470" Type="http://schemas.openxmlformats.org/officeDocument/2006/relationships/image" Target="../media/image2154.png"/><Relationship Id="rId58" Type="http://schemas.openxmlformats.org/officeDocument/2006/relationships/customXml" Target="../ink/ink2017.xml"/><Relationship Id="rId123" Type="http://schemas.openxmlformats.org/officeDocument/2006/relationships/image" Target="../media/image1983.png"/><Relationship Id="rId330" Type="http://schemas.openxmlformats.org/officeDocument/2006/relationships/image" Target="../media/image2085.png"/><Relationship Id="rId568" Type="http://schemas.openxmlformats.org/officeDocument/2006/relationships/image" Target="../media/image2203.png"/><Relationship Id="rId428" Type="http://schemas.openxmlformats.org/officeDocument/2006/relationships/customXml" Target="../ink/ink2204.xml"/><Relationship Id="rId635" Type="http://schemas.openxmlformats.org/officeDocument/2006/relationships/customXml" Target="../ink/ink2308.xml"/><Relationship Id="rId274" Type="http://schemas.openxmlformats.org/officeDocument/2006/relationships/image" Target="../media/image2057.png"/><Relationship Id="rId481" Type="http://schemas.openxmlformats.org/officeDocument/2006/relationships/customXml" Target="../ink/ink2231.xml"/><Relationship Id="rId69" Type="http://schemas.openxmlformats.org/officeDocument/2006/relationships/image" Target="../media/image1957.png"/><Relationship Id="rId134" Type="http://schemas.openxmlformats.org/officeDocument/2006/relationships/customXml" Target="../ink/ink2055.xml"/><Relationship Id="rId579" Type="http://schemas.openxmlformats.org/officeDocument/2006/relationships/customXml" Target="../ink/ink2280.xml"/><Relationship Id="rId80" Type="http://schemas.openxmlformats.org/officeDocument/2006/relationships/customXml" Target="../ink/ink2028.xml"/><Relationship Id="rId176" Type="http://schemas.openxmlformats.org/officeDocument/2006/relationships/image" Target="../media/image2009.png"/><Relationship Id="rId341" Type="http://schemas.openxmlformats.org/officeDocument/2006/relationships/customXml" Target="../ink/ink2160.xml"/><Relationship Id="rId383" Type="http://schemas.openxmlformats.org/officeDocument/2006/relationships/image" Target="../media/image2111.png"/><Relationship Id="rId439" Type="http://schemas.openxmlformats.org/officeDocument/2006/relationships/image" Target="../media/image2139.png"/><Relationship Id="rId590" Type="http://schemas.openxmlformats.org/officeDocument/2006/relationships/image" Target="../media/image2214.png"/><Relationship Id="rId604" Type="http://schemas.openxmlformats.org/officeDocument/2006/relationships/image" Target="../media/image2221.png"/><Relationship Id="rId646" Type="http://schemas.openxmlformats.org/officeDocument/2006/relationships/customXml" Target="../ink/ink2314.xml"/><Relationship Id="rId201" Type="http://schemas.openxmlformats.org/officeDocument/2006/relationships/customXml" Target="../ink/ink2089.xml"/><Relationship Id="rId243" Type="http://schemas.openxmlformats.org/officeDocument/2006/relationships/customXml" Target="../ink/ink2111.xml"/><Relationship Id="rId285" Type="http://schemas.openxmlformats.org/officeDocument/2006/relationships/customXml" Target="../ink/ink2132.xml"/><Relationship Id="rId450" Type="http://schemas.openxmlformats.org/officeDocument/2006/relationships/customXml" Target="../ink/ink2215.xml"/><Relationship Id="rId506" Type="http://schemas.openxmlformats.org/officeDocument/2006/relationships/image" Target="../media/image2172.png"/><Relationship Id="rId38" Type="http://schemas.openxmlformats.org/officeDocument/2006/relationships/customXml" Target="../ink/ink2007.xml"/><Relationship Id="rId103" Type="http://schemas.openxmlformats.org/officeDocument/2006/relationships/image" Target="../media/image1973.png"/><Relationship Id="rId310" Type="http://schemas.openxmlformats.org/officeDocument/2006/relationships/image" Target="../media/image2075.png"/><Relationship Id="rId492" Type="http://schemas.openxmlformats.org/officeDocument/2006/relationships/image" Target="../media/image2165.png"/><Relationship Id="rId548" Type="http://schemas.openxmlformats.org/officeDocument/2006/relationships/image" Target="../media/image2193.png"/><Relationship Id="rId91" Type="http://schemas.openxmlformats.org/officeDocument/2006/relationships/image" Target="../media/image1968.png"/><Relationship Id="rId145" Type="http://schemas.openxmlformats.org/officeDocument/2006/relationships/customXml" Target="../ink/ink2061.xml"/><Relationship Id="rId187" Type="http://schemas.openxmlformats.org/officeDocument/2006/relationships/customXml" Target="../ink/ink2082.xml"/><Relationship Id="rId352" Type="http://schemas.openxmlformats.org/officeDocument/2006/relationships/image" Target="../media/image2096.png"/><Relationship Id="rId394" Type="http://schemas.openxmlformats.org/officeDocument/2006/relationships/customXml" Target="../ink/ink2187.xml"/><Relationship Id="rId408" Type="http://schemas.openxmlformats.org/officeDocument/2006/relationships/customXml" Target="../ink/ink2194.xml"/><Relationship Id="rId615" Type="http://schemas.openxmlformats.org/officeDocument/2006/relationships/customXml" Target="../ink/ink2298.xml"/><Relationship Id="rId212" Type="http://schemas.openxmlformats.org/officeDocument/2006/relationships/image" Target="../media/image2026.png"/><Relationship Id="rId254" Type="http://schemas.openxmlformats.org/officeDocument/2006/relationships/image" Target="../media/image2047.png"/><Relationship Id="rId657" Type="http://schemas.openxmlformats.org/officeDocument/2006/relationships/image" Target="../media/image2247.png"/><Relationship Id="rId49" Type="http://schemas.openxmlformats.org/officeDocument/2006/relationships/image" Target="../media/image1947.png"/><Relationship Id="rId114" Type="http://schemas.openxmlformats.org/officeDocument/2006/relationships/customXml" Target="../ink/ink2045.xml"/><Relationship Id="rId296" Type="http://schemas.openxmlformats.org/officeDocument/2006/relationships/image" Target="../media/image2068.png"/><Relationship Id="rId461" Type="http://schemas.openxmlformats.org/officeDocument/2006/relationships/image" Target="../media/image2150.png"/><Relationship Id="rId517" Type="http://schemas.openxmlformats.org/officeDocument/2006/relationships/customXml" Target="../ink/ink2249.xml"/><Relationship Id="rId559" Type="http://schemas.openxmlformats.org/officeDocument/2006/relationships/customXml" Target="../ink/ink2270.xml"/><Relationship Id="rId60" Type="http://schemas.openxmlformats.org/officeDocument/2006/relationships/customXml" Target="../ink/ink2018.xml"/><Relationship Id="rId156" Type="http://schemas.openxmlformats.org/officeDocument/2006/relationships/image" Target="../media/image1999.png"/><Relationship Id="rId198" Type="http://schemas.openxmlformats.org/officeDocument/2006/relationships/image" Target="../media/image2020.png"/><Relationship Id="rId321" Type="http://schemas.openxmlformats.org/officeDocument/2006/relationships/customXml" Target="../ink/ink2150.xml"/><Relationship Id="rId363" Type="http://schemas.openxmlformats.org/officeDocument/2006/relationships/customXml" Target="../ink/ink2171.xml"/><Relationship Id="rId419" Type="http://schemas.openxmlformats.org/officeDocument/2006/relationships/image" Target="../media/image2129.png"/><Relationship Id="rId570" Type="http://schemas.openxmlformats.org/officeDocument/2006/relationships/image" Target="../media/image2204.png"/><Relationship Id="rId626" Type="http://schemas.openxmlformats.org/officeDocument/2006/relationships/image" Target="../media/image2232.png"/><Relationship Id="rId223" Type="http://schemas.openxmlformats.org/officeDocument/2006/relationships/customXml" Target="../ink/ink2101.xml"/><Relationship Id="rId430" Type="http://schemas.openxmlformats.org/officeDocument/2006/relationships/customXml" Target="../ink/ink2205.xml"/><Relationship Id="rId668" Type="http://schemas.openxmlformats.org/officeDocument/2006/relationships/customXml" Target="../ink/ink2325.xml"/><Relationship Id="rId18" Type="http://schemas.openxmlformats.org/officeDocument/2006/relationships/customXml" Target="../ink/ink1997.xml"/><Relationship Id="rId265" Type="http://schemas.openxmlformats.org/officeDocument/2006/relationships/customXml" Target="../ink/ink2122.xml"/><Relationship Id="rId472" Type="http://schemas.openxmlformats.org/officeDocument/2006/relationships/image" Target="../media/image2155.png"/><Relationship Id="rId528" Type="http://schemas.openxmlformats.org/officeDocument/2006/relationships/image" Target="../media/image2183.png"/><Relationship Id="rId125" Type="http://schemas.openxmlformats.org/officeDocument/2006/relationships/image" Target="../media/image1984.png"/><Relationship Id="rId167" Type="http://schemas.openxmlformats.org/officeDocument/2006/relationships/customXml" Target="../ink/ink2072.xml"/><Relationship Id="rId332" Type="http://schemas.openxmlformats.org/officeDocument/2006/relationships/image" Target="../media/image2086.png"/><Relationship Id="rId374" Type="http://schemas.openxmlformats.org/officeDocument/2006/relationships/customXml" Target="../ink/ink2177.xml"/><Relationship Id="rId581" Type="http://schemas.openxmlformats.org/officeDocument/2006/relationships/customXml" Target="../ink/ink2281.xml"/><Relationship Id="rId71" Type="http://schemas.openxmlformats.org/officeDocument/2006/relationships/image" Target="../media/image1958.png"/><Relationship Id="rId234" Type="http://schemas.openxmlformats.org/officeDocument/2006/relationships/image" Target="../media/image2037.png"/><Relationship Id="rId637" Type="http://schemas.openxmlformats.org/officeDocument/2006/relationships/customXml" Target="../ink/ink2309.xml"/><Relationship Id="rId2" Type="http://schemas.openxmlformats.org/officeDocument/2006/relationships/customXml" Target="../ink/ink1989.xml"/><Relationship Id="rId29" Type="http://schemas.openxmlformats.org/officeDocument/2006/relationships/image" Target="../media/image1937.png"/><Relationship Id="rId276" Type="http://schemas.openxmlformats.org/officeDocument/2006/relationships/image" Target="../media/image2058.png"/><Relationship Id="rId441" Type="http://schemas.openxmlformats.org/officeDocument/2006/relationships/image" Target="../media/image2140.png"/><Relationship Id="rId483" Type="http://schemas.openxmlformats.org/officeDocument/2006/relationships/customXml" Target="../ink/ink2232.xml"/><Relationship Id="rId539" Type="http://schemas.openxmlformats.org/officeDocument/2006/relationships/customXml" Target="../ink/ink2260.xml"/><Relationship Id="rId40" Type="http://schemas.openxmlformats.org/officeDocument/2006/relationships/customXml" Target="../ink/ink2008.xml"/><Relationship Id="rId136" Type="http://schemas.openxmlformats.org/officeDocument/2006/relationships/customXml" Target="../ink/ink2056.xml"/><Relationship Id="rId178" Type="http://schemas.openxmlformats.org/officeDocument/2006/relationships/image" Target="../media/image2010.png"/><Relationship Id="rId301" Type="http://schemas.openxmlformats.org/officeDocument/2006/relationships/customXml" Target="../ink/ink2140.xml"/><Relationship Id="rId343" Type="http://schemas.openxmlformats.org/officeDocument/2006/relationships/customXml" Target="../ink/ink2161.xml"/><Relationship Id="rId550" Type="http://schemas.openxmlformats.org/officeDocument/2006/relationships/image" Target="../media/image2194.png"/><Relationship Id="rId82" Type="http://schemas.openxmlformats.org/officeDocument/2006/relationships/customXml" Target="../ink/ink2029.xml"/><Relationship Id="rId203" Type="http://schemas.openxmlformats.org/officeDocument/2006/relationships/customXml" Target="../ink/ink2090.xml"/><Relationship Id="rId385" Type="http://schemas.openxmlformats.org/officeDocument/2006/relationships/image" Target="../media/image2112.png"/><Relationship Id="rId592" Type="http://schemas.openxmlformats.org/officeDocument/2006/relationships/image" Target="../media/image2215.png"/><Relationship Id="rId606" Type="http://schemas.openxmlformats.org/officeDocument/2006/relationships/image" Target="../media/image2222.png"/><Relationship Id="rId648" Type="http://schemas.openxmlformats.org/officeDocument/2006/relationships/customXml" Target="../ink/ink2315.xml"/><Relationship Id="rId245" Type="http://schemas.openxmlformats.org/officeDocument/2006/relationships/customXml" Target="../ink/ink2112.xml"/><Relationship Id="rId287" Type="http://schemas.openxmlformats.org/officeDocument/2006/relationships/customXml" Target="../ink/ink2133.xml"/><Relationship Id="rId410" Type="http://schemas.openxmlformats.org/officeDocument/2006/relationships/customXml" Target="../ink/ink2195.xml"/><Relationship Id="rId452" Type="http://schemas.openxmlformats.org/officeDocument/2006/relationships/customXml" Target="../ink/ink2216.xml"/><Relationship Id="rId494" Type="http://schemas.openxmlformats.org/officeDocument/2006/relationships/image" Target="../media/image2166.png"/><Relationship Id="rId508" Type="http://schemas.openxmlformats.org/officeDocument/2006/relationships/image" Target="../media/image2173.png"/><Relationship Id="rId105" Type="http://schemas.openxmlformats.org/officeDocument/2006/relationships/image" Target="../media/image1974.png"/><Relationship Id="rId147" Type="http://schemas.openxmlformats.org/officeDocument/2006/relationships/customXml" Target="../ink/ink2062.xml"/><Relationship Id="rId312" Type="http://schemas.openxmlformats.org/officeDocument/2006/relationships/image" Target="../media/image2076.png"/><Relationship Id="rId354" Type="http://schemas.openxmlformats.org/officeDocument/2006/relationships/image" Target="../media/image2097.png"/><Relationship Id="rId51" Type="http://schemas.openxmlformats.org/officeDocument/2006/relationships/image" Target="../media/image1948.png"/><Relationship Id="rId93" Type="http://schemas.openxmlformats.org/officeDocument/2006/relationships/image" Target="../media/image1969.png"/><Relationship Id="rId189" Type="http://schemas.openxmlformats.org/officeDocument/2006/relationships/customXml" Target="../ink/ink2083.xml"/><Relationship Id="rId396" Type="http://schemas.openxmlformats.org/officeDocument/2006/relationships/customXml" Target="../ink/ink2188.xml"/><Relationship Id="rId561" Type="http://schemas.openxmlformats.org/officeDocument/2006/relationships/customXml" Target="../ink/ink2271.xml"/><Relationship Id="rId617" Type="http://schemas.openxmlformats.org/officeDocument/2006/relationships/customXml" Target="../ink/ink2299.xml"/><Relationship Id="rId659" Type="http://schemas.openxmlformats.org/officeDocument/2006/relationships/image" Target="../media/image2248.png"/><Relationship Id="rId214" Type="http://schemas.openxmlformats.org/officeDocument/2006/relationships/image" Target="../media/image2027.png"/><Relationship Id="rId256" Type="http://schemas.openxmlformats.org/officeDocument/2006/relationships/image" Target="../media/image2048.png"/><Relationship Id="rId298" Type="http://schemas.openxmlformats.org/officeDocument/2006/relationships/image" Target="../media/image2069.png"/><Relationship Id="rId421" Type="http://schemas.openxmlformats.org/officeDocument/2006/relationships/image" Target="../media/image2130.png"/><Relationship Id="rId463" Type="http://schemas.openxmlformats.org/officeDocument/2006/relationships/image" Target="../media/image2151.png"/><Relationship Id="rId519" Type="http://schemas.openxmlformats.org/officeDocument/2006/relationships/customXml" Target="../ink/ink2250.xml"/><Relationship Id="rId116" Type="http://schemas.openxmlformats.org/officeDocument/2006/relationships/customXml" Target="../ink/ink2046.xml"/><Relationship Id="rId158" Type="http://schemas.openxmlformats.org/officeDocument/2006/relationships/image" Target="../media/image2000.png"/><Relationship Id="rId323" Type="http://schemas.openxmlformats.org/officeDocument/2006/relationships/customXml" Target="../ink/ink2151.xml"/><Relationship Id="rId530" Type="http://schemas.openxmlformats.org/officeDocument/2006/relationships/image" Target="../media/image2184.png"/><Relationship Id="rId20" Type="http://schemas.openxmlformats.org/officeDocument/2006/relationships/customXml" Target="../ink/ink1998.xml"/><Relationship Id="rId62" Type="http://schemas.openxmlformats.org/officeDocument/2006/relationships/customXml" Target="../ink/ink2019.xml"/><Relationship Id="rId365" Type="http://schemas.openxmlformats.org/officeDocument/2006/relationships/image" Target="../media/image2102.png"/><Relationship Id="rId572" Type="http://schemas.openxmlformats.org/officeDocument/2006/relationships/image" Target="../media/image2205.png"/><Relationship Id="rId628" Type="http://schemas.openxmlformats.org/officeDocument/2006/relationships/image" Target="../media/image2233.png"/><Relationship Id="rId225" Type="http://schemas.openxmlformats.org/officeDocument/2006/relationships/customXml" Target="../ink/ink2102.xml"/><Relationship Id="rId267" Type="http://schemas.openxmlformats.org/officeDocument/2006/relationships/customXml" Target="../ink/ink2123.xml"/><Relationship Id="rId432" Type="http://schemas.openxmlformats.org/officeDocument/2006/relationships/customXml" Target="../ink/ink2206.xml"/><Relationship Id="rId474" Type="http://schemas.openxmlformats.org/officeDocument/2006/relationships/image" Target="../media/image2156.png"/><Relationship Id="rId127" Type="http://schemas.openxmlformats.org/officeDocument/2006/relationships/image" Target="../media/image1985.png"/><Relationship Id="rId31" Type="http://schemas.openxmlformats.org/officeDocument/2006/relationships/image" Target="../media/image1938.png"/><Relationship Id="rId73" Type="http://schemas.openxmlformats.org/officeDocument/2006/relationships/image" Target="../media/image1959.png"/><Relationship Id="rId169" Type="http://schemas.openxmlformats.org/officeDocument/2006/relationships/customXml" Target="../ink/ink2073.xml"/><Relationship Id="rId334" Type="http://schemas.openxmlformats.org/officeDocument/2006/relationships/image" Target="../media/image2087.png"/><Relationship Id="rId376" Type="http://schemas.openxmlformats.org/officeDocument/2006/relationships/customXml" Target="../ink/ink2178.xml"/><Relationship Id="rId541" Type="http://schemas.openxmlformats.org/officeDocument/2006/relationships/customXml" Target="../ink/ink2261.xml"/><Relationship Id="rId583" Type="http://schemas.openxmlformats.org/officeDocument/2006/relationships/customXml" Target="../ink/ink2282.xml"/><Relationship Id="rId639" Type="http://schemas.openxmlformats.org/officeDocument/2006/relationships/customXml" Target="../ink/ink2310.xml"/><Relationship Id="rId4" Type="http://schemas.openxmlformats.org/officeDocument/2006/relationships/customXml" Target="../ink/ink1990.xml"/><Relationship Id="rId180" Type="http://schemas.openxmlformats.org/officeDocument/2006/relationships/image" Target="../media/image2011.png"/><Relationship Id="rId236" Type="http://schemas.openxmlformats.org/officeDocument/2006/relationships/image" Target="../media/image2038.png"/><Relationship Id="rId278" Type="http://schemas.openxmlformats.org/officeDocument/2006/relationships/image" Target="../media/image2059.png"/><Relationship Id="rId401" Type="http://schemas.openxmlformats.org/officeDocument/2006/relationships/image" Target="../media/image2120.png"/><Relationship Id="rId443" Type="http://schemas.openxmlformats.org/officeDocument/2006/relationships/image" Target="../media/image2141.png"/><Relationship Id="rId650" Type="http://schemas.openxmlformats.org/officeDocument/2006/relationships/customXml" Target="../ink/ink2316.xml"/><Relationship Id="rId303" Type="http://schemas.openxmlformats.org/officeDocument/2006/relationships/customXml" Target="../ink/ink2141.xml"/><Relationship Id="rId485" Type="http://schemas.openxmlformats.org/officeDocument/2006/relationships/customXml" Target="../ink/ink2233.xml"/><Relationship Id="rId42" Type="http://schemas.openxmlformats.org/officeDocument/2006/relationships/customXml" Target="../ink/ink2009.xml"/><Relationship Id="rId84" Type="http://schemas.openxmlformats.org/officeDocument/2006/relationships/customXml" Target="../ink/ink2030.xml"/><Relationship Id="rId138" Type="http://schemas.openxmlformats.org/officeDocument/2006/relationships/customXml" Target="../ink/ink2057.xml"/><Relationship Id="rId345" Type="http://schemas.openxmlformats.org/officeDocument/2006/relationships/customXml" Target="../ink/ink2162.xml"/><Relationship Id="rId387" Type="http://schemas.openxmlformats.org/officeDocument/2006/relationships/image" Target="../media/image2113.png"/><Relationship Id="rId510" Type="http://schemas.openxmlformats.org/officeDocument/2006/relationships/image" Target="../media/image2174.png"/><Relationship Id="rId552" Type="http://schemas.openxmlformats.org/officeDocument/2006/relationships/image" Target="../media/image2195.png"/><Relationship Id="rId594" Type="http://schemas.openxmlformats.org/officeDocument/2006/relationships/image" Target="../media/image2216.png"/><Relationship Id="rId608" Type="http://schemas.openxmlformats.org/officeDocument/2006/relationships/image" Target="../media/image2223.png"/><Relationship Id="rId191" Type="http://schemas.openxmlformats.org/officeDocument/2006/relationships/customXml" Target="../ink/ink2084.xml"/><Relationship Id="rId205" Type="http://schemas.openxmlformats.org/officeDocument/2006/relationships/customXml" Target="../ink/ink2091.xml"/><Relationship Id="rId247" Type="http://schemas.openxmlformats.org/officeDocument/2006/relationships/customXml" Target="../ink/ink2113.xml"/><Relationship Id="rId412" Type="http://schemas.openxmlformats.org/officeDocument/2006/relationships/customXml" Target="../ink/ink2196.xml"/><Relationship Id="rId107" Type="http://schemas.openxmlformats.org/officeDocument/2006/relationships/image" Target="../media/image1975.png"/><Relationship Id="rId289" Type="http://schemas.openxmlformats.org/officeDocument/2006/relationships/customXml" Target="../ink/ink2134.xml"/><Relationship Id="rId454" Type="http://schemas.openxmlformats.org/officeDocument/2006/relationships/customXml" Target="../ink/ink2217.xml"/><Relationship Id="rId496" Type="http://schemas.openxmlformats.org/officeDocument/2006/relationships/image" Target="../media/image2167.png"/><Relationship Id="rId661" Type="http://schemas.openxmlformats.org/officeDocument/2006/relationships/image" Target="../media/image2249.png"/><Relationship Id="rId11" Type="http://schemas.openxmlformats.org/officeDocument/2006/relationships/image" Target="../media/image1928.png"/><Relationship Id="rId53" Type="http://schemas.openxmlformats.org/officeDocument/2006/relationships/image" Target="../media/image1949.png"/><Relationship Id="rId149" Type="http://schemas.openxmlformats.org/officeDocument/2006/relationships/customXml" Target="../ink/ink2063.xml"/><Relationship Id="rId314" Type="http://schemas.openxmlformats.org/officeDocument/2006/relationships/image" Target="../media/image2077.png"/><Relationship Id="rId356" Type="http://schemas.openxmlformats.org/officeDocument/2006/relationships/image" Target="../media/image2098.png"/><Relationship Id="rId398" Type="http://schemas.openxmlformats.org/officeDocument/2006/relationships/customXml" Target="../ink/ink2189.xml"/><Relationship Id="rId521" Type="http://schemas.openxmlformats.org/officeDocument/2006/relationships/customXml" Target="../ink/ink2251.xml"/><Relationship Id="rId563" Type="http://schemas.openxmlformats.org/officeDocument/2006/relationships/customXml" Target="../ink/ink2272.xml"/><Relationship Id="rId619" Type="http://schemas.openxmlformats.org/officeDocument/2006/relationships/customXml" Target="../ink/ink2300.xml"/><Relationship Id="rId95" Type="http://schemas.openxmlformats.org/officeDocument/2006/relationships/image" Target="../media/image1907.png"/><Relationship Id="rId160" Type="http://schemas.openxmlformats.org/officeDocument/2006/relationships/image" Target="../media/image2001.png"/><Relationship Id="rId216" Type="http://schemas.openxmlformats.org/officeDocument/2006/relationships/image" Target="../media/image2028.png"/><Relationship Id="rId423" Type="http://schemas.openxmlformats.org/officeDocument/2006/relationships/image" Target="../media/image2131.png"/><Relationship Id="rId258" Type="http://schemas.openxmlformats.org/officeDocument/2006/relationships/image" Target="../media/image2049.png"/><Relationship Id="rId465" Type="http://schemas.openxmlformats.org/officeDocument/2006/relationships/customXml" Target="../ink/ink2223.xml"/><Relationship Id="rId630" Type="http://schemas.openxmlformats.org/officeDocument/2006/relationships/image" Target="../media/image2234.png"/><Relationship Id="rId22" Type="http://schemas.openxmlformats.org/officeDocument/2006/relationships/customXml" Target="../ink/ink1999.xml"/><Relationship Id="rId64" Type="http://schemas.openxmlformats.org/officeDocument/2006/relationships/customXml" Target="../ink/ink2020.xml"/><Relationship Id="rId118" Type="http://schemas.openxmlformats.org/officeDocument/2006/relationships/customXml" Target="../ink/ink2047.xml"/><Relationship Id="rId325" Type="http://schemas.openxmlformats.org/officeDocument/2006/relationships/customXml" Target="../ink/ink2152.xml"/><Relationship Id="rId367" Type="http://schemas.openxmlformats.org/officeDocument/2006/relationships/image" Target="../media/image2103.png"/><Relationship Id="rId532" Type="http://schemas.openxmlformats.org/officeDocument/2006/relationships/image" Target="../media/image2185.png"/><Relationship Id="rId574" Type="http://schemas.openxmlformats.org/officeDocument/2006/relationships/image" Target="../media/image2206.png"/><Relationship Id="rId171" Type="http://schemas.openxmlformats.org/officeDocument/2006/relationships/customXml" Target="../ink/ink2074.xml"/><Relationship Id="rId227" Type="http://schemas.openxmlformats.org/officeDocument/2006/relationships/customXml" Target="../ink/ink2103.xml"/><Relationship Id="rId269" Type="http://schemas.openxmlformats.org/officeDocument/2006/relationships/customXml" Target="../ink/ink2124.xml"/><Relationship Id="rId434" Type="http://schemas.openxmlformats.org/officeDocument/2006/relationships/customXml" Target="../ink/ink2207.xml"/><Relationship Id="rId476" Type="http://schemas.openxmlformats.org/officeDocument/2006/relationships/image" Target="../media/image2157.png"/><Relationship Id="rId641" Type="http://schemas.openxmlformats.org/officeDocument/2006/relationships/customXml" Target="../ink/ink2311.xml"/><Relationship Id="rId33" Type="http://schemas.openxmlformats.org/officeDocument/2006/relationships/image" Target="../media/image1939.png"/><Relationship Id="rId129" Type="http://schemas.openxmlformats.org/officeDocument/2006/relationships/image" Target="../media/image1986.png"/><Relationship Id="rId280" Type="http://schemas.openxmlformats.org/officeDocument/2006/relationships/image" Target="../media/image2060.png"/><Relationship Id="rId336" Type="http://schemas.openxmlformats.org/officeDocument/2006/relationships/image" Target="../media/image2088.png"/><Relationship Id="rId501" Type="http://schemas.openxmlformats.org/officeDocument/2006/relationships/customXml" Target="../ink/ink2241.xml"/><Relationship Id="rId543" Type="http://schemas.openxmlformats.org/officeDocument/2006/relationships/customXml" Target="../ink/ink2262.xml"/><Relationship Id="rId75" Type="http://schemas.openxmlformats.org/officeDocument/2006/relationships/image" Target="../media/image1960.png"/><Relationship Id="rId140" Type="http://schemas.openxmlformats.org/officeDocument/2006/relationships/customXml" Target="../ink/ink2058.xml"/><Relationship Id="rId182" Type="http://schemas.openxmlformats.org/officeDocument/2006/relationships/image" Target="../media/image2012.png"/><Relationship Id="rId378" Type="http://schemas.openxmlformats.org/officeDocument/2006/relationships/customXml" Target="../ink/ink2179.xml"/><Relationship Id="rId403" Type="http://schemas.openxmlformats.org/officeDocument/2006/relationships/image" Target="../media/image2121.png"/><Relationship Id="rId585" Type="http://schemas.openxmlformats.org/officeDocument/2006/relationships/customXml" Target="../ink/ink2283.xml"/><Relationship Id="rId6" Type="http://schemas.openxmlformats.org/officeDocument/2006/relationships/customXml" Target="../ink/ink1991.xml"/><Relationship Id="rId238" Type="http://schemas.openxmlformats.org/officeDocument/2006/relationships/image" Target="../media/image2039.png"/><Relationship Id="rId445" Type="http://schemas.openxmlformats.org/officeDocument/2006/relationships/image" Target="../media/image2142.png"/><Relationship Id="rId487" Type="http://schemas.openxmlformats.org/officeDocument/2006/relationships/customXml" Target="../ink/ink2234.xml"/><Relationship Id="rId610" Type="http://schemas.openxmlformats.org/officeDocument/2006/relationships/image" Target="../media/image2224.png"/><Relationship Id="rId652" Type="http://schemas.openxmlformats.org/officeDocument/2006/relationships/customXml" Target="../ink/ink2317.xml"/><Relationship Id="rId291" Type="http://schemas.openxmlformats.org/officeDocument/2006/relationships/customXml" Target="../ink/ink2135.xml"/><Relationship Id="rId305" Type="http://schemas.openxmlformats.org/officeDocument/2006/relationships/customXml" Target="../ink/ink2142.xml"/><Relationship Id="rId347" Type="http://schemas.openxmlformats.org/officeDocument/2006/relationships/customXml" Target="../ink/ink2163.xml"/><Relationship Id="rId512" Type="http://schemas.openxmlformats.org/officeDocument/2006/relationships/image" Target="../media/image2175.png"/><Relationship Id="rId44" Type="http://schemas.openxmlformats.org/officeDocument/2006/relationships/customXml" Target="../ink/ink2010.xml"/><Relationship Id="rId86" Type="http://schemas.openxmlformats.org/officeDocument/2006/relationships/customXml" Target="../ink/ink2031.xml"/><Relationship Id="rId151" Type="http://schemas.openxmlformats.org/officeDocument/2006/relationships/customXml" Target="../ink/ink2064.xml"/><Relationship Id="rId389" Type="http://schemas.openxmlformats.org/officeDocument/2006/relationships/image" Target="../media/image2114.png"/><Relationship Id="rId554" Type="http://schemas.openxmlformats.org/officeDocument/2006/relationships/image" Target="../media/image2196.png"/><Relationship Id="rId596" Type="http://schemas.openxmlformats.org/officeDocument/2006/relationships/image" Target="../media/image2217.png"/><Relationship Id="rId193" Type="http://schemas.openxmlformats.org/officeDocument/2006/relationships/customXml" Target="../ink/ink2085.xml"/><Relationship Id="rId207" Type="http://schemas.openxmlformats.org/officeDocument/2006/relationships/image" Target="../media/image2024.png"/><Relationship Id="rId249" Type="http://schemas.openxmlformats.org/officeDocument/2006/relationships/customXml" Target="../ink/ink2114.xml"/><Relationship Id="rId414" Type="http://schemas.openxmlformats.org/officeDocument/2006/relationships/customXml" Target="../ink/ink2197.xml"/><Relationship Id="rId456" Type="http://schemas.openxmlformats.org/officeDocument/2006/relationships/customXml" Target="../ink/ink2218.xml"/><Relationship Id="rId498" Type="http://schemas.openxmlformats.org/officeDocument/2006/relationships/image" Target="../media/image2168.png"/><Relationship Id="rId621" Type="http://schemas.openxmlformats.org/officeDocument/2006/relationships/customXml" Target="../ink/ink2301.xml"/><Relationship Id="rId663" Type="http://schemas.openxmlformats.org/officeDocument/2006/relationships/image" Target="../media/image2250.png"/><Relationship Id="rId13" Type="http://schemas.openxmlformats.org/officeDocument/2006/relationships/image" Target="../media/image1929.png"/><Relationship Id="rId109" Type="http://schemas.openxmlformats.org/officeDocument/2006/relationships/image" Target="../media/image1976.png"/><Relationship Id="rId260" Type="http://schemas.openxmlformats.org/officeDocument/2006/relationships/image" Target="../media/image2050.png"/><Relationship Id="rId316" Type="http://schemas.openxmlformats.org/officeDocument/2006/relationships/image" Target="../media/image2078.png"/><Relationship Id="rId523" Type="http://schemas.openxmlformats.org/officeDocument/2006/relationships/customXml" Target="../ink/ink2252.xml"/><Relationship Id="rId55" Type="http://schemas.openxmlformats.org/officeDocument/2006/relationships/image" Target="../media/image1950.png"/><Relationship Id="rId97" Type="http://schemas.openxmlformats.org/officeDocument/2006/relationships/image" Target="../media/image1970.png"/><Relationship Id="rId120" Type="http://schemas.openxmlformats.org/officeDocument/2006/relationships/customXml" Target="../ink/ink2048.xml"/><Relationship Id="rId358" Type="http://schemas.openxmlformats.org/officeDocument/2006/relationships/image" Target="../media/image2099.png"/><Relationship Id="rId565" Type="http://schemas.openxmlformats.org/officeDocument/2006/relationships/customXml" Target="../ink/ink2273.xml"/><Relationship Id="rId162" Type="http://schemas.openxmlformats.org/officeDocument/2006/relationships/image" Target="../media/image2002.png"/><Relationship Id="rId218" Type="http://schemas.openxmlformats.org/officeDocument/2006/relationships/image" Target="../media/image2029.png"/><Relationship Id="rId425" Type="http://schemas.openxmlformats.org/officeDocument/2006/relationships/image" Target="../media/image2132.png"/><Relationship Id="rId467" Type="http://schemas.openxmlformats.org/officeDocument/2006/relationships/customXml" Target="../ink/ink2224.xml"/><Relationship Id="rId632" Type="http://schemas.openxmlformats.org/officeDocument/2006/relationships/image" Target="../media/image2235.png"/><Relationship Id="rId271" Type="http://schemas.openxmlformats.org/officeDocument/2006/relationships/customXml" Target="../ink/ink2125.xml"/><Relationship Id="rId24" Type="http://schemas.openxmlformats.org/officeDocument/2006/relationships/customXml" Target="../ink/ink2000.xml"/><Relationship Id="rId66" Type="http://schemas.openxmlformats.org/officeDocument/2006/relationships/customXml" Target="../ink/ink2021.xml"/><Relationship Id="rId131" Type="http://schemas.openxmlformats.org/officeDocument/2006/relationships/image" Target="../media/image1987.png"/><Relationship Id="rId327" Type="http://schemas.openxmlformats.org/officeDocument/2006/relationships/customXml" Target="../ink/ink2153.xml"/><Relationship Id="rId369" Type="http://schemas.openxmlformats.org/officeDocument/2006/relationships/image" Target="../media/image2104.png"/><Relationship Id="rId534" Type="http://schemas.openxmlformats.org/officeDocument/2006/relationships/image" Target="../media/image2186.png"/><Relationship Id="rId576" Type="http://schemas.openxmlformats.org/officeDocument/2006/relationships/image" Target="../media/image2207.png"/><Relationship Id="rId173" Type="http://schemas.openxmlformats.org/officeDocument/2006/relationships/customXml" Target="../ink/ink2075.xml"/><Relationship Id="rId229" Type="http://schemas.openxmlformats.org/officeDocument/2006/relationships/customXml" Target="../ink/ink2104.xml"/><Relationship Id="rId380" Type="http://schemas.openxmlformats.org/officeDocument/2006/relationships/customXml" Target="../ink/ink2180.xml"/><Relationship Id="rId436" Type="http://schemas.openxmlformats.org/officeDocument/2006/relationships/customXml" Target="../ink/ink2208.xml"/><Relationship Id="rId601" Type="http://schemas.openxmlformats.org/officeDocument/2006/relationships/customXml" Target="../ink/ink2291.xml"/><Relationship Id="rId643" Type="http://schemas.openxmlformats.org/officeDocument/2006/relationships/customXml" Target="../ink/ink2312.xml"/><Relationship Id="rId240" Type="http://schemas.openxmlformats.org/officeDocument/2006/relationships/image" Target="../media/image2040.png"/><Relationship Id="rId478" Type="http://schemas.openxmlformats.org/officeDocument/2006/relationships/image" Target="../media/image2158.png"/><Relationship Id="rId35" Type="http://schemas.openxmlformats.org/officeDocument/2006/relationships/image" Target="../media/image1940.png"/><Relationship Id="rId77" Type="http://schemas.openxmlformats.org/officeDocument/2006/relationships/image" Target="../media/image1961.png"/><Relationship Id="rId100" Type="http://schemas.openxmlformats.org/officeDocument/2006/relationships/customXml" Target="../ink/ink2038.xml"/><Relationship Id="rId282" Type="http://schemas.openxmlformats.org/officeDocument/2006/relationships/image" Target="../media/image2061.png"/><Relationship Id="rId338" Type="http://schemas.openxmlformats.org/officeDocument/2006/relationships/image" Target="../media/image2089.png"/><Relationship Id="rId503" Type="http://schemas.openxmlformats.org/officeDocument/2006/relationships/customXml" Target="../ink/ink2242.xml"/><Relationship Id="rId545" Type="http://schemas.openxmlformats.org/officeDocument/2006/relationships/customXml" Target="../ink/ink2263.xml"/><Relationship Id="rId587" Type="http://schemas.openxmlformats.org/officeDocument/2006/relationships/customXml" Target="../ink/ink2284.xml"/><Relationship Id="rId8" Type="http://schemas.openxmlformats.org/officeDocument/2006/relationships/customXml" Target="../ink/ink1992.xml"/><Relationship Id="rId142" Type="http://schemas.openxmlformats.org/officeDocument/2006/relationships/customXml" Target="../ink/ink2059.xml"/><Relationship Id="rId184" Type="http://schemas.openxmlformats.org/officeDocument/2006/relationships/image" Target="../media/image2013.png"/><Relationship Id="rId391" Type="http://schemas.openxmlformats.org/officeDocument/2006/relationships/image" Target="../media/image2115.png"/><Relationship Id="rId405" Type="http://schemas.openxmlformats.org/officeDocument/2006/relationships/image" Target="../media/image2122.png"/><Relationship Id="rId447" Type="http://schemas.openxmlformats.org/officeDocument/2006/relationships/image" Target="../media/image2143.png"/><Relationship Id="rId612" Type="http://schemas.openxmlformats.org/officeDocument/2006/relationships/image" Target="../media/image2225.png"/><Relationship Id="rId251" Type="http://schemas.openxmlformats.org/officeDocument/2006/relationships/customXml" Target="../ink/ink2115.xml"/><Relationship Id="rId489" Type="http://schemas.openxmlformats.org/officeDocument/2006/relationships/customXml" Target="../ink/ink2235.xml"/><Relationship Id="rId654" Type="http://schemas.openxmlformats.org/officeDocument/2006/relationships/customXml" Target="../ink/ink2318.xml"/><Relationship Id="rId46" Type="http://schemas.openxmlformats.org/officeDocument/2006/relationships/customXml" Target="../ink/ink2011.xml"/><Relationship Id="rId293" Type="http://schemas.openxmlformats.org/officeDocument/2006/relationships/customXml" Target="../ink/ink2136.xml"/><Relationship Id="rId307" Type="http://schemas.openxmlformats.org/officeDocument/2006/relationships/customXml" Target="../ink/ink2143.xml"/><Relationship Id="rId349" Type="http://schemas.openxmlformats.org/officeDocument/2006/relationships/customXml" Target="../ink/ink2164.xml"/><Relationship Id="rId514" Type="http://schemas.openxmlformats.org/officeDocument/2006/relationships/image" Target="../media/image2176.png"/><Relationship Id="rId556" Type="http://schemas.openxmlformats.org/officeDocument/2006/relationships/image" Target="../media/image2197.png"/><Relationship Id="rId88" Type="http://schemas.openxmlformats.org/officeDocument/2006/relationships/customXml" Target="../ink/ink2032.xml"/><Relationship Id="rId111" Type="http://schemas.openxmlformats.org/officeDocument/2006/relationships/image" Target="../media/image1977.png"/><Relationship Id="rId153" Type="http://schemas.openxmlformats.org/officeDocument/2006/relationships/customXml" Target="../ink/ink2065.xml"/><Relationship Id="rId195" Type="http://schemas.openxmlformats.org/officeDocument/2006/relationships/customXml" Target="../ink/ink2086.xml"/><Relationship Id="rId209" Type="http://schemas.openxmlformats.org/officeDocument/2006/relationships/customXml" Target="../ink/ink2094.xml"/><Relationship Id="rId360" Type="http://schemas.openxmlformats.org/officeDocument/2006/relationships/image" Target="../media/image2100.png"/><Relationship Id="rId416" Type="http://schemas.openxmlformats.org/officeDocument/2006/relationships/customXml" Target="../ink/ink2198.xml"/><Relationship Id="rId598" Type="http://schemas.openxmlformats.org/officeDocument/2006/relationships/image" Target="../media/image2218.png"/><Relationship Id="rId220" Type="http://schemas.openxmlformats.org/officeDocument/2006/relationships/image" Target="../media/image2030.png"/><Relationship Id="rId458" Type="http://schemas.openxmlformats.org/officeDocument/2006/relationships/customXml" Target="../ink/ink2219.xml"/><Relationship Id="rId623" Type="http://schemas.openxmlformats.org/officeDocument/2006/relationships/customXml" Target="../ink/ink2302.xml"/><Relationship Id="rId665" Type="http://schemas.openxmlformats.org/officeDocument/2006/relationships/image" Target="../media/image2251.png"/><Relationship Id="rId15" Type="http://schemas.openxmlformats.org/officeDocument/2006/relationships/image" Target="../media/image1930.png"/><Relationship Id="rId57" Type="http://schemas.openxmlformats.org/officeDocument/2006/relationships/image" Target="../media/image1951.png"/><Relationship Id="rId262" Type="http://schemas.openxmlformats.org/officeDocument/2006/relationships/image" Target="../media/image2051.png"/><Relationship Id="rId318" Type="http://schemas.openxmlformats.org/officeDocument/2006/relationships/image" Target="../media/image2079.png"/><Relationship Id="rId525" Type="http://schemas.openxmlformats.org/officeDocument/2006/relationships/customXml" Target="../ink/ink2253.xml"/><Relationship Id="rId567" Type="http://schemas.openxmlformats.org/officeDocument/2006/relationships/customXml" Target="../ink/ink2274.xml"/><Relationship Id="rId99" Type="http://schemas.openxmlformats.org/officeDocument/2006/relationships/image" Target="../media/image1971.png"/><Relationship Id="rId122" Type="http://schemas.openxmlformats.org/officeDocument/2006/relationships/customXml" Target="../ink/ink2049.xml"/><Relationship Id="rId164" Type="http://schemas.openxmlformats.org/officeDocument/2006/relationships/image" Target="../media/image2003.png"/><Relationship Id="rId371" Type="http://schemas.openxmlformats.org/officeDocument/2006/relationships/image" Target="../media/image2105.png"/><Relationship Id="rId427" Type="http://schemas.openxmlformats.org/officeDocument/2006/relationships/image" Target="../media/image2133.png"/><Relationship Id="rId469" Type="http://schemas.openxmlformats.org/officeDocument/2006/relationships/customXml" Target="../ink/ink2225.xml"/><Relationship Id="rId634" Type="http://schemas.openxmlformats.org/officeDocument/2006/relationships/image" Target="../media/image2236.png"/><Relationship Id="rId26" Type="http://schemas.openxmlformats.org/officeDocument/2006/relationships/customXml" Target="../ink/ink2001.xml"/><Relationship Id="rId231" Type="http://schemas.openxmlformats.org/officeDocument/2006/relationships/customXml" Target="../ink/ink2105.xml"/><Relationship Id="rId273" Type="http://schemas.openxmlformats.org/officeDocument/2006/relationships/customXml" Target="../ink/ink2126.xml"/><Relationship Id="rId329" Type="http://schemas.openxmlformats.org/officeDocument/2006/relationships/customXml" Target="../ink/ink2154.xml"/><Relationship Id="rId480" Type="http://schemas.openxmlformats.org/officeDocument/2006/relationships/image" Target="../media/image2159.png"/><Relationship Id="rId536" Type="http://schemas.openxmlformats.org/officeDocument/2006/relationships/image" Target="../media/image2187.png"/><Relationship Id="rId68" Type="http://schemas.openxmlformats.org/officeDocument/2006/relationships/customXml" Target="../ink/ink2022.xml"/><Relationship Id="rId133" Type="http://schemas.openxmlformats.org/officeDocument/2006/relationships/image" Target="../media/image1988.png"/><Relationship Id="rId175" Type="http://schemas.openxmlformats.org/officeDocument/2006/relationships/customXml" Target="../ink/ink2076.xml"/><Relationship Id="rId340" Type="http://schemas.openxmlformats.org/officeDocument/2006/relationships/image" Target="../media/image2090.png"/><Relationship Id="rId578" Type="http://schemas.openxmlformats.org/officeDocument/2006/relationships/image" Target="../media/image2208.png"/><Relationship Id="rId200" Type="http://schemas.openxmlformats.org/officeDocument/2006/relationships/image" Target="../media/image2021.png"/><Relationship Id="rId382" Type="http://schemas.openxmlformats.org/officeDocument/2006/relationships/customXml" Target="../ink/ink2181.xml"/><Relationship Id="rId438" Type="http://schemas.openxmlformats.org/officeDocument/2006/relationships/customXml" Target="../ink/ink2209.xml"/><Relationship Id="rId603" Type="http://schemas.openxmlformats.org/officeDocument/2006/relationships/customXml" Target="../ink/ink2292.xml"/><Relationship Id="rId645" Type="http://schemas.openxmlformats.org/officeDocument/2006/relationships/customXml" Target="../ink/ink2313.xml"/><Relationship Id="rId242" Type="http://schemas.openxmlformats.org/officeDocument/2006/relationships/image" Target="../media/image2041.png"/><Relationship Id="rId284" Type="http://schemas.openxmlformats.org/officeDocument/2006/relationships/image" Target="../media/image2062.png"/><Relationship Id="rId491" Type="http://schemas.openxmlformats.org/officeDocument/2006/relationships/customXml" Target="../ink/ink2236.xml"/><Relationship Id="rId505" Type="http://schemas.openxmlformats.org/officeDocument/2006/relationships/customXml" Target="../ink/ink2243.xml"/><Relationship Id="rId37" Type="http://schemas.openxmlformats.org/officeDocument/2006/relationships/image" Target="../media/image1941.png"/><Relationship Id="rId79" Type="http://schemas.openxmlformats.org/officeDocument/2006/relationships/image" Target="../media/image1962.png"/><Relationship Id="rId102" Type="http://schemas.openxmlformats.org/officeDocument/2006/relationships/customXml" Target="../ink/ink2039.xml"/><Relationship Id="rId144" Type="http://schemas.openxmlformats.org/officeDocument/2006/relationships/image" Target="../media/image1993.png"/><Relationship Id="rId547" Type="http://schemas.openxmlformats.org/officeDocument/2006/relationships/customXml" Target="../ink/ink2264.xml"/><Relationship Id="rId589" Type="http://schemas.openxmlformats.org/officeDocument/2006/relationships/customXml" Target="../ink/ink2285.xml"/><Relationship Id="rId90" Type="http://schemas.openxmlformats.org/officeDocument/2006/relationships/customXml" Target="../ink/ink2033.xml"/><Relationship Id="rId186" Type="http://schemas.openxmlformats.org/officeDocument/2006/relationships/image" Target="../media/image2014.png"/><Relationship Id="rId351" Type="http://schemas.openxmlformats.org/officeDocument/2006/relationships/customXml" Target="../ink/ink2165.xml"/><Relationship Id="rId393" Type="http://schemas.openxmlformats.org/officeDocument/2006/relationships/image" Target="../media/image2116.png"/><Relationship Id="rId407" Type="http://schemas.openxmlformats.org/officeDocument/2006/relationships/image" Target="../media/image2123.png"/><Relationship Id="rId449" Type="http://schemas.openxmlformats.org/officeDocument/2006/relationships/image" Target="../media/image2144.png"/><Relationship Id="rId614" Type="http://schemas.openxmlformats.org/officeDocument/2006/relationships/image" Target="../media/image2226.png"/><Relationship Id="rId656" Type="http://schemas.openxmlformats.org/officeDocument/2006/relationships/customXml" Target="../ink/ink2319.xml"/><Relationship Id="rId211" Type="http://schemas.openxmlformats.org/officeDocument/2006/relationships/customXml" Target="../ink/ink2095.xml"/><Relationship Id="rId253" Type="http://schemas.openxmlformats.org/officeDocument/2006/relationships/customXml" Target="../ink/ink2116.xml"/><Relationship Id="rId295" Type="http://schemas.openxmlformats.org/officeDocument/2006/relationships/customXml" Target="../ink/ink2137.xml"/><Relationship Id="rId309" Type="http://schemas.openxmlformats.org/officeDocument/2006/relationships/customXml" Target="../ink/ink2144.xml"/><Relationship Id="rId460" Type="http://schemas.openxmlformats.org/officeDocument/2006/relationships/customXml" Target="../ink/ink2220.xml"/><Relationship Id="rId516" Type="http://schemas.openxmlformats.org/officeDocument/2006/relationships/image" Target="../media/image2177.png"/><Relationship Id="rId48" Type="http://schemas.openxmlformats.org/officeDocument/2006/relationships/customXml" Target="../ink/ink2012.xml"/><Relationship Id="rId113" Type="http://schemas.openxmlformats.org/officeDocument/2006/relationships/image" Target="../media/image1978.png"/><Relationship Id="rId320" Type="http://schemas.openxmlformats.org/officeDocument/2006/relationships/image" Target="../media/image2080.png"/><Relationship Id="rId558" Type="http://schemas.openxmlformats.org/officeDocument/2006/relationships/image" Target="../media/image2198.png"/><Relationship Id="rId155" Type="http://schemas.openxmlformats.org/officeDocument/2006/relationships/customXml" Target="../ink/ink2066.xml"/><Relationship Id="rId197" Type="http://schemas.openxmlformats.org/officeDocument/2006/relationships/customXml" Target="../ink/ink2087.xml"/><Relationship Id="rId362" Type="http://schemas.openxmlformats.org/officeDocument/2006/relationships/image" Target="../media/image2101.png"/><Relationship Id="rId418" Type="http://schemas.openxmlformats.org/officeDocument/2006/relationships/customXml" Target="../ink/ink2199.xml"/><Relationship Id="rId625" Type="http://schemas.openxmlformats.org/officeDocument/2006/relationships/customXml" Target="../ink/ink2303.xml"/><Relationship Id="rId222" Type="http://schemas.openxmlformats.org/officeDocument/2006/relationships/image" Target="../media/image2031.png"/><Relationship Id="rId264" Type="http://schemas.openxmlformats.org/officeDocument/2006/relationships/image" Target="../media/image2052.png"/><Relationship Id="rId471" Type="http://schemas.openxmlformats.org/officeDocument/2006/relationships/customXml" Target="../ink/ink2226.xml"/><Relationship Id="rId667" Type="http://schemas.openxmlformats.org/officeDocument/2006/relationships/image" Target="../media/image2252.png"/><Relationship Id="rId17" Type="http://schemas.openxmlformats.org/officeDocument/2006/relationships/image" Target="../media/image1931.png"/><Relationship Id="rId59" Type="http://schemas.openxmlformats.org/officeDocument/2006/relationships/image" Target="../media/image1952.png"/><Relationship Id="rId124" Type="http://schemas.openxmlformats.org/officeDocument/2006/relationships/customXml" Target="../ink/ink2050.xml"/><Relationship Id="rId527" Type="http://schemas.openxmlformats.org/officeDocument/2006/relationships/customXml" Target="../ink/ink2254.xml"/><Relationship Id="rId569" Type="http://schemas.openxmlformats.org/officeDocument/2006/relationships/customXml" Target="../ink/ink2275.xml"/><Relationship Id="rId70" Type="http://schemas.openxmlformats.org/officeDocument/2006/relationships/customXml" Target="../ink/ink2023.xml"/><Relationship Id="rId166" Type="http://schemas.openxmlformats.org/officeDocument/2006/relationships/image" Target="../media/image2004.png"/><Relationship Id="rId331" Type="http://schemas.openxmlformats.org/officeDocument/2006/relationships/customXml" Target="../ink/ink2155.xml"/><Relationship Id="rId373" Type="http://schemas.openxmlformats.org/officeDocument/2006/relationships/image" Target="../media/image2106.png"/><Relationship Id="rId429" Type="http://schemas.openxmlformats.org/officeDocument/2006/relationships/image" Target="../media/image2134.png"/><Relationship Id="rId580" Type="http://schemas.openxmlformats.org/officeDocument/2006/relationships/image" Target="../media/image2209.png"/><Relationship Id="rId636" Type="http://schemas.openxmlformats.org/officeDocument/2006/relationships/image" Target="../media/image2237.png"/><Relationship Id="rId1" Type="http://schemas.openxmlformats.org/officeDocument/2006/relationships/slideLayout" Target="../slideLayouts/slideLayout1.xml"/><Relationship Id="rId233" Type="http://schemas.openxmlformats.org/officeDocument/2006/relationships/customXml" Target="../ink/ink2106.xml"/><Relationship Id="rId440" Type="http://schemas.openxmlformats.org/officeDocument/2006/relationships/customXml" Target="../ink/ink2210.xml"/><Relationship Id="rId28" Type="http://schemas.openxmlformats.org/officeDocument/2006/relationships/customXml" Target="../ink/ink2002.xml"/><Relationship Id="rId275" Type="http://schemas.openxmlformats.org/officeDocument/2006/relationships/customXml" Target="../ink/ink2127.xml"/><Relationship Id="rId300" Type="http://schemas.openxmlformats.org/officeDocument/2006/relationships/image" Target="../media/image2070.png"/><Relationship Id="rId482" Type="http://schemas.openxmlformats.org/officeDocument/2006/relationships/image" Target="../media/image2160.png"/><Relationship Id="rId538" Type="http://schemas.openxmlformats.org/officeDocument/2006/relationships/image" Target="../media/image2188.png"/><Relationship Id="rId81" Type="http://schemas.openxmlformats.org/officeDocument/2006/relationships/image" Target="../media/image1963.png"/><Relationship Id="rId135" Type="http://schemas.openxmlformats.org/officeDocument/2006/relationships/image" Target="../media/image1989.png"/><Relationship Id="rId177" Type="http://schemas.openxmlformats.org/officeDocument/2006/relationships/customXml" Target="../ink/ink2077.xml"/><Relationship Id="rId342" Type="http://schemas.openxmlformats.org/officeDocument/2006/relationships/image" Target="../media/image2091.png"/><Relationship Id="rId384" Type="http://schemas.openxmlformats.org/officeDocument/2006/relationships/customXml" Target="../ink/ink2182.xml"/><Relationship Id="rId591" Type="http://schemas.openxmlformats.org/officeDocument/2006/relationships/customXml" Target="../ink/ink2286.xml"/><Relationship Id="rId605" Type="http://schemas.openxmlformats.org/officeDocument/2006/relationships/customXml" Target="../ink/ink2293.xml"/><Relationship Id="rId202" Type="http://schemas.openxmlformats.org/officeDocument/2006/relationships/image" Target="../media/image2022.png"/><Relationship Id="rId244" Type="http://schemas.openxmlformats.org/officeDocument/2006/relationships/image" Target="../media/image2042.png"/><Relationship Id="rId647" Type="http://schemas.openxmlformats.org/officeDocument/2006/relationships/image" Target="../media/image2242.png"/><Relationship Id="rId39" Type="http://schemas.openxmlformats.org/officeDocument/2006/relationships/image" Target="../media/image1942.png"/><Relationship Id="rId286" Type="http://schemas.openxmlformats.org/officeDocument/2006/relationships/image" Target="../media/image2063.png"/><Relationship Id="rId451" Type="http://schemas.openxmlformats.org/officeDocument/2006/relationships/image" Target="../media/image2145.png"/><Relationship Id="rId493" Type="http://schemas.openxmlformats.org/officeDocument/2006/relationships/customXml" Target="../ink/ink2237.xml"/><Relationship Id="rId507" Type="http://schemas.openxmlformats.org/officeDocument/2006/relationships/customXml" Target="../ink/ink2244.xml"/><Relationship Id="rId549" Type="http://schemas.openxmlformats.org/officeDocument/2006/relationships/customXml" Target="../ink/ink2265.xml"/><Relationship Id="rId50" Type="http://schemas.openxmlformats.org/officeDocument/2006/relationships/customXml" Target="../ink/ink2013.xml"/><Relationship Id="rId104" Type="http://schemas.openxmlformats.org/officeDocument/2006/relationships/customXml" Target="../ink/ink2040.xml"/><Relationship Id="rId146" Type="http://schemas.openxmlformats.org/officeDocument/2006/relationships/image" Target="../media/image1994.png"/><Relationship Id="rId188" Type="http://schemas.openxmlformats.org/officeDocument/2006/relationships/image" Target="../media/image2015.png"/><Relationship Id="rId311" Type="http://schemas.openxmlformats.org/officeDocument/2006/relationships/customXml" Target="../ink/ink2145.xml"/><Relationship Id="rId353" Type="http://schemas.openxmlformats.org/officeDocument/2006/relationships/customXml" Target="../ink/ink2166.xml"/><Relationship Id="rId395" Type="http://schemas.openxmlformats.org/officeDocument/2006/relationships/image" Target="../media/image2117.png"/><Relationship Id="rId409" Type="http://schemas.openxmlformats.org/officeDocument/2006/relationships/image" Target="../media/image2124.png"/><Relationship Id="rId560" Type="http://schemas.openxmlformats.org/officeDocument/2006/relationships/image" Target="../media/image2199.png"/><Relationship Id="rId92" Type="http://schemas.openxmlformats.org/officeDocument/2006/relationships/customXml" Target="../ink/ink2034.xml"/><Relationship Id="rId213" Type="http://schemas.openxmlformats.org/officeDocument/2006/relationships/customXml" Target="../ink/ink2096.xml"/><Relationship Id="rId420" Type="http://schemas.openxmlformats.org/officeDocument/2006/relationships/customXml" Target="../ink/ink2200.xml"/><Relationship Id="rId616" Type="http://schemas.openxmlformats.org/officeDocument/2006/relationships/image" Target="../media/image2227.png"/><Relationship Id="rId658" Type="http://schemas.openxmlformats.org/officeDocument/2006/relationships/customXml" Target="../ink/ink2320.xml"/><Relationship Id="rId255" Type="http://schemas.openxmlformats.org/officeDocument/2006/relationships/customXml" Target="../ink/ink2117.xml"/><Relationship Id="rId297" Type="http://schemas.openxmlformats.org/officeDocument/2006/relationships/customXml" Target="../ink/ink2138.xml"/><Relationship Id="rId462" Type="http://schemas.openxmlformats.org/officeDocument/2006/relationships/customXml" Target="../ink/ink2221.xml"/><Relationship Id="rId518" Type="http://schemas.openxmlformats.org/officeDocument/2006/relationships/image" Target="../media/image2178.png"/><Relationship Id="rId115" Type="http://schemas.openxmlformats.org/officeDocument/2006/relationships/image" Target="../media/image1979.png"/><Relationship Id="rId157" Type="http://schemas.openxmlformats.org/officeDocument/2006/relationships/customXml" Target="../ink/ink2067.xml"/><Relationship Id="rId322" Type="http://schemas.openxmlformats.org/officeDocument/2006/relationships/image" Target="../media/image2081.png"/><Relationship Id="rId364" Type="http://schemas.openxmlformats.org/officeDocument/2006/relationships/customXml" Target="../ink/ink2172.xml"/><Relationship Id="rId61" Type="http://schemas.openxmlformats.org/officeDocument/2006/relationships/image" Target="../media/image1953.png"/><Relationship Id="rId199" Type="http://schemas.openxmlformats.org/officeDocument/2006/relationships/customXml" Target="../ink/ink2088.xml"/><Relationship Id="rId571" Type="http://schemas.openxmlformats.org/officeDocument/2006/relationships/customXml" Target="../ink/ink2276.xml"/><Relationship Id="rId627" Type="http://schemas.openxmlformats.org/officeDocument/2006/relationships/customXml" Target="../ink/ink2304.xml"/><Relationship Id="rId669" Type="http://schemas.openxmlformats.org/officeDocument/2006/relationships/image" Target="../media/image2253.png"/><Relationship Id="rId19" Type="http://schemas.openxmlformats.org/officeDocument/2006/relationships/image" Target="../media/image1932.png"/><Relationship Id="rId224" Type="http://schemas.openxmlformats.org/officeDocument/2006/relationships/image" Target="../media/image2032.png"/><Relationship Id="rId266" Type="http://schemas.openxmlformats.org/officeDocument/2006/relationships/image" Target="../media/image2053.png"/><Relationship Id="rId431" Type="http://schemas.openxmlformats.org/officeDocument/2006/relationships/image" Target="../media/image2135.png"/><Relationship Id="rId473" Type="http://schemas.openxmlformats.org/officeDocument/2006/relationships/customXml" Target="../ink/ink2227.xml"/><Relationship Id="rId529" Type="http://schemas.openxmlformats.org/officeDocument/2006/relationships/customXml" Target="../ink/ink2255.xml"/><Relationship Id="rId30" Type="http://schemas.openxmlformats.org/officeDocument/2006/relationships/customXml" Target="../ink/ink2003.xml"/><Relationship Id="rId126" Type="http://schemas.openxmlformats.org/officeDocument/2006/relationships/customXml" Target="../ink/ink2051.xml"/><Relationship Id="rId168" Type="http://schemas.openxmlformats.org/officeDocument/2006/relationships/image" Target="../media/image2005.png"/><Relationship Id="rId333" Type="http://schemas.openxmlformats.org/officeDocument/2006/relationships/customXml" Target="../ink/ink2156.xml"/><Relationship Id="rId540" Type="http://schemas.openxmlformats.org/officeDocument/2006/relationships/image" Target="../media/image2189.png"/><Relationship Id="rId72" Type="http://schemas.openxmlformats.org/officeDocument/2006/relationships/customXml" Target="../ink/ink2024.xml"/><Relationship Id="rId375" Type="http://schemas.openxmlformats.org/officeDocument/2006/relationships/image" Target="../media/image2107.png"/><Relationship Id="rId582" Type="http://schemas.openxmlformats.org/officeDocument/2006/relationships/image" Target="../media/image2210.png"/><Relationship Id="rId638" Type="http://schemas.openxmlformats.org/officeDocument/2006/relationships/image" Target="../media/image2238.png"/><Relationship Id="rId3" Type="http://schemas.openxmlformats.org/officeDocument/2006/relationships/image" Target="../media/image1924.png"/><Relationship Id="rId235" Type="http://schemas.openxmlformats.org/officeDocument/2006/relationships/customXml" Target="../ink/ink2107.xml"/><Relationship Id="rId277" Type="http://schemas.openxmlformats.org/officeDocument/2006/relationships/customXml" Target="../ink/ink2128.xml"/><Relationship Id="rId400" Type="http://schemas.openxmlformats.org/officeDocument/2006/relationships/customXml" Target="../ink/ink2190.xml"/><Relationship Id="rId442" Type="http://schemas.openxmlformats.org/officeDocument/2006/relationships/customXml" Target="../ink/ink2211.xml"/><Relationship Id="rId484" Type="http://schemas.openxmlformats.org/officeDocument/2006/relationships/image" Target="../media/image2161.png"/><Relationship Id="rId137" Type="http://schemas.openxmlformats.org/officeDocument/2006/relationships/image" Target="../media/image1990.png"/><Relationship Id="rId302" Type="http://schemas.openxmlformats.org/officeDocument/2006/relationships/image" Target="../media/image2071.png"/><Relationship Id="rId344" Type="http://schemas.openxmlformats.org/officeDocument/2006/relationships/image" Target="../media/image2092.png"/><Relationship Id="rId41" Type="http://schemas.openxmlformats.org/officeDocument/2006/relationships/image" Target="../media/image1943.png"/><Relationship Id="rId83" Type="http://schemas.openxmlformats.org/officeDocument/2006/relationships/image" Target="../media/image1964.png"/><Relationship Id="rId179" Type="http://schemas.openxmlformats.org/officeDocument/2006/relationships/customXml" Target="../ink/ink2078.xml"/><Relationship Id="rId386" Type="http://schemas.openxmlformats.org/officeDocument/2006/relationships/customXml" Target="../ink/ink2183.xml"/><Relationship Id="rId551" Type="http://schemas.openxmlformats.org/officeDocument/2006/relationships/customXml" Target="../ink/ink2266.xml"/><Relationship Id="rId593" Type="http://schemas.openxmlformats.org/officeDocument/2006/relationships/customXml" Target="../ink/ink2287.xml"/><Relationship Id="rId607" Type="http://schemas.openxmlformats.org/officeDocument/2006/relationships/customXml" Target="../ink/ink2294.xml"/><Relationship Id="rId649" Type="http://schemas.openxmlformats.org/officeDocument/2006/relationships/image" Target="../media/image2243.png"/><Relationship Id="rId190" Type="http://schemas.openxmlformats.org/officeDocument/2006/relationships/image" Target="../media/image2016.png"/><Relationship Id="rId204" Type="http://schemas.openxmlformats.org/officeDocument/2006/relationships/image" Target="../media/image2023.png"/><Relationship Id="rId246" Type="http://schemas.openxmlformats.org/officeDocument/2006/relationships/image" Target="../media/image2043.png"/><Relationship Id="rId288" Type="http://schemas.openxmlformats.org/officeDocument/2006/relationships/image" Target="../media/image2064.png"/><Relationship Id="rId411" Type="http://schemas.openxmlformats.org/officeDocument/2006/relationships/image" Target="../media/image2125.png"/><Relationship Id="rId453" Type="http://schemas.openxmlformats.org/officeDocument/2006/relationships/image" Target="../media/image2146.png"/><Relationship Id="rId509" Type="http://schemas.openxmlformats.org/officeDocument/2006/relationships/customXml" Target="../ink/ink2245.xml"/><Relationship Id="rId660" Type="http://schemas.openxmlformats.org/officeDocument/2006/relationships/customXml" Target="../ink/ink2321.xml"/><Relationship Id="rId106" Type="http://schemas.openxmlformats.org/officeDocument/2006/relationships/customXml" Target="../ink/ink2041.xml"/><Relationship Id="rId313" Type="http://schemas.openxmlformats.org/officeDocument/2006/relationships/customXml" Target="../ink/ink2146.xml"/><Relationship Id="rId495" Type="http://schemas.openxmlformats.org/officeDocument/2006/relationships/customXml" Target="../ink/ink2238.xml"/><Relationship Id="rId10" Type="http://schemas.openxmlformats.org/officeDocument/2006/relationships/customXml" Target="../ink/ink1993.xml"/><Relationship Id="rId52" Type="http://schemas.openxmlformats.org/officeDocument/2006/relationships/customXml" Target="../ink/ink2014.xml"/><Relationship Id="rId94" Type="http://schemas.openxmlformats.org/officeDocument/2006/relationships/customXml" Target="../ink/ink2035.xml"/><Relationship Id="rId148" Type="http://schemas.openxmlformats.org/officeDocument/2006/relationships/image" Target="../media/image1995.png"/><Relationship Id="rId355" Type="http://schemas.openxmlformats.org/officeDocument/2006/relationships/customXml" Target="../ink/ink2167.xml"/><Relationship Id="rId397" Type="http://schemas.openxmlformats.org/officeDocument/2006/relationships/image" Target="../media/image2118.png"/><Relationship Id="rId520" Type="http://schemas.openxmlformats.org/officeDocument/2006/relationships/image" Target="../media/image2179.png"/><Relationship Id="rId562" Type="http://schemas.openxmlformats.org/officeDocument/2006/relationships/image" Target="../media/image2200.png"/><Relationship Id="rId618" Type="http://schemas.openxmlformats.org/officeDocument/2006/relationships/image" Target="../media/image2228.png"/><Relationship Id="rId215" Type="http://schemas.openxmlformats.org/officeDocument/2006/relationships/customXml" Target="../ink/ink2097.xml"/><Relationship Id="rId257" Type="http://schemas.openxmlformats.org/officeDocument/2006/relationships/customXml" Target="../ink/ink2118.xml"/><Relationship Id="rId422" Type="http://schemas.openxmlformats.org/officeDocument/2006/relationships/customXml" Target="../ink/ink2201.xml"/><Relationship Id="rId464" Type="http://schemas.openxmlformats.org/officeDocument/2006/relationships/customXml" Target="../ink/ink2222.xml"/><Relationship Id="rId299" Type="http://schemas.openxmlformats.org/officeDocument/2006/relationships/customXml" Target="../ink/ink2139.xml"/><Relationship Id="rId63" Type="http://schemas.openxmlformats.org/officeDocument/2006/relationships/image" Target="../media/image1954.png"/><Relationship Id="rId159" Type="http://schemas.openxmlformats.org/officeDocument/2006/relationships/customXml" Target="../ink/ink2068.xml"/><Relationship Id="rId366" Type="http://schemas.openxmlformats.org/officeDocument/2006/relationships/customXml" Target="../ink/ink2173.xml"/><Relationship Id="rId573" Type="http://schemas.openxmlformats.org/officeDocument/2006/relationships/customXml" Target="../ink/ink2277.xml"/><Relationship Id="rId226" Type="http://schemas.openxmlformats.org/officeDocument/2006/relationships/image" Target="../media/image2033.png"/><Relationship Id="rId433" Type="http://schemas.openxmlformats.org/officeDocument/2006/relationships/image" Target="../media/image2136.png"/><Relationship Id="rId640" Type="http://schemas.openxmlformats.org/officeDocument/2006/relationships/image" Target="../media/image2239.png"/><Relationship Id="rId74" Type="http://schemas.openxmlformats.org/officeDocument/2006/relationships/customXml" Target="../ink/ink2025.xml"/><Relationship Id="rId377" Type="http://schemas.openxmlformats.org/officeDocument/2006/relationships/image" Target="../media/image2108.png"/><Relationship Id="rId500" Type="http://schemas.openxmlformats.org/officeDocument/2006/relationships/image" Target="../media/image2169.png"/><Relationship Id="rId584" Type="http://schemas.openxmlformats.org/officeDocument/2006/relationships/image" Target="../media/image2211.png"/><Relationship Id="rId5" Type="http://schemas.openxmlformats.org/officeDocument/2006/relationships/image" Target="../media/image1925.png"/><Relationship Id="rId237" Type="http://schemas.openxmlformats.org/officeDocument/2006/relationships/customXml" Target="../ink/ink2108.xml"/><Relationship Id="rId444" Type="http://schemas.openxmlformats.org/officeDocument/2006/relationships/customXml" Target="../ink/ink2212.xml"/><Relationship Id="rId651" Type="http://schemas.openxmlformats.org/officeDocument/2006/relationships/image" Target="../media/image2244.png"/><Relationship Id="rId290" Type="http://schemas.openxmlformats.org/officeDocument/2006/relationships/image" Target="../media/image2065.png"/><Relationship Id="rId304" Type="http://schemas.openxmlformats.org/officeDocument/2006/relationships/image" Target="../media/image2072.png"/><Relationship Id="rId388" Type="http://schemas.openxmlformats.org/officeDocument/2006/relationships/customXml" Target="../ink/ink2184.xml"/><Relationship Id="rId511" Type="http://schemas.openxmlformats.org/officeDocument/2006/relationships/customXml" Target="../ink/ink2246.xml"/><Relationship Id="rId609" Type="http://schemas.openxmlformats.org/officeDocument/2006/relationships/customXml" Target="../ink/ink2295.xml"/><Relationship Id="rId85" Type="http://schemas.openxmlformats.org/officeDocument/2006/relationships/image" Target="../media/image1965.png"/><Relationship Id="rId150" Type="http://schemas.openxmlformats.org/officeDocument/2006/relationships/image" Target="../media/image1996.png"/><Relationship Id="rId595" Type="http://schemas.openxmlformats.org/officeDocument/2006/relationships/customXml" Target="../ink/ink2288.xml"/><Relationship Id="rId248" Type="http://schemas.openxmlformats.org/officeDocument/2006/relationships/image" Target="../media/image2044.png"/><Relationship Id="rId455" Type="http://schemas.openxmlformats.org/officeDocument/2006/relationships/image" Target="../media/image2147.png"/><Relationship Id="rId662" Type="http://schemas.openxmlformats.org/officeDocument/2006/relationships/customXml" Target="../ink/ink2322.xml"/><Relationship Id="rId12" Type="http://schemas.openxmlformats.org/officeDocument/2006/relationships/customXml" Target="../ink/ink1994.xml"/><Relationship Id="rId108" Type="http://schemas.openxmlformats.org/officeDocument/2006/relationships/customXml" Target="../ink/ink2042.xml"/><Relationship Id="rId315" Type="http://schemas.openxmlformats.org/officeDocument/2006/relationships/customXml" Target="../ink/ink2147.xml"/><Relationship Id="rId522" Type="http://schemas.openxmlformats.org/officeDocument/2006/relationships/image" Target="../media/image2180.png"/><Relationship Id="rId96" Type="http://schemas.openxmlformats.org/officeDocument/2006/relationships/customXml" Target="../ink/ink2036.xml"/><Relationship Id="rId161" Type="http://schemas.openxmlformats.org/officeDocument/2006/relationships/customXml" Target="../ink/ink2069.xml"/><Relationship Id="rId399" Type="http://schemas.openxmlformats.org/officeDocument/2006/relationships/image" Target="../media/image2119.png"/><Relationship Id="rId259" Type="http://schemas.openxmlformats.org/officeDocument/2006/relationships/customXml" Target="../ink/ink2119.xml"/><Relationship Id="rId466" Type="http://schemas.openxmlformats.org/officeDocument/2006/relationships/image" Target="../media/image2152.png"/><Relationship Id="rId23" Type="http://schemas.openxmlformats.org/officeDocument/2006/relationships/image" Target="../media/image1934.png"/><Relationship Id="rId119" Type="http://schemas.openxmlformats.org/officeDocument/2006/relationships/image" Target="../media/image1981.png"/><Relationship Id="rId326" Type="http://schemas.openxmlformats.org/officeDocument/2006/relationships/image" Target="../media/image2083.png"/><Relationship Id="rId533" Type="http://schemas.openxmlformats.org/officeDocument/2006/relationships/customXml" Target="../ink/ink2257.xml"/><Relationship Id="rId172" Type="http://schemas.openxmlformats.org/officeDocument/2006/relationships/image" Target="../media/image2007.png"/><Relationship Id="rId477" Type="http://schemas.openxmlformats.org/officeDocument/2006/relationships/customXml" Target="../ink/ink2229.xml"/><Relationship Id="rId600" Type="http://schemas.openxmlformats.org/officeDocument/2006/relationships/image" Target="../media/image2219.png"/><Relationship Id="rId337" Type="http://schemas.openxmlformats.org/officeDocument/2006/relationships/customXml" Target="../ink/ink2158.xml"/><Relationship Id="rId34" Type="http://schemas.openxmlformats.org/officeDocument/2006/relationships/customXml" Target="../ink/ink2005.xml"/><Relationship Id="rId544" Type="http://schemas.openxmlformats.org/officeDocument/2006/relationships/image" Target="../media/image2191.png"/><Relationship Id="rId183" Type="http://schemas.openxmlformats.org/officeDocument/2006/relationships/customXml" Target="../ink/ink2080.xml"/><Relationship Id="rId390" Type="http://schemas.openxmlformats.org/officeDocument/2006/relationships/customXml" Target="../ink/ink2185.xml"/><Relationship Id="rId404" Type="http://schemas.openxmlformats.org/officeDocument/2006/relationships/customXml" Target="../ink/ink2192.xml"/><Relationship Id="rId611" Type="http://schemas.openxmlformats.org/officeDocument/2006/relationships/customXml" Target="../ink/ink2296.xml"/><Relationship Id="rId250" Type="http://schemas.openxmlformats.org/officeDocument/2006/relationships/image" Target="../media/image2045.png"/><Relationship Id="rId488" Type="http://schemas.openxmlformats.org/officeDocument/2006/relationships/image" Target="../media/image2163.png"/><Relationship Id="rId45" Type="http://schemas.openxmlformats.org/officeDocument/2006/relationships/image" Target="../media/image1945.png"/><Relationship Id="rId110" Type="http://schemas.openxmlformats.org/officeDocument/2006/relationships/customXml" Target="../ink/ink2043.xml"/><Relationship Id="rId348" Type="http://schemas.openxmlformats.org/officeDocument/2006/relationships/image" Target="../media/image2094.png"/><Relationship Id="rId555" Type="http://schemas.openxmlformats.org/officeDocument/2006/relationships/customXml" Target="../ink/ink2268.xml"/><Relationship Id="rId194" Type="http://schemas.openxmlformats.org/officeDocument/2006/relationships/image" Target="../media/image2018.png"/><Relationship Id="rId208" Type="http://schemas.openxmlformats.org/officeDocument/2006/relationships/customXml" Target="../ink/ink2093.xml"/><Relationship Id="rId415" Type="http://schemas.openxmlformats.org/officeDocument/2006/relationships/image" Target="../media/image2127.png"/><Relationship Id="rId622" Type="http://schemas.openxmlformats.org/officeDocument/2006/relationships/image" Target="../media/image2230.png"/><Relationship Id="rId261" Type="http://schemas.openxmlformats.org/officeDocument/2006/relationships/customXml" Target="../ink/ink2120.xml"/><Relationship Id="rId499" Type="http://schemas.openxmlformats.org/officeDocument/2006/relationships/customXml" Target="../ink/ink2240.xml"/><Relationship Id="rId56" Type="http://schemas.openxmlformats.org/officeDocument/2006/relationships/customXml" Target="../ink/ink2016.xml"/><Relationship Id="rId359" Type="http://schemas.openxmlformats.org/officeDocument/2006/relationships/customXml" Target="../ink/ink2169.xml"/><Relationship Id="rId566" Type="http://schemas.openxmlformats.org/officeDocument/2006/relationships/image" Target="../media/image2202.png"/><Relationship Id="rId121" Type="http://schemas.openxmlformats.org/officeDocument/2006/relationships/image" Target="../media/image1982.png"/><Relationship Id="rId219" Type="http://schemas.openxmlformats.org/officeDocument/2006/relationships/customXml" Target="../ink/ink2099.xml"/><Relationship Id="rId426" Type="http://schemas.openxmlformats.org/officeDocument/2006/relationships/customXml" Target="../ink/ink2203.xml"/><Relationship Id="rId633" Type="http://schemas.openxmlformats.org/officeDocument/2006/relationships/customXml" Target="../ink/ink2307.xml"/><Relationship Id="rId67" Type="http://schemas.openxmlformats.org/officeDocument/2006/relationships/image" Target="../media/image1956.png"/><Relationship Id="rId272" Type="http://schemas.openxmlformats.org/officeDocument/2006/relationships/image" Target="../media/image2056.png"/><Relationship Id="rId577" Type="http://schemas.openxmlformats.org/officeDocument/2006/relationships/customXml" Target="../ink/ink2279.xml"/><Relationship Id="rId132" Type="http://schemas.openxmlformats.org/officeDocument/2006/relationships/customXml" Target="../ink/ink2054.xml"/><Relationship Id="rId437" Type="http://schemas.openxmlformats.org/officeDocument/2006/relationships/image" Target="../media/image2138.png"/><Relationship Id="rId644" Type="http://schemas.openxmlformats.org/officeDocument/2006/relationships/image" Target="../media/image2241.png"/><Relationship Id="rId283" Type="http://schemas.openxmlformats.org/officeDocument/2006/relationships/customXml" Target="../ink/ink2131.xml"/><Relationship Id="rId490" Type="http://schemas.openxmlformats.org/officeDocument/2006/relationships/image" Target="../media/image2164.png"/><Relationship Id="rId504" Type="http://schemas.openxmlformats.org/officeDocument/2006/relationships/image" Target="../media/image2171.png"/><Relationship Id="rId78" Type="http://schemas.openxmlformats.org/officeDocument/2006/relationships/customXml" Target="../ink/ink2027.xml"/><Relationship Id="rId143" Type="http://schemas.openxmlformats.org/officeDocument/2006/relationships/customXml" Target="../ink/ink2060.xml"/><Relationship Id="rId350" Type="http://schemas.openxmlformats.org/officeDocument/2006/relationships/image" Target="../media/image2095.png"/><Relationship Id="rId588" Type="http://schemas.openxmlformats.org/officeDocument/2006/relationships/image" Target="../media/image2213.png"/><Relationship Id="rId9" Type="http://schemas.openxmlformats.org/officeDocument/2006/relationships/image" Target="../media/image1927.png"/><Relationship Id="rId210" Type="http://schemas.openxmlformats.org/officeDocument/2006/relationships/image" Target="../media/image2025.png"/><Relationship Id="rId448" Type="http://schemas.openxmlformats.org/officeDocument/2006/relationships/customXml" Target="../ink/ink2214.xml"/><Relationship Id="rId655" Type="http://schemas.openxmlformats.org/officeDocument/2006/relationships/image" Target="../media/image2246.png"/><Relationship Id="rId294" Type="http://schemas.openxmlformats.org/officeDocument/2006/relationships/image" Target="../media/image2067.png"/><Relationship Id="rId308" Type="http://schemas.openxmlformats.org/officeDocument/2006/relationships/image" Target="../media/image2074.png"/><Relationship Id="rId515" Type="http://schemas.openxmlformats.org/officeDocument/2006/relationships/customXml" Target="../ink/ink2248.xml"/><Relationship Id="rId89" Type="http://schemas.openxmlformats.org/officeDocument/2006/relationships/image" Target="../media/image1967.png"/><Relationship Id="rId154" Type="http://schemas.openxmlformats.org/officeDocument/2006/relationships/image" Target="../media/image1998.png"/><Relationship Id="rId361" Type="http://schemas.openxmlformats.org/officeDocument/2006/relationships/customXml" Target="../ink/ink2170.xml"/><Relationship Id="rId599" Type="http://schemas.openxmlformats.org/officeDocument/2006/relationships/customXml" Target="../ink/ink2290.xml"/><Relationship Id="rId459" Type="http://schemas.openxmlformats.org/officeDocument/2006/relationships/image" Target="../media/image2149.png"/><Relationship Id="rId666" Type="http://schemas.openxmlformats.org/officeDocument/2006/relationships/customXml" Target="../ink/ink2324.xml"/><Relationship Id="rId16" Type="http://schemas.openxmlformats.org/officeDocument/2006/relationships/customXml" Target="../ink/ink1996.xml"/><Relationship Id="rId221" Type="http://schemas.openxmlformats.org/officeDocument/2006/relationships/customXml" Target="../ink/ink2100.xml"/><Relationship Id="rId319" Type="http://schemas.openxmlformats.org/officeDocument/2006/relationships/customXml" Target="../ink/ink2149.xml"/><Relationship Id="rId526" Type="http://schemas.openxmlformats.org/officeDocument/2006/relationships/image" Target="../media/image2182.png"/><Relationship Id="rId165" Type="http://schemas.openxmlformats.org/officeDocument/2006/relationships/customXml" Target="../ink/ink2071.xml"/><Relationship Id="rId372" Type="http://schemas.openxmlformats.org/officeDocument/2006/relationships/customXml" Target="../ink/ink2176.xml"/><Relationship Id="rId232" Type="http://schemas.openxmlformats.org/officeDocument/2006/relationships/image" Target="../media/image2036.png"/><Relationship Id="rId27" Type="http://schemas.openxmlformats.org/officeDocument/2006/relationships/image" Target="../media/image1936.png"/><Relationship Id="rId537" Type="http://schemas.openxmlformats.org/officeDocument/2006/relationships/customXml" Target="../ink/ink2259.xml"/></Relationships>
</file>

<file path=ppt/slides/_rels/slide29.xml.rels><?xml version="1.0" encoding="UTF-8" standalone="yes"?>
<Relationships xmlns="http://schemas.openxmlformats.org/package/2006/relationships"><Relationship Id="rId1827" Type="http://schemas.openxmlformats.org/officeDocument/2006/relationships/customXml" Target="../ink/ink3251.xml"/><Relationship Id="rId170" Type="http://schemas.openxmlformats.org/officeDocument/2006/relationships/image" Target="../media/image2334.png"/><Relationship Id="rId128" Type="http://schemas.openxmlformats.org/officeDocument/2006/relationships/image" Target="../media/image2313.png"/><Relationship Id="rId335" Type="http://schemas.openxmlformats.org/officeDocument/2006/relationships/customXml" Target="../ink/ink2496.xml"/><Relationship Id="rId542" Type="http://schemas.openxmlformats.org/officeDocument/2006/relationships/customXml" Target="../ink/ink2600.xml"/><Relationship Id="rId987" Type="http://schemas.openxmlformats.org/officeDocument/2006/relationships/image" Target="../media/image2736.png"/><Relationship Id="rId1172" Type="http://schemas.openxmlformats.org/officeDocument/2006/relationships/image" Target="../media/image2827.png"/><Relationship Id="rId2016" Type="http://schemas.openxmlformats.org/officeDocument/2006/relationships/customXml" Target="../ink/ink3346.xml"/><Relationship Id="rId402" Type="http://schemas.openxmlformats.org/officeDocument/2006/relationships/image" Target="../media/image2449.png"/><Relationship Id="rId847" Type="http://schemas.openxmlformats.org/officeDocument/2006/relationships/image" Target="../media/image2668.png"/><Relationship Id="rId1032" Type="http://schemas.openxmlformats.org/officeDocument/2006/relationships/customXml" Target="../ink/ink2848.xml"/><Relationship Id="rId1477" Type="http://schemas.openxmlformats.org/officeDocument/2006/relationships/customXml" Target="../ink/ink3074.xml"/><Relationship Id="rId1684" Type="http://schemas.openxmlformats.org/officeDocument/2006/relationships/image" Target="../media/image3078.png"/><Relationship Id="rId1891" Type="http://schemas.openxmlformats.org/officeDocument/2006/relationships/customXml" Target="../ink/ink3283.xml"/><Relationship Id="rId707" Type="http://schemas.openxmlformats.org/officeDocument/2006/relationships/image" Target="../media/image2599.png"/><Relationship Id="rId914" Type="http://schemas.openxmlformats.org/officeDocument/2006/relationships/image" Target="../media/image2012.png"/><Relationship Id="rId1337" Type="http://schemas.openxmlformats.org/officeDocument/2006/relationships/customXml" Target="../ink/ink3003.xml"/><Relationship Id="rId1544" Type="http://schemas.openxmlformats.org/officeDocument/2006/relationships/customXml" Target="../ink/ink3108.xml"/><Relationship Id="rId1751" Type="http://schemas.openxmlformats.org/officeDocument/2006/relationships/customXml" Target="../ink/ink3213.xml"/><Relationship Id="rId1989" Type="http://schemas.openxmlformats.org/officeDocument/2006/relationships/customXml" Target="../ink/ink3332.xml"/><Relationship Id="rId43" Type="http://schemas.openxmlformats.org/officeDocument/2006/relationships/customXml" Target="../ink/ink2346.xml"/><Relationship Id="rId1404" Type="http://schemas.openxmlformats.org/officeDocument/2006/relationships/image" Target="../media/image2940.png"/><Relationship Id="rId1611" Type="http://schemas.openxmlformats.org/officeDocument/2006/relationships/customXml" Target="../ink/ink3142.xml"/><Relationship Id="rId1849" Type="http://schemas.openxmlformats.org/officeDocument/2006/relationships/customXml" Target="../ink/ink3262.xml"/><Relationship Id="rId192" Type="http://schemas.openxmlformats.org/officeDocument/2006/relationships/image" Target="../media/image2345.png"/><Relationship Id="rId1709" Type="http://schemas.openxmlformats.org/officeDocument/2006/relationships/customXml" Target="../ink/ink3192.xml"/><Relationship Id="rId1916" Type="http://schemas.openxmlformats.org/officeDocument/2006/relationships/image" Target="../media/image3194.png"/><Relationship Id="rId497" Type="http://schemas.openxmlformats.org/officeDocument/2006/relationships/image" Target="../media/image2496.png"/><Relationship Id="rId357" Type="http://schemas.openxmlformats.org/officeDocument/2006/relationships/customXml" Target="../ink/ink2507.xml"/><Relationship Id="rId1194" Type="http://schemas.openxmlformats.org/officeDocument/2006/relationships/image" Target="../media/image2838.png"/><Relationship Id="rId2038" Type="http://schemas.openxmlformats.org/officeDocument/2006/relationships/customXml" Target="../ink/ink3357.xml"/><Relationship Id="rId217" Type="http://schemas.openxmlformats.org/officeDocument/2006/relationships/image" Target="../media/image2357.png"/><Relationship Id="rId564" Type="http://schemas.openxmlformats.org/officeDocument/2006/relationships/image" Target="../media/image2529.png"/><Relationship Id="rId771" Type="http://schemas.openxmlformats.org/officeDocument/2006/relationships/image" Target="../media/image2631.png"/><Relationship Id="rId869" Type="http://schemas.openxmlformats.org/officeDocument/2006/relationships/image" Target="../media/image2679.png"/><Relationship Id="rId1499" Type="http://schemas.openxmlformats.org/officeDocument/2006/relationships/customXml" Target="../ink/ink3085.xml"/><Relationship Id="rId424" Type="http://schemas.openxmlformats.org/officeDocument/2006/relationships/image" Target="../media/image2460.png"/><Relationship Id="rId631" Type="http://schemas.openxmlformats.org/officeDocument/2006/relationships/image" Target="../media/image2562.png"/><Relationship Id="rId729" Type="http://schemas.openxmlformats.org/officeDocument/2006/relationships/image" Target="../media/image2610.png"/><Relationship Id="rId1054" Type="http://schemas.openxmlformats.org/officeDocument/2006/relationships/customXml" Target="../ink/ink2859.xml"/><Relationship Id="rId1261" Type="http://schemas.openxmlformats.org/officeDocument/2006/relationships/image" Target="../media/image2870.png"/><Relationship Id="rId1359" Type="http://schemas.openxmlformats.org/officeDocument/2006/relationships/customXml" Target="../ink/ink3014.xml"/><Relationship Id="rId936" Type="http://schemas.openxmlformats.org/officeDocument/2006/relationships/image" Target="../media/image2711.png"/><Relationship Id="rId1121" Type="http://schemas.openxmlformats.org/officeDocument/2006/relationships/customXml" Target="../ink/ink2894.xml"/><Relationship Id="rId1219" Type="http://schemas.openxmlformats.org/officeDocument/2006/relationships/customXml" Target="../ink/ink2943.xml"/><Relationship Id="rId1566" Type="http://schemas.openxmlformats.org/officeDocument/2006/relationships/customXml" Target="../ink/ink3119.xml"/><Relationship Id="rId1773" Type="http://schemas.openxmlformats.org/officeDocument/2006/relationships/customXml" Target="../ink/ink3224.xml"/><Relationship Id="rId1980" Type="http://schemas.openxmlformats.org/officeDocument/2006/relationships/image" Target="../media/image3226.png"/><Relationship Id="rId65" Type="http://schemas.openxmlformats.org/officeDocument/2006/relationships/customXml" Target="../ink/ink2357.xml"/><Relationship Id="rId1426" Type="http://schemas.openxmlformats.org/officeDocument/2006/relationships/image" Target="../media/image2951.png"/><Relationship Id="rId1633" Type="http://schemas.openxmlformats.org/officeDocument/2006/relationships/image" Target="../media/image3053.png"/><Relationship Id="rId1840" Type="http://schemas.openxmlformats.org/officeDocument/2006/relationships/image" Target="../media/image3156.png"/><Relationship Id="rId1700" Type="http://schemas.openxmlformats.org/officeDocument/2006/relationships/image" Target="../media/image3086.png"/><Relationship Id="rId1938" Type="http://schemas.openxmlformats.org/officeDocument/2006/relationships/image" Target="../media/image3205.png"/><Relationship Id="rId281" Type="http://schemas.openxmlformats.org/officeDocument/2006/relationships/image" Target="../media/image2389.png"/><Relationship Id="rId141" Type="http://schemas.openxmlformats.org/officeDocument/2006/relationships/customXml" Target="../ink/ink2398.xml"/><Relationship Id="rId379" Type="http://schemas.openxmlformats.org/officeDocument/2006/relationships/customXml" Target="../ink/ink2518.xml"/><Relationship Id="rId586" Type="http://schemas.openxmlformats.org/officeDocument/2006/relationships/image" Target="../media/image2540.png"/><Relationship Id="rId793" Type="http://schemas.openxmlformats.org/officeDocument/2006/relationships/image" Target="../media/image2641.png"/><Relationship Id="rId7" Type="http://schemas.openxmlformats.org/officeDocument/2006/relationships/customXml" Target="../ink/ink2328.xml"/><Relationship Id="rId239" Type="http://schemas.openxmlformats.org/officeDocument/2006/relationships/image" Target="../media/image2368.png"/><Relationship Id="rId446" Type="http://schemas.openxmlformats.org/officeDocument/2006/relationships/image" Target="../media/image2471.png"/><Relationship Id="rId653" Type="http://schemas.openxmlformats.org/officeDocument/2006/relationships/customXml" Target="../ink/ink2657.xml"/><Relationship Id="rId1076" Type="http://schemas.openxmlformats.org/officeDocument/2006/relationships/customXml" Target="../ink/ink2870.xml"/><Relationship Id="rId1283" Type="http://schemas.openxmlformats.org/officeDocument/2006/relationships/image" Target="../media/image2881.png"/><Relationship Id="rId1490" Type="http://schemas.openxmlformats.org/officeDocument/2006/relationships/image" Target="../media/image2983.png"/><Relationship Id="rId306" Type="http://schemas.openxmlformats.org/officeDocument/2006/relationships/image" Target="../media/image2401.png"/><Relationship Id="rId860" Type="http://schemas.openxmlformats.org/officeDocument/2006/relationships/customXml" Target="../ink/ink2761.xml"/><Relationship Id="rId958" Type="http://schemas.openxmlformats.org/officeDocument/2006/relationships/customXml" Target="../ink/ink2811.xml"/><Relationship Id="rId1143" Type="http://schemas.openxmlformats.org/officeDocument/2006/relationships/customXml" Target="../ink/ink2905.xml"/><Relationship Id="rId1588" Type="http://schemas.openxmlformats.org/officeDocument/2006/relationships/image" Target="../media/image3031.png"/><Relationship Id="rId1795" Type="http://schemas.openxmlformats.org/officeDocument/2006/relationships/customXml" Target="../ink/ink3235.xml"/><Relationship Id="rId87" Type="http://schemas.openxmlformats.org/officeDocument/2006/relationships/customXml" Target="../ink/ink2368.xml"/><Relationship Id="rId513" Type="http://schemas.openxmlformats.org/officeDocument/2006/relationships/image" Target="../media/image2504.png"/><Relationship Id="rId720" Type="http://schemas.openxmlformats.org/officeDocument/2006/relationships/customXml" Target="../ink/ink2691.xml"/><Relationship Id="rId818" Type="http://schemas.openxmlformats.org/officeDocument/2006/relationships/customXml" Target="../ink/ink2740.xml"/><Relationship Id="rId1350" Type="http://schemas.openxmlformats.org/officeDocument/2006/relationships/image" Target="../media/image2914.png"/><Relationship Id="rId1448" Type="http://schemas.openxmlformats.org/officeDocument/2006/relationships/image" Target="../media/image2962.png"/><Relationship Id="rId1655" Type="http://schemas.openxmlformats.org/officeDocument/2006/relationships/customXml" Target="../ink/ink3165.xml"/><Relationship Id="rId1003" Type="http://schemas.openxmlformats.org/officeDocument/2006/relationships/image" Target="../media/image2744.png"/><Relationship Id="rId1210" Type="http://schemas.openxmlformats.org/officeDocument/2006/relationships/image" Target="../media/image2846.png"/><Relationship Id="rId1308" Type="http://schemas.openxmlformats.org/officeDocument/2006/relationships/image" Target="../media/image2893.png"/><Relationship Id="rId1862" Type="http://schemas.openxmlformats.org/officeDocument/2006/relationships/image" Target="../media/image3167.png"/><Relationship Id="rId1515" Type="http://schemas.openxmlformats.org/officeDocument/2006/relationships/customXml" Target="../ink/ink3093.xml"/><Relationship Id="rId1722" Type="http://schemas.openxmlformats.org/officeDocument/2006/relationships/image" Target="../media/image3097.png"/><Relationship Id="rId14" Type="http://schemas.openxmlformats.org/officeDocument/2006/relationships/image" Target="../media/image2259.png"/><Relationship Id="rId163" Type="http://schemas.openxmlformats.org/officeDocument/2006/relationships/customXml" Target="../ink/ink2409.xml"/><Relationship Id="rId370" Type="http://schemas.openxmlformats.org/officeDocument/2006/relationships/image" Target="../media/image2433.png"/><Relationship Id="rId2051" Type="http://schemas.openxmlformats.org/officeDocument/2006/relationships/image" Target="../media/image3260.png"/><Relationship Id="rId230" Type="http://schemas.openxmlformats.org/officeDocument/2006/relationships/customXml" Target="../ink/ink2443.xml"/><Relationship Id="rId468" Type="http://schemas.openxmlformats.org/officeDocument/2006/relationships/customXml" Target="../ink/ink2563.xml"/><Relationship Id="rId675" Type="http://schemas.openxmlformats.org/officeDocument/2006/relationships/customXml" Target="../ink/ink2668.xml"/><Relationship Id="rId882" Type="http://schemas.openxmlformats.org/officeDocument/2006/relationships/customXml" Target="../ink/ink2772.xml"/><Relationship Id="rId1098" Type="http://schemas.openxmlformats.org/officeDocument/2006/relationships/image" Target="../media/image2790.png"/><Relationship Id="rId328" Type="http://schemas.openxmlformats.org/officeDocument/2006/relationships/image" Target="../media/image2412.png"/><Relationship Id="rId535" Type="http://schemas.openxmlformats.org/officeDocument/2006/relationships/image" Target="../media/image2515.png"/><Relationship Id="rId742" Type="http://schemas.openxmlformats.org/officeDocument/2006/relationships/customXml" Target="../ink/ink2702.xml"/><Relationship Id="rId1165" Type="http://schemas.openxmlformats.org/officeDocument/2006/relationships/customXml" Target="../ink/ink2916.xml"/><Relationship Id="rId1372" Type="http://schemas.openxmlformats.org/officeDocument/2006/relationships/image" Target="../media/image2924.png"/><Relationship Id="rId2009" Type="http://schemas.openxmlformats.org/officeDocument/2006/relationships/image" Target="../media/image3240.png"/><Relationship Id="rId602" Type="http://schemas.openxmlformats.org/officeDocument/2006/relationships/customXml" Target="../ink/ink2631.xml"/><Relationship Id="rId1025" Type="http://schemas.openxmlformats.org/officeDocument/2006/relationships/image" Target="../media/image2755.png"/><Relationship Id="rId1232" Type="http://schemas.openxmlformats.org/officeDocument/2006/relationships/image" Target="../media/image2857.png"/><Relationship Id="rId1677" Type="http://schemas.openxmlformats.org/officeDocument/2006/relationships/customXml" Target="../ink/ink3176.xml"/><Relationship Id="rId1884" Type="http://schemas.openxmlformats.org/officeDocument/2006/relationships/image" Target="../media/image3178.png"/><Relationship Id="rId907" Type="http://schemas.openxmlformats.org/officeDocument/2006/relationships/image" Target="../media/image2698.png"/><Relationship Id="rId1537" Type="http://schemas.openxmlformats.org/officeDocument/2006/relationships/image" Target="../media/image3006.png"/><Relationship Id="rId1744" Type="http://schemas.openxmlformats.org/officeDocument/2006/relationships/image" Target="../media/image3108.png"/><Relationship Id="rId1951" Type="http://schemas.openxmlformats.org/officeDocument/2006/relationships/customXml" Target="../ink/ink3313.xml"/><Relationship Id="rId36" Type="http://schemas.openxmlformats.org/officeDocument/2006/relationships/image" Target="../media/image2270.png"/><Relationship Id="rId1604" Type="http://schemas.openxmlformats.org/officeDocument/2006/relationships/image" Target="../media/image3039.png"/><Relationship Id="rId185" Type="http://schemas.openxmlformats.org/officeDocument/2006/relationships/customXml" Target="../ink/ink2420.xml"/><Relationship Id="rId1811" Type="http://schemas.openxmlformats.org/officeDocument/2006/relationships/customXml" Target="../ink/ink3243.xml"/><Relationship Id="rId1909" Type="http://schemas.openxmlformats.org/officeDocument/2006/relationships/customXml" Target="../ink/ink3292.xml"/><Relationship Id="rId392" Type="http://schemas.openxmlformats.org/officeDocument/2006/relationships/image" Target="../media/image2444.png"/><Relationship Id="rId697" Type="http://schemas.openxmlformats.org/officeDocument/2006/relationships/image" Target="../media/image2594.png"/><Relationship Id="rId252" Type="http://schemas.openxmlformats.org/officeDocument/2006/relationships/customXml" Target="../ink/ink2454.xml"/><Relationship Id="rId1187" Type="http://schemas.openxmlformats.org/officeDocument/2006/relationships/customXml" Target="../ink/ink2927.xml"/><Relationship Id="rId112" Type="http://schemas.openxmlformats.org/officeDocument/2006/relationships/customXml" Target="../ink/ink2383.xml"/><Relationship Id="rId557" Type="http://schemas.openxmlformats.org/officeDocument/2006/relationships/customXml" Target="../ink/ink2608.xml"/><Relationship Id="rId764" Type="http://schemas.openxmlformats.org/officeDocument/2006/relationships/customXml" Target="../ink/ink2713.xml"/><Relationship Id="rId971" Type="http://schemas.openxmlformats.org/officeDocument/2006/relationships/image" Target="../media/image2728.png"/><Relationship Id="rId1394" Type="http://schemas.openxmlformats.org/officeDocument/2006/relationships/image" Target="../media/image2935.png"/><Relationship Id="rId1699" Type="http://schemas.openxmlformats.org/officeDocument/2006/relationships/customXml" Target="../ink/ink3187.xml"/><Relationship Id="rId2000" Type="http://schemas.openxmlformats.org/officeDocument/2006/relationships/customXml" Target="../ink/ink3338.xml"/><Relationship Id="rId417" Type="http://schemas.openxmlformats.org/officeDocument/2006/relationships/customXml" Target="../ink/ink2537.xml"/><Relationship Id="rId624" Type="http://schemas.openxmlformats.org/officeDocument/2006/relationships/customXml" Target="../ink/ink2642.xml"/><Relationship Id="rId831" Type="http://schemas.openxmlformats.org/officeDocument/2006/relationships/image" Target="../media/image2660.png"/><Relationship Id="rId1047" Type="http://schemas.openxmlformats.org/officeDocument/2006/relationships/image" Target="../media/image2766.png"/><Relationship Id="rId1254" Type="http://schemas.openxmlformats.org/officeDocument/2006/relationships/customXml" Target="../ink/ink2961.xml"/><Relationship Id="rId1461" Type="http://schemas.openxmlformats.org/officeDocument/2006/relationships/customXml" Target="../ink/ink3066.xml"/><Relationship Id="rId929" Type="http://schemas.openxmlformats.org/officeDocument/2006/relationships/customXml" Target="../ink/ink2796.xml"/><Relationship Id="rId1114" Type="http://schemas.openxmlformats.org/officeDocument/2006/relationships/image" Target="../media/image2798.png"/><Relationship Id="rId1321" Type="http://schemas.openxmlformats.org/officeDocument/2006/relationships/customXml" Target="../ink/ink2995.xml"/><Relationship Id="rId1559" Type="http://schemas.openxmlformats.org/officeDocument/2006/relationships/image" Target="../media/image3017.png"/><Relationship Id="rId1766" Type="http://schemas.openxmlformats.org/officeDocument/2006/relationships/image" Target="../media/image3119.png"/><Relationship Id="rId1973" Type="http://schemas.openxmlformats.org/officeDocument/2006/relationships/customXml" Target="../ink/ink3324.xml"/><Relationship Id="rId58" Type="http://schemas.openxmlformats.org/officeDocument/2006/relationships/image" Target="../media/image2281.png"/><Relationship Id="rId1419" Type="http://schemas.openxmlformats.org/officeDocument/2006/relationships/customXml" Target="../ink/ink3045.xml"/><Relationship Id="rId1626" Type="http://schemas.openxmlformats.org/officeDocument/2006/relationships/customXml" Target="../ink/ink3150.xml"/><Relationship Id="rId1833" Type="http://schemas.openxmlformats.org/officeDocument/2006/relationships/customXml" Target="../ink/ink3254.xml"/><Relationship Id="rId1900" Type="http://schemas.openxmlformats.org/officeDocument/2006/relationships/image" Target="../media/image3186.png"/><Relationship Id="rId274" Type="http://schemas.openxmlformats.org/officeDocument/2006/relationships/customXml" Target="../ink/ink2465.xml"/><Relationship Id="rId481" Type="http://schemas.openxmlformats.org/officeDocument/2006/relationships/image" Target="../media/image2488.png"/><Relationship Id="rId134" Type="http://schemas.openxmlformats.org/officeDocument/2006/relationships/image" Target="../media/image2316.png"/><Relationship Id="rId579" Type="http://schemas.openxmlformats.org/officeDocument/2006/relationships/customXml" Target="../ink/ink2619.xml"/><Relationship Id="rId786" Type="http://schemas.openxmlformats.org/officeDocument/2006/relationships/customXml" Target="../ink/ink2724.xml"/><Relationship Id="rId993" Type="http://schemas.openxmlformats.org/officeDocument/2006/relationships/image" Target="../media/image2739.png"/><Relationship Id="rId341" Type="http://schemas.openxmlformats.org/officeDocument/2006/relationships/customXml" Target="../ink/ink2499.xml"/><Relationship Id="rId439" Type="http://schemas.openxmlformats.org/officeDocument/2006/relationships/customXml" Target="../ink/ink2548.xml"/><Relationship Id="rId646" Type="http://schemas.openxmlformats.org/officeDocument/2006/relationships/image" Target="../media/image2569.png"/><Relationship Id="rId1069" Type="http://schemas.openxmlformats.org/officeDocument/2006/relationships/image" Target="../media/image2777.png"/><Relationship Id="rId1276" Type="http://schemas.openxmlformats.org/officeDocument/2006/relationships/customXml" Target="../ink/ink2972.xml"/><Relationship Id="rId1483" Type="http://schemas.openxmlformats.org/officeDocument/2006/relationships/customXml" Target="../ink/ink3077.xml"/><Relationship Id="rId2022" Type="http://schemas.openxmlformats.org/officeDocument/2006/relationships/customXml" Target="../ink/ink3349.xml"/><Relationship Id="rId201" Type="http://schemas.openxmlformats.org/officeDocument/2006/relationships/customXml" Target="../ink/ink2428.xml"/><Relationship Id="rId506" Type="http://schemas.openxmlformats.org/officeDocument/2006/relationships/customXml" Target="../ink/ink2582.xml"/><Relationship Id="rId853" Type="http://schemas.openxmlformats.org/officeDocument/2006/relationships/image" Target="../media/image2671.png"/><Relationship Id="rId1136" Type="http://schemas.openxmlformats.org/officeDocument/2006/relationships/image" Target="../media/image2809.png"/><Relationship Id="rId1690" Type="http://schemas.openxmlformats.org/officeDocument/2006/relationships/image" Target="../media/image3081.png"/><Relationship Id="rId1788" Type="http://schemas.openxmlformats.org/officeDocument/2006/relationships/image" Target="../media/image3130.png"/><Relationship Id="rId1995" Type="http://schemas.openxmlformats.org/officeDocument/2006/relationships/image" Target="../media/image3233.png"/><Relationship Id="rId713" Type="http://schemas.openxmlformats.org/officeDocument/2006/relationships/image" Target="../media/image2602.png"/><Relationship Id="rId920" Type="http://schemas.openxmlformats.org/officeDocument/2006/relationships/image" Target="../media/image2703.png"/><Relationship Id="rId1343" Type="http://schemas.openxmlformats.org/officeDocument/2006/relationships/customXml" Target="../ink/ink3006.xml"/><Relationship Id="rId1550" Type="http://schemas.openxmlformats.org/officeDocument/2006/relationships/customXml" Target="../ink/ink3111.xml"/><Relationship Id="rId1648" Type="http://schemas.openxmlformats.org/officeDocument/2006/relationships/image" Target="../media/image3060.png"/><Relationship Id="rId1203" Type="http://schemas.openxmlformats.org/officeDocument/2006/relationships/customXml" Target="../ink/ink2935.xml"/><Relationship Id="rId1410" Type="http://schemas.openxmlformats.org/officeDocument/2006/relationships/image" Target="../media/image2943.png"/><Relationship Id="rId1508" Type="http://schemas.openxmlformats.org/officeDocument/2006/relationships/image" Target="../media/image2992.png"/><Relationship Id="rId1855" Type="http://schemas.openxmlformats.org/officeDocument/2006/relationships/customXml" Target="../ink/ink3265.xml"/><Relationship Id="rId1715" Type="http://schemas.openxmlformats.org/officeDocument/2006/relationships/customXml" Target="../ink/ink3195.xml"/><Relationship Id="rId1922" Type="http://schemas.openxmlformats.org/officeDocument/2006/relationships/image" Target="../media/image3197.png"/><Relationship Id="rId296" Type="http://schemas.openxmlformats.org/officeDocument/2006/relationships/customXml" Target="../ink/ink2476.xml"/><Relationship Id="rId156" Type="http://schemas.openxmlformats.org/officeDocument/2006/relationships/image" Target="../media/image2327.png"/><Relationship Id="rId363" Type="http://schemas.openxmlformats.org/officeDocument/2006/relationships/customXml" Target="../ink/ink2510.xml"/><Relationship Id="rId570" Type="http://schemas.openxmlformats.org/officeDocument/2006/relationships/image" Target="../media/image2532.png"/><Relationship Id="rId2044" Type="http://schemas.openxmlformats.org/officeDocument/2006/relationships/image" Target="../media/image3257.png"/><Relationship Id="rId223" Type="http://schemas.openxmlformats.org/officeDocument/2006/relationships/image" Target="../media/image2360.png"/><Relationship Id="rId430" Type="http://schemas.openxmlformats.org/officeDocument/2006/relationships/image" Target="../media/image2463.png"/><Relationship Id="rId668" Type="http://schemas.openxmlformats.org/officeDocument/2006/relationships/image" Target="../media/image2580.png"/><Relationship Id="rId875" Type="http://schemas.openxmlformats.org/officeDocument/2006/relationships/image" Target="../media/image2682.png"/><Relationship Id="rId1060" Type="http://schemas.openxmlformats.org/officeDocument/2006/relationships/customXml" Target="../ink/ink2862.xml"/><Relationship Id="rId1298" Type="http://schemas.openxmlformats.org/officeDocument/2006/relationships/image" Target="../media/image2888.png"/><Relationship Id="rId528" Type="http://schemas.openxmlformats.org/officeDocument/2006/relationships/customXml" Target="../ink/ink2593.xml"/><Relationship Id="rId735" Type="http://schemas.openxmlformats.org/officeDocument/2006/relationships/image" Target="../media/image2613.png"/><Relationship Id="rId942" Type="http://schemas.openxmlformats.org/officeDocument/2006/relationships/image" Target="../media/image2714.png"/><Relationship Id="rId1158" Type="http://schemas.openxmlformats.org/officeDocument/2006/relationships/image" Target="../media/image2820.png"/><Relationship Id="rId1365" Type="http://schemas.openxmlformats.org/officeDocument/2006/relationships/image" Target="../media/image2921.png"/><Relationship Id="rId1572" Type="http://schemas.openxmlformats.org/officeDocument/2006/relationships/image" Target="../media/image3023.png"/><Relationship Id="rId1018" Type="http://schemas.openxmlformats.org/officeDocument/2006/relationships/customXml" Target="../ink/ink2841.xml"/><Relationship Id="rId1225" Type="http://schemas.openxmlformats.org/officeDocument/2006/relationships/customXml" Target="../ink/ink2946.xml"/><Relationship Id="rId1432" Type="http://schemas.openxmlformats.org/officeDocument/2006/relationships/image" Target="../media/image2954.png"/><Relationship Id="rId1877" Type="http://schemas.openxmlformats.org/officeDocument/2006/relationships/customXml" Target="../ink/ink3276.xml"/><Relationship Id="rId71" Type="http://schemas.openxmlformats.org/officeDocument/2006/relationships/customXml" Target="../ink/ink2360.xml"/><Relationship Id="rId802" Type="http://schemas.openxmlformats.org/officeDocument/2006/relationships/customXml" Target="../ink/ink2732.xml"/><Relationship Id="rId1737" Type="http://schemas.openxmlformats.org/officeDocument/2006/relationships/customXml" Target="../ink/ink3206.xml"/><Relationship Id="rId1944" Type="http://schemas.openxmlformats.org/officeDocument/2006/relationships/image" Target="../media/image3208.png"/><Relationship Id="rId29" Type="http://schemas.openxmlformats.org/officeDocument/2006/relationships/customXml" Target="../ink/ink2339.xml"/><Relationship Id="rId178" Type="http://schemas.openxmlformats.org/officeDocument/2006/relationships/image" Target="../media/image2338.png"/><Relationship Id="rId1804" Type="http://schemas.openxmlformats.org/officeDocument/2006/relationships/image" Target="../media/image3138.png"/><Relationship Id="rId385" Type="http://schemas.openxmlformats.org/officeDocument/2006/relationships/customXml" Target="../ink/ink2521.xml"/><Relationship Id="rId592" Type="http://schemas.openxmlformats.org/officeDocument/2006/relationships/customXml" Target="../ink/ink2626.xml"/><Relationship Id="rId245" Type="http://schemas.openxmlformats.org/officeDocument/2006/relationships/image" Target="../media/image2371.png"/><Relationship Id="rId452" Type="http://schemas.openxmlformats.org/officeDocument/2006/relationships/image" Target="../media/image2474.png"/><Relationship Id="rId897" Type="http://schemas.openxmlformats.org/officeDocument/2006/relationships/image" Target="../media/image2693.png"/><Relationship Id="rId1082" Type="http://schemas.openxmlformats.org/officeDocument/2006/relationships/customXml" Target="../ink/ink2874.xml"/><Relationship Id="rId105" Type="http://schemas.openxmlformats.org/officeDocument/2006/relationships/image" Target="../media/image2302.png"/><Relationship Id="rId312" Type="http://schemas.openxmlformats.org/officeDocument/2006/relationships/image" Target="../media/image2404.png"/><Relationship Id="rId757" Type="http://schemas.openxmlformats.org/officeDocument/2006/relationships/image" Target="../media/image2624.png"/><Relationship Id="rId964" Type="http://schemas.openxmlformats.org/officeDocument/2006/relationships/customXml" Target="../ink/ink2814.xml"/><Relationship Id="rId1387" Type="http://schemas.openxmlformats.org/officeDocument/2006/relationships/customXml" Target="../ink/ink3029.xml"/><Relationship Id="rId1594" Type="http://schemas.openxmlformats.org/officeDocument/2006/relationships/image" Target="../media/image3034.png"/><Relationship Id="rId93" Type="http://schemas.openxmlformats.org/officeDocument/2006/relationships/customXml" Target="../ink/ink2372.xml"/><Relationship Id="rId617" Type="http://schemas.openxmlformats.org/officeDocument/2006/relationships/image" Target="../media/image2555.png"/><Relationship Id="rId824" Type="http://schemas.openxmlformats.org/officeDocument/2006/relationships/customXml" Target="../ink/ink2743.xml"/><Relationship Id="rId1247" Type="http://schemas.openxmlformats.org/officeDocument/2006/relationships/image" Target="../media/image2864.png"/><Relationship Id="rId1454" Type="http://schemas.openxmlformats.org/officeDocument/2006/relationships/image" Target="../media/image2965.png"/><Relationship Id="rId1661" Type="http://schemas.openxmlformats.org/officeDocument/2006/relationships/customXml" Target="../ink/ink3168.xml"/><Relationship Id="rId1899" Type="http://schemas.openxmlformats.org/officeDocument/2006/relationships/customXml" Target="../ink/ink3287.xml"/><Relationship Id="rId1107" Type="http://schemas.openxmlformats.org/officeDocument/2006/relationships/customXml" Target="../ink/ink2887.xml"/><Relationship Id="rId1314" Type="http://schemas.openxmlformats.org/officeDocument/2006/relationships/image" Target="../media/image2896.png"/><Relationship Id="rId1521" Type="http://schemas.openxmlformats.org/officeDocument/2006/relationships/customXml" Target="../ink/ink3096.xml"/><Relationship Id="rId1759" Type="http://schemas.openxmlformats.org/officeDocument/2006/relationships/customXml" Target="../ink/ink3217.xml"/><Relationship Id="rId1966" Type="http://schemas.openxmlformats.org/officeDocument/2006/relationships/image" Target="../media/image3219.png"/><Relationship Id="rId1619" Type="http://schemas.openxmlformats.org/officeDocument/2006/relationships/image" Target="../media/image3046.png"/><Relationship Id="rId1826" Type="http://schemas.openxmlformats.org/officeDocument/2006/relationships/image" Target="../media/image3149.png"/><Relationship Id="rId20" Type="http://schemas.openxmlformats.org/officeDocument/2006/relationships/image" Target="../media/image2262.png"/><Relationship Id="rId267" Type="http://schemas.openxmlformats.org/officeDocument/2006/relationships/image" Target="../media/image2382.png"/><Relationship Id="rId474" Type="http://schemas.openxmlformats.org/officeDocument/2006/relationships/customXml" Target="../ink/ink2566.xml"/><Relationship Id="rId127" Type="http://schemas.openxmlformats.org/officeDocument/2006/relationships/customXml" Target="../ink/ink2391.xml"/><Relationship Id="rId681" Type="http://schemas.openxmlformats.org/officeDocument/2006/relationships/image" Target="../media/image2586.png"/><Relationship Id="rId779" Type="http://schemas.openxmlformats.org/officeDocument/2006/relationships/image" Target="../media/image2144.png"/><Relationship Id="rId986" Type="http://schemas.openxmlformats.org/officeDocument/2006/relationships/customXml" Target="../ink/ink2825.xml"/><Relationship Id="rId334" Type="http://schemas.openxmlformats.org/officeDocument/2006/relationships/image" Target="../media/image2415.png"/><Relationship Id="rId541" Type="http://schemas.openxmlformats.org/officeDocument/2006/relationships/image" Target="../media/image2518.png"/><Relationship Id="rId639" Type="http://schemas.openxmlformats.org/officeDocument/2006/relationships/image" Target="../media/image2566.png"/><Relationship Id="rId1171" Type="http://schemas.openxmlformats.org/officeDocument/2006/relationships/customXml" Target="../ink/ink2919.xml"/><Relationship Id="rId1269" Type="http://schemas.openxmlformats.org/officeDocument/2006/relationships/image" Target="../media/image2874.png"/><Relationship Id="rId1476" Type="http://schemas.openxmlformats.org/officeDocument/2006/relationships/image" Target="../media/image2976.png"/><Relationship Id="rId2015" Type="http://schemas.openxmlformats.org/officeDocument/2006/relationships/image" Target="../media/image3243.png"/><Relationship Id="rId401" Type="http://schemas.openxmlformats.org/officeDocument/2006/relationships/customXml" Target="../ink/ink2529.xml"/><Relationship Id="rId846" Type="http://schemas.openxmlformats.org/officeDocument/2006/relationships/customXml" Target="../ink/ink2754.xml"/><Relationship Id="rId1031" Type="http://schemas.openxmlformats.org/officeDocument/2006/relationships/image" Target="../media/image2758.png"/><Relationship Id="rId1129" Type="http://schemas.openxmlformats.org/officeDocument/2006/relationships/customXml" Target="../ink/ink2898.xml"/><Relationship Id="rId1683" Type="http://schemas.openxmlformats.org/officeDocument/2006/relationships/customXml" Target="../ink/ink3179.xml"/><Relationship Id="rId1890" Type="http://schemas.openxmlformats.org/officeDocument/2006/relationships/image" Target="../media/image3181.png"/><Relationship Id="rId1988" Type="http://schemas.openxmlformats.org/officeDocument/2006/relationships/image" Target="../media/image3230.png"/><Relationship Id="rId706" Type="http://schemas.openxmlformats.org/officeDocument/2006/relationships/customXml" Target="../ink/ink2684.xml"/><Relationship Id="rId913" Type="http://schemas.openxmlformats.org/officeDocument/2006/relationships/customXml" Target="../ink/ink2788.xml"/><Relationship Id="rId1336" Type="http://schemas.openxmlformats.org/officeDocument/2006/relationships/image" Target="../media/image2907.png"/><Relationship Id="rId1543" Type="http://schemas.openxmlformats.org/officeDocument/2006/relationships/image" Target="../media/image3009.png"/><Relationship Id="rId1750" Type="http://schemas.openxmlformats.org/officeDocument/2006/relationships/image" Target="../media/image3111.png"/><Relationship Id="rId42" Type="http://schemas.openxmlformats.org/officeDocument/2006/relationships/image" Target="../media/image2273.png"/><Relationship Id="rId1403" Type="http://schemas.openxmlformats.org/officeDocument/2006/relationships/customXml" Target="../ink/ink3037.xml"/><Relationship Id="rId1610" Type="http://schemas.openxmlformats.org/officeDocument/2006/relationships/image" Target="../media/image3042.png"/><Relationship Id="rId1848" Type="http://schemas.openxmlformats.org/officeDocument/2006/relationships/image" Target="../media/image3160.png"/><Relationship Id="rId191" Type="http://schemas.openxmlformats.org/officeDocument/2006/relationships/customXml" Target="../ink/ink2423.xml"/><Relationship Id="rId1708" Type="http://schemas.openxmlformats.org/officeDocument/2006/relationships/image" Target="../media/image3090.png"/><Relationship Id="rId1915" Type="http://schemas.openxmlformats.org/officeDocument/2006/relationships/customXml" Target="../ink/ink3295.xml"/><Relationship Id="rId289" Type="http://schemas.openxmlformats.org/officeDocument/2006/relationships/image" Target="../media/image2393.png"/><Relationship Id="rId496" Type="http://schemas.openxmlformats.org/officeDocument/2006/relationships/customXml" Target="../ink/ink2577.xml"/><Relationship Id="rId149" Type="http://schemas.openxmlformats.org/officeDocument/2006/relationships/customXml" Target="../ink/ink2402.xml"/><Relationship Id="rId356" Type="http://schemas.openxmlformats.org/officeDocument/2006/relationships/image" Target="../media/image2426.png"/><Relationship Id="rId563" Type="http://schemas.openxmlformats.org/officeDocument/2006/relationships/customXml" Target="../ink/ink2611.xml"/><Relationship Id="rId770" Type="http://schemas.openxmlformats.org/officeDocument/2006/relationships/customXml" Target="../ink/ink2716.xml"/><Relationship Id="rId1193" Type="http://schemas.openxmlformats.org/officeDocument/2006/relationships/customXml" Target="../ink/ink2930.xml"/><Relationship Id="rId2037" Type="http://schemas.openxmlformats.org/officeDocument/2006/relationships/image" Target="../media/image3254.png"/><Relationship Id="rId216" Type="http://schemas.openxmlformats.org/officeDocument/2006/relationships/customXml" Target="../ink/ink2436.xml"/><Relationship Id="rId423" Type="http://schemas.openxmlformats.org/officeDocument/2006/relationships/customXml" Target="../ink/ink2540.xml"/><Relationship Id="rId868" Type="http://schemas.openxmlformats.org/officeDocument/2006/relationships/customXml" Target="../ink/ink2765.xml"/><Relationship Id="rId1053" Type="http://schemas.openxmlformats.org/officeDocument/2006/relationships/image" Target="../media/image2769.png"/><Relationship Id="rId1260" Type="http://schemas.openxmlformats.org/officeDocument/2006/relationships/customXml" Target="../ink/ink2964.xml"/><Relationship Id="rId1498" Type="http://schemas.openxmlformats.org/officeDocument/2006/relationships/image" Target="../media/image2987.png"/><Relationship Id="rId630" Type="http://schemas.openxmlformats.org/officeDocument/2006/relationships/customXml" Target="../ink/ink2645.xml"/><Relationship Id="rId728" Type="http://schemas.openxmlformats.org/officeDocument/2006/relationships/customXml" Target="../ink/ink2695.xml"/><Relationship Id="rId935" Type="http://schemas.openxmlformats.org/officeDocument/2006/relationships/customXml" Target="../ink/ink2799.xml"/><Relationship Id="rId1358" Type="http://schemas.openxmlformats.org/officeDocument/2006/relationships/image" Target="../media/image2918.png"/><Relationship Id="rId1565" Type="http://schemas.openxmlformats.org/officeDocument/2006/relationships/image" Target="../media/image3020.png"/><Relationship Id="rId1772" Type="http://schemas.openxmlformats.org/officeDocument/2006/relationships/image" Target="../media/image3122.png"/><Relationship Id="rId64" Type="http://schemas.openxmlformats.org/officeDocument/2006/relationships/image" Target="../media/image2284.png"/><Relationship Id="rId1120" Type="http://schemas.openxmlformats.org/officeDocument/2006/relationships/image" Target="../media/image2801.png"/><Relationship Id="rId1218" Type="http://schemas.openxmlformats.org/officeDocument/2006/relationships/image" Target="../media/image2850.png"/><Relationship Id="rId1425" Type="http://schemas.openxmlformats.org/officeDocument/2006/relationships/customXml" Target="../ink/ink3048.xml"/><Relationship Id="rId1632" Type="http://schemas.openxmlformats.org/officeDocument/2006/relationships/customXml" Target="../ink/ink3153.xml"/><Relationship Id="rId1937" Type="http://schemas.openxmlformats.org/officeDocument/2006/relationships/customXml" Target="../ink/ink3306.xml"/><Relationship Id="rId280" Type="http://schemas.openxmlformats.org/officeDocument/2006/relationships/customXml" Target="../ink/ink2468.xml"/><Relationship Id="rId140" Type="http://schemas.openxmlformats.org/officeDocument/2006/relationships/image" Target="../media/image2319.png"/><Relationship Id="rId378" Type="http://schemas.openxmlformats.org/officeDocument/2006/relationships/image" Target="../media/image2437.png"/><Relationship Id="rId585" Type="http://schemas.openxmlformats.org/officeDocument/2006/relationships/customXml" Target="../ink/ink2622.xml"/><Relationship Id="rId792" Type="http://schemas.openxmlformats.org/officeDocument/2006/relationships/customXml" Target="../ink/ink2727.xml"/><Relationship Id="rId2059" Type="http://schemas.openxmlformats.org/officeDocument/2006/relationships/customXml" Target="../ink/ink3369.xml"/><Relationship Id="rId6" Type="http://schemas.openxmlformats.org/officeDocument/2006/relationships/image" Target="../media/image2255.png"/><Relationship Id="rId238" Type="http://schemas.openxmlformats.org/officeDocument/2006/relationships/customXml" Target="../ink/ink2447.xml"/><Relationship Id="rId445" Type="http://schemas.openxmlformats.org/officeDocument/2006/relationships/customXml" Target="../ink/ink2551.xml"/><Relationship Id="rId652" Type="http://schemas.openxmlformats.org/officeDocument/2006/relationships/image" Target="../media/image2572.png"/><Relationship Id="rId1075" Type="http://schemas.openxmlformats.org/officeDocument/2006/relationships/image" Target="../media/image2780.png"/><Relationship Id="rId1282" Type="http://schemas.openxmlformats.org/officeDocument/2006/relationships/customXml" Target="../ink/ink2975.xml"/><Relationship Id="rId305" Type="http://schemas.openxmlformats.org/officeDocument/2006/relationships/customXml" Target="../ink/ink2481.xml"/><Relationship Id="rId512" Type="http://schemas.openxmlformats.org/officeDocument/2006/relationships/customXml" Target="../ink/ink2585.xml"/><Relationship Id="rId957" Type="http://schemas.openxmlformats.org/officeDocument/2006/relationships/image" Target="../media/image2721.png"/><Relationship Id="rId1142" Type="http://schemas.openxmlformats.org/officeDocument/2006/relationships/image" Target="../media/image2812.png"/><Relationship Id="rId1587" Type="http://schemas.openxmlformats.org/officeDocument/2006/relationships/customXml" Target="../ink/ink3130.xml"/><Relationship Id="rId1794" Type="http://schemas.openxmlformats.org/officeDocument/2006/relationships/image" Target="../media/image3133.png"/><Relationship Id="rId86" Type="http://schemas.openxmlformats.org/officeDocument/2006/relationships/image" Target="../media/image2295.png"/><Relationship Id="rId817" Type="http://schemas.openxmlformats.org/officeDocument/2006/relationships/image" Target="../media/image2653.png"/><Relationship Id="rId1002" Type="http://schemas.openxmlformats.org/officeDocument/2006/relationships/customXml" Target="../ink/ink2833.xml"/><Relationship Id="rId1447" Type="http://schemas.openxmlformats.org/officeDocument/2006/relationships/customXml" Target="../ink/ink3059.xml"/><Relationship Id="rId1654" Type="http://schemas.openxmlformats.org/officeDocument/2006/relationships/image" Target="../media/image3063.png"/><Relationship Id="rId1861" Type="http://schemas.openxmlformats.org/officeDocument/2006/relationships/customXml" Target="../ink/ink3268.xml"/><Relationship Id="rId1307" Type="http://schemas.openxmlformats.org/officeDocument/2006/relationships/customXml" Target="../ink/ink2988.xml"/><Relationship Id="rId1514" Type="http://schemas.openxmlformats.org/officeDocument/2006/relationships/image" Target="../media/image2995.png"/><Relationship Id="rId1721" Type="http://schemas.openxmlformats.org/officeDocument/2006/relationships/customXml" Target="../ink/ink3198.xml"/><Relationship Id="rId1959" Type="http://schemas.openxmlformats.org/officeDocument/2006/relationships/customXml" Target="../ink/ink3317.xml"/><Relationship Id="rId13" Type="http://schemas.openxmlformats.org/officeDocument/2006/relationships/customXml" Target="../ink/ink2331.xml"/><Relationship Id="rId1819" Type="http://schemas.openxmlformats.org/officeDocument/2006/relationships/customXml" Target="../ink/ink3247.xml"/><Relationship Id="rId162" Type="http://schemas.openxmlformats.org/officeDocument/2006/relationships/image" Target="../media/image2330.png"/><Relationship Id="rId467" Type="http://schemas.openxmlformats.org/officeDocument/2006/relationships/image" Target="../media/image2481.png"/><Relationship Id="rId1097" Type="http://schemas.openxmlformats.org/officeDocument/2006/relationships/customXml" Target="../ink/ink2882.xml"/><Relationship Id="rId2050" Type="http://schemas.openxmlformats.org/officeDocument/2006/relationships/customXml" Target="../ink/ink3364.xml"/><Relationship Id="rId674" Type="http://schemas.openxmlformats.org/officeDocument/2006/relationships/image" Target="../media/image2583.png"/><Relationship Id="rId881" Type="http://schemas.openxmlformats.org/officeDocument/2006/relationships/image" Target="../media/image2685.png"/><Relationship Id="rId979" Type="http://schemas.openxmlformats.org/officeDocument/2006/relationships/image" Target="../media/image2732.png"/><Relationship Id="rId327" Type="http://schemas.openxmlformats.org/officeDocument/2006/relationships/customXml" Target="../ink/ink2492.xml"/><Relationship Id="rId534" Type="http://schemas.openxmlformats.org/officeDocument/2006/relationships/customXml" Target="../ink/ink2596.xml"/><Relationship Id="rId741" Type="http://schemas.openxmlformats.org/officeDocument/2006/relationships/image" Target="../media/image2616.png"/><Relationship Id="rId839" Type="http://schemas.openxmlformats.org/officeDocument/2006/relationships/image" Target="../media/image2664.png"/><Relationship Id="rId1164" Type="http://schemas.openxmlformats.org/officeDocument/2006/relationships/image" Target="../media/image2823.png"/><Relationship Id="rId1371" Type="http://schemas.openxmlformats.org/officeDocument/2006/relationships/customXml" Target="../ink/ink3021.xml"/><Relationship Id="rId1469" Type="http://schemas.openxmlformats.org/officeDocument/2006/relationships/customXml" Target="../ink/ink3070.xml"/><Relationship Id="rId2008" Type="http://schemas.openxmlformats.org/officeDocument/2006/relationships/customXml" Target="../ink/ink3342.xml"/><Relationship Id="rId601" Type="http://schemas.openxmlformats.org/officeDocument/2006/relationships/image" Target="../media/image2547.png"/><Relationship Id="rId1024" Type="http://schemas.openxmlformats.org/officeDocument/2006/relationships/customXml" Target="../ink/ink2844.xml"/><Relationship Id="rId1231" Type="http://schemas.openxmlformats.org/officeDocument/2006/relationships/customXml" Target="../ink/ink2949.xml"/><Relationship Id="rId1676" Type="http://schemas.openxmlformats.org/officeDocument/2006/relationships/image" Target="../media/image3074.png"/><Relationship Id="rId1883" Type="http://schemas.openxmlformats.org/officeDocument/2006/relationships/customXml" Target="../ink/ink3279.xml"/><Relationship Id="rId906" Type="http://schemas.openxmlformats.org/officeDocument/2006/relationships/customXml" Target="../ink/ink2784.xml"/><Relationship Id="rId1329" Type="http://schemas.openxmlformats.org/officeDocument/2006/relationships/customXml" Target="../ink/ink2999.xml"/><Relationship Id="rId1536" Type="http://schemas.openxmlformats.org/officeDocument/2006/relationships/customXml" Target="../ink/ink3104.xml"/><Relationship Id="rId1743" Type="http://schemas.openxmlformats.org/officeDocument/2006/relationships/customXml" Target="../ink/ink3209.xml"/><Relationship Id="rId1950" Type="http://schemas.openxmlformats.org/officeDocument/2006/relationships/image" Target="../media/image3211.png"/><Relationship Id="rId35" Type="http://schemas.openxmlformats.org/officeDocument/2006/relationships/customXml" Target="../ink/ink2342.xml"/><Relationship Id="rId1603" Type="http://schemas.openxmlformats.org/officeDocument/2006/relationships/customXml" Target="../ink/ink3138.xml"/><Relationship Id="rId1810" Type="http://schemas.openxmlformats.org/officeDocument/2006/relationships/image" Target="../media/image3141.png"/><Relationship Id="rId184" Type="http://schemas.openxmlformats.org/officeDocument/2006/relationships/image" Target="../media/image2341.png"/><Relationship Id="rId391" Type="http://schemas.openxmlformats.org/officeDocument/2006/relationships/customXml" Target="../ink/ink2524.xml"/><Relationship Id="rId1908" Type="http://schemas.openxmlformats.org/officeDocument/2006/relationships/image" Target="../media/image3190.png"/><Relationship Id="rId251" Type="http://schemas.openxmlformats.org/officeDocument/2006/relationships/image" Target="../media/image2374.png"/><Relationship Id="rId489" Type="http://schemas.openxmlformats.org/officeDocument/2006/relationships/image" Target="../media/image2492.png"/><Relationship Id="rId696" Type="http://schemas.openxmlformats.org/officeDocument/2006/relationships/customXml" Target="../ink/ink2679.xml"/><Relationship Id="rId349" Type="http://schemas.openxmlformats.org/officeDocument/2006/relationships/customXml" Target="../ink/ink2503.xml"/><Relationship Id="rId556" Type="http://schemas.openxmlformats.org/officeDocument/2006/relationships/image" Target="../media/image2525.png"/><Relationship Id="rId763" Type="http://schemas.openxmlformats.org/officeDocument/2006/relationships/image" Target="../media/image2627.png"/><Relationship Id="rId1186" Type="http://schemas.openxmlformats.org/officeDocument/2006/relationships/image" Target="../media/image2834.png"/><Relationship Id="rId1393" Type="http://schemas.openxmlformats.org/officeDocument/2006/relationships/customXml" Target="../ink/ink3032.xml"/><Relationship Id="rId111" Type="http://schemas.openxmlformats.org/officeDocument/2006/relationships/image" Target="../media/image2305.png"/><Relationship Id="rId209" Type="http://schemas.openxmlformats.org/officeDocument/2006/relationships/customXml" Target="../ink/ink2432.xml"/><Relationship Id="rId416" Type="http://schemas.openxmlformats.org/officeDocument/2006/relationships/image" Target="../media/image2456.png"/><Relationship Id="rId970" Type="http://schemas.openxmlformats.org/officeDocument/2006/relationships/customXml" Target="../ink/ink2817.xml"/><Relationship Id="rId1046" Type="http://schemas.openxmlformats.org/officeDocument/2006/relationships/customXml" Target="../ink/ink2855.xml"/><Relationship Id="rId1253" Type="http://schemas.openxmlformats.org/officeDocument/2006/relationships/image" Target="../media/image2866.png"/><Relationship Id="rId1698" Type="http://schemas.openxmlformats.org/officeDocument/2006/relationships/image" Target="../media/image3085.png"/><Relationship Id="rId623" Type="http://schemas.openxmlformats.org/officeDocument/2006/relationships/image" Target="../media/image2558.png"/><Relationship Id="rId830" Type="http://schemas.openxmlformats.org/officeDocument/2006/relationships/customXml" Target="../ink/ink2746.xml"/><Relationship Id="rId928" Type="http://schemas.openxmlformats.org/officeDocument/2006/relationships/image" Target="../media/image2707.png"/><Relationship Id="rId1460" Type="http://schemas.openxmlformats.org/officeDocument/2006/relationships/image" Target="../media/image2968.png"/><Relationship Id="rId1558" Type="http://schemas.openxmlformats.org/officeDocument/2006/relationships/customXml" Target="../ink/ink3115.xml"/><Relationship Id="rId1765" Type="http://schemas.openxmlformats.org/officeDocument/2006/relationships/customXml" Target="../ink/ink3220.xml"/><Relationship Id="rId57" Type="http://schemas.openxmlformats.org/officeDocument/2006/relationships/customXml" Target="../ink/ink2353.xml"/><Relationship Id="rId1113" Type="http://schemas.openxmlformats.org/officeDocument/2006/relationships/customXml" Target="../ink/ink2890.xml"/><Relationship Id="rId1320" Type="http://schemas.openxmlformats.org/officeDocument/2006/relationships/image" Target="../media/image2899.png"/><Relationship Id="rId1418" Type="http://schemas.openxmlformats.org/officeDocument/2006/relationships/image" Target="../media/image2947.png"/><Relationship Id="rId1972" Type="http://schemas.openxmlformats.org/officeDocument/2006/relationships/image" Target="../media/image3222.png"/><Relationship Id="rId1625" Type="http://schemas.openxmlformats.org/officeDocument/2006/relationships/image" Target="../media/image3049.png"/><Relationship Id="rId1832" Type="http://schemas.openxmlformats.org/officeDocument/2006/relationships/image" Target="../media/image3152.png"/><Relationship Id="rId273" Type="http://schemas.openxmlformats.org/officeDocument/2006/relationships/image" Target="../media/image2385.png"/><Relationship Id="rId480" Type="http://schemas.openxmlformats.org/officeDocument/2006/relationships/customXml" Target="../ink/ink2569.xml"/><Relationship Id="rId133" Type="http://schemas.openxmlformats.org/officeDocument/2006/relationships/customXml" Target="../ink/ink2394.xml"/><Relationship Id="rId340" Type="http://schemas.openxmlformats.org/officeDocument/2006/relationships/image" Target="../media/image2418.png"/><Relationship Id="rId578" Type="http://schemas.openxmlformats.org/officeDocument/2006/relationships/image" Target="../media/image2536.png"/><Relationship Id="rId785" Type="http://schemas.openxmlformats.org/officeDocument/2006/relationships/image" Target="../media/image2637.png"/><Relationship Id="rId992" Type="http://schemas.openxmlformats.org/officeDocument/2006/relationships/customXml" Target="../ink/ink2828.xml"/><Relationship Id="rId2021" Type="http://schemas.openxmlformats.org/officeDocument/2006/relationships/image" Target="../media/image3246.png"/><Relationship Id="rId200" Type="http://schemas.openxmlformats.org/officeDocument/2006/relationships/image" Target="../media/image2349.png"/><Relationship Id="rId438" Type="http://schemas.openxmlformats.org/officeDocument/2006/relationships/image" Target="../media/image2467.png"/><Relationship Id="rId645" Type="http://schemas.openxmlformats.org/officeDocument/2006/relationships/customXml" Target="../ink/ink2653.xml"/><Relationship Id="rId852" Type="http://schemas.openxmlformats.org/officeDocument/2006/relationships/customXml" Target="../ink/ink2757.xml"/><Relationship Id="rId1068" Type="http://schemas.openxmlformats.org/officeDocument/2006/relationships/customXml" Target="../ink/ink2866.xml"/><Relationship Id="rId1275" Type="http://schemas.openxmlformats.org/officeDocument/2006/relationships/image" Target="../media/image2877.png"/><Relationship Id="rId1482" Type="http://schemas.openxmlformats.org/officeDocument/2006/relationships/image" Target="../media/image2979.png"/><Relationship Id="rId505" Type="http://schemas.openxmlformats.org/officeDocument/2006/relationships/image" Target="../media/image2500.png"/><Relationship Id="rId712" Type="http://schemas.openxmlformats.org/officeDocument/2006/relationships/customXml" Target="../ink/ink2687.xml"/><Relationship Id="rId1135" Type="http://schemas.openxmlformats.org/officeDocument/2006/relationships/customXml" Target="../ink/ink2901.xml"/><Relationship Id="rId1342" Type="http://schemas.openxmlformats.org/officeDocument/2006/relationships/image" Target="../media/image2910.png"/><Relationship Id="rId1787" Type="http://schemas.openxmlformats.org/officeDocument/2006/relationships/customXml" Target="../ink/ink3231.xml"/><Relationship Id="rId1994" Type="http://schemas.openxmlformats.org/officeDocument/2006/relationships/customXml" Target="../ink/ink3335.xml"/><Relationship Id="rId79" Type="http://schemas.openxmlformats.org/officeDocument/2006/relationships/customXml" Target="../ink/ink2364.xml"/><Relationship Id="rId1202" Type="http://schemas.openxmlformats.org/officeDocument/2006/relationships/image" Target="../media/image2842.png"/><Relationship Id="rId1647" Type="http://schemas.openxmlformats.org/officeDocument/2006/relationships/customXml" Target="../ink/ink3161.xml"/><Relationship Id="rId1854" Type="http://schemas.openxmlformats.org/officeDocument/2006/relationships/image" Target="../media/image3163.png"/><Relationship Id="rId1507" Type="http://schemas.openxmlformats.org/officeDocument/2006/relationships/customXml" Target="../ink/ink3089.xml"/><Relationship Id="rId1714" Type="http://schemas.openxmlformats.org/officeDocument/2006/relationships/image" Target="../media/image3093.png"/><Relationship Id="rId295" Type="http://schemas.openxmlformats.org/officeDocument/2006/relationships/image" Target="../media/image2396.png"/><Relationship Id="rId1921" Type="http://schemas.openxmlformats.org/officeDocument/2006/relationships/customXml" Target="../ink/ink3298.xml"/><Relationship Id="rId155" Type="http://schemas.openxmlformats.org/officeDocument/2006/relationships/customXml" Target="../ink/ink2405.xml"/><Relationship Id="rId362" Type="http://schemas.openxmlformats.org/officeDocument/2006/relationships/image" Target="../media/image2429.png"/><Relationship Id="rId1297" Type="http://schemas.openxmlformats.org/officeDocument/2006/relationships/customXml" Target="../ink/ink2983.xml"/><Relationship Id="rId2043" Type="http://schemas.openxmlformats.org/officeDocument/2006/relationships/customXml" Target="../ink/ink3360.xml"/><Relationship Id="rId222" Type="http://schemas.openxmlformats.org/officeDocument/2006/relationships/customXml" Target="../ink/ink2439.xml"/><Relationship Id="rId667" Type="http://schemas.openxmlformats.org/officeDocument/2006/relationships/customXml" Target="../ink/ink2664.xml"/><Relationship Id="rId874" Type="http://schemas.openxmlformats.org/officeDocument/2006/relationships/customXml" Target="../ink/ink2768.xml"/><Relationship Id="rId527" Type="http://schemas.openxmlformats.org/officeDocument/2006/relationships/image" Target="../media/image2511.png"/><Relationship Id="rId734" Type="http://schemas.openxmlformats.org/officeDocument/2006/relationships/customXml" Target="../ink/ink2698.xml"/><Relationship Id="rId941" Type="http://schemas.openxmlformats.org/officeDocument/2006/relationships/customXml" Target="../ink/ink2802.xml"/><Relationship Id="rId1157" Type="http://schemas.openxmlformats.org/officeDocument/2006/relationships/customXml" Target="../ink/ink2912.xml"/><Relationship Id="rId1364" Type="http://schemas.openxmlformats.org/officeDocument/2006/relationships/customXml" Target="../ink/ink3017.xml"/><Relationship Id="rId1571" Type="http://schemas.openxmlformats.org/officeDocument/2006/relationships/customXml" Target="../ink/ink3122.xml"/><Relationship Id="rId70" Type="http://schemas.openxmlformats.org/officeDocument/2006/relationships/image" Target="../media/image2287.png"/><Relationship Id="rId801" Type="http://schemas.openxmlformats.org/officeDocument/2006/relationships/image" Target="../media/image2645.png"/><Relationship Id="rId1017" Type="http://schemas.openxmlformats.org/officeDocument/2006/relationships/image" Target="../media/image2751.png"/><Relationship Id="rId1224" Type="http://schemas.openxmlformats.org/officeDocument/2006/relationships/image" Target="../media/image2853.png"/><Relationship Id="rId1431" Type="http://schemas.openxmlformats.org/officeDocument/2006/relationships/customXml" Target="../ink/ink3051.xml"/><Relationship Id="rId1669" Type="http://schemas.openxmlformats.org/officeDocument/2006/relationships/customXml" Target="../ink/ink3172.xml"/><Relationship Id="rId1876" Type="http://schemas.openxmlformats.org/officeDocument/2006/relationships/image" Target="../media/image3174.png"/><Relationship Id="rId1529" Type="http://schemas.openxmlformats.org/officeDocument/2006/relationships/customXml" Target="../ink/ink3100.xml"/><Relationship Id="rId1736" Type="http://schemas.openxmlformats.org/officeDocument/2006/relationships/image" Target="../media/image3104.png"/><Relationship Id="rId1943" Type="http://schemas.openxmlformats.org/officeDocument/2006/relationships/customXml" Target="../ink/ink3309.xml"/><Relationship Id="rId28" Type="http://schemas.openxmlformats.org/officeDocument/2006/relationships/image" Target="../media/image2266.png"/><Relationship Id="rId1803" Type="http://schemas.openxmlformats.org/officeDocument/2006/relationships/customXml" Target="../ink/ink3239.xml"/><Relationship Id="rId177" Type="http://schemas.openxmlformats.org/officeDocument/2006/relationships/customXml" Target="../ink/ink2416.xml"/><Relationship Id="rId384" Type="http://schemas.openxmlformats.org/officeDocument/2006/relationships/image" Target="../media/image2440.png"/><Relationship Id="rId591" Type="http://schemas.openxmlformats.org/officeDocument/2006/relationships/image" Target="../media/image2542.png"/><Relationship Id="rId244" Type="http://schemas.openxmlformats.org/officeDocument/2006/relationships/customXml" Target="../ink/ink2450.xml"/><Relationship Id="rId689" Type="http://schemas.openxmlformats.org/officeDocument/2006/relationships/image" Target="../media/image2590.png"/><Relationship Id="rId896" Type="http://schemas.openxmlformats.org/officeDocument/2006/relationships/customXml" Target="../ink/ink2779.xml"/><Relationship Id="rId1081" Type="http://schemas.openxmlformats.org/officeDocument/2006/relationships/customXml" Target="../ink/ink2873.xml"/><Relationship Id="rId451" Type="http://schemas.openxmlformats.org/officeDocument/2006/relationships/customXml" Target="../ink/ink2554.xml"/><Relationship Id="rId549" Type="http://schemas.openxmlformats.org/officeDocument/2006/relationships/customXml" Target="../ink/ink2604.xml"/><Relationship Id="rId756" Type="http://schemas.openxmlformats.org/officeDocument/2006/relationships/customXml" Target="../ink/ink2709.xml"/><Relationship Id="rId1179" Type="http://schemas.openxmlformats.org/officeDocument/2006/relationships/customXml" Target="../ink/ink2923.xml"/><Relationship Id="rId1386" Type="http://schemas.openxmlformats.org/officeDocument/2006/relationships/image" Target="../media/image2931.png"/><Relationship Id="rId1593" Type="http://schemas.openxmlformats.org/officeDocument/2006/relationships/customXml" Target="../ink/ink3133.xml"/><Relationship Id="rId104" Type="http://schemas.openxmlformats.org/officeDocument/2006/relationships/customXml" Target="../ink/ink2379.xml"/><Relationship Id="rId311" Type="http://schemas.openxmlformats.org/officeDocument/2006/relationships/customXml" Target="../ink/ink2484.xml"/><Relationship Id="rId409" Type="http://schemas.openxmlformats.org/officeDocument/2006/relationships/customXml" Target="../ink/ink2533.xml"/><Relationship Id="rId963" Type="http://schemas.openxmlformats.org/officeDocument/2006/relationships/image" Target="../media/image2724.png"/><Relationship Id="rId1039" Type="http://schemas.openxmlformats.org/officeDocument/2006/relationships/image" Target="../media/image2762.png"/><Relationship Id="rId1246" Type="http://schemas.openxmlformats.org/officeDocument/2006/relationships/customXml" Target="../ink/ink2957.xml"/><Relationship Id="rId1898" Type="http://schemas.openxmlformats.org/officeDocument/2006/relationships/image" Target="../media/image3185.png"/><Relationship Id="rId92" Type="http://schemas.openxmlformats.org/officeDocument/2006/relationships/customXml" Target="../ink/ink2371.xml"/><Relationship Id="rId616" Type="http://schemas.openxmlformats.org/officeDocument/2006/relationships/customXml" Target="../ink/ink2638.xml"/><Relationship Id="rId823" Type="http://schemas.openxmlformats.org/officeDocument/2006/relationships/image" Target="../media/image2656.png"/><Relationship Id="rId1453" Type="http://schemas.openxmlformats.org/officeDocument/2006/relationships/customXml" Target="../ink/ink3062.xml"/><Relationship Id="rId1660" Type="http://schemas.openxmlformats.org/officeDocument/2006/relationships/image" Target="../media/image3066.png"/><Relationship Id="rId1758" Type="http://schemas.openxmlformats.org/officeDocument/2006/relationships/image" Target="../media/image3115.png"/><Relationship Id="rId1106" Type="http://schemas.openxmlformats.org/officeDocument/2006/relationships/image" Target="../media/image2794.png"/><Relationship Id="rId1313" Type="http://schemas.openxmlformats.org/officeDocument/2006/relationships/customXml" Target="../ink/ink2991.xml"/><Relationship Id="rId1520" Type="http://schemas.openxmlformats.org/officeDocument/2006/relationships/image" Target="../media/image2998.png"/><Relationship Id="rId1965" Type="http://schemas.openxmlformats.org/officeDocument/2006/relationships/customXml" Target="../ink/ink3320.xml"/><Relationship Id="rId1618" Type="http://schemas.openxmlformats.org/officeDocument/2006/relationships/customXml" Target="../ink/ink3146.xml"/><Relationship Id="rId1825" Type="http://schemas.openxmlformats.org/officeDocument/2006/relationships/customXml" Target="../ink/ink3250.xml"/><Relationship Id="rId199" Type="http://schemas.openxmlformats.org/officeDocument/2006/relationships/customXml" Target="../ink/ink2427.xml"/><Relationship Id="rId266" Type="http://schemas.openxmlformats.org/officeDocument/2006/relationships/customXml" Target="../ink/ink2461.xml"/><Relationship Id="rId473" Type="http://schemas.openxmlformats.org/officeDocument/2006/relationships/image" Target="../media/image2484.png"/><Relationship Id="rId680" Type="http://schemas.openxmlformats.org/officeDocument/2006/relationships/customXml" Target="../ink/ink2671.xml"/><Relationship Id="rId126" Type="http://schemas.openxmlformats.org/officeDocument/2006/relationships/image" Target="../media/image2312.png"/><Relationship Id="rId333" Type="http://schemas.openxmlformats.org/officeDocument/2006/relationships/customXml" Target="../ink/ink2495.xml"/><Relationship Id="rId540" Type="http://schemas.openxmlformats.org/officeDocument/2006/relationships/customXml" Target="../ink/ink2599.xml"/><Relationship Id="rId778" Type="http://schemas.openxmlformats.org/officeDocument/2006/relationships/customXml" Target="../ink/ink2720.xml"/><Relationship Id="rId985" Type="http://schemas.openxmlformats.org/officeDocument/2006/relationships/image" Target="../media/image2735.png"/><Relationship Id="rId1170" Type="http://schemas.openxmlformats.org/officeDocument/2006/relationships/image" Target="../media/image2826.png"/><Relationship Id="rId2014" Type="http://schemas.openxmlformats.org/officeDocument/2006/relationships/customXml" Target="../ink/ink3345.xml"/><Relationship Id="rId638" Type="http://schemas.openxmlformats.org/officeDocument/2006/relationships/customXml" Target="../ink/ink2649.xml"/><Relationship Id="rId845" Type="http://schemas.openxmlformats.org/officeDocument/2006/relationships/image" Target="../media/image2667.png"/><Relationship Id="rId1030" Type="http://schemas.openxmlformats.org/officeDocument/2006/relationships/customXml" Target="../ink/ink2847.xml"/><Relationship Id="rId1268" Type="http://schemas.openxmlformats.org/officeDocument/2006/relationships/customXml" Target="../ink/ink2968.xml"/><Relationship Id="rId1475" Type="http://schemas.openxmlformats.org/officeDocument/2006/relationships/customXml" Target="../ink/ink3073.xml"/><Relationship Id="rId1682" Type="http://schemas.openxmlformats.org/officeDocument/2006/relationships/image" Target="../media/image3077.png"/><Relationship Id="rId400" Type="http://schemas.openxmlformats.org/officeDocument/2006/relationships/image" Target="../media/image2448.png"/><Relationship Id="rId705" Type="http://schemas.openxmlformats.org/officeDocument/2006/relationships/image" Target="../media/image2598.png"/><Relationship Id="rId1128" Type="http://schemas.openxmlformats.org/officeDocument/2006/relationships/image" Target="../media/image2805.png"/><Relationship Id="rId1335" Type="http://schemas.openxmlformats.org/officeDocument/2006/relationships/customXml" Target="../ink/ink3002.xml"/><Relationship Id="rId1542" Type="http://schemas.openxmlformats.org/officeDocument/2006/relationships/customXml" Target="../ink/ink3107.xml"/><Relationship Id="rId1987" Type="http://schemas.openxmlformats.org/officeDocument/2006/relationships/customXml" Target="../ink/ink3331.xml"/><Relationship Id="rId912" Type="http://schemas.openxmlformats.org/officeDocument/2006/relationships/image" Target="../media/image2700.png"/><Relationship Id="rId1847" Type="http://schemas.openxmlformats.org/officeDocument/2006/relationships/customXml" Target="../ink/ink3261.xml"/><Relationship Id="rId41" Type="http://schemas.openxmlformats.org/officeDocument/2006/relationships/customXml" Target="../ink/ink2345.xml"/><Relationship Id="rId1402" Type="http://schemas.openxmlformats.org/officeDocument/2006/relationships/image" Target="../media/image2939.png"/><Relationship Id="rId1707" Type="http://schemas.openxmlformats.org/officeDocument/2006/relationships/customXml" Target="../ink/ink3191.xml"/><Relationship Id="rId190" Type="http://schemas.openxmlformats.org/officeDocument/2006/relationships/image" Target="../media/image2344.png"/><Relationship Id="rId288" Type="http://schemas.openxmlformats.org/officeDocument/2006/relationships/customXml" Target="../ink/ink2472.xml"/><Relationship Id="rId1914" Type="http://schemas.openxmlformats.org/officeDocument/2006/relationships/image" Target="../media/image3193.png"/><Relationship Id="rId495" Type="http://schemas.openxmlformats.org/officeDocument/2006/relationships/image" Target="../media/image2495.png"/><Relationship Id="rId148" Type="http://schemas.openxmlformats.org/officeDocument/2006/relationships/image" Target="../media/image2323.png"/><Relationship Id="rId355" Type="http://schemas.openxmlformats.org/officeDocument/2006/relationships/customXml" Target="../ink/ink2506.xml"/><Relationship Id="rId562" Type="http://schemas.openxmlformats.org/officeDocument/2006/relationships/image" Target="../media/image2528.png"/><Relationship Id="rId1192" Type="http://schemas.openxmlformats.org/officeDocument/2006/relationships/image" Target="../media/image2837.png"/><Relationship Id="rId2036" Type="http://schemas.openxmlformats.org/officeDocument/2006/relationships/customXml" Target="../ink/ink3356.xml"/><Relationship Id="rId215" Type="http://schemas.openxmlformats.org/officeDocument/2006/relationships/image" Target="../media/image2356.png"/><Relationship Id="rId422" Type="http://schemas.openxmlformats.org/officeDocument/2006/relationships/image" Target="../media/image2459.png"/><Relationship Id="rId867" Type="http://schemas.openxmlformats.org/officeDocument/2006/relationships/image" Target="../media/image2678.png"/><Relationship Id="rId1052" Type="http://schemas.openxmlformats.org/officeDocument/2006/relationships/customXml" Target="../ink/ink2858.xml"/><Relationship Id="rId1497" Type="http://schemas.openxmlformats.org/officeDocument/2006/relationships/customXml" Target="../ink/ink3084.xml"/><Relationship Id="rId727" Type="http://schemas.openxmlformats.org/officeDocument/2006/relationships/image" Target="../media/image2609.png"/><Relationship Id="rId934" Type="http://schemas.openxmlformats.org/officeDocument/2006/relationships/image" Target="../media/image2710.png"/><Relationship Id="rId1357" Type="http://schemas.openxmlformats.org/officeDocument/2006/relationships/customXml" Target="../ink/ink3013.xml"/><Relationship Id="rId1564" Type="http://schemas.openxmlformats.org/officeDocument/2006/relationships/customXml" Target="../ink/ink3118.xml"/><Relationship Id="rId1771" Type="http://schemas.openxmlformats.org/officeDocument/2006/relationships/customXml" Target="../ink/ink3223.xml"/><Relationship Id="rId63" Type="http://schemas.openxmlformats.org/officeDocument/2006/relationships/customXml" Target="../ink/ink2356.xml"/><Relationship Id="rId1217" Type="http://schemas.openxmlformats.org/officeDocument/2006/relationships/customXml" Target="../ink/ink2942.xml"/><Relationship Id="rId1424" Type="http://schemas.openxmlformats.org/officeDocument/2006/relationships/image" Target="../media/image2950.png"/><Relationship Id="rId1631" Type="http://schemas.openxmlformats.org/officeDocument/2006/relationships/image" Target="../media/image3052.png"/><Relationship Id="rId1869" Type="http://schemas.openxmlformats.org/officeDocument/2006/relationships/customXml" Target="../ink/ink3272.xml"/><Relationship Id="rId1729" Type="http://schemas.openxmlformats.org/officeDocument/2006/relationships/customXml" Target="../ink/ink3202.xml"/><Relationship Id="rId1936" Type="http://schemas.openxmlformats.org/officeDocument/2006/relationships/image" Target="../media/image3204.png"/><Relationship Id="rId377" Type="http://schemas.openxmlformats.org/officeDocument/2006/relationships/customXml" Target="../ink/ink2517.xml"/><Relationship Id="rId584" Type="http://schemas.openxmlformats.org/officeDocument/2006/relationships/image" Target="../media/image2539.png"/><Relationship Id="rId2058" Type="http://schemas.openxmlformats.org/officeDocument/2006/relationships/image" Target="../media/image3263.png"/><Relationship Id="rId5" Type="http://schemas.openxmlformats.org/officeDocument/2006/relationships/image" Target="../media/image2254.png"/><Relationship Id="rId237" Type="http://schemas.openxmlformats.org/officeDocument/2006/relationships/image" Target="../media/image2367.png"/><Relationship Id="rId791" Type="http://schemas.openxmlformats.org/officeDocument/2006/relationships/image" Target="../media/image2640.png"/><Relationship Id="rId889" Type="http://schemas.openxmlformats.org/officeDocument/2006/relationships/image" Target="../media/image2689.png"/><Relationship Id="rId1074" Type="http://schemas.openxmlformats.org/officeDocument/2006/relationships/customXml" Target="../ink/ink2869.xml"/><Relationship Id="rId444" Type="http://schemas.openxmlformats.org/officeDocument/2006/relationships/image" Target="../media/image2470.png"/><Relationship Id="rId651" Type="http://schemas.openxmlformats.org/officeDocument/2006/relationships/customXml" Target="../ink/ink2656.xml"/><Relationship Id="rId749" Type="http://schemas.openxmlformats.org/officeDocument/2006/relationships/image" Target="../media/image2620.png"/><Relationship Id="rId1281" Type="http://schemas.openxmlformats.org/officeDocument/2006/relationships/image" Target="../media/image2880.png"/><Relationship Id="rId1379" Type="http://schemas.openxmlformats.org/officeDocument/2006/relationships/customXml" Target="../ink/ink3025.xml"/><Relationship Id="rId1586" Type="http://schemas.openxmlformats.org/officeDocument/2006/relationships/image" Target="../media/image3030.png"/><Relationship Id="rId304" Type="http://schemas.openxmlformats.org/officeDocument/2006/relationships/image" Target="../media/image2400.png"/><Relationship Id="rId511" Type="http://schemas.openxmlformats.org/officeDocument/2006/relationships/image" Target="../media/image2503.png"/><Relationship Id="rId609" Type="http://schemas.openxmlformats.org/officeDocument/2006/relationships/image" Target="../media/image2551.png"/><Relationship Id="rId956" Type="http://schemas.openxmlformats.org/officeDocument/2006/relationships/customXml" Target="../ink/ink2810.xml"/><Relationship Id="rId1141" Type="http://schemas.openxmlformats.org/officeDocument/2006/relationships/customXml" Target="../ink/ink2904.xml"/><Relationship Id="rId1239" Type="http://schemas.openxmlformats.org/officeDocument/2006/relationships/image" Target="../media/image2860.png"/><Relationship Id="rId1793" Type="http://schemas.openxmlformats.org/officeDocument/2006/relationships/customXml" Target="../ink/ink3234.xml"/><Relationship Id="rId85" Type="http://schemas.openxmlformats.org/officeDocument/2006/relationships/customXml" Target="../ink/ink2367.xml"/><Relationship Id="rId816" Type="http://schemas.openxmlformats.org/officeDocument/2006/relationships/customXml" Target="../ink/ink2739.xml"/><Relationship Id="rId1001" Type="http://schemas.openxmlformats.org/officeDocument/2006/relationships/image" Target="../media/image2743.png"/><Relationship Id="rId1446" Type="http://schemas.openxmlformats.org/officeDocument/2006/relationships/image" Target="../media/image2961.png"/><Relationship Id="rId1653" Type="http://schemas.openxmlformats.org/officeDocument/2006/relationships/customXml" Target="../ink/ink3164.xml"/><Relationship Id="rId1860" Type="http://schemas.openxmlformats.org/officeDocument/2006/relationships/image" Target="../media/image3166.png"/><Relationship Id="rId1306" Type="http://schemas.openxmlformats.org/officeDocument/2006/relationships/image" Target="../media/image2892.png"/><Relationship Id="rId1513" Type="http://schemas.openxmlformats.org/officeDocument/2006/relationships/customXml" Target="../ink/ink3092.xml"/><Relationship Id="rId1720" Type="http://schemas.openxmlformats.org/officeDocument/2006/relationships/image" Target="../media/image3096.png"/><Relationship Id="rId1958" Type="http://schemas.openxmlformats.org/officeDocument/2006/relationships/image" Target="../media/image3215.png"/><Relationship Id="rId12" Type="http://schemas.openxmlformats.org/officeDocument/2006/relationships/image" Target="../media/image2258.png"/><Relationship Id="rId1818" Type="http://schemas.openxmlformats.org/officeDocument/2006/relationships/image" Target="../media/image3145.png"/><Relationship Id="rId161" Type="http://schemas.openxmlformats.org/officeDocument/2006/relationships/customXml" Target="../ink/ink2408.xml"/><Relationship Id="rId399" Type="http://schemas.openxmlformats.org/officeDocument/2006/relationships/customXml" Target="../ink/ink2528.xml"/><Relationship Id="rId259" Type="http://schemas.openxmlformats.org/officeDocument/2006/relationships/image" Target="../media/image2378.png"/><Relationship Id="rId466" Type="http://schemas.openxmlformats.org/officeDocument/2006/relationships/customXml" Target="../ink/ink2562.xml"/><Relationship Id="rId673" Type="http://schemas.openxmlformats.org/officeDocument/2006/relationships/customXml" Target="../ink/ink2667.xml"/><Relationship Id="rId880" Type="http://schemas.openxmlformats.org/officeDocument/2006/relationships/customXml" Target="../ink/ink2771.xml"/><Relationship Id="rId1096" Type="http://schemas.openxmlformats.org/officeDocument/2006/relationships/image" Target="../media/image2789.png"/><Relationship Id="rId119" Type="http://schemas.openxmlformats.org/officeDocument/2006/relationships/image" Target="../media/image2309.png"/><Relationship Id="rId326" Type="http://schemas.openxmlformats.org/officeDocument/2006/relationships/image" Target="../media/image2411.png"/><Relationship Id="rId533" Type="http://schemas.openxmlformats.org/officeDocument/2006/relationships/image" Target="../media/image2514.png"/><Relationship Id="rId978" Type="http://schemas.openxmlformats.org/officeDocument/2006/relationships/customXml" Target="../ink/ink2821.xml"/><Relationship Id="rId1163" Type="http://schemas.openxmlformats.org/officeDocument/2006/relationships/customXml" Target="../ink/ink2915.xml"/><Relationship Id="rId1370" Type="http://schemas.openxmlformats.org/officeDocument/2006/relationships/image" Target="../media/image2923.png"/><Relationship Id="rId2007" Type="http://schemas.openxmlformats.org/officeDocument/2006/relationships/image" Target="../media/image3239.png"/><Relationship Id="rId740" Type="http://schemas.openxmlformats.org/officeDocument/2006/relationships/customXml" Target="../ink/ink2701.xml"/><Relationship Id="rId838" Type="http://schemas.openxmlformats.org/officeDocument/2006/relationships/customXml" Target="../ink/ink2750.xml"/><Relationship Id="rId1023" Type="http://schemas.openxmlformats.org/officeDocument/2006/relationships/image" Target="../media/image2754.png"/><Relationship Id="rId1468" Type="http://schemas.openxmlformats.org/officeDocument/2006/relationships/image" Target="../media/image2972.png"/><Relationship Id="rId1675" Type="http://schemas.openxmlformats.org/officeDocument/2006/relationships/customXml" Target="../ink/ink3175.xml"/><Relationship Id="rId1882" Type="http://schemas.openxmlformats.org/officeDocument/2006/relationships/image" Target="../media/image3177.png"/><Relationship Id="rId600" Type="http://schemas.openxmlformats.org/officeDocument/2006/relationships/customXml" Target="../ink/ink2630.xml"/><Relationship Id="rId1230" Type="http://schemas.openxmlformats.org/officeDocument/2006/relationships/image" Target="../media/image2856.png"/><Relationship Id="rId1328" Type="http://schemas.openxmlformats.org/officeDocument/2006/relationships/image" Target="../media/image2903.png"/><Relationship Id="rId1535" Type="http://schemas.openxmlformats.org/officeDocument/2006/relationships/customXml" Target="../ink/ink3103.xml"/><Relationship Id="rId905" Type="http://schemas.openxmlformats.org/officeDocument/2006/relationships/image" Target="../media/image2697.png"/><Relationship Id="rId1742" Type="http://schemas.openxmlformats.org/officeDocument/2006/relationships/image" Target="../media/image3107.png"/><Relationship Id="rId34" Type="http://schemas.openxmlformats.org/officeDocument/2006/relationships/image" Target="../media/image2269.png"/><Relationship Id="rId1602" Type="http://schemas.openxmlformats.org/officeDocument/2006/relationships/image" Target="../media/image3038.png"/><Relationship Id="rId183" Type="http://schemas.openxmlformats.org/officeDocument/2006/relationships/customXml" Target="../ink/ink2419.xml"/><Relationship Id="rId390" Type="http://schemas.openxmlformats.org/officeDocument/2006/relationships/image" Target="../media/image2443.png"/><Relationship Id="rId1907" Type="http://schemas.openxmlformats.org/officeDocument/2006/relationships/customXml" Target="../ink/ink3291.xml"/><Relationship Id="rId250" Type="http://schemas.openxmlformats.org/officeDocument/2006/relationships/customXml" Target="../ink/ink2453.xml"/><Relationship Id="rId488" Type="http://schemas.openxmlformats.org/officeDocument/2006/relationships/customXml" Target="../ink/ink2573.xml"/><Relationship Id="rId695" Type="http://schemas.openxmlformats.org/officeDocument/2006/relationships/image" Target="../media/image2593.png"/><Relationship Id="rId110" Type="http://schemas.openxmlformats.org/officeDocument/2006/relationships/customXml" Target="../ink/ink2382.xml"/><Relationship Id="rId348" Type="http://schemas.openxmlformats.org/officeDocument/2006/relationships/image" Target="../media/image2422.png"/><Relationship Id="rId555" Type="http://schemas.openxmlformats.org/officeDocument/2006/relationships/customXml" Target="../ink/ink2607.xml"/><Relationship Id="rId762" Type="http://schemas.openxmlformats.org/officeDocument/2006/relationships/customXml" Target="../ink/ink2712.xml"/><Relationship Id="rId1185" Type="http://schemas.openxmlformats.org/officeDocument/2006/relationships/customXml" Target="../ink/ink2926.xml"/><Relationship Id="rId1392" Type="http://schemas.openxmlformats.org/officeDocument/2006/relationships/image" Target="../media/image2934.png"/><Relationship Id="rId2029" Type="http://schemas.openxmlformats.org/officeDocument/2006/relationships/image" Target="../media/image3250.png"/><Relationship Id="rId208" Type="http://schemas.openxmlformats.org/officeDocument/2006/relationships/image" Target="../media/image2353.png"/><Relationship Id="rId415" Type="http://schemas.openxmlformats.org/officeDocument/2006/relationships/customXml" Target="../ink/ink2536.xml"/><Relationship Id="rId622" Type="http://schemas.openxmlformats.org/officeDocument/2006/relationships/customXml" Target="../ink/ink2641.xml"/><Relationship Id="rId1045" Type="http://schemas.openxmlformats.org/officeDocument/2006/relationships/image" Target="../media/image2765.png"/><Relationship Id="rId1252" Type="http://schemas.openxmlformats.org/officeDocument/2006/relationships/customXml" Target="../ink/ink2960.xml"/><Relationship Id="rId1697" Type="http://schemas.openxmlformats.org/officeDocument/2006/relationships/customXml" Target="../ink/ink3186.xml"/><Relationship Id="rId927" Type="http://schemas.openxmlformats.org/officeDocument/2006/relationships/customXml" Target="../ink/ink2795.xml"/><Relationship Id="rId1112" Type="http://schemas.openxmlformats.org/officeDocument/2006/relationships/image" Target="../media/image2797.png"/><Relationship Id="rId1557" Type="http://schemas.openxmlformats.org/officeDocument/2006/relationships/image" Target="../media/image3016.png"/><Relationship Id="rId1764" Type="http://schemas.openxmlformats.org/officeDocument/2006/relationships/image" Target="../media/image3118.png"/><Relationship Id="rId1971" Type="http://schemas.openxmlformats.org/officeDocument/2006/relationships/customXml" Target="../ink/ink3323.xml"/><Relationship Id="rId56" Type="http://schemas.openxmlformats.org/officeDocument/2006/relationships/image" Target="../media/image2280.png"/><Relationship Id="rId1417" Type="http://schemas.openxmlformats.org/officeDocument/2006/relationships/customXml" Target="../ink/ink3044.xml"/><Relationship Id="rId1624" Type="http://schemas.openxmlformats.org/officeDocument/2006/relationships/customXml" Target="../ink/ink3149.xml"/><Relationship Id="rId1831" Type="http://schemas.openxmlformats.org/officeDocument/2006/relationships/customXml" Target="../ink/ink3253.xml"/><Relationship Id="rId1929" Type="http://schemas.openxmlformats.org/officeDocument/2006/relationships/customXml" Target="../ink/ink3302.xml"/><Relationship Id="rId272" Type="http://schemas.openxmlformats.org/officeDocument/2006/relationships/customXml" Target="../ink/ink2464.xml"/><Relationship Id="rId577" Type="http://schemas.openxmlformats.org/officeDocument/2006/relationships/customXml" Target="../ink/ink2618.xml"/><Relationship Id="rId132" Type="http://schemas.openxmlformats.org/officeDocument/2006/relationships/image" Target="../media/image2315.png"/><Relationship Id="rId784" Type="http://schemas.openxmlformats.org/officeDocument/2006/relationships/customXml" Target="../ink/ink2723.xml"/><Relationship Id="rId991" Type="http://schemas.openxmlformats.org/officeDocument/2006/relationships/image" Target="../media/image2738.png"/><Relationship Id="rId1067" Type="http://schemas.openxmlformats.org/officeDocument/2006/relationships/image" Target="../media/image2776.png"/><Relationship Id="rId2020" Type="http://schemas.openxmlformats.org/officeDocument/2006/relationships/customXml" Target="../ink/ink3348.xml"/><Relationship Id="rId437" Type="http://schemas.openxmlformats.org/officeDocument/2006/relationships/customXml" Target="../ink/ink2547.xml"/><Relationship Id="rId644" Type="http://schemas.openxmlformats.org/officeDocument/2006/relationships/image" Target="../media/image2568.png"/><Relationship Id="rId851" Type="http://schemas.openxmlformats.org/officeDocument/2006/relationships/image" Target="../media/image2670.png"/><Relationship Id="rId1274" Type="http://schemas.openxmlformats.org/officeDocument/2006/relationships/customXml" Target="../ink/ink2971.xml"/><Relationship Id="rId1481" Type="http://schemas.openxmlformats.org/officeDocument/2006/relationships/customXml" Target="../ink/ink3076.xml"/><Relationship Id="rId1579" Type="http://schemas.openxmlformats.org/officeDocument/2006/relationships/customXml" Target="../ink/ink3126.xml"/><Relationship Id="rId504" Type="http://schemas.openxmlformats.org/officeDocument/2006/relationships/customXml" Target="../ink/ink2581.xml"/><Relationship Id="rId711" Type="http://schemas.openxmlformats.org/officeDocument/2006/relationships/image" Target="../media/image2601.png"/><Relationship Id="rId949" Type="http://schemas.openxmlformats.org/officeDocument/2006/relationships/customXml" Target="../ink/ink2806.xml"/><Relationship Id="rId1134" Type="http://schemas.openxmlformats.org/officeDocument/2006/relationships/image" Target="../media/image2808.png"/><Relationship Id="rId1341" Type="http://schemas.openxmlformats.org/officeDocument/2006/relationships/customXml" Target="../ink/ink3005.xml"/><Relationship Id="rId1786" Type="http://schemas.openxmlformats.org/officeDocument/2006/relationships/image" Target="../media/image3129.png"/><Relationship Id="rId1993" Type="http://schemas.openxmlformats.org/officeDocument/2006/relationships/customXml" Target="../ink/ink3334.xml"/><Relationship Id="rId78" Type="http://schemas.openxmlformats.org/officeDocument/2006/relationships/image" Target="../media/image2291.png"/><Relationship Id="rId809" Type="http://schemas.openxmlformats.org/officeDocument/2006/relationships/image" Target="../media/image2649.png"/><Relationship Id="rId1201" Type="http://schemas.openxmlformats.org/officeDocument/2006/relationships/customXml" Target="../ink/ink2934.xml"/><Relationship Id="rId1439" Type="http://schemas.openxmlformats.org/officeDocument/2006/relationships/customXml" Target="../ink/ink3055.xml"/><Relationship Id="rId1646" Type="http://schemas.openxmlformats.org/officeDocument/2006/relationships/image" Target="../media/image3059.png"/><Relationship Id="rId1853" Type="http://schemas.openxmlformats.org/officeDocument/2006/relationships/customXml" Target="../ink/ink3264.xml"/><Relationship Id="rId1506" Type="http://schemas.openxmlformats.org/officeDocument/2006/relationships/image" Target="../media/image2991.png"/><Relationship Id="rId1713" Type="http://schemas.openxmlformats.org/officeDocument/2006/relationships/customXml" Target="../ink/ink3194.xml"/><Relationship Id="rId1920" Type="http://schemas.openxmlformats.org/officeDocument/2006/relationships/image" Target="../media/image3196.png"/><Relationship Id="rId294" Type="http://schemas.openxmlformats.org/officeDocument/2006/relationships/customXml" Target="../ink/ink2475.xml"/><Relationship Id="rId154" Type="http://schemas.openxmlformats.org/officeDocument/2006/relationships/image" Target="../media/image2326.png"/><Relationship Id="rId361" Type="http://schemas.openxmlformats.org/officeDocument/2006/relationships/customXml" Target="../ink/ink2509.xml"/><Relationship Id="rId599" Type="http://schemas.openxmlformats.org/officeDocument/2006/relationships/image" Target="../media/image2546.png"/><Relationship Id="rId2042" Type="http://schemas.openxmlformats.org/officeDocument/2006/relationships/image" Target="../media/image3256.png"/><Relationship Id="rId459" Type="http://schemas.openxmlformats.org/officeDocument/2006/relationships/customXml" Target="../ink/ink2558.xml"/><Relationship Id="rId666" Type="http://schemas.openxmlformats.org/officeDocument/2006/relationships/image" Target="../media/image2579.png"/><Relationship Id="rId873" Type="http://schemas.openxmlformats.org/officeDocument/2006/relationships/image" Target="../media/image2681.png"/><Relationship Id="rId1089" Type="http://schemas.openxmlformats.org/officeDocument/2006/relationships/image" Target="../media/image2786.png"/><Relationship Id="rId1296" Type="http://schemas.openxmlformats.org/officeDocument/2006/relationships/customXml" Target="../ink/ink2982.xml"/><Relationship Id="rId221" Type="http://schemas.openxmlformats.org/officeDocument/2006/relationships/image" Target="../media/image2359.png"/><Relationship Id="rId319" Type="http://schemas.openxmlformats.org/officeDocument/2006/relationships/customXml" Target="../ink/ink2488.xml"/><Relationship Id="rId526" Type="http://schemas.openxmlformats.org/officeDocument/2006/relationships/customXml" Target="../ink/ink2592.xml"/><Relationship Id="rId1156" Type="http://schemas.openxmlformats.org/officeDocument/2006/relationships/image" Target="../media/image2819.png"/><Relationship Id="rId1363" Type="http://schemas.openxmlformats.org/officeDocument/2006/relationships/customXml" Target="../ink/ink3016.xml"/><Relationship Id="rId733" Type="http://schemas.openxmlformats.org/officeDocument/2006/relationships/image" Target="../media/image2612.png"/><Relationship Id="rId940" Type="http://schemas.openxmlformats.org/officeDocument/2006/relationships/image" Target="../media/image2713.png"/><Relationship Id="rId1016" Type="http://schemas.openxmlformats.org/officeDocument/2006/relationships/customXml" Target="../ink/ink2840.xml"/><Relationship Id="rId1570" Type="http://schemas.openxmlformats.org/officeDocument/2006/relationships/image" Target="../media/image3022.png"/><Relationship Id="rId1668" Type="http://schemas.openxmlformats.org/officeDocument/2006/relationships/image" Target="../media/image3070.png"/><Relationship Id="rId1875" Type="http://schemas.openxmlformats.org/officeDocument/2006/relationships/customXml" Target="../ink/ink3275.xml"/><Relationship Id="rId800" Type="http://schemas.openxmlformats.org/officeDocument/2006/relationships/customXml" Target="../ink/ink2731.xml"/><Relationship Id="rId1223" Type="http://schemas.openxmlformats.org/officeDocument/2006/relationships/customXml" Target="../ink/ink2945.xml"/><Relationship Id="rId1430" Type="http://schemas.openxmlformats.org/officeDocument/2006/relationships/image" Target="../media/image2953.png"/><Relationship Id="rId1528" Type="http://schemas.openxmlformats.org/officeDocument/2006/relationships/image" Target="../media/image3002.png"/><Relationship Id="rId1735" Type="http://schemas.openxmlformats.org/officeDocument/2006/relationships/customXml" Target="../ink/ink3205.xml"/><Relationship Id="rId1942" Type="http://schemas.openxmlformats.org/officeDocument/2006/relationships/image" Target="../media/image3207.png"/><Relationship Id="rId27" Type="http://schemas.openxmlformats.org/officeDocument/2006/relationships/customXml" Target="../ink/ink2338.xml"/><Relationship Id="rId1802" Type="http://schemas.openxmlformats.org/officeDocument/2006/relationships/image" Target="../media/image3137.png"/><Relationship Id="rId176" Type="http://schemas.openxmlformats.org/officeDocument/2006/relationships/image" Target="../media/image2337.png"/><Relationship Id="rId383" Type="http://schemas.openxmlformats.org/officeDocument/2006/relationships/customXml" Target="../ink/ink2520.xml"/><Relationship Id="rId590" Type="http://schemas.openxmlformats.org/officeDocument/2006/relationships/customXml" Target="../ink/ink2625.xml"/><Relationship Id="rId243" Type="http://schemas.openxmlformats.org/officeDocument/2006/relationships/image" Target="../media/image2370.png"/><Relationship Id="rId450" Type="http://schemas.openxmlformats.org/officeDocument/2006/relationships/image" Target="../media/image2473.png"/><Relationship Id="rId688" Type="http://schemas.openxmlformats.org/officeDocument/2006/relationships/customXml" Target="../ink/ink2675.xml"/><Relationship Id="rId895" Type="http://schemas.openxmlformats.org/officeDocument/2006/relationships/image" Target="../media/image2692.png"/><Relationship Id="rId1080" Type="http://schemas.openxmlformats.org/officeDocument/2006/relationships/image" Target="../media/image2782.png"/><Relationship Id="rId103" Type="http://schemas.openxmlformats.org/officeDocument/2006/relationships/image" Target="../media/image2301.png"/><Relationship Id="rId310" Type="http://schemas.openxmlformats.org/officeDocument/2006/relationships/image" Target="../media/image2403.png"/><Relationship Id="rId548" Type="http://schemas.openxmlformats.org/officeDocument/2006/relationships/image" Target="../media/image2521.png"/><Relationship Id="rId755" Type="http://schemas.openxmlformats.org/officeDocument/2006/relationships/image" Target="../media/image2623.png"/><Relationship Id="rId962" Type="http://schemas.openxmlformats.org/officeDocument/2006/relationships/customXml" Target="../ink/ink2813.xml"/><Relationship Id="rId1178" Type="http://schemas.openxmlformats.org/officeDocument/2006/relationships/image" Target="../media/image2830.png"/><Relationship Id="rId1385" Type="http://schemas.openxmlformats.org/officeDocument/2006/relationships/customXml" Target="../ink/ink3028.xml"/><Relationship Id="rId1592" Type="http://schemas.openxmlformats.org/officeDocument/2006/relationships/image" Target="../media/image3033.png"/><Relationship Id="rId91" Type="http://schemas.openxmlformats.org/officeDocument/2006/relationships/customXml" Target="../ink/ink2370.xml"/><Relationship Id="rId408" Type="http://schemas.openxmlformats.org/officeDocument/2006/relationships/image" Target="../media/image2452.png"/><Relationship Id="rId615" Type="http://schemas.openxmlformats.org/officeDocument/2006/relationships/image" Target="../media/image2554.png"/><Relationship Id="rId822" Type="http://schemas.openxmlformats.org/officeDocument/2006/relationships/customXml" Target="../ink/ink2742.xml"/><Relationship Id="rId1038" Type="http://schemas.openxmlformats.org/officeDocument/2006/relationships/customXml" Target="../ink/ink2851.xml"/><Relationship Id="rId1245" Type="http://schemas.openxmlformats.org/officeDocument/2006/relationships/image" Target="../media/image2863.png"/><Relationship Id="rId1452" Type="http://schemas.openxmlformats.org/officeDocument/2006/relationships/image" Target="../media/image2964.png"/><Relationship Id="rId1897" Type="http://schemas.openxmlformats.org/officeDocument/2006/relationships/customXml" Target="../ink/ink3286.xml"/><Relationship Id="rId1105" Type="http://schemas.openxmlformats.org/officeDocument/2006/relationships/customXml" Target="../ink/ink2886.xml"/><Relationship Id="rId1312" Type="http://schemas.openxmlformats.org/officeDocument/2006/relationships/image" Target="../media/image2895.png"/><Relationship Id="rId1757" Type="http://schemas.openxmlformats.org/officeDocument/2006/relationships/customXml" Target="../ink/ink3216.xml"/><Relationship Id="rId1964" Type="http://schemas.openxmlformats.org/officeDocument/2006/relationships/image" Target="../media/image3218.png"/><Relationship Id="rId49" Type="http://schemas.openxmlformats.org/officeDocument/2006/relationships/customXml" Target="../ink/ink2349.xml"/><Relationship Id="rId1617" Type="http://schemas.openxmlformats.org/officeDocument/2006/relationships/image" Target="../media/image3045.png"/><Relationship Id="rId1824" Type="http://schemas.openxmlformats.org/officeDocument/2006/relationships/image" Target="../media/image3148.png"/><Relationship Id="rId198" Type="http://schemas.openxmlformats.org/officeDocument/2006/relationships/image" Target="../media/image2348.png"/><Relationship Id="rId265" Type="http://schemas.openxmlformats.org/officeDocument/2006/relationships/image" Target="../media/image2381.png"/><Relationship Id="rId472" Type="http://schemas.openxmlformats.org/officeDocument/2006/relationships/customXml" Target="../ink/ink2565.xml"/><Relationship Id="rId125" Type="http://schemas.openxmlformats.org/officeDocument/2006/relationships/customXml" Target="../ink/ink2390.xml"/><Relationship Id="rId332" Type="http://schemas.openxmlformats.org/officeDocument/2006/relationships/image" Target="../media/image2414.png"/><Relationship Id="rId777" Type="http://schemas.openxmlformats.org/officeDocument/2006/relationships/image" Target="../media/image2634.png"/><Relationship Id="rId984" Type="http://schemas.openxmlformats.org/officeDocument/2006/relationships/customXml" Target="../ink/ink2824.xml"/><Relationship Id="rId2013" Type="http://schemas.openxmlformats.org/officeDocument/2006/relationships/image" Target="../media/image3242.png"/><Relationship Id="rId637" Type="http://schemas.openxmlformats.org/officeDocument/2006/relationships/image" Target="../media/image2565.png"/><Relationship Id="rId844" Type="http://schemas.openxmlformats.org/officeDocument/2006/relationships/customXml" Target="../ink/ink2753.xml"/><Relationship Id="rId1267" Type="http://schemas.openxmlformats.org/officeDocument/2006/relationships/image" Target="../media/image2873.png"/><Relationship Id="rId1474" Type="http://schemas.openxmlformats.org/officeDocument/2006/relationships/image" Target="../media/image2975.png"/><Relationship Id="rId1681" Type="http://schemas.openxmlformats.org/officeDocument/2006/relationships/customXml" Target="../ink/ink3178.xml"/><Relationship Id="rId704" Type="http://schemas.openxmlformats.org/officeDocument/2006/relationships/customXml" Target="../ink/ink2683.xml"/><Relationship Id="rId911" Type="http://schemas.openxmlformats.org/officeDocument/2006/relationships/customXml" Target="../ink/ink2787.xml"/><Relationship Id="rId1127" Type="http://schemas.openxmlformats.org/officeDocument/2006/relationships/customXml" Target="../ink/ink2897.xml"/><Relationship Id="rId1334" Type="http://schemas.openxmlformats.org/officeDocument/2006/relationships/image" Target="../media/image2906.png"/><Relationship Id="rId1541" Type="http://schemas.openxmlformats.org/officeDocument/2006/relationships/image" Target="../media/image3008.png"/><Relationship Id="rId1779" Type="http://schemas.openxmlformats.org/officeDocument/2006/relationships/customXml" Target="../ink/ink3227.xml"/><Relationship Id="rId1986" Type="http://schemas.openxmlformats.org/officeDocument/2006/relationships/image" Target="../media/image3229.png"/><Relationship Id="rId40" Type="http://schemas.openxmlformats.org/officeDocument/2006/relationships/image" Target="../media/image2272.png"/><Relationship Id="rId1401" Type="http://schemas.openxmlformats.org/officeDocument/2006/relationships/customXml" Target="../ink/ink3036.xml"/><Relationship Id="rId1639" Type="http://schemas.openxmlformats.org/officeDocument/2006/relationships/customXml" Target="../ink/ink3157.xml"/><Relationship Id="rId1846" Type="http://schemas.openxmlformats.org/officeDocument/2006/relationships/image" Target="../media/image3159.png"/><Relationship Id="rId1706" Type="http://schemas.openxmlformats.org/officeDocument/2006/relationships/image" Target="../media/image3089.png"/><Relationship Id="rId1913" Type="http://schemas.openxmlformats.org/officeDocument/2006/relationships/customXml" Target="../ink/ink3294.xml"/><Relationship Id="rId287" Type="http://schemas.openxmlformats.org/officeDocument/2006/relationships/image" Target="../media/image2392.png"/><Relationship Id="rId494" Type="http://schemas.openxmlformats.org/officeDocument/2006/relationships/customXml" Target="../ink/ink2576.xml"/><Relationship Id="rId147" Type="http://schemas.openxmlformats.org/officeDocument/2006/relationships/customXml" Target="../ink/ink2401.xml"/><Relationship Id="rId354" Type="http://schemas.openxmlformats.org/officeDocument/2006/relationships/image" Target="../media/image2425.png"/><Relationship Id="rId799" Type="http://schemas.openxmlformats.org/officeDocument/2006/relationships/image" Target="../media/image2644.png"/><Relationship Id="rId1191" Type="http://schemas.openxmlformats.org/officeDocument/2006/relationships/customXml" Target="../ink/ink2929.xml"/><Relationship Id="rId2035" Type="http://schemas.openxmlformats.org/officeDocument/2006/relationships/image" Target="../media/image3253.png"/><Relationship Id="rId561" Type="http://schemas.openxmlformats.org/officeDocument/2006/relationships/customXml" Target="../ink/ink2610.xml"/><Relationship Id="rId659" Type="http://schemas.openxmlformats.org/officeDocument/2006/relationships/customXml" Target="../ink/ink2660.xml"/><Relationship Id="rId866" Type="http://schemas.openxmlformats.org/officeDocument/2006/relationships/customXml" Target="../ink/ink2764.xml"/><Relationship Id="rId1289" Type="http://schemas.openxmlformats.org/officeDocument/2006/relationships/image" Target="../media/image2884.png"/><Relationship Id="rId1496" Type="http://schemas.openxmlformats.org/officeDocument/2006/relationships/image" Target="../media/image2986.png"/><Relationship Id="rId214" Type="http://schemas.openxmlformats.org/officeDocument/2006/relationships/customXml" Target="../ink/ink2435.xml"/><Relationship Id="rId421" Type="http://schemas.openxmlformats.org/officeDocument/2006/relationships/customXml" Target="../ink/ink2539.xml"/><Relationship Id="rId519" Type="http://schemas.openxmlformats.org/officeDocument/2006/relationships/image" Target="../media/image2507.png"/><Relationship Id="rId1051" Type="http://schemas.openxmlformats.org/officeDocument/2006/relationships/image" Target="../media/image2768.png"/><Relationship Id="rId1149" Type="http://schemas.openxmlformats.org/officeDocument/2006/relationships/customXml" Target="../ink/ink2908.xml"/><Relationship Id="rId1356" Type="http://schemas.openxmlformats.org/officeDocument/2006/relationships/image" Target="../media/image2917.png"/><Relationship Id="rId726" Type="http://schemas.openxmlformats.org/officeDocument/2006/relationships/customXml" Target="../ink/ink2694.xml"/><Relationship Id="rId933" Type="http://schemas.openxmlformats.org/officeDocument/2006/relationships/customXml" Target="../ink/ink2798.xml"/><Relationship Id="rId1009" Type="http://schemas.openxmlformats.org/officeDocument/2006/relationships/image" Target="../media/image2747.png"/><Relationship Id="rId1563" Type="http://schemas.openxmlformats.org/officeDocument/2006/relationships/image" Target="../media/image3019.png"/><Relationship Id="rId1770" Type="http://schemas.openxmlformats.org/officeDocument/2006/relationships/image" Target="../media/image3121.png"/><Relationship Id="rId1868" Type="http://schemas.openxmlformats.org/officeDocument/2006/relationships/image" Target="../media/image3170.png"/><Relationship Id="rId62" Type="http://schemas.openxmlformats.org/officeDocument/2006/relationships/image" Target="../media/image2283.png"/><Relationship Id="rId1216" Type="http://schemas.openxmlformats.org/officeDocument/2006/relationships/image" Target="../media/image2849.png"/><Relationship Id="rId1423" Type="http://schemas.openxmlformats.org/officeDocument/2006/relationships/customXml" Target="../ink/ink3047.xml"/><Relationship Id="rId1630" Type="http://schemas.openxmlformats.org/officeDocument/2006/relationships/customXml" Target="../ink/ink3152.xml"/><Relationship Id="rId1728" Type="http://schemas.openxmlformats.org/officeDocument/2006/relationships/image" Target="../media/image3100.png"/><Relationship Id="rId1935" Type="http://schemas.openxmlformats.org/officeDocument/2006/relationships/customXml" Target="../ink/ink3305.xml"/><Relationship Id="rId169" Type="http://schemas.openxmlformats.org/officeDocument/2006/relationships/customXml" Target="../ink/ink2412.xml"/><Relationship Id="rId376" Type="http://schemas.openxmlformats.org/officeDocument/2006/relationships/image" Target="../media/image2436.png"/><Relationship Id="rId583" Type="http://schemas.openxmlformats.org/officeDocument/2006/relationships/customXml" Target="../ink/ink2621.xml"/><Relationship Id="rId790" Type="http://schemas.openxmlformats.org/officeDocument/2006/relationships/customXml" Target="../ink/ink2726.xml"/><Relationship Id="rId2057" Type="http://schemas.openxmlformats.org/officeDocument/2006/relationships/customXml" Target="../ink/ink3368.xml"/><Relationship Id="rId4" Type="http://schemas.openxmlformats.org/officeDocument/2006/relationships/customXml" Target="../ink/ink2327.xml"/><Relationship Id="rId236" Type="http://schemas.openxmlformats.org/officeDocument/2006/relationships/customXml" Target="../ink/ink2446.xml"/><Relationship Id="rId443" Type="http://schemas.openxmlformats.org/officeDocument/2006/relationships/customXml" Target="../ink/ink2550.xml"/><Relationship Id="rId650" Type="http://schemas.openxmlformats.org/officeDocument/2006/relationships/image" Target="../media/image2571.png"/><Relationship Id="rId888" Type="http://schemas.openxmlformats.org/officeDocument/2006/relationships/customXml" Target="../ink/ink2775.xml"/><Relationship Id="rId1073" Type="http://schemas.openxmlformats.org/officeDocument/2006/relationships/image" Target="../media/image2779.png"/><Relationship Id="rId1280" Type="http://schemas.openxmlformats.org/officeDocument/2006/relationships/customXml" Target="../ink/ink2974.xml"/><Relationship Id="rId303" Type="http://schemas.openxmlformats.org/officeDocument/2006/relationships/customXml" Target="../ink/ink2480.xml"/><Relationship Id="rId748" Type="http://schemas.openxmlformats.org/officeDocument/2006/relationships/customXml" Target="../ink/ink2705.xml"/><Relationship Id="rId955" Type="http://schemas.openxmlformats.org/officeDocument/2006/relationships/customXml" Target="../ink/ink2809.xml"/><Relationship Id="rId1140" Type="http://schemas.openxmlformats.org/officeDocument/2006/relationships/image" Target="../media/image2811.png"/><Relationship Id="rId1378" Type="http://schemas.openxmlformats.org/officeDocument/2006/relationships/image" Target="../media/image2927.png"/><Relationship Id="rId1585" Type="http://schemas.openxmlformats.org/officeDocument/2006/relationships/customXml" Target="../ink/ink3129.xml"/><Relationship Id="rId1792" Type="http://schemas.openxmlformats.org/officeDocument/2006/relationships/image" Target="../media/image3132.png"/><Relationship Id="rId84" Type="http://schemas.openxmlformats.org/officeDocument/2006/relationships/image" Target="../media/image2294.png"/><Relationship Id="rId510" Type="http://schemas.openxmlformats.org/officeDocument/2006/relationships/customXml" Target="../ink/ink2584.xml"/><Relationship Id="rId608" Type="http://schemas.openxmlformats.org/officeDocument/2006/relationships/customXml" Target="../ink/ink2634.xml"/><Relationship Id="rId815" Type="http://schemas.openxmlformats.org/officeDocument/2006/relationships/image" Target="../media/image2652.png"/><Relationship Id="rId1238" Type="http://schemas.openxmlformats.org/officeDocument/2006/relationships/customXml" Target="../ink/ink2953.xml"/><Relationship Id="rId1445" Type="http://schemas.openxmlformats.org/officeDocument/2006/relationships/customXml" Target="../ink/ink3058.xml"/><Relationship Id="rId1652" Type="http://schemas.openxmlformats.org/officeDocument/2006/relationships/image" Target="../media/image3062.png"/><Relationship Id="rId1000" Type="http://schemas.openxmlformats.org/officeDocument/2006/relationships/customXml" Target="../ink/ink2832.xml"/><Relationship Id="rId1305" Type="http://schemas.openxmlformats.org/officeDocument/2006/relationships/customXml" Target="../ink/ink2987.xml"/><Relationship Id="rId1957" Type="http://schemas.openxmlformats.org/officeDocument/2006/relationships/customXml" Target="../ink/ink3316.xml"/><Relationship Id="rId1512" Type="http://schemas.openxmlformats.org/officeDocument/2006/relationships/image" Target="../media/image2994.png"/><Relationship Id="rId1817" Type="http://schemas.openxmlformats.org/officeDocument/2006/relationships/customXml" Target="../ink/ink3246.xml"/><Relationship Id="rId11" Type="http://schemas.openxmlformats.org/officeDocument/2006/relationships/customXml" Target="../ink/ink2330.xml"/><Relationship Id="rId398" Type="http://schemas.openxmlformats.org/officeDocument/2006/relationships/image" Target="../media/image2447.png"/><Relationship Id="rId160" Type="http://schemas.openxmlformats.org/officeDocument/2006/relationships/image" Target="../media/image2329.png"/><Relationship Id="rId258" Type="http://schemas.openxmlformats.org/officeDocument/2006/relationships/customXml" Target="../ink/ink2457.xml"/><Relationship Id="rId465" Type="http://schemas.openxmlformats.org/officeDocument/2006/relationships/image" Target="../media/image2480.png"/><Relationship Id="rId672" Type="http://schemas.openxmlformats.org/officeDocument/2006/relationships/image" Target="../media/image2582.png"/><Relationship Id="rId1095" Type="http://schemas.openxmlformats.org/officeDocument/2006/relationships/customXml" Target="../ink/ink2881.xml"/><Relationship Id="rId118" Type="http://schemas.openxmlformats.org/officeDocument/2006/relationships/customXml" Target="../ink/ink2386.xml"/><Relationship Id="rId325" Type="http://schemas.openxmlformats.org/officeDocument/2006/relationships/customXml" Target="../ink/ink2491.xml"/><Relationship Id="rId532" Type="http://schemas.openxmlformats.org/officeDocument/2006/relationships/customXml" Target="../ink/ink2595.xml"/><Relationship Id="rId977" Type="http://schemas.openxmlformats.org/officeDocument/2006/relationships/image" Target="../media/image2731.png"/><Relationship Id="rId1162" Type="http://schemas.openxmlformats.org/officeDocument/2006/relationships/image" Target="../media/image2822.png"/><Relationship Id="rId2006" Type="http://schemas.openxmlformats.org/officeDocument/2006/relationships/customXml" Target="../ink/ink3341.xml"/><Relationship Id="rId837" Type="http://schemas.openxmlformats.org/officeDocument/2006/relationships/image" Target="../media/image2663.png"/><Relationship Id="rId1022" Type="http://schemas.openxmlformats.org/officeDocument/2006/relationships/customXml" Target="../ink/ink2843.xml"/><Relationship Id="rId1467" Type="http://schemas.openxmlformats.org/officeDocument/2006/relationships/customXml" Target="../ink/ink3069.xml"/><Relationship Id="rId1674" Type="http://schemas.openxmlformats.org/officeDocument/2006/relationships/image" Target="../media/image3073.png"/><Relationship Id="rId1881" Type="http://schemas.openxmlformats.org/officeDocument/2006/relationships/customXml" Target="../ink/ink3278.xml"/><Relationship Id="rId904" Type="http://schemas.openxmlformats.org/officeDocument/2006/relationships/customXml" Target="../ink/ink2783.xml"/><Relationship Id="rId1327" Type="http://schemas.openxmlformats.org/officeDocument/2006/relationships/customXml" Target="../ink/ink2998.xml"/><Relationship Id="rId1534" Type="http://schemas.openxmlformats.org/officeDocument/2006/relationships/image" Target="../media/image3005.png"/><Relationship Id="rId1741" Type="http://schemas.openxmlformats.org/officeDocument/2006/relationships/customXml" Target="../ink/ink3208.xml"/><Relationship Id="rId1979" Type="http://schemas.openxmlformats.org/officeDocument/2006/relationships/customXml" Target="../ink/ink3327.xml"/><Relationship Id="rId33" Type="http://schemas.openxmlformats.org/officeDocument/2006/relationships/customXml" Target="../ink/ink2341.xml"/><Relationship Id="rId1601" Type="http://schemas.openxmlformats.org/officeDocument/2006/relationships/customXml" Target="../ink/ink3137.xml"/><Relationship Id="rId1839" Type="http://schemas.openxmlformats.org/officeDocument/2006/relationships/customXml" Target="../ink/ink3257.xml"/><Relationship Id="rId182" Type="http://schemas.openxmlformats.org/officeDocument/2006/relationships/image" Target="../media/image2340.png"/><Relationship Id="rId1906" Type="http://schemas.openxmlformats.org/officeDocument/2006/relationships/image" Target="../media/image3189.png"/><Relationship Id="rId487" Type="http://schemas.openxmlformats.org/officeDocument/2006/relationships/image" Target="../media/image2491.png"/><Relationship Id="rId694" Type="http://schemas.openxmlformats.org/officeDocument/2006/relationships/customXml" Target="../ink/ink2678.xml"/><Relationship Id="rId347" Type="http://schemas.openxmlformats.org/officeDocument/2006/relationships/customXml" Target="../ink/ink2502.xml"/><Relationship Id="rId999" Type="http://schemas.openxmlformats.org/officeDocument/2006/relationships/image" Target="../media/image2742.png"/><Relationship Id="rId1184" Type="http://schemas.openxmlformats.org/officeDocument/2006/relationships/image" Target="../media/image2833.png"/><Relationship Id="rId2028" Type="http://schemas.openxmlformats.org/officeDocument/2006/relationships/customXml" Target="../ink/ink3352.xml"/><Relationship Id="rId554" Type="http://schemas.openxmlformats.org/officeDocument/2006/relationships/image" Target="../media/image2524.png"/><Relationship Id="rId761" Type="http://schemas.openxmlformats.org/officeDocument/2006/relationships/image" Target="../media/image2626.png"/><Relationship Id="rId859" Type="http://schemas.openxmlformats.org/officeDocument/2006/relationships/image" Target="../media/image2674.png"/><Relationship Id="rId1391" Type="http://schemas.openxmlformats.org/officeDocument/2006/relationships/customXml" Target="../ink/ink3031.xml"/><Relationship Id="rId1489" Type="http://schemas.openxmlformats.org/officeDocument/2006/relationships/customXml" Target="../ink/ink3080.xml"/><Relationship Id="rId1696" Type="http://schemas.openxmlformats.org/officeDocument/2006/relationships/image" Target="../media/image3084.png"/><Relationship Id="rId207" Type="http://schemas.openxmlformats.org/officeDocument/2006/relationships/customXml" Target="../ink/ink2431.xml"/><Relationship Id="rId414" Type="http://schemas.openxmlformats.org/officeDocument/2006/relationships/image" Target="../media/image2455.png"/><Relationship Id="rId621" Type="http://schemas.openxmlformats.org/officeDocument/2006/relationships/image" Target="../media/image2557.png"/><Relationship Id="rId1044" Type="http://schemas.openxmlformats.org/officeDocument/2006/relationships/customXml" Target="../ink/ink2854.xml"/><Relationship Id="rId1251" Type="http://schemas.openxmlformats.org/officeDocument/2006/relationships/image" Target="../media/image2242.png"/><Relationship Id="rId1349" Type="http://schemas.openxmlformats.org/officeDocument/2006/relationships/customXml" Target="../ink/ink3009.xml"/><Relationship Id="rId719" Type="http://schemas.openxmlformats.org/officeDocument/2006/relationships/image" Target="../media/image2605.png"/><Relationship Id="rId926" Type="http://schemas.openxmlformats.org/officeDocument/2006/relationships/image" Target="../media/image2706.png"/><Relationship Id="rId1111" Type="http://schemas.openxmlformats.org/officeDocument/2006/relationships/customXml" Target="../ink/ink2889.xml"/><Relationship Id="rId1556" Type="http://schemas.openxmlformats.org/officeDocument/2006/relationships/customXml" Target="../ink/ink3114.xml"/><Relationship Id="rId1763" Type="http://schemas.openxmlformats.org/officeDocument/2006/relationships/customXml" Target="../ink/ink3219.xml"/><Relationship Id="rId1970" Type="http://schemas.openxmlformats.org/officeDocument/2006/relationships/image" Target="../media/image3221.png"/><Relationship Id="rId55" Type="http://schemas.openxmlformats.org/officeDocument/2006/relationships/customXml" Target="../ink/ink2352.xml"/><Relationship Id="rId1209" Type="http://schemas.openxmlformats.org/officeDocument/2006/relationships/customXml" Target="../ink/ink2938.xml"/><Relationship Id="rId1416" Type="http://schemas.openxmlformats.org/officeDocument/2006/relationships/image" Target="../media/image2946.png"/><Relationship Id="rId1623" Type="http://schemas.openxmlformats.org/officeDocument/2006/relationships/image" Target="../media/image3048.png"/><Relationship Id="rId1830" Type="http://schemas.openxmlformats.org/officeDocument/2006/relationships/image" Target="../media/image3151.png"/><Relationship Id="rId1928" Type="http://schemas.openxmlformats.org/officeDocument/2006/relationships/image" Target="../media/image3200.png"/><Relationship Id="rId271" Type="http://schemas.openxmlformats.org/officeDocument/2006/relationships/image" Target="../media/image2384.png"/><Relationship Id="rId131" Type="http://schemas.openxmlformats.org/officeDocument/2006/relationships/customXml" Target="../ink/ink2393.xml"/><Relationship Id="rId369" Type="http://schemas.openxmlformats.org/officeDocument/2006/relationships/customXml" Target="../ink/ink2513.xml"/><Relationship Id="rId576" Type="http://schemas.openxmlformats.org/officeDocument/2006/relationships/image" Target="../media/image2535.png"/><Relationship Id="rId783" Type="http://schemas.openxmlformats.org/officeDocument/2006/relationships/image" Target="../media/image2636.png"/><Relationship Id="rId990" Type="http://schemas.openxmlformats.org/officeDocument/2006/relationships/customXml" Target="../ink/ink2827.xml"/><Relationship Id="rId229" Type="http://schemas.openxmlformats.org/officeDocument/2006/relationships/image" Target="../media/image2363.png"/><Relationship Id="rId436" Type="http://schemas.openxmlformats.org/officeDocument/2006/relationships/image" Target="../media/image2466.png"/><Relationship Id="rId643" Type="http://schemas.openxmlformats.org/officeDocument/2006/relationships/customXml" Target="../ink/ink2652.xml"/><Relationship Id="rId1066" Type="http://schemas.openxmlformats.org/officeDocument/2006/relationships/customXml" Target="../ink/ink2865.xml"/><Relationship Id="rId1273" Type="http://schemas.openxmlformats.org/officeDocument/2006/relationships/image" Target="../media/image2876.png"/><Relationship Id="rId1480" Type="http://schemas.openxmlformats.org/officeDocument/2006/relationships/image" Target="../media/image2978.png"/><Relationship Id="rId850" Type="http://schemas.openxmlformats.org/officeDocument/2006/relationships/customXml" Target="../ink/ink2756.xml"/><Relationship Id="rId948" Type="http://schemas.openxmlformats.org/officeDocument/2006/relationships/image" Target="../media/image2717.png"/><Relationship Id="rId1133" Type="http://schemas.openxmlformats.org/officeDocument/2006/relationships/customXml" Target="../ink/ink2900.xml"/><Relationship Id="rId1578" Type="http://schemas.openxmlformats.org/officeDocument/2006/relationships/image" Target="../media/image3026.png"/><Relationship Id="rId1785" Type="http://schemas.openxmlformats.org/officeDocument/2006/relationships/customXml" Target="../ink/ink3230.xml"/><Relationship Id="rId1992" Type="http://schemas.openxmlformats.org/officeDocument/2006/relationships/image" Target="../media/image3232.png"/><Relationship Id="rId77" Type="http://schemas.openxmlformats.org/officeDocument/2006/relationships/customXml" Target="../ink/ink2363.xml"/><Relationship Id="rId503" Type="http://schemas.openxmlformats.org/officeDocument/2006/relationships/image" Target="../media/image2499.png"/><Relationship Id="rId710" Type="http://schemas.openxmlformats.org/officeDocument/2006/relationships/customXml" Target="../ink/ink2686.xml"/><Relationship Id="rId808" Type="http://schemas.openxmlformats.org/officeDocument/2006/relationships/customXml" Target="../ink/ink2735.xml"/><Relationship Id="rId1340" Type="http://schemas.openxmlformats.org/officeDocument/2006/relationships/image" Target="../media/image2909.png"/><Relationship Id="rId1438" Type="http://schemas.openxmlformats.org/officeDocument/2006/relationships/image" Target="../media/image2957.png"/><Relationship Id="rId1645" Type="http://schemas.openxmlformats.org/officeDocument/2006/relationships/customXml" Target="../ink/ink3160.xml"/><Relationship Id="rId1200" Type="http://schemas.openxmlformats.org/officeDocument/2006/relationships/image" Target="../media/image2841.png"/><Relationship Id="rId1852" Type="http://schemas.openxmlformats.org/officeDocument/2006/relationships/image" Target="../media/image3162.png"/><Relationship Id="rId1505" Type="http://schemas.openxmlformats.org/officeDocument/2006/relationships/customXml" Target="../ink/ink3088.xml"/><Relationship Id="rId1712" Type="http://schemas.openxmlformats.org/officeDocument/2006/relationships/image" Target="../media/image3092.png"/><Relationship Id="rId293" Type="http://schemas.openxmlformats.org/officeDocument/2006/relationships/image" Target="../media/image2395.png"/><Relationship Id="rId153" Type="http://schemas.openxmlformats.org/officeDocument/2006/relationships/customXml" Target="../ink/ink2404.xml"/><Relationship Id="rId360" Type="http://schemas.openxmlformats.org/officeDocument/2006/relationships/image" Target="../media/image2428.png"/><Relationship Id="rId598" Type="http://schemas.openxmlformats.org/officeDocument/2006/relationships/customXml" Target="../ink/ink2629.xml"/><Relationship Id="rId2041" Type="http://schemas.openxmlformats.org/officeDocument/2006/relationships/customXml" Target="../ink/ink3359.xml"/><Relationship Id="rId220" Type="http://schemas.openxmlformats.org/officeDocument/2006/relationships/customXml" Target="../ink/ink2438.xml"/><Relationship Id="rId458" Type="http://schemas.openxmlformats.org/officeDocument/2006/relationships/image" Target="../media/image2477.png"/><Relationship Id="rId665" Type="http://schemas.openxmlformats.org/officeDocument/2006/relationships/customXml" Target="../ink/ink2663.xml"/><Relationship Id="rId872" Type="http://schemas.openxmlformats.org/officeDocument/2006/relationships/customXml" Target="../ink/ink2767.xml"/><Relationship Id="rId1088" Type="http://schemas.openxmlformats.org/officeDocument/2006/relationships/customXml" Target="../ink/ink2877.xml"/><Relationship Id="rId1295" Type="http://schemas.openxmlformats.org/officeDocument/2006/relationships/image" Target="../media/image2887.png"/><Relationship Id="rId318" Type="http://schemas.openxmlformats.org/officeDocument/2006/relationships/image" Target="../media/image2407.png"/><Relationship Id="rId525" Type="http://schemas.openxmlformats.org/officeDocument/2006/relationships/image" Target="../media/image2510.png"/><Relationship Id="rId732" Type="http://schemas.openxmlformats.org/officeDocument/2006/relationships/customXml" Target="../ink/ink2697.xml"/><Relationship Id="rId1155" Type="http://schemas.openxmlformats.org/officeDocument/2006/relationships/customXml" Target="../ink/ink2911.xml"/><Relationship Id="rId1362" Type="http://schemas.openxmlformats.org/officeDocument/2006/relationships/image" Target="../media/image2920.png"/><Relationship Id="rId99" Type="http://schemas.openxmlformats.org/officeDocument/2006/relationships/image" Target="../media/image2299.png"/><Relationship Id="rId1015" Type="http://schemas.openxmlformats.org/officeDocument/2006/relationships/image" Target="../media/image2750.png"/><Relationship Id="rId1222" Type="http://schemas.openxmlformats.org/officeDocument/2006/relationships/image" Target="../media/image2852.png"/><Relationship Id="rId1667" Type="http://schemas.openxmlformats.org/officeDocument/2006/relationships/customXml" Target="../ink/ink3171.xml"/><Relationship Id="rId1874" Type="http://schemas.openxmlformats.org/officeDocument/2006/relationships/image" Target="../media/image3173.png"/><Relationship Id="rId1527" Type="http://schemas.openxmlformats.org/officeDocument/2006/relationships/customXml" Target="../ink/ink3099.xml"/><Relationship Id="rId1734" Type="http://schemas.openxmlformats.org/officeDocument/2006/relationships/image" Target="../media/image3103.png"/><Relationship Id="rId1941" Type="http://schemas.openxmlformats.org/officeDocument/2006/relationships/customXml" Target="../ink/ink3308.xml"/><Relationship Id="rId26" Type="http://schemas.openxmlformats.org/officeDocument/2006/relationships/image" Target="../media/image2265.png"/><Relationship Id="rId175" Type="http://schemas.openxmlformats.org/officeDocument/2006/relationships/customXml" Target="../ink/ink2415.xml"/><Relationship Id="rId1801" Type="http://schemas.openxmlformats.org/officeDocument/2006/relationships/customXml" Target="../ink/ink3238.xml"/><Relationship Id="rId382" Type="http://schemas.openxmlformats.org/officeDocument/2006/relationships/image" Target="../media/image2439.png"/><Relationship Id="rId687" Type="http://schemas.openxmlformats.org/officeDocument/2006/relationships/image" Target="../media/image2589.png"/><Relationship Id="rId242" Type="http://schemas.openxmlformats.org/officeDocument/2006/relationships/customXml" Target="../ink/ink2449.xml"/><Relationship Id="rId894" Type="http://schemas.openxmlformats.org/officeDocument/2006/relationships/customXml" Target="../ink/ink2778.xml"/><Relationship Id="rId1177" Type="http://schemas.openxmlformats.org/officeDocument/2006/relationships/customXml" Target="../ink/ink2922.xml"/><Relationship Id="rId102" Type="http://schemas.openxmlformats.org/officeDocument/2006/relationships/customXml" Target="../ink/ink2378.xml"/><Relationship Id="rId547" Type="http://schemas.openxmlformats.org/officeDocument/2006/relationships/customXml" Target="../ink/ink2603.xml"/><Relationship Id="rId754" Type="http://schemas.openxmlformats.org/officeDocument/2006/relationships/customXml" Target="../ink/ink2708.xml"/><Relationship Id="rId961" Type="http://schemas.openxmlformats.org/officeDocument/2006/relationships/image" Target="../media/image2723.png"/><Relationship Id="rId1384" Type="http://schemas.openxmlformats.org/officeDocument/2006/relationships/image" Target="../media/image2930.png"/><Relationship Id="rId1591" Type="http://schemas.openxmlformats.org/officeDocument/2006/relationships/customXml" Target="../ink/ink3132.xml"/><Relationship Id="rId1689" Type="http://schemas.openxmlformats.org/officeDocument/2006/relationships/customXml" Target="../ink/ink3182.xml"/><Relationship Id="rId90" Type="http://schemas.openxmlformats.org/officeDocument/2006/relationships/image" Target="../media/image2297.png"/><Relationship Id="rId407" Type="http://schemas.openxmlformats.org/officeDocument/2006/relationships/customXml" Target="../ink/ink2532.xml"/><Relationship Id="rId614" Type="http://schemas.openxmlformats.org/officeDocument/2006/relationships/customXml" Target="../ink/ink2637.xml"/><Relationship Id="rId821" Type="http://schemas.openxmlformats.org/officeDocument/2006/relationships/image" Target="../media/image2655.png"/><Relationship Id="rId1037" Type="http://schemas.openxmlformats.org/officeDocument/2006/relationships/image" Target="../media/image2761.png"/><Relationship Id="rId1244" Type="http://schemas.openxmlformats.org/officeDocument/2006/relationships/customXml" Target="../ink/ink2956.xml"/><Relationship Id="rId1451" Type="http://schemas.openxmlformats.org/officeDocument/2006/relationships/customXml" Target="../ink/ink3061.xml"/><Relationship Id="rId1896" Type="http://schemas.openxmlformats.org/officeDocument/2006/relationships/image" Target="../media/image3184.png"/><Relationship Id="rId919" Type="http://schemas.openxmlformats.org/officeDocument/2006/relationships/customXml" Target="../ink/ink2791.xml"/><Relationship Id="rId1104" Type="http://schemas.openxmlformats.org/officeDocument/2006/relationships/image" Target="../media/image2793.png"/><Relationship Id="rId1311" Type="http://schemas.openxmlformats.org/officeDocument/2006/relationships/customXml" Target="../ink/ink2990.xml"/><Relationship Id="rId1549" Type="http://schemas.openxmlformats.org/officeDocument/2006/relationships/image" Target="../media/image3012.png"/><Relationship Id="rId1756" Type="http://schemas.openxmlformats.org/officeDocument/2006/relationships/image" Target="../media/image3114.png"/><Relationship Id="rId1963" Type="http://schemas.openxmlformats.org/officeDocument/2006/relationships/customXml" Target="../ink/ink3319.xml"/><Relationship Id="rId48" Type="http://schemas.openxmlformats.org/officeDocument/2006/relationships/image" Target="../media/image2276.png"/><Relationship Id="rId1409" Type="http://schemas.openxmlformats.org/officeDocument/2006/relationships/customXml" Target="../ink/ink3040.xml"/><Relationship Id="rId1616" Type="http://schemas.openxmlformats.org/officeDocument/2006/relationships/customXml" Target="../ink/ink3145.xml"/><Relationship Id="rId1823" Type="http://schemas.openxmlformats.org/officeDocument/2006/relationships/customXml" Target="../ink/ink3249.xml"/><Relationship Id="rId197" Type="http://schemas.openxmlformats.org/officeDocument/2006/relationships/customXml" Target="../ink/ink2426.xml"/><Relationship Id="rId264" Type="http://schemas.openxmlformats.org/officeDocument/2006/relationships/customXml" Target="../ink/ink2460.xml"/><Relationship Id="rId471" Type="http://schemas.openxmlformats.org/officeDocument/2006/relationships/image" Target="../media/image2483.png"/><Relationship Id="rId124" Type="http://schemas.openxmlformats.org/officeDocument/2006/relationships/image" Target="../media/image2311.png"/><Relationship Id="rId569" Type="http://schemas.openxmlformats.org/officeDocument/2006/relationships/customXml" Target="../ink/ink2614.xml"/><Relationship Id="rId776" Type="http://schemas.openxmlformats.org/officeDocument/2006/relationships/customXml" Target="../ink/ink2719.xml"/><Relationship Id="rId983" Type="http://schemas.openxmlformats.org/officeDocument/2006/relationships/image" Target="../media/image2734.png"/><Relationship Id="rId1199" Type="http://schemas.openxmlformats.org/officeDocument/2006/relationships/customXml" Target="../ink/ink2933.xml"/><Relationship Id="rId331" Type="http://schemas.openxmlformats.org/officeDocument/2006/relationships/customXml" Target="../ink/ink2494.xml"/><Relationship Id="rId429" Type="http://schemas.openxmlformats.org/officeDocument/2006/relationships/customXml" Target="../ink/ink2543.xml"/><Relationship Id="rId636" Type="http://schemas.openxmlformats.org/officeDocument/2006/relationships/customXml" Target="../ink/ink2648.xml"/><Relationship Id="rId1059" Type="http://schemas.openxmlformats.org/officeDocument/2006/relationships/image" Target="../media/image2772.png"/><Relationship Id="rId1266" Type="http://schemas.openxmlformats.org/officeDocument/2006/relationships/customXml" Target="../ink/ink2967.xml"/><Relationship Id="rId1473" Type="http://schemas.openxmlformats.org/officeDocument/2006/relationships/customXml" Target="../ink/ink3072.xml"/><Relationship Id="rId2012" Type="http://schemas.openxmlformats.org/officeDocument/2006/relationships/customXml" Target="../ink/ink3344.xml"/><Relationship Id="rId843" Type="http://schemas.openxmlformats.org/officeDocument/2006/relationships/image" Target="../media/image2666.png"/><Relationship Id="rId1126" Type="http://schemas.openxmlformats.org/officeDocument/2006/relationships/image" Target="../media/image2804.png"/><Relationship Id="rId1680" Type="http://schemas.openxmlformats.org/officeDocument/2006/relationships/image" Target="../media/image3076.png"/><Relationship Id="rId1778" Type="http://schemas.openxmlformats.org/officeDocument/2006/relationships/image" Target="../media/image3125.png"/><Relationship Id="rId1985" Type="http://schemas.openxmlformats.org/officeDocument/2006/relationships/customXml" Target="../ink/ink3330.xml"/><Relationship Id="rId703" Type="http://schemas.openxmlformats.org/officeDocument/2006/relationships/image" Target="../media/image2597.png"/><Relationship Id="rId910" Type="http://schemas.openxmlformats.org/officeDocument/2006/relationships/customXml" Target="../ink/ink2786.xml"/><Relationship Id="rId1333" Type="http://schemas.openxmlformats.org/officeDocument/2006/relationships/customXml" Target="../ink/ink3001.xml"/><Relationship Id="rId1540" Type="http://schemas.openxmlformats.org/officeDocument/2006/relationships/customXml" Target="../ink/ink3106.xml"/><Relationship Id="rId1638" Type="http://schemas.openxmlformats.org/officeDocument/2006/relationships/image" Target="../media/image3055.png"/><Relationship Id="rId1400" Type="http://schemas.openxmlformats.org/officeDocument/2006/relationships/image" Target="../media/image2938.png"/><Relationship Id="rId1845" Type="http://schemas.openxmlformats.org/officeDocument/2006/relationships/customXml" Target="../ink/ink3260.xml"/><Relationship Id="rId1705" Type="http://schemas.openxmlformats.org/officeDocument/2006/relationships/customXml" Target="../ink/ink3190.xml"/><Relationship Id="rId1912" Type="http://schemas.openxmlformats.org/officeDocument/2006/relationships/image" Target="../media/image3192.png"/><Relationship Id="rId286" Type="http://schemas.openxmlformats.org/officeDocument/2006/relationships/customXml" Target="../ink/ink2471.xml"/><Relationship Id="rId493" Type="http://schemas.openxmlformats.org/officeDocument/2006/relationships/image" Target="../media/image2494.png"/><Relationship Id="rId146" Type="http://schemas.openxmlformats.org/officeDocument/2006/relationships/image" Target="../media/image2322.png"/><Relationship Id="rId353" Type="http://schemas.openxmlformats.org/officeDocument/2006/relationships/customXml" Target="../ink/ink2505.xml"/><Relationship Id="rId560" Type="http://schemas.openxmlformats.org/officeDocument/2006/relationships/image" Target="../media/image2527.png"/><Relationship Id="rId798" Type="http://schemas.openxmlformats.org/officeDocument/2006/relationships/customXml" Target="../ink/ink2730.xml"/><Relationship Id="rId1190" Type="http://schemas.openxmlformats.org/officeDocument/2006/relationships/image" Target="../media/image2836.png"/><Relationship Id="rId2034" Type="http://schemas.openxmlformats.org/officeDocument/2006/relationships/customXml" Target="../ink/ink3355.xml"/><Relationship Id="rId213" Type="http://schemas.openxmlformats.org/officeDocument/2006/relationships/image" Target="../media/image2355.png"/><Relationship Id="rId420" Type="http://schemas.openxmlformats.org/officeDocument/2006/relationships/image" Target="../media/image2458.png"/><Relationship Id="rId658" Type="http://schemas.openxmlformats.org/officeDocument/2006/relationships/image" Target="../media/image2575.png"/><Relationship Id="rId865" Type="http://schemas.openxmlformats.org/officeDocument/2006/relationships/image" Target="../media/image2677.png"/><Relationship Id="rId1050" Type="http://schemas.openxmlformats.org/officeDocument/2006/relationships/customXml" Target="../ink/ink2857.xml"/><Relationship Id="rId1288" Type="http://schemas.openxmlformats.org/officeDocument/2006/relationships/customXml" Target="../ink/ink2978.xml"/><Relationship Id="rId1495" Type="http://schemas.openxmlformats.org/officeDocument/2006/relationships/customXml" Target="../ink/ink3083.xml"/><Relationship Id="rId518" Type="http://schemas.openxmlformats.org/officeDocument/2006/relationships/customXml" Target="../ink/ink2588.xml"/><Relationship Id="rId725" Type="http://schemas.openxmlformats.org/officeDocument/2006/relationships/image" Target="../media/image2608.png"/><Relationship Id="rId932" Type="http://schemas.openxmlformats.org/officeDocument/2006/relationships/image" Target="../media/image2709.png"/><Relationship Id="rId1148" Type="http://schemas.openxmlformats.org/officeDocument/2006/relationships/image" Target="../media/image2815.png"/><Relationship Id="rId1355" Type="http://schemas.openxmlformats.org/officeDocument/2006/relationships/customXml" Target="../ink/ink3012.xml"/><Relationship Id="rId1562" Type="http://schemas.openxmlformats.org/officeDocument/2006/relationships/customXml" Target="../ink/ink3117.xml"/><Relationship Id="rId1008" Type="http://schemas.openxmlformats.org/officeDocument/2006/relationships/customXml" Target="../ink/ink2836.xml"/><Relationship Id="rId1215" Type="http://schemas.openxmlformats.org/officeDocument/2006/relationships/customXml" Target="../ink/ink2941.xml"/><Relationship Id="rId1422" Type="http://schemas.openxmlformats.org/officeDocument/2006/relationships/image" Target="../media/image2949.png"/><Relationship Id="rId1867" Type="http://schemas.openxmlformats.org/officeDocument/2006/relationships/customXml" Target="../ink/ink3271.xml"/><Relationship Id="rId61" Type="http://schemas.openxmlformats.org/officeDocument/2006/relationships/customXml" Target="../ink/ink2355.xml"/><Relationship Id="rId1727" Type="http://schemas.openxmlformats.org/officeDocument/2006/relationships/customXml" Target="../ink/ink3201.xml"/><Relationship Id="rId1934" Type="http://schemas.openxmlformats.org/officeDocument/2006/relationships/image" Target="../media/image3203.png"/><Relationship Id="rId19" Type="http://schemas.openxmlformats.org/officeDocument/2006/relationships/customXml" Target="../ink/ink2334.xml"/><Relationship Id="rId168" Type="http://schemas.openxmlformats.org/officeDocument/2006/relationships/image" Target="../media/image2333.png"/><Relationship Id="rId375" Type="http://schemas.openxmlformats.org/officeDocument/2006/relationships/customXml" Target="../ink/ink2516.xml"/><Relationship Id="rId582" Type="http://schemas.openxmlformats.org/officeDocument/2006/relationships/image" Target="../media/image2538.png"/><Relationship Id="rId2056" Type="http://schemas.openxmlformats.org/officeDocument/2006/relationships/customXml" Target="../ink/ink3367.xml"/><Relationship Id="rId3" Type="http://schemas.openxmlformats.org/officeDocument/2006/relationships/image" Target="../media/image1907.png"/><Relationship Id="rId235" Type="http://schemas.openxmlformats.org/officeDocument/2006/relationships/image" Target="../media/image2366.png"/><Relationship Id="rId442" Type="http://schemas.openxmlformats.org/officeDocument/2006/relationships/image" Target="../media/image2469.png"/><Relationship Id="rId887" Type="http://schemas.openxmlformats.org/officeDocument/2006/relationships/image" Target="../media/image2688.png"/><Relationship Id="rId1072" Type="http://schemas.openxmlformats.org/officeDocument/2006/relationships/customXml" Target="../ink/ink2868.xml"/><Relationship Id="rId302" Type="http://schemas.openxmlformats.org/officeDocument/2006/relationships/customXml" Target="../ink/ink2479.xml"/><Relationship Id="rId747" Type="http://schemas.openxmlformats.org/officeDocument/2006/relationships/image" Target="../media/image2619.png"/><Relationship Id="rId954" Type="http://schemas.openxmlformats.org/officeDocument/2006/relationships/image" Target="../media/image2720.png"/><Relationship Id="rId1377" Type="http://schemas.openxmlformats.org/officeDocument/2006/relationships/customXml" Target="../ink/ink3024.xml"/><Relationship Id="rId1584" Type="http://schemas.openxmlformats.org/officeDocument/2006/relationships/image" Target="../media/image3029.png"/><Relationship Id="rId1791" Type="http://schemas.openxmlformats.org/officeDocument/2006/relationships/customXml" Target="../ink/ink3233.xml"/><Relationship Id="rId83" Type="http://schemas.openxmlformats.org/officeDocument/2006/relationships/customXml" Target="../ink/ink2366.xml"/><Relationship Id="rId607" Type="http://schemas.openxmlformats.org/officeDocument/2006/relationships/image" Target="../media/image2550.png"/><Relationship Id="rId814" Type="http://schemas.openxmlformats.org/officeDocument/2006/relationships/customXml" Target="../ink/ink2738.xml"/><Relationship Id="rId1237" Type="http://schemas.openxmlformats.org/officeDocument/2006/relationships/customXml" Target="../ink/ink2952.xml"/><Relationship Id="rId1444" Type="http://schemas.openxmlformats.org/officeDocument/2006/relationships/image" Target="../media/image2960.png"/><Relationship Id="rId1651" Type="http://schemas.openxmlformats.org/officeDocument/2006/relationships/customXml" Target="../ink/ink3163.xml"/><Relationship Id="rId1889" Type="http://schemas.openxmlformats.org/officeDocument/2006/relationships/customXml" Target="../ink/ink3282.xml"/><Relationship Id="rId1304" Type="http://schemas.openxmlformats.org/officeDocument/2006/relationships/image" Target="../media/image2891.png"/><Relationship Id="rId1511" Type="http://schemas.openxmlformats.org/officeDocument/2006/relationships/customXml" Target="../ink/ink3091.xml"/><Relationship Id="rId1749" Type="http://schemas.openxmlformats.org/officeDocument/2006/relationships/customXml" Target="../ink/ink3212.xml"/><Relationship Id="rId1956" Type="http://schemas.openxmlformats.org/officeDocument/2006/relationships/image" Target="../media/image3214.png"/><Relationship Id="rId1609" Type="http://schemas.openxmlformats.org/officeDocument/2006/relationships/customXml" Target="../ink/ink3141.xml"/><Relationship Id="rId1816" Type="http://schemas.openxmlformats.org/officeDocument/2006/relationships/image" Target="../media/image3144.png"/><Relationship Id="rId10" Type="http://schemas.openxmlformats.org/officeDocument/2006/relationships/image" Target="../media/image2257.png"/><Relationship Id="rId397" Type="http://schemas.openxmlformats.org/officeDocument/2006/relationships/customXml" Target="../ink/ink2527.xml"/><Relationship Id="rId257" Type="http://schemas.openxmlformats.org/officeDocument/2006/relationships/image" Target="../media/image2377.png"/><Relationship Id="rId464" Type="http://schemas.openxmlformats.org/officeDocument/2006/relationships/customXml" Target="../ink/ink2561.xml"/><Relationship Id="rId1094" Type="http://schemas.openxmlformats.org/officeDocument/2006/relationships/customXml" Target="../ink/ink2880.xml"/><Relationship Id="rId117" Type="http://schemas.openxmlformats.org/officeDocument/2006/relationships/image" Target="../media/image2308.png"/><Relationship Id="rId671" Type="http://schemas.openxmlformats.org/officeDocument/2006/relationships/customXml" Target="../ink/ink2666.xml"/><Relationship Id="rId769" Type="http://schemas.openxmlformats.org/officeDocument/2006/relationships/image" Target="../media/image2630.png"/><Relationship Id="rId976" Type="http://schemas.openxmlformats.org/officeDocument/2006/relationships/customXml" Target="../ink/ink2820.xml"/><Relationship Id="rId1399" Type="http://schemas.openxmlformats.org/officeDocument/2006/relationships/customXml" Target="../ink/ink3035.xml"/><Relationship Id="rId324" Type="http://schemas.openxmlformats.org/officeDocument/2006/relationships/image" Target="../media/image2410.png"/><Relationship Id="rId531" Type="http://schemas.openxmlformats.org/officeDocument/2006/relationships/image" Target="../media/image2513.png"/><Relationship Id="rId629" Type="http://schemas.openxmlformats.org/officeDocument/2006/relationships/image" Target="../media/image2561.png"/><Relationship Id="rId1161" Type="http://schemas.openxmlformats.org/officeDocument/2006/relationships/customXml" Target="../ink/ink2914.xml"/><Relationship Id="rId1259" Type="http://schemas.openxmlformats.org/officeDocument/2006/relationships/image" Target="../media/image2869.png"/><Relationship Id="rId1466" Type="http://schemas.openxmlformats.org/officeDocument/2006/relationships/image" Target="../media/image2971.png"/><Relationship Id="rId2005" Type="http://schemas.openxmlformats.org/officeDocument/2006/relationships/image" Target="../media/image3238.png"/><Relationship Id="rId836" Type="http://schemas.openxmlformats.org/officeDocument/2006/relationships/customXml" Target="../ink/ink2749.xml"/><Relationship Id="rId1021" Type="http://schemas.openxmlformats.org/officeDocument/2006/relationships/image" Target="../media/image2753.png"/><Relationship Id="rId1119" Type="http://schemas.openxmlformats.org/officeDocument/2006/relationships/customXml" Target="../ink/ink2893.xml"/><Relationship Id="rId1673" Type="http://schemas.openxmlformats.org/officeDocument/2006/relationships/customXml" Target="../ink/ink3174.xml"/><Relationship Id="rId1880" Type="http://schemas.openxmlformats.org/officeDocument/2006/relationships/image" Target="../media/image3176.png"/><Relationship Id="rId1978" Type="http://schemas.openxmlformats.org/officeDocument/2006/relationships/image" Target="../media/image3225.png"/><Relationship Id="rId903" Type="http://schemas.openxmlformats.org/officeDocument/2006/relationships/image" Target="../media/image2696.png"/><Relationship Id="rId1326" Type="http://schemas.openxmlformats.org/officeDocument/2006/relationships/image" Target="../media/image2902.png"/><Relationship Id="rId1533" Type="http://schemas.openxmlformats.org/officeDocument/2006/relationships/customXml" Target="../ink/ink3102.xml"/><Relationship Id="rId1740" Type="http://schemas.openxmlformats.org/officeDocument/2006/relationships/image" Target="../media/image3106.png"/><Relationship Id="rId32" Type="http://schemas.openxmlformats.org/officeDocument/2006/relationships/image" Target="../media/image2268.png"/><Relationship Id="rId1600" Type="http://schemas.openxmlformats.org/officeDocument/2006/relationships/image" Target="../media/image3037.png"/><Relationship Id="rId1838" Type="http://schemas.openxmlformats.org/officeDocument/2006/relationships/image" Target="../media/image3155.png"/><Relationship Id="rId181" Type="http://schemas.openxmlformats.org/officeDocument/2006/relationships/customXml" Target="../ink/ink2418.xml"/><Relationship Id="rId1905" Type="http://schemas.openxmlformats.org/officeDocument/2006/relationships/customXml" Target="../ink/ink3290.xml"/><Relationship Id="rId279" Type="http://schemas.openxmlformats.org/officeDocument/2006/relationships/image" Target="../media/image2388.png"/><Relationship Id="rId486" Type="http://schemas.openxmlformats.org/officeDocument/2006/relationships/customXml" Target="../ink/ink2572.xml"/><Relationship Id="rId693" Type="http://schemas.openxmlformats.org/officeDocument/2006/relationships/image" Target="../media/image2592.png"/><Relationship Id="rId139" Type="http://schemas.openxmlformats.org/officeDocument/2006/relationships/customXml" Target="../ink/ink2397.xml"/><Relationship Id="rId346" Type="http://schemas.openxmlformats.org/officeDocument/2006/relationships/image" Target="../media/image2421.png"/><Relationship Id="rId553" Type="http://schemas.openxmlformats.org/officeDocument/2006/relationships/customXml" Target="../ink/ink2606.xml"/><Relationship Id="rId760" Type="http://schemas.openxmlformats.org/officeDocument/2006/relationships/customXml" Target="../ink/ink2711.xml"/><Relationship Id="rId998" Type="http://schemas.openxmlformats.org/officeDocument/2006/relationships/customXml" Target="../ink/ink2831.xml"/><Relationship Id="rId1183" Type="http://schemas.openxmlformats.org/officeDocument/2006/relationships/customXml" Target="../ink/ink2925.xml"/><Relationship Id="rId1390" Type="http://schemas.openxmlformats.org/officeDocument/2006/relationships/image" Target="../media/image2933.png"/><Relationship Id="rId2027" Type="http://schemas.openxmlformats.org/officeDocument/2006/relationships/image" Target="../media/image3249.png"/><Relationship Id="rId206" Type="http://schemas.openxmlformats.org/officeDocument/2006/relationships/image" Target="../media/image2352.png"/><Relationship Id="rId413" Type="http://schemas.openxmlformats.org/officeDocument/2006/relationships/customXml" Target="../ink/ink2535.xml"/><Relationship Id="rId858" Type="http://schemas.openxmlformats.org/officeDocument/2006/relationships/customXml" Target="../ink/ink2760.xml"/><Relationship Id="rId1043" Type="http://schemas.openxmlformats.org/officeDocument/2006/relationships/image" Target="../media/image2764.png"/><Relationship Id="rId1488" Type="http://schemas.openxmlformats.org/officeDocument/2006/relationships/image" Target="../media/image2982.png"/><Relationship Id="rId1695" Type="http://schemas.openxmlformats.org/officeDocument/2006/relationships/customXml" Target="../ink/ink3185.xml"/><Relationship Id="rId620" Type="http://schemas.openxmlformats.org/officeDocument/2006/relationships/customXml" Target="../ink/ink2640.xml"/><Relationship Id="rId718" Type="http://schemas.openxmlformats.org/officeDocument/2006/relationships/customXml" Target="../ink/ink2690.xml"/><Relationship Id="rId925" Type="http://schemas.openxmlformats.org/officeDocument/2006/relationships/customXml" Target="../ink/ink2794.xml"/><Relationship Id="rId1250" Type="http://schemas.openxmlformats.org/officeDocument/2006/relationships/customXml" Target="../ink/ink2959.xml"/><Relationship Id="rId1348" Type="http://schemas.openxmlformats.org/officeDocument/2006/relationships/image" Target="../media/image2913.png"/><Relationship Id="rId1555" Type="http://schemas.openxmlformats.org/officeDocument/2006/relationships/image" Target="../media/image3015.png"/><Relationship Id="rId1762" Type="http://schemas.openxmlformats.org/officeDocument/2006/relationships/image" Target="../media/image3117.png"/><Relationship Id="rId1110" Type="http://schemas.openxmlformats.org/officeDocument/2006/relationships/image" Target="../media/image2796.png"/><Relationship Id="rId1208" Type="http://schemas.openxmlformats.org/officeDocument/2006/relationships/image" Target="../media/image2845.png"/><Relationship Id="rId1415" Type="http://schemas.openxmlformats.org/officeDocument/2006/relationships/customXml" Target="../ink/ink3043.xml"/><Relationship Id="rId54" Type="http://schemas.openxmlformats.org/officeDocument/2006/relationships/image" Target="../media/image2279.png"/><Relationship Id="rId1622" Type="http://schemas.openxmlformats.org/officeDocument/2006/relationships/customXml" Target="../ink/ink3148.xml"/><Relationship Id="rId1927" Type="http://schemas.openxmlformats.org/officeDocument/2006/relationships/customXml" Target="../ink/ink3301.xml"/><Relationship Id="rId270" Type="http://schemas.openxmlformats.org/officeDocument/2006/relationships/customXml" Target="../ink/ink2463.xml"/><Relationship Id="rId130" Type="http://schemas.openxmlformats.org/officeDocument/2006/relationships/image" Target="../media/image2314.png"/><Relationship Id="rId368" Type="http://schemas.openxmlformats.org/officeDocument/2006/relationships/image" Target="../media/image2432.png"/><Relationship Id="rId575" Type="http://schemas.openxmlformats.org/officeDocument/2006/relationships/customXml" Target="../ink/ink2617.xml"/><Relationship Id="rId782" Type="http://schemas.openxmlformats.org/officeDocument/2006/relationships/customXml" Target="../ink/ink2722.xml"/><Relationship Id="rId2049" Type="http://schemas.openxmlformats.org/officeDocument/2006/relationships/image" Target="../media/image3259.png"/><Relationship Id="rId228" Type="http://schemas.openxmlformats.org/officeDocument/2006/relationships/customXml" Target="../ink/ink2442.xml"/><Relationship Id="rId435" Type="http://schemas.openxmlformats.org/officeDocument/2006/relationships/customXml" Target="../ink/ink2546.xml"/><Relationship Id="rId642" Type="http://schemas.openxmlformats.org/officeDocument/2006/relationships/image" Target="../media/image2567.png"/><Relationship Id="rId1065" Type="http://schemas.openxmlformats.org/officeDocument/2006/relationships/image" Target="../media/image2775.png"/><Relationship Id="rId1272" Type="http://schemas.openxmlformats.org/officeDocument/2006/relationships/customXml" Target="../ink/ink2970.xml"/><Relationship Id="rId502" Type="http://schemas.openxmlformats.org/officeDocument/2006/relationships/customXml" Target="../ink/ink2580.xml"/><Relationship Id="rId947" Type="http://schemas.openxmlformats.org/officeDocument/2006/relationships/customXml" Target="../ink/ink2805.xml"/><Relationship Id="rId1132" Type="http://schemas.openxmlformats.org/officeDocument/2006/relationships/image" Target="../media/image2807.png"/><Relationship Id="rId1577" Type="http://schemas.openxmlformats.org/officeDocument/2006/relationships/customXml" Target="../ink/ink3125.xml"/><Relationship Id="rId1784" Type="http://schemas.openxmlformats.org/officeDocument/2006/relationships/image" Target="../media/image3128.png"/><Relationship Id="rId1991" Type="http://schemas.openxmlformats.org/officeDocument/2006/relationships/customXml" Target="../ink/ink3333.xml"/><Relationship Id="rId76" Type="http://schemas.openxmlformats.org/officeDocument/2006/relationships/image" Target="../media/image2290.png"/><Relationship Id="rId807" Type="http://schemas.openxmlformats.org/officeDocument/2006/relationships/image" Target="../media/image2648.png"/><Relationship Id="rId1437" Type="http://schemas.openxmlformats.org/officeDocument/2006/relationships/customXml" Target="../ink/ink3054.xml"/><Relationship Id="rId1644" Type="http://schemas.openxmlformats.org/officeDocument/2006/relationships/image" Target="../media/image3058.png"/><Relationship Id="rId1851" Type="http://schemas.openxmlformats.org/officeDocument/2006/relationships/customXml" Target="../ink/ink3263.xml"/><Relationship Id="rId1504" Type="http://schemas.openxmlformats.org/officeDocument/2006/relationships/image" Target="../media/image2990.png"/><Relationship Id="rId1711" Type="http://schemas.openxmlformats.org/officeDocument/2006/relationships/customXml" Target="../ink/ink3193.xml"/><Relationship Id="rId1949" Type="http://schemas.openxmlformats.org/officeDocument/2006/relationships/customXml" Target="../ink/ink3312.xml"/><Relationship Id="rId292" Type="http://schemas.openxmlformats.org/officeDocument/2006/relationships/customXml" Target="../ink/ink2474.xml"/><Relationship Id="rId1809" Type="http://schemas.openxmlformats.org/officeDocument/2006/relationships/customXml" Target="../ink/ink3242.xml"/><Relationship Id="rId597" Type="http://schemas.openxmlformats.org/officeDocument/2006/relationships/image" Target="../media/image2545.png"/><Relationship Id="rId152" Type="http://schemas.openxmlformats.org/officeDocument/2006/relationships/image" Target="../media/image2325.png"/><Relationship Id="rId457" Type="http://schemas.openxmlformats.org/officeDocument/2006/relationships/customXml" Target="../ink/ink2557.xml"/><Relationship Id="rId1087" Type="http://schemas.openxmlformats.org/officeDocument/2006/relationships/image" Target="../media/image2785.png"/><Relationship Id="rId1294" Type="http://schemas.openxmlformats.org/officeDocument/2006/relationships/customXml" Target="../ink/ink2981.xml"/><Relationship Id="rId2040" Type="http://schemas.openxmlformats.org/officeDocument/2006/relationships/customXml" Target="../ink/ink3358.xml"/><Relationship Id="rId664" Type="http://schemas.openxmlformats.org/officeDocument/2006/relationships/image" Target="../media/image2578.png"/><Relationship Id="rId871" Type="http://schemas.openxmlformats.org/officeDocument/2006/relationships/image" Target="../media/image2680.png"/><Relationship Id="rId969" Type="http://schemas.openxmlformats.org/officeDocument/2006/relationships/image" Target="../media/image2727.png"/><Relationship Id="rId1599" Type="http://schemas.openxmlformats.org/officeDocument/2006/relationships/customXml" Target="../ink/ink3136.xml"/><Relationship Id="rId317" Type="http://schemas.openxmlformats.org/officeDocument/2006/relationships/customXml" Target="../ink/ink2487.xml"/><Relationship Id="rId524" Type="http://schemas.openxmlformats.org/officeDocument/2006/relationships/customXml" Target="../ink/ink2591.xml"/><Relationship Id="rId731" Type="http://schemas.openxmlformats.org/officeDocument/2006/relationships/image" Target="../media/image2611.png"/><Relationship Id="rId1154" Type="http://schemas.openxmlformats.org/officeDocument/2006/relationships/image" Target="../media/image2818.png"/><Relationship Id="rId1361" Type="http://schemas.openxmlformats.org/officeDocument/2006/relationships/customXml" Target="../ink/ink3015.xml"/><Relationship Id="rId1459" Type="http://schemas.openxmlformats.org/officeDocument/2006/relationships/customXml" Target="../ink/ink3065.xml"/><Relationship Id="rId98" Type="http://schemas.openxmlformats.org/officeDocument/2006/relationships/customXml" Target="../ink/ink2376.xml"/><Relationship Id="rId829" Type="http://schemas.openxmlformats.org/officeDocument/2006/relationships/image" Target="../media/image2659.png"/><Relationship Id="rId1014" Type="http://schemas.openxmlformats.org/officeDocument/2006/relationships/customXml" Target="../ink/ink2839.xml"/><Relationship Id="rId1221" Type="http://schemas.openxmlformats.org/officeDocument/2006/relationships/customXml" Target="../ink/ink2944.xml"/><Relationship Id="rId1666" Type="http://schemas.openxmlformats.org/officeDocument/2006/relationships/image" Target="../media/image3069.png"/><Relationship Id="rId1873" Type="http://schemas.openxmlformats.org/officeDocument/2006/relationships/customXml" Target="../ink/ink3274.xml"/><Relationship Id="rId1319" Type="http://schemas.openxmlformats.org/officeDocument/2006/relationships/customXml" Target="../ink/ink2994.xml"/><Relationship Id="rId1526" Type="http://schemas.openxmlformats.org/officeDocument/2006/relationships/image" Target="../media/image3001.png"/><Relationship Id="rId1733" Type="http://schemas.openxmlformats.org/officeDocument/2006/relationships/customXml" Target="../ink/ink3204.xml"/><Relationship Id="rId1940" Type="http://schemas.openxmlformats.org/officeDocument/2006/relationships/image" Target="../media/image3206.png"/><Relationship Id="rId25" Type="http://schemas.openxmlformats.org/officeDocument/2006/relationships/customXml" Target="../ink/ink2337.xml"/><Relationship Id="rId1800" Type="http://schemas.openxmlformats.org/officeDocument/2006/relationships/image" Target="../media/image3136.png"/><Relationship Id="rId174" Type="http://schemas.openxmlformats.org/officeDocument/2006/relationships/image" Target="../media/image2336.png"/><Relationship Id="rId381" Type="http://schemas.openxmlformats.org/officeDocument/2006/relationships/customXml" Target="../ink/ink2519.xml"/><Relationship Id="rId2062" Type="http://schemas.openxmlformats.org/officeDocument/2006/relationships/image" Target="../media/image3265.png"/><Relationship Id="rId241" Type="http://schemas.openxmlformats.org/officeDocument/2006/relationships/image" Target="../media/image2369.png"/><Relationship Id="rId479" Type="http://schemas.openxmlformats.org/officeDocument/2006/relationships/image" Target="../media/image2487.png"/><Relationship Id="rId686" Type="http://schemas.openxmlformats.org/officeDocument/2006/relationships/customXml" Target="../ink/ink2674.xml"/><Relationship Id="rId893" Type="http://schemas.openxmlformats.org/officeDocument/2006/relationships/image" Target="../media/image2691.png"/><Relationship Id="rId339" Type="http://schemas.openxmlformats.org/officeDocument/2006/relationships/customXml" Target="../ink/ink2498.xml"/><Relationship Id="rId546" Type="http://schemas.openxmlformats.org/officeDocument/2006/relationships/customXml" Target="../ink/ink2602.xml"/><Relationship Id="rId753" Type="http://schemas.openxmlformats.org/officeDocument/2006/relationships/image" Target="../media/image2622.png"/><Relationship Id="rId1176" Type="http://schemas.openxmlformats.org/officeDocument/2006/relationships/image" Target="../media/image2829.png"/><Relationship Id="rId1383" Type="http://schemas.openxmlformats.org/officeDocument/2006/relationships/customXml" Target="../ink/ink3027.xml"/><Relationship Id="rId101" Type="http://schemas.openxmlformats.org/officeDocument/2006/relationships/image" Target="../media/image2300.png"/><Relationship Id="rId406" Type="http://schemas.openxmlformats.org/officeDocument/2006/relationships/image" Target="../media/image2451.png"/><Relationship Id="rId960" Type="http://schemas.openxmlformats.org/officeDocument/2006/relationships/customXml" Target="../ink/ink2812.xml"/><Relationship Id="rId1036" Type="http://schemas.openxmlformats.org/officeDocument/2006/relationships/customXml" Target="../ink/ink2850.xml"/><Relationship Id="rId1243" Type="http://schemas.openxmlformats.org/officeDocument/2006/relationships/image" Target="../media/image2862.png"/><Relationship Id="rId1590" Type="http://schemas.openxmlformats.org/officeDocument/2006/relationships/image" Target="../media/image3032.png"/><Relationship Id="rId1688" Type="http://schemas.openxmlformats.org/officeDocument/2006/relationships/image" Target="../media/image3080.png"/><Relationship Id="rId1895" Type="http://schemas.openxmlformats.org/officeDocument/2006/relationships/customXml" Target="../ink/ink3285.xml"/><Relationship Id="rId613" Type="http://schemas.openxmlformats.org/officeDocument/2006/relationships/image" Target="../media/image2553.png"/><Relationship Id="rId820" Type="http://schemas.openxmlformats.org/officeDocument/2006/relationships/customXml" Target="../ink/ink2741.xml"/><Relationship Id="rId918" Type="http://schemas.openxmlformats.org/officeDocument/2006/relationships/image" Target="../media/image2702.png"/><Relationship Id="rId1450" Type="http://schemas.openxmlformats.org/officeDocument/2006/relationships/image" Target="../media/image2963.png"/><Relationship Id="rId1548" Type="http://schemas.openxmlformats.org/officeDocument/2006/relationships/customXml" Target="../ink/ink3110.xml"/><Relationship Id="rId1755" Type="http://schemas.openxmlformats.org/officeDocument/2006/relationships/customXml" Target="../ink/ink3215.xml"/><Relationship Id="rId1103" Type="http://schemas.openxmlformats.org/officeDocument/2006/relationships/customXml" Target="../ink/ink2885.xml"/><Relationship Id="rId1310" Type="http://schemas.openxmlformats.org/officeDocument/2006/relationships/image" Target="../media/image2894.png"/><Relationship Id="rId1408" Type="http://schemas.openxmlformats.org/officeDocument/2006/relationships/image" Target="../media/image2942.png"/><Relationship Id="rId1962" Type="http://schemas.openxmlformats.org/officeDocument/2006/relationships/image" Target="../media/image3217.png"/><Relationship Id="rId47" Type="http://schemas.openxmlformats.org/officeDocument/2006/relationships/customXml" Target="../ink/ink2348.xml"/><Relationship Id="rId1615" Type="http://schemas.openxmlformats.org/officeDocument/2006/relationships/image" Target="../media/image3044.png"/><Relationship Id="rId1822" Type="http://schemas.openxmlformats.org/officeDocument/2006/relationships/image" Target="../media/image3147.png"/><Relationship Id="rId196" Type="http://schemas.openxmlformats.org/officeDocument/2006/relationships/image" Target="../media/image2347.png"/><Relationship Id="rId263" Type="http://schemas.openxmlformats.org/officeDocument/2006/relationships/image" Target="../media/image2380.png"/><Relationship Id="rId470" Type="http://schemas.openxmlformats.org/officeDocument/2006/relationships/customXml" Target="../ink/ink2564.xml"/><Relationship Id="rId123" Type="http://schemas.openxmlformats.org/officeDocument/2006/relationships/customXml" Target="../ink/ink2389.xml"/><Relationship Id="rId330" Type="http://schemas.openxmlformats.org/officeDocument/2006/relationships/image" Target="../media/image2413.png"/><Relationship Id="rId568" Type="http://schemas.openxmlformats.org/officeDocument/2006/relationships/image" Target="../media/image2531.png"/><Relationship Id="rId775" Type="http://schemas.openxmlformats.org/officeDocument/2006/relationships/image" Target="../media/image2633.png"/><Relationship Id="rId982" Type="http://schemas.openxmlformats.org/officeDocument/2006/relationships/customXml" Target="../ink/ink2823.xml"/><Relationship Id="rId1198" Type="http://schemas.openxmlformats.org/officeDocument/2006/relationships/image" Target="../media/image2840.png"/><Relationship Id="rId2011" Type="http://schemas.openxmlformats.org/officeDocument/2006/relationships/image" Target="../media/image3241.png"/><Relationship Id="rId428" Type="http://schemas.openxmlformats.org/officeDocument/2006/relationships/image" Target="../media/image2462.png"/><Relationship Id="rId635" Type="http://schemas.openxmlformats.org/officeDocument/2006/relationships/image" Target="../media/image2564.png"/><Relationship Id="rId842" Type="http://schemas.openxmlformats.org/officeDocument/2006/relationships/customXml" Target="../ink/ink2752.xml"/><Relationship Id="rId1058" Type="http://schemas.openxmlformats.org/officeDocument/2006/relationships/customXml" Target="../ink/ink2861.xml"/><Relationship Id="rId1265" Type="http://schemas.openxmlformats.org/officeDocument/2006/relationships/image" Target="../media/image2872.png"/><Relationship Id="rId1472" Type="http://schemas.openxmlformats.org/officeDocument/2006/relationships/image" Target="../media/image2974.png"/><Relationship Id="rId702" Type="http://schemas.openxmlformats.org/officeDocument/2006/relationships/customXml" Target="../ink/ink2682.xml"/><Relationship Id="rId1125" Type="http://schemas.openxmlformats.org/officeDocument/2006/relationships/customXml" Target="../ink/ink2896.xml"/><Relationship Id="rId1332" Type="http://schemas.openxmlformats.org/officeDocument/2006/relationships/image" Target="../media/image2905.png"/><Relationship Id="rId1777" Type="http://schemas.openxmlformats.org/officeDocument/2006/relationships/customXml" Target="../ink/ink3226.xml"/><Relationship Id="rId1984" Type="http://schemas.openxmlformats.org/officeDocument/2006/relationships/image" Target="../media/image3228.png"/><Relationship Id="rId69" Type="http://schemas.openxmlformats.org/officeDocument/2006/relationships/customXml" Target="../ink/ink2359.xml"/><Relationship Id="rId1637" Type="http://schemas.openxmlformats.org/officeDocument/2006/relationships/customXml" Target="../ink/ink3156.xml"/><Relationship Id="rId1844" Type="http://schemas.openxmlformats.org/officeDocument/2006/relationships/image" Target="../media/image3158.png"/><Relationship Id="rId1704" Type="http://schemas.openxmlformats.org/officeDocument/2006/relationships/image" Target="../media/image3088.png"/><Relationship Id="rId285" Type="http://schemas.openxmlformats.org/officeDocument/2006/relationships/image" Target="../media/image2391.png"/><Relationship Id="rId1911" Type="http://schemas.openxmlformats.org/officeDocument/2006/relationships/customXml" Target="../ink/ink3293.xml"/><Relationship Id="rId492" Type="http://schemas.openxmlformats.org/officeDocument/2006/relationships/customXml" Target="../ink/ink2575.xml"/><Relationship Id="rId797" Type="http://schemas.openxmlformats.org/officeDocument/2006/relationships/image" Target="../media/image2643.png"/><Relationship Id="rId145" Type="http://schemas.openxmlformats.org/officeDocument/2006/relationships/customXml" Target="../ink/ink2400.xml"/><Relationship Id="rId352" Type="http://schemas.openxmlformats.org/officeDocument/2006/relationships/image" Target="../media/image2424.png"/><Relationship Id="rId1287" Type="http://schemas.openxmlformats.org/officeDocument/2006/relationships/image" Target="../media/image2883.png"/><Relationship Id="rId2033" Type="http://schemas.openxmlformats.org/officeDocument/2006/relationships/image" Target="../media/image3252.png"/><Relationship Id="rId212" Type="http://schemas.openxmlformats.org/officeDocument/2006/relationships/customXml" Target="../ink/ink2434.xml"/><Relationship Id="rId657" Type="http://schemas.openxmlformats.org/officeDocument/2006/relationships/customXml" Target="../ink/ink2659.xml"/><Relationship Id="rId864" Type="http://schemas.openxmlformats.org/officeDocument/2006/relationships/customXml" Target="../ink/ink2763.xml"/><Relationship Id="rId1494" Type="http://schemas.openxmlformats.org/officeDocument/2006/relationships/image" Target="../media/image2985.png"/><Relationship Id="rId1799" Type="http://schemas.openxmlformats.org/officeDocument/2006/relationships/customXml" Target="../ink/ink3237.xml"/><Relationship Id="rId517" Type="http://schemas.openxmlformats.org/officeDocument/2006/relationships/image" Target="../media/image2506.png"/><Relationship Id="rId724" Type="http://schemas.openxmlformats.org/officeDocument/2006/relationships/customXml" Target="../ink/ink2693.xml"/><Relationship Id="rId931" Type="http://schemas.openxmlformats.org/officeDocument/2006/relationships/customXml" Target="../ink/ink2797.xml"/><Relationship Id="rId1147" Type="http://schemas.openxmlformats.org/officeDocument/2006/relationships/customXml" Target="../ink/ink2907.xml"/><Relationship Id="rId1354" Type="http://schemas.openxmlformats.org/officeDocument/2006/relationships/image" Target="../media/image2916.png"/><Relationship Id="rId1561" Type="http://schemas.openxmlformats.org/officeDocument/2006/relationships/image" Target="../media/image3018.png"/><Relationship Id="rId60" Type="http://schemas.openxmlformats.org/officeDocument/2006/relationships/image" Target="../media/image2282.png"/><Relationship Id="rId1007" Type="http://schemas.openxmlformats.org/officeDocument/2006/relationships/image" Target="../media/image2746.png"/><Relationship Id="rId1214" Type="http://schemas.openxmlformats.org/officeDocument/2006/relationships/image" Target="../media/image2848.png"/><Relationship Id="rId1421" Type="http://schemas.openxmlformats.org/officeDocument/2006/relationships/customXml" Target="../ink/ink3046.xml"/><Relationship Id="rId1659" Type="http://schemas.openxmlformats.org/officeDocument/2006/relationships/customXml" Target="../ink/ink3167.xml"/><Relationship Id="rId1866" Type="http://schemas.openxmlformats.org/officeDocument/2006/relationships/image" Target="../media/image3169.png"/><Relationship Id="rId1519" Type="http://schemas.openxmlformats.org/officeDocument/2006/relationships/customXml" Target="../ink/ink3095.xml"/><Relationship Id="rId1726" Type="http://schemas.openxmlformats.org/officeDocument/2006/relationships/image" Target="../media/image3099.png"/><Relationship Id="rId1933" Type="http://schemas.openxmlformats.org/officeDocument/2006/relationships/customXml" Target="../ink/ink3304.xml"/><Relationship Id="rId18" Type="http://schemas.openxmlformats.org/officeDocument/2006/relationships/image" Target="../media/image2261.png"/><Relationship Id="rId167" Type="http://schemas.openxmlformats.org/officeDocument/2006/relationships/customXml" Target="../ink/ink2411.xml"/><Relationship Id="rId374" Type="http://schemas.openxmlformats.org/officeDocument/2006/relationships/image" Target="../media/image2435.png"/><Relationship Id="rId581" Type="http://schemas.openxmlformats.org/officeDocument/2006/relationships/customXml" Target="../ink/ink2620.xml"/><Relationship Id="rId2055" Type="http://schemas.openxmlformats.org/officeDocument/2006/relationships/image" Target="../media/image3262.png"/><Relationship Id="rId234" Type="http://schemas.openxmlformats.org/officeDocument/2006/relationships/customXml" Target="../ink/ink2445.xml"/><Relationship Id="rId679" Type="http://schemas.openxmlformats.org/officeDocument/2006/relationships/image" Target="../media/image2585.png"/><Relationship Id="rId886" Type="http://schemas.openxmlformats.org/officeDocument/2006/relationships/customXml" Target="../ink/ink2774.xml"/><Relationship Id="rId2" Type="http://schemas.openxmlformats.org/officeDocument/2006/relationships/customXml" Target="../ink/ink2326.xml"/><Relationship Id="rId441" Type="http://schemas.openxmlformats.org/officeDocument/2006/relationships/customXml" Target="../ink/ink2549.xml"/><Relationship Id="rId539" Type="http://schemas.openxmlformats.org/officeDocument/2006/relationships/image" Target="../media/image2517.png"/><Relationship Id="rId746" Type="http://schemas.openxmlformats.org/officeDocument/2006/relationships/customXml" Target="../ink/ink2704.xml"/><Relationship Id="rId1071" Type="http://schemas.openxmlformats.org/officeDocument/2006/relationships/image" Target="../media/image2778.png"/><Relationship Id="rId1169" Type="http://schemas.openxmlformats.org/officeDocument/2006/relationships/customXml" Target="../ink/ink2918.xml"/><Relationship Id="rId1376" Type="http://schemas.openxmlformats.org/officeDocument/2006/relationships/image" Target="../media/image2926.png"/><Relationship Id="rId1583" Type="http://schemas.openxmlformats.org/officeDocument/2006/relationships/customXml" Target="../ink/ink3128.xml"/><Relationship Id="rId301" Type="http://schemas.openxmlformats.org/officeDocument/2006/relationships/image" Target="../media/image2399.png"/><Relationship Id="rId953" Type="http://schemas.openxmlformats.org/officeDocument/2006/relationships/customXml" Target="../ink/ink2808.xml"/><Relationship Id="rId1029" Type="http://schemas.openxmlformats.org/officeDocument/2006/relationships/image" Target="../media/image2757.png"/><Relationship Id="rId1236" Type="http://schemas.openxmlformats.org/officeDocument/2006/relationships/image" Target="../media/image2859.png"/><Relationship Id="rId1790" Type="http://schemas.openxmlformats.org/officeDocument/2006/relationships/image" Target="../media/image3131.png"/><Relationship Id="rId1888" Type="http://schemas.openxmlformats.org/officeDocument/2006/relationships/image" Target="../media/image3180.png"/><Relationship Id="rId82" Type="http://schemas.openxmlformats.org/officeDocument/2006/relationships/image" Target="../media/image2293.png"/><Relationship Id="rId606" Type="http://schemas.openxmlformats.org/officeDocument/2006/relationships/customXml" Target="../ink/ink2633.xml"/><Relationship Id="rId813" Type="http://schemas.openxmlformats.org/officeDocument/2006/relationships/image" Target="../media/image2651.png"/><Relationship Id="rId1443" Type="http://schemas.openxmlformats.org/officeDocument/2006/relationships/customXml" Target="../ink/ink3057.xml"/><Relationship Id="rId1650" Type="http://schemas.openxmlformats.org/officeDocument/2006/relationships/image" Target="../media/image3061.png"/><Relationship Id="rId1748" Type="http://schemas.openxmlformats.org/officeDocument/2006/relationships/image" Target="../media/image3110.png"/><Relationship Id="rId1303" Type="http://schemas.openxmlformats.org/officeDocument/2006/relationships/customXml" Target="../ink/ink2986.xml"/><Relationship Id="rId1510" Type="http://schemas.openxmlformats.org/officeDocument/2006/relationships/image" Target="../media/image2993.png"/><Relationship Id="rId1955" Type="http://schemas.openxmlformats.org/officeDocument/2006/relationships/customXml" Target="../ink/ink3315.xml"/><Relationship Id="rId1608" Type="http://schemas.openxmlformats.org/officeDocument/2006/relationships/image" Target="../media/image3041.png"/><Relationship Id="rId1815" Type="http://schemas.openxmlformats.org/officeDocument/2006/relationships/customXml" Target="../ink/ink3245.xml"/><Relationship Id="rId189" Type="http://schemas.openxmlformats.org/officeDocument/2006/relationships/customXml" Target="../ink/ink2422.xml"/><Relationship Id="rId396" Type="http://schemas.openxmlformats.org/officeDocument/2006/relationships/image" Target="../media/image2446.png"/><Relationship Id="rId256" Type="http://schemas.openxmlformats.org/officeDocument/2006/relationships/customXml" Target="../ink/ink2456.xml"/><Relationship Id="rId463" Type="http://schemas.openxmlformats.org/officeDocument/2006/relationships/image" Target="../media/image2479.png"/><Relationship Id="rId670" Type="http://schemas.openxmlformats.org/officeDocument/2006/relationships/image" Target="../media/image2581.png"/><Relationship Id="rId1093" Type="http://schemas.openxmlformats.org/officeDocument/2006/relationships/image" Target="../media/image2788.png"/><Relationship Id="rId116" Type="http://schemas.openxmlformats.org/officeDocument/2006/relationships/customXml" Target="../ink/ink2385.xml"/><Relationship Id="rId323" Type="http://schemas.openxmlformats.org/officeDocument/2006/relationships/customXml" Target="../ink/ink2490.xml"/><Relationship Id="rId530" Type="http://schemas.openxmlformats.org/officeDocument/2006/relationships/customXml" Target="../ink/ink2594.xml"/><Relationship Id="rId768" Type="http://schemas.openxmlformats.org/officeDocument/2006/relationships/customXml" Target="../ink/ink2715.xml"/><Relationship Id="rId975" Type="http://schemas.openxmlformats.org/officeDocument/2006/relationships/image" Target="../media/image2730.png"/><Relationship Id="rId1160" Type="http://schemas.openxmlformats.org/officeDocument/2006/relationships/image" Target="../media/image2821.png"/><Relationship Id="rId1398" Type="http://schemas.openxmlformats.org/officeDocument/2006/relationships/image" Target="../media/image2937.png"/><Relationship Id="rId2004" Type="http://schemas.openxmlformats.org/officeDocument/2006/relationships/customXml" Target="../ink/ink3340.xml"/><Relationship Id="rId628" Type="http://schemas.openxmlformats.org/officeDocument/2006/relationships/customXml" Target="../ink/ink2644.xml"/><Relationship Id="rId835" Type="http://schemas.openxmlformats.org/officeDocument/2006/relationships/image" Target="../media/image2662.png"/><Relationship Id="rId1258" Type="http://schemas.openxmlformats.org/officeDocument/2006/relationships/customXml" Target="../ink/ink2963.xml"/><Relationship Id="rId1465" Type="http://schemas.openxmlformats.org/officeDocument/2006/relationships/customXml" Target="../ink/ink3068.xml"/><Relationship Id="rId1672" Type="http://schemas.openxmlformats.org/officeDocument/2006/relationships/image" Target="../media/image3072.png"/><Relationship Id="rId1020" Type="http://schemas.openxmlformats.org/officeDocument/2006/relationships/customXml" Target="../ink/ink2842.xml"/><Relationship Id="rId1118" Type="http://schemas.openxmlformats.org/officeDocument/2006/relationships/image" Target="../media/image2800.png"/><Relationship Id="rId1325" Type="http://schemas.openxmlformats.org/officeDocument/2006/relationships/customXml" Target="../ink/ink2997.xml"/><Relationship Id="rId1532" Type="http://schemas.openxmlformats.org/officeDocument/2006/relationships/image" Target="../media/image3004.png"/><Relationship Id="rId1977" Type="http://schemas.openxmlformats.org/officeDocument/2006/relationships/customXml" Target="../ink/ink3326.xml"/><Relationship Id="rId902" Type="http://schemas.openxmlformats.org/officeDocument/2006/relationships/customXml" Target="../ink/ink2782.xml"/><Relationship Id="rId1837" Type="http://schemas.openxmlformats.org/officeDocument/2006/relationships/customXml" Target="../ink/ink3256.xml"/><Relationship Id="rId31" Type="http://schemas.openxmlformats.org/officeDocument/2006/relationships/customXml" Target="../ink/ink2340.xml"/><Relationship Id="rId180" Type="http://schemas.openxmlformats.org/officeDocument/2006/relationships/image" Target="../media/image2339.png"/><Relationship Id="rId278" Type="http://schemas.openxmlformats.org/officeDocument/2006/relationships/customXml" Target="../ink/ink2467.xml"/><Relationship Id="rId1904" Type="http://schemas.openxmlformats.org/officeDocument/2006/relationships/image" Target="../media/image3188.png"/><Relationship Id="rId485" Type="http://schemas.openxmlformats.org/officeDocument/2006/relationships/image" Target="../media/image2490.png"/><Relationship Id="rId692" Type="http://schemas.openxmlformats.org/officeDocument/2006/relationships/customXml" Target="../ink/ink2677.xml"/><Relationship Id="rId138" Type="http://schemas.openxmlformats.org/officeDocument/2006/relationships/image" Target="../media/image2318.png"/><Relationship Id="rId345" Type="http://schemas.openxmlformats.org/officeDocument/2006/relationships/customXml" Target="../ink/ink2501.xml"/><Relationship Id="rId552" Type="http://schemas.openxmlformats.org/officeDocument/2006/relationships/image" Target="../media/image2523.png"/><Relationship Id="rId997" Type="http://schemas.openxmlformats.org/officeDocument/2006/relationships/image" Target="../media/image2741.png"/><Relationship Id="rId1182" Type="http://schemas.openxmlformats.org/officeDocument/2006/relationships/image" Target="../media/image2832.png"/><Relationship Id="rId2026" Type="http://schemas.openxmlformats.org/officeDocument/2006/relationships/customXml" Target="../ink/ink3351.xml"/><Relationship Id="rId205" Type="http://schemas.openxmlformats.org/officeDocument/2006/relationships/customXml" Target="../ink/ink2430.xml"/><Relationship Id="rId412" Type="http://schemas.openxmlformats.org/officeDocument/2006/relationships/image" Target="../media/image2454.png"/><Relationship Id="rId857" Type="http://schemas.openxmlformats.org/officeDocument/2006/relationships/image" Target="../media/image2673.png"/><Relationship Id="rId1042" Type="http://schemas.openxmlformats.org/officeDocument/2006/relationships/customXml" Target="../ink/ink2853.xml"/><Relationship Id="rId1487" Type="http://schemas.openxmlformats.org/officeDocument/2006/relationships/customXml" Target="../ink/ink3079.xml"/><Relationship Id="rId1694" Type="http://schemas.openxmlformats.org/officeDocument/2006/relationships/image" Target="../media/image3083.png"/><Relationship Id="rId717" Type="http://schemas.openxmlformats.org/officeDocument/2006/relationships/image" Target="../media/image2604.png"/><Relationship Id="rId924" Type="http://schemas.openxmlformats.org/officeDocument/2006/relationships/image" Target="../media/image2705.png"/><Relationship Id="rId1347" Type="http://schemas.openxmlformats.org/officeDocument/2006/relationships/customXml" Target="../ink/ink3008.xml"/><Relationship Id="rId1554" Type="http://schemas.openxmlformats.org/officeDocument/2006/relationships/customXml" Target="../ink/ink3113.xml"/><Relationship Id="rId1761" Type="http://schemas.openxmlformats.org/officeDocument/2006/relationships/customXml" Target="../ink/ink3218.xml"/><Relationship Id="rId1999" Type="http://schemas.openxmlformats.org/officeDocument/2006/relationships/image" Target="../media/image3235.png"/><Relationship Id="rId53" Type="http://schemas.openxmlformats.org/officeDocument/2006/relationships/customXml" Target="../ink/ink2351.xml"/><Relationship Id="rId1207" Type="http://schemas.openxmlformats.org/officeDocument/2006/relationships/customXml" Target="../ink/ink2937.xml"/><Relationship Id="rId1414" Type="http://schemas.openxmlformats.org/officeDocument/2006/relationships/image" Target="../media/image2945.png"/><Relationship Id="rId1621" Type="http://schemas.openxmlformats.org/officeDocument/2006/relationships/image" Target="../media/image3047.png"/><Relationship Id="rId1859" Type="http://schemas.openxmlformats.org/officeDocument/2006/relationships/customXml" Target="../ink/ink3267.xml"/><Relationship Id="rId1719" Type="http://schemas.openxmlformats.org/officeDocument/2006/relationships/customXml" Target="../ink/ink3197.xml"/><Relationship Id="rId1926" Type="http://schemas.openxmlformats.org/officeDocument/2006/relationships/image" Target="../media/image3199.png"/><Relationship Id="rId367" Type="http://schemas.openxmlformats.org/officeDocument/2006/relationships/customXml" Target="../ink/ink2512.xml"/><Relationship Id="rId574" Type="http://schemas.openxmlformats.org/officeDocument/2006/relationships/image" Target="../media/image2534.png"/><Relationship Id="rId2048" Type="http://schemas.openxmlformats.org/officeDocument/2006/relationships/customXml" Target="../ink/ink3363.xml"/><Relationship Id="rId227" Type="http://schemas.openxmlformats.org/officeDocument/2006/relationships/image" Target="../media/image2362.png"/><Relationship Id="rId781" Type="http://schemas.openxmlformats.org/officeDocument/2006/relationships/image" Target="../media/image2635.png"/><Relationship Id="rId879" Type="http://schemas.openxmlformats.org/officeDocument/2006/relationships/image" Target="../media/image2684.png"/><Relationship Id="rId434" Type="http://schemas.openxmlformats.org/officeDocument/2006/relationships/image" Target="../media/image2465.png"/><Relationship Id="rId641" Type="http://schemas.openxmlformats.org/officeDocument/2006/relationships/customXml" Target="../ink/ink2651.xml"/><Relationship Id="rId739" Type="http://schemas.openxmlformats.org/officeDocument/2006/relationships/image" Target="../media/image2615.png"/><Relationship Id="rId1064" Type="http://schemas.openxmlformats.org/officeDocument/2006/relationships/customXml" Target="../ink/ink2864.xml"/><Relationship Id="rId1271" Type="http://schemas.openxmlformats.org/officeDocument/2006/relationships/image" Target="../media/image2875.png"/><Relationship Id="rId1369" Type="http://schemas.openxmlformats.org/officeDocument/2006/relationships/customXml" Target="../ink/ink3020.xml"/><Relationship Id="rId1576" Type="http://schemas.openxmlformats.org/officeDocument/2006/relationships/image" Target="../media/image3025.png"/><Relationship Id="rId501" Type="http://schemas.openxmlformats.org/officeDocument/2006/relationships/image" Target="../media/image2498.png"/><Relationship Id="rId946" Type="http://schemas.openxmlformats.org/officeDocument/2006/relationships/image" Target="../media/image2716.png"/><Relationship Id="rId1131" Type="http://schemas.openxmlformats.org/officeDocument/2006/relationships/customXml" Target="../ink/ink2899.xml"/><Relationship Id="rId1229" Type="http://schemas.openxmlformats.org/officeDocument/2006/relationships/customXml" Target="../ink/ink2948.xml"/><Relationship Id="rId1783" Type="http://schemas.openxmlformats.org/officeDocument/2006/relationships/customXml" Target="../ink/ink3229.xml"/><Relationship Id="rId1990" Type="http://schemas.openxmlformats.org/officeDocument/2006/relationships/image" Target="../media/image3231.png"/><Relationship Id="rId75" Type="http://schemas.openxmlformats.org/officeDocument/2006/relationships/customXml" Target="../ink/ink2362.xml"/><Relationship Id="rId806" Type="http://schemas.openxmlformats.org/officeDocument/2006/relationships/customXml" Target="../ink/ink2734.xml"/><Relationship Id="rId1436" Type="http://schemas.openxmlformats.org/officeDocument/2006/relationships/image" Target="../media/image2956.png"/><Relationship Id="rId1643" Type="http://schemas.openxmlformats.org/officeDocument/2006/relationships/customXml" Target="../ink/ink3159.xml"/><Relationship Id="rId1850" Type="http://schemas.openxmlformats.org/officeDocument/2006/relationships/image" Target="../media/image3161.png"/><Relationship Id="rId1503" Type="http://schemas.openxmlformats.org/officeDocument/2006/relationships/customXml" Target="../ink/ink3087.xml"/><Relationship Id="rId1710" Type="http://schemas.openxmlformats.org/officeDocument/2006/relationships/image" Target="../media/image3091.png"/><Relationship Id="rId1948" Type="http://schemas.openxmlformats.org/officeDocument/2006/relationships/image" Target="../media/image3210.png"/><Relationship Id="rId291" Type="http://schemas.openxmlformats.org/officeDocument/2006/relationships/image" Target="../media/image2394.png"/><Relationship Id="rId1808" Type="http://schemas.openxmlformats.org/officeDocument/2006/relationships/image" Target="../media/image3140.png"/><Relationship Id="rId151" Type="http://schemas.openxmlformats.org/officeDocument/2006/relationships/customXml" Target="../ink/ink2403.xml"/><Relationship Id="rId389" Type="http://schemas.openxmlformats.org/officeDocument/2006/relationships/customXml" Target="../ink/ink2523.xml"/><Relationship Id="rId596" Type="http://schemas.openxmlformats.org/officeDocument/2006/relationships/customXml" Target="../ink/ink2628.xml"/><Relationship Id="rId249" Type="http://schemas.openxmlformats.org/officeDocument/2006/relationships/image" Target="../media/image2373.png"/><Relationship Id="rId456" Type="http://schemas.openxmlformats.org/officeDocument/2006/relationships/image" Target="../media/image2476.png"/><Relationship Id="rId663" Type="http://schemas.openxmlformats.org/officeDocument/2006/relationships/customXml" Target="../ink/ink2662.xml"/><Relationship Id="rId870" Type="http://schemas.openxmlformats.org/officeDocument/2006/relationships/customXml" Target="../ink/ink2766.xml"/><Relationship Id="rId1086" Type="http://schemas.openxmlformats.org/officeDocument/2006/relationships/customXml" Target="../ink/ink2876.xml"/><Relationship Id="rId1293" Type="http://schemas.openxmlformats.org/officeDocument/2006/relationships/image" Target="../media/image2886.png"/><Relationship Id="rId109" Type="http://schemas.openxmlformats.org/officeDocument/2006/relationships/image" Target="../media/image2304.png"/><Relationship Id="rId316" Type="http://schemas.openxmlformats.org/officeDocument/2006/relationships/image" Target="../media/image2406.png"/><Relationship Id="rId523" Type="http://schemas.openxmlformats.org/officeDocument/2006/relationships/image" Target="../media/image2509.png"/><Relationship Id="rId968" Type="http://schemas.openxmlformats.org/officeDocument/2006/relationships/customXml" Target="../ink/ink2816.xml"/><Relationship Id="rId1153" Type="http://schemas.openxmlformats.org/officeDocument/2006/relationships/customXml" Target="../ink/ink2910.xml"/><Relationship Id="rId1598" Type="http://schemas.openxmlformats.org/officeDocument/2006/relationships/image" Target="../media/image3036.png"/><Relationship Id="rId97" Type="http://schemas.openxmlformats.org/officeDocument/2006/relationships/customXml" Target="../ink/ink2375.xml"/><Relationship Id="rId730" Type="http://schemas.openxmlformats.org/officeDocument/2006/relationships/customXml" Target="../ink/ink2696.xml"/><Relationship Id="rId828" Type="http://schemas.openxmlformats.org/officeDocument/2006/relationships/customXml" Target="../ink/ink2745.xml"/><Relationship Id="rId1013" Type="http://schemas.openxmlformats.org/officeDocument/2006/relationships/image" Target="../media/image2749.png"/><Relationship Id="rId1360" Type="http://schemas.openxmlformats.org/officeDocument/2006/relationships/image" Target="../media/image2919.png"/><Relationship Id="rId1458" Type="http://schemas.openxmlformats.org/officeDocument/2006/relationships/image" Target="../media/image2967.png"/><Relationship Id="rId1665" Type="http://schemas.openxmlformats.org/officeDocument/2006/relationships/customXml" Target="../ink/ink3170.xml"/><Relationship Id="rId1872" Type="http://schemas.openxmlformats.org/officeDocument/2006/relationships/image" Target="../media/image3172.png"/><Relationship Id="rId1220" Type="http://schemas.openxmlformats.org/officeDocument/2006/relationships/image" Target="../media/image2851.png"/><Relationship Id="rId1318" Type="http://schemas.openxmlformats.org/officeDocument/2006/relationships/image" Target="../media/image2898.png"/><Relationship Id="rId1525" Type="http://schemas.openxmlformats.org/officeDocument/2006/relationships/customXml" Target="../ink/ink3098.xml"/><Relationship Id="rId1732" Type="http://schemas.openxmlformats.org/officeDocument/2006/relationships/image" Target="../media/image3102.png"/><Relationship Id="rId24" Type="http://schemas.openxmlformats.org/officeDocument/2006/relationships/image" Target="../media/image2264.png"/><Relationship Id="rId173" Type="http://schemas.openxmlformats.org/officeDocument/2006/relationships/customXml" Target="../ink/ink2414.xml"/><Relationship Id="rId380" Type="http://schemas.openxmlformats.org/officeDocument/2006/relationships/image" Target="../media/image2438.png"/><Relationship Id="rId2061" Type="http://schemas.openxmlformats.org/officeDocument/2006/relationships/customXml" Target="../ink/ink3370.xml"/><Relationship Id="rId240" Type="http://schemas.openxmlformats.org/officeDocument/2006/relationships/customXml" Target="../ink/ink2448.xml"/><Relationship Id="rId478" Type="http://schemas.openxmlformats.org/officeDocument/2006/relationships/customXml" Target="../ink/ink2568.xml"/><Relationship Id="rId685" Type="http://schemas.openxmlformats.org/officeDocument/2006/relationships/image" Target="../media/image2588.png"/><Relationship Id="rId892" Type="http://schemas.openxmlformats.org/officeDocument/2006/relationships/customXml" Target="../ink/ink2777.xml"/><Relationship Id="rId100" Type="http://schemas.openxmlformats.org/officeDocument/2006/relationships/customXml" Target="../ink/ink2377.xml"/><Relationship Id="rId338" Type="http://schemas.openxmlformats.org/officeDocument/2006/relationships/image" Target="../media/image2417.png"/><Relationship Id="rId545" Type="http://schemas.openxmlformats.org/officeDocument/2006/relationships/image" Target="../media/image2520.png"/><Relationship Id="rId752" Type="http://schemas.openxmlformats.org/officeDocument/2006/relationships/customXml" Target="../ink/ink2707.xml"/><Relationship Id="rId1175" Type="http://schemas.openxmlformats.org/officeDocument/2006/relationships/customXml" Target="../ink/ink2921.xml"/><Relationship Id="rId1382" Type="http://schemas.openxmlformats.org/officeDocument/2006/relationships/image" Target="../media/image2929.png"/><Relationship Id="rId2019" Type="http://schemas.openxmlformats.org/officeDocument/2006/relationships/image" Target="../media/image3245.png"/><Relationship Id="rId405" Type="http://schemas.openxmlformats.org/officeDocument/2006/relationships/customXml" Target="../ink/ink2531.xml"/><Relationship Id="rId612" Type="http://schemas.openxmlformats.org/officeDocument/2006/relationships/customXml" Target="../ink/ink2636.xml"/><Relationship Id="rId1035" Type="http://schemas.openxmlformats.org/officeDocument/2006/relationships/image" Target="../media/image2760.png"/><Relationship Id="rId1242" Type="http://schemas.openxmlformats.org/officeDocument/2006/relationships/customXml" Target="../ink/ink2955.xml"/><Relationship Id="rId1687" Type="http://schemas.openxmlformats.org/officeDocument/2006/relationships/customXml" Target="../ink/ink3181.xml"/><Relationship Id="rId1894" Type="http://schemas.openxmlformats.org/officeDocument/2006/relationships/image" Target="../media/image3183.png"/><Relationship Id="rId917" Type="http://schemas.openxmlformats.org/officeDocument/2006/relationships/customXml" Target="../ink/ink2790.xml"/><Relationship Id="rId1102" Type="http://schemas.openxmlformats.org/officeDocument/2006/relationships/image" Target="../media/image2792.png"/><Relationship Id="rId1547" Type="http://schemas.openxmlformats.org/officeDocument/2006/relationships/image" Target="../media/image3011.png"/><Relationship Id="rId1754" Type="http://schemas.openxmlformats.org/officeDocument/2006/relationships/image" Target="../media/image3113.png"/><Relationship Id="rId1961" Type="http://schemas.openxmlformats.org/officeDocument/2006/relationships/customXml" Target="../ink/ink3318.xml"/><Relationship Id="rId46" Type="http://schemas.openxmlformats.org/officeDocument/2006/relationships/image" Target="../media/image2275.png"/><Relationship Id="rId1407" Type="http://schemas.openxmlformats.org/officeDocument/2006/relationships/customXml" Target="../ink/ink3039.xml"/><Relationship Id="rId1614" Type="http://schemas.openxmlformats.org/officeDocument/2006/relationships/customXml" Target="../ink/ink3144.xml"/><Relationship Id="rId1821" Type="http://schemas.openxmlformats.org/officeDocument/2006/relationships/customXml" Target="../ink/ink3248.xml"/><Relationship Id="rId195" Type="http://schemas.openxmlformats.org/officeDocument/2006/relationships/customXml" Target="../ink/ink2425.xml"/><Relationship Id="rId1919" Type="http://schemas.openxmlformats.org/officeDocument/2006/relationships/customXml" Target="../ink/ink3297.xml"/><Relationship Id="rId262" Type="http://schemas.openxmlformats.org/officeDocument/2006/relationships/customXml" Target="../ink/ink2459.xml"/><Relationship Id="rId567" Type="http://schemas.openxmlformats.org/officeDocument/2006/relationships/customXml" Target="../ink/ink2613.xml"/><Relationship Id="rId1197" Type="http://schemas.openxmlformats.org/officeDocument/2006/relationships/customXml" Target="../ink/ink2932.xml"/><Relationship Id="rId122" Type="http://schemas.openxmlformats.org/officeDocument/2006/relationships/customXml" Target="../ink/ink2388.xml"/><Relationship Id="rId774" Type="http://schemas.openxmlformats.org/officeDocument/2006/relationships/customXml" Target="../ink/ink2718.xml"/><Relationship Id="rId981" Type="http://schemas.openxmlformats.org/officeDocument/2006/relationships/image" Target="../media/image2733.png"/><Relationship Id="rId1057" Type="http://schemas.openxmlformats.org/officeDocument/2006/relationships/image" Target="../media/image2771.png"/><Relationship Id="rId2010" Type="http://schemas.openxmlformats.org/officeDocument/2006/relationships/customXml" Target="../ink/ink3343.xml"/><Relationship Id="rId427" Type="http://schemas.openxmlformats.org/officeDocument/2006/relationships/customXml" Target="../ink/ink2542.xml"/><Relationship Id="rId634" Type="http://schemas.openxmlformats.org/officeDocument/2006/relationships/customXml" Target="../ink/ink2647.xml"/><Relationship Id="rId841" Type="http://schemas.openxmlformats.org/officeDocument/2006/relationships/image" Target="../media/image2665.png"/><Relationship Id="rId1264" Type="http://schemas.openxmlformats.org/officeDocument/2006/relationships/customXml" Target="../ink/ink2966.xml"/><Relationship Id="rId1471" Type="http://schemas.openxmlformats.org/officeDocument/2006/relationships/customXml" Target="../ink/ink3071.xml"/><Relationship Id="rId1569" Type="http://schemas.openxmlformats.org/officeDocument/2006/relationships/customXml" Target="../ink/ink3121.xml"/><Relationship Id="rId701" Type="http://schemas.openxmlformats.org/officeDocument/2006/relationships/image" Target="../media/image2596.png"/><Relationship Id="rId939" Type="http://schemas.openxmlformats.org/officeDocument/2006/relationships/customXml" Target="../ink/ink2801.xml"/><Relationship Id="rId1124" Type="http://schemas.openxmlformats.org/officeDocument/2006/relationships/image" Target="../media/image2803.png"/><Relationship Id="rId1331" Type="http://schemas.openxmlformats.org/officeDocument/2006/relationships/customXml" Target="../ink/ink3000.xml"/><Relationship Id="rId1776" Type="http://schemas.openxmlformats.org/officeDocument/2006/relationships/image" Target="../media/image3124.png"/><Relationship Id="rId1983" Type="http://schemas.openxmlformats.org/officeDocument/2006/relationships/customXml" Target="../ink/ink3329.xml"/><Relationship Id="rId68" Type="http://schemas.openxmlformats.org/officeDocument/2006/relationships/image" Target="../media/image2286.png"/><Relationship Id="rId1429" Type="http://schemas.openxmlformats.org/officeDocument/2006/relationships/customXml" Target="../ink/ink3050.xml"/><Relationship Id="rId1636" Type="http://schemas.openxmlformats.org/officeDocument/2006/relationships/image" Target="../media/image3054.png"/><Relationship Id="rId1843" Type="http://schemas.openxmlformats.org/officeDocument/2006/relationships/customXml" Target="../ink/ink3259.xml"/><Relationship Id="rId1703" Type="http://schemas.openxmlformats.org/officeDocument/2006/relationships/customXml" Target="../ink/ink3189.xml"/><Relationship Id="rId1910" Type="http://schemas.openxmlformats.org/officeDocument/2006/relationships/image" Target="../media/image3191.png"/><Relationship Id="rId284" Type="http://schemas.openxmlformats.org/officeDocument/2006/relationships/customXml" Target="../ink/ink2470.xml"/><Relationship Id="rId491" Type="http://schemas.openxmlformats.org/officeDocument/2006/relationships/image" Target="../media/image2493.png"/><Relationship Id="rId144" Type="http://schemas.openxmlformats.org/officeDocument/2006/relationships/image" Target="../media/image2321.png"/><Relationship Id="rId589" Type="http://schemas.openxmlformats.org/officeDocument/2006/relationships/image" Target="../media/image2541.png"/><Relationship Id="rId796" Type="http://schemas.openxmlformats.org/officeDocument/2006/relationships/customXml" Target="../ink/ink2729.xml"/><Relationship Id="rId351" Type="http://schemas.openxmlformats.org/officeDocument/2006/relationships/customXml" Target="../ink/ink2504.xml"/><Relationship Id="rId449" Type="http://schemas.openxmlformats.org/officeDocument/2006/relationships/customXml" Target="../ink/ink2553.xml"/><Relationship Id="rId656" Type="http://schemas.openxmlformats.org/officeDocument/2006/relationships/image" Target="../media/image2574.png"/><Relationship Id="rId863" Type="http://schemas.openxmlformats.org/officeDocument/2006/relationships/image" Target="../media/image2676.png"/><Relationship Id="rId1079" Type="http://schemas.openxmlformats.org/officeDocument/2006/relationships/customXml" Target="../ink/ink2872.xml"/><Relationship Id="rId1286" Type="http://schemas.openxmlformats.org/officeDocument/2006/relationships/customXml" Target="../ink/ink2977.xml"/><Relationship Id="rId1493" Type="http://schemas.openxmlformats.org/officeDocument/2006/relationships/customXml" Target="../ink/ink3082.xml"/><Relationship Id="rId2032" Type="http://schemas.openxmlformats.org/officeDocument/2006/relationships/customXml" Target="../ink/ink3354.xml"/><Relationship Id="rId211" Type="http://schemas.openxmlformats.org/officeDocument/2006/relationships/customXml" Target="../ink/ink2433.xml"/><Relationship Id="rId309" Type="http://schemas.openxmlformats.org/officeDocument/2006/relationships/customXml" Target="../ink/ink2483.xml"/><Relationship Id="rId516" Type="http://schemas.openxmlformats.org/officeDocument/2006/relationships/customXml" Target="../ink/ink2587.xml"/><Relationship Id="rId1146" Type="http://schemas.openxmlformats.org/officeDocument/2006/relationships/image" Target="../media/image2814.png"/><Relationship Id="rId1798" Type="http://schemas.openxmlformats.org/officeDocument/2006/relationships/image" Target="../media/image3135.png"/><Relationship Id="rId723" Type="http://schemas.openxmlformats.org/officeDocument/2006/relationships/image" Target="../media/image2607.png"/><Relationship Id="rId930" Type="http://schemas.openxmlformats.org/officeDocument/2006/relationships/image" Target="../media/image2708.png"/><Relationship Id="rId1006" Type="http://schemas.openxmlformats.org/officeDocument/2006/relationships/customXml" Target="../ink/ink2835.xml"/><Relationship Id="rId1353" Type="http://schemas.openxmlformats.org/officeDocument/2006/relationships/customXml" Target="../ink/ink3011.xml"/><Relationship Id="rId1560" Type="http://schemas.openxmlformats.org/officeDocument/2006/relationships/customXml" Target="../ink/ink3116.xml"/><Relationship Id="rId1658" Type="http://schemas.openxmlformats.org/officeDocument/2006/relationships/image" Target="../media/image3065.png"/><Relationship Id="rId1865" Type="http://schemas.openxmlformats.org/officeDocument/2006/relationships/customXml" Target="../ink/ink3270.xml"/><Relationship Id="rId1213" Type="http://schemas.openxmlformats.org/officeDocument/2006/relationships/customXml" Target="../ink/ink2940.xml"/><Relationship Id="rId1420" Type="http://schemas.openxmlformats.org/officeDocument/2006/relationships/image" Target="../media/image2948.png"/><Relationship Id="rId1518" Type="http://schemas.openxmlformats.org/officeDocument/2006/relationships/image" Target="../media/image2997.png"/><Relationship Id="rId1725" Type="http://schemas.openxmlformats.org/officeDocument/2006/relationships/customXml" Target="../ink/ink3200.xml"/><Relationship Id="rId1932" Type="http://schemas.openxmlformats.org/officeDocument/2006/relationships/image" Target="../media/image3202.png"/><Relationship Id="rId17" Type="http://schemas.openxmlformats.org/officeDocument/2006/relationships/customXml" Target="../ink/ink2333.xml"/><Relationship Id="rId166" Type="http://schemas.openxmlformats.org/officeDocument/2006/relationships/image" Target="../media/image2332.png"/><Relationship Id="rId373" Type="http://schemas.openxmlformats.org/officeDocument/2006/relationships/customXml" Target="../ink/ink2515.xml"/><Relationship Id="rId580" Type="http://schemas.openxmlformats.org/officeDocument/2006/relationships/image" Target="../media/image2537.png"/><Relationship Id="rId2054" Type="http://schemas.openxmlformats.org/officeDocument/2006/relationships/customXml" Target="../ink/ink3366.xml"/><Relationship Id="rId1" Type="http://schemas.openxmlformats.org/officeDocument/2006/relationships/slideLayout" Target="../slideLayouts/slideLayout1.xml"/><Relationship Id="rId233" Type="http://schemas.openxmlformats.org/officeDocument/2006/relationships/image" Target="../media/image2365.png"/><Relationship Id="rId440" Type="http://schemas.openxmlformats.org/officeDocument/2006/relationships/image" Target="../media/image2468.png"/><Relationship Id="rId678" Type="http://schemas.openxmlformats.org/officeDocument/2006/relationships/customXml" Target="../ink/ink2670.xml"/><Relationship Id="rId885" Type="http://schemas.openxmlformats.org/officeDocument/2006/relationships/image" Target="../media/image2687.png"/><Relationship Id="rId1070" Type="http://schemas.openxmlformats.org/officeDocument/2006/relationships/customXml" Target="../ink/ink2867.xml"/><Relationship Id="rId300" Type="http://schemas.openxmlformats.org/officeDocument/2006/relationships/customXml" Target="../ink/ink2478.xml"/><Relationship Id="rId538" Type="http://schemas.openxmlformats.org/officeDocument/2006/relationships/customXml" Target="../ink/ink2598.xml"/><Relationship Id="rId745" Type="http://schemas.openxmlformats.org/officeDocument/2006/relationships/image" Target="../media/image2618.png"/><Relationship Id="rId952" Type="http://schemas.openxmlformats.org/officeDocument/2006/relationships/image" Target="../media/image2719.png"/><Relationship Id="rId1168" Type="http://schemas.openxmlformats.org/officeDocument/2006/relationships/image" Target="../media/image2825.png"/><Relationship Id="rId1375" Type="http://schemas.openxmlformats.org/officeDocument/2006/relationships/customXml" Target="../ink/ink3023.xml"/><Relationship Id="rId1582" Type="http://schemas.openxmlformats.org/officeDocument/2006/relationships/image" Target="../media/image3028.png"/><Relationship Id="rId81" Type="http://schemas.openxmlformats.org/officeDocument/2006/relationships/customXml" Target="../ink/ink2365.xml"/><Relationship Id="rId605" Type="http://schemas.openxmlformats.org/officeDocument/2006/relationships/image" Target="../media/image2549.png"/><Relationship Id="rId812" Type="http://schemas.openxmlformats.org/officeDocument/2006/relationships/customXml" Target="../ink/ink2737.xml"/><Relationship Id="rId1028" Type="http://schemas.openxmlformats.org/officeDocument/2006/relationships/customXml" Target="../ink/ink2846.xml"/><Relationship Id="rId1235" Type="http://schemas.openxmlformats.org/officeDocument/2006/relationships/customXml" Target="../ink/ink2951.xml"/><Relationship Id="rId1442" Type="http://schemas.openxmlformats.org/officeDocument/2006/relationships/image" Target="../media/image2959.png"/><Relationship Id="rId1887" Type="http://schemas.openxmlformats.org/officeDocument/2006/relationships/customXml" Target="../ink/ink3281.xml"/><Relationship Id="rId1302" Type="http://schemas.openxmlformats.org/officeDocument/2006/relationships/image" Target="../media/image2890.png"/><Relationship Id="rId1747" Type="http://schemas.openxmlformats.org/officeDocument/2006/relationships/customXml" Target="../ink/ink3211.xml"/><Relationship Id="rId1954" Type="http://schemas.openxmlformats.org/officeDocument/2006/relationships/image" Target="../media/image3213.png"/><Relationship Id="rId39" Type="http://schemas.openxmlformats.org/officeDocument/2006/relationships/customXml" Target="../ink/ink2344.xml"/><Relationship Id="rId1607" Type="http://schemas.openxmlformats.org/officeDocument/2006/relationships/customXml" Target="../ink/ink3140.xml"/><Relationship Id="rId1814" Type="http://schemas.openxmlformats.org/officeDocument/2006/relationships/image" Target="../media/image3143.png"/><Relationship Id="rId188" Type="http://schemas.openxmlformats.org/officeDocument/2006/relationships/image" Target="../media/image2343.png"/><Relationship Id="rId395" Type="http://schemas.openxmlformats.org/officeDocument/2006/relationships/customXml" Target="../ink/ink2526.xml"/><Relationship Id="rId255" Type="http://schemas.openxmlformats.org/officeDocument/2006/relationships/image" Target="../media/image2376.png"/><Relationship Id="rId462" Type="http://schemas.openxmlformats.org/officeDocument/2006/relationships/customXml" Target="../ink/ink2560.xml"/><Relationship Id="rId1092" Type="http://schemas.openxmlformats.org/officeDocument/2006/relationships/customXml" Target="../ink/ink2879.xml"/><Relationship Id="rId1397" Type="http://schemas.openxmlformats.org/officeDocument/2006/relationships/customXml" Target="../ink/ink3034.xml"/><Relationship Id="rId115" Type="http://schemas.openxmlformats.org/officeDocument/2006/relationships/image" Target="../media/image2307.png"/><Relationship Id="rId322" Type="http://schemas.openxmlformats.org/officeDocument/2006/relationships/image" Target="../media/image2409.png"/><Relationship Id="rId767" Type="http://schemas.openxmlformats.org/officeDocument/2006/relationships/image" Target="../media/image2629.png"/><Relationship Id="rId974" Type="http://schemas.openxmlformats.org/officeDocument/2006/relationships/customXml" Target="../ink/ink2819.xml"/><Relationship Id="rId2003" Type="http://schemas.openxmlformats.org/officeDocument/2006/relationships/image" Target="../media/image3237.png"/><Relationship Id="rId627" Type="http://schemas.openxmlformats.org/officeDocument/2006/relationships/image" Target="../media/image2560.png"/><Relationship Id="rId834" Type="http://schemas.openxmlformats.org/officeDocument/2006/relationships/customXml" Target="../ink/ink2748.xml"/><Relationship Id="rId1257" Type="http://schemas.openxmlformats.org/officeDocument/2006/relationships/image" Target="../media/image2868.png"/><Relationship Id="rId1464" Type="http://schemas.openxmlformats.org/officeDocument/2006/relationships/image" Target="../media/image2970.png"/><Relationship Id="rId1671" Type="http://schemas.openxmlformats.org/officeDocument/2006/relationships/customXml" Target="../ink/ink3173.xml"/><Relationship Id="rId901" Type="http://schemas.openxmlformats.org/officeDocument/2006/relationships/image" Target="../media/image2695.png"/><Relationship Id="rId1117" Type="http://schemas.openxmlformats.org/officeDocument/2006/relationships/customXml" Target="../ink/ink2892.xml"/><Relationship Id="rId1324" Type="http://schemas.openxmlformats.org/officeDocument/2006/relationships/image" Target="../media/image2901.png"/><Relationship Id="rId1531" Type="http://schemas.openxmlformats.org/officeDocument/2006/relationships/customXml" Target="../ink/ink3101.xml"/><Relationship Id="rId1769" Type="http://schemas.openxmlformats.org/officeDocument/2006/relationships/customXml" Target="../ink/ink3222.xml"/><Relationship Id="rId1976" Type="http://schemas.openxmlformats.org/officeDocument/2006/relationships/image" Target="../media/image3224.png"/><Relationship Id="rId30" Type="http://schemas.openxmlformats.org/officeDocument/2006/relationships/image" Target="../media/image2267.png"/><Relationship Id="rId1629" Type="http://schemas.openxmlformats.org/officeDocument/2006/relationships/image" Target="../media/image3051.png"/><Relationship Id="rId1836" Type="http://schemas.openxmlformats.org/officeDocument/2006/relationships/image" Target="../media/image3154.png"/><Relationship Id="rId1903" Type="http://schemas.openxmlformats.org/officeDocument/2006/relationships/customXml" Target="../ink/ink3289.xml"/><Relationship Id="rId277" Type="http://schemas.openxmlformats.org/officeDocument/2006/relationships/image" Target="../media/image2387.png"/><Relationship Id="rId484" Type="http://schemas.openxmlformats.org/officeDocument/2006/relationships/customXml" Target="../ink/ink2571.xml"/><Relationship Id="rId137" Type="http://schemas.openxmlformats.org/officeDocument/2006/relationships/customXml" Target="../ink/ink2396.xml"/><Relationship Id="rId344" Type="http://schemas.openxmlformats.org/officeDocument/2006/relationships/image" Target="../media/image2420.png"/><Relationship Id="rId691" Type="http://schemas.openxmlformats.org/officeDocument/2006/relationships/image" Target="../media/image2591.png"/><Relationship Id="rId789" Type="http://schemas.openxmlformats.org/officeDocument/2006/relationships/image" Target="../media/image2639.png"/><Relationship Id="rId996" Type="http://schemas.openxmlformats.org/officeDocument/2006/relationships/customXml" Target="../ink/ink2830.xml"/><Relationship Id="rId2025" Type="http://schemas.openxmlformats.org/officeDocument/2006/relationships/image" Target="../media/image3248.png"/><Relationship Id="rId551" Type="http://schemas.openxmlformats.org/officeDocument/2006/relationships/customXml" Target="../ink/ink2605.xml"/><Relationship Id="rId649" Type="http://schemas.openxmlformats.org/officeDocument/2006/relationships/customXml" Target="../ink/ink2655.xml"/><Relationship Id="rId856" Type="http://schemas.openxmlformats.org/officeDocument/2006/relationships/customXml" Target="../ink/ink2759.xml"/><Relationship Id="rId1181" Type="http://schemas.openxmlformats.org/officeDocument/2006/relationships/customXml" Target="../ink/ink2924.xml"/><Relationship Id="rId1279" Type="http://schemas.openxmlformats.org/officeDocument/2006/relationships/image" Target="../media/image2879.png"/><Relationship Id="rId1486" Type="http://schemas.openxmlformats.org/officeDocument/2006/relationships/image" Target="../media/image2981.png"/><Relationship Id="rId204" Type="http://schemas.openxmlformats.org/officeDocument/2006/relationships/image" Target="../media/image2351.png"/><Relationship Id="rId411" Type="http://schemas.openxmlformats.org/officeDocument/2006/relationships/customXml" Target="../ink/ink2534.xml"/><Relationship Id="rId509" Type="http://schemas.openxmlformats.org/officeDocument/2006/relationships/image" Target="../media/image2502.png"/><Relationship Id="rId1041" Type="http://schemas.openxmlformats.org/officeDocument/2006/relationships/image" Target="../media/image2763.png"/><Relationship Id="rId1139" Type="http://schemas.openxmlformats.org/officeDocument/2006/relationships/customXml" Target="../ink/ink2903.xml"/><Relationship Id="rId1346" Type="http://schemas.openxmlformats.org/officeDocument/2006/relationships/image" Target="../media/image2912.png"/><Relationship Id="rId1693" Type="http://schemas.openxmlformats.org/officeDocument/2006/relationships/customXml" Target="../ink/ink3184.xml"/><Relationship Id="rId1998" Type="http://schemas.openxmlformats.org/officeDocument/2006/relationships/customXml" Target="../ink/ink3337.xml"/><Relationship Id="rId716" Type="http://schemas.openxmlformats.org/officeDocument/2006/relationships/customXml" Target="../ink/ink2689.xml"/><Relationship Id="rId923" Type="http://schemas.openxmlformats.org/officeDocument/2006/relationships/customXml" Target="../ink/ink2793.xml"/><Relationship Id="rId1553" Type="http://schemas.openxmlformats.org/officeDocument/2006/relationships/image" Target="../media/image3014.png"/><Relationship Id="rId1760" Type="http://schemas.openxmlformats.org/officeDocument/2006/relationships/image" Target="../media/image3116.png"/><Relationship Id="rId1858" Type="http://schemas.openxmlformats.org/officeDocument/2006/relationships/image" Target="../media/image3165.png"/><Relationship Id="rId52" Type="http://schemas.openxmlformats.org/officeDocument/2006/relationships/image" Target="../media/image2278.png"/><Relationship Id="rId1206" Type="http://schemas.openxmlformats.org/officeDocument/2006/relationships/image" Target="../media/image2844.png"/><Relationship Id="rId1413" Type="http://schemas.openxmlformats.org/officeDocument/2006/relationships/customXml" Target="../ink/ink3042.xml"/><Relationship Id="rId1620" Type="http://schemas.openxmlformats.org/officeDocument/2006/relationships/customXml" Target="../ink/ink3147.xml"/><Relationship Id="rId1718" Type="http://schemas.openxmlformats.org/officeDocument/2006/relationships/image" Target="../media/image3095.png"/><Relationship Id="rId1925" Type="http://schemas.openxmlformats.org/officeDocument/2006/relationships/customXml" Target="../ink/ink3300.xml"/><Relationship Id="rId299" Type="http://schemas.openxmlformats.org/officeDocument/2006/relationships/image" Target="../media/image2398.png"/><Relationship Id="rId159" Type="http://schemas.openxmlformats.org/officeDocument/2006/relationships/customXml" Target="../ink/ink2407.xml"/><Relationship Id="rId366" Type="http://schemas.openxmlformats.org/officeDocument/2006/relationships/image" Target="../media/image2431.png"/><Relationship Id="rId573" Type="http://schemas.openxmlformats.org/officeDocument/2006/relationships/customXml" Target="../ink/ink2616.xml"/><Relationship Id="rId780" Type="http://schemas.openxmlformats.org/officeDocument/2006/relationships/customXml" Target="../ink/ink2721.xml"/><Relationship Id="rId2047" Type="http://schemas.openxmlformats.org/officeDocument/2006/relationships/image" Target="../media/image3258.png"/><Relationship Id="rId226" Type="http://schemas.openxmlformats.org/officeDocument/2006/relationships/customXml" Target="../ink/ink2441.xml"/><Relationship Id="rId433" Type="http://schemas.openxmlformats.org/officeDocument/2006/relationships/customXml" Target="../ink/ink2545.xml"/><Relationship Id="rId878" Type="http://schemas.openxmlformats.org/officeDocument/2006/relationships/customXml" Target="../ink/ink2770.xml"/><Relationship Id="rId1063" Type="http://schemas.openxmlformats.org/officeDocument/2006/relationships/image" Target="../media/image2774.png"/><Relationship Id="rId1270" Type="http://schemas.openxmlformats.org/officeDocument/2006/relationships/customXml" Target="../ink/ink2969.xml"/><Relationship Id="rId640" Type="http://schemas.openxmlformats.org/officeDocument/2006/relationships/customXml" Target="../ink/ink2650.xml"/><Relationship Id="rId738" Type="http://schemas.openxmlformats.org/officeDocument/2006/relationships/customXml" Target="../ink/ink2700.xml"/><Relationship Id="rId945" Type="http://schemas.openxmlformats.org/officeDocument/2006/relationships/customXml" Target="../ink/ink2804.xml"/><Relationship Id="rId1368" Type="http://schemas.openxmlformats.org/officeDocument/2006/relationships/customXml" Target="../ink/ink3019.xml"/><Relationship Id="rId1575" Type="http://schemas.openxmlformats.org/officeDocument/2006/relationships/customXml" Target="../ink/ink3124.xml"/><Relationship Id="rId1782" Type="http://schemas.openxmlformats.org/officeDocument/2006/relationships/image" Target="../media/image3127.png"/><Relationship Id="rId74" Type="http://schemas.openxmlformats.org/officeDocument/2006/relationships/image" Target="../media/image2289.png"/><Relationship Id="rId500" Type="http://schemas.openxmlformats.org/officeDocument/2006/relationships/customXml" Target="../ink/ink2579.xml"/><Relationship Id="rId805" Type="http://schemas.openxmlformats.org/officeDocument/2006/relationships/image" Target="../media/image2647.png"/><Relationship Id="rId1130" Type="http://schemas.openxmlformats.org/officeDocument/2006/relationships/image" Target="../media/image2806.png"/><Relationship Id="rId1228" Type="http://schemas.openxmlformats.org/officeDocument/2006/relationships/image" Target="../media/image2855.png"/><Relationship Id="rId1435" Type="http://schemas.openxmlformats.org/officeDocument/2006/relationships/customXml" Target="../ink/ink3053.xml"/><Relationship Id="rId1642" Type="http://schemas.openxmlformats.org/officeDocument/2006/relationships/image" Target="../media/image3057.png"/><Relationship Id="rId1947" Type="http://schemas.openxmlformats.org/officeDocument/2006/relationships/customXml" Target="../ink/ink3311.xml"/><Relationship Id="rId1502" Type="http://schemas.openxmlformats.org/officeDocument/2006/relationships/image" Target="../media/image2989.png"/><Relationship Id="rId1807" Type="http://schemas.openxmlformats.org/officeDocument/2006/relationships/customXml" Target="../ink/ink3241.xml"/><Relationship Id="rId290" Type="http://schemas.openxmlformats.org/officeDocument/2006/relationships/customXml" Target="../ink/ink2473.xml"/><Relationship Id="rId388" Type="http://schemas.openxmlformats.org/officeDocument/2006/relationships/image" Target="../media/image2442.png"/><Relationship Id="rId150" Type="http://schemas.openxmlformats.org/officeDocument/2006/relationships/image" Target="../media/image2324.png"/><Relationship Id="rId595" Type="http://schemas.openxmlformats.org/officeDocument/2006/relationships/image" Target="../media/image2544.png"/><Relationship Id="rId248" Type="http://schemas.openxmlformats.org/officeDocument/2006/relationships/customXml" Target="../ink/ink2452.xml"/><Relationship Id="rId455" Type="http://schemas.openxmlformats.org/officeDocument/2006/relationships/customXml" Target="../ink/ink2556.xml"/><Relationship Id="rId662" Type="http://schemas.openxmlformats.org/officeDocument/2006/relationships/image" Target="../media/image2577.png"/><Relationship Id="rId1085" Type="http://schemas.openxmlformats.org/officeDocument/2006/relationships/image" Target="../media/image2784.png"/><Relationship Id="rId1292" Type="http://schemas.openxmlformats.org/officeDocument/2006/relationships/customXml" Target="../ink/ink2980.xml"/><Relationship Id="rId108" Type="http://schemas.openxmlformats.org/officeDocument/2006/relationships/customXml" Target="../ink/ink2381.xml"/><Relationship Id="rId315" Type="http://schemas.openxmlformats.org/officeDocument/2006/relationships/customXml" Target="../ink/ink2486.xml"/><Relationship Id="rId522" Type="http://schemas.openxmlformats.org/officeDocument/2006/relationships/customXml" Target="../ink/ink2590.xml"/><Relationship Id="rId967" Type="http://schemas.openxmlformats.org/officeDocument/2006/relationships/image" Target="../media/image2726.png"/><Relationship Id="rId1152" Type="http://schemas.openxmlformats.org/officeDocument/2006/relationships/image" Target="../media/image2817.png"/><Relationship Id="rId1597" Type="http://schemas.openxmlformats.org/officeDocument/2006/relationships/customXml" Target="../ink/ink3135.xml"/><Relationship Id="rId96" Type="http://schemas.openxmlformats.org/officeDocument/2006/relationships/image" Target="../media/image2298.png"/><Relationship Id="rId827" Type="http://schemas.openxmlformats.org/officeDocument/2006/relationships/image" Target="../media/image2658.png"/><Relationship Id="rId1012" Type="http://schemas.openxmlformats.org/officeDocument/2006/relationships/customXml" Target="../ink/ink2838.xml"/><Relationship Id="rId1457" Type="http://schemas.openxmlformats.org/officeDocument/2006/relationships/customXml" Target="../ink/ink3064.xml"/><Relationship Id="rId1664" Type="http://schemas.openxmlformats.org/officeDocument/2006/relationships/image" Target="../media/image3068.png"/><Relationship Id="rId1871" Type="http://schemas.openxmlformats.org/officeDocument/2006/relationships/customXml" Target="../ink/ink3273.xml"/><Relationship Id="rId1317" Type="http://schemas.openxmlformats.org/officeDocument/2006/relationships/customXml" Target="../ink/ink2993.xml"/><Relationship Id="rId1524" Type="http://schemas.openxmlformats.org/officeDocument/2006/relationships/image" Target="../media/image3000.png"/><Relationship Id="rId1731" Type="http://schemas.openxmlformats.org/officeDocument/2006/relationships/customXml" Target="../ink/ink3203.xml"/><Relationship Id="rId1969" Type="http://schemas.openxmlformats.org/officeDocument/2006/relationships/customXml" Target="../ink/ink3322.xml"/><Relationship Id="rId23" Type="http://schemas.openxmlformats.org/officeDocument/2006/relationships/customXml" Target="../ink/ink2336.xml"/><Relationship Id="rId1829" Type="http://schemas.openxmlformats.org/officeDocument/2006/relationships/customXml" Target="../ink/ink3252.xml"/><Relationship Id="rId172" Type="http://schemas.openxmlformats.org/officeDocument/2006/relationships/image" Target="../media/image2335.png"/><Relationship Id="rId477" Type="http://schemas.openxmlformats.org/officeDocument/2006/relationships/image" Target="../media/image2486.png"/><Relationship Id="rId684" Type="http://schemas.openxmlformats.org/officeDocument/2006/relationships/customXml" Target="../ink/ink2673.xml"/><Relationship Id="rId2060" Type="http://schemas.openxmlformats.org/officeDocument/2006/relationships/image" Target="../media/image3264.png"/><Relationship Id="rId337" Type="http://schemas.openxmlformats.org/officeDocument/2006/relationships/customXml" Target="../ink/ink2497.xml"/><Relationship Id="rId891" Type="http://schemas.openxmlformats.org/officeDocument/2006/relationships/image" Target="../media/image2690.png"/><Relationship Id="rId989" Type="http://schemas.openxmlformats.org/officeDocument/2006/relationships/image" Target="../media/image2737.png"/><Relationship Id="rId2018" Type="http://schemas.openxmlformats.org/officeDocument/2006/relationships/customXml" Target="../ink/ink3347.xml"/><Relationship Id="rId544" Type="http://schemas.openxmlformats.org/officeDocument/2006/relationships/customXml" Target="../ink/ink2601.xml"/><Relationship Id="rId751" Type="http://schemas.openxmlformats.org/officeDocument/2006/relationships/image" Target="../media/image2621.png"/><Relationship Id="rId849" Type="http://schemas.openxmlformats.org/officeDocument/2006/relationships/image" Target="../media/image2669.png"/><Relationship Id="rId1174" Type="http://schemas.openxmlformats.org/officeDocument/2006/relationships/image" Target="../media/image2828.png"/><Relationship Id="rId1381" Type="http://schemas.openxmlformats.org/officeDocument/2006/relationships/customXml" Target="../ink/ink3026.xml"/><Relationship Id="rId1479" Type="http://schemas.openxmlformats.org/officeDocument/2006/relationships/customXml" Target="../ink/ink3075.xml"/><Relationship Id="rId1686" Type="http://schemas.openxmlformats.org/officeDocument/2006/relationships/image" Target="../media/image3079.png"/><Relationship Id="rId404" Type="http://schemas.openxmlformats.org/officeDocument/2006/relationships/image" Target="../media/image2450.png"/><Relationship Id="rId611" Type="http://schemas.openxmlformats.org/officeDocument/2006/relationships/image" Target="../media/image2552.png"/><Relationship Id="rId1034" Type="http://schemas.openxmlformats.org/officeDocument/2006/relationships/customXml" Target="../ink/ink2849.xml"/><Relationship Id="rId1241" Type="http://schemas.openxmlformats.org/officeDocument/2006/relationships/image" Target="../media/image2861.png"/><Relationship Id="rId1339" Type="http://schemas.openxmlformats.org/officeDocument/2006/relationships/customXml" Target="../ink/ink3004.xml"/><Relationship Id="rId1893" Type="http://schemas.openxmlformats.org/officeDocument/2006/relationships/customXml" Target="../ink/ink3284.xml"/><Relationship Id="rId709" Type="http://schemas.openxmlformats.org/officeDocument/2006/relationships/image" Target="../media/image2600.png"/><Relationship Id="rId916" Type="http://schemas.openxmlformats.org/officeDocument/2006/relationships/image" Target="../media/image2701.png"/><Relationship Id="rId1101" Type="http://schemas.openxmlformats.org/officeDocument/2006/relationships/customXml" Target="../ink/ink2884.xml"/><Relationship Id="rId1546" Type="http://schemas.openxmlformats.org/officeDocument/2006/relationships/customXml" Target="../ink/ink3109.xml"/><Relationship Id="rId1753" Type="http://schemas.openxmlformats.org/officeDocument/2006/relationships/customXml" Target="../ink/ink3214.xml"/><Relationship Id="rId1960" Type="http://schemas.openxmlformats.org/officeDocument/2006/relationships/image" Target="../media/image3216.png"/><Relationship Id="rId45" Type="http://schemas.openxmlformats.org/officeDocument/2006/relationships/customXml" Target="../ink/ink2347.xml"/><Relationship Id="rId1406" Type="http://schemas.openxmlformats.org/officeDocument/2006/relationships/image" Target="../media/image2941.png"/><Relationship Id="rId1613" Type="http://schemas.openxmlformats.org/officeDocument/2006/relationships/image" Target="../media/image3043.png"/><Relationship Id="rId1820" Type="http://schemas.openxmlformats.org/officeDocument/2006/relationships/image" Target="../media/image3146.png"/><Relationship Id="rId194" Type="http://schemas.openxmlformats.org/officeDocument/2006/relationships/image" Target="../media/image2346.png"/><Relationship Id="rId1918" Type="http://schemas.openxmlformats.org/officeDocument/2006/relationships/image" Target="../media/image3195.png"/><Relationship Id="rId261" Type="http://schemas.openxmlformats.org/officeDocument/2006/relationships/image" Target="../media/image2379.png"/><Relationship Id="rId499" Type="http://schemas.openxmlformats.org/officeDocument/2006/relationships/image" Target="../media/image2497.png"/><Relationship Id="rId359" Type="http://schemas.openxmlformats.org/officeDocument/2006/relationships/customXml" Target="../ink/ink2508.xml"/><Relationship Id="rId566" Type="http://schemas.openxmlformats.org/officeDocument/2006/relationships/image" Target="../media/image2530.png"/><Relationship Id="rId773" Type="http://schemas.openxmlformats.org/officeDocument/2006/relationships/image" Target="../media/image2632.png"/><Relationship Id="rId1196" Type="http://schemas.openxmlformats.org/officeDocument/2006/relationships/image" Target="../media/image2839.png"/><Relationship Id="rId121" Type="http://schemas.openxmlformats.org/officeDocument/2006/relationships/image" Target="../media/image2310.png"/><Relationship Id="rId219" Type="http://schemas.openxmlformats.org/officeDocument/2006/relationships/image" Target="../media/image2358.png"/><Relationship Id="rId426" Type="http://schemas.openxmlformats.org/officeDocument/2006/relationships/image" Target="../media/image2461.png"/><Relationship Id="rId633" Type="http://schemas.openxmlformats.org/officeDocument/2006/relationships/image" Target="../media/image2563.png"/><Relationship Id="rId980" Type="http://schemas.openxmlformats.org/officeDocument/2006/relationships/customXml" Target="../ink/ink2822.xml"/><Relationship Id="rId1056" Type="http://schemas.openxmlformats.org/officeDocument/2006/relationships/customXml" Target="../ink/ink2860.xml"/><Relationship Id="rId1263" Type="http://schemas.openxmlformats.org/officeDocument/2006/relationships/image" Target="../media/image2871.png"/><Relationship Id="rId840" Type="http://schemas.openxmlformats.org/officeDocument/2006/relationships/customXml" Target="../ink/ink2751.xml"/><Relationship Id="rId938" Type="http://schemas.openxmlformats.org/officeDocument/2006/relationships/image" Target="../media/image2712.png"/><Relationship Id="rId1470" Type="http://schemas.openxmlformats.org/officeDocument/2006/relationships/image" Target="../media/image2973.png"/><Relationship Id="rId1568" Type="http://schemas.openxmlformats.org/officeDocument/2006/relationships/customXml" Target="../ink/ink3120.xml"/><Relationship Id="rId1775" Type="http://schemas.openxmlformats.org/officeDocument/2006/relationships/customXml" Target="../ink/ink3225.xml"/><Relationship Id="rId67" Type="http://schemas.openxmlformats.org/officeDocument/2006/relationships/customXml" Target="../ink/ink2358.xml"/><Relationship Id="rId700" Type="http://schemas.openxmlformats.org/officeDocument/2006/relationships/customXml" Target="../ink/ink2681.xml"/><Relationship Id="rId1123" Type="http://schemas.openxmlformats.org/officeDocument/2006/relationships/customXml" Target="../ink/ink2895.xml"/><Relationship Id="rId1330" Type="http://schemas.openxmlformats.org/officeDocument/2006/relationships/image" Target="../media/image2904.png"/><Relationship Id="rId1428" Type="http://schemas.openxmlformats.org/officeDocument/2006/relationships/image" Target="../media/image2952.png"/><Relationship Id="rId1635" Type="http://schemas.openxmlformats.org/officeDocument/2006/relationships/customXml" Target="../ink/ink3155.xml"/><Relationship Id="rId1982" Type="http://schemas.openxmlformats.org/officeDocument/2006/relationships/image" Target="../media/image3227.png"/><Relationship Id="rId1842" Type="http://schemas.openxmlformats.org/officeDocument/2006/relationships/image" Target="../media/image3157.png"/><Relationship Id="rId1702" Type="http://schemas.openxmlformats.org/officeDocument/2006/relationships/image" Target="../media/image3087.png"/><Relationship Id="rId283" Type="http://schemas.openxmlformats.org/officeDocument/2006/relationships/image" Target="../media/image2390.png"/><Relationship Id="rId490" Type="http://schemas.openxmlformats.org/officeDocument/2006/relationships/customXml" Target="../ink/ink2574.xml"/><Relationship Id="rId143" Type="http://schemas.openxmlformats.org/officeDocument/2006/relationships/customXml" Target="../ink/ink2399.xml"/><Relationship Id="rId350" Type="http://schemas.openxmlformats.org/officeDocument/2006/relationships/image" Target="../media/image2423.png"/><Relationship Id="rId588" Type="http://schemas.openxmlformats.org/officeDocument/2006/relationships/customXml" Target="../ink/ink2624.xml"/><Relationship Id="rId795" Type="http://schemas.openxmlformats.org/officeDocument/2006/relationships/image" Target="../media/image2642.png"/><Relationship Id="rId2031" Type="http://schemas.openxmlformats.org/officeDocument/2006/relationships/image" Target="../media/image3251.png"/><Relationship Id="rId9" Type="http://schemas.openxmlformats.org/officeDocument/2006/relationships/customXml" Target="../ink/ink2329.xml"/><Relationship Id="rId210" Type="http://schemas.openxmlformats.org/officeDocument/2006/relationships/image" Target="../media/image2354.png"/><Relationship Id="rId448" Type="http://schemas.openxmlformats.org/officeDocument/2006/relationships/image" Target="../media/image2472.png"/><Relationship Id="rId655" Type="http://schemas.openxmlformats.org/officeDocument/2006/relationships/customXml" Target="../ink/ink2658.xml"/><Relationship Id="rId862" Type="http://schemas.openxmlformats.org/officeDocument/2006/relationships/customXml" Target="../ink/ink2762.xml"/><Relationship Id="rId1078" Type="http://schemas.openxmlformats.org/officeDocument/2006/relationships/image" Target="../media/image2781.png"/><Relationship Id="rId1285" Type="http://schemas.openxmlformats.org/officeDocument/2006/relationships/image" Target="../media/image2882.png"/><Relationship Id="rId1492" Type="http://schemas.openxmlformats.org/officeDocument/2006/relationships/image" Target="../media/image2984.png"/><Relationship Id="rId308" Type="http://schemas.openxmlformats.org/officeDocument/2006/relationships/image" Target="../media/image2402.png"/><Relationship Id="rId515" Type="http://schemas.openxmlformats.org/officeDocument/2006/relationships/image" Target="../media/image2505.png"/><Relationship Id="rId722" Type="http://schemas.openxmlformats.org/officeDocument/2006/relationships/customXml" Target="../ink/ink2692.xml"/><Relationship Id="rId1145" Type="http://schemas.openxmlformats.org/officeDocument/2006/relationships/customXml" Target="../ink/ink2906.xml"/><Relationship Id="rId1352" Type="http://schemas.openxmlformats.org/officeDocument/2006/relationships/image" Target="../media/image2915.png"/><Relationship Id="rId1797" Type="http://schemas.openxmlformats.org/officeDocument/2006/relationships/customXml" Target="../ink/ink3236.xml"/><Relationship Id="rId89" Type="http://schemas.openxmlformats.org/officeDocument/2006/relationships/customXml" Target="../ink/ink2369.xml"/><Relationship Id="rId1005" Type="http://schemas.openxmlformats.org/officeDocument/2006/relationships/image" Target="../media/image2745.png"/><Relationship Id="rId1212" Type="http://schemas.openxmlformats.org/officeDocument/2006/relationships/image" Target="../media/image2847.png"/><Relationship Id="rId1657" Type="http://schemas.openxmlformats.org/officeDocument/2006/relationships/customXml" Target="../ink/ink3166.xml"/><Relationship Id="rId1864" Type="http://schemas.openxmlformats.org/officeDocument/2006/relationships/image" Target="../media/image3168.png"/><Relationship Id="rId1517" Type="http://schemas.openxmlformats.org/officeDocument/2006/relationships/customXml" Target="../ink/ink3094.xml"/><Relationship Id="rId1724" Type="http://schemas.openxmlformats.org/officeDocument/2006/relationships/image" Target="../media/image3098.png"/><Relationship Id="rId16" Type="http://schemas.openxmlformats.org/officeDocument/2006/relationships/image" Target="../media/image2260.png"/><Relationship Id="rId1931" Type="http://schemas.openxmlformats.org/officeDocument/2006/relationships/customXml" Target="../ink/ink3303.xml"/><Relationship Id="rId165" Type="http://schemas.openxmlformats.org/officeDocument/2006/relationships/customXml" Target="../ink/ink2410.xml"/><Relationship Id="rId372" Type="http://schemas.openxmlformats.org/officeDocument/2006/relationships/image" Target="../media/image2434.png"/><Relationship Id="rId677" Type="http://schemas.openxmlformats.org/officeDocument/2006/relationships/customXml" Target="../ink/ink2669.xml"/><Relationship Id="rId2053" Type="http://schemas.openxmlformats.org/officeDocument/2006/relationships/image" Target="../media/image3261.png"/><Relationship Id="rId232" Type="http://schemas.openxmlformats.org/officeDocument/2006/relationships/customXml" Target="../ink/ink2444.xml"/><Relationship Id="rId884" Type="http://schemas.openxmlformats.org/officeDocument/2006/relationships/customXml" Target="../ink/ink2773.xml"/><Relationship Id="rId537" Type="http://schemas.openxmlformats.org/officeDocument/2006/relationships/image" Target="../media/image2516.png"/><Relationship Id="rId744" Type="http://schemas.openxmlformats.org/officeDocument/2006/relationships/customXml" Target="../ink/ink2703.xml"/><Relationship Id="rId951" Type="http://schemas.openxmlformats.org/officeDocument/2006/relationships/customXml" Target="../ink/ink2807.xml"/><Relationship Id="rId1167" Type="http://schemas.openxmlformats.org/officeDocument/2006/relationships/customXml" Target="../ink/ink2917.xml"/><Relationship Id="rId1374" Type="http://schemas.openxmlformats.org/officeDocument/2006/relationships/image" Target="../media/image2925.png"/><Relationship Id="rId1581" Type="http://schemas.openxmlformats.org/officeDocument/2006/relationships/customXml" Target="../ink/ink3127.xml"/><Relationship Id="rId1679" Type="http://schemas.openxmlformats.org/officeDocument/2006/relationships/customXml" Target="../ink/ink3177.xml"/><Relationship Id="rId80" Type="http://schemas.openxmlformats.org/officeDocument/2006/relationships/image" Target="../media/image2292.png"/><Relationship Id="rId604" Type="http://schemas.openxmlformats.org/officeDocument/2006/relationships/customXml" Target="../ink/ink2632.xml"/><Relationship Id="rId811" Type="http://schemas.openxmlformats.org/officeDocument/2006/relationships/image" Target="../media/image2650.png"/><Relationship Id="rId1027" Type="http://schemas.openxmlformats.org/officeDocument/2006/relationships/image" Target="../media/image2756.png"/><Relationship Id="rId1234" Type="http://schemas.openxmlformats.org/officeDocument/2006/relationships/image" Target="../media/image2858.png"/><Relationship Id="rId1441" Type="http://schemas.openxmlformats.org/officeDocument/2006/relationships/customXml" Target="../ink/ink3056.xml"/><Relationship Id="rId1886" Type="http://schemas.openxmlformats.org/officeDocument/2006/relationships/image" Target="../media/image3179.png"/><Relationship Id="rId909" Type="http://schemas.openxmlformats.org/officeDocument/2006/relationships/image" Target="../media/image2699.png"/><Relationship Id="rId1301" Type="http://schemas.openxmlformats.org/officeDocument/2006/relationships/customXml" Target="../ink/ink2985.xml"/><Relationship Id="rId1539" Type="http://schemas.openxmlformats.org/officeDocument/2006/relationships/image" Target="../media/image3007.png"/><Relationship Id="rId1746" Type="http://schemas.openxmlformats.org/officeDocument/2006/relationships/image" Target="../media/image3109.png"/><Relationship Id="rId1953" Type="http://schemas.openxmlformats.org/officeDocument/2006/relationships/customXml" Target="../ink/ink3314.xml"/><Relationship Id="rId38" Type="http://schemas.openxmlformats.org/officeDocument/2006/relationships/image" Target="../media/image2271.png"/><Relationship Id="rId1606" Type="http://schemas.openxmlformats.org/officeDocument/2006/relationships/image" Target="../media/image3040.png"/><Relationship Id="rId1813" Type="http://schemas.openxmlformats.org/officeDocument/2006/relationships/customXml" Target="../ink/ink3244.xml"/><Relationship Id="rId187" Type="http://schemas.openxmlformats.org/officeDocument/2006/relationships/customXml" Target="../ink/ink2421.xml"/><Relationship Id="rId394" Type="http://schemas.openxmlformats.org/officeDocument/2006/relationships/image" Target="../media/image2445.png"/><Relationship Id="rId254" Type="http://schemas.openxmlformats.org/officeDocument/2006/relationships/customXml" Target="../ink/ink2455.xml"/><Relationship Id="rId699" Type="http://schemas.openxmlformats.org/officeDocument/2006/relationships/image" Target="../media/image2595.png"/><Relationship Id="rId1091" Type="http://schemas.openxmlformats.org/officeDocument/2006/relationships/image" Target="../media/image2787.png"/><Relationship Id="rId114" Type="http://schemas.openxmlformats.org/officeDocument/2006/relationships/customXml" Target="../ink/ink2384.xml"/><Relationship Id="rId461" Type="http://schemas.openxmlformats.org/officeDocument/2006/relationships/image" Target="../media/image2478.png"/><Relationship Id="rId559" Type="http://schemas.openxmlformats.org/officeDocument/2006/relationships/customXml" Target="../ink/ink2609.xml"/><Relationship Id="rId766" Type="http://schemas.openxmlformats.org/officeDocument/2006/relationships/customXml" Target="../ink/ink2714.xml"/><Relationship Id="rId1189" Type="http://schemas.openxmlformats.org/officeDocument/2006/relationships/customXml" Target="../ink/ink2928.xml"/><Relationship Id="rId1396" Type="http://schemas.openxmlformats.org/officeDocument/2006/relationships/image" Target="../media/image2936.png"/><Relationship Id="rId321" Type="http://schemas.openxmlformats.org/officeDocument/2006/relationships/customXml" Target="../ink/ink2489.xml"/><Relationship Id="rId419" Type="http://schemas.openxmlformats.org/officeDocument/2006/relationships/customXml" Target="../ink/ink2538.xml"/><Relationship Id="rId626" Type="http://schemas.openxmlformats.org/officeDocument/2006/relationships/customXml" Target="../ink/ink2643.xml"/><Relationship Id="rId973" Type="http://schemas.openxmlformats.org/officeDocument/2006/relationships/image" Target="../media/image2729.png"/><Relationship Id="rId1049" Type="http://schemas.openxmlformats.org/officeDocument/2006/relationships/image" Target="../media/image2767.png"/><Relationship Id="rId1256" Type="http://schemas.openxmlformats.org/officeDocument/2006/relationships/customXml" Target="../ink/ink2962.xml"/><Relationship Id="rId2002" Type="http://schemas.openxmlformats.org/officeDocument/2006/relationships/customXml" Target="../ink/ink3339.xml"/><Relationship Id="rId833" Type="http://schemas.openxmlformats.org/officeDocument/2006/relationships/image" Target="../media/image2661.png"/><Relationship Id="rId1116" Type="http://schemas.openxmlformats.org/officeDocument/2006/relationships/image" Target="../media/image2799.png"/><Relationship Id="rId1463" Type="http://schemas.openxmlformats.org/officeDocument/2006/relationships/customXml" Target="../ink/ink3067.xml"/><Relationship Id="rId1670" Type="http://schemas.openxmlformats.org/officeDocument/2006/relationships/image" Target="../media/image3071.png"/><Relationship Id="rId1768" Type="http://schemas.openxmlformats.org/officeDocument/2006/relationships/image" Target="../media/image3120.png"/><Relationship Id="rId900" Type="http://schemas.openxmlformats.org/officeDocument/2006/relationships/customXml" Target="../ink/ink2781.xml"/><Relationship Id="rId1323" Type="http://schemas.openxmlformats.org/officeDocument/2006/relationships/customXml" Target="../ink/ink2996.xml"/><Relationship Id="rId1530" Type="http://schemas.openxmlformats.org/officeDocument/2006/relationships/image" Target="../media/image3003.png"/><Relationship Id="rId1628" Type="http://schemas.openxmlformats.org/officeDocument/2006/relationships/customXml" Target="../ink/ink3151.xml"/><Relationship Id="rId1975" Type="http://schemas.openxmlformats.org/officeDocument/2006/relationships/customXml" Target="../ink/ink3325.xml"/><Relationship Id="rId1835" Type="http://schemas.openxmlformats.org/officeDocument/2006/relationships/customXml" Target="../ink/ink3255.xml"/><Relationship Id="rId1902" Type="http://schemas.openxmlformats.org/officeDocument/2006/relationships/image" Target="../media/image3187.png"/><Relationship Id="rId276" Type="http://schemas.openxmlformats.org/officeDocument/2006/relationships/customXml" Target="../ink/ink2466.xml"/><Relationship Id="rId483" Type="http://schemas.openxmlformats.org/officeDocument/2006/relationships/image" Target="../media/image2489.png"/><Relationship Id="rId690" Type="http://schemas.openxmlformats.org/officeDocument/2006/relationships/customXml" Target="../ink/ink2676.xml"/><Relationship Id="rId136" Type="http://schemas.openxmlformats.org/officeDocument/2006/relationships/image" Target="../media/image2317.png"/><Relationship Id="rId343" Type="http://schemas.openxmlformats.org/officeDocument/2006/relationships/customXml" Target="../ink/ink2500.xml"/><Relationship Id="rId550" Type="http://schemas.openxmlformats.org/officeDocument/2006/relationships/image" Target="../media/image2522.png"/><Relationship Id="rId788" Type="http://schemas.openxmlformats.org/officeDocument/2006/relationships/customXml" Target="../ink/ink2725.xml"/><Relationship Id="rId995" Type="http://schemas.openxmlformats.org/officeDocument/2006/relationships/image" Target="../media/image2740.png"/><Relationship Id="rId1180" Type="http://schemas.openxmlformats.org/officeDocument/2006/relationships/image" Target="../media/image2831.png"/><Relationship Id="rId2024" Type="http://schemas.openxmlformats.org/officeDocument/2006/relationships/customXml" Target="../ink/ink3350.xml"/><Relationship Id="rId203" Type="http://schemas.openxmlformats.org/officeDocument/2006/relationships/customXml" Target="../ink/ink2429.xml"/><Relationship Id="rId648" Type="http://schemas.openxmlformats.org/officeDocument/2006/relationships/image" Target="../media/image2570.png"/><Relationship Id="rId855" Type="http://schemas.openxmlformats.org/officeDocument/2006/relationships/image" Target="../media/image2672.png"/><Relationship Id="rId1040" Type="http://schemas.openxmlformats.org/officeDocument/2006/relationships/customXml" Target="../ink/ink2852.xml"/><Relationship Id="rId1278" Type="http://schemas.openxmlformats.org/officeDocument/2006/relationships/customXml" Target="../ink/ink2973.xml"/><Relationship Id="rId1485" Type="http://schemas.openxmlformats.org/officeDocument/2006/relationships/customXml" Target="../ink/ink3078.xml"/><Relationship Id="rId1692" Type="http://schemas.openxmlformats.org/officeDocument/2006/relationships/image" Target="../media/image3082.png"/><Relationship Id="rId410" Type="http://schemas.openxmlformats.org/officeDocument/2006/relationships/image" Target="../media/image2453.png"/><Relationship Id="rId508" Type="http://schemas.openxmlformats.org/officeDocument/2006/relationships/customXml" Target="../ink/ink2583.xml"/><Relationship Id="rId715" Type="http://schemas.openxmlformats.org/officeDocument/2006/relationships/image" Target="../media/image2603.png"/><Relationship Id="rId922" Type="http://schemas.openxmlformats.org/officeDocument/2006/relationships/image" Target="../media/image2704.png"/><Relationship Id="rId1138" Type="http://schemas.openxmlformats.org/officeDocument/2006/relationships/image" Target="../media/image2810.png"/><Relationship Id="rId1345" Type="http://schemas.openxmlformats.org/officeDocument/2006/relationships/customXml" Target="../ink/ink3007.xml"/><Relationship Id="rId1552" Type="http://schemas.openxmlformats.org/officeDocument/2006/relationships/customXml" Target="../ink/ink3112.xml"/><Relationship Id="rId1997" Type="http://schemas.openxmlformats.org/officeDocument/2006/relationships/image" Target="../media/image3234.png"/><Relationship Id="rId1205" Type="http://schemas.openxmlformats.org/officeDocument/2006/relationships/customXml" Target="../ink/ink2936.xml"/><Relationship Id="rId1857" Type="http://schemas.openxmlformats.org/officeDocument/2006/relationships/customXml" Target="../ink/ink3266.xml"/><Relationship Id="rId51" Type="http://schemas.openxmlformats.org/officeDocument/2006/relationships/customXml" Target="../ink/ink2350.xml"/><Relationship Id="rId1412" Type="http://schemas.openxmlformats.org/officeDocument/2006/relationships/image" Target="../media/image2944.png"/><Relationship Id="rId1717" Type="http://schemas.openxmlformats.org/officeDocument/2006/relationships/customXml" Target="../ink/ink3196.xml"/><Relationship Id="rId1924" Type="http://schemas.openxmlformats.org/officeDocument/2006/relationships/image" Target="../media/image3198.png"/><Relationship Id="rId298" Type="http://schemas.openxmlformats.org/officeDocument/2006/relationships/customXml" Target="../ink/ink2477.xml"/><Relationship Id="rId158" Type="http://schemas.openxmlformats.org/officeDocument/2006/relationships/image" Target="../media/image2328.png"/><Relationship Id="rId365" Type="http://schemas.openxmlformats.org/officeDocument/2006/relationships/customXml" Target="../ink/ink2511.xml"/><Relationship Id="rId572" Type="http://schemas.openxmlformats.org/officeDocument/2006/relationships/image" Target="../media/image2533.png"/><Relationship Id="rId2046" Type="http://schemas.openxmlformats.org/officeDocument/2006/relationships/customXml" Target="../ink/ink3362.xml"/><Relationship Id="rId225" Type="http://schemas.openxmlformats.org/officeDocument/2006/relationships/image" Target="../media/image2361.png"/><Relationship Id="rId432" Type="http://schemas.openxmlformats.org/officeDocument/2006/relationships/image" Target="../media/image2464.png"/><Relationship Id="rId877" Type="http://schemas.openxmlformats.org/officeDocument/2006/relationships/image" Target="../media/image2683.png"/><Relationship Id="rId1062" Type="http://schemas.openxmlformats.org/officeDocument/2006/relationships/customXml" Target="../ink/ink2863.xml"/><Relationship Id="rId737" Type="http://schemas.openxmlformats.org/officeDocument/2006/relationships/image" Target="../media/image2614.png"/><Relationship Id="rId944" Type="http://schemas.openxmlformats.org/officeDocument/2006/relationships/image" Target="../media/image2715.png"/><Relationship Id="rId1367" Type="http://schemas.openxmlformats.org/officeDocument/2006/relationships/image" Target="../media/image2922.png"/><Relationship Id="rId1574" Type="http://schemas.openxmlformats.org/officeDocument/2006/relationships/image" Target="../media/image3024.png"/><Relationship Id="rId1781" Type="http://schemas.openxmlformats.org/officeDocument/2006/relationships/customXml" Target="../ink/ink3228.xml"/><Relationship Id="rId73" Type="http://schemas.openxmlformats.org/officeDocument/2006/relationships/customXml" Target="../ink/ink2361.xml"/><Relationship Id="rId804" Type="http://schemas.openxmlformats.org/officeDocument/2006/relationships/customXml" Target="../ink/ink2733.xml"/><Relationship Id="rId1227" Type="http://schemas.openxmlformats.org/officeDocument/2006/relationships/customXml" Target="../ink/ink2947.xml"/><Relationship Id="rId1434" Type="http://schemas.openxmlformats.org/officeDocument/2006/relationships/image" Target="../media/image2955.png"/><Relationship Id="rId1641" Type="http://schemas.openxmlformats.org/officeDocument/2006/relationships/customXml" Target="../ink/ink3158.xml"/><Relationship Id="rId1879" Type="http://schemas.openxmlformats.org/officeDocument/2006/relationships/customXml" Target="../ink/ink3277.xml"/><Relationship Id="rId1501" Type="http://schemas.openxmlformats.org/officeDocument/2006/relationships/customXml" Target="../ink/ink3086.xml"/><Relationship Id="rId1739" Type="http://schemas.openxmlformats.org/officeDocument/2006/relationships/customXml" Target="../ink/ink3207.xml"/><Relationship Id="rId1946" Type="http://schemas.openxmlformats.org/officeDocument/2006/relationships/image" Target="../media/image3209.png"/><Relationship Id="rId1806" Type="http://schemas.openxmlformats.org/officeDocument/2006/relationships/image" Target="../media/image3139.png"/><Relationship Id="rId387" Type="http://schemas.openxmlformats.org/officeDocument/2006/relationships/customXml" Target="../ink/ink2522.xml"/><Relationship Id="rId594" Type="http://schemas.openxmlformats.org/officeDocument/2006/relationships/customXml" Target="../ink/ink2627.xml"/><Relationship Id="rId247" Type="http://schemas.openxmlformats.org/officeDocument/2006/relationships/image" Target="../media/image2372.png"/><Relationship Id="rId899" Type="http://schemas.openxmlformats.org/officeDocument/2006/relationships/image" Target="../media/image2694.png"/><Relationship Id="rId1084" Type="http://schemas.openxmlformats.org/officeDocument/2006/relationships/customXml" Target="../ink/ink2875.xml"/><Relationship Id="rId107" Type="http://schemas.openxmlformats.org/officeDocument/2006/relationships/image" Target="../media/image2303.png"/><Relationship Id="rId454" Type="http://schemas.openxmlformats.org/officeDocument/2006/relationships/image" Target="../media/image2475.png"/><Relationship Id="rId661" Type="http://schemas.openxmlformats.org/officeDocument/2006/relationships/customXml" Target="../ink/ink2661.xml"/><Relationship Id="rId759" Type="http://schemas.openxmlformats.org/officeDocument/2006/relationships/image" Target="../media/image2625.png"/><Relationship Id="rId966" Type="http://schemas.openxmlformats.org/officeDocument/2006/relationships/customXml" Target="../ink/ink2815.xml"/><Relationship Id="rId1291" Type="http://schemas.openxmlformats.org/officeDocument/2006/relationships/image" Target="../media/image2885.png"/><Relationship Id="rId1389" Type="http://schemas.openxmlformats.org/officeDocument/2006/relationships/customXml" Target="../ink/ink3030.xml"/><Relationship Id="rId1596" Type="http://schemas.openxmlformats.org/officeDocument/2006/relationships/image" Target="../media/image3035.png"/><Relationship Id="rId314" Type="http://schemas.openxmlformats.org/officeDocument/2006/relationships/image" Target="../media/image2405.png"/><Relationship Id="rId521" Type="http://schemas.openxmlformats.org/officeDocument/2006/relationships/image" Target="../media/image2508.png"/><Relationship Id="rId619" Type="http://schemas.openxmlformats.org/officeDocument/2006/relationships/image" Target="../media/image2556.png"/><Relationship Id="rId1151" Type="http://schemas.openxmlformats.org/officeDocument/2006/relationships/customXml" Target="../ink/ink2909.xml"/><Relationship Id="rId1249" Type="http://schemas.openxmlformats.org/officeDocument/2006/relationships/image" Target="../media/image2865.png"/><Relationship Id="rId95" Type="http://schemas.openxmlformats.org/officeDocument/2006/relationships/customXml" Target="../ink/ink2374.xml"/><Relationship Id="rId826" Type="http://schemas.openxmlformats.org/officeDocument/2006/relationships/customXml" Target="../ink/ink2744.xml"/><Relationship Id="rId1011" Type="http://schemas.openxmlformats.org/officeDocument/2006/relationships/image" Target="../media/image2748.png"/><Relationship Id="rId1109" Type="http://schemas.openxmlformats.org/officeDocument/2006/relationships/customXml" Target="../ink/ink2888.xml"/><Relationship Id="rId1456" Type="http://schemas.openxmlformats.org/officeDocument/2006/relationships/image" Target="../media/image2966.png"/><Relationship Id="rId1663" Type="http://schemas.openxmlformats.org/officeDocument/2006/relationships/customXml" Target="../ink/ink3169.xml"/><Relationship Id="rId1870" Type="http://schemas.openxmlformats.org/officeDocument/2006/relationships/image" Target="../media/image3171.png"/><Relationship Id="rId1968" Type="http://schemas.openxmlformats.org/officeDocument/2006/relationships/image" Target="../media/image3220.png"/><Relationship Id="rId1316" Type="http://schemas.openxmlformats.org/officeDocument/2006/relationships/image" Target="../media/image2897.png"/><Relationship Id="rId1523" Type="http://schemas.openxmlformats.org/officeDocument/2006/relationships/customXml" Target="../ink/ink3097.xml"/><Relationship Id="rId1730" Type="http://schemas.openxmlformats.org/officeDocument/2006/relationships/image" Target="../media/image3101.png"/><Relationship Id="rId22" Type="http://schemas.openxmlformats.org/officeDocument/2006/relationships/image" Target="../media/image2263.png"/><Relationship Id="rId1828" Type="http://schemas.openxmlformats.org/officeDocument/2006/relationships/image" Target="../media/image3150.png"/><Relationship Id="rId171" Type="http://schemas.openxmlformats.org/officeDocument/2006/relationships/customXml" Target="../ink/ink2413.xml"/><Relationship Id="rId269" Type="http://schemas.openxmlformats.org/officeDocument/2006/relationships/image" Target="../media/image2383.png"/><Relationship Id="rId476" Type="http://schemas.openxmlformats.org/officeDocument/2006/relationships/customXml" Target="../ink/ink2567.xml"/><Relationship Id="rId683" Type="http://schemas.openxmlformats.org/officeDocument/2006/relationships/image" Target="../media/image2587.png"/><Relationship Id="rId890" Type="http://schemas.openxmlformats.org/officeDocument/2006/relationships/customXml" Target="../ink/ink2776.xml"/><Relationship Id="rId129" Type="http://schemas.openxmlformats.org/officeDocument/2006/relationships/customXml" Target="../ink/ink2392.xml"/><Relationship Id="rId336" Type="http://schemas.openxmlformats.org/officeDocument/2006/relationships/image" Target="../media/image2416.png"/><Relationship Id="rId543" Type="http://schemas.openxmlformats.org/officeDocument/2006/relationships/image" Target="../media/image2519.png"/><Relationship Id="rId988" Type="http://schemas.openxmlformats.org/officeDocument/2006/relationships/customXml" Target="../ink/ink2826.xml"/><Relationship Id="rId1173" Type="http://schemas.openxmlformats.org/officeDocument/2006/relationships/customXml" Target="../ink/ink2920.xml"/><Relationship Id="rId1380" Type="http://schemas.openxmlformats.org/officeDocument/2006/relationships/image" Target="../media/image2928.png"/><Relationship Id="rId2017" Type="http://schemas.openxmlformats.org/officeDocument/2006/relationships/image" Target="../media/image3244.png"/><Relationship Id="rId403" Type="http://schemas.openxmlformats.org/officeDocument/2006/relationships/customXml" Target="../ink/ink2530.xml"/><Relationship Id="rId750" Type="http://schemas.openxmlformats.org/officeDocument/2006/relationships/customXml" Target="../ink/ink2706.xml"/><Relationship Id="rId848" Type="http://schemas.openxmlformats.org/officeDocument/2006/relationships/customXml" Target="../ink/ink2755.xml"/><Relationship Id="rId1033" Type="http://schemas.openxmlformats.org/officeDocument/2006/relationships/image" Target="../media/image2759.png"/><Relationship Id="rId1478" Type="http://schemas.openxmlformats.org/officeDocument/2006/relationships/image" Target="../media/image2977.png"/><Relationship Id="rId1685" Type="http://schemas.openxmlformats.org/officeDocument/2006/relationships/customXml" Target="../ink/ink3180.xml"/><Relationship Id="rId1892" Type="http://schemas.openxmlformats.org/officeDocument/2006/relationships/image" Target="../media/image3182.png"/><Relationship Id="rId610" Type="http://schemas.openxmlformats.org/officeDocument/2006/relationships/customXml" Target="../ink/ink2635.xml"/><Relationship Id="rId708" Type="http://schemas.openxmlformats.org/officeDocument/2006/relationships/customXml" Target="../ink/ink2685.xml"/><Relationship Id="rId915" Type="http://schemas.openxmlformats.org/officeDocument/2006/relationships/customXml" Target="../ink/ink2789.xml"/><Relationship Id="rId1240" Type="http://schemas.openxmlformats.org/officeDocument/2006/relationships/customXml" Target="../ink/ink2954.xml"/><Relationship Id="rId1338" Type="http://schemas.openxmlformats.org/officeDocument/2006/relationships/image" Target="../media/image2908.png"/><Relationship Id="rId1545" Type="http://schemas.openxmlformats.org/officeDocument/2006/relationships/image" Target="../media/image3010.png"/><Relationship Id="rId1100" Type="http://schemas.openxmlformats.org/officeDocument/2006/relationships/image" Target="../media/image2791.png"/><Relationship Id="rId1405" Type="http://schemas.openxmlformats.org/officeDocument/2006/relationships/customXml" Target="../ink/ink3038.xml"/><Relationship Id="rId1752" Type="http://schemas.openxmlformats.org/officeDocument/2006/relationships/image" Target="../media/image3112.png"/><Relationship Id="rId44" Type="http://schemas.openxmlformats.org/officeDocument/2006/relationships/image" Target="../media/image2274.png"/><Relationship Id="rId1612" Type="http://schemas.openxmlformats.org/officeDocument/2006/relationships/customXml" Target="../ink/ink3143.xml"/><Relationship Id="rId1917" Type="http://schemas.openxmlformats.org/officeDocument/2006/relationships/customXml" Target="../ink/ink3296.xml"/><Relationship Id="rId193" Type="http://schemas.openxmlformats.org/officeDocument/2006/relationships/customXml" Target="../ink/ink2424.xml"/><Relationship Id="rId498" Type="http://schemas.openxmlformats.org/officeDocument/2006/relationships/customXml" Target="../ink/ink2578.xml"/><Relationship Id="rId260" Type="http://schemas.openxmlformats.org/officeDocument/2006/relationships/customXml" Target="../ink/ink2458.xml"/><Relationship Id="rId120" Type="http://schemas.openxmlformats.org/officeDocument/2006/relationships/customXml" Target="../ink/ink2387.xml"/><Relationship Id="rId358" Type="http://schemas.openxmlformats.org/officeDocument/2006/relationships/image" Target="../media/image2427.png"/><Relationship Id="rId565" Type="http://schemas.openxmlformats.org/officeDocument/2006/relationships/customXml" Target="../ink/ink2612.xml"/><Relationship Id="rId772" Type="http://schemas.openxmlformats.org/officeDocument/2006/relationships/customXml" Target="../ink/ink2717.xml"/><Relationship Id="rId1195" Type="http://schemas.openxmlformats.org/officeDocument/2006/relationships/customXml" Target="../ink/ink2931.xml"/><Relationship Id="rId2039" Type="http://schemas.openxmlformats.org/officeDocument/2006/relationships/image" Target="../media/image3255.png"/><Relationship Id="rId218" Type="http://schemas.openxmlformats.org/officeDocument/2006/relationships/customXml" Target="../ink/ink2437.xml"/><Relationship Id="rId425" Type="http://schemas.openxmlformats.org/officeDocument/2006/relationships/customXml" Target="../ink/ink2541.xml"/><Relationship Id="rId632" Type="http://schemas.openxmlformats.org/officeDocument/2006/relationships/customXml" Target="../ink/ink2646.xml"/><Relationship Id="rId1055" Type="http://schemas.openxmlformats.org/officeDocument/2006/relationships/image" Target="../media/image2770.png"/><Relationship Id="rId1262" Type="http://schemas.openxmlformats.org/officeDocument/2006/relationships/customXml" Target="../ink/ink2965.xml"/><Relationship Id="rId937" Type="http://schemas.openxmlformats.org/officeDocument/2006/relationships/customXml" Target="../ink/ink2800.xml"/><Relationship Id="rId1122" Type="http://schemas.openxmlformats.org/officeDocument/2006/relationships/image" Target="../media/image2802.png"/><Relationship Id="rId1567" Type="http://schemas.openxmlformats.org/officeDocument/2006/relationships/image" Target="../media/image3021.png"/><Relationship Id="rId1774" Type="http://schemas.openxmlformats.org/officeDocument/2006/relationships/image" Target="../media/image3123.png"/><Relationship Id="rId1981" Type="http://schemas.openxmlformats.org/officeDocument/2006/relationships/customXml" Target="../ink/ink3328.xml"/><Relationship Id="rId66" Type="http://schemas.openxmlformats.org/officeDocument/2006/relationships/image" Target="../media/image2285.png"/><Relationship Id="rId1427" Type="http://schemas.openxmlformats.org/officeDocument/2006/relationships/customXml" Target="../ink/ink3049.xml"/><Relationship Id="rId1634" Type="http://schemas.openxmlformats.org/officeDocument/2006/relationships/customXml" Target="../ink/ink3154.xml"/><Relationship Id="rId1841" Type="http://schemas.openxmlformats.org/officeDocument/2006/relationships/customXml" Target="../ink/ink3258.xml"/><Relationship Id="rId1939" Type="http://schemas.openxmlformats.org/officeDocument/2006/relationships/customXml" Target="../ink/ink3307.xml"/><Relationship Id="rId1701" Type="http://schemas.openxmlformats.org/officeDocument/2006/relationships/customXml" Target="../ink/ink3188.xml"/><Relationship Id="rId282" Type="http://schemas.openxmlformats.org/officeDocument/2006/relationships/customXml" Target="../ink/ink2469.xml"/><Relationship Id="rId587" Type="http://schemas.openxmlformats.org/officeDocument/2006/relationships/customXml" Target="../ink/ink2623.xml"/><Relationship Id="rId8" Type="http://schemas.openxmlformats.org/officeDocument/2006/relationships/image" Target="../media/image2256.png"/><Relationship Id="rId142" Type="http://schemas.openxmlformats.org/officeDocument/2006/relationships/image" Target="../media/image2320.png"/><Relationship Id="rId447" Type="http://schemas.openxmlformats.org/officeDocument/2006/relationships/customXml" Target="../ink/ink2552.xml"/><Relationship Id="rId794" Type="http://schemas.openxmlformats.org/officeDocument/2006/relationships/customXml" Target="../ink/ink2728.xml"/><Relationship Id="rId1077" Type="http://schemas.openxmlformats.org/officeDocument/2006/relationships/customXml" Target="../ink/ink2871.xml"/><Relationship Id="rId2030" Type="http://schemas.openxmlformats.org/officeDocument/2006/relationships/customXml" Target="../ink/ink3353.xml"/><Relationship Id="rId654" Type="http://schemas.openxmlformats.org/officeDocument/2006/relationships/image" Target="../media/image2573.png"/><Relationship Id="rId861" Type="http://schemas.openxmlformats.org/officeDocument/2006/relationships/image" Target="../media/image2675.png"/><Relationship Id="rId959" Type="http://schemas.openxmlformats.org/officeDocument/2006/relationships/image" Target="../media/image2722.png"/><Relationship Id="rId1284" Type="http://schemas.openxmlformats.org/officeDocument/2006/relationships/customXml" Target="../ink/ink2976.xml"/><Relationship Id="rId1491" Type="http://schemas.openxmlformats.org/officeDocument/2006/relationships/customXml" Target="../ink/ink3081.xml"/><Relationship Id="rId1589" Type="http://schemas.openxmlformats.org/officeDocument/2006/relationships/customXml" Target="../ink/ink3131.xml"/><Relationship Id="rId307" Type="http://schemas.openxmlformats.org/officeDocument/2006/relationships/customXml" Target="../ink/ink2482.xml"/><Relationship Id="rId514" Type="http://schemas.openxmlformats.org/officeDocument/2006/relationships/customXml" Target="../ink/ink2586.xml"/><Relationship Id="rId721" Type="http://schemas.openxmlformats.org/officeDocument/2006/relationships/image" Target="../media/image2606.png"/><Relationship Id="rId1144" Type="http://schemas.openxmlformats.org/officeDocument/2006/relationships/image" Target="../media/image2813.png"/><Relationship Id="rId1351" Type="http://schemas.openxmlformats.org/officeDocument/2006/relationships/customXml" Target="../ink/ink3010.xml"/><Relationship Id="rId1449" Type="http://schemas.openxmlformats.org/officeDocument/2006/relationships/customXml" Target="../ink/ink3060.xml"/><Relationship Id="rId1796" Type="http://schemas.openxmlformats.org/officeDocument/2006/relationships/image" Target="../media/image3134.png"/><Relationship Id="rId88" Type="http://schemas.openxmlformats.org/officeDocument/2006/relationships/image" Target="../media/image2296.png"/><Relationship Id="rId819" Type="http://schemas.openxmlformats.org/officeDocument/2006/relationships/image" Target="../media/image2654.png"/><Relationship Id="rId1004" Type="http://schemas.openxmlformats.org/officeDocument/2006/relationships/customXml" Target="../ink/ink2834.xml"/><Relationship Id="rId1211" Type="http://schemas.openxmlformats.org/officeDocument/2006/relationships/customXml" Target="../ink/ink2939.xml"/><Relationship Id="rId1656" Type="http://schemas.openxmlformats.org/officeDocument/2006/relationships/image" Target="../media/image3064.png"/><Relationship Id="rId1863" Type="http://schemas.openxmlformats.org/officeDocument/2006/relationships/customXml" Target="../ink/ink3269.xml"/><Relationship Id="rId1309" Type="http://schemas.openxmlformats.org/officeDocument/2006/relationships/customXml" Target="../ink/ink2989.xml"/><Relationship Id="rId1516" Type="http://schemas.openxmlformats.org/officeDocument/2006/relationships/image" Target="../media/image2996.png"/><Relationship Id="rId1723" Type="http://schemas.openxmlformats.org/officeDocument/2006/relationships/customXml" Target="../ink/ink3199.xml"/><Relationship Id="rId1930" Type="http://schemas.openxmlformats.org/officeDocument/2006/relationships/image" Target="../media/image3201.png"/><Relationship Id="rId15" Type="http://schemas.openxmlformats.org/officeDocument/2006/relationships/customXml" Target="../ink/ink2332.xml"/><Relationship Id="rId164" Type="http://schemas.openxmlformats.org/officeDocument/2006/relationships/image" Target="../media/image2331.png"/><Relationship Id="rId371" Type="http://schemas.openxmlformats.org/officeDocument/2006/relationships/customXml" Target="../ink/ink2514.xml"/><Relationship Id="rId2052" Type="http://schemas.openxmlformats.org/officeDocument/2006/relationships/customXml" Target="../ink/ink3365.xml"/><Relationship Id="rId469" Type="http://schemas.openxmlformats.org/officeDocument/2006/relationships/image" Target="../media/image2482.png"/><Relationship Id="rId676" Type="http://schemas.openxmlformats.org/officeDocument/2006/relationships/image" Target="../media/image2584.png"/><Relationship Id="rId883" Type="http://schemas.openxmlformats.org/officeDocument/2006/relationships/image" Target="../media/image2686.png"/><Relationship Id="rId1099" Type="http://schemas.openxmlformats.org/officeDocument/2006/relationships/customXml" Target="../ink/ink2883.xml"/><Relationship Id="rId231" Type="http://schemas.openxmlformats.org/officeDocument/2006/relationships/image" Target="../media/image2364.png"/><Relationship Id="rId329" Type="http://schemas.openxmlformats.org/officeDocument/2006/relationships/customXml" Target="../ink/ink2493.xml"/><Relationship Id="rId536" Type="http://schemas.openxmlformats.org/officeDocument/2006/relationships/customXml" Target="../ink/ink2597.xml"/><Relationship Id="rId1166" Type="http://schemas.openxmlformats.org/officeDocument/2006/relationships/image" Target="../media/image2824.png"/><Relationship Id="rId1373" Type="http://schemas.openxmlformats.org/officeDocument/2006/relationships/customXml" Target="../ink/ink3022.xml"/><Relationship Id="rId743" Type="http://schemas.openxmlformats.org/officeDocument/2006/relationships/image" Target="../media/image2617.png"/><Relationship Id="rId950" Type="http://schemas.openxmlformats.org/officeDocument/2006/relationships/image" Target="../media/image2718.png"/><Relationship Id="rId1026" Type="http://schemas.openxmlformats.org/officeDocument/2006/relationships/customXml" Target="../ink/ink2845.xml"/><Relationship Id="rId1580" Type="http://schemas.openxmlformats.org/officeDocument/2006/relationships/image" Target="../media/image3027.png"/><Relationship Id="rId1678" Type="http://schemas.openxmlformats.org/officeDocument/2006/relationships/image" Target="../media/image3075.png"/><Relationship Id="rId1885" Type="http://schemas.openxmlformats.org/officeDocument/2006/relationships/customXml" Target="../ink/ink3280.xml"/><Relationship Id="rId603" Type="http://schemas.openxmlformats.org/officeDocument/2006/relationships/image" Target="../media/image2548.png"/><Relationship Id="rId810" Type="http://schemas.openxmlformats.org/officeDocument/2006/relationships/customXml" Target="../ink/ink2736.xml"/><Relationship Id="rId908" Type="http://schemas.openxmlformats.org/officeDocument/2006/relationships/customXml" Target="../ink/ink2785.xml"/><Relationship Id="rId1233" Type="http://schemas.openxmlformats.org/officeDocument/2006/relationships/customXml" Target="../ink/ink2950.xml"/><Relationship Id="rId1440" Type="http://schemas.openxmlformats.org/officeDocument/2006/relationships/image" Target="../media/image2958.png"/><Relationship Id="rId1538" Type="http://schemas.openxmlformats.org/officeDocument/2006/relationships/customXml" Target="../ink/ink3105.xml"/><Relationship Id="rId1300" Type="http://schemas.openxmlformats.org/officeDocument/2006/relationships/image" Target="../media/image2889.png"/><Relationship Id="rId1745" Type="http://schemas.openxmlformats.org/officeDocument/2006/relationships/customXml" Target="../ink/ink3210.xml"/><Relationship Id="rId1952" Type="http://schemas.openxmlformats.org/officeDocument/2006/relationships/image" Target="../media/image3212.png"/><Relationship Id="rId37" Type="http://schemas.openxmlformats.org/officeDocument/2006/relationships/customXml" Target="../ink/ink2343.xml"/><Relationship Id="rId1605" Type="http://schemas.openxmlformats.org/officeDocument/2006/relationships/customXml" Target="../ink/ink3139.xml"/><Relationship Id="rId1812" Type="http://schemas.openxmlformats.org/officeDocument/2006/relationships/image" Target="../media/image3142.png"/><Relationship Id="rId186" Type="http://schemas.openxmlformats.org/officeDocument/2006/relationships/image" Target="../media/image2342.png"/><Relationship Id="rId393" Type="http://schemas.openxmlformats.org/officeDocument/2006/relationships/customXml" Target="../ink/ink2525.xml"/><Relationship Id="rId253" Type="http://schemas.openxmlformats.org/officeDocument/2006/relationships/image" Target="../media/image2375.png"/><Relationship Id="rId460" Type="http://schemas.openxmlformats.org/officeDocument/2006/relationships/customXml" Target="../ink/ink2559.xml"/><Relationship Id="rId698" Type="http://schemas.openxmlformats.org/officeDocument/2006/relationships/customXml" Target="../ink/ink2680.xml"/><Relationship Id="rId1090" Type="http://schemas.openxmlformats.org/officeDocument/2006/relationships/customXml" Target="../ink/ink2878.xml"/><Relationship Id="rId113" Type="http://schemas.openxmlformats.org/officeDocument/2006/relationships/image" Target="../media/image2306.png"/><Relationship Id="rId320" Type="http://schemas.openxmlformats.org/officeDocument/2006/relationships/image" Target="../media/image2408.png"/><Relationship Id="rId558" Type="http://schemas.openxmlformats.org/officeDocument/2006/relationships/image" Target="../media/image2526.png"/><Relationship Id="rId765" Type="http://schemas.openxmlformats.org/officeDocument/2006/relationships/image" Target="../media/image2628.png"/><Relationship Id="rId972" Type="http://schemas.openxmlformats.org/officeDocument/2006/relationships/customXml" Target="../ink/ink2818.xml"/><Relationship Id="rId1188" Type="http://schemas.openxmlformats.org/officeDocument/2006/relationships/image" Target="../media/image2835.png"/><Relationship Id="rId1395" Type="http://schemas.openxmlformats.org/officeDocument/2006/relationships/customXml" Target="../ink/ink3033.xml"/><Relationship Id="rId2001" Type="http://schemas.openxmlformats.org/officeDocument/2006/relationships/image" Target="../media/image3236.png"/><Relationship Id="rId418" Type="http://schemas.openxmlformats.org/officeDocument/2006/relationships/image" Target="../media/image2457.png"/><Relationship Id="rId625" Type="http://schemas.openxmlformats.org/officeDocument/2006/relationships/image" Target="../media/image2559.png"/><Relationship Id="rId832" Type="http://schemas.openxmlformats.org/officeDocument/2006/relationships/customXml" Target="../ink/ink2747.xml"/><Relationship Id="rId1048" Type="http://schemas.openxmlformats.org/officeDocument/2006/relationships/customXml" Target="../ink/ink2856.xml"/><Relationship Id="rId1255" Type="http://schemas.openxmlformats.org/officeDocument/2006/relationships/image" Target="../media/image2867.png"/><Relationship Id="rId1462" Type="http://schemas.openxmlformats.org/officeDocument/2006/relationships/image" Target="../media/image2969.png"/><Relationship Id="rId1115" Type="http://schemas.openxmlformats.org/officeDocument/2006/relationships/customXml" Target="../ink/ink2891.xml"/><Relationship Id="rId1322" Type="http://schemas.openxmlformats.org/officeDocument/2006/relationships/image" Target="../media/image2900.png"/><Relationship Id="rId1767" Type="http://schemas.openxmlformats.org/officeDocument/2006/relationships/customXml" Target="../ink/ink3221.xml"/><Relationship Id="rId1974" Type="http://schemas.openxmlformats.org/officeDocument/2006/relationships/image" Target="../media/image3223.png"/><Relationship Id="rId59" Type="http://schemas.openxmlformats.org/officeDocument/2006/relationships/customXml" Target="../ink/ink2354.xml"/><Relationship Id="rId1627" Type="http://schemas.openxmlformats.org/officeDocument/2006/relationships/image" Target="../media/image3050.png"/><Relationship Id="rId1834" Type="http://schemas.openxmlformats.org/officeDocument/2006/relationships/image" Target="../media/image3153.png"/><Relationship Id="rId1901" Type="http://schemas.openxmlformats.org/officeDocument/2006/relationships/customXml" Target="../ink/ink3288.xml"/><Relationship Id="rId275" Type="http://schemas.openxmlformats.org/officeDocument/2006/relationships/image" Target="../media/image2386.png"/><Relationship Id="rId482" Type="http://schemas.openxmlformats.org/officeDocument/2006/relationships/customXml" Target="../ink/ink2570.xml"/><Relationship Id="rId135" Type="http://schemas.openxmlformats.org/officeDocument/2006/relationships/customXml" Target="../ink/ink2395.xml"/><Relationship Id="rId342" Type="http://schemas.openxmlformats.org/officeDocument/2006/relationships/image" Target="../media/image2419.png"/><Relationship Id="rId787" Type="http://schemas.openxmlformats.org/officeDocument/2006/relationships/image" Target="../media/image2638.png"/><Relationship Id="rId994" Type="http://schemas.openxmlformats.org/officeDocument/2006/relationships/customXml" Target="../ink/ink2829.xml"/><Relationship Id="rId2023" Type="http://schemas.openxmlformats.org/officeDocument/2006/relationships/image" Target="../media/image3247.png"/><Relationship Id="rId202" Type="http://schemas.openxmlformats.org/officeDocument/2006/relationships/image" Target="../media/image2350.png"/><Relationship Id="rId647" Type="http://schemas.openxmlformats.org/officeDocument/2006/relationships/customXml" Target="../ink/ink2654.xml"/><Relationship Id="rId854" Type="http://schemas.openxmlformats.org/officeDocument/2006/relationships/customXml" Target="../ink/ink2758.xml"/><Relationship Id="rId1277" Type="http://schemas.openxmlformats.org/officeDocument/2006/relationships/image" Target="../media/image2878.png"/><Relationship Id="rId1484" Type="http://schemas.openxmlformats.org/officeDocument/2006/relationships/image" Target="../media/image2980.png"/><Relationship Id="rId1691" Type="http://schemas.openxmlformats.org/officeDocument/2006/relationships/customXml" Target="../ink/ink3183.xml"/><Relationship Id="rId507" Type="http://schemas.openxmlformats.org/officeDocument/2006/relationships/image" Target="../media/image2501.png"/><Relationship Id="rId714" Type="http://schemas.openxmlformats.org/officeDocument/2006/relationships/customXml" Target="../ink/ink2688.xml"/><Relationship Id="rId921" Type="http://schemas.openxmlformats.org/officeDocument/2006/relationships/customXml" Target="../ink/ink2792.xml"/><Relationship Id="rId1137" Type="http://schemas.openxmlformats.org/officeDocument/2006/relationships/customXml" Target="../ink/ink2902.xml"/><Relationship Id="rId1344" Type="http://schemas.openxmlformats.org/officeDocument/2006/relationships/image" Target="../media/image2911.png"/><Relationship Id="rId1551" Type="http://schemas.openxmlformats.org/officeDocument/2006/relationships/image" Target="../media/image3013.png"/><Relationship Id="rId1789" Type="http://schemas.openxmlformats.org/officeDocument/2006/relationships/customXml" Target="../ink/ink3232.xml"/><Relationship Id="rId1996" Type="http://schemas.openxmlformats.org/officeDocument/2006/relationships/customXml" Target="../ink/ink3336.xml"/><Relationship Id="rId50" Type="http://schemas.openxmlformats.org/officeDocument/2006/relationships/image" Target="../media/image2277.png"/><Relationship Id="rId1204" Type="http://schemas.openxmlformats.org/officeDocument/2006/relationships/image" Target="../media/image2843.png"/><Relationship Id="rId1411" Type="http://schemas.openxmlformats.org/officeDocument/2006/relationships/customXml" Target="../ink/ink3041.xml"/><Relationship Id="rId1649" Type="http://schemas.openxmlformats.org/officeDocument/2006/relationships/customXml" Target="../ink/ink3162.xml"/><Relationship Id="rId1856" Type="http://schemas.openxmlformats.org/officeDocument/2006/relationships/image" Target="../media/image3164.png"/><Relationship Id="rId1509" Type="http://schemas.openxmlformats.org/officeDocument/2006/relationships/customXml" Target="../ink/ink3090.xml"/><Relationship Id="rId1716" Type="http://schemas.openxmlformats.org/officeDocument/2006/relationships/image" Target="../media/image3094.png"/><Relationship Id="rId1923" Type="http://schemas.openxmlformats.org/officeDocument/2006/relationships/customXml" Target="../ink/ink3299.xml"/><Relationship Id="rId297" Type="http://schemas.openxmlformats.org/officeDocument/2006/relationships/image" Target="../media/image2397.png"/><Relationship Id="rId157" Type="http://schemas.openxmlformats.org/officeDocument/2006/relationships/customXml" Target="../ink/ink2406.xml"/><Relationship Id="rId364" Type="http://schemas.openxmlformats.org/officeDocument/2006/relationships/image" Target="../media/image2430.png"/><Relationship Id="rId2045" Type="http://schemas.openxmlformats.org/officeDocument/2006/relationships/customXml" Target="../ink/ink3361.xml"/><Relationship Id="rId571" Type="http://schemas.openxmlformats.org/officeDocument/2006/relationships/customXml" Target="../ink/ink2615.xml"/><Relationship Id="rId669" Type="http://schemas.openxmlformats.org/officeDocument/2006/relationships/customXml" Target="../ink/ink2665.xml"/><Relationship Id="rId876" Type="http://schemas.openxmlformats.org/officeDocument/2006/relationships/customXml" Target="../ink/ink2769.xml"/><Relationship Id="rId1299" Type="http://schemas.openxmlformats.org/officeDocument/2006/relationships/customXml" Target="../ink/ink2984.xml"/><Relationship Id="rId224" Type="http://schemas.openxmlformats.org/officeDocument/2006/relationships/customXml" Target="../ink/ink2440.xml"/><Relationship Id="rId431" Type="http://schemas.openxmlformats.org/officeDocument/2006/relationships/customXml" Target="../ink/ink2544.xml"/><Relationship Id="rId529" Type="http://schemas.openxmlformats.org/officeDocument/2006/relationships/image" Target="../media/image2512.png"/><Relationship Id="rId736" Type="http://schemas.openxmlformats.org/officeDocument/2006/relationships/customXml" Target="../ink/ink2699.xml"/><Relationship Id="rId1061" Type="http://schemas.openxmlformats.org/officeDocument/2006/relationships/image" Target="../media/image2773.png"/><Relationship Id="rId1159" Type="http://schemas.openxmlformats.org/officeDocument/2006/relationships/customXml" Target="../ink/ink2913.xml"/><Relationship Id="rId1366" Type="http://schemas.openxmlformats.org/officeDocument/2006/relationships/customXml" Target="../ink/ink3018.xml"/><Relationship Id="rId943" Type="http://schemas.openxmlformats.org/officeDocument/2006/relationships/customXml" Target="../ink/ink2803.xml"/><Relationship Id="rId1019" Type="http://schemas.openxmlformats.org/officeDocument/2006/relationships/image" Target="../media/image2752.png"/><Relationship Id="rId1573" Type="http://schemas.openxmlformats.org/officeDocument/2006/relationships/customXml" Target="../ink/ink3123.xml"/><Relationship Id="rId1780" Type="http://schemas.openxmlformats.org/officeDocument/2006/relationships/image" Target="../media/image3126.png"/><Relationship Id="rId1878" Type="http://schemas.openxmlformats.org/officeDocument/2006/relationships/image" Target="../media/image3175.png"/><Relationship Id="rId72" Type="http://schemas.openxmlformats.org/officeDocument/2006/relationships/image" Target="../media/image2288.png"/><Relationship Id="rId803" Type="http://schemas.openxmlformats.org/officeDocument/2006/relationships/image" Target="../media/image2646.png"/><Relationship Id="rId1226" Type="http://schemas.openxmlformats.org/officeDocument/2006/relationships/image" Target="../media/image2854.png"/><Relationship Id="rId1433" Type="http://schemas.openxmlformats.org/officeDocument/2006/relationships/customXml" Target="../ink/ink3052.xml"/><Relationship Id="rId1640" Type="http://schemas.openxmlformats.org/officeDocument/2006/relationships/image" Target="../media/image3056.png"/><Relationship Id="rId1738" Type="http://schemas.openxmlformats.org/officeDocument/2006/relationships/image" Target="../media/image3105.png"/><Relationship Id="rId1500" Type="http://schemas.openxmlformats.org/officeDocument/2006/relationships/image" Target="../media/image2988.png"/><Relationship Id="rId1945" Type="http://schemas.openxmlformats.org/officeDocument/2006/relationships/customXml" Target="../ink/ink3310.xml"/><Relationship Id="rId1805" Type="http://schemas.openxmlformats.org/officeDocument/2006/relationships/customXml" Target="../ink/ink3240.xml"/><Relationship Id="rId179" Type="http://schemas.openxmlformats.org/officeDocument/2006/relationships/customXml" Target="../ink/ink2417.xml"/><Relationship Id="rId386" Type="http://schemas.openxmlformats.org/officeDocument/2006/relationships/image" Target="../media/image2441.png"/><Relationship Id="rId593" Type="http://schemas.openxmlformats.org/officeDocument/2006/relationships/image" Target="../media/image2543.png"/><Relationship Id="rId246" Type="http://schemas.openxmlformats.org/officeDocument/2006/relationships/customXml" Target="../ink/ink2451.xml"/><Relationship Id="rId453" Type="http://schemas.openxmlformats.org/officeDocument/2006/relationships/customXml" Target="../ink/ink2555.xml"/><Relationship Id="rId660" Type="http://schemas.openxmlformats.org/officeDocument/2006/relationships/image" Target="../media/image2576.png"/><Relationship Id="rId898" Type="http://schemas.openxmlformats.org/officeDocument/2006/relationships/customXml" Target="../ink/ink2780.xml"/><Relationship Id="rId1083" Type="http://schemas.openxmlformats.org/officeDocument/2006/relationships/image" Target="../media/image2783.png"/><Relationship Id="rId1290" Type="http://schemas.openxmlformats.org/officeDocument/2006/relationships/customXml" Target="../ink/ink2979.xml"/><Relationship Id="rId106" Type="http://schemas.openxmlformats.org/officeDocument/2006/relationships/customXml" Target="../ink/ink2380.xml"/><Relationship Id="rId313" Type="http://schemas.openxmlformats.org/officeDocument/2006/relationships/customXml" Target="../ink/ink2485.xml"/><Relationship Id="rId758" Type="http://schemas.openxmlformats.org/officeDocument/2006/relationships/customXml" Target="../ink/ink2710.xml"/><Relationship Id="rId965" Type="http://schemas.openxmlformats.org/officeDocument/2006/relationships/image" Target="../media/image2725.png"/><Relationship Id="rId1150" Type="http://schemas.openxmlformats.org/officeDocument/2006/relationships/image" Target="../media/image2816.png"/><Relationship Id="rId1388" Type="http://schemas.openxmlformats.org/officeDocument/2006/relationships/image" Target="../media/image2932.png"/><Relationship Id="rId1595" Type="http://schemas.openxmlformats.org/officeDocument/2006/relationships/customXml" Target="../ink/ink3134.xml"/><Relationship Id="rId94" Type="http://schemas.openxmlformats.org/officeDocument/2006/relationships/customXml" Target="../ink/ink2373.xml"/><Relationship Id="rId520" Type="http://schemas.openxmlformats.org/officeDocument/2006/relationships/customXml" Target="../ink/ink2589.xml"/><Relationship Id="rId618" Type="http://schemas.openxmlformats.org/officeDocument/2006/relationships/customXml" Target="../ink/ink2639.xml"/><Relationship Id="rId825" Type="http://schemas.openxmlformats.org/officeDocument/2006/relationships/image" Target="../media/image2657.png"/><Relationship Id="rId1248" Type="http://schemas.openxmlformats.org/officeDocument/2006/relationships/customXml" Target="../ink/ink2958.xml"/><Relationship Id="rId1455" Type="http://schemas.openxmlformats.org/officeDocument/2006/relationships/customXml" Target="../ink/ink3063.xml"/><Relationship Id="rId1662" Type="http://schemas.openxmlformats.org/officeDocument/2006/relationships/image" Target="../media/image3067.png"/><Relationship Id="rId1010" Type="http://schemas.openxmlformats.org/officeDocument/2006/relationships/customXml" Target="../ink/ink2837.xml"/><Relationship Id="rId1108" Type="http://schemas.openxmlformats.org/officeDocument/2006/relationships/image" Target="../media/image2795.png"/><Relationship Id="rId1315" Type="http://schemas.openxmlformats.org/officeDocument/2006/relationships/customXml" Target="../ink/ink2992.xml"/><Relationship Id="rId1967" Type="http://schemas.openxmlformats.org/officeDocument/2006/relationships/customXml" Target="../ink/ink3321.xml"/><Relationship Id="rId1522" Type="http://schemas.openxmlformats.org/officeDocument/2006/relationships/image" Target="../media/image2999.png"/><Relationship Id="rId21" Type="http://schemas.openxmlformats.org/officeDocument/2006/relationships/customXml" Target="../ink/ink2335.xml"/><Relationship Id="rId268" Type="http://schemas.openxmlformats.org/officeDocument/2006/relationships/customXml" Target="../ink/ink2462.xml"/><Relationship Id="rId475" Type="http://schemas.openxmlformats.org/officeDocument/2006/relationships/image" Target="../media/image2485.png"/><Relationship Id="rId682" Type="http://schemas.openxmlformats.org/officeDocument/2006/relationships/customXml" Target="../ink/ink267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266.png"/><Relationship Id="rId2" Type="http://schemas.openxmlformats.org/officeDocument/2006/relationships/customXml" Target="../ink/ink337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3269.png"/><Relationship Id="rId3" Type="http://schemas.openxmlformats.org/officeDocument/2006/relationships/customXml" Target="../ink/ink3372.xml"/><Relationship Id="rId7" Type="http://schemas.openxmlformats.org/officeDocument/2006/relationships/customXml" Target="../ink/ink3374.xml"/><Relationship Id="rId12" Type="http://schemas.openxmlformats.org/officeDocument/2006/relationships/image" Target="../media/image327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268.png"/><Relationship Id="rId11" Type="http://schemas.openxmlformats.org/officeDocument/2006/relationships/customXml" Target="../ink/ink3376.xml"/><Relationship Id="rId5" Type="http://schemas.openxmlformats.org/officeDocument/2006/relationships/customXml" Target="../ink/ink3373.xml"/><Relationship Id="rId10" Type="http://schemas.openxmlformats.org/officeDocument/2006/relationships/image" Target="../media/image3270.png"/><Relationship Id="rId4" Type="http://schemas.openxmlformats.org/officeDocument/2006/relationships/image" Target="../media/image3267.png"/><Relationship Id="rId9" Type="http://schemas.openxmlformats.org/officeDocument/2006/relationships/customXml" Target="../ink/ink337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17" Type="http://schemas.openxmlformats.org/officeDocument/2006/relationships/image" Target="../media/image3327.png"/><Relationship Id="rId299" Type="http://schemas.openxmlformats.org/officeDocument/2006/relationships/image" Target="../media/image3416.png"/><Relationship Id="rId21" Type="http://schemas.openxmlformats.org/officeDocument/2006/relationships/image" Target="../media/image3280.png"/><Relationship Id="rId63" Type="http://schemas.openxmlformats.org/officeDocument/2006/relationships/image" Target="../media/image3300.png"/><Relationship Id="rId159" Type="http://schemas.openxmlformats.org/officeDocument/2006/relationships/customXml" Target="../ink/ink3455.xml"/><Relationship Id="rId324" Type="http://schemas.openxmlformats.org/officeDocument/2006/relationships/customXml" Target="../ink/ink3539.xml"/><Relationship Id="rId170" Type="http://schemas.openxmlformats.org/officeDocument/2006/relationships/image" Target="../media/image3353.png"/><Relationship Id="rId226" Type="http://schemas.openxmlformats.org/officeDocument/2006/relationships/customXml" Target="../ink/ink3489.xml"/><Relationship Id="rId268" Type="http://schemas.openxmlformats.org/officeDocument/2006/relationships/customXml" Target="../ink/ink3511.xml"/><Relationship Id="rId32" Type="http://schemas.openxmlformats.org/officeDocument/2006/relationships/customXml" Target="../ink/ink3391.xml"/><Relationship Id="rId74" Type="http://schemas.openxmlformats.org/officeDocument/2006/relationships/customXml" Target="../ink/ink3412.xml"/><Relationship Id="rId128" Type="http://schemas.openxmlformats.org/officeDocument/2006/relationships/image" Target="../media/image3332.png"/><Relationship Id="rId335" Type="http://schemas.openxmlformats.org/officeDocument/2006/relationships/image" Target="../media/image3433.png"/><Relationship Id="rId5" Type="http://schemas.openxmlformats.org/officeDocument/2006/relationships/image" Target="../media/image3272.png"/><Relationship Id="rId181" Type="http://schemas.openxmlformats.org/officeDocument/2006/relationships/customXml" Target="../ink/ink3466.xml"/><Relationship Id="rId237" Type="http://schemas.openxmlformats.org/officeDocument/2006/relationships/customXml" Target="../ink/ink3495.xml"/><Relationship Id="rId279" Type="http://schemas.openxmlformats.org/officeDocument/2006/relationships/image" Target="../media/image3406.png"/><Relationship Id="rId43" Type="http://schemas.openxmlformats.org/officeDocument/2006/relationships/image" Target="../media/image3290.png"/><Relationship Id="rId139" Type="http://schemas.openxmlformats.org/officeDocument/2006/relationships/customXml" Target="../ink/ink3445.xml"/><Relationship Id="rId290" Type="http://schemas.openxmlformats.org/officeDocument/2006/relationships/customXml" Target="../ink/ink3522.xml"/><Relationship Id="rId304" Type="http://schemas.openxmlformats.org/officeDocument/2006/relationships/customXml" Target="../ink/ink3529.xml"/><Relationship Id="rId85" Type="http://schemas.openxmlformats.org/officeDocument/2006/relationships/image" Target="../media/image3311.png"/><Relationship Id="rId150" Type="http://schemas.openxmlformats.org/officeDocument/2006/relationships/image" Target="../media/image3343.png"/><Relationship Id="rId192" Type="http://schemas.openxmlformats.org/officeDocument/2006/relationships/image" Target="../media/image3364.png"/><Relationship Id="rId206" Type="http://schemas.openxmlformats.org/officeDocument/2006/relationships/image" Target="../media/image3371.png"/><Relationship Id="rId248" Type="http://schemas.openxmlformats.org/officeDocument/2006/relationships/customXml" Target="../ink/ink3501.xml"/><Relationship Id="rId12" Type="http://schemas.openxmlformats.org/officeDocument/2006/relationships/customXml" Target="../ink/ink3381.xml"/><Relationship Id="rId108" Type="http://schemas.openxmlformats.org/officeDocument/2006/relationships/customXml" Target="../ink/ink3429.xml"/><Relationship Id="rId315" Type="http://schemas.openxmlformats.org/officeDocument/2006/relationships/image" Target="../media/image3424.png"/><Relationship Id="rId54" Type="http://schemas.openxmlformats.org/officeDocument/2006/relationships/customXml" Target="../ink/ink3402.xml"/><Relationship Id="rId96" Type="http://schemas.openxmlformats.org/officeDocument/2006/relationships/customXml" Target="../ink/ink3423.xml"/><Relationship Id="rId161" Type="http://schemas.openxmlformats.org/officeDocument/2006/relationships/customXml" Target="../ink/ink3456.xml"/><Relationship Id="rId217" Type="http://schemas.openxmlformats.org/officeDocument/2006/relationships/image" Target="../media/image3376.png"/><Relationship Id="rId259" Type="http://schemas.openxmlformats.org/officeDocument/2006/relationships/image" Target="../media/image3396.png"/><Relationship Id="rId23" Type="http://schemas.openxmlformats.org/officeDocument/2006/relationships/image" Target="../media/image1907.png"/><Relationship Id="rId119" Type="http://schemas.openxmlformats.org/officeDocument/2006/relationships/image" Target="../media/image3328.png"/><Relationship Id="rId270" Type="http://schemas.openxmlformats.org/officeDocument/2006/relationships/customXml" Target="../ink/ink3512.xml"/><Relationship Id="rId326" Type="http://schemas.openxmlformats.org/officeDocument/2006/relationships/customXml" Target="../ink/ink3540.xml"/><Relationship Id="rId65" Type="http://schemas.openxmlformats.org/officeDocument/2006/relationships/image" Target="../media/image3301.png"/><Relationship Id="rId130" Type="http://schemas.openxmlformats.org/officeDocument/2006/relationships/image" Target="../media/image3333.png"/><Relationship Id="rId172" Type="http://schemas.openxmlformats.org/officeDocument/2006/relationships/image" Target="../media/image3354.png"/><Relationship Id="rId228" Type="http://schemas.openxmlformats.org/officeDocument/2006/relationships/image" Target="../media/image3381.png"/><Relationship Id="rId281" Type="http://schemas.openxmlformats.org/officeDocument/2006/relationships/image" Target="../media/image3407.png"/><Relationship Id="rId34" Type="http://schemas.openxmlformats.org/officeDocument/2006/relationships/customXml" Target="../ink/ink3392.xml"/><Relationship Id="rId76" Type="http://schemas.openxmlformats.org/officeDocument/2006/relationships/customXml" Target="../ink/ink3413.xml"/><Relationship Id="rId141" Type="http://schemas.openxmlformats.org/officeDocument/2006/relationships/customXml" Target="../ink/ink3446.xml"/><Relationship Id="rId7" Type="http://schemas.openxmlformats.org/officeDocument/2006/relationships/image" Target="../media/image3273.png"/><Relationship Id="rId183" Type="http://schemas.openxmlformats.org/officeDocument/2006/relationships/customXml" Target="../ink/ink3467.xml"/><Relationship Id="rId239" Type="http://schemas.openxmlformats.org/officeDocument/2006/relationships/customXml" Target="../ink/ink3496.xml"/><Relationship Id="rId250" Type="http://schemas.openxmlformats.org/officeDocument/2006/relationships/customXml" Target="../ink/ink3502.xml"/><Relationship Id="rId292" Type="http://schemas.openxmlformats.org/officeDocument/2006/relationships/customXml" Target="../ink/ink3523.xml"/><Relationship Id="rId306" Type="http://schemas.openxmlformats.org/officeDocument/2006/relationships/customXml" Target="../ink/ink3530.xml"/><Relationship Id="rId24" Type="http://schemas.openxmlformats.org/officeDocument/2006/relationships/customXml" Target="../ink/ink3387.xml"/><Relationship Id="rId45" Type="http://schemas.openxmlformats.org/officeDocument/2006/relationships/image" Target="../media/image3291.png"/><Relationship Id="rId66" Type="http://schemas.openxmlformats.org/officeDocument/2006/relationships/customXml" Target="../ink/ink3408.xml"/><Relationship Id="rId87" Type="http://schemas.openxmlformats.org/officeDocument/2006/relationships/image" Target="../media/image3312.png"/><Relationship Id="rId110" Type="http://schemas.openxmlformats.org/officeDocument/2006/relationships/customXml" Target="../ink/ink3430.xml"/><Relationship Id="rId131" Type="http://schemas.openxmlformats.org/officeDocument/2006/relationships/customXml" Target="../ink/ink3441.xml"/><Relationship Id="rId327" Type="http://schemas.openxmlformats.org/officeDocument/2006/relationships/image" Target="../media/image3429.png"/><Relationship Id="rId152" Type="http://schemas.openxmlformats.org/officeDocument/2006/relationships/image" Target="../media/image3344.png"/><Relationship Id="rId173" Type="http://schemas.openxmlformats.org/officeDocument/2006/relationships/customXml" Target="../ink/ink3462.xml"/><Relationship Id="rId194" Type="http://schemas.openxmlformats.org/officeDocument/2006/relationships/image" Target="../media/image3365.png"/><Relationship Id="rId208" Type="http://schemas.openxmlformats.org/officeDocument/2006/relationships/customXml" Target="../ink/ink3480.xml"/><Relationship Id="rId229" Type="http://schemas.openxmlformats.org/officeDocument/2006/relationships/customXml" Target="../ink/ink3491.xml"/><Relationship Id="rId240" Type="http://schemas.openxmlformats.org/officeDocument/2006/relationships/image" Target="../media/image3387.png"/><Relationship Id="rId261" Type="http://schemas.openxmlformats.org/officeDocument/2006/relationships/image" Target="../media/image3397.png"/><Relationship Id="rId14" Type="http://schemas.openxmlformats.org/officeDocument/2006/relationships/customXml" Target="../ink/ink3382.xml"/><Relationship Id="rId35" Type="http://schemas.openxmlformats.org/officeDocument/2006/relationships/image" Target="../media/image3286.png"/><Relationship Id="rId56" Type="http://schemas.openxmlformats.org/officeDocument/2006/relationships/customXml" Target="../ink/ink3403.xml"/><Relationship Id="rId77" Type="http://schemas.openxmlformats.org/officeDocument/2006/relationships/image" Target="../media/image3307.png"/><Relationship Id="rId100" Type="http://schemas.openxmlformats.org/officeDocument/2006/relationships/customXml" Target="../ink/ink3425.xml"/><Relationship Id="rId282" Type="http://schemas.openxmlformats.org/officeDocument/2006/relationships/customXml" Target="../ink/ink3518.xml"/><Relationship Id="rId317" Type="http://schemas.openxmlformats.org/officeDocument/2006/relationships/image" Target="../media/image3425.png"/><Relationship Id="rId8" Type="http://schemas.openxmlformats.org/officeDocument/2006/relationships/customXml" Target="../ink/ink3379.xml"/><Relationship Id="rId98" Type="http://schemas.openxmlformats.org/officeDocument/2006/relationships/customXml" Target="../ink/ink3424.xml"/><Relationship Id="rId121" Type="http://schemas.openxmlformats.org/officeDocument/2006/relationships/image" Target="../media/image3329.png"/><Relationship Id="rId142" Type="http://schemas.openxmlformats.org/officeDocument/2006/relationships/image" Target="../media/image3339.png"/><Relationship Id="rId163" Type="http://schemas.openxmlformats.org/officeDocument/2006/relationships/customXml" Target="../ink/ink3457.xml"/><Relationship Id="rId184" Type="http://schemas.openxmlformats.org/officeDocument/2006/relationships/image" Target="../media/image3360.png"/><Relationship Id="rId219" Type="http://schemas.openxmlformats.org/officeDocument/2006/relationships/image" Target="../media/image3377.png"/><Relationship Id="rId230" Type="http://schemas.openxmlformats.org/officeDocument/2006/relationships/image" Target="../media/image3382.png"/><Relationship Id="rId251" Type="http://schemas.openxmlformats.org/officeDocument/2006/relationships/image" Target="../media/image3392.png"/><Relationship Id="rId25" Type="http://schemas.openxmlformats.org/officeDocument/2006/relationships/image" Target="../media/image3281.png"/><Relationship Id="rId46" Type="http://schemas.openxmlformats.org/officeDocument/2006/relationships/customXml" Target="../ink/ink3398.xml"/><Relationship Id="rId67" Type="http://schemas.openxmlformats.org/officeDocument/2006/relationships/image" Target="../media/image3302.png"/><Relationship Id="rId272" Type="http://schemas.openxmlformats.org/officeDocument/2006/relationships/customXml" Target="../ink/ink3513.xml"/><Relationship Id="rId293" Type="http://schemas.openxmlformats.org/officeDocument/2006/relationships/image" Target="../media/image3413.png"/><Relationship Id="rId307" Type="http://schemas.openxmlformats.org/officeDocument/2006/relationships/image" Target="../media/image3420.png"/><Relationship Id="rId328" Type="http://schemas.openxmlformats.org/officeDocument/2006/relationships/customXml" Target="../ink/ink3541.xml"/><Relationship Id="rId88" Type="http://schemas.openxmlformats.org/officeDocument/2006/relationships/customXml" Target="../ink/ink3419.xml"/><Relationship Id="rId111" Type="http://schemas.openxmlformats.org/officeDocument/2006/relationships/image" Target="../media/image3324.png"/><Relationship Id="rId132" Type="http://schemas.openxmlformats.org/officeDocument/2006/relationships/image" Target="../media/image3334.png"/><Relationship Id="rId153" Type="http://schemas.openxmlformats.org/officeDocument/2006/relationships/customXml" Target="../ink/ink3452.xml"/><Relationship Id="rId174" Type="http://schemas.openxmlformats.org/officeDocument/2006/relationships/image" Target="../media/image3355.png"/><Relationship Id="rId195" Type="http://schemas.openxmlformats.org/officeDocument/2006/relationships/customXml" Target="../ink/ink3473.xml"/><Relationship Id="rId209" Type="http://schemas.openxmlformats.org/officeDocument/2006/relationships/image" Target="../media/image3372.png"/><Relationship Id="rId220" Type="http://schemas.openxmlformats.org/officeDocument/2006/relationships/customXml" Target="../ink/ink3486.xml"/><Relationship Id="rId241" Type="http://schemas.openxmlformats.org/officeDocument/2006/relationships/customXml" Target="../ink/ink3497.xml"/><Relationship Id="rId15" Type="http://schemas.openxmlformats.org/officeDocument/2006/relationships/image" Target="../media/image3277.png"/><Relationship Id="rId36" Type="http://schemas.openxmlformats.org/officeDocument/2006/relationships/customXml" Target="../ink/ink3393.xml"/><Relationship Id="rId57" Type="http://schemas.openxmlformats.org/officeDocument/2006/relationships/image" Target="../media/image3297.png"/><Relationship Id="rId262" Type="http://schemas.openxmlformats.org/officeDocument/2006/relationships/customXml" Target="../ink/ink3508.xml"/><Relationship Id="rId283" Type="http://schemas.openxmlformats.org/officeDocument/2006/relationships/image" Target="../media/image3408.png"/><Relationship Id="rId318" Type="http://schemas.openxmlformats.org/officeDocument/2006/relationships/customXml" Target="../ink/ink3536.xml"/><Relationship Id="rId78" Type="http://schemas.openxmlformats.org/officeDocument/2006/relationships/customXml" Target="../ink/ink3414.xml"/><Relationship Id="rId99" Type="http://schemas.openxmlformats.org/officeDocument/2006/relationships/image" Target="../media/image3318.png"/><Relationship Id="rId101" Type="http://schemas.openxmlformats.org/officeDocument/2006/relationships/image" Target="../media/image3319.png"/><Relationship Id="rId122" Type="http://schemas.openxmlformats.org/officeDocument/2006/relationships/customXml" Target="../ink/ink3436.xml"/><Relationship Id="rId143" Type="http://schemas.openxmlformats.org/officeDocument/2006/relationships/customXml" Target="../ink/ink3447.xml"/><Relationship Id="rId164" Type="http://schemas.openxmlformats.org/officeDocument/2006/relationships/image" Target="../media/image3350.png"/><Relationship Id="rId185" Type="http://schemas.openxmlformats.org/officeDocument/2006/relationships/customXml" Target="../ink/ink3468.xml"/><Relationship Id="rId9" Type="http://schemas.openxmlformats.org/officeDocument/2006/relationships/image" Target="../media/image3274.png"/><Relationship Id="rId210" Type="http://schemas.openxmlformats.org/officeDocument/2006/relationships/customXml" Target="../ink/ink3481.xml"/><Relationship Id="rId26" Type="http://schemas.openxmlformats.org/officeDocument/2006/relationships/customXml" Target="../ink/ink3388.xml"/><Relationship Id="rId231" Type="http://schemas.openxmlformats.org/officeDocument/2006/relationships/customXml" Target="../ink/ink3492.xml"/><Relationship Id="rId252" Type="http://schemas.openxmlformats.org/officeDocument/2006/relationships/customXml" Target="../ink/ink3503.xml"/><Relationship Id="rId273" Type="http://schemas.openxmlformats.org/officeDocument/2006/relationships/image" Target="../media/image3403.png"/><Relationship Id="rId294" Type="http://schemas.openxmlformats.org/officeDocument/2006/relationships/customXml" Target="../ink/ink3524.xml"/><Relationship Id="rId308" Type="http://schemas.openxmlformats.org/officeDocument/2006/relationships/customXml" Target="../ink/ink3531.xml"/><Relationship Id="rId329" Type="http://schemas.openxmlformats.org/officeDocument/2006/relationships/image" Target="../media/image3430.png"/><Relationship Id="rId47" Type="http://schemas.openxmlformats.org/officeDocument/2006/relationships/image" Target="../media/image3292.png"/><Relationship Id="rId68" Type="http://schemas.openxmlformats.org/officeDocument/2006/relationships/customXml" Target="../ink/ink3409.xml"/><Relationship Id="rId89" Type="http://schemas.openxmlformats.org/officeDocument/2006/relationships/image" Target="../media/image3313.png"/><Relationship Id="rId112" Type="http://schemas.openxmlformats.org/officeDocument/2006/relationships/customXml" Target="../ink/ink3431.xml"/><Relationship Id="rId133" Type="http://schemas.openxmlformats.org/officeDocument/2006/relationships/customXml" Target="../ink/ink3442.xml"/><Relationship Id="rId154" Type="http://schemas.openxmlformats.org/officeDocument/2006/relationships/image" Target="../media/image3345.png"/><Relationship Id="rId175" Type="http://schemas.openxmlformats.org/officeDocument/2006/relationships/customXml" Target="../ink/ink3463.xml"/><Relationship Id="rId196" Type="http://schemas.openxmlformats.org/officeDocument/2006/relationships/image" Target="../media/image3366.png"/><Relationship Id="rId200" Type="http://schemas.openxmlformats.org/officeDocument/2006/relationships/image" Target="../media/image3368.png"/><Relationship Id="rId16" Type="http://schemas.openxmlformats.org/officeDocument/2006/relationships/customXml" Target="../ink/ink3383.xml"/><Relationship Id="rId221" Type="http://schemas.openxmlformats.org/officeDocument/2006/relationships/image" Target="../media/image3378.png"/><Relationship Id="rId242" Type="http://schemas.openxmlformats.org/officeDocument/2006/relationships/image" Target="../media/image3388.png"/><Relationship Id="rId263" Type="http://schemas.openxmlformats.org/officeDocument/2006/relationships/image" Target="../media/image3398.png"/><Relationship Id="rId284" Type="http://schemas.openxmlformats.org/officeDocument/2006/relationships/customXml" Target="../ink/ink3519.xml"/><Relationship Id="rId319" Type="http://schemas.openxmlformats.org/officeDocument/2006/relationships/image" Target="../media/image3426.png"/><Relationship Id="rId37" Type="http://schemas.openxmlformats.org/officeDocument/2006/relationships/image" Target="../media/image3287.png"/><Relationship Id="rId58" Type="http://schemas.openxmlformats.org/officeDocument/2006/relationships/customXml" Target="../ink/ink3404.xml"/><Relationship Id="rId79" Type="http://schemas.openxmlformats.org/officeDocument/2006/relationships/image" Target="../media/image3308.png"/><Relationship Id="rId102" Type="http://schemas.openxmlformats.org/officeDocument/2006/relationships/customXml" Target="../ink/ink3426.xml"/><Relationship Id="rId123" Type="http://schemas.openxmlformats.org/officeDocument/2006/relationships/customXml" Target="../ink/ink3437.xml"/><Relationship Id="rId144" Type="http://schemas.openxmlformats.org/officeDocument/2006/relationships/image" Target="../media/image3340.png"/><Relationship Id="rId330" Type="http://schemas.openxmlformats.org/officeDocument/2006/relationships/customXml" Target="../ink/ink3542.xml"/><Relationship Id="rId90" Type="http://schemas.openxmlformats.org/officeDocument/2006/relationships/customXml" Target="../ink/ink3420.xml"/><Relationship Id="rId165" Type="http://schemas.openxmlformats.org/officeDocument/2006/relationships/customXml" Target="../ink/ink3458.xml"/><Relationship Id="rId186" Type="http://schemas.openxmlformats.org/officeDocument/2006/relationships/image" Target="../media/image3361.png"/><Relationship Id="rId211" Type="http://schemas.openxmlformats.org/officeDocument/2006/relationships/image" Target="../media/image3373.png"/><Relationship Id="rId232" Type="http://schemas.openxmlformats.org/officeDocument/2006/relationships/image" Target="../media/image3383.png"/><Relationship Id="rId253" Type="http://schemas.openxmlformats.org/officeDocument/2006/relationships/image" Target="../media/image3393.png"/><Relationship Id="rId274" Type="http://schemas.openxmlformats.org/officeDocument/2006/relationships/customXml" Target="../ink/ink3514.xml"/><Relationship Id="rId295" Type="http://schemas.openxmlformats.org/officeDocument/2006/relationships/image" Target="../media/image3414.png"/><Relationship Id="rId309" Type="http://schemas.openxmlformats.org/officeDocument/2006/relationships/image" Target="../media/image3421.png"/><Relationship Id="rId27" Type="http://schemas.openxmlformats.org/officeDocument/2006/relationships/image" Target="../media/image3282.png"/><Relationship Id="rId48" Type="http://schemas.openxmlformats.org/officeDocument/2006/relationships/customXml" Target="../ink/ink3399.xml"/><Relationship Id="rId69" Type="http://schemas.openxmlformats.org/officeDocument/2006/relationships/image" Target="../media/image3303.png"/><Relationship Id="rId113" Type="http://schemas.openxmlformats.org/officeDocument/2006/relationships/image" Target="../media/image3325.png"/><Relationship Id="rId134" Type="http://schemas.openxmlformats.org/officeDocument/2006/relationships/image" Target="../media/image3335.png"/><Relationship Id="rId320" Type="http://schemas.openxmlformats.org/officeDocument/2006/relationships/customXml" Target="../ink/ink3537.xml"/><Relationship Id="rId80" Type="http://schemas.openxmlformats.org/officeDocument/2006/relationships/customXml" Target="../ink/ink3415.xml"/><Relationship Id="rId155" Type="http://schemas.openxmlformats.org/officeDocument/2006/relationships/customXml" Target="../ink/ink3453.xml"/><Relationship Id="rId176" Type="http://schemas.openxmlformats.org/officeDocument/2006/relationships/image" Target="../media/image3356.png"/><Relationship Id="rId197" Type="http://schemas.openxmlformats.org/officeDocument/2006/relationships/customXml" Target="../ink/ink3474.xml"/><Relationship Id="rId201" Type="http://schemas.openxmlformats.org/officeDocument/2006/relationships/customXml" Target="../ink/ink3476.xml"/><Relationship Id="rId222" Type="http://schemas.openxmlformats.org/officeDocument/2006/relationships/customXml" Target="../ink/ink3487.xml"/><Relationship Id="rId243" Type="http://schemas.openxmlformats.org/officeDocument/2006/relationships/customXml" Target="../ink/ink3498.xml"/><Relationship Id="rId264" Type="http://schemas.openxmlformats.org/officeDocument/2006/relationships/customXml" Target="../ink/ink3509.xml"/><Relationship Id="rId285" Type="http://schemas.openxmlformats.org/officeDocument/2006/relationships/image" Target="../media/image3409.png"/><Relationship Id="rId17" Type="http://schemas.openxmlformats.org/officeDocument/2006/relationships/image" Target="../media/image3278.png"/><Relationship Id="rId38" Type="http://schemas.openxmlformats.org/officeDocument/2006/relationships/customXml" Target="../ink/ink3394.xml"/><Relationship Id="rId59" Type="http://schemas.openxmlformats.org/officeDocument/2006/relationships/image" Target="../media/image3298.png"/><Relationship Id="rId103" Type="http://schemas.openxmlformats.org/officeDocument/2006/relationships/image" Target="../media/image3320.png"/><Relationship Id="rId124" Type="http://schemas.openxmlformats.org/officeDocument/2006/relationships/image" Target="../media/image3330.png"/><Relationship Id="rId310" Type="http://schemas.openxmlformats.org/officeDocument/2006/relationships/customXml" Target="../ink/ink3532.xml"/><Relationship Id="rId70" Type="http://schemas.openxmlformats.org/officeDocument/2006/relationships/customXml" Target="../ink/ink3410.xml"/><Relationship Id="rId91" Type="http://schemas.openxmlformats.org/officeDocument/2006/relationships/image" Target="../media/image3314.png"/><Relationship Id="rId145" Type="http://schemas.openxmlformats.org/officeDocument/2006/relationships/customXml" Target="../ink/ink3448.xml"/><Relationship Id="rId166" Type="http://schemas.openxmlformats.org/officeDocument/2006/relationships/image" Target="../media/image3351.png"/><Relationship Id="rId187" Type="http://schemas.openxmlformats.org/officeDocument/2006/relationships/customXml" Target="../ink/ink3469.xml"/><Relationship Id="rId331" Type="http://schemas.openxmlformats.org/officeDocument/2006/relationships/image" Target="../media/image3431.png"/><Relationship Id="rId1" Type="http://schemas.openxmlformats.org/officeDocument/2006/relationships/slideLayout" Target="../slideLayouts/slideLayout7.xml"/><Relationship Id="rId212" Type="http://schemas.openxmlformats.org/officeDocument/2006/relationships/customXml" Target="../ink/ink3482.xml"/><Relationship Id="rId233" Type="http://schemas.openxmlformats.org/officeDocument/2006/relationships/customXml" Target="../ink/ink3493.xml"/><Relationship Id="rId254" Type="http://schemas.openxmlformats.org/officeDocument/2006/relationships/customXml" Target="../ink/ink3504.xml"/><Relationship Id="rId28" Type="http://schemas.openxmlformats.org/officeDocument/2006/relationships/customXml" Target="../ink/ink3389.xml"/><Relationship Id="rId49" Type="http://schemas.openxmlformats.org/officeDocument/2006/relationships/image" Target="../media/image3293.png"/><Relationship Id="rId114" Type="http://schemas.openxmlformats.org/officeDocument/2006/relationships/customXml" Target="../ink/ink3432.xml"/><Relationship Id="rId275" Type="http://schemas.openxmlformats.org/officeDocument/2006/relationships/image" Target="../media/image3404.png"/><Relationship Id="rId296" Type="http://schemas.openxmlformats.org/officeDocument/2006/relationships/customXml" Target="../ink/ink3525.xml"/><Relationship Id="rId300" Type="http://schemas.openxmlformats.org/officeDocument/2006/relationships/customXml" Target="../ink/ink3527.xml"/><Relationship Id="rId60" Type="http://schemas.openxmlformats.org/officeDocument/2006/relationships/customXml" Target="../ink/ink3405.xml"/><Relationship Id="rId81" Type="http://schemas.openxmlformats.org/officeDocument/2006/relationships/image" Target="../media/image3309.png"/><Relationship Id="rId135" Type="http://schemas.openxmlformats.org/officeDocument/2006/relationships/customXml" Target="../ink/ink3443.xml"/><Relationship Id="rId156" Type="http://schemas.openxmlformats.org/officeDocument/2006/relationships/image" Target="../media/image3346.png"/><Relationship Id="rId177" Type="http://schemas.openxmlformats.org/officeDocument/2006/relationships/customXml" Target="../ink/ink3464.xml"/><Relationship Id="rId198" Type="http://schemas.openxmlformats.org/officeDocument/2006/relationships/image" Target="../media/image3367.png"/><Relationship Id="rId321" Type="http://schemas.openxmlformats.org/officeDocument/2006/relationships/image" Target="../media/image3427.png"/><Relationship Id="rId202" Type="http://schemas.openxmlformats.org/officeDocument/2006/relationships/image" Target="../media/image3369.png"/><Relationship Id="rId223" Type="http://schemas.openxmlformats.org/officeDocument/2006/relationships/image" Target="../media/image3379.png"/><Relationship Id="rId244" Type="http://schemas.openxmlformats.org/officeDocument/2006/relationships/image" Target="../media/image3389.png"/><Relationship Id="rId18" Type="http://schemas.openxmlformats.org/officeDocument/2006/relationships/customXml" Target="../ink/ink3384.xml"/><Relationship Id="rId39" Type="http://schemas.openxmlformats.org/officeDocument/2006/relationships/image" Target="../media/image3288.png"/><Relationship Id="rId265" Type="http://schemas.openxmlformats.org/officeDocument/2006/relationships/image" Target="../media/image3399.png"/><Relationship Id="rId286" Type="http://schemas.openxmlformats.org/officeDocument/2006/relationships/customXml" Target="../ink/ink3520.xml"/><Relationship Id="rId50" Type="http://schemas.openxmlformats.org/officeDocument/2006/relationships/customXml" Target="../ink/ink3400.xml"/><Relationship Id="rId104" Type="http://schemas.openxmlformats.org/officeDocument/2006/relationships/customXml" Target="../ink/ink3427.xml"/><Relationship Id="rId125" Type="http://schemas.openxmlformats.org/officeDocument/2006/relationships/customXml" Target="../ink/ink3438.xml"/><Relationship Id="rId146" Type="http://schemas.openxmlformats.org/officeDocument/2006/relationships/image" Target="../media/image3341.png"/><Relationship Id="rId167" Type="http://schemas.openxmlformats.org/officeDocument/2006/relationships/customXml" Target="../ink/ink3459.xml"/><Relationship Id="rId188" Type="http://schemas.openxmlformats.org/officeDocument/2006/relationships/image" Target="../media/image3362.png"/><Relationship Id="rId311" Type="http://schemas.openxmlformats.org/officeDocument/2006/relationships/image" Target="../media/image3422.png"/><Relationship Id="rId332" Type="http://schemas.openxmlformats.org/officeDocument/2006/relationships/customXml" Target="../ink/ink3543.xml"/><Relationship Id="rId71" Type="http://schemas.openxmlformats.org/officeDocument/2006/relationships/image" Target="../media/image3304.png"/><Relationship Id="rId92" Type="http://schemas.openxmlformats.org/officeDocument/2006/relationships/customXml" Target="../ink/ink3421.xml"/><Relationship Id="rId213" Type="http://schemas.openxmlformats.org/officeDocument/2006/relationships/image" Target="../media/image3374.png"/><Relationship Id="rId234" Type="http://schemas.openxmlformats.org/officeDocument/2006/relationships/image" Target="../media/image3384.png"/><Relationship Id="rId2" Type="http://schemas.openxmlformats.org/officeDocument/2006/relationships/notesSlide" Target="../notesSlides/notesSlide12.xml"/><Relationship Id="rId29" Type="http://schemas.openxmlformats.org/officeDocument/2006/relationships/image" Target="../media/image3283.png"/><Relationship Id="rId255" Type="http://schemas.openxmlformats.org/officeDocument/2006/relationships/image" Target="../media/image3394.png"/><Relationship Id="rId276" Type="http://schemas.openxmlformats.org/officeDocument/2006/relationships/customXml" Target="../ink/ink3515.xml"/><Relationship Id="rId297" Type="http://schemas.openxmlformats.org/officeDocument/2006/relationships/image" Target="../media/image3415.png"/><Relationship Id="rId40" Type="http://schemas.openxmlformats.org/officeDocument/2006/relationships/customXml" Target="../ink/ink3395.xml"/><Relationship Id="rId115" Type="http://schemas.openxmlformats.org/officeDocument/2006/relationships/image" Target="../media/image3326.png"/><Relationship Id="rId136" Type="http://schemas.openxmlformats.org/officeDocument/2006/relationships/image" Target="../media/image3336.png"/><Relationship Id="rId157" Type="http://schemas.openxmlformats.org/officeDocument/2006/relationships/customXml" Target="../ink/ink3454.xml"/><Relationship Id="rId178" Type="http://schemas.openxmlformats.org/officeDocument/2006/relationships/image" Target="../media/image3357.png"/><Relationship Id="rId301" Type="http://schemas.openxmlformats.org/officeDocument/2006/relationships/image" Target="../media/image3417.png"/><Relationship Id="rId322" Type="http://schemas.openxmlformats.org/officeDocument/2006/relationships/customXml" Target="../ink/ink3538.xml"/><Relationship Id="rId61" Type="http://schemas.openxmlformats.org/officeDocument/2006/relationships/image" Target="../media/image3299.png"/><Relationship Id="rId82" Type="http://schemas.openxmlformats.org/officeDocument/2006/relationships/customXml" Target="../ink/ink3416.xml"/><Relationship Id="rId199" Type="http://schemas.openxmlformats.org/officeDocument/2006/relationships/customXml" Target="../ink/ink3475.xml"/><Relationship Id="rId203" Type="http://schemas.openxmlformats.org/officeDocument/2006/relationships/customXml" Target="../ink/ink3477.xml"/><Relationship Id="rId19" Type="http://schemas.openxmlformats.org/officeDocument/2006/relationships/image" Target="../media/image3279.png"/><Relationship Id="rId224" Type="http://schemas.openxmlformats.org/officeDocument/2006/relationships/customXml" Target="../ink/ink3488.xml"/><Relationship Id="rId245" Type="http://schemas.openxmlformats.org/officeDocument/2006/relationships/customXml" Target="../ink/ink3499.xml"/><Relationship Id="rId266" Type="http://schemas.openxmlformats.org/officeDocument/2006/relationships/customXml" Target="../ink/ink3510.xml"/><Relationship Id="rId287" Type="http://schemas.openxmlformats.org/officeDocument/2006/relationships/image" Target="../media/image3410.png"/><Relationship Id="rId30" Type="http://schemas.openxmlformats.org/officeDocument/2006/relationships/customXml" Target="../ink/ink3390.xml"/><Relationship Id="rId105" Type="http://schemas.openxmlformats.org/officeDocument/2006/relationships/image" Target="../media/image3321.png"/><Relationship Id="rId126" Type="http://schemas.openxmlformats.org/officeDocument/2006/relationships/image" Target="../media/image3331.png"/><Relationship Id="rId147" Type="http://schemas.openxmlformats.org/officeDocument/2006/relationships/customXml" Target="../ink/ink3449.xml"/><Relationship Id="rId168" Type="http://schemas.openxmlformats.org/officeDocument/2006/relationships/image" Target="../media/image3352.png"/><Relationship Id="rId312" Type="http://schemas.openxmlformats.org/officeDocument/2006/relationships/customXml" Target="../ink/ink3533.xml"/><Relationship Id="rId333" Type="http://schemas.openxmlformats.org/officeDocument/2006/relationships/image" Target="../media/image3432.png"/><Relationship Id="rId51" Type="http://schemas.openxmlformats.org/officeDocument/2006/relationships/image" Target="../media/image3294.png"/><Relationship Id="rId72" Type="http://schemas.openxmlformats.org/officeDocument/2006/relationships/customXml" Target="../ink/ink3411.xml"/><Relationship Id="rId93" Type="http://schemas.openxmlformats.org/officeDocument/2006/relationships/image" Target="../media/image3315.png"/><Relationship Id="rId189" Type="http://schemas.openxmlformats.org/officeDocument/2006/relationships/customXml" Target="../ink/ink3470.xml"/><Relationship Id="rId3" Type="http://schemas.openxmlformats.org/officeDocument/2006/relationships/image" Target="NULL"/><Relationship Id="rId214" Type="http://schemas.openxmlformats.org/officeDocument/2006/relationships/customXml" Target="../ink/ink3483.xml"/><Relationship Id="rId235" Type="http://schemas.openxmlformats.org/officeDocument/2006/relationships/customXml" Target="../ink/ink3494.xml"/><Relationship Id="rId256" Type="http://schemas.openxmlformats.org/officeDocument/2006/relationships/customXml" Target="../ink/ink3505.xml"/><Relationship Id="rId277" Type="http://schemas.openxmlformats.org/officeDocument/2006/relationships/image" Target="../media/image3405.png"/><Relationship Id="rId298" Type="http://schemas.openxmlformats.org/officeDocument/2006/relationships/customXml" Target="../ink/ink3526.xml"/><Relationship Id="rId116" Type="http://schemas.openxmlformats.org/officeDocument/2006/relationships/customXml" Target="../ink/ink3433.xml"/><Relationship Id="rId137" Type="http://schemas.openxmlformats.org/officeDocument/2006/relationships/customXml" Target="../ink/ink3444.xml"/><Relationship Id="rId158" Type="http://schemas.openxmlformats.org/officeDocument/2006/relationships/image" Target="../media/image3347.png"/><Relationship Id="rId302" Type="http://schemas.openxmlformats.org/officeDocument/2006/relationships/customXml" Target="../ink/ink3528.xml"/><Relationship Id="rId323" Type="http://schemas.openxmlformats.org/officeDocument/2006/relationships/image" Target="../media/image2029.png"/><Relationship Id="rId20" Type="http://schemas.openxmlformats.org/officeDocument/2006/relationships/customXml" Target="../ink/ink3385.xml"/><Relationship Id="rId41" Type="http://schemas.openxmlformats.org/officeDocument/2006/relationships/image" Target="../media/image3289.png"/><Relationship Id="rId62" Type="http://schemas.openxmlformats.org/officeDocument/2006/relationships/customXml" Target="../ink/ink3406.xml"/><Relationship Id="rId83" Type="http://schemas.openxmlformats.org/officeDocument/2006/relationships/image" Target="../media/image3310.png"/><Relationship Id="rId179" Type="http://schemas.openxmlformats.org/officeDocument/2006/relationships/customXml" Target="../ink/ink3465.xml"/><Relationship Id="rId190" Type="http://schemas.openxmlformats.org/officeDocument/2006/relationships/image" Target="../media/image3363.png"/><Relationship Id="rId204" Type="http://schemas.openxmlformats.org/officeDocument/2006/relationships/image" Target="../media/image3370.png"/><Relationship Id="rId225" Type="http://schemas.openxmlformats.org/officeDocument/2006/relationships/image" Target="../media/image3380.png"/><Relationship Id="rId246" Type="http://schemas.openxmlformats.org/officeDocument/2006/relationships/customXml" Target="../ink/ink3500.xml"/><Relationship Id="rId267" Type="http://schemas.openxmlformats.org/officeDocument/2006/relationships/image" Target="../media/image3400.png"/><Relationship Id="rId288" Type="http://schemas.openxmlformats.org/officeDocument/2006/relationships/customXml" Target="../ink/ink3521.xml"/><Relationship Id="rId106" Type="http://schemas.openxmlformats.org/officeDocument/2006/relationships/customXml" Target="../ink/ink3428.xml"/><Relationship Id="rId127" Type="http://schemas.openxmlformats.org/officeDocument/2006/relationships/customXml" Target="../ink/ink3439.xml"/><Relationship Id="rId313" Type="http://schemas.openxmlformats.org/officeDocument/2006/relationships/image" Target="../media/image3423.png"/><Relationship Id="rId10" Type="http://schemas.openxmlformats.org/officeDocument/2006/relationships/customXml" Target="../ink/ink3380.xml"/><Relationship Id="rId31" Type="http://schemas.openxmlformats.org/officeDocument/2006/relationships/image" Target="../media/image3284.png"/><Relationship Id="rId52" Type="http://schemas.openxmlformats.org/officeDocument/2006/relationships/customXml" Target="../ink/ink3401.xml"/><Relationship Id="rId73" Type="http://schemas.openxmlformats.org/officeDocument/2006/relationships/image" Target="../media/image3305.png"/><Relationship Id="rId94" Type="http://schemas.openxmlformats.org/officeDocument/2006/relationships/customXml" Target="../ink/ink3422.xml"/><Relationship Id="rId148" Type="http://schemas.openxmlformats.org/officeDocument/2006/relationships/image" Target="../media/image3342.png"/><Relationship Id="rId169" Type="http://schemas.openxmlformats.org/officeDocument/2006/relationships/customXml" Target="../ink/ink3460.xml"/><Relationship Id="rId334" Type="http://schemas.openxmlformats.org/officeDocument/2006/relationships/customXml" Target="../ink/ink3544.xml"/><Relationship Id="rId4" Type="http://schemas.openxmlformats.org/officeDocument/2006/relationships/customXml" Target="../ink/ink3377.xml"/><Relationship Id="rId180" Type="http://schemas.openxmlformats.org/officeDocument/2006/relationships/image" Target="../media/image3358.png"/><Relationship Id="rId215" Type="http://schemas.openxmlformats.org/officeDocument/2006/relationships/image" Target="../media/image3375.png"/><Relationship Id="rId236" Type="http://schemas.openxmlformats.org/officeDocument/2006/relationships/image" Target="../media/image3385.png"/><Relationship Id="rId257" Type="http://schemas.openxmlformats.org/officeDocument/2006/relationships/image" Target="../media/image3395.png"/><Relationship Id="rId278" Type="http://schemas.openxmlformats.org/officeDocument/2006/relationships/customXml" Target="../ink/ink3516.xml"/><Relationship Id="rId303" Type="http://schemas.openxmlformats.org/officeDocument/2006/relationships/image" Target="../media/image3418.png"/><Relationship Id="rId42" Type="http://schemas.openxmlformats.org/officeDocument/2006/relationships/customXml" Target="../ink/ink3396.xml"/><Relationship Id="rId84" Type="http://schemas.openxmlformats.org/officeDocument/2006/relationships/customXml" Target="../ink/ink3417.xml"/><Relationship Id="rId138" Type="http://schemas.openxmlformats.org/officeDocument/2006/relationships/image" Target="../media/image3337.png"/><Relationship Id="rId191" Type="http://schemas.openxmlformats.org/officeDocument/2006/relationships/customXml" Target="../ink/ink3471.xml"/><Relationship Id="rId205" Type="http://schemas.openxmlformats.org/officeDocument/2006/relationships/customXml" Target="../ink/ink3478.xml"/><Relationship Id="rId247" Type="http://schemas.openxmlformats.org/officeDocument/2006/relationships/image" Target="../media/image3390.png"/><Relationship Id="rId107" Type="http://schemas.openxmlformats.org/officeDocument/2006/relationships/image" Target="../media/image3322.png"/><Relationship Id="rId289" Type="http://schemas.openxmlformats.org/officeDocument/2006/relationships/image" Target="../media/image3411.png"/><Relationship Id="rId11" Type="http://schemas.openxmlformats.org/officeDocument/2006/relationships/image" Target="../media/image3275.png"/><Relationship Id="rId53" Type="http://schemas.openxmlformats.org/officeDocument/2006/relationships/image" Target="../media/image3295.png"/><Relationship Id="rId149" Type="http://schemas.openxmlformats.org/officeDocument/2006/relationships/customXml" Target="../ink/ink3450.xml"/><Relationship Id="rId314" Type="http://schemas.openxmlformats.org/officeDocument/2006/relationships/customXml" Target="../ink/ink3534.xml"/><Relationship Id="rId95" Type="http://schemas.openxmlformats.org/officeDocument/2006/relationships/image" Target="../media/image3316.png"/><Relationship Id="rId160" Type="http://schemas.openxmlformats.org/officeDocument/2006/relationships/image" Target="../media/image3348.png"/><Relationship Id="rId216" Type="http://schemas.openxmlformats.org/officeDocument/2006/relationships/customXml" Target="../ink/ink3484.xml"/><Relationship Id="rId258" Type="http://schemas.openxmlformats.org/officeDocument/2006/relationships/customXml" Target="../ink/ink3506.xml"/><Relationship Id="rId22" Type="http://schemas.openxmlformats.org/officeDocument/2006/relationships/customXml" Target="../ink/ink3386.xml"/><Relationship Id="rId64" Type="http://schemas.openxmlformats.org/officeDocument/2006/relationships/customXml" Target="../ink/ink3407.xml"/><Relationship Id="rId118" Type="http://schemas.openxmlformats.org/officeDocument/2006/relationships/customXml" Target="../ink/ink3434.xml"/><Relationship Id="rId325" Type="http://schemas.openxmlformats.org/officeDocument/2006/relationships/image" Target="../media/image3428.png"/><Relationship Id="rId171" Type="http://schemas.openxmlformats.org/officeDocument/2006/relationships/customXml" Target="../ink/ink3461.xml"/><Relationship Id="rId227" Type="http://schemas.openxmlformats.org/officeDocument/2006/relationships/customXml" Target="../ink/ink3490.xml"/><Relationship Id="rId269" Type="http://schemas.openxmlformats.org/officeDocument/2006/relationships/image" Target="../media/image3401.png"/><Relationship Id="rId33" Type="http://schemas.openxmlformats.org/officeDocument/2006/relationships/image" Target="../media/image3285.png"/><Relationship Id="rId129" Type="http://schemas.openxmlformats.org/officeDocument/2006/relationships/customXml" Target="../ink/ink3440.xml"/><Relationship Id="rId280" Type="http://schemas.openxmlformats.org/officeDocument/2006/relationships/customXml" Target="../ink/ink3517.xml"/><Relationship Id="rId75" Type="http://schemas.openxmlformats.org/officeDocument/2006/relationships/image" Target="../media/image3306.png"/><Relationship Id="rId140" Type="http://schemas.openxmlformats.org/officeDocument/2006/relationships/image" Target="../media/image3338.png"/><Relationship Id="rId182" Type="http://schemas.openxmlformats.org/officeDocument/2006/relationships/image" Target="../media/image3359.png"/><Relationship Id="rId6" Type="http://schemas.openxmlformats.org/officeDocument/2006/relationships/customXml" Target="../ink/ink3378.xml"/><Relationship Id="rId238" Type="http://schemas.openxmlformats.org/officeDocument/2006/relationships/image" Target="../media/image3386.png"/><Relationship Id="rId291" Type="http://schemas.openxmlformats.org/officeDocument/2006/relationships/image" Target="../media/image3412.png"/><Relationship Id="rId305" Type="http://schemas.openxmlformats.org/officeDocument/2006/relationships/image" Target="../media/image3419.png"/><Relationship Id="rId44" Type="http://schemas.openxmlformats.org/officeDocument/2006/relationships/customXml" Target="../ink/ink3397.xml"/><Relationship Id="rId86" Type="http://schemas.openxmlformats.org/officeDocument/2006/relationships/customXml" Target="../ink/ink3418.xml"/><Relationship Id="rId151" Type="http://schemas.openxmlformats.org/officeDocument/2006/relationships/customXml" Target="../ink/ink3451.xml"/><Relationship Id="rId193" Type="http://schemas.openxmlformats.org/officeDocument/2006/relationships/customXml" Target="../ink/ink3472.xml"/><Relationship Id="rId207" Type="http://schemas.openxmlformats.org/officeDocument/2006/relationships/customXml" Target="../ink/ink3479.xml"/><Relationship Id="rId249" Type="http://schemas.openxmlformats.org/officeDocument/2006/relationships/image" Target="../media/image3391.png"/><Relationship Id="rId13" Type="http://schemas.openxmlformats.org/officeDocument/2006/relationships/image" Target="../media/image3276.png"/><Relationship Id="rId109" Type="http://schemas.openxmlformats.org/officeDocument/2006/relationships/image" Target="../media/image3323.png"/><Relationship Id="rId260" Type="http://schemas.openxmlformats.org/officeDocument/2006/relationships/customXml" Target="../ink/ink3507.xml"/><Relationship Id="rId316" Type="http://schemas.openxmlformats.org/officeDocument/2006/relationships/customXml" Target="../ink/ink3535.xml"/><Relationship Id="rId55" Type="http://schemas.openxmlformats.org/officeDocument/2006/relationships/image" Target="../media/image3296.png"/><Relationship Id="rId97" Type="http://schemas.openxmlformats.org/officeDocument/2006/relationships/image" Target="../media/image3317.png"/><Relationship Id="rId120" Type="http://schemas.openxmlformats.org/officeDocument/2006/relationships/customXml" Target="../ink/ink3435.xml"/><Relationship Id="rId162" Type="http://schemas.openxmlformats.org/officeDocument/2006/relationships/image" Target="../media/image3349.png"/><Relationship Id="rId218" Type="http://schemas.openxmlformats.org/officeDocument/2006/relationships/customXml" Target="../ink/ink3485.xml"/><Relationship Id="rId271" Type="http://schemas.openxmlformats.org/officeDocument/2006/relationships/image" Target="../media/image3402.png"/></Relationships>
</file>

<file path=ppt/slides/_rels/slide3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NULL"/><Relationship Id="rId9" Type="http://schemas.openxmlformats.org/officeDocument/2006/relationships/image" Target="NULL"/></Relationships>
</file>

<file path=ppt/slides/_rels/slide3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NUL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775472" y="159476"/>
            <a:ext cx="6277087" cy="1384995"/>
          </a:xfrm>
          <a:prstGeom prst="rect">
            <a:avLst/>
          </a:prstGeom>
          <a:noFill/>
        </p:spPr>
        <p:txBody>
          <a:bodyPr wrap="square" rtlCol="0">
            <a:spAutoFit/>
          </a:bodyPr>
          <a:lstStyle/>
          <a:p>
            <a:pPr algn="ctr"/>
            <a:r>
              <a:rPr lang="de-DE" sz="2800" dirty="0">
                <a:latin typeface="Times New Roman" panose="02020603050405020304" pitchFamily="18" charset="0"/>
                <a:cs typeface="Times New Roman" panose="02020603050405020304" pitchFamily="18" charset="0"/>
              </a:rPr>
              <a:t>Öffentliche Finanzen</a:t>
            </a:r>
            <a:br>
              <a:rPr lang="de-DE" sz="2800" dirty="0">
                <a:latin typeface="Times New Roman" panose="02020603050405020304" pitchFamily="18" charset="0"/>
                <a:cs typeface="Times New Roman" panose="02020603050405020304" pitchFamily="18" charset="0"/>
              </a:rPr>
            </a:br>
            <a:r>
              <a:rPr lang="de-DE" sz="2800" dirty="0">
                <a:latin typeface="Times New Roman" panose="02020603050405020304" pitchFamily="18" charset="0"/>
                <a:cs typeface="Times New Roman" panose="02020603050405020304" pitchFamily="18" charset="0"/>
              </a:rPr>
              <a:t>und</a:t>
            </a:r>
            <a:br>
              <a:rPr lang="de-DE" sz="2800" dirty="0">
                <a:latin typeface="Times New Roman" panose="02020603050405020304" pitchFamily="18" charset="0"/>
                <a:cs typeface="Times New Roman" panose="02020603050405020304" pitchFamily="18" charset="0"/>
              </a:rPr>
            </a:br>
            <a:r>
              <a:rPr lang="de-DE" sz="2800" dirty="0">
                <a:latin typeface="Times New Roman" panose="02020603050405020304" pitchFamily="18" charset="0"/>
                <a:cs typeface="Times New Roman" panose="02020603050405020304" pitchFamily="18" charset="0"/>
              </a:rPr>
              <a:t>Außenwirtschaft</a:t>
            </a:r>
            <a:endParaRPr lang="de-DE" sz="2800" b="1"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201" y="1171482"/>
            <a:ext cx="1330796" cy="998097"/>
          </a:xfrm>
          <a:prstGeom prst="rect">
            <a:avLst/>
          </a:prstGeom>
        </p:spPr>
      </p:pic>
      <p:sp>
        <p:nvSpPr>
          <p:cNvPr id="11" name="Textfeld 10"/>
          <p:cNvSpPr txBox="1"/>
          <p:nvPr/>
        </p:nvSpPr>
        <p:spPr>
          <a:xfrm>
            <a:off x="117080" y="765139"/>
            <a:ext cx="1831335" cy="400110"/>
          </a:xfrm>
          <a:prstGeom prst="rect">
            <a:avLst/>
          </a:prstGeom>
          <a:noFill/>
        </p:spPr>
        <p:txBody>
          <a:bodyPr wrap="none" rtlCol="0">
            <a:spAutoFit/>
          </a:bodyPr>
          <a:lstStyle/>
          <a:p>
            <a:r>
              <a:rPr lang="de-DE" sz="2000" b="1" dirty="0"/>
              <a:t>Wilhelmshaven</a:t>
            </a:r>
          </a:p>
        </p:txBody>
      </p:sp>
      <p:sp>
        <p:nvSpPr>
          <p:cNvPr id="12" name="Textfeld 11"/>
          <p:cNvSpPr txBox="1"/>
          <p:nvPr/>
        </p:nvSpPr>
        <p:spPr>
          <a:xfrm>
            <a:off x="1735536" y="5762816"/>
            <a:ext cx="4493795" cy="738664"/>
          </a:xfrm>
          <a:prstGeom prst="rect">
            <a:avLst/>
          </a:prstGeom>
          <a:noFill/>
        </p:spPr>
        <p:txBody>
          <a:bodyPr wrap="none" rtlCol="0">
            <a:spAutoFit/>
          </a:bodyPr>
          <a:lstStyle/>
          <a:p>
            <a:pPr algn="ctr"/>
            <a:r>
              <a:rPr lang="de-DE" sz="1400" b="1" dirty="0"/>
              <a:t>Prof. Dr. Bernhard Köster</a:t>
            </a:r>
          </a:p>
          <a:p>
            <a:pPr algn="ctr"/>
            <a:r>
              <a:rPr lang="de-DE" sz="1400" b="1" dirty="0"/>
              <a:t>Jade-Hochschule Wilhelmshaven</a:t>
            </a:r>
          </a:p>
          <a:p>
            <a:pPr algn="ctr"/>
            <a:r>
              <a:rPr lang="de-DE" sz="1400" b="1" dirty="0">
                <a:hlinkClick r:id="rId4"/>
              </a:rPr>
              <a:t>http://www.bernhardkoester.de/vorlesungen/inhalt.html</a:t>
            </a:r>
            <a:endParaRPr lang="de-DE" sz="1400" b="1" dirty="0"/>
          </a:p>
        </p:txBody>
      </p:sp>
      <p:sp>
        <p:nvSpPr>
          <p:cNvPr id="13" name="Textfeld 12"/>
          <p:cNvSpPr txBox="1"/>
          <p:nvPr/>
        </p:nvSpPr>
        <p:spPr>
          <a:xfrm>
            <a:off x="3702576" y="1874728"/>
            <a:ext cx="4422877" cy="3108543"/>
          </a:xfrm>
          <a:prstGeom prst="rect">
            <a:avLst/>
          </a:prstGeom>
          <a:noFill/>
        </p:spPr>
        <p:txBody>
          <a:bodyPr wrap="none" rtlCol="0">
            <a:spAutoFit/>
          </a:bodyPr>
          <a:lstStyle/>
          <a:p>
            <a:pPr algn="ctr"/>
            <a:r>
              <a:rPr lang="de-DE" sz="2800" b="1" u="sng" dirty="0"/>
              <a:t>Diese Vorlesung wird in Bild</a:t>
            </a:r>
          </a:p>
          <a:p>
            <a:pPr algn="ctr"/>
            <a:r>
              <a:rPr lang="de-DE" sz="2800" b="1" u="sng" dirty="0"/>
              <a:t>und Ton des</a:t>
            </a:r>
          </a:p>
          <a:p>
            <a:pPr algn="ctr"/>
            <a:r>
              <a:rPr lang="de-DE" sz="2800" b="1" u="sng" dirty="0"/>
              <a:t>Dozenten</a:t>
            </a:r>
          </a:p>
          <a:p>
            <a:pPr algn="ctr"/>
            <a:r>
              <a:rPr lang="de-DE" sz="2800" b="1" u="sng" dirty="0"/>
              <a:t>mitgeschnitten</a:t>
            </a:r>
          </a:p>
          <a:p>
            <a:pPr algn="ctr"/>
            <a:r>
              <a:rPr lang="de-DE" sz="2800" b="1" u="sng" dirty="0"/>
              <a:t>und anschließend online zur</a:t>
            </a:r>
          </a:p>
          <a:p>
            <a:pPr algn="ctr"/>
            <a:r>
              <a:rPr lang="de-DE" sz="2800" b="1" u="sng" dirty="0"/>
              <a:t>Verfügung gestellt</a:t>
            </a:r>
          </a:p>
          <a:p>
            <a:pPr algn="ctr"/>
            <a:endParaRPr lang="de-DE" sz="2800" b="1" u="sng" dirty="0"/>
          </a:p>
        </p:txBody>
      </p:sp>
    </p:spTree>
    <p:extLst>
      <p:ext uri="{BB962C8B-B14F-4D97-AF65-F5344CB8AC3E}">
        <p14:creationId xmlns:p14="http://schemas.microsoft.com/office/powerpoint/2010/main" val="30645763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971B7-33EB-4BC2-8BB2-56149CB51E0F}"/>
              </a:ext>
            </a:extLst>
          </p:cNvPr>
          <p:cNvSpPr>
            <a:spLocks noGrp="1"/>
          </p:cNvSpPr>
          <p:nvPr>
            <p:ph type="ctrTitle"/>
          </p:nvPr>
        </p:nvSpPr>
        <p:spPr>
          <a:xfrm>
            <a:off x="1518082" y="2447154"/>
            <a:ext cx="9149918" cy="2391377"/>
          </a:xfrm>
        </p:spPr>
        <p:txBody>
          <a:bodyPr>
            <a:noAutofit/>
          </a:bodyPr>
          <a:lstStyle/>
          <a:p>
            <a:r>
              <a:rPr lang="de-DE" dirty="0">
                <a:latin typeface="Times New Roman" panose="02020603050405020304" pitchFamily="18" charset="0"/>
                <a:cs typeface="Times New Roman" panose="02020603050405020304" pitchFamily="18" charset="0"/>
              </a:rPr>
              <a:t>Öffentliche Finanzen</a:t>
            </a:r>
            <a:br>
              <a:rPr lang="de-DE" dirty="0">
                <a:latin typeface="Times New Roman" panose="02020603050405020304" pitchFamily="18" charset="0"/>
                <a:cs typeface="Times New Roman" panose="02020603050405020304" pitchFamily="18" charset="0"/>
              </a:rPr>
            </a:br>
            <a:r>
              <a:rPr lang="de-DE" dirty="0">
                <a:latin typeface="Times New Roman" panose="02020603050405020304" pitchFamily="18" charset="0"/>
                <a:cs typeface="Times New Roman" panose="02020603050405020304" pitchFamily="18" charset="0"/>
              </a:rPr>
              <a:t>und</a:t>
            </a:r>
            <a:br>
              <a:rPr lang="de-DE" dirty="0">
                <a:latin typeface="Times New Roman" panose="02020603050405020304" pitchFamily="18" charset="0"/>
                <a:cs typeface="Times New Roman" panose="02020603050405020304" pitchFamily="18" charset="0"/>
              </a:rPr>
            </a:br>
            <a:r>
              <a:rPr lang="de-DE" dirty="0">
                <a:latin typeface="Times New Roman" panose="02020603050405020304" pitchFamily="18" charset="0"/>
                <a:cs typeface="Times New Roman" panose="02020603050405020304" pitchFamily="18" charset="0"/>
              </a:rPr>
              <a:t>Außenwirtschaft</a:t>
            </a:r>
          </a:p>
        </p:txBody>
      </p:sp>
      <p:sp>
        <p:nvSpPr>
          <p:cNvPr id="3" name="Untertitel 2">
            <a:extLst>
              <a:ext uri="{FF2B5EF4-FFF2-40B4-BE49-F238E27FC236}">
                <a16:creationId xmlns:a16="http://schemas.microsoft.com/office/drawing/2014/main" id="{000375F8-BC01-4333-A1BB-F4E22450B10E}"/>
              </a:ext>
            </a:extLst>
          </p:cNvPr>
          <p:cNvSpPr>
            <a:spLocks noGrp="1"/>
          </p:cNvSpPr>
          <p:nvPr>
            <p:ph type="subTitle" idx="1"/>
          </p:nvPr>
        </p:nvSpPr>
        <p:spPr>
          <a:xfrm>
            <a:off x="1590674" y="5474744"/>
            <a:ext cx="9077325" cy="438788"/>
          </a:xfrm>
        </p:spPr>
        <p:txBody>
          <a:bodyPr>
            <a:noAutofit/>
          </a:bodyPr>
          <a:lstStyle/>
          <a:p>
            <a:r>
              <a:rPr lang="de-DE" dirty="0">
                <a:latin typeface="Times New Roman" panose="02020603050405020304" pitchFamily="18" charset="0"/>
                <a:cs typeface="Times New Roman" panose="02020603050405020304" pitchFamily="18" charset="0"/>
              </a:rPr>
              <a:t>Wintersemester 2026</a:t>
            </a:r>
          </a:p>
        </p:txBody>
      </p:sp>
      <p:sp>
        <p:nvSpPr>
          <p:cNvPr id="4" name="Untertitel 2">
            <a:extLst>
              <a:ext uri="{FF2B5EF4-FFF2-40B4-BE49-F238E27FC236}">
                <a16:creationId xmlns:a16="http://schemas.microsoft.com/office/drawing/2014/main" id="{9785B7A5-5F1F-4A59-8352-502B0D44D345}"/>
              </a:ext>
            </a:extLst>
          </p:cNvPr>
          <p:cNvSpPr txBox="1">
            <a:spLocks/>
          </p:cNvSpPr>
          <p:nvPr/>
        </p:nvSpPr>
        <p:spPr>
          <a:xfrm>
            <a:off x="1590675" y="5984836"/>
            <a:ext cx="9078798" cy="451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3200" dirty="0">
                <a:latin typeface="Times New Roman" panose="02020603050405020304" pitchFamily="18" charset="0"/>
                <a:cs typeface="Times New Roman" panose="02020603050405020304" pitchFamily="18" charset="0"/>
              </a:rPr>
              <a:t>Prof. Dr. Bernhard Köster</a:t>
            </a:r>
          </a:p>
        </p:txBody>
      </p:sp>
      <p:pic>
        <p:nvPicPr>
          <p:cNvPr id="7" name="Grafik 6">
            <a:extLst>
              <a:ext uri="{FF2B5EF4-FFF2-40B4-BE49-F238E27FC236}">
                <a16:creationId xmlns:a16="http://schemas.microsoft.com/office/drawing/2014/main" id="{4BEBF484-332A-4E5A-ADB1-A980912E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362" y="143098"/>
            <a:ext cx="2581275" cy="1771650"/>
          </a:xfrm>
          <a:prstGeom prst="rect">
            <a:avLst/>
          </a:prstGeom>
        </p:spPr>
      </p:pic>
      <p:sp>
        <p:nvSpPr>
          <p:cNvPr id="6" name="Rechteck 5">
            <a:extLst>
              <a:ext uri="{FF2B5EF4-FFF2-40B4-BE49-F238E27FC236}">
                <a16:creationId xmlns:a16="http://schemas.microsoft.com/office/drawing/2014/main" id="{CD144692-4744-42AD-9E55-64EE13273B8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92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631505" y="116632"/>
            <a:ext cx="8928993" cy="6552728"/>
          </a:xfrm>
          <a:prstGeom prst="rect">
            <a:avLst/>
          </a:prstGeom>
          <a:noFill/>
        </p:spPr>
        <p:txBody>
          <a:bodyPr wrap="square" rtlCol="0">
            <a:noAutofit/>
          </a:bodyPr>
          <a:lstStyle/>
          <a:p>
            <a:pPr algn="ctr"/>
            <a:r>
              <a:rPr lang="de-DE" sz="2400" dirty="0">
                <a:solidFill>
                  <a:srgbClr val="000000"/>
                </a:solidFill>
                <a:latin typeface="Arial"/>
              </a:rPr>
              <a:t>Prof. Dr. Bernhard Köster</a:t>
            </a:r>
          </a:p>
          <a:p>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Raum:			S 113</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Straße:		Friedrich-</a:t>
            </a:r>
            <a:r>
              <a:rPr lang="de-DE" sz="2400" dirty="0" err="1">
                <a:solidFill>
                  <a:srgbClr val="000000"/>
                </a:solidFill>
                <a:latin typeface="Arial"/>
                <a:ea typeface="Droid Sans Fallback"/>
              </a:rPr>
              <a:t>Paffrath</a:t>
            </a:r>
            <a:r>
              <a:rPr lang="de-DE" sz="2400" dirty="0">
                <a:solidFill>
                  <a:srgbClr val="000000"/>
                </a:solidFill>
                <a:latin typeface="Arial"/>
                <a:ea typeface="Droid Sans Fallback"/>
              </a:rPr>
              <a:t>-Straße 101</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Ort:			26389 Wilhelmshaven</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Tel.			+49 4421 985-2766</a:t>
            </a:r>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Email:			bernhard.koester@jade-hs.de</a:t>
            </a:r>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dirty="0">
                <a:solidFill>
                  <a:srgbClr val="000000"/>
                </a:solidFill>
                <a:latin typeface="Arial"/>
                <a:ea typeface="Droid Sans Fallback"/>
              </a:rPr>
              <a:t>Sprechstunde:	n.V.</a:t>
            </a:r>
            <a:endParaRPr lang="de-DE" sz="2400" dirty="0"/>
          </a:p>
          <a:p>
            <a:pPr>
              <a:lnSpc>
                <a:spcPct val="100000"/>
              </a:lnSpc>
            </a:pPr>
            <a:r>
              <a:rPr lang="de-DE" sz="2400" dirty="0">
                <a:solidFill>
                  <a:srgbClr val="000000"/>
                </a:solidFill>
                <a:latin typeface="Arial"/>
                <a:ea typeface="Droid Sans Fallback"/>
              </a:rPr>
              <a:t>			</a:t>
            </a:r>
            <a:endParaRPr lang="de-DE" sz="2400" dirty="0"/>
          </a:p>
          <a:p>
            <a:endParaRPr lang="de-DE" sz="2400" dirty="0"/>
          </a:p>
          <a:p>
            <a:endParaRPr lang="de-DE" sz="2400" dirty="0"/>
          </a:p>
          <a:p>
            <a:endParaRPr lang="de-DE" sz="2400" dirty="0"/>
          </a:p>
        </p:txBody>
      </p:sp>
      <p:sp>
        <p:nvSpPr>
          <p:cNvPr id="3" name="Rechteck 2">
            <a:extLst>
              <a:ext uri="{FF2B5EF4-FFF2-40B4-BE49-F238E27FC236}">
                <a16:creationId xmlns:a16="http://schemas.microsoft.com/office/drawing/2014/main" id="{ED92A072-3B22-437A-B6C0-E5C23BEB722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25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Literatur – Außenwirtschaft</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88414" y="347256"/>
            <a:ext cx="10680887" cy="5832102"/>
          </a:xfrm>
          <a:prstGeom prst="rect">
            <a:avLst/>
          </a:prstGeom>
          <a:noFill/>
        </p:spPr>
        <p:txBody>
          <a:bodyPr wrap="square" rtlCol="0">
            <a:noAutofit/>
          </a:bodyPr>
          <a:lstStyle/>
          <a:p>
            <a:pPr marL="342900" indent="-342900">
              <a:buFont typeface="Arial" panose="020B0604020202020204" pitchFamily="34" charset="0"/>
              <a:buChar char="•"/>
            </a:pPr>
            <a:endParaRPr lang="en-US" sz="24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Appleyard, D. und A. Field </a:t>
            </a:r>
            <a:r>
              <a:rPr lang="de-DE" sz="2000" b="1" dirty="0">
                <a:latin typeface="Times New Roman" panose="02020603050405020304" pitchFamily="18" charset="0"/>
                <a:cs typeface="Times New Roman" panose="02020603050405020304" pitchFamily="18" charset="0"/>
              </a:rPr>
              <a:t>International Economics</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Broll U., </a:t>
            </a:r>
            <a:r>
              <a:rPr lang="en-US" sz="2000" b="1" dirty="0" err="1">
                <a:latin typeface="Times New Roman" panose="02020603050405020304" pitchFamily="18" charset="0"/>
                <a:cs typeface="Times New Roman" panose="02020603050405020304" pitchFamily="18" charset="0"/>
              </a:rPr>
              <a:t>Einführung</a:t>
            </a:r>
            <a:r>
              <a:rPr lang="en-US" sz="2000" b="1" dirty="0">
                <a:latin typeface="Times New Roman" panose="02020603050405020304" pitchFamily="18" charset="0"/>
                <a:cs typeface="Times New Roman" panose="02020603050405020304" pitchFamily="18" charset="0"/>
              </a:rPr>
              <a:t> in die </a:t>
            </a:r>
            <a:r>
              <a:rPr lang="en-US" sz="2000" b="1" dirty="0" err="1">
                <a:latin typeface="Times New Roman" panose="02020603050405020304" pitchFamily="18" charset="0"/>
                <a:cs typeface="Times New Roman" panose="02020603050405020304" pitchFamily="18" charset="0"/>
              </a:rPr>
              <a:t>moneträre</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Außenwirtschaft</a:t>
            </a: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err="1">
                <a:latin typeface="Times New Roman" panose="02020603050405020304" pitchFamily="18" charset="0"/>
                <a:cs typeface="Times New Roman" panose="02020603050405020304" pitchFamily="18" charset="0"/>
              </a:rPr>
              <a:t>Feenstra</a:t>
            </a:r>
            <a:r>
              <a:rPr lang="en-US" sz="2000" b="1" dirty="0">
                <a:latin typeface="Times New Roman" panose="02020603050405020304" pitchFamily="18" charset="0"/>
                <a:cs typeface="Times New Roman" panose="02020603050405020304" pitchFamily="18" charset="0"/>
              </a:rPr>
              <a:t>, R. und A Taylor, International Economics</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a:latin typeface="Times New Roman" panose="02020603050405020304" pitchFamily="18" charset="0"/>
                <a:cs typeface="Times New Roman" panose="02020603050405020304" pitchFamily="18" charset="0"/>
              </a:rPr>
              <a:t>Gandolfo, G., Elements </a:t>
            </a:r>
            <a:r>
              <a:rPr lang="de-DE" sz="2000" b="1" dirty="0" err="1">
                <a:latin typeface="Times New Roman" panose="02020603050405020304" pitchFamily="18" charset="0"/>
                <a:cs typeface="Times New Roman" panose="02020603050405020304" pitchFamily="18" charset="0"/>
              </a:rPr>
              <a:t>of</a:t>
            </a:r>
            <a:r>
              <a:rPr lang="de-DE" sz="2000" b="1" dirty="0">
                <a:latin typeface="Times New Roman" panose="02020603050405020304" pitchFamily="18" charset="0"/>
                <a:cs typeface="Times New Roman" panose="02020603050405020304" pitchFamily="18" charset="0"/>
              </a:rPr>
              <a:t> International Economics</a:t>
            </a: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Gandolfo, G., International Finance and Open-Economy Macroeconomics</a:t>
            </a: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a:latin typeface="Times New Roman" panose="02020603050405020304" pitchFamily="18" charset="0"/>
                <a:cs typeface="Times New Roman" panose="02020603050405020304" pitchFamily="18" charset="0"/>
              </a:rPr>
              <a:t>Lorz O. und H. Siebert, Außenwirtschaft</a:t>
            </a:r>
          </a:p>
          <a:p>
            <a:pPr marL="342900" indent="-342900">
              <a:buFont typeface="Arial" panose="020B0604020202020204" pitchFamily="34" charset="0"/>
              <a:buChar char="•"/>
            </a:pPr>
            <a:endParaRPr lang="de-DE"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b="1" dirty="0" err="1">
                <a:latin typeface="Times New Roman" panose="02020603050405020304" pitchFamily="18" charset="0"/>
                <a:cs typeface="Times New Roman" panose="02020603050405020304" pitchFamily="18" charset="0"/>
              </a:rPr>
              <a:t>Krugman</a:t>
            </a:r>
            <a:r>
              <a:rPr lang="de-DE" sz="2000" b="1" dirty="0">
                <a:latin typeface="Times New Roman" panose="02020603050405020304" pitchFamily="18" charset="0"/>
                <a:cs typeface="Times New Roman" panose="02020603050405020304" pitchFamily="18" charset="0"/>
              </a:rPr>
              <a:t>, P., </a:t>
            </a:r>
            <a:r>
              <a:rPr lang="de-DE" sz="2000" b="1" dirty="0" err="1">
                <a:latin typeface="Times New Roman" panose="02020603050405020304" pitchFamily="18" charset="0"/>
                <a:cs typeface="Times New Roman" panose="02020603050405020304" pitchFamily="18" charset="0"/>
              </a:rPr>
              <a:t>Obstfeld</a:t>
            </a:r>
            <a:r>
              <a:rPr lang="de-DE" sz="2000" b="1" dirty="0">
                <a:latin typeface="Times New Roman" panose="02020603050405020304" pitchFamily="18" charset="0"/>
                <a:cs typeface="Times New Roman" panose="02020603050405020304" pitchFamily="18" charset="0"/>
              </a:rPr>
              <a:t>, M. und M. </a:t>
            </a:r>
            <a:r>
              <a:rPr lang="de-DE" sz="2000" b="1" dirty="0" err="1">
                <a:latin typeface="Times New Roman" panose="02020603050405020304" pitchFamily="18" charset="0"/>
                <a:cs typeface="Times New Roman" panose="02020603050405020304" pitchFamily="18" charset="0"/>
              </a:rPr>
              <a:t>Melitz</a:t>
            </a:r>
            <a:r>
              <a:rPr lang="de-DE" sz="2000" b="1" dirty="0">
                <a:latin typeface="Times New Roman" panose="02020603050405020304" pitchFamily="18" charset="0"/>
                <a:cs typeface="Times New Roman" panose="02020603050405020304" pitchFamily="18" charset="0"/>
              </a:rPr>
              <a:t>, International Economics</a:t>
            </a:r>
            <a:endParaRPr lang="de-DE" sz="2000" dirty="0">
              <a:latin typeface="Times New Roman" panose="02020603050405020304" pitchFamily="18" charset="0"/>
              <a:cs typeface="Times New Roman" panose="02020603050405020304" pitchFamily="18" charset="0"/>
            </a:endParaRPr>
          </a:p>
        </p:txBody>
      </p:sp>
      <p:sp>
        <p:nvSpPr>
          <p:cNvPr id="12" name="Rechteck 11">
            <a:extLst>
              <a:ext uri="{FF2B5EF4-FFF2-40B4-BE49-F238E27FC236}">
                <a16:creationId xmlns:a16="http://schemas.microsoft.com/office/drawing/2014/main" id="{3B5DD906-0E05-42F8-BAF0-6D3E2F517DB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71743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Datenquellen zum Außenhandel</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0" y="795446"/>
            <a:ext cx="12172951" cy="5796547"/>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2"/>
              </a:rPr>
              <a:t>WTO</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3"/>
              </a:rPr>
              <a:t>UN </a:t>
            </a:r>
            <a:r>
              <a:rPr lang="de-DE" sz="2400" dirty="0" err="1">
                <a:latin typeface="Times New Roman" panose="02020603050405020304" pitchFamily="18" charset="0"/>
                <a:cs typeface="Times New Roman" panose="02020603050405020304" pitchFamily="18" charset="0"/>
                <a:hlinkClick r:id="rId3"/>
              </a:rPr>
              <a:t>Comtrade</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Destatis → Genesis-Datenbank → </a:t>
            </a:r>
            <a:r>
              <a:rPr lang="de-DE" sz="2400" dirty="0" err="1">
                <a:latin typeface="Times New Roman" panose="02020603050405020304" pitchFamily="18" charset="0"/>
                <a:cs typeface="Times New Roman" panose="02020603050405020304" pitchFamily="18" charset="0"/>
                <a:hlinkClick r:id="rId4"/>
              </a:rPr>
              <a:t>Aussenhandel</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Bundesbank → Statistiken → </a:t>
            </a:r>
            <a:r>
              <a:rPr lang="de-DE" sz="2400" dirty="0">
                <a:latin typeface="Times New Roman" panose="02020603050405020304" pitchFamily="18" charset="0"/>
                <a:cs typeface="Times New Roman" panose="02020603050405020304" pitchFamily="18" charset="0"/>
                <a:hlinkClick r:id="rId5"/>
              </a:rPr>
              <a:t>Zahlungsbilanz/Wechselkurse</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Eurostat → </a:t>
            </a:r>
            <a:r>
              <a:rPr lang="de-DE" sz="2400" dirty="0">
                <a:latin typeface="Times New Roman" panose="02020603050405020304" pitchFamily="18" charset="0"/>
                <a:cs typeface="Times New Roman" panose="02020603050405020304" pitchFamily="18" charset="0"/>
                <a:hlinkClick r:id="rId6"/>
              </a:rPr>
              <a:t>Internationaler Handel</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7"/>
              </a:rPr>
              <a:t>IMF Data</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8"/>
              </a:rPr>
              <a:t>ITC</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0B0ABB54-5A5F-47D6-B47B-FFA46D2A1B7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06621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Literatur – Öffentliche Finanzen</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9524" y="561974"/>
            <a:ext cx="12172951" cy="6286502"/>
          </a:xfrm>
          <a:prstGeom prst="rect">
            <a:avLst/>
          </a:prstGeom>
          <a:noFill/>
        </p:spPr>
        <p:txBody>
          <a:bodyPr wrap="square" rtlCol="0">
            <a:noAutofit/>
          </a:bodyPr>
          <a:lstStyle/>
          <a:p>
            <a:pPr marL="342900" indent="-342900">
              <a:buFont typeface="Arial" panose="020B0604020202020204" pitchFamily="34" charset="0"/>
              <a:buChar char="•"/>
            </a:pPr>
            <a:r>
              <a:rPr lang="de-DE" sz="1900" dirty="0">
                <a:latin typeface="Times New Roman" panose="02020603050405020304" pitchFamily="18" charset="0"/>
                <a:cs typeface="Times New Roman" panose="02020603050405020304" pitchFamily="18" charset="0"/>
              </a:rPr>
              <a:t>Brümmerhoff, D., </a:t>
            </a:r>
            <a:r>
              <a:rPr lang="de-DE" sz="1900" b="1" dirty="0">
                <a:latin typeface="Times New Roman" panose="02020603050405020304" pitchFamily="18" charset="0"/>
                <a:cs typeface="Times New Roman" panose="02020603050405020304" pitchFamily="18" charset="0"/>
              </a:rPr>
              <a:t>Finanzwissenschaft</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err="1">
                <a:latin typeface="Times New Roman" panose="02020603050405020304" pitchFamily="18" charset="0"/>
                <a:cs typeface="Times New Roman" panose="02020603050405020304" pitchFamily="18" charset="0"/>
              </a:rPr>
              <a:t>Blankart</a:t>
            </a:r>
            <a:r>
              <a:rPr lang="de-DE" sz="1900" dirty="0">
                <a:latin typeface="Times New Roman" panose="02020603050405020304" pitchFamily="18" charset="0"/>
                <a:cs typeface="Times New Roman" panose="02020603050405020304" pitchFamily="18" charset="0"/>
              </a:rPr>
              <a:t>, B. , </a:t>
            </a:r>
            <a:r>
              <a:rPr lang="de-DE" sz="1900" b="1" dirty="0">
                <a:latin typeface="Times New Roman" panose="02020603050405020304" pitchFamily="18" charset="0"/>
                <a:cs typeface="Times New Roman" panose="02020603050405020304" pitchFamily="18" charset="0"/>
              </a:rPr>
              <a:t>Öffentliche Finanzen in der Demokratie</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err="1">
                <a:latin typeface="Times New Roman" panose="02020603050405020304" pitchFamily="18" charset="0"/>
                <a:cs typeface="Times New Roman" panose="02020603050405020304" pitchFamily="18" charset="0"/>
              </a:rPr>
              <a:t>Cansier</a:t>
            </a:r>
            <a:r>
              <a:rPr lang="en-US" sz="1900" dirty="0">
                <a:latin typeface="Times New Roman" panose="02020603050405020304" pitchFamily="18" charset="0"/>
                <a:cs typeface="Times New Roman" panose="02020603050405020304" pitchFamily="18" charset="0"/>
              </a:rPr>
              <a:t>, D. und Beyer, S. , </a:t>
            </a:r>
            <a:r>
              <a:rPr lang="en-US" sz="1900" b="1" dirty="0" err="1">
                <a:latin typeface="Times New Roman" panose="02020603050405020304" pitchFamily="18" charset="0"/>
                <a:cs typeface="Times New Roman" panose="02020603050405020304" pitchFamily="18" charset="0"/>
              </a:rPr>
              <a:t>Einführung</a:t>
            </a:r>
            <a:r>
              <a:rPr lang="en-US" sz="1900" b="1" dirty="0">
                <a:latin typeface="Times New Roman" panose="02020603050405020304" pitchFamily="18" charset="0"/>
                <a:cs typeface="Times New Roman" panose="02020603050405020304" pitchFamily="18" charset="0"/>
              </a:rPr>
              <a:t> in die </a:t>
            </a:r>
            <a:r>
              <a:rPr lang="en-US" sz="1900" b="1" dirty="0" err="1">
                <a:latin typeface="Times New Roman" panose="02020603050405020304" pitchFamily="18" charset="0"/>
                <a:cs typeface="Times New Roman" panose="02020603050405020304" pitchFamily="18" charset="0"/>
              </a:rPr>
              <a:t>Finanzwissenschaft</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err="1">
                <a:latin typeface="Times New Roman" panose="02020603050405020304" pitchFamily="18" charset="0"/>
                <a:cs typeface="Times New Roman" panose="02020603050405020304" pitchFamily="18" charset="0"/>
              </a:rPr>
              <a:t>Corneo</a:t>
            </a:r>
            <a:r>
              <a:rPr lang="de-DE" sz="1900" dirty="0">
                <a:latin typeface="Times New Roman" panose="02020603050405020304" pitchFamily="18" charset="0"/>
                <a:cs typeface="Times New Roman" panose="02020603050405020304" pitchFamily="18" charset="0"/>
              </a:rPr>
              <a:t>, G., </a:t>
            </a:r>
            <a:r>
              <a:rPr lang="de-DE" sz="1900" b="1" dirty="0">
                <a:latin typeface="Times New Roman" panose="02020603050405020304" pitchFamily="18" charset="0"/>
                <a:cs typeface="Times New Roman" panose="02020603050405020304" pitchFamily="18" charset="0"/>
              </a:rPr>
              <a:t>Öffentliche Finanzen: Ausgabenpolitik</a:t>
            </a: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err="1">
                <a:latin typeface="Times New Roman" panose="02020603050405020304" pitchFamily="18" charset="0"/>
                <a:cs typeface="Times New Roman" panose="02020603050405020304" pitchFamily="18" charset="0"/>
              </a:rPr>
              <a:t>Hindriks</a:t>
            </a:r>
            <a:r>
              <a:rPr lang="en-US" sz="1900" dirty="0">
                <a:latin typeface="Times New Roman" panose="02020603050405020304" pitchFamily="18" charset="0"/>
                <a:cs typeface="Times New Roman" panose="02020603050405020304" pitchFamily="18" charset="0"/>
              </a:rPr>
              <a:t>, J. und G. Myles, </a:t>
            </a:r>
            <a:r>
              <a:rPr lang="en-US" sz="1900" b="1" dirty="0">
                <a:latin typeface="Times New Roman" panose="02020603050405020304" pitchFamily="18" charset="0"/>
                <a:cs typeface="Times New Roman" panose="02020603050405020304" pitchFamily="18" charset="0"/>
              </a:rPr>
              <a:t>Intermediate Public Economics</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Zimmermann H., Henke, K, und </a:t>
            </a:r>
            <a:r>
              <a:rPr lang="en-US" sz="1900" dirty="0" err="1">
                <a:latin typeface="Times New Roman" panose="02020603050405020304" pitchFamily="18" charset="0"/>
                <a:cs typeface="Times New Roman" panose="02020603050405020304" pitchFamily="18" charset="0"/>
              </a:rPr>
              <a:t>Broer</a:t>
            </a:r>
            <a:r>
              <a:rPr lang="en-US" sz="1900" dirty="0">
                <a:latin typeface="Times New Roman" panose="02020603050405020304" pitchFamily="18" charset="0"/>
                <a:cs typeface="Times New Roman" panose="02020603050405020304" pitchFamily="18" charset="0"/>
              </a:rPr>
              <a:t> M., </a:t>
            </a:r>
            <a:r>
              <a:rPr lang="en-US" sz="1900" b="1" dirty="0" err="1">
                <a:latin typeface="Times New Roman" panose="02020603050405020304" pitchFamily="18" charset="0"/>
                <a:cs typeface="Times New Roman" panose="02020603050405020304" pitchFamily="18" charset="0"/>
              </a:rPr>
              <a:t>Finanzwissenschaft</a:t>
            </a: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19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1900" dirty="0">
                <a:latin typeface="Times New Roman" panose="02020603050405020304" pitchFamily="18" charset="0"/>
                <a:cs typeface="Times New Roman" panose="02020603050405020304" pitchFamily="18" charset="0"/>
              </a:rPr>
              <a:t>Auerbach A., </a:t>
            </a:r>
            <a:r>
              <a:rPr lang="de-DE" sz="1900" dirty="0" err="1">
                <a:latin typeface="Times New Roman" panose="02020603050405020304" pitchFamily="18" charset="0"/>
                <a:cs typeface="Times New Roman" panose="02020603050405020304" pitchFamily="18" charset="0"/>
              </a:rPr>
              <a:t>Chetty</a:t>
            </a:r>
            <a:r>
              <a:rPr lang="de-DE" sz="1900" dirty="0">
                <a:latin typeface="Times New Roman" panose="02020603050405020304" pitchFamily="18" charset="0"/>
                <a:cs typeface="Times New Roman" panose="02020603050405020304" pitchFamily="18" charset="0"/>
              </a:rPr>
              <a:t> R., Feldstein M. und </a:t>
            </a:r>
            <a:r>
              <a:rPr lang="de-DE" sz="1900" dirty="0" err="1">
                <a:latin typeface="Times New Roman" panose="02020603050405020304" pitchFamily="18" charset="0"/>
                <a:cs typeface="Times New Roman" panose="02020603050405020304" pitchFamily="18" charset="0"/>
              </a:rPr>
              <a:t>Saez</a:t>
            </a:r>
            <a:r>
              <a:rPr lang="de-DE" sz="1900" dirty="0">
                <a:latin typeface="Times New Roman" panose="02020603050405020304" pitchFamily="18" charset="0"/>
                <a:cs typeface="Times New Roman" panose="02020603050405020304" pitchFamily="18" charset="0"/>
              </a:rPr>
              <a:t>, E., </a:t>
            </a:r>
            <a:r>
              <a:rPr lang="en-US" sz="1900" b="1" dirty="0">
                <a:latin typeface="Times New Roman" panose="02020603050405020304" pitchFamily="18" charset="0"/>
                <a:cs typeface="Times New Roman" panose="02020603050405020304" pitchFamily="18" charset="0"/>
              </a:rPr>
              <a:t>Handbook of public economics</a:t>
            </a:r>
            <a:r>
              <a:rPr lang="en-US" sz="1600" dirty="0">
                <a:latin typeface="Times New Roman" panose="02020603050405020304" pitchFamily="18" charset="0"/>
                <a:cs typeface="Times New Roman" panose="02020603050405020304" pitchFamily="18" charset="0"/>
              </a:rPr>
              <a:t>.</a:t>
            </a:r>
          </a:p>
        </p:txBody>
      </p:sp>
      <p:sp>
        <p:nvSpPr>
          <p:cNvPr id="14" name="Rechteck 13">
            <a:extLst>
              <a:ext uri="{FF2B5EF4-FFF2-40B4-BE49-F238E27FC236}">
                <a16:creationId xmlns:a16="http://schemas.microsoft.com/office/drawing/2014/main" id="{CBCC9AC0-5295-47AB-A539-C33E2A8F6B8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573368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Datenquellen zum öffentlichen Sektor </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0" y="795446"/>
            <a:ext cx="12172951" cy="5597041"/>
          </a:xfrm>
          <a:prstGeom prst="rect">
            <a:avLst/>
          </a:prstGeom>
          <a:noFill/>
        </p:spPr>
        <p:txBody>
          <a:bodyPr wrap="square" rtlCol="0">
            <a:noAutofit/>
          </a:bodyPr>
          <a:lstStyle/>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hlinkClick r:id="rId2"/>
              </a:rPr>
              <a:t>Statistisches Bundesamt  </a:t>
            </a:r>
            <a:r>
              <a:rPr lang="de-DE" sz="2400">
                <a:latin typeface="Times New Roman" panose="02020603050405020304" pitchFamily="18" charset="0"/>
                <a:cs typeface="Times New Roman" panose="02020603050405020304" pitchFamily="18" charset="0"/>
                <a:hlinkClick r:id="rId2"/>
              </a:rPr>
              <a:t>→ Genesis Online</a:t>
            </a:r>
            <a:r>
              <a:rPr lang="de-DE" sz="2400">
                <a:latin typeface="Times New Roman" panose="02020603050405020304" pitchFamily="18" charset="0"/>
                <a:cs typeface="Times New Roman" panose="02020603050405020304" pitchFamily="18" charset="0"/>
              </a:rPr>
              <a:t> </a:t>
            </a:r>
            <a:r>
              <a:rPr lang="de-DE" sz="2400" dirty="0">
                <a:latin typeface="Times New Roman" panose="02020603050405020304" pitchFamily="18" charset="0"/>
                <a:cs typeface="Times New Roman" panose="02020603050405020304" pitchFamily="18" charset="0"/>
              </a:rPr>
              <a:t>(Finanzen und Steuern)</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Bundesfinanzministerium → Service → </a:t>
            </a:r>
            <a:r>
              <a:rPr lang="de-DE" sz="2400" dirty="0">
                <a:latin typeface="Times New Roman" panose="02020603050405020304" pitchFamily="18" charset="0"/>
                <a:cs typeface="Times New Roman" panose="02020603050405020304" pitchFamily="18" charset="0"/>
                <a:hlinkClick r:id="rId3"/>
              </a:rPr>
              <a:t>Datenportal</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Bundesbank → Statistiken → </a:t>
            </a:r>
            <a:r>
              <a:rPr lang="de-DE" sz="2400" dirty="0">
                <a:latin typeface="Times New Roman" panose="02020603050405020304" pitchFamily="18" charset="0"/>
                <a:cs typeface="Times New Roman" panose="02020603050405020304" pitchFamily="18" charset="0"/>
                <a:hlinkClick r:id="rId4"/>
              </a:rPr>
              <a:t>Öffentliche Finanzen</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Eurostat → Wirtschaft und Finanzen → </a:t>
            </a:r>
            <a:r>
              <a:rPr lang="de-DE" sz="2400" dirty="0">
                <a:latin typeface="Times New Roman" panose="02020603050405020304" pitchFamily="18" charset="0"/>
                <a:cs typeface="Times New Roman" panose="02020603050405020304" pitchFamily="18" charset="0"/>
                <a:hlinkClick r:id="rId5"/>
              </a:rPr>
              <a:t>Sektor Staat</a:t>
            </a: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de-DE"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dirty="0">
                <a:latin typeface="Times New Roman" panose="02020603050405020304" pitchFamily="18" charset="0"/>
                <a:cs typeface="Times New Roman" panose="02020603050405020304" pitchFamily="18" charset="0"/>
              </a:rPr>
              <a:t>OECD → </a:t>
            </a:r>
            <a:r>
              <a:rPr lang="de-DE" sz="2400" dirty="0">
                <a:latin typeface="Times New Roman" panose="02020603050405020304" pitchFamily="18" charset="0"/>
                <a:cs typeface="Times New Roman" panose="02020603050405020304" pitchFamily="18" charset="0"/>
                <a:hlinkClick r:id="rId6"/>
              </a:rPr>
              <a:t>Data</a:t>
            </a:r>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0B0ABB54-5A5F-47D6-B47B-FFA46D2A1B70}"/>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51859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3076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Allgemeines</a:t>
            </a:r>
          </a:p>
        </p:txBody>
      </p:sp>
      <p:sp>
        <p:nvSpPr>
          <p:cNvPr id="11" name="Textfeld 10">
            <a:extLst>
              <a:ext uri="{FF2B5EF4-FFF2-40B4-BE49-F238E27FC236}">
                <a16:creationId xmlns:a16="http://schemas.microsoft.com/office/drawing/2014/main" id="{AA15B691-283D-4341-8E52-EBA1542B1340}"/>
              </a:ext>
            </a:extLst>
          </p:cNvPr>
          <p:cNvSpPr txBox="1"/>
          <p:nvPr/>
        </p:nvSpPr>
        <p:spPr>
          <a:xfrm>
            <a:off x="591142" y="645637"/>
            <a:ext cx="7961188" cy="6001558"/>
          </a:xfrm>
          <a:prstGeom prst="rect">
            <a:avLst/>
          </a:prstGeom>
          <a:noFill/>
        </p:spPr>
        <p:txBody>
          <a:bodyPr wrap="square" rtlCol="0">
            <a:noAutofit/>
          </a:bodyPr>
          <a:lstStyle/>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Wie in jeder Vorlesung ist es immer ratsam über den Tellerrand hinauszuschauen und das eine oder andere Buch über die Thematik zur Hand zu nehmen.</a:t>
            </a:r>
          </a:p>
          <a:p>
            <a:pPr marL="342900" indent="-342900">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Ich gehöre allerdings noch zu den Dozenten, die nicht die vorgefertigten Foliensätze der Verlage verwenden und </a:t>
            </a:r>
            <a:r>
              <a:rPr lang="de-DE" sz="2000" b="1" dirty="0">
                <a:latin typeface="Times New Roman" panose="02020603050405020304" pitchFamily="18" charset="0"/>
                <a:cs typeface="Times New Roman" panose="02020603050405020304" pitchFamily="18" charset="0"/>
              </a:rPr>
              <a:t>den Krugman</a:t>
            </a:r>
            <a:r>
              <a:rPr lang="de-DE" sz="2000" dirty="0">
                <a:latin typeface="Times New Roman" panose="02020603050405020304" pitchFamily="18" charset="0"/>
                <a:cs typeface="Times New Roman" panose="02020603050405020304" pitchFamily="18" charset="0"/>
              </a:rPr>
              <a:t> (in Finanzwissenschaft hat sich bisher noch nicht solch ein Werk herausgebildet!) 1:1 nachbeten, das können Sie auch alleine, sondern gestalte noch meine eigenen Vorlesungsinhalte. Trotzdem werden Sie natürlich viele Inhalte meiner Vorlesung insbesondere in den Standardlehrbüchern wiederfinden, aber an der einen oder anderen Stelle etwas anders dargestellt.</a:t>
            </a:r>
          </a:p>
          <a:p>
            <a:pPr marL="342900" indent="-342900">
              <a:buFont typeface="Arial" panose="020B0604020202020204" pitchFamily="34" charset="0"/>
              <a:buChar char="•"/>
            </a:pPr>
            <a:endParaRPr lang="de-DE"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000" dirty="0">
                <a:latin typeface="Times New Roman" panose="02020603050405020304" pitchFamily="18" charset="0"/>
                <a:cs typeface="Times New Roman" panose="02020603050405020304" pitchFamily="18" charset="0"/>
              </a:rPr>
              <a:t>Für die Prüfung am Ende des Semesters gilt, dass nur die Inhalte dieser Vorlesung/Übung prüfungsrelevant sind.</a:t>
            </a:r>
          </a:p>
        </p:txBody>
      </p:sp>
      <p:sp>
        <p:nvSpPr>
          <p:cNvPr id="4" name="Rechteck 3">
            <a:extLst>
              <a:ext uri="{FF2B5EF4-FFF2-40B4-BE49-F238E27FC236}">
                <a16:creationId xmlns:a16="http://schemas.microsoft.com/office/drawing/2014/main" id="{E6900AA1-7F62-4763-A471-C79C13E07C2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94976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B0F35BEA-CB47-4C5D-98A3-9C3243FE0824}"/>
              </a:ext>
            </a:extLst>
          </p:cNvPr>
          <p:cNvSpPr txBox="1"/>
          <p:nvPr/>
        </p:nvSpPr>
        <p:spPr>
          <a:xfrm>
            <a:off x="0" y="0"/>
            <a:ext cx="7265439" cy="567680"/>
          </a:xfrm>
          <a:prstGeom prst="rect">
            <a:avLst/>
          </a:prstGeom>
          <a:noFill/>
        </p:spPr>
        <p:txBody>
          <a:bodyPr wrap="square" rtlCol="0">
            <a:noAutofit/>
          </a:bodyPr>
          <a:lstStyle/>
          <a:p>
            <a:pPr algn="ctr"/>
            <a:r>
              <a:rPr lang="de-DE" sz="3000" b="1" dirty="0">
                <a:latin typeface="Times New Roman" panose="02020603050405020304" pitchFamily="18" charset="0"/>
                <a:cs typeface="Times New Roman" panose="02020603050405020304" pitchFamily="18" charset="0"/>
              </a:rPr>
              <a:t>Welthandel und Weltproduktion (nominal)</a:t>
            </a:r>
          </a:p>
          <a:p>
            <a:endParaRPr lang="de-DE" sz="240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4EFE902C-4502-4719-BE52-6C2F9B3BFC6F}"/>
              </a:ext>
            </a:extLst>
          </p:cNvPr>
          <p:cNvSpPr txBox="1"/>
          <p:nvPr/>
        </p:nvSpPr>
        <p:spPr>
          <a:xfrm>
            <a:off x="66176" y="4430218"/>
            <a:ext cx="1018309" cy="465782"/>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a:t>
            </a:r>
          </a:p>
          <a:p>
            <a:r>
              <a:rPr lang="de-DE" sz="1000" dirty="0">
                <a:latin typeface="Times New Roman" panose="02020603050405020304" pitchFamily="18" charset="0"/>
                <a:cs typeface="Times New Roman" panose="02020603050405020304" pitchFamily="18" charset="0"/>
              </a:rPr>
              <a:t>World Bank</a:t>
            </a:r>
          </a:p>
        </p:txBody>
      </p:sp>
      <p:sp>
        <p:nvSpPr>
          <p:cNvPr id="14" name="Rechteck 13">
            <a:extLst>
              <a:ext uri="{FF2B5EF4-FFF2-40B4-BE49-F238E27FC236}">
                <a16:creationId xmlns:a16="http://schemas.microsoft.com/office/drawing/2014/main" id="{6297DE65-0B01-45A0-8054-1A668150523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E34E52C8-BD9D-8521-F700-E2A859051F36}"/>
              </a:ext>
            </a:extLst>
          </p:cNvPr>
          <p:cNvPicPr>
            <a:picLocks noChangeAspect="1"/>
          </p:cNvPicPr>
          <p:nvPr/>
        </p:nvPicPr>
        <p:blipFill>
          <a:blip r:embed="rId2"/>
          <a:stretch>
            <a:fillRect/>
          </a:stretch>
        </p:blipFill>
        <p:spPr>
          <a:xfrm>
            <a:off x="299685" y="636790"/>
            <a:ext cx="6386250" cy="3899870"/>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1370EA8-A339-4B68-A012-267265BFF7DB}"/>
                  </a:ext>
                </a:extLst>
              </p14:cNvPr>
              <p14:cNvContentPartPr/>
              <p14:nvPr/>
            </p14:nvContentPartPr>
            <p14:xfrm>
              <a:off x="5549160" y="528360"/>
              <a:ext cx="1538640" cy="67680"/>
            </p14:xfrm>
          </p:contentPart>
        </mc:Choice>
        <mc:Fallback xmlns="">
          <p:pic>
            <p:nvPicPr>
              <p:cNvPr id="2" name="Freihand 1">
                <a:extLst>
                  <a:ext uri="{FF2B5EF4-FFF2-40B4-BE49-F238E27FC236}">
                    <a16:creationId xmlns:a16="http://schemas.microsoft.com/office/drawing/2014/main" id="{B1370EA8-A339-4B68-A012-267265BFF7DB}"/>
                  </a:ext>
                </a:extLst>
              </p:cNvPr>
              <p:cNvPicPr/>
              <p:nvPr/>
            </p:nvPicPr>
            <p:blipFill>
              <a:blip r:embed="rId4"/>
              <a:stretch>
                <a:fillRect/>
              </a:stretch>
            </p:blipFill>
            <p:spPr>
              <a:xfrm>
                <a:off x="5544840" y="524040"/>
                <a:ext cx="15472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8E3EFEBB-0925-4BF0-A82D-95BF17E0412C}"/>
                  </a:ext>
                </a:extLst>
              </p14:cNvPr>
              <p14:cNvContentPartPr/>
              <p14:nvPr/>
            </p14:nvContentPartPr>
            <p14:xfrm>
              <a:off x="5366640" y="1323240"/>
              <a:ext cx="274320" cy="188280"/>
            </p14:xfrm>
          </p:contentPart>
        </mc:Choice>
        <mc:Fallback xmlns="">
          <p:pic>
            <p:nvPicPr>
              <p:cNvPr id="3" name="Freihand 2">
                <a:extLst>
                  <a:ext uri="{FF2B5EF4-FFF2-40B4-BE49-F238E27FC236}">
                    <a16:creationId xmlns:a16="http://schemas.microsoft.com/office/drawing/2014/main" id="{8E3EFEBB-0925-4BF0-A82D-95BF17E0412C}"/>
                  </a:ext>
                </a:extLst>
              </p:cNvPr>
              <p:cNvPicPr/>
              <p:nvPr/>
            </p:nvPicPr>
            <p:blipFill>
              <a:blip r:embed="rId6"/>
              <a:stretch>
                <a:fillRect/>
              </a:stretch>
            </p:blipFill>
            <p:spPr>
              <a:xfrm>
                <a:off x="5362320" y="1318920"/>
                <a:ext cx="28296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0518482E-E827-4EFB-ADF3-E82F0567EA5B}"/>
                  </a:ext>
                </a:extLst>
              </p14:cNvPr>
              <p14:cNvContentPartPr/>
              <p14:nvPr/>
            </p14:nvContentPartPr>
            <p14:xfrm>
              <a:off x="5378880" y="1296240"/>
              <a:ext cx="257760" cy="217800"/>
            </p14:xfrm>
          </p:contentPart>
        </mc:Choice>
        <mc:Fallback xmlns="">
          <p:pic>
            <p:nvPicPr>
              <p:cNvPr id="5" name="Freihand 4">
                <a:extLst>
                  <a:ext uri="{FF2B5EF4-FFF2-40B4-BE49-F238E27FC236}">
                    <a16:creationId xmlns:a16="http://schemas.microsoft.com/office/drawing/2014/main" id="{0518482E-E827-4EFB-ADF3-E82F0567EA5B}"/>
                  </a:ext>
                </a:extLst>
              </p:cNvPr>
              <p:cNvPicPr/>
              <p:nvPr/>
            </p:nvPicPr>
            <p:blipFill>
              <a:blip r:embed="rId8"/>
              <a:stretch>
                <a:fillRect/>
              </a:stretch>
            </p:blipFill>
            <p:spPr>
              <a:xfrm>
                <a:off x="5374560" y="1291920"/>
                <a:ext cx="2664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6" name="Freihand 65">
                <a:extLst>
                  <a:ext uri="{FF2B5EF4-FFF2-40B4-BE49-F238E27FC236}">
                    <a16:creationId xmlns:a16="http://schemas.microsoft.com/office/drawing/2014/main" id="{5BF5DF36-CA7F-4E6E-A3F1-DABDD7F17EBF}"/>
                  </a:ext>
                </a:extLst>
              </p14:cNvPr>
              <p14:cNvContentPartPr/>
              <p14:nvPr/>
            </p14:nvContentPartPr>
            <p14:xfrm>
              <a:off x="1841520" y="4131240"/>
              <a:ext cx="1021680" cy="37440"/>
            </p14:xfrm>
          </p:contentPart>
        </mc:Choice>
        <mc:Fallback xmlns="">
          <p:pic>
            <p:nvPicPr>
              <p:cNvPr id="66" name="Freihand 65">
                <a:extLst>
                  <a:ext uri="{FF2B5EF4-FFF2-40B4-BE49-F238E27FC236}">
                    <a16:creationId xmlns:a16="http://schemas.microsoft.com/office/drawing/2014/main" id="{5BF5DF36-CA7F-4E6E-A3F1-DABDD7F17EBF}"/>
                  </a:ext>
                </a:extLst>
              </p:cNvPr>
              <p:cNvPicPr/>
              <p:nvPr/>
            </p:nvPicPr>
            <p:blipFill>
              <a:blip r:embed="rId10"/>
              <a:stretch>
                <a:fillRect/>
              </a:stretch>
            </p:blipFill>
            <p:spPr>
              <a:xfrm>
                <a:off x="1837200" y="4126920"/>
                <a:ext cx="10303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7" name="Freihand 66">
                <a:extLst>
                  <a:ext uri="{FF2B5EF4-FFF2-40B4-BE49-F238E27FC236}">
                    <a16:creationId xmlns:a16="http://schemas.microsoft.com/office/drawing/2014/main" id="{54FEE7DC-C627-4E22-81A3-9073527CE9DD}"/>
                  </a:ext>
                </a:extLst>
              </p14:cNvPr>
              <p14:cNvContentPartPr/>
              <p14:nvPr/>
            </p14:nvContentPartPr>
            <p14:xfrm>
              <a:off x="5711520" y="2331240"/>
              <a:ext cx="391320" cy="204480"/>
            </p14:xfrm>
          </p:contentPart>
        </mc:Choice>
        <mc:Fallback xmlns="">
          <p:pic>
            <p:nvPicPr>
              <p:cNvPr id="67" name="Freihand 66">
                <a:extLst>
                  <a:ext uri="{FF2B5EF4-FFF2-40B4-BE49-F238E27FC236}">
                    <a16:creationId xmlns:a16="http://schemas.microsoft.com/office/drawing/2014/main" id="{54FEE7DC-C627-4E22-81A3-9073527CE9DD}"/>
                  </a:ext>
                </a:extLst>
              </p:cNvPr>
              <p:cNvPicPr/>
              <p:nvPr/>
            </p:nvPicPr>
            <p:blipFill>
              <a:blip r:embed="rId12"/>
              <a:stretch>
                <a:fillRect/>
              </a:stretch>
            </p:blipFill>
            <p:spPr>
              <a:xfrm>
                <a:off x="5707200" y="2326920"/>
                <a:ext cx="39996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4" name="Freihand 113">
                <a:extLst>
                  <a:ext uri="{FF2B5EF4-FFF2-40B4-BE49-F238E27FC236}">
                    <a16:creationId xmlns:a16="http://schemas.microsoft.com/office/drawing/2014/main" id="{6AFA92BE-38E1-4107-B25D-C3107F0ACB3B}"/>
                  </a:ext>
                </a:extLst>
              </p14:cNvPr>
              <p14:cNvContentPartPr/>
              <p14:nvPr/>
            </p14:nvContentPartPr>
            <p14:xfrm>
              <a:off x="1395120" y="3276960"/>
              <a:ext cx="168120" cy="44640"/>
            </p14:xfrm>
          </p:contentPart>
        </mc:Choice>
        <mc:Fallback xmlns="">
          <p:pic>
            <p:nvPicPr>
              <p:cNvPr id="114" name="Freihand 113">
                <a:extLst>
                  <a:ext uri="{FF2B5EF4-FFF2-40B4-BE49-F238E27FC236}">
                    <a16:creationId xmlns:a16="http://schemas.microsoft.com/office/drawing/2014/main" id="{6AFA92BE-38E1-4107-B25D-C3107F0ACB3B}"/>
                  </a:ext>
                </a:extLst>
              </p:cNvPr>
              <p:cNvPicPr/>
              <p:nvPr/>
            </p:nvPicPr>
            <p:blipFill>
              <a:blip r:embed="rId14"/>
              <a:stretch>
                <a:fillRect/>
              </a:stretch>
            </p:blipFill>
            <p:spPr>
              <a:xfrm>
                <a:off x="1390800" y="3272640"/>
                <a:ext cx="176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5" name="Freihand 114">
                <a:extLst>
                  <a:ext uri="{FF2B5EF4-FFF2-40B4-BE49-F238E27FC236}">
                    <a16:creationId xmlns:a16="http://schemas.microsoft.com/office/drawing/2014/main" id="{585B8FC9-B959-4D02-B30A-7EB83D7F2CB2}"/>
                  </a:ext>
                </a:extLst>
              </p14:cNvPr>
              <p14:cNvContentPartPr/>
              <p14:nvPr/>
            </p14:nvContentPartPr>
            <p14:xfrm>
              <a:off x="6417840" y="2636160"/>
              <a:ext cx="104760" cy="24120"/>
            </p14:xfrm>
          </p:contentPart>
        </mc:Choice>
        <mc:Fallback xmlns="">
          <p:pic>
            <p:nvPicPr>
              <p:cNvPr id="115" name="Freihand 114">
                <a:extLst>
                  <a:ext uri="{FF2B5EF4-FFF2-40B4-BE49-F238E27FC236}">
                    <a16:creationId xmlns:a16="http://schemas.microsoft.com/office/drawing/2014/main" id="{585B8FC9-B959-4D02-B30A-7EB83D7F2CB2}"/>
                  </a:ext>
                </a:extLst>
              </p:cNvPr>
              <p:cNvPicPr/>
              <p:nvPr/>
            </p:nvPicPr>
            <p:blipFill>
              <a:blip r:embed="rId16"/>
              <a:stretch>
                <a:fillRect/>
              </a:stretch>
            </p:blipFill>
            <p:spPr>
              <a:xfrm>
                <a:off x="6413520" y="2631840"/>
                <a:ext cx="113400" cy="32760"/>
              </a:xfrm>
              <a:prstGeom prst="rect">
                <a:avLst/>
              </a:prstGeom>
            </p:spPr>
          </p:pic>
        </mc:Fallback>
      </mc:AlternateContent>
      <p:grpSp>
        <p:nvGrpSpPr>
          <p:cNvPr id="197" name="Gruppieren 196">
            <a:extLst>
              <a:ext uri="{FF2B5EF4-FFF2-40B4-BE49-F238E27FC236}">
                <a16:creationId xmlns:a16="http://schemas.microsoft.com/office/drawing/2014/main" id="{B8D3614D-FD07-4E68-B3D2-05F40CAD376E}"/>
              </a:ext>
            </a:extLst>
          </p:cNvPr>
          <p:cNvGrpSpPr/>
          <p:nvPr/>
        </p:nvGrpSpPr>
        <p:grpSpPr>
          <a:xfrm>
            <a:off x="4210320" y="1845600"/>
            <a:ext cx="1189080" cy="1306800"/>
            <a:chOff x="4210320" y="1845600"/>
            <a:chExt cx="1189080" cy="1306800"/>
          </a:xfrm>
        </p:grpSpPr>
        <mc:AlternateContent xmlns:mc="http://schemas.openxmlformats.org/markup-compatibility/2006" xmlns:p14="http://schemas.microsoft.com/office/powerpoint/2010/main">
          <mc:Choice Requires="p14">
            <p:contentPart p14:bwMode="auto" r:id="rId17">
              <p14:nvContentPartPr>
                <p14:cNvPr id="192" name="Freihand 191">
                  <a:extLst>
                    <a:ext uri="{FF2B5EF4-FFF2-40B4-BE49-F238E27FC236}">
                      <a16:creationId xmlns:a16="http://schemas.microsoft.com/office/drawing/2014/main" id="{AD4AFA95-297C-4F3E-8D24-C205C32E2FA9}"/>
                    </a:ext>
                  </a:extLst>
                </p14:cNvPr>
                <p14:cNvContentPartPr/>
                <p14:nvPr/>
              </p14:nvContentPartPr>
              <p14:xfrm>
                <a:off x="4282680" y="1845600"/>
                <a:ext cx="1116720" cy="699120"/>
              </p14:xfrm>
            </p:contentPart>
          </mc:Choice>
          <mc:Fallback xmlns="">
            <p:pic>
              <p:nvPicPr>
                <p:cNvPr id="192" name="Freihand 191">
                  <a:extLst>
                    <a:ext uri="{FF2B5EF4-FFF2-40B4-BE49-F238E27FC236}">
                      <a16:creationId xmlns:a16="http://schemas.microsoft.com/office/drawing/2014/main" id="{AD4AFA95-297C-4F3E-8D24-C205C32E2FA9}"/>
                    </a:ext>
                  </a:extLst>
                </p:cNvPr>
                <p:cNvPicPr/>
                <p:nvPr/>
              </p:nvPicPr>
              <p:blipFill>
                <a:blip r:embed="rId18"/>
                <a:stretch>
                  <a:fillRect/>
                </a:stretch>
              </p:blipFill>
              <p:spPr>
                <a:xfrm>
                  <a:off x="4278360" y="1841280"/>
                  <a:ext cx="1125360" cy="707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93" name="Freihand 192">
                  <a:extLst>
                    <a:ext uri="{FF2B5EF4-FFF2-40B4-BE49-F238E27FC236}">
                      <a16:creationId xmlns:a16="http://schemas.microsoft.com/office/drawing/2014/main" id="{DB9FF42B-83DF-48EF-BD32-8B0E3802AA8E}"/>
                    </a:ext>
                  </a:extLst>
                </p14:cNvPr>
                <p14:cNvContentPartPr/>
                <p14:nvPr/>
              </p14:nvContentPartPr>
              <p14:xfrm>
                <a:off x="4455840" y="2763600"/>
                <a:ext cx="878400" cy="298800"/>
              </p14:xfrm>
            </p:contentPart>
          </mc:Choice>
          <mc:Fallback xmlns="">
            <p:pic>
              <p:nvPicPr>
                <p:cNvPr id="193" name="Freihand 192">
                  <a:extLst>
                    <a:ext uri="{FF2B5EF4-FFF2-40B4-BE49-F238E27FC236}">
                      <a16:creationId xmlns:a16="http://schemas.microsoft.com/office/drawing/2014/main" id="{DB9FF42B-83DF-48EF-BD32-8B0E3802AA8E}"/>
                    </a:ext>
                  </a:extLst>
                </p:cNvPr>
                <p:cNvPicPr/>
                <p:nvPr/>
              </p:nvPicPr>
              <p:blipFill>
                <a:blip r:embed="rId20"/>
                <a:stretch>
                  <a:fillRect/>
                </a:stretch>
              </p:blipFill>
              <p:spPr>
                <a:xfrm>
                  <a:off x="4451520" y="2759280"/>
                  <a:ext cx="88704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4" name="Freihand 193">
                  <a:extLst>
                    <a:ext uri="{FF2B5EF4-FFF2-40B4-BE49-F238E27FC236}">
                      <a16:creationId xmlns:a16="http://schemas.microsoft.com/office/drawing/2014/main" id="{B5E9C5F7-1BC5-40F0-87A0-BEEDCDD3A198}"/>
                    </a:ext>
                  </a:extLst>
                </p14:cNvPr>
                <p14:cNvContentPartPr/>
                <p14:nvPr/>
              </p14:nvContentPartPr>
              <p14:xfrm>
                <a:off x="4210320" y="2501520"/>
                <a:ext cx="62640" cy="650880"/>
              </p14:xfrm>
            </p:contentPart>
          </mc:Choice>
          <mc:Fallback xmlns="">
            <p:pic>
              <p:nvPicPr>
                <p:cNvPr id="194" name="Freihand 193">
                  <a:extLst>
                    <a:ext uri="{FF2B5EF4-FFF2-40B4-BE49-F238E27FC236}">
                      <a16:creationId xmlns:a16="http://schemas.microsoft.com/office/drawing/2014/main" id="{B5E9C5F7-1BC5-40F0-87A0-BEEDCDD3A198}"/>
                    </a:ext>
                  </a:extLst>
                </p:cNvPr>
                <p:cNvPicPr/>
                <p:nvPr/>
              </p:nvPicPr>
              <p:blipFill>
                <a:blip r:embed="rId22"/>
                <a:stretch>
                  <a:fillRect/>
                </a:stretch>
              </p:blipFill>
              <p:spPr>
                <a:xfrm>
                  <a:off x="4206000" y="2497200"/>
                  <a:ext cx="71280" cy="659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96" name="Freihand 195">
                  <a:extLst>
                    <a:ext uri="{FF2B5EF4-FFF2-40B4-BE49-F238E27FC236}">
                      <a16:creationId xmlns:a16="http://schemas.microsoft.com/office/drawing/2014/main" id="{A31EE8E4-976D-48DF-A7DE-A66ADBC1B0FC}"/>
                    </a:ext>
                  </a:extLst>
                </p14:cNvPr>
                <p14:cNvContentPartPr/>
                <p14:nvPr/>
              </p14:nvContentPartPr>
              <p14:xfrm>
                <a:off x="5139120" y="1962240"/>
                <a:ext cx="107280" cy="952920"/>
              </p14:xfrm>
            </p:contentPart>
          </mc:Choice>
          <mc:Fallback xmlns="">
            <p:pic>
              <p:nvPicPr>
                <p:cNvPr id="196" name="Freihand 195">
                  <a:extLst>
                    <a:ext uri="{FF2B5EF4-FFF2-40B4-BE49-F238E27FC236}">
                      <a16:creationId xmlns:a16="http://schemas.microsoft.com/office/drawing/2014/main" id="{A31EE8E4-976D-48DF-A7DE-A66ADBC1B0FC}"/>
                    </a:ext>
                  </a:extLst>
                </p:cNvPr>
                <p:cNvPicPr/>
                <p:nvPr/>
              </p:nvPicPr>
              <p:blipFill>
                <a:blip r:embed="rId24"/>
                <a:stretch>
                  <a:fillRect/>
                </a:stretch>
              </p:blipFill>
              <p:spPr>
                <a:xfrm>
                  <a:off x="5134800" y="1957920"/>
                  <a:ext cx="115920" cy="961560"/>
                </a:xfrm>
                <a:prstGeom prst="rect">
                  <a:avLst/>
                </a:prstGeom>
              </p:spPr>
            </p:pic>
          </mc:Fallback>
        </mc:AlternateContent>
      </p:grpSp>
      <p:grpSp>
        <p:nvGrpSpPr>
          <p:cNvPr id="206" name="Gruppieren 205">
            <a:extLst>
              <a:ext uri="{FF2B5EF4-FFF2-40B4-BE49-F238E27FC236}">
                <a16:creationId xmlns:a16="http://schemas.microsoft.com/office/drawing/2014/main" id="{46D2E381-51EC-41FA-93DE-2D37C6112F5A}"/>
              </a:ext>
            </a:extLst>
          </p:cNvPr>
          <p:cNvGrpSpPr/>
          <p:nvPr/>
        </p:nvGrpSpPr>
        <p:grpSpPr>
          <a:xfrm>
            <a:off x="3752040" y="1795920"/>
            <a:ext cx="584640" cy="413640"/>
            <a:chOff x="3752040" y="1795920"/>
            <a:chExt cx="584640" cy="413640"/>
          </a:xfrm>
        </p:grpSpPr>
        <mc:AlternateContent xmlns:mc="http://schemas.openxmlformats.org/markup-compatibility/2006" xmlns:p14="http://schemas.microsoft.com/office/powerpoint/2010/main">
          <mc:Choice Requires="p14">
            <p:contentPart p14:bwMode="auto" r:id="rId25">
              <p14:nvContentPartPr>
                <p14:cNvPr id="198" name="Freihand 197">
                  <a:extLst>
                    <a:ext uri="{FF2B5EF4-FFF2-40B4-BE49-F238E27FC236}">
                      <a16:creationId xmlns:a16="http://schemas.microsoft.com/office/drawing/2014/main" id="{0D8D3193-4BA4-4C50-858F-0B23FDE203BE}"/>
                    </a:ext>
                  </a:extLst>
                </p14:cNvPr>
                <p14:cNvContentPartPr/>
                <p14:nvPr/>
              </p14:nvContentPartPr>
              <p14:xfrm>
                <a:off x="3835920" y="1834800"/>
                <a:ext cx="153000" cy="158760"/>
              </p14:xfrm>
            </p:contentPart>
          </mc:Choice>
          <mc:Fallback xmlns="">
            <p:pic>
              <p:nvPicPr>
                <p:cNvPr id="198" name="Freihand 197">
                  <a:extLst>
                    <a:ext uri="{FF2B5EF4-FFF2-40B4-BE49-F238E27FC236}">
                      <a16:creationId xmlns:a16="http://schemas.microsoft.com/office/drawing/2014/main" id="{0D8D3193-4BA4-4C50-858F-0B23FDE203BE}"/>
                    </a:ext>
                  </a:extLst>
                </p:cNvPr>
                <p:cNvPicPr/>
                <p:nvPr/>
              </p:nvPicPr>
              <p:blipFill>
                <a:blip r:embed="rId26"/>
                <a:stretch>
                  <a:fillRect/>
                </a:stretch>
              </p:blipFill>
              <p:spPr>
                <a:xfrm>
                  <a:off x="3831600" y="1830480"/>
                  <a:ext cx="16164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9" name="Freihand 198">
                  <a:extLst>
                    <a:ext uri="{FF2B5EF4-FFF2-40B4-BE49-F238E27FC236}">
                      <a16:creationId xmlns:a16="http://schemas.microsoft.com/office/drawing/2014/main" id="{26EBA610-EF15-4477-8710-624A74772C17}"/>
                    </a:ext>
                  </a:extLst>
                </p14:cNvPr>
                <p14:cNvContentPartPr/>
                <p14:nvPr/>
              </p14:nvContentPartPr>
              <p14:xfrm>
                <a:off x="3986760" y="1812480"/>
                <a:ext cx="242280" cy="159840"/>
              </p14:xfrm>
            </p:contentPart>
          </mc:Choice>
          <mc:Fallback xmlns="">
            <p:pic>
              <p:nvPicPr>
                <p:cNvPr id="199" name="Freihand 198">
                  <a:extLst>
                    <a:ext uri="{FF2B5EF4-FFF2-40B4-BE49-F238E27FC236}">
                      <a16:creationId xmlns:a16="http://schemas.microsoft.com/office/drawing/2014/main" id="{26EBA610-EF15-4477-8710-624A74772C17}"/>
                    </a:ext>
                  </a:extLst>
                </p:cNvPr>
                <p:cNvPicPr/>
                <p:nvPr/>
              </p:nvPicPr>
              <p:blipFill>
                <a:blip r:embed="rId28"/>
                <a:stretch>
                  <a:fillRect/>
                </a:stretch>
              </p:blipFill>
              <p:spPr>
                <a:xfrm>
                  <a:off x="3982440" y="1808160"/>
                  <a:ext cx="25092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0" name="Freihand 199">
                  <a:extLst>
                    <a:ext uri="{FF2B5EF4-FFF2-40B4-BE49-F238E27FC236}">
                      <a16:creationId xmlns:a16="http://schemas.microsoft.com/office/drawing/2014/main" id="{656C71D7-E495-45EA-9FC7-D75CE599C717}"/>
                    </a:ext>
                  </a:extLst>
                </p14:cNvPr>
                <p14:cNvContentPartPr/>
                <p14:nvPr/>
              </p14:nvContentPartPr>
              <p14:xfrm>
                <a:off x="4225440" y="1830120"/>
                <a:ext cx="63000" cy="75960"/>
              </p14:xfrm>
            </p:contentPart>
          </mc:Choice>
          <mc:Fallback xmlns="">
            <p:pic>
              <p:nvPicPr>
                <p:cNvPr id="200" name="Freihand 199">
                  <a:extLst>
                    <a:ext uri="{FF2B5EF4-FFF2-40B4-BE49-F238E27FC236}">
                      <a16:creationId xmlns:a16="http://schemas.microsoft.com/office/drawing/2014/main" id="{656C71D7-E495-45EA-9FC7-D75CE599C717}"/>
                    </a:ext>
                  </a:extLst>
                </p:cNvPr>
                <p:cNvPicPr/>
                <p:nvPr/>
              </p:nvPicPr>
              <p:blipFill>
                <a:blip r:embed="rId30"/>
                <a:stretch>
                  <a:fillRect/>
                </a:stretch>
              </p:blipFill>
              <p:spPr>
                <a:xfrm>
                  <a:off x="4221120" y="1825800"/>
                  <a:ext cx="716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1" name="Freihand 200">
                  <a:extLst>
                    <a:ext uri="{FF2B5EF4-FFF2-40B4-BE49-F238E27FC236}">
                      <a16:creationId xmlns:a16="http://schemas.microsoft.com/office/drawing/2014/main" id="{887DA798-39A9-44A3-81D1-75CDA54B1836}"/>
                    </a:ext>
                  </a:extLst>
                </p14:cNvPr>
                <p14:cNvContentPartPr/>
                <p14:nvPr/>
              </p14:nvContentPartPr>
              <p14:xfrm>
                <a:off x="4253520" y="1795920"/>
                <a:ext cx="83160" cy="128520"/>
              </p14:xfrm>
            </p:contentPart>
          </mc:Choice>
          <mc:Fallback xmlns="">
            <p:pic>
              <p:nvPicPr>
                <p:cNvPr id="201" name="Freihand 200">
                  <a:extLst>
                    <a:ext uri="{FF2B5EF4-FFF2-40B4-BE49-F238E27FC236}">
                      <a16:creationId xmlns:a16="http://schemas.microsoft.com/office/drawing/2014/main" id="{887DA798-39A9-44A3-81D1-75CDA54B1836}"/>
                    </a:ext>
                  </a:extLst>
                </p:cNvPr>
                <p:cNvPicPr/>
                <p:nvPr/>
              </p:nvPicPr>
              <p:blipFill>
                <a:blip r:embed="rId32"/>
                <a:stretch>
                  <a:fillRect/>
                </a:stretch>
              </p:blipFill>
              <p:spPr>
                <a:xfrm>
                  <a:off x="4249200" y="1791600"/>
                  <a:ext cx="9180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2" name="Freihand 201">
                  <a:extLst>
                    <a:ext uri="{FF2B5EF4-FFF2-40B4-BE49-F238E27FC236}">
                      <a16:creationId xmlns:a16="http://schemas.microsoft.com/office/drawing/2014/main" id="{69E3DC07-75F4-41C3-87A2-C61FE02A54E5}"/>
                    </a:ext>
                  </a:extLst>
                </p14:cNvPr>
                <p14:cNvContentPartPr/>
                <p14:nvPr/>
              </p14:nvContentPartPr>
              <p14:xfrm>
                <a:off x="3840240" y="2078160"/>
                <a:ext cx="38520" cy="130320"/>
              </p14:xfrm>
            </p:contentPart>
          </mc:Choice>
          <mc:Fallback xmlns="">
            <p:pic>
              <p:nvPicPr>
                <p:cNvPr id="202" name="Freihand 201">
                  <a:extLst>
                    <a:ext uri="{FF2B5EF4-FFF2-40B4-BE49-F238E27FC236}">
                      <a16:creationId xmlns:a16="http://schemas.microsoft.com/office/drawing/2014/main" id="{69E3DC07-75F4-41C3-87A2-C61FE02A54E5}"/>
                    </a:ext>
                  </a:extLst>
                </p:cNvPr>
                <p:cNvPicPr/>
                <p:nvPr/>
              </p:nvPicPr>
              <p:blipFill>
                <a:blip r:embed="rId34"/>
                <a:stretch>
                  <a:fillRect/>
                </a:stretch>
              </p:blipFill>
              <p:spPr>
                <a:xfrm>
                  <a:off x="3835920" y="2073840"/>
                  <a:ext cx="471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03" name="Freihand 202">
                  <a:extLst>
                    <a:ext uri="{FF2B5EF4-FFF2-40B4-BE49-F238E27FC236}">
                      <a16:creationId xmlns:a16="http://schemas.microsoft.com/office/drawing/2014/main" id="{2945E025-51B8-46E3-9D94-C2C5AE86B51E}"/>
                    </a:ext>
                  </a:extLst>
                </p14:cNvPr>
                <p14:cNvContentPartPr/>
                <p14:nvPr/>
              </p14:nvContentPartPr>
              <p14:xfrm>
                <a:off x="3752040" y="2033520"/>
                <a:ext cx="158040" cy="67680"/>
              </p14:xfrm>
            </p:contentPart>
          </mc:Choice>
          <mc:Fallback xmlns="">
            <p:pic>
              <p:nvPicPr>
                <p:cNvPr id="203" name="Freihand 202">
                  <a:extLst>
                    <a:ext uri="{FF2B5EF4-FFF2-40B4-BE49-F238E27FC236}">
                      <a16:creationId xmlns:a16="http://schemas.microsoft.com/office/drawing/2014/main" id="{2945E025-51B8-46E3-9D94-C2C5AE86B51E}"/>
                    </a:ext>
                  </a:extLst>
                </p:cNvPr>
                <p:cNvPicPr/>
                <p:nvPr/>
              </p:nvPicPr>
              <p:blipFill>
                <a:blip r:embed="rId36"/>
                <a:stretch>
                  <a:fillRect/>
                </a:stretch>
              </p:blipFill>
              <p:spPr>
                <a:xfrm>
                  <a:off x="3747720" y="2029200"/>
                  <a:ext cx="1666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4" name="Freihand 203">
                  <a:extLst>
                    <a:ext uri="{FF2B5EF4-FFF2-40B4-BE49-F238E27FC236}">
                      <a16:creationId xmlns:a16="http://schemas.microsoft.com/office/drawing/2014/main" id="{D2E6191F-5648-44D0-9688-9FE1CE3E206B}"/>
                    </a:ext>
                  </a:extLst>
                </p14:cNvPr>
                <p14:cNvContentPartPr/>
                <p14:nvPr/>
              </p14:nvContentPartPr>
              <p14:xfrm>
                <a:off x="3853560" y="2034240"/>
                <a:ext cx="350640" cy="175320"/>
              </p14:xfrm>
            </p:contentPart>
          </mc:Choice>
          <mc:Fallback xmlns="">
            <p:pic>
              <p:nvPicPr>
                <p:cNvPr id="204" name="Freihand 203">
                  <a:extLst>
                    <a:ext uri="{FF2B5EF4-FFF2-40B4-BE49-F238E27FC236}">
                      <a16:creationId xmlns:a16="http://schemas.microsoft.com/office/drawing/2014/main" id="{D2E6191F-5648-44D0-9688-9FE1CE3E206B}"/>
                    </a:ext>
                  </a:extLst>
                </p:cNvPr>
                <p:cNvPicPr/>
                <p:nvPr/>
              </p:nvPicPr>
              <p:blipFill>
                <a:blip r:embed="rId38"/>
                <a:stretch>
                  <a:fillRect/>
                </a:stretch>
              </p:blipFill>
              <p:spPr>
                <a:xfrm>
                  <a:off x="3849240" y="2029920"/>
                  <a:ext cx="35928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05" name="Freihand 204">
                  <a:extLst>
                    <a:ext uri="{FF2B5EF4-FFF2-40B4-BE49-F238E27FC236}">
                      <a16:creationId xmlns:a16="http://schemas.microsoft.com/office/drawing/2014/main" id="{77AEF646-ACAA-4F0B-9AD9-E1D232BBB49D}"/>
                    </a:ext>
                  </a:extLst>
                </p14:cNvPr>
                <p14:cNvContentPartPr/>
                <p14:nvPr/>
              </p14:nvContentPartPr>
              <p14:xfrm>
                <a:off x="4223640" y="2001840"/>
                <a:ext cx="76320" cy="69840"/>
              </p14:xfrm>
            </p:contentPart>
          </mc:Choice>
          <mc:Fallback xmlns="">
            <p:pic>
              <p:nvPicPr>
                <p:cNvPr id="205" name="Freihand 204">
                  <a:extLst>
                    <a:ext uri="{FF2B5EF4-FFF2-40B4-BE49-F238E27FC236}">
                      <a16:creationId xmlns:a16="http://schemas.microsoft.com/office/drawing/2014/main" id="{77AEF646-ACAA-4F0B-9AD9-E1D232BBB49D}"/>
                    </a:ext>
                  </a:extLst>
                </p:cNvPr>
                <p:cNvPicPr/>
                <p:nvPr/>
              </p:nvPicPr>
              <p:blipFill>
                <a:blip r:embed="rId40"/>
                <a:stretch>
                  <a:fillRect/>
                </a:stretch>
              </p:blipFill>
              <p:spPr>
                <a:xfrm>
                  <a:off x="4219320" y="1997520"/>
                  <a:ext cx="84960" cy="78480"/>
                </a:xfrm>
                <a:prstGeom prst="rect">
                  <a:avLst/>
                </a:prstGeom>
              </p:spPr>
            </p:pic>
          </mc:Fallback>
        </mc:AlternateContent>
      </p:grpSp>
      <p:grpSp>
        <p:nvGrpSpPr>
          <p:cNvPr id="274" name="Gruppieren 273">
            <a:extLst>
              <a:ext uri="{FF2B5EF4-FFF2-40B4-BE49-F238E27FC236}">
                <a16:creationId xmlns:a16="http://schemas.microsoft.com/office/drawing/2014/main" id="{FE6BD2E7-78BD-45DA-98C1-E9A4709A5864}"/>
              </a:ext>
            </a:extLst>
          </p:cNvPr>
          <p:cNvGrpSpPr/>
          <p:nvPr/>
        </p:nvGrpSpPr>
        <p:grpSpPr>
          <a:xfrm>
            <a:off x="5578680" y="-35400"/>
            <a:ext cx="6627960" cy="6189480"/>
            <a:chOff x="5578680" y="-35400"/>
            <a:chExt cx="6627960" cy="6189480"/>
          </a:xfrm>
        </p:grpSpPr>
        <mc:AlternateContent xmlns:mc="http://schemas.openxmlformats.org/markup-compatibility/2006" xmlns:p14="http://schemas.microsoft.com/office/powerpoint/2010/main">
          <mc:Choice Requires="p14">
            <p:contentPart p14:bwMode="auto" r:id="rId41">
              <p14:nvContentPartPr>
                <p14:cNvPr id="116" name="Freihand 115">
                  <a:extLst>
                    <a:ext uri="{FF2B5EF4-FFF2-40B4-BE49-F238E27FC236}">
                      <a16:creationId xmlns:a16="http://schemas.microsoft.com/office/drawing/2014/main" id="{5124545A-E6F5-4D9B-B6E3-1DA947B43382}"/>
                    </a:ext>
                  </a:extLst>
                </p14:cNvPr>
                <p14:cNvContentPartPr/>
                <p14:nvPr/>
              </p14:nvContentPartPr>
              <p14:xfrm>
                <a:off x="8464440" y="2554440"/>
                <a:ext cx="123840" cy="171360"/>
              </p14:xfrm>
            </p:contentPart>
          </mc:Choice>
          <mc:Fallback xmlns="">
            <p:pic>
              <p:nvPicPr>
                <p:cNvPr id="116" name="Freihand 115">
                  <a:extLst>
                    <a:ext uri="{FF2B5EF4-FFF2-40B4-BE49-F238E27FC236}">
                      <a16:creationId xmlns:a16="http://schemas.microsoft.com/office/drawing/2014/main" id="{5124545A-E6F5-4D9B-B6E3-1DA947B43382}"/>
                    </a:ext>
                  </a:extLst>
                </p:cNvPr>
                <p:cNvPicPr/>
                <p:nvPr/>
              </p:nvPicPr>
              <p:blipFill>
                <a:blip r:embed="rId42"/>
                <a:stretch>
                  <a:fillRect/>
                </a:stretch>
              </p:blipFill>
              <p:spPr>
                <a:xfrm>
                  <a:off x="8460120" y="2550120"/>
                  <a:ext cx="13248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17" name="Freihand 116">
                  <a:extLst>
                    <a:ext uri="{FF2B5EF4-FFF2-40B4-BE49-F238E27FC236}">
                      <a16:creationId xmlns:a16="http://schemas.microsoft.com/office/drawing/2014/main" id="{239C30D6-2EEC-4F49-8973-73ACDCEC4DD0}"/>
                    </a:ext>
                  </a:extLst>
                </p14:cNvPr>
                <p14:cNvContentPartPr/>
                <p14:nvPr/>
              </p14:nvContentPartPr>
              <p14:xfrm>
                <a:off x="8733000" y="2564160"/>
                <a:ext cx="56520" cy="142560"/>
              </p14:xfrm>
            </p:contentPart>
          </mc:Choice>
          <mc:Fallback xmlns="">
            <p:pic>
              <p:nvPicPr>
                <p:cNvPr id="117" name="Freihand 116">
                  <a:extLst>
                    <a:ext uri="{FF2B5EF4-FFF2-40B4-BE49-F238E27FC236}">
                      <a16:creationId xmlns:a16="http://schemas.microsoft.com/office/drawing/2014/main" id="{239C30D6-2EEC-4F49-8973-73ACDCEC4DD0}"/>
                    </a:ext>
                  </a:extLst>
                </p:cNvPr>
                <p:cNvPicPr/>
                <p:nvPr/>
              </p:nvPicPr>
              <p:blipFill>
                <a:blip r:embed="rId44"/>
                <a:stretch>
                  <a:fillRect/>
                </a:stretch>
              </p:blipFill>
              <p:spPr>
                <a:xfrm>
                  <a:off x="8728680" y="2559840"/>
                  <a:ext cx="6516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18" name="Freihand 117">
                  <a:extLst>
                    <a:ext uri="{FF2B5EF4-FFF2-40B4-BE49-F238E27FC236}">
                      <a16:creationId xmlns:a16="http://schemas.microsoft.com/office/drawing/2014/main" id="{775A4CF2-445E-4DF8-9586-2257AAE6467C}"/>
                    </a:ext>
                  </a:extLst>
                </p14:cNvPr>
                <p14:cNvContentPartPr/>
                <p14:nvPr/>
              </p14:nvContentPartPr>
              <p14:xfrm>
                <a:off x="8657400" y="2504040"/>
                <a:ext cx="84960" cy="81360"/>
              </p14:xfrm>
            </p:contentPart>
          </mc:Choice>
          <mc:Fallback xmlns="">
            <p:pic>
              <p:nvPicPr>
                <p:cNvPr id="118" name="Freihand 117">
                  <a:extLst>
                    <a:ext uri="{FF2B5EF4-FFF2-40B4-BE49-F238E27FC236}">
                      <a16:creationId xmlns:a16="http://schemas.microsoft.com/office/drawing/2014/main" id="{775A4CF2-445E-4DF8-9586-2257AAE6467C}"/>
                    </a:ext>
                  </a:extLst>
                </p:cNvPr>
                <p:cNvPicPr/>
                <p:nvPr/>
              </p:nvPicPr>
              <p:blipFill>
                <a:blip r:embed="rId46"/>
                <a:stretch>
                  <a:fillRect/>
                </a:stretch>
              </p:blipFill>
              <p:spPr>
                <a:xfrm>
                  <a:off x="8653080" y="2499720"/>
                  <a:ext cx="936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19" name="Freihand 118">
                  <a:extLst>
                    <a:ext uri="{FF2B5EF4-FFF2-40B4-BE49-F238E27FC236}">
                      <a16:creationId xmlns:a16="http://schemas.microsoft.com/office/drawing/2014/main" id="{CF879EDC-FF7E-45AB-AFAB-F941854A743A}"/>
                    </a:ext>
                  </a:extLst>
                </p14:cNvPr>
                <p14:cNvContentPartPr/>
                <p14:nvPr/>
              </p14:nvContentPartPr>
              <p14:xfrm>
                <a:off x="8770800" y="2632920"/>
                <a:ext cx="114480" cy="50040"/>
              </p14:xfrm>
            </p:contentPart>
          </mc:Choice>
          <mc:Fallback xmlns="">
            <p:pic>
              <p:nvPicPr>
                <p:cNvPr id="119" name="Freihand 118">
                  <a:extLst>
                    <a:ext uri="{FF2B5EF4-FFF2-40B4-BE49-F238E27FC236}">
                      <a16:creationId xmlns:a16="http://schemas.microsoft.com/office/drawing/2014/main" id="{CF879EDC-FF7E-45AB-AFAB-F941854A743A}"/>
                    </a:ext>
                  </a:extLst>
                </p:cNvPr>
                <p:cNvPicPr/>
                <p:nvPr/>
              </p:nvPicPr>
              <p:blipFill>
                <a:blip r:embed="rId48"/>
                <a:stretch>
                  <a:fillRect/>
                </a:stretch>
              </p:blipFill>
              <p:spPr>
                <a:xfrm>
                  <a:off x="8766480" y="2628600"/>
                  <a:ext cx="1231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21" name="Freihand 120">
                  <a:extLst>
                    <a:ext uri="{FF2B5EF4-FFF2-40B4-BE49-F238E27FC236}">
                      <a16:creationId xmlns:a16="http://schemas.microsoft.com/office/drawing/2014/main" id="{D3E20F14-C16D-4048-BF60-E3AE80676DF8}"/>
                    </a:ext>
                  </a:extLst>
                </p14:cNvPr>
                <p14:cNvContentPartPr/>
                <p14:nvPr/>
              </p14:nvContentPartPr>
              <p14:xfrm>
                <a:off x="9060600" y="2488920"/>
                <a:ext cx="116280" cy="184680"/>
              </p14:xfrm>
            </p:contentPart>
          </mc:Choice>
          <mc:Fallback xmlns="">
            <p:pic>
              <p:nvPicPr>
                <p:cNvPr id="121" name="Freihand 120">
                  <a:extLst>
                    <a:ext uri="{FF2B5EF4-FFF2-40B4-BE49-F238E27FC236}">
                      <a16:creationId xmlns:a16="http://schemas.microsoft.com/office/drawing/2014/main" id="{D3E20F14-C16D-4048-BF60-E3AE80676DF8}"/>
                    </a:ext>
                  </a:extLst>
                </p:cNvPr>
                <p:cNvPicPr/>
                <p:nvPr/>
              </p:nvPicPr>
              <p:blipFill>
                <a:blip r:embed="rId50"/>
                <a:stretch>
                  <a:fillRect/>
                </a:stretch>
              </p:blipFill>
              <p:spPr>
                <a:xfrm>
                  <a:off x="9056280" y="2484600"/>
                  <a:ext cx="12492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22" name="Freihand 121">
                  <a:extLst>
                    <a:ext uri="{FF2B5EF4-FFF2-40B4-BE49-F238E27FC236}">
                      <a16:creationId xmlns:a16="http://schemas.microsoft.com/office/drawing/2014/main" id="{F8558A5B-C545-415E-9FF7-DFB7FFE38151}"/>
                    </a:ext>
                  </a:extLst>
                </p14:cNvPr>
                <p14:cNvContentPartPr/>
                <p14:nvPr/>
              </p14:nvContentPartPr>
              <p14:xfrm>
                <a:off x="9073560" y="2579640"/>
                <a:ext cx="311040" cy="79560"/>
              </p14:xfrm>
            </p:contentPart>
          </mc:Choice>
          <mc:Fallback xmlns="">
            <p:pic>
              <p:nvPicPr>
                <p:cNvPr id="122" name="Freihand 121">
                  <a:extLst>
                    <a:ext uri="{FF2B5EF4-FFF2-40B4-BE49-F238E27FC236}">
                      <a16:creationId xmlns:a16="http://schemas.microsoft.com/office/drawing/2014/main" id="{F8558A5B-C545-415E-9FF7-DFB7FFE38151}"/>
                    </a:ext>
                  </a:extLst>
                </p:cNvPr>
                <p:cNvPicPr/>
                <p:nvPr/>
              </p:nvPicPr>
              <p:blipFill>
                <a:blip r:embed="rId52"/>
                <a:stretch>
                  <a:fillRect/>
                </a:stretch>
              </p:blipFill>
              <p:spPr>
                <a:xfrm>
                  <a:off x="9069240" y="2575320"/>
                  <a:ext cx="319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23" name="Freihand 122">
                  <a:extLst>
                    <a:ext uri="{FF2B5EF4-FFF2-40B4-BE49-F238E27FC236}">
                      <a16:creationId xmlns:a16="http://schemas.microsoft.com/office/drawing/2014/main" id="{2180E516-CDB3-44CC-BB83-8FB5D32BD87B}"/>
                    </a:ext>
                  </a:extLst>
                </p14:cNvPr>
                <p14:cNvContentPartPr/>
                <p14:nvPr/>
              </p14:nvContentPartPr>
              <p14:xfrm>
                <a:off x="9393240" y="2526000"/>
                <a:ext cx="51840" cy="16560"/>
              </p14:xfrm>
            </p:contentPart>
          </mc:Choice>
          <mc:Fallback xmlns="">
            <p:pic>
              <p:nvPicPr>
                <p:cNvPr id="123" name="Freihand 122">
                  <a:extLst>
                    <a:ext uri="{FF2B5EF4-FFF2-40B4-BE49-F238E27FC236}">
                      <a16:creationId xmlns:a16="http://schemas.microsoft.com/office/drawing/2014/main" id="{2180E516-CDB3-44CC-BB83-8FB5D32BD87B}"/>
                    </a:ext>
                  </a:extLst>
                </p:cNvPr>
                <p:cNvPicPr/>
                <p:nvPr/>
              </p:nvPicPr>
              <p:blipFill>
                <a:blip r:embed="rId54"/>
                <a:stretch>
                  <a:fillRect/>
                </a:stretch>
              </p:blipFill>
              <p:spPr>
                <a:xfrm>
                  <a:off x="9388920" y="2521680"/>
                  <a:ext cx="604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24" name="Freihand 123">
                  <a:extLst>
                    <a:ext uri="{FF2B5EF4-FFF2-40B4-BE49-F238E27FC236}">
                      <a16:creationId xmlns:a16="http://schemas.microsoft.com/office/drawing/2014/main" id="{E6998C98-56C2-44BD-B6C3-E0923BA21DB4}"/>
                    </a:ext>
                  </a:extLst>
                </p14:cNvPr>
                <p14:cNvContentPartPr/>
                <p14:nvPr/>
              </p14:nvContentPartPr>
              <p14:xfrm>
                <a:off x="9401160" y="2544000"/>
                <a:ext cx="77760" cy="120240"/>
              </p14:xfrm>
            </p:contentPart>
          </mc:Choice>
          <mc:Fallback xmlns="">
            <p:pic>
              <p:nvPicPr>
                <p:cNvPr id="124" name="Freihand 123">
                  <a:extLst>
                    <a:ext uri="{FF2B5EF4-FFF2-40B4-BE49-F238E27FC236}">
                      <a16:creationId xmlns:a16="http://schemas.microsoft.com/office/drawing/2014/main" id="{E6998C98-56C2-44BD-B6C3-E0923BA21DB4}"/>
                    </a:ext>
                  </a:extLst>
                </p:cNvPr>
                <p:cNvPicPr/>
                <p:nvPr/>
              </p:nvPicPr>
              <p:blipFill>
                <a:blip r:embed="rId56"/>
                <a:stretch>
                  <a:fillRect/>
                </a:stretch>
              </p:blipFill>
              <p:spPr>
                <a:xfrm>
                  <a:off x="9396840" y="2539680"/>
                  <a:ext cx="8640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25" name="Freihand 124">
                  <a:extLst>
                    <a:ext uri="{FF2B5EF4-FFF2-40B4-BE49-F238E27FC236}">
                      <a16:creationId xmlns:a16="http://schemas.microsoft.com/office/drawing/2014/main" id="{4F2FCA49-36CB-4363-B058-37089D1F2E89}"/>
                    </a:ext>
                  </a:extLst>
                </p14:cNvPr>
                <p14:cNvContentPartPr/>
                <p14:nvPr/>
              </p14:nvContentPartPr>
              <p14:xfrm>
                <a:off x="9422040" y="2553360"/>
                <a:ext cx="360" cy="360"/>
              </p14:xfrm>
            </p:contentPart>
          </mc:Choice>
          <mc:Fallback xmlns="">
            <p:pic>
              <p:nvPicPr>
                <p:cNvPr id="125" name="Freihand 124">
                  <a:extLst>
                    <a:ext uri="{FF2B5EF4-FFF2-40B4-BE49-F238E27FC236}">
                      <a16:creationId xmlns:a16="http://schemas.microsoft.com/office/drawing/2014/main" id="{4F2FCA49-36CB-4363-B058-37089D1F2E89}"/>
                    </a:ext>
                  </a:extLst>
                </p:cNvPr>
                <p:cNvPicPr/>
                <p:nvPr/>
              </p:nvPicPr>
              <p:blipFill>
                <a:blip r:embed="rId58"/>
                <a:stretch>
                  <a:fillRect/>
                </a:stretch>
              </p:blipFill>
              <p:spPr>
                <a:xfrm>
                  <a:off x="9417720" y="25490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26" name="Freihand 125">
                  <a:extLst>
                    <a:ext uri="{FF2B5EF4-FFF2-40B4-BE49-F238E27FC236}">
                      <a16:creationId xmlns:a16="http://schemas.microsoft.com/office/drawing/2014/main" id="{E7B2F121-F62E-485D-B272-325434D5F948}"/>
                    </a:ext>
                  </a:extLst>
                </p14:cNvPr>
                <p14:cNvContentPartPr/>
                <p14:nvPr/>
              </p14:nvContentPartPr>
              <p14:xfrm>
                <a:off x="9484320" y="2533560"/>
                <a:ext cx="97200" cy="127080"/>
              </p14:xfrm>
            </p:contentPart>
          </mc:Choice>
          <mc:Fallback xmlns="">
            <p:pic>
              <p:nvPicPr>
                <p:cNvPr id="126" name="Freihand 125">
                  <a:extLst>
                    <a:ext uri="{FF2B5EF4-FFF2-40B4-BE49-F238E27FC236}">
                      <a16:creationId xmlns:a16="http://schemas.microsoft.com/office/drawing/2014/main" id="{E7B2F121-F62E-485D-B272-325434D5F948}"/>
                    </a:ext>
                  </a:extLst>
                </p:cNvPr>
                <p:cNvPicPr/>
                <p:nvPr/>
              </p:nvPicPr>
              <p:blipFill>
                <a:blip r:embed="rId60"/>
                <a:stretch>
                  <a:fillRect/>
                </a:stretch>
              </p:blipFill>
              <p:spPr>
                <a:xfrm>
                  <a:off x="9480000" y="2529240"/>
                  <a:ext cx="1058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27" name="Freihand 126">
                  <a:extLst>
                    <a:ext uri="{FF2B5EF4-FFF2-40B4-BE49-F238E27FC236}">
                      <a16:creationId xmlns:a16="http://schemas.microsoft.com/office/drawing/2014/main" id="{2D545A99-03C4-4A2A-B318-13A169AC15D1}"/>
                    </a:ext>
                  </a:extLst>
                </p14:cNvPr>
                <p14:cNvContentPartPr/>
                <p14:nvPr/>
              </p14:nvContentPartPr>
              <p14:xfrm>
                <a:off x="9570000" y="2550120"/>
                <a:ext cx="52200" cy="102600"/>
              </p14:xfrm>
            </p:contentPart>
          </mc:Choice>
          <mc:Fallback xmlns="">
            <p:pic>
              <p:nvPicPr>
                <p:cNvPr id="127" name="Freihand 126">
                  <a:extLst>
                    <a:ext uri="{FF2B5EF4-FFF2-40B4-BE49-F238E27FC236}">
                      <a16:creationId xmlns:a16="http://schemas.microsoft.com/office/drawing/2014/main" id="{2D545A99-03C4-4A2A-B318-13A169AC15D1}"/>
                    </a:ext>
                  </a:extLst>
                </p:cNvPr>
                <p:cNvPicPr/>
                <p:nvPr/>
              </p:nvPicPr>
              <p:blipFill>
                <a:blip r:embed="rId62"/>
                <a:stretch>
                  <a:fillRect/>
                </a:stretch>
              </p:blipFill>
              <p:spPr>
                <a:xfrm>
                  <a:off x="9565680" y="2545800"/>
                  <a:ext cx="608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28" name="Freihand 127">
                  <a:extLst>
                    <a:ext uri="{FF2B5EF4-FFF2-40B4-BE49-F238E27FC236}">
                      <a16:creationId xmlns:a16="http://schemas.microsoft.com/office/drawing/2014/main" id="{DBF1E736-0EC6-429B-B4DB-30D05AE34BBA}"/>
                    </a:ext>
                  </a:extLst>
                </p14:cNvPr>
                <p14:cNvContentPartPr/>
                <p14:nvPr/>
              </p14:nvContentPartPr>
              <p14:xfrm>
                <a:off x="9679080" y="2532480"/>
                <a:ext cx="311040" cy="95400"/>
              </p14:xfrm>
            </p:contentPart>
          </mc:Choice>
          <mc:Fallback xmlns="">
            <p:pic>
              <p:nvPicPr>
                <p:cNvPr id="128" name="Freihand 127">
                  <a:extLst>
                    <a:ext uri="{FF2B5EF4-FFF2-40B4-BE49-F238E27FC236}">
                      <a16:creationId xmlns:a16="http://schemas.microsoft.com/office/drawing/2014/main" id="{DBF1E736-0EC6-429B-B4DB-30D05AE34BBA}"/>
                    </a:ext>
                  </a:extLst>
                </p:cNvPr>
                <p:cNvPicPr/>
                <p:nvPr/>
              </p:nvPicPr>
              <p:blipFill>
                <a:blip r:embed="rId64"/>
                <a:stretch>
                  <a:fillRect/>
                </a:stretch>
              </p:blipFill>
              <p:spPr>
                <a:xfrm>
                  <a:off x="9674760" y="2528160"/>
                  <a:ext cx="3196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29" name="Freihand 128">
                  <a:extLst>
                    <a:ext uri="{FF2B5EF4-FFF2-40B4-BE49-F238E27FC236}">
                      <a16:creationId xmlns:a16="http://schemas.microsoft.com/office/drawing/2014/main" id="{FC7EFD45-19EB-420A-B232-411BD6E93FF9}"/>
                    </a:ext>
                  </a:extLst>
                </p14:cNvPr>
                <p14:cNvContentPartPr/>
                <p14:nvPr/>
              </p14:nvContentPartPr>
              <p14:xfrm>
                <a:off x="10005600" y="2484600"/>
                <a:ext cx="27360" cy="5040"/>
              </p14:xfrm>
            </p:contentPart>
          </mc:Choice>
          <mc:Fallback xmlns="">
            <p:pic>
              <p:nvPicPr>
                <p:cNvPr id="129" name="Freihand 128">
                  <a:extLst>
                    <a:ext uri="{FF2B5EF4-FFF2-40B4-BE49-F238E27FC236}">
                      <a16:creationId xmlns:a16="http://schemas.microsoft.com/office/drawing/2014/main" id="{FC7EFD45-19EB-420A-B232-411BD6E93FF9}"/>
                    </a:ext>
                  </a:extLst>
                </p:cNvPr>
                <p:cNvPicPr/>
                <p:nvPr/>
              </p:nvPicPr>
              <p:blipFill>
                <a:blip r:embed="rId66"/>
                <a:stretch>
                  <a:fillRect/>
                </a:stretch>
              </p:blipFill>
              <p:spPr>
                <a:xfrm>
                  <a:off x="10001280" y="2480280"/>
                  <a:ext cx="360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30" name="Freihand 129">
                  <a:extLst>
                    <a:ext uri="{FF2B5EF4-FFF2-40B4-BE49-F238E27FC236}">
                      <a16:creationId xmlns:a16="http://schemas.microsoft.com/office/drawing/2014/main" id="{73DDED03-0F23-4108-B294-E05FDA829AA5}"/>
                    </a:ext>
                  </a:extLst>
                </p14:cNvPr>
                <p14:cNvContentPartPr/>
                <p14:nvPr/>
              </p14:nvContentPartPr>
              <p14:xfrm>
                <a:off x="10027560" y="2501520"/>
                <a:ext cx="87120" cy="108720"/>
              </p14:xfrm>
            </p:contentPart>
          </mc:Choice>
          <mc:Fallback xmlns="">
            <p:pic>
              <p:nvPicPr>
                <p:cNvPr id="130" name="Freihand 129">
                  <a:extLst>
                    <a:ext uri="{FF2B5EF4-FFF2-40B4-BE49-F238E27FC236}">
                      <a16:creationId xmlns:a16="http://schemas.microsoft.com/office/drawing/2014/main" id="{73DDED03-0F23-4108-B294-E05FDA829AA5}"/>
                    </a:ext>
                  </a:extLst>
                </p:cNvPr>
                <p:cNvPicPr/>
                <p:nvPr/>
              </p:nvPicPr>
              <p:blipFill>
                <a:blip r:embed="rId68"/>
                <a:stretch>
                  <a:fillRect/>
                </a:stretch>
              </p:blipFill>
              <p:spPr>
                <a:xfrm>
                  <a:off x="10023240" y="2497200"/>
                  <a:ext cx="9576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31" name="Freihand 130">
                  <a:extLst>
                    <a:ext uri="{FF2B5EF4-FFF2-40B4-BE49-F238E27FC236}">
                      <a16:creationId xmlns:a16="http://schemas.microsoft.com/office/drawing/2014/main" id="{BE6F826C-BF77-452E-8BFC-59E636266E53}"/>
                    </a:ext>
                  </a:extLst>
                </p14:cNvPr>
                <p14:cNvContentPartPr/>
                <p14:nvPr/>
              </p14:nvContentPartPr>
              <p14:xfrm>
                <a:off x="10358040" y="2374080"/>
                <a:ext cx="285480" cy="284040"/>
              </p14:xfrm>
            </p:contentPart>
          </mc:Choice>
          <mc:Fallback xmlns="">
            <p:pic>
              <p:nvPicPr>
                <p:cNvPr id="131" name="Freihand 130">
                  <a:extLst>
                    <a:ext uri="{FF2B5EF4-FFF2-40B4-BE49-F238E27FC236}">
                      <a16:creationId xmlns:a16="http://schemas.microsoft.com/office/drawing/2014/main" id="{BE6F826C-BF77-452E-8BFC-59E636266E53}"/>
                    </a:ext>
                  </a:extLst>
                </p:cNvPr>
                <p:cNvPicPr/>
                <p:nvPr/>
              </p:nvPicPr>
              <p:blipFill>
                <a:blip r:embed="rId70"/>
                <a:stretch>
                  <a:fillRect/>
                </a:stretch>
              </p:blipFill>
              <p:spPr>
                <a:xfrm>
                  <a:off x="10353720" y="2369760"/>
                  <a:ext cx="29412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32" name="Freihand 131">
                  <a:extLst>
                    <a:ext uri="{FF2B5EF4-FFF2-40B4-BE49-F238E27FC236}">
                      <a16:creationId xmlns:a16="http://schemas.microsoft.com/office/drawing/2014/main" id="{1C91FE64-D0F8-4F9B-A776-14D0F1168330}"/>
                    </a:ext>
                  </a:extLst>
                </p14:cNvPr>
                <p14:cNvContentPartPr/>
                <p14:nvPr/>
              </p14:nvContentPartPr>
              <p14:xfrm>
                <a:off x="10646400" y="2374440"/>
                <a:ext cx="164880" cy="189360"/>
              </p14:xfrm>
            </p:contentPart>
          </mc:Choice>
          <mc:Fallback xmlns="">
            <p:pic>
              <p:nvPicPr>
                <p:cNvPr id="132" name="Freihand 131">
                  <a:extLst>
                    <a:ext uri="{FF2B5EF4-FFF2-40B4-BE49-F238E27FC236}">
                      <a16:creationId xmlns:a16="http://schemas.microsoft.com/office/drawing/2014/main" id="{1C91FE64-D0F8-4F9B-A776-14D0F1168330}"/>
                    </a:ext>
                  </a:extLst>
                </p:cNvPr>
                <p:cNvPicPr/>
                <p:nvPr/>
              </p:nvPicPr>
              <p:blipFill>
                <a:blip r:embed="rId72"/>
                <a:stretch>
                  <a:fillRect/>
                </a:stretch>
              </p:blipFill>
              <p:spPr>
                <a:xfrm>
                  <a:off x="10642080" y="2370120"/>
                  <a:ext cx="1735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33" name="Freihand 132">
                  <a:extLst>
                    <a:ext uri="{FF2B5EF4-FFF2-40B4-BE49-F238E27FC236}">
                      <a16:creationId xmlns:a16="http://schemas.microsoft.com/office/drawing/2014/main" id="{A04A94E3-27AA-4002-9A3E-0998011473E1}"/>
                    </a:ext>
                  </a:extLst>
                </p14:cNvPr>
                <p14:cNvContentPartPr/>
                <p14:nvPr/>
              </p14:nvContentPartPr>
              <p14:xfrm>
                <a:off x="10607880" y="2341680"/>
                <a:ext cx="494640" cy="157680"/>
              </p14:xfrm>
            </p:contentPart>
          </mc:Choice>
          <mc:Fallback xmlns="">
            <p:pic>
              <p:nvPicPr>
                <p:cNvPr id="133" name="Freihand 132">
                  <a:extLst>
                    <a:ext uri="{FF2B5EF4-FFF2-40B4-BE49-F238E27FC236}">
                      <a16:creationId xmlns:a16="http://schemas.microsoft.com/office/drawing/2014/main" id="{A04A94E3-27AA-4002-9A3E-0998011473E1}"/>
                    </a:ext>
                  </a:extLst>
                </p:cNvPr>
                <p:cNvPicPr/>
                <p:nvPr/>
              </p:nvPicPr>
              <p:blipFill>
                <a:blip r:embed="rId74"/>
                <a:stretch>
                  <a:fillRect/>
                </a:stretch>
              </p:blipFill>
              <p:spPr>
                <a:xfrm>
                  <a:off x="10603560" y="2337360"/>
                  <a:ext cx="5032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34" name="Freihand 133">
                  <a:extLst>
                    <a:ext uri="{FF2B5EF4-FFF2-40B4-BE49-F238E27FC236}">
                      <a16:creationId xmlns:a16="http://schemas.microsoft.com/office/drawing/2014/main" id="{6EA2FB23-4782-485E-B21F-12BD908909AC}"/>
                    </a:ext>
                  </a:extLst>
                </p14:cNvPr>
                <p14:cNvContentPartPr/>
                <p14:nvPr/>
              </p14:nvContentPartPr>
              <p14:xfrm>
                <a:off x="11070480" y="2318280"/>
                <a:ext cx="208440" cy="324000"/>
              </p14:xfrm>
            </p:contentPart>
          </mc:Choice>
          <mc:Fallback xmlns="">
            <p:pic>
              <p:nvPicPr>
                <p:cNvPr id="134" name="Freihand 133">
                  <a:extLst>
                    <a:ext uri="{FF2B5EF4-FFF2-40B4-BE49-F238E27FC236}">
                      <a16:creationId xmlns:a16="http://schemas.microsoft.com/office/drawing/2014/main" id="{6EA2FB23-4782-485E-B21F-12BD908909AC}"/>
                    </a:ext>
                  </a:extLst>
                </p:cNvPr>
                <p:cNvPicPr/>
                <p:nvPr/>
              </p:nvPicPr>
              <p:blipFill>
                <a:blip r:embed="rId76"/>
                <a:stretch>
                  <a:fillRect/>
                </a:stretch>
              </p:blipFill>
              <p:spPr>
                <a:xfrm>
                  <a:off x="11066160" y="2313960"/>
                  <a:ext cx="2170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37" name="Freihand 136">
                  <a:extLst>
                    <a:ext uri="{FF2B5EF4-FFF2-40B4-BE49-F238E27FC236}">
                      <a16:creationId xmlns:a16="http://schemas.microsoft.com/office/drawing/2014/main" id="{8122E7D0-7A21-4A8A-906F-6D967C90885F}"/>
                    </a:ext>
                  </a:extLst>
                </p14:cNvPr>
                <p14:cNvContentPartPr/>
                <p14:nvPr/>
              </p14:nvContentPartPr>
              <p14:xfrm>
                <a:off x="11015040" y="2398920"/>
                <a:ext cx="132480" cy="168120"/>
              </p14:xfrm>
            </p:contentPart>
          </mc:Choice>
          <mc:Fallback xmlns="">
            <p:pic>
              <p:nvPicPr>
                <p:cNvPr id="137" name="Freihand 136">
                  <a:extLst>
                    <a:ext uri="{FF2B5EF4-FFF2-40B4-BE49-F238E27FC236}">
                      <a16:creationId xmlns:a16="http://schemas.microsoft.com/office/drawing/2014/main" id="{8122E7D0-7A21-4A8A-906F-6D967C90885F}"/>
                    </a:ext>
                  </a:extLst>
                </p:cNvPr>
                <p:cNvPicPr/>
                <p:nvPr/>
              </p:nvPicPr>
              <p:blipFill>
                <a:blip r:embed="rId78"/>
                <a:stretch>
                  <a:fillRect/>
                </a:stretch>
              </p:blipFill>
              <p:spPr>
                <a:xfrm>
                  <a:off x="11010720" y="2394600"/>
                  <a:ext cx="14112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38" name="Freihand 137">
                  <a:extLst>
                    <a:ext uri="{FF2B5EF4-FFF2-40B4-BE49-F238E27FC236}">
                      <a16:creationId xmlns:a16="http://schemas.microsoft.com/office/drawing/2014/main" id="{2DE8A240-7E96-4757-A17D-654F4166D988}"/>
                    </a:ext>
                  </a:extLst>
                </p14:cNvPr>
                <p14:cNvContentPartPr/>
                <p14:nvPr/>
              </p14:nvContentPartPr>
              <p14:xfrm>
                <a:off x="11042760" y="2464800"/>
                <a:ext cx="129600" cy="7920"/>
              </p14:xfrm>
            </p:contentPart>
          </mc:Choice>
          <mc:Fallback xmlns="">
            <p:pic>
              <p:nvPicPr>
                <p:cNvPr id="138" name="Freihand 137">
                  <a:extLst>
                    <a:ext uri="{FF2B5EF4-FFF2-40B4-BE49-F238E27FC236}">
                      <a16:creationId xmlns:a16="http://schemas.microsoft.com/office/drawing/2014/main" id="{2DE8A240-7E96-4757-A17D-654F4166D988}"/>
                    </a:ext>
                  </a:extLst>
                </p:cNvPr>
                <p:cNvPicPr/>
                <p:nvPr/>
              </p:nvPicPr>
              <p:blipFill>
                <a:blip r:embed="rId80"/>
                <a:stretch>
                  <a:fillRect/>
                </a:stretch>
              </p:blipFill>
              <p:spPr>
                <a:xfrm>
                  <a:off x="11038440" y="2460480"/>
                  <a:ext cx="13824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39" name="Freihand 138">
                  <a:extLst>
                    <a:ext uri="{FF2B5EF4-FFF2-40B4-BE49-F238E27FC236}">
                      <a16:creationId xmlns:a16="http://schemas.microsoft.com/office/drawing/2014/main" id="{F7DE36F4-0394-495B-922D-9D8925BB1E80}"/>
                    </a:ext>
                  </a:extLst>
                </p14:cNvPr>
                <p14:cNvContentPartPr/>
                <p14:nvPr/>
              </p14:nvContentPartPr>
              <p14:xfrm>
                <a:off x="8779440" y="2889240"/>
                <a:ext cx="354960" cy="144360"/>
              </p14:xfrm>
            </p:contentPart>
          </mc:Choice>
          <mc:Fallback xmlns="">
            <p:pic>
              <p:nvPicPr>
                <p:cNvPr id="139" name="Freihand 138">
                  <a:extLst>
                    <a:ext uri="{FF2B5EF4-FFF2-40B4-BE49-F238E27FC236}">
                      <a16:creationId xmlns:a16="http://schemas.microsoft.com/office/drawing/2014/main" id="{F7DE36F4-0394-495B-922D-9D8925BB1E80}"/>
                    </a:ext>
                  </a:extLst>
                </p:cNvPr>
                <p:cNvPicPr/>
                <p:nvPr/>
              </p:nvPicPr>
              <p:blipFill>
                <a:blip r:embed="rId82"/>
                <a:stretch>
                  <a:fillRect/>
                </a:stretch>
              </p:blipFill>
              <p:spPr>
                <a:xfrm>
                  <a:off x="8775120" y="2884920"/>
                  <a:ext cx="3636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40" name="Freihand 139">
                  <a:extLst>
                    <a:ext uri="{FF2B5EF4-FFF2-40B4-BE49-F238E27FC236}">
                      <a16:creationId xmlns:a16="http://schemas.microsoft.com/office/drawing/2014/main" id="{3D41E541-FDA0-4BEA-B4AE-D2B5ABA14B79}"/>
                    </a:ext>
                  </a:extLst>
                </p14:cNvPr>
                <p14:cNvContentPartPr/>
                <p14:nvPr/>
              </p14:nvContentPartPr>
              <p14:xfrm>
                <a:off x="9113160" y="2853240"/>
                <a:ext cx="27000" cy="29520"/>
              </p14:xfrm>
            </p:contentPart>
          </mc:Choice>
          <mc:Fallback xmlns="">
            <p:pic>
              <p:nvPicPr>
                <p:cNvPr id="140" name="Freihand 139">
                  <a:extLst>
                    <a:ext uri="{FF2B5EF4-FFF2-40B4-BE49-F238E27FC236}">
                      <a16:creationId xmlns:a16="http://schemas.microsoft.com/office/drawing/2014/main" id="{3D41E541-FDA0-4BEA-B4AE-D2B5ABA14B79}"/>
                    </a:ext>
                  </a:extLst>
                </p:cNvPr>
                <p:cNvPicPr/>
                <p:nvPr/>
              </p:nvPicPr>
              <p:blipFill>
                <a:blip r:embed="rId84"/>
                <a:stretch>
                  <a:fillRect/>
                </a:stretch>
              </p:blipFill>
              <p:spPr>
                <a:xfrm>
                  <a:off x="9108840" y="2848920"/>
                  <a:ext cx="356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41" name="Freihand 140">
                  <a:extLst>
                    <a:ext uri="{FF2B5EF4-FFF2-40B4-BE49-F238E27FC236}">
                      <a16:creationId xmlns:a16="http://schemas.microsoft.com/office/drawing/2014/main" id="{B6F728CD-7BC0-4E0E-AF59-093120BFDB2D}"/>
                    </a:ext>
                  </a:extLst>
                </p14:cNvPr>
                <p14:cNvContentPartPr/>
                <p14:nvPr/>
              </p14:nvContentPartPr>
              <p14:xfrm>
                <a:off x="9190560" y="2907960"/>
                <a:ext cx="199440" cy="93960"/>
              </p14:xfrm>
            </p:contentPart>
          </mc:Choice>
          <mc:Fallback xmlns="">
            <p:pic>
              <p:nvPicPr>
                <p:cNvPr id="141" name="Freihand 140">
                  <a:extLst>
                    <a:ext uri="{FF2B5EF4-FFF2-40B4-BE49-F238E27FC236}">
                      <a16:creationId xmlns:a16="http://schemas.microsoft.com/office/drawing/2014/main" id="{B6F728CD-7BC0-4E0E-AF59-093120BFDB2D}"/>
                    </a:ext>
                  </a:extLst>
                </p:cNvPr>
                <p:cNvPicPr/>
                <p:nvPr/>
              </p:nvPicPr>
              <p:blipFill>
                <a:blip r:embed="rId86"/>
                <a:stretch>
                  <a:fillRect/>
                </a:stretch>
              </p:blipFill>
              <p:spPr>
                <a:xfrm>
                  <a:off x="9186240" y="2903640"/>
                  <a:ext cx="2080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42" name="Freihand 141">
                  <a:extLst>
                    <a:ext uri="{FF2B5EF4-FFF2-40B4-BE49-F238E27FC236}">
                      <a16:creationId xmlns:a16="http://schemas.microsoft.com/office/drawing/2014/main" id="{1FD75C9F-E1E5-4BCA-8370-564BC33B55BE}"/>
                    </a:ext>
                  </a:extLst>
                </p14:cNvPr>
                <p14:cNvContentPartPr/>
                <p14:nvPr/>
              </p14:nvContentPartPr>
              <p14:xfrm>
                <a:off x="9738840" y="2811480"/>
                <a:ext cx="186480" cy="189720"/>
              </p14:xfrm>
            </p:contentPart>
          </mc:Choice>
          <mc:Fallback xmlns="">
            <p:pic>
              <p:nvPicPr>
                <p:cNvPr id="142" name="Freihand 141">
                  <a:extLst>
                    <a:ext uri="{FF2B5EF4-FFF2-40B4-BE49-F238E27FC236}">
                      <a16:creationId xmlns:a16="http://schemas.microsoft.com/office/drawing/2014/main" id="{1FD75C9F-E1E5-4BCA-8370-564BC33B55BE}"/>
                    </a:ext>
                  </a:extLst>
                </p:cNvPr>
                <p:cNvPicPr/>
                <p:nvPr/>
              </p:nvPicPr>
              <p:blipFill>
                <a:blip r:embed="rId88"/>
                <a:stretch>
                  <a:fillRect/>
                </a:stretch>
              </p:blipFill>
              <p:spPr>
                <a:xfrm>
                  <a:off x="9734520" y="2807160"/>
                  <a:ext cx="19512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43" name="Freihand 142">
                  <a:extLst>
                    <a:ext uri="{FF2B5EF4-FFF2-40B4-BE49-F238E27FC236}">
                      <a16:creationId xmlns:a16="http://schemas.microsoft.com/office/drawing/2014/main" id="{AD01F3E5-2FA8-4EF2-9F4E-70A3E8F79B51}"/>
                    </a:ext>
                  </a:extLst>
                </p14:cNvPr>
                <p14:cNvContentPartPr/>
                <p14:nvPr/>
              </p14:nvContentPartPr>
              <p14:xfrm>
                <a:off x="9870600" y="2887440"/>
                <a:ext cx="147600" cy="96840"/>
              </p14:xfrm>
            </p:contentPart>
          </mc:Choice>
          <mc:Fallback xmlns="">
            <p:pic>
              <p:nvPicPr>
                <p:cNvPr id="143" name="Freihand 142">
                  <a:extLst>
                    <a:ext uri="{FF2B5EF4-FFF2-40B4-BE49-F238E27FC236}">
                      <a16:creationId xmlns:a16="http://schemas.microsoft.com/office/drawing/2014/main" id="{AD01F3E5-2FA8-4EF2-9F4E-70A3E8F79B51}"/>
                    </a:ext>
                  </a:extLst>
                </p:cNvPr>
                <p:cNvPicPr/>
                <p:nvPr/>
              </p:nvPicPr>
              <p:blipFill>
                <a:blip r:embed="rId90"/>
                <a:stretch>
                  <a:fillRect/>
                </a:stretch>
              </p:blipFill>
              <p:spPr>
                <a:xfrm>
                  <a:off x="9866280" y="2883120"/>
                  <a:ext cx="1562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44" name="Freihand 143">
                  <a:extLst>
                    <a:ext uri="{FF2B5EF4-FFF2-40B4-BE49-F238E27FC236}">
                      <a16:creationId xmlns:a16="http://schemas.microsoft.com/office/drawing/2014/main" id="{08E6A1C3-241F-4DD0-BED4-6E35AE9A5EEA}"/>
                    </a:ext>
                  </a:extLst>
                </p14:cNvPr>
                <p14:cNvContentPartPr/>
                <p14:nvPr/>
              </p14:nvContentPartPr>
              <p14:xfrm>
                <a:off x="9863040" y="2924880"/>
                <a:ext cx="75240" cy="49680"/>
              </p14:xfrm>
            </p:contentPart>
          </mc:Choice>
          <mc:Fallback xmlns="">
            <p:pic>
              <p:nvPicPr>
                <p:cNvPr id="144" name="Freihand 143">
                  <a:extLst>
                    <a:ext uri="{FF2B5EF4-FFF2-40B4-BE49-F238E27FC236}">
                      <a16:creationId xmlns:a16="http://schemas.microsoft.com/office/drawing/2014/main" id="{08E6A1C3-241F-4DD0-BED4-6E35AE9A5EEA}"/>
                    </a:ext>
                  </a:extLst>
                </p:cNvPr>
                <p:cNvPicPr/>
                <p:nvPr/>
              </p:nvPicPr>
              <p:blipFill>
                <a:blip r:embed="rId92"/>
                <a:stretch>
                  <a:fillRect/>
                </a:stretch>
              </p:blipFill>
              <p:spPr>
                <a:xfrm>
                  <a:off x="9858720" y="2920560"/>
                  <a:ext cx="8388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45" name="Freihand 144">
                  <a:extLst>
                    <a:ext uri="{FF2B5EF4-FFF2-40B4-BE49-F238E27FC236}">
                      <a16:creationId xmlns:a16="http://schemas.microsoft.com/office/drawing/2014/main" id="{B1C25378-B432-4A07-AEE0-D148FBABCB20}"/>
                    </a:ext>
                  </a:extLst>
                </p14:cNvPr>
                <p14:cNvContentPartPr/>
                <p14:nvPr/>
              </p14:nvContentPartPr>
              <p14:xfrm>
                <a:off x="10057800" y="2829120"/>
                <a:ext cx="172080" cy="149400"/>
              </p14:xfrm>
            </p:contentPart>
          </mc:Choice>
          <mc:Fallback xmlns="">
            <p:pic>
              <p:nvPicPr>
                <p:cNvPr id="145" name="Freihand 144">
                  <a:extLst>
                    <a:ext uri="{FF2B5EF4-FFF2-40B4-BE49-F238E27FC236}">
                      <a16:creationId xmlns:a16="http://schemas.microsoft.com/office/drawing/2014/main" id="{B1C25378-B432-4A07-AEE0-D148FBABCB20}"/>
                    </a:ext>
                  </a:extLst>
                </p:cNvPr>
                <p:cNvPicPr/>
                <p:nvPr/>
              </p:nvPicPr>
              <p:blipFill>
                <a:blip r:embed="rId94"/>
                <a:stretch>
                  <a:fillRect/>
                </a:stretch>
              </p:blipFill>
              <p:spPr>
                <a:xfrm>
                  <a:off x="10053480" y="2824800"/>
                  <a:ext cx="18072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46" name="Freihand 145">
                  <a:extLst>
                    <a:ext uri="{FF2B5EF4-FFF2-40B4-BE49-F238E27FC236}">
                      <a16:creationId xmlns:a16="http://schemas.microsoft.com/office/drawing/2014/main" id="{7E24C631-5675-46BC-85A9-8F165E5C47B5}"/>
                    </a:ext>
                  </a:extLst>
                </p14:cNvPr>
                <p14:cNvContentPartPr/>
                <p14:nvPr/>
              </p14:nvContentPartPr>
              <p14:xfrm>
                <a:off x="10237800" y="2873760"/>
                <a:ext cx="97560" cy="93960"/>
              </p14:xfrm>
            </p:contentPart>
          </mc:Choice>
          <mc:Fallback xmlns="">
            <p:pic>
              <p:nvPicPr>
                <p:cNvPr id="146" name="Freihand 145">
                  <a:extLst>
                    <a:ext uri="{FF2B5EF4-FFF2-40B4-BE49-F238E27FC236}">
                      <a16:creationId xmlns:a16="http://schemas.microsoft.com/office/drawing/2014/main" id="{7E24C631-5675-46BC-85A9-8F165E5C47B5}"/>
                    </a:ext>
                  </a:extLst>
                </p:cNvPr>
                <p:cNvPicPr/>
                <p:nvPr/>
              </p:nvPicPr>
              <p:blipFill>
                <a:blip r:embed="rId96"/>
                <a:stretch>
                  <a:fillRect/>
                </a:stretch>
              </p:blipFill>
              <p:spPr>
                <a:xfrm>
                  <a:off x="10233480" y="2869440"/>
                  <a:ext cx="10620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47" name="Freihand 146">
                  <a:extLst>
                    <a:ext uri="{FF2B5EF4-FFF2-40B4-BE49-F238E27FC236}">
                      <a16:creationId xmlns:a16="http://schemas.microsoft.com/office/drawing/2014/main" id="{42B80418-A7DE-4179-BC9F-530FF3BA1515}"/>
                    </a:ext>
                  </a:extLst>
                </p14:cNvPr>
                <p14:cNvContentPartPr/>
                <p14:nvPr/>
              </p14:nvContentPartPr>
              <p14:xfrm>
                <a:off x="10298280" y="2857920"/>
                <a:ext cx="140760" cy="251280"/>
              </p14:xfrm>
            </p:contentPart>
          </mc:Choice>
          <mc:Fallback xmlns="">
            <p:pic>
              <p:nvPicPr>
                <p:cNvPr id="147" name="Freihand 146">
                  <a:extLst>
                    <a:ext uri="{FF2B5EF4-FFF2-40B4-BE49-F238E27FC236}">
                      <a16:creationId xmlns:a16="http://schemas.microsoft.com/office/drawing/2014/main" id="{42B80418-A7DE-4179-BC9F-530FF3BA1515}"/>
                    </a:ext>
                  </a:extLst>
                </p:cNvPr>
                <p:cNvPicPr/>
                <p:nvPr/>
              </p:nvPicPr>
              <p:blipFill>
                <a:blip r:embed="rId98"/>
                <a:stretch>
                  <a:fillRect/>
                </a:stretch>
              </p:blipFill>
              <p:spPr>
                <a:xfrm>
                  <a:off x="10293960" y="2853600"/>
                  <a:ext cx="14940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48" name="Freihand 147">
                  <a:extLst>
                    <a:ext uri="{FF2B5EF4-FFF2-40B4-BE49-F238E27FC236}">
                      <a16:creationId xmlns:a16="http://schemas.microsoft.com/office/drawing/2014/main" id="{B54E273C-1702-404A-B2BB-31AC00609695}"/>
                    </a:ext>
                  </a:extLst>
                </p14:cNvPr>
                <p14:cNvContentPartPr/>
                <p14:nvPr/>
              </p14:nvContentPartPr>
              <p14:xfrm>
                <a:off x="10409520" y="2829840"/>
                <a:ext cx="89280" cy="279000"/>
              </p14:xfrm>
            </p:contentPart>
          </mc:Choice>
          <mc:Fallback xmlns="">
            <p:pic>
              <p:nvPicPr>
                <p:cNvPr id="148" name="Freihand 147">
                  <a:extLst>
                    <a:ext uri="{FF2B5EF4-FFF2-40B4-BE49-F238E27FC236}">
                      <a16:creationId xmlns:a16="http://schemas.microsoft.com/office/drawing/2014/main" id="{B54E273C-1702-404A-B2BB-31AC00609695}"/>
                    </a:ext>
                  </a:extLst>
                </p:cNvPr>
                <p:cNvPicPr/>
                <p:nvPr/>
              </p:nvPicPr>
              <p:blipFill>
                <a:blip r:embed="rId100"/>
                <a:stretch>
                  <a:fillRect/>
                </a:stretch>
              </p:blipFill>
              <p:spPr>
                <a:xfrm>
                  <a:off x="10405200" y="2825520"/>
                  <a:ext cx="9792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49" name="Freihand 148">
                  <a:extLst>
                    <a:ext uri="{FF2B5EF4-FFF2-40B4-BE49-F238E27FC236}">
                      <a16:creationId xmlns:a16="http://schemas.microsoft.com/office/drawing/2014/main" id="{1A97FEA2-CD95-4813-A4D0-D656E6A660F0}"/>
                    </a:ext>
                  </a:extLst>
                </p14:cNvPr>
                <p14:cNvContentPartPr/>
                <p14:nvPr/>
              </p14:nvContentPartPr>
              <p14:xfrm>
                <a:off x="10579080" y="2752800"/>
                <a:ext cx="324000" cy="365760"/>
              </p14:xfrm>
            </p:contentPart>
          </mc:Choice>
          <mc:Fallback xmlns="">
            <p:pic>
              <p:nvPicPr>
                <p:cNvPr id="149" name="Freihand 148">
                  <a:extLst>
                    <a:ext uri="{FF2B5EF4-FFF2-40B4-BE49-F238E27FC236}">
                      <a16:creationId xmlns:a16="http://schemas.microsoft.com/office/drawing/2014/main" id="{1A97FEA2-CD95-4813-A4D0-D656E6A660F0}"/>
                    </a:ext>
                  </a:extLst>
                </p:cNvPr>
                <p:cNvPicPr/>
                <p:nvPr/>
              </p:nvPicPr>
              <p:blipFill>
                <a:blip r:embed="rId102"/>
                <a:stretch>
                  <a:fillRect/>
                </a:stretch>
              </p:blipFill>
              <p:spPr>
                <a:xfrm>
                  <a:off x="10574760" y="2748480"/>
                  <a:ext cx="332640"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50" name="Freihand 149">
                  <a:extLst>
                    <a:ext uri="{FF2B5EF4-FFF2-40B4-BE49-F238E27FC236}">
                      <a16:creationId xmlns:a16="http://schemas.microsoft.com/office/drawing/2014/main" id="{96ABF676-47B3-43BD-A098-22CC5FAF2D6E}"/>
                    </a:ext>
                  </a:extLst>
                </p14:cNvPr>
                <p14:cNvContentPartPr/>
                <p14:nvPr/>
              </p14:nvContentPartPr>
              <p14:xfrm>
                <a:off x="11125200" y="2757120"/>
                <a:ext cx="278640" cy="167040"/>
              </p14:xfrm>
            </p:contentPart>
          </mc:Choice>
          <mc:Fallback xmlns="">
            <p:pic>
              <p:nvPicPr>
                <p:cNvPr id="150" name="Freihand 149">
                  <a:extLst>
                    <a:ext uri="{FF2B5EF4-FFF2-40B4-BE49-F238E27FC236}">
                      <a16:creationId xmlns:a16="http://schemas.microsoft.com/office/drawing/2014/main" id="{96ABF676-47B3-43BD-A098-22CC5FAF2D6E}"/>
                    </a:ext>
                  </a:extLst>
                </p:cNvPr>
                <p:cNvPicPr/>
                <p:nvPr/>
              </p:nvPicPr>
              <p:blipFill>
                <a:blip r:embed="rId104"/>
                <a:stretch>
                  <a:fillRect/>
                </a:stretch>
              </p:blipFill>
              <p:spPr>
                <a:xfrm>
                  <a:off x="11120880" y="2752800"/>
                  <a:ext cx="2872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51" name="Freihand 150">
                  <a:extLst>
                    <a:ext uri="{FF2B5EF4-FFF2-40B4-BE49-F238E27FC236}">
                      <a16:creationId xmlns:a16="http://schemas.microsoft.com/office/drawing/2014/main" id="{19BDC332-554E-4854-975D-749D0D7D4F24}"/>
                    </a:ext>
                  </a:extLst>
                </p14:cNvPr>
                <p14:cNvContentPartPr/>
                <p14:nvPr/>
              </p14:nvContentPartPr>
              <p14:xfrm>
                <a:off x="11363160" y="2823720"/>
                <a:ext cx="117720" cy="87120"/>
              </p14:xfrm>
            </p:contentPart>
          </mc:Choice>
          <mc:Fallback xmlns="">
            <p:pic>
              <p:nvPicPr>
                <p:cNvPr id="151" name="Freihand 150">
                  <a:extLst>
                    <a:ext uri="{FF2B5EF4-FFF2-40B4-BE49-F238E27FC236}">
                      <a16:creationId xmlns:a16="http://schemas.microsoft.com/office/drawing/2014/main" id="{19BDC332-554E-4854-975D-749D0D7D4F24}"/>
                    </a:ext>
                  </a:extLst>
                </p:cNvPr>
                <p:cNvPicPr/>
                <p:nvPr/>
              </p:nvPicPr>
              <p:blipFill>
                <a:blip r:embed="rId106"/>
                <a:stretch>
                  <a:fillRect/>
                </a:stretch>
              </p:blipFill>
              <p:spPr>
                <a:xfrm>
                  <a:off x="11358840" y="2819400"/>
                  <a:ext cx="1263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52" name="Freihand 151">
                  <a:extLst>
                    <a:ext uri="{FF2B5EF4-FFF2-40B4-BE49-F238E27FC236}">
                      <a16:creationId xmlns:a16="http://schemas.microsoft.com/office/drawing/2014/main" id="{ED8D9976-BC53-4515-B94F-D5E0F891D27B}"/>
                    </a:ext>
                  </a:extLst>
                </p14:cNvPr>
                <p14:cNvContentPartPr/>
                <p14:nvPr/>
              </p14:nvContentPartPr>
              <p14:xfrm>
                <a:off x="8782680" y="3189480"/>
                <a:ext cx="163080" cy="252360"/>
              </p14:xfrm>
            </p:contentPart>
          </mc:Choice>
          <mc:Fallback xmlns="">
            <p:pic>
              <p:nvPicPr>
                <p:cNvPr id="152" name="Freihand 151">
                  <a:extLst>
                    <a:ext uri="{FF2B5EF4-FFF2-40B4-BE49-F238E27FC236}">
                      <a16:creationId xmlns:a16="http://schemas.microsoft.com/office/drawing/2014/main" id="{ED8D9976-BC53-4515-B94F-D5E0F891D27B}"/>
                    </a:ext>
                  </a:extLst>
                </p:cNvPr>
                <p:cNvPicPr/>
                <p:nvPr/>
              </p:nvPicPr>
              <p:blipFill>
                <a:blip r:embed="rId108"/>
                <a:stretch>
                  <a:fillRect/>
                </a:stretch>
              </p:blipFill>
              <p:spPr>
                <a:xfrm>
                  <a:off x="8778360" y="3185160"/>
                  <a:ext cx="17172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53" name="Freihand 152">
                  <a:extLst>
                    <a:ext uri="{FF2B5EF4-FFF2-40B4-BE49-F238E27FC236}">
                      <a16:creationId xmlns:a16="http://schemas.microsoft.com/office/drawing/2014/main" id="{A8C7B95F-7756-4B4C-B7C3-9BED693301D9}"/>
                    </a:ext>
                  </a:extLst>
                </p14:cNvPr>
                <p14:cNvContentPartPr/>
                <p14:nvPr/>
              </p14:nvContentPartPr>
              <p14:xfrm>
                <a:off x="8878080" y="3312600"/>
                <a:ext cx="106560" cy="25560"/>
              </p14:xfrm>
            </p:contentPart>
          </mc:Choice>
          <mc:Fallback xmlns="">
            <p:pic>
              <p:nvPicPr>
                <p:cNvPr id="153" name="Freihand 152">
                  <a:extLst>
                    <a:ext uri="{FF2B5EF4-FFF2-40B4-BE49-F238E27FC236}">
                      <a16:creationId xmlns:a16="http://schemas.microsoft.com/office/drawing/2014/main" id="{A8C7B95F-7756-4B4C-B7C3-9BED693301D9}"/>
                    </a:ext>
                  </a:extLst>
                </p:cNvPr>
                <p:cNvPicPr/>
                <p:nvPr/>
              </p:nvPicPr>
              <p:blipFill>
                <a:blip r:embed="rId110"/>
                <a:stretch>
                  <a:fillRect/>
                </a:stretch>
              </p:blipFill>
              <p:spPr>
                <a:xfrm>
                  <a:off x="8873760" y="3308280"/>
                  <a:ext cx="1152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54" name="Freihand 153">
                  <a:extLst>
                    <a:ext uri="{FF2B5EF4-FFF2-40B4-BE49-F238E27FC236}">
                      <a16:creationId xmlns:a16="http://schemas.microsoft.com/office/drawing/2014/main" id="{8B5C268A-A5CF-4628-B9A3-5B8D7C9CF4A5}"/>
                    </a:ext>
                  </a:extLst>
                </p14:cNvPr>
                <p14:cNvContentPartPr/>
                <p14:nvPr/>
              </p14:nvContentPartPr>
              <p14:xfrm>
                <a:off x="9014880" y="3295680"/>
                <a:ext cx="158040" cy="110160"/>
              </p14:xfrm>
            </p:contentPart>
          </mc:Choice>
          <mc:Fallback xmlns="">
            <p:pic>
              <p:nvPicPr>
                <p:cNvPr id="154" name="Freihand 153">
                  <a:extLst>
                    <a:ext uri="{FF2B5EF4-FFF2-40B4-BE49-F238E27FC236}">
                      <a16:creationId xmlns:a16="http://schemas.microsoft.com/office/drawing/2014/main" id="{8B5C268A-A5CF-4628-B9A3-5B8D7C9CF4A5}"/>
                    </a:ext>
                  </a:extLst>
                </p:cNvPr>
                <p:cNvPicPr/>
                <p:nvPr/>
              </p:nvPicPr>
              <p:blipFill>
                <a:blip r:embed="rId112"/>
                <a:stretch>
                  <a:fillRect/>
                </a:stretch>
              </p:blipFill>
              <p:spPr>
                <a:xfrm>
                  <a:off x="9010560" y="3291360"/>
                  <a:ext cx="1666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55" name="Freihand 154">
                  <a:extLst>
                    <a:ext uri="{FF2B5EF4-FFF2-40B4-BE49-F238E27FC236}">
                      <a16:creationId xmlns:a16="http://schemas.microsoft.com/office/drawing/2014/main" id="{5AFCF545-A4AF-489D-99F6-952BBEE2A627}"/>
                    </a:ext>
                  </a:extLst>
                </p14:cNvPr>
                <p14:cNvContentPartPr/>
                <p14:nvPr/>
              </p14:nvContentPartPr>
              <p14:xfrm>
                <a:off x="9173640" y="3256800"/>
                <a:ext cx="108720" cy="121320"/>
              </p14:xfrm>
            </p:contentPart>
          </mc:Choice>
          <mc:Fallback xmlns="">
            <p:pic>
              <p:nvPicPr>
                <p:cNvPr id="155" name="Freihand 154">
                  <a:extLst>
                    <a:ext uri="{FF2B5EF4-FFF2-40B4-BE49-F238E27FC236}">
                      <a16:creationId xmlns:a16="http://schemas.microsoft.com/office/drawing/2014/main" id="{5AFCF545-A4AF-489D-99F6-952BBEE2A627}"/>
                    </a:ext>
                  </a:extLst>
                </p:cNvPr>
                <p:cNvPicPr/>
                <p:nvPr/>
              </p:nvPicPr>
              <p:blipFill>
                <a:blip r:embed="rId114"/>
                <a:stretch>
                  <a:fillRect/>
                </a:stretch>
              </p:blipFill>
              <p:spPr>
                <a:xfrm>
                  <a:off x="9169320" y="3252480"/>
                  <a:ext cx="1173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56" name="Freihand 155">
                  <a:extLst>
                    <a:ext uri="{FF2B5EF4-FFF2-40B4-BE49-F238E27FC236}">
                      <a16:creationId xmlns:a16="http://schemas.microsoft.com/office/drawing/2014/main" id="{9397D248-C3C3-4250-9204-9141763C997B}"/>
                    </a:ext>
                  </a:extLst>
                </p14:cNvPr>
                <p14:cNvContentPartPr/>
                <p14:nvPr/>
              </p14:nvContentPartPr>
              <p14:xfrm>
                <a:off x="9254640" y="3288840"/>
                <a:ext cx="358200" cy="232560"/>
              </p14:xfrm>
            </p:contentPart>
          </mc:Choice>
          <mc:Fallback xmlns="">
            <p:pic>
              <p:nvPicPr>
                <p:cNvPr id="156" name="Freihand 155">
                  <a:extLst>
                    <a:ext uri="{FF2B5EF4-FFF2-40B4-BE49-F238E27FC236}">
                      <a16:creationId xmlns:a16="http://schemas.microsoft.com/office/drawing/2014/main" id="{9397D248-C3C3-4250-9204-9141763C997B}"/>
                    </a:ext>
                  </a:extLst>
                </p:cNvPr>
                <p:cNvPicPr/>
                <p:nvPr/>
              </p:nvPicPr>
              <p:blipFill>
                <a:blip r:embed="rId116"/>
                <a:stretch>
                  <a:fillRect/>
                </a:stretch>
              </p:blipFill>
              <p:spPr>
                <a:xfrm>
                  <a:off x="9250320" y="3284520"/>
                  <a:ext cx="36684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57" name="Freihand 156">
                  <a:extLst>
                    <a:ext uri="{FF2B5EF4-FFF2-40B4-BE49-F238E27FC236}">
                      <a16:creationId xmlns:a16="http://schemas.microsoft.com/office/drawing/2014/main" id="{1BDF41D6-4B4F-4E41-AEC6-FC6EACEBC2B7}"/>
                    </a:ext>
                  </a:extLst>
                </p14:cNvPr>
                <p14:cNvContentPartPr/>
                <p14:nvPr/>
              </p14:nvContentPartPr>
              <p14:xfrm>
                <a:off x="9674760" y="3260400"/>
                <a:ext cx="130680" cy="275040"/>
              </p14:xfrm>
            </p:contentPart>
          </mc:Choice>
          <mc:Fallback xmlns="">
            <p:pic>
              <p:nvPicPr>
                <p:cNvPr id="157" name="Freihand 156">
                  <a:extLst>
                    <a:ext uri="{FF2B5EF4-FFF2-40B4-BE49-F238E27FC236}">
                      <a16:creationId xmlns:a16="http://schemas.microsoft.com/office/drawing/2014/main" id="{1BDF41D6-4B4F-4E41-AEC6-FC6EACEBC2B7}"/>
                    </a:ext>
                  </a:extLst>
                </p:cNvPr>
                <p:cNvPicPr/>
                <p:nvPr/>
              </p:nvPicPr>
              <p:blipFill>
                <a:blip r:embed="rId118"/>
                <a:stretch>
                  <a:fillRect/>
                </a:stretch>
              </p:blipFill>
              <p:spPr>
                <a:xfrm>
                  <a:off x="9670440" y="3256080"/>
                  <a:ext cx="139320" cy="2836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58" name="Freihand 157">
                  <a:extLst>
                    <a:ext uri="{FF2B5EF4-FFF2-40B4-BE49-F238E27FC236}">
                      <a16:creationId xmlns:a16="http://schemas.microsoft.com/office/drawing/2014/main" id="{F5013BD9-91CA-4FED-8CEB-D5048B026E68}"/>
                    </a:ext>
                  </a:extLst>
                </p14:cNvPr>
                <p14:cNvContentPartPr/>
                <p14:nvPr/>
              </p14:nvContentPartPr>
              <p14:xfrm>
                <a:off x="9809760" y="3227640"/>
                <a:ext cx="120960" cy="123840"/>
              </p14:xfrm>
            </p:contentPart>
          </mc:Choice>
          <mc:Fallback xmlns="">
            <p:pic>
              <p:nvPicPr>
                <p:cNvPr id="158" name="Freihand 157">
                  <a:extLst>
                    <a:ext uri="{FF2B5EF4-FFF2-40B4-BE49-F238E27FC236}">
                      <a16:creationId xmlns:a16="http://schemas.microsoft.com/office/drawing/2014/main" id="{F5013BD9-91CA-4FED-8CEB-D5048B026E68}"/>
                    </a:ext>
                  </a:extLst>
                </p:cNvPr>
                <p:cNvPicPr/>
                <p:nvPr/>
              </p:nvPicPr>
              <p:blipFill>
                <a:blip r:embed="rId120"/>
                <a:stretch>
                  <a:fillRect/>
                </a:stretch>
              </p:blipFill>
              <p:spPr>
                <a:xfrm>
                  <a:off x="9805440" y="3223320"/>
                  <a:ext cx="12960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59" name="Freihand 158">
                  <a:extLst>
                    <a:ext uri="{FF2B5EF4-FFF2-40B4-BE49-F238E27FC236}">
                      <a16:creationId xmlns:a16="http://schemas.microsoft.com/office/drawing/2014/main" id="{3679A4DA-944E-4CB4-8FC0-D63897BEEB50}"/>
                    </a:ext>
                  </a:extLst>
                </p14:cNvPr>
                <p14:cNvContentPartPr/>
                <p14:nvPr/>
              </p14:nvContentPartPr>
              <p14:xfrm>
                <a:off x="10030800" y="3103080"/>
                <a:ext cx="118800" cy="194040"/>
              </p14:xfrm>
            </p:contentPart>
          </mc:Choice>
          <mc:Fallback xmlns="">
            <p:pic>
              <p:nvPicPr>
                <p:cNvPr id="159" name="Freihand 158">
                  <a:extLst>
                    <a:ext uri="{FF2B5EF4-FFF2-40B4-BE49-F238E27FC236}">
                      <a16:creationId xmlns:a16="http://schemas.microsoft.com/office/drawing/2014/main" id="{3679A4DA-944E-4CB4-8FC0-D63897BEEB50}"/>
                    </a:ext>
                  </a:extLst>
                </p:cNvPr>
                <p:cNvPicPr/>
                <p:nvPr/>
              </p:nvPicPr>
              <p:blipFill>
                <a:blip r:embed="rId122"/>
                <a:stretch>
                  <a:fillRect/>
                </a:stretch>
              </p:blipFill>
              <p:spPr>
                <a:xfrm>
                  <a:off x="10026480" y="3098760"/>
                  <a:ext cx="12744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60" name="Freihand 159">
                  <a:extLst>
                    <a:ext uri="{FF2B5EF4-FFF2-40B4-BE49-F238E27FC236}">
                      <a16:creationId xmlns:a16="http://schemas.microsoft.com/office/drawing/2014/main" id="{E1D58895-F31F-4637-97A2-010EB5D3F6A5}"/>
                    </a:ext>
                  </a:extLst>
                </p14:cNvPr>
                <p14:cNvContentPartPr/>
                <p14:nvPr/>
              </p14:nvContentPartPr>
              <p14:xfrm>
                <a:off x="10069320" y="3228360"/>
                <a:ext cx="129960" cy="48600"/>
              </p14:xfrm>
            </p:contentPart>
          </mc:Choice>
          <mc:Fallback xmlns="">
            <p:pic>
              <p:nvPicPr>
                <p:cNvPr id="160" name="Freihand 159">
                  <a:extLst>
                    <a:ext uri="{FF2B5EF4-FFF2-40B4-BE49-F238E27FC236}">
                      <a16:creationId xmlns:a16="http://schemas.microsoft.com/office/drawing/2014/main" id="{E1D58895-F31F-4637-97A2-010EB5D3F6A5}"/>
                    </a:ext>
                  </a:extLst>
                </p:cNvPr>
                <p:cNvPicPr/>
                <p:nvPr/>
              </p:nvPicPr>
              <p:blipFill>
                <a:blip r:embed="rId124"/>
                <a:stretch>
                  <a:fillRect/>
                </a:stretch>
              </p:blipFill>
              <p:spPr>
                <a:xfrm>
                  <a:off x="10065000" y="3224040"/>
                  <a:ext cx="13860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61" name="Freihand 160">
                  <a:extLst>
                    <a:ext uri="{FF2B5EF4-FFF2-40B4-BE49-F238E27FC236}">
                      <a16:creationId xmlns:a16="http://schemas.microsoft.com/office/drawing/2014/main" id="{3C34FB61-D698-475C-AA55-65737C49BD60}"/>
                    </a:ext>
                  </a:extLst>
                </p14:cNvPr>
                <p14:cNvContentPartPr/>
                <p14:nvPr/>
              </p14:nvContentPartPr>
              <p14:xfrm>
                <a:off x="10189920" y="3196320"/>
                <a:ext cx="204840" cy="277560"/>
              </p14:xfrm>
            </p:contentPart>
          </mc:Choice>
          <mc:Fallback xmlns="">
            <p:pic>
              <p:nvPicPr>
                <p:cNvPr id="161" name="Freihand 160">
                  <a:extLst>
                    <a:ext uri="{FF2B5EF4-FFF2-40B4-BE49-F238E27FC236}">
                      <a16:creationId xmlns:a16="http://schemas.microsoft.com/office/drawing/2014/main" id="{3C34FB61-D698-475C-AA55-65737C49BD60}"/>
                    </a:ext>
                  </a:extLst>
                </p:cNvPr>
                <p:cNvPicPr/>
                <p:nvPr/>
              </p:nvPicPr>
              <p:blipFill>
                <a:blip r:embed="rId126"/>
                <a:stretch>
                  <a:fillRect/>
                </a:stretch>
              </p:blipFill>
              <p:spPr>
                <a:xfrm>
                  <a:off x="10185600" y="3192000"/>
                  <a:ext cx="21348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62" name="Freihand 161">
                  <a:extLst>
                    <a:ext uri="{FF2B5EF4-FFF2-40B4-BE49-F238E27FC236}">
                      <a16:creationId xmlns:a16="http://schemas.microsoft.com/office/drawing/2014/main" id="{CBECD291-4757-470D-A187-8787C3E98E85}"/>
                    </a:ext>
                  </a:extLst>
                </p14:cNvPr>
                <p14:cNvContentPartPr/>
                <p14:nvPr/>
              </p14:nvContentPartPr>
              <p14:xfrm>
                <a:off x="10435080" y="3085080"/>
                <a:ext cx="337320" cy="217440"/>
              </p14:xfrm>
            </p:contentPart>
          </mc:Choice>
          <mc:Fallback xmlns="">
            <p:pic>
              <p:nvPicPr>
                <p:cNvPr id="162" name="Freihand 161">
                  <a:extLst>
                    <a:ext uri="{FF2B5EF4-FFF2-40B4-BE49-F238E27FC236}">
                      <a16:creationId xmlns:a16="http://schemas.microsoft.com/office/drawing/2014/main" id="{CBECD291-4757-470D-A187-8787C3E98E85}"/>
                    </a:ext>
                  </a:extLst>
                </p:cNvPr>
                <p:cNvPicPr/>
                <p:nvPr/>
              </p:nvPicPr>
              <p:blipFill>
                <a:blip r:embed="rId128"/>
                <a:stretch>
                  <a:fillRect/>
                </a:stretch>
              </p:blipFill>
              <p:spPr>
                <a:xfrm>
                  <a:off x="10430760" y="3080760"/>
                  <a:ext cx="3459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63" name="Freihand 162">
                  <a:extLst>
                    <a:ext uri="{FF2B5EF4-FFF2-40B4-BE49-F238E27FC236}">
                      <a16:creationId xmlns:a16="http://schemas.microsoft.com/office/drawing/2014/main" id="{10A06050-927B-44F6-A995-A1D7FD3A4723}"/>
                    </a:ext>
                  </a:extLst>
                </p14:cNvPr>
                <p14:cNvContentPartPr/>
                <p14:nvPr/>
              </p14:nvContentPartPr>
              <p14:xfrm>
                <a:off x="10737480" y="3167880"/>
                <a:ext cx="103320" cy="103680"/>
              </p14:xfrm>
            </p:contentPart>
          </mc:Choice>
          <mc:Fallback xmlns="">
            <p:pic>
              <p:nvPicPr>
                <p:cNvPr id="163" name="Freihand 162">
                  <a:extLst>
                    <a:ext uri="{FF2B5EF4-FFF2-40B4-BE49-F238E27FC236}">
                      <a16:creationId xmlns:a16="http://schemas.microsoft.com/office/drawing/2014/main" id="{10A06050-927B-44F6-A995-A1D7FD3A4723}"/>
                    </a:ext>
                  </a:extLst>
                </p:cNvPr>
                <p:cNvPicPr/>
                <p:nvPr/>
              </p:nvPicPr>
              <p:blipFill>
                <a:blip r:embed="rId130"/>
                <a:stretch>
                  <a:fillRect/>
                </a:stretch>
              </p:blipFill>
              <p:spPr>
                <a:xfrm>
                  <a:off x="10733160" y="3163560"/>
                  <a:ext cx="111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64" name="Freihand 163">
                  <a:extLst>
                    <a:ext uri="{FF2B5EF4-FFF2-40B4-BE49-F238E27FC236}">
                      <a16:creationId xmlns:a16="http://schemas.microsoft.com/office/drawing/2014/main" id="{C6EAC5A0-EA38-41E3-8A49-1AD346ACB436}"/>
                    </a:ext>
                  </a:extLst>
                </p14:cNvPr>
                <p14:cNvContentPartPr/>
                <p14:nvPr/>
              </p14:nvContentPartPr>
              <p14:xfrm>
                <a:off x="10535160" y="3049800"/>
                <a:ext cx="14400" cy="35280"/>
              </p14:xfrm>
            </p:contentPart>
          </mc:Choice>
          <mc:Fallback xmlns="">
            <p:pic>
              <p:nvPicPr>
                <p:cNvPr id="164" name="Freihand 163">
                  <a:extLst>
                    <a:ext uri="{FF2B5EF4-FFF2-40B4-BE49-F238E27FC236}">
                      <a16:creationId xmlns:a16="http://schemas.microsoft.com/office/drawing/2014/main" id="{C6EAC5A0-EA38-41E3-8A49-1AD346ACB436}"/>
                    </a:ext>
                  </a:extLst>
                </p:cNvPr>
                <p:cNvPicPr/>
                <p:nvPr/>
              </p:nvPicPr>
              <p:blipFill>
                <a:blip r:embed="rId132"/>
                <a:stretch>
                  <a:fillRect/>
                </a:stretch>
              </p:blipFill>
              <p:spPr>
                <a:xfrm>
                  <a:off x="10530840" y="3045480"/>
                  <a:ext cx="230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65" name="Freihand 164">
                  <a:extLst>
                    <a:ext uri="{FF2B5EF4-FFF2-40B4-BE49-F238E27FC236}">
                      <a16:creationId xmlns:a16="http://schemas.microsoft.com/office/drawing/2014/main" id="{6F8C65FE-A345-44BD-93C4-A766B8CB9A20}"/>
                    </a:ext>
                  </a:extLst>
                </p14:cNvPr>
                <p14:cNvContentPartPr/>
                <p14:nvPr/>
              </p14:nvContentPartPr>
              <p14:xfrm>
                <a:off x="10976520" y="3175440"/>
                <a:ext cx="169200" cy="124920"/>
              </p14:xfrm>
            </p:contentPart>
          </mc:Choice>
          <mc:Fallback xmlns="">
            <p:pic>
              <p:nvPicPr>
                <p:cNvPr id="165" name="Freihand 164">
                  <a:extLst>
                    <a:ext uri="{FF2B5EF4-FFF2-40B4-BE49-F238E27FC236}">
                      <a16:creationId xmlns:a16="http://schemas.microsoft.com/office/drawing/2014/main" id="{6F8C65FE-A345-44BD-93C4-A766B8CB9A20}"/>
                    </a:ext>
                  </a:extLst>
                </p:cNvPr>
                <p:cNvPicPr/>
                <p:nvPr/>
              </p:nvPicPr>
              <p:blipFill>
                <a:blip r:embed="rId134"/>
                <a:stretch>
                  <a:fillRect/>
                </a:stretch>
              </p:blipFill>
              <p:spPr>
                <a:xfrm>
                  <a:off x="10972200" y="3171120"/>
                  <a:ext cx="1778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66" name="Freihand 165">
                  <a:extLst>
                    <a:ext uri="{FF2B5EF4-FFF2-40B4-BE49-F238E27FC236}">
                      <a16:creationId xmlns:a16="http://schemas.microsoft.com/office/drawing/2014/main" id="{3670D22A-9BEC-430D-8E92-C235495FE236}"/>
                    </a:ext>
                  </a:extLst>
                </p14:cNvPr>
                <p14:cNvContentPartPr/>
                <p14:nvPr/>
              </p14:nvContentPartPr>
              <p14:xfrm>
                <a:off x="11197920" y="3175080"/>
                <a:ext cx="135360" cy="102600"/>
              </p14:xfrm>
            </p:contentPart>
          </mc:Choice>
          <mc:Fallback xmlns="">
            <p:pic>
              <p:nvPicPr>
                <p:cNvPr id="166" name="Freihand 165">
                  <a:extLst>
                    <a:ext uri="{FF2B5EF4-FFF2-40B4-BE49-F238E27FC236}">
                      <a16:creationId xmlns:a16="http://schemas.microsoft.com/office/drawing/2014/main" id="{3670D22A-9BEC-430D-8E92-C235495FE236}"/>
                    </a:ext>
                  </a:extLst>
                </p:cNvPr>
                <p:cNvPicPr/>
                <p:nvPr/>
              </p:nvPicPr>
              <p:blipFill>
                <a:blip r:embed="rId136"/>
                <a:stretch>
                  <a:fillRect/>
                </a:stretch>
              </p:blipFill>
              <p:spPr>
                <a:xfrm>
                  <a:off x="11193600" y="3170760"/>
                  <a:ext cx="1440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67" name="Freihand 166">
                  <a:extLst>
                    <a:ext uri="{FF2B5EF4-FFF2-40B4-BE49-F238E27FC236}">
                      <a16:creationId xmlns:a16="http://schemas.microsoft.com/office/drawing/2014/main" id="{11FAF881-FC40-4564-BD30-D49032832C4C}"/>
                    </a:ext>
                  </a:extLst>
                </p14:cNvPr>
                <p14:cNvContentPartPr/>
                <p14:nvPr/>
              </p14:nvContentPartPr>
              <p14:xfrm>
                <a:off x="11389800" y="3081840"/>
                <a:ext cx="155160" cy="219240"/>
              </p14:xfrm>
            </p:contentPart>
          </mc:Choice>
          <mc:Fallback xmlns="">
            <p:pic>
              <p:nvPicPr>
                <p:cNvPr id="167" name="Freihand 166">
                  <a:extLst>
                    <a:ext uri="{FF2B5EF4-FFF2-40B4-BE49-F238E27FC236}">
                      <a16:creationId xmlns:a16="http://schemas.microsoft.com/office/drawing/2014/main" id="{11FAF881-FC40-4564-BD30-D49032832C4C}"/>
                    </a:ext>
                  </a:extLst>
                </p:cNvPr>
                <p:cNvPicPr/>
                <p:nvPr/>
              </p:nvPicPr>
              <p:blipFill>
                <a:blip r:embed="rId138"/>
                <a:stretch>
                  <a:fillRect/>
                </a:stretch>
              </p:blipFill>
              <p:spPr>
                <a:xfrm>
                  <a:off x="11385480" y="3077520"/>
                  <a:ext cx="163800" cy="2278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69" name="Freihand 168">
                  <a:extLst>
                    <a:ext uri="{FF2B5EF4-FFF2-40B4-BE49-F238E27FC236}">
                      <a16:creationId xmlns:a16="http://schemas.microsoft.com/office/drawing/2014/main" id="{F7F9C301-C7BF-4EB6-8A6F-6ECC82CE3AD7}"/>
                    </a:ext>
                  </a:extLst>
                </p14:cNvPr>
                <p14:cNvContentPartPr/>
                <p14:nvPr/>
              </p14:nvContentPartPr>
              <p14:xfrm>
                <a:off x="8858280" y="3614280"/>
                <a:ext cx="106200" cy="77040"/>
              </p14:xfrm>
            </p:contentPart>
          </mc:Choice>
          <mc:Fallback xmlns="">
            <p:pic>
              <p:nvPicPr>
                <p:cNvPr id="169" name="Freihand 168">
                  <a:extLst>
                    <a:ext uri="{FF2B5EF4-FFF2-40B4-BE49-F238E27FC236}">
                      <a16:creationId xmlns:a16="http://schemas.microsoft.com/office/drawing/2014/main" id="{F7F9C301-C7BF-4EB6-8A6F-6ECC82CE3AD7}"/>
                    </a:ext>
                  </a:extLst>
                </p:cNvPr>
                <p:cNvPicPr/>
                <p:nvPr/>
              </p:nvPicPr>
              <p:blipFill>
                <a:blip r:embed="rId140"/>
                <a:stretch>
                  <a:fillRect/>
                </a:stretch>
              </p:blipFill>
              <p:spPr>
                <a:xfrm>
                  <a:off x="8853960" y="3609960"/>
                  <a:ext cx="1148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70" name="Freihand 169">
                  <a:extLst>
                    <a:ext uri="{FF2B5EF4-FFF2-40B4-BE49-F238E27FC236}">
                      <a16:creationId xmlns:a16="http://schemas.microsoft.com/office/drawing/2014/main" id="{2C47FC5C-1338-497E-AC86-4444F71B06FA}"/>
                    </a:ext>
                  </a:extLst>
                </p14:cNvPr>
                <p14:cNvContentPartPr/>
                <p14:nvPr/>
              </p14:nvContentPartPr>
              <p14:xfrm>
                <a:off x="8978520" y="3619320"/>
                <a:ext cx="61200" cy="81000"/>
              </p14:xfrm>
            </p:contentPart>
          </mc:Choice>
          <mc:Fallback xmlns="">
            <p:pic>
              <p:nvPicPr>
                <p:cNvPr id="170" name="Freihand 169">
                  <a:extLst>
                    <a:ext uri="{FF2B5EF4-FFF2-40B4-BE49-F238E27FC236}">
                      <a16:creationId xmlns:a16="http://schemas.microsoft.com/office/drawing/2014/main" id="{2C47FC5C-1338-497E-AC86-4444F71B06FA}"/>
                    </a:ext>
                  </a:extLst>
                </p:cNvPr>
                <p:cNvPicPr/>
                <p:nvPr/>
              </p:nvPicPr>
              <p:blipFill>
                <a:blip r:embed="rId142"/>
                <a:stretch>
                  <a:fillRect/>
                </a:stretch>
              </p:blipFill>
              <p:spPr>
                <a:xfrm>
                  <a:off x="8974200" y="3615000"/>
                  <a:ext cx="6984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71" name="Freihand 170">
                  <a:extLst>
                    <a:ext uri="{FF2B5EF4-FFF2-40B4-BE49-F238E27FC236}">
                      <a16:creationId xmlns:a16="http://schemas.microsoft.com/office/drawing/2014/main" id="{7BDB5302-217B-43E5-9901-7301182FD0F2}"/>
                    </a:ext>
                  </a:extLst>
                </p14:cNvPr>
                <p14:cNvContentPartPr/>
                <p14:nvPr/>
              </p14:nvContentPartPr>
              <p14:xfrm>
                <a:off x="9193440" y="3564600"/>
                <a:ext cx="96120" cy="164520"/>
              </p14:xfrm>
            </p:contentPart>
          </mc:Choice>
          <mc:Fallback xmlns="">
            <p:pic>
              <p:nvPicPr>
                <p:cNvPr id="171" name="Freihand 170">
                  <a:extLst>
                    <a:ext uri="{FF2B5EF4-FFF2-40B4-BE49-F238E27FC236}">
                      <a16:creationId xmlns:a16="http://schemas.microsoft.com/office/drawing/2014/main" id="{7BDB5302-217B-43E5-9901-7301182FD0F2}"/>
                    </a:ext>
                  </a:extLst>
                </p:cNvPr>
                <p:cNvPicPr/>
                <p:nvPr/>
              </p:nvPicPr>
              <p:blipFill>
                <a:blip r:embed="rId144"/>
                <a:stretch>
                  <a:fillRect/>
                </a:stretch>
              </p:blipFill>
              <p:spPr>
                <a:xfrm>
                  <a:off x="9189120" y="3560280"/>
                  <a:ext cx="10476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72" name="Freihand 171">
                  <a:extLst>
                    <a:ext uri="{FF2B5EF4-FFF2-40B4-BE49-F238E27FC236}">
                      <a16:creationId xmlns:a16="http://schemas.microsoft.com/office/drawing/2014/main" id="{57453393-DF5E-4F5A-98A4-AFE8EA355296}"/>
                    </a:ext>
                  </a:extLst>
                </p14:cNvPr>
                <p14:cNvContentPartPr/>
                <p14:nvPr/>
              </p14:nvContentPartPr>
              <p14:xfrm>
                <a:off x="9216480" y="3620760"/>
                <a:ext cx="143280" cy="19440"/>
              </p14:xfrm>
            </p:contentPart>
          </mc:Choice>
          <mc:Fallback xmlns="">
            <p:pic>
              <p:nvPicPr>
                <p:cNvPr id="172" name="Freihand 171">
                  <a:extLst>
                    <a:ext uri="{FF2B5EF4-FFF2-40B4-BE49-F238E27FC236}">
                      <a16:creationId xmlns:a16="http://schemas.microsoft.com/office/drawing/2014/main" id="{57453393-DF5E-4F5A-98A4-AFE8EA355296}"/>
                    </a:ext>
                  </a:extLst>
                </p:cNvPr>
                <p:cNvPicPr/>
                <p:nvPr/>
              </p:nvPicPr>
              <p:blipFill>
                <a:blip r:embed="rId146"/>
                <a:stretch>
                  <a:fillRect/>
                </a:stretch>
              </p:blipFill>
              <p:spPr>
                <a:xfrm>
                  <a:off x="9212160" y="3616440"/>
                  <a:ext cx="1519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73" name="Freihand 172">
                  <a:extLst>
                    <a:ext uri="{FF2B5EF4-FFF2-40B4-BE49-F238E27FC236}">
                      <a16:creationId xmlns:a16="http://schemas.microsoft.com/office/drawing/2014/main" id="{BE24D3A2-5922-4FE7-9F91-6CAC07310D82}"/>
                    </a:ext>
                  </a:extLst>
                </p14:cNvPr>
                <p14:cNvContentPartPr/>
                <p14:nvPr/>
              </p14:nvContentPartPr>
              <p14:xfrm>
                <a:off x="9339240" y="3576480"/>
                <a:ext cx="94320" cy="141120"/>
              </p14:xfrm>
            </p:contentPart>
          </mc:Choice>
          <mc:Fallback xmlns="">
            <p:pic>
              <p:nvPicPr>
                <p:cNvPr id="173" name="Freihand 172">
                  <a:extLst>
                    <a:ext uri="{FF2B5EF4-FFF2-40B4-BE49-F238E27FC236}">
                      <a16:creationId xmlns:a16="http://schemas.microsoft.com/office/drawing/2014/main" id="{BE24D3A2-5922-4FE7-9F91-6CAC07310D82}"/>
                    </a:ext>
                  </a:extLst>
                </p:cNvPr>
                <p:cNvPicPr/>
                <p:nvPr/>
              </p:nvPicPr>
              <p:blipFill>
                <a:blip r:embed="rId148"/>
                <a:stretch>
                  <a:fillRect/>
                </a:stretch>
              </p:blipFill>
              <p:spPr>
                <a:xfrm>
                  <a:off x="9334920" y="3572160"/>
                  <a:ext cx="1029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74" name="Freihand 173">
                  <a:extLst>
                    <a:ext uri="{FF2B5EF4-FFF2-40B4-BE49-F238E27FC236}">
                      <a16:creationId xmlns:a16="http://schemas.microsoft.com/office/drawing/2014/main" id="{FA421CF9-AC09-4BCA-A133-B39E77794380}"/>
                    </a:ext>
                  </a:extLst>
                </p14:cNvPr>
                <p14:cNvContentPartPr/>
                <p14:nvPr/>
              </p14:nvContentPartPr>
              <p14:xfrm>
                <a:off x="9553440" y="3490800"/>
                <a:ext cx="139320" cy="312480"/>
              </p14:xfrm>
            </p:contentPart>
          </mc:Choice>
          <mc:Fallback xmlns="">
            <p:pic>
              <p:nvPicPr>
                <p:cNvPr id="174" name="Freihand 173">
                  <a:extLst>
                    <a:ext uri="{FF2B5EF4-FFF2-40B4-BE49-F238E27FC236}">
                      <a16:creationId xmlns:a16="http://schemas.microsoft.com/office/drawing/2014/main" id="{FA421CF9-AC09-4BCA-A133-B39E77794380}"/>
                    </a:ext>
                  </a:extLst>
                </p:cNvPr>
                <p:cNvPicPr/>
                <p:nvPr/>
              </p:nvPicPr>
              <p:blipFill>
                <a:blip r:embed="rId150"/>
                <a:stretch>
                  <a:fillRect/>
                </a:stretch>
              </p:blipFill>
              <p:spPr>
                <a:xfrm>
                  <a:off x="9549120" y="3486480"/>
                  <a:ext cx="14796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75" name="Freihand 174">
                  <a:extLst>
                    <a:ext uri="{FF2B5EF4-FFF2-40B4-BE49-F238E27FC236}">
                      <a16:creationId xmlns:a16="http://schemas.microsoft.com/office/drawing/2014/main" id="{E7DE5FD8-BFE8-4ACE-9C5E-272E536E7F22}"/>
                    </a:ext>
                  </a:extLst>
                </p14:cNvPr>
                <p14:cNvContentPartPr/>
                <p14:nvPr/>
              </p14:nvContentPartPr>
              <p14:xfrm>
                <a:off x="9671880" y="3598440"/>
                <a:ext cx="89640" cy="82080"/>
              </p14:xfrm>
            </p:contentPart>
          </mc:Choice>
          <mc:Fallback xmlns="">
            <p:pic>
              <p:nvPicPr>
                <p:cNvPr id="175" name="Freihand 174">
                  <a:extLst>
                    <a:ext uri="{FF2B5EF4-FFF2-40B4-BE49-F238E27FC236}">
                      <a16:creationId xmlns:a16="http://schemas.microsoft.com/office/drawing/2014/main" id="{E7DE5FD8-BFE8-4ACE-9C5E-272E536E7F22}"/>
                    </a:ext>
                  </a:extLst>
                </p:cNvPr>
                <p:cNvPicPr/>
                <p:nvPr/>
              </p:nvPicPr>
              <p:blipFill>
                <a:blip r:embed="rId152"/>
                <a:stretch>
                  <a:fillRect/>
                </a:stretch>
              </p:blipFill>
              <p:spPr>
                <a:xfrm>
                  <a:off x="9667560" y="3594120"/>
                  <a:ext cx="982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76" name="Freihand 175">
                  <a:extLst>
                    <a:ext uri="{FF2B5EF4-FFF2-40B4-BE49-F238E27FC236}">
                      <a16:creationId xmlns:a16="http://schemas.microsoft.com/office/drawing/2014/main" id="{53168E02-8B40-4286-84C6-D8647C4400B5}"/>
                    </a:ext>
                  </a:extLst>
                </p14:cNvPr>
                <p14:cNvContentPartPr/>
                <p14:nvPr/>
              </p14:nvContentPartPr>
              <p14:xfrm>
                <a:off x="9789600" y="3528600"/>
                <a:ext cx="429120" cy="141120"/>
              </p14:xfrm>
            </p:contentPart>
          </mc:Choice>
          <mc:Fallback xmlns="">
            <p:pic>
              <p:nvPicPr>
                <p:cNvPr id="176" name="Freihand 175">
                  <a:extLst>
                    <a:ext uri="{FF2B5EF4-FFF2-40B4-BE49-F238E27FC236}">
                      <a16:creationId xmlns:a16="http://schemas.microsoft.com/office/drawing/2014/main" id="{53168E02-8B40-4286-84C6-D8647C4400B5}"/>
                    </a:ext>
                  </a:extLst>
                </p:cNvPr>
                <p:cNvPicPr/>
                <p:nvPr/>
              </p:nvPicPr>
              <p:blipFill>
                <a:blip r:embed="rId154"/>
                <a:stretch>
                  <a:fillRect/>
                </a:stretch>
              </p:blipFill>
              <p:spPr>
                <a:xfrm>
                  <a:off x="9785280" y="3524280"/>
                  <a:ext cx="43776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77" name="Freihand 176">
                  <a:extLst>
                    <a:ext uri="{FF2B5EF4-FFF2-40B4-BE49-F238E27FC236}">
                      <a16:creationId xmlns:a16="http://schemas.microsoft.com/office/drawing/2014/main" id="{CBF7B7B0-6692-460A-9D8B-606E642F731B}"/>
                    </a:ext>
                  </a:extLst>
                </p14:cNvPr>
                <p14:cNvContentPartPr/>
                <p14:nvPr/>
              </p14:nvContentPartPr>
              <p14:xfrm>
                <a:off x="10276320" y="3426000"/>
                <a:ext cx="31680" cy="298800"/>
              </p14:xfrm>
            </p:contentPart>
          </mc:Choice>
          <mc:Fallback xmlns="">
            <p:pic>
              <p:nvPicPr>
                <p:cNvPr id="177" name="Freihand 176">
                  <a:extLst>
                    <a:ext uri="{FF2B5EF4-FFF2-40B4-BE49-F238E27FC236}">
                      <a16:creationId xmlns:a16="http://schemas.microsoft.com/office/drawing/2014/main" id="{CBF7B7B0-6692-460A-9D8B-606E642F731B}"/>
                    </a:ext>
                  </a:extLst>
                </p:cNvPr>
                <p:cNvPicPr/>
                <p:nvPr/>
              </p:nvPicPr>
              <p:blipFill>
                <a:blip r:embed="rId156"/>
                <a:stretch>
                  <a:fillRect/>
                </a:stretch>
              </p:blipFill>
              <p:spPr>
                <a:xfrm>
                  <a:off x="10272000" y="3421680"/>
                  <a:ext cx="4032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79" name="Freihand 178">
                  <a:extLst>
                    <a:ext uri="{FF2B5EF4-FFF2-40B4-BE49-F238E27FC236}">
                      <a16:creationId xmlns:a16="http://schemas.microsoft.com/office/drawing/2014/main" id="{E70D39B2-9E52-4058-9A52-6A07F069FD74}"/>
                    </a:ext>
                  </a:extLst>
                </p14:cNvPr>
                <p14:cNvContentPartPr/>
                <p14:nvPr/>
              </p14:nvContentPartPr>
              <p14:xfrm>
                <a:off x="10620480" y="3451560"/>
                <a:ext cx="214920" cy="228600"/>
              </p14:xfrm>
            </p:contentPart>
          </mc:Choice>
          <mc:Fallback xmlns="">
            <p:pic>
              <p:nvPicPr>
                <p:cNvPr id="179" name="Freihand 178">
                  <a:extLst>
                    <a:ext uri="{FF2B5EF4-FFF2-40B4-BE49-F238E27FC236}">
                      <a16:creationId xmlns:a16="http://schemas.microsoft.com/office/drawing/2014/main" id="{E70D39B2-9E52-4058-9A52-6A07F069FD74}"/>
                    </a:ext>
                  </a:extLst>
                </p:cNvPr>
                <p:cNvPicPr/>
                <p:nvPr/>
              </p:nvPicPr>
              <p:blipFill>
                <a:blip r:embed="rId158"/>
                <a:stretch>
                  <a:fillRect/>
                </a:stretch>
              </p:blipFill>
              <p:spPr>
                <a:xfrm>
                  <a:off x="10616160" y="3447240"/>
                  <a:ext cx="22356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80" name="Freihand 179">
                  <a:extLst>
                    <a:ext uri="{FF2B5EF4-FFF2-40B4-BE49-F238E27FC236}">
                      <a16:creationId xmlns:a16="http://schemas.microsoft.com/office/drawing/2014/main" id="{7CD1F203-B1A0-48F4-A9ED-7A07E604F927}"/>
                    </a:ext>
                  </a:extLst>
                </p14:cNvPr>
                <p14:cNvContentPartPr/>
                <p14:nvPr/>
              </p14:nvContentPartPr>
              <p14:xfrm>
                <a:off x="10931880" y="3446520"/>
                <a:ext cx="124200" cy="197640"/>
              </p14:xfrm>
            </p:contentPart>
          </mc:Choice>
          <mc:Fallback xmlns="">
            <p:pic>
              <p:nvPicPr>
                <p:cNvPr id="180" name="Freihand 179">
                  <a:extLst>
                    <a:ext uri="{FF2B5EF4-FFF2-40B4-BE49-F238E27FC236}">
                      <a16:creationId xmlns:a16="http://schemas.microsoft.com/office/drawing/2014/main" id="{7CD1F203-B1A0-48F4-A9ED-7A07E604F927}"/>
                    </a:ext>
                  </a:extLst>
                </p:cNvPr>
                <p:cNvPicPr/>
                <p:nvPr/>
              </p:nvPicPr>
              <p:blipFill>
                <a:blip r:embed="rId160"/>
                <a:stretch>
                  <a:fillRect/>
                </a:stretch>
              </p:blipFill>
              <p:spPr>
                <a:xfrm>
                  <a:off x="10927560" y="3442200"/>
                  <a:ext cx="13284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81" name="Freihand 180">
                  <a:extLst>
                    <a:ext uri="{FF2B5EF4-FFF2-40B4-BE49-F238E27FC236}">
                      <a16:creationId xmlns:a16="http://schemas.microsoft.com/office/drawing/2014/main" id="{F5ABF162-629F-44C9-AC64-09078A44D25A}"/>
                    </a:ext>
                  </a:extLst>
                </p14:cNvPr>
                <p14:cNvContentPartPr/>
                <p14:nvPr/>
              </p14:nvContentPartPr>
              <p14:xfrm>
                <a:off x="11207280" y="3531120"/>
                <a:ext cx="117360" cy="91800"/>
              </p14:xfrm>
            </p:contentPart>
          </mc:Choice>
          <mc:Fallback xmlns="">
            <p:pic>
              <p:nvPicPr>
                <p:cNvPr id="181" name="Freihand 180">
                  <a:extLst>
                    <a:ext uri="{FF2B5EF4-FFF2-40B4-BE49-F238E27FC236}">
                      <a16:creationId xmlns:a16="http://schemas.microsoft.com/office/drawing/2014/main" id="{F5ABF162-629F-44C9-AC64-09078A44D25A}"/>
                    </a:ext>
                  </a:extLst>
                </p:cNvPr>
                <p:cNvPicPr/>
                <p:nvPr/>
              </p:nvPicPr>
              <p:blipFill>
                <a:blip r:embed="rId162"/>
                <a:stretch>
                  <a:fillRect/>
                </a:stretch>
              </p:blipFill>
              <p:spPr>
                <a:xfrm>
                  <a:off x="11202960" y="3526800"/>
                  <a:ext cx="1260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82" name="Freihand 181">
                  <a:extLst>
                    <a:ext uri="{FF2B5EF4-FFF2-40B4-BE49-F238E27FC236}">
                      <a16:creationId xmlns:a16="http://schemas.microsoft.com/office/drawing/2014/main" id="{EE36E13D-3B22-4AC4-B679-468F58F56F9D}"/>
                    </a:ext>
                  </a:extLst>
                </p14:cNvPr>
                <p14:cNvContentPartPr/>
                <p14:nvPr/>
              </p14:nvContentPartPr>
              <p14:xfrm>
                <a:off x="11368560" y="3474240"/>
                <a:ext cx="119520" cy="164160"/>
              </p14:xfrm>
            </p:contentPart>
          </mc:Choice>
          <mc:Fallback xmlns="">
            <p:pic>
              <p:nvPicPr>
                <p:cNvPr id="182" name="Freihand 181">
                  <a:extLst>
                    <a:ext uri="{FF2B5EF4-FFF2-40B4-BE49-F238E27FC236}">
                      <a16:creationId xmlns:a16="http://schemas.microsoft.com/office/drawing/2014/main" id="{EE36E13D-3B22-4AC4-B679-468F58F56F9D}"/>
                    </a:ext>
                  </a:extLst>
                </p:cNvPr>
                <p:cNvPicPr/>
                <p:nvPr/>
              </p:nvPicPr>
              <p:blipFill>
                <a:blip r:embed="rId164"/>
                <a:stretch>
                  <a:fillRect/>
                </a:stretch>
              </p:blipFill>
              <p:spPr>
                <a:xfrm>
                  <a:off x="11364240" y="3469920"/>
                  <a:ext cx="12816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83" name="Freihand 182">
                  <a:extLst>
                    <a:ext uri="{FF2B5EF4-FFF2-40B4-BE49-F238E27FC236}">
                      <a16:creationId xmlns:a16="http://schemas.microsoft.com/office/drawing/2014/main" id="{222F1CBC-F2B8-4F6D-9A6A-230E3EF78CD7}"/>
                    </a:ext>
                  </a:extLst>
                </p14:cNvPr>
                <p14:cNvContentPartPr/>
                <p14:nvPr/>
              </p14:nvContentPartPr>
              <p14:xfrm>
                <a:off x="11501400" y="3601320"/>
                <a:ext cx="23760" cy="105120"/>
              </p14:xfrm>
            </p:contentPart>
          </mc:Choice>
          <mc:Fallback xmlns="">
            <p:pic>
              <p:nvPicPr>
                <p:cNvPr id="183" name="Freihand 182">
                  <a:extLst>
                    <a:ext uri="{FF2B5EF4-FFF2-40B4-BE49-F238E27FC236}">
                      <a16:creationId xmlns:a16="http://schemas.microsoft.com/office/drawing/2014/main" id="{222F1CBC-F2B8-4F6D-9A6A-230E3EF78CD7}"/>
                    </a:ext>
                  </a:extLst>
                </p:cNvPr>
                <p:cNvPicPr/>
                <p:nvPr/>
              </p:nvPicPr>
              <p:blipFill>
                <a:blip r:embed="rId166"/>
                <a:stretch>
                  <a:fillRect/>
                </a:stretch>
              </p:blipFill>
              <p:spPr>
                <a:xfrm>
                  <a:off x="11497080" y="3597000"/>
                  <a:ext cx="324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84" name="Freihand 183">
                  <a:extLst>
                    <a:ext uri="{FF2B5EF4-FFF2-40B4-BE49-F238E27FC236}">
                      <a16:creationId xmlns:a16="http://schemas.microsoft.com/office/drawing/2014/main" id="{93393F43-7D3C-4781-8827-35A952A4CE05}"/>
                    </a:ext>
                  </a:extLst>
                </p14:cNvPr>
                <p14:cNvContentPartPr/>
                <p14:nvPr/>
              </p14:nvContentPartPr>
              <p14:xfrm>
                <a:off x="11573400" y="3473160"/>
                <a:ext cx="108360" cy="144000"/>
              </p14:xfrm>
            </p:contentPart>
          </mc:Choice>
          <mc:Fallback xmlns="">
            <p:pic>
              <p:nvPicPr>
                <p:cNvPr id="184" name="Freihand 183">
                  <a:extLst>
                    <a:ext uri="{FF2B5EF4-FFF2-40B4-BE49-F238E27FC236}">
                      <a16:creationId xmlns:a16="http://schemas.microsoft.com/office/drawing/2014/main" id="{93393F43-7D3C-4781-8827-35A952A4CE05}"/>
                    </a:ext>
                  </a:extLst>
                </p:cNvPr>
                <p:cNvPicPr/>
                <p:nvPr/>
              </p:nvPicPr>
              <p:blipFill>
                <a:blip r:embed="rId168"/>
                <a:stretch>
                  <a:fillRect/>
                </a:stretch>
              </p:blipFill>
              <p:spPr>
                <a:xfrm>
                  <a:off x="11569080" y="3468840"/>
                  <a:ext cx="1170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85" name="Freihand 184">
                  <a:extLst>
                    <a:ext uri="{FF2B5EF4-FFF2-40B4-BE49-F238E27FC236}">
                      <a16:creationId xmlns:a16="http://schemas.microsoft.com/office/drawing/2014/main" id="{5153BA40-F843-4E13-9D7E-165EE657CCE1}"/>
                    </a:ext>
                  </a:extLst>
                </p14:cNvPr>
                <p14:cNvContentPartPr/>
                <p14:nvPr/>
              </p14:nvContentPartPr>
              <p14:xfrm>
                <a:off x="11686800" y="3436080"/>
                <a:ext cx="106920" cy="184680"/>
              </p14:xfrm>
            </p:contentPart>
          </mc:Choice>
          <mc:Fallback xmlns="">
            <p:pic>
              <p:nvPicPr>
                <p:cNvPr id="185" name="Freihand 184">
                  <a:extLst>
                    <a:ext uri="{FF2B5EF4-FFF2-40B4-BE49-F238E27FC236}">
                      <a16:creationId xmlns:a16="http://schemas.microsoft.com/office/drawing/2014/main" id="{5153BA40-F843-4E13-9D7E-165EE657CCE1}"/>
                    </a:ext>
                  </a:extLst>
                </p:cNvPr>
                <p:cNvPicPr/>
                <p:nvPr/>
              </p:nvPicPr>
              <p:blipFill>
                <a:blip r:embed="rId170"/>
                <a:stretch>
                  <a:fillRect/>
                </a:stretch>
              </p:blipFill>
              <p:spPr>
                <a:xfrm>
                  <a:off x="11682480" y="3431760"/>
                  <a:ext cx="11556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86" name="Freihand 185">
                  <a:extLst>
                    <a:ext uri="{FF2B5EF4-FFF2-40B4-BE49-F238E27FC236}">
                      <a16:creationId xmlns:a16="http://schemas.microsoft.com/office/drawing/2014/main" id="{5DE2B103-AE43-4266-8B89-33A222F699C3}"/>
                    </a:ext>
                  </a:extLst>
                </p14:cNvPr>
                <p14:cNvContentPartPr/>
                <p14:nvPr/>
              </p14:nvContentPartPr>
              <p14:xfrm>
                <a:off x="11311320" y="3674400"/>
                <a:ext cx="627480" cy="94680"/>
              </p14:xfrm>
            </p:contentPart>
          </mc:Choice>
          <mc:Fallback xmlns="">
            <p:pic>
              <p:nvPicPr>
                <p:cNvPr id="186" name="Freihand 185">
                  <a:extLst>
                    <a:ext uri="{FF2B5EF4-FFF2-40B4-BE49-F238E27FC236}">
                      <a16:creationId xmlns:a16="http://schemas.microsoft.com/office/drawing/2014/main" id="{5DE2B103-AE43-4266-8B89-33A222F699C3}"/>
                    </a:ext>
                  </a:extLst>
                </p:cNvPr>
                <p:cNvPicPr/>
                <p:nvPr/>
              </p:nvPicPr>
              <p:blipFill>
                <a:blip r:embed="rId172"/>
                <a:stretch>
                  <a:fillRect/>
                </a:stretch>
              </p:blipFill>
              <p:spPr>
                <a:xfrm>
                  <a:off x="11307000" y="3670080"/>
                  <a:ext cx="6361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7" name="Freihand 46">
                  <a:extLst>
                    <a:ext uri="{FF2B5EF4-FFF2-40B4-BE49-F238E27FC236}">
                      <a16:creationId xmlns:a16="http://schemas.microsoft.com/office/drawing/2014/main" id="{C03B2547-F53C-4A43-BA41-E9879DF8383E}"/>
                    </a:ext>
                  </a:extLst>
                </p14:cNvPr>
                <p14:cNvContentPartPr/>
                <p14:nvPr/>
              </p14:nvContentPartPr>
              <p14:xfrm>
                <a:off x="9113880" y="267360"/>
                <a:ext cx="381600" cy="324360"/>
              </p14:xfrm>
            </p:contentPart>
          </mc:Choice>
          <mc:Fallback xmlns="">
            <p:pic>
              <p:nvPicPr>
                <p:cNvPr id="47" name="Freihand 46">
                  <a:extLst>
                    <a:ext uri="{FF2B5EF4-FFF2-40B4-BE49-F238E27FC236}">
                      <a16:creationId xmlns:a16="http://schemas.microsoft.com/office/drawing/2014/main" id="{C03B2547-F53C-4A43-BA41-E9879DF8383E}"/>
                    </a:ext>
                  </a:extLst>
                </p:cNvPr>
                <p:cNvPicPr/>
                <p:nvPr/>
              </p:nvPicPr>
              <p:blipFill>
                <a:blip r:embed="rId174"/>
                <a:stretch>
                  <a:fillRect/>
                </a:stretch>
              </p:blipFill>
              <p:spPr>
                <a:xfrm>
                  <a:off x="9109560" y="263040"/>
                  <a:ext cx="390240" cy="3330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8" name="Freihand 47">
                  <a:extLst>
                    <a:ext uri="{FF2B5EF4-FFF2-40B4-BE49-F238E27FC236}">
                      <a16:creationId xmlns:a16="http://schemas.microsoft.com/office/drawing/2014/main" id="{E50AC4FC-DB57-4DE5-9E91-7D3891D7B0AC}"/>
                    </a:ext>
                  </a:extLst>
                </p14:cNvPr>
                <p14:cNvContentPartPr/>
                <p14:nvPr/>
              </p14:nvContentPartPr>
              <p14:xfrm>
                <a:off x="9519600" y="263040"/>
                <a:ext cx="100800" cy="70920"/>
              </p14:xfrm>
            </p:contentPart>
          </mc:Choice>
          <mc:Fallback xmlns="">
            <p:pic>
              <p:nvPicPr>
                <p:cNvPr id="48" name="Freihand 47">
                  <a:extLst>
                    <a:ext uri="{FF2B5EF4-FFF2-40B4-BE49-F238E27FC236}">
                      <a16:creationId xmlns:a16="http://schemas.microsoft.com/office/drawing/2014/main" id="{E50AC4FC-DB57-4DE5-9E91-7D3891D7B0AC}"/>
                    </a:ext>
                  </a:extLst>
                </p:cNvPr>
                <p:cNvPicPr/>
                <p:nvPr/>
              </p:nvPicPr>
              <p:blipFill>
                <a:blip r:embed="rId176"/>
                <a:stretch>
                  <a:fillRect/>
                </a:stretch>
              </p:blipFill>
              <p:spPr>
                <a:xfrm>
                  <a:off x="9515280" y="258720"/>
                  <a:ext cx="10944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9" name="Freihand 48">
                  <a:extLst>
                    <a:ext uri="{FF2B5EF4-FFF2-40B4-BE49-F238E27FC236}">
                      <a16:creationId xmlns:a16="http://schemas.microsoft.com/office/drawing/2014/main" id="{F72F2431-789D-4404-9972-A0C0BA16F67E}"/>
                    </a:ext>
                  </a:extLst>
                </p14:cNvPr>
                <p14:cNvContentPartPr/>
                <p14:nvPr/>
              </p14:nvContentPartPr>
              <p14:xfrm>
                <a:off x="9662160" y="134880"/>
                <a:ext cx="163800" cy="187920"/>
              </p14:xfrm>
            </p:contentPart>
          </mc:Choice>
          <mc:Fallback xmlns="">
            <p:pic>
              <p:nvPicPr>
                <p:cNvPr id="49" name="Freihand 48">
                  <a:extLst>
                    <a:ext uri="{FF2B5EF4-FFF2-40B4-BE49-F238E27FC236}">
                      <a16:creationId xmlns:a16="http://schemas.microsoft.com/office/drawing/2014/main" id="{F72F2431-789D-4404-9972-A0C0BA16F67E}"/>
                    </a:ext>
                  </a:extLst>
                </p:cNvPr>
                <p:cNvPicPr/>
                <p:nvPr/>
              </p:nvPicPr>
              <p:blipFill>
                <a:blip r:embed="rId178"/>
                <a:stretch>
                  <a:fillRect/>
                </a:stretch>
              </p:blipFill>
              <p:spPr>
                <a:xfrm>
                  <a:off x="9657840" y="130560"/>
                  <a:ext cx="17244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50" name="Freihand 49">
                  <a:extLst>
                    <a:ext uri="{FF2B5EF4-FFF2-40B4-BE49-F238E27FC236}">
                      <a16:creationId xmlns:a16="http://schemas.microsoft.com/office/drawing/2014/main" id="{9B7FD37E-F558-46DD-B43E-EE5DF78F331F}"/>
                    </a:ext>
                  </a:extLst>
                </p14:cNvPr>
                <p14:cNvContentPartPr/>
                <p14:nvPr/>
              </p14:nvContentPartPr>
              <p14:xfrm>
                <a:off x="9841080" y="196440"/>
                <a:ext cx="82800" cy="101880"/>
              </p14:xfrm>
            </p:contentPart>
          </mc:Choice>
          <mc:Fallback xmlns="">
            <p:pic>
              <p:nvPicPr>
                <p:cNvPr id="50" name="Freihand 49">
                  <a:extLst>
                    <a:ext uri="{FF2B5EF4-FFF2-40B4-BE49-F238E27FC236}">
                      <a16:creationId xmlns:a16="http://schemas.microsoft.com/office/drawing/2014/main" id="{9B7FD37E-F558-46DD-B43E-EE5DF78F331F}"/>
                    </a:ext>
                  </a:extLst>
                </p:cNvPr>
                <p:cNvPicPr/>
                <p:nvPr/>
              </p:nvPicPr>
              <p:blipFill>
                <a:blip r:embed="rId180"/>
                <a:stretch>
                  <a:fillRect/>
                </a:stretch>
              </p:blipFill>
              <p:spPr>
                <a:xfrm>
                  <a:off x="9836760" y="192120"/>
                  <a:ext cx="9144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51" name="Freihand 50">
                  <a:extLst>
                    <a:ext uri="{FF2B5EF4-FFF2-40B4-BE49-F238E27FC236}">
                      <a16:creationId xmlns:a16="http://schemas.microsoft.com/office/drawing/2014/main" id="{5969C6D9-2F1E-4BD5-BF2B-D1195D87C152}"/>
                    </a:ext>
                  </a:extLst>
                </p14:cNvPr>
                <p14:cNvContentPartPr/>
                <p14:nvPr/>
              </p14:nvContentPartPr>
              <p14:xfrm>
                <a:off x="9932520" y="205080"/>
                <a:ext cx="277560" cy="83880"/>
              </p14:xfrm>
            </p:contentPart>
          </mc:Choice>
          <mc:Fallback xmlns="">
            <p:pic>
              <p:nvPicPr>
                <p:cNvPr id="51" name="Freihand 50">
                  <a:extLst>
                    <a:ext uri="{FF2B5EF4-FFF2-40B4-BE49-F238E27FC236}">
                      <a16:creationId xmlns:a16="http://schemas.microsoft.com/office/drawing/2014/main" id="{5969C6D9-2F1E-4BD5-BF2B-D1195D87C152}"/>
                    </a:ext>
                  </a:extLst>
                </p:cNvPr>
                <p:cNvPicPr/>
                <p:nvPr/>
              </p:nvPicPr>
              <p:blipFill>
                <a:blip r:embed="rId182"/>
                <a:stretch>
                  <a:fillRect/>
                </a:stretch>
              </p:blipFill>
              <p:spPr>
                <a:xfrm>
                  <a:off x="9928200" y="200760"/>
                  <a:ext cx="2862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52" name="Freihand 51">
                  <a:extLst>
                    <a:ext uri="{FF2B5EF4-FFF2-40B4-BE49-F238E27FC236}">
                      <a16:creationId xmlns:a16="http://schemas.microsoft.com/office/drawing/2014/main" id="{825B546F-6ED7-4D3B-98C4-96ED99DC1228}"/>
                    </a:ext>
                  </a:extLst>
                </p14:cNvPr>
                <p14:cNvContentPartPr/>
                <p14:nvPr/>
              </p14:nvContentPartPr>
              <p14:xfrm>
                <a:off x="8990040" y="129840"/>
                <a:ext cx="122040" cy="41760"/>
              </p14:xfrm>
            </p:contentPart>
          </mc:Choice>
          <mc:Fallback xmlns="">
            <p:pic>
              <p:nvPicPr>
                <p:cNvPr id="52" name="Freihand 51">
                  <a:extLst>
                    <a:ext uri="{FF2B5EF4-FFF2-40B4-BE49-F238E27FC236}">
                      <a16:creationId xmlns:a16="http://schemas.microsoft.com/office/drawing/2014/main" id="{825B546F-6ED7-4D3B-98C4-96ED99DC1228}"/>
                    </a:ext>
                  </a:extLst>
                </p:cNvPr>
                <p:cNvPicPr/>
                <p:nvPr/>
              </p:nvPicPr>
              <p:blipFill>
                <a:blip r:embed="rId184"/>
                <a:stretch>
                  <a:fillRect/>
                </a:stretch>
              </p:blipFill>
              <p:spPr>
                <a:xfrm>
                  <a:off x="8985720" y="125520"/>
                  <a:ext cx="1306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53" name="Freihand 52">
                  <a:extLst>
                    <a:ext uri="{FF2B5EF4-FFF2-40B4-BE49-F238E27FC236}">
                      <a16:creationId xmlns:a16="http://schemas.microsoft.com/office/drawing/2014/main" id="{2FBF02EC-F9F3-4939-82EB-6BF16CEDBB25}"/>
                    </a:ext>
                  </a:extLst>
                </p14:cNvPr>
                <p14:cNvContentPartPr/>
                <p14:nvPr/>
              </p14:nvContentPartPr>
              <p14:xfrm>
                <a:off x="9114960" y="81960"/>
                <a:ext cx="336600" cy="104400"/>
              </p14:xfrm>
            </p:contentPart>
          </mc:Choice>
          <mc:Fallback xmlns="">
            <p:pic>
              <p:nvPicPr>
                <p:cNvPr id="53" name="Freihand 52">
                  <a:extLst>
                    <a:ext uri="{FF2B5EF4-FFF2-40B4-BE49-F238E27FC236}">
                      <a16:creationId xmlns:a16="http://schemas.microsoft.com/office/drawing/2014/main" id="{2FBF02EC-F9F3-4939-82EB-6BF16CEDBB25}"/>
                    </a:ext>
                  </a:extLst>
                </p:cNvPr>
                <p:cNvPicPr/>
                <p:nvPr/>
              </p:nvPicPr>
              <p:blipFill>
                <a:blip r:embed="rId186"/>
                <a:stretch>
                  <a:fillRect/>
                </a:stretch>
              </p:blipFill>
              <p:spPr>
                <a:xfrm>
                  <a:off x="9110640" y="77640"/>
                  <a:ext cx="3452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54" name="Freihand 53">
                  <a:extLst>
                    <a:ext uri="{FF2B5EF4-FFF2-40B4-BE49-F238E27FC236}">
                      <a16:creationId xmlns:a16="http://schemas.microsoft.com/office/drawing/2014/main" id="{FC1D23E5-6FD5-44E7-A48A-A0577523EAF9}"/>
                    </a:ext>
                  </a:extLst>
                </p14:cNvPr>
                <p14:cNvContentPartPr/>
                <p14:nvPr/>
              </p14:nvContentPartPr>
              <p14:xfrm>
                <a:off x="9460560" y="53880"/>
                <a:ext cx="360" cy="360"/>
              </p14:xfrm>
            </p:contentPart>
          </mc:Choice>
          <mc:Fallback xmlns="">
            <p:pic>
              <p:nvPicPr>
                <p:cNvPr id="54" name="Freihand 53">
                  <a:extLst>
                    <a:ext uri="{FF2B5EF4-FFF2-40B4-BE49-F238E27FC236}">
                      <a16:creationId xmlns:a16="http://schemas.microsoft.com/office/drawing/2014/main" id="{FC1D23E5-6FD5-44E7-A48A-A0577523EAF9}"/>
                    </a:ext>
                  </a:extLst>
                </p:cNvPr>
                <p:cNvPicPr/>
                <p:nvPr/>
              </p:nvPicPr>
              <p:blipFill>
                <a:blip r:embed="rId58"/>
                <a:stretch>
                  <a:fillRect/>
                </a:stretch>
              </p:blipFill>
              <p:spPr>
                <a:xfrm>
                  <a:off x="9456240" y="495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55" name="Freihand 54">
                  <a:extLst>
                    <a:ext uri="{FF2B5EF4-FFF2-40B4-BE49-F238E27FC236}">
                      <a16:creationId xmlns:a16="http://schemas.microsoft.com/office/drawing/2014/main" id="{35B93D79-77DC-4333-88B1-93423D3C3676}"/>
                    </a:ext>
                  </a:extLst>
                </p14:cNvPr>
                <p14:cNvContentPartPr/>
                <p14:nvPr/>
              </p14:nvContentPartPr>
              <p14:xfrm>
                <a:off x="9481080" y="84480"/>
                <a:ext cx="122760" cy="51840"/>
              </p14:xfrm>
            </p:contentPart>
          </mc:Choice>
          <mc:Fallback xmlns="">
            <p:pic>
              <p:nvPicPr>
                <p:cNvPr id="55" name="Freihand 54">
                  <a:extLst>
                    <a:ext uri="{FF2B5EF4-FFF2-40B4-BE49-F238E27FC236}">
                      <a16:creationId xmlns:a16="http://schemas.microsoft.com/office/drawing/2014/main" id="{35B93D79-77DC-4333-88B1-93423D3C3676}"/>
                    </a:ext>
                  </a:extLst>
                </p:cNvPr>
                <p:cNvPicPr/>
                <p:nvPr/>
              </p:nvPicPr>
              <p:blipFill>
                <a:blip r:embed="rId189"/>
                <a:stretch>
                  <a:fillRect/>
                </a:stretch>
              </p:blipFill>
              <p:spPr>
                <a:xfrm>
                  <a:off x="9476760" y="80160"/>
                  <a:ext cx="1314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56" name="Freihand 55">
                  <a:extLst>
                    <a:ext uri="{FF2B5EF4-FFF2-40B4-BE49-F238E27FC236}">
                      <a16:creationId xmlns:a16="http://schemas.microsoft.com/office/drawing/2014/main" id="{78FF42CC-4119-45D6-BAAD-381122F00EE7}"/>
                    </a:ext>
                  </a:extLst>
                </p14:cNvPr>
                <p14:cNvContentPartPr/>
                <p14:nvPr/>
              </p14:nvContentPartPr>
              <p14:xfrm>
                <a:off x="9584760" y="-35400"/>
                <a:ext cx="200520" cy="189720"/>
              </p14:xfrm>
            </p:contentPart>
          </mc:Choice>
          <mc:Fallback xmlns="">
            <p:pic>
              <p:nvPicPr>
                <p:cNvPr id="56" name="Freihand 55">
                  <a:extLst>
                    <a:ext uri="{FF2B5EF4-FFF2-40B4-BE49-F238E27FC236}">
                      <a16:creationId xmlns:a16="http://schemas.microsoft.com/office/drawing/2014/main" id="{78FF42CC-4119-45D6-BAAD-381122F00EE7}"/>
                    </a:ext>
                  </a:extLst>
                </p:cNvPr>
                <p:cNvPicPr/>
                <p:nvPr/>
              </p:nvPicPr>
              <p:blipFill>
                <a:blip r:embed="rId191"/>
                <a:stretch>
                  <a:fillRect/>
                </a:stretch>
              </p:blipFill>
              <p:spPr>
                <a:xfrm>
                  <a:off x="9580440" y="-39720"/>
                  <a:ext cx="20916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40" name="Freihand 39">
                  <a:extLst>
                    <a:ext uri="{FF2B5EF4-FFF2-40B4-BE49-F238E27FC236}">
                      <a16:creationId xmlns:a16="http://schemas.microsoft.com/office/drawing/2014/main" id="{9B9BE4B8-545D-4D75-8D9A-F8BF2BD5058A}"/>
                    </a:ext>
                  </a:extLst>
                </p14:cNvPr>
                <p14:cNvContentPartPr/>
                <p14:nvPr/>
              </p14:nvContentPartPr>
              <p14:xfrm>
                <a:off x="7753800" y="129840"/>
                <a:ext cx="336240" cy="184680"/>
              </p14:xfrm>
            </p:contentPart>
          </mc:Choice>
          <mc:Fallback xmlns="">
            <p:pic>
              <p:nvPicPr>
                <p:cNvPr id="40" name="Freihand 39">
                  <a:extLst>
                    <a:ext uri="{FF2B5EF4-FFF2-40B4-BE49-F238E27FC236}">
                      <a16:creationId xmlns:a16="http://schemas.microsoft.com/office/drawing/2014/main" id="{9B9BE4B8-545D-4D75-8D9A-F8BF2BD5058A}"/>
                    </a:ext>
                  </a:extLst>
                </p:cNvPr>
                <p:cNvPicPr/>
                <p:nvPr/>
              </p:nvPicPr>
              <p:blipFill>
                <a:blip r:embed="rId193"/>
                <a:stretch>
                  <a:fillRect/>
                </a:stretch>
              </p:blipFill>
              <p:spPr>
                <a:xfrm>
                  <a:off x="7749480" y="125520"/>
                  <a:ext cx="34488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41" name="Freihand 40">
                  <a:extLst>
                    <a:ext uri="{FF2B5EF4-FFF2-40B4-BE49-F238E27FC236}">
                      <a16:creationId xmlns:a16="http://schemas.microsoft.com/office/drawing/2014/main" id="{6E3CC3A1-A72E-4770-96C2-B9267B087E3C}"/>
                    </a:ext>
                  </a:extLst>
                </p14:cNvPr>
                <p14:cNvContentPartPr/>
                <p14:nvPr/>
              </p14:nvContentPartPr>
              <p14:xfrm>
                <a:off x="8004720" y="157560"/>
                <a:ext cx="44640" cy="5400"/>
              </p14:xfrm>
            </p:contentPart>
          </mc:Choice>
          <mc:Fallback xmlns="">
            <p:pic>
              <p:nvPicPr>
                <p:cNvPr id="41" name="Freihand 40">
                  <a:extLst>
                    <a:ext uri="{FF2B5EF4-FFF2-40B4-BE49-F238E27FC236}">
                      <a16:creationId xmlns:a16="http://schemas.microsoft.com/office/drawing/2014/main" id="{6E3CC3A1-A72E-4770-96C2-B9267B087E3C}"/>
                    </a:ext>
                  </a:extLst>
                </p:cNvPr>
                <p:cNvPicPr/>
                <p:nvPr/>
              </p:nvPicPr>
              <p:blipFill>
                <a:blip r:embed="rId195"/>
                <a:stretch>
                  <a:fillRect/>
                </a:stretch>
              </p:blipFill>
              <p:spPr>
                <a:xfrm>
                  <a:off x="8000400" y="153240"/>
                  <a:ext cx="53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42" name="Freihand 41">
                  <a:extLst>
                    <a:ext uri="{FF2B5EF4-FFF2-40B4-BE49-F238E27FC236}">
                      <a16:creationId xmlns:a16="http://schemas.microsoft.com/office/drawing/2014/main" id="{1F0C370E-006C-44A7-AEAE-912679FB3F23}"/>
                    </a:ext>
                  </a:extLst>
                </p14:cNvPr>
                <p14:cNvContentPartPr/>
                <p14:nvPr/>
              </p14:nvContentPartPr>
              <p14:xfrm>
                <a:off x="8322240" y="331080"/>
                <a:ext cx="85320" cy="171720"/>
              </p14:xfrm>
            </p:contentPart>
          </mc:Choice>
          <mc:Fallback xmlns="">
            <p:pic>
              <p:nvPicPr>
                <p:cNvPr id="42" name="Freihand 41">
                  <a:extLst>
                    <a:ext uri="{FF2B5EF4-FFF2-40B4-BE49-F238E27FC236}">
                      <a16:creationId xmlns:a16="http://schemas.microsoft.com/office/drawing/2014/main" id="{1F0C370E-006C-44A7-AEAE-912679FB3F23}"/>
                    </a:ext>
                  </a:extLst>
                </p:cNvPr>
                <p:cNvPicPr/>
                <p:nvPr/>
              </p:nvPicPr>
              <p:blipFill>
                <a:blip r:embed="rId197"/>
                <a:stretch>
                  <a:fillRect/>
                </a:stretch>
              </p:blipFill>
              <p:spPr>
                <a:xfrm>
                  <a:off x="8317920" y="326760"/>
                  <a:ext cx="9396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43" name="Freihand 42">
                  <a:extLst>
                    <a:ext uri="{FF2B5EF4-FFF2-40B4-BE49-F238E27FC236}">
                      <a16:creationId xmlns:a16="http://schemas.microsoft.com/office/drawing/2014/main" id="{62701086-09D0-4ECE-B8AB-AB75453BFAC7}"/>
                    </a:ext>
                  </a:extLst>
                </p14:cNvPr>
                <p14:cNvContentPartPr/>
                <p14:nvPr/>
              </p14:nvContentPartPr>
              <p14:xfrm>
                <a:off x="8467680" y="462480"/>
                <a:ext cx="30240" cy="87840"/>
              </p14:xfrm>
            </p:contentPart>
          </mc:Choice>
          <mc:Fallback xmlns="">
            <p:pic>
              <p:nvPicPr>
                <p:cNvPr id="43" name="Freihand 42">
                  <a:extLst>
                    <a:ext uri="{FF2B5EF4-FFF2-40B4-BE49-F238E27FC236}">
                      <a16:creationId xmlns:a16="http://schemas.microsoft.com/office/drawing/2014/main" id="{62701086-09D0-4ECE-B8AB-AB75453BFAC7}"/>
                    </a:ext>
                  </a:extLst>
                </p:cNvPr>
                <p:cNvPicPr/>
                <p:nvPr/>
              </p:nvPicPr>
              <p:blipFill>
                <a:blip r:embed="rId199"/>
                <a:stretch>
                  <a:fillRect/>
                </a:stretch>
              </p:blipFill>
              <p:spPr>
                <a:xfrm>
                  <a:off x="8463360" y="458160"/>
                  <a:ext cx="3888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44" name="Freihand 43">
                  <a:extLst>
                    <a:ext uri="{FF2B5EF4-FFF2-40B4-BE49-F238E27FC236}">
                      <a16:creationId xmlns:a16="http://schemas.microsoft.com/office/drawing/2014/main" id="{F0A51CCC-9C25-462C-977A-8954A174AA3D}"/>
                    </a:ext>
                  </a:extLst>
                </p14:cNvPr>
                <p14:cNvContentPartPr/>
                <p14:nvPr/>
              </p14:nvContentPartPr>
              <p14:xfrm>
                <a:off x="8543640" y="332520"/>
                <a:ext cx="97200" cy="143280"/>
              </p14:xfrm>
            </p:contentPart>
          </mc:Choice>
          <mc:Fallback xmlns="">
            <p:pic>
              <p:nvPicPr>
                <p:cNvPr id="44" name="Freihand 43">
                  <a:extLst>
                    <a:ext uri="{FF2B5EF4-FFF2-40B4-BE49-F238E27FC236}">
                      <a16:creationId xmlns:a16="http://schemas.microsoft.com/office/drawing/2014/main" id="{F0A51CCC-9C25-462C-977A-8954A174AA3D}"/>
                    </a:ext>
                  </a:extLst>
                </p:cNvPr>
                <p:cNvPicPr/>
                <p:nvPr/>
              </p:nvPicPr>
              <p:blipFill>
                <a:blip r:embed="rId201"/>
                <a:stretch>
                  <a:fillRect/>
                </a:stretch>
              </p:blipFill>
              <p:spPr>
                <a:xfrm>
                  <a:off x="8539320" y="328200"/>
                  <a:ext cx="1058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45" name="Freihand 44">
                  <a:extLst>
                    <a:ext uri="{FF2B5EF4-FFF2-40B4-BE49-F238E27FC236}">
                      <a16:creationId xmlns:a16="http://schemas.microsoft.com/office/drawing/2014/main" id="{1914D88B-6A4A-498B-AE8C-C75D7C5894D2}"/>
                    </a:ext>
                  </a:extLst>
                </p14:cNvPr>
                <p14:cNvContentPartPr/>
                <p14:nvPr/>
              </p14:nvContentPartPr>
              <p14:xfrm>
                <a:off x="8756760" y="288600"/>
                <a:ext cx="75960" cy="131760"/>
              </p14:xfrm>
            </p:contentPart>
          </mc:Choice>
          <mc:Fallback xmlns="">
            <p:pic>
              <p:nvPicPr>
                <p:cNvPr id="45" name="Freihand 44">
                  <a:extLst>
                    <a:ext uri="{FF2B5EF4-FFF2-40B4-BE49-F238E27FC236}">
                      <a16:creationId xmlns:a16="http://schemas.microsoft.com/office/drawing/2014/main" id="{1914D88B-6A4A-498B-AE8C-C75D7C5894D2}"/>
                    </a:ext>
                  </a:extLst>
                </p:cNvPr>
                <p:cNvPicPr/>
                <p:nvPr/>
              </p:nvPicPr>
              <p:blipFill>
                <a:blip r:embed="rId203"/>
                <a:stretch>
                  <a:fillRect/>
                </a:stretch>
              </p:blipFill>
              <p:spPr>
                <a:xfrm>
                  <a:off x="8752440" y="284280"/>
                  <a:ext cx="846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46" name="Freihand 45">
                  <a:extLst>
                    <a:ext uri="{FF2B5EF4-FFF2-40B4-BE49-F238E27FC236}">
                      <a16:creationId xmlns:a16="http://schemas.microsoft.com/office/drawing/2014/main" id="{4BCD4A6B-C0CC-4FB4-BD21-2199F8E0EB67}"/>
                    </a:ext>
                  </a:extLst>
                </p14:cNvPr>
                <p14:cNvContentPartPr/>
                <p14:nvPr/>
              </p14:nvContentPartPr>
              <p14:xfrm>
                <a:off x="8681160" y="225600"/>
                <a:ext cx="196200" cy="163800"/>
              </p14:xfrm>
            </p:contentPart>
          </mc:Choice>
          <mc:Fallback xmlns="">
            <p:pic>
              <p:nvPicPr>
                <p:cNvPr id="46" name="Freihand 45">
                  <a:extLst>
                    <a:ext uri="{FF2B5EF4-FFF2-40B4-BE49-F238E27FC236}">
                      <a16:creationId xmlns:a16="http://schemas.microsoft.com/office/drawing/2014/main" id="{4BCD4A6B-C0CC-4FB4-BD21-2199F8E0EB67}"/>
                    </a:ext>
                  </a:extLst>
                </p:cNvPr>
                <p:cNvPicPr/>
                <p:nvPr/>
              </p:nvPicPr>
              <p:blipFill>
                <a:blip r:embed="rId205"/>
                <a:stretch>
                  <a:fillRect/>
                </a:stretch>
              </p:blipFill>
              <p:spPr>
                <a:xfrm>
                  <a:off x="8676840" y="221280"/>
                  <a:ext cx="2048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6" name="Freihand 5">
                  <a:extLst>
                    <a:ext uri="{FF2B5EF4-FFF2-40B4-BE49-F238E27FC236}">
                      <a16:creationId xmlns:a16="http://schemas.microsoft.com/office/drawing/2014/main" id="{88CEC11C-E073-470A-93DA-8275310A27FE}"/>
                    </a:ext>
                  </a:extLst>
                </p14:cNvPr>
                <p14:cNvContentPartPr/>
                <p14:nvPr/>
              </p14:nvContentPartPr>
              <p14:xfrm>
                <a:off x="5587320" y="1125600"/>
                <a:ext cx="168120" cy="102600"/>
              </p14:xfrm>
            </p:contentPart>
          </mc:Choice>
          <mc:Fallback xmlns="">
            <p:pic>
              <p:nvPicPr>
                <p:cNvPr id="6" name="Freihand 5">
                  <a:extLst>
                    <a:ext uri="{FF2B5EF4-FFF2-40B4-BE49-F238E27FC236}">
                      <a16:creationId xmlns:a16="http://schemas.microsoft.com/office/drawing/2014/main" id="{88CEC11C-E073-470A-93DA-8275310A27FE}"/>
                    </a:ext>
                  </a:extLst>
                </p:cNvPr>
                <p:cNvPicPr/>
                <p:nvPr/>
              </p:nvPicPr>
              <p:blipFill>
                <a:blip r:embed="rId207"/>
                <a:stretch>
                  <a:fillRect/>
                </a:stretch>
              </p:blipFill>
              <p:spPr>
                <a:xfrm>
                  <a:off x="5583000" y="1121280"/>
                  <a:ext cx="1767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7" name="Freihand 6">
                  <a:extLst>
                    <a:ext uri="{FF2B5EF4-FFF2-40B4-BE49-F238E27FC236}">
                      <a16:creationId xmlns:a16="http://schemas.microsoft.com/office/drawing/2014/main" id="{AD5B1FC1-9111-4B0A-A7BA-39CD54C9C58A}"/>
                    </a:ext>
                  </a:extLst>
                </p14:cNvPr>
                <p14:cNvContentPartPr/>
                <p14:nvPr/>
              </p14:nvContentPartPr>
              <p14:xfrm>
                <a:off x="5644200" y="1176000"/>
                <a:ext cx="156960" cy="104040"/>
              </p14:xfrm>
            </p:contentPart>
          </mc:Choice>
          <mc:Fallback xmlns="">
            <p:pic>
              <p:nvPicPr>
                <p:cNvPr id="7" name="Freihand 6">
                  <a:extLst>
                    <a:ext uri="{FF2B5EF4-FFF2-40B4-BE49-F238E27FC236}">
                      <a16:creationId xmlns:a16="http://schemas.microsoft.com/office/drawing/2014/main" id="{AD5B1FC1-9111-4B0A-A7BA-39CD54C9C58A}"/>
                    </a:ext>
                  </a:extLst>
                </p:cNvPr>
                <p:cNvPicPr/>
                <p:nvPr/>
              </p:nvPicPr>
              <p:blipFill>
                <a:blip r:embed="rId209"/>
                <a:stretch>
                  <a:fillRect/>
                </a:stretch>
              </p:blipFill>
              <p:spPr>
                <a:xfrm>
                  <a:off x="5639880" y="1171680"/>
                  <a:ext cx="1656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1" name="Freihand 10">
                  <a:extLst>
                    <a:ext uri="{FF2B5EF4-FFF2-40B4-BE49-F238E27FC236}">
                      <a16:creationId xmlns:a16="http://schemas.microsoft.com/office/drawing/2014/main" id="{27563B8D-BD7B-492C-A8B5-09ABBBD27D54}"/>
                    </a:ext>
                  </a:extLst>
                </p14:cNvPr>
                <p14:cNvContentPartPr/>
                <p14:nvPr/>
              </p14:nvContentPartPr>
              <p14:xfrm>
                <a:off x="5933280" y="1005360"/>
                <a:ext cx="38160" cy="116280"/>
              </p14:xfrm>
            </p:contentPart>
          </mc:Choice>
          <mc:Fallback xmlns="">
            <p:pic>
              <p:nvPicPr>
                <p:cNvPr id="11" name="Freihand 10">
                  <a:extLst>
                    <a:ext uri="{FF2B5EF4-FFF2-40B4-BE49-F238E27FC236}">
                      <a16:creationId xmlns:a16="http://schemas.microsoft.com/office/drawing/2014/main" id="{27563B8D-BD7B-492C-A8B5-09ABBBD27D54}"/>
                    </a:ext>
                  </a:extLst>
                </p:cNvPr>
                <p:cNvPicPr/>
                <p:nvPr/>
              </p:nvPicPr>
              <p:blipFill>
                <a:blip r:embed="rId211"/>
                <a:stretch>
                  <a:fillRect/>
                </a:stretch>
              </p:blipFill>
              <p:spPr>
                <a:xfrm>
                  <a:off x="5928960" y="1001040"/>
                  <a:ext cx="468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2" name="Freihand 11">
                  <a:extLst>
                    <a:ext uri="{FF2B5EF4-FFF2-40B4-BE49-F238E27FC236}">
                      <a16:creationId xmlns:a16="http://schemas.microsoft.com/office/drawing/2014/main" id="{67ACB546-15FE-41B7-BC59-5AA1E5E782B0}"/>
                    </a:ext>
                  </a:extLst>
                </p14:cNvPr>
                <p14:cNvContentPartPr/>
                <p14:nvPr/>
              </p14:nvContentPartPr>
              <p14:xfrm>
                <a:off x="5879640" y="986280"/>
                <a:ext cx="122400" cy="138240"/>
              </p14:xfrm>
            </p:contentPart>
          </mc:Choice>
          <mc:Fallback xmlns="">
            <p:pic>
              <p:nvPicPr>
                <p:cNvPr id="12" name="Freihand 11">
                  <a:extLst>
                    <a:ext uri="{FF2B5EF4-FFF2-40B4-BE49-F238E27FC236}">
                      <a16:creationId xmlns:a16="http://schemas.microsoft.com/office/drawing/2014/main" id="{67ACB546-15FE-41B7-BC59-5AA1E5E782B0}"/>
                    </a:ext>
                  </a:extLst>
                </p:cNvPr>
                <p:cNvPicPr/>
                <p:nvPr/>
              </p:nvPicPr>
              <p:blipFill>
                <a:blip r:embed="rId213"/>
                <a:stretch>
                  <a:fillRect/>
                </a:stretch>
              </p:blipFill>
              <p:spPr>
                <a:xfrm>
                  <a:off x="5875320" y="981960"/>
                  <a:ext cx="1310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 name="Freihand 12">
                  <a:extLst>
                    <a:ext uri="{FF2B5EF4-FFF2-40B4-BE49-F238E27FC236}">
                      <a16:creationId xmlns:a16="http://schemas.microsoft.com/office/drawing/2014/main" id="{6A547901-87FB-4B8F-BB77-9C8A1DAFB410}"/>
                    </a:ext>
                  </a:extLst>
                </p14:cNvPr>
                <p14:cNvContentPartPr/>
                <p14:nvPr/>
              </p14:nvContentPartPr>
              <p14:xfrm>
                <a:off x="6026520" y="1014000"/>
                <a:ext cx="20880" cy="61920"/>
              </p14:xfrm>
            </p:contentPart>
          </mc:Choice>
          <mc:Fallback xmlns="">
            <p:pic>
              <p:nvPicPr>
                <p:cNvPr id="13" name="Freihand 12">
                  <a:extLst>
                    <a:ext uri="{FF2B5EF4-FFF2-40B4-BE49-F238E27FC236}">
                      <a16:creationId xmlns:a16="http://schemas.microsoft.com/office/drawing/2014/main" id="{6A547901-87FB-4B8F-BB77-9C8A1DAFB410}"/>
                    </a:ext>
                  </a:extLst>
                </p:cNvPr>
                <p:cNvPicPr/>
                <p:nvPr/>
              </p:nvPicPr>
              <p:blipFill>
                <a:blip r:embed="rId215"/>
                <a:stretch>
                  <a:fillRect/>
                </a:stretch>
              </p:blipFill>
              <p:spPr>
                <a:xfrm>
                  <a:off x="6022200" y="1009680"/>
                  <a:ext cx="2952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5" name="Freihand 14">
                  <a:extLst>
                    <a:ext uri="{FF2B5EF4-FFF2-40B4-BE49-F238E27FC236}">
                      <a16:creationId xmlns:a16="http://schemas.microsoft.com/office/drawing/2014/main" id="{1B4A8B6D-3FC0-4604-AB32-F042D37CEC94}"/>
                    </a:ext>
                  </a:extLst>
                </p14:cNvPr>
                <p14:cNvContentPartPr/>
                <p14:nvPr/>
              </p14:nvContentPartPr>
              <p14:xfrm>
                <a:off x="6057840" y="885120"/>
                <a:ext cx="83880" cy="174240"/>
              </p14:xfrm>
            </p:contentPart>
          </mc:Choice>
          <mc:Fallback xmlns="">
            <p:pic>
              <p:nvPicPr>
                <p:cNvPr id="15" name="Freihand 14">
                  <a:extLst>
                    <a:ext uri="{FF2B5EF4-FFF2-40B4-BE49-F238E27FC236}">
                      <a16:creationId xmlns:a16="http://schemas.microsoft.com/office/drawing/2014/main" id="{1B4A8B6D-3FC0-4604-AB32-F042D37CEC94}"/>
                    </a:ext>
                  </a:extLst>
                </p:cNvPr>
                <p:cNvPicPr/>
                <p:nvPr/>
              </p:nvPicPr>
              <p:blipFill>
                <a:blip r:embed="rId217"/>
                <a:stretch>
                  <a:fillRect/>
                </a:stretch>
              </p:blipFill>
              <p:spPr>
                <a:xfrm>
                  <a:off x="6053520" y="880800"/>
                  <a:ext cx="925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6" name="Freihand 15">
                  <a:extLst>
                    <a:ext uri="{FF2B5EF4-FFF2-40B4-BE49-F238E27FC236}">
                      <a16:creationId xmlns:a16="http://schemas.microsoft.com/office/drawing/2014/main" id="{A3BCCF49-62F5-4CB7-AFFB-5AA1393B7C57}"/>
                    </a:ext>
                  </a:extLst>
                </p14:cNvPr>
                <p14:cNvContentPartPr/>
                <p14:nvPr/>
              </p14:nvContentPartPr>
              <p14:xfrm>
                <a:off x="6300120" y="967920"/>
                <a:ext cx="21960" cy="30240"/>
              </p14:xfrm>
            </p:contentPart>
          </mc:Choice>
          <mc:Fallback xmlns="">
            <p:pic>
              <p:nvPicPr>
                <p:cNvPr id="16" name="Freihand 15">
                  <a:extLst>
                    <a:ext uri="{FF2B5EF4-FFF2-40B4-BE49-F238E27FC236}">
                      <a16:creationId xmlns:a16="http://schemas.microsoft.com/office/drawing/2014/main" id="{A3BCCF49-62F5-4CB7-AFFB-5AA1393B7C57}"/>
                    </a:ext>
                  </a:extLst>
                </p:cNvPr>
                <p:cNvPicPr/>
                <p:nvPr/>
              </p:nvPicPr>
              <p:blipFill>
                <a:blip r:embed="rId219"/>
                <a:stretch>
                  <a:fillRect/>
                </a:stretch>
              </p:blipFill>
              <p:spPr>
                <a:xfrm>
                  <a:off x="6295800" y="963600"/>
                  <a:ext cx="3060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 name="Freihand 16">
                  <a:extLst>
                    <a:ext uri="{FF2B5EF4-FFF2-40B4-BE49-F238E27FC236}">
                      <a16:creationId xmlns:a16="http://schemas.microsoft.com/office/drawing/2014/main" id="{F5834C5D-CE59-40FA-A122-7967CD247030}"/>
                    </a:ext>
                  </a:extLst>
                </p14:cNvPr>
                <p14:cNvContentPartPr/>
                <p14:nvPr/>
              </p14:nvContentPartPr>
              <p14:xfrm>
                <a:off x="6269160" y="868200"/>
                <a:ext cx="47880" cy="34920"/>
              </p14:xfrm>
            </p:contentPart>
          </mc:Choice>
          <mc:Fallback xmlns="">
            <p:pic>
              <p:nvPicPr>
                <p:cNvPr id="17" name="Freihand 16">
                  <a:extLst>
                    <a:ext uri="{FF2B5EF4-FFF2-40B4-BE49-F238E27FC236}">
                      <a16:creationId xmlns:a16="http://schemas.microsoft.com/office/drawing/2014/main" id="{F5834C5D-CE59-40FA-A122-7967CD247030}"/>
                    </a:ext>
                  </a:extLst>
                </p:cNvPr>
                <p:cNvPicPr/>
                <p:nvPr/>
              </p:nvPicPr>
              <p:blipFill>
                <a:blip r:embed="rId221"/>
                <a:stretch>
                  <a:fillRect/>
                </a:stretch>
              </p:blipFill>
              <p:spPr>
                <a:xfrm>
                  <a:off x="6264840" y="863880"/>
                  <a:ext cx="565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8" name="Freihand 17">
                  <a:extLst>
                    <a:ext uri="{FF2B5EF4-FFF2-40B4-BE49-F238E27FC236}">
                      <a16:creationId xmlns:a16="http://schemas.microsoft.com/office/drawing/2014/main" id="{2A78A939-F78F-4DC8-9398-A86F88CF2D90}"/>
                    </a:ext>
                  </a:extLst>
                </p14:cNvPr>
                <p14:cNvContentPartPr/>
                <p14:nvPr/>
              </p14:nvContentPartPr>
              <p14:xfrm>
                <a:off x="6347640" y="890880"/>
                <a:ext cx="67320" cy="113760"/>
              </p14:xfrm>
            </p:contentPart>
          </mc:Choice>
          <mc:Fallback xmlns="">
            <p:pic>
              <p:nvPicPr>
                <p:cNvPr id="18" name="Freihand 17">
                  <a:extLst>
                    <a:ext uri="{FF2B5EF4-FFF2-40B4-BE49-F238E27FC236}">
                      <a16:creationId xmlns:a16="http://schemas.microsoft.com/office/drawing/2014/main" id="{2A78A939-F78F-4DC8-9398-A86F88CF2D90}"/>
                    </a:ext>
                  </a:extLst>
                </p:cNvPr>
                <p:cNvPicPr/>
                <p:nvPr/>
              </p:nvPicPr>
              <p:blipFill>
                <a:blip r:embed="rId223"/>
                <a:stretch>
                  <a:fillRect/>
                </a:stretch>
              </p:blipFill>
              <p:spPr>
                <a:xfrm>
                  <a:off x="6343320" y="886560"/>
                  <a:ext cx="759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9" name="Freihand 18">
                  <a:extLst>
                    <a:ext uri="{FF2B5EF4-FFF2-40B4-BE49-F238E27FC236}">
                      <a16:creationId xmlns:a16="http://schemas.microsoft.com/office/drawing/2014/main" id="{96F7F153-4DDA-46AA-BEC7-5A40B0DEAA4B}"/>
                    </a:ext>
                  </a:extLst>
                </p14:cNvPr>
                <p14:cNvContentPartPr/>
                <p14:nvPr/>
              </p14:nvContentPartPr>
              <p14:xfrm>
                <a:off x="6436560" y="805920"/>
                <a:ext cx="75240" cy="157680"/>
              </p14:xfrm>
            </p:contentPart>
          </mc:Choice>
          <mc:Fallback xmlns="">
            <p:pic>
              <p:nvPicPr>
                <p:cNvPr id="19" name="Freihand 18">
                  <a:extLst>
                    <a:ext uri="{FF2B5EF4-FFF2-40B4-BE49-F238E27FC236}">
                      <a16:creationId xmlns:a16="http://schemas.microsoft.com/office/drawing/2014/main" id="{96F7F153-4DDA-46AA-BEC7-5A40B0DEAA4B}"/>
                    </a:ext>
                  </a:extLst>
                </p:cNvPr>
                <p:cNvPicPr/>
                <p:nvPr/>
              </p:nvPicPr>
              <p:blipFill>
                <a:blip r:embed="rId225"/>
                <a:stretch>
                  <a:fillRect/>
                </a:stretch>
              </p:blipFill>
              <p:spPr>
                <a:xfrm>
                  <a:off x="6432240" y="801600"/>
                  <a:ext cx="838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21" name="Freihand 20">
                  <a:extLst>
                    <a:ext uri="{FF2B5EF4-FFF2-40B4-BE49-F238E27FC236}">
                      <a16:creationId xmlns:a16="http://schemas.microsoft.com/office/drawing/2014/main" id="{53A35120-681B-44F7-9CA6-0B0707BB50E1}"/>
                    </a:ext>
                  </a:extLst>
                </p14:cNvPr>
                <p14:cNvContentPartPr/>
                <p14:nvPr/>
              </p14:nvContentPartPr>
              <p14:xfrm>
                <a:off x="6674160" y="768120"/>
                <a:ext cx="80640" cy="149040"/>
              </p14:xfrm>
            </p:contentPart>
          </mc:Choice>
          <mc:Fallback xmlns="">
            <p:pic>
              <p:nvPicPr>
                <p:cNvPr id="21" name="Freihand 20">
                  <a:extLst>
                    <a:ext uri="{FF2B5EF4-FFF2-40B4-BE49-F238E27FC236}">
                      <a16:creationId xmlns:a16="http://schemas.microsoft.com/office/drawing/2014/main" id="{53A35120-681B-44F7-9CA6-0B0707BB50E1}"/>
                    </a:ext>
                  </a:extLst>
                </p:cNvPr>
                <p:cNvPicPr/>
                <p:nvPr/>
              </p:nvPicPr>
              <p:blipFill>
                <a:blip r:embed="rId227"/>
                <a:stretch>
                  <a:fillRect/>
                </a:stretch>
              </p:blipFill>
              <p:spPr>
                <a:xfrm>
                  <a:off x="6669840" y="763800"/>
                  <a:ext cx="8928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22" name="Freihand 21">
                  <a:extLst>
                    <a:ext uri="{FF2B5EF4-FFF2-40B4-BE49-F238E27FC236}">
                      <a16:creationId xmlns:a16="http://schemas.microsoft.com/office/drawing/2014/main" id="{D4DC9035-25FB-4D62-B721-5CD6E7AC16F2}"/>
                    </a:ext>
                  </a:extLst>
                </p14:cNvPr>
                <p14:cNvContentPartPr/>
                <p14:nvPr/>
              </p14:nvContentPartPr>
              <p14:xfrm>
                <a:off x="6769920" y="641040"/>
                <a:ext cx="254880" cy="240120"/>
              </p14:xfrm>
            </p:contentPart>
          </mc:Choice>
          <mc:Fallback xmlns="">
            <p:pic>
              <p:nvPicPr>
                <p:cNvPr id="22" name="Freihand 21">
                  <a:extLst>
                    <a:ext uri="{FF2B5EF4-FFF2-40B4-BE49-F238E27FC236}">
                      <a16:creationId xmlns:a16="http://schemas.microsoft.com/office/drawing/2014/main" id="{D4DC9035-25FB-4D62-B721-5CD6E7AC16F2}"/>
                    </a:ext>
                  </a:extLst>
                </p:cNvPr>
                <p:cNvPicPr/>
                <p:nvPr/>
              </p:nvPicPr>
              <p:blipFill>
                <a:blip r:embed="rId229"/>
                <a:stretch>
                  <a:fillRect/>
                </a:stretch>
              </p:blipFill>
              <p:spPr>
                <a:xfrm>
                  <a:off x="6765600" y="636720"/>
                  <a:ext cx="2635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23" name="Freihand 22">
                  <a:extLst>
                    <a:ext uri="{FF2B5EF4-FFF2-40B4-BE49-F238E27FC236}">
                      <a16:creationId xmlns:a16="http://schemas.microsoft.com/office/drawing/2014/main" id="{A48F97CE-426F-4767-94AD-7F9646A97A39}"/>
                    </a:ext>
                  </a:extLst>
                </p14:cNvPr>
                <p14:cNvContentPartPr/>
                <p14:nvPr/>
              </p14:nvContentPartPr>
              <p14:xfrm>
                <a:off x="6902040" y="674880"/>
                <a:ext cx="360" cy="360"/>
              </p14:xfrm>
            </p:contentPart>
          </mc:Choice>
          <mc:Fallback xmlns="">
            <p:pic>
              <p:nvPicPr>
                <p:cNvPr id="23" name="Freihand 22">
                  <a:extLst>
                    <a:ext uri="{FF2B5EF4-FFF2-40B4-BE49-F238E27FC236}">
                      <a16:creationId xmlns:a16="http://schemas.microsoft.com/office/drawing/2014/main" id="{A48F97CE-426F-4767-94AD-7F9646A97A39}"/>
                    </a:ext>
                  </a:extLst>
                </p:cNvPr>
                <p:cNvPicPr/>
                <p:nvPr/>
              </p:nvPicPr>
              <p:blipFill>
                <a:blip r:embed="rId58"/>
                <a:stretch>
                  <a:fillRect/>
                </a:stretch>
              </p:blipFill>
              <p:spPr>
                <a:xfrm>
                  <a:off x="6897720" y="6705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25" name="Freihand 24">
                  <a:extLst>
                    <a:ext uri="{FF2B5EF4-FFF2-40B4-BE49-F238E27FC236}">
                      <a16:creationId xmlns:a16="http://schemas.microsoft.com/office/drawing/2014/main" id="{444DC573-08CB-434A-BEBC-6E547ADCA74B}"/>
                    </a:ext>
                  </a:extLst>
                </p14:cNvPr>
                <p14:cNvContentPartPr/>
                <p14:nvPr/>
              </p14:nvContentPartPr>
              <p14:xfrm>
                <a:off x="7194360" y="617280"/>
                <a:ext cx="159840" cy="154440"/>
              </p14:xfrm>
            </p:contentPart>
          </mc:Choice>
          <mc:Fallback xmlns="">
            <p:pic>
              <p:nvPicPr>
                <p:cNvPr id="25" name="Freihand 24">
                  <a:extLst>
                    <a:ext uri="{FF2B5EF4-FFF2-40B4-BE49-F238E27FC236}">
                      <a16:creationId xmlns:a16="http://schemas.microsoft.com/office/drawing/2014/main" id="{444DC573-08CB-434A-BEBC-6E547ADCA74B}"/>
                    </a:ext>
                  </a:extLst>
                </p:cNvPr>
                <p:cNvPicPr/>
                <p:nvPr/>
              </p:nvPicPr>
              <p:blipFill>
                <a:blip r:embed="rId232"/>
                <a:stretch>
                  <a:fillRect/>
                </a:stretch>
              </p:blipFill>
              <p:spPr>
                <a:xfrm>
                  <a:off x="7190040" y="612960"/>
                  <a:ext cx="16848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26" name="Freihand 25">
                  <a:extLst>
                    <a:ext uri="{FF2B5EF4-FFF2-40B4-BE49-F238E27FC236}">
                      <a16:creationId xmlns:a16="http://schemas.microsoft.com/office/drawing/2014/main" id="{1436401D-38D8-44C0-83C6-951F4604D74E}"/>
                    </a:ext>
                  </a:extLst>
                </p14:cNvPr>
                <p14:cNvContentPartPr/>
                <p14:nvPr/>
              </p14:nvContentPartPr>
              <p14:xfrm>
                <a:off x="7359960" y="608640"/>
                <a:ext cx="69120" cy="113400"/>
              </p14:xfrm>
            </p:contentPart>
          </mc:Choice>
          <mc:Fallback xmlns="">
            <p:pic>
              <p:nvPicPr>
                <p:cNvPr id="26" name="Freihand 25">
                  <a:extLst>
                    <a:ext uri="{FF2B5EF4-FFF2-40B4-BE49-F238E27FC236}">
                      <a16:creationId xmlns:a16="http://schemas.microsoft.com/office/drawing/2014/main" id="{1436401D-38D8-44C0-83C6-951F4604D74E}"/>
                    </a:ext>
                  </a:extLst>
                </p:cNvPr>
                <p:cNvPicPr/>
                <p:nvPr/>
              </p:nvPicPr>
              <p:blipFill>
                <a:blip r:embed="rId234"/>
                <a:stretch>
                  <a:fillRect/>
                </a:stretch>
              </p:blipFill>
              <p:spPr>
                <a:xfrm>
                  <a:off x="7355640" y="604320"/>
                  <a:ext cx="7776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8" name="Freihand 27">
                  <a:extLst>
                    <a:ext uri="{FF2B5EF4-FFF2-40B4-BE49-F238E27FC236}">
                      <a16:creationId xmlns:a16="http://schemas.microsoft.com/office/drawing/2014/main" id="{FBA0E2E8-879D-405D-8383-9235A07B286C}"/>
                    </a:ext>
                  </a:extLst>
                </p14:cNvPr>
                <p14:cNvContentPartPr/>
                <p14:nvPr/>
              </p14:nvContentPartPr>
              <p14:xfrm>
                <a:off x="7193640" y="598200"/>
                <a:ext cx="155520" cy="237600"/>
              </p14:xfrm>
            </p:contentPart>
          </mc:Choice>
          <mc:Fallback xmlns="">
            <p:pic>
              <p:nvPicPr>
                <p:cNvPr id="28" name="Freihand 27">
                  <a:extLst>
                    <a:ext uri="{FF2B5EF4-FFF2-40B4-BE49-F238E27FC236}">
                      <a16:creationId xmlns:a16="http://schemas.microsoft.com/office/drawing/2014/main" id="{FBA0E2E8-879D-405D-8383-9235A07B286C}"/>
                    </a:ext>
                  </a:extLst>
                </p:cNvPr>
                <p:cNvPicPr/>
                <p:nvPr/>
              </p:nvPicPr>
              <p:blipFill>
                <a:blip r:embed="rId236"/>
                <a:stretch>
                  <a:fillRect/>
                </a:stretch>
              </p:blipFill>
              <p:spPr>
                <a:xfrm>
                  <a:off x="7189320" y="593880"/>
                  <a:ext cx="16416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9" name="Freihand 28">
                  <a:extLst>
                    <a:ext uri="{FF2B5EF4-FFF2-40B4-BE49-F238E27FC236}">
                      <a16:creationId xmlns:a16="http://schemas.microsoft.com/office/drawing/2014/main" id="{8939A7B8-C340-4EDD-AA96-59D826171E29}"/>
                    </a:ext>
                  </a:extLst>
                </p14:cNvPr>
                <p14:cNvContentPartPr/>
                <p14:nvPr/>
              </p14:nvContentPartPr>
              <p14:xfrm>
                <a:off x="7378680" y="525480"/>
                <a:ext cx="93960" cy="249840"/>
              </p14:xfrm>
            </p:contentPart>
          </mc:Choice>
          <mc:Fallback xmlns="">
            <p:pic>
              <p:nvPicPr>
                <p:cNvPr id="29" name="Freihand 28">
                  <a:extLst>
                    <a:ext uri="{FF2B5EF4-FFF2-40B4-BE49-F238E27FC236}">
                      <a16:creationId xmlns:a16="http://schemas.microsoft.com/office/drawing/2014/main" id="{8939A7B8-C340-4EDD-AA96-59D826171E29}"/>
                    </a:ext>
                  </a:extLst>
                </p:cNvPr>
                <p:cNvPicPr/>
                <p:nvPr/>
              </p:nvPicPr>
              <p:blipFill>
                <a:blip r:embed="rId238"/>
                <a:stretch>
                  <a:fillRect/>
                </a:stretch>
              </p:blipFill>
              <p:spPr>
                <a:xfrm>
                  <a:off x="7374360" y="521160"/>
                  <a:ext cx="10260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30" name="Freihand 29">
                  <a:extLst>
                    <a:ext uri="{FF2B5EF4-FFF2-40B4-BE49-F238E27FC236}">
                      <a16:creationId xmlns:a16="http://schemas.microsoft.com/office/drawing/2014/main" id="{B6772789-38B6-4C58-879C-2A7BD053206C}"/>
                    </a:ext>
                  </a:extLst>
                </p14:cNvPr>
                <p14:cNvContentPartPr/>
                <p14:nvPr/>
              </p14:nvContentPartPr>
              <p14:xfrm>
                <a:off x="7394520" y="633840"/>
                <a:ext cx="79200" cy="25560"/>
              </p14:xfrm>
            </p:contentPart>
          </mc:Choice>
          <mc:Fallback xmlns="">
            <p:pic>
              <p:nvPicPr>
                <p:cNvPr id="30" name="Freihand 29">
                  <a:extLst>
                    <a:ext uri="{FF2B5EF4-FFF2-40B4-BE49-F238E27FC236}">
                      <a16:creationId xmlns:a16="http://schemas.microsoft.com/office/drawing/2014/main" id="{B6772789-38B6-4C58-879C-2A7BD053206C}"/>
                    </a:ext>
                  </a:extLst>
                </p:cNvPr>
                <p:cNvPicPr/>
                <p:nvPr/>
              </p:nvPicPr>
              <p:blipFill>
                <a:blip r:embed="rId240"/>
                <a:stretch>
                  <a:fillRect/>
                </a:stretch>
              </p:blipFill>
              <p:spPr>
                <a:xfrm>
                  <a:off x="7390200" y="629520"/>
                  <a:ext cx="878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32" name="Freihand 31">
                  <a:extLst>
                    <a:ext uri="{FF2B5EF4-FFF2-40B4-BE49-F238E27FC236}">
                      <a16:creationId xmlns:a16="http://schemas.microsoft.com/office/drawing/2014/main" id="{6D38618D-C5DF-4DA6-BD29-3A2BE5998410}"/>
                    </a:ext>
                  </a:extLst>
                </p14:cNvPr>
                <p14:cNvContentPartPr/>
                <p14:nvPr/>
              </p14:nvContentPartPr>
              <p14:xfrm>
                <a:off x="7359600" y="552120"/>
                <a:ext cx="110160" cy="201960"/>
              </p14:xfrm>
            </p:contentPart>
          </mc:Choice>
          <mc:Fallback xmlns="">
            <p:pic>
              <p:nvPicPr>
                <p:cNvPr id="32" name="Freihand 31">
                  <a:extLst>
                    <a:ext uri="{FF2B5EF4-FFF2-40B4-BE49-F238E27FC236}">
                      <a16:creationId xmlns:a16="http://schemas.microsoft.com/office/drawing/2014/main" id="{6D38618D-C5DF-4DA6-BD29-3A2BE5998410}"/>
                    </a:ext>
                  </a:extLst>
                </p:cNvPr>
                <p:cNvPicPr/>
                <p:nvPr/>
              </p:nvPicPr>
              <p:blipFill>
                <a:blip r:embed="rId242"/>
                <a:stretch>
                  <a:fillRect/>
                </a:stretch>
              </p:blipFill>
              <p:spPr>
                <a:xfrm>
                  <a:off x="7355280" y="547800"/>
                  <a:ext cx="1188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33" name="Freihand 32">
                  <a:extLst>
                    <a:ext uri="{FF2B5EF4-FFF2-40B4-BE49-F238E27FC236}">
                      <a16:creationId xmlns:a16="http://schemas.microsoft.com/office/drawing/2014/main" id="{6DF1E984-711A-4343-BC37-F7C824A8441B}"/>
                    </a:ext>
                  </a:extLst>
                </p14:cNvPr>
                <p14:cNvContentPartPr/>
                <p14:nvPr/>
              </p14:nvContentPartPr>
              <p14:xfrm>
                <a:off x="7478400" y="503880"/>
                <a:ext cx="101160" cy="177120"/>
              </p14:xfrm>
            </p:contentPart>
          </mc:Choice>
          <mc:Fallback xmlns="">
            <p:pic>
              <p:nvPicPr>
                <p:cNvPr id="33" name="Freihand 32">
                  <a:extLst>
                    <a:ext uri="{FF2B5EF4-FFF2-40B4-BE49-F238E27FC236}">
                      <a16:creationId xmlns:a16="http://schemas.microsoft.com/office/drawing/2014/main" id="{6DF1E984-711A-4343-BC37-F7C824A8441B}"/>
                    </a:ext>
                  </a:extLst>
                </p:cNvPr>
                <p:cNvPicPr/>
                <p:nvPr/>
              </p:nvPicPr>
              <p:blipFill>
                <a:blip r:embed="rId244"/>
                <a:stretch>
                  <a:fillRect/>
                </a:stretch>
              </p:blipFill>
              <p:spPr>
                <a:xfrm>
                  <a:off x="7474080" y="499560"/>
                  <a:ext cx="109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34" name="Freihand 33">
                  <a:extLst>
                    <a:ext uri="{FF2B5EF4-FFF2-40B4-BE49-F238E27FC236}">
                      <a16:creationId xmlns:a16="http://schemas.microsoft.com/office/drawing/2014/main" id="{F6843804-B152-4BAC-87E1-182A28DE91A0}"/>
                    </a:ext>
                  </a:extLst>
                </p14:cNvPr>
                <p14:cNvContentPartPr/>
                <p14:nvPr/>
              </p14:nvContentPartPr>
              <p14:xfrm>
                <a:off x="7507920" y="587760"/>
                <a:ext cx="91800" cy="42120"/>
              </p14:xfrm>
            </p:contentPart>
          </mc:Choice>
          <mc:Fallback xmlns="">
            <p:pic>
              <p:nvPicPr>
                <p:cNvPr id="34" name="Freihand 33">
                  <a:extLst>
                    <a:ext uri="{FF2B5EF4-FFF2-40B4-BE49-F238E27FC236}">
                      <a16:creationId xmlns:a16="http://schemas.microsoft.com/office/drawing/2014/main" id="{F6843804-B152-4BAC-87E1-182A28DE91A0}"/>
                    </a:ext>
                  </a:extLst>
                </p:cNvPr>
                <p:cNvPicPr/>
                <p:nvPr/>
              </p:nvPicPr>
              <p:blipFill>
                <a:blip r:embed="rId246"/>
                <a:stretch>
                  <a:fillRect/>
                </a:stretch>
              </p:blipFill>
              <p:spPr>
                <a:xfrm>
                  <a:off x="7503600" y="583440"/>
                  <a:ext cx="1004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35" name="Freihand 34">
                  <a:extLst>
                    <a:ext uri="{FF2B5EF4-FFF2-40B4-BE49-F238E27FC236}">
                      <a16:creationId xmlns:a16="http://schemas.microsoft.com/office/drawing/2014/main" id="{5E8CDB4C-52B4-4BAA-B99E-C7A381F265C7}"/>
                    </a:ext>
                  </a:extLst>
                </p14:cNvPr>
                <p14:cNvContentPartPr/>
                <p14:nvPr/>
              </p14:nvContentPartPr>
              <p14:xfrm>
                <a:off x="7601880" y="482280"/>
                <a:ext cx="131040" cy="189000"/>
              </p14:xfrm>
            </p:contentPart>
          </mc:Choice>
          <mc:Fallback xmlns="">
            <p:pic>
              <p:nvPicPr>
                <p:cNvPr id="35" name="Freihand 34">
                  <a:extLst>
                    <a:ext uri="{FF2B5EF4-FFF2-40B4-BE49-F238E27FC236}">
                      <a16:creationId xmlns:a16="http://schemas.microsoft.com/office/drawing/2014/main" id="{5E8CDB4C-52B4-4BAA-B99E-C7A381F265C7}"/>
                    </a:ext>
                  </a:extLst>
                </p:cNvPr>
                <p:cNvPicPr/>
                <p:nvPr/>
              </p:nvPicPr>
              <p:blipFill>
                <a:blip r:embed="rId248"/>
                <a:stretch>
                  <a:fillRect/>
                </a:stretch>
              </p:blipFill>
              <p:spPr>
                <a:xfrm>
                  <a:off x="7597560" y="477960"/>
                  <a:ext cx="13968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37" name="Freihand 36">
                  <a:extLst>
                    <a:ext uri="{FF2B5EF4-FFF2-40B4-BE49-F238E27FC236}">
                      <a16:creationId xmlns:a16="http://schemas.microsoft.com/office/drawing/2014/main" id="{814400EC-E7F7-4EBD-817C-84429E2FF247}"/>
                    </a:ext>
                  </a:extLst>
                </p14:cNvPr>
                <p14:cNvContentPartPr/>
                <p14:nvPr/>
              </p14:nvContentPartPr>
              <p14:xfrm>
                <a:off x="7908600" y="498840"/>
                <a:ext cx="100080" cy="125280"/>
              </p14:xfrm>
            </p:contentPart>
          </mc:Choice>
          <mc:Fallback xmlns="">
            <p:pic>
              <p:nvPicPr>
                <p:cNvPr id="37" name="Freihand 36">
                  <a:extLst>
                    <a:ext uri="{FF2B5EF4-FFF2-40B4-BE49-F238E27FC236}">
                      <a16:creationId xmlns:a16="http://schemas.microsoft.com/office/drawing/2014/main" id="{814400EC-E7F7-4EBD-817C-84429E2FF247}"/>
                    </a:ext>
                  </a:extLst>
                </p:cNvPr>
                <p:cNvPicPr/>
                <p:nvPr/>
              </p:nvPicPr>
              <p:blipFill>
                <a:blip r:embed="rId250"/>
                <a:stretch>
                  <a:fillRect/>
                </a:stretch>
              </p:blipFill>
              <p:spPr>
                <a:xfrm>
                  <a:off x="7904280" y="494520"/>
                  <a:ext cx="1087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38" name="Freihand 37">
                  <a:extLst>
                    <a:ext uri="{FF2B5EF4-FFF2-40B4-BE49-F238E27FC236}">
                      <a16:creationId xmlns:a16="http://schemas.microsoft.com/office/drawing/2014/main" id="{5B5614F0-B2A1-4BB3-B9DA-569EA5D85D2E}"/>
                    </a:ext>
                  </a:extLst>
                </p14:cNvPr>
                <p14:cNvContentPartPr/>
                <p14:nvPr/>
              </p14:nvContentPartPr>
              <p14:xfrm>
                <a:off x="8024160" y="472560"/>
                <a:ext cx="93600" cy="115560"/>
              </p14:xfrm>
            </p:contentPart>
          </mc:Choice>
          <mc:Fallback xmlns="">
            <p:pic>
              <p:nvPicPr>
                <p:cNvPr id="38" name="Freihand 37">
                  <a:extLst>
                    <a:ext uri="{FF2B5EF4-FFF2-40B4-BE49-F238E27FC236}">
                      <a16:creationId xmlns:a16="http://schemas.microsoft.com/office/drawing/2014/main" id="{5B5614F0-B2A1-4BB3-B9DA-569EA5D85D2E}"/>
                    </a:ext>
                  </a:extLst>
                </p:cNvPr>
                <p:cNvPicPr/>
                <p:nvPr/>
              </p:nvPicPr>
              <p:blipFill>
                <a:blip r:embed="rId252"/>
                <a:stretch>
                  <a:fillRect/>
                </a:stretch>
              </p:blipFill>
              <p:spPr>
                <a:xfrm>
                  <a:off x="8019840" y="468240"/>
                  <a:ext cx="10224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59" name="Freihand 58">
                  <a:extLst>
                    <a:ext uri="{FF2B5EF4-FFF2-40B4-BE49-F238E27FC236}">
                      <a16:creationId xmlns:a16="http://schemas.microsoft.com/office/drawing/2014/main" id="{6AB420B9-C665-450E-9020-55FC89672EAE}"/>
                    </a:ext>
                  </a:extLst>
                </p14:cNvPr>
                <p14:cNvContentPartPr/>
                <p14:nvPr/>
              </p14:nvContentPartPr>
              <p14:xfrm>
                <a:off x="5826000" y="667320"/>
                <a:ext cx="172440" cy="137520"/>
              </p14:xfrm>
            </p:contentPart>
          </mc:Choice>
          <mc:Fallback xmlns="">
            <p:pic>
              <p:nvPicPr>
                <p:cNvPr id="59" name="Freihand 58">
                  <a:extLst>
                    <a:ext uri="{FF2B5EF4-FFF2-40B4-BE49-F238E27FC236}">
                      <a16:creationId xmlns:a16="http://schemas.microsoft.com/office/drawing/2014/main" id="{6AB420B9-C665-450E-9020-55FC89672EAE}"/>
                    </a:ext>
                  </a:extLst>
                </p:cNvPr>
                <p:cNvPicPr/>
                <p:nvPr/>
              </p:nvPicPr>
              <p:blipFill>
                <a:blip r:embed="rId254"/>
                <a:stretch>
                  <a:fillRect/>
                </a:stretch>
              </p:blipFill>
              <p:spPr>
                <a:xfrm>
                  <a:off x="5821680" y="663000"/>
                  <a:ext cx="18108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60" name="Freihand 59">
                  <a:extLst>
                    <a:ext uri="{FF2B5EF4-FFF2-40B4-BE49-F238E27FC236}">
                      <a16:creationId xmlns:a16="http://schemas.microsoft.com/office/drawing/2014/main" id="{BDF10421-071E-4CAC-9958-ECA546A805F5}"/>
                    </a:ext>
                  </a:extLst>
                </p14:cNvPr>
                <p14:cNvContentPartPr/>
                <p14:nvPr/>
              </p14:nvContentPartPr>
              <p14:xfrm>
                <a:off x="6063240" y="578400"/>
                <a:ext cx="249480" cy="201240"/>
              </p14:xfrm>
            </p:contentPart>
          </mc:Choice>
          <mc:Fallback xmlns="">
            <p:pic>
              <p:nvPicPr>
                <p:cNvPr id="60" name="Freihand 59">
                  <a:extLst>
                    <a:ext uri="{FF2B5EF4-FFF2-40B4-BE49-F238E27FC236}">
                      <a16:creationId xmlns:a16="http://schemas.microsoft.com/office/drawing/2014/main" id="{BDF10421-071E-4CAC-9958-ECA546A805F5}"/>
                    </a:ext>
                  </a:extLst>
                </p:cNvPr>
                <p:cNvPicPr/>
                <p:nvPr/>
              </p:nvPicPr>
              <p:blipFill>
                <a:blip r:embed="rId256"/>
                <a:stretch>
                  <a:fillRect/>
                </a:stretch>
              </p:blipFill>
              <p:spPr>
                <a:xfrm>
                  <a:off x="6058920" y="574080"/>
                  <a:ext cx="25812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61" name="Freihand 60">
                  <a:extLst>
                    <a:ext uri="{FF2B5EF4-FFF2-40B4-BE49-F238E27FC236}">
                      <a16:creationId xmlns:a16="http://schemas.microsoft.com/office/drawing/2014/main" id="{EAA83A72-BF96-4AA0-979C-3EC8E3EA2509}"/>
                    </a:ext>
                  </a:extLst>
                </p14:cNvPr>
                <p14:cNvContentPartPr/>
                <p14:nvPr/>
              </p14:nvContentPartPr>
              <p14:xfrm>
                <a:off x="6332880" y="513600"/>
                <a:ext cx="273960" cy="202680"/>
              </p14:xfrm>
            </p:contentPart>
          </mc:Choice>
          <mc:Fallback xmlns="">
            <p:pic>
              <p:nvPicPr>
                <p:cNvPr id="61" name="Freihand 60">
                  <a:extLst>
                    <a:ext uri="{FF2B5EF4-FFF2-40B4-BE49-F238E27FC236}">
                      <a16:creationId xmlns:a16="http://schemas.microsoft.com/office/drawing/2014/main" id="{EAA83A72-BF96-4AA0-979C-3EC8E3EA2509}"/>
                    </a:ext>
                  </a:extLst>
                </p:cNvPr>
                <p:cNvPicPr/>
                <p:nvPr/>
              </p:nvPicPr>
              <p:blipFill>
                <a:blip r:embed="rId258"/>
                <a:stretch>
                  <a:fillRect/>
                </a:stretch>
              </p:blipFill>
              <p:spPr>
                <a:xfrm>
                  <a:off x="6328560" y="509280"/>
                  <a:ext cx="28260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62" name="Freihand 61">
                  <a:extLst>
                    <a:ext uri="{FF2B5EF4-FFF2-40B4-BE49-F238E27FC236}">
                      <a16:creationId xmlns:a16="http://schemas.microsoft.com/office/drawing/2014/main" id="{76CB71FE-2823-4C5D-8957-C5D625DBF867}"/>
                    </a:ext>
                  </a:extLst>
                </p14:cNvPr>
                <p14:cNvContentPartPr/>
                <p14:nvPr/>
              </p14:nvContentPartPr>
              <p14:xfrm>
                <a:off x="6628800" y="574440"/>
                <a:ext cx="80280" cy="69840"/>
              </p14:xfrm>
            </p:contentPart>
          </mc:Choice>
          <mc:Fallback xmlns="">
            <p:pic>
              <p:nvPicPr>
                <p:cNvPr id="62" name="Freihand 61">
                  <a:extLst>
                    <a:ext uri="{FF2B5EF4-FFF2-40B4-BE49-F238E27FC236}">
                      <a16:creationId xmlns:a16="http://schemas.microsoft.com/office/drawing/2014/main" id="{76CB71FE-2823-4C5D-8957-C5D625DBF867}"/>
                    </a:ext>
                  </a:extLst>
                </p:cNvPr>
                <p:cNvPicPr/>
                <p:nvPr/>
              </p:nvPicPr>
              <p:blipFill>
                <a:blip r:embed="rId260"/>
                <a:stretch>
                  <a:fillRect/>
                </a:stretch>
              </p:blipFill>
              <p:spPr>
                <a:xfrm>
                  <a:off x="6624480" y="570120"/>
                  <a:ext cx="889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63" name="Freihand 62">
                  <a:extLst>
                    <a:ext uri="{FF2B5EF4-FFF2-40B4-BE49-F238E27FC236}">
                      <a16:creationId xmlns:a16="http://schemas.microsoft.com/office/drawing/2014/main" id="{C5DC1105-DC39-498C-93B5-67E4789BC8D2}"/>
                    </a:ext>
                  </a:extLst>
                </p14:cNvPr>
                <p14:cNvContentPartPr/>
                <p14:nvPr/>
              </p14:nvContentPartPr>
              <p14:xfrm>
                <a:off x="6710160" y="451680"/>
                <a:ext cx="145080" cy="186120"/>
              </p14:xfrm>
            </p:contentPart>
          </mc:Choice>
          <mc:Fallback xmlns="">
            <p:pic>
              <p:nvPicPr>
                <p:cNvPr id="63" name="Freihand 62">
                  <a:extLst>
                    <a:ext uri="{FF2B5EF4-FFF2-40B4-BE49-F238E27FC236}">
                      <a16:creationId xmlns:a16="http://schemas.microsoft.com/office/drawing/2014/main" id="{C5DC1105-DC39-498C-93B5-67E4789BC8D2}"/>
                    </a:ext>
                  </a:extLst>
                </p:cNvPr>
                <p:cNvPicPr/>
                <p:nvPr/>
              </p:nvPicPr>
              <p:blipFill>
                <a:blip r:embed="rId262"/>
                <a:stretch>
                  <a:fillRect/>
                </a:stretch>
              </p:blipFill>
              <p:spPr>
                <a:xfrm>
                  <a:off x="6705840" y="447360"/>
                  <a:ext cx="15372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64" name="Freihand 63">
                  <a:extLst>
                    <a:ext uri="{FF2B5EF4-FFF2-40B4-BE49-F238E27FC236}">
                      <a16:creationId xmlns:a16="http://schemas.microsoft.com/office/drawing/2014/main" id="{3601BAEA-FD5E-4A64-AD76-FE1EA89005AC}"/>
                    </a:ext>
                  </a:extLst>
                </p14:cNvPr>
                <p14:cNvContentPartPr/>
                <p14:nvPr/>
              </p14:nvContentPartPr>
              <p14:xfrm>
                <a:off x="6854520" y="410640"/>
                <a:ext cx="371520" cy="197280"/>
              </p14:xfrm>
            </p:contentPart>
          </mc:Choice>
          <mc:Fallback xmlns="">
            <p:pic>
              <p:nvPicPr>
                <p:cNvPr id="64" name="Freihand 63">
                  <a:extLst>
                    <a:ext uri="{FF2B5EF4-FFF2-40B4-BE49-F238E27FC236}">
                      <a16:creationId xmlns:a16="http://schemas.microsoft.com/office/drawing/2014/main" id="{3601BAEA-FD5E-4A64-AD76-FE1EA89005AC}"/>
                    </a:ext>
                  </a:extLst>
                </p:cNvPr>
                <p:cNvPicPr/>
                <p:nvPr/>
              </p:nvPicPr>
              <p:blipFill>
                <a:blip r:embed="rId264"/>
                <a:stretch>
                  <a:fillRect/>
                </a:stretch>
              </p:blipFill>
              <p:spPr>
                <a:xfrm>
                  <a:off x="6850200" y="406320"/>
                  <a:ext cx="38016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77" name="Freihand 76">
                  <a:extLst>
                    <a:ext uri="{FF2B5EF4-FFF2-40B4-BE49-F238E27FC236}">
                      <a16:creationId xmlns:a16="http://schemas.microsoft.com/office/drawing/2014/main" id="{1FA35E55-5571-438B-B5DB-F482E36F3D02}"/>
                    </a:ext>
                  </a:extLst>
                </p14:cNvPr>
                <p14:cNvContentPartPr/>
                <p14:nvPr/>
              </p14:nvContentPartPr>
              <p14:xfrm>
                <a:off x="7875840" y="657600"/>
                <a:ext cx="680040" cy="1252080"/>
              </p14:xfrm>
            </p:contentPart>
          </mc:Choice>
          <mc:Fallback xmlns="">
            <p:pic>
              <p:nvPicPr>
                <p:cNvPr id="77" name="Freihand 76">
                  <a:extLst>
                    <a:ext uri="{FF2B5EF4-FFF2-40B4-BE49-F238E27FC236}">
                      <a16:creationId xmlns:a16="http://schemas.microsoft.com/office/drawing/2014/main" id="{1FA35E55-5571-438B-B5DB-F482E36F3D02}"/>
                    </a:ext>
                  </a:extLst>
                </p:cNvPr>
                <p:cNvPicPr/>
                <p:nvPr/>
              </p:nvPicPr>
              <p:blipFill>
                <a:blip r:embed="rId266"/>
                <a:stretch>
                  <a:fillRect/>
                </a:stretch>
              </p:blipFill>
              <p:spPr>
                <a:xfrm>
                  <a:off x="7871520" y="653280"/>
                  <a:ext cx="688680" cy="12607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78" name="Freihand 77">
                  <a:extLst>
                    <a:ext uri="{FF2B5EF4-FFF2-40B4-BE49-F238E27FC236}">
                      <a16:creationId xmlns:a16="http://schemas.microsoft.com/office/drawing/2014/main" id="{34DC4103-6001-4938-9FCE-181125FDE2A4}"/>
                    </a:ext>
                  </a:extLst>
                </p14:cNvPr>
                <p14:cNvContentPartPr/>
                <p14:nvPr/>
              </p14:nvContentPartPr>
              <p14:xfrm>
                <a:off x="7622040" y="1815000"/>
                <a:ext cx="400680" cy="245880"/>
              </p14:xfrm>
            </p:contentPart>
          </mc:Choice>
          <mc:Fallback xmlns="">
            <p:pic>
              <p:nvPicPr>
                <p:cNvPr id="78" name="Freihand 77">
                  <a:extLst>
                    <a:ext uri="{FF2B5EF4-FFF2-40B4-BE49-F238E27FC236}">
                      <a16:creationId xmlns:a16="http://schemas.microsoft.com/office/drawing/2014/main" id="{34DC4103-6001-4938-9FCE-181125FDE2A4}"/>
                    </a:ext>
                  </a:extLst>
                </p:cNvPr>
                <p:cNvPicPr/>
                <p:nvPr/>
              </p:nvPicPr>
              <p:blipFill>
                <a:blip r:embed="rId268"/>
                <a:stretch>
                  <a:fillRect/>
                </a:stretch>
              </p:blipFill>
              <p:spPr>
                <a:xfrm>
                  <a:off x="7617720" y="1810680"/>
                  <a:ext cx="40932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79" name="Freihand 78">
                  <a:extLst>
                    <a:ext uri="{FF2B5EF4-FFF2-40B4-BE49-F238E27FC236}">
                      <a16:creationId xmlns:a16="http://schemas.microsoft.com/office/drawing/2014/main" id="{339E61FD-689C-4302-B14B-232077DEFC89}"/>
                    </a:ext>
                  </a:extLst>
                </p14:cNvPr>
                <p14:cNvContentPartPr/>
                <p14:nvPr/>
              </p14:nvContentPartPr>
              <p14:xfrm>
                <a:off x="8277600" y="645360"/>
                <a:ext cx="364680" cy="194040"/>
              </p14:xfrm>
            </p:contentPart>
          </mc:Choice>
          <mc:Fallback xmlns="">
            <p:pic>
              <p:nvPicPr>
                <p:cNvPr id="79" name="Freihand 78">
                  <a:extLst>
                    <a:ext uri="{FF2B5EF4-FFF2-40B4-BE49-F238E27FC236}">
                      <a16:creationId xmlns:a16="http://schemas.microsoft.com/office/drawing/2014/main" id="{339E61FD-689C-4302-B14B-232077DEFC89}"/>
                    </a:ext>
                  </a:extLst>
                </p:cNvPr>
                <p:cNvPicPr/>
                <p:nvPr/>
              </p:nvPicPr>
              <p:blipFill>
                <a:blip r:embed="rId270"/>
                <a:stretch>
                  <a:fillRect/>
                </a:stretch>
              </p:blipFill>
              <p:spPr>
                <a:xfrm>
                  <a:off x="8273280" y="641040"/>
                  <a:ext cx="3733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81" name="Freihand 80">
                  <a:extLst>
                    <a:ext uri="{FF2B5EF4-FFF2-40B4-BE49-F238E27FC236}">
                      <a16:creationId xmlns:a16="http://schemas.microsoft.com/office/drawing/2014/main" id="{B3B0F686-121D-4674-B766-6C2FE5BAA103}"/>
                    </a:ext>
                  </a:extLst>
                </p14:cNvPr>
                <p14:cNvContentPartPr/>
                <p14:nvPr/>
              </p14:nvContentPartPr>
              <p14:xfrm>
                <a:off x="8836320" y="1353840"/>
                <a:ext cx="15840" cy="156960"/>
              </p14:xfrm>
            </p:contentPart>
          </mc:Choice>
          <mc:Fallback xmlns="">
            <p:pic>
              <p:nvPicPr>
                <p:cNvPr id="81" name="Freihand 80">
                  <a:extLst>
                    <a:ext uri="{FF2B5EF4-FFF2-40B4-BE49-F238E27FC236}">
                      <a16:creationId xmlns:a16="http://schemas.microsoft.com/office/drawing/2014/main" id="{B3B0F686-121D-4674-B766-6C2FE5BAA103}"/>
                    </a:ext>
                  </a:extLst>
                </p:cNvPr>
                <p:cNvPicPr/>
                <p:nvPr/>
              </p:nvPicPr>
              <p:blipFill>
                <a:blip r:embed="rId272"/>
                <a:stretch>
                  <a:fillRect/>
                </a:stretch>
              </p:blipFill>
              <p:spPr>
                <a:xfrm>
                  <a:off x="8832000" y="1349520"/>
                  <a:ext cx="244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82" name="Freihand 81">
                  <a:extLst>
                    <a:ext uri="{FF2B5EF4-FFF2-40B4-BE49-F238E27FC236}">
                      <a16:creationId xmlns:a16="http://schemas.microsoft.com/office/drawing/2014/main" id="{ED89B438-7741-4886-AA8B-AB5F479682C4}"/>
                    </a:ext>
                  </a:extLst>
                </p14:cNvPr>
                <p14:cNvContentPartPr/>
                <p14:nvPr/>
              </p14:nvContentPartPr>
              <p14:xfrm>
                <a:off x="8695920" y="1323960"/>
                <a:ext cx="204840" cy="192960"/>
              </p14:xfrm>
            </p:contentPart>
          </mc:Choice>
          <mc:Fallback xmlns="">
            <p:pic>
              <p:nvPicPr>
                <p:cNvPr id="82" name="Freihand 81">
                  <a:extLst>
                    <a:ext uri="{FF2B5EF4-FFF2-40B4-BE49-F238E27FC236}">
                      <a16:creationId xmlns:a16="http://schemas.microsoft.com/office/drawing/2014/main" id="{ED89B438-7741-4886-AA8B-AB5F479682C4}"/>
                    </a:ext>
                  </a:extLst>
                </p:cNvPr>
                <p:cNvPicPr/>
                <p:nvPr/>
              </p:nvPicPr>
              <p:blipFill>
                <a:blip r:embed="rId274"/>
                <a:stretch>
                  <a:fillRect/>
                </a:stretch>
              </p:blipFill>
              <p:spPr>
                <a:xfrm>
                  <a:off x="8691600" y="1319640"/>
                  <a:ext cx="2134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83" name="Freihand 82">
                  <a:extLst>
                    <a:ext uri="{FF2B5EF4-FFF2-40B4-BE49-F238E27FC236}">
                      <a16:creationId xmlns:a16="http://schemas.microsoft.com/office/drawing/2014/main" id="{DCA039EB-36DB-4E4B-A06F-1CC5AD585706}"/>
                    </a:ext>
                  </a:extLst>
                </p14:cNvPr>
                <p14:cNvContentPartPr/>
                <p14:nvPr/>
              </p14:nvContentPartPr>
              <p14:xfrm>
                <a:off x="8993280" y="1391640"/>
                <a:ext cx="44280" cy="48960"/>
              </p14:xfrm>
            </p:contentPart>
          </mc:Choice>
          <mc:Fallback xmlns="">
            <p:pic>
              <p:nvPicPr>
                <p:cNvPr id="83" name="Freihand 82">
                  <a:extLst>
                    <a:ext uri="{FF2B5EF4-FFF2-40B4-BE49-F238E27FC236}">
                      <a16:creationId xmlns:a16="http://schemas.microsoft.com/office/drawing/2014/main" id="{DCA039EB-36DB-4E4B-A06F-1CC5AD585706}"/>
                    </a:ext>
                  </a:extLst>
                </p:cNvPr>
                <p:cNvPicPr/>
                <p:nvPr/>
              </p:nvPicPr>
              <p:blipFill>
                <a:blip r:embed="rId276"/>
                <a:stretch>
                  <a:fillRect/>
                </a:stretch>
              </p:blipFill>
              <p:spPr>
                <a:xfrm>
                  <a:off x="8988960" y="1387320"/>
                  <a:ext cx="529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84" name="Freihand 83">
                  <a:extLst>
                    <a:ext uri="{FF2B5EF4-FFF2-40B4-BE49-F238E27FC236}">
                      <a16:creationId xmlns:a16="http://schemas.microsoft.com/office/drawing/2014/main" id="{F3426573-A1C2-4DBF-9B47-BF51AC6BD0D9}"/>
                    </a:ext>
                  </a:extLst>
                </p14:cNvPr>
                <p14:cNvContentPartPr/>
                <p14:nvPr/>
              </p14:nvContentPartPr>
              <p14:xfrm>
                <a:off x="9035760" y="1248720"/>
                <a:ext cx="151560" cy="208080"/>
              </p14:xfrm>
            </p:contentPart>
          </mc:Choice>
          <mc:Fallback xmlns="">
            <p:pic>
              <p:nvPicPr>
                <p:cNvPr id="84" name="Freihand 83">
                  <a:extLst>
                    <a:ext uri="{FF2B5EF4-FFF2-40B4-BE49-F238E27FC236}">
                      <a16:creationId xmlns:a16="http://schemas.microsoft.com/office/drawing/2014/main" id="{F3426573-A1C2-4DBF-9B47-BF51AC6BD0D9}"/>
                    </a:ext>
                  </a:extLst>
                </p:cNvPr>
                <p:cNvPicPr/>
                <p:nvPr/>
              </p:nvPicPr>
              <p:blipFill>
                <a:blip r:embed="rId278"/>
                <a:stretch>
                  <a:fillRect/>
                </a:stretch>
              </p:blipFill>
              <p:spPr>
                <a:xfrm>
                  <a:off x="9031440" y="1244400"/>
                  <a:ext cx="16020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85" name="Freihand 84">
                  <a:extLst>
                    <a:ext uri="{FF2B5EF4-FFF2-40B4-BE49-F238E27FC236}">
                      <a16:creationId xmlns:a16="http://schemas.microsoft.com/office/drawing/2014/main" id="{1145D053-AB34-49B8-B8F7-DAF26A2BFDA6}"/>
                    </a:ext>
                  </a:extLst>
                </p14:cNvPr>
                <p14:cNvContentPartPr/>
                <p14:nvPr/>
              </p14:nvContentPartPr>
              <p14:xfrm>
                <a:off x="9501240" y="1408200"/>
                <a:ext cx="360" cy="360"/>
              </p14:xfrm>
            </p:contentPart>
          </mc:Choice>
          <mc:Fallback xmlns="">
            <p:pic>
              <p:nvPicPr>
                <p:cNvPr id="85" name="Freihand 84">
                  <a:extLst>
                    <a:ext uri="{FF2B5EF4-FFF2-40B4-BE49-F238E27FC236}">
                      <a16:creationId xmlns:a16="http://schemas.microsoft.com/office/drawing/2014/main" id="{1145D053-AB34-49B8-B8F7-DAF26A2BFDA6}"/>
                    </a:ext>
                  </a:extLst>
                </p:cNvPr>
                <p:cNvPicPr/>
                <p:nvPr/>
              </p:nvPicPr>
              <p:blipFill>
                <a:blip r:embed="rId58"/>
                <a:stretch>
                  <a:fillRect/>
                </a:stretch>
              </p:blipFill>
              <p:spPr>
                <a:xfrm>
                  <a:off x="9496920" y="14038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86" name="Freihand 85">
                  <a:extLst>
                    <a:ext uri="{FF2B5EF4-FFF2-40B4-BE49-F238E27FC236}">
                      <a16:creationId xmlns:a16="http://schemas.microsoft.com/office/drawing/2014/main" id="{7AD73BE4-FC93-40C8-853F-7A35906CCE64}"/>
                    </a:ext>
                  </a:extLst>
                </p14:cNvPr>
                <p14:cNvContentPartPr/>
                <p14:nvPr/>
              </p14:nvContentPartPr>
              <p14:xfrm>
                <a:off x="9496920" y="1277160"/>
                <a:ext cx="237960" cy="175680"/>
              </p14:xfrm>
            </p:contentPart>
          </mc:Choice>
          <mc:Fallback xmlns="">
            <p:pic>
              <p:nvPicPr>
                <p:cNvPr id="86" name="Freihand 85">
                  <a:extLst>
                    <a:ext uri="{FF2B5EF4-FFF2-40B4-BE49-F238E27FC236}">
                      <a16:creationId xmlns:a16="http://schemas.microsoft.com/office/drawing/2014/main" id="{7AD73BE4-FC93-40C8-853F-7A35906CCE64}"/>
                    </a:ext>
                  </a:extLst>
                </p:cNvPr>
                <p:cNvPicPr/>
                <p:nvPr/>
              </p:nvPicPr>
              <p:blipFill>
                <a:blip r:embed="rId281"/>
                <a:stretch>
                  <a:fillRect/>
                </a:stretch>
              </p:blipFill>
              <p:spPr>
                <a:xfrm>
                  <a:off x="9492600" y="1272840"/>
                  <a:ext cx="2466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87" name="Freihand 86">
                  <a:extLst>
                    <a:ext uri="{FF2B5EF4-FFF2-40B4-BE49-F238E27FC236}">
                      <a16:creationId xmlns:a16="http://schemas.microsoft.com/office/drawing/2014/main" id="{D801A7F9-016D-42C2-92C4-93ED3BED8E6D}"/>
                    </a:ext>
                  </a:extLst>
                </p14:cNvPr>
                <p14:cNvContentPartPr/>
                <p14:nvPr/>
              </p14:nvContentPartPr>
              <p14:xfrm>
                <a:off x="9764760" y="1194000"/>
                <a:ext cx="290880" cy="214560"/>
              </p14:xfrm>
            </p:contentPart>
          </mc:Choice>
          <mc:Fallback xmlns="">
            <p:pic>
              <p:nvPicPr>
                <p:cNvPr id="87" name="Freihand 86">
                  <a:extLst>
                    <a:ext uri="{FF2B5EF4-FFF2-40B4-BE49-F238E27FC236}">
                      <a16:creationId xmlns:a16="http://schemas.microsoft.com/office/drawing/2014/main" id="{D801A7F9-016D-42C2-92C4-93ED3BED8E6D}"/>
                    </a:ext>
                  </a:extLst>
                </p:cNvPr>
                <p:cNvPicPr/>
                <p:nvPr/>
              </p:nvPicPr>
              <p:blipFill>
                <a:blip r:embed="rId283"/>
                <a:stretch>
                  <a:fillRect/>
                </a:stretch>
              </p:blipFill>
              <p:spPr>
                <a:xfrm>
                  <a:off x="9760440" y="1189680"/>
                  <a:ext cx="29952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88" name="Freihand 87">
                  <a:extLst>
                    <a:ext uri="{FF2B5EF4-FFF2-40B4-BE49-F238E27FC236}">
                      <a16:creationId xmlns:a16="http://schemas.microsoft.com/office/drawing/2014/main" id="{A686D431-5DA1-4666-A271-C137B20F954A}"/>
                    </a:ext>
                  </a:extLst>
                </p14:cNvPr>
                <p14:cNvContentPartPr/>
                <p14:nvPr/>
              </p14:nvContentPartPr>
              <p14:xfrm>
                <a:off x="9886440" y="1184640"/>
                <a:ext cx="61920" cy="209160"/>
              </p14:xfrm>
            </p:contentPart>
          </mc:Choice>
          <mc:Fallback xmlns="">
            <p:pic>
              <p:nvPicPr>
                <p:cNvPr id="88" name="Freihand 87">
                  <a:extLst>
                    <a:ext uri="{FF2B5EF4-FFF2-40B4-BE49-F238E27FC236}">
                      <a16:creationId xmlns:a16="http://schemas.microsoft.com/office/drawing/2014/main" id="{A686D431-5DA1-4666-A271-C137B20F954A}"/>
                    </a:ext>
                  </a:extLst>
                </p:cNvPr>
                <p:cNvPicPr/>
                <p:nvPr/>
              </p:nvPicPr>
              <p:blipFill>
                <a:blip r:embed="rId285"/>
                <a:stretch>
                  <a:fillRect/>
                </a:stretch>
              </p:blipFill>
              <p:spPr>
                <a:xfrm>
                  <a:off x="9882120" y="1180320"/>
                  <a:ext cx="7056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91" name="Freihand 90">
                  <a:extLst>
                    <a:ext uri="{FF2B5EF4-FFF2-40B4-BE49-F238E27FC236}">
                      <a16:creationId xmlns:a16="http://schemas.microsoft.com/office/drawing/2014/main" id="{29595A95-C6BC-4BC8-8585-9FFE37852F7D}"/>
                    </a:ext>
                  </a:extLst>
                </p14:cNvPr>
                <p14:cNvContentPartPr/>
                <p14:nvPr/>
              </p14:nvContentPartPr>
              <p14:xfrm>
                <a:off x="10201800" y="1305960"/>
                <a:ext cx="176400" cy="100440"/>
              </p14:xfrm>
            </p:contentPart>
          </mc:Choice>
          <mc:Fallback xmlns="">
            <p:pic>
              <p:nvPicPr>
                <p:cNvPr id="91" name="Freihand 90">
                  <a:extLst>
                    <a:ext uri="{FF2B5EF4-FFF2-40B4-BE49-F238E27FC236}">
                      <a16:creationId xmlns:a16="http://schemas.microsoft.com/office/drawing/2014/main" id="{29595A95-C6BC-4BC8-8585-9FFE37852F7D}"/>
                    </a:ext>
                  </a:extLst>
                </p:cNvPr>
                <p:cNvPicPr/>
                <p:nvPr/>
              </p:nvPicPr>
              <p:blipFill>
                <a:blip r:embed="rId287"/>
                <a:stretch>
                  <a:fillRect/>
                </a:stretch>
              </p:blipFill>
              <p:spPr>
                <a:xfrm>
                  <a:off x="10197480" y="1301640"/>
                  <a:ext cx="18504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92" name="Freihand 91">
                  <a:extLst>
                    <a:ext uri="{FF2B5EF4-FFF2-40B4-BE49-F238E27FC236}">
                      <a16:creationId xmlns:a16="http://schemas.microsoft.com/office/drawing/2014/main" id="{EC5CD191-3178-4940-8ACE-45063CEEC75F}"/>
                    </a:ext>
                  </a:extLst>
                </p14:cNvPr>
                <p14:cNvContentPartPr/>
                <p14:nvPr/>
              </p14:nvContentPartPr>
              <p14:xfrm>
                <a:off x="10418520" y="1299480"/>
                <a:ext cx="105840" cy="72720"/>
              </p14:xfrm>
            </p:contentPart>
          </mc:Choice>
          <mc:Fallback xmlns="">
            <p:pic>
              <p:nvPicPr>
                <p:cNvPr id="92" name="Freihand 91">
                  <a:extLst>
                    <a:ext uri="{FF2B5EF4-FFF2-40B4-BE49-F238E27FC236}">
                      <a16:creationId xmlns:a16="http://schemas.microsoft.com/office/drawing/2014/main" id="{EC5CD191-3178-4940-8ACE-45063CEEC75F}"/>
                    </a:ext>
                  </a:extLst>
                </p:cNvPr>
                <p:cNvPicPr/>
                <p:nvPr/>
              </p:nvPicPr>
              <p:blipFill>
                <a:blip r:embed="rId289"/>
                <a:stretch>
                  <a:fillRect/>
                </a:stretch>
              </p:blipFill>
              <p:spPr>
                <a:xfrm>
                  <a:off x="10414200" y="1295160"/>
                  <a:ext cx="11448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93" name="Freihand 92">
                  <a:extLst>
                    <a:ext uri="{FF2B5EF4-FFF2-40B4-BE49-F238E27FC236}">
                      <a16:creationId xmlns:a16="http://schemas.microsoft.com/office/drawing/2014/main" id="{72F46267-816B-4CA8-AEE7-458FF69F55D9}"/>
                    </a:ext>
                  </a:extLst>
                </p14:cNvPr>
                <p14:cNvContentPartPr/>
                <p14:nvPr/>
              </p14:nvContentPartPr>
              <p14:xfrm>
                <a:off x="10564320" y="1195800"/>
                <a:ext cx="165960" cy="154080"/>
              </p14:xfrm>
            </p:contentPart>
          </mc:Choice>
          <mc:Fallback xmlns="">
            <p:pic>
              <p:nvPicPr>
                <p:cNvPr id="93" name="Freihand 92">
                  <a:extLst>
                    <a:ext uri="{FF2B5EF4-FFF2-40B4-BE49-F238E27FC236}">
                      <a16:creationId xmlns:a16="http://schemas.microsoft.com/office/drawing/2014/main" id="{72F46267-816B-4CA8-AEE7-458FF69F55D9}"/>
                    </a:ext>
                  </a:extLst>
                </p:cNvPr>
                <p:cNvPicPr/>
                <p:nvPr/>
              </p:nvPicPr>
              <p:blipFill>
                <a:blip r:embed="rId291"/>
                <a:stretch>
                  <a:fillRect/>
                </a:stretch>
              </p:blipFill>
              <p:spPr>
                <a:xfrm>
                  <a:off x="10560000" y="1191480"/>
                  <a:ext cx="17460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94" name="Freihand 93">
                  <a:extLst>
                    <a:ext uri="{FF2B5EF4-FFF2-40B4-BE49-F238E27FC236}">
                      <a16:creationId xmlns:a16="http://schemas.microsoft.com/office/drawing/2014/main" id="{5D2DDEF5-CAC3-4BBB-81C4-F3174FE5388F}"/>
                    </a:ext>
                  </a:extLst>
                </p14:cNvPr>
                <p14:cNvContentPartPr/>
                <p14:nvPr/>
              </p14:nvContentPartPr>
              <p14:xfrm>
                <a:off x="10701480" y="1268880"/>
                <a:ext cx="114840" cy="84240"/>
              </p14:xfrm>
            </p:contentPart>
          </mc:Choice>
          <mc:Fallback xmlns="">
            <p:pic>
              <p:nvPicPr>
                <p:cNvPr id="94" name="Freihand 93">
                  <a:extLst>
                    <a:ext uri="{FF2B5EF4-FFF2-40B4-BE49-F238E27FC236}">
                      <a16:creationId xmlns:a16="http://schemas.microsoft.com/office/drawing/2014/main" id="{5D2DDEF5-CAC3-4BBB-81C4-F3174FE5388F}"/>
                    </a:ext>
                  </a:extLst>
                </p:cNvPr>
                <p:cNvPicPr/>
                <p:nvPr/>
              </p:nvPicPr>
              <p:blipFill>
                <a:blip r:embed="rId293"/>
                <a:stretch>
                  <a:fillRect/>
                </a:stretch>
              </p:blipFill>
              <p:spPr>
                <a:xfrm>
                  <a:off x="10697160" y="1264560"/>
                  <a:ext cx="12348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95" name="Freihand 94">
                  <a:extLst>
                    <a:ext uri="{FF2B5EF4-FFF2-40B4-BE49-F238E27FC236}">
                      <a16:creationId xmlns:a16="http://schemas.microsoft.com/office/drawing/2014/main" id="{D74A31D7-12D8-456C-A19C-5AAD7C2798ED}"/>
                    </a:ext>
                  </a:extLst>
                </p14:cNvPr>
                <p14:cNvContentPartPr/>
                <p14:nvPr/>
              </p14:nvContentPartPr>
              <p14:xfrm>
                <a:off x="10810920" y="1173840"/>
                <a:ext cx="81360" cy="181440"/>
              </p14:xfrm>
            </p:contentPart>
          </mc:Choice>
          <mc:Fallback xmlns="">
            <p:pic>
              <p:nvPicPr>
                <p:cNvPr id="95" name="Freihand 94">
                  <a:extLst>
                    <a:ext uri="{FF2B5EF4-FFF2-40B4-BE49-F238E27FC236}">
                      <a16:creationId xmlns:a16="http://schemas.microsoft.com/office/drawing/2014/main" id="{D74A31D7-12D8-456C-A19C-5AAD7C2798ED}"/>
                    </a:ext>
                  </a:extLst>
                </p:cNvPr>
                <p:cNvPicPr/>
                <p:nvPr/>
              </p:nvPicPr>
              <p:blipFill>
                <a:blip r:embed="rId295"/>
                <a:stretch>
                  <a:fillRect/>
                </a:stretch>
              </p:blipFill>
              <p:spPr>
                <a:xfrm>
                  <a:off x="10806600" y="1169520"/>
                  <a:ext cx="9000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96" name="Freihand 95">
                  <a:extLst>
                    <a:ext uri="{FF2B5EF4-FFF2-40B4-BE49-F238E27FC236}">
                      <a16:creationId xmlns:a16="http://schemas.microsoft.com/office/drawing/2014/main" id="{95793255-DA64-43EB-9B3F-BAEC9C97FE04}"/>
                    </a:ext>
                  </a:extLst>
                </p14:cNvPr>
                <p14:cNvContentPartPr/>
                <p14:nvPr/>
              </p14:nvContentPartPr>
              <p14:xfrm>
                <a:off x="10454880" y="1135680"/>
                <a:ext cx="141120" cy="15840"/>
              </p14:xfrm>
            </p:contentPart>
          </mc:Choice>
          <mc:Fallback xmlns="">
            <p:pic>
              <p:nvPicPr>
                <p:cNvPr id="96" name="Freihand 95">
                  <a:extLst>
                    <a:ext uri="{FF2B5EF4-FFF2-40B4-BE49-F238E27FC236}">
                      <a16:creationId xmlns:a16="http://schemas.microsoft.com/office/drawing/2014/main" id="{95793255-DA64-43EB-9B3F-BAEC9C97FE04}"/>
                    </a:ext>
                  </a:extLst>
                </p:cNvPr>
                <p:cNvPicPr/>
                <p:nvPr/>
              </p:nvPicPr>
              <p:blipFill>
                <a:blip r:embed="rId297"/>
                <a:stretch>
                  <a:fillRect/>
                </a:stretch>
              </p:blipFill>
              <p:spPr>
                <a:xfrm>
                  <a:off x="10450560" y="1131360"/>
                  <a:ext cx="1497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97" name="Freihand 96">
                  <a:extLst>
                    <a:ext uri="{FF2B5EF4-FFF2-40B4-BE49-F238E27FC236}">
                      <a16:creationId xmlns:a16="http://schemas.microsoft.com/office/drawing/2014/main" id="{A73ABCF8-B52E-4613-9EC5-F4E0B9E6B14E}"/>
                    </a:ext>
                  </a:extLst>
                </p14:cNvPr>
                <p14:cNvContentPartPr/>
                <p14:nvPr/>
              </p14:nvContentPartPr>
              <p14:xfrm>
                <a:off x="9620400" y="1599360"/>
                <a:ext cx="477000" cy="261720"/>
              </p14:xfrm>
            </p:contentPart>
          </mc:Choice>
          <mc:Fallback xmlns="">
            <p:pic>
              <p:nvPicPr>
                <p:cNvPr id="97" name="Freihand 96">
                  <a:extLst>
                    <a:ext uri="{FF2B5EF4-FFF2-40B4-BE49-F238E27FC236}">
                      <a16:creationId xmlns:a16="http://schemas.microsoft.com/office/drawing/2014/main" id="{A73ABCF8-B52E-4613-9EC5-F4E0B9E6B14E}"/>
                    </a:ext>
                  </a:extLst>
                </p:cNvPr>
                <p:cNvPicPr/>
                <p:nvPr/>
              </p:nvPicPr>
              <p:blipFill>
                <a:blip r:embed="rId299"/>
                <a:stretch>
                  <a:fillRect/>
                </a:stretch>
              </p:blipFill>
              <p:spPr>
                <a:xfrm>
                  <a:off x="9616080" y="1595040"/>
                  <a:ext cx="48564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98" name="Freihand 97">
                  <a:extLst>
                    <a:ext uri="{FF2B5EF4-FFF2-40B4-BE49-F238E27FC236}">
                      <a16:creationId xmlns:a16="http://schemas.microsoft.com/office/drawing/2014/main" id="{FC1C70F5-8D49-4978-A058-4F0B962E4C14}"/>
                    </a:ext>
                  </a:extLst>
                </p14:cNvPr>
                <p14:cNvContentPartPr/>
                <p14:nvPr/>
              </p14:nvContentPartPr>
              <p14:xfrm>
                <a:off x="9982560" y="1644360"/>
                <a:ext cx="43920" cy="14040"/>
              </p14:xfrm>
            </p:contentPart>
          </mc:Choice>
          <mc:Fallback xmlns="">
            <p:pic>
              <p:nvPicPr>
                <p:cNvPr id="98" name="Freihand 97">
                  <a:extLst>
                    <a:ext uri="{FF2B5EF4-FFF2-40B4-BE49-F238E27FC236}">
                      <a16:creationId xmlns:a16="http://schemas.microsoft.com/office/drawing/2014/main" id="{FC1C70F5-8D49-4978-A058-4F0B962E4C14}"/>
                    </a:ext>
                  </a:extLst>
                </p:cNvPr>
                <p:cNvPicPr/>
                <p:nvPr/>
              </p:nvPicPr>
              <p:blipFill>
                <a:blip r:embed="rId301"/>
                <a:stretch>
                  <a:fillRect/>
                </a:stretch>
              </p:blipFill>
              <p:spPr>
                <a:xfrm>
                  <a:off x="9978240" y="1640040"/>
                  <a:ext cx="525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99" name="Freihand 98">
                  <a:extLst>
                    <a:ext uri="{FF2B5EF4-FFF2-40B4-BE49-F238E27FC236}">
                      <a16:creationId xmlns:a16="http://schemas.microsoft.com/office/drawing/2014/main" id="{C97483BF-C856-49DD-B31B-71F84E5CE6BC}"/>
                    </a:ext>
                  </a:extLst>
                </p14:cNvPr>
                <p14:cNvContentPartPr/>
                <p14:nvPr/>
              </p14:nvContentPartPr>
              <p14:xfrm>
                <a:off x="10089120" y="1694400"/>
                <a:ext cx="91440" cy="79560"/>
              </p14:xfrm>
            </p:contentPart>
          </mc:Choice>
          <mc:Fallback xmlns="">
            <p:pic>
              <p:nvPicPr>
                <p:cNvPr id="99" name="Freihand 98">
                  <a:extLst>
                    <a:ext uri="{FF2B5EF4-FFF2-40B4-BE49-F238E27FC236}">
                      <a16:creationId xmlns:a16="http://schemas.microsoft.com/office/drawing/2014/main" id="{C97483BF-C856-49DD-B31B-71F84E5CE6BC}"/>
                    </a:ext>
                  </a:extLst>
                </p:cNvPr>
                <p:cNvPicPr/>
                <p:nvPr/>
              </p:nvPicPr>
              <p:blipFill>
                <a:blip r:embed="rId303"/>
                <a:stretch>
                  <a:fillRect/>
                </a:stretch>
              </p:blipFill>
              <p:spPr>
                <a:xfrm>
                  <a:off x="10084800" y="1690080"/>
                  <a:ext cx="1000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00" name="Freihand 99">
                  <a:extLst>
                    <a:ext uri="{FF2B5EF4-FFF2-40B4-BE49-F238E27FC236}">
                      <a16:creationId xmlns:a16="http://schemas.microsoft.com/office/drawing/2014/main" id="{842B05C4-0D48-4465-A92B-F87BAC6C3FF7}"/>
                    </a:ext>
                  </a:extLst>
                </p14:cNvPr>
                <p14:cNvContentPartPr/>
                <p14:nvPr/>
              </p14:nvContentPartPr>
              <p14:xfrm>
                <a:off x="10200000" y="1561560"/>
                <a:ext cx="129600" cy="199080"/>
              </p14:xfrm>
            </p:contentPart>
          </mc:Choice>
          <mc:Fallback xmlns="">
            <p:pic>
              <p:nvPicPr>
                <p:cNvPr id="100" name="Freihand 99">
                  <a:extLst>
                    <a:ext uri="{FF2B5EF4-FFF2-40B4-BE49-F238E27FC236}">
                      <a16:creationId xmlns:a16="http://schemas.microsoft.com/office/drawing/2014/main" id="{842B05C4-0D48-4465-A92B-F87BAC6C3FF7}"/>
                    </a:ext>
                  </a:extLst>
                </p:cNvPr>
                <p:cNvPicPr/>
                <p:nvPr/>
              </p:nvPicPr>
              <p:blipFill>
                <a:blip r:embed="rId305"/>
                <a:stretch>
                  <a:fillRect/>
                </a:stretch>
              </p:blipFill>
              <p:spPr>
                <a:xfrm>
                  <a:off x="10195680" y="1557240"/>
                  <a:ext cx="13824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01" name="Freihand 100">
                  <a:extLst>
                    <a:ext uri="{FF2B5EF4-FFF2-40B4-BE49-F238E27FC236}">
                      <a16:creationId xmlns:a16="http://schemas.microsoft.com/office/drawing/2014/main" id="{617F84AF-45A3-4DFA-9F36-7562EFDC6343}"/>
                    </a:ext>
                  </a:extLst>
                </p14:cNvPr>
                <p14:cNvContentPartPr/>
                <p14:nvPr/>
              </p14:nvContentPartPr>
              <p14:xfrm>
                <a:off x="10350840" y="1524120"/>
                <a:ext cx="441720" cy="261720"/>
              </p14:xfrm>
            </p:contentPart>
          </mc:Choice>
          <mc:Fallback xmlns="">
            <p:pic>
              <p:nvPicPr>
                <p:cNvPr id="101" name="Freihand 100">
                  <a:extLst>
                    <a:ext uri="{FF2B5EF4-FFF2-40B4-BE49-F238E27FC236}">
                      <a16:creationId xmlns:a16="http://schemas.microsoft.com/office/drawing/2014/main" id="{617F84AF-45A3-4DFA-9F36-7562EFDC6343}"/>
                    </a:ext>
                  </a:extLst>
                </p:cNvPr>
                <p:cNvPicPr/>
                <p:nvPr/>
              </p:nvPicPr>
              <p:blipFill>
                <a:blip r:embed="rId307"/>
                <a:stretch>
                  <a:fillRect/>
                </a:stretch>
              </p:blipFill>
              <p:spPr>
                <a:xfrm>
                  <a:off x="10346520" y="1519800"/>
                  <a:ext cx="45036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02" name="Freihand 101">
                  <a:extLst>
                    <a:ext uri="{FF2B5EF4-FFF2-40B4-BE49-F238E27FC236}">
                      <a16:creationId xmlns:a16="http://schemas.microsoft.com/office/drawing/2014/main" id="{BDD7236F-51BF-41F0-94D1-6E8103196894}"/>
                    </a:ext>
                  </a:extLst>
                </p14:cNvPr>
                <p14:cNvContentPartPr/>
                <p14:nvPr/>
              </p14:nvContentPartPr>
              <p14:xfrm>
                <a:off x="10793640" y="1529880"/>
                <a:ext cx="5760" cy="51840"/>
              </p14:xfrm>
            </p:contentPart>
          </mc:Choice>
          <mc:Fallback xmlns="">
            <p:pic>
              <p:nvPicPr>
                <p:cNvPr id="102" name="Freihand 101">
                  <a:extLst>
                    <a:ext uri="{FF2B5EF4-FFF2-40B4-BE49-F238E27FC236}">
                      <a16:creationId xmlns:a16="http://schemas.microsoft.com/office/drawing/2014/main" id="{BDD7236F-51BF-41F0-94D1-6E8103196894}"/>
                    </a:ext>
                  </a:extLst>
                </p:cNvPr>
                <p:cNvPicPr/>
                <p:nvPr/>
              </p:nvPicPr>
              <p:blipFill>
                <a:blip r:embed="rId309"/>
                <a:stretch>
                  <a:fillRect/>
                </a:stretch>
              </p:blipFill>
              <p:spPr>
                <a:xfrm>
                  <a:off x="10789320" y="1525560"/>
                  <a:ext cx="1440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03" name="Freihand 102">
                  <a:extLst>
                    <a:ext uri="{FF2B5EF4-FFF2-40B4-BE49-F238E27FC236}">
                      <a16:creationId xmlns:a16="http://schemas.microsoft.com/office/drawing/2014/main" id="{3A652330-EF12-4081-971A-D099D6605703}"/>
                    </a:ext>
                  </a:extLst>
                </p14:cNvPr>
                <p14:cNvContentPartPr/>
                <p14:nvPr/>
              </p14:nvContentPartPr>
              <p14:xfrm>
                <a:off x="10835040" y="1480920"/>
                <a:ext cx="235440" cy="229320"/>
              </p14:xfrm>
            </p:contentPart>
          </mc:Choice>
          <mc:Fallback xmlns="">
            <p:pic>
              <p:nvPicPr>
                <p:cNvPr id="103" name="Freihand 102">
                  <a:extLst>
                    <a:ext uri="{FF2B5EF4-FFF2-40B4-BE49-F238E27FC236}">
                      <a16:creationId xmlns:a16="http://schemas.microsoft.com/office/drawing/2014/main" id="{3A652330-EF12-4081-971A-D099D6605703}"/>
                    </a:ext>
                  </a:extLst>
                </p:cNvPr>
                <p:cNvPicPr/>
                <p:nvPr/>
              </p:nvPicPr>
              <p:blipFill>
                <a:blip r:embed="rId311"/>
                <a:stretch>
                  <a:fillRect/>
                </a:stretch>
              </p:blipFill>
              <p:spPr>
                <a:xfrm>
                  <a:off x="10830720" y="1476600"/>
                  <a:ext cx="2440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04" name="Freihand 103">
                  <a:extLst>
                    <a:ext uri="{FF2B5EF4-FFF2-40B4-BE49-F238E27FC236}">
                      <a16:creationId xmlns:a16="http://schemas.microsoft.com/office/drawing/2014/main" id="{A2D83CC3-9862-4A20-B58C-7611B8346204}"/>
                    </a:ext>
                  </a:extLst>
                </p14:cNvPr>
                <p14:cNvContentPartPr/>
                <p14:nvPr/>
              </p14:nvContentPartPr>
              <p14:xfrm>
                <a:off x="10617240" y="1980240"/>
                <a:ext cx="213480" cy="128880"/>
              </p14:xfrm>
            </p:contentPart>
          </mc:Choice>
          <mc:Fallback xmlns="">
            <p:pic>
              <p:nvPicPr>
                <p:cNvPr id="104" name="Freihand 103">
                  <a:extLst>
                    <a:ext uri="{FF2B5EF4-FFF2-40B4-BE49-F238E27FC236}">
                      <a16:creationId xmlns:a16="http://schemas.microsoft.com/office/drawing/2014/main" id="{A2D83CC3-9862-4A20-B58C-7611B8346204}"/>
                    </a:ext>
                  </a:extLst>
                </p:cNvPr>
                <p:cNvPicPr/>
                <p:nvPr/>
              </p:nvPicPr>
              <p:blipFill>
                <a:blip r:embed="rId313"/>
                <a:stretch>
                  <a:fillRect/>
                </a:stretch>
              </p:blipFill>
              <p:spPr>
                <a:xfrm>
                  <a:off x="10612920" y="1975920"/>
                  <a:ext cx="2221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105" name="Freihand 104">
                  <a:extLst>
                    <a:ext uri="{FF2B5EF4-FFF2-40B4-BE49-F238E27FC236}">
                      <a16:creationId xmlns:a16="http://schemas.microsoft.com/office/drawing/2014/main" id="{42553328-06DE-44B1-8A5D-1BD5F93AD2B7}"/>
                    </a:ext>
                  </a:extLst>
                </p14:cNvPr>
                <p14:cNvContentPartPr/>
                <p14:nvPr/>
              </p14:nvContentPartPr>
              <p14:xfrm>
                <a:off x="10846920" y="1972680"/>
                <a:ext cx="89640" cy="92880"/>
              </p14:xfrm>
            </p:contentPart>
          </mc:Choice>
          <mc:Fallback xmlns="">
            <p:pic>
              <p:nvPicPr>
                <p:cNvPr id="105" name="Freihand 104">
                  <a:extLst>
                    <a:ext uri="{FF2B5EF4-FFF2-40B4-BE49-F238E27FC236}">
                      <a16:creationId xmlns:a16="http://schemas.microsoft.com/office/drawing/2014/main" id="{42553328-06DE-44B1-8A5D-1BD5F93AD2B7}"/>
                    </a:ext>
                  </a:extLst>
                </p:cNvPr>
                <p:cNvPicPr/>
                <p:nvPr/>
              </p:nvPicPr>
              <p:blipFill>
                <a:blip r:embed="rId315"/>
                <a:stretch>
                  <a:fillRect/>
                </a:stretch>
              </p:blipFill>
              <p:spPr>
                <a:xfrm>
                  <a:off x="10842600" y="1968360"/>
                  <a:ext cx="982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06" name="Freihand 105">
                  <a:extLst>
                    <a:ext uri="{FF2B5EF4-FFF2-40B4-BE49-F238E27FC236}">
                      <a16:creationId xmlns:a16="http://schemas.microsoft.com/office/drawing/2014/main" id="{ED7A3B67-E86D-4201-97A2-AF3BA8C15E9C}"/>
                    </a:ext>
                  </a:extLst>
                </p14:cNvPr>
                <p14:cNvContentPartPr/>
                <p14:nvPr/>
              </p14:nvContentPartPr>
              <p14:xfrm>
                <a:off x="10924680" y="1960440"/>
                <a:ext cx="347040" cy="106200"/>
              </p14:xfrm>
            </p:contentPart>
          </mc:Choice>
          <mc:Fallback xmlns="">
            <p:pic>
              <p:nvPicPr>
                <p:cNvPr id="106" name="Freihand 105">
                  <a:extLst>
                    <a:ext uri="{FF2B5EF4-FFF2-40B4-BE49-F238E27FC236}">
                      <a16:creationId xmlns:a16="http://schemas.microsoft.com/office/drawing/2014/main" id="{ED7A3B67-E86D-4201-97A2-AF3BA8C15E9C}"/>
                    </a:ext>
                  </a:extLst>
                </p:cNvPr>
                <p:cNvPicPr/>
                <p:nvPr/>
              </p:nvPicPr>
              <p:blipFill>
                <a:blip r:embed="rId317"/>
                <a:stretch>
                  <a:fillRect/>
                </a:stretch>
              </p:blipFill>
              <p:spPr>
                <a:xfrm>
                  <a:off x="10920360" y="1956120"/>
                  <a:ext cx="3556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07" name="Freihand 106">
                  <a:extLst>
                    <a:ext uri="{FF2B5EF4-FFF2-40B4-BE49-F238E27FC236}">
                      <a16:creationId xmlns:a16="http://schemas.microsoft.com/office/drawing/2014/main" id="{E3D45C5C-5421-460F-B2D8-9C0D04E18845}"/>
                    </a:ext>
                  </a:extLst>
                </p14:cNvPr>
                <p14:cNvContentPartPr/>
                <p14:nvPr/>
              </p14:nvContentPartPr>
              <p14:xfrm>
                <a:off x="11294400" y="1964400"/>
                <a:ext cx="205200" cy="73800"/>
              </p14:xfrm>
            </p:contentPart>
          </mc:Choice>
          <mc:Fallback xmlns="">
            <p:pic>
              <p:nvPicPr>
                <p:cNvPr id="107" name="Freihand 106">
                  <a:extLst>
                    <a:ext uri="{FF2B5EF4-FFF2-40B4-BE49-F238E27FC236}">
                      <a16:creationId xmlns:a16="http://schemas.microsoft.com/office/drawing/2014/main" id="{E3D45C5C-5421-460F-B2D8-9C0D04E18845}"/>
                    </a:ext>
                  </a:extLst>
                </p:cNvPr>
                <p:cNvPicPr/>
                <p:nvPr/>
              </p:nvPicPr>
              <p:blipFill>
                <a:blip r:embed="rId319"/>
                <a:stretch>
                  <a:fillRect/>
                </a:stretch>
              </p:blipFill>
              <p:spPr>
                <a:xfrm>
                  <a:off x="11290080" y="1960080"/>
                  <a:ext cx="2138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10" name="Freihand 109">
                  <a:extLst>
                    <a:ext uri="{FF2B5EF4-FFF2-40B4-BE49-F238E27FC236}">
                      <a16:creationId xmlns:a16="http://schemas.microsoft.com/office/drawing/2014/main" id="{046FB5D2-92AC-41B2-9D5D-AD848759A3CC}"/>
                    </a:ext>
                  </a:extLst>
                </p14:cNvPr>
                <p14:cNvContentPartPr/>
                <p14:nvPr/>
              </p14:nvContentPartPr>
              <p14:xfrm>
                <a:off x="11546400" y="1889880"/>
                <a:ext cx="282960" cy="119160"/>
              </p14:xfrm>
            </p:contentPart>
          </mc:Choice>
          <mc:Fallback xmlns="">
            <p:pic>
              <p:nvPicPr>
                <p:cNvPr id="110" name="Freihand 109">
                  <a:extLst>
                    <a:ext uri="{FF2B5EF4-FFF2-40B4-BE49-F238E27FC236}">
                      <a16:creationId xmlns:a16="http://schemas.microsoft.com/office/drawing/2014/main" id="{046FB5D2-92AC-41B2-9D5D-AD848759A3CC}"/>
                    </a:ext>
                  </a:extLst>
                </p:cNvPr>
                <p:cNvPicPr/>
                <p:nvPr/>
              </p:nvPicPr>
              <p:blipFill>
                <a:blip r:embed="rId321"/>
                <a:stretch>
                  <a:fillRect/>
                </a:stretch>
              </p:blipFill>
              <p:spPr>
                <a:xfrm>
                  <a:off x="11542080" y="1885560"/>
                  <a:ext cx="291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11" name="Freihand 110">
                  <a:extLst>
                    <a:ext uri="{FF2B5EF4-FFF2-40B4-BE49-F238E27FC236}">
                      <a16:creationId xmlns:a16="http://schemas.microsoft.com/office/drawing/2014/main" id="{41AFEFBC-962E-4B88-A81A-43B774FCDA96}"/>
                    </a:ext>
                  </a:extLst>
                </p14:cNvPr>
                <p14:cNvContentPartPr/>
                <p14:nvPr/>
              </p14:nvContentPartPr>
              <p14:xfrm>
                <a:off x="11990640" y="1700160"/>
                <a:ext cx="23040" cy="237240"/>
              </p14:xfrm>
            </p:contentPart>
          </mc:Choice>
          <mc:Fallback xmlns="">
            <p:pic>
              <p:nvPicPr>
                <p:cNvPr id="111" name="Freihand 110">
                  <a:extLst>
                    <a:ext uri="{FF2B5EF4-FFF2-40B4-BE49-F238E27FC236}">
                      <a16:creationId xmlns:a16="http://schemas.microsoft.com/office/drawing/2014/main" id="{41AFEFBC-962E-4B88-A81A-43B774FCDA96}"/>
                    </a:ext>
                  </a:extLst>
                </p:cNvPr>
                <p:cNvPicPr/>
                <p:nvPr/>
              </p:nvPicPr>
              <p:blipFill>
                <a:blip r:embed="rId323"/>
                <a:stretch>
                  <a:fillRect/>
                </a:stretch>
              </p:blipFill>
              <p:spPr>
                <a:xfrm>
                  <a:off x="11986320" y="1695840"/>
                  <a:ext cx="316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12" name="Freihand 111">
                  <a:extLst>
                    <a:ext uri="{FF2B5EF4-FFF2-40B4-BE49-F238E27FC236}">
                      <a16:creationId xmlns:a16="http://schemas.microsoft.com/office/drawing/2014/main" id="{36311C1D-0383-4F39-9372-E4935FD98B4E}"/>
                    </a:ext>
                  </a:extLst>
                </p14:cNvPr>
                <p14:cNvContentPartPr/>
                <p14:nvPr/>
              </p14:nvContentPartPr>
              <p14:xfrm>
                <a:off x="11947440" y="2035680"/>
                <a:ext cx="30240" cy="43200"/>
              </p14:xfrm>
            </p:contentPart>
          </mc:Choice>
          <mc:Fallback xmlns="">
            <p:pic>
              <p:nvPicPr>
                <p:cNvPr id="112" name="Freihand 111">
                  <a:extLst>
                    <a:ext uri="{FF2B5EF4-FFF2-40B4-BE49-F238E27FC236}">
                      <a16:creationId xmlns:a16="http://schemas.microsoft.com/office/drawing/2014/main" id="{36311C1D-0383-4F39-9372-E4935FD98B4E}"/>
                    </a:ext>
                  </a:extLst>
                </p:cNvPr>
                <p:cNvPicPr/>
                <p:nvPr/>
              </p:nvPicPr>
              <p:blipFill>
                <a:blip r:embed="rId325"/>
                <a:stretch>
                  <a:fillRect/>
                </a:stretch>
              </p:blipFill>
              <p:spPr>
                <a:xfrm>
                  <a:off x="11943120" y="2031360"/>
                  <a:ext cx="3888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88" name="Freihand 187">
                  <a:extLst>
                    <a:ext uri="{FF2B5EF4-FFF2-40B4-BE49-F238E27FC236}">
                      <a16:creationId xmlns:a16="http://schemas.microsoft.com/office/drawing/2014/main" id="{16DB4279-A099-4E4B-885D-073C71F299C7}"/>
                    </a:ext>
                  </a:extLst>
                </p14:cNvPr>
                <p14:cNvContentPartPr/>
                <p14:nvPr/>
              </p14:nvContentPartPr>
              <p14:xfrm>
                <a:off x="8168880" y="151800"/>
                <a:ext cx="778320" cy="542520"/>
              </p14:xfrm>
            </p:contentPart>
          </mc:Choice>
          <mc:Fallback xmlns="">
            <p:pic>
              <p:nvPicPr>
                <p:cNvPr id="188" name="Freihand 187">
                  <a:extLst>
                    <a:ext uri="{FF2B5EF4-FFF2-40B4-BE49-F238E27FC236}">
                      <a16:creationId xmlns:a16="http://schemas.microsoft.com/office/drawing/2014/main" id="{16DB4279-A099-4E4B-885D-073C71F299C7}"/>
                    </a:ext>
                  </a:extLst>
                </p:cNvPr>
                <p:cNvPicPr/>
                <p:nvPr/>
              </p:nvPicPr>
              <p:blipFill>
                <a:blip r:embed="rId327"/>
                <a:stretch>
                  <a:fillRect/>
                </a:stretch>
              </p:blipFill>
              <p:spPr>
                <a:xfrm>
                  <a:off x="8164560" y="147480"/>
                  <a:ext cx="786960" cy="55116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68" name="Freihand 67">
                  <a:extLst>
                    <a:ext uri="{FF2B5EF4-FFF2-40B4-BE49-F238E27FC236}">
                      <a16:creationId xmlns:a16="http://schemas.microsoft.com/office/drawing/2014/main" id="{673BFA5E-7FA2-4778-93A5-00C79B413247}"/>
                    </a:ext>
                  </a:extLst>
                </p14:cNvPr>
                <p14:cNvContentPartPr/>
                <p14:nvPr/>
              </p14:nvContentPartPr>
              <p14:xfrm>
                <a:off x="6250800" y="2318640"/>
                <a:ext cx="95040" cy="82080"/>
              </p14:xfrm>
            </p:contentPart>
          </mc:Choice>
          <mc:Fallback xmlns="">
            <p:pic>
              <p:nvPicPr>
                <p:cNvPr id="68" name="Freihand 67">
                  <a:extLst>
                    <a:ext uri="{FF2B5EF4-FFF2-40B4-BE49-F238E27FC236}">
                      <a16:creationId xmlns:a16="http://schemas.microsoft.com/office/drawing/2014/main" id="{673BFA5E-7FA2-4778-93A5-00C79B413247}"/>
                    </a:ext>
                  </a:extLst>
                </p:cNvPr>
                <p:cNvPicPr/>
                <p:nvPr/>
              </p:nvPicPr>
              <p:blipFill>
                <a:blip r:embed="rId329"/>
                <a:stretch>
                  <a:fillRect/>
                </a:stretch>
              </p:blipFill>
              <p:spPr>
                <a:xfrm>
                  <a:off x="6246480" y="2314320"/>
                  <a:ext cx="10368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69" name="Freihand 68">
                  <a:extLst>
                    <a:ext uri="{FF2B5EF4-FFF2-40B4-BE49-F238E27FC236}">
                      <a16:creationId xmlns:a16="http://schemas.microsoft.com/office/drawing/2014/main" id="{EB168617-F95B-431A-A140-0D346C4D4187}"/>
                    </a:ext>
                  </a:extLst>
                </p14:cNvPr>
                <p14:cNvContentPartPr/>
                <p14:nvPr/>
              </p14:nvContentPartPr>
              <p14:xfrm>
                <a:off x="6361320" y="2301720"/>
                <a:ext cx="104040" cy="97920"/>
              </p14:xfrm>
            </p:contentPart>
          </mc:Choice>
          <mc:Fallback xmlns="">
            <p:pic>
              <p:nvPicPr>
                <p:cNvPr id="69" name="Freihand 68">
                  <a:extLst>
                    <a:ext uri="{FF2B5EF4-FFF2-40B4-BE49-F238E27FC236}">
                      <a16:creationId xmlns:a16="http://schemas.microsoft.com/office/drawing/2014/main" id="{EB168617-F95B-431A-A140-0D346C4D4187}"/>
                    </a:ext>
                  </a:extLst>
                </p:cNvPr>
                <p:cNvPicPr/>
                <p:nvPr/>
              </p:nvPicPr>
              <p:blipFill>
                <a:blip r:embed="rId331"/>
                <a:stretch>
                  <a:fillRect/>
                </a:stretch>
              </p:blipFill>
              <p:spPr>
                <a:xfrm>
                  <a:off x="6357000" y="2297400"/>
                  <a:ext cx="11268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70" name="Freihand 69">
                  <a:extLst>
                    <a:ext uri="{FF2B5EF4-FFF2-40B4-BE49-F238E27FC236}">
                      <a16:creationId xmlns:a16="http://schemas.microsoft.com/office/drawing/2014/main" id="{59847E6B-F6DD-44CD-8484-1666E1CF6E9C}"/>
                    </a:ext>
                  </a:extLst>
                </p14:cNvPr>
                <p14:cNvContentPartPr/>
                <p14:nvPr/>
              </p14:nvContentPartPr>
              <p14:xfrm>
                <a:off x="6601800" y="2209920"/>
                <a:ext cx="89280" cy="160560"/>
              </p14:xfrm>
            </p:contentPart>
          </mc:Choice>
          <mc:Fallback xmlns="">
            <p:pic>
              <p:nvPicPr>
                <p:cNvPr id="70" name="Freihand 69">
                  <a:extLst>
                    <a:ext uri="{FF2B5EF4-FFF2-40B4-BE49-F238E27FC236}">
                      <a16:creationId xmlns:a16="http://schemas.microsoft.com/office/drawing/2014/main" id="{59847E6B-F6DD-44CD-8484-1666E1CF6E9C}"/>
                    </a:ext>
                  </a:extLst>
                </p:cNvPr>
                <p:cNvPicPr/>
                <p:nvPr/>
              </p:nvPicPr>
              <p:blipFill>
                <a:blip r:embed="rId333"/>
                <a:stretch>
                  <a:fillRect/>
                </a:stretch>
              </p:blipFill>
              <p:spPr>
                <a:xfrm>
                  <a:off x="6597480" y="2205600"/>
                  <a:ext cx="979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71" name="Freihand 70">
                  <a:extLst>
                    <a:ext uri="{FF2B5EF4-FFF2-40B4-BE49-F238E27FC236}">
                      <a16:creationId xmlns:a16="http://schemas.microsoft.com/office/drawing/2014/main" id="{FDE7E3E6-EA21-4723-9C10-ACE5721029B5}"/>
                    </a:ext>
                  </a:extLst>
                </p14:cNvPr>
                <p14:cNvContentPartPr/>
                <p14:nvPr/>
              </p14:nvContentPartPr>
              <p14:xfrm>
                <a:off x="6703320" y="2342040"/>
                <a:ext cx="25560" cy="74160"/>
              </p14:xfrm>
            </p:contentPart>
          </mc:Choice>
          <mc:Fallback xmlns="">
            <p:pic>
              <p:nvPicPr>
                <p:cNvPr id="71" name="Freihand 70">
                  <a:extLst>
                    <a:ext uri="{FF2B5EF4-FFF2-40B4-BE49-F238E27FC236}">
                      <a16:creationId xmlns:a16="http://schemas.microsoft.com/office/drawing/2014/main" id="{FDE7E3E6-EA21-4723-9C10-ACE5721029B5}"/>
                    </a:ext>
                  </a:extLst>
                </p:cNvPr>
                <p:cNvPicPr/>
                <p:nvPr/>
              </p:nvPicPr>
              <p:blipFill>
                <a:blip r:embed="rId335"/>
                <a:stretch>
                  <a:fillRect/>
                </a:stretch>
              </p:blipFill>
              <p:spPr>
                <a:xfrm>
                  <a:off x="6699000" y="2337720"/>
                  <a:ext cx="342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72" name="Freihand 71">
                  <a:extLst>
                    <a:ext uri="{FF2B5EF4-FFF2-40B4-BE49-F238E27FC236}">
                      <a16:creationId xmlns:a16="http://schemas.microsoft.com/office/drawing/2014/main" id="{C65195CF-A5B0-4E72-85C5-C5DB004BEA73}"/>
                    </a:ext>
                  </a:extLst>
                </p14:cNvPr>
                <p14:cNvContentPartPr/>
                <p14:nvPr/>
              </p14:nvContentPartPr>
              <p14:xfrm>
                <a:off x="6776760" y="2229000"/>
                <a:ext cx="78840" cy="147240"/>
              </p14:xfrm>
            </p:contentPart>
          </mc:Choice>
          <mc:Fallback xmlns="">
            <p:pic>
              <p:nvPicPr>
                <p:cNvPr id="72" name="Freihand 71">
                  <a:extLst>
                    <a:ext uri="{FF2B5EF4-FFF2-40B4-BE49-F238E27FC236}">
                      <a16:creationId xmlns:a16="http://schemas.microsoft.com/office/drawing/2014/main" id="{C65195CF-A5B0-4E72-85C5-C5DB004BEA73}"/>
                    </a:ext>
                  </a:extLst>
                </p:cNvPr>
                <p:cNvPicPr/>
                <p:nvPr/>
              </p:nvPicPr>
              <p:blipFill>
                <a:blip r:embed="rId337"/>
                <a:stretch>
                  <a:fillRect/>
                </a:stretch>
              </p:blipFill>
              <p:spPr>
                <a:xfrm>
                  <a:off x="6772440" y="2224680"/>
                  <a:ext cx="8748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73" name="Freihand 72">
                  <a:extLst>
                    <a:ext uri="{FF2B5EF4-FFF2-40B4-BE49-F238E27FC236}">
                      <a16:creationId xmlns:a16="http://schemas.microsoft.com/office/drawing/2014/main" id="{66BE14B2-601C-4153-A10F-D5DBD6DA7B9A}"/>
                    </a:ext>
                  </a:extLst>
                </p14:cNvPr>
                <p14:cNvContentPartPr/>
                <p14:nvPr/>
              </p14:nvContentPartPr>
              <p14:xfrm>
                <a:off x="6969720" y="2230080"/>
                <a:ext cx="74160" cy="99000"/>
              </p14:xfrm>
            </p:contentPart>
          </mc:Choice>
          <mc:Fallback xmlns="">
            <p:pic>
              <p:nvPicPr>
                <p:cNvPr id="73" name="Freihand 72">
                  <a:extLst>
                    <a:ext uri="{FF2B5EF4-FFF2-40B4-BE49-F238E27FC236}">
                      <a16:creationId xmlns:a16="http://schemas.microsoft.com/office/drawing/2014/main" id="{66BE14B2-601C-4153-A10F-D5DBD6DA7B9A}"/>
                    </a:ext>
                  </a:extLst>
                </p:cNvPr>
                <p:cNvPicPr/>
                <p:nvPr/>
              </p:nvPicPr>
              <p:blipFill>
                <a:blip r:embed="rId339"/>
                <a:stretch>
                  <a:fillRect/>
                </a:stretch>
              </p:blipFill>
              <p:spPr>
                <a:xfrm>
                  <a:off x="6965400" y="2225760"/>
                  <a:ext cx="828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74" name="Freihand 73">
                  <a:extLst>
                    <a:ext uri="{FF2B5EF4-FFF2-40B4-BE49-F238E27FC236}">
                      <a16:creationId xmlns:a16="http://schemas.microsoft.com/office/drawing/2014/main" id="{C3A6A56A-DAB6-4946-B003-F7C31DDC595A}"/>
                    </a:ext>
                  </a:extLst>
                </p14:cNvPr>
                <p14:cNvContentPartPr/>
                <p14:nvPr/>
              </p14:nvContentPartPr>
              <p14:xfrm>
                <a:off x="6903120" y="2168520"/>
                <a:ext cx="71280" cy="103320"/>
              </p14:xfrm>
            </p:contentPart>
          </mc:Choice>
          <mc:Fallback xmlns="">
            <p:pic>
              <p:nvPicPr>
                <p:cNvPr id="74" name="Freihand 73">
                  <a:extLst>
                    <a:ext uri="{FF2B5EF4-FFF2-40B4-BE49-F238E27FC236}">
                      <a16:creationId xmlns:a16="http://schemas.microsoft.com/office/drawing/2014/main" id="{C3A6A56A-DAB6-4946-B003-F7C31DDC595A}"/>
                    </a:ext>
                  </a:extLst>
                </p:cNvPr>
                <p:cNvPicPr/>
                <p:nvPr/>
              </p:nvPicPr>
              <p:blipFill>
                <a:blip r:embed="rId341"/>
                <a:stretch>
                  <a:fillRect/>
                </a:stretch>
              </p:blipFill>
              <p:spPr>
                <a:xfrm>
                  <a:off x="6898800" y="2164200"/>
                  <a:ext cx="7992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75" name="Freihand 74">
                  <a:extLst>
                    <a:ext uri="{FF2B5EF4-FFF2-40B4-BE49-F238E27FC236}">
                      <a16:creationId xmlns:a16="http://schemas.microsoft.com/office/drawing/2014/main" id="{70A775BE-FB65-4065-AD74-BB8DB33C3FEA}"/>
                    </a:ext>
                  </a:extLst>
                </p14:cNvPr>
                <p14:cNvContentPartPr/>
                <p14:nvPr/>
              </p14:nvContentPartPr>
              <p14:xfrm>
                <a:off x="7008240" y="2302080"/>
                <a:ext cx="63720" cy="58680"/>
              </p14:xfrm>
            </p:contentPart>
          </mc:Choice>
          <mc:Fallback xmlns="">
            <p:pic>
              <p:nvPicPr>
                <p:cNvPr id="75" name="Freihand 74">
                  <a:extLst>
                    <a:ext uri="{FF2B5EF4-FFF2-40B4-BE49-F238E27FC236}">
                      <a16:creationId xmlns:a16="http://schemas.microsoft.com/office/drawing/2014/main" id="{70A775BE-FB65-4065-AD74-BB8DB33C3FEA}"/>
                    </a:ext>
                  </a:extLst>
                </p:cNvPr>
                <p:cNvPicPr/>
                <p:nvPr/>
              </p:nvPicPr>
              <p:blipFill>
                <a:blip r:embed="rId343"/>
                <a:stretch>
                  <a:fillRect/>
                </a:stretch>
              </p:blipFill>
              <p:spPr>
                <a:xfrm>
                  <a:off x="7003920" y="2297760"/>
                  <a:ext cx="7236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189" name="Freihand 188">
                  <a:extLst>
                    <a:ext uri="{FF2B5EF4-FFF2-40B4-BE49-F238E27FC236}">
                      <a16:creationId xmlns:a16="http://schemas.microsoft.com/office/drawing/2014/main" id="{0C6F5988-F1E9-4E6A-82E2-5082D1A39B2B}"/>
                    </a:ext>
                  </a:extLst>
                </p14:cNvPr>
                <p14:cNvContentPartPr/>
                <p14:nvPr/>
              </p14:nvContentPartPr>
              <p14:xfrm>
                <a:off x="6465360" y="2046840"/>
                <a:ext cx="759960" cy="585720"/>
              </p14:xfrm>
            </p:contentPart>
          </mc:Choice>
          <mc:Fallback xmlns="">
            <p:pic>
              <p:nvPicPr>
                <p:cNvPr id="189" name="Freihand 188">
                  <a:extLst>
                    <a:ext uri="{FF2B5EF4-FFF2-40B4-BE49-F238E27FC236}">
                      <a16:creationId xmlns:a16="http://schemas.microsoft.com/office/drawing/2014/main" id="{0C6F5988-F1E9-4E6A-82E2-5082D1A39B2B}"/>
                    </a:ext>
                  </a:extLst>
                </p:cNvPr>
                <p:cNvPicPr/>
                <p:nvPr/>
              </p:nvPicPr>
              <p:blipFill>
                <a:blip r:embed="rId345"/>
                <a:stretch>
                  <a:fillRect/>
                </a:stretch>
              </p:blipFill>
              <p:spPr>
                <a:xfrm>
                  <a:off x="6461040" y="2042520"/>
                  <a:ext cx="768600" cy="59436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07" name="Freihand 206">
                  <a:extLst>
                    <a:ext uri="{FF2B5EF4-FFF2-40B4-BE49-F238E27FC236}">
                      <a16:creationId xmlns:a16="http://schemas.microsoft.com/office/drawing/2014/main" id="{BC9E2C74-26AF-4282-82F1-F8FED86E5F32}"/>
                    </a:ext>
                  </a:extLst>
                </p14:cNvPr>
                <p14:cNvContentPartPr/>
                <p14:nvPr/>
              </p14:nvContentPartPr>
              <p14:xfrm>
                <a:off x="5626560" y="2592240"/>
                <a:ext cx="928800" cy="284760"/>
              </p14:xfrm>
            </p:contentPart>
          </mc:Choice>
          <mc:Fallback xmlns="">
            <p:pic>
              <p:nvPicPr>
                <p:cNvPr id="207" name="Freihand 206">
                  <a:extLst>
                    <a:ext uri="{FF2B5EF4-FFF2-40B4-BE49-F238E27FC236}">
                      <a16:creationId xmlns:a16="http://schemas.microsoft.com/office/drawing/2014/main" id="{BC9E2C74-26AF-4282-82F1-F8FED86E5F32}"/>
                    </a:ext>
                  </a:extLst>
                </p:cNvPr>
                <p:cNvPicPr/>
                <p:nvPr/>
              </p:nvPicPr>
              <p:blipFill>
                <a:blip r:embed="rId347"/>
                <a:stretch>
                  <a:fillRect/>
                </a:stretch>
              </p:blipFill>
              <p:spPr>
                <a:xfrm>
                  <a:off x="5622240" y="2587920"/>
                  <a:ext cx="93744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08" name="Freihand 207">
                  <a:extLst>
                    <a:ext uri="{FF2B5EF4-FFF2-40B4-BE49-F238E27FC236}">
                      <a16:creationId xmlns:a16="http://schemas.microsoft.com/office/drawing/2014/main" id="{74DE57B3-13E8-45D6-9F29-CF22BA8BBCE1}"/>
                    </a:ext>
                  </a:extLst>
                </p14:cNvPr>
                <p14:cNvContentPartPr/>
                <p14:nvPr/>
              </p14:nvContentPartPr>
              <p14:xfrm>
                <a:off x="5578680" y="1296240"/>
                <a:ext cx="910080" cy="624600"/>
              </p14:xfrm>
            </p:contentPart>
          </mc:Choice>
          <mc:Fallback xmlns="">
            <p:pic>
              <p:nvPicPr>
                <p:cNvPr id="208" name="Freihand 207">
                  <a:extLst>
                    <a:ext uri="{FF2B5EF4-FFF2-40B4-BE49-F238E27FC236}">
                      <a16:creationId xmlns:a16="http://schemas.microsoft.com/office/drawing/2014/main" id="{74DE57B3-13E8-45D6-9F29-CF22BA8BBCE1}"/>
                    </a:ext>
                  </a:extLst>
                </p:cNvPr>
                <p:cNvPicPr/>
                <p:nvPr/>
              </p:nvPicPr>
              <p:blipFill>
                <a:blip r:embed="rId349"/>
                <a:stretch>
                  <a:fillRect/>
                </a:stretch>
              </p:blipFill>
              <p:spPr>
                <a:xfrm>
                  <a:off x="5574360" y="1291920"/>
                  <a:ext cx="918720" cy="6332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10" name="Freihand 209">
                  <a:extLst>
                    <a:ext uri="{FF2B5EF4-FFF2-40B4-BE49-F238E27FC236}">
                      <a16:creationId xmlns:a16="http://schemas.microsoft.com/office/drawing/2014/main" id="{5D439E92-0A7E-44D1-AA94-D5D15000C0FD}"/>
                    </a:ext>
                  </a:extLst>
                </p14:cNvPr>
                <p14:cNvContentPartPr/>
                <p14:nvPr/>
              </p14:nvContentPartPr>
              <p14:xfrm>
                <a:off x="6508560" y="1277160"/>
                <a:ext cx="355680" cy="1308240"/>
              </p14:xfrm>
            </p:contentPart>
          </mc:Choice>
          <mc:Fallback xmlns="">
            <p:pic>
              <p:nvPicPr>
                <p:cNvPr id="210" name="Freihand 209">
                  <a:extLst>
                    <a:ext uri="{FF2B5EF4-FFF2-40B4-BE49-F238E27FC236}">
                      <a16:creationId xmlns:a16="http://schemas.microsoft.com/office/drawing/2014/main" id="{5D439E92-0A7E-44D1-AA94-D5D15000C0FD}"/>
                    </a:ext>
                  </a:extLst>
                </p:cNvPr>
                <p:cNvPicPr/>
                <p:nvPr/>
              </p:nvPicPr>
              <p:blipFill>
                <a:blip r:embed="rId351"/>
                <a:stretch>
                  <a:fillRect/>
                </a:stretch>
              </p:blipFill>
              <p:spPr>
                <a:xfrm>
                  <a:off x="6504240" y="1272840"/>
                  <a:ext cx="364320" cy="13168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11" name="Freihand 210">
                  <a:extLst>
                    <a:ext uri="{FF2B5EF4-FFF2-40B4-BE49-F238E27FC236}">
                      <a16:creationId xmlns:a16="http://schemas.microsoft.com/office/drawing/2014/main" id="{8E6B5ABE-5775-47F1-AACD-4ACDE99AB95C}"/>
                    </a:ext>
                  </a:extLst>
                </p14:cNvPr>
                <p14:cNvContentPartPr/>
                <p14:nvPr/>
              </p14:nvContentPartPr>
              <p14:xfrm>
                <a:off x="6907800" y="1860360"/>
                <a:ext cx="360" cy="360"/>
              </p14:xfrm>
            </p:contentPart>
          </mc:Choice>
          <mc:Fallback xmlns="">
            <p:pic>
              <p:nvPicPr>
                <p:cNvPr id="211" name="Freihand 210">
                  <a:extLst>
                    <a:ext uri="{FF2B5EF4-FFF2-40B4-BE49-F238E27FC236}">
                      <a16:creationId xmlns:a16="http://schemas.microsoft.com/office/drawing/2014/main" id="{8E6B5ABE-5775-47F1-AACD-4ACDE99AB95C}"/>
                    </a:ext>
                  </a:extLst>
                </p:cNvPr>
                <p:cNvPicPr/>
                <p:nvPr/>
              </p:nvPicPr>
              <p:blipFill>
                <a:blip r:embed="rId58"/>
                <a:stretch>
                  <a:fillRect/>
                </a:stretch>
              </p:blipFill>
              <p:spPr>
                <a:xfrm>
                  <a:off x="6903480" y="18560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12" name="Freihand 211">
                  <a:extLst>
                    <a:ext uri="{FF2B5EF4-FFF2-40B4-BE49-F238E27FC236}">
                      <a16:creationId xmlns:a16="http://schemas.microsoft.com/office/drawing/2014/main" id="{E01E931B-25A9-4046-ACB5-8D87B09D01F5}"/>
                    </a:ext>
                  </a:extLst>
                </p14:cNvPr>
                <p14:cNvContentPartPr/>
                <p14:nvPr/>
              </p14:nvContentPartPr>
              <p14:xfrm>
                <a:off x="6908880" y="1664880"/>
                <a:ext cx="155880" cy="325440"/>
              </p14:xfrm>
            </p:contentPart>
          </mc:Choice>
          <mc:Fallback xmlns="">
            <p:pic>
              <p:nvPicPr>
                <p:cNvPr id="212" name="Freihand 211">
                  <a:extLst>
                    <a:ext uri="{FF2B5EF4-FFF2-40B4-BE49-F238E27FC236}">
                      <a16:creationId xmlns:a16="http://schemas.microsoft.com/office/drawing/2014/main" id="{E01E931B-25A9-4046-ACB5-8D87B09D01F5}"/>
                    </a:ext>
                  </a:extLst>
                </p:cNvPr>
                <p:cNvPicPr/>
                <p:nvPr/>
              </p:nvPicPr>
              <p:blipFill>
                <a:blip r:embed="rId354"/>
                <a:stretch>
                  <a:fillRect/>
                </a:stretch>
              </p:blipFill>
              <p:spPr>
                <a:xfrm>
                  <a:off x="6904560" y="1660560"/>
                  <a:ext cx="16452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13" name="Freihand 212">
                  <a:extLst>
                    <a:ext uri="{FF2B5EF4-FFF2-40B4-BE49-F238E27FC236}">
                      <a16:creationId xmlns:a16="http://schemas.microsoft.com/office/drawing/2014/main" id="{60C8FA09-9A15-4D4B-BA6B-7AA322056AEA}"/>
                    </a:ext>
                  </a:extLst>
                </p14:cNvPr>
                <p14:cNvContentPartPr/>
                <p14:nvPr/>
              </p14:nvContentPartPr>
              <p14:xfrm>
                <a:off x="7091760" y="1661280"/>
                <a:ext cx="99720" cy="229680"/>
              </p14:xfrm>
            </p:contentPart>
          </mc:Choice>
          <mc:Fallback xmlns="">
            <p:pic>
              <p:nvPicPr>
                <p:cNvPr id="213" name="Freihand 212">
                  <a:extLst>
                    <a:ext uri="{FF2B5EF4-FFF2-40B4-BE49-F238E27FC236}">
                      <a16:creationId xmlns:a16="http://schemas.microsoft.com/office/drawing/2014/main" id="{60C8FA09-9A15-4D4B-BA6B-7AA322056AEA}"/>
                    </a:ext>
                  </a:extLst>
                </p:cNvPr>
                <p:cNvPicPr/>
                <p:nvPr/>
              </p:nvPicPr>
              <p:blipFill>
                <a:blip r:embed="rId356"/>
                <a:stretch>
                  <a:fillRect/>
                </a:stretch>
              </p:blipFill>
              <p:spPr>
                <a:xfrm>
                  <a:off x="7087440" y="1656960"/>
                  <a:ext cx="10836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14" name="Freihand 213">
                  <a:extLst>
                    <a:ext uri="{FF2B5EF4-FFF2-40B4-BE49-F238E27FC236}">
                      <a16:creationId xmlns:a16="http://schemas.microsoft.com/office/drawing/2014/main" id="{D3B6F8FE-44DB-48F8-BF80-0429A9F075BF}"/>
                    </a:ext>
                  </a:extLst>
                </p14:cNvPr>
                <p14:cNvContentPartPr/>
                <p14:nvPr/>
              </p14:nvContentPartPr>
              <p14:xfrm>
                <a:off x="7227120" y="1587840"/>
                <a:ext cx="98640" cy="293760"/>
              </p14:xfrm>
            </p:contentPart>
          </mc:Choice>
          <mc:Fallback xmlns="">
            <p:pic>
              <p:nvPicPr>
                <p:cNvPr id="214" name="Freihand 213">
                  <a:extLst>
                    <a:ext uri="{FF2B5EF4-FFF2-40B4-BE49-F238E27FC236}">
                      <a16:creationId xmlns:a16="http://schemas.microsoft.com/office/drawing/2014/main" id="{D3B6F8FE-44DB-48F8-BF80-0429A9F075BF}"/>
                    </a:ext>
                  </a:extLst>
                </p:cNvPr>
                <p:cNvPicPr/>
                <p:nvPr/>
              </p:nvPicPr>
              <p:blipFill>
                <a:blip r:embed="rId358"/>
                <a:stretch>
                  <a:fillRect/>
                </a:stretch>
              </p:blipFill>
              <p:spPr>
                <a:xfrm>
                  <a:off x="7222800" y="1583520"/>
                  <a:ext cx="10728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15" name="Freihand 214">
                  <a:extLst>
                    <a:ext uri="{FF2B5EF4-FFF2-40B4-BE49-F238E27FC236}">
                      <a16:creationId xmlns:a16="http://schemas.microsoft.com/office/drawing/2014/main" id="{CC18F188-3BAD-47E1-A8AF-F80AE6AAC3F1}"/>
                    </a:ext>
                  </a:extLst>
                </p14:cNvPr>
                <p14:cNvContentPartPr/>
                <p14:nvPr/>
              </p14:nvContentPartPr>
              <p14:xfrm>
                <a:off x="7327560" y="1571640"/>
                <a:ext cx="64080" cy="182520"/>
              </p14:xfrm>
            </p:contentPart>
          </mc:Choice>
          <mc:Fallback xmlns="">
            <p:pic>
              <p:nvPicPr>
                <p:cNvPr id="215" name="Freihand 214">
                  <a:extLst>
                    <a:ext uri="{FF2B5EF4-FFF2-40B4-BE49-F238E27FC236}">
                      <a16:creationId xmlns:a16="http://schemas.microsoft.com/office/drawing/2014/main" id="{CC18F188-3BAD-47E1-A8AF-F80AE6AAC3F1}"/>
                    </a:ext>
                  </a:extLst>
                </p:cNvPr>
                <p:cNvPicPr/>
                <p:nvPr/>
              </p:nvPicPr>
              <p:blipFill>
                <a:blip r:embed="rId360"/>
                <a:stretch>
                  <a:fillRect/>
                </a:stretch>
              </p:blipFill>
              <p:spPr>
                <a:xfrm>
                  <a:off x="7323240" y="1567320"/>
                  <a:ext cx="7272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16" name="Freihand 215">
                  <a:extLst>
                    <a:ext uri="{FF2B5EF4-FFF2-40B4-BE49-F238E27FC236}">
                      <a16:creationId xmlns:a16="http://schemas.microsoft.com/office/drawing/2014/main" id="{6AF02D68-4CD2-4ED8-90BA-6D1795D6F8AF}"/>
                    </a:ext>
                  </a:extLst>
                </p14:cNvPr>
                <p14:cNvContentPartPr/>
                <p14:nvPr/>
              </p14:nvContentPartPr>
              <p14:xfrm>
                <a:off x="7379400" y="1663080"/>
                <a:ext cx="102240" cy="82800"/>
              </p14:xfrm>
            </p:contentPart>
          </mc:Choice>
          <mc:Fallback xmlns="">
            <p:pic>
              <p:nvPicPr>
                <p:cNvPr id="216" name="Freihand 215">
                  <a:extLst>
                    <a:ext uri="{FF2B5EF4-FFF2-40B4-BE49-F238E27FC236}">
                      <a16:creationId xmlns:a16="http://schemas.microsoft.com/office/drawing/2014/main" id="{6AF02D68-4CD2-4ED8-90BA-6D1795D6F8AF}"/>
                    </a:ext>
                  </a:extLst>
                </p:cNvPr>
                <p:cNvPicPr/>
                <p:nvPr/>
              </p:nvPicPr>
              <p:blipFill>
                <a:blip r:embed="rId362"/>
                <a:stretch>
                  <a:fillRect/>
                </a:stretch>
              </p:blipFill>
              <p:spPr>
                <a:xfrm>
                  <a:off x="7375080" y="1658760"/>
                  <a:ext cx="11088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17" name="Freihand 216">
                  <a:extLst>
                    <a:ext uri="{FF2B5EF4-FFF2-40B4-BE49-F238E27FC236}">
                      <a16:creationId xmlns:a16="http://schemas.microsoft.com/office/drawing/2014/main" id="{F74EF099-77A0-4D86-917C-57059BA9AD8B}"/>
                    </a:ext>
                  </a:extLst>
                </p14:cNvPr>
                <p14:cNvContentPartPr/>
                <p14:nvPr/>
              </p14:nvContentPartPr>
              <p14:xfrm>
                <a:off x="7492440" y="1512600"/>
                <a:ext cx="324360" cy="241200"/>
              </p14:xfrm>
            </p:contentPart>
          </mc:Choice>
          <mc:Fallback xmlns="">
            <p:pic>
              <p:nvPicPr>
                <p:cNvPr id="217" name="Freihand 216">
                  <a:extLst>
                    <a:ext uri="{FF2B5EF4-FFF2-40B4-BE49-F238E27FC236}">
                      <a16:creationId xmlns:a16="http://schemas.microsoft.com/office/drawing/2014/main" id="{F74EF099-77A0-4D86-917C-57059BA9AD8B}"/>
                    </a:ext>
                  </a:extLst>
                </p:cNvPr>
                <p:cNvPicPr/>
                <p:nvPr/>
              </p:nvPicPr>
              <p:blipFill>
                <a:blip r:embed="rId364"/>
                <a:stretch>
                  <a:fillRect/>
                </a:stretch>
              </p:blipFill>
              <p:spPr>
                <a:xfrm>
                  <a:off x="7488120" y="1508280"/>
                  <a:ext cx="33300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19" name="Freihand 218">
                  <a:extLst>
                    <a:ext uri="{FF2B5EF4-FFF2-40B4-BE49-F238E27FC236}">
                      <a16:creationId xmlns:a16="http://schemas.microsoft.com/office/drawing/2014/main" id="{04F912B0-E2FA-4B31-ACE2-2592F69C761B}"/>
                    </a:ext>
                  </a:extLst>
                </p14:cNvPr>
                <p14:cNvContentPartPr/>
                <p14:nvPr/>
              </p14:nvContentPartPr>
              <p14:xfrm>
                <a:off x="8242320" y="3686280"/>
                <a:ext cx="486360" cy="276480"/>
              </p14:xfrm>
            </p:contentPart>
          </mc:Choice>
          <mc:Fallback xmlns="">
            <p:pic>
              <p:nvPicPr>
                <p:cNvPr id="219" name="Freihand 218">
                  <a:extLst>
                    <a:ext uri="{FF2B5EF4-FFF2-40B4-BE49-F238E27FC236}">
                      <a16:creationId xmlns:a16="http://schemas.microsoft.com/office/drawing/2014/main" id="{04F912B0-E2FA-4B31-ACE2-2592F69C761B}"/>
                    </a:ext>
                  </a:extLst>
                </p:cNvPr>
                <p:cNvPicPr/>
                <p:nvPr/>
              </p:nvPicPr>
              <p:blipFill>
                <a:blip r:embed="rId366"/>
                <a:stretch>
                  <a:fillRect/>
                </a:stretch>
              </p:blipFill>
              <p:spPr>
                <a:xfrm>
                  <a:off x="8238000" y="3681960"/>
                  <a:ext cx="495000" cy="28512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20" name="Freihand 219">
                  <a:extLst>
                    <a:ext uri="{FF2B5EF4-FFF2-40B4-BE49-F238E27FC236}">
                      <a16:creationId xmlns:a16="http://schemas.microsoft.com/office/drawing/2014/main" id="{2D462117-53C3-4DA6-B97E-23597DEA7540}"/>
                    </a:ext>
                  </a:extLst>
                </p14:cNvPr>
                <p14:cNvContentPartPr/>
                <p14:nvPr/>
              </p14:nvContentPartPr>
              <p14:xfrm>
                <a:off x="7941360" y="3799320"/>
                <a:ext cx="479880" cy="323280"/>
              </p14:xfrm>
            </p:contentPart>
          </mc:Choice>
          <mc:Fallback xmlns="">
            <p:pic>
              <p:nvPicPr>
                <p:cNvPr id="220" name="Freihand 219">
                  <a:extLst>
                    <a:ext uri="{FF2B5EF4-FFF2-40B4-BE49-F238E27FC236}">
                      <a16:creationId xmlns:a16="http://schemas.microsoft.com/office/drawing/2014/main" id="{2D462117-53C3-4DA6-B97E-23597DEA7540}"/>
                    </a:ext>
                  </a:extLst>
                </p:cNvPr>
                <p:cNvPicPr/>
                <p:nvPr/>
              </p:nvPicPr>
              <p:blipFill>
                <a:blip r:embed="rId368"/>
                <a:stretch>
                  <a:fillRect/>
                </a:stretch>
              </p:blipFill>
              <p:spPr>
                <a:xfrm>
                  <a:off x="7937040" y="3795000"/>
                  <a:ext cx="48852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22" name="Freihand 221">
                  <a:extLst>
                    <a:ext uri="{FF2B5EF4-FFF2-40B4-BE49-F238E27FC236}">
                      <a16:creationId xmlns:a16="http://schemas.microsoft.com/office/drawing/2014/main" id="{684A416B-EE5F-4BBC-BA71-405970B33E3F}"/>
                    </a:ext>
                  </a:extLst>
                </p14:cNvPr>
                <p14:cNvContentPartPr/>
                <p14:nvPr/>
              </p14:nvContentPartPr>
              <p14:xfrm>
                <a:off x="6028680" y="4365240"/>
                <a:ext cx="159480" cy="144000"/>
              </p14:xfrm>
            </p:contentPart>
          </mc:Choice>
          <mc:Fallback xmlns="">
            <p:pic>
              <p:nvPicPr>
                <p:cNvPr id="222" name="Freihand 221">
                  <a:extLst>
                    <a:ext uri="{FF2B5EF4-FFF2-40B4-BE49-F238E27FC236}">
                      <a16:creationId xmlns:a16="http://schemas.microsoft.com/office/drawing/2014/main" id="{684A416B-EE5F-4BBC-BA71-405970B33E3F}"/>
                    </a:ext>
                  </a:extLst>
                </p:cNvPr>
                <p:cNvPicPr/>
                <p:nvPr/>
              </p:nvPicPr>
              <p:blipFill>
                <a:blip r:embed="rId370"/>
                <a:stretch>
                  <a:fillRect/>
                </a:stretch>
              </p:blipFill>
              <p:spPr>
                <a:xfrm>
                  <a:off x="6024360" y="4360920"/>
                  <a:ext cx="1681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23" name="Freihand 222">
                  <a:extLst>
                    <a:ext uri="{FF2B5EF4-FFF2-40B4-BE49-F238E27FC236}">
                      <a16:creationId xmlns:a16="http://schemas.microsoft.com/office/drawing/2014/main" id="{67FB430E-74C3-45DC-BE3E-C8E8398B2A81}"/>
                    </a:ext>
                  </a:extLst>
                </p14:cNvPr>
                <p14:cNvContentPartPr/>
                <p14:nvPr/>
              </p14:nvContentPartPr>
              <p14:xfrm>
                <a:off x="6211200" y="4314120"/>
                <a:ext cx="91080" cy="195840"/>
              </p14:xfrm>
            </p:contentPart>
          </mc:Choice>
          <mc:Fallback xmlns="">
            <p:pic>
              <p:nvPicPr>
                <p:cNvPr id="223" name="Freihand 222">
                  <a:extLst>
                    <a:ext uri="{FF2B5EF4-FFF2-40B4-BE49-F238E27FC236}">
                      <a16:creationId xmlns:a16="http://schemas.microsoft.com/office/drawing/2014/main" id="{67FB430E-74C3-45DC-BE3E-C8E8398B2A81}"/>
                    </a:ext>
                  </a:extLst>
                </p:cNvPr>
                <p:cNvPicPr/>
                <p:nvPr/>
              </p:nvPicPr>
              <p:blipFill>
                <a:blip r:embed="rId372"/>
                <a:stretch>
                  <a:fillRect/>
                </a:stretch>
              </p:blipFill>
              <p:spPr>
                <a:xfrm>
                  <a:off x="6206880" y="4309800"/>
                  <a:ext cx="9972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24" name="Freihand 223">
                  <a:extLst>
                    <a:ext uri="{FF2B5EF4-FFF2-40B4-BE49-F238E27FC236}">
                      <a16:creationId xmlns:a16="http://schemas.microsoft.com/office/drawing/2014/main" id="{D8F33CF9-7132-4D67-8B98-300000CA0FE3}"/>
                    </a:ext>
                  </a:extLst>
                </p14:cNvPr>
                <p14:cNvContentPartPr/>
                <p14:nvPr/>
              </p14:nvContentPartPr>
              <p14:xfrm>
                <a:off x="6337200" y="4332120"/>
                <a:ext cx="223560" cy="100440"/>
              </p14:xfrm>
            </p:contentPart>
          </mc:Choice>
          <mc:Fallback xmlns="">
            <p:pic>
              <p:nvPicPr>
                <p:cNvPr id="224" name="Freihand 223">
                  <a:extLst>
                    <a:ext uri="{FF2B5EF4-FFF2-40B4-BE49-F238E27FC236}">
                      <a16:creationId xmlns:a16="http://schemas.microsoft.com/office/drawing/2014/main" id="{D8F33CF9-7132-4D67-8B98-300000CA0FE3}"/>
                    </a:ext>
                  </a:extLst>
                </p:cNvPr>
                <p:cNvPicPr/>
                <p:nvPr/>
              </p:nvPicPr>
              <p:blipFill>
                <a:blip r:embed="rId374"/>
                <a:stretch>
                  <a:fillRect/>
                </a:stretch>
              </p:blipFill>
              <p:spPr>
                <a:xfrm>
                  <a:off x="6332880" y="4327800"/>
                  <a:ext cx="232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26" name="Freihand 225">
                  <a:extLst>
                    <a:ext uri="{FF2B5EF4-FFF2-40B4-BE49-F238E27FC236}">
                      <a16:creationId xmlns:a16="http://schemas.microsoft.com/office/drawing/2014/main" id="{CD236C8C-7A93-4917-8A40-522D545D1E3D}"/>
                    </a:ext>
                  </a:extLst>
                </p14:cNvPr>
                <p14:cNvContentPartPr/>
                <p14:nvPr/>
              </p14:nvContentPartPr>
              <p14:xfrm>
                <a:off x="6798720" y="4207560"/>
                <a:ext cx="171720" cy="151200"/>
              </p14:xfrm>
            </p:contentPart>
          </mc:Choice>
          <mc:Fallback xmlns="">
            <p:pic>
              <p:nvPicPr>
                <p:cNvPr id="226" name="Freihand 225">
                  <a:extLst>
                    <a:ext uri="{FF2B5EF4-FFF2-40B4-BE49-F238E27FC236}">
                      <a16:creationId xmlns:a16="http://schemas.microsoft.com/office/drawing/2014/main" id="{CD236C8C-7A93-4917-8A40-522D545D1E3D}"/>
                    </a:ext>
                  </a:extLst>
                </p:cNvPr>
                <p:cNvPicPr/>
                <p:nvPr/>
              </p:nvPicPr>
              <p:blipFill>
                <a:blip r:embed="rId376"/>
                <a:stretch>
                  <a:fillRect/>
                </a:stretch>
              </p:blipFill>
              <p:spPr>
                <a:xfrm>
                  <a:off x="6794400" y="4203240"/>
                  <a:ext cx="1803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27" name="Freihand 226">
                  <a:extLst>
                    <a:ext uri="{FF2B5EF4-FFF2-40B4-BE49-F238E27FC236}">
                      <a16:creationId xmlns:a16="http://schemas.microsoft.com/office/drawing/2014/main" id="{68E789A5-C42C-4AAC-A6B0-4C492348DE34}"/>
                    </a:ext>
                  </a:extLst>
                </p14:cNvPr>
                <p14:cNvContentPartPr/>
                <p14:nvPr/>
              </p14:nvContentPartPr>
              <p14:xfrm>
                <a:off x="6971160" y="4253280"/>
                <a:ext cx="93600" cy="90720"/>
              </p14:xfrm>
            </p:contentPart>
          </mc:Choice>
          <mc:Fallback xmlns="">
            <p:pic>
              <p:nvPicPr>
                <p:cNvPr id="227" name="Freihand 226">
                  <a:extLst>
                    <a:ext uri="{FF2B5EF4-FFF2-40B4-BE49-F238E27FC236}">
                      <a16:creationId xmlns:a16="http://schemas.microsoft.com/office/drawing/2014/main" id="{68E789A5-C42C-4AAC-A6B0-4C492348DE34}"/>
                    </a:ext>
                  </a:extLst>
                </p:cNvPr>
                <p:cNvPicPr/>
                <p:nvPr/>
              </p:nvPicPr>
              <p:blipFill>
                <a:blip r:embed="rId378"/>
                <a:stretch>
                  <a:fillRect/>
                </a:stretch>
              </p:blipFill>
              <p:spPr>
                <a:xfrm>
                  <a:off x="6966840" y="4248960"/>
                  <a:ext cx="1022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28" name="Freihand 227">
                  <a:extLst>
                    <a:ext uri="{FF2B5EF4-FFF2-40B4-BE49-F238E27FC236}">
                      <a16:creationId xmlns:a16="http://schemas.microsoft.com/office/drawing/2014/main" id="{F727B7A3-80E8-4955-A480-BFF471F6A86B}"/>
                    </a:ext>
                  </a:extLst>
                </p14:cNvPr>
                <p14:cNvContentPartPr/>
                <p14:nvPr/>
              </p14:nvContentPartPr>
              <p14:xfrm>
                <a:off x="7068000" y="4218360"/>
                <a:ext cx="115200" cy="109440"/>
              </p14:xfrm>
            </p:contentPart>
          </mc:Choice>
          <mc:Fallback xmlns="">
            <p:pic>
              <p:nvPicPr>
                <p:cNvPr id="228" name="Freihand 227">
                  <a:extLst>
                    <a:ext uri="{FF2B5EF4-FFF2-40B4-BE49-F238E27FC236}">
                      <a16:creationId xmlns:a16="http://schemas.microsoft.com/office/drawing/2014/main" id="{F727B7A3-80E8-4955-A480-BFF471F6A86B}"/>
                    </a:ext>
                  </a:extLst>
                </p:cNvPr>
                <p:cNvPicPr/>
                <p:nvPr/>
              </p:nvPicPr>
              <p:blipFill>
                <a:blip r:embed="rId380"/>
                <a:stretch>
                  <a:fillRect/>
                </a:stretch>
              </p:blipFill>
              <p:spPr>
                <a:xfrm>
                  <a:off x="7063680" y="4214040"/>
                  <a:ext cx="12384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29" name="Freihand 228">
                  <a:extLst>
                    <a:ext uri="{FF2B5EF4-FFF2-40B4-BE49-F238E27FC236}">
                      <a16:creationId xmlns:a16="http://schemas.microsoft.com/office/drawing/2014/main" id="{3DBE93FC-F817-45CB-B80D-CA1951A34297}"/>
                    </a:ext>
                  </a:extLst>
                </p14:cNvPr>
                <p14:cNvContentPartPr/>
                <p14:nvPr/>
              </p14:nvContentPartPr>
              <p14:xfrm>
                <a:off x="6014280" y="4694280"/>
                <a:ext cx="28080" cy="185400"/>
              </p14:xfrm>
            </p:contentPart>
          </mc:Choice>
          <mc:Fallback xmlns="">
            <p:pic>
              <p:nvPicPr>
                <p:cNvPr id="229" name="Freihand 228">
                  <a:extLst>
                    <a:ext uri="{FF2B5EF4-FFF2-40B4-BE49-F238E27FC236}">
                      <a16:creationId xmlns:a16="http://schemas.microsoft.com/office/drawing/2014/main" id="{3DBE93FC-F817-45CB-B80D-CA1951A34297}"/>
                    </a:ext>
                  </a:extLst>
                </p:cNvPr>
                <p:cNvPicPr/>
                <p:nvPr/>
              </p:nvPicPr>
              <p:blipFill>
                <a:blip r:embed="rId382"/>
                <a:stretch>
                  <a:fillRect/>
                </a:stretch>
              </p:blipFill>
              <p:spPr>
                <a:xfrm>
                  <a:off x="6009960" y="4689960"/>
                  <a:ext cx="367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30" name="Freihand 229">
                  <a:extLst>
                    <a:ext uri="{FF2B5EF4-FFF2-40B4-BE49-F238E27FC236}">
                      <a16:creationId xmlns:a16="http://schemas.microsoft.com/office/drawing/2014/main" id="{D0E74979-4ADC-4D9F-9ABB-306AA1D0E055}"/>
                    </a:ext>
                  </a:extLst>
                </p14:cNvPr>
                <p14:cNvContentPartPr/>
                <p14:nvPr/>
              </p14:nvContentPartPr>
              <p14:xfrm>
                <a:off x="5895840" y="4639200"/>
                <a:ext cx="240480" cy="83520"/>
              </p14:xfrm>
            </p:contentPart>
          </mc:Choice>
          <mc:Fallback xmlns="">
            <p:pic>
              <p:nvPicPr>
                <p:cNvPr id="230" name="Freihand 229">
                  <a:extLst>
                    <a:ext uri="{FF2B5EF4-FFF2-40B4-BE49-F238E27FC236}">
                      <a16:creationId xmlns:a16="http://schemas.microsoft.com/office/drawing/2014/main" id="{D0E74979-4ADC-4D9F-9ABB-306AA1D0E055}"/>
                    </a:ext>
                  </a:extLst>
                </p:cNvPr>
                <p:cNvPicPr/>
                <p:nvPr/>
              </p:nvPicPr>
              <p:blipFill>
                <a:blip r:embed="rId384"/>
                <a:stretch>
                  <a:fillRect/>
                </a:stretch>
              </p:blipFill>
              <p:spPr>
                <a:xfrm>
                  <a:off x="5891520" y="4634880"/>
                  <a:ext cx="24912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31" name="Freihand 230">
                  <a:extLst>
                    <a:ext uri="{FF2B5EF4-FFF2-40B4-BE49-F238E27FC236}">
                      <a16:creationId xmlns:a16="http://schemas.microsoft.com/office/drawing/2014/main" id="{0BBB1E3B-1F76-4ECE-BA9E-89BFCA6F4FD8}"/>
                    </a:ext>
                  </a:extLst>
                </p14:cNvPr>
                <p14:cNvContentPartPr/>
                <p14:nvPr/>
              </p14:nvContentPartPr>
              <p14:xfrm>
                <a:off x="6111840" y="4708320"/>
                <a:ext cx="385920" cy="109080"/>
              </p14:xfrm>
            </p:contentPart>
          </mc:Choice>
          <mc:Fallback xmlns="">
            <p:pic>
              <p:nvPicPr>
                <p:cNvPr id="231" name="Freihand 230">
                  <a:extLst>
                    <a:ext uri="{FF2B5EF4-FFF2-40B4-BE49-F238E27FC236}">
                      <a16:creationId xmlns:a16="http://schemas.microsoft.com/office/drawing/2014/main" id="{0BBB1E3B-1F76-4ECE-BA9E-89BFCA6F4FD8}"/>
                    </a:ext>
                  </a:extLst>
                </p:cNvPr>
                <p:cNvPicPr/>
                <p:nvPr/>
              </p:nvPicPr>
              <p:blipFill>
                <a:blip r:embed="rId386"/>
                <a:stretch>
                  <a:fillRect/>
                </a:stretch>
              </p:blipFill>
              <p:spPr>
                <a:xfrm>
                  <a:off x="6107520" y="4704000"/>
                  <a:ext cx="39456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2" name="Freihand 231">
                  <a:extLst>
                    <a:ext uri="{FF2B5EF4-FFF2-40B4-BE49-F238E27FC236}">
                      <a16:creationId xmlns:a16="http://schemas.microsoft.com/office/drawing/2014/main" id="{B808FCE3-52E9-4BAC-9D03-5633CE3F91E8}"/>
                    </a:ext>
                  </a:extLst>
                </p14:cNvPr>
                <p14:cNvContentPartPr/>
                <p14:nvPr/>
              </p14:nvContentPartPr>
              <p14:xfrm>
                <a:off x="6545640" y="4634160"/>
                <a:ext cx="114840" cy="307440"/>
              </p14:xfrm>
            </p:contentPart>
          </mc:Choice>
          <mc:Fallback xmlns="">
            <p:pic>
              <p:nvPicPr>
                <p:cNvPr id="232" name="Freihand 231">
                  <a:extLst>
                    <a:ext uri="{FF2B5EF4-FFF2-40B4-BE49-F238E27FC236}">
                      <a16:creationId xmlns:a16="http://schemas.microsoft.com/office/drawing/2014/main" id="{B808FCE3-52E9-4BAC-9D03-5633CE3F91E8}"/>
                    </a:ext>
                  </a:extLst>
                </p:cNvPr>
                <p:cNvPicPr/>
                <p:nvPr/>
              </p:nvPicPr>
              <p:blipFill>
                <a:blip r:embed="rId388"/>
                <a:stretch>
                  <a:fillRect/>
                </a:stretch>
              </p:blipFill>
              <p:spPr>
                <a:xfrm>
                  <a:off x="6541320" y="4629840"/>
                  <a:ext cx="12348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33" name="Freihand 232">
                  <a:extLst>
                    <a:ext uri="{FF2B5EF4-FFF2-40B4-BE49-F238E27FC236}">
                      <a16:creationId xmlns:a16="http://schemas.microsoft.com/office/drawing/2014/main" id="{C11CF18F-099E-4D41-A945-205A85423EF4}"/>
                    </a:ext>
                  </a:extLst>
                </p14:cNvPr>
                <p14:cNvContentPartPr/>
                <p14:nvPr/>
              </p14:nvContentPartPr>
              <p14:xfrm>
                <a:off x="6690720" y="4618320"/>
                <a:ext cx="59400" cy="44640"/>
              </p14:xfrm>
            </p:contentPart>
          </mc:Choice>
          <mc:Fallback xmlns="">
            <p:pic>
              <p:nvPicPr>
                <p:cNvPr id="233" name="Freihand 232">
                  <a:extLst>
                    <a:ext uri="{FF2B5EF4-FFF2-40B4-BE49-F238E27FC236}">
                      <a16:creationId xmlns:a16="http://schemas.microsoft.com/office/drawing/2014/main" id="{C11CF18F-099E-4D41-A945-205A85423EF4}"/>
                    </a:ext>
                  </a:extLst>
                </p:cNvPr>
                <p:cNvPicPr/>
                <p:nvPr/>
              </p:nvPicPr>
              <p:blipFill>
                <a:blip r:embed="rId390"/>
                <a:stretch>
                  <a:fillRect/>
                </a:stretch>
              </p:blipFill>
              <p:spPr>
                <a:xfrm>
                  <a:off x="6686400" y="4614000"/>
                  <a:ext cx="680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34" name="Freihand 233">
                  <a:extLst>
                    <a:ext uri="{FF2B5EF4-FFF2-40B4-BE49-F238E27FC236}">
                      <a16:creationId xmlns:a16="http://schemas.microsoft.com/office/drawing/2014/main" id="{3FE5CB79-BBD7-4039-B314-A9164775EA5B}"/>
                    </a:ext>
                  </a:extLst>
                </p14:cNvPr>
                <p14:cNvContentPartPr/>
                <p14:nvPr/>
              </p14:nvContentPartPr>
              <p14:xfrm>
                <a:off x="6948480" y="4485840"/>
                <a:ext cx="237240" cy="157680"/>
              </p14:xfrm>
            </p:contentPart>
          </mc:Choice>
          <mc:Fallback xmlns="">
            <p:pic>
              <p:nvPicPr>
                <p:cNvPr id="234" name="Freihand 233">
                  <a:extLst>
                    <a:ext uri="{FF2B5EF4-FFF2-40B4-BE49-F238E27FC236}">
                      <a16:creationId xmlns:a16="http://schemas.microsoft.com/office/drawing/2014/main" id="{3FE5CB79-BBD7-4039-B314-A9164775EA5B}"/>
                    </a:ext>
                  </a:extLst>
                </p:cNvPr>
                <p:cNvPicPr/>
                <p:nvPr/>
              </p:nvPicPr>
              <p:blipFill>
                <a:blip r:embed="rId392"/>
                <a:stretch>
                  <a:fillRect/>
                </a:stretch>
              </p:blipFill>
              <p:spPr>
                <a:xfrm>
                  <a:off x="6944160" y="4481520"/>
                  <a:ext cx="2458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35" name="Freihand 234">
                  <a:extLst>
                    <a:ext uri="{FF2B5EF4-FFF2-40B4-BE49-F238E27FC236}">
                      <a16:creationId xmlns:a16="http://schemas.microsoft.com/office/drawing/2014/main" id="{F1C98F46-C134-4BA8-83CF-E3F7E6F86E6D}"/>
                    </a:ext>
                  </a:extLst>
                </p14:cNvPr>
                <p14:cNvContentPartPr/>
                <p14:nvPr/>
              </p14:nvContentPartPr>
              <p14:xfrm>
                <a:off x="7207320" y="4475400"/>
                <a:ext cx="93600" cy="113760"/>
              </p14:xfrm>
            </p:contentPart>
          </mc:Choice>
          <mc:Fallback xmlns="">
            <p:pic>
              <p:nvPicPr>
                <p:cNvPr id="235" name="Freihand 234">
                  <a:extLst>
                    <a:ext uri="{FF2B5EF4-FFF2-40B4-BE49-F238E27FC236}">
                      <a16:creationId xmlns:a16="http://schemas.microsoft.com/office/drawing/2014/main" id="{F1C98F46-C134-4BA8-83CF-E3F7E6F86E6D}"/>
                    </a:ext>
                  </a:extLst>
                </p:cNvPr>
                <p:cNvPicPr/>
                <p:nvPr/>
              </p:nvPicPr>
              <p:blipFill>
                <a:blip r:embed="rId394"/>
                <a:stretch>
                  <a:fillRect/>
                </a:stretch>
              </p:blipFill>
              <p:spPr>
                <a:xfrm>
                  <a:off x="7203000" y="4471080"/>
                  <a:ext cx="1022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36" name="Freihand 235">
                  <a:extLst>
                    <a:ext uri="{FF2B5EF4-FFF2-40B4-BE49-F238E27FC236}">
                      <a16:creationId xmlns:a16="http://schemas.microsoft.com/office/drawing/2014/main" id="{0BFA7F75-5C59-445A-B35E-7CE7363BF4DB}"/>
                    </a:ext>
                  </a:extLst>
                </p14:cNvPr>
                <p14:cNvContentPartPr/>
                <p14:nvPr/>
              </p14:nvContentPartPr>
              <p14:xfrm>
                <a:off x="5971440" y="5063640"/>
                <a:ext cx="339840" cy="183240"/>
              </p14:xfrm>
            </p:contentPart>
          </mc:Choice>
          <mc:Fallback xmlns="">
            <p:pic>
              <p:nvPicPr>
                <p:cNvPr id="236" name="Freihand 235">
                  <a:extLst>
                    <a:ext uri="{FF2B5EF4-FFF2-40B4-BE49-F238E27FC236}">
                      <a16:creationId xmlns:a16="http://schemas.microsoft.com/office/drawing/2014/main" id="{0BFA7F75-5C59-445A-B35E-7CE7363BF4DB}"/>
                    </a:ext>
                  </a:extLst>
                </p:cNvPr>
                <p:cNvPicPr/>
                <p:nvPr/>
              </p:nvPicPr>
              <p:blipFill>
                <a:blip r:embed="rId396"/>
                <a:stretch>
                  <a:fillRect/>
                </a:stretch>
              </p:blipFill>
              <p:spPr>
                <a:xfrm>
                  <a:off x="5967120" y="5059320"/>
                  <a:ext cx="34848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37" name="Freihand 236">
                  <a:extLst>
                    <a:ext uri="{FF2B5EF4-FFF2-40B4-BE49-F238E27FC236}">
                      <a16:creationId xmlns:a16="http://schemas.microsoft.com/office/drawing/2014/main" id="{3DD55448-26E8-4895-A14E-CE7F70ADF8C6}"/>
                    </a:ext>
                  </a:extLst>
                </p14:cNvPr>
                <p14:cNvContentPartPr/>
                <p14:nvPr/>
              </p14:nvContentPartPr>
              <p14:xfrm>
                <a:off x="6294000" y="5065080"/>
                <a:ext cx="108000" cy="102600"/>
              </p14:xfrm>
            </p:contentPart>
          </mc:Choice>
          <mc:Fallback xmlns="">
            <p:pic>
              <p:nvPicPr>
                <p:cNvPr id="237" name="Freihand 236">
                  <a:extLst>
                    <a:ext uri="{FF2B5EF4-FFF2-40B4-BE49-F238E27FC236}">
                      <a16:creationId xmlns:a16="http://schemas.microsoft.com/office/drawing/2014/main" id="{3DD55448-26E8-4895-A14E-CE7F70ADF8C6}"/>
                    </a:ext>
                  </a:extLst>
                </p:cNvPr>
                <p:cNvPicPr/>
                <p:nvPr/>
              </p:nvPicPr>
              <p:blipFill>
                <a:blip r:embed="rId398"/>
                <a:stretch>
                  <a:fillRect/>
                </a:stretch>
              </p:blipFill>
              <p:spPr>
                <a:xfrm>
                  <a:off x="6289680" y="5060760"/>
                  <a:ext cx="11664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38" name="Freihand 237">
                  <a:extLst>
                    <a:ext uri="{FF2B5EF4-FFF2-40B4-BE49-F238E27FC236}">
                      <a16:creationId xmlns:a16="http://schemas.microsoft.com/office/drawing/2014/main" id="{B3C6BB4E-41D2-4174-ACFF-6DD4C2386993}"/>
                    </a:ext>
                  </a:extLst>
                </p14:cNvPr>
                <p14:cNvContentPartPr/>
                <p14:nvPr/>
              </p14:nvContentPartPr>
              <p14:xfrm>
                <a:off x="6417480" y="4999920"/>
                <a:ext cx="368640" cy="122040"/>
              </p14:xfrm>
            </p:contentPart>
          </mc:Choice>
          <mc:Fallback xmlns="">
            <p:pic>
              <p:nvPicPr>
                <p:cNvPr id="238" name="Freihand 237">
                  <a:extLst>
                    <a:ext uri="{FF2B5EF4-FFF2-40B4-BE49-F238E27FC236}">
                      <a16:creationId xmlns:a16="http://schemas.microsoft.com/office/drawing/2014/main" id="{B3C6BB4E-41D2-4174-ACFF-6DD4C2386993}"/>
                    </a:ext>
                  </a:extLst>
                </p:cNvPr>
                <p:cNvPicPr/>
                <p:nvPr/>
              </p:nvPicPr>
              <p:blipFill>
                <a:blip r:embed="rId400"/>
                <a:stretch>
                  <a:fillRect/>
                </a:stretch>
              </p:blipFill>
              <p:spPr>
                <a:xfrm>
                  <a:off x="6413160" y="4995600"/>
                  <a:ext cx="3772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39" name="Freihand 238">
                  <a:extLst>
                    <a:ext uri="{FF2B5EF4-FFF2-40B4-BE49-F238E27FC236}">
                      <a16:creationId xmlns:a16="http://schemas.microsoft.com/office/drawing/2014/main" id="{DF0E8EA5-0813-45DD-86C5-DE8F9CB3DAB2}"/>
                    </a:ext>
                  </a:extLst>
                </p14:cNvPr>
                <p14:cNvContentPartPr/>
                <p14:nvPr/>
              </p14:nvContentPartPr>
              <p14:xfrm>
                <a:off x="6819960" y="4930800"/>
                <a:ext cx="235800" cy="66240"/>
              </p14:xfrm>
            </p:contentPart>
          </mc:Choice>
          <mc:Fallback xmlns="">
            <p:pic>
              <p:nvPicPr>
                <p:cNvPr id="239" name="Freihand 238">
                  <a:extLst>
                    <a:ext uri="{FF2B5EF4-FFF2-40B4-BE49-F238E27FC236}">
                      <a16:creationId xmlns:a16="http://schemas.microsoft.com/office/drawing/2014/main" id="{DF0E8EA5-0813-45DD-86C5-DE8F9CB3DAB2}"/>
                    </a:ext>
                  </a:extLst>
                </p:cNvPr>
                <p:cNvPicPr/>
                <p:nvPr/>
              </p:nvPicPr>
              <p:blipFill>
                <a:blip r:embed="rId402"/>
                <a:stretch>
                  <a:fillRect/>
                </a:stretch>
              </p:blipFill>
              <p:spPr>
                <a:xfrm>
                  <a:off x="6815640" y="4926480"/>
                  <a:ext cx="2444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40" name="Freihand 239">
                  <a:extLst>
                    <a:ext uri="{FF2B5EF4-FFF2-40B4-BE49-F238E27FC236}">
                      <a16:creationId xmlns:a16="http://schemas.microsoft.com/office/drawing/2014/main" id="{F5395D1A-3E04-459A-BD42-36CB487D544F}"/>
                    </a:ext>
                  </a:extLst>
                </p14:cNvPr>
                <p14:cNvContentPartPr/>
                <p14:nvPr/>
              </p14:nvContentPartPr>
              <p14:xfrm>
                <a:off x="7084560" y="4857000"/>
                <a:ext cx="261720" cy="84960"/>
              </p14:xfrm>
            </p:contentPart>
          </mc:Choice>
          <mc:Fallback xmlns="">
            <p:pic>
              <p:nvPicPr>
                <p:cNvPr id="240" name="Freihand 239">
                  <a:extLst>
                    <a:ext uri="{FF2B5EF4-FFF2-40B4-BE49-F238E27FC236}">
                      <a16:creationId xmlns:a16="http://schemas.microsoft.com/office/drawing/2014/main" id="{F5395D1A-3E04-459A-BD42-36CB487D544F}"/>
                    </a:ext>
                  </a:extLst>
                </p:cNvPr>
                <p:cNvPicPr/>
                <p:nvPr/>
              </p:nvPicPr>
              <p:blipFill>
                <a:blip r:embed="rId404"/>
                <a:stretch>
                  <a:fillRect/>
                </a:stretch>
              </p:blipFill>
              <p:spPr>
                <a:xfrm>
                  <a:off x="7080240" y="4852680"/>
                  <a:ext cx="2703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41" name="Freihand 240">
                  <a:extLst>
                    <a:ext uri="{FF2B5EF4-FFF2-40B4-BE49-F238E27FC236}">
                      <a16:creationId xmlns:a16="http://schemas.microsoft.com/office/drawing/2014/main" id="{CC604E92-283B-4515-84DB-D6EF094E3976}"/>
                    </a:ext>
                  </a:extLst>
                </p14:cNvPr>
                <p14:cNvContentPartPr/>
                <p14:nvPr/>
              </p14:nvContentPartPr>
              <p14:xfrm>
                <a:off x="7421880" y="4706520"/>
                <a:ext cx="197640" cy="151560"/>
              </p14:xfrm>
            </p:contentPart>
          </mc:Choice>
          <mc:Fallback xmlns="">
            <p:pic>
              <p:nvPicPr>
                <p:cNvPr id="241" name="Freihand 240">
                  <a:extLst>
                    <a:ext uri="{FF2B5EF4-FFF2-40B4-BE49-F238E27FC236}">
                      <a16:creationId xmlns:a16="http://schemas.microsoft.com/office/drawing/2014/main" id="{CC604E92-283B-4515-84DB-D6EF094E3976}"/>
                    </a:ext>
                  </a:extLst>
                </p:cNvPr>
                <p:cNvPicPr/>
                <p:nvPr/>
              </p:nvPicPr>
              <p:blipFill>
                <a:blip r:embed="rId406"/>
                <a:stretch>
                  <a:fillRect/>
                </a:stretch>
              </p:blipFill>
              <p:spPr>
                <a:xfrm>
                  <a:off x="7417560" y="4702200"/>
                  <a:ext cx="20628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42" name="Freihand 241">
                  <a:extLst>
                    <a:ext uri="{FF2B5EF4-FFF2-40B4-BE49-F238E27FC236}">
                      <a16:creationId xmlns:a16="http://schemas.microsoft.com/office/drawing/2014/main" id="{5351C37E-C5CE-4240-B2A9-1ABFFF59AE1C}"/>
                    </a:ext>
                  </a:extLst>
                </p14:cNvPr>
                <p14:cNvContentPartPr/>
                <p14:nvPr/>
              </p14:nvContentPartPr>
              <p14:xfrm>
                <a:off x="7654800" y="4680960"/>
                <a:ext cx="107280" cy="99000"/>
              </p14:xfrm>
            </p:contentPart>
          </mc:Choice>
          <mc:Fallback xmlns="">
            <p:pic>
              <p:nvPicPr>
                <p:cNvPr id="242" name="Freihand 241">
                  <a:extLst>
                    <a:ext uri="{FF2B5EF4-FFF2-40B4-BE49-F238E27FC236}">
                      <a16:creationId xmlns:a16="http://schemas.microsoft.com/office/drawing/2014/main" id="{5351C37E-C5CE-4240-B2A9-1ABFFF59AE1C}"/>
                    </a:ext>
                  </a:extLst>
                </p:cNvPr>
                <p:cNvPicPr/>
                <p:nvPr/>
              </p:nvPicPr>
              <p:blipFill>
                <a:blip r:embed="rId408"/>
                <a:stretch>
                  <a:fillRect/>
                </a:stretch>
              </p:blipFill>
              <p:spPr>
                <a:xfrm>
                  <a:off x="7650480" y="4676640"/>
                  <a:ext cx="11592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43" name="Freihand 242">
                  <a:extLst>
                    <a:ext uri="{FF2B5EF4-FFF2-40B4-BE49-F238E27FC236}">
                      <a16:creationId xmlns:a16="http://schemas.microsoft.com/office/drawing/2014/main" id="{5D7A9872-EE3D-40A8-B373-40EB7BE15DE1}"/>
                    </a:ext>
                  </a:extLst>
                </p14:cNvPr>
                <p14:cNvContentPartPr/>
                <p14:nvPr/>
              </p14:nvContentPartPr>
              <p14:xfrm>
                <a:off x="7777560" y="4514280"/>
                <a:ext cx="175680" cy="207360"/>
              </p14:xfrm>
            </p:contentPart>
          </mc:Choice>
          <mc:Fallback xmlns="">
            <p:pic>
              <p:nvPicPr>
                <p:cNvPr id="243" name="Freihand 242">
                  <a:extLst>
                    <a:ext uri="{FF2B5EF4-FFF2-40B4-BE49-F238E27FC236}">
                      <a16:creationId xmlns:a16="http://schemas.microsoft.com/office/drawing/2014/main" id="{5D7A9872-EE3D-40A8-B373-40EB7BE15DE1}"/>
                    </a:ext>
                  </a:extLst>
                </p:cNvPr>
                <p:cNvPicPr/>
                <p:nvPr/>
              </p:nvPicPr>
              <p:blipFill>
                <a:blip r:embed="rId410"/>
                <a:stretch>
                  <a:fillRect/>
                </a:stretch>
              </p:blipFill>
              <p:spPr>
                <a:xfrm>
                  <a:off x="7773240" y="4509960"/>
                  <a:ext cx="1843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44" name="Freihand 243">
                  <a:extLst>
                    <a:ext uri="{FF2B5EF4-FFF2-40B4-BE49-F238E27FC236}">
                      <a16:creationId xmlns:a16="http://schemas.microsoft.com/office/drawing/2014/main" id="{7DBCBBAA-8FDD-4A23-A4C6-053A608245F3}"/>
                    </a:ext>
                  </a:extLst>
                </p14:cNvPr>
                <p14:cNvContentPartPr/>
                <p14:nvPr/>
              </p14:nvContentPartPr>
              <p14:xfrm>
                <a:off x="7937400" y="4559640"/>
                <a:ext cx="208080" cy="130680"/>
              </p14:xfrm>
            </p:contentPart>
          </mc:Choice>
          <mc:Fallback xmlns="">
            <p:pic>
              <p:nvPicPr>
                <p:cNvPr id="244" name="Freihand 243">
                  <a:extLst>
                    <a:ext uri="{FF2B5EF4-FFF2-40B4-BE49-F238E27FC236}">
                      <a16:creationId xmlns:a16="http://schemas.microsoft.com/office/drawing/2014/main" id="{7DBCBBAA-8FDD-4A23-A4C6-053A608245F3}"/>
                    </a:ext>
                  </a:extLst>
                </p:cNvPr>
                <p:cNvPicPr/>
                <p:nvPr/>
              </p:nvPicPr>
              <p:blipFill>
                <a:blip r:embed="rId412"/>
                <a:stretch>
                  <a:fillRect/>
                </a:stretch>
              </p:blipFill>
              <p:spPr>
                <a:xfrm>
                  <a:off x="7933080" y="4555320"/>
                  <a:ext cx="2167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45" name="Freihand 244">
                  <a:extLst>
                    <a:ext uri="{FF2B5EF4-FFF2-40B4-BE49-F238E27FC236}">
                      <a16:creationId xmlns:a16="http://schemas.microsoft.com/office/drawing/2014/main" id="{0A36D095-8B54-4497-AB96-F9D535E0924F}"/>
                    </a:ext>
                  </a:extLst>
                </p14:cNvPr>
                <p14:cNvContentPartPr/>
                <p14:nvPr/>
              </p14:nvContentPartPr>
              <p14:xfrm>
                <a:off x="8177880" y="4504200"/>
                <a:ext cx="85320" cy="110160"/>
              </p14:xfrm>
            </p:contentPart>
          </mc:Choice>
          <mc:Fallback xmlns="">
            <p:pic>
              <p:nvPicPr>
                <p:cNvPr id="245" name="Freihand 244">
                  <a:extLst>
                    <a:ext uri="{FF2B5EF4-FFF2-40B4-BE49-F238E27FC236}">
                      <a16:creationId xmlns:a16="http://schemas.microsoft.com/office/drawing/2014/main" id="{0A36D095-8B54-4497-AB96-F9D535E0924F}"/>
                    </a:ext>
                  </a:extLst>
                </p:cNvPr>
                <p:cNvPicPr/>
                <p:nvPr/>
              </p:nvPicPr>
              <p:blipFill>
                <a:blip r:embed="rId414"/>
                <a:stretch>
                  <a:fillRect/>
                </a:stretch>
              </p:blipFill>
              <p:spPr>
                <a:xfrm>
                  <a:off x="8173560" y="4499880"/>
                  <a:ext cx="939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46" name="Freihand 245">
                  <a:extLst>
                    <a:ext uri="{FF2B5EF4-FFF2-40B4-BE49-F238E27FC236}">
                      <a16:creationId xmlns:a16="http://schemas.microsoft.com/office/drawing/2014/main" id="{74043174-2892-4248-9204-1B2F715168E7}"/>
                    </a:ext>
                  </a:extLst>
                </p14:cNvPr>
                <p14:cNvContentPartPr/>
                <p14:nvPr/>
              </p14:nvContentPartPr>
              <p14:xfrm>
                <a:off x="6220560" y="5346240"/>
                <a:ext cx="198000" cy="186120"/>
              </p14:xfrm>
            </p:contentPart>
          </mc:Choice>
          <mc:Fallback xmlns="">
            <p:pic>
              <p:nvPicPr>
                <p:cNvPr id="246" name="Freihand 245">
                  <a:extLst>
                    <a:ext uri="{FF2B5EF4-FFF2-40B4-BE49-F238E27FC236}">
                      <a16:creationId xmlns:a16="http://schemas.microsoft.com/office/drawing/2014/main" id="{74043174-2892-4248-9204-1B2F715168E7}"/>
                    </a:ext>
                  </a:extLst>
                </p:cNvPr>
                <p:cNvPicPr/>
                <p:nvPr/>
              </p:nvPicPr>
              <p:blipFill>
                <a:blip r:embed="rId416"/>
                <a:stretch>
                  <a:fillRect/>
                </a:stretch>
              </p:blipFill>
              <p:spPr>
                <a:xfrm>
                  <a:off x="6216240" y="5341920"/>
                  <a:ext cx="2066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47" name="Freihand 246">
                  <a:extLst>
                    <a:ext uri="{FF2B5EF4-FFF2-40B4-BE49-F238E27FC236}">
                      <a16:creationId xmlns:a16="http://schemas.microsoft.com/office/drawing/2014/main" id="{3D37E372-437B-4162-9441-4002DB8C5877}"/>
                    </a:ext>
                  </a:extLst>
                </p14:cNvPr>
                <p14:cNvContentPartPr/>
                <p14:nvPr/>
              </p14:nvContentPartPr>
              <p14:xfrm>
                <a:off x="6436560" y="5246160"/>
                <a:ext cx="211680" cy="230040"/>
              </p14:xfrm>
            </p:contentPart>
          </mc:Choice>
          <mc:Fallback xmlns="">
            <p:pic>
              <p:nvPicPr>
                <p:cNvPr id="247" name="Freihand 246">
                  <a:extLst>
                    <a:ext uri="{FF2B5EF4-FFF2-40B4-BE49-F238E27FC236}">
                      <a16:creationId xmlns:a16="http://schemas.microsoft.com/office/drawing/2014/main" id="{3D37E372-437B-4162-9441-4002DB8C5877}"/>
                    </a:ext>
                  </a:extLst>
                </p:cNvPr>
                <p:cNvPicPr/>
                <p:nvPr/>
              </p:nvPicPr>
              <p:blipFill>
                <a:blip r:embed="rId418"/>
                <a:stretch>
                  <a:fillRect/>
                </a:stretch>
              </p:blipFill>
              <p:spPr>
                <a:xfrm>
                  <a:off x="6432240" y="5241840"/>
                  <a:ext cx="220320" cy="23868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48" name="Freihand 247">
                  <a:extLst>
                    <a:ext uri="{FF2B5EF4-FFF2-40B4-BE49-F238E27FC236}">
                      <a16:creationId xmlns:a16="http://schemas.microsoft.com/office/drawing/2014/main" id="{9C18B6F0-B37D-4D5F-A0D0-9CAC8DB7181D}"/>
                    </a:ext>
                  </a:extLst>
                </p14:cNvPr>
                <p14:cNvContentPartPr/>
                <p14:nvPr/>
              </p14:nvContentPartPr>
              <p14:xfrm>
                <a:off x="6823560" y="5273520"/>
                <a:ext cx="144360" cy="105840"/>
              </p14:xfrm>
            </p:contentPart>
          </mc:Choice>
          <mc:Fallback xmlns="">
            <p:pic>
              <p:nvPicPr>
                <p:cNvPr id="248" name="Freihand 247">
                  <a:extLst>
                    <a:ext uri="{FF2B5EF4-FFF2-40B4-BE49-F238E27FC236}">
                      <a16:creationId xmlns:a16="http://schemas.microsoft.com/office/drawing/2014/main" id="{9C18B6F0-B37D-4D5F-A0D0-9CAC8DB7181D}"/>
                    </a:ext>
                  </a:extLst>
                </p:cNvPr>
                <p:cNvPicPr/>
                <p:nvPr/>
              </p:nvPicPr>
              <p:blipFill>
                <a:blip r:embed="rId420"/>
                <a:stretch>
                  <a:fillRect/>
                </a:stretch>
              </p:blipFill>
              <p:spPr>
                <a:xfrm>
                  <a:off x="6819240" y="5269200"/>
                  <a:ext cx="1530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49" name="Freihand 248">
                  <a:extLst>
                    <a:ext uri="{FF2B5EF4-FFF2-40B4-BE49-F238E27FC236}">
                      <a16:creationId xmlns:a16="http://schemas.microsoft.com/office/drawing/2014/main" id="{5D8A298E-F4E3-4CA5-8FF6-23104B6BDEF3}"/>
                    </a:ext>
                  </a:extLst>
                </p14:cNvPr>
                <p14:cNvContentPartPr/>
                <p14:nvPr/>
              </p14:nvContentPartPr>
              <p14:xfrm>
                <a:off x="6964680" y="5174880"/>
                <a:ext cx="104400" cy="151200"/>
              </p14:xfrm>
            </p:contentPart>
          </mc:Choice>
          <mc:Fallback xmlns="">
            <p:pic>
              <p:nvPicPr>
                <p:cNvPr id="249" name="Freihand 248">
                  <a:extLst>
                    <a:ext uri="{FF2B5EF4-FFF2-40B4-BE49-F238E27FC236}">
                      <a16:creationId xmlns:a16="http://schemas.microsoft.com/office/drawing/2014/main" id="{5D8A298E-F4E3-4CA5-8FF6-23104B6BDEF3}"/>
                    </a:ext>
                  </a:extLst>
                </p:cNvPr>
                <p:cNvPicPr/>
                <p:nvPr/>
              </p:nvPicPr>
              <p:blipFill>
                <a:blip r:embed="rId422"/>
                <a:stretch>
                  <a:fillRect/>
                </a:stretch>
              </p:blipFill>
              <p:spPr>
                <a:xfrm>
                  <a:off x="6960360" y="5170560"/>
                  <a:ext cx="1130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250" name="Freihand 249">
                  <a:extLst>
                    <a:ext uri="{FF2B5EF4-FFF2-40B4-BE49-F238E27FC236}">
                      <a16:creationId xmlns:a16="http://schemas.microsoft.com/office/drawing/2014/main" id="{B95E3FAD-B683-41BD-9FDF-33A6F48C0AB2}"/>
                    </a:ext>
                  </a:extLst>
                </p14:cNvPr>
                <p14:cNvContentPartPr/>
                <p14:nvPr/>
              </p14:nvContentPartPr>
              <p14:xfrm>
                <a:off x="7087440" y="5173800"/>
                <a:ext cx="153000" cy="282240"/>
              </p14:xfrm>
            </p:contentPart>
          </mc:Choice>
          <mc:Fallback xmlns="">
            <p:pic>
              <p:nvPicPr>
                <p:cNvPr id="250" name="Freihand 249">
                  <a:extLst>
                    <a:ext uri="{FF2B5EF4-FFF2-40B4-BE49-F238E27FC236}">
                      <a16:creationId xmlns:a16="http://schemas.microsoft.com/office/drawing/2014/main" id="{B95E3FAD-B683-41BD-9FDF-33A6F48C0AB2}"/>
                    </a:ext>
                  </a:extLst>
                </p:cNvPr>
                <p:cNvPicPr/>
                <p:nvPr/>
              </p:nvPicPr>
              <p:blipFill>
                <a:blip r:embed="rId424"/>
                <a:stretch>
                  <a:fillRect/>
                </a:stretch>
              </p:blipFill>
              <p:spPr>
                <a:xfrm>
                  <a:off x="7083120" y="5169480"/>
                  <a:ext cx="16164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251" name="Freihand 250">
                  <a:extLst>
                    <a:ext uri="{FF2B5EF4-FFF2-40B4-BE49-F238E27FC236}">
                      <a16:creationId xmlns:a16="http://schemas.microsoft.com/office/drawing/2014/main" id="{4250E5C0-A8EA-4D36-A6AD-1535AEC268CD}"/>
                    </a:ext>
                  </a:extLst>
                </p14:cNvPr>
                <p14:cNvContentPartPr/>
                <p14:nvPr/>
              </p14:nvContentPartPr>
              <p14:xfrm>
                <a:off x="7272480" y="5127720"/>
                <a:ext cx="150840" cy="86040"/>
              </p14:xfrm>
            </p:contentPart>
          </mc:Choice>
          <mc:Fallback xmlns="">
            <p:pic>
              <p:nvPicPr>
                <p:cNvPr id="251" name="Freihand 250">
                  <a:extLst>
                    <a:ext uri="{FF2B5EF4-FFF2-40B4-BE49-F238E27FC236}">
                      <a16:creationId xmlns:a16="http://schemas.microsoft.com/office/drawing/2014/main" id="{4250E5C0-A8EA-4D36-A6AD-1535AEC268CD}"/>
                    </a:ext>
                  </a:extLst>
                </p:cNvPr>
                <p:cNvPicPr/>
                <p:nvPr/>
              </p:nvPicPr>
              <p:blipFill>
                <a:blip r:embed="rId426"/>
                <a:stretch>
                  <a:fillRect/>
                </a:stretch>
              </p:blipFill>
              <p:spPr>
                <a:xfrm>
                  <a:off x="7268160" y="5123400"/>
                  <a:ext cx="1594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252" name="Freihand 251">
                  <a:extLst>
                    <a:ext uri="{FF2B5EF4-FFF2-40B4-BE49-F238E27FC236}">
                      <a16:creationId xmlns:a16="http://schemas.microsoft.com/office/drawing/2014/main" id="{314D95A8-A300-41EF-BC0B-0D8CE5E91B76}"/>
                    </a:ext>
                  </a:extLst>
                </p14:cNvPr>
                <p14:cNvContentPartPr/>
                <p14:nvPr/>
              </p14:nvContentPartPr>
              <p14:xfrm>
                <a:off x="7413600" y="5037000"/>
                <a:ext cx="326880" cy="140040"/>
              </p14:xfrm>
            </p:contentPart>
          </mc:Choice>
          <mc:Fallback xmlns="">
            <p:pic>
              <p:nvPicPr>
                <p:cNvPr id="252" name="Freihand 251">
                  <a:extLst>
                    <a:ext uri="{FF2B5EF4-FFF2-40B4-BE49-F238E27FC236}">
                      <a16:creationId xmlns:a16="http://schemas.microsoft.com/office/drawing/2014/main" id="{314D95A8-A300-41EF-BC0B-0D8CE5E91B76}"/>
                    </a:ext>
                  </a:extLst>
                </p:cNvPr>
                <p:cNvPicPr/>
                <p:nvPr/>
              </p:nvPicPr>
              <p:blipFill>
                <a:blip r:embed="rId428"/>
                <a:stretch>
                  <a:fillRect/>
                </a:stretch>
              </p:blipFill>
              <p:spPr>
                <a:xfrm>
                  <a:off x="7409280" y="5032680"/>
                  <a:ext cx="33552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53" name="Freihand 252">
                  <a:extLst>
                    <a:ext uri="{FF2B5EF4-FFF2-40B4-BE49-F238E27FC236}">
                      <a16:creationId xmlns:a16="http://schemas.microsoft.com/office/drawing/2014/main" id="{EF253AA0-C79F-456B-AB2F-E388CE88C196}"/>
                    </a:ext>
                  </a:extLst>
                </p14:cNvPr>
                <p14:cNvContentPartPr/>
                <p14:nvPr/>
              </p14:nvContentPartPr>
              <p14:xfrm>
                <a:off x="7763880" y="4965000"/>
                <a:ext cx="167400" cy="69120"/>
              </p14:xfrm>
            </p:contentPart>
          </mc:Choice>
          <mc:Fallback xmlns="">
            <p:pic>
              <p:nvPicPr>
                <p:cNvPr id="253" name="Freihand 252">
                  <a:extLst>
                    <a:ext uri="{FF2B5EF4-FFF2-40B4-BE49-F238E27FC236}">
                      <a16:creationId xmlns:a16="http://schemas.microsoft.com/office/drawing/2014/main" id="{EF253AA0-C79F-456B-AB2F-E388CE88C196}"/>
                    </a:ext>
                  </a:extLst>
                </p:cNvPr>
                <p:cNvPicPr/>
                <p:nvPr/>
              </p:nvPicPr>
              <p:blipFill>
                <a:blip r:embed="rId430"/>
                <a:stretch>
                  <a:fillRect/>
                </a:stretch>
              </p:blipFill>
              <p:spPr>
                <a:xfrm>
                  <a:off x="7759560" y="4960680"/>
                  <a:ext cx="17604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54" name="Freihand 253">
                  <a:extLst>
                    <a:ext uri="{FF2B5EF4-FFF2-40B4-BE49-F238E27FC236}">
                      <a16:creationId xmlns:a16="http://schemas.microsoft.com/office/drawing/2014/main" id="{3398F999-2F3D-4327-860B-69D4C3E1C711}"/>
                    </a:ext>
                  </a:extLst>
                </p14:cNvPr>
                <p14:cNvContentPartPr/>
                <p14:nvPr/>
              </p14:nvContentPartPr>
              <p14:xfrm>
                <a:off x="7970160" y="4893000"/>
                <a:ext cx="227160" cy="78480"/>
              </p14:xfrm>
            </p:contentPart>
          </mc:Choice>
          <mc:Fallback xmlns="">
            <p:pic>
              <p:nvPicPr>
                <p:cNvPr id="254" name="Freihand 253">
                  <a:extLst>
                    <a:ext uri="{FF2B5EF4-FFF2-40B4-BE49-F238E27FC236}">
                      <a16:creationId xmlns:a16="http://schemas.microsoft.com/office/drawing/2014/main" id="{3398F999-2F3D-4327-860B-69D4C3E1C711}"/>
                    </a:ext>
                  </a:extLst>
                </p:cNvPr>
                <p:cNvPicPr/>
                <p:nvPr/>
              </p:nvPicPr>
              <p:blipFill>
                <a:blip r:embed="rId432"/>
                <a:stretch>
                  <a:fillRect/>
                </a:stretch>
              </p:blipFill>
              <p:spPr>
                <a:xfrm>
                  <a:off x="7965840" y="4888680"/>
                  <a:ext cx="23580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56" name="Freihand 255">
                  <a:extLst>
                    <a:ext uri="{FF2B5EF4-FFF2-40B4-BE49-F238E27FC236}">
                      <a16:creationId xmlns:a16="http://schemas.microsoft.com/office/drawing/2014/main" id="{EB5E1F5B-9DD1-4D99-9808-7377E8A25267}"/>
                    </a:ext>
                  </a:extLst>
                </p14:cNvPr>
                <p14:cNvContentPartPr/>
                <p14:nvPr/>
              </p14:nvContentPartPr>
              <p14:xfrm>
                <a:off x="6337920" y="5717400"/>
                <a:ext cx="173160" cy="120960"/>
              </p14:xfrm>
            </p:contentPart>
          </mc:Choice>
          <mc:Fallback xmlns="">
            <p:pic>
              <p:nvPicPr>
                <p:cNvPr id="256" name="Freihand 255">
                  <a:extLst>
                    <a:ext uri="{FF2B5EF4-FFF2-40B4-BE49-F238E27FC236}">
                      <a16:creationId xmlns:a16="http://schemas.microsoft.com/office/drawing/2014/main" id="{EB5E1F5B-9DD1-4D99-9808-7377E8A25267}"/>
                    </a:ext>
                  </a:extLst>
                </p:cNvPr>
                <p:cNvPicPr/>
                <p:nvPr/>
              </p:nvPicPr>
              <p:blipFill>
                <a:blip r:embed="rId434"/>
                <a:stretch>
                  <a:fillRect/>
                </a:stretch>
              </p:blipFill>
              <p:spPr>
                <a:xfrm>
                  <a:off x="6333600" y="5713080"/>
                  <a:ext cx="1818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57" name="Freihand 256">
                  <a:extLst>
                    <a:ext uri="{FF2B5EF4-FFF2-40B4-BE49-F238E27FC236}">
                      <a16:creationId xmlns:a16="http://schemas.microsoft.com/office/drawing/2014/main" id="{1DC72FF6-9572-4646-A197-9A7C507332F2}"/>
                    </a:ext>
                  </a:extLst>
                </p14:cNvPr>
                <p14:cNvContentPartPr/>
                <p14:nvPr/>
              </p14:nvContentPartPr>
              <p14:xfrm>
                <a:off x="6483000" y="5658360"/>
                <a:ext cx="360" cy="360"/>
              </p14:xfrm>
            </p:contentPart>
          </mc:Choice>
          <mc:Fallback xmlns="">
            <p:pic>
              <p:nvPicPr>
                <p:cNvPr id="257" name="Freihand 256">
                  <a:extLst>
                    <a:ext uri="{FF2B5EF4-FFF2-40B4-BE49-F238E27FC236}">
                      <a16:creationId xmlns:a16="http://schemas.microsoft.com/office/drawing/2014/main" id="{1DC72FF6-9572-4646-A197-9A7C507332F2}"/>
                    </a:ext>
                  </a:extLst>
                </p:cNvPr>
                <p:cNvPicPr/>
                <p:nvPr/>
              </p:nvPicPr>
              <p:blipFill>
                <a:blip r:embed="rId58"/>
                <a:stretch>
                  <a:fillRect/>
                </a:stretch>
              </p:blipFill>
              <p:spPr>
                <a:xfrm>
                  <a:off x="6478680" y="56540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258" name="Freihand 257">
                  <a:extLst>
                    <a:ext uri="{FF2B5EF4-FFF2-40B4-BE49-F238E27FC236}">
                      <a16:creationId xmlns:a16="http://schemas.microsoft.com/office/drawing/2014/main" id="{B3DE13E6-98A8-4D25-87B0-0EB893002CE8}"/>
                    </a:ext>
                  </a:extLst>
                </p14:cNvPr>
                <p14:cNvContentPartPr/>
                <p14:nvPr/>
              </p14:nvContentPartPr>
              <p14:xfrm>
                <a:off x="6688920" y="5605080"/>
                <a:ext cx="293400" cy="129600"/>
              </p14:xfrm>
            </p:contentPart>
          </mc:Choice>
          <mc:Fallback xmlns="">
            <p:pic>
              <p:nvPicPr>
                <p:cNvPr id="258" name="Freihand 257">
                  <a:extLst>
                    <a:ext uri="{FF2B5EF4-FFF2-40B4-BE49-F238E27FC236}">
                      <a16:creationId xmlns:a16="http://schemas.microsoft.com/office/drawing/2014/main" id="{B3DE13E6-98A8-4D25-87B0-0EB893002CE8}"/>
                    </a:ext>
                  </a:extLst>
                </p:cNvPr>
                <p:cNvPicPr/>
                <p:nvPr/>
              </p:nvPicPr>
              <p:blipFill>
                <a:blip r:embed="rId437"/>
                <a:stretch>
                  <a:fillRect/>
                </a:stretch>
              </p:blipFill>
              <p:spPr>
                <a:xfrm>
                  <a:off x="6684600" y="5600760"/>
                  <a:ext cx="3020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259" name="Freihand 258">
                  <a:extLst>
                    <a:ext uri="{FF2B5EF4-FFF2-40B4-BE49-F238E27FC236}">
                      <a16:creationId xmlns:a16="http://schemas.microsoft.com/office/drawing/2014/main" id="{5233777B-8946-40A3-927F-6C45201A531E}"/>
                    </a:ext>
                  </a:extLst>
                </p14:cNvPr>
                <p14:cNvContentPartPr/>
                <p14:nvPr/>
              </p14:nvContentPartPr>
              <p14:xfrm>
                <a:off x="7094640" y="5493480"/>
                <a:ext cx="152640" cy="167400"/>
              </p14:xfrm>
            </p:contentPart>
          </mc:Choice>
          <mc:Fallback xmlns="">
            <p:pic>
              <p:nvPicPr>
                <p:cNvPr id="259" name="Freihand 258">
                  <a:extLst>
                    <a:ext uri="{FF2B5EF4-FFF2-40B4-BE49-F238E27FC236}">
                      <a16:creationId xmlns:a16="http://schemas.microsoft.com/office/drawing/2014/main" id="{5233777B-8946-40A3-927F-6C45201A531E}"/>
                    </a:ext>
                  </a:extLst>
                </p:cNvPr>
                <p:cNvPicPr/>
                <p:nvPr/>
              </p:nvPicPr>
              <p:blipFill>
                <a:blip r:embed="rId439"/>
                <a:stretch>
                  <a:fillRect/>
                </a:stretch>
              </p:blipFill>
              <p:spPr>
                <a:xfrm>
                  <a:off x="7090320" y="5489160"/>
                  <a:ext cx="1612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260" name="Freihand 259">
                  <a:extLst>
                    <a:ext uri="{FF2B5EF4-FFF2-40B4-BE49-F238E27FC236}">
                      <a16:creationId xmlns:a16="http://schemas.microsoft.com/office/drawing/2014/main" id="{77BC37AF-6ACD-49D0-B7AE-D90239B19F68}"/>
                    </a:ext>
                  </a:extLst>
                </p14:cNvPr>
                <p14:cNvContentPartPr/>
                <p14:nvPr/>
              </p14:nvContentPartPr>
              <p14:xfrm>
                <a:off x="7283640" y="5394480"/>
                <a:ext cx="155520" cy="241200"/>
              </p14:xfrm>
            </p:contentPart>
          </mc:Choice>
          <mc:Fallback xmlns="">
            <p:pic>
              <p:nvPicPr>
                <p:cNvPr id="260" name="Freihand 259">
                  <a:extLst>
                    <a:ext uri="{FF2B5EF4-FFF2-40B4-BE49-F238E27FC236}">
                      <a16:creationId xmlns:a16="http://schemas.microsoft.com/office/drawing/2014/main" id="{77BC37AF-6ACD-49D0-B7AE-D90239B19F68}"/>
                    </a:ext>
                  </a:extLst>
                </p:cNvPr>
                <p:cNvPicPr/>
                <p:nvPr/>
              </p:nvPicPr>
              <p:blipFill>
                <a:blip r:embed="rId441"/>
                <a:stretch>
                  <a:fillRect/>
                </a:stretch>
              </p:blipFill>
              <p:spPr>
                <a:xfrm>
                  <a:off x="7279320" y="5390160"/>
                  <a:ext cx="16416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261" name="Freihand 260">
                  <a:extLst>
                    <a:ext uri="{FF2B5EF4-FFF2-40B4-BE49-F238E27FC236}">
                      <a16:creationId xmlns:a16="http://schemas.microsoft.com/office/drawing/2014/main" id="{F44522EC-1103-44A6-B486-2D71EA2C0D07}"/>
                    </a:ext>
                  </a:extLst>
                </p14:cNvPr>
                <p14:cNvContentPartPr/>
                <p14:nvPr/>
              </p14:nvContentPartPr>
              <p14:xfrm>
                <a:off x="7427640" y="5341920"/>
                <a:ext cx="184320" cy="218880"/>
              </p14:xfrm>
            </p:contentPart>
          </mc:Choice>
          <mc:Fallback xmlns="">
            <p:pic>
              <p:nvPicPr>
                <p:cNvPr id="261" name="Freihand 260">
                  <a:extLst>
                    <a:ext uri="{FF2B5EF4-FFF2-40B4-BE49-F238E27FC236}">
                      <a16:creationId xmlns:a16="http://schemas.microsoft.com/office/drawing/2014/main" id="{F44522EC-1103-44A6-B486-2D71EA2C0D07}"/>
                    </a:ext>
                  </a:extLst>
                </p:cNvPr>
                <p:cNvPicPr/>
                <p:nvPr/>
              </p:nvPicPr>
              <p:blipFill>
                <a:blip r:embed="rId443"/>
                <a:stretch>
                  <a:fillRect/>
                </a:stretch>
              </p:blipFill>
              <p:spPr>
                <a:xfrm>
                  <a:off x="7423320" y="5337600"/>
                  <a:ext cx="1929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262" name="Freihand 261">
                  <a:extLst>
                    <a:ext uri="{FF2B5EF4-FFF2-40B4-BE49-F238E27FC236}">
                      <a16:creationId xmlns:a16="http://schemas.microsoft.com/office/drawing/2014/main" id="{FC3DFC44-0374-4C49-B2AC-2BF43FE5755F}"/>
                    </a:ext>
                  </a:extLst>
                </p14:cNvPr>
                <p14:cNvContentPartPr/>
                <p14:nvPr/>
              </p14:nvContentPartPr>
              <p14:xfrm>
                <a:off x="7696920" y="5258760"/>
                <a:ext cx="256680" cy="249840"/>
              </p14:xfrm>
            </p:contentPart>
          </mc:Choice>
          <mc:Fallback xmlns="">
            <p:pic>
              <p:nvPicPr>
                <p:cNvPr id="262" name="Freihand 261">
                  <a:extLst>
                    <a:ext uri="{FF2B5EF4-FFF2-40B4-BE49-F238E27FC236}">
                      <a16:creationId xmlns:a16="http://schemas.microsoft.com/office/drawing/2014/main" id="{FC3DFC44-0374-4C49-B2AC-2BF43FE5755F}"/>
                    </a:ext>
                  </a:extLst>
                </p:cNvPr>
                <p:cNvPicPr/>
                <p:nvPr/>
              </p:nvPicPr>
              <p:blipFill>
                <a:blip r:embed="rId445"/>
                <a:stretch>
                  <a:fillRect/>
                </a:stretch>
              </p:blipFill>
              <p:spPr>
                <a:xfrm>
                  <a:off x="7692600" y="5254440"/>
                  <a:ext cx="26532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263" name="Freihand 262">
                  <a:extLst>
                    <a:ext uri="{FF2B5EF4-FFF2-40B4-BE49-F238E27FC236}">
                      <a16:creationId xmlns:a16="http://schemas.microsoft.com/office/drawing/2014/main" id="{05EF270F-A14D-47D5-8BB4-20F17B68C42C}"/>
                    </a:ext>
                  </a:extLst>
                </p14:cNvPr>
                <p14:cNvContentPartPr/>
                <p14:nvPr/>
              </p14:nvContentPartPr>
              <p14:xfrm>
                <a:off x="8025600" y="5260560"/>
                <a:ext cx="103680" cy="89280"/>
              </p14:xfrm>
            </p:contentPart>
          </mc:Choice>
          <mc:Fallback xmlns="">
            <p:pic>
              <p:nvPicPr>
                <p:cNvPr id="263" name="Freihand 262">
                  <a:extLst>
                    <a:ext uri="{FF2B5EF4-FFF2-40B4-BE49-F238E27FC236}">
                      <a16:creationId xmlns:a16="http://schemas.microsoft.com/office/drawing/2014/main" id="{05EF270F-A14D-47D5-8BB4-20F17B68C42C}"/>
                    </a:ext>
                  </a:extLst>
                </p:cNvPr>
                <p:cNvPicPr/>
                <p:nvPr/>
              </p:nvPicPr>
              <p:blipFill>
                <a:blip r:embed="rId447"/>
                <a:stretch>
                  <a:fillRect/>
                </a:stretch>
              </p:blipFill>
              <p:spPr>
                <a:xfrm>
                  <a:off x="8021280" y="5256240"/>
                  <a:ext cx="1123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264" name="Freihand 263">
                  <a:extLst>
                    <a:ext uri="{FF2B5EF4-FFF2-40B4-BE49-F238E27FC236}">
                      <a16:creationId xmlns:a16="http://schemas.microsoft.com/office/drawing/2014/main" id="{C30D1578-315A-43DF-B70B-591EC74EAA94}"/>
                    </a:ext>
                  </a:extLst>
                </p14:cNvPr>
                <p14:cNvContentPartPr/>
                <p14:nvPr/>
              </p14:nvContentPartPr>
              <p14:xfrm>
                <a:off x="8190480" y="5178120"/>
                <a:ext cx="31320" cy="134280"/>
              </p14:xfrm>
            </p:contentPart>
          </mc:Choice>
          <mc:Fallback xmlns="">
            <p:pic>
              <p:nvPicPr>
                <p:cNvPr id="264" name="Freihand 263">
                  <a:extLst>
                    <a:ext uri="{FF2B5EF4-FFF2-40B4-BE49-F238E27FC236}">
                      <a16:creationId xmlns:a16="http://schemas.microsoft.com/office/drawing/2014/main" id="{C30D1578-315A-43DF-B70B-591EC74EAA94}"/>
                    </a:ext>
                  </a:extLst>
                </p:cNvPr>
                <p:cNvPicPr/>
                <p:nvPr/>
              </p:nvPicPr>
              <p:blipFill>
                <a:blip r:embed="rId449"/>
                <a:stretch>
                  <a:fillRect/>
                </a:stretch>
              </p:blipFill>
              <p:spPr>
                <a:xfrm>
                  <a:off x="8186160" y="5173800"/>
                  <a:ext cx="3996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265" name="Freihand 264">
                  <a:extLst>
                    <a:ext uri="{FF2B5EF4-FFF2-40B4-BE49-F238E27FC236}">
                      <a16:creationId xmlns:a16="http://schemas.microsoft.com/office/drawing/2014/main" id="{B36583B8-BEC0-4518-A84B-7C396673170F}"/>
                    </a:ext>
                  </a:extLst>
                </p14:cNvPr>
                <p14:cNvContentPartPr/>
                <p14:nvPr/>
              </p14:nvContentPartPr>
              <p14:xfrm>
                <a:off x="8267520" y="5087040"/>
                <a:ext cx="153720" cy="204840"/>
              </p14:xfrm>
            </p:contentPart>
          </mc:Choice>
          <mc:Fallback xmlns="">
            <p:pic>
              <p:nvPicPr>
                <p:cNvPr id="265" name="Freihand 264">
                  <a:extLst>
                    <a:ext uri="{FF2B5EF4-FFF2-40B4-BE49-F238E27FC236}">
                      <a16:creationId xmlns:a16="http://schemas.microsoft.com/office/drawing/2014/main" id="{B36583B8-BEC0-4518-A84B-7C396673170F}"/>
                    </a:ext>
                  </a:extLst>
                </p:cNvPr>
                <p:cNvPicPr/>
                <p:nvPr/>
              </p:nvPicPr>
              <p:blipFill>
                <a:blip r:embed="rId451"/>
                <a:stretch>
                  <a:fillRect/>
                </a:stretch>
              </p:blipFill>
              <p:spPr>
                <a:xfrm>
                  <a:off x="8263200" y="5082720"/>
                  <a:ext cx="1623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266" name="Freihand 265">
                  <a:extLst>
                    <a:ext uri="{FF2B5EF4-FFF2-40B4-BE49-F238E27FC236}">
                      <a16:creationId xmlns:a16="http://schemas.microsoft.com/office/drawing/2014/main" id="{DEBBDF1A-9CD5-4BB8-A2F9-B992B0F99FF6}"/>
                    </a:ext>
                  </a:extLst>
                </p14:cNvPr>
                <p14:cNvContentPartPr/>
                <p14:nvPr/>
              </p14:nvContentPartPr>
              <p14:xfrm>
                <a:off x="6987000" y="5844480"/>
                <a:ext cx="203040" cy="309600"/>
              </p14:xfrm>
            </p:contentPart>
          </mc:Choice>
          <mc:Fallback xmlns="">
            <p:pic>
              <p:nvPicPr>
                <p:cNvPr id="266" name="Freihand 265">
                  <a:extLst>
                    <a:ext uri="{FF2B5EF4-FFF2-40B4-BE49-F238E27FC236}">
                      <a16:creationId xmlns:a16="http://schemas.microsoft.com/office/drawing/2014/main" id="{DEBBDF1A-9CD5-4BB8-A2F9-B992B0F99FF6}"/>
                    </a:ext>
                  </a:extLst>
                </p:cNvPr>
                <p:cNvPicPr/>
                <p:nvPr/>
              </p:nvPicPr>
              <p:blipFill>
                <a:blip r:embed="rId453"/>
                <a:stretch>
                  <a:fillRect/>
                </a:stretch>
              </p:blipFill>
              <p:spPr>
                <a:xfrm>
                  <a:off x="6982680" y="5840160"/>
                  <a:ext cx="21168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67" name="Freihand 266">
                  <a:extLst>
                    <a:ext uri="{FF2B5EF4-FFF2-40B4-BE49-F238E27FC236}">
                      <a16:creationId xmlns:a16="http://schemas.microsoft.com/office/drawing/2014/main" id="{AE282011-1BA4-43DF-B1D3-237123BBCEE6}"/>
                    </a:ext>
                  </a:extLst>
                </p14:cNvPr>
                <p14:cNvContentPartPr/>
                <p14:nvPr/>
              </p14:nvContentPartPr>
              <p14:xfrm>
                <a:off x="7195080" y="5904960"/>
                <a:ext cx="98280" cy="96120"/>
              </p14:xfrm>
            </p:contentPart>
          </mc:Choice>
          <mc:Fallback xmlns="">
            <p:pic>
              <p:nvPicPr>
                <p:cNvPr id="267" name="Freihand 266">
                  <a:extLst>
                    <a:ext uri="{FF2B5EF4-FFF2-40B4-BE49-F238E27FC236}">
                      <a16:creationId xmlns:a16="http://schemas.microsoft.com/office/drawing/2014/main" id="{AE282011-1BA4-43DF-B1D3-237123BBCEE6}"/>
                    </a:ext>
                  </a:extLst>
                </p:cNvPr>
                <p:cNvPicPr/>
                <p:nvPr/>
              </p:nvPicPr>
              <p:blipFill>
                <a:blip r:embed="rId455"/>
                <a:stretch>
                  <a:fillRect/>
                </a:stretch>
              </p:blipFill>
              <p:spPr>
                <a:xfrm>
                  <a:off x="7190760" y="5900640"/>
                  <a:ext cx="1069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268" name="Freihand 267">
                  <a:extLst>
                    <a:ext uri="{FF2B5EF4-FFF2-40B4-BE49-F238E27FC236}">
                      <a16:creationId xmlns:a16="http://schemas.microsoft.com/office/drawing/2014/main" id="{F0FC17AD-F0B4-4C64-A958-61B8C9244EBC}"/>
                    </a:ext>
                  </a:extLst>
                </p14:cNvPr>
                <p14:cNvContentPartPr/>
                <p14:nvPr/>
              </p14:nvContentPartPr>
              <p14:xfrm>
                <a:off x="7347000" y="5768160"/>
                <a:ext cx="449280" cy="169560"/>
              </p14:xfrm>
            </p:contentPart>
          </mc:Choice>
          <mc:Fallback xmlns="">
            <p:pic>
              <p:nvPicPr>
                <p:cNvPr id="268" name="Freihand 267">
                  <a:extLst>
                    <a:ext uri="{FF2B5EF4-FFF2-40B4-BE49-F238E27FC236}">
                      <a16:creationId xmlns:a16="http://schemas.microsoft.com/office/drawing/2014/main" id="{F0FC17AD-F0B4-4C64-A958-61B8C9244EBC}"/>
                    </a:ext>
                  </a:extLst>
                </p:cNvPr>
                <p:cNvPicPr/>
                <p:nvPr/>
              </p:nvPicPr>
              <p:blipFill>
                <a:blip r:embed="rId457"/>
                <a:stretch>
                  <a:fillRect/>
                </a:stretch>
              </p:blipFill>
              <p:spPr>
                <a:xfrm>
                  <a:off x="7342680" y="5763840"/>
                  <a:ext cx="4579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69" name="Freihand 268">
                  <a:extLst>
                    <a:ext uri="{FF2B5EF4-FFF2-40B4-BE49-F238E27FC236}">
                      <a16:creationId xmlns:a16="http://schemas.microsoft.com/office/drawing/2014/main" id="{41807CD2-0A1B-4F54-833E-367C334F034E}"/>
                    </a:ext>
                  </a:extLst>
                </p14:cNvPr>
                <p14:cNvContentPartPr/>
                <p14:nvPr/>
              </p14:nvContentPartPr>
              <p14:xfrm>
                <a:off x="7855680" y="5558280"/>
                <a:ext cx="57240" cy="248760"/>
              </p14:xfrm>
            </p:contentPart>
          </mc:Choice>
          <mc:Fallback xmlns="">
            <p:pic>
              <p:nvPicPr>
                <p:cNvPr id="269" name="Freihand 268">
                  <a:extLst>
                    <a:ext uri="{FF2B5EF4-FFF2-40B4-BE49-F238E27FC236}">
                      <a16:creationId xmlns:a16="http://schemas.microsoft.com/office/drawing/2014/main" id="{41807CD2-0A1B-4F54-833E-367C334F034E}"/>
                    </a:ext>
                  </a:extLst>
                </p:cNvPr>
                <p:cNvPicPr/>
                <p:nvPr/>
              </p:nvPicPr>
              <p:blipFill>
                <a:blip r:embed="rId459"/>
                <a:stretch>
                  <a:fillRect/>
                </a:stretch>
              </p:blipFill>
              <p:spPr>
                <a:xfrm>
                  <a:off x="7851360" y="5553960"/>
                  <a:ext cx="6588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71" name="Freihand 270">
                  <a:extLst>
                    <a:ext uri="{FF2B5EF4-FFF2-40B4-BE49-F238E27FC236}">
                      <a16:creationId xmlns:a16="http://schemas.microsoft.com/office/drawing/2014/main" id="{80ED24CD-DD1C-4612-B792-1EA01A0B6878}"/>
                    </a:ext>
                  </a:extLst>
                </p14:cNvPr>
                <p14:cNvContentPartPr/>
                <p14:nvPr/>
              </p14:nvContentPartPr>
              <p14:xfrm>
                <a:off x="8540760" y="765960"/>
                <a:ext cx="3665880" cy="1698480"/>
              </p14:xfrm>
            </p:contentPart>
          </mc:Choice>
          <mc:Fallback xmlns="">
            <p:pic>
              <p:nvPicPr>
                <p:cNvPr id="271" name="Freihand 270">
                  <a:extLst>
                    <a:ext uri="{FF2B5EF4-FFF2-40B4-BE49-F238E27FC236}">
                      <a16:creationId xmlns:a16="http://schemas.microsoft.com/office/drawing/2014/main" id="{80ED24CD-DD1C-4612-B792-1EA01A0B6878}"/>
                    </a:ext>
                  </a:extLst>
                </p:cNvPr>
                <p:cNvPicPr/>
                <p:nvPr/>
              </p:nvPicPr>
              <p:blipFill>
                <a:blip r:embed="rId461"/>
                <a:stretch>
                  <a:fillRect/>
                </a:stretch>
              </p:blipFill>
              <p:spPr>
                <a:xfrm>
                  <a:off x="8536440" y="761640"/>
                  <a:ext cx="3674520" cy="170712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72" name="Freihand 271">
                  <a:extLst>
                    <a:ext uri="{FF2B5EF4-FFF2-40B4-BE49-F238E27FC236}">
                      <a16:creationId xmlns:a16="http://schemas.microsoft.com/office/drawing/2014/main" id="{B2C097C1-F565-4947-880B-8C3BEDFEE8D6}"/>
                    </a:ext>
                  </a:extLst>
                </p14:cNvPr>
                <p14:cNvContentPartPr/>
                <p14:nvPr/>
              </p14:nvContentPartPr>
              <p14:xfrm>
                <a:off x="6413880" y="2097960"/>
                <a:ext cx="820080" cy="531000"/>
              </p14:xfrm>
            </p:contentPart>
          </mc:Choice>
          <mc:Fallback xmlns="">
            <p:pic>
              <p:nvPicPr>
                <p:cNvPr id="272" name="Freihand 271">
                  <a:extLst>
                    <a:ext uri="{FF2B5EF4-FFF2-40B4-BE49-F238E27FC236}">
                      <a16:creationId xmlns:a16="http://schemas.microsoft.com/office/drawing/2014/main" id="{B2C097C1-F565-4947-880B-8C3BEDFEE8D6}"/>
                    </a:ext>
                  </a:extLst>
                </p:cNvPr>
                <p:cNvPicPr/>
                <p:nvPr/>
              </p:nvPicPr>
              <p:blipFill>
                <a:blip r:embed="rId463"/>
                <a:stretch>
                  <a:fillRect/>
                </a:stretch>
              </p:blipFill>
              <p:spPr>
                <a:xfrm>
                  <a:off x="6409560" y="2093640"/>
                  <a:ext cx="828720" cy="53964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73" name="Freihand 272">
                  <a:extLst>
                    <a:ext uri="{FF2B5EF4-FFF2-40B4-BE49-F238E27FC236}">
                      <a16:creationId xmlns:a16="http://schemas.microsoft.com/office/drawing/2014/main" id="{3A93A40A-BEA0-4EE0-8E2C-101AE52D9065}"/>
                    </a:ext>
                  </a:extLst>
                </p14:cNvPr>
                <p14:cNvContentPartPr/>
                <p14:nvPr/>
              </p14:nvContentPartPr>
              <p14:xfrm>
                <a:off x="8003640" y="197520"/>
                <a:ext cx="877320" cy="545760"/>
              </p14:xfrm>
            </p:contentPart>
          </mc:Choice>
          <mc:Fallback xmlns="">
            <p:pic>
              <p:nvPicPr>
                <p:cNvPr id="273" name="Freihand 272">
                  <a:extLst>
                    <a:ext uri="{FF2B5EF4-FFF2-40B4-BE49-F238E27FC236}">
                      <a16:creationId xmlns:a16="http://schemas.microsoft.com/office/drawing/2014/main" id="{3A93A40A-BEA0-4EE0-8E2C-101AE52D9065}"/>
                    </a:ext>
                  </a:extLst>
                </p:cNvPr>
                <p:cNvPicPr/>
                <p:nvPr/>
              </p:nvPicPr>
              <p:blipFill>
                <a:blip r:embed="rId465"/>
                <a:stretch>
                  <a:fillRect/>
                </a:stretch>
              </p:blipFill>
              <p:spPr>
                <a:xfrm>
                  <a:off x="7999320" y="193200"/>
                  <a:ext cx="885960" cy="554400"/>
                </a:xfrm>
                <a:prstGeom prst="rect">
                  <a:avLst/>
                </a:prstGeom>
              </p:spPr>
            </p:pic>
          </mc:Fallback>
        </mc:AlternateContent>
      </p:grpSp>
    </p:spTree>
    <p:extLst>
      <p:ext uri="{BB962C8B-B14F-4D97-AF65-F5344CB8AC3E}">
        <p14:creationId xmlns:p14="http://schemas.microsoft.com/office/powerpoint/2010/main" val="3912305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9808947-CEF8-43EC-BF62-5E76F31F3A12}"/>
              </a:ext>
            </a:extLst>
          </p:cNvPr>
          <p:cNvSpPr txBox="1"/>
          <p:nvPr/>
        </p:nvSpPr>
        <p:spPr>
          <a:xfrm>
            <a:off x="192751" y="25136"/>
            <a:ext cx="6545138" cy="567680"/>
          </a:xfrm>
          <a:prstGeom prst="rect">
            <a:avLst/>
          </a:prstGeom>
          <a:noFill/>
        </p:spPr>
        <p:txBody>
          <a:bodyPr wrap="square" rtlCol="0">
            <a:noAutofit/>
          </a:bodyPr>
          <a:lstStyle/>
          <a:p>
            <a:pPr algn="ctr"/>
            <a:r>
              <a:rPr lang="de-DE" sz="3200" dirty="0"/>
              <a:t>Welthandel und Weltproduktion (real)</a:t>
            </a:r>
          </a:p>
          <a:p>
            <a:endParaRPr lang="de-DE" sz="2400" dirty="0"/>
          </a:p>
        </p:txBody>
      </p:sp>
      <p:sp>
        <p:nvSpPr>
          <p:cNvPr id="8" name="Textfeld 7">
            <a:extLst>
              <a:ext uri="{FF2B5EF4-FFF2-40B4-BE49-F238E27FC236}">
                <a16:creationId xmlns:a16="http://schemas.microsoft.com/office/drawing/2014/main" id="{4EFE902C-4502-4719-BE52-6C2F9B3BFC6F}"/>
              </a:ext>
            </a:extLst>
          </p:cNvPr>
          <p:cNvSpPr txBox="1"/>
          <p:nvPr/>
        </p:nvSpPr>
        <p:spPr>
          <a:xfrm>
            <a:off x="-28486" y="4862765"/>
            <a:ext cx="4076344" cy="369332"/>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Quelle: IMF, CPB, eigene Berechnungen</a:t>
            </a:r>
          </a:p>
        </p:txBody>
      </p:sp>
      <p:sp>
        <p:nvSpPr>
          <p:cNvPr id="22" name="Rechteck 21">
            <a:extLst>
              <a:ext uri="{FF2B5EF4-FFF2-40B4-BE49-F238E27FC236}">
                <a16:creationId xmlns:a16="http://schemas.microsoft.com/office/drawing/2014/main" id="{B2E8BBCF-E657-4DE6-91C1-741B93AC3F3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6ABAD828-AC9A-478B-3796-839966BC480D}"/>
              </a:ext>
            </a:extLst>
          </p:cNvPr>
          <p:cNvPicPr>
            <a:picLocks noChangeAspect="1"/>
          </p:cNvPicPr>
          <p:nvPr/>
        </p:nvPicPr>
        <p:blipFill>
          <a:blip r:embed="rId2"/>
          <a:stretch>
            <a:fillRect/>
          </a:stretch>
        </p:blipFill>
        <p:spPr>
          <a:xfrm>
            <a:off x="431469" y="748976"/>
            <a:ext cx="6306420" cy="3967789"/>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28E05B81-A475-4A7B-8E61-9110EC8394BA}"/>
                  </a:ext>
                </a:extLst>
              </p14:cNvPr>
              <p14:cNvContentPartPr/>
              <p14:nvPr/>
            </p14:nvContentPartPr>
            <p14:xfrm>
              <a:off x="5612880" y="525840"/>
              <a:ext cx="1077840" cy="52200"/>
            </p14:xfrm>
          </p:contentPart>
        </mc:Choice>
        <mc:Fallback xmlns="">
          <p:pic>
            <p:nvPicPr>
              <p:cNvPr id="3" name="Freihand 2">
                <a:extLst>
                  <a:ext uri="{FF2B5EF4-FFF2-40B4-BE49-F238E27FC236}">
                    <a16:creationId xmlns:a16="http://schemas.microsoft.com/office/drawing/2014/main" id="{28E05B81-A475-4A7B-8E61-9110EC8394BA}"/>
                  </a:ext>
                </a:extLst>
              </p:cNvPr>
              <p:cNvPicPr/>
              <p:nvPr/>
            </p:nvPicPr>
            <p:blipFill>
              <a:blip r:embed="rId4"/>
              <a:stretch>
                <a:fillRect/>
              </a:stretch>
            </p:blipFill>
            <p:spPr>
              <a:xfrm>
                <a:off x="5608560" y="521520"/>
                <a:ext cx="10864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7" name="Freihand 196">
                <a:extLst>
                  <a:ext uri="{FF2B5EF4-FFF2-40B4-BE49-F238E27FC236}">
                    <a16:creationId xmlns:a16="http://schemas.microsoft.com/office/drawing/2014/main" id="{FDBC6806-7968-4C91-8A29-A8DE293DC898}"/>
                  </a:ext>
                </a:extLst>
              </p14:cNvPr>
              <p14:cNvContentPartPr/>
              <p14:nvPr/>
            </p14:nvContentPartPr>
            <p14:xfrm>
              <a:off x="5165040" y="2216400"/>
              <a:ext cx="63000" cy="32400"/>
            </p14:xfrm>
          </p:contentPart>
        </mc:Choice>
        <mc:Fallback xmlns="">
          <p:pic>
            <p:nvPicPr>
              <p:cNvPr id="197" name="Freihand 196">
                <a:extLst>
                  <a:ext uri="{FF2B5EF4-FFF2-40B4-BE49-F238E27FC236}">
                    <a16:creationId xmlns:a16="http://schemas.microsoft.com/office/drawing/2014/main" id="{FDBC6806-7968-4C91-8A29-A8DE293DC898}"/>
                  </a:ext>
                </a:extLst>
              </p:cNvPr>
              <p:cNvPicPr/>
              <p:nvPr/>
            </p:nvPicPr>
            <p:blipFill>
              <a:blip r:embed="rId6"/>
              <a:stretch>
                <a:fillRect/>
              </a:stretch>
            </p:blipFill>
            <p:spPr>
              <a:xfrm>
                <a:off x="5160720" y="2212080"/>
                <a:ext cx="716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27" name="Freihand 226">
                <a:extLst>
                  <a:ext uri="{FF2B5EF4-FFF2-40B4-BE49-F238E27FC236}">
                    <a16:creationId xmlns:a16="http://schemas.microsoft.com/office/drawing/2014/main" id="{8B1D7355-2241-4DFA-823D-E0F8244B1CAF}"/>
                  </a:ext>
                </a:extLst>
              </p14:cNvPr>
              <p14:cNvContentPartPr/>
              <p14:nvPr/>
            </p14:nvContentPartPr>
            <p14:xfrm>
              <a:off x="1506000" y="998520"/>
              <a:ext cx="1168920" cy="1439280"/>
            </p14:xfrm>
          </p:contentPart>
        </mc:Choice>
        <mc:Fallback xmlns="">
          <p:pic>
            <p:nvPicPr>
              <p:cNvPr id="227" name="Freihand 226">
                <a:extLst>
                  <a:ext uri="{FF2B5EF4-FFF2-40B4-BE49-F238E27FC236}">
                    <a16:creationId xmlns:a16="http://schemas.microsoft.com/office/drawing/2014/main" id="{8B1D7355-2241-4DFA-823D-E0F8244B1CAF}"/>
                  </a:ext>
                </a:extLst>
              </p:cNvPr>
              <p:cNvPicPr/>
              <p:nvPr/>
            </p:nvPicPr>
            <p:blipFill>
              <a:blip r:embed="rId8"/>
              <a:stretch>
                <a:fillRect/>
              </a:stretch>
            </p:blipFill>
            <p:spPr>
              <a:xfrm>
                <a:off x="1501680" y="994200"/>
                <a:ext cx="1177560" cy="1447920"/>
              </a:xfrm>
              <a:prstGeom prst="rect">
                <a:avLst/>
              </a:prstGeom>
            </p:spPr>
          </p:pic>
        </mc:Fallback>
      </mc:AlternateContent>
      <p:grpSp>
        <p:nvGrpSpPr>
          <p:cNvPr id="297" name="Gruppieren 296">
            <a:extLst>
              <a:ext uri="{FF2B5EF4-FFF2-40B4-BE49-F238E27FC236}">
                <a16:creationId xmlns:a16="http://schemas.microsoft.com/office/drawing/2014/main" id="{D805F013-C8DD-4919-BC16-69193B670BF0}"/>
              </a:ext>
            </a:extLst>
          </p:cNvPr>
          <p:cNvGrpSpPr/>
          <p:nvPr/>
        </p:nvGrpSpPr>
        <p:grpSpPr>
          <a:xfrm>
            <a:off x="990480" y="450960"/>
            <a:ext cx="10760760" cy="4338360"/>
            <a:chOff x="990480" y="450960"/>
            <a:chExt cx="10760760" cy="4338360"/>
          </a:xfrm>
        </p:grpSpPr>
        <mc:AlternateContent xmlns:mc="http://schemas.openxmlformats.org/markup-compatibility/2006" xmlns:p14="http://schemas.microsoft.com/office/powerpoint/2010/main">
          <mc:Choice Requires="p14">
            <p:contentPart p14:bwMode="auto" r:id="rId9">
              <p14:nvContentPartPr>
                <p14:cNvPr id="47" name="Freihand 46">
                  <a:extLst>
                    <a:ext uri="{FF2B5EF4-FFF2-40B4-BE49-F238E27FC236}">
                      <a16:creationId xmlns:a16="http://schemas.microsoft.com/office/drawing/2014/main" id="{FFBFD70C-AC6E-4934-AD6B-68602F727387}"/>
                    </a:ext>
                  </a:extLst>
                </p14:cNvPr>
                <p14:cNvContentPartPr/>
                <p14:nvPr/>
              </p14:nvContentPartPr>
              <p14:xfrm>
                <a:off x="1046280" y="3788880"/>
                <a:ext cx="52200" cy="460800"/>
              </p14:xfrm>
            </p:contentPart>
          </mc:Choice>
          <mc:Fallback xmlns="">
            <p:pic>
              <p:nvPicPr>
                <p:cNvPr id="47" name="Freihand 46">
                  <a:extLst>
                    <a:ext uri="{FF2B5EF4-FFF2-40B4-BE49-F238E27FC236}">
                      <a16:creationId xmlns:a16="http://schemas.microsoft.com/office/drawing/2014/main" id="{FFBFD70C-AC6E-4934-AD6B-68602F727387}"/>
                    </a:ext>
                  </a:extLst>
                </p:cNvPr>
                <p:cNvPicPr/>
                <p:nvPr/>
              </p:nvPicPr>
              <p:blipFill>
                <a:blip r:embed="rId10"/>
                <a:stretch>
                  <a:fillRect/>
                </a:stretch>
              </p:blipFill>
              <p:spPr>
                <a:xfrm>
                  <a:off x="1041960" y="3784560"/>
                  <a:ext cx="60840" cy="469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8" name="Freihand 47">
                  <a:extLst>
                    <a:ext uri="{FF2B5EF4-FFF2-40B4-BE49-F238E27FC236}">
                      <a16:creationId xmlns:a16="http://schemas.microsoft.com/office/drawing/2014/main" id="{7A1DF080-5491-4453-9061-E3AAC47492F5}"/>
                    </a:ext>
                  </a:extLst>
                </p14:cNvPr>
                <p14:cNvContentPartPr/>
                <p14:nvPr/>
              </p14:nvContentPartPr>
              <p14:xfrm>
                <a:off x="2951400" y="3733440"/>
                <a:ext cx="36360" cy="446400"/>
              </p14:xfrm>
            </p:contentPart>
          </mc:Choice>
          <mc:Fallback xmlns="">
            <p:pic>
              <p:nvPicPr>
                <p:cNvPr id="48" name="Freihand 47">
                  <a:extLst>
                    <a:ext uri="{FF2B5EF4-FFF2-40B4-BE49-F238E27FC236}">
                      <a16:creationId xmlns:a16="http://schemas.microsoft.com/office/drawing/2014/main" id="{7A1DF080-5491-4453-9061-E3AAC47492F5}"/>
                    </a:ext>
                  </a:extLst>
                </p:cNvPr>
                <p:cNvPicPr/>
                <p:nvPr/>
              </p:nvPicPr>
              <p:blipFill>
                <a:blip r:embed="rId12"/>
                <a:stretch>
                  <a:fillRect/>
                </a:stretch>
              </p:blipFill>
              <p:spPr>
                <a:xfrm>
                  <a:off x="2947080" y="3729120"/>
                  <a:ext cx="45000" cy="455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9" name="Freihand 48">
                  <a:extLst>
                    <a:ext uri="{FF2B5EF4-FFF2-40B4-BE49-F238E27FC236}">
                      <a16:creationId xmlns:a16="http://schemas.microsoft.com/office/drawing/2014/main" id="{287000AA-B44C-4412-8701-0A065E9D8C42}"/>
                    </a:ext>
                  </a:extLst>
                </p14:cNvPr>
                <p14:cNvContentPartPr/>
                <p14:nvPr/>
              </p14:nvContentPartPr>
              <p14:xfrm>
                <a:off x="1080120" y="4151040"/>
                <a:ext cx="815400" cy="168120"/>
              </p14:xfrm>
            </p:contentPart>
          </mc:Choice>
          <mc:Fallback xmlns="">
            <p:pic>
              <p:nvPicPr>
                <p:cNvPr id="49" name="Freihand 48">
                  <a:extLst>
                    <a:ext uri="{FF2B5EF4-FFF2-40B4-BE49-F238E27FC236}">
                      <a16:creationId xmlns:a16="http://schemas.microsoft.com/office/drawing/2014/main" id="{287000AA-B44C-4412-8701-0A065E9D8C42}"/>
                    </a:ext>
                  </a:extLst>
                </p:cNvPr>
                <p:cNvPicPr/>
                <p:nvPr/>
              </p:nvPicPr>
              <p:blipFill>
                <a:blip r:embed="rId14"/>
                <a:stretch>
                  <a:fillRect/>
                </a:stretch>
              </p:blipFill>
              <p:spPr>
                <a:xfrm>
                  <a:off x="1075800" y="4146720"/>
                  <a:ext cx="82404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0" name="Freihand 49">
                  <a:extLst>
                    <a:ext uri="{FF2B5EF4-FFF2-40B4-BE49-F238E27FC236}">
                      <a16:creationId xmlns:a16="http://schemas.microsoft.com/office/drawing/2014/main" id="{2AED91EA-A2BE-4A0A-8FA1-391F1ABC5156}"/>
                    </a:ext>
                  </a:extLst>
                </p14:cNvPr>
                <p14:cNvContentPartPr/>
                <p14:nvPr/>
              </p14:nvContentPartPr>
              <p14:xfrm>
                <a:off x="1898040" y="4133400"/>
                <a:ext cx="745200" cy="122040"/>
              </p14:xfrm>
            </p:contentPart>
          </mc:Choice>
          <mc:Fallback xmlns="">
            <p:pic>
              <p:nvPicPr>
                <p:cNvPr id="50" name="Freihand 49">
                  <a:extLst>
                    <a:ext uri="{FF2B5EF4-FFF2-40B4-BE49-F238E27FC236}">
                      <a16:creationId xmlns:a16="http://schemas.microsoft.com/office/drawing/2014/main" id="{2AED91EA-A2BE-4A0A-8FA1-391F1ABC5156}"/>
                    </a:ext>
                  </a:extLst>
                </p:cNvPr>
                <p:cNvPicPr/>
                <p:nvPr/>
              </p:nvPicPr>
              <p:blipFill>
                <a:blip r:embed="rId16"/>
                <a:stretch>
                  <a:fillRect/>
                </a:stretch>
              </p:blipFill>
              <p:spPr>
                <a:xfrm>
                  <a:off x="1893720" y="4129080"/>
                  <a:ext cx="7538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2" name="Freihand 51">
                  <a:extLst>
                    <a:ext uri="{FF2B5EF4-FFF2-40B4-BE49-F238E27FC236}">
                      <a16:creationId xmlns:a16="http://schemas.microsoft.com/office/drawing/2014/main" id="{5DFE52C5-0532-4840-A962-26F3CD460C67}"/>
                    </a:ext>
                  </a:extLst>
                </p14:cNvPr>
                <p14:cNvContentPartPr/>
                <p14:nvPr/>
              </p14:nvContentPartPr>
              <p14:xfrm>
                <a:off x="1081920" y="4360920"/>
                <a:ext cx="174960" cy="199800"/>
              </p14:xfrm>
            </p:contentPart>
          </mc:Choice>
          <mc:Fallback xmlns="">
            <p:pic>
              <p:nvPicPr>
                <p:cNvPr id="52" name="Freihand 51">
                  <a:extLst>
                    <a:ext uri="{FF2B5EF4-FFF2-40B4-BE49-F238E27FC236}">
                      <a16:creationId xmlns:a16="http://schemas.microsoft.com/office/drawing/2014/main" id="{5DFE52C5-0532-4840-A962-26F3CD460C67}"/>
                    </a:ext>
                  </a:extLst>
                </p:cNvPr>
                <p:cNvPicPr/>
                <p:nvPr/>
              </p:nvPicPr>
              <p:blipFill>
                <a:blip r:embed="rId18"/>
                <a:stretch>
                  <a:fillRect/>
                </a:stretch>
              </p:blipFill>
              <p:spPr>
                <a:xfrm>
                  <a:off x="1077600" y="4356600"/>
                  <a:ext cx="1836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3" name="Freihand 52">
                  <a:extLst>
                    <a:ext uri="{FF2B5EF4-FFF2-40B4-BE49-F238E27FC236}">
                      <a16:creationId xmlns:a16="http://schemas.microsoft.com/office/drawing/2014/main" id="{4E90A53B-5FB6-4EEC-A3D3-B8A3CA47791E}"/>
                    </a:ext>
                  </a:extLst>
                </p14:cNvPr>
                <p14:cNvContentPartPr/>
                <p14:nvPr/>
              </p14:nvContentPartPr>
              <p14:xfrm>
                <a:off x="1302240" y="4343640"/>
                <a:ext cx="45360" cy="158040"/>
              </p14:xfrm>
            </p:contentPart>
          </mc:Choice>
          <mc:Fallback xmlns="">
            <p:pic>
              <p:nvPicPr>
                <p:cNvPr id="53" name="Freihand 52">
                  <a:extLst>
                    <a:ext uri="{FF2B5EF4-FFF2-40B4-BE49-F238E27FC236}">
                      <a16:creationId xmlns:a16="http://schemas.microsoft.com/office/drawing/2014/main" id="{4E90A53B-5FB6-4EEC-A3D3-B8A3CA47791E}"/>
                    </a:ext>
                  </a:extLst>
                </p:cNvPr>
                <p:cNvPicPr/>
                <p:nvPr/>
              </p:nvPicPr>
              <p:blipFill>
                <a:blip r:embed="rId20"/>
                <a:stretch>
                  <a:fillRect/>
                </a:stretch>
              </p:blipFill>
              <p:spPr>
                <a:xfrm>
                  <a:off x="1297920" y="4339320"/>
                  <a:ext cx="540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4" name="Freihand 53">
                  <a:extLst>
                    <a:ext uri="{FF2B5EF4-FFF2-40B4-BE49-F238E27FC236}">
                      <a16:creationId xmlns:a16="http://schemas.microsoft.com/office/drawing/2014/main" id="{34CE8C72-D7A7-4D98-8EAC-118D7FCEBDA4}"/>
                    </a:ext>
                  </a:extLst>
                </p14:cNvPr>
                <p14:cNvContentPartPr/>
                <p14:nvPr/>
              </p14:nvContentPartPr>
              <p14:xfrm>
                <a:off x="1342560" y="4444800"/>
                <a:ext cx="75960" cy="68400"/>
              </p14:xfrm>
            </p:contentPart>
          </mc:Choice>
          <mc:Fallback xmlns="">
            <p:pic>
              <p:nvPicPr>
                <p:cNvPr id="54" name="Freihand 53">
                  <a:extLst>
                    <a:ext uri="{FF2B5EF4-FFF2-40B4-BE49-F238E27FC236}">
                      <a16:creationId xmlns:a16="http://schemas.microsoft.com/office/drawing/2014/main" id="{34CE8C72-D7A7-4D98-8EAC-118D7FCEBDA4}"/>
                    </a:ext>
                  </a:extLst>
                </p:cNvPr>
                <p:cNvPicPr/>
                <p:nvPr/>
              </p:nvPicPr>
              <p:blipFill>
                <a:blip r:embed="rId22"/>
                <a:stretch>
                  <a:fillRect/>
                </a:stretch>
              </p:blipFill>
              <p:spPr>
                <a:xfrm>
                  <a:off x="1338240" y="4440480"/>
                  <a:ext cx="8460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5" name="Freihand 54">
                  <a:extLst>
                    <a:ext uri="{FF2B5EF4-FFF2-40B4-BE49-F238E27FC236}">
                      <a16:creationId xmlns:a16="http://schemas.microsoft.com/office/drawing/2014/main" id="{47A47E33-70D3-47F1-889E-357BD66B5E35}"/>
                    </a:ext>
                  </a:extLst>
                </p14:cNvPr>
                <p14:cNvContentPartPr/>
                <p14:nvPr/>
              </p14:nvContentPartPr>
              <p14:xfrm>
                <a:off x="1488360" y="4339680"/>
                <a:ext cx="79920" cy="172080"/>
              </p14:xfrm>
            </p:contentPart>
          </mc:Choice>
          <mc:Fallback xmlns="">
            <p:pic>
              <p:nvPicPr>
                <p:cNvPr id="55" name="Freihand 54">
                  <a:extLst>
                    <a:ext uri="{FF2B5EF4-FFF2-40B4-BE49-F238E27FC236}">
                      <a16:creationId xmlns:a16="http://schemas.microsoft.com/office/drawing/2014/main" id="{47A47E33-70D3-47F1-889E-357BD66B5E35}"/>
                    </a:ext>
                  </a:extLst>
                </p:cNvPr>
                <p:cNvPicPr/>
                <p:nvPr/>
              </p:nvPicPr>
              <p:blipFill>
                <a:blip r:embed="rId24"/>
                <a:stretch>
                  <a:fillRect/>
                </a:stretch>
              </p:blipFill>
              <p:spPr>
                <a:xfrm>
                  <a:off x="1484040" y="4335360"/>
                  <a:ext cx="885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57" name="Freihand 56">
                  <a:extLst>
                    <a:ext uri="{FF2B5EF4-FFF2-40B4-BE49-F238E27FC236}">
                      <a16:creationId xmlns:a16="http://schemas.microsoft.com/office/drawing/2014/main" id="{22DA863C-5895-4546-94B5-45896032FA45}"/>
                    </a:ext>
                  </a:extLst>
                </p14:cNvPr>
                <p14:cNvContentPartPr/>
                <p14:nvPr/>
              </p14:nvContentPartPr>
              <p14:xfrm>
                <a:off x="1599600" y="4349400"/>
                <a:ext cx="278640" cy="142200"/>
              </p14:xfrm>
            </p:contentPart>
          </mc:Choice>
          <mc:Fallback xmlns="">
            <p:pic>
              <p:nvPicPr>
                <p:cNvPr id="57" name="Freihand 56">
                  <a:extLst>
                    <a:ext uri="{FF2B5EF4-FFF2-40B4-BE49-F238E27FC236}">
                      <a16:creationId xmlns:a16="http://schemas.microsoft.com/office/drawing/2014/main" id="{22DA863C-5895-4546-94B5-45896032FA45}"/>
                    </a:ext>
                  </a:extLst>
                </p:cNvPr>
                <p:cNvPicPr/>
                <p:nvPr/>
              </p:nvPicPr>
              <p:blipFill>
                <a:blip r:embed="rId26"/>
                <a:stretch>
                  <a:fillRect/>
                </a:stretch>
              </p:blipFill>
              <p:spPr>
                <a:xfrm>
                  <a:off x="1595280" y="4345080"/>
                  <a:ext cx="28728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58" name="Freihand 57">
                  <a:extLst>
                    <a:ext uri="{FF2B5EF4-FFF2-40B4-BE49-F238E27FC236}">
                      <a16:creationId xmlns:a16="http://schemas.microsoft.com/office/drawing/2014/main" id="{D6A24DE3-865F-429E-A8DA-762C2EF70810}"/>
                    </a:ext>
                  </a:extLst>
                </p14:cNvPr>
                <p14:cNvContentPartPr/>
                <p14:nvPr/>
              </p14:nvContentPartPr>
              <p14:xfrm>
                <a:off x="1845480" y="4349040"/>
                <a:ext cx="52920" cy="11880"/>
              </p14:xfrm>
            </p:contentPart>
          </mc:Choice>
          <mc:Fallback xmlns="">
            <p:pic>
              <p:nvPicPr>
                <p:cNvPr id="58" name="Freihand 57">
                  <a:extLst>
                    <a:ext uri="{FF2B5EF4-FFF2-40B4-BE49-F238E27FC236}">
                      <a16:creationId xmlns:a16="http://schemas.microsoft.com/office/drawing/2014/main" id="{D6A24DE3-865F-429E-A8DA-762C2EF70810}"/>
                    </a:ext>
                  </a:extLst>
                </p:cNvPr>
                <p:cNvPicPr/>
                <p:nvPr/>
              </p:nvPicPr>
              <p:blipFill>
                <a:blip r:embed="rId28"/>
                <a:stretch>
                  <a:fillRect/>
                </a:stretch>
              </p:blipFill>
              <p:spPr>
                <a:xfrm>
                  <a:off x="1841160" y="4344720"/>
                  <a:ext cx="6156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59" name="Freihand 58">
                  <a:extLst>
                    <a:ext uri="{FF2B5EF4-FFF2-40B4-BE49-F238E27FC236}">
                      <a16:creationId xmlns:a16="http://schemas.microsoft.com/office/drawing/2014/main" id="{9DD7FA8A-7401-40D0-8D6F-EEBA8A94DE16}"/>
                    </a:ext>
                  </a:extLst>
                </p14:cNvPr>
                <p14:cNvContentPartPr/>
                <p14:nvPr/>
              </p14:nvContentPartPr>
              <p14:xfrm>
                <a:off x="1897320" y="4395480"/>
                <a:ext cx="397800" cy="176400"/>
              </p14:xfrm>
            </p:contentPart>
          </mc:Choice>
          <mc:Fallback xmlns="">
            <p:pic>
              <p:nvPicPr>
                <p:cNvPr id="59" name="Freihand 58">
                  <a:extLst>
                    <a:ext uri="{FF2B5EF4-FFF2-40B4-BE49-F238E27FC236}">
                      <a16:creationId xmlns:a16="http://schemas.microsoft.com/office/drawing/2014/main" id="{9DD7FA8A-7401-40D0-8D6F-EEBA8A94DE16}"/>
                    </a:ext>
                  </a:extLst>
                </p:cNvPr>
                <p:cNvPicPr/>
                <p:nvPr/>
              </p:nvPicPr>
              <p:blipFill>
                <a:blip r:embed="rId30"/>
                <a:stretch>
                  <a:fillRect/>
                </a:stretch>
              </p:blipFill>
              <p:spPr>
                <a:xfrm>
                  <a:off x="1893000" y="4391160"/>
                  <a:ext cx="40644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60" name="Freihand 59">
                  <a:extLst>
                    <a:ext uri="{FF2B5EF4-FFF2-40B4-BE49-F238E27FC236}">
                      <a16:creationId xmlns:a16="http://schemas.microsoft.com/office/drawing/2014/main" id="{EC0B8445-EA0D-4900-BB7A-E6F8FD44FF4A}"/>
                    </a:ext>
                  </a:extLst>
                </p14:cNvPr>
                <p14:cNvContentPartPr/>
                <p14:nvPr/>
              </p14:nvContentPartPr>
              <p14:xfrm>
                <a:off x="990480" y="4673400"/>
                <a:ext cx="186480" cy="86760"/>
              </p14:xfrm>
            </p:contentPart>
          </mc:Choice>
          <mc:Fallback xmlns="">
            <p:pic>
              <p:nvPicPr>
                <p:cNvPr id="60" name="Freihand 59">
                  <a:extLst>
                    <a:ext uri="{FF2B5EF4-FFF2-40B4-BE49-F238E27FC236}">
                      <a16:creationId xmlns:a16="http://schemas.microsoft.com/office/drawing/2014/main" id="{EC0B8445-EA0D-4900-BB7A-E6F8FD44FF4A}"/>
                    </a:ext>
                  </a:extLst>
                </p:cNvPr>
                <p:cNvPicPr/>
                <p:nvPr/>
              </p:nvPicPr>
              <p:blipFill>
                <a:blip r:embed="rId32"/>
                <a:stretch>
                  <a:fillRect/>
                </a:stretch>
              </p:blipFill>
              <p:spPr>
                <a:xfrm>
                  <a:off x="986160" y="4669080"/>
                  <a:ext cx="1951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1" name="Freihand 60">
                  <a:extLst>
                    <a:ext uri="{FF2B5EF4-FFF2-40B4-BE49-F238E27FC236}">
                      <a16:creationId xmlns:a16="http://schemas.microsoft.com/office/drawing/2014/main" id="{1B9C69B9-DB08-4F16-8776-8461F1712B07}"/>
                    </a:ext>
                  </a:extLst>
                </p14:cNvPr>
                <p14:cNvContentPartPr/>
                <p14:nvPr/>
              </p14:nvContentPartPr>
              <p14:xfrm>
                <a:off x="1148880" y="4620840"/>
                <a:ext cx="63360" cy="14760"/>
              </p14:xfrm>
            </p:contentPart>
          </mc:Choice>
          <mc:Fallback xmlns="">
            <p:pic>
              <p:nvPicPr>
                <p:cNvPr id="61" name="Freihand 60">
                  <a:extLst>
                    <a:ext uri="{FF2B5EF4-FFF2-40B4-BE49-F238E27FC236}">
                      <a16:creationId xmlns:a16="http://schemas.microsoft.com/office/drawing/2014/main" id="{1B9C69B9-DB08-4F16-8776-8461F1712B07}"/>
                    </a:ext>
                  </a:extLst>
                </p:cNvPr>
                <p:cNvPicPr/>
                <p:nvPr/>
              </p:nvPicPr>
              <p:blipFill>
                <a:blip r:embed="rId34"/>
                <a:stretch>
                  <a:fillRect/>
                </a:stretch>
              </p:blipFill>
              <p:spPr>
                <a:xfrm>
                  <a:off x="1144560" y="4616520"/>
                  <a:ext cx="720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62" name="Freihand 61">
                  <a:extLst>
                    <a:ext uri="{FF2B5EF4-FFF2-40B4-BE49-F238E27FC236}">
                      <a16:creationId xmlns:a16="http://schemas.microsoft.com/office/drawing/2014/main" id="{A56E94CE-1877-41D6-8777-39A748B15921}"/>
                    </a:ext>
                  </a:extLst>
                </p14:cNvPr>
                <p14:cNvContentPartPr/>
                <p14:nvPr/>
              </p14:nvContentPartPr>
              <p14:xfrm>
                <a:off x="1210440" y="4677000"/>
                <a:ext cx="97560" cy="112320"/>
              </p14:xfrm>
            </p:contentPart>
          </mc:Choice>
          <mc:Fallback xmlns="">
            <p:pic>
              <p:nvPicPr>
                <p:cNvPr id="62" name="Freihand 61">
                  <a:extLst>
                    <a:ext uri="{FF2B5EF4-FFF2-40B4-BE49-F238E27FC236}">
                      <a16:creationId xmlns:a16="http://schemas.microsoft.com/office/drawing/2014/main" id="{A56E94CE-1877-41D6-8777-39A748B15921}"/>
                    </a:ext>
                  </a:extLst>
                </p:cNvPr>
                <p:cNvPicPr/>
                <p:nvPr/>
              </p:nvPicPr>
              <p:blipFill>
                <a:blip r:embed="rId36"/>
                <a:stretch>
                  <a:fillRect/>
                </a:stretch>
              </p:blipFill>
              <p:spPr>
                <a:xfrm>
                  <a:off x="1206120" y="4672680"/>
                  <a:ext cx="1062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63" name="Freihand 62">
                  <a:extLst>
                    <a:ext uri="{FF2B5EF4-FFF2-40B4-BE49-F238E27FC236}">
                      <a16:creationId xmlns:a16="http://schemas.microsoft.com/office/drawing/2014/main" id="{E5A692C8-3C2E-49D2-B636-E29FFB79B123}"/>
                    </a:ext>
                  </a:extLst>
                </p14:cNvPr>
                <p14:cNvContentPartPr/>
                <p14:nvPr/>
              </p14:nvContentPartPr>
              <p14:xfrm>
                <a:off x="1333560" y="4600320"/>
                <a:ext cx="82440" cy="167400"/>
              </p14:xfrm>
            </p:contentPart>
          </mc:Choice>
          <mc:Fallback xmlns="">
            <p:pic>
              <p:nvPicPr>
                <p:cNvPr id="63" name="Freihand 62">
                  <a:extLst>
                    <a:ext uri="{FF2B5EF4-FFF2-40B4-BE49-F238E27FC236}">
                      <a16:creationId xmlns:a16="http://schemas.microsoft.com/office/drawing/2014/main" id="{E5A692C8-3C2E-49D2-B636-E29FFB79B123}"/>
                    </a:ext>
                  </a:extLst>
                </p:cNvPr>
                <p:cNvPicPr/>
                <p:nvPr/>
              </p:nvPicPr>
              <p:blipFill>
                <a:blip r:embed="rId38"/>
                <a:stretch>
                  <a:fillRect/>
                </a:stretch>
              </p:blipFill>
              <p:spPr>
                <a:xfrm>
                  <a:off x="1329240" y="4596000"/>
                  <a:ext cx="910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64" name="Freihand 63">
                  <a:extLst>
                    <a:ext uri="{FF2B5EF4-FFF2-40B4-BE49-F238E27FC236}">
                      <a16:creationId xmlns:a16="http://schemas.microsoft.com/office/drawing/2014/main" id="{7B253B0E-769D-495B-BC6E-B48A55B8DB13}"/>
                    </a:ext>
                  </a:extLst>
                </p14:cNvPr>
                <p14:cNvContentPartPr/>
                <p14:nvPr/>
              </p14:nvContentPartPr>
              <p14:xfrm>
                <a:off x="1461000" y="4674840"/>
                <a:ext cx="100440" cy="97560"/>
              </p14:xfrm>
            </p:contentPart>
          </mc:Choice>
          <mc:Fallback xmlns="">
            <p:pic>
              <p:nvPicPr>
                <p:cNvPr id="64" name="Freihand 63">
                  <a:extLst>
                    <a:ext uri="{FF2B5EF4-FFF2-40B4-BE49-F238E27FC236}">
                      <a16:creationId xmlns:a16="http://schemas.microsoft.com/office/drawing/2014/main" id="{7B253B0E-769D-495B-BC6E-B48A55B8DB13}"/>
                    </a:ext>
                  </a:extLst>
                </p:cNvPr>
                <p:cNvPicPr/>
                <p:nvPr/>
              </p:nvPicPr>
              <p:blipFill>
                <a:blip r:embed="rId40"/>
                <a:stretch>
                  <a:fillRect/>
                </a:stretch>
              </p:blipFill>
              <p:spPr>
                <a:xfrm>
                  <a:off x="1456680" y="4670520"/>
                  <a:ext cx="1090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65" name="Freihand 64">
                  <a:extLst>
                    <a:ext uri="{FF2B5EF4-FFF2-40B4-BE49-F238E27FC236}">
                      <a16:creationId xmlns:a16="http://schemas.microsoft.com/office/drawing/2014/main" id="{F661951C-BC3F-457A-9BFE-7DE3BE1F1D4F}"/>
                    </a:ext>
                  </a:extLst>
                </p14:cNvPr>
                <p14:cNvContentPartPr/>
                <p14:nvPr/>
              </p14:nvContentPartPr>
              <p14:xfrm>
                <a:off x="1548840" y="4659720"/>
                <a:ext cx="302760" cy="118800"/>
              </p14:xfrm>
            </p:contentPart>
          </mc:Choice>
          <mc:Fallback xmlns="">
            <p:pic>
              <p:nvPicPr>
                <p:cNvPr id="65" name="Freihand 64">
                  <a:extLst>
                    <a:ext uri="{FF2B5EF4-FFF2-40B4-BE49-F238E27FC236}">
                      <a16:creationId xmlns:a16="http://schemas.microsoft.com/office/drawing/2014/main" id="{F661951C-BC3F-457A-9BFE-7DE3BE1F1D4F}"/>
                    </a:ext>
                  </a:extLst>
                </p:cNvPr>
                <p:cNvPicPr/>
                <p:nvPr/>
              </p:nvPicPr>
              <p:blipFill>
                <a:blip r:embed="rId42"/>
                <a:stretch>
                  <a:fillRect/>
                </a:stretch>
              </p:blipFill>
              <p:spPr>
                <a:xfrm>
                  <a:off x="1544520" y="4655400"/>
                  <a:ext cx="31140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6" name="Freihand 65">
                  <a:extLst>
                    <a:ext uri="{FF2B5EF4-FFF2-40B4-BE49-F238E27FC236}">
                      <a16:creationId xmlns:a16="http://schemas.microsoft.com/office/drawing/2014/main" id="{280EFBF9-2887-4BBF-95DF-2536EA1BE95F}"/>
                    </a:ext>
                  </a:extLst>
                </p14:cNvPr>
                <p14:cNvContentPartPr/>
                <p14:nvPr/>
              </p14:nvContentPartPr>
              <p14:xfrm>
                <a:off x="1892280" y="4643880"/>
                <a:ext cx="205920" cy="88200"/>
              </p14:xfrm>
            </p:contentPart>
          </mc:Choice>
          <mc:Fallback xmlns="">
            <p:pic>
              <p:nvPicPr>
                <p:cNvPr id="66" name="Freihand 65">
                  <a:extLst>
                    <a:ext uri="{FF2B5EF4-FFF2-40B4-BE49-F238E27FC236}">
                      <a16:creationId xmlns:a16="http://schemas.microsoft.com/office/drawing/2014/main" id="{280EFBF9-2887-4BBF-95DF-2536EA1BE95F}"/>
                    </a:ext>
                  </a:extLst>
                </p:cNvPr>
                <p:cNvPicPr/>
                <p:nvPr/>
              </p:nvPicPr>
              <p:blipFill>
                <a:blip r:embed="rId44"/>
                <a:stretch>
                  <a:fillRect/>
                </a:stretch>
              </p:blipFill>
              <p:spPr>
                <a:xfrm>
                  <a:off x="1887960" y="4639560"/>
                  <a:ext cx="2145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7" name="Freihand 66">
                  <a:extLst>
                    <a:ext uri="{FF2B5EF4-FFF2-40B4-BE49-F238E27FC236}">
                      <a16:creationId xmlns:a16="http://schemas.microsoft.com/office/drawing/2014/main" id="{5763B39E-3B1C-4140-B601-1D12AABCF56C}"/>
                    </a:ext>
                  </a:extLst>
                </p14:cNvPr>
                <p14:cNvContentPartPr/>
                <p14:nvPr/>
              </p14:nvContentPartPr>
              <p14:xfrm>
                <a:off x="2102880" y="4650360"/>
                <a:ext cx="80640" cy="79200"/>
              </p14:xfrm>
            </p:contentPart>
          </mc:Choice>
          <mc:Fallback xmlns="">
            <p:pic>
              <p:nvPicPr>
                <p:cNvPr id="67" name="Freihand 66">
                  <a:extLst>
                    <a:ext uri="{FF2B5EF4-FFF2-40B4-BE49-F238E27FC236}">
                      <a16:creationId xmlns:a16="http://schemas.microsoft.com/office/drawing/2014/main" id="{5763B39E-3B1C-4140-B601-1D12AABCF56C}"/>
                    </a:ext>
                  </a:extLst>
                </p:cNvPr>
                <p:cNvPicPr/>
                <p:nvPr/>
              </p:nvPicPr>
              <p:blipFill>
                <a:blip r:embed="rId46"/>
                <a:stretch>
                  <a:fillRect/>
                </a:stretch>
              </p:blipFill>
              <p:spPr>
                <a:xfrm>
                  <a:off x="2098560" y="4646040"/>
                  <a:ext cx="892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8" name="Freihand 67">
                  <a:extLst>
                    <a:ext uri="{FF2B5EF4-FFF2-40B4-BE49-F238E27FC236}">
                      <a16:creationId xmlns:a16="http://schemas.microsoft.com/office/drawing/2014/main" id="{824BD1B6-9871-4A86-8684-21D894371702}"/>
                    </a:ext>
                  </a:extLst>
                </p14:cNvPr>
                <p14:cNvContentPartPr/>
                <p14:nvPr/>
              </p14:nvContentPartPr>
              <p14:xfrm>
                <a:off x="2254080" y="4551360"/>
                <a:ext cx="189720" cy="173880"/>
              </p14:xfrm>
            </p:contentPart>
          </mc:Choice>
          <mc:Fallback xmlns="">
            <p:pic>
              <p:nvPicPr>
                <p:cNvPr id="68" name="Freihand 67">
                  <a:extLst>
                    <a:ext uri="{FF2B5EF4-FFF2-40B4-BE49-F238E27FC236}">
                      <a16:creationId xmlns:a16="http://schemas.microsoft.com/office/drawing/2014/main" id="{824BD1B6-9871-4A86-8684-21D894371702}"/>
                    </a:ext>
                  </a:extLst>
                </p:cNvPr>
                <p:cNvPicPr/>
                <p:nvPr/>
              </p:nvPicPr>
              <p:blipFill>
                <a:blip r:embed="rId48"/>
                <a:stretch>
                  <a:fillRect/>
                </a:stretch>
              </p:blipFill>
              <p:spPr>
                <a:xfrm>
                  <a:off x="2249760" y="4547040"/>
                  <a:ext cx="19836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69" name="Freihand 68">
                  <a:extLst>
                    <a:ext uri="{FF2B5EF4-FFF2-40B4-BE49-F238E27FC236}">
                      <a16:creationId xmlns:a16="http://schemas.microsoft.com/office/drawing/2014/main" id="{C4B95FAE-6E0F-44CB-910C-DAF62BD276E1}"/>
                    </a:ext>
                  </a:extLst>
                </p14:cNvPr>
                <p14:cNvContentPartPr/>
                <p14:nvPr/>
              </p14:nvContentPartPr>
              <p14:xfrm>
                <a:off x="2438400" y="4608960"/>
                <a:ext cx="21960" cy="8280"/>
              </p14:xfrm>
            </p:contentPart>
          </mc:Choice>
          <mc:Fallback xmlns="">
            <p:pic>
              <p:nvPicPr>
                <p:cNvPr id="69" name="Freihand 68">
                  <a:extLst>
                    <a:ext uri="{FF2B5EF4-FFF2-40B4-BE49-F238E27FC236}">
                      <a16:creationId xmlns:a16="http://schemas.microsoft.com/office/drawing/2014/main" id="{C4B95FAE-6E0F-44CB-910C-DAF62BD276E1}"/>
                    </a:ext>
                  </a:extLst>
                </p:cNvPr>
                <p:cNvPicPr/>
                <p:nvPr/>
              </p:nvPicPr>
              <p:blipFill>
                <a:blip r:embed="rId50"/>
                <a:stretch>
                  <a:fillRect/>
                </a:stretch>
              </p:blipFill>
              <p:spPr>
                <a:xfrm>
                  <a:off x="2434080" y="4604640"/>
                  <a:ext cx="30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70" name="Freihand 69">
                  <a:extLst>
                    <a:ext uri="{FF2B5EF4-FFF2-40B4-BE49-F238E27FC236}">
                      <a16:creationId xmlns:a16="http://schemas.microsoft.com/office/drawing/2014/main" id="{42A4D4D7-7452-46F4-9FD1-739B015EE50C}"/>
                    </a:ext>
                  </a:extLst>
                </p14:cNvPr>
                <p14:cNvContentPartPr/>
                <p14:nvPr/>
              </p14:nvContentPartPr>
              <p14:xfrm>
                <a:off x="2498880" y="4628040"/>
                <a:ext cx="151560" cy="90000"/>
              </p14:xfrm>
            </p:contentPart>
          </mc:Choice>
          <mc:Fallback xmlns="">
            <p:pic>
              <p:nvPicPr>
                <p:cNvPr id="70" name="Freihand 69">
                  <a:extLst>
                    <a:ext uri="{FF2B5EF4-FFF2-40B4-BE49-F238E27FC236}">
                      <a16:creationId xmlns:a16="http://schemas.microsoft.com/office/drawing/2014/main" id="{42A4D4D7-7452-46F4-9FD1-739B015EE50C}"/>
                    </a:ext>
                  </a:extLst>
                </p:cNvPr>
                <p:cNvPicPr/>
                <p:nvPr/>
              </p:nvPicPr>
              <p:blipFill>
                <a:blip r:embed="rId52"/>
                <a:stretch>
                  <a:fillRect/>
                </a:stretch>
              </p:blipFill>
              <p:spPr>
                <a:xfrm>
                  <a:off x="2494560" y="4623720"/>
                  <a:ext cx="1602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71" name="Freihand 70">
                  <a:extLst>
                    <a:ext uri="{FF2B5EF4-FFF2-40B4-BE49-F238E27FC236}">
                      <a16:creationId xmlns:a16="http://schemas.microsoft.com/office/drawing/2014/main" id="{F48817EB-712E-4209-8D3E-5B96820242CE}"/>
                    </a:ext>
                  </a:extLst>
                </p14:cNvPr>
                <p14:cNvContentPartPr/>
                <p14:nvPr/>
              </p14:nvContentPartPr>
              <p14:xfrm>
                <a:off x="2690040" y="4538760"/>
                <a:ext cx="161640" cy="197280"/>
              </p14:xfrm>
            </p:contentPart>
          </mc:Choice>
          <mc:Fallback xmlns="">
            <p:pic>
              <p:nvPicPr>
                <p:cNvPr id="71" name="Freihand 70">
                  <a:extLst>
                    <a:ext uri="{FF2B5EF4-FFF2-40B4-BE49-F238E27FC236}">
                      <a16:creationId xmlns:a16="http://schemas.microsoft.com/office/drawing/2014/main" id="{F48817EB-712E-4209-8D3E-5B96820242CE}"/>
                    </a:ext>
                  </a:extLst>
                </p:cNvPr>
                <p:cNvPicPr/>
                <p:nvPr/>
              </p:nvPicPr>
              <p:blipFill>
                <a:blip r:embed="rId54"/>
                <a:stretch>
                  <a:fillRect/>
                </a:stretch>
              </p:blipFill>
              <p:spPr>
                <a:xfrm>
                  <a:off x="2685720" y="4534440"/>
                  <a:ext cx="1702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72" name="Freihand 71">
                  <a:extLst>
                    <a:ext uri="{FF2B5EF4-FFF2-40B4-BE49-F238E27FC236}">
                      <a16:creationId xmlns:a16="http://schemas.microsoft.com/office/drawing/2014/main" id="{0BA3D0E2-14CF-4593-8F3B-213C345B74F4}"/>
                    </a:ext>
                  </a:extLst>
                </p14:cNvPr>
                <p14:cNvContentPartPr/>
                <p14:nvPr/>
              </p14:nvContentPartPr>
              <p14:xfrm>
                <a:off x="2325360" y="4526520"/>
                <a:ext cx="38880" cy="181080"/>
              </p14:xfrm>
            </p:contentPart>
          </mc:Choice>
          <mc:Fallback xmlns="">
            <p:pic>
              <p:nvPicPr>
                <p:cNvPr id="72" name="Freihand 71">
                  <a:extLst>
                    <a:ext uri="{FF2B5EF4-FFF2-40B4-BE49-F238E27FC236}">
                      <a16:creationId xmlns:a16="http://schemas.microsoft.com/office/drawing/2014/main" id="{0BA3D0E2-14CF-4593-8F3B-213C345B74F4}"/>
                    </a:ext>
                  </a:extLst>
                </p:cNvPr>
                <p:cNvPicPr/>
                <p:nvPr/>
              </p:nvPicPr>
              <p:blipFill>
                <a:blip r:embed="rId56"/>
                <a:stretch>
                  <a:fillRect/>
                </a:stretch>
              </p:blipFill>
              <p:spPr>
                <a:xfrm>
                  <a:off x="2321040" y="4522200"/>
                  <a:ext cx="4752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73" name="Freihand 72">
                  <a:extLst>
                    <a:ext uri="{FF2B5EF4-FFF2-40B4-BE49-F238E27FC236}">
                      <a16:creationId xmlns:a16="http://schemas.microsoft.com/office/drawing/2014/main" id="{57C130CB-DC87-4AF3-9782-D9DADCF0FDE2}"/>
                    </a:ext>
                  </a:extLst>
                </p14:cNvPr>
                <p14:cNvContentPartPr/>
                <p14:nvPr/>
              </p14:nvContentPartPr>
              <p14:xfrm>
                <a:off x="2904240" y="4548480"/>
                <a:ext cx="194760" cy="172080"/>
              </p14:xfrm>
            </p:contentPart>
          </mc:Choice>
          <mc:Fallback xmlns="">
            <p:pic>
              <p:nvPicPr>
                <p:cNvPr id="73" name="Freihand 72">
                  <a:extLst>
                    <a:ext uri="{FF2B5EF4-FFF2-40B4-BE49-F238E27FC236}">
                      <a16:creationId xmlns:a16="http://schemas.microsoft.com/office/drawing/2014/main" id="{57C130CB-DC87-4AF3-9782-D9DADCF0FDE2}"/>
                    </a:ext>
                  </a:extLst>
                </p:cNvPr>
                <p:cNvPicPr/>
                <p:nvPr/>
              </p:nvPicPr>
              <p:blipFill>
                <a:blip r:embed="rId58"/>
                <a:stretch>
                  <a:fillRect/>
                </a:stretch>
              </p:blipFill>
              <p:spPr>
                <a:xfrm>
                  <a:off x="2899920" y="4544160"/>
                  <a:ext cx="2034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75" name="Freihand 74">
                  <a:extLst>
                    <a:ext uri="{FF2B5EF4-FFF2-40B4-BE49-F238E27FC236}">
                      <a16:creationId xmlns:a16="http://schemas.microsoft.com/office/drawing/2014/main" id="{2F1A71AB-6D3E-4350-B185-7D2EF684D15B}"/>
                    </a:ext>
                  </a:extLst>
                </p14:cNvPr>
                <p14:cNvContentPartPr/>
                <p14:nvPr/>
              </p14:nvContentPartPr>
              <p14:xfrm>
                <a:off x="3244440" y="4639920"/>
                <a:ext cx="195120" cy="92880"/>
              </p14:xfrm>
            </p:contentPart>
          </mc:Choice>
          <mc:Fallback xmlns="">
            <p:pic>
              <p:nvPicPr>
                <p:cNvPr id="75" name="Freihand 74">
                  <a:extLst>
                    <a:ext uri="{FF2B5EF4-FFF2-40B4-BE49-F238E27FC236}">
                      <a16:creationId xmlns:a16="http://schemas.microsoft.com/office/drawing/2014/main" id="{2F1A71AB-6D3E-4350-B185-7D2EF684D15B}"/>
                    </a:ext>
                  </a:extLst>
                </p:cNvPr>
                <p:cNvPicPr/>
                <p:nvPr/>
              </p:nvPicPr>
              <p:blipFill>
                <a:blip r:embed="rId60"/>
                <a:stretch>
                  <a:fillRect/>
                </a:stretch>
              </p:blipFill>
              <p:spPr>
                <a:xfrm>
                  <a:off x="3240120" y="4635600"/>
                  <a:ext cx="2037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76" name="Freihand 75">
                  <a:extLst>
                    <a:ext uri="{FF2B5EF4-FFF2-40B4-BE49-F238E27FC236}">
                      <a16:creationId xmlns:a16="http://schemas.microsoft.com/office/drawing/2014/main" id="{FBF7CADC-0430-4AF8-B615-938D2F16FB69}"/>
                    </a:ext>
                  </a:extLst>
                </p14:cNvPr>
                <p14:cNvContentPartPr/>
                <p14:nvPr/>
              </p14:nvContentPartPr>
              <p14:xfrm>
                <a:off x="3420120" y="4641000"/>
                <a:ext cx="173880" cy="65880"/>
              </p14:xfrm>
            </p:contentPart>
          </mc:Choice>
          <mc:Fallback xmlns="">
            <p:pic>
              <p:nvPicPr>
                <p:cNvPr id="76" name="Freihand 75">
                  <a:extLst>
                    <a:ext uri="{FF2B5EF4-FFF2-40B4-BE49-F238E27FC236}">
                      <a16:creationId xmlns:a16="http://schemas.microsoft.com/office/drawing/2014/main" id="{FBF7CADC-0430-4AF8-B615-938D2F16FB69}"/>
                    </a:ext>
                  </a:extLst>
                </p:cNvPr>
                <p:cNvPicPr/>
                <p:nvPr/>
              </p:nvPicPr>
              <p:blipFill>
                <a:blip r:embed="rId62"/>
                <a:stretch>
                  <a:fillRect/>
                </a:stretch>
              </p:blipFill>
              <p:spPr>
                <a:xfrm>
                  <a:off x="3415800" y="4636680"/>
                  <a:ext cx="18252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77" name="Freihand 76">
                  <a:extLst>
                    <a:ext uri="{FF2B5EF4-FFF2-40B4-BE49-F238E27FC236}">
                      <a16:creationId xmlns:a16="http://schemas.microsoft.com/office/drawing/2014/main" id="{C9A7FDDE-424A-4A44-AF9B-FC299B470475}"/>
                    </a:ext>
                  </a:extLst>
                </p14:cNvPr>
                <p14:cNvContentPartPr/>
                <p14:nvPr/>
              </p14:nvContentPartPr>
              <p14:xfrm>
                <a:off x="3753480" y="4564680"/>
                <a:ext cx="138960" cy="128160"/>
              </p14:xfrm>
            </p:contentPart>
          </mc:Choice>
          <mc:Fallback xmlns="">
            <p:pic>
              <p:nvPicPr>
                <p:cNvPr id="77" name="Freihand 76">
                  <a:extLst>
                    <a:ext uri="{FF2B5EF4-FFF2-40B4-BE49-F238E27FC236}">
                      <a16:creationId xmlns:a16="http://schemas.microsoft.com/office/drawing/2014/main" id="{C9A7FDDE-424A-4A44-AF9B-FC299B470475}"/>
                    </a:ext>
                  </a:extLst>
                </p:cNvPr>
                <p:cNvPicPr/>
                <p:nvPr/>
              </p:nvPicPr>
              <p:blipFill>
                <a:blip r:embed="rId64"/>
                <a:stretch>
                  <a:fillRect/>
                </a:stretch>
              </p:blipFill>
              <p:spPr>
                <a:xfrm>
                  <a:off x="3749160" y="4560360"/>
                  <a:ext cx="1476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78" name="Freihand 77">
                  <a:extLst>
                    <a:ext uri="{FF2B5EF4-FFF2-40B4-BE49-F238E27FC236}">
                      <a16:creationId xmlns:a16="http://schemas.microsoft.com/office/drawing/2014/main" id="{881C2CF8-697B-4B92-89E6-0DB3099C7EFC}"/>
                    </a:ext>
                  </a:extLst>
                </p14:cNvPr>
                <p14:cNvContentPartPr/>
                <p14:nvPr/>
              </p14:nvContentPartPr>
              <p14:xfrm>
                <a:off x="3858960" y="4538760"/>
                <a:ext cx="233280" cy="167760"/>
              </p14:xfrm>
            </p:contentPart>
          </mc:Choice>
          <mc:Fallback xmlns="">
            <p:pic>
              <p:nvPicPr>
                <p:cNvPr id="78" name="Freihand 77">
                  <a:extLst>
                    <a:ext uri="{FF2B5EF4-FFF2-40B4-BE49-F238E27FC236}">
                      <a16:creationId xmlns:a16="http://schemas.microsoft.com/office/drawing/2014/main" id="{881C2CF8-697B-4B92-89E6-0DB3099C7EFC}"/>
                    </a:ext>
                  </a:extLst>
                </p:cNvPr>
                <p:cNvPicPr/>
                <p:nvPr/>
              </p:nvPicPr>
              <p:blipFill>
                <a:blip r:embed="rId66"/>
                <a:stretch>
                  <a:fillRect/>
                </a:stretch>
              </p:blipFill>
              <p:spPr>
                <a:xfrm>
                  <a:off x="3854640" y="4534440"/>
                  <a:ext cx="2419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79" name="Freihand 78">
                  <a:extLst>
                    <a:ext uri="{FF2B5EF4-FFF2-40B4-BE49-F238E27FC236}">
                      <a16:creationId xmlns:a16="http://schemas.microsoft.com/office/drawing/2014/main" id="{81DB51AB-50B2-4222-BF16-C04A9165D3B5}"/>
                    </a:ext>
                  </a:extLst>
                </p14:cNvPr>
                <p14:cNvContentPartPr/>
                <p14:nvPr/>
              </p14:nvContentPartPr>
              <p14:xfrm>
                <a:off x="4080720" y="4586640"/>
                <a:ext cx="25200" cy="18360"/>
              </p14:xfrm>
            </p:contentPart>
          </mc:Choice>
          <mc:Fallback xmlns="">
            <p:pic>
              <p:nvPicPr>
                <p:cNvPr id="79" name="Freihand 78">
                  <a:extLst>
                    <a:ext uri="{FF2B5EF4-FFF2-40B4-BE49-F238E27FC236}">
                      <a16:creationId xmlns:a16="http://schemas.microsoft.com/office/drawing/2014/main" id="{81DB51AB-50B2-4222-BF16-C04A9165D3B5}"/>
                    </a:ext>
                  </a:extLst>
                </p:cNvPr>
                <p:cNvPicPr/>
                <p:nvPr/>
              </p:nvPicPr>
              <p:blipFill>
                <a:blip r:embed="rId68"/>
                <a:stretch>
                  <a:fillRect/>
                </a:stretch>
              </p:blipFill>
              <p:spPr>
                <a:xfrm>
                  <a:off x="4076400" y="4582320"/>
                  <a:ext cx="338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80" name="Freihand 79">
                  <a:extLst>
                    <a:ext uri="{FF2B5EF4-FFF2-40B4-BE49-F238E27FC236}">
                      <a16:creationId xmlns:a16="http://schemas.microsoft.com/office/drawing/2014/main" id="{BBF0A432-09C7-4C49-897D-94E36AD07CD8}"/>
                    </a:ext>
                  </a:extLst>
                </p14:cNvPr>
                <p14:cNvContentPartPr/>
                <p14:nvPr/>
              </p14:nvContentPartPr>
              <p14:xfrm>
                <a:off x="4125360" y="4649640"/>
                <a:ext cx="97920" cy="84960"/>
              </p14:xfrm>
            </p:contentPart>
          </mc:Choice>
          <mc:Fallback xmlns="">
            <p:pic>
              <p:nvPicPr>
                <p:cNvPr id="80" name="Freihand 79">
                  <a:extLst>
                    <a:ext uri="{FF2B5EF4-FFF2-40B4-BE49-F238E27FC236}">
                      <a16:creationId xmlns:a16="http://schemas.microsoft.com/office/drawing/2014/main" id="{BBF0A432-09C7-4C49-897D-94E36AD07CD8}"/>
                    </a:ext>
                  </a:extLst>
                </p:cNvPr>
                <p:cNvPicPr/>
                <p:nvPr/>
              </p:nvPicPr>
              <p:blipFill>
                <a:blip r:embed="rId70"/>
                <a:stretch>
                  <a:fillRect/>
                </a:stretch>
              </p:blipFill>
              <p:spPr>
                <a:xfrm>
                  <a:off x="4121040" y="4645320"/>
                  <a:ext cx="10656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81" name="Freihand 80">
                  <a:extLst>
                    <a:ext uri="{FF2B5EF4-FFF2-40B4-BE49-F238E27FC236}">
                      <a16:creationId xmlns:a16="http://schemas.microsoft.com/office/drawing/2014/main" id="{C9F1C946-E128-4DEC-9B49-58AD17EA6BE3}"/>
                    </a:ext>
                  </a:extLst>
                </p14:cNvPr>
                <p14:cNvContentPartPr/>
                <p14:nvPr/>
              </p14:nvContentPartPr>
              <p14:xfrm>
                <a:off x="4361880" y="4662240"/>
                <a:ext cx="164160" cy="57600"/>
              </p14:xfrm>
            </p:contentPart>
          </mc:Choice>
          <mc:Fallback xmlns="">
            <p:pic>
              <p:nvPicPr>
                <p:cNvPr id="81" name="Freihand 80">
                  <a:extLst>
                    <a:ext uri="{FF2B5EF4-FFF2-40B4-BE49-F238E27FC236}">
                      <a16:creationId xmlns:a16="http://schemas.microsoft.com/office/drawing/2014/main" id="{C9F1C946-E128-4DEC-9B49-58AD17EA6BE3}"/>
                    </a:ext>
                  </a:extLst>
                </p:cNvPr>
                <p:cNvPicPr/>
                <p:nvPr/>
              </p:nvPicPr>
              <p:blipFill>
                <a:blip r:embed="rId72"/>
                <a:stretch>
                  <a:fillRect/>
                </a:stretch>
              </p:blipFill>
              <p:spPr>
                <a:xfrm>
                  <a:off x="4357560" y="4657920"/>
                  <a:ext cx="17280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82" name="Freihand 81">
                  <a:extLst>
                    <a:ext uri="{FF2B5EF4-FFF2-40B4-BE49-F238E27FC236}">
                      <a16:creationId xmlns:a16="http://schemas.microsoft.com/office/drawing/2014/main" id="{349C7E59-6D18-4F54-ACA2-7ACA864B5909}"/>
                    </a:ext>
                  </a:extLst>
                </p14:cNvPr>
                <p14:cNvContentPartPr/>
                <p14:nvPr/>
              </p14:nvContentPartPr>
              <p14:xfrm>
                <a:off x="4514520" y="4604640"/>
                <a:ext cx="28080" cy="4320"/>
              </p14:xfrm>
            </p:contentPart>
          </mc:Choice>
          <mc:Fallback xmlns="">
            <p:pic>
              <p:nvPicPr>
                <p:cNvPr id="82" name="Freihand 81">
                  <a:extLst>
                    <a:ext uri="{FF2B5EF4-FFF2-40B4-BE49-F238E27FC236}">
                      <a16:creationId xmlns:a16="http://schemas.microsoft.com/office/drawing/2014/main" id="{349C7E59-6D18-4F54-ACA2-7ACA864B5909}"/>
                    </a:ext>
                  </a:extLst>
                </p:cNvPr>
                <p:cNvPicPr/>
                <p:nvPr/>
              </p:nvPicPr>
              <p:blipFill>
                <a:blip r:embed="rId74"/>
                <a:stretch>
                  <a:fillRect/>
                </a:stretch>
              </p:blipFill>
              <p:spPr>
                <a:xfrm>
                  <a:off x="4510200" y="4600320"/>
                  <a:ext cx="3672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83" name="Freihand 82">
                  <a:extLst>
                    <a:ext uri="{FF2B5EF4-FFF2-40B4-BE49-F238E27FC236}">
                      <a16:creationId xmlns:a16="http://schemas.microsoft.com/office/drawing/2014/main" id="{17B4E44B-07FB-4D98-AA48-A92AADF638DA}"/>
                    </a:ext>
                  </a:extLst>
                </p14:cNvPr>
                <p14:cNvContentPartPr/>
                <p14:nvPr/>
              </p14:nvContentPartPr>
              <p14:xfrm>
                <a:off x="4611000" y="4598520"/>
                <a:ext cx="277560" cy="142200"/>
              </p14:xfrm>
            </p:contentPart>
          </mc:Choice>
          <mc:Fallback xmlns="">
            <p:pic>
              <p:nvPicPr>
                <p:cNvPr id="83" name="Freihand 82">
                  <a:extLst>
                    <a:ext uri="{FF2B5EF4-FFF2-40B4-BE49-F238E27FC236}">
                      <a16:creationId xmlns:a16="http://schemas.microsoft.com/office/drawing/2014/main" id="{17B4E44B-07FB-4D98-AA48-A92AADF638DA}"/>
                    </a:ext>
                  </a:extLst>
                </p:cNvPr>
                <p:cNvPicPr/>
                <p:nvPr/>
              </p:nvPicPr>
              <p:blipFill>
                <a:blip r:embed="rId76"/>
                <a:stretch>
                  <a:fillRect/>
                </a:stretch>
              </p:blipFill>
              <p:spPr>
                <a:xfrm>
                  <a:off x="4606680" y="4594200"/>
                  <a:ext cx="2862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84" name="Freihand 83">
                  <a:extLst>
                    <a:ext uri="{FF2B5EF4-FFF2-40B4-BE49-F238E27FC236}">
                      <a16:creationId xmlns:a16="http://schemas.microsoft.com/office/drawing/2014/main" id="{40F32413-70F8-4515-9C70-1B89D57E8E50}"/>
                    </a:ext>
                  </a:extLst>
                </p14:cNvPr>
                <p14:cNvContentPartPr/>
                <p14:nvPr/>
              </p14:nvContentPartPr>
              <p14:xfrm>
                <a:off x="5061360" y="4646400"/>
                <a:ext cx="216720" cy="98640"/>
              </p14:xfrm>
            </p:contentPart>
          </mc:Choice>
          <mc:Fallback xmlns="">
            <p:pic>
              <p:nvPicPr>
                <p:cNvPr id="84" name="Freihand 83">
                  <a:extLst>
                    <a:ext uri="{FF2B5EF4-FFF2-40B4-BE49-F238E27FC236}">
                      <a16:creationId xmlns:a16="http://schemas.microsoft.com/office/drawing/2014/main" id="{40F32413-70F8-4515-9C70-1B89D57E8E50}"/>
                    </a:ext>
                  </a:extLst>
                </p:cNvPr>
                <p:cNvPicPr/>
                <p:nvPr/>
              </p:nvPicPr>
              <p:blipFill>
                <a:blip r:embed="rId78"/>
                <a:stretch>
                  <a:fillRect/>
                </a:stretch>
              </p:blipFill>
              <p:spPr>
                <a:xfrm>
                  <a:off x="5057040" y="4642080"/>
                  <a:ext cx="22536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85" name="Freihand 84">
                  <a:extLst>
                    <a:ext uri="{FF2B5EF4-FFF2-40B4-BE49-F238E27FC236}">
                      <a16:creationId xmlns:a16="http://schemas.microsoft.com/office/drawing/2014/main" id="{3785233C-0400-439C-9C20-6D3D0ADBE5C5}"/>
                    </a:ext>
                  </a:extLst>
                </p14:cNvPr>
                <p14:cNvContentPartPr/>
                <p14:nvPr/>
              </p14:nvContentPartPr>
              <p14:xfrm>
                <a:off x="5294280" y="4535520"/>
                <a:ext cx="22320" cy="29520"/>
              </p14:xfrm>
            </p:contentPart>
          </mc:Choice>
          <mc:Fallback xmlns="">
            <p:pic>
              <p:nvPicPr>
                <p:cNvPr id="85" name="Freihand 84">
                  <a:extLst>
                    <a:ext uri="{FF2B5EF4-FFF2-40B4-BE49-F238E27FC236}">
                      <a16:creationId xmlns:a16="http://schemas.microsoft.com/office/drawing/2014/main" id="{3785233C-0400-439C-9C20-6D3D0ADBE5C5}"/>
                    </a:ext>
                  </a:extLst>
                </p:cNvPr>
                <p:cNvPicPr/>
                <p:nvPr/>
              </p:nvPicPr>
              <p:blipFill>
                <a:blip r:embed="rId80"/>
                <a:stretch>
                  <a:fillRect/>
                </a:stretch>
              </p:blipFill>
              <p:spPr>
                <a:xfrm>
                  <a:off x="5289960" y="4531200"/>
                  <a:ext cx="309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86" name="Freihand 85">
                  <a:extLst>
                    <a:ext uri="{FF2B5EF4-FFF2-40B4-BE49-F238E27FC236}">
                      <a16:creationId xmlns:a16="http://schemas.microsoft.com/office/drawing/2014/main" id="{6B208B7C-0D9A-4DB9-A647-843253DE1A57}"/>
                    </a:ext>
                  </a:extLst>
                </p14:cNvPr>
                <p14:cNvContentPartPr/>
                <p14:nvPr/>
              </p14:nvContentPartPr>
              <p14:xfrm>
                <a:off x="5331000" y="4534080"/>
                <a:ext cx="263880" cy="202680"/>
              </p14:xfrm>
            </p:contentPart>
          </mc:Choice>
          <mc:Fallback xmlns="">
            <p:pic>
              <p:nvPicPr>
                <p:cNvPr id="86" name="Freihand 85">
                  <a:extLst>
                    <a:ext uri="{FF2B5EF4-FFF2-40B4-BE49-F238E27FC236}">
                      <a16:creationId xmlns:a16="http://schemas.microsoft.com/office/drawing/2014/main" id="{6B208B7C-0D9A-4DB9-A647-843253DE1A57}"/>
                    </a:ext>
                  </a:extLst>
                </p:cNvPr>
                <p:cNvPicPr/>
                <p:nvPr/>
              </p:nvPicPr>
              <p:blipFill>
                <a:blip r:embed="rId82"/>
                <a:stretch>
                  <a:fillRect/>
                </a:stretch>
              </p:blipFill>
              <p:spPr>
                <a:xfrm>
                  <a:off x="5326680" y="4529760"/>
                  <a:ext cx="27252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87" name="Freihand 86">
                  <a:extLst>
                    <a:ext uri="{FF2B5EF4-FFF2-40B4-BE49-F238E27FC236}">
                      <a16:creationId xmlns:a16="http://schemas.microsoft.com/office/drawing/2014/main" id="{66537808-D8CE-4BEF-8AC5-ED44F5021320}"/>
                    </a:ext>
                  </a:extLst>
                </p14:cNvPr>
                <p14:cNvContentPartPr/>
                <p14:nvPr/>
              </p14:nvContentPartPr>
              <p14:xfrm>
                <a:off x="5611800" y="4508520"/>
                <a:ext cx="204480" cy="213840"/>
              </p14:xfrm>
            </p:contentPart>
          </mc:Choice>
          <mc:Fallback xmlns="">
            <p:pic>
              <p:nvPicPr>
                <p:cNvPr id="87" name="Freihand 86">
                  <a:extLst>
                    <a:ext uri="{FF2B5EF4-FFF2-40B4-BE49-F238E27FC236}">
                      <a16:creationId xmlns:a16="http://schemas.microsoft.com/office/drawing/2014/main" id="{66537808-D8CE-4BEF-8AC5-ED44F5021320}"/>
                    </a:ext>
                  </a:extLst>
                </p:cNvPr>
                <p:cNvPicPr/>
                <p:nvPr/>
              </p:nvPicPr>
              <p:blipFill>
                <a:blip r:embed="rId84"/>
                <a:stretch>
                  <a:fillRect/>
                </a:stretch>
              </p:blipFill>
              <p:spPr>
                <a:xfrm>
                  <a:off x="5607480" y="4504200"/>
                  <a:ext cx="21312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88" name="Freihand 87">
                  <a:extLst>
                    <a:ext uri="{FF2B5EF4-FFF2-40B4-BE49-F238E27FC236}">
                      <a16:creationId xmlns:a16="http://schemas.microsoft.com/office/drawing/2014/main" id="{B7CEC70D-09C6-4007-9E1E-E827535857AD}"/>
                    </a:ext>
                  </a:extLst>
                </p14:cNvPr>
                <p14:cNvContentPartPr/>
                <p14:nvPr/>
              </p14:nvContentPartPr>
              <p14:xfrm>
                <a:off x="5810160" y="4550280"/>
                <a:ext cx="27720" cy="2880"/>
              </p14:xfrm>
            </p:contentPart>
          </mc:Choice>
          <mc:Fallback xmlns="">
            <p:pic>
              <p:nvPicPr>
                <p:cNvPr id="88" name="Freihand 87">
                  <a:extLst>
                    <a:ext uri="{FF2B5EF4-FFF2-40B4-BE49-F238E27FC236}">
                      <a16:creationId xmlns:a16="http://schemas.microsoft.com/office/drawing/2014/main" id="{B7CEC70D-09C6-4007-9E1E-E827535857AD}"/>
                    </a:ext>
                  </a:extLst>
                </p:cNvPr>
                <p:cNvPicPr/>
                <p:nvPr/>
              </p:nvPicPr>
              <p:blipFill>
                <a:blip r:embed="rId86"/>
                <a:stretch>
                  <a:fillRect/>
                </a:stretch>
              </p:blipFill>
              <p:spPr>
                <a:xfrm>
                  <a:off x="5805840" y="4545960"/>
                  <a:ext cx="36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89" name="Freihand 88">
                  <a:extLst>
                    <a:ext uri="{FF2B5EF4-FFF2-40B4-BE49-F238E27FC236}">
                      <a16:creationId xmlns:a16="http://schemas.microsoft.com/office/drawing/2014/main" id="{13B7FE11-A4FF-4B1A-8718-04E39934D419}"/>
                    </a:ext>
                  </a:extLst>
                </p14:cNvPr>
                <p14:cNvContentPartPr/>
                <p14:nvPr/>
              </p14:nvContentPartPr>
              <p14:xfrm>
                <a:off x="5854800" y="4656840"/>
                <a:ext cx="213120" cy="45720"/>
              </p14:xfrm>
            </p:contentPart>
          </mc:Choice>
          <mc:Fallback xmlns="">
            <p:pic>
              <p:nvPicPr>
                <p:cNvPr id="89" name="Freihand 88">
                  <a:extLst>
                    <a:ext uri="{FF2B5EF4-FFF2-40B4-BE49-F238E27FC236}">
                      <a16:creationId xmlns:a16="http://schemas.microsoft.com/office/drawing/2014/main" id="{13B7FE11-A4FF-4B1A-8718-04E39934D419}"/>
                    </a:ext>
                  </a:extLst>
                </p:cNvPr>
                <p:cNvPicPr/>
                <p:nvPr/>
              </p:nvPicPr>
              <p:blipFill>
                <a:blip r:embed="rId88"/>
                <a:stretch>
                  <a:fillRect/>
                </a:stretch>
              </p:blipFill>
              <p:spPr>
                <a:xfrm>
                  <a:off x="5850480" y="4652520"/>
                  <a:ext cx="22176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90" name="Freihand 89">
                  <a:extLst>
                    <a:ext uri="{FF2B5EF4-FFF2-40B4-BE49-F238E27FC236}">
                      <a16:creationId xmlns:a16="http://schemas.microsoft.com/office/drawing/2014/main" id="{5791BC05-1D6B-4D81-AC15-841B47BEAC30}"/>
                    </a:ext>
                  </a:extLst>
                </p14:cNvPr>
                <p14:cNvContentPartPr/>
                <p14:nvPr/>
              </p14:nvContentPartPr>
              <p14:xfrm>
                <a:off x="6084840" y="4510320"/>
                <a:ext cx="351360" cy="193320"/>
              </p14:xfrm>
            </p:contentPart>
          </mc:Choice>
          <mc:Fallback xmlns="">
            <p:pic>
              <p:nvPicPr>
                <p:cNvPr id="90" name="Freihand 89">
                  <a:extLst>
                    <a:ext uri="{FF2B5EF4-FFF2-40B4-BE49-F238E27FC236}">
                      <a16:creationId xmlns:a16="http://schemas.microsoft.com/office/drawing/2014/main" id="{5791BC05-1D6B-4D81-AC15-841B47BEAC30}"/>
                    </a:ext>
                  </a:extLst>
                </p:cNvPr>
                <p:cNvPicPr/>
                <p:nvPr/>
              </p:nvPicPr>
              <p:blipFill>
                <a:blip r:embed="rId90"/>
                <a:stretch>
                  <a:fillRect/>
                </a:stretch>
              </p:blipFill>
              <p:spPr>
                <a:xfrm>
                  <a:off x="6080520" y="4506000"/>
                  <a:ext cx="36000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91" name="Freihand 90">
                  <a:extLst>
                    <a:ext uri="{FF2B5EF4-FFF2-40B4-BE49-F238E27FC236}">
                      <a16:creationId xmlns:a16="http://schemas.microsoft.com/office/drawing/2014/main" id="{A7365860-1BC2-49F3-A502-63D33B54A11A}"/>
                    </a:ext>
                  </a:extLst>
                </p14:cNvPr>
                <p14:cNvContentPartPr/>
                <p14:nvPr/>
              </p14:nvContentPartPr>
              <p14:xfrm>
                <a:off x="6658680" y="4524720"/>
                <a:ext cx="219960" cy="177120"/>
              </p14:xfrm>
            </p:contentPart>
          </mc:Choice>
          <mc:Fallback xmlns="">
            <p:pic>
              <p:nvPicPr>
                <p:cNvPr id="91" name="Freihand 90">
                  <a:extLst>
                    <a:ext uri="{FF2B5EF4-FFF2-40B4-BE49-F238E27FC236}">
                      <a16:creationId xmlns:a16="http://schemas.microsoft.com/office/drawing/2014/main" id="{A7365860-1BC2-49F3-A502-63D33B54A11A}"/>
                    </a:ext>
                  </a:extLst>
                </p:cNvPr>
                <p:cNvPicPr/>
                <p:nvPr/>
              </p:nvPicPr>
              <p:blipFill>
                <a:blip r:embed="rId92"/>
                <a:stretch>
                  <a:fillRect/>
                </a:stretch>
              </p:blipFill>
              <p:spPr>
                <a:xfrm>
                  <a:off x="6654360" y="4520400"/>
                  <a:ext cx="2286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92" name="Freihand 91">
                  <a:extLst>
                    <a:ext uri="{FF2B5EF4-FFF2-40B4-BE49-F238E27FC236}">
                      <a16:creationId xmlns:a16="http://schemas.microsoft.com/office/drawing/2014/main" id="{7B86A5D3-C243-402A-9D10-9648EB2D62F8}"/>
                    </a:ext>
                  </a:extLst>
                </p14:cNvPr>
                <p14:cNvContentPartPr/>
                <p14:nvPr/>
              </p14:nvContentPartPr>
              <p14:xfrm>
                <a:off x="6876480" y="4596720"/>
                <a:ext cx="364320" cy="93960"/>
              </p14:xfrm>
            </p:contentPart>
          </mc:Choice>
          <mc:Fallback xmlns="">
            <p:pic>
              <p:nvPicPr>
                <p:cNvPr id="92" name="Freihand 91">
                  <a:extLst>
                    <a:ext uri="{FF2B5EF4-FFF2-40B4-BE49-F238E27FC236}">
                      <a16:creationId xmlns:a16="http://schemas.microsoft.com/office/drawing/2014/main" id="{7B86A5D3-C243-402A-9D10-9648EB2D62F8}"/>
                    </a:ext>
                  </a:extLst>
                </p:cNvPr>
                <p:cNvPicPr/>
                <p:nvPr/>
              </p:nvPicPr>
              <p:blipFill>
                <a:blip r:embed="rId94"/>
                <a:stretch>
                  <a:fillRect/>
                </a:stretch>
              </p:blipFill>
              <p:spPr>
                <a:xfrm>
                  <a:off x="6872160" y="4592400"/>
                  <a:ext cx="3729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93" name="Freihand 92">
                  <a:extLst>
                    <a:ext uri="{FF2B5EF4-FFF2-40B4-BE49-F238E27FC236}">
                      <a16:creationId xmlns:a16="http://schemas.microsoft.com/office/drawing/2014/main" id="{38CA9627-F383-45F7-8C9C-A8C7D6898087}"/>
                    </a:ext>
                  </a:extLst>
                </p14:cNvPr>
                <p14:cNvContentPartPr/>
                <p14:nvPr/>
              </p14:nvContentPartPr>
              <p14:xfrm>
                <a:off x="7280040" y="4578360"/>
                <a:ext cx="219240" cy="93960"/>
              </p14:xfrm>
            </p:contentPart>
          </mc:Choice>
          <mc:Fallback xmlns="">
            <p:pic>
              <p:nvPicPr>
                <p:cNvPr id="93" name="Freihand 92">
                  <a:extLst>
                    <a:ext uri="{FF2B5EF4-FFF2-40B4-BE49-F238E27FC236}">
                      <a16:creationId xmlns:a16="http://schemas.microsoft.com/office/drawing/2014/main" id="{38CA9627-F383-45F7-8C9C-A8C7D6898087}"/>
                    </a:ext>
                  </a:extLst>
                </p:cNvPr>
                <p:cNvPicPr/>
                <p:nvPr/>
              </p:nvPicPr>
              <p:blipFill>
                <a:blip r:embed="rId96"/>
                <a:stretch>
                  <a:fillRect/>
                </a:stretch>
              </p:blipFill>
              <p:spPr>
                <a:xfrm>
                  <a:off x="7275720" y="4574040"/>
                  <a:ext cx="22788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94" name="Freihand 93">
                  <a:extLst>
                    <a:ext uri="{FF2B5EF4-FFF2-40B4-BE49-F238E27FC236}">
                      <a16:creationId xmlns:a16="http://schemas.microsoft.com/office/drawing/2014/main" id="{3C600A5E-3B5B-43D6-A1C3-5C180B01F1D5}"/>
                    </a:ext>
                  </a:extLst>
                </p14:cNvPr>
                <p14:cNvContentPartPr/>
                <p14:nvPr/>
              </p14:nvContentPartPr>
              <p14:xfrm>
                <a:off x="7515480" y="4565400"/>
                <a:ext cx="100080" cy="106920"/>
              </p14:xfrm>
            </p:contentPart>
          </mc:Choice>
          <mc:Fallback xmlns="">
            <p:pic>
              <p:nvPicPr>
                <p:cNvPr id="94" name="Freihand 93">
                  <a:extLst>
                    <a:ext uri="{FF2B5EF4-FFF2-40B4-BE49-F238E27FC236}">
                      <a16:creationId xmlns:a16="http://schemas.microsoft.com/office/drawing/2014/main" id="{3C600A5E-3B5B-43D6-A1C3-5C180B01F1D5}"/>
                    </a:ext>
                  </a:extLst>
                </p:cNvPr>
                <p:cNvPicPr/>
                <p:nvPr/>
              </p:nvPicPr>
              <p:blipFill>
                <a:blip r:embed="rId98"/>
                <a:stretch>
                  <a:fillRect/>
                </a:stretch>
              </p:blipFill>
              <p:spPr>
                <a:xfrm>
                  <a:off x="7511160" y="4561080"/>
                  <a:ext cx="10872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95" name="Freihand 94">
                  <a:extLst>
                    <a:ext uri="{FF2B5EF4-FFF2-40B4-BE49-F238E27FC236}">
                      <a16:creationId xmlns:a16="http://schemas.microsoft.com/office/drawing/2014/main" id="{9C132F53-F5B5-497F-B809-4CD3829A6832}"/>
                    </a:ext>
                  </a:extLst>
                </p14:cNvPr>
                <p14:cNvContentPartPr/>
                <p14:nvPr/>
              </p14:nvContentPartPr>
              <p14:xfrm>
                <a:off x="7637520" y="4454520"/>
                <a:ext cx="298080" cy="207360"/>
              </p14:xfrm>
            </p:contentPart>
          </mc:Choice>
          <mc:Fallback xmlns="">
            <p:pic>
              <p:nvPicPr>
                <p:cNvPr id="95" name="Freihand 94">
                  <a:extLst>
                    <a:ext uri="{FF2B5EF4-FFF2-40B4-BE49-F238E27FC236}">
                      <a16:creationId xmlns:a16="http://schemas.microsoft.com/office/drawing/2014/main" id="{9C132F53-F5B5-497F-B809-4CD3829A6832}"/>
                    </a:ext>
                  </a:extLst>
                </p:cNvPr>
                <p:cNvPicPr/>
                <p:nvPr/>
              </p:nvPicPr>
              <p:blipFill>
                <a:blip r:embed="rId100"/>
                <a:stretch>
                  <a:fillRect/>
                </a:stretch>
              </p:blipFill>
              <p:spPr>
                <a:xfrm>
                  <a:off x="7633200" y="4450200"/>
                  <a:ext cx="3067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96" name="Freihand 95">
                  <a:extLst>
                    <a:ext uri="{FF2B5EF4-FFF2-40B4-BE49-F238E27FC236}">
                      <a16:creationId xmlns:a16="http://schemas.microsoft.com/office/drawing/2014/main" id="{94F657F2-6A75-4493-A21C-60D709C1201F}"/>
                    </a:ext>
                  </a:extLst>
                </p14:cNvPr>
                <p14:cNvContentPartPr/>
                <p14:nvPr/>
              </p14:nvContentPartPr>
              <p14:xfrm>
                <a:off x="7965840" y="4533000"/>
                <a:ext cx="73800" cy="57240"/>
              </p14:xfrm>
            </p:contentPart>
          </mc:Choice>
          <mc:Fallback xmlns="">
            <p:pic>
              <p:nvPicPr>
                <p:cNvPr id="96" name="Freihand 95">
                  <a:extLst>
                    <a:ext uri="{FF2B5EF4-FFF2-40B4-BE49-F238E27FC236}">
                      <a16:creationId xmlns:a16="http://schemas.microsoft.com/office/drawing/2014/main" id="{94F657F2-6A75-4493-A21C-60D709C1201F}"/>
                    </a:ext>
                  </a:extLst>
                </p:cNvPr>
                <p:cNvPicPr/>
                <p:nvPr/>
              </p:nvPicPr>
              <p:blipFill>
                <a:blip r:embed="rId102"/>
                <a:stretch>
                  <a:fillRect/>
                </a:stretch>
              </p:blipFill>
              <p:spPr>
                <a:xfrm>
                  <a:off x="7961520" y="4528680"/>
                  <a:ext cx="8244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7" name="Freihand 96">
                  <a:extLst>
                    <a:ext uri="{FF2B5EF4-FFF2-40B4-BE49-F238E27FC236}">
                      <a16:creationId xmlns:a16="http://schemas.microsoft.com/office/drawing/2014/main" id="{E15BF92C-831A-43F7-867C-9412D29DD46C}"/>
                    </a:ext>
                  </a:extLst>
                </p14:cNvPr>
                <p14:cNvContentPartPr/>
                <p14:nvPr/>
              </p14:nvContentPartPr>
              <p14:xfrm>
                <a:off x="8078160" y="4416720"/>
                <a:ext cx="144000" cy="176040"/>
              </p14:xfrm>
            </p:contentPart>
          </mc:Choice>
          <mc:Fallback xmlns="">
            <p:pic>
              <p:nvPicPr>
                <p:cNvPr id="97" name="Freihand 96">
                  <a:extLst>
                    <a:ext uri="{FF2B5EF4-FFF2-40B4-BE49-F238E27FC236}">
                      <a16:creationId xmlns:a16="http://schemas.microsoft.com/office/drawing/2014/main" id="{E15BF92C-831A-43F7-867C-9412D29DD46C}"/>
                    </a:ext>
                  </a:extLst>
                </p:cNvPr>
                <p:cNvPicPr/>
                <p:nvPr/>
              </p:nvPicPr>
              <p:blipFill>
                <a:blip r:embed="rId104"/>
                <a:stretch>
                  <a:fillRect/>
                </a:stretch>
              </p:blipFill>
              <p:spPr>
                <a:xfrm>
                  <a:off x="8073840" y="4412400"/>
                  <a:ext cx="1526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8" name="Freihand 97">
                  <a:extLst>
                    <a:ext uri="{FF2B5EF4-FFF2-40B4-BE49-F238E27FC236}">
                      <a16:creationId xmlns:a16="http://schemas.microsoft.com/office/drawing/2014/main" id="{5BD3EB25-B825-4228-B98F-CF662A201FB5}"/>
                    </a:ext>
                  </a:extLst>
                </p14:cNvPr>
                <p14:cNvContentPartPr/>
                <p14:nvPr/>
              </p14:nvContentPartPr>
              <p14:xfrm>
                <a:off x="8276160" y="4341840"/>
                <a:ext cx="38880" cy="288000"/>
              </p14:xfrm>
            </p:contentPart>
          </mc:Choice>
          <mc:Fallback xmlns="">
            <p:pic>
              <p:nvPicPr>
                <p:cNvPr id="98" name="Freihand 97">
                  <a:extLst>
                    <a:ext uri="{FF2B5EF4-FFF2-40B4-BE49-F238E27FC236}">
                      <a16:creationId xmlns:a16="http://schemas.microsoft.com/office/drawing/2014/main" id="{5BD3EB25-B825-4228-B98F-CF662A201FB5}"/>
                    </a:ext>
                  </a:extLst>
                </p:cNvPr>
                <p:cNvPicPr/>
                <p:nvPr/>
              </p:nvPicPr>
              <p:blipFill>
                <a:blip r:embed="rId106"/>
                <a:stretch>
                  <a:fillRect/>
                </a:stretch>
              </p:blipFill>
              <p:spPr>
                <a:xfrm>
                  <a:off x="8271840" y="4337520"/>
                  <a:ext cx="4752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01" name="Freihand 100">
                  <a:extLst>
                    <a:ext uri="{FF2B5EF4-FFF2-40B4-BE49-F238E27FC236}">
                      <a16:creationId xmlns:a16="http://schemas.microsoft.com/office/drawing/2014/main" id="{ABB20B76-C51E-4C93-A001-4575F7055756}"/>
                    </a:ext>
                  </a:extLst>
                </p14:cNvPr>
                <p14:cNvContentPartPr/>
                <p14:nvPr/>
              </p14:nvContentPartPr>
              <p14:xfrm>
                <a:off x="2918280" y="1052880"/>
                <a:ext cx="594720" cy="2493720"/>
              </p14:xfrm>
            </p:contentPart>
          </mc:Choice>
          <mc:Fallback xmlns="">
            <p:pic>
              <p:nvPicPr>
                <p:cNvPr id="101" name="Freihand 100">
                  <a:extLst>
                    <a:ext uri="{FF2B5EF4-FFF2-40B4-BE49-F238E27FC236}">
                      <a16:creationId xmlns:a16="http://schemas.microsoft.com/office/drawing/2014/main" id="{ABB20B76-C51E-4C93-A001-4575F7055756}"/>
                    </a:ext>
                  </a:extLst>
                </p:cNvPr>
                <p:cNvPicPr/>
                <p:nvPr/>
              </p:nvPicPr>
              <p:blipFill>
                <a:blip r:embed="rId108"/>
                <a:stretch>
                  <a:fillRect/>
                </a:stretch>
              </p:blipFill>
              <p:spPr>
                <a:xfrm>
                  <a:off x="2913960" y="1048560"/>
                  <a:ext cx="603360" cy="25023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03" name="Freihand 102">
                  <a:extLst>
                    <a:ext uri="{FF2B5EF4-FFF2-40B4-BE49-F238E27FC236}">
                      <a16:creationId xmlns:a16="http://schemas.microsoft.com/office/drawing/2014/main" id="{AA990DDB-B096-4729-A886-9542FEA29473}"/>
                    </a:ext>
                  </a:extLst>
                </p14:cNvPr>
                <p14:cNvContentPartPr/>
                <p14:nvPr/>
              </p14:nvContentPartPr>
              <p14:xfrm>
                <a:off x="3632160" y="726720"/>
                <a:ext cx="183240" cy="155160"/>
              </p14:xfrm>
            </p:contentPart>
          </mc:Choice>
          <mc:Fallback xmlns="">
            <p:pic>
              <p:nvPicPr>
                <p:cNvPr id="103" name="Freihand 102">
                  <a:extLst>
                    <a:ext uri="{FF2B5EF4-FFF2-40B4-BE49-F238E27FC236}">
                      <a16:creationId xmlns:a16="http://schemas.microsoft.com/office/drawing/2014/main" id="{AA990DDB-B096-4729-A886-9542FEA29473}"/>
                    </a:ext>
                  </a:extLst>
                </p:cNvPr>
                <p:cNvPicPr/>
                <p:nvPr/>
              </p:nvPicPr>
              <p:blipFill>
                <a:blip r:embed="rId110"/>
                <a:stretch>
                  <a:fillRect/>
                </a:stretch>
              </p:blipFill>
              <p:spPr>
                <a:xfrm>
                  <a:off x="3627840" y="722400"/>
                  <a:ext cx="19188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04" name="Freihand 103">
                  <a:extLst>
                    <a:ext uri="{FF2B5EF4-FFF2-40B4-BE49-F238E27FC236}">
                      <a16:creationId xmlns:a16="http://schemas.microsoft.com/office/drawing/2014/main" id="{84842A3C-F450-4BD8-B140-9AAC26978B46}"/>
                    </a:ext>
                  </a:extLst>
                </p14:cNvPr>
                <p14:cNvContentPartPr/>
                <p14:nvPr/>
              </p14:nvContentPartPr>
              <p14:xfrm>
                <a:off x="3528120" y="726000"/>
                <a:ext cx="264240" cy="249480"/>
              </p14:xfrm>
            </p:contentPart>
          </mc:Choice>
          <mc:Fallback xmlns="">
            <p:pic>
              <p:nvPicPr>
                <p:cNvPr id="104" name="Freihand 103">
                  <a:extLst>
                    <a:ext uri="{FF2B5EF4-FFF2-40B4-BE49-F238E27FC236}">
                      <a16:creationId xmlns:a16="http://schemas.microsoft.com/office/drawing/2014/main" id="{84842A3C-F450-4BD8-B140-9AAC26978B46}"/>
                    </a:ext>
                  </a:extLst>
                </p:cNvPr>
                <p:cNvPicPr/>
                <p:nvPr/>
              </p:nvPicPr>
              <p:blipFill>
                <a:blip r:embed="rId112"/>
                <a:stretch>
                  <a:fillRect/>
                </a:stretch>
              </p:blipFill>
              <p:spPr>
                <a:xfrm>
                  <a:off x="3523800" y="721680"/>
                  <a:ext cx="27288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05" name="Freihand 104">
                  <a:extLst>
                    <a:ext uri="{FF2B5EF4-FFF2-40B4-BE49-F238E27FC236}">
                      <a16:creationId xmlns:a16="http://schemas.microsoft.com/office/drawing/2014/main" id="{5AA025E7-400F-4FAF-A3C3-0C7DCF2791BE}"/>
                    </a:ext>
                  </a:extLst>
                </p14:cNvPr>
                <p14:cNvContentPartPr/>
                <p14:nvPr/>
              </p14:nvContentPartPr>
              <p14:xfrm>
                <a:off x="4047240" y="614400"/>
                <a:ext cx="7200" cy="153360"/>
              </p14:xfrm>
            </p:contentPart>
          </mc:Choice>
          <mc:Fallback xmlns="">
            <p:pic>
              <p:nvPicPr>
                <p:cNvPr id="105" name="Freihand 104">
                  <a:extLst>
                    <a:ext uri="{FF2B5EF4-FFF2-40B4-BE49-F238E27FC236}">
                      <a16:creationId xmlns:a16="http://schemas.microsoft.com/office/drawing/2014/main" id="{5AA025E7-400F-4FAF-A3C3-0C7DCF2791BE}"/>
                    </a:ext>
                  </a:extLst>
                </p:cNvPr>
                <p:cNvPicPr/>
                <p:nvPr/>
              </p:nvPicPr>
              <p:blipFill>
                <a:blip r:embed="rId114"/>
                <a:stretch>
                  <a:fillRect/>
                </a:stretch>
              </p:blipFill>
              <p:spPr>
                <a:xfrm>
                  <a:off x="4042920" y="610080"/>
                  <a:ext cx="158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06" name="Freihand 105">
                  <a:extLst>
                    <a:ext uri="{FF2B5EF4-FFF2-40B4-BE49-F238E27FC236}">
                      <a16:creationId xmlns:a16="http://schemas.microsoft.com/office/drawing/2014/main" id="{880EE4CF-9277-484E-AB44-0912DF007645}"/>
                    </a:ext>
                  </a:extLst>
                </p14:cNvPr>
                <p14:cNvContentPartPr/>
                <p14:nvPr/>
              </p14:nvContentPartPr>
              <p14:xfrm>
                <a:off x="3945360" y="590280"/>
                <a:ext cx="210240" cy="109080"/>
              </p14:xfrm>
            </p:contentPart>
          </mc:Choice>
          <mc:Fallback xmlns="">
            <p:pic>
              <p:nvPicPr>
                <p:cNvPr id="106" name="Freihand 105">
                  <a:extLst>
                    <a:ext uri="{FF2B5EF4-FFF2-40B4-BE49-F238E27FC236}">
                      <a16:creationId xmlns:a16="http://schemas.microsoft.com/office/drawing/2014/main" id="{880EE4CF-9277-484E-AB44-0912DF007645}"/>
                    </a:ext>
                  </a:extLst>
                </p:cNvPr>
                <p:cNvPicPr/>
                <p:nvPr/>
              </p:nvPicPr>
              <p:blipFill>
                <a:blip r:embed="rId116"/>
                <a:stretch>
                  <a:fillRect/>
                </a:stretch>
              </p:blipFill>
              <p:spPr>
                <a:xfrm>
                  <a:off x="3941040" y="585960"/>
                  <a:ext cx="2188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07" name="Freihand 106">
                  <a:extLst>
                    <a:ext uri="{FF2B5EF4-FFF2-40B4-BE49-F238E27FC236}">
                      <a16:creationId xmlns:a16="http://schemas.microsoft.com/office/drawing/2014/main" id="{C985ED11-ABE6-40C9-BC61-9F37F5F20443}"/>
                    </a:ext>
                  </a:extLst>
                </p14:cNvPr>
                <p14:cNvContentPartPr/>
                <p14:nvPr/>
              </p14:nvContentPartPr>
              <p14:xfrm>
                <a:off x="4149120" y="668760"/>
                <a:ext cx="161640" cy="79200"/>
              </p14:xfrm>
            </p:contentPart>
          </mc:Choice>
          <mc:Fallback xmlns="">
            <p:pic>
              <p:nvPicPr>
                <p:cNvPr id="107" name="Freihand 106">
                  <a:extLst>
                    <a:ext uri="{FF2B5EF4-FFF2-40B4-BE49-F238E27FC236}">
                      <a16:creationId xmlns:a16="http://schemas.microsoft.com/office/drawing/2014/main" id="{C985ED11-ABE6-40C9-BC61-9F37F5F20443}"/>
                    </a:ext>
                  </a:extLst>
                </p:cNvPr>
                <p:cNvPicPr/>
                <p:nvPr/>
              </p:nvPicPr>
              <p:blipFill>
                <a:blip r:embed="rId118"/>
                <a:stretch>
                  <a:fillRect/>
                </a:stretch>
              </p:blipFill>
              <p:spPr>
                <a:xfrm>
                  <a:off x="4144800" y="664440"/>
                  <a:ext cx="1702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08" name="Freihand 107">
                  <a:extLst>
                    <a:ext uri="{FF2B5EF4-FFF2-40B4-BE49-F238E27FC236}">
                      <a16:creationId xmlns:a16="http://schemas.microsoft.com/office/drawing/2014/main" id="{E0D8F907-D96A-42D8-993D-B201C47BF1FD}"/>
                    </a:ext>
                  </a:extLst>
                </p14:cNvPr>
                <p14:cNvContentPartPr/>
                <p14:nvPr/>
              </p14:nvContentPartPr>
              <p14:xfrm>
                <a:off x="4307880" y="647160"/>
                <a:ext cx="26640" cy="16560"/>
              </p14:xfrm>
            </p:contentPart>
          </mc:Choice>
          <mc:Fallback xmlns="">
            <p:pic>
              <p:nvPicPr>
                <p:cNvPr id="108" name="Freihand 107">
                  <a:extLst>
                    <a:ext uri="{FF2B5EF4-FFF2-40B4-BE49-F238E27FC236}">
                      <a16:creationId xmlns:a16="http://schemas.microsoft.com/office/drawing/2014/main" id="{E0D8F907-D96A-42D8-993D-B201C47BF1FD}"/>
                    </a:ext>
                  </a:extLst>
                </p:cNvPr>
                <p:cNvPicPr/>
                <p:nvPr/>
              </p:nvPicPr>
              <p:blipFill>
                <a:blip r:embed="rId120"/>
                <a:stretch>
                  <a:fillRect/>
                </a:stretch>
              </p:blipFill>
              <p:spPr>
                <a:xfrm>
                  <a:off x="4303560" y="642840"/>
                  <a:ext cx="352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9" name="Freihand 108">
                  <a:extLst>
                    <a:ext uri="{FF2B5EF4-FFF2-40B4-BE49-F238E27FC236}">
                      <a16:creationId xmlns:a16="http://schemas.microsoft.com/office/drawing/2014/main" id="{EF94E2AA-0A5C-49B6-8865-8E20BEC11B1C}"/>
                    </a:ext>
                  </a:extLst>
                </p14:cNvPr>
                <p14:cNvContentPartPr/>
                <p14:nvPr/>
              </p14:nvContentPartPr>
              <p14:xfrm>
                <a:off x="4374120" y="674520"/>
                <a:ext cx="150840" cy="66600"/>
              </p14:xfrm>
            </p:contentPart>
          </mc:Choice>
          <mc:Fallback xmlns="">
            <p:pic>
              <p:nvPicPr>
                <p:cNvPr id="109" name="Freihand 108">
                  <a:extLst>
                    <a:ext uri="{FF2B5EF4-FFF2-40B4-BE49-F238E27FC236}">
                      <a16:creationId xmlns:a16="http://schemas.microsoft.com/office/drawing/2014/main" id="{EF94E2AA-0A5C-49B6-8865-8E20BEC11B1C}"/>
                    </a:ext>
                  </a:extLst>
                </p:cNvPr>
                <p:cNvPicPr/>
                <p:nvPr/>
              </p:nvPicPr>
              <p:blipFill>
                <a:blip r:embed="rId122"/>
                <a:stretch>
                  <a:fillRect/>
                </a:stretch>
              </p:blipFill>
              <p:spPr>
                <a:xfrm>
                  <a:off x="4369800" y="670200"/>
                  <a:ext cx="15948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10" name="Freihand 109">
                  <a:extLst>
                    <a:ext uri="{FF2B5EF4-FFF2-40B4-BE49-F238E27FC236}">
                      <a16:creationId xmlns:a16="http://schemas.microsoft.com/office/drawing/2014/main" id="{5BFCA804-291F-42F0-A459-24D3A4EF281D}"/>
                    </a:ext>
                  </a:extLst>
                </p14:cNvPr>
                <p14:cNvContentPartPr/>
                <p14:nvPr/>
              </p14:nvContentPartPr>
              <p14:xfrm>
                <a:off x="4495800" y="661200"/>
                <a:ext cx="101160" cy="96480"/>
              </p14:xfrm>
            </p:contentPart>
          </mc:Choice>
          <mc:Fallback xmlns="">
            <p:pic>
              <p:nvPicPr>
                <p:cNvPr id="110" name="Freihand 109">
                  <a:extLst>
                    <a:ext uri="{FF2B5EF4-FFF2-40B4-BE49-F238E27FC236}">
                      <a16:creationId xmlns:a16="http://schemas.microsoft.com/office/drawing/2014/main" id="{5BFCA804-291F-42F0-A459-24D3A4EF281D}"/>
                    </a:ext>
                  </a:extLst>
                </p:cNvPr>
                <p:cNvPicPr/>
                <p:nvPr/>
              </p:nvPicPr>
              <p:blipFill>
                <a:blip r:embed="rId124"/>
                <a:stretch>
                  <a:fillRect/>
                </a:stretch>
              </p:blipFill>
              <p:spPr>
                <a:xfrm>
                  <a:off x="4491480" y="656880"/>
                  <a:ext cx="1098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11" name="Freihand 110">
                  <a:extLst>
                    <a:ext uri="{FF2B5EF4-FFF2-40B4-BE49-F238E27FC236}">
                      <a16:creationId xmlns:a16="http://schemas.microsoft.com/office/drawing/2014/main" id="{C903A295-9F66-4C63-9D45-7476426EF29D}"/>
                    </a:ext>
                  </a:extLst>
                </p14:cNvPr>
                <p14:cNvContentPartPr/>
                <p14:nvPr/>
              </p14:nvContentPartPr>
              <p14:xfrm>
                <a:off x="4512720" y="668760"/>
                <a:ext cx="109800" cy="48960"/>
              </p14:xfrm>
            </p:contentPart>
          </mc:Choice>
          <mc:Fallback xmlns="">
            <p:pic>
              <p:nvPicPr>
                <p:cNvPr id="111" name="Freihand 110">
                  <a:extLst>
                    <a:ext uri="{FF2B5EF4-FFF2-40B4-BE49-F238E27FC236}">
                      <a16:creationId xmlns:a16="http://schemas.microsoft.com/office/drawing/2014/main" id="{C903A295-9F66-4C63-9D45-7476426EF29D}"/>
                    </a:ext>
                  </a:extLst>
                </p:cNvPr>
                <p:cNvPicPr/>
                <p:nvPr/>
              </p:nvPicPr>
              <p:blipFill>
                <a:blip r:embed="rId126"/>
                <a:stretch>
                  <a:fillRect/>
                </a:stretch>
              </p:blipFill>
              <p:spPr>
                <a:xfrm>
                  <a:off x="4508400" y="664440"/>
                  <a:ext cx="11844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12" name="Freihand 111">
                  <a:extLst>
                    <a:ext uri="{FF2B5EF4-FFF2-40B4-BE49-F238E27FC236}">
                      <a16:creationId xmlns:a16="http://schemas.microsoft.com/office/drawing/2014/main" id="{7521548D-0C44-4B30-A32F-1C437CAC2D01}"/>
                    </a:ext>
                  </a:extLst>
                </p14:cNvPr>
                <p14:cNvContentPartPr/>
                <p14:nvPr/>
              </p14:nvContentPartPr>
              <p14:xfrm>
                <a:off x="4635120" y="570480"/>
                <a:ext cx="98280" cy="164880"/>
              </p14:xfrm>
            </p:contentPart>
          </mc:Choice>
          <mc:Fallback xmlns="">
            <p:pic>
              <p:nvPicPr>
                <p:cNvPr id="112" name="Freihand 111">
                  <a:extLst>
                    <a:ext uri="{FF2B5EF4-FFF2-40B4-BE49-F238E27FC236}">
                      <a16:creationId xmlns:a16="http://schemas.microsoft.com/office/drawing/2014/main" id="{7521548D-0C44-4B30-A32F-1C437CAC2D01}"/>
                    </a:ext>
                  </a:extLst>
                </p:cNvPr>
                <p:cNvPicPr/>
                <p:nvPr/>
              </p:nvPicPr>
              <p:blipFill>
                <a:blip r:embed="rId128"/>
                <a:stretch>
                  <a:fillRect/>
                </a:stretch>
              </p:blipFill>
              <p:spPr>
                <a:xfrm>
                  <a:off x="4630800" y="566160"/>
                  <a:ext cx="1069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13" name="Freihand 112">
                  <a:extLst>
                    <a:ext uri="{FF2B5EF4-FFF2-40B4-BE49-F238E27FC236}">
                      <a16:creationId xmlns:a16="http://schemas.microsoft.com/office/drawing/2014/main" id="{9AC467BA-749E-4B26-B8AF-47C565E70BAF}"/>
                    </a:ext>
                  </a:extLst>
                </p14:cNvPr>
                <p14:cNvContentPartPr/>
                <p14:nvPr/>
              </p14:nvContentPartPr>
              <p14:xfrm>
                <a:off x="4683000" y="633120"/>
                <a:ext cx="203760" cy="105120"/>
              </p14:xfrm>
            </p:contentPart>
          </mc:Choice>
          <mc:Fallback xmlns="">
            <p:pic>
              <p:nvPicPr>
                <p:cNvPr id="113" name="Freihand 112">
                  <a:extLst>
                    <a:ext uri="{FF2B5EF4-FFF2-40B4-BE49-F238E27FC236}">
                      <a16:creationId xmlns:a16="http://schemas.microsoft.com/office/drawing/2014/main" id="{9AC467BA-749E-4B26-B8AF-47C565E70BAF}"/>
                    </a:ext>
                  </a:extLst>
                </p:cNvPr>
                <p:cNvPicPr/>
                <p:nvPr/>
              </p:nvPicPr>
              <p:blipFill>
                <a:blip r:embed="rId130"/>
                <a:stretch>
                  <a:fillRect/>
                </a:stretch>
              </p:blipFill>
              <p:spPr>
                <a:xfrm>
                  <a:off x="4678680" y="628800"/>
                  <a:ext cx="21240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14" name="Freihand 113">
                  <a:extLst>
                    <a:ext uri="{FF2B5EF4-FFF2-40B4-BE49-F238E27FC236}">
                      <a16:creationId xmlns:a16="http://schemas.microsoft.com/office/drawing/2014/main" id="{E4FD7A96-6EF6-4E7C-8AE7-856AB84F63F8}"/>
                    </a:ext>
                  </a:extLst>
                </p14:cNvPr>
                <p14:cNvContentPartPr/>
                <p14:nvPr/>
              </p14:nvContentPartPr>
              <p14:xfrm>
                <a:off x="4883520" y="636000"/>
                <a:ext cx="54360" cy="126720"/>
              </p14:xfrm>
            </p:contentPart>
          </mc:Choice>
          <mc:Fallback xmlns="">
            <p:pic>
              <p:nvPicPr>
                <p:cNvPr id="114" name="Freihand 113">
                  <a:extLst>
                    <a:ext uri="{FF2B5EF4-FFF2-40B4-BE49-F238E27FC236}">
                      <a16:creationId xmlns:a16="http://schemas.microsoft.com/office/drawing/2014/main" id="{E4FD7A96-6EF6-4E7C-8AE7-856AB84F63F8}"/>
                    </a:ext>
                  </a:extLst>
                </p:cNvPr>
                <p:cNvPicPr/>
                <p:nvPr/>
              </p:nvPicPr>
              <p:blipFill>
                <a:blip r:embed="rId132"/>
                <a:stretch>
                  <a:fillRect/>
                </a:stretch>
              </p:blipFill>
              <p:spPr>
                <a:xfrm>
                  <a:off x="4879200" y="631680"/>
                  <a:ext cx="630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15" name="Freihand 114">
                  <a:extLst>
                    <a:ext uri="{FF2B5EF4-FFF2-40B4-BE49-F238E27FC236}">
                      <a16:creationId xmlns:a16="http://schemas.microsoft.com/office/drawing/2014/main" id="{6AA3BB4D-B54F-439F-854C-78721015BED7}"/>
                    </a:ext>
                  </a:extLst>
                </p14:cNvPr>
                <p14:cNvContentPartPr/>
                <p14:nvPr/>
              </p14:nvContentPartPr>
              <p14:xfrm>
                <a:off x="5013120" y="620520"/>
                <a:ext cx="171720" cy="110880"/>
              </p14:xfrm>
            </p:contentPart>
          </mc:Choice>
          <mc:Fallback xmlns="">
            <p:pic>
              <p:nvPicPr>
                <p:cNvPr id="115" name="Freihand 114">
                  <a:extLst>
                    <a:ext uri="{FF2B5EF4-FFF2-40B4-BE49-F238E27FC236}">
                      <a16:creationId xmlns:a16="http://schemas.microsoft.com/office/drawing/2014/main" id="{6AA3BB4D-B54F-439F-854C-78721015BED7}"/>
                    </a:ext>
                  </a:extLst>
                </p:cNvPr>
                <p:cNvPicPr/>
                <p:nvPr/>
              </p:nvPicPr>
              <p:blipFill>
                <a:blip r:embed="rId134"/>
                <a:stretch>
                  <a:fillRect/>
                </a:stretch>
              </p:blipFill>
              <p:spPr>
                <a:xfrm>
                  <a:off x="5008800" y="616200"/>
                  <a:ext cx="18036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16" name="Freihand 115">
                  <a:extLst>
                    <a:ext uri="{FF2B5EF4-FFF2-40B4-BE49-F238E27FC236}">
                      <a16:creationId xmlns:a16="http://schemas.microsoft.com/office/drawing/2014/main" id="{A6BA3072-C3AA-4FC9-8622-983B1CB5311C}"/>
                    </a:ext>
                  </a:extLst>
                </p14:cNvPr>
                <p14:cNvContentPartPr/>
                <p14:nvPr/>
              </p14:nvContentPartPr>
              <p14:xfrm>
                <a:off x="4890000" y="577680"/>
                <a:ext cx="19080" cy="3600"/>
              </p14:xfrm>
            </p:contentPart>
          </mc:Choice>
          <mc:Fallback xmlns="">
            <p:pic>
              <p:nvPicPr>
                <p:cNvPr id="116" name="Freihand 115">
                  <a:extLst>
                    <a:ext uri="{FF2B5EF4-FFF2-40B4-BE49-F238E27FC236}">
                      <a16:creationId xmlns:a16="http://schemas.microsoft.com/office/drawing/2014/main" id="{A6BA3072-C3AA-4FC9-8622-983B1CB5311C}"/>
                    </a:ext>
                  </a:extLst>
                </p:cNvPr>
                <p:cNvPicPr/>
                <p:nvPr/>
              </p:nvPicPr>
              <p:blipFill>
                <a:blip r:embed="rId136"/>
                <a:stretch>
                  <a:fillRect/>
                </a:stretch>
              </p:blipFill>
              <p:spPr>
                <a:xfrm>
                  <a:off x="4885680" y="573360"/>
                  <a:ext cx="2772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22" name="Freihand 121">
                  <a:extLst>
                    <a:ext uri="{FF2B5EF4-FFF2-40B4-BE49-F238E27FC236}">
                      <a16:creationId xmlns:a16="http://schemas.microsoft.com/office/drawing/2014/main" id="{222EB855-F2BE-4B3B-9E4E-5D06DE47DE4A}"/>
                    </a:ext>
                  </a:extLst>
                </p14:cNvPr>
                <p14:cNvContentPartPr/>
                <p14:nvPr/>
              </p14:nvContentPartPr>
              <p14:xfrm>
                <a:off x="5126520" y="795480"/>
                <a:ext cx="139320" cy="181080"/>
              </p14:xfrm>
            </p:contentPart>
          </mc:Choice>
          <mc:Fallback xmlns="">
            <p:pic>
              <p:nvPicPr>
                <p:cNvPr id="122" name="Freihand 121">
                  <a:extLst>
                    <a:ext uri="{FF2B5EF4-FFF2-40B4-BE49-F238E27FC236}">
                      <a16:creationId xmlns:a16="http://schemas.microsoft.com/office/drawing/2014/main" id="{222EB855-F2BE-4B3B-9E4E-5D06DE47DE4A}"/>
                    </a:ext>
                  </a:extLst>
                </p:cNvPr>
                <p:cNvPicPr/>
                <p:nvPr/>
              </p:nvPicPr>
              <p:blipFill>
                <a:blip r:embed="rId138"/>
                <a:stretch>
                  <a:fillRect/>
                </a:stretch>
              </p:blipFill>
              <p:spPr>
                <a:xfrm>
                  <a:off x="5122200" y="791160"/>
                  <a:ext cx="14796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23" name="Freihand 122">
                  <a:extLst>
                    <a:ext uri="{FF2B5EF4-FFF2-40B4-BE49-F238E27FC236}">
                      <a16:creationId xmlns:a16="http://schemas.microsoft.com/office/drawing/2014/main" id="{8F7B4087-00BC-4D87-8E2A-58FC7F9D137F}"/>
                    </a:ext>
                  </a:extLst>
                </p14:cNvPr>
                <p14:cNvContentPartPr/>
                <p14:nvPr/>
              </p14:nvContentPartPr>
              <p14:xfrm>
                <a:off x="5291040" y="862440"/>
                <a:ext cx="180000" cy="86040"/>
              </p14:xfrm>
            </p:contentPart>
          </mc:Choice>
          <mc:Fallback xmlns="">
            <p:pic>
              <p:nvPicPr>
                <p:cNvPr id="123" name="Freihand 122">
                  <a:extLst>
                    <a:ext uri="{FF2B5EF4-FFF2-40B4-BE49-F238E27FC236}">
                      <a16:creationId xmlns:a16="http://schemas.microsoft.com/office/drawing/2014/main" id="{8F7B4087-00BC-4D87-8E2A-58FC7F9D137F}"/>
                    </a:ext>
                  </a:extLst>
                </p:cNvPr>
                <p:cNvPicPr/>
                <p:nvPr/>
              </p:nvPicPr>
              <p:blipFill>
                <a:blip r:embed="rId140"/>
                <a:stretch>
                  <a:fillRect/>
                </a:stretch>
              </p:blipFill>
              <p:spPr>
                <a:xfrm>
                  <a:off x="5286720" y="858120"/>
                  <a:ext cx="1886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24" name="Freihand 123">
                  <a:extLst>
                    <a:ext uri="{FF2B5EF4-FFF2-40B4-BE49-F238E27FC236}">
                      <a16:creationId xmlns:a16="http://schemas.microsoft.com/office/drawing/2014/main" id="{7102D5F9-BD21-4D93-997B-D2CD6F3D4669}"/>
                    </a:ext>
                  </a:extLst>
                </p14:cNvPr>
                <p14:cNvContentPartPr/>
                <p14:nvPr/>
              </p14:nvContentPartPr>
              <p14:xfrm>
                <a:off x="5443680" y="875400"/>
                <a:ext cx="204480" cy="66240"/>
              </p14:xfrm>
            </p:contentPart>
          </mc:Choice>
          <mc:Fallback xmlns="">
            <p:pic>
              <p:nvPicPr>
                <p:cNvPr id="124" name="Freihand 123">
                  <a:extLst>
                    <a:ext uri="{FF2B5EF4-FFF2-40B4-BE49-F238E27FC236}">
                      <a16:creationId xmlns:a16="http://schemas.microsoft.com/office/drawing/2014/main" id="{7102D5F9-BD21-4D93-997B-D2CD6F3D4669}"/>
                    </a:ext>
                  </a:extLst>
                </p:cNvPr>
                <p:cNvPicPr/>
                <p:nvPr/>
              </p:nvPicPr>
              <p:blipFill>
                <a:blip r:embed="rId142"/>
                <a:stretch>
                  <a:fillRect/>
                </a:stretch>
              </p:blipFill>
              <p:spPr>
                <a:xfrm>
                  <a:off x="5439360" y="871080"/>
                  <a:ext cx="21312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25" name="Freihand 124">
                  <a:extLst>
                    <a:ext uri="{FF2B5EF4-FFF2-40B4-BE49-F238E27FC236}">
                      <a16:creationId xmlns:a16="http://schemas.microsoft.com/office/drawing/2014/main" id="{7E81C962-CA2C-47EC-A353-EE99F7638122}"/>
                    </a:ext>
                  </a:extLst>
                </p14:cNvPr>
                <p14:cNvContentPartPr/>
                <p14:nvPr/>
              </p14:nvContentPartPr>
              <p14:xfrm>
                <a:off x="5682000" y="867480"/>
                <a:ext cx="62280" cy="54720"/>
              </p14:xfrm>
            </p:contentPart>
          </mc:Choice>
          <mc:Fallback xmlns="">
            <p:pic>
              <p:nvPicPr>
                <p:cNvPr id="125" name="Freihand 124">
                  <a:extLst>
                    <a:ext uri="{FF2B5EF4-FFF2-40B4-BE49-F238E27FC236}">
                      <a16:creationId xmlns:a16="http://schemas.microsoft.com/office/drawing/2014/main" id="{7E81C962-CA2C-47EC-A353-EE99F7638122}"/>
                    </a:ext>
                  </a:extLst>
                </p:cNvPr>
                <p:cNvPicPr/>
                <p:nvPr/>
              </p:nvPicPr>
              <p:blipFill>
                <a:blip r:embed="rId144"/>
                <a:stretch>
                  <a:fillRect/>
                </a:stretch>
              </p:blipFill>
              <p:spPr>
                <a:xfrm>
                  <a:off x="5677680" y="863160"/>
                  <a:ext cx="7092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27" name="Freihand 126">
                  <a:extLst>
                    <a:ext uri="{FF2B5EF4-FFF2-40B4-BE49-F238E27FC236}">
                      <a16:creationId xmlns:a16="http://schemas.microsoft.com/office/drawing/2014/main" id="{147240DA-4827-4E87-8433-F440FC688C62}"/>
                    </a:ext>
                  </a:extLst>
                </p14:cNvPr>
                <p14:cNvContentPartPr/>
                <p14:nvPr/>
              </p14:nvContentPartPr>
              <p14:xfrm>
                <a:off x="3733680" y="1989960"/>
                <a:ext cx="1206720" cy="103320"/>
              </p14:xfrm>
            </p:contentPart>
          </mc:Choice>
          <mc:Fallback xmlns="">
            <p:pic>
              <p:nvPicPr>
                <p:cNvPr id="127" name="Freihand 126">
                  <a:extLst>
                    <a:ext uri="{FF2B5EF4-FFF2-40B4-BE49-F238E27FC236}">
                      <a16:creationId xmlns:a16="http://schemas.microsoft.com/office/drawing/2014/main" id="{147240DA-4827-4E87-8433-F440FC688C62}"/>
                    </a:ext>
                  </a:extLst>
                </p:cNvPr>
                <p:cNvPicPr/>
                <p:nvPr/>
              </p:nvPicPr>
              <p:blipFill>
                <a:blip r:embed="rId146"/>
                <a:stretch>
                  <a:fillRect/>
                </a:stretch>
              </p:blipFill>
              <p:spPr>
                <a:xfrm>
                  <a:off x="3729360" y="1985640"/>
                  <a:ext cx="12153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29" name="Freihand 128">
                  <a:extLst>
                    <a:ext uri="{FF2B5EF4-FFF2-40B4-BE49-F238E27FC236}">
                      <a16:creationId xmlns:a16="http://schemas.microsoft.com/office/drawing/2014/main" id="{2EB4FCB8-7833-461E-80CF-A4719CF249B6}"/>
                    </a:ext>
                  </a:extLst>
                </p14:cNvPr>
                <p14:cNvContentPartPr/>
                <p14:nvPr/>
              </p14:nvContentPartPr>
              <p14:xfrm>
                <a:off x="5990520" y="1971240"/>
                <a:ext cx="509760" cy="55800"/>
              </p14:xfrm>
            </p:contentPart>
          </mc:Choice>
          <mc:Fallback xmlns="">
            <p:pic>
              <p:nvPicPr>
                <p:cNvPr id="129" name="Freihand 128">
                  <a:extLst>
                    <a:ext uri="{FF2B5EF4-FFF2-40B4-BE49-F238E27FC236}">
                      <a16:creationId xmlns:a16="http://schemas.microsoft.com/office/drawing/2014/main" id="{2EB4FCB8-7833-461E-80CF-A4719CF249B6}"/>
                    </a:ext>
                  </a:extLst>
                </p:cNvPr>
                <p:cNvPicPr/>
                <p:nvPr/>
              </p:nvPicPr>
              <p:blipFill>
                <a:blip r:embed="rId148"/>
                <a:stretch>
                  <a:fillRect/>
                </a:stretch>
              </p:blipFill>
              <p:spPr>
                <a:xfrm>
                  <a:off x="5986200" y="1966920"/>
                  <a:ext cx="51840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30" name="Freihand 129">
                  <a:extLst>
                    <a:ext uri="{FF2B5EF4-FFF2-40B4-BE49-F238E27FC236}">
                      <a16:creationId xmlns:a16="http://schemas.microsoft.com/office/drawing/2014/main" id="{CC058E05-13EB-4824-86F4-882B0143C292}"/>
                    </a:ext>
                  </a:extLst>
                </p14:cNvPr>
                <p14:cNvContentPartPr/>
                <p14:nvPr/>
              </p14:nvContentPartPr>
              <p14:xfrm>
                <a:off x="4497240" y="1146480"/>
                <a:ext cx="1510920" cy="782280"/>
              </p14:xfrm>
            </p:contentPart>
          </mc:Choice>
          <mc:Fallback xmlns="">
            <p:pic>
              <p:nvPicPr>
                <p:cNvPr id="130" name="Freihand 129">
                  <a:extLst>
                    <a:ext uri="{FF2B5EF4-FFF2-40B4-BE49-F238E27FC236}">
                      <a16:creationId xmlns:a16="http://schemas.microsoft.com/office/drawing/2014/main" id="{CC058E05-13EB-4824-86F4-882B0143C292}"/>
                    </a:ext>
                  </a:extLst>
                </p:cNvPr>
                <p:cNvPicPr/>
                <p:nvPr/>
              </p:nvPicPr>
              <p:blipFill>
                <a:blip r:embed="rId150"/>
                <a:stretch>
                  <a:fillRect/>
                </a:stretch>
              </p:blipFill>
              <p:spPr>
                <a:xfrm>
                  <a:off x="4492920" y="1142160"/>
                  <a:ext cx="1519560" cy="7909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32" name="Freihand 131">
                  <a:extLst>
                    <a:ext uri="{FF2B5EF4-FFF2-40B4-BE49-F238E27FC236}">
                      <a16:creationId xmlns:a16="http://schemas.microsoft.com/office/drawing/2014/main" id="{BF548197-599A-4A1E-A3B9-E60CFBF3E012}"/>
                    </a:ext>
                  </a:extLst>
                </p14:cNvPr>
                <p14:cNvContentPartPr/>
                <p14:nvPr/>
              </p14:nvContentPartPr>
              <p14:xfrm>
                <a:off x="5901960" y="914280"/>
                <a:ext cx="208440" cy="149760"/>
              </p14:xfrm>
            </p:contentPart>
          </mc:Choice>
          <mc:Fallback xmlns="">
            <p:pic>
              <p:nvPicPr>
                <p:cNvPr id="132" name="Freihand 131">
                  <a:extLst>
                    <a:ext uri="{FF2B5EF4-FFF2-40B4-BE49-F238E27FC236}">
                      <a16:creationId xmlns:a16="http://schemas.microsoft.com/office/drawing/2014/main" id="{BF548197-599A-4A1E-A3B9-E60CFBF3E012}"/>
                    </a:ext>
                  </a:extLst>
                </p:cNvPr>
                <p:cNvPicPr/>
                <p:nvPr/>
              </p:nvPicPr>
              <p:blipFill>
                <a:blip r:embed="rId152"/>
                <a:stretch>
                  <a:fillRect/>
                </a:stretch>
              </p:blipFill>
              <p:spPr>
                <a:xfrm>
                  <a:off x="5897640" y="909960"/>
                  <a:ext cx="2170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33" name="Freihand 132">
                  <a:extLst>
                    <a:ext uri="{FF2B5EF4-FFF2-40B4-BE49-F238E27FC236}">
                      <a16:creationId xmlns:a16="http://schemas.microsoft.com/office/drawing/2014/main" id="{A43E28A1-0878-4BB3-ABF4-7EF73AD91849}"/>
                    </a:ext>
                  </a:extLst>
                </p14:cNvPr>
                <p14:cNvContentPartPr/>
                <p14:nvPr/>
              </p14:nvContentPartPr>
              <p14:xfrm>
                <a:off x="6146040" y="835440"/>
                <a:ext cx="322920" cy="197640"/>
              </p14:xfrm>
            </p:contentPart>
          </mc:Choice>
          <mc:Fallback xmlns="">
            <p:pic>
              <p:nvPicPr>
                <p:cNvPr id="133" name="Freihand 132">
                  <a:extLst>
                    <a:ext uri="{FF2B5EF4-FFF2-40B4-BE49-F238E27FC236}">
                      <a16:creationId xmlns:a16="http://schemas.microsoft.com/office/drawing/2014/main" id="{A43E28A1-0878-4BB3-ABF4-7EF73AD91849}"/>
                    </a:ext>
                  </a:extLst>
                </p:cNvPr>
                <p:cNvPicPr/>
                <p:nvPr/>
              </p:nvPicPr>
              <p:blipFill>
                <a:blip r:embed="rId154"/>
                <a:stretch>
                  <a:fillRect/>
                </a:stretch>
              </p:blipFill>
              <p:spPr>
                <a:xfrm>
                  <a:off x="6141720" y="831120"/>
                  <a:ext cx="33156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34" name="Freihand 133">
                  <a:extLst>
                    <a:ext uri="{FF2B5EF4-FFF2-40B4-BE49-F238E27FC236}">
                      <a16:creationId xmlns:a16="http://schemas.microsoft.com/office/drawing/2014/main" id="{D7BF8227-9D03-41EC-94DB-3C6E5991C3BB}"/>
                    </a:ext>
                  </a:extLst>
                </p14:cNvPr>
                <p14:cNvContentPartPr/>
                <p14:nvPr/>
              </p14:nvContentPartPr>
              <p14:xfrm>
                <a:off x="6477600" y="994560"/>
                <a:ext cx="1080" cy="5400"/>
              </p14:xfrm>
            </p:contentPart>
          </mc:Choice>
          <mc:Fallback xmlns="">
            <p:pic>
              <p:nvPicPr>
                <p:cNvPr id="134" name="Freihand 133">
                  <a:extLst>
                    <a:ext uri="{FF2B5EF4-FFF2-40B4-BE49-F238E27FC236}">
                      <a16:creationId xmlns:a16="http://schemas.microsoft.com/office/drawing/2014/main" id="{D7BF8227-9D03-41EC-94DB-3C6E5991C3BB}"/>
                    </a:ext>
                  </a:extLst>
                </p:cNvPr>
                <p:cNvPicPr/>
                <p:nvPr/>
              </p:nvPicPr>
              <p:blipFill>
                <a:blip r:embed="rId156"/>
                <a:stretch>
                  <a:fillRect/>
                </a:stretch>
              </p:blipFill>
              <p:spPr>
                <a:xfrm>
                  <a:off x="6473280" y="990240"/>
                  <a:ext cx="9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35" name="Freihand 134">
                  <a:extLst>
                    <a:ext uri="{FF2B5EF4-FFF2-40B4-BE49-F238E27FC236}">
                      <a16:creationId xmlns:a16="http://schemas.microsoft.com/office/drawing/2014/main" id="{FE4396C8-E80F-4F96-B782-7881B7A09C2A}"/>
                    </a:ext>
                  </a:extLst>
                </p14:cNvPr>
                <p14:cNvContentPartPr/>
                <p14:nvPr/>
              </p14:nvContentPartPr>
              <p14:xfrm>
                <a:off x="6476160" y="772800"/>
                <a:ext cx="680040" cy="221040"/>
              </p14:xfrm>
            </p:contentPart>
          </mc:Choice>
          <mc:Fallback xmlns="">
            <p:pic>
              <p:nvPicPr>
                <p:cNvPr id="135" name="Freihand 134">
                  <a:extLst>
                    <a:ext uri="{FF2B5EF4-FFF2-40B4-BE49-F238E27FC236}">
                      <a16:creationId xmlns:a16="http://schemas.microsoft.com/office/drawing/2014/main" id="{FE4396C8-E80F-4F96-B782-7881B7A09C2A}"/>
                    </a:ext>
                  </a:extLst>
                </p:cNvPr>
                <p:cNvPicPr/>
                <p:nvPr/>
              </p:nvPicPr>
              <p:blipFill>
                <a:blip r:embed="rId158"/>
                <a:stretch>
                  <a:fillRect/>
                </a:stretch>
              </p:blipFill>
              <p:spPr>
                <a:xfrm>
                  <a:off x="6471840" y="768480"/>
                  <a:ext cx="68868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36" name="Freihand 135">
                  <a:extLst>
                    <a:ext uri="{FF2B5EF4-FFF2-40B4-BE49-F238E27FC236}">
                      <a16:creationId xmlns:a16="http://schemas.microsoft.com/office/drawing/2014/main" id="{9D9CFB94-145E-4718-921C-F9BBFFFF0261}"/>
                    </a:ext>
                  </a:extLst>
                </p14:cNvPr>
                <p14:cNvContentPartPr/>
                <p14:nvPr/>
              </p14:nvContentPartPr>
              <p14:xfrm>
                <a:off x="7294080" y="831840"/>
                <a:ext cx="229320" cy="105480"/>
              </p14:xfrm>
            </p:contentPart>
          </mc:Choice>
          <mc:Fallback xmlns="">
            <p:pic>
              <p:nvPicPr>
                <p:cNvPr id="136" name="Freihand 135">
                  <a:extLst>
                    <a:ext uri="{FF2B5EF4-FFF2-40B4-BE49-F238E27FC236}">
                      <a16:creationId xmlns:a16="http://schemas.microsoft.com/office/drawing/2014/main" id="{9D9CFB94-145E-4718-921C-F9BBFFFF0261}"/>
                    </a:ext>
                  </a:extLst>
                </p:cNvPr>
                <p:cNvPicPr/>
                <p:nvPr/>
              </p:nvPicPr>
              <p:blipFill>
                <a:blip r:embed="rId160"/>
                <a:stretch>
                  <a:fillRect/>
                </a:stretch>
              </p:blipFill>
              <p:spPr>
                <a:xfrm>
                  <a:off x="7289760" y="827520"/>
                  <a:ext cx="2379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37" name="Freihand 136">
                  <a:extLst>
                    <a:ext uri="{FF2B5EF4-FFF2-40B4-BE49-F238E27FC236}">
                      <a16:creationId xmlns:a16="http://schemas.microsoft.com/office/drawing/2014/main" id="{4346C751-86D1-400C-9388-90B5B42078AD}"/>
                    </a:ext>
                  </a:extLst>
                </p14:cNvPr>
                <p14:cNvContentPartPr/>
                <p14:nvPr/>
              </p14:nvContentPartPr>
              <p14:xfrm>
                <a:off x="7517280" y="832560"/>
                <a:ext cx="118800" cy="77400"/>
              </p14:xfrm>
            </p:contentPart>
          </mc:Choice>
          <mc:Fallback xmlns="">
            <p:pic>
              <p:nvPicPr>
                <p:cNvPr id="137" name="Freihand 136">
                  <a:extLst>
                    <a:ext uri="{FF2B5EF4-FFF2-40B4-BE49-F238E27FC236}">
                      <a16:creationId xmlns:a16="http://schemas.microsoft.com/office/drawing/2014/main" id="{4346C751-86D1-400C-9388-90B5B42078AD}"/>
                    </a:ext>
                  </a:extLst>
                </p:cNvPr>
                <p:cNvPicPr/>
                <p:nvPr/>
              </p:nvPicPr>
              <p:blipFill>
                <a:blip r:embed="rId162"/>
                <a:stretch>
                  <a:fillRect/>
                </a:stretch>
              </p:blipFill>
              <p:spPr>
                <a:xfrm>
                  <a:off x="7512960" y="828240"/>
                  <a:ext cx="1274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38" name="Freihand 137">
                  <a:extLst>
                    <a:ext uri="{FF2B5EF4-FFF2-40B4-BE49-F238E27FC236}">
                      <a16:creationId xmlns:a16="http://schemas.microsoft.com/office/drawing/2014/main" id="{55B65904-3476-4A0C-8E2A-768030953D0E}"/>
                    </a:ext>
                  </a:extLst>
                </p14:cNvPr>
                <p14:cNvContentPartPr/>
                <p14:nvPr/>
              </p14:nvContentPartPr>
              <p14:xfrm>
                <a:off x="7636440" y="743280"/>
                <a:ext cx="156240" cy="143280"/>
              </p14:xfrm>
            </p:contentPart>
          </mc:Choice>
          <mc:Fallback xmlns="">
            <p:pic>
              <p:nvPicPr>
                <p:cNvPr id="138" name="Freihand 137">
                  <a:extLst>
                    <a:ext uri="{FF2B5EF4-FFF2-40B4-BE49-F238E27FC236}">
                      <a16:creationId xmlns:a16="http://schemas.microsoft.com/office/drawing/2014/main" id="{55B65904-3476-4A0C-8E2A-768030953D0E}"/>
                    </a:ext>
                  </a:extLst>
                </p:cNvPr>
                <p:cNvPicPr/>
                <p:nvPr/>
              </p:nvPicPr>
              <p:blipFill>
                <a:blip r:embed="rId164"/>
                <a:stretch>
                  <a:fillRect/>
                </a:stretch>
              </p:blipFill>
              <p:spPr>
                <a:xfrm>
                  <a:off x="7632120" y="738960"/>
                  <a:ext cx="16488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39" name="Freihand 138">
                  <a:extLst>
                    <a:ext uri="{FF2B5EF4-FFF2-40B4-BE49-F238E27FC236}">
                      <a16:creationId xmlns:a16="http://schemas.microsoft.com/office/drawing/2014/main" id="{2CB3BA44-D25F-4E5E-9007-1FD0B68C4927}"/>
                    </a:ext>
                  </a:extLst>
                </p14:cNvPr>
                <p14:cNvContentPartPr/>
                <p14:nvPr/>
              </p14:nvContentPartPr>
              <p14:xfrm>
                <a:off x="7766040" y="811680"/>
                <a:ext cx="94680" cy="96120"/>
              </p14:xfrm>
            </p:contentPart>
          </mc:Choice>
          <mc:Fallback xmlns="">
            <p:pic>
              <p:nvPicPr>
                <p:cNvPr id="139" name="Freihand 138">
                  <a:extLst>
                    <a:ext uri="{FF2B5EF4-FFF2-40B4-BE49-F238E27FC236}">
                      <a16:creationId xmlns:a16="http://schemas.microsoft.com/office/drawing/2014/main" id="{2CB3BA44-D25F-4E5E-9007-1FD0B68C4927}"/>
                    </a:ext>
                  </a:extLst>
                </p:cNvPr>
                <p:cNvPicPr/>
                <p:nvPr/>
              </p:nvPicPr>
              <p:blipFill>
                <a:blip r:embed="rId166"/>
                <a:stretch>
                  <a:fillRect/>
                </a:stretch>
              </p:blipFill>
              <p:spPr>
                <a:xfrm>
                  <a:off x="7761720" y="807360"/>
                  <a:ext cx="1033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40" name="Freihand 139">
                  <a:extLst>
                    <a:ext uri="{FF2B5EF4-FFF2-40B4-BE49-F238E27FC236}">
                      <a16:creationId xmlns:a16="http://schemas.microsoft.com/office/drawing/2014/main" id="{21E4BBC7-F98C-40D7-B0A7-3F61872907E0}"/>
                    </a:ext>
                  </a:extLst>
                </p14:cNvPr>
                <p14:cNvContentPartPr/>
                <p14:nvPr/>
              </p14:nvContentPartPr>
              <p14:xfrm>
                <a:off x="7839840" y="711600"/>
                <a:ext cx="77400" cy="194760"/>
              </p14:xfrm>
            </p:contentPart>
          </mc:Choice>
          <mc:Fallback xmlns="">
            <p:pic>
              <p:nvPicPr>
                <p:cNvPr id="140" name="Freihand 139">
                  <a:extLst>
                    <a:ext uri="{FF2B5EF4-FFF2-40B4-BE49-F238E27FC236}">
                      <a16:creationId xmlns:a16="http://schemas.microsoft.com/office/drawing/2014/main" id="{21E4BBC7-F98C-40D7-B0A7-3F61872907E0}"/>
                    </a:ext>
                  </a:extLst>
                </p:cNvPr>
                <p:cNvPicPr/>
                <p:nvPr/>
              </p:nvPicPr>
              <p:blipFill>
                <a:blip r:embed="rId168"/>
                <a:stretch>
                  <a:fillRect/>
                </a:stretch>
              </p:blipFill>
              <p:spPr>
                <a:xfrm>
                  <a:off x="7835520" y="707280"/>
                  <a:ext cx="8604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41" name="Freihand 140">
                  <a:extLst>
                    <a:ext uri="{FF2B5EF4-FFF2-40B4-BE49-F238E27FC236}">
                      <a16:creationId xmlns:a16="http://schemas.microsoft.com/office/drawing/2014/main" id="{B22271E4-0BC9-46A1-A6C6-C117BFFBC189}"/>
                    </a:ext>
                  </a:extLst>
                </p14:cNvPr>
                <p14:cNvContentPartPr/>
                <p14:nvPr/>
              </p14:nvContentPartPr>
              <p14:xfrm>
                <a:off x="7492080" y="679560"/>
                <a:ext cx="108720" cy="29520"/>
              </p14:xfrm>
            </p:contentPart>
          </mc:Choice>
          <mc:Fallback xmlns="">
            <p:pic>
              <p:nvPicPr>
                <p:cNvPr id="141" name="Freihand 140">
                  <a:extLst>
                    <a:ext uri="{FF2B5EF4-FFF2-40B4-BE49-F238E27FC236}">
                      <a16:creationId xmlns:a16="http://schemas.microsoft.com/office/drawing/2014/main" id="{B22271E4-0BC9-46A1-A6C6-C117BFFBC189}"/>
                    </a:ext>
                  </a:extLst>
                </p:cNvPr>
                <p:cNvPicPr/>
                <p:nvPr/>
              </p:nvPicPr>
              <p:blipFill>
                <a:blip r:embed="rId170"/>
                <a:stretch>
                  <a:fillRect/>
                </a:stretch>
              </p:blipFill>
              <p:spPr>
                <a:xfrm>
                  <a:off x="7487760" y="675240"/>
                  <a:ext cx="1173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42" name="Freihand 141">
                  <a:extLst>
                    <a:ext uri="{FF2B5EF4-FFF2-40B4-BE49-F238E27FC236}">
                      <a16:creationId xmlns:a16="http://schemas.microsoft.com/office/drawing/2014/main" id="{87533AA6-D753-4239-AF4C-CD00577703D4}"/>
                    </a:ext>
                  </a:extLst>
                </p14:cNvPr>
                <p14:cNvContentPartPr/>
                <p14:nvPr/>
              </p14:nvContentPartPr>
              <p14:xfrm>
                <a:off x="8061960" y="787920"/>
                <a:ext cx="191880" cy="122040"/>
              </p14:xfrm>
            </p:contentPart>
          </mc:Choice>
          <mc:Fallback xmlns="">
            <p:pic>
              <p:nvPicPr>
                <p:cNvPr id="142" name="Freihand 141">
                  <a:extLst>
                    <a:ext uri="{FF2B5EF4-FFF2-40B4-BE49-F238E27FC236}">
                      <a16:creationId xmlns:a16="http://schemas.microsoft.com/office/drawing/2014/main" id="{87533AA6-D753-4239-AF4C-CD00577703D4}"/>
                    </a:ext>
                  </a:extLst>
                </p:cNvPr>
                <p:cNvPicPr/>
                <p:nvPr/>
              </p:nvPicPr>
              <p:blipFill>
                <a:blip r:embed="rId172"/>
                <a:stretch>
                  <a:fillRect/>
                </a:stretch>
              </p:blipFill>
              <p:spPr>
                <a:xfrm>
                  <a:off x="8057640" y="783600"/>
                  <a:ext cx="2005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43" name="Freihand 142">
                  <a:extLst>
                    <a:ext uri="{FF2B5EF4-FFF2-40B4-BE49-F238E27FC236}">
                      <a16:creationId xmlns:a16="http://schemas.microsoft.com/office/drawing/2014/main" id="{CF1FADE6-B942-4D6C-8B05-D039E8FB3E87}"/>
                    </a:ext>
                  </a:extLst>
                </p14:cNvPr>
                <p14:cNvContentPartPr/>
                <p14:nvPr/>
              </p14:nvContentPartPr>
              <p14:xfrm>
                <a:off x="8241960" y="686760"/>
                <a:ext cx="221760" cy="182520"/>
              </p14:xfrm>
            </p:contentPart>
          </mc:Choice>
          <mc:Fallback xmlns="">
            <p:pic>
              <p:nvPicPr>
                <p:cNvPr id="143" name="Freihand 142">
                  <a:extLst>
                    <a:ext uri="{FF2B5EF4-FFF2-40B4-BE49-F238E27FC236}">
                      <a16:creationId xmlns:a16="http://schemas.microsoft.com/office/drawing/2014/main" id="{CF1FADE6-B942-4D6C-8B05-D039E8FB3E87}"/>
                    </a:ext>
                  </a:extLst>
                </p:cNvPr>
                <p:cNvPicPr/>
                <p:nvPr/>
              </p:nvPicPr>
              <p:blipFill>
                <a:blip r:embed="rId174"/>
                <a:stretch>
                  <a:fillRect/>
                </a:stretch>
              </p:blipFill>
              <p:spPr>
                <a:xfrm>
                  <a:off x="8237640" y="682440"/>
                  <a:ext cx="23040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44" name="Freihand 143">
                  <a:extLst>
                    <a:ext uri="{FF2B5EF4-FFF2-40B4-BE49-F238E27FC236}">
                      <a16:creationId xmlns:a16="http://schemas.microsoft.com/office/drawing/2014/main" id="{F5AF56FE-05A8-4F9C-8042-48E57A9D96A2}"/>
                    </a:ext>
                  </a:extLst>
                </p14:cNvPr>
                <p14:cNvContentPartPr/>
                <p14:nvPr/>
              </p14:nvContentPartPr>
              <p14:xfrm>
                <a:off x="8672880" y="757680"/>
                <a:ext cx="329400" cy="93600"/>
              </p14:xfrm>
            </p:contentPart>
          </mc:Choice>
          <mc:Fallback xmlns="">
            <p:pic>
              <p:nvPicPr>
                <p:cNvPr id="144" name="Freihand 143">
                  <a:extLst>
                    <a:ext uri="{FF2B5EF4-FFF2-40B4-BE49-F238E27FC236}">
                      <a16:creationId xmlns:a16="http://schemas.microsoft.com/office/drawing/2014/main" id="{F5AF56FE-05A8-4F9C-8042-48E57A9D96A2}"/>
                    </a:ext>
                  </a:extLst>
                </p:cNvPr>
                <p:cNvPicPr/>
                <p:nvPr/>
              </p:nvPicPr>
              <p:blipFill>
                <a:blip r:embed="rId176"/>
                <a:stretch>
                  <a:fillRect/>
                </a:stretch>
              </p:blipFill>
              <p:spPr>
                <a:xfrm>
                  <a:off x="8668560" y="753360"/>
                  <a:ext cx="33804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45" name="Freihand 144">
                  <a:extLst>
                    <a:ext uri="{FF2B5EF4-FFF2-40B4-BE49-F238E27FC236}">
                      <a16:creationId xmlns:a16="http://schemas.microsoft.com/office/drawing/2014/main" id="{39BAE08A-7102-4553-8A68-0C0E74E21C9A}"/>
                    </a:ext>
                  </a:extLst>
                </p14:cNvPr>
                <p14:cNvContentPartPr/>
                <p14:nvPr/>
              </p14:nvContentPartPr>
              <p14:xfrm>
                <a:off x="9123960" y="746520"/>
                <a:ext cx="142200" cy="77400"/>
              </p14:xfrm>
            </p:contentPart>
          </mc:Choice>
          <mc:Fallback xmlns="">
            <p:pic>
              <p:nvPicPr>
                <p:cNvPr id="145" name="Freihand 144">
                  <a:extLst>
                    <a:ext uri="{FF2B5EF4-FFF2-40B4-BE49-F238E27FC236}">
                      <a16:creationId xmlns:a16="http://schemas.microsoft.com/office/drawing/2014/main" id="{39BAE08A-7102-4553-8A68-0C0E74E21C9A}"/>
                    </a:ext>
                  </a:extLst>
                </p:cNvPr>
                <p:cNvPicPr/>
                <p:nvPr/>
              </p:nvPicPr>
              <p:blipFill>
                <a:blip r:embed="rId178"/>
                <a:stretch>
                  <a:fillRect/>
                </a:stretch>
              </p:blipFill>
              <p:spPr>
                <a:xfrm>
                  <a:off x="9119640" y="742200"/>
                  <a:ext cx="1508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46" name="Freihand 145">
                  <a:extLst>
                    <a:ext uri="{FF2B5EF4-FFF2-40B4-BE49-F238E27FC236}">
                      <a16:creationId xmlns:a16="http://schemas.microsoft.com/office/drawing/2014/main" id="{853230F1-15A1-4038-B7DF-99AE5C379692}"/>
                    </a:ext>
                  </a:extLst>
                </p14:cNvPr>
                <p14:cNvContentPartPr/>
                <p14:nvPr/>
              </p14:nvContentPartPr>
              <p14:xfrm>
                <a:off x="9260760" y="727080"/>
                <a:ext cx="183960" cy="76680"/>
              </p14:xfrm>
            </p:contentPart>
          </mc:Choice>
          <mc:Fallback xmlns="">
            <p:pic>
              <p:nvPicPr>
                <p:cNvPr id="146" name="Freihand 145">
                  <a:extLst>
                    <a:ext uri="{FF2B5EF4-FFF2-40B4-BE49-F238E27FC236}">
                      <a16:creationId xmlns:a16="http://schemas.microsoft.com/office/drawing/2014/main" id="{853230F1-15A1-4038-B7DF-99AE5C379692}"/>
                    </a:ext>
                  </a:extLst>
                </p:cNvPr>
                <p:cNvPicPr/>
                <p:nvPr/>
              </p:nvPicPr>
              <p:blipFill>
                <a:blip r:embed="rId180"/>
                <a:stretch>
                  <a:fillRect/>
                </a:stretch>
              </p:blipFill>
              <p:spPr>
                <a:xfrm>
                  <a:off x="9256440" y="722760"/>
                  <a:ext cx="19260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47" name="Freihand 146">
                  <a:extLst>
                    <a:ext uri="{FF2B5EF4-FFF2-40B4-BE49-F238E27FC236}">
                      <a16:creationId xmlns:a16="http://schemas.microsoft.com/office/drawing/2014/main" id="{55D79594-1100-4BB4-AB91-83FCC0876B55}"/>
                    </a:ext>
                  </a:extLst>
                </p14:cNvPr>
                <p14:cNvContentPartPr/>
                <p14:nvPr/>
              </p14:nvContentPartPr>
              <p14:xfrm>
                <a:off x="9437160" y="575160"/>
                <a:ext cx="204120" cy="228960"/>
              </p14:xfrm>
            </p:contentPart>
          </mc:Choice>
          <mc:Fallback xmlns="">
            <p:pic>
              <p:nvPicPr>
                <p:cNvPr id="147" name="Freihand 146">
                  <a:extLst>
                    <a:ext uri="{FF2B5EF4-FFF2-40B4-BE49-F238E27FC236}">
                      <a16:creationId xmlns:a16="http://schemas.microsoft.com/office/drawing/2014/main" id="{55D79594-1100-4BB4-AB91-83FCC0876B55}"/>
                    </a:ext>
                  </a:extLst>
                </p:cNvPr>
                <p:cNvPicPr/>
                <p:nvPr/>
              </p:nvPicPr>
              <p:blipFill>
                <a:blip r:embed="rId182"/>
                <a:stretch>
                  <a:fillRect/>
                </a:stretch>
              </p:blipFill>
              <p:spPr>
                <a:xfrm>
                  <a:off x="9432840" y="570840"/>
                  <a:ext cx="21276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49" name="Freihand 148">
                  <a:extLst>
                    <a:ext uri="{FF2B5EF4-FFF2-40B4-BE49-F238E27FC236}">
                      <a16:creationId xmlns:a16="http://schemas.microsoft.com/office/drawing/2014/main" id="{73C32780-4500-422F-91AF-EB4302A7C491}"/>
                    </a:ext>
                  </a:extLst>
                </p14:cNvPr>
                <p14:cNvContentPartPr/>
                <p14:nvPr/>
              </p14:nvContentPartPr>
              <p14:xfrm>
                <a:off x="9877800" y="667320"/>
                <a:ext cx="253080" cy="118440"/>
              </p14:xfrm>
            </p:contentPart>
          </mc:Choice>
          <mc:Fallback xmlns="">
            <p:pic>
              <p:nvPicPr>
                <p:cNvPr id="149" name="Freihand 148">
                  <a:extLst>
                    <a:ext uri="{FF2B5EF4-FFF2-40B4-BE49-F238E27FC236}">
                      <a16:creationId xmlns:a16="http://schemas.microsoft.com/office/drawing/2014/main" id="{73C32780-4500-422F-91AF-EB4302A7C491}"/>
                    </a:ext>
                  </a:extLst>
                </p:cNvPr>
                <p:cNvPicPr/>
                <p:nvPr/>
              </p:nvPicPr>
              <p:blipFill>
                <a:blip r:embed="rId184"/>
                <a:stretch>
                  <a:fillRect/>
                </a:stretch>
              </p:blipFill>
              <p:spPr>
                <a:xfrm>
                  <a:off x="9873480" y="663000"/>
                  <a:ext cx="2617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50" name="Freihand 149">
                  <a:extLst>
                    <a:ext uri="{FF2B5EF4-FFF2-40B4-BE49-F238E27FC236}">
                      <a16:creationId xmlns:a16="http://schemas.microsoft.com/office/drawing/2014/main" id="{122EECCC-5070-49A8-BBD3-938A47B77B54}"/>
                    </a:ext>
                  </a:extLst>
                </p14:cNvPr>
                <p14:cNvContentPartPr/>
                <p14:nvPr/>
              </p14:nvContentPartPr>
              <p14:xfrm>
                <a:off x="10164720" y="617280"/>
                <a:ext cx="15120" cy="44640"/>
              </p14:xfrm>
            </p:contentPart>
          </mc:Choice>
          <mc:Fallback xmlns="">
            <p:pic>
              <p:nvPicPr>
                <p:cNvPr id="150" name="Freihand 149">
                  <a:extLst>
                    <a:ext uri="{FF2B5EF4-FFF2-40B4-BE49-F238E27FC236}">
                      <a16:creationId xmlns:a16="http://schemas.microsoft.com/office/drawing/2014/main" id="{122EECCC-5070-49A8-BBD3-938A47B77B54}"/>
                    </a:ext>
                  </a:extLst>
                </p:cNvPr>
                <p:cNvPicPr/>
                <p:nvPr/>
              </p:nvPicPr>
              <p:blipFill>
                <a:blip r:embed="rId186"/>
                <a:stretch>
                  <a:fillRect/>
                </a:stretch>
              </p:blipFill>
              <p:spPr>
                <a:xfrm>
                  <a:off x="10160400" y="612960"/>
                  <a:ext cx="23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51" name="Freihand 150">
                  <a:extLst>
                    <a:ext uri="{FF2B5EF4-FFF2-40B4-BE49-F238E27FC236}">
                      <a16:creationId xmlns:a16="http://schemas.microsoft.com/office/drawing/2014/main" id="{7FEA0010-0829-4426-BFC4-4A8A6FB2C276}"/>
                    </a:ext>
                  </a:extLst>
                </p14:cNvPr>
                <p14:cNvContentPartPr/>
                <p14:nvPr/>
              </p14:nvContentPartPr>
              <p14:xfrm>
                <a:off x="10160760" y="589560"/>
                <a:ext cx="227160" cy="340560"/>
              </p14:xfrm>
            </p:contentPart>
          </mc:Choice>
          <mc:Fallback xmlns="">
            <p:pic>
              <p:nvPicPr>
                <p:cNvPr id="151" name="Freihand 150">
                  <a:extLst>
                    <a:ext uri="{FF2B5EF4-FFF2-40B4-BE49-F238E27FC236}">
                      <a16:creationId xmlns:a16="http://schemas.microsoft.com/office/drawing/2014/main" id="{7FEA0010-0829-4426-BFC4-4A8A6FB2C276}"/>
                    </a:ext>
                  </a:extLst>
                </p:cNvPr>
                <p:cNvPicPr/>
                <p:nvPr/>
              </p:nvPicPr>
              <p:blipFill>
                <a:blip r:embed="rId188"/>
                <a:stretch>
                  <a:fillRect/>
                </a:stretch>
              </p:blipFill>
              <p:spPr>
                <a:xfrm>
                  <a:off x="10156440" y="585240"/>
                  <a:ext cx="23580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52" name="Freihand 151">
                  <a:extLst>
                    <a:ext uri="{FF2B5EF4-FFF2-40B4-BE49-F238E27FC236}">
                      <a16:creationId xmlns:a16="http://schemas.microsoft.com/office/drawing/2014/main" id="{3FE2EF5E-03A5-44CF-9307-853E79702AFB}"/>
                    </a:ext>
                  </a:extLst>
                </p14:cNvPr>
                <p14:cNvContentPartPr/>
                <p14:nvPr/>
              </p14:nvContentPartPr>
              <p14:xfrm>
                <a:off x="10315560" y="507840"/>
                <a:ext cx="372600" cy="363960"/>
              </p14:xfrm>
            </p:contentPart>
          </mc:Choice>
          <mc:Fallback xmlns="">
            <p:pic>
              <p:nvPicPr>
                <p:cNvPr id="152" name="Freihand 151">
                  <a:extLst>
                    <a:ext uri="{FF2B5EF4-FFF2-40B4-BE49-F238E27FC236}">
                      <a16:creationId xmlns:a16="http://schemas.microsoft.com/office/drawing/2014/main" id="{3FE2EF5E-03A5-44CF-9307-853E79702AFB}"/>
                    </a:ext>
                  </a:extLst>
                </p:cNvPr>
                <p:cNvPicPr/>
                <p:nvPr/>
              </p:nvPicPr>
              <p:blipFill>
                <a:blip r:embed="rId190"/>
                <a:stretch>
                  <a:fillRect/>
                </a:stretch>
              </p:blipFill>
              <p:spPr>
                <a:xfrm>
                  <a:off x="10311240" y="503520"/>
                  <a:ext cx="38124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53" name="Freihand 152">
                  <a:extLst>
                    <a:ext uri="{FF2B5EF4-FFF2-40B4-BE49-F238E27FC236}">
                      <a16:creationId xmlns:a16="http://schemas.microsoft.com/office/drawing/2014/main" id="{CB24AF35-A2CE-4A46-A4A6-6A06FB912ECA}"/>
                    </a:ext>
                  </a:extLst>
                </p14:cNvPr>
                <p14:cNvContentPartPr/>
                <p14:nvPr/>
              </p14:nvContentPartPr>
              <p14:xfrm>
                <a:off x="10510320" y="450960"/>
                <a:ext cx="73440" cy="15120"/>
              </p14:xfrm>
            </p:contentPart>
          </mc:Choice>
          <mc:Fallback xmlns="">
            <p:pic>
              <p:nvPicPr>
                <p:cNvPr id="153" name="Freihand 152">
                  <a:extLst>
                    <a:ext uri="{FF2B5EF4-FFF2-40B4-BE49-F238E27FC236}">
                      <a16:creationId xmlns:a16="http://schemas.microsoft.com/office/drawing/2014/main" id="{CB24AF35-A2CE-4A46-A4A6-6A06FB912ECA}"/>
                    </a:ext>
                  </a:extLst>
                </p:cNvPr>
                <p:cNvPicPr/>
                <p:nvPr/>
              </p:nvPicPr>
              <p:blipFill>
                <a:blip r:embed="rId192"/>
                <a:stretch>
                  <a:fillRect/>
                </a:stretch>
              </p:blipFill>
              <p:spPr>
                <a:xfrm>
                  <a:off x="10506000" y="446640"/>
                  <a:ext cx="820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54" name="Freihand 153">
                  <a:extLst>
                    <a:ext uri="{FF2B5EF4-FFF2-40B4-BE49-F238E27FC236}">
                      <a16:creationId xmlns:a16="http://schemas.microsoft.com/office/drawing/2014/main" id="{1AB1E630-DD76-44AB-BDCD-F09A3EC073EE}"/>
                    </a:ext>
                  </a:extLst>
                </p14:cNvPr>
                <p14:cNvContentPartPr/>
                <p14:nvPr/>
              </p14:nvContentPartPr>
              <p14:xfrm>
                <a:off x="10798680" y="602160"/>
                <a:ext cx="107640" cy="124920"/>
              </p14:xfrm>
            </p:contentPart>
          </mc:Choice>
          <mc:Fallback xmlns="">
            <p:pic>
              <p:nvPicPr>
                <p:cNvPr id="154" name="Freihand 153">
                  <a:extLst>
                    <a:ext uri="{FF2B5EF4-FFF2-40B4-BE49-F238E27FC236}">
                      <a16:creationId xmlns:a16="http://schemas.microsoft.com/office/drawing/2014/main" id="{1AB1E630-DD76-44AB-BDCD-F09A3EC073EE}"/>
                    </a:ext>
                  </a:extLst>
                </p:cNvPr>
                <p:cNvPicPr/>
                <p:nvPr/>
              </p:nvPicPr>
              <p:blipFill>
                <a:blip r:embed="rId194"/>
                <a:stretch>
                  <a:fillRect/>
                </a:stretch>
              </p:blipFill>
              <p:spPr>
                <a:xfrm>
                  <a:off x="10794360" y="597840"/>
                  <a:ext cx="1162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55" name="Freihand 154">
                  <a:extLst>
                    <a:ext uri="{FF2B5EF4-FFF2-40B4-BE49-F238E27FC236}">
                      <a16:creationId xmlns:a16="http://schemas.microsoft.com/office/drawing/2014/main" id="{D02AC4D5-C1C8-493D-86B1-1428AC42C32D}"/>
                    </a:ext>
                  </a:extLst>
                </p14:cNvPr>
                <p14:cNvContentPartPr/>
                <p14:nvPr/>
              </p14:nvContentPartPr>
              <p14:xfrm>
                <a:off x="10954200" y="655080"/>
                <a:ext cx="70200" cy="66600"/>
              </p14:xfrm>
            </p:contentPart>
          </mc:Choice>
          <mc:Fallback xmlns="">
            <p:pic>
              <p:nvPicPr>
                <p:cNvPr id="155" name="Freihand 154">
                  <a:extLst>
                    <a:ext uri="{FF2B5EF4-FFF2-40B4-BE49-F238E27FC236}">
                      <a16:creationId xmlns:a16="http://schemas.microsoft.com/office/drawing/2014/main" id="{D02AC4D5-C1C8-493D-86B1-1428AC42C32D}"/>
                    </a:ext>
                  </a:extLst>
                </p:cNvPr>
                <p:cNvPicPr/>
                <p:nvPr/>
              </p:nvPicPr>
              <p:blipFill>
                <a:blip r:embed="rId196"/>
                <a:stretch>
                  <a:fillRect/>
                </a:stretch>
              </p:blipFill>
              <p:spPr>
                <a:xfrm>
                  <a:off x="10949880" y="650760"/>
                  <a:ext cx="7884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6" name="Freihand 155">
                  <a:extLst>
                    <a:ext uri="{FF2B5EF4-FFF2-40B4-BE49-F238E27FC236}">
                      <a16:creationId xmlns:a16="http://schemas.microsoft.com/office/drawing/2014/main" id="{4DAAE3E2-D4B3-4744-B988-E636EEE9BB09}"/>
                    </a:ext>
                  </a:extLst>
                </p14:cNvPr>
                <p14:cNvContentPartPr/>
                <p14:nvPr/>
              </p14:nvContentPartPr>
              <p14:xfrm>
                <a:off x="7799160" y="1008960"/>
                <a:ext cx="140040" cy="150120"/>
              </p14:xfrm>
            </p:contentPart>
          </mc:Choice>
          <mc:Fallback xmlns="">
            <p:pic>
              <p:nvPicPr>
                <p:cNvPr id="156" name="Freihand 155">
                  <a:extLst>
                    <a:ext uri="{FF2B5EF4-FFF2-40B4-BE49-F238E27FC236}">
                      <a16:creationId xmlns:a16="http://schemas.microsoft.com/office/drawing/2014/main" id="{4DAAE3E2-D4B3-4744-B988-E636EEE9BB09}"/>
                    </a:ext>
                  </a:extLst>
                </p:cNvPr>
                <p:cNvPicPr/>
                <p:nvPr/>
              </p:nvPicPr>
              <p:blipFill>
                <a:blip r:embed="rId198"/>
                <a:stretch>
                  <a:fillRect/>
                </a:stretch>
              </p:blipFill>
              <p:spPr>
                <a:xfrm>
                  <a:off x="7794840" y="1004640"/>
                  <a:ext cx="14868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57" name="Freihand 156">
                  <a:extLst>
                    <a:ext uri="{FF2B5EF4-FFF2-40B4-BE49-F238E27FC236}">
                      <a16:creationId xmlns:a16="http://schemas.microsoft.com/office/drawing/2014/main" id="{4F486F08-97B8-4528-ABD3-01A54FA48F0F}"/>
                    </a:ext>
                  </a:extLst>
                </p14:cNvPr>
                <p14:cNvContentPartPr/>
                <p14:nvPr/>
              </p14:nvContentPartPr>
              <p14:xfrm>
                <a:off x="7970520" y="977280"/>
                <a:ext cx="286920" cy="155880"/>
              </p14:xfrm>
            </p:contentPart>
          </mc:Choice>
          <mc:Fallback xmlns="">
            <p:pic>
              <p:nvPicPr>
                <p:cNvPr id="157" name="Freihand 156">
                  <a:extLst>
                    <a:ext uri="{FF2B5EF4-FFF2-40B4-BE49-F238E27FC236}">
                      <a16:creationId xmlns:a16="http://schemas.microsoft.com/office/drawing/2014/main" id="{4F486F08-97B8-4528-ABD3-01A54FA48F0F}"/>
                    </a:ext>
                  </a:extLst>
                </p:cNvPr>
                <p:cNvPicPr/>
                <p:nvPr/>
              </p:nvPicPr>
              <p:blipFill>
                <a:blip r:embed="rId200"/>
                <a:stretch>
                  <a:fillRect/>
                </a:stretch>
              </p:blipFill>
              <p:spPr>
                <a:xfrm>
                  <a:off x="7966200" y="972960"/>
                  <a:ext cx="2955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58" name="Freihand 157">
                  <a:extLst>
                    <a:ext uri="{FF2B5EF4-FFF2-40B4-BE49-F238E27FC236}">
                      <a16:creationId xmlns:a16="http://schemas.microsoft.com/office/drawing/2014/main" id="{674C34AE-57E4-4662-B72F-A0040720CF75}"/>
                    </a:ext>
                  </a:extLst>
                </p14:cNvPr>
                <p14:cNvContentPartPr/>
                <p14:nvPr/>
              </p14:nvContentPartPr>
              <p14:xfrm>
                <a:off x="8340600" y="942720"/>
                <a:ext cx="263160" cy="153000"/>
              </p14:xfrm>
            </p:contentPart>
          </mc:Choice>
          <mc:Fallback xmlns="">
            <p:pic>
              <p:nvPicPr>
                <p:cNvPr id="158" name="Freihand 157">
                  <a:extLst>
                    <a:ext uri="{FF2B5EF4-FFF2-40B4-BE49-F238E27FC236}">
                      <a16:creationId xmlns:a16="http://schemas.microsoft.com/office/drawing/2014/main" id="{674C34AE-57E4-4662-B72F-A0040720CF75}"/>
                    </a:ext>
                  </a:extLst>
                </p:cNvPr>
                <p:cNvPicPr/>
                <p:nvPr/>
              </p:nvPicPr>
              <p:blipFill>
                <a:blip r:embed="rId202"/>
                <a:stretch>
                  <a:fillRect/>
                </a:stretch>
              </p:blipFill>
              <p:spPr>
                <a:xfrm>
                  <a:off x="8336280" y="938400"/>
                  <a:ext cx="2718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59" name="Freihand 158">
                  <a:extLst>
                    <a:ext uri="{FF2B5EF4-FFF2-40B4-BE49-F238E27FC236}">
                      <a16:creationId xmlns:a16="http://schemas.microsoft.com/office/drawing/2014/main" id="{A3FBD775-CC7F-49F6-8E7E-FDC768DB2BCC}"/>
                    </a:ext>
                  </a:extLst>
                </p14:cNvPr>
                <p14:cNvContentPartPr/>
                <p14:nvPr/>
              </p14:nvContentPartPr>
              <p14:xfrm>
                <a:off x="8802120" y="978360"/>
                <a:ext cx="427320" cy="127080"/>
              </p14:xfrm>
            </p:contentPart>
          </mc:Choice>
          <mc:Fallback xmlns="">
            <p:pic>
              <p:nvPicPr>
                <p:cNvPr id="159" name="Freihand 158">
                  <a:extLst>
                    <a:ext uri="{FF2B5EF4-FFF2-40B4-BE49-F238E27FC236}">
                      <a16:creationId xmlns:a16="http://schemas.microsoft.com/office/drawing/2014/main" id="{A3FBD775-CC7F-49F6-8E7E-FDC768DB2BCC}"/>
                    </a:ext>
                  </a:extLst>
                </p:cNvPr>
                <p:cNvPicPr/>
                <p:nvPr/>
              </p:nvPicPr>
              <p:blipFill>
                <a:blip r:embed="rId204"/>
                <a:stretch>
                  <a:fillRect/>
                </a:stretch>
              </p:blipFill>
              <p:spPr>
                <a:xfrm>
                  <a:off x="8797800" y="974040"/>
                  <a:ext cx="4359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60" name="Freihand 159">
                  <a:extLst>
                    <a:ext uri="{FF2B5EF4-FFF2-40B4-BE49-F238E27FC236}">
                      <a16:creationId xmlns:a16="http://schemas.microsoft.com/office/drawing/2014/main" id="{7D444439-C833-4B88-B2A8-509258C50C18}"/>
                    </a:ext>
                  </a:extLst>
                </p14:cNvPr>
                <p14:cNvContentPartPr/>
                <p14:nvPr/>
              </p14:nvContentPartPr>
              <p14:xfrm>
                <a:off x="9158160" y="889080"/>
                <a:ext cx="20880" cy="6840"/>
              </p14:xfrm>
            </p:contentPart>
          </mc:Choice>
          <mc:Fallback xmlns="">
            <p:pic>
              <p:nvPicPr>
                <p:cNvPr id="160" name="Freihand 159">
                  <a:extLst>
                    <a:ext uri="{FF2B5EF4-FFF2-40B4-BE49-F238E27FC236}">
                      <a16:creationId xmlns:a16="http://schemas.microsoft.com/office/drawing/2014/main" id="{7D444439-C833-4B88-B2A8-509258C50C18}"/>
                    </a:ext>
                  </a:extLst>
                </p:cNvPr>
                <p:cNvPicPr/>
                <p:nvPr/>
              </p:nvPicPr>
              <p:blipFill>
                <a:blip r:embed="rId206"/>
                <a:stretch>
                  <a:fillRect/>
                </a:stretch>
              </p:blipFill>
              <p:spPr>
                <a:xfrm>
                  <a:off x="9153840" y="884760"/>
                  <a:ext cx="2952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62" name="Freihand 161">
                  <a:extLst>
                    <a:ext uri="{FF2B5EF4-FFF2-40B4-BE49-F238E27FC236}">
                      <a16:creationId xmlns:a16="http://schemas.microsoft.com/office/drawing/2014/main" id="{746361A4-F7DD-4A71-AF62-4933769A8560}"/>
                    </a:ext>
                  </a:extLst>
                </p14:cNvPr>
                <p14:cNvContentPartPr/>
                <p14:nvPr/>
              </p14:nvContentPartPr>
              <p14:xfrm>
                <a:off x="9453000" y="944520"/>
                <a:ext cx="277920" cy="136080"/>
              </p14:xfrm>
            </p:contentPart>
          </mc:Choice>
          <mc:Fallback xmlns="">
            <p:pic>
              <p:nvPicPr>
                <p:cNvPr id="162" name="Freihand 161">
                  <a:extLst>
                    <a:ext uri="{FF2B5EF4-FFF2-40B4-BE49-F238E27FC236}">
                      <a16:creationId xmlns:a16="http://schemas.microsoft.com/office/drawing/2014/main" id="{746361A4-F7DD-4A71-AF62-4933769A8560}"/>
                    </a:ext>
                  </a:extLst>
                </p:cNvPr>
                <p:cNvPicPr/>
                <p:nvPr/>
              </p:nvPicPr>
              <p:blipFill>
                <a:blip r:embed="rId208"/>
                <a:stretch>
                  <a:fillRect/>
                </a:stretch>
              </p:blipFill>
              <p:spPr>
                <a:xfrm>
                  <a:off x="9448680" y="940200"/>
                  <a:ext cx="2865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63" name="Freihand 162">
                  <a:extLst>
                    <a:ext uri="{FF2B5EF4-FFF2-40B4-BE49-F238E27FC236}">
                      <a16:creationId xmlns:a16="http://schemas.microsoft.com/office/drawing/2014/main" id="{6AFCA6BE-4379-4F82-8169-3D229367E76F}"/>
                    </a:ext>
                  </a:extLst>
                </p14:cNvPr>
                <p14:cNvContentPartPr/>
                <p14:nvPr/>
              </p14:nvContentPartPr>
              <p14:xfrm>
                <a:off x="9711120" y="895920"/>
                <a:ext cx="360" cy="360"/>
              </p14:xfrm>
            </p:contentPart>
          </mc:Choice>
          <mc:Fallback xmlns="">
            <p:pic>
              <p:nvPicPr>
                <p:cNvPr id="163" name="Freihand 162">
                  <a:extLst>
                    <a:ext uri="{FF2B5EF4-FFF2-40B4-BE49-F238E27FC236}">
                      <a16:creationId xmlns:a16="http://schemas.microsoft.com/office/drawing/2014/main" id="{6AFCA6BE-4379-4F82-8169-3D229367E76F}"/>
                    </a:ext>
                  </a:extLst>
                </p:cNvPr>
                <p:cNvPicPr/>
                <p:nvPr/>
              </p:nvPicPr>
              <p:blipFill>
                <a:blip r:embed="rId210"/>
                <a:stretch>
                  <a:fillRect/>
                </a:stretch>
              </p:blipFill>
              <p:spPr>
                <a:xfrm>
                  <a:off x="9706800" y="89160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65" name="Freihand 164">
                  <a:extLst>
                    <a:ext uri="{FF2B5EF4-FFF2-40B4-BE49-F238E27FC236}">
                      <a16:creationId xmlns:a16="http://schemas.microsoft.com/office/drawing/2014/main" id="{A03DB2B7-86E1-48FE-BD6F-62BCBF52C78D}"/>
                    </a:ext>
                  </a:extLst>
                </p14:cNvPr>
                <p14:cNvContentPartPr/>
                <p14:nvPr/>
              </p14:nvContentPartPr>
              <p14:xfrm>
                <a:off x="9926040" y="904920"/>
                <a:ext cx="183240" cy="151200"/>
              </p14:xfrm>
            </p:contentPart>
          </mc:Choice>
          <mc:Fallback xmlns="">
            <p:pic>
              <p:nvPicPr>
                <p:cNvPr id="165" name="Freihand 164">
                  <a:extLst>
                    <a:ext uri="{FF2B5EF4-FFF2-40B4-BE49-F238E27FC236}">
                      <a16:creationId xmlns:a16="http://schemas.microsoft.com/office/drawing/2014/main" id="{A03DB2B7-86E1-48FE-BD6F-62BCBF52C78D}"/>
                    </a:ext>
                  </a:extLst>
                </p:cNvPr>
                <p:cNvPicPr/>
                <p:nvPr/>
              </p:nvPicPr>
              <p:blipFill>
                <a:blip r:embed="rId212"/>
                <a:stretch>
                  <a:fillRect/>
                </a:stretch>
              </p:blipFill>
              <p:spPr>
                <a:xfrm>
                  <a:off x="9921720" y="900600"/>
                  <a:ext cx="19188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66" name="Freihand 165">
                  <a:extLst>
                    <a:ext uri="{FF2B5EF4-FFF2-40B4-BE49-F238E27FC236}">
                      <a16:creationId xmlns:a16="http://schemas.microsoft.com/office/drawing/2014/main" id="{CA27A05C-ED16-418C-BA38-298C76EE9FAD}"/>
                    </a:ext>
                  </a:extLst>
                </p14:cNvPr>
                <p14:cNvContentPartPr/>
                <p14:nvPr/>
              </p14:nvContentPartPr>
              <p14:xfrm>
                <a:off x="10122960" y="854880"/>
                <a:ext cx="283680" cy="212040"/>
              </p14:xfrm>
            </p:contentPart>
          </mc:Choice>
          <mc:Fallback xmlns="">
            <p:pic>
              <p:nvPicPr>
                <p:cNvPr id="166" name="Freihand 165">
                  <a:extLst>
                    <a:ext uri="{FF2B5EF4-FFF2-40B4-BE49-F238E27FC236}">
                      <a16:creationId xmlns:a16="http://schemas.microsoft.com/office/drawing/2014/main" id="{CA27A05C-ED16-418C-BA38-298C76EE9FAD}"/>
                    </a:ext>
                  </a:extLst>
                </p:cNvPr>
                <p:cNvPicPr/>
                <p:nvPr/>
              </p:nvPicPr>
              <p:blipFill>
                <a:blip r:embed="rId214"/>
                <a:stretch>
                  <a:fillRect/>
                </a:stretch>
              </p:blipFill>
              <p:spPr>
                <a:xfrm>
                  <a:off x="10118640" y="850560"/>
                  <a:ext cx="29232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67" name="Freihand 166">
                  <a:extLst>
                    <a:ext uri="{FF2B5EF4-FFF2-40B4-BE49-F238E27FC236}">
                      <a16:creationId xmlns:a16="http://schemas.microsoft.com/office/drawing/2014/main" id="{8902F35B-5852-49B0-80AD-553D065AEEFD}"/>
                    </a:ext>
                  </a:extLst>
                </p14:cNvPr>
                <p14:cNvContentPartPr/>
                <p14:nvPr/>
              </p14:nvContentPartPr>
              <p14:xfrm>
                <a:off x="10412040" y="921480"/>
                <a:ext cx="118440" cy="244800"/>
              </p14:xfrm>
            </p:contentPart>
          </mc:Choice>
          <mc:Fallback xmlns="">
            <p:pic>
              <p:nvPicPr>
                <p:cNvPr id="167" name="Freihand 166">
                  <a:extLst>
                    <a:ext uri="{FF2B5EF4-FFF2-40B4-BE49-F238E27FC236}">
                      <a16:creationId xmlns:a16="http://schemas.microsoft.com/office/drawing/2014/main" id="{8902F35B-5852-49B0-80AD-553D065AEEFD}"/>
                    </a:ext>
                  </a:extLst>
                </p:cNvPr>
                <p:cNvPicPr/>
                <p:nvPr/>
              </p:nvPicPr>
              <p:blipFill>
                <a:blip r:embed="rId216"/>
                <a:stretch>
                  <a:fillRect/>
                </a:stretch>
              </p:blipFill>
              <p:spPr>
                <a:xfrm>
                  <a:off x="10407720" y="917160"/>
                  <a:ext cx="127080" cy="253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68" name="Freihand 167">
                  <a:extLst>
                    <a:ext uri="{FF2B5EF4-FFF2-40B4-BE49-F238E27FC236}">
                      <a16:creationId xmlns:a16="http://schemas.microsoft.com/office/drawing/2014/main" id="{E7E1BBE5-6E8A-4E6D-8062-D821EF0923BF}"/>
                    </a:ext>
                  </a:extLst>
                </p14:cNvPr>
                <p14:cNvContentPartPr/>
                <p14:nvPr/>
              </p14:nvContentPartPr>
              <p14:xfrm>
                <a:off x="10542360" y="899160"/>
                <a:ext cx="474120" cy="175680"/>
              </p14:xfrm>
            </p:contentPart>
          </mc:Choice>
          <mc:Fallback xmlns="">
            <p:pic>
              <p:nvPicPr>
                <p:cNvPr id="168" name="Freihand 167">
                  <a:extLst>
                    <a:ext uri="{FF2B5EF4-FFF2-40B4-BE49-F238E27FC236}">
                      <a16:creationId xmlns:a16="http://schemas.microsoft.com/office/drawing/2014/main" id="{E7E1BBE5-6E8A-4E6D-8062-D821EF0923BF}"/>
                    </a:ext>
                  </a:extLst>
                </p:cNvPr>
                <p:cNvPicPr/>
                <p:nvPr/>
              </p:nvPicPr>
              <p:blipFill>
                <a:blip r:embed="rId218"/>
                <a:stretch>
                  <a:fillRect/>
                </a:stretch>
              </p:blipFill>
              <p:spPr>
                <a:xfrm>
                  <a:off x="10538040" y="894840"/>
                  <a:ext cx="4827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69" name="Freihand 168">
                  <a:extLst>
                    <a:ext uri="{FF2B5EF4-FFF2-40B4-BE49-F238E27FC236}">
                      <a16:creationId xmlns:a16="http://schemas.microsoft.com/office/drawing/2014/main" id="{AA2E9D07-85B0-4C85-A541-74846BA2A5D3}"/>
                    </a:ext>
                  </a:extLst>
                </p14:cNvPr>
                <p14:cNvContentPartPr/>
                <p14:nvPr/>
              </p14:nvContentPartPr>
              <p14:xfrm>
                <a:off x="11042040" y="819240"/>
                <a:ext cx="107280" cy="183960"/>
              </p14:xfrm>
            </p:contentPart>
          </mc:Choice>
          <mc:Fallback xmlns="">
            <p:pic>
              <p:nvPicPr>
                <p:cNvPr id="169" name="Freihand 168">
                  <a:extLst>
                    <a:ext uri="{FF2B5EF4-FFF2-40B4-BE49-F238E27FC236}">
                      <a16:creationId xmlns:a16="http://schemas.microsoft.com/office/drawing/2014/main" id="{AA2E9D07-85B0-4C85-A541-74846BA2A5D3}"/>
                    </a:ext>
                  </a:extLst>
                </p:cNvPr>
                <p:cNvPicPr/>
                <p:nvPr/>
              </p:nvPicPr>
              <p:blipFill>
                <a:blip r:embed="rId220"/>
                <a:stretch>
                  <a:fillRect/>
                </a:stretch>
              </p:blipFill>
              <p:spPr>
                <a:xfrm>
                  <a:off x="11037720" y="814920"/>
                  <a:ext cx="1159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70" name="Freihand 169">
                  <a:extLst>
                    <a:ext uri="{FF2B5EF4-FFF2-40B4-BE49-F238E27FC236}">
                      <a16:creationId xmlns:a16="http://schemas.microsoft.com/office/drawing/2014/main" id="{07289F4A-C6EE-4076-B43F-EB4131B50955}"/>
                    </a:ext>
                  </a:extLst>
                </p14:cNvPr>
                <p14:cNvContentPartPr/>
                <p14:nvPr/>
              </p14:nvContentPartPr>
              <p14:xfrm>
                <a:off x="11093520" y="966840"/>
                <a:ext cx="57240" cy="16920"/>
              </p14:xfrm>
            </p:contentPart>
          </mc:Choice>
          <mc:Fallback xmlns="">
            <p:pic>
              <p:nvPicPr>
                <p:cNvPr id="170" name="Freihand 169">
                  <a:extLst>
                    <a:ext uri="{FF2B5EF4-FFF2-40B4-BE49-F238E27FC236}">
                      <a16:creationId xmlns:a16="http://schemas.microsoft.com/office/drawing/2014/main" id="{07289F4A-C6EE-4076-B43F-EB4131B50955}"/>
                    </a:ext>
                  </a:extLst>
                </p:cNvPr>
                <p:cNvPicPr/>
                <p:nvPr/>
              </p:nvPicPr>
              <p:blipFill>
                <a:blip r:embed="rId222"/>
                <a:stretch>
                  <a:fillRect/>
                </a:stretch>
              </p:blipFill>
              <p:spPr>
                <a:xfrm>
                  <a:off x="11089200" y="962520"/>
                  <a:ext cx="6588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71" name="Freihand 170">
                  <a:extLst>
                    <a:ext uri="{FF2B5EF4-FFF2-40B4-BE49-F238E27FC236}">
                      <a16:creationId xmlns:a16="http://schemas.microsoft.com/office/drawing/2014/main" id="{8F351D9E-8120-4E0B-8894-DA55EB59EEAF}"/>
                    </a:ext>
                  </a:extLst>
                </p14:cNvPr>
                <p14:cNvContentPartPr/>
                <p14:nvPr/>
              </p14:nvContentPartPr>
              <p14:xfrm>
                <a:off x="11195400" y="810240"/>
                <a:ext cx="144360" cy="203400"/>
              </p14:xfrm>
            </p:contentPart>
          </mc:Choice>
          <mc:Fallback xmlns="">
            <p:pic>
              <p:nvPicPr>
                <p:cNvPr id="171" name="Freihand 170">
                  <a:extLst>
                    <a:ext uri="{FF2B5EF4-FFF2-40B4-BE49-F238E27FC236}">
                      <a16:creationId xmlns:a16="http://schemas.microsoft.com/office/drawing/2014/main" id="{8F351D9E-8120-4E0B-8894-DA55EB59EEAF}"/>
                    </a:ext>
                  </a:extLst>
                </p:cNvPr>
                <p:cNvPicPr/>
                <p:nvPr/>
              </p:nvPicPr>
              <p:blipFill>
                <a:blip r:embed="rId224"/>
                <a:stretch>
                  <a:fillRect/>
                </a:stretch>
              </p:blipFill>
              <p:spPr>
                <a:xfrm>
                  <a:off x="11191080" y="805920"/>
                  <a:ext cx="15300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72" name="Freihand 171">
                  <a:extLst>
                    <a:ext uri="{FF2B5EF4-FFF2-40B4-BE49-F238E27FC236}">
                      <a16:creationId xmlns:a16="http://schemas.microsoft.com/office/drawing/2014/main" id="{86CE7F61-D804-45B8-B82A-E905D3DED9A9}"/>
                    </a:ext>
                  </a:extLst>
                </p14:cNvPr>
                <p14:cNvContentPartPr/>
                <p14:nvPr/>
              </p14:nvContentPartPr>
              <p14:xfrm>
                <a:off x="11336880" y="827160"/>
                <a:ext cx="14400" cy="53640"/>
              </p14:xfrm>
            </p:contentPart>
          </mc:Choice>
          <mc:Fallback xmlns="">
            <p:pic>
              <p:nvPicPr>
                <p:cNvPr id="172" name="Freihand 171">
                  <a:extLst>
                    <a:ext uri="{FF2B5EF4-FFF2-40B4-BE49-F238E27FC236}">
                      <a16:creationId xmlns:a16="http://schemas.microsoft.com/office/drawing/2014/main" id="{86CE7F61-D804-45B8-B82A-E905D3DED9A9}"/>
                    </a:ext>
                  </a:extLst>
                </p:cNvPr>
                <p:cNvPicPr/>
                <p:nvPr/>
              </p:nvPicPr>
              <p:blipFill>
                <a:blip r:embed="rId226"/>
                <a:stretch>
                  <a:fillRect/>
                </a:stretch>
              </p:blipFill>
              <p:spPr>
                <a:xfrm>
                  <a:off x="11332560" y="822840"/>
                  <a:ext cx="2304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73" name="Freihand 172">
                  <a:extLst>
                    <a:ext uri="{FF2B5EF4-FFF2-40B4-BE49-F238E27FC236}">
                      <a16:creationId xmlns:a16="http://schemas.microsoft.com/office/drawing/2014/main" id="{DE81ACF6-F34A-4FE8-BEFD-8A8948CE27D4}"/>
                    </a:ext>
                  </a:extLst>
                </p14:cNvPr>
                <p14:cNvContentPartPr/>
                <p14:nvPr/>
              </p14:nvContentPartPr>
              <p14:xfrm>
                <a:off x="11378280" y="934800"/>
                <a:ext cx="230040" cy="77040"/>
              </p14:xfrm>
            </p:contentPart>
          </mc:Choice>
          <mc:Fallback xmlns="">
            <p:pic>
              <p:nvPicPr>
                <p:cNvPr id="173" name="Freihand 172">
                  <a:extLst>
                    <a:ext uri="{FF2B5EF4-FFF2-40B4-BE49-F238E27FC236}">
                      <a16:creationId xmlns:a16="http://schemas.microsoft.com/office/drawing/2014/main" id="{DE81ACF6-F34A-4FE8-BEFD-8A8948CE27D4}"/>
                    </a:ext>
                  </a:extLst>
                </p:cNvPr>
                <p:cNvPicPr/>
                <p:nvPr/>
              </p:nvPicPr>
              <p:blipFill>
                <a:blip r:embed="rId228"/>
                <a:stretch>
                  <a:fillRect/>
                </a:stretch>
              </p:blipFill>
              <p:spPr>
                <a:xfrm>
                  <a:off x="11373960" y="930480"/>
                  <a:ext cx="2386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75" name="Freihand 174">
                  <a:extLst>
                    <a:ext uri="{FF2B5EF4-FFF2-40B4-BE49-F238E27FC236}">
                      <a16:creationId xmlns:a16="http://schemas.microsoft.com/office/drawing/2014/main" id="{3B0D7562-8E77-4D14-BD0F-8C13A060806A}"/>
                    </a:ext>
                  </a:extLst>
                </p14:cNvPr>
                <p14:cNvContentPartPr/>
                <p14:nvPr/>
              </p14:nvContentPartPr>
              <p14:xfrm>
                <a:off x="10625880" y="1255200"/>
                <a:ext cx="119520" cy="162000"/>
              </p14:xfrm>
            </p:contentPart>
          </mc:Choice>
          <mc:Fallback xmlns="">
            <p:pic>
              <p:nvPicPr>
                <p:cNvPr id="175" name="Freihand 174">
                  <a:extLst>
                    <a:ext uri="{FF2B5EF4-FFF2-40B4-BE49-F238E27FC236}">
                      <a16:creationId xmlns:a16="http://schemas.microsoft.com/office/drawing/2014/main" id="{3B0D7562-8E77-4D14-BD0F-8C13A060806A}"/>
                    </a:ext>
                  </a:extLst>
                </p:cNvPr>
                <p:cNvPicPr/>
                <p:nvPr/>
              </p:nvPicPr>
              <p:blipFill>
                <a:blip r:embed="rId230"/>
                <a:stretch>
                  <a:fillRect/>
                </a:stretch>
              </p:blipFill>
              <p:spPr>
                <a:xfrm>
                  <a:off x="10621560" y="1250880"/>
                  <a:ext cx="12816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76" name="Freihand 175">
                  <a:extLst>
                    <a:ext uri="{FF2B5EF4-FFF2-40B4-BE49-F238E27FC236}">
                      <a16:creationId xmlns:a16="http://schemas.microsoft.com/office/drawing/2014/main" id="{BDD0BDF4-7B4D-4BB7-B9CF-22D931AC7EB1}"/>
                    </a:ext>
                  </a:extLst>
                </p14:cNvPr>
                <p14:cNvContentPartPr/>
                <p14:nvPr/>
              </p14:nvContentPartPr>
              <p14:xfrm>
                <a:off x="10775280" y="1187880"/>
                <a:ext cx="208080" cy="342360"/>
              </p14:xfrm>
            </p:contentPart>
          </mc:Choice>
          <mc:Fallback xmlns="">
            <p:pic>
              <p:nvPicPr>
                <p:cNvPr id="176" name="Freihand 175">
                  <a:extLst>
                    <a:ext uri="{FF2B5EF4-FFF2-40B4-BE49-F238E27FC236}">
                      <a16:creationId xmlns:a16="http://schemas.microsoft.com/office/drawing/2014/main" id="{BDD0BDF4-7B4D-4BB7-B9CF-22D931AC7EB1}"/>
                    </a:ext>
                  </a:extLst>
                </p:cNvPr>
                <p:cNvPicPr/>
                <p:nvPr/>
              </p:nvPicPr>
              <p:blipFill>
                <a:blip r:embed="rId232"/>
                <a:stretch>
                  <a:fillRect/>
                </a:stretch>
              </p:blipFill>
              <p:spPr>
                <a:xfrm>
                  <a:off x="10770960" y="1183560"/>
                  <a:ext cx="216720" cy="35100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77" name="Freihand 176">
                  <a:extLst>
                    <a:ext uri="{FF2B5EF4-FFF2-40B4-BE49-F238E27FC236}">
                      <a16:creationId xmlns:a16="http://schemas.microsoft.com/office/drawing/2014/main" id="{52E5EC30-D14B-4E5F-B070-4493182FCC2C}"/>
                    </a:ext>
                  </a:extLst>
                </p14:cNvPr>
                <p14:cNvContentPartPr/>
                <p14:nvPr/>
              </p14:nvContentPartPr>
              <p14:xfrm>
                <a:off x="11030520" y="1334400"/>
                <a:ext cx="18360" cy="26280"/>
              </p14:xfrm>
            </p:contentPart>
          </mc:Choice>
          <mc:Fallback xmlns="">
            <p:pic>
              <p:nvPicPr>
                <p:cNvPr id="177" name="Freihand 176">
                  <a:extLst>
                    <a:ext uri="{FF2B5EF4-FFF2-40B4-BE49-F238E27FC236}">
                      <a16:creationId xmlns:a16="http://schemas.microsoft.com/office/drawing/2014/main" id="{52E5EC30-D14B-4E5F-B070-4493182FCC2C}"/>
                    </a:ext>
                  </a:extLst>
                </p:cNvPr>
                <p:cNvPicPr/>
                <p:nvPr/>
              </p:nvPicPr>
              <p:blipFill>
                <a:blip r:embed="rId234"/>
                <a:stretch>
                  <a:fillRect/>
                </a:stretch>
              </p:blipFill>
              <p:spPr>
                <a:xfrm>
                  <a:off x="11026200" y="1330080"/>
                  <a:ext cx="2700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79" name="Freihand 178">
                  <a:extLst>
                    <a:ext uri="{FF2B5EF4-FFF2-40B4-BE49-F238E27FC236}">
                      <a16:creationId xmlns:a16="http://schemas.microsoft.com/office/drawing/2014/main" id="{775AC531-3BE7-4D29-B21F-7B6136508A11}"/>
                    </a:ext>
                  </a:extLst>
                </p14:cNvPr>
                <p14:cNvContentPartPr/>
                <p14:nvPr/>
              </p14:nvContentPartPr>
              <p14:xfrm>
                <a:off x="11184960" y="1172760"/>
                <a:ext cx="361800" cy="206280"/>
              </p14:xfrm>
            </p:contentPart>
          </mc:Choice>
          <mc:Fallback xmlns="">
            <p:pic>
              <p:nvPicPr>
                <p:cNvPr id="179" name="Freihand 178">
                  <a:extLst>
                    <a:ext uri="{FF2B5EF4-FFF2-40B4-BE49-F238E27FC236}">
                      <a16:creationId xmlns:a16="http://schemas.microsoft.com/office/drawing/2014/main" id="{775AC531-3BE7-4D29-B21F-7B6136508A11}"/>
                    </a:ext>
                  </a:extLst>
                </p:cNvPr>
                <p:cNvPicPr/>
                <p:nvPr/>
              </p:nvPicPr>
              <p:blipFill>
                <a:blip r:embed="rId236"/>
                <a:stretch>
                  <a:fillRect/>
                </a:stretch>
              </p:blipFill>
              <p:spPr>
                <a:xfrm>
                  <a:off x="11180640" y="1168440"/>
                  <a:ext cx="37044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80" name="Freihand 179">
                  <a:extLst>
                    <a:ext uri="{FF2B5EF4-FFF2-40B4-BE49-F238E27FC236}">
                      <a16:creationId xmlns:a16="http://schemas.microsoft.com/office/drawing/2014/main" id="{1DA80365-7B26-4E94-B189-58720B41F006}"/>
                    </a:ext>
                  </a:extLst>
                </p14:cNvPr>
                <p14:cNvContentPartPr/>
                <p14:nvPr/>
              </p14:nvContentPartPr>
              <p14:xfrm>
                <a:off x="11427600" y="1197240"/>
                <a:ext cx="14400" cy="40680"/>
              </p14:xfrm>
            </p:contentPart>
          </mc:Choice>
          <mc:Fallback xmlns="">
            <p:pic>
              <p:nvPicPr>
                <p:cNvPr id="180" name="Freihand 179">
                  <a:extLst>
                    <a:ext uri="{FF2B5EF4-FFF2-40B4-BE49-F238E27FC236}">
                      <a16:creationId xmlns:a16="http://schemas.microsoft.com/office/drawing/2014/main" id="{1DA80365-7B26-4E94-B189-58720B41F006}"/>
                    </a:ext>
                  </a:extLst>
                </p:cNvPr>
                <p:cNvPicPr/>
                <p:nvPr/>
              </p:nvPicPr>
              <p:blipFill>
                <a:blip r:embed="rId238"/>
                <a:stretch>
                  <a:fillRect/>
                </a:stretch>
              </p:blipFill>
              <p:spPr>
                <a:xfrm>
                  <a:off x="11423280" y="1192920"/>
                  <a:ext cx="2304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81" name="Freihand 180">
                  <a:extLst>
                    <a:ext uri="{FF2B5EF4-FFF2-40B4-BE49-F238E27FC236}">
                      <a16:creationId xmlns:a16="http://schemas.microsoft.com/office/drawing/2014/main" id="{1714D922-B5CF-42F1-9690-D8000C47A6F2}"/>
                    </a:ext>
                  </a:extLst>
                </p14:cNvPr>
                <p14:cNvContentPartPr/>
                <p14:nvPr/>
              </p14:nvContentPartPr>
              <p14:xfrm>
                <a:off x="11021160" y="1556520"/>
                <a:ext cx="317160" cy="154440"/>
              </p14:xfrm>
            </p:contentPart>
          </mc:Choice>
          <mc:Fallback xmlns="">
            <p:pic>
              <p:nvPicPr>
                <p:cNvPr id="181" name="Freihand 180">
                  <a:extLst>
                    <a:ext uri="{FF2B5EF4-FFF2-40B4-BE49-F238E27FC236}">
                      <a16:creationId xmlns:a16="http://schemas.microsoft.com/office/drawing/2014/main" id="{1714D922-B5CF-42F1-9690-D8000C47A6F2}"/>
                    </a:ext>
                  </a:extLst>
                </p:cNvPr>
                <p:cNvPicPr/>
                <p:nvPr/>
              </p:nvPicPr>
              <p:blipFill>
                <a:blip r:embed="rId240"/>
                <a:stretch>
                  <a:fillRect/>
                </a:stretch>
              </p:blipFill>
              <p:spPr>
                <a:xfrm>
                  <a:off x="11016840" y="1552200"/>
                  <a:ext cx="32580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82" name="Freihand 181">
                  <a:extLst>
                    <a:ext uri="{FF2B5EF4-FFF2-40B4-BE49-F238E27FC236}">
                      <a16:creationId xmlns:a16="http://schemas.microsoft.com/office/drawing/2014/main" id="{E730E970-20F9-444B-88E6-B8D4C387EB08}"/>
                    </a:ext>
                  </a:extLst>
                </p14:cNvPr>
                <p14:cNvContentPartPr/>
                <p14:nvPr/>
              </p14:nvContentPartPr>
              <p14:xfrm>
                <a:off x="11018280" y="1906440"/>
                <a:ext cx="44640" cy="160920"/>
              </p14:xfrm>
            </p:contentPart>
          </mc:Choice>
          <mc:Fallback xmlns="">
            <p:pic>
              <p:nvPicPr>
                <p:cNvPr id="182" name="Freihand 181">
                  <a:extLst>
                    <a:ext uri="{FF2B5EF4-FFF2-40B4-BE49-F238E27FC236}">
                      <a16:creationId xmlns:a16="http://schemas.microsoft.com/office/drawing/2014/main" id="{E730E970-20F9-444B-88E6-B8D4C387EB08}"/>
                    </a:ext>
                  </a:extLst>
                </p:cNvPr>
                <p:cNvPicPr/>
                <p:nvPr/>
              </p:nvPicPr>
              <p:blipFill>
                <a:blip r:embed="rId242"/>
                <a:stretch>
                  <a:fillRect/>
                </a:stretch>
              </p:blipFill>
              <p:spPr>
                <a:xfrm>
                  <a:off x="11013960" y="1902120"/>
                  <a:ext cx="5328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83" name="Freihand 182">
                  <a:extLst>
                    <a:ext uri="{FF2B5EF4-FFF2-40B4-BE49-F238E27FC236}">
                      <a16:creationId xmlns:a16="http://schemas.microsoft.com/office/drawing/2014/main" id="{AF82FCF6-93A3-4E81-87E3-2976DC5527B6}"/>
                    </a:ext>
                  </a:extLst>
                </p14:cNvPr>
                <p14:cNvContentPartPr/>
                <p14:nvPr/>
              </p14:nvContentPartPr>
              <p14:xfrm>
                <a:off x="10944480" y="1867560"/>
                <a:ext cx="191160" cy="116640"/>
              </p14:xfrm>
            </p:contentPart>
          </mc:Choice>
          <mc:Fallback xmlns="">
            <p:pic>
              <p:nvPicPr>
                <p:cNvPr id="183" name="Freihand 182">
                  <a:extLst>
                    <a:ext uri="{FF2B5EF4-FFF2-40B4-BE49-F238E27FC236}">
                      <a16:creationId xmlns:a16="http://schemas.microsoft.com/office/drawing/2014/main" id="{AF82FCF6-93A3-4E81-87E3-2976DC5527B6}"/>
                    </a:ext>
                  </a:extLst>
                </p:cNvPr>
                <p:cNvPicPr/>
                <p:nvPr/>
              </p:nvPicPr>
              <p:blipFill>
                <a:blip r:embed="rId244"/>
                <a:stretch>
                  <a:fillRect/>
                </a:stretch>
              </p:blipFill>
              <p:spPr>
                <a:xfrm>
                  <a:off x="10940160" y="1863240"/>
                  <a:ext cx="19980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84" name="Freihand 183">
                  <a:extLst>
                    <a:ext uri="{FF2B5EF4-FFF2-40B4-BE49-F238E27FC236}">
                      <a16:creationId xmlns:a16="http://schemas.microsoft.com/office/drawing/2014/main" id="{B9AA7196-CE7A-4797-9C22-2C9B6F20E7E7}"/>
                    </a:ext>
                  </a:extLst>
                </p14:cNvPr>
                <p14:cNvContentPartPr/>
                <p14:nvPr/>
              </p14:nvContentPartPr>
              <p14:xfrm>
                <a:off x="11105760" y="1822200"/>
                <a:ext cx="273960" cy="236520"/>
              </p14:xfrm>
            </p:contentPart>
          </mc:Choice>
          <mc:Fallback xmlns="">
            <p:pic>
              <p:nvPicPr>
                <p:cNvPr id="184" name="Freihand 183">
                  <a:extLst>
                    <a:ext uri="{FF2B5EF4-FFF2-40B4-BE49-F238E27FC236}">
                      <a16:creationId xmlns:a16="http://schemas.microsoft.com/office/drawing/2014/main" id="{B9AA7196-CE7A-4797-9C22-2C9B6F20E7E7}"/>
                    </a:ext>
                  </a:extLst>
                </p:cNvPr>
                <p:cNvPicPr/>
                <p:nvPr/>
              </p:nvPicPr>
              <p:blipFill>
                <a:blip r:embed="rId246"/>
                <a:stretch>
                  <a:fillRect/>
                </a:stretch>
              </p:blipFill>
              <p:spPr>
                <a:xfrm>
                  <a:off x="11101440" y="1817880"/>
                  <a:ext cx="2826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85" name="Freihand 184">
                  <a:extLst>
                    <a:ext uri="{FF2B5EF4-FFF2-40B4-BE49-F238E27FC236}">
                      <a16:creationId xmlns:a16="http://schemas.microsoft.com/office/drawing/2014/main" id="{5E9AE22B-7D09-436A-8235-3F5413DA304B}"/>
                    </a:ext>
                  </a:extLst>
                </p14:cNvPr>
                <p14:cNvContentPartPr/>
                <p14:nvPr/>
              </p14:nvContentPartPr>
              <p14:xfrm>
                <a:off x="11353440" y="1856760"/>
                <a:ext cx="360" cy="360"/>
              </p14:xfrm>
            </p:contentPart>
          </mc:Choice>
          <mc:Fallback xmlns="">
            <p:pic>
              <p:nvPicPr>
                <p:cNvPr id="185" name="Freihand 184">
                  <a:extLst>
                    <a:ext uri="{FF2B5EF4-FFF2-40B4-BE49-F238E27FC236}">
                      <a16:creationId xmlns:a16="http://schemas.microsoft.com/office/drawing/2014/main" id="{5E9AE22B-7D09-436A-8235-3F5413DA304B}"/>
                    </a:ext>
                  </a:extLst>
                </p:cNvPr>
                <p:cNvPicPr/>
                <p:nvPr/>
              </p:nvPicPr>
              <p:blipFill>
                <a:blip r:embed="rId210"/>
                <a:stretch>
                  <a:fillRect/>
                </a:stretch>
              </p:blipFill>
              <p:spPr>
                <a:xfrm>
                  <a:off x="11349120" y="185244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86" name="Freihand 185">
                  <a:extLst>
                    <a:ext uri="{FF2B5EF4-FFF2-40B4-BE49-F238E27FC236}">
                      <a16:creationId xmlns:a16="http://schemas.microsoft.com/office/drawing/2014/main" id="{EE9B1A8C-7502-4BB7-879A-9A1DE197AD22}"/>
                    </a:ext>
                  </a:extLst>
                </p14:cNvPr>
                <p14:cNvContentPartPr/>
                <p14:nvPr/>
              </p14:nvContentPartPr>
              <p14:xfrm>
                <a:off x="11402760" y="1893840"/>
                <a:ext cx="64440" cy="130680"/>
              </p14:xfrm>
            </p:contentPart>
          </mc:Choice>
          <mc:Fallback xmlns="">
            <p:pic>
              <p:nvPicPr>
                <p:cNvPr id="186" name="Freihand 185">
                  <a:extLst>
                    <a:ext uri="{FF2B5EF4-FFF2-40B4-BE49-F238E27FC236}">
                      <a16:creationId xmlns:a16="http://schemas.microsoft.com/office/drawing/2014/main" id="{EE9B1A8C-7502-4BB7-879A-9A1DE197AD22}"/>
                    </a:ext>
                  </a:extLst>
                </p:cNvPr>
                <p:cNvPicPr/>
                <p:nvPr/>
              </p:nvPicPr>
              <p:blipFill>
                <a:blip r:embed="rId249"/>
                <a:stretch>
                  <a:fillRect/>
                </a:stretch>
              </p:blipFill>
              <p:spPr>
                <a:xfrm>
                  <a:off x="11398440" y="1889520"/>
                  <a:ext cx="730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87" name="Freihand 186">
                  <a:extLst>
                    <a:ext uri="{FF2B5EF4-FFF2-40B4-BE49-F238E27FC236}">
                      <a16:creationId xmlns:a16="http://schemas.microsoft.com/office/drawing/2014/main" id="{AECF30B7-0CA8-4F3B-8AA9-DCAE690224FC}"/>
                    </a:ext>
                  </a:extLst>
                </p14:cNvPr>
                <p14:cNvContentPartPr/>
                <p14:nvPr/>
              </p14:nvContentPartPr>
              <p14:xfrm>
                <a:off x="11101800" y="2214240"/>
                <a:ext cx="162360" cy="168480"/>
              </p14:xfrm>
            </p:contentPart>
          </mc:Choice>
          <mc:Fallback xmlns="">
            <p:pic>
              <p:nvPicPr>
                <p:cNvPr id="187" name="Freihand 186">
                  <a:extLst>
                    <a:ext uri="{FF2B5EF4-FFF2-40B4-BE49-F238E27FC236}">
                      <a16:creationId xmlns:a16="http://schemas.microsoft.com/office/drawing/2014/main" id="{AECF30B7-0CA8-4F3B-8AA9-DCAE690224FC}"/>
                    </a:ext>
                  </a:extLst>
                </p:cNvPr>
                <p:cNvPicPr/>
                <p:nvPr/>
              </p:nvPicPr>
              <p:blipFill>
                <a:blip r:embed="rId251"/>
                <a:stretch>
                  <a:fillRect/>
                </a:stretch>
              </p:blipFill>
              <p:spPr>
                <a:xfrm>
                  <a:off x="11097480" y="2209920"/>
                  <a:ext cx="1710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88" name="Freihand 187">
                  <a:extLst>
                    <a:ext uri="{FF2B5EF4-FFF2-40B4-BE49-F238E27FC236}">
                      <a16:creationId xmlns:a16="http://schemas.microsoft.com/office/drawing/2014/main" id="{5F0DB1B3-E73B-47E9-888B-2ED3EE1BB0E2}"/>
                    </a:ext>
                  </a:extLst>
                </p14:cNvPr>
                <p14:cNvContentPartPr/>
                <p14:nvPr/>
              </p14:nvContentPartPr>
              <p14:xfrm>
                <a:off x="11259480" y="2212080"/>
                <a:ext cx="147960" cy="119880"/>
              </p14:xfrm>
            </p:contentPart>
          </mc:Choice>
          <mc:Fallback xmlns="">
            <p:pic>
              <p:nvPicPr>
                <p:cNvPr id="188" name="Freihand 187">
                  <a:extLst>
                    <a:ext uri="{FF2B5EF4-FFF2-40B4-BE49-F238E27FC236}">
                      <a16:creationId xmlns:a16="http://schemas.microsoft.com/office/drawing/2014/main" id="{5F0DB1B3-E73B-47E9-888B-2ED3EE1BB0E2}"/>
                    </a:ext>
                  </a:extLst>
                </p:cNvPr>
                <p:cNvPicPr/>
                <p:nvPr/>
              </p:nvPicPr>
              <p:blipFill>
                <a:blip r:embed="rId253"/>
                <a:stretch>
                  <a:fillRect/>
                </a:stretch>
              </p:blipFill>
              <p:spPr>
                <a:xfrm>
                  <a:off x="11255160" y="2207760"/>
                  <a:ext cx="15660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89" name="Freihand 188">
                  <a:extLst>
                    <a:ext uri="{FF2B5EF4-FFF2-40B4-BE49-F238E27FC236}">
                      <a16:creationId xmlns:a16="http://schemas.microsoft.com/office/drawing/2014/main" id="{699BB297-8536-4A2D-814D-DBEC4B8136D2}"/>
                    </a:ext>
                  </a:extLst>
                </p14:cNvPr>
                <p14:cNvContentPartPr/>
                <p14:nvPr/>
              </p14:nvContentPartPr>
              <p14:xfrm>
                <a:off x="11434080" y="2146200"/>
                <a:ext cx="282240" cy="154800"/>
              </p14:xfrm>
            </p:contentPart>
          </mc:Choice>
          <mc:Fallback xmlns="">
            <p:pic>
              <p:nvPicPr>
                <p:cNvPr id="189" name="Freihand 188">
                  <a:extLst>
                    <a:ext uri="{FF2B5EF4-FFF2-40B4-BE49-F238E27FC236}">
                      <a16:creationId xmlns:a16="http://schemas.microsoft.com/office/drawing/2014/main" id="{699BB297-8536-4A2D-814D-DBEC4B8136D2}"/>
                    </a:ext>
                  </a:extLst>
                </p:cNvPr>
                <p:cNvPicPr/>
                <p:nvPr/>
              </p:nvPicPr>
              <p:blipFill>
                <a:blip r:embed="rId255"/>
                <a:stretch>
                  <a:fillRect/>
                </a:stretch>
              </p:blipFill>
              <p:spPr>
                <a:xfrm>
                  <a:off x="11429760" y="2141880"/>
                  <a:ext cx="2908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90" name="Freihand 189">
                  <a:extLst>
                    <a:ext uri="{FF2B5EF4-FFF2-40B4-BE49-F238E27FC236}">
                      <a16:creationId xmlns:a16="http://schemas.microsoft.com/office/drawing/2014/main" id="{266136E7-FAD8-4BB9-98BC-FFAAABDBD8C4}"/>
                    </a:ext>
                  </a:extLst>
                </p14:cNvPr>
                <p14:cNvContentPartPr/>
                <p14:nvPr/>
              </p14:nvContentPartPr>
              <p14:xfrm>
                <a:off x="11729280" y="2060160"/>
                <a:ext cx="21960" cy="288360"/>
              </p14:xfrm>
            </p:contentPart>
          </mc:Choice>
          <mc:Fallback xmlns="">
            <p:pic>
              <p:nvPicPr>
                <p:cNvPr id="190" name="Freihand 189">
                  <a:extLst>
                    <a:ext uri="{FF2B5EF4-FFF2-40B4-BE49-F238E27FC236}">
                      <a16:creationId xmlns:a16="http://schemas.microsoft.com/office/drawing/2014/main" id="{266136E7-FAD8-4BB9-98BC-FFAAABDBD8C4}"/>
                    </a:ext>
                  </a:extLst>
                </p:cNvPr>
                <p:cNvPicPr/>
                <p:nvPr/>
              </p:nvPicPr>
              <p:blipFill>
                <a:blip r:embed="rId257"/>
                <a:stretch>
                  <a:fillRect/>
                </a:stretch>
              </p:blipFill>
              <p:spPr>
                <a:xfrm>
                  <a:off x="11724960" y="2055840"/>
                  <a:ext cx="3060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18" name="Freihand 117">
                  <a:extLst>
                    <a:ext uri="{FF2B5EF4-FFF2-40B4-BE49-F238E27FC236}">
                      <a16:creationId xmlns:a16="http://schemas.microsoft.com/office/drawing/2014/main" id="{CCD24BFA-0C66-4953-B1AB-6D1962C153A6}"/>
                    </a:ext>
                  </a:extLst>
                </p14:cNvPr>
                <p14:cNvContentPartPr/>
                <p14:nvPr/>
              </p14:nvContentPartPr>
              <p14:xfrm>
                <a:off x="3792000" y="2011560"/>
                <a:ext cx="1308960" cy="24840"/>
              </p14:xfrm>
            </p:contentPart>
          </mc:Choice>
          <mc:Fallback xmlns="">
            <p:pic>
              <p:nvPicPr>
                <p:cNvPr id="118" name="Freihand 117">
                  <a:extLst>
                    <a:ext uri="{FF2B5EF4-FFF2-40B4-BE49-F238E27FC236}">
                      <a16:creationId xmlns:a16="http://schemas.microsoft.com/office/drawing/2014/main" id="{CCD24BFA-0C66-4953-B1AB-6D1962C153A6}"/>
                    </a:ext>
                  </a:extLst>
                </p:cNvPr>
                <p:cNvPicPr/>
                <p:nvPr/>
              </p:nvPicPr>
              <p:blipFill>
                <a:blip r:embed="rId259"/>
                <a:stretch>
                  <a:fillRect/>
                </a:stretch>
              </p:blipFill>
              <p:spPr>
                <a:xfrm>
                  <a:off x="3787680" y="2007240"/>
                  <a:ext cx="131760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19" name="Freihand 118">
                  <a:extLst>
                    <a:ext uri="{FF2B5EF4-FFF2-40B4-BE49-F238E27FC236}">
                      <a16:creationId xmlns:a16="http://schemas.microsoft.com/office/drawing/2014/main" id="{2DE1B26C-4E8A-4C03-9C4C-3C831CAC4B18}"/>
                    </a:ext>
                  </a:extLst>
                </p14:cNvPr>
                <p14:cNvContentPartPr/>
                <p14:nvPr/>
              </p14:nvContentPartPr>
              <p14:xfrm>
                <a:off x="5368800" y="1742280"/>
                <a:ext cx="88920" cy="50400"/>
              </p14:xfrm>
            </p:contentPart>
          </mc:Choice>
          <mc:Fallback xmlns="">
            <p:pic>
              <p:nvPicPr>
                <p:cNvPr id="119" name="Freihand 118">
                  <a:extLst>
                    <a:ext uri="{FF2B5EF4-FFF2-40B4-BE49-F238E27FC236}">
                      <a16:creationId xmlns:a16="http://schemas.microsoft.com/office/drawing/2014/main" id="{2DE1B26C-4E8A-4C03-9C4C-3C831CAC4B18}"/>
                    </a:ext>
                  </a:extLst>
                </p:cNvPr>
                <p:cNvPicPr/>
                <p:nvPr/>
              </p:nvPicPr>
              <p:blipFill>
                <a:blip r:embed="rId261"/>
                <a:stretch>
                  <a:fillRect/>
                </a:stretch>
              </p:blipFill>
              <p:spPr>
                <a:xfrm>
                  <a:off x="5364480" y="1737960"/>
                  <a:ext cx="975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20" name="Freihand 119">
                  <a:extLst>
                    <a:ext uri="{FF2B5EF4-FFF2-40B4-BE49-F238E27FC236}">
                      <a16:creationId xmlns:a16="http://schemas.microsoft.com/office/drawing/2014/main" id="{1FC57C25-5DC1-4FA3-9B99-B80E2C55675F}"/>
                    </a:ext>
                  </a:extLst>
                </p14:cNvPr>
                <p14:cNvContentPartPr/>
                <p14:nvPr/>
              </p14:nvContentPartPr>
              <p14:xfrm>
                <a:off x="5095200" y="1164480"/>
                <a:ext cx="621720" cy="1651320"/>
              </p14:xfrm>
            </p:contentPart>
          </mc:Choice>
          <mc:Fallback xmlns="">
            <p:pic>
              <p:nvPicPr>
                <p:cNvPr id="120" name="Freihand 119">
                  <a:extLst>
                    <a:ext uri="{FF2B5EF4-FFF2-40B4-BE49-F238E27FC236}">
                      <a16:creationId xmlns:a16="http://schemas.microsoft.com/office/drawing/2014/main" id="{1FC57C25-5DC1-4FA3-9B99-B80E2C55675F}"/>
                    </a:ext>
                  </a:extLst>
                </p:cNvPr>
                <p:cNvPicPr/>
                <p:nvPr/>
              </p:nvPicPr>
              <p:blipFill>
                <a:blip r:embed="rId263"/>
                <a:stretch>
                  <a:fillRect/>
                </a:stretch>
              </p:blipFill>
              <p:spPr>
                <a:xfrm>
                  <a:off x="5090880" y="1160160"/>
                  <a:ext cx="630360" cy="16599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93" name="Freihand 192">
                  <a:extLst>
                    <a:ext uri="{FF2B5EF4-FFF2-40B4-BE49-F238E27FC236}">
                      <a16:creationId xmlns:a16="http://schemas.microsoft.com/office/drawing/2014/main" id="{749D25A9-E13A-4A3C-8944-8F7FB2789867}"/>
                    </a:ext>
                  </a:extLst>
                </p14:cNvPr>
                <p14:cNvContentPartPr/>
                <p14:nvPr/>
              </p14:nvContentPartPr>
              <p14:xfrm>
                <a:off x="3871200" y="1993920"/>
                <a:ext cx="1247400" cy="90360"/>
              </p14:xfrm>
            </p:contentPart>
          </mc:Choice>
          <mc:Fallback xmlns="">
            <p:pic>
              <p:nvPicPr>
                <p:cNvPr id="193" name="Freihand 192">
                  <a:extLst>
                    <a:ext uri="{FF2B5EF4-FFF2-40B4-BE49-F238E27FC236}">
                      <a16:creationId xmlns:a16="http://schemas.microsoft.com/office/drawing/2014/main" id="{749D25A9-E13A-4A3C-8944-8F7FB2789867}"/>
                    </a:ext>
                  </a:extLst>
                </p:cNvPr>
                <p:cNvPicPr/>
                <p:nvPr/>
              </p:nvPicPr>
              <p:blipFill>
                <a:blip r:embed="rId265"/>
                <a:stretch>
                  <a:fillRect/>
                </a:stretch>
              </p:blipFill>
              <p:spPr>
                <a:xfrm>
                  <a:off x="3866880" y="1989600"/>
                  <a:ext cx="125604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95" name="Freihand 194">
                  <a:extLst>
                    <a:ext uri="{FF2B5EF4-FFF2-40B4-BE49-F238E27FC236}">
                      <a16:creationId xmlns:a16="http://schemas.microsoft.com/office/drawing/2014/main" id="{5ABFF3B0-8539-46A5-BA13-EFD4C4EFED5F}"/>
                    </a:ext>
                  </a:extLst>
                </p14:cNvPr>
                <p14:cNvContentPartPr/>
                <p14:nvPr/>
              </p14:nvContentPartPr>
              <p14:xfrm>
                <a:off x="5975400" y="2012640"/>
                <a:ext cx="488880" cy="24480"/>
              </p14:xfrm>
            </p:contentPart>
          </mc:Choice>
          <mc:Fallback xmlns="">
            <p:pic>
              <p:nvPicPr>
                <p:cNvPr id="195" name="Freihand 194">
                  <a:extLst>
                    <a:ext uri="{FF2B5EF4-FFF2-40B4-BE49-F238E27FC236}">
                      <a16:creationId xmlns:a16="http://schemas.microsoft.com/office/drawing/2014/main" id="{5ABFF3B0-8539-46A5-BA13-EFD4C4EFED5F}"/>
                    </a:ext>
                  </a:extLst>
                </p:cNvPr>
                <p:cNvPicPr/>
                <p:nvPr/>
              </p:nvPicPr>
              <p:blipFill>
                <a:blip r:embed="rId267"/>
                <a:stretch>
                  <a:fillRect/>
                </a:stretch>
              </p:blipFill>
              <p:spPr>
                <a:xfrm>
                  <a:off x="5971080" y="2008320"/>
                  <a:ext cx="49752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98" name="Freihand 197">
                  <a:extLst>
                    <a:ext uri="{FF2B5EF4-FFF2-40B4-BE49-F238E27FC236}">
                      <a16:creationId xmlns:a16="http://schemas.microsoft.com/office/drawing/2014/main" id="{C98C3160-1E63-4656-8EF8-73B63E9EF421}"/>
                    </a:ext>
                  </a:extLst>
                </p14:cNvPr>
                <p14:cNvContentPartPr/>
                <p14:nvPr/>
              </p14:nvContentPartPr>
              <p14:xfrm>
                <a:off x="4451520" y="2180400"/>
                <a:ext cx="54720" cy="585000"/>
              </p14:xfrm>
            </p:contentPart>
          </mc:Choice>
          <mc:Fallback xmlns="">
            <p:pic>
              <p:nvPicPr>
                <p:cNvPr id="198" name="Freihand 197">
                  <a:extLst>
                    <a:ext uri="{FF2B5EF4-FFF2-40B4-BE49-F238E27FC236}">
                      <a16:creationId xmlns:a16="http://schemas.microsoft.com/office/drawing/2014/main" id="{C98C3160-1E63-4656-8EF8-73B63E9EF421}"/>
                    </a:ext>
                  </a:extLst>
                </p:cNvPr>
                <p:cNvPicPr/>
                <p:nvPr/>
              </p:nvPicPr>
              <p:blipFill>
                <a:blip r:embed="rId269"/>
                <a:stretch>
                  <a:fillRect/>
                </a:stretch>
              </p:blipFill>
              <p:spPr>
                <a:xfrm>
                  <a:off x="4447200" y="2176080"/>
                  <a:ext cx="63360" cy="5936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214" name="Freihand 213">
                  <a:extLst>
                    <a:ext uri="{FF2B5EF4-FFF2-40B4-BE49-F238E27FC236}">
                      <a16:creationId xmlns:a16="http://schemas.microsoft.com/office/drawing/2014/main" id="{B82F1B96-2ECD-4689-80AE-D1A94D815FDC}"/>
                    </a:ext>
                  </a:extLst>
                </p14:cNvPr>
                <p14:cNvContentPartPr/>
                <p14:nvPr/>
              </p14:nvContentPartPr>
              <p14:xfrm>
                <a:off x="3831600" y="2318280"/>
                <a:ext cx="6840" cy="279000"/>
              </p14:xfrm>
            </p:contentPart>
          </mc:Choice>
          <mc:Fallback xmlns="">
            <p:pic>
              <p:nvPicPr>
                <p:cNvPr id="214" name="Freihand 213">
                  <a:extLst>
                    <a:ext uri="{FF2B5EF4-FFF2-40B4-BE49-F238E27FC236}">
                      <a16:creationId xmlns:a16="http://schemas.microsoft.com/office/drawing/2014/main" id="{B82F1B96-2ECD-4689-80AE-D1A94D815FDC}"/>
                    </a:ext>
                  </a:extLst>
                </p:cNvPr>
                <p:cNvPicPr/>
                <p:nvPr/>
              </p:nvPicPr>
              <p:blipFill>
                <a:blip r:embed="rId271"/>
                <a:stretch>
                  <a:fillRect/>
                </a:stretch>
              </p:blipFill>
              <p:spPr>
                <a:xfrm>
                  <a:off x="3827280" y="2313960"/>
                  <a:ext cx="1548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4" name="Freihand 3">
                  <a:extLst>
                    <a:ext uri="{FF2B5EF4-FFF2-40B4-BE49-F238E27FC236}">
                      <a16:creationId xmlns:a16="http://schemas.microsoft.com/office/drawing/2014/main" id="{E7C3B86C-3E51-488C-A1CC-DFF821A729CD}"/>
                    </a:ext>
                  </a:extLst>
                </p14:cNvPr>
                <p14:cNvContentPartPr/>
                <p14:nvPr/>
              </p14:nvContentPartPr>
              <p14:xfrm>
                <a:off x="1325280" y="1906080"/>
                <a:ext cx="1364400" cy="114120"/>
              </p14:xfrm>
            </p:contentPart>
          </mc:Choice>
          <mc:Fallback xmlns="">
            <p:pic>
              <p:nvPicPr>
                <p:cNvPr id="4" name="Freihand 3">
                  <a:extLst>
                    <a:ext uri="{FF2B5EF4-FFF2-40B4-BE49-F238E27FC236}">
                      <a16:creationId xmlns:a16="http://schemas.microsoft.com/office/drawing/2014/main" id="{E7C3B86C-3E51-488C-A1CC-DFF821A729CD}"/>
                    </a:ext>
                  </a:extLst>
                </p:cNvPr>
                <p:cNvPicPr/>
                <p:nvPr/>
              </p:nvPicPr>
              <p:blipFill>
                <a:blip r:embed="rId273"/>
                <a:stretch>
                  <a:fillRect/>
                </a:stretch>
              </p:blipFill>
              <p:spPr>
                <a:xfrm>
                  <a:off x="1320960" y="1901760"/>
                  <a:ext cx="13730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6" name="Freihand 5">
                  <a:extLst>
                    <a:ext uri="{FF2B5EF4-FFF2-40B4-BE49-F238E27FC236}">
                      <a16:creationId xmlns:a16="http://schemas.microsoft.com/office/drawing/2014/main" id="{613D15A8-E660-4107-9FA2-C2D63ADD7936}"/>
                    </a:ext>
                  </a:extLst>
                </p14:cNvPr>
                <p14:cNvContentPartPr/>
                <p14:nvPr/>
              </p14:nvContentPartPr>
              <p14:xfrm>
                <a:off x="1437600" y="1424040"/>
                <a:ext cx="1069200" cy="64080"/>
              </p14:xfrm>
            </p:contentPart>
          </mc:Choice>
          <mc:Fallback xmlns="">
            <p:pic>
              <p:nvPicPr>
                <p:cNvPr id="6" name="Freihand 5">
                  <a:extLst>
                    <a:ext uri="{FF2B5EF4-FFF2-40B4-BE49-F238E27FC236}">
                      <a16:creationId xmlns:a16="http://schemas.microsoft.com/office/drawing/2014/main" id="{613D15A8-E660-4107-9FA2-C2D63ADD7936}"/>
                    </a:ext>
                  </a:extLst>
                </p:cNvPr>
                <p:cNvPicPr/>
                <p:nvPr/>
              </p:nvPicPr>
              <p:blipFill>
                <a:blip r:embed="rId275"/>
                <a:stretch>
                  <a:fillRect/>
                </a:stretch>
              </p:blipFill>
              <p:spPr>
                <a:xfrm>
                  <a:off x="1433280" y="1419720"/>
                  <a:ext cx="107784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7" name="Freihand 6">
                  <a:extLst>
                    <a:ext uri="{FF2B5EF4-FFF2-40B4-BE49-F238E27FC236}">
                      <a16:creationId xmlns:a16="http://schemas.microsoft.com/office/drawing/2014/main" id="{ADDE074C-A293-4F16-BE0E-DBCDE6FCE26E}"/>
                    </a:ext>
                  </a:extLst>
                </p14:cNvPr>
                <p14:cNvContentPartPr/>
                <p14:nvPr/>
              </p14:nvContentPartPr>
              <p14:xfrm>
                <a:off x="1235640" y="707280"/>
                <a:ext cx="169200" cy="118080"/>
              </p14:xfrm>
            </p:contentPart>
          </mc:Choice>
          <mc:Fallback xmlns="">
            <p:pic>
              <p:nvPicPr>
                <p:cNvPr id="7" name="Freihand 6">
                  <a:extLst>
                    <a:ext uri="{FF2B5EF4-FFF2-40B4-BE49-F238E27FC236}">
                      <a16:creationId xmlns:a16="http://schemas.microsoft.com/office/drawing/2014/main" id="{ADDE074C-A293-4F16-BE0E-DBCDE6FCE26E}"/>
                    </a:ext>
                  </a:extLst>
                </p:cNvPr>
                <p:cNvPicPr/>
                <p:nvPr/>
              </p:nvPicPr>
              <p:blipFill>
                <a:blip r:embed="rId277"/>
                <a:stretch>
                  <a:fillRect/>
                </a:stretch>
              </p:blipFill>
              <p:spPr>
                <a:xfrm>
                  <a:off x="1231320" y="702960"/>
                  <a:ext cx="17784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9" name="Freihand 8">
                  <a:extLst>
                    <a:ext uri="{FF2B5EF4-FFF2-40B4-BE49-F238E27FC236}">
                      <a16:creationId xmlns:a16="http://schemas.microsoft.com/office/drawing/2014/main" id="{FD5BBD87-340C-4A3B-BA27-5920B2C78315}"/>
                    </a:ext>
                  </a:extLst>
                </p14:cNvPr>
                <p14:cNvContentPartPr/>
                <p14:nvPr/>
              </p14:nvContentPartPr>
              <p14:xfrm>
                <a:off x="1456320" y="624120"/>
                <a:ext cx="209880" cy="203400"/>
              </p14:xfrm>
            </p:contentPart>
          </mc:Choice>
          <mc:Fallback xmlns="">
            <p:pic>
              <p:nvPicPr>
                <p:cNvPr id="9" name="Freihand 8">
                  <a:extLst>
                    <a:ext uri="{FF2B5EF4-FFF2-40B4-BE49-F238E27FC236}">
                      <a16:creationId xmlns:a16="http://schemas.microsoft.com/office/drawing/2014/main" id="{FD5BBD87-340C-4A3B-BA27-5920B2C78315}"/>
                    </a:ext>
                  </a:extLst>
                </p:cNvPr>
                <p:cNvPicPr/>
                <p:nvPr/>
              </p:nvPicPr>
              <p:blipFill>
                <a:blip r:embed="rId279"/>
                <a:stretch>
                  <a:fillRect/>
                </a:stretch>
              </p:blipFill>
              <p:spPr>
                <a:xfrm>
                  <a:off x="1452000" y="619800"/>
                  <a:ext cx="21852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0" name="Freihand 9">
                  <a:extLst>
                    <a:ext uri="{FF2B5EF4-FFF2-40B4-BE49-F238E27FC236}">
                      <a16:creationId xmlns:a16="http://schemas.microsoft.com/office/drawing/2014/main" id="{A9E80A48-4E40-4B79-9459-E0B59518DA16}"/>
                    </a:ext>
                  </a:extLst>
                </p14:cNvPr>
                <p14:cNvContentPartPr/>
                <p14:nvPr/>
              </p14:nvContentPartPr>
              <p14:xfrm>
                <a:off x="1524000" y="594600"/>
                <a:ext cx="14400" cy="199080"/>
              </p14:xfrm>
            </p:contentPart>
          </mc:Choice>
          <mc:Fallback xmlns="">
            <p:pic>
              <p:nvPicPr>
                <p:cNvPr id="10" name="Freihand 9">
                  <a:extLst>
                    <a:ext uri="{FF2B5EF4-FFF2-40B4-BE49-F238E27FC236}">
                      <a16:creationId xmlns:a16="http://schemas.microsoft.com/office/drawing/2014/main" id="{A9E80A48-4E40-4B79-9459-E0B59518DA16}"/>
                    </a:ext>
                  </a:extLst>
                </p:cNvPr>
                <p:cNvPicPr/>
                <p:nvPr/>
              </p:nvPicPr>
              <p:blipFill>
                <a:blip r:embed="rId281"/>
                <a:stretch>
                  <a:fillRect/>
                </a:stretch>
              </p:blipFill>
              <p:spPr>
                <a:xfrm>
                  <a:off x="1519680" y="590280"/>
                  <a:ext cx="2304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1" name="Freihand 10">
                  <a:extLst>
                    <a:ext uri="{FF2B5EF4-FFF2-40B4-BE49-F238E27FC236}">
                      <a16:creationId xmlns:a16="http://schemas.microsoft.com/office/drawing/2014/main" id="{0494A418-A4FA-4797-B471-0622B6E59D2D}"/>
                    </a:ext>
                  </a:extLst>
                </p14:cNvPr>
                <p14:cNvContentPartPr/>
                <p14:nvPr/>
              </p14:nvContentPartPr>
              <p14:xfrm>
                <a:off x="1670160" y="583080"/>
                <a:ext cx="119520" cy="224640"/>
              </p14:xfrm>
            </p:contentPart>
          </mc:Choice>
          <mc:Fallback xmlns="">
            <p:pic>
              <p:nvPicPr>
                <p:cNvPr id="11" name="Freihand 10">
                  <a:extLst>
                    <a:ext uri="{FF2B5EF4-FFF2-40B4-BE49-F238E27FC236}">
                      <a16:creationId xmlns:a16="http://schemas.microsoft.com/office/drawing/2014/main" id="{0494A418-A4FA-4797-B471-0622B6E59D2D}"/>
                    </a:ext>
                  </a:extLst>
                </p:cNvPr>
                <p:cNvPicPr/>
                <p:nvPr/>
              </p:nvPicPr>
              <p:blipFill>
                <a:blip r:embed="rId283"/>
                <a:stretch>
                  <a:fillRect/>
                </a:stretch>
              </p:blipFill>
              <p:spPr>
                <a:xfrm>
                  <a:off x="1665840" y="578760"/>
                  <a:ext cx="12816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2" name="Freihand 11">
                  <a:extLst>
                    <a:ext uri="{FF2B5EF4-FFF2-40B4-BE49-F238E27FC236}">
                      <a16:creationId xmlns:a16="http://schemas.microsoft.com/office/drawing/2014/main" id="{A7CF4170-EA05-43CD-975D-96F9A4505B59}"/>
                    </a:ext>
                  </a:extLst>
                </p14:cNvPr>
                <p14:cNvContentPartPr/>
                <p14:nvPr/>
              </p14:nvContentPartPr>
              <p14:xfrm>
                <a:off x="1791840" y="653280"/>
                <a:ext cx="514440" cy="145440"/>
              </p14:xfrm>
            </p:contentPart>
          </mc:Choice>
          <mc:Fallback xmlns="">
            <p:pic>
              <p:nvPicPr>
                <p:cNvPr id="12" name="Freihand 11">
                  <a:extLst>
                    <a:ext uri="{FF2B5EF4-FFF2-40B4-BE49-F238E27FC236}">
                      <a16:creationId xmlns:a16="http://schemas.microsoft.com/office/drawing/2014/main" id="{A7CF4170-EA05-43CD-975D-96F9A4505B59}"/>
                    </a:ext>
                  </a:extLst>
                </p:cNvPr>
                <p:cNvPicPr/>
                <p:nvPr/>
              </p:nvPicPr>
              <p:blipFill>
                <a:blip r:embed="rId285"/>
                <a:stretch>
                  <a:fillRect/>
                </a:stretch>
              </p:blipFill>
              <p:spPr>
                <a:xfrm>
                  <a:off x="1787520" y="648960"/>
                  <a:ext cx="5230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3" name="Freihand 12">
                  <a:extLst>
                    <a:ext uri="{FF2B5EF4-FFF2-40B4-BE49-F238E27FC236}">
                      <a16:creationId xmlns:a16="http://schemas.microsoft.com/office/drawing/2014/main" id="{73A1DAFE-94D8-4E97-9832-F1F8796FDC27}"/>
                    </a:ext>
                  </a:extLst>
                </p14:cNvPr>
                <p14:cNvContentPartPr/>
                <p14:nvPr/>
              </p14:nvContentPartPr>
              <p14:xfrm>
                <a:off x="2417520" y="710520"/>
                <a:ext cx="156960" cy="84960"/>
              </p14:xfrm>
            </p:contentPart>
          </mc:Choice>
          <mc:Fallback xmlns="">
            <p:pic>
              <p:nvPicPr>
                <p:cNvPr id="13" name="Freihand 12">
                  <a:extLst>
                    <a:ext uri="{FF2B5EF4-FFF2-40B4-BE49-F238E27FC236}">
                      <a16:creationId xmlns:a16="http://schemas.microsoft.com/office/drawing/2014/main" id="{73A1DAFE-94D8-4E97-9832-F1F8796FDC27}"/>
                    </a:ext>
                  </a:extLst>
                </p:cNvPr>
                <p:cNvPicPr/>
                <p:nvPr/>
              </p:nvPicPr>
              <p:blipFill>
                <a:blip r:embed="rId287"/>
                <a:stretch>
                  <a:fillRect/>
                </a:stretch>
              </p:blipFill>
              <p:spPr>
                <a:xfrm>
                  <a:off x="2413200" y="706200"/>
                  <a:ext cx="1656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4" name="Freihand 13">
                  <a:extLst>
                    <a:ext uri="{FF2B5EF4-FFF2-40B4-BE49-F238E27FC236}">
                      <a16:creationId xmlns:a16="http://schemas.microsoft.com/office/drawing/2014/main" id="{7AE2EDD8-8C3C-46AD-B8F4-E4E519F3CAE5}"/>
                    </a:ext>
                  </a:extLst>
                </p14:cNvPr>
                <p14:cNvContentPartPr/>
                <p14:nvPr/>
              </p14:nvContentPartPr>
              <p14:xfrm>
                <a:off x="2580960" y="747960"/>
                <a:ext cx="122400" cy="46080"/>
              </p14:xfrm>
            </p:contentPart>
          </mc:Choice>
          <mc:Fallback xmlns="">
            <p:pic>
              <p:nvPicPr>
                <p:cNvPr id="14" name="Freihand 13">
                  <a:extLst>
                    <a:ext uri="{FF2B5EF4-FFF2-40B4-BE49-F238E27FC236}">
                      <a16:creationId xmlns:a16="http://schemas.microsoft.com/office/drawing/2014/main" id="{7AE2EDD8-8C3C-46AD-B8F4-E4E519F3CAE5}"/>
                    </a:ext>
                  </a:extLst>
                </p:cNvPr>
                <p:cNvPicPr/>
                <p:nvPr/>
              </p:nvPicPr>
              <p:blipFill>
                <a:blip r:embed="rId289"/>
                <a:stretch>
                  <a:fillRect/>
                </a:stretch>
              </p:blipFill>
              <p:spPr>
                <a:xfrm>
                  <a:off x="2576640" y="743640"/>
                  <a:ext cx="13104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5" name="Freihand 14">
                  <a:extLst>
                    <a:ext uri="{FF2B5EF4-FFF2-40B4-BE49-F238E27FC236}">
                      <a16:creationId xmlns:a16="http://schemas.microsoft.com/office/drawing/2014/main" id="{6EC00B0C-3E05-4C22-A17A-8AF9AF33CBA1}"/>
                    </a:ext>
                  </a:extLst>
                </p14:cNvPr>
                <p14:cNvContentPartPr/>
                <p14:nvPr/>
              </p14:nvContentPartPr>
              <p14:xfrm>
                <a:off x="2713440" y="638160"/>
                <a:ext cx="123120" cy="133200"/>
              </p14:xfrm>
            </p:contentPart>
          </mc:Choice>
          <mc:Fallback xmlns="">
            <p:pic>
              <p:nvPicPr>
                <p:cNvPr id="15" name="Freihand 14">
                  <a:extLst>
                    <a:ext uri="{FF2B5EF4-FFF2-40B4-BE49-F238E27FC236}">
                      <a16:creationId xmlns:a16="http://schemas.microsoft.com/office/drawing/2014/main" id="{6EC00B0C-3E05-4C22-A17A-8AF9AF33CBA1}"/>
                    </a:ext>
                  </a:extLst>
                </p:cNvPr>
                <p:cNvPicPr/>
                <p:nvPr/>
              </p:nvPicPr>
              <p:blipFill>
                <a:blip r:embed="rId291"/>
                <a:stretch>
                  <a:fillRect/>
                </a:stretch>
              </p:blipFill>
              <p:spPr>
                <a:xfrm>
                  <a:off x="2709120" y="633840"/>
                  <a:ext cx="13176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 name="Freihand 16">
                  <a:extLst>
                    <a:ext uri="{FF2B5EF4-FFF2-40B4-BE49-F238E27FC236}">
                      <a16:creationId xmlns:a16="http://schemas.microsoft.com/office/drawing/2014/main" id="{74EE30F8-081D-4FC4-A3D6-C8569CFBCC23}"/>
                    </a:ext>
                  </a:extLst>
                </p14:cNvPr>
                <p14:cNvContentPartPr/>
                <p14:nvPr/>
              </p14:nvContentPartPr>
              <p14:xfrm>
                <a:off x="2876160" y="669120"/>
                <a:ext cx="75600" cy="142920"/>
              </p14:xfrm>
            </p:contentPart>
          </mc:Choice>
          <mc:Fallback xmlns="">
            <p:pic>
              <p:nvPicPr>
                <p:cNvPr id="17" name="Freihand 16">
                  <a:extLst>
                    <a:ext uri="{FF2B5EF4-FFF2-40B4-BE49-F238E27FC236}">
                      <a16:creationId xmlns:a16="http://schemas.microsoft.com/office/drawing/2014/main" id="{74EE30F8-081D-4FC4-A3D6-C8569CFBCC23}"/>
                    </a:ext>
                  </a:extLst>
                </p:cNvPr>
                <p:cNvPicPr/>
                <p:nvPr/>
              </p:nvPicPr>
              <p:blipFill>
                <a:blip r:embed="rId293"/>
                <a:stretch>
                  <a:fillRect/>
                </a:stretch>
              </p:blipFill>
              <p:spPr>
                <a:xfrm>
                  <a:off x="2871840" y="664800"/>
                  <a:ext cx="8424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8" name="Freihand 17">
                  <a:extLst>
                    <a:ext uri="{FF2B5EF4-FFF2-40B4-BE49-F238E27FC236}">
                      <a16:creationId xmlns:a16="http://schemas.microsoft.com/office/drawing/2014/main" id="{B2219422-7889-49DB-8591-0B4EDA4EF054}"/>
                    </a:ext>
                  </a:extLst>
                </p14:cNvPr>
                <p14:cNvContentPartPr/>
                <p14:nvPr/>
              </p14:nvContentPartPr>
              <p14:xfrm>
                <a:off x="2944920" y="601800"/>
                <a:ext cx="109440" cy="165240"/>
              </p14:xfrm>
            </p:contentPart>
          </mc:Choice>
          <mc:Fallback xmlns="">
            <p:pic>
              <p:nvPicPr>
                <p:cNvPr id="18" name="Freihand 17">
                  <a:extLst>
                    <a:ext uri="{FF2B5EF4-FFF2-40B4-BE49-F238E27FC236}">
                      <a16:creationId xmlns:a16="http://schemas.microsoft.com/office/drawing/2014/main" id="{B2219422-7889-49DB-8591-0B4EDA4EF054}"/>
                    </a:ext>
                  </a:extLst>
                </p:cNvPr>
                <p:cNvPicPr/>
                <p:nvPr/>
              </p:nvPicPr>
              <p:blipFill>
                <a:blip r:embed="rId295"/>
                <a:stretch>
                  <a:fillRect/>
                </a:stretch>
              </p:blipFill>
              <p:spPr>
                <a:xfrm>
                  <a:off x="2940600" y="597480"/>
                  <a:ext cx="11808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9" name="Freihand 18">
                  <a:extLst>
                    <a:ext uri="{FF2B5EF4-FFF2-40B4-BE49-F238E27FC236}">
                      <a16:creationId xmlns:a16="http://schemas.microsoft.com/office/drawing/2014/main" id="{9AF1C071-041C-44AC-9F48-C60404268C19}"/>
                    </a:ext>
                  </a:extLst>
                </p14:cNvPr>
                <p14:cNvContentPartPr/>
                <p14:nvPr/>
              </p14:nvContentPartPr>
              <p14:xfrm>
                <a:off x="2603640" y="566520"/>
                <a:ext cx="71280" cy="3600"/>
              </p14:xfrm>
            </p:contentPart>
          </mc:Choice>
          <mc:Fallback xmlns="">
            <p:pic>
              <p:nvPicPr>
                <p:cNvPr id="19" name="Freihand 18">
                  <a:extLst>
                    <a:ext uri="{FF2B5EF4-FFF2-40B4-BE49-F238E27FC236}">
                      <a16:creationId xmlns:a16="http://schemas.microsoft.com/office/drawing/2014/main" id="{9AF1C071-041C-44AC-9F48-C60404268C19}"/>
                    </a:ext>
                  </a:extLst>
                </p:cNvPr>
                <p:cNvPicPr/>
                <p:nvPr/>
              </p:nvPicPr>
              <p:blipFill>
                <a:blip r:embed="rId297"/>
                <a:stretch>
                  <a:fillRect/>
                </a:stretch>
              </p:blipFill>
              <p:spPr>
                <a:xfrm>
                  <a:off x="2599320" y="562200"/>
                  <a:ext cx="7992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 name="Freihand 19">
                  <a:extLst>
                    <a:ext uri="{FF2B5EF4-FFF2-40B4-BE49-F238E27FC236}">
                      <a16:creationId xmlns:a16="http://schemas.microsoft.com/office/drawing/2014/main" id="{9E97D7D2-E622-458F-BEEF-C3CB1EBF096C}"/>
                    </a:ext>
                  </a:extLst>
                </p14:cNvPr>
                <p14:cNvContentPartPr/>
                <p14:nvPr/>
              </p14:nvContentPartPr>
              <p14:xfrm>
                <a:off x="1248600" y="953520"/>
                <a:ext cx="253440" cy="142560"/>
              </p14:xfrm>
            </p:contentPart>
          </mc:Choice>
          <mc:Fallback xmlns="">
            <p:pic>
              <p:nvPicPr>
                <p:cNvPr id="20" name="Freihand 19">
                  <a:extLst>
                    <a:ext uri="{FF2B5EF4-FFF2-40B4-BE49-F238E27FC236}">
                      <a16:creationId xmlns:a16="http://schemas.microsoft.com/office/drawing/2014/main" id="{9E97D7D2-E622-458F-BEEF-C3CB1EBF096C}"/>
                    </a:ext>
                  </a:extLst>
                </p:cNvPr>
                <p:cNvPicPr/>
                <p:nvPr/>
              </p:nvPicPr>
              <p:blipFill>
                <a:blip r:embed="rId299"/>
                <a:stretch>
                  <a:fillRect/>
                </a:stretch>
              </p:blipFill>
              <p:spPr>
                <a:xfrm>
                  <a:off x="1244280" y="949200"/>
                  <a:ext cx="26208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1" name="Freihand 20">
                  <a:extLst>
                    <a:ext uri="{FF2B5EF4-FFF2-40B4-BE49-F238E27FC236}">
                      <a16:creationId xmlns:a16="http://schemas.microsoft.com/office/drawing/2014/main" id="{2999C436-AF9C-4675-A732-608564ABA118}"/>
                    </a:ext>
                  </a:extLst>
                </p14:cNvPr>
                <p14:cNvContentPartPr/>
                <p14:nvPr/>
              </p14:nvContentPartPr>
              <p14:xfrm>
                <a:off x="1524000" y="960720"/>
                <a:ext cx="152640" cy="115200"/>
              </p14:xfrm>
            </p:contentPart>
          </mc:Choice>
          <mc:Fallback xmlns="">
            <p:pic>
              <p:nvPicPr>
                <p:cNvPr id="21" name="Freihand 20">
                  <a:extLst>
                    <a:ext uri="{FF2B5EF4-FFF2-40B4-BE49-F238E27FC236}">
                      <a16:creationId xmlns:a16="http://schemas.microsoft.com/office/drawing/2014/main" id="{2999C436-AF9C-4675-A732-608564ABA118}"/>
                    </a:ext>
                  </a:extLst>
                </p:cNvPr>
                <p:cNvPicPr/>
                <p:nvPr/>
              </p:nvPicPr>
              <p:blipFill>
                <a:blip r:embed="rId301"/>
                <a:stretch>
                  <a:fillRect/>
                </a:stretch>
              </p:blipFill>
              <p:spPr>
                <a:xfrm>
                  <a:off x="1519680" y="956400"/>
                  <a:ext cx="1612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3" name="Freihand 22">
                  <a:extLst>
                    <a:ext uri="{FF2B5EF4-FFF2-40B4-BE49-F238E27FC236}">
                      <a16:creationId xmlns:a16="http://schemas.microsoft.com/office/drawing/2014/main" id="{BA272CAA-448C-4642-B6C1-FAB57DF5C47E}"/>
                    </a:ext>
                  </a:extLst>
                </p14:cNvPr>
                <p14:cNvContentPartPr/>
                <p14:nvPr/>
              </p14:nvContentPartPr>
              <p14:xfrm>
                <a:off x="1898040" y="928680"/>
                <a:ext cx="151920" cy="113040"/>
              </p14:xfrm>
            </p:contentPart>
          </mc:Choice>
          <mc:Fallback xmlns="">
            <p:pic>
              <p:nvPicPr>
                <p:cNvPr id="23" name="Freihand 22">
                  <a:extLst>
                    <a:ext uri="{FF2B5EF4-FFF2-40B4-BE49-F238E27FC236}">
                      <a16:creationId xmlns:a16="http://schemas.microsoft.com/office/drawing/2014/main" id="{BA272CAA-448C-4642-B6C1-FAB57DF5C47E}"/>
                    </a:ext>
                  </a:extLst>
                </p:cNvPr>
                <p:cNvPicPr/>
                <p:nvPr/>
              </p:nvPicPr>
              <p:blipFill>
                <a:blip r:embed="rId303"/>
                <a:stretch>
                  <a:fillRect/>
                </a:stretch>
              </p:blipFill>
              <p:spPr>
                <a:xfrm>
                  <a:off x="1893720" y="924360"/>
                  <a:ext cx="1605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4" name="Freihand 23">
                  <a:extLst>
                    <a:ext uri="{FF2B5EF4-FFF2-40B4-BE49-F238E27FC236}">
                      <a16:creationId xmlns:a16="http://schemas.microsoft.com/office/drawing/2014/main" id="{DB42F95A-ECBA-4CDF-9D61-FDBD77E2D14C}"/>
                    </a:ext>
                  </a:extLst>
                </p14:cNvPr>
                <p14:cNvContentPartPr/>
                <p14:nvPr/>
              </p14:nvContentPartPr>
              <p14:xfrm>
                <a:off x="2029440" y="974400"/>
                <a:ext cx="152280" cy="161640"/>
              </p14:xfrm>
            </p:contentPart>
          </mc:Choice>
          <mc:Fallback xmlns="">
            <p:pic>
              <p:nvPicPr>
                <p:cNvPr id="24" name="Freihand 23">
                  <a:extLst>
                    <a:ext uri="{FF2B5EF4-FFF2-40B4-BE49-F238E27FC236}">
                      <a16:creationId xmlns:a16="http://schemas.microsoft.com/office/drawing/2014/main" id="{DB42F95A-ECBA-4CDF-9D61-FDBD77E2D14C}"/>
                    </a:ext>
                  </a:extLst>
                </p:cNvPr>
                <p:cNvPicPr/>
                <p:nvPr/>
              </p:nvPicPr>
              <p:blipFill>
                <a:blip r:embed="rId305"/>
                <a:stretch>
                  <a:fillRect/>
                </a:stretch>
              </p:blipFill>
              <p:spPr>
                <a:xfrm>
                  <a:off x="2025120" y="970080"/>
                  <a:ext cx="1609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5" name="Freihand 24">
                  <a:extLst>
                    <a:ext uri="{FF2B5EF4-FFF2-40B4-BE49-F238E27FC236}">
                      <a16:creationId xmlns:a16="http://schemas.microsoft.com/office/drawing/2014/main" id="{307158A9-7AE9-4264-BC08-2793ED9DFC49}"/>
                    </a:ext>
                  </a:extLst>
                </p14:cNvPr>
                <p14:cNvContentPartPr/>
                <p14:nvPr/>
              </p14:nvContentPartPr>
              <p14:xfrm>
                <a:off x="2216280" y="958920"/>
                <a:ext cx="85320" cy="166680"/>
              </p14:xfrm>
            </p:contentPart>
          </mc:Choice>
          <mc:Fallback xmlns="">
            <p:pic>
              <p:nvPicPr>
                <p:cNvPr id="25" name="Freihand 24">
                  <a:extLst>
                    <a:ext uri="{FF2B5EF4-FFF2-40B4-BE49-F238E27FC236}">
                      <a16:creationId xmlns:a16="http://schemas.microsoft.com/office/drawing/2014/main" id="{307158A9-7AE9-4264-BC08-2793ED9DFC49}"/>
                    </a:ext>
                  </a:extLst>
                </p:cNvPr>
                <p:cNvPicPr/>
                <p:nvPr/>
              </p:nvPicPr>
              <p:blipFill>
                <a:blip r:embed="rId307"/>
                <a:stretch>
                  <a:fillRect/>
                </a:stretch>
              </p:blipFill>
              <p:spPr>
                <a:xfrm>
                  <a:off x="2211960" y="954600"/>
                  <a:ext cx="939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6" name="Freihand 25">
                  <a:extLst>
                    <a:ext uri="{FF2B5EF4-FFF2-40B4-BE49-F238E27FC236}">
                      <a16:creationId xmlns:a16="http://schemas.microsoft.com/office/drawing/2014/main" id="{7238D44F-9191-464B-801F-2A0A4CF7FCAE}"/>
                    </a:ext>
                  </a:extLst>
                </p14:cNvPr>
                <p14:cNvContentPartPr/>
                <p14:nvPr/>
              </p14:nvContentPartPr>
              <p14:xfrm>
                <a:off x="2346240" y="873960"/>
                <a:ext cx="262080" cy="176040"/>
              </p14:xfrm>
            </p:contentPart>
          </mc:Choice>
          <mc:Fallback xmlns="">
            <p:pic>
              <p:nvPicPr>
                <p:cNvPr id="26" name="Freihand 25">
                  <a:extLst>
                    <a:ext uri="{FF2B5EF4-FFF2-40B4-BE49-F238E27FC236}">
                      <a16:creationId xmlns:a16="http://schemas.microsoft.com/office/drawing/2014/main" id="{7238D44F-9191-464B-801F-2A0A4CF7FCAE}"/>
                    </a:ext>
                  </a:extLst>
                </p:cNvPr>
                <p:cNvPicPr/>
                <p:nvPr/>
              </p:nvPicPr>
              <p:blipFill>
                <a:blip r:embed="rId309"/>
                <a:stretch>
                  <a:fillRect/>
                </a:stretch>
              </p:blipFill>
              <p:spPr>
                <a:xfrm>
                  <a:off x="2341920" y="869640"/>
                  <a:ext cx="27072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7" name="Freihand 26">
                  <a:extLst>
                    <a:ext uri="{FF2B5EF4-FFF2-40B4-BE49-F238E27FC236}">
                      <a16:creationId xmlns:a16="http://schemas.microsoft.com/office/drawing/2014/main" id="{0D17639B-680C-4925-8D5D-A47786137234}"/>
                    </a:ext>
                  </a:extLst>
                </p14:cNvPr>
                <p14:cNvContentPartPr/>
                <p14:nvPr/>
              </p14:nvContentPartPr>
              <p14:xfrm>
                <a:off x="2698320" y="956040"/>
                <a:ext cx="75960" cy="96840"/>
              </p14:xfrm>
            </p:contentPart>
          </mc:Choice>
          <mc:Fallback xmlns="">
            <p:pic>
              <p:nvPicPr>
                <p:cNvPr id="27" name="Freihand 26">
                  <a:extLst>
                    <a:ext uri="{FF2B5EF4-FFF2-40B4-BE49-F238E27FC236}">
                      <a16:creationId xmlns:a16="http://schemas.microsoft.com/office/drawing/2014/main" id="{0D17639B-680C-4925-8D5D-A47786137234}"/>
                    </a:ext>
                  </a:extLst>
                </p:cNvPr>
                <p:cNvPicPr/>
                <p:nvPr/>
              </p:nvPicPr>
              <p:blipFill>
                <a:blip r:embed="rId311"/>
                <a:stretch>
                  <a:fillRect/>
                </a:stretch>
              </p:blipFill>
              <p:spPr>
                <a:xfrm>
                  <a:off x="2694000" y="951720"/>
                  <a:ext cx="846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28" name="Freihand 27">
                  <a:extLst>
                    <a:ext uri="{FF2B5EF4-FFF2-40B4-BE49-F238E27FC236}">
                      <a16:creationId xmlns:a16="http://schemas.microsoft.com/office/drawing/2014/main" id="{B2181802-20A1-4EC5-8482-857474845210}"/>
                    </a:ext>
                  </a:extLst>
                </p14:cNvPr>
                <p14:cNvContentPartPr/>
                <p14:nvPr/>
              </p14:nvContentPartPr>
              <p14:xfrm>
                <a:off x="2816400" y="968280"/>
                <a:ext cx="64440" cy="60840"/>
              </p14:xfrm>
            </p:contentPart>
          </mc:Choice>
          <mc:Fallback xmlns="">
            <p:pic>
              <p:nvPicPr>
                <p:cNvPr id="28" name="Freihand 27">
                  <a:extLst>
                    <a:ext uri="{FF2B5EF4-FFF2-40B4-BE49-F238E27FC236}">
                      <a16:creationId xmlns:a16="http://schemas.microsoft.com/office/drawing/2014/main" id="{B2181802-20A1-4EC5-8482-857474845210}"/>
                    </a:ext>
                  </a:extLst>
                </p:cNvPr>
                <p:cNvPicPr/>
                <p:nvPr/>
              </p:nvPicPr>
              <p:blipFill>
                <a:blip r:embed="rId313"/>
                <a:stretch>
                  <a:fillRect/>
                </a:stretch>
              </p:blipFill>
              <p:spPr>
                <a:xfrm>
                  <a:off x="2812080" y="963960"/>
                  <a:ext cx="7308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9" name="Freihand 28">
                  <a:extLst>
                    <a:ext uri="{FF2B5EF4-FFF2-40B4-BE49-F238E27FC236}">
                      <a16:creationId xmlns:a16="http://schemas.microsoft.com/office/drawing/2014/main" id="{372C0AB5-0E72-424B-9037-C2228808BEEB}"/>
                    </a:ext>
                  </a:extLst>
                </p14:cNvPr>
                <p14:cNvContentPartPr/>
                <p14:nvPr/>
              </p14:nvContentPartPr>
              <p14:xfrm>
                <a:off x="1310160" y="1179240"/>
                <a:ext cx="108720" cy="137160"/>
              </p14:xfrm>
            </p:contentPart>
          </mc:Choice>
          <mc:Fallback xmlns="">
            <p:pic>
              <p:nvPicPr>
                <p:cNvPr id="29" name="Freihand 28">
                  <a:extLst>
                    <a:ext uri="{FF2B5EF4-FFF2-40B4-BE49-F238E27FC236}">
                      <a16:creationId xmlns:a16="http://schemas.microsoft.com/office/drawing/2014/main" id="{372C0AB5-0E72-424B-9037-C2228808BEEB}"/>
                    </a:ext>
                  </a:extLst>
                </p:cNvPr>
                <p:cNvPicPr/>
                <p:nvPr/>
              </p:nvPicPr>
              <p:blipFill>
                <a:blip r:embed="rId315"/>
                <a:stretch>
                  <a:fillRect/>
                </a:stretch>
              </p:blipFill>
              <p:spPr>
                <a:xfrm>
                  <a:off x="1305840" y="1174920"/>
                  <a:ext cx="1173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30" name="Freihand 29">
                  <a:extLst>
                    <a:ext uri="{FF2B5EF4-FFF2-40B4-BE49-F238E27FC236}">
                      <a16:creationId xmlns:a16="http://schemas.microsoft.com/office/drawing/2014/main" id="{42788898-B597-43AE-B238-8FAF1252C6FD}"/>
                    </a:ext>
                  </a:extLst>
                </p14:cNvPr>
                <p14:cNvContentPartPr/>
                <p14:nvPr/>
              </p14:nvContentPartPr>
              <p14:xfrm>
                <a:off x="1445880" y="1164120"/>
                <a:ext cx="285120" cy="150480"/>
              </p14:xfrm>
            </p:contentPart>
          </mc:Choice>
          <mc:Fallback xmlns="">
            <p:pic>
              <p:nvPicPr>
                <p:cNvPr id="30" name="Freihand 29">
                  <a:extLst>
                    <a:ext uri="{FF2B5EF4-FFF2-40B4-BE49-F238E27FC236}">
                      <a16:creationId xmlns:a16="http://schemas.microsoft.com/office/drawing/2014/main" id="{42788898-B597-43AE-B238-8FAF1252C6FD}"/>
                    </a:ext>
                  </a:extLst>
                </p:cNvPr>
                <p:cNvPicPr/>
                <p:nvPr/>
              </p:nvPicPr>
              <p:blipFill>
                <a:blip r:embed="rId317"/>
                <a:stretch>
                  <a:fillRect/>
                </a:stretch>
              </p:blipFill>
              <p:spPr>
                <a:xfrm>
                  <a:off x="1441560" y="1159800"/>
                  <a:ext cx="29376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31" name="Freihand 30">
                  <a:extLst>
                    <a:ext uri="{FF2B5EF4-FFF2-40B4-BE49-F238E27FC236}">
                      <a16:creationId xmlns:a16="http://schemas.microsoft.com/office/drawing/2014/main" id="{8D56C210-68CF-4716-BE9D-BB215DD5EF2E}"/>
                    </a:ext>
                  </a:extLst>
                </p14:cNvPr>
                <p14:cNvContentPartPr/>
                <p14:nvPr/>
              </p14:nvContentPartPr>
              <p14:xfrm>
                <a:off x="1762320" y="1149360"/>
                <a:ext cx="261000" cy="155880"/>
              </p14:xfrm>
            </p:contentPart>
          </mc:Choice>
          <mc:Fallback xmlns="">
            <p:pic>
              <p:nvPicPr>
                <p:cNvPr id="31" name="Freihand 30">
                  <a:extLst>
                    <a:ext uri="{FF2B5EF4-FFF2-40B4-BE49-F238E27FC236}">
                      <a16:creationId xmlns:a16="http://schemas.microsoft.com/office/drawing/2014/main" id="{8D56C210-68CF-4716-BE9D-BB215DD5EF2E}"/>
                    </a:ext>
                  </a:extLst>
                </p:cNvPr>
                <p:cNvPicPr/>
                <p:nvPr/>
              </p:nvPicPr>
              <p:blipFill>
                <a:blip r:embed="rId319"/>
                <a:stretch>
                  <a:fillRect/>
                </a:stretch>
              </p:blipFill>
              <p:spPr>
                <a:xfrm>
                  <a:off x="1758000" y="1145040"/>
                  <a:ext cx="2696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32" name="Freihand 31">
                  <a:extLst>
                    <a:ext uri="{FF2B5EF4-FFF2-40B4-BE49-F238E27FC236}">
                      <a16:creationId xmlns:a16="http://schemas.microsoft.com/office/drawing/2014/main" id="{99DDD08C-CFBB-477A-AF27-1CDA65748E85}"/>
                    </a:ext>
                  </a:extLst>
                </p14:cNvPr>
                <p14:cNvContentPartPr/>
                <p14:nvPr/>
              </p14:nvContentPartPr>
              <p14:xfrm>
                <a:off x="2141760" y="1194000"/>
                <a:ext cx="375840" cy="113040"/>
              </p14:xfrm>
            </p:contentPart>
          </mc:Choice>
          <mc:Fallback xmlns="">
            <p:pic>
              <p:nvPicPr>
                <p:cNvPr id="32" name="Freihand 31">
                  <a:extLst>
                    <a:ext uri="{FF2B5EF4-FFF2-40B4-BE49-F238E27FC236}">
                      <a16:creationId xmlns:a16="http://schemas.microsoft.com/office/drawing/2014/main" id="{99DDD08C-CFBB-477A-AF27-1CDA65748E85}"/>
                    </a:ext>
                  </a:extLst>
                </p:cNvPr>
                <p:cNvPicPr/>
                <p:nvPr/>
              </p:nvPicPr>
              <p:blipFill>
                <a:blip r:embed="rId321"/>
                <a:stretch>
                  <a:fillRect/>
                </a:stretch>
              </p:blipFill>
              <p:spPr>
                <a:xfrm>
                  <a:off x="2137440" y="1189680"/>
                  <a:ext cx="384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33" name="Freihand 32">
                  <a:extLst>
                    <a:ext uri="{FF2B5EF4-FFF2-40B4-BE49-F238E27FC236}">
                      <a16:creationId xmlns:a16="http://schemas.microsoft.com/office/drawing/2014/main" id="{5C34F43C-D9C0-4CC2-B54A-292EB37DB44E}"/>
                    </a:ext>
                  </a:extLst>
                </p14:cNvPr>
                <p14:cNvContentPartPr/>
                <p14:nvPr/>
              </p14:nvContentPartPr>
              <p14:xfrm>
                <a:off x="2430840" y="1123800"/>
                <a:ext cx="360" cy="360"/>
              </p14:xfrm>
            </p:contentPart>
          </mc:Choice>
          <mc:Fallback xmlns="">
            <p:pic>
              <p:nvPicPr>
                <p:cNvPr id="33" name="Freihand 32">
                  <a:extLst>
                    <a:ext uri="{FF2B5EF4-FFF2-40B4-BE49-F238E27FC236}">
                      <a16:creationId xmlns:a16="http://schemas.microsoft.com/office/drawing/2014/main" id="{5C34F43C-D9C0-4CC2-B54A-292EB37DB44E}"/>
                    </a:ext>
                  </a:extLst>
                </p:cNvPr>
                <p:cNvPicPr/>
                <p:nvPr/>
              </p:nvPicPr>
              <p:blipFill>
                <a:blip r:embed="rId210"/>
                <a:stretch>
                  <a:fillRect/>
                </a:stretch>
              </p:blipFill>
              <p:spPr>
                <a:xfrm>
                  <a:off x="2426520" y="11194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34" name="Freihand 33">
                  <a:extLst>
                    <a:ext uri="{FF2B5EF4-FFF2-40B4-BE49-F238E27FC236}">
                      <a16:creationId xmlns:a16="http://schemas.microsoft.com/office/drawing/2014/main" id="{92EB580D-CA5F-402F-A176-F645AB9EBC0A}"/>
                    </a:ext>
                  </a:extLst>
                </p14:cNvPr>
                <p14:cNvContentPartPr/>
                <p14:nvPr/>
              </p14:nvContentPartPr>
              <p14:xfrm>
                <a:off x="2627400" y="1150080"/>
                <a:ext cx="267120" cy="129960"/>
              </p14:xfrm>
            </p:contentPart>
          </mc:Choice>
          <mc:Fallback xmlns="">
            <p:pic>
              <p:nvPicPr>
                <p:cNvPr id="34" name="Freihand 33">
                  <a:extLst>
                    <a:ext uri="{FF2B5EF4-FFF2-40B4-BE49-F238E27FC236}">
                      <a16:creationId xmlns:a16="http://schemas.microsoft.com/office/drawing/2014/main" id="{92EB580D-CA5F-402F-A176-F645AB9EBC0A}"/>
                    </a:ext>
                  </a:extLst>
                </p:cNvPr>
                <p:cNvPicPr/>
                <p:nvPr/>
              </p:nvPicPr>
              <p:blipFill>
                <a:blip r:embed="rId324"/>
                <a:stretch>
                  <a:fillRect/>
                </a:stretch>
              </p:blipFill>
              <p:spPr>
                <a:xfrm>
                  <a:off x="2623080" y="1145760"/>
                  <a:ext cx="2757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35" name="Freihand 34">
                  <a:extLst>
                    <a:ext uri="{FF2B5EF4-FFF2-40B4-BE49-F238E27FC236}">
                      <a16:creationId xmlns:a16="http://schemas.microsoft.com/office/drawing/2014/main" id="{D39B6396-1166-426B-8A32-0DD60679C211}"/>
                    </a:ext>
                  </a:extLst>
                </p14:cNvPr>
                <p14:cNvContentPartPr/>
                <p14:nvPr/>
              </p14:nvContentPartPr>
              <p14:xfrm>
                <a:off x="2857080" y="1117680"/>
                <a:ext cx="18000" cy="3600"/>
              </p14:xfrm>
            </p:contentPart>
          </mc:Choice>
          <mc:Fallback xmlns="">
            <p:pic>
              <p:nvPicPr>
                <p:cNvPr id="35" name="Freihand 34">
                  <a:extLst>
                    <a:ext uri="{FF2B5EF4-FFF2-40B4-BE49-F238E27FC236}">
                      <a16:creationId xmlns:a16="http://schemas.microsoft.com/office/drawing/2014/main" id="{D39B6396-1166-426B-8A32-0DD60679C211}"/>
                    </a:ext>
                  </a:extLst>
                </p:cNvPr>
                <p:cNvPicPr/>
                <p:nvPr/>
              </p:nvPicPr>
              <p:blipFill>
                <a:blip r:embed="rId326"/>
                <a:stretch>
                  <a:fillRect/>
                </a:stretch>
              </p:blipFill>
              <p:spPr>
                <a:xfrm>
                  <a:off x="2852760" y="1113360"/>
                  <a:ext cx="2664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36" name="Freihand 35">
                  <a:extLst>
                    <a:ext uri="{FF2B5EF4-FFF2-40B4-BE49-F238E27FC236}">
                      <a16:creationId xmlns:a16="http://schemas.microsoft.com/office/drawing/2014/main" id="{963C291B-23BB-44B0-96AD-0E9E42453683}"/>
                    </a:ext>
                  </a:extLst>
                </p14:cNvPr>
                <p14:cNvContentPartPr/>
                <p14:nvPr/>
              </p14:nvContentPartPr>
              <p14:xfrm>
                <a:off x="2558640" y="1448880"/>
                <a:ext cx="15840" cy="152280"/>
              </p14:xfrm>
            </p:contentPart>
          </mc:Choice>
          <mc:Fallback xmlns="">
            <p:pic>
              <p:nvPicPr>
                <p:cNvPr id="36" name="Freihand 35">
                  <a:extLst>
                    <a:ext uri="{FF2B5EF4-FFF2-40B4-BE49-F238E27FC236}">
                      <a16:creationId xmlns:a16="http://schemas.microsoft.com/office/drawing/2014/main" id="{963C291B-23BB-44B0-96AD-0E9E42453683}"/>
                    </a:ext>
                  </a:extLst>
                </p:cNvPr>
                <p:cNvPicPr/>
                <p:nvPr/>
              </p:nvPicPr>
              <p:blipFill>
                <a:blip r:embed="rId328"/>
                <a:stretch>
                  <a:fillRect/>
                </a:stretch>
              </p:blipFill>
              <p:spPr>
                <a:xfrm>
                  <a:off x="2554320" y="1444560"/>
                  <a:ext cx="244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37" name="Freihand 36">
                  <a:extLst>
                    <a:ext uri="{FF2B5EF4-FFF2-40B4-BE49-F238E27FC236}">
                      <a16:creationId xmlns:a16="http://schemas.microsoft.com/office/drawing/2014/main" id="{C7C6F966-C125-4899-AFAB-89E4988FE4F8}"/>
                    </a:ext>
                  </a:extLst>
                </p14:cNvPr>
                <p14:cNvContentPartPr/>
                <p14:nvPr/>
              </p14:nvContentPartPr>
              <p14:xfrm>
                <a:off x="2496000" y="1386600"/>
                <a:ext cx="125280" cy="112320"/>
              </p14:xfrm>
            </p:contentPart>
          </mc:Choice>
          <mc:Fallback xmlns="">
            <p:pic>
              <p:nvPicPr>
                <p:cNvPr id="37" name="Freihand 36">
                  <a:extLst>
                    <a:ext uri="{FF2B5EF4-FFF2-40B4-BE49-F238E27FC236}">
                      <a16:creationId xmlns:a16="http://schemas.microsoft.com/office/drawing/2014/main" id="{C7C6F966-C125-4899-AFAB-89E4988FE4F8}"/>
                    </a:ext>
                  </a:extLst>
                </p:cNvPr>
                <p:cNvPicPr/>
                <p:nvPr/>
              </p:nvPicPr>
              <p:blipFill>
                <a:blip r:embed="rId330"/>
                <a:stretch>
                  <a:fillRect/>
                </a:stretch>
              </p:blipFill>
              <p:spPr>
                <a:xfrm>
                  <a:off x="2491680" y="1382280"/>
                  <a:ext cx="13392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38" name="Freihand 37">
                  <a:extLst>
                    <a:ext uri="{FF2B5EF4-FFF2-40B4-BE49-F238E27FC236}">
                      <a16:creationId xmlns:a16="http://schemas.microsoft.com/office/drawing/2014/main" id="{84CE397C-BABE-4417-8307-AB95E7A77EDA}"/>
                    </a:ext>
                  </a:extLst>
                </p14:cNvPr>
                <p14:cNvContentPartPr/>
                <p14:nvPr/>
              </p14:nvContentPartPr>
              <p14:xfrm>
                <a:off x="2610480" y="1487400"/>
                <a:ext cx="58320" cy="104760"/>
              </p14:xfrm>
            </p:contentPart>
          </mc:Choice>
          <mc:Fallback xmlns="">
            <p:pic>
              <p:nvPicPr>
                <p:cNvPr id="38" name="Freihand 37">
                  <a:extLst>
                    <a:ext uri="{FF2B5EF4-FFF2-40B4-BE49-F238E27FC236}">
                      <a16:creationId xmlns:a16="http://schemas.microsoft.com/office/drawing/2014/main" id="{84CE397C-BABE-4417-8307-AB95E7A77EDA}"/>
                    </a:ext>
                  </a:extLst>
                </p:cNvPr>
                <p:cNvPicPr/>
                <p:nvPr/>
              </p:nvPicPr>
              <p:blipFill>
                <a:blip r:embed="rId332"/>
                <a:stretch>
                  <a:fillRect/>
                </a:stretch>
              </p:blipFill>
              <p:spPr>
                <a:xfrm>
                  <a:off x="2606160" y="1483080"/>
                  <a:ext cx="6696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39" name="Freihand 38">
                  <a:extLst>
                    <a:ext uri="{FF2B5EF4-FFF2-40B4-BE49-F238E27FC236}">
                      <a16:creationId xmlns:a16="http://schemas.microsoft.com/office/drawing/2014/main" id="{78A2CF85-822F-4BC2-A43F-AC444B4D51EC}"/>
                    </a:ext>
                  </a:extLst>
                </p14:cNvPr>
                <p14:cNvContentPartPr/>
                <p14:nvPr/>
              </p14:nvContentPartPr>
              <p14:xfrm>
                <a:off x="2671320" y="1494240"/>
                <a:ext cx="35640" cy="73800"/>
              </p14:xfrm>
            </p:contentPart>
          </mc:Choice>
          <mc:Fallback xmlns="">
            <p:pic>
              <p:nvPicPr>
                <p:cNvPr id="39" name="Freihand 38">
                  <a:extLst>
                    <a:ext uri="{FF2B5EF4-FFF2-40B4-BE49-F238E27FC236}">
                      <a16:creationId xmlns:a16="http://schemas.microsoft.com/office/drawing/2014/main" id="{78A2CF85-822F-4BC2-A43F-AC444B4D51EC}"/>
                    </a:ext>
                  </a:extLst>
                </p:cNvPr>
                <p:cNvPicPr/>
                <p:nvPr/>
              </p:nvPicPr>
              <p:blipFill>
                <a:blip r:embed="rId334"/>
                <a:stretch>
                  <a:fillRect/>
                </a:stretch>
              </p:blipFill>
              <p:spPr>
                <a:xfrm>
                  <a:off x="2667000" y="1489920"/>
                  <a:ext cx="442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40" name="Freihand 39">
                  <a:extLst>
                    <a:ext uri="{FF2B5EF4-FFF2-40B4-BE49-F238E27FC236}">
                      <a16:creationId xmlns:a16="http://schemas.microsoft.com/office/drawing/2014/main" id="{C6AD255F-92A8-4244-A23D-9515B1CE5166}"/>
                    </a:ext>
                  </a:extLst>
                </p14:cNvPr>
                <p14:cNvContentPartPr/>
                <p14:nvPr/>
              </p14:nvContentPartPr>
              <p14:xfrm>
                <a:off x="2732520" y="1430160"/>
                <a:ext cx="148680" cy="122400"/>
              </p14:xfrm>
            </p:contentPart>
          </mc:Choice>
          <mc:Fallback xmlns="">
            <p:pic>
              <p:nvPicPr>
                <p:cNvPr id="40" name="Freihand 39">
                  <a:extLst>
                    <a:ext uri="{FF2B5EF4-FFF2-40B4-BE49-F238E27FC236}">
                      <a16:creationId xmlns:a16="http://schemas.microsoft.com/office/drawing/2014/main" id="{C6AD255F-92A8-4244-A23D-9515B1CE5166}"/>
                    </a:ext>
                  </a:extLst>
                </p:cNvPr>
                <p:cNvPicPr/>
                <p:nvPr/>
              </p:nvPicPr>
              <p:blipFill>
                <a:blip r:embed="rId336"/>
                <a:stretch>
                  <a:fillRect/>
                </a:stretch>
              </p:blipFill>
              <p:spPr>
                <a:xfrm>
                  <a:off x="2728200" y="1425840"/>
                  <a:ext cx="1573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41" name="Freihand 40">
                  <a:extLst>
                    <a:ext uri="{FF2B5EF4-FFF2-40B4-BE49-F238E27FC236}">
                      <a16:creationId xmlns:a16="http://schemas.microsoft.com/office/drawing/2014/main" id="{92EF0E6A-2299-4F76-9447-F40E4914F38E}"/>
                    </a:ext>
                  </a:extLst>
                </p14:cNvPr>
                <p14:cNvContentPartPr/>
                <p14:nvPr/>
              </p14:nvContentPartPr>
              <p14:xfrm>
                <a:off x="2880840" y="1383720"/>
                <a:ext cx="65160" cy="177120"/>
              </p14:xfrm>
            </p:contentPart>
          </mc:Choice>
          <mc:Fallback xmlns="">
            <p:pic>
              <p:nvPicPr>
                <p:cNvPr id="41" name="Freihand 40">
                  <a:extLst>
                    <a:ext uri="{FF2B5EF4-FFF2-40B4-BE49-F238E27FC236}">
                      <a16:creationId xmlns:a16="http://schemas.microsoft.com/office/drawing/2014/main" id="{92EF0E6A-2299-4F76-9447-F40E4914F38E}"/>
                    </a:ext>
                  </a:extLst>
                </p:cNvPr>
                <p:cNvPicPr/>
                <p:nvPr/>
              </p:nvPicPr>
              <p:blipFill>
                <a:blip r:embed="rId338"/>
                <a:stretch>
                  <a:fillRect/>
                </a:stretch>
              </p:blipFill>
              <p:spPr>
                <a:xfrm>
                  <a:off x="2876520" y="1379400"/>
                  <a:ext cx="73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42" name="Freihand 41">
                  <a:extLst>
                    <a:ext uri="{FF2B5EF4-FFF2-40B4-BE49-F238E27FC236}">
                      <a16:creationId xmlns:a16="http://schemas.microsoft.com/office/drawing/2014/main" id="{43F15814-1726-43A7-8E5C-427CD8EC4656}"/>
                    </a:ext>
                  </a:extLst>
                </p14:cNvPr>
                <p14:cNvContentPartPr/>
                <p14:nvPr/>
              </p14:nvContentPartPr>
              <p14:xfrm>
                <a:off x="2920800" y="1523760"/>
                <a:ext cx="28800" cy="25560"/>
              </p14:xfrm>
            </p:contentPart>
          </mc:Choice>
          <mc:Fallback xmlns="">
            <p:pic>
              <p:nvPicPr>
                <p:cNvPr id="42" name="Freihand 41">
                  <a:extLst>
                    <a:ext uri="{FF2B5EF4-FFF2-40B4-BE49-F238E27FC236}">
                      <a16:creationId xmlns:a16="http://schemas.microsoft.com/office/drawing/2014/main" id="{43F15814-1726-43A7-8E5C-427CD8EC4656}"/>
                    </a:ext>
                  </a:extLst>
                </p:cNvPr>
                <p:cNvPicPr/>
                <p:nvPr/>
              </p:nvPicPr>
              <p:blipFill>
                <a:blip r:embed="rId340"/>
                <a:stretch>
                  <a:fillRect/>
                </a:stretch>
              </p:blipFill>
              <p:spPr>
                <a:xfrm>
                  <a:off x="2916480" y="1519440"/>
                  <a:ext cx="374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43" name="Freihand 42">
                  <a:extLst>
                    <a:ext uri="{FF2B5EF4-FFF2-40B4-BE49-F238E27FC236}">
                      <a16:creationId xmlns:a16="http://schemas.microsoft.com/office/drawing/2014/main" id="{88097403-8177-4B27-B9C3-C60F9FF915D6}"/>
                    </a:ext>
                  </a:extLst>
                </p14:cNvPr>
                <p14:cNvContentPartPr/>
                <p14:nvPr/>
              </p14:nvContentPartPr>
              <p14:xfrm>
                <a:off x="2964720" y="1359240"/>
                <a:ext cx="79560" cy="185760"/>
              </p14:xfrm>
            </p:contentPart>
          </mc:Choice>
          <mc:Fallback xmlns="">
            <p:pic>
              <p:nvPicPr>
                <p:cNvPr id="43" name="Freihand 42">
                  <a:extLst>
                    <a:ext uri="{FF2B5EF4-FFF2-40B4-BE49-F238E27FC236}">
                      <a16:creationId xmlns:a16="http://schemas.microsoft.com/office/drawing/2014/main" id="{88097403-8177-4B27-B9C3-C60F9FF915D6}"/>
                    </a:ext>
                  </a:extLst>
                </p:cNvPr>
                <p:cNvPicPr/>
                <p:nvPr/>
              </p:nvPicPr>
              <p:blipFill>
                <a:blip r:embed="rId342"/>
                <a:stretch>
                  <a:fillRect/>
                </a:stretch>
              </p:blipFill>
              <p:spPr>
                <a:xfrm>
                  <a:off x="2960400" y="1354920"/>
                  <a:ext cx="8820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44" name="Freihand 43">
                  <a:extLst>
                    <a:ext uri="{FF2B5EF4-FFF2-40B4-BE49-F238E27FC236}">
                      <a16:creationId xmlns:a16="http://schemas.microsoft.com/office/drawing/2014/main" id="{0003FC5B-C73B-42BA-AF66-F92A3FDC7A2D}"/>
                    </a:ext>
                  </a:extLst>
                </p14:cNvPr>
                <p14:cNvContentPartPr/>
                <p14:nvPr/>
              </p14:nvContentPartPr>
              <p14:xfrm>
                <a:off x="3032400" y="1383360"/>
                <a:ext cx="24120" cy="61920"/>
              </p14:xfrm>
            </p:contentPart>
          </mc:Choice>
          <mc:Fallback xmlns="">
            <p:pic>
              <p:nvPicPr>
                <p:cNvPr id="44" name="Freihand 43">
                  <a:extLst>
                    <a:ext uri="{FF2B5EF4-FFF2-40B4-BE49-F238E27FC236}">
                      <a16:creationId xmlns:a16="http://schemas.microsoft.com/office/drawing/2014/main" id="{0003FC5B-C73B-42BA-AF66-F92A3FDC7A2D}"/>
                    </a:ext>
                  </a:extLst>
                </p:cNvPr>
                <p:cNvPicPr/>
                <p:nvPr/>
              </p:nvPicPr>
              <p:blipFill>
                <a:blip r:embed="rId344"/>
                <a:stretch>
                  <a:fillRect/>
                </a:stretch>
              </p:blipFill>
              <p:spPr>
                <a:xfrm>
                  <a:off x="3028080" y="1379040"/>
                  <a:ext cx="327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45" name="Freihand 44">
                  <a:extLst>
                    <a:ext uri="{FF2B5EF4-FFF2-40B4-BE49-F238E27FC236}">
                      <a16:creationId xmlns:a16="http://schemas.microsoft.com/office/drawing/2014/main" id="{A71B06B9-8EB8-4431-AD38-B84CDAF036B0}"/>
                    </a:ext>
                  </a:extLst>
                </p14:cNvPr>
                <p14:cNvContentPartPr/>
                <p14:nvPr/>
              </p14:nvContentPartPr>
              <p14:xfrm>
                <a:off x="3061920" y="1442400"/>
                <a:ext cx="91800" cy="79560"/>
              </p14:xfrm>
            </p:contentPart>
          </mc:Choice>
          <mc:Fallback xmlns="">
            <p:pic>
              <p:nvPicPr>
                <p:cNvPr id="45" name="Freihand 44">
                  <a:extLst>
                    <a:ext uri="{FF2B5EF4-FFF2-40B4-BE49-F238E27FC236}">
                      <a16:creationId xmlns:a16="http://schemas.microsoft.com/office/drawing/2014/main" id="{A71B06B9-8EB8-4431-AD38-B84CDAF036B0}"/>
                    </a:ext>
                  </a:extLst>
                </p:cNvPr>
                <p:cNvPicPr/>
                <p:nvPr/>
              </p:nvPicPr>
              <p:blipFill>
                <a:blip r:embed="rId346"/>
                <a:stretch>
                  <a:fillRect/>
                </a:stretch>
              </p:blipFill>
              <p:spPr>
                <a:xfrm>
                  <a:off x="3057600" y="1438080"/>
                  <a:ext cx="1004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199" name="Freihand 198">
                  <a:extLst>
                    <a:ext uri="{FF2B5EF4-FFF2-40B4-BE49-F238E27FC236}">
                      <a16:creationId xmlns:a16="http://schemas.microsoft.com/office/drawing/2014/main" id="{D8DFB37A-72F9-44B3-86B9-DDAD541F044C}"/>
                    </a:ext>
                  </a:extLst>
                </p14:cNvPr>
                <p14:cNvContentPartPr/>
                <p14:nvPr/>
              </p14:nvContentPartPr>
              <p14:xfrm>
                <a:off x="4128960" y="2928840"/>
                <a:ext cx="153720" cy="289800"/>
              </p14:xfrm>
            </p:contentPart>
          </mc:Choice>
          <mc:Fallback xmlns="">
            <p:pic>
              <p:nvPicPr>
                <p:cNvPr id="199" name="Freihand 198">
                  <a:extLst>
                    <a:ext uri="{FF2B5EF4-FFF2-40B4-BE49-F238E27FC236}">
                      <a16:creationId xmlns:a16="http://schemas.microsoft.com/office/drawing/2014/main" id="{D8DFB37A-72F9-44B3-86B9-DDAD541F044C}"/>
                    </a:ext>
                  </a:extLst>
                </p:cNvPr>
                <p:cNvPicPr/>
                <p:nvPr/>
              </p:nvPicPr>
              <p:blipFill>
                <a:blip r:embed="rId348"/>
                <a:stretch>
                  <a:fillRect/>
                </a:stretch>
              </p:blipFill>
              <p:spPr>
                <a:xfrm>
                  <a:off x="4124640" y="2924520"/>
                  <a:ext cx="162360" cy="29844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00" name="Freihand 199">
                  <a:extLst>
                    <a:ext uri="{FF2B5EF4-FFF2-40B4-BE49-F238E27FC236}">
                      <a16:creationId xmlns:a16="http://schemas.microsoft.com/office/drawing/2014/main" id="{F31C448A-190C-44FB-B4CD-FDC8E42EDC23}"/>
                    </a:ext>
                  </a:extLst>
                </p14:cNvPr>
                <p14:cNvContentPartPr/>
                <p14:nvPr/>
              </p14:nvContentPartPr>
              <p14:xfrm>
                <a:off x="4303920" y="2974920"/>
                <a:ext cx="49680" cy="161280"/>
              </p14:xfrm>
            </p:contentPart>
          </mc:Choice>
          <mc:Fallback xmlns="">
            <p:pic>
              <p:nvPicPr>
                <p:cNvPr id="200" name="Freihand 199">
                  <a:extLst>
                    <a:ext uri="{FF2B5EF4-FFF2-40B4-BE49-F238E27FC236}">
                      <a16:creationId xmlns:a16="http://schemas.microsoft.com/office/drawing/2014/main" id="{F31C448A-190C-44FB-B4CD-FDC8E42EDC23}"/>
                    </a:ext>
                  </a:extLst>
                </p:cNvPr>
                <p:cNvPicPr/>
                <p:nvPr/>
              </p:nvPicPr>
              <p:blipFill>
                <a:blip r:embed="rId350"/>
                <a:stretch>
                  <a:fillRect/>
                </a:stretch>
              </p:blipFill>
              <p:spPr>
                <a:xfrm>
                  <a:off x="4299600" y="2970600"/>
                  <a:ext cx="5832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01" name="Freihand 200">
                  <a:extLst>
                    <a:ext uri="{FF2B5EF4-FFF2-40B4-BE49-F238E27FC236}">
                      <a16:creationId xmlns:a16="http://schemas.microsoft.com/office/drawing/2014/main" id="{D09A67F6-C4F4-40C5-A090-3C8F7400E7A3}"/>
                    </a:ext>
                  </a:extLst>
                </p14:cNvPr>
                <p14:cNvContentPartPr/>
                <p14:nvPr/>
              </p14:nvContentPartPr>
              <p14:xfrm>
                <a:off x="4381320" y="2913360"/>
                <a:ext cx="77040" cy="238680"/>
              </p14:xfrm>
            </p:contentPart>
          </mc:Choice>
          <mc:Fallback xmlns="">
            <p:pic>
              <p:nvPicPr>
                <p:cNvPr id="201" name="Freihand 200">
                  <a:extLst>
                    <a:ext uri="{FF2B5EF4-FFF2-40B4-BE49-F238E27FC236}">
                      <a16:creationId xmlns:a16="http://schemas.microsoft.com/office/drawing/2014/main" id="{D09A67F6-C4F4-40C5-A090-3C8F7400E7A3}"/>
                    </a:ext>
                  </a:extLst>
                </p:cNvPr>
                <p:cNvPicPr/>
                <p:nvPr/>
              </p:nvPicPr>
              <p:blipFill>
                <a:blip r:embed="rId352"/>
                <a:stretch>
                  <a:fillRect/>
                </a:stretch>
              </p:blipFill>
              <p:spPr>
                <a:xfrm>
                  <a:off x="4377000" y="2909040"/>
                  <a:ext cx="8568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02" name="Freihand 201">
                  <a:extLst>
                    <a:ext uri="{FF2B5EF4-FFF2-40B4-BE49-F238E27FC236}">
                      <a16:creationId xmlns:a16="http://schemas.microsoft.com/office/drawing/2014/main" id="{6941FCEF-C6B3-4EFD-B51D-7E0CE23B79D9}"/>
                    </a:ext>
                  </a:extLst>
                </p14:cNvPr>
                <p14:cNvContentPartPr/>
                <p14:nvPr/>
              </p14:nvContentPartPr>
              <p14:xfrm>
                <a:off x="4455480" y="2903640"/>
                <a:ext cx="86760" cy="202320"/>
              </p14:xfrm>
            </p:contentPart>
          </mc:Choice>
          <mc:Fallback xmlns="">
            <p:pic>
              <p:nvPicPr>
                <p:cNvPr id="202" name="Freihand 201">
                  <a:extLst>
                    <a:ext uri="{FF2B5EF4-FFF2-40B4-BE49-F238E27FC236}">
                      <a16:creationId xmlns:a16="http://schemas.microsoft.com/office/drawing/2014/main" id="{6941FCEF-C6B3-4EFD-B51D-7E0CE23B79D9}"/>
                    </a:ext>
                  </a:extLst>
                </p:cNvPr>
                <p:cNvPicPr/>
                <p:nvPr/>
              </p:nvPicPr>
              <p:blipFill>
                <a:blip r:embed="rId354"/>
                <a:stretch>
                  <a:fillRect/>
                </a:stretch>
              </p:blipFill>
              <p:spPr>
                <a:xfrm>
                  <a:off x="4451160" y="2899320"/>
                  <a:ext cx="9540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04" name="Freihand 203">
                  <a:extLst>
                    <a:ext uri="{FF2B5EF4-FFF2-40B4-BE49-F238E27FC236}">
                      <a16:creationId xmlns:a16="http://schemas.microsoft.com/office/drawing/2014/main" id="{C021A284-927A-494B-BB16-810827317F9F}"/>
                    </a:ext>
                  </a:extLst>
                </p14:cNvPr>
                <p14:cNvContentPartPr/>
                <p14:nvPr/>
              </p14:nvContentPartPr>
              <p14:xfrm>
                <a:off x="4422720" y="3252480"/>
                <a:ext cx="38880" cy="179640"/>
              </p14:xfrm>
            </p:contentPart>
          </mc:Choice>
          <mc:Fallback xmlns="">
            <p:pic>
              <p:nvPicPr>
                <p:cNvPr id="204" name="Freihand 203">
                  <a:extLst>
                    <a:ext uri="{FF2B5EF4-FFF2-40B4-BE49-F238E27FC236}">
                      <a16:creationId xmlns:a16="http://schemas.microsoft.com/office/drawing/2014/main" id="{C021A284-927A-494B-BB16-810827317F9F}"/>
                    </a:ext>
                  </a:extLst>
                </p:cNvPr>
                <p:cNvPicPr/>
                <p:nvPr/>
              </p:nvPicPr>
              <p:blipFill>
                <a:blip r:embed="rId356"/>
                <a:stretch>
                  <a:fillRect/>
                </a:stretch>
              </p:blipFill>
              <p:spPr>
                <a:xfrm>
                  <a:off x="4418400" y="3248160"/>
                  <a:ext cx="475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05" name="Freihand 204">
                  <a:extLst>
                    <a:ext uri="{FF2B5EF4-FFF2-40B4-BE49-F238E27FC236}">
                      <a16:creationId xmlns:a16="http://schemas.microsoft.com/office/drawing/2014/main" id="{966600F1-5423-428F-98BE-97F6B60D0C0A}"/>
                    </a:ext>
                  </a:extLst>
                </p14:cNvPr>
                <p14:cNvContentPartPr/>
                <p14:nvPr/>
              </p14:nvContentPartPr>
              <p14:xfrm>
                <a:off x="4361160" y="3208920"/>
                <a:ext cx="152640" cy="99000"/>
              </p14:xfrm>
            </p:contentPart>
          </mc:Choice>
          <mc:Fallback xmlns="">
            <p:pic>
              <p:nvPicPr>
                <p:cNvPr id="205" name="Freihand 204">
                  <a:extLst>
                    <a:ext uri="{FF2B5EF4-FFF2-40B4-BE49-F238E27FC236}">
                      <a16:creationId xmlns:a16="http://schemas.microsoft.com/office/drawing/2014/main" id="{966600F1-5423-428F-98BE-97F6B60D0C0A}"/>
                    </a:ext>
                  </a:extLst>
                </p:cNvPr>
                <p:cNvPicPr/>
                <p:nvPr/>
              </p:nvPicPr>
              <p:blipFill>
                <a:blip r:embed="rId358"/>
                <a:stretch>
                  <a:fillRect/>
                </a:stretch>
              </p:blipFill>
              <p:spPr>
                <a:xfrm>
                  <a:off x="4356840" y="3204600"/>
                  <a:ext cx="16128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06" name="Freihand 205">
                  <a:extLst>
                    <a:ext uri="{FF2B5EF4-FFF2-40B4-BE49-F238E27FC236}">
                      <a16:creationId xmlns:a16="http://schemas.microsoft.com/office/drawing/2014/main" id="{DC099521-B772-4BB2-B533-AE276CC735CB}"/>
                    </a:ext>
                  </a:extLst>
                </p14:cNvPr>
                <p14:cNvContentPartPr/>
                <p14:nvPr/>
              </p14:nvContentPartPr>
              <p14:xfrm>
                <a:off x="4216080" y="3556320"/>
                <a:ext cx="221400" cy="127440"/>
              </p14:xfrm>
            </p:contentPart>
          </mc:Choice>
          <mc:Fallback xmlns="">
            <p:pic>
              <p:nvPicPr>
                <p:cNvPr id="206" name="Freihand 205">
                  <a:extLst>
                    <a:ext uri="{FF2B5EF4-FFF2-40B4-BE49-F238E27FC236}">
                      <a16:creationId xmlns:a16="http://schemas.microsoft.com/office/drawing/2014/main" id="{DC099521-B772-4BB2-B533-AE276CC735CB}"/>
                    </a:ext>
                  </a:extLst>
                </p:cNvPr>
                <p:cNvPicPr/>
                <p:nvPr/>
              </p:nvPicPr>
              <p:blipFill>
                <a:blip r:embed="rId360"/>
                <a:stretch>
                  <a:fillRect/>
                </a:stretch>
              </p:blipFill>
              <p:spPr>
                <a:xfrm>
                  <a:off x="4211760" y="3552000"/>
                  <a:ext cx="23004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07" name="Freihand 206">
                  <a:extLst>
                    <a:ext uri="{FF2B5EF4-FFF2-40B4-BE49-F238E27FC236}">
                      <a16:creationId xmlns:a16="http://schemas.microsoft.com/office/drawing/2014/main" id="{D30EF644-ECBF-4DF1-918E-40E2D9AC5467}"/>
                    </a:ext>
                  </a:extLst>
                </p14:cNvPr>
                <p14:cNvContentPartPr/>
                <p14:nvPr/>
              </p14:nvContentPartPr>
              <p14:xfrm>
                <a:off x="4310400" y="3424560"/>
                <a:ext cx="31320" cy="341640"/>
              </p14:xfrm>
            </p:contentPart>
          </mc:Choice>
          <mc:Fallback xmlns="">
            <p:pic>
              <p:nvPicPr>
                <p:cNvPr id="207" name="Freihand 206">
                  <a:extLst>
                    <a:ext uri="{FF2B5EF4-FFF2-40B4-BE49-F238E27FC236}">
                      <a16:creationId xmlns:a16="http://schemas.microsoft.com/office/drawing/2014/main" id="{D30EF644-ECBF-4DF1-918E-40E2D9AC5467}"/>
                    </a:ext>
                  </a:extLst>
                </p:cNvPr>
                <p:cNvPicPr/>
                <p:nvPr/>
              </p:nvPicPr>
              <p:blipFill>
                <a:blip r:embed="rId362"/>
                <a:stretch>
                  <a:fillRect/>
                </a:stretch>
              </p:blipFill>
              <p:spPr>
                <a:xfrm>
                  <a:off x="4306080" y="3420240"/>
                  <a:ext cx="39960" cy="35028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08" name="Freihand 207">
                  <a:extLst>
                    <a:ext uri="{FF2B5EF4-FFF2-40B4-BE49-F238E27FC236}">
                      <a16:creationId xmlns:a16="http://schemas.microsoft.com/office/drawing/2014/main" id="{0DB55D70-213D-4C0C-9B5F-9CCB2E1C2F90}"/>
                    </a:ext>
                  </a:extLst>
                </p14:cNvPr>
                <p14:cNvContentPartPr/>
                <p14:nvPr/>
              </p14:nvContentPartPr>
              <p14:xfrm>
                <a:off x="4162440" y="3393240"/>
                <a:ext cx="295920" cy="46080"/>
              </p14:xfrm>
            </p:contentPart>
          </mc:Choice>
          <mc:Fallback xmlns="">
            <p:pic>
              <p:nvPicPr>
                <p:cNvPr id="208" name="Freihand 207">
                  <a:extLst>
                    <a:ext uri="{FF2B5EF4-FFF2-40B4-BE49-F238E27FC236}">
                      <a16:creationId xmlns:a16="http://schemas.microsoft.com/office/drawing/2014/main" id="{0DB55D70-213D-4C0C-9B5F-9CCB2E1C2F90}"/>
                    </a:ext>
                  </a:extLst>
                </p:cNvPr>
                <p:cNvPicPr/>
                <p:nvPr/>
              </p:nvPicPr>
              <p:blipFill>
                <a:blip r:embed="rId364"/>
                <a:stretch>
                  <a:fillRect/>
                </a:stretch>
              </p:blipFill>
              <p:spPr>
                <a:xfrm>
                  <a:off x="4158120" y="3388920"/>
                  <a:ext cx="304560" cy="5472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09" name="Freihand 208">
                  <a:extLst>
                    <a:ext uri="{FF2B5EF4-FFF2-40B4-BE49-F238E27FC236}">
                      <a16:creationId xmlns:a16="http://schemas.microsoft.com/office/drawing/2014/main" id="{FDD46B54-6735-45CA-974B-ADEB0A5BF38F}"/>
                    </a:ext>
                  </a:extLst>
                </p14:cNvPr>
                <p14:cNvContentPartPr/>
                <p14:nvPr/>
              </p14:nvContentPartPr>
              <p14:xfrm>
                <a:off x="4450800" y="3533640"/>
                <a:ext cx="275040" cy="133920"/>
              </p14:xfrm>
            </p:contentPart>
          </mc:Choice>
          <mc:Fallback xmlns="">
            <p:pic>
              <p:nvPicPr>
                <p:cNvPr id="209" name="Freihand 208">
                  <a:extLst>
                    <a:ext uri="{FF2B5EF4-FFF2-40B4-BE49-F238E27FC236}">
                      <a16:creationId xmlns:a16="http://schemas.microsoft.com/office/drawing/2014/main" id="{FDD46B54-6735-45CA-974B-ADEB0A5BF38F}"/>
                    </a:ext>
                  </a:extLst>
                </p:cNvPr>
                <p:cNvPicPr/>
                <p:nvPr/>
              </p:nvPicPr>
              <p:blipFill>
                <a:blip r:embed="rId366"/>
                <a:stretch>
                  <a:fillRect/>
                </a:stretch>
              </p:blipFill>
              <p:spPr>
                <a:xfrm>
                  <a:off x="4446480" y="3529320"/>
                  <a:ext cx="28368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10" name="Freihand 209">
                  <a:extLst>
                    <a:ext uri="{FF2B5EF4-FFF2-40B4-BE49-F238E27FC236}">
                      <a16:creationId xmlns:a16="http://schemas.microsoft.com/office/drawing/2014/main" id="{A7FE6179-B590-4F0E-8A98-B5E71D117109}"/>
                    </a:ext>
                  </a:extLst>
                </p14:cNvPr>
                <p14:cNvContentPartPr/>
                <p14:nvPr/>
              </p14:nvContentPartPr>
              <p14:xfrm>
                <a:off x="4770120" y="3572160"/>
                <a:ext cx="132840" cy="249840"/>
              </p14:xfrm>
            </p:contentPart>
          </mc:Choice>
          <mc:Fallback xmlns="">
            <p:pic>
              <p:nvPicPr>
                <p:cNvPr id="210" name="Freihand 209">
                  <a:extLst>
                    <a:ext uri="{FF2B5EF4-FFF2-40B4-BE49-F238E27FC236}">
                      <a16:creationId xmlns:a16="http://schemas.microsoft.com/office/drawing/2014/main" id="{A7FE6179-B590-4F0E-8A98-B5E71D117109}"/>
                    </a:ext>
                  </a:extLst>
                </p:cNvPr>
                <p:cNvPicPr/>
                <p:nvPr/>
              </p:nvPicPr>
              <p:blipFill>
                <a:blip r:embed="rId368"/>
                <a:stretch>
                  <a:fillRect/>
                </a:stretch>
              </p:blipFill>
              <p:spPr>
                <a:xfrm>
                  <a:off x="4765800" y="3567840"/>
                  <a:ext cx="14148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11" name="Freihand 210">
                  <a:extLst>
                    <a:ext uri="{FF2B5EF4-FFF2-40B4-BE49-F238E27FC236}">
                      <a16:creationId xmlns:a16="http://schemas.microsoft.com/office/drawing/2014/main" id="{BE7CDBD9-E781-41FB-B7A6-08A8867AC861}"/>
                    </a:ext>
                  </a:extLst>
                </p14:cNvPr>
                <p14:cNvContentPartPr/>
                <p14:nvPr/>
              </p14:nvContentPartPr>
              <p14:xfrm>
                <a:off x="5045160" y="3446520"/>
                <a:ext cx="17640" cy="206280"/>
              </p14:xfrm>
            </p:contentPart>
          </mc:Choice>
          <mc:Fallback xmlns="">
            <p:pic>
              <p:nvPicPr>
                <p:cNvPr id="211" name="Freihand 210">
                  <a:extLst>
                    <a:ext uri="{FF2B5EF4-FFF2-40B4-BE49-F238E27FC236}">
                      <a16:creationId xmlns:a16="http://schemas.microsoft.com/office/drawing/2014/main" id="{BE7CDBD9-E781-41FB-B7A6-08A8867AC861}"/>
                    </a:ext>
                  </a:extLst>
                </p:cNvPr>
                <p:cNvPicPr/>
                <p:nvPr/>
              </p:nvPicPr>
              <p:blipFill>
                <a:blip r:embed="rId370"/>
                <a:stretch>
                  <a:fillRect/>
                </a:stretch>
              </p:blipFill>
              <p:spPr>
                <a:xfrm>
                  <a:off x="5040840" y="3442200"/>
                  <a:ext cx="262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12" name="Freihand 211">
                  <a:extLst>
                    <a:ext uri="{FF2B5EF4-FFF2-40B4-BE49-F238E27FC236}">
                      <a16:creationId xmlns:a16="http://schemas.microsoft.com/office/drawing/2014/main" id="{E4373F2F-F20B-4549-9EE1-7B244C242285}"/>
                    </a:ext>
                  </a:extLst>
                </p14:cNvPr>
                <p14:cNvContentPartPr/>
                <p14:nvPr/>
              </p14:nvContentPartPr>
              <p14:xfrm>
                <a:off x="4945080" y="3389280"/>
                <a:ext cx="304200" cy="289440"/>
              </p14:xfrm>
            </p:contentPart>
          </mc:Choice>
          <mc:Fallback xmlns="">
            <p:pic>
              <p:nvPicPr>
                <p:cNvPr id="212" name="Freihand 211">
                  <a:extLst>
                    <a:ext uri="{FF2B5EF4-FFF2-40B4-BE49-F238E27FC236}">
                      <a16:creationId xmlns:a16="http://schemas.microsoft.com/office/drawing/2014/main" id="{E4373F2F-F20B-4549-9EE1-7B244C242285}"/>
                    </a:ext>
                  </a:extLst>
                </p:cNvPr>
                <p:cNvPicPr/>
                <p:nvPr/>
              </p:nvPicPr>
              <p:blipFill>
                <a:blip r:embed="rId372"/>
                <a:stretch>
                  <a:fillRect/>
                </a:stretch>
              </p:blipFill>
              <p:spPr>
                <a:xfrm>
                  <a:off x="4940760" y="3384960"/>
                  <a:ext cx="31284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15" name="Freihand 214">
                  <a:extLst>
                    <a:ext uri="{FF2B5EF4-FFF2-40B4-BE49-F238E27FC236}">
                      <a16:creationId xmlns:a16="http://schemas.microsoft.com/office/drawing/2014/main" id="{D338F9A5-890C-45E4-96E0-C302EEE55C6F}"/>
                    </a:ext>
                  </a:extLst>
                </p14:cNvPr>
                <p14:cNvContentPartPr/>
                <p14:nvPr/>
              </p14:nvContentPartPr>
              <p14:xfrm>
                <a:off x="3795240" y="2893920"/>
                <a:ext cx="30960" cy="680040"/>
              </p14:xfrm>
            </p:contentPart>
          </mc:Choice>
          <mc:Fallback xmlns="">
            <p:pic>
              <p:nvPicPr>
                <p:cNvPr id="215" name="Freihand 214">
                  <a:extLst>
                    <a:ext uri="{FF2B5EF4-FFF2-40B4-BE49-F238E27FC236}">
                      <a16:creationId xmlns:a16="http://schemas.microsoft.com/office/drawing/2014/main" id="{D338F9A5-890C-45E4-96E0-C302EEE55C6F}"/>
                    </a:ext>
                  </a:extLst>
                </p:cNvPr>
                <p:cNvPicPr/>
                <p:nvPr/>
              </p:nvPicPr>
              <p:blipFill>
                <a:blip r:embed="rId374"/>
                <a:stretch>
                  <a:fillRect/>
                </a:stretch>
              </p:blipFill>
              <p:spPr>
                <a:xfrm>
                  <a:off x="3790920" y="2889600"/>
                  <a:ext cx="39600" cy="68868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16" name="Freihand 215">
                  <a:extLst>
                    <a:ext uri="{FF2B5EF4-FFF2-40B4-BE49-F238E27FC236}">
                      <a16:creationId xmlns:a16="http://schemas.microsoft.com/office/drawing/2014/main" id="{865EA7EC-3919-4313-995A-BCB83F044B38}"/>
                    </a:ext>
                  </a:extLst>
                </p14:cNvPr>
                <p14:cNvContentPartPr/>
                <p14:nvPr/>
              </p14:nvContentPartPr>
              <p14:xfrm>
                <a:off x="3776880" y="3861960"/>
                <a:ext cx="10440" cy="101160"/>
              </p14:xfrm>
            </p:contentPart>
          </mc:Choice>
          <mc:Fallback xmlns="">
            <p:pic>
              <p:nvPicPr>
                <p:cNvPr id="216" name="Freihand 215">
                  <a:extLst>
                    <a:ext uri="{FF2B5EF4-FFF2-40B4-BE49-F238E27FC236}">
                      <a16:creationId xmlns:a16="http://schemas.microsoft.com/office/drawing/2014/main" id="{865EA7EC-3919-4313-995A-BCB83F044B38}"/>
                    </a:ext>
                  </a:extLst>
                </p:cNvPr>
                <p:cNvPicPr/>
                <p:nvPr/>
              </p:nvPicPr>
              <p:blipFill>
                <a:blip r:embed="rId376"/>
                <a:stretch>
                  <a:fillRect/>
                </a:stretch>
              </p:blipFill>
              <p:spPr>
                <a:xfrm>
                  <a:off x="3772560" y="3857640"/>
                  <a:ext cx="1908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17" name="Freihand 216">
                  <a:extLst>
                    <a:ext uri="{FF2B5EF4-FFF2-40B4-BE49-F238E27FC236}">
                      <a16:creationId xmlns:a16="http://schemas.microsoft.com/office/drawing/2014/main" id="{D2357969-216F-4D45-95DB-55A00630D467}"/>
                    </a:ext>
                  </a:extLst>
                </p14:cNvPr>
                <p14:cNvContentPartPr/>
                <p14:nvPr/>
              </p14:nvContentPartPr>
              <p14:xfrm>
                <a:off x="3710640" y="4035120"/>
                <a:ext cx="360" cy="360"/>
              </p14:xfrm>
            </p:contentPart>
          </mc:Choice>
          <mc:Fallback xmlns="">
            <p:pic>
              <p:nvPicPr>
                <p:cNvPr id="217" name="Freihand 216">
                  <a:extLst>
                    <a:ext uri="{FF2B5EF4-FFF2-40B4-BE49-F238E27FC236}">
                      <a16:creationId xmlns:a16="http://schemas.microsoft.com/office/drawing/2014/main" id="{D2357969-216F-4D45-95DB-55A00630D467}"/>
                    </a:ext>
                  </a:extLst>
                </p:cNvPr>
                <p:cNvPicPr/>
                <p:nvPr/>
              </p:nvPicPr>
              <p:blipFill>
                <a:blip r:embed="rId210"/>
                <a:stretch>
                  <a:fillRect/>
                </a:stretch>
              </p:blipFill>
              <p:spPr>
                <a:xfrm>
                  <a:off x="3706320" y="403080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18" name="Freihand 217">
                  <a:extLst>
                    <a:ext uri="{FF2B5EF4-FFF2-40B4-BE49-F238E27FC236}">
                      <a16:creationId xmlns:a16="http://schemas.microsoft.com/office/drawing/2014/main" id="{10AD6B0A-4A2E-43F8-AE25-9A9E0F35E60A}"/>
                    </a:ext>
                  </a:extLst>
                </p14:cNvPr>
                <p14:cNvContentPartPr/>
                <p14:nvPr/>
              </p14:nvContentPartPr>
              <p14:xfrm>
                <a:off x="3649800" y="3893280"/>
                <a:ext cx="133560" cy="229320"/>
              </p14:xfrm>
            </p:contentPart>
          </mc:Choice>
          <mc:Fallback xmlns="">
            <p:pic>
              <p:nvPicPr>
                <p:cNvPr id="218" name="Freihand 217">
                  <a:extLst>
                    <a:ext uri="{FF2B5EF4-FFF2-40B4-BE49-F238E27FC236}">
                      <a16:creationId xmlns:a16="http://schemas.microsoft.com/office/drawing/2014/main" id="{10AD6B0A-4A2E-43F8-AE25-9A9E0F35E60A}"/>
                    </a:ext>
                  </a:extLst>
                </p:cNvPr>
                <p:cNvPicPr/>
                <p:nvPr/>
              </p:nvPicPr>
              <p:blipFill>
                <a:blip r:embed="rId379"/>
                <a:stretch>
                  <a:fillRect/>
                </a:stretch>
              </p:blipFill>
              <p:spPr>
                <a:xfrm>
                  <a:off x="3645480" y="3888960"/>
                  <a:ext cx="14220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19" name="Freihand 218">
                  <a:extLst>
                    <a:ext uri="{FF2B5EF4-FFF2-40B4-BE49-F238E27FC236}">
                      <a16:creationId xmlns:a16="http://schemas.microsoft.com/office/drawing/2014/main" id="{B80C8462-F261-4754-9614-02FF28E391E1}"/>
                    </a:ext>
                  </a:extLst>
                </p14:cNvPr>
                <p14:cNvContentPartPr/>
                <p14:nvPr/>
              </p14:nvContentPartPr>
              <p14:xfrm>
                <a:off x="3622800" y="3943680"/>
                <a:ext cx="171000" cy="160200"/>
              </p14:xfrm>
            </p:contentPart>
          </mc:Choice>
          <mc:Fallback xmlns="">
            <p:pic>
              <p:nvPicPr>
                <p:cNvPr id="219" name="Freihand 218">
                  <a:extLst>
                    <a:ext uri="{FF2B5EF4-FFF2-40B4-BE49-F238E27FC236}">
                      <a16:creationId xmlns:a16="http://schemas.microsoft.com/office/drawing/2014/main" id="{B80C8462-F261-4754-9614-02FF28E391E1}"/>
                    </a:ext>
                  </a:extLst>
                </p:cNvPr>
                <p:cNvPicPr/>
                <p:nvPr/>
              </p:nvPicPr>
              <p:blipFill>
                <a:blip r:embed="rId381"/>
                <a:stretch>
                  <a:fillRect/>
                </a:stretch>
              </p:blipFill>
              <p:spPr>
                <a:xfrm>
                  <a:off x="3618480" y="3939360"/>
                  <a:ext cx="17964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20" name="Freihand 219">
                  <a:extLst>
                    <a:ext uri="{FF2B5EF4-FFF2-40B4-BE49-F238E27FC236}">
                      <a16:creationId xmlns:a16="http://schemas.microsoft.com/office/drawing/2014/main" id="{8CF8CEE3-A828-478D-B7AF-FB1EDFCF508D}"/>
                    </a:ext>
                  </a:extLst>
                </p14:cNvPr>
                <p14:cNvContentPartPr/>
                <p14:nvPr/>
              </p14:nvContentPartPr>
              <p14:xfrm>
                <a:off x="3838080" y="4022880"/>
                <a:ext cx="25560" cy="54360"/>
              </p14:xfrm>
            </p:contentPart>
          </mc:Choice>
          <mc:Fallback xmlns="">
            <p:pic>
              <p:nvPicPr>
                <p:cNvPr id="220" name="Freihand 219">
                  <a:extLst>
                    <a:ext uri="{FF2B5EF4-FFF2-40B4-BE49-F238E27FC236}">
                      <a16:creationId xmlns:a16="http://schemas.microsoft.com/office/drawing/2014/main" id="{8CF8CEE3-A828-478D-B7AF-FB1EDFCF508D}"/>
                    </a:ext>
                  </a:extLst>
                </p:cNvPr>
                <p:cNvPicPr/>
                <p:nvPr/>
              </p:nvPicPr>
              <p:blipFill>
                <a:blip r:embed="rId383"/>
                <a:stretch>
                  <a:fillRect/>
                </a:stretch>
              </p:blipFill>
              <p:spPr>
                <a:xfrm>
                  <a:off x="3833760" y="4018560"/>
                  <a:ext cx="342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21" name="Freihand 220">
                  <a:extLst>
                    <a:ext uri="{FF2B5EF4-FFF2-40B4-BE49-F238E27FC236}">
                      <a16:creationId xmlns:a16="http://schemas.microsoft.com/office/drawing/2014/main" id="{838E1484-78BF-48F3-8056-FCD71F72FD0F}"/>
                    </a:ext>
                  </a:extLst>
                </p14:cNvPr>
                <p14:cNvContentPartPr/>
                <p14:nvPr/>
              </p14:nvContentPartPr>
              <p14:xfrm>
                <a:off x="3863640" y="3923160"/>
                <a:ext cx="12240" cy="10440"/>
              </p14:xfrm>
            </p:contentPart>
          </mc:Choice>
          <mc:Fallback xmlns="">
            <p:pic>
              <p:nvPicPr>
                <p:cNvPr id="221" name="Freihand 220">
                  <a:extLst>
                    <a:ext uri="{FF2B5EF4-FFF2-40B4-BE49-F238E27FC236}">
                      <a16:creationId xmlns:a16="http://schemas.microsoft.com/office/drawing/2014/main" id="{838E1484-78BF-48F3-8056-FCD71F72FD0F}"/>
                    </a:ext>
                  </a:extLst>
                </p:cNvPr>
                <p:cNvPicPr/>
                <p:nvPr/>
              </p:nvPicPr>
              <p:blipFill>
                <a:blip r:embed="rId385"/>
                <a:stretch>
                  <a:fillRect/>
                </a:stretch>
              </p:blipFill>
              <p:spPr>
                <a:xfrm>
                  <a:off x="3859320" y="3918840"/>
                  <a:ext cx="208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22" name="Freihand 221">
                  <a:extLst>
                    <a:ext uri="{FF2B5EF4-FFF2-40B4-BE49-F238E27FC236}">
                      <a16:creationId xmlns:a16="http://schemas.microsoft.com/office/drawing/2014/main" id="{54B6F2EA-E90D-4008-8772-9E911B122C80}"/>
                    </a:ext>
                  </a:extLst>
                </p14:cNvPr>
                <p14:cNvContentPartPr/>
                <p14:nvPr/>
              </p14:nvContentPartPr>
              <p14:xfrm>
                <a:off x="3908280" y="3894360"/>
                <a:ext cx="117360" cy="284040"/>
              </p14:xfrm>
            </p:contentPart>
          </mc:Choice>
          <mc:Fallback xmlns="">
            <p:pic>
              <p:nvPicPr>
                <p:cNvPr id="222" name="Freihand 221">
                  <a:extLst>
                    <a:ext uri="{FF2B5EF4-FFF2-40B4-BE49-F238E27FC236}">
                      <a16:creationId xmlns:a16="http://schemas.microsoft.com/office/drawing/2014/main" id="{54B6F2EA-E90D-4008-8772-9E911B122C80}"/>
                    </a:ext>
                  </a:extLst>
                </p:cNvPr>
                <p:cNvPicPr/>
                <p:nvPr/>
              </p:nvPicPr>
              <p:blipFill>
                <a:blip r:embed="rId387"/>
                <a:stretch>
                  <a:fillRect/>
                </a:stretch>
              </p:blipFill>
              <p:spPr>
                <a:xfrm>
                  <a:off x="3903960" y="3890040"/>
                  <a:ext cx="12600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23" name="Freihand 222">
                  <a:extLst>
                    <a:ext uri="{FF2B5EF4-FFF2-40B4-BE49-F238E27FC236}">
                      <a16:creationId xmlns:a16="http://schemas.microsoft.com/office/drawing/2014/main" id="{550ED91E-398F-4F16-8F1E-5510CE76CF2A}"/>
                    </a:ext>
                  </a:extLst>
                </p14:cNvPr>
                <p14:cNvContentPartPr/>
                <p14:nvPr/>
              </p14:nvContentPartPr>
              <p14:xfrm>
                <a:off x="4063080" y="3945120"/>
                <a:ext cx="147960" cy="126720"/>
              </p14:xfrm>
            </p:contentPart>
          </mc:Choice>
          <mc:Fallback xmlns="">
            <p:pic>
              <p:nvPicPr>
                <p:cNvPr id="223" name="Freihand 222">
                  <a:extLst>
                    <a:ext uri="{FF2B5EF4-FFF2-40B4-BE49-F238E27FC236}">
                      <a16:creationId xmlns:a16="http://schemas.microsoft.com/office/drawing/2014/main" id="{550ED91E-398F-4F16-8F1E-5510CE76CF2A}"/>
                    </a:ext>
                  </a:extLst>
                </p:cNvPr>
                <p:cNvPicPr/>
                <p:nvPr/>
              </p:nvPicPr>
              <p:blipFill>
                <a:blip r:embed="rId389"/>
                <a:stretch>
                  <a:fillRect/>
                </a:stretch>
              </p:blipFill>
              <p:spPr>
                <a:xfrm>
                  <a:off x="4058760" y="3940800"/>
                  <a:ext cx="1566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24" name="Freihand 223">
                  <a:extLst>
                    <a:ext uri="{FF2B5EF4-FFF2-40B4-BE49-F238E27FC236}">
                      <a16:creationId xmlns:a16="http://schemas.microsoft.com/office/drawing/2014/main" id="{76196505-F2B4-45E5-A69C-6B9C5BA5E6D1}"/>
                    </a:ext>
                  </a:extLst>
                </p14:cNvPr>
                <p14:cNvContentPartPr/>
                <p14:nvPr/>
              </p14:nvContentPartPr>
              <p14:xfrm>
                <a:off x="4229400" y="3980400"/>
                <a:ext cx="97560" cy="187920"/>
              </p14:xfrm>
            </p:contentPart>
          </mc:Choice>
          <mc:Fallback xmlns="">
            <p:pic>
              <p:nvPicPr>
                <p:cNvPr id="224" name="Freihand 223">
                  <a:extLst>
                    <a:ext uri="{FF2B5EF4-FFF2-40B4-BE49-F238E27FC236}">
                      <a16:creationId xmlns:a16="http://schemas.microsoft.com/office/drawing/2014/main" id="{76196505-F2B4-45E5-A69C-6B9C5BA5E6D1}"/>
                    </a:ext>
                  </a:extLst>
                </p:cNvPr>
                <p:cNvPicPr/>
                <p:nvPr/>
              </p:nvPicPr>
              <p:blipFill>
                <a:blip r:embed="rId391"/>
                <a:stretch>
                  <a:fillRect/>
                </a:stretch>
              </p:blipFill>
              <p:spPr>
                <a:xfrm>
                  <a:off x="4225080" y="3976080"/>
                  <a:ext cx="10620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25" name="Freihand 224">
                  <a:extLst>
                    <a:ext uri="{FF2B5EF4-FFF2-40B4-BE49-F238E27FC236}">
                      <a16:creationId xmlns:a16="http://schemas.microsoft.com/office/drawing/2014/main" id="{E18B3B5B-55AF-4B0F-82C2-5171A24B19B4}"/>
                    </a:ext>
                  </a:extLst>
                </p14:cNvPr>
                <p14:cNvContentPartPr/>
                <p14:nvPr/>
              </p14:nvContentPartPr>
              <p14:xfrm>
                <a:off x="4370160" y="4014960"/>
                <a:ext cx="315000" cy="206640"/>
              </p14:xfrm>
            </p:contentPart>
          </mc:Choice>
          <mc:Fallback xmlns="">
            <p:pic>
              <p:nvPicPr>
                <p:cNvPr id="225" name="Freihand 224">
                  <a:extLst>
                    <a:ext uri="{FF2B5EF4-FFF2-40B4-BE49-F238E27FC236}">
                      <a16:creationId xmlns:a16="http://schemas.microsoft.com/office/drawing/2014/main" id="{E18B3B5B-55AF-4B0F-82C2-5171A24B19B4}"/>
                    </a:ext>
                  </a:extLst>
                </p:cNvPr>
                <p:cNvPicPr/>
                <p:nvPr/>
              </p:nvPicPr>
              <p:blipFill>
                <a:blip r:embed="rId393"/>
                <a:stretch>
                  <a:fillRect/>
                </a:stretch>
              </p:blipFill>
              <p:spPr>
                <a:xfrm>
                  <a:off x="4365840" y="4010640"/>
                  <a:ext cx="3236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29" name="Freihand 228">
                  <a:extLst>
                    <a:ext uri="{FF2B5EF4-FFF2-40B4-BE49-F238E27FC236}">
                      <a16:creationId xmlns:a16="http://schemas.microsoft.com/office/drawing/2014/main" id="{712E686A-3741-4DE6-BAEB-33CD0A8E67C3}"/>
                    </a:ext>
                  </a:extLst>
                </p14:cNvPr>
                <p14:cNvContentPartPr/>
                <p14:nvPr/>
              </p14:nvContentPartPr>
              <p14:xfrm>
                <a:off x="3417960" y="3784920"/>
                <a:ext cx="1401840" cy="547920"/>
              </p14:xfrm>
            </p:contentPart>
          </mc:Choice>
          <mc:Fallback xmlns="">
            <p:pic>
              <p:nvPicPr>
                <p:cNvPr id="229" name="Freihand 228">
                  <a:extLst>
                    <a:ext uri="{FF2B5EF4-FFF2-40B4-BE49-F238E27FC236}">
                      <a16:creationId xmlns:a16="http://schemas.microsoft.com/office/drawing/2014/main" id="{712E686A-3741-4DE6-BAEB-33CD0A8E67C3}"/>
                    </a:ext>
                  </a:extLst>
                </p:cNvPr>
                <p:cNvPicPr/>
                <p:nvPr/>
              </p:nvPicPr>
              <p:blipFill>
                <a:blip r:embed="rId395"/>
                <a:stretch>
                  <a:fillRect/>
                </a:stretch>
              </p:blipFill>
              <p:spPr>
                <a:xfrm>
                  <a:off x="3413640" y="3780600"/>
                  <a:ext cx="1410480" cy="55656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30" name="Freihand 229">
                  <a:extLst>
                    <a:ext uri="{FF2B5EF4-FFF2-40B4-BE49-F238E27FC236}">
                      <a16:creationId xmlns:a16="http://schemas.microsoft.com/office/drawing/2014/main" id="{DBC6F8D7-6EAD-470C-BF47-730FC555BA35}"/>
                    </a:ext>
                  </a:extLst>
                </p14:cNvPr>
                <p14:cNvContentPartPr/>
                <p14:nvPr/>
              </p14:nvContentPartPr>
              <p14:xfrm>
                <a:off x="4063800" y="3249240"/>
                <a:ext cx="1294200" cy="651600"/>
              </p14:xfrm>
            </p:contentPart>
          </mc:Choice>
          <mc:Fallback xmlns="">
            <p:pic>
              <p:nvPicPr>
                <p:cNvPr id="230" name="Freihand 229">
                  <a:extLst>
                    <a:ext uri="{FF2B5EF4-FFF2-40B4-BE49-F238E27FC236}">
                      <a16:creationId xmlns:a16="http://schemas.microsoft.com/office/drawing/2014/main" id="{DBC6F8D7-6EAD-470C-BF47-730FC555BA35}"/>
                    </a:ext>
                  </a:extLst>
                </p:cNvPr>
                <p:cNvPicPr/>
                <p:nvPr/>
              </p:nvPicPr>
              <p:blipFill>
                <a:blip r:embed="rId397"/>
                <a:stretch>
                  <a:fillRect/>
                </a:stretch>
              </p:blipFill>
              <p:spPr>
                <a:xfrm>
                  <a:off x="4059480" y="3244920"/>
                  <a:ext cx="1302840" cy="66024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31" name="Freihand 230">
                  <a:extLst>
                    <a:ext uri="{FF2B5EF4-FFF2-40B4-BE49-F238E27FC236}">
                      <a16:creationId xmlns:a16="http://schemas.microsoft.com/office/drawing/2014/main" id="{78CE35E6-3503-4578-A566-772AAB406336}"/>
                    </a:ext>
                  </a:extLst>
                </p14:cNvPr>
                <p14:cNvContentPartPr/>
                <p14:nvPr/>
              </p14:nvContentPartPr>
              <p14:xfrm>
                <a:off x="5259720" y="3793920"/>
                <a:ext cx="299520" cy="48960"/>
              </p14:xfrm>
            </p:contentPart>
          </mc:Choice>
          <mc:Fallback xmlns="">
            <p:pic>
              <p:nvPicPr>
                <p:cNvPr id="231" name="Freihand 230">
                  <a:extLst>
                    <a:ext uri="{FF2B5EF4-FFF2-40B4-BE49-F238E27FC236}">
                      <a16:creationId xmlns:a16="http://schemas.microsoft.com/office/drawing/2014/main" id="{78CE35E6-3503-4578-A566-772AAB406336}"/>
                    </a:ext>
                  </a:extLst>
                </p:cNvPr>
                <p:cNvPicPr/>
                <p:nvPr/>
              </p:nvPicPr>
              <p:blipFill>
                <a:blip r:embed="rId399"/>
                <a:stretch>
                  <a:fillRect/>
                </a:stretch>
              </p:blipFill>
              <p:spPr>
                <a:xfrm>
                  <a:off x="5255400" y="3789600"/>
                  <a:ext cx="30816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32" name="Freihand 231">
                  <a:extLst>
                    <a:ext uri="{FF2B5EF4-FFF2-40B4-BE49-F238E27FC236}">
                      <a16:creationId xmlns:a16="http://schemas.microsoft.com/office/drawing/2014/main" id="{31E0CD51-3C4C-4A5C-A7EF-6DC77DC17589}"/>
                    </a:ext>
                  </a:extLst>
                </p14:cNvPr>
                <p14:cNvContentPartPr/>
                <p14:nvPr/>
              </p14:nvContentPartPr>
              <p14:xfrm>
                <a:off x="5130120" y="3724800"/>
                <a:ext cx="367560" cy="176760"/>
              </p14:xfrm>
            </p:contentPart>
          </mc:Choice>
          <mc:Fallback xmlns="">
            <p:pic>
              <p:nvPicPr>
                <p:cNvPr id="232" name="Freihand 231">
                  <a:extLst>
                    <a:ext uri="{FF2B5EF4-FFF2-40B4-BE49-F238E27FC236}">
                      <a16:creationId xmlns:a16="http://schemas.microsoft.com/office/drawing/2014/main" id="{31E0CD51-3C4C-4A5C-A7EF-6DC77DC17589}"/>
                    </a:ext>
                  </a:extLst>
                </p:cNvPr>
                <p:cNvPicPr/>
                <p:nvPr/>
              </p:nvPicPr>
              <p:blipFill>
                <a:blip r:embed="rId401"/>
                <a:stretch>
                  <a:fillRect/>
                </a:stretch>
              </p:blipFill>
              <p:spPr>
                <a:xfrm>
                  <a:off x="5125800" y="3720480"/>
                  <a:ext cx="3762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33" name="Freihand 232">
                  <a:extLst>
                    <a:ext uri="{FF2B5EF4-FFF2-40B4-BE49-F238E27FC236}">
                      <a16:creationId xmlns:a16="http://schemas.microsoft.com/office/drawing/2014/main" id="{10D4E03A-235C-4CC3-B4D1-08EB1459C297}"/>
                    </a:ext>
                  </a:extLst>
                </p14:cNvPr>
                <p14:cNvContentPartPr/>
                <p14:nvPr/>
              </p14:nvContentPartPr>
              <p14:xfrm>
                <a:off x="5631600" y="3682680"/>
                <a:ext cx="127080" cy="194040"/>
              </p14:xfrm>
            </p:contentPart>
          </mc:Choice>
          <mc:Fallback xmlns="">
            <p:pic>
              <p:nvPicPr>
                <p:cNvPr id="233" name="Freihand 232">
                  <a:extLst>
                    <a:ext uri="{FF2B5EF4-FFF2-40B4-BE49-F238E27FC236}">
                      <a16:creationId xmlns:a16="http://schemas.microsoft.com/office/drawing/2014/main" id="{10D4E03A-235C-4CC3-B4D1-08EB1459C297}"/>
                    </a:ext>
                  </a:extLst>
                </p:cNvPr>
                <p:cNvPicPr/>
                <p:nvPr/>
              </p:nvPicPr>
              <p:blipFill>
                <a:blip r:embed="rId403"/>
                <a:stretch>
                  <a:fillRect/>
                </a:stretch>
              </p:blipFill>
              <p:spPr>
                <a:xfrm>
                  <a:off x="5627280" y="3678360"/>
                  <a:ext cx="13572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34" name="Freihand 233">
                  <a:extLst>
                    <a:ext uri="{FF2B5EF4-FFF2-40B4-BE49-F238E27FC236}">
                      <a16:creationId xmlns:a16="http://schemas.microsoft.com/office/drawing/2014/main" id="{B1189F57-71A6-4194-A48E-6F2B98278DA6}"/>
                    </a:ext>
                  </a:extLst>
                </p14:cNvPr>
                <p14:cNvContentPartPr/>
                <p14:nvPr/>
              </p14:nvContentPartPr>
              <p14:xfrm>
                <a:off x="5804400" y="3737040"/>
                <a:ext cx="342720" cy="80640"/>
              </p14:xfrm>
            </p:contentPart>
          </mc:Choice>
          <mc:Fallback xmlns="">
            <p:pic>
              <p:nvPicPr>
                <p:cNvPr id="234" name="Freihand 233">
                  <a:extLst>
                    <a:ext uri="{FF2B5EF4-FFF2-40B4-BE49-F238E27FC236}">
                      <a16:creationId xmlns:a16="http://schemas.microsoft.com/office/drawing/2014/main" id="{B1189F57-71A6-4194-A48E-6F2B98278DA6}"/>
                    </a:ext>
                  </a:extLst>
                </p:cNvPr>
                <p:cNvPicPr/>
                <p:nvPr/>
              </p:nvPicPr>
              <p:blipFill>
                <a:blip r:embed="rId405"/>
                <a:stretch>
                  <a:fillRect/>
                </a:stretch>
              </p:blipFill>
              <p:spPr>
                <a:xfrm>
                  <a:off x="5800080" y="3732720"/>
                  <a:ext cx="35136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35" name="Freihand 234">
                  <a:extLst>
                    <a:ext uri="{FF2B5EF4-FFF2-40B4-BE49-F238E27FC236}">
                      <a16:creationId xmlns:a16="http://schemas.microsoft.com/office/drawing/2014/main" id="{B8E0605D-58D9-4314-B060-42DDE5BDDE4C}"/>
                    </a:ext>
                  </a:extLst>
                </p14:cNvPr>
                <p14:cNvContentPartPr/>
                <p14:nvPr/>
              </p14:nvContentPartPr>
              <p14:xfrm>
                <a:off x="6093480" y="3638400"/>
                <a:ext cx="220680" cy="163440"/>
              </p14:xfrm>
            </p:contentPart>
          </mc:Choice>
          <mc:Fallback xmlns="">
            <p:pic>
              <p:nvPicPr>
                <p:cNvPr id="235" name="Freihand 234">
                  <a:extLst>
                    <a:ext uri="{FF2B5EF4-FFF2-40B4-BE49-F238E27FC236}">
                      <a16:creationId xmlns:a16="http://schemas.microsoft.com/office/drawing/2014/main" id="{B8E0605D-58D9-4314-B060-42DDE5BDDE4C}"/>
                    </a:ext>
                  </a:extLst>
                </p:cNvPr>
                <p:cNvPicPr/>
                <p:nvPr/>
              </p:nvPicPr>
              <p:blipFill>
                <a:blip r:embed="rId407"/>
                <a:stretch>
                  <a:fillRect/>
                </a:stretch>
              </p:blipFill>
              <p:spPr>
                <a:xfrm>
                  <a:off x="6089160" y="3634080"/>
                  <a:ext cx="22932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36" name="Freihand 235">
                  <a:extLst>
                    <a:ext uri="{FF2B5EF4-FFF2-40B4-BE49-F238E27FC236}">
                      <a16:creationId xmlns:a16="http://schemas.microsoft.com/office/drawing/2014/main" id="{D1B67B8A-FAE2-4397-944B-DAF82AF8404B}"/>
                    </a:ext>
                  </a:extLst>
                </p14:cNvPr>
                <p14:cNvContentPartPr/>
                <p14:nvPr/>
              </p14:nvContentPartPr>
              <p14:xfrm>
                <a:off x="6359160" y="3615720"/>
                <a:ext cx="24480" cy="171000"/>
              </p14:xfrm>
            </p:contentPart>
          </mc:Choice>
          <mc:Fallback xmlns="">
            <p:pic>
              <p:nvPicPr>
                <p:cNvPr id="236" name="Freihand 235">
                  <a:extLst>
                    <a:ext uri="{FF2B5EF4-FFF2-40B4-BE49-F238E27FC236}">
                      <a16:creationId xmlns:a16="http://schemas.microsoft.com/office/drawing/2014/main" id="{D1B67B8A-FAE2-4397-944B-DAF82AF8404B}"/>
                    </a:ext>
                  </a:extLst>
                </p:cNvPr>
                <p:cNvPicPr/>
                <p:nvPr/>
              </p:nvPicPr>
              <p:blipFill>
                <a:blip r:embed="rId409"/>
                <a:stretch>
                  <a:fillRect/>
                </a:stretch>
              </p:blipFill>
              <p:spPr>
                <a:xfrm>
                  <a:off x="6354840" y="3611400"/>
                  <a:ext cx="331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38" name="Freihand 237">
                  <a:extLst>
                    <a:ext uri="{FF2B5EF4-FFF2-40B4-BE49-F238E27FC236}">
                      <a16:creationId xmlns:a16="http://schemas.microsoft.com/office/drawing/2014/main" id="{135863FC-8143-4CF9-AFEB-E473145D301D}"/>
                    </a:ext>
                  </a:extLst>
                </p14:cNvPr>
                <p14:cNvContentPartPr/>
                <p14:nvPr/>
              </p14:nvContentPartPr>
              <p14:xfrm>
                <a:off x="6570840" y="3647040"/>
                <a:ext cx="313920" cy="136800"/>
              </p14:xfrm>
            </p:contentPart>
          </mc:Choice>
          <mc:Fallback xmlns="">
            <p:pic>
              <p:nvPicPr>
                <p:cNvPr id="238" name="Freihand 237">
                  <a:extLst>
                    <a:ext uri="{FF2B5EF4-FFF2-40B4-BE49-F238E27FC236}">
                      <a16:creationId xmlns:a16="http://schemas.microsoft.com/office/drawing/2014/main" id="{135863FC-8143-4CF9-AFEB-E473145D301D}"/>
                    </a:ext>
                  </a:extLst>
                </p:cNvPr>
                <p:cNvPicPr/>
                <p:nvPr/>
              </p:nvPicPr>
              <p:blipFill>
                <a:blip r:embed="rId411"/>
                <a:stretch>
                  <a:fillRect/>
                </a:stretch>
              </p:blipFill>
              <p:spPr>
                <a:xfrm>
                  <a:off x="6566520" y="3642720"/>
                  <a:ext cx="32256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39" name="Freihand 238">
                  <a:extLst>
                    <a:ext uri="{FF2B5EF4-FFF2-40B4-BE49-F238E27FC236}">
                      <a16:creationId xmlns:a16="http://schemas.microsoft.com/office/drawing/2014/main" id="{691253A7-8EAA-4123-9469-890C8BB3D9F3}"/>
                    </a:ext>
                  </a:extLst>
                </p14:cNvPr>
                <p14:cNvContentPartPr/>
                <p14:nvPr/>
              </p14:nvContentPartPr>
              <p14:xfrm>
                <a:off x="6841920" y="3500880"/>
                <a:ext cx="29520" cy="2880"/>
              </p14:xfrm>
            </p:contentPart>
          </mc:Choice>
          <mc:Fallback xmlns="">
            <p:pic>
              <p:nvPicPr>
                <p:cNvPr id="239" name="Freihand 238">
                  <a:extLst>
                    <a:ext uri="{FF2B5EF4-FFF2-40B4-BE49-F238E27FC236}">
                      <a16:creationId xmlns:a16="http://schemas.microsoft.com/office/drawing/2014/main" id="{691253A7-8EAA-4123-9469-890C8BB3D9F3}"/>
                    </a:ext>
                  </a:extLst>
                </p:cNvPr>
                <p:cNvPicPr/>
                <p:nvPr/>
              </p:nvPicPr>
              <p:blipFill>
                <a:blip r:embed="rId413"/>
                <a:stretch>
                  <a:fillRect/>
                </a:stretch>
              </p:blipFill>
              <p:spPr>
                <a:xfrm>
                  <a:off x="6837600" y="3496560"/>
                  <a:ext cx="381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63" name="Freihand 262">
                  <a:extLst>
                    <a:ext uri="{FF2B5EF4-FFF2-40B4-BE49-F238E27FC236}">
                      <a16:creationId xmlns:a16="http://schemas.microsoft.com/office/drawing/2014/main" id="{969F66A0-7716-4C82-844F-1C94C7CD864A}"/>
                    </a:ext>
                  </a:extLst>
                </p14:cNvPr>
                <p14:cNvContentPartPr/>
                <p14:nvPr/>
              </p14:nvContentPartPr>
              <p14:xfrm>
                <a:off x="10985880" y="3215040"/>
                <a:ext cx="198000" cy="100800"/>
              </p14:xfrm>
            </p:contentPart>
          </mc:Choice>
          <mc:Fallback xmlns="">
            <p:pic>
              <p:nvPicPr>
                <p:cNvPr id="263" name="Freihand 262">
                  <a:extLst>
                    <a:ext uri="{FF2B5EF4-FFF2-40B4-BE49-F238E27FC236}">
                      <a16:creationId xmlns:a16="http://schemas.microsoft.com/office/drawing/2014/main" id="{969F66A0-7716-4C82-844F-1C94C7CD864A}"/>
                    </a:ext>
                  </a:extLst>
                </p:cNvPr>
                <p:cNvPicPr/>
                <p:nvPr/>
              </p:nvPicPr>
              <p:blipFill>
                <a:blip r:embed="rId415"/>
                <a:stretch>
                  <a:fillRect/>
                </a:stretch>
              </p:blipFill>
              <p:spPr>
                <a:xfrm>
                  <a:off x="10981560" y="3210720"/>
                  <a:ext cx="20664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64" name="Freihand 263">
                  <a:extLst>
                    <a:ext uri="{FF2B5EF4-FFF2-40B4-BE49-F238E27FC236}">
                      <a16:creationId xmlns:a16="http://schemas.microsoft.com/office/drawing/2014/main" id="{038B9EBB-40AE-4C07-8D5D-0E6686882BF0}"/>
                    </a:ext>
                  </a:extLst>
                </p14:cNvPr>
                <p14:cNvContentPartPr/>
                <p14:nvPr/>
              </p14:nvContentPartPr>
              <p14:xfrm>
                <a:off x="11221680" y="3104520"/>
                <a:ext cx="373320" cy="184320"/>
              </p14:xfrm>
            </p:contentPart>
          </mc:Choice>
          <mc:Fallback xmlns="">
            <p:pic>
              <p:nvPicPr>
                <p:cNvPr id="264" name="Freihand 263">
                  <a:extLst>
                    <a:ext uri="{FF2B5EF4-FFF2-40B4-BE49-F238E27FC236}">
                      <a16:creationId xmlns:a16="http://schemas.microsoft.com/office/drawing/2014/main" id="{038B9EBB-40AE-4C07-8D5D-0E6686882BF0}"/>
                    </a:ext>
                  </a:extLst>
                </p:cNvPr>
                <p:cNvPicPr/>
                <p:nvPr/>
              </p:nvPicPr>
              <p:blipFill>
                <a:blip r:embed="rId417"/>
                <a:stretch>
                  <a:fillRect/>
                </a:stretch>
              </p:blipFill>
              <p:spPr>
                <a:xfrm>
                  <a:off x="11217360" y="3100200"/>
                  <a:ext cx="38196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40" name="Freihand 239">
                  <a:extLst>
                    <a:ext uri="{FF2B5EF4-FFF2-40B4-BE49-F238E27FC236}">
                      <a16:creationId xmlns:a16="http://schemas.microsoft.com/office/drawing/2014/main" id="{BD71D199-75A6-4CA4-9E14-5881C2093704}"/>
                    </a:ext>
                  </a:extLst>
                </p14:cNvPr>
                <p14:cNvContentPartPr/>
                <p14:nvPr/>
              </p14:nvContentPartPr>
              <p14:xfrm>
                <a:off x="7170240" y="3494760"/>
                <a:ext cx="202320" cy="193680"/>
              </p14:xfrm>
            </p:contentPart>
          </mc:Choice>
          <mc:Fallback xmlns="">
            <p:pic>
              <p:nvPicPr>
                <p:cNvPr id="240" name="Freihand 239">
                  <a:extLst>
                    <a:ext uri="{FF2B5EF4-FFF2-40B4-BE49-F238E27FC236}">
                      <a16:creationId xmlns:a16="http://schemas.microsoft.com/office/drawing/2014/main" id="{BD71D199-75A6-4CA4-9E14-5881C2093704}"/>
                    </a:ext>
                  </a:extLst>
                </p:cNvPr>
                <p:cNvPicPr/>
                <p:nvPr/>
              </p:nvPicPr>
              <p:blipFill>
                <a:blip r:embed="rId419"/>
                <a:stretch>
                  <a:fillRect/>
                </a:stretch>
              </p:blipFill>
              <p:spPr>
                <a:xfrm>
                  <a:off x="7165920" y="3490440"/>
                  <a:ext cx="21096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41" name="Freihand 240">
                  <a:extLst>
                    <a:ext uri="{FF2B5EF4-FFF2-40B4-BE49-F238E27FC236}">
                      <a16:creationId xmlns:a16="http://schemas.microsoft.com/office/drawing/2014/main" id="{FDC9A565-99A6-4DF3-9311-3E52E7293BDC}"/>
                    </a:ext>
                  </a:extLst>
                </p14:cNvPr>
                <p14:cNvContentPartPr/>
                <p14:nvPr/>
              </p14:nvContentPartPr>
              <p14:xfrm>
                <a:off x="7318200" y="3457320"/>
                <a:ext cx="130320" cy="217800"/>
              </p14:xfrm>
            </p:contentPart>
          </mc:Choice>
          <mc:Fallback xmlns="">
            <p:pic>
              <p:nvPicPr>
                <p:cNvPr id="241" name="Freihand 240">
                  <a:extLst>
                    <a:ext uri="{FF2B5EF4-FFF2-40B4-BE49-F238E27FC236}">
                      <a16:creationId xmlns:a16="http://schemas.microsoft.com/office/drawing/2014/main" id="{FDC9A565-99A6-4DF3-9311-3E52E7293BDC}"/>
                    </a:ext>
                  </a:extLst>
                </p:cNvPr>
                <p:cNvPicPr/>
                <p:nvPr/>
              </p:nvPicPr>
              <p:blipFill>
                <a:blip r:embed="rId421"/>
                <a:stretch>
                  <a:fillRect/>
                </a:stretch>
              </p:blipFill>
              <p:spPr>
                <a:xfrm>
                  <a:off x="7313880" y="3453000"/>
                  <a:ext cx="13896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42" name="Freihand 241">
                  <a:extLst>
                    <a:ext uri="{FF2B5EF4-FFF2-40B4-BE49-F238E27FC236}">
                      <a16:creationId xmlns:a16="http://schemas.microsoft.com/office/drawing/2014/main" id="{C2C7133A-3F76-44E3-BC36-5E33959EAB04}"/>
                    </a:ext>
                  </a:extLst>
                </p14:cNvPr>
                <p14:cNvContentPartPr/>
                <p14:nvPr/>
              </p14:nvContentPartPr>
              <p14:xfrm>
                <a:off x="7506480" y="3418800"/>
                <a:ext cx="144720" cy="264600"/>
              </p14:xfrm>
            </p:contentPart>
          </mc:Choice>
          <mc:Fallback xmlns="">
            <p:pic>
              <p:nvPicPr>
                <p:cNvPr id="242" name="Freihand 241">
                  <a:extLst>
                    <a:ext uri="{FF2B5EF4-FFF2-40B4-BE49-F238E27FC236}">
                      <a16:creationId xmlns:a16="http://schemas.microsoft.com/office/drawing/2014/main" id="{C2C7133A-3F76-44E3-BC36-5E33959EAB04}"/>
                    </a:ext>
                  </a:extLst>
                </p:cNvPr>
                <p:cNvPicPr/>
                <p:nvPr/>
              </p:nvPicPr>
              <p:blipFill>
                <a:blip r:embed="rId423"/>
                <a:stretch>
                  <a:fillRect/>
                </a:stretch>
              </p:blipFill>
              <p:spPr>
                <a:xfrm>
                  <a:off x="7502160" y="3414480"/>
                  <a:ext cx="153360" cy="27324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43" name="Freihand 242">
                  <a:extLst>
                    <a:ext uri="{FF2B5EF4-FFF2-40B4-BE49-F238E27FC236}">
                      <a16:creationId xmlns:a16="http://schemas.microsoft.com/office/drawing/2014/main" id="{89EA2169-3F0A-4177-9C82-7E31E37229ED}"/>
                    </a:ext>
                  </a:extLst>
                </p14:cNvPr>
                <p14:cNvContentPartPr/>
                <p14:nvPr/>
              </p14:nvContentPartPr>
              <p14:xfrm>
                <a:off x="7568040" y="3541560"/>
                <a:ext cx="122040" cy="21240"/>
              </p14:xfrm>
            </p:contentPart>
          </mc:Choice>
          <mc:Fallback xmlns="">
            <p:pic>
              <p:nvPicPr>
                <p:cNvPr id="243" name="Freihand 242">
                  <a:extLst>
                    <a:ext uri="{FF2B5EF4-FFF2-40B4-BE49-F238E27FC236}">
                      <a16:creationId xmlns:a16="http://schemas.microsoft.com/office/drawing/2014/main" id="{89EA2169-3F0A-4177-9C82-7E31E37229ED}"/>
                    </a:ext>
                  </a:extLst>
                </p:cNvPr>
                <p:cNvPicPr/>
                <p:nvPr/>
              </p:nvPicPr>
              <p:blipFill>
                <a:blip r:embed="rId425"/>
                <a:stretch>
                  <a:fillRect/>
                </a:stretch>
              </p:blipFill>
              <p:spPr>
                <a:xfrm>
                  <a:off x="7563720" y="3537240"/>
                  <a:ext cx="13068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44" name="Freihand 243">
                  <a:extLst>
                    <a:ext uri="{FF2B5EF4-FFF2-40B4-BE49-F238E27FC236}">
                      <a16:creationId xmlns:a16="http://schemas.microsoft.com/office/drawing/2014/main" id="{B572EE8E-FB2A-4217-8AB2-74A183CF5EEE}"/>
                    </a:ext>
                  </a:extLst>
                </p14:cNvPr>
                <p14:cNvContentPartPr/>
                <p14:nvPr/>
              </p14:nvContentPartPr>
              <p14:xfrm>
                <a:off x="7845240" y="3513480"/>
                <a:ext cx="282600" cy="82800"/>
              </p14:xfrm>
            </p:contentPart>
          </mc:Choice>
          <mc:Fallback xmlns="">
            <p:pic>
              <p:nvPicPr>
                <p:cNvPr id="244" name="Freihand 243">
                  <a:extLst>
                    <a:ext uri="{FF2B5EF4-FFF2-40B4-BE49-F238E27FC236}">
                      <a16:creationId xmlns:a16="http://schemas.microsoft.com/office/drawing/2014/main" id="{B572EE8E-FB2A-4217-8AB2-74A183CF5EEE}"/>
                    </a:ext>
                  </a:extLst>
                </p:cNvPr>
                <p:cNvPicPr/>
                <p:nvPr/>
              </p:nvPicPr>
              <p:blipFill>
                <a:blip r:embed="rId427"/>
                <a:stretch>
                  <a:fillRect/>
                </a:stretch>
              </p:blipFill>
              <p:spPr>
                <a:xfrm>
                  <a:off x="7840920" y="3509160"/>
                  <a:ext cx="29124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45" name="Freihand 244">
                  <a:extLst>
                    <a:ext uri="{FF2B5EF4-FFF2-40B4-BE49-F238E27FC236}">
                      <a16:creationId xmlns:a16="http://schemas.microsoft.com/office/drawing/2014/main" id="{980A00CD-A7BB-477B-9D7B-23E355CF1DF3}"/>
                    </a:ext>
                  </a:extLst>
                </p14:cNvPr>
                <p14:cNvContentPartPr/>
                <p14:nvPr/>
              </p14:nvContentPartPr>
              <p14:xfrm>
                <a:off x="8103360" y="3387840"/>
                <a:ext cx="216360" cy="187560"/>
              </p14:xfrm>
            </p:contentPart>
          </mc:Choice>
          <mc:Fallback xmlns="">
            <p:pic>
              <p:nvPicPr>
                <p:cNvPr id="245" name="Freihand 244">
                  <a:extLst>
                    <a:ext uri="{FF2B5EF4-FFF2-40B4-BE49-F238E27FC236}">
                      <a16:creationId xmlns:a16="http://schemas.microsoft.com/office/drawing/2014/main" id="{980A00CD-A7BB-477B-9D7B-23E355CF1DF3}"/>
                    </a:ext>
                  </a:extLst>
                </p:cNvPr>
                <p:cNvPicPr/>
                <p:nvPr/>
              </p:nvPicPr>
              <p:blipFill>
                <a:blip r:embed="rId429"/>
                <a:stretch>
                  <a:fillRect/>
                </a:stretch>
              </p:blipFill>
              <p:spPr>
                <a:xfrm>
                  <a:off x="8099040" y="3383520"/>
                  <a:ext cx="22500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46" name="Freihand 245">
                  <a:extLst>
                    <a:ext uri="{FF2B5EF4-FFF2-40B4-BE49-F238E27FC236}">
                      <a16:creationId xmlns:a16="http://schemas.microsoft.com/office/drawing/2014/main" id="{14397498-2007-44D8-B60C-33883D41B4C5}"/>
                    </a:ext>
                  </a:extLst>
                </p14:cNvPr>
                <p14:cNvContentPartPr/>
                <p14:nvPr/>
              </p14:nvContentPartPr>
              <p14:xfrm>
                <a:off x="8607000" y="3478200"/>
                <a:ext cx="360" cy="360"/>
              </p14:xfrm>
            </p:contentPart>
          </mc:Choice>
          <mc:Fallback xmlns="">
            <p:pic>
              <p:nvPicPr>
                <p:cNvPr id="246" name="Freihand 245">
                  <a:extLst>
                    <a:ext uri="{FF2B5EF4-FFF2-40B4-BE49-F238E27FC236}">
                      <a16:creationId xmlns:a16="http://schemas.microsoft.com/office/drawing/2014/main" id="{14397498-2007-44D8-B60C-33883D41B4C5}"/>
                    </a:ext>
                  </a:extLst>
                </p:cNvPr>
                <p:cNvPicPr/>
                <p:nvPr/>
              </p:nvPicPr>
              <p:blipFill>
                <a:blip r:embed="rId210"/>
                <a:stretch>
                  <a:fillRect/>
                </a:stretch>
              </p:blipFill>
              <p:spPr>
                <a:xfrm>
                  <a:off x="8602680" y="34738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47" name="Freihand 246">
                  <a:extLst>
                    <a:ext uri="{FF2B5EF4-FFF2-40B4-BE49-F238E27FC236}">
                      <a16:creationId xmlns:a16="http://schemas.microsoft.com/office/drawing/2014/main" id="{D07BE629-EF48-474D-8D48-1A6DE2111E0F}"/>
                    </a:ext>
                  </a:extLst>
                </p14:cNvPr>
                <p14:cNvContentPartPr/>
                <p14:nvPr/>
              </p14:nvContentPartPr>
              <p14:xfrm>
                <a:off x="8577120" y="3355440"/>
                <a:ext cx="196200" cy="163080"/>
              </p14:xfrm>
            </p:contentPart>
          </mc:Choice>
          <mc:Fallback xmlns="">
            <p:pic>
              <p:nvPicPr>
                <p:cNvPr id="247" name="Freihand 246">
                  <a:extLst>
                    <a:ext uri="{FF2B5EF4-FFF2-40B4-BE49-F238E27FC236}">
                      <a16:creationId xmlns:a16="http://schemas.microsoft.com/office/drawing/2014/main" id="{D07BE629-EF48-474D-8D48-1A6DE2111E0F}"/>
                    </a:ext>
                  </a:extLst>
                </p:cNvPr>
                <p:cNvPicPr/>
                <p:nvPr/>
              </p:nvPicPr>
              <p:blipFill>
                <a:blip r:embed="rId432"/>
                <a:stretch>
                  <a:fillRect/>
                </a:stretch>
              </p:blipFill>
              <p:spPr>
                <a:xfrm>
                  <a:off x="8572800" y="3351120"/>
                  <a:ext cx="2048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48" name="Freihand 247">
                  <a:extLst>
                    <a:ext uri="{FF2B5EF4-FFF2-40B4-BE49-F238E27FC236}">
                      <a16:creationId xmlns:a16="http://schemas.microsoft.com/office/drawing/2014/main" id="{65EFB44C-F578-4E06-93A9-344FAEA30357}"/>
                    </a:ext>
                  </a:extLst>
                </p14:cNvPr>
                <p14:cNvContentPartPr/>
                <p14:nvPr/>
              </p14:nvContentPartPr>
              <p14:xfrm>
                <a:off x="8708160" y="3341400"/>
                <a:ext cx="384840" cy="157320"/>
              </p14:xfrm>
            </p:contentPart>
          </mc:Choice>
          <mc:Fallback xmlns="">
            <p:pic>
              <p:nvPicPr>
                <p:cNvPr id="248" name="Freihand 247">
                  <a:extLst>
                    <a:ext uri="{FF2B5EF4-FFF2-40B4-BE49-F238E27FC236}">
                      <a16:creationId xmlns:a16="http://schemas.microsoft.com/office/drawing/2014/main" id="{65EFB44C-F578-4E06-93A9-344FAEA30357}"/>
                    </a:ext>
                  </a:extLst>
                </p:cNvPr>
                <p:cNvPicPr/>
                <p:nvPr/>
              </p:nvPicPr>
              <p:blipFill>
                <a:blip r:embed="rId434"/>
                <a:stretch>
                  <a:fillRect/>
                </a:stretch>
              </p:blipFill>
              <p:spPr>
                <a:xfrm>
                  <a:off x="8703840" y="3337080"/>
                  <a:ext cx="3934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49" name="Freihand 248">
                  <a:extLst>
                    <a:ext uri="{FF2B5EF4-FFF2-40B4-BE49-F238E27FC236}">
                      <a16:creationId xmlns:a16="http://schemas.microsoft.com/office/drawing/2014/main" id="{B27D1B3D-1765-4AB4-A607-BFDF850CA6C7}"/>
                    </a:ext>
                  </a:extLst>
                </p14:cNvPr>
                <p14:cNvContentPartPr/>
                <p14:nvPr/>
              </p14:nvContentPartPr>
              <p14:xfrm>
                <a:off x="9105240" y="3393600"/>
                <a:ext cx="132840" cy="89280"/>
              </p14:xfrm>
            </p:contentPart>
          </mc:Choice>
          <mc:Fallback xmlns="">
            <p:pic>
              <p:nvPicPr>
                <p:cNvPr id="249" name="Freihand 248">
                  <a:extLst>
                    <a:ext uri="{FF2B5EF4-FFF2-40B4-BE49-F238E27FC236}">
                      <a16:creationId xmlns:a16="http://schemas.microsoft.com/office/drawing/2014/main" id="{B27D1B3D-1765-4AB4-A607-BFDF850CA6C7}"/>
                    </a:ext>
                  </a:extLst>
                </p:cNvPr>
                <p:cNvPicPr/>
                <p:nvPr/>
              </p:nvPicPr>
              <p:blipFill>
                <a:blip r:embed="rId436"/>
                <a:stretch>
                  <a:fillRect/>
                </a:stretch>
              </p:blipFill>
              <p:spPr>
                <a:xfrm>
                  <a:off x="9100920" y="3389280"/>
                  <a:ext cx="1414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53" name="Freihand 252">
                  <a:extLst>
                    <a:ext uri="{FF2B5EF4-FFF2-40B4-BE49-F238E27FC236}">
                      <a16:creationId xmlns:a16="http://schemas.microsoft.com/office/drawing/2014/main" id="{07B157D8-1CEC-49F8-82EE-6173E4518D04}"/>
                    </a:ext>
                  </a:extLst>
                </p14:cNvPr>
                <p14:cNvContentPartPr/>
                <p14:nvPr/>
              </p14:nvContentPartPr>
              <p14:xfrm>
                <a:off x="9411240" y="3325560"/>
                <a:ext cx="105840" cy="140760"/>
              </p14:xfrm>
            </p:contentPart>
          </mc:Choice>
          <mc:Fallback xmlns="">
            <p:pic>
              <p:nvPicPr>
                <p:cNvPr id="253" name="Freihand 252">
                  <a:extLst>
                    <a:ext uri="{FF2B5EF4-FFF2-40B4-BE49-F238E27FC236}">
                      <a16:creationId xmlns:a16="http://schemas.microsoft.com/office/drawing/2014/main" id="{07B157D8-1CEC-49F8-82EE-6173E4518D04}"/>
                    </a:ext>
                  </a:extLst>
                </p:cNvPr>
                <p:cNvPicPr/>
                <p:nvPr/>
              </p:nvPicPr>
              <p:blipFill>
                <a:blip r:embed="rId438"/>
                <a:stretch>
                  <a:fillRect/>
                </a:stretch>
              </p:blipFill>
              <p:spPr>
                <a:xfrm>
                  <a:off x="9406920" y="3321240"/>
                  <a:ext cx="11448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54" name="Freihand 253">
                  <a:extLst>
                    <a:ext uri="{FF2B5EF4-FFF2-40B4-BE49-F238E27FC236}">
                      <a16:creationId xmlns:a16="http://schemas.microsoft.com/office/drawing/2014/main" id="{9EF550BD-8A3E-4B5F-9FAE-6565D835A4EA}"/>
                    </a:ext>
                  </a:extLst>
                </p14:cNvPr>
                <p14:cNvContentPartPr/>
                <p14:nvPr/>
              </p14:nvContentPartPr>
              <p14:xfrm>
                <a:off x="9557760" y="3312960"/>
                <a:ext cx="124920" cy="126720"/>
              </p14:xfrm>
            </p:contentPart>
          </mc:Choice>
          <mc:Fallback xmlns="">
            <p:pic>
              <p:nvPicPr>
                <p:cNvPr id="254" name="Freihand 253">
                  <a:extLst>
                    <a:ext uri="{FF2B5EF4-FFF2-40B4-BE49-F238E27FC236}">
                      <a16:creationId xmlns:a16="http://schemas.microsoft.com/office/drawing/2014/main" id="{9EF550BD-8A3E-4B5F-9FAE-6565D835A4EA}"/>
                    </a:ext>
                  </a:extLst>
                </p:cNvPr>
                <p:cNvPicPr/>
                <p:nvPr/>
              </p:nvPicPr>
              <p:blipFill>
                <a:blip r:embed="rId440"/>
                <a:stretch>
                  <a:fillRect/>
                </a:stretch>
              </p:blipFill>
              <p:spPr>
                <a:xfrm>
                  <a:off x="9553440" y="3308640"/>
                  <a:ext cx="13356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55" name="Freihand 254">
                  <a:extLst>
                    <a:ext uri="{FF2B5EF4-FFF2-40B4-BE49-F238E27FC236}">
                      <a16:creationId xmlns:a16="http://schemas.microsoft.com/office/drawing/2014/main" id="{24243F1D-BF4B-4AB9-BF2B-C9C771A5B5FD}"/>
                    </a:ext>
                  </a:extLst>
                </p14:cNvPr>
                <p14:cNvContentPartPr/>
                <p14:nvPr/>
              </p14:nvContentPartPr>
              <p14:xfrm>
                <a:off x="9676560" y="3245640"/>
                <a:ext cx="189720" cy="167760"/>
              </p14:xfrm>
            </p:contentPart>
          </mc:Choice>
          <mc:Fallback xmlns="">
            <p:pic>
              <p:nvPicPr>
                <p:cNvPr id="255" name="Freihand 254">
                  <a:extLst>
                    <a:ext uri="{FF2B5EF4-FFF2-40B4-BE49-F238E27FC236}">
                      <a16:creationId xmlns:a16="http://schemas.microsoft.com/office/drawing/2014/main" id="{24243F1D-BF4B-4AB9-BF2B-C9C771A5B5FD}"/>
                    </a:ext>
                  </a:extLst>
                </p:cNvPr>
                <p:cNvPicPr/>
                <p:nvPr/>
              </p:nvPicPr>
              <p:blipFill>
                <a:blip r:embed="rId442"/>
                <a:stretch>
                  <a:fillRect/>
                </a:stretch>
              </p:blipFill>
              <p:spPr>
                <a:xfrm>
                  <a:off x="9672240" y="3241320"/>
                  <a:ext cx="19836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56" name="Freihand 255">
                  <a:extLst>
                    <a:ext uri="{FF2B5EF4-FFF2-40B4-BE49-F238E27FC236}">
                      <a16:creationId xmlns:a16="http://schemas.microsoft.com/office/drawing/2014/main" id="{6221883E-E32D-4666-BE07-8D993FD6B104}"/>
                    </a:ext>
                  </a:extLst>
                </p14:cNvPr>
                <p14:cNvContentPartPr/>
                <p14:nvPr/>
              </p14:nvContentPartPr>
              <p14:xfrm>
                <a:off x="9634440" y="3276240"/>
                <a:ext cx="153720" cy="3960"/>
              </p14:xfrm>
            </p:contentPart>
          </mc:Choice>
          <mc:Fallback xmlns="">
            <p:pic>
              <p:nvPicPr>
                <p:cNvPr id="256" name="Freihand 255">
                  <a:extLst>
                    <a:ext uri="{FF2B5EF4-FFF2-40B4-BE49-F238E27FC236}">
                      <a16:creationId xmlns:a16="http://schemas.microsoft.com/office/drawing/2014/main" id="{6221883E-E32D-4666-BE07-8D993FD6B104}"/>
                    </a:ext>
                  </a:extLst>
                </p:cNvPr>
                <p:cNvPicPr/>
                <p:nvPr/>
              </p:nvPicPr>
              <p:blipFill>
                <a:blip r:embed="rId444"/>
                <a:stretch>
                  <a:fillRect/>
                </a:stretch>
              </p:blipFill>
              <p:spPr>
                <a:xfrm>
                  <a:off x="9630120" y="3271920"/>
                  <a:ext cx="1623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57" name="Freihand 256">
                  <a:extLst>
                    <a:ext uri="{FF2B5EF4-FFF2-40B4-BE49-F238E27FC236}">
                      <a16:creationId xmlns:a16="http://schemas.microsoft.com/office/drawing/2014/main" id="{A336F795-F27D-439C-BB79-E2543DEDCD5B}"/>
                    </a:ext>
                  </a:extLst>
                </p14:cNvPr>
                <p14:cNvContentPartPr/>
                <p14:nvPr/>
              </p14:nvContentPartPr>
              <p14:xfrm>
                <a:off x="9877080" y="3310800"/>
                <a:ext cx="147960" cy="87840"/>
              </p14:xfrm>
            </p:contentPart>
          </mc:Choice>
          <mc:Fallback xmlns="">
            <p:pic>
              <p:nvPicPr>
                <p:cNvPr id="257" name="Freihand 256">
                  <a:extLst>
                    <a:ext uri="{FF2B5EF4-FFF2-40B4-BE49-F238E27FC236}">
                      <a16:creationId xmlns:a16="http://schemas.microsoft.com/office/drawing/2014/main" id="{A336F795-F27D-439C-BB79-E2543DEDCD5B}"/>
                    </a:ext>
                  </a:extLst>
                </p:cNvPr>
                <p:cNvPicPr/>
                <p:nvPr/>
              </p:nvPicPr>
              <p:blipFill>
                <a:blip r:embed="rId446"/>
                <a:stretch>
                  <a:fillRect/>
                </a:stretch>
              </p:blipFill>
              <p:spPr>
                <a:xfrm>
                  <a:off x="9872760" y="3306480"/>
                  <a:ext cx="1566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59" name="Freihand 258">
                  <a:extLst>
                    <a:ext uri="{FF2B5EF4-FFF2-40B4-BE49-F238E27FC236}">
                      <a16:creationId xmlns:a16="http://schemas.microsoft.com/office/drawing/2014/main" id="{ABAD3BC7-E271-4F34-AF80-4FD6A368149E}"/>
                    </a:ext>
                  </a:extLst>
                </p14:cNvPr>
                <p14:cNvContentPartPr/>
                <p14:nvPr/>
              </p14:nvContentPartPr>
              <p14:xfrm>
                <a:off x="10228080" y="3254280"/>
                <a:ext cx="160920" cy="107640"/>
              </p14:xfrm>
            </p:contentPart>
          </mc:Choice>
          <mc:Fallback xmlns="">
            <p:pic>
              <p:nvPicPr>
                <p:cNvPr id="259" name="Freihand 258">
                  <a:extLst>
                    <a:ext uri="{FF2B5EF4-FFF2-40B4-BE49-F238E27FC236}">
                      <a16:creationId xmlns:a16="http://schemas.microsoft.com/office/drawing/2014/main" id="{ABAD3BC7-E271-4F34-AF80-4FD6A368149E}"/>
                    </a:ext>
                  </a:extLst>
                </p:cNvPr>
                <p:cNvPicPr/>
                <p:nvPr/>
              </p:nvPicPr>
              <p:blipFill>
                <a:blip r:embed="rId448"/>
                <a:stretch>
                  <a:fillRect/>
                </a:stretch>
              </p:blipFill>
              <p:spPr>
                <a:xfrm>
                  <a:off x="10223760" y="3249960"/>
                  <a:ext cx="16956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60" name="Freihand 259">
                  <a:extLst>
                    <a:ext uri="{FF2B5EF4-FFF2-40B4-BE49-F238E27FC236}">
                      <a16:creationId xmlns:a16="http://schemas.microsoft.com/office/drawing/2014/main" id="{4187AF95-2FA0-473B-A5D3-74A5E0310E82}"/>
                    </a:ext>
                  </a:extLst>
                </p14:cNvPr>
                <p14:cNvContentPartPr/>
                <p14:nvPr/>
              </p14:nvContentPartPr>
              <p14:xfrm>
                <a:off x="10378200" y="3187680"/>
                <a:ext cx="49680" cy="64440"/>
              </p14:xfrm>
            </p:contentPart>
          </mc:Choice>
          <mc:Fallback xmlns="">
            <p:pic>
              <p:nvPicPr>
                <p:cNvPr id="260" name="Freihand 259">
                  <a:extLst>
                    <a:ext uri="{FF2B5EF4-FFF2-40B4-BE49-F238E27FC236}">
                      <a16:creationId xmlns:a16="http://schemas.microsoft.com/office/drawing/2014/main" id="{4187AF95-2FA0-473B-A5D3-74A5E0310E82}"/>
                    </a:ext>
                  </a:extLst>
                </p:cNvPr>
                <p:cNvPicPr/>
                <p:nvPr/>
              </p:nvPicPr>
              <p:blipFill>
                <a:blip r:embed="rId450"/>
                <a:stretch>
                  <a:fillRect/>
                </a:stretch>
              </p:blipFill>
              <p:spPr>
                <a:xfrm>
                  <a:off x="10373880" y="3183360"/>
                  <a:ext cx="5832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61" name="Freihand 260">
                  <a:extLst>
                    <a:ext uri="{FF2B5EF4-FFF2-40B4-BE49-F238E27FC236}">
                      <a16:creationId xmlns:a16="http://schemas.microsoft.com/office/drawing/2014/main" id="{A64D0268-3850-4A3D-A103-84A862B6DAB0}"/>
                    </a:ext>
                  </a:extLst>
                </p14:cNvPr>
                <p14:cNvContentPartPr/>
                <p14:nvPr/>
              </p14:nvContentPartPr>
              <p14:xfrm>
                <a:off x="10451280" y="3117480"/>
                <a:ext cx="325080" cy="225360"/>
              </p14:xfrm>
            </p:contentPart>
          </mc:Choice>
          <mc:Fallback xmlns="">
            <p:pic>
              <p:nvPicPr>
                <p:cNvPr id="261" name="Freihand 260">
                  <a:extLst>
                    <a:ext uri="{FF2B5EF4-FFF2-40B4-BE49-F238E27FC236}">
                      <a16:creationId xmlns:a16="http://schemas.microsoft.com/office/drawing/2014/main" id="{A64D0268-3850-4A3D-A103-84A862B6DAB0}"/>
                    </a:ext>
                  </a:extLst>
                </p:cNvPr>
                <p:cNvPicPr/>
                <p:nvPr/>
              </p:nvPicPr>
              <p:blipFill>
                <a:blip r:embed="rId452"/>
                <a:stretch>
                  <a:fillRect/>
                </a:stretch>
              </p:blipFill>
              <p:spPr>
                <a:xfrm>
                  <a:off x="10446960" y="3113160"/>
                  <a:ext cx="33372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65" name="Freihand 264">
                  <a:extLst>
                    <a:ext uri="{FF2B5EF4-FFF2-40B4-BE49-F238E27FC236}">
                      <a16:creationId xmlns:a16="http://schemas.microsoft.com/office/drawing/2014/main" id="{058761C7-8BD8-463A-83C7-B38A1C8D9DBB}"/>
                    </a:ext>
                  </a:extLst>
                </p14:cNvPr>
                <p14:cNvContentPartPr/>
                <p14:nvPr/>
              </p14:nvContentPartPr>
              <p14:xfrm>
                <a:off x="7793400" y="3825600"/>
                <a:ext cx="232560" cy="138960"/>
              </p14:xfrm>
            </p:contentPart>
          </mc:Choice>
          <mc:Fallback xmlns="">
            <p:pic>
              <p:nvPicPr>
                <p:cNvPr id="265" name="Freihand 264">
                  <a:extLst>
                    <a:ext uri="{FF2B5EF4-FFF2-40B4-BE49-F238E27FC236}">
                      <a16:creationId xmlns:a16="http://schemas.microsoft.com/office/drawing/2014/main" id="{058761C7-8BD8-463A-83C7-B38A1C8D9DBB}"/>
                    </a:ext>
                  </a:extLst>
                </p:cNvPr>
                <p:cNvPicPr/>
                <p:nvPr/>
              </p:nvPicPr>
              <p:blipFill>
                <a:blip r:embed="rId454"/>
                <a:stretch>
                  <a:fillRect/>
                </a:stretch>
              </p:blipFill>
              <p:spPr>
                <a:xfrm>
                  <a:off x="7789080" y="3821280"/>
                  <a:ext cx="2412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266" name="Freihand 265">
                  <a:extLst>
                    <a:ext uri="{FF2B5EF4-FFF2-40B4-BE49-F238E27FC236}">
                      <a16:creationId xmlns:a16="http://schemas.microsoft.com/office/drawing/2014/main" id="{6ED838D5-B15F-4243-AADB-DC881FB19437}"/>
                    </a:ext>
                  </a:extLst>
                </p14:cNvPr>
                <p14:cNvContentPartPr/>
                <p14:nvPr/>
              </p14:nvContentPartPr>
              <p14:xfrm>
                <a:off x="8014080" y="3825600"/>
                <a:ext cx="172800" cy="112680"/>
              </p14:xfrm>
            </p:contentPart>
          </mc:Choice>
          <mc:Fallback xmlns="">
            <p:pic>
              <p:nvPicPr>
                <p:cNvPr id="266" name="Freihand 265">
                  <a:extLst>
                    <a:ext uri="{FF2B5EF4-FFF2-40B4-BE49-F238E27FC236}">
                      <a16:creationId xmlns:a16="http://schemas.microsoft.com/office/drawing/2014/main" id="{6ED838D5-B15F-4243-AADB-DC881FB19437}"/>
                    </a:ext>
                  </a:extLst>
                </p:cNvPr>
                <p:cNvPicPr/>
                <p:nvPr/>
              </p:nvPicPr>
              <p:blipFill>
                <a:blip r:embed="rId456"/>
                <a:stretch>
                  <a:fillRect/>
                </a:stretch>
              </p:blipFill>
              <p:spPr>
                <a:xfrm>
                  <a:off x="8009760" y="3821280"/>
                  <a:ext cx="18144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67" name="Freihand 266">
                  <a:extLst>
                    <a:ext uri="{FF2B5EF4-FFF2-40B4-BE49-F238E27FC236}">
                      <a16:creationId xmlns:a16="http://schemas.microsoft.com/office/drawing/2014/main" id="{8B5869E2-9CC5-4830-927E-EA089CAA0070}"/>
                    </a:ext>
                  </a:extLst>
                </p14:cNvPr>
                <p14:cNvContentPartPr/>
                <p14:nvPr/>
              </p14:nvContentPartPr>
              <p14:xfrm>
                <a:off x="8196960" y="3840000"/>
                <a:ext cx="114480" cy="77400"/>
              </p14:xfrm>
            </p:contentPart>
          </mc:Choice>
          <mc:Fallback xmlns="">
            <p:pic>
              <p:nvPicPr>
                <p:cNvPr id="267" name="Freihand 266">
                  <a:extLst>
                    <a:ext uri="{FF2B5EF4-FFF2-40B4-BE49-F238E27FC236}">
                      <a16:creationId xmlns:a16="http://schemas.microsoft.com/office/drawing/2014/main" id="{8B5869E2-9CC5-4830-927E-EA089CAA0070}"/>
                    </a:ext>
                  </a:extLst>
                </p:cNvPr>
                <p:cNvPicPr/>
                <p:nvPr/>
              </p:nvPicPr>
              <p:blipFill>
                <a:blip r:embed="rId458"/>
                <a:stretch>
                  <a:fillRect/>
                </a:stretch>
              </p:blipFill>
              <p:spPr>
                <a:xfrm>
                  <a:off x="8192640" y="3835680"/>
                  <a:ext cx="12312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268" name="Freihand 267">
                  <a:extLst>
                    <a:ext uri="{FF2B5EF4-FFF2-40B4-BE49-F238E27FC236}">
                      <a16:creationId xmlns:a16="http://schemas.microsoft.com/office/drawing/2014/main" id="{9B7C88C9-01E8-4299-8ED3-DA99A03AFECD}"/>
                    </a:ext>
                  </a:extLst>
                </p14:cNvPr>
                <p14:cNvContentPartPr/>
                <p14:nvPr/>
              </p14:nvContentPartPr>
              <p14:xfrm>
                <a:off x="8342760" y="3713280"/>
                <a:ext cx="399600" cy="211320"/>
              </p14:xfrm>
            </p:contentPart>
          </mc:Choice>
          <mc:Fallback xmlns="">
            <p:pic>
              <p:nvPicPr>
                <p:cNvPr id="268" name="Freihand 267">
                  <a:extLst>
                    <a:ext uri="{FF2B5EF4-FFF2-40B4-BE49-F238E27FC236}">
                      <a16:creationId xmlns:a16="http://schemas.microsoft.com/office/drawing/2014/main" id="{9B7C88C9-01E8-4299-8ED3-DA99A03AFECD}"/>
                    </a:ext>
                  </a:extLst>
                </p:cNvPr>
                <p:cNvPicPr/>
                <p:nvPr/>
              </p:nvPicPr>
              <p:blipFill>
                <a:blip r:embed="rId460"/>
                <a:stretch>
                  <a:fillRect/>
                </a:stretch>
              </p:blipFill>
              <p:spPr>
                <a:xfrm>
                  <a:off x="8338440" y="3708960"/>
                  <a:ext cx="4082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269" name="Freihand 268">
                  <a:extLst>
                    <a:ext uri="{FF2B5EF4-FFF2-40B4-BE49-F238E27FC236}">
                      <a16:creationId xmlns:a16="http://schemas.microsoft.com/office/drawing/2014/main" id="{B2017032-E368-42B2-AB92-39BF8EAD9AAB}"/>
                    </a:ext>
                  </a:extLst>
                </p14:cNvPr>
                <p14:cNvContentPartPr/>
                <p14:nvPr/>
              </p14:nvContentPartPr>
              <p14:xfrm>
                <a:off x="8803560" y="3710400"/>
                <a:ext cx="146880" cy="145440"/>
              </p14:xfrm>
            </p:contentPart>
          </mc:Choice>
          <mc:Fallback xmlns="">
            <p:pic>
              <p:nvPicPr>
                <p:cNvPr id="269" name="Freihand 268">
                  <a:extLst>
                    <a:ext uri="{FF2B5EF4-FFF2-40B4-BE49-F238E27FC236}">
                      <a16:creationId xmlns:a16="http://schemas.microsoft.com/office/drawing/2014/main" id="{B2017032-E368-42B2-AB92-39BF8EAD9AAB}"/>
                    </a:ext>
                  </a:extLst>
                </p:cNvPr>
                <p:cNvPicPr/>
                <p:nvPr/>
              </p:nvPicPr>
              <p:blipFill>
                <a:blip r:embed="rId462"/>
                <a:stretch>
                  <a:fillRect/>
                </a:stretch>
              </p:blipFill>
              <p:spPr>
                <a:xfrm>
                  <a:off x="8799240" y="3706080"/>
                  <a:ext cx="1555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70" name="Freihand 269">
                  <a:extLst>
                    <a:ext uri="{FF2B5EF4-FFF2-40B4-BE49-F238E27FC236}">
                      <a16:creationId xmlns:a16="http://schemas.microsoft.com/office/drawing/2014/main" id="{72DCECB0-3724-4558-A6D4-A93CC8DB08BF}"/>
                    </a:ext>
                  </a:extLst>
                </p14:cNvPr>
                <p14:cNvContentPartPr/>
                <p14:nvPr/>
              </p14:nvContentPartPr>
              <p14:xfrm>
                <a:off x="8904360" y="3679440"/>
                <a:ext cx="42120" cy="14040"/>
              </p14:xfrm>
            </p:contentPart>
          </mc:Choice>
          <mc:Fallback xmlns="">
            <p:pic>
              <p:nvPicPr>
                <p:cNvPr id="270" name="Freihand 269">
                  <a:extLst>
                    <a:ext uri="{FF2B5EF4-FFF2-40B4-BE49-F238E27FC236}">
                      <a16:creationId xmlns:a16="http://schemas.microsoft.com/office/drawing/2014/main" id="{72DCECB0-3724-4558-A6D4-A93CC8DB08BF}"/>
                    </a:ext>
                  </a:extLst>
                </p:cNvPr>
                <p:cNvPicPr/>
                <p:nvPr/>
              </p:nvPicPr>
              <p:blipFill>
                <a:blip r:embed="rId464"/>
                <a:stretch>
                  <a:fillRect/>
                </a:stretch>
              </p:blipFill>
              <p:spPr>
                <a:xfrm>
                  <a:off x="8900040" y="3675120"/>
                  <a:ext cx="507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271" name="Freihand 270">
                  <a:extLst>
                    <a:ext uri="{FF2B5EF4-FFF2-40B4-BE49-F238E27FC236}">
                      <a16:creationId xmlns:a16="http://schemas.microsoft.com/office/drawing/2014/main" id="{263DEF1C-2D61-4A96-B90C-2B085407C805}"/>
                    </a:ext>
                  </a:extLst>
                </p14:cNvPr>
                <p14:cNvContentPartPr/>
                <p14:nvPr/>
              </p14:nvContentPartPr>
              <p14:xfrm>
                <a:off x="9008040" y="3652080"/>
                <a:ext cx="169920" cy="178920"/>
              </p14:xfrm>
            </p:contentPart>
          </mc:Choice>
          <mc:Fallback xmlns="">
            <p:pic>
              <p:nvPicPr>
                <p:cNvPr id="271" name="Freihand 270">
                  <a:extLst>
                    <a:ext uri="{FF2B5EF4-FFF2-40B4-BE49-F238E27FC236}">
                      <a16:creationId xmlns:a16="http://schemas.microsoft.com/office/drawing/2014/main" id="{263DEF1C-2D61-4A96-B90C-2B085407C805}"/>
                    </a:ext>
                  </a:extLst>
                </p:cNvPr>
                <p:cNvPicPr/>
                <p:nvPr/>
              </p:nvPicPr>
              <p:blipFill>
                <a:blip r:embed="rId466"/>
                <a:stretch>
                  <a:fillRect/>
                </a:stretch>
              </p:blipFill>
              <p:spPr>
                <a:xfrm>
                  <a:off x="9003720" y="3647760"/>
                  <a:ext cx="1785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272" name="Freihand 271">
                  <a:extLst>
                    <a:ext uri="{FF2B5EF4-FFF2-40B4-BE49-F238E27FC236}">
                      <a16:creationId xmlns:a16="http://schemas.microsoft.com/office/drawing/2014/main" id="{BD1525F2-DA9C-45C4-858E-E9B34F189A67}"/>
                    </a:ext>
                  </a:extLst>
                </p14:cNvPr>
                <p14:cNvContentPartPr/>
                <p14:nvPr/>
              </p14:nvContentPartPr>
              <p14:xfrm>
                <a:off x="9373080" y="3696000"/>
                <a:ext cx="264240" cy="110880"/>
              </p14:xfrm>
            </p:contentPart>
          </mc:Choice>
          <mc:Fallback xmlns="">
            <p:pic>
              <p:nvPicPr>
                <p:cNvPr id="272" name="Freihand 271">
                  <a:extLst>
                    <a:ext uri="{FF2B5EF4-FFF2-40B4-BE49-F238E27FC236}">
                      <a16:creationId xmlns:a16="http://schemas.microsoft.com/office/drawing/2014/main" id="{BD1525F2-DA9C-45C4-858E-E9B34F189A67}"/>
                    </a:ext>
                  </a:extLst>
                </p:cNvPr>
                <p:cNvPicPr/>
                <p:nvPr/>
              </p:nvPicPr>
              <p:blipFill>
                <a:blip r:embed="rId468"/>
                <a:stretch>
                  <a:fillRect/>
                </a:stretch>
              </p:blipFill>
              <p:spPr>
                <a:xfrm>
                  <a:off x="9368760" y="3691680"/>
                  <a:ext cx="2728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275" name="Freihand 274">
                  <a:extLst>
                    <a:ext uri="{FF2B5EF4-FFF2-40B4-BE49-F238E27FC236}">
                      <a16:creationId xmlns:a16="http://schemas.microsoft.com/office/drawing/2014/main" id="{11816924-25CE-42AC-8B6B-F5F94BF41EF4}"/>
                    </a:ext>
                  </a:extLst>
                </p14:cNvPr>
                <p14:cNvContentPartPr/>
                <p14:nvPr/>
              </p14:nvContentPartPr>
              <p14:xfrm>
                <a:off x="9662160" y="3558840"/>
                <a:ext cx="114480" cy="262080"/>
              </p14:xfrm>
            </p:contentPart>
          </mc:Choice>
          <mc:Fallback xmlns="">
            <p:pic>
              <p:nvPicPr>
                <p:cNvPr id="275" name="Freihand 274">
                  <a:extLst>
                    <a:ext uri="{FF2B5EF4-FFF2-40B4-BE49-F238E27FC236}">
                      <a16:creationId xmlns:a16="http://schemas.microsoft.com/office/drawing/2014/main" id="{11816924-25CE-42AC-8B6B-F5F94BF41EF4}"/>
                    </a:ext>
                  </a:extLst>
                </p:cNvPr>
                <p:cNvPicPr/>
                <p:nvPr/>
              </p:nvPicPr>
              <p:blipFill>
                <a:blip r:embed="rId470"/>
                <a:stretch>
                  <a:fillRect/>
                </a:stretch>
              </p:blipFill>
              <p:spPr>
                <a:xfrm>
                  <a:off x="9657840" y="3554520"/>
                  <a:ext cx="12312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76" name="Freihand 275">
                  <a:extLst>
                    <a:ext uri="{FF2B5EF4-FFF2-40B4-BE49-F238E27FC236}">
                      <a16:creationId xmlns:a16="http://schemas.microsoft.com/office/drawing/2014/main" id="{24B4A0D0-D828-4F8A-82CA-E6D5F2A509E4}"/>
                    </a:ext>
                  </a:extLst>
                </p14:cNvPr>
                <p14:cNvContentPartPr/>
                <p14:nvPr/>
              </p14:nvContentPartPr>
              <p14:xfrm>
                <a:off x="9998400" y="3513120"/>
                <a:ext cx="306000" cy="340200"/>
              </p14:xfrm>
            </p:contentPart>
          </mc:Choice>
          <mc:Fallback xmlns="">
            <p:pic>
              <p:nvPicPr>
                <p:cNvPr id="276" name="Freihand 275">
                  <a:extLst>
                    <a:ext uri="{FF2B5EF4-FFF2-40B4-BE49-F238E27FC236}">
                      <a16:creationId xmlns:a16="http://schemas.microsoft.com/office/drawing/2014/main" id="{24B4A0D0-D828-4F8A-82CA-E6D5F2A509E4}"/>
                    </a:ext>
                  </a:extLst>
                </p:cNvPr>
                <p:cNvPicPr/>
                <p:nvPr/>
              </p:nvPicPr>
              <p:blipFill>
                <a:blip r:embed="rId472"/>
                <a:stretch>
                  <a:fillRect/>
                </a:stretch>
              </p:blipFill>
              <p:spPr>
                <a:xfrm>
                  <a:off x="9994080" y="3508800"/>
                  <a:ext cx="31464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277" name="Freihand 276">
                  <a:extLst>
                    <a:ext uri="{FF2B5EF4-FFF2-40B4-BE49-F238E27FC236}">
                      <a16:creationId xmlns:a16="http://schemas.microsoft.com/office/drawing/2014/main" id="{AE49D5FA-0ACD-4E38-8A67-5F001C6C0F01}"/>
                    </a:ext>
                  </a:extLst>
                </p14:cNvPr>
                <p14:cNvContentPartPr/>
                <p14:nvPr/>
              </p14:nvContentPartPr>
              <p14:xfrm>
                <a:off x="10285680" y="3547320"/>
                <a:ext cx="28440" cy="38160"/>
              </p14:xfrm>
            </p:contentPart>
          </mc:Choice>
          <mc:Fallback xmlns="">
            <p:pic>
              <p:nvPicPr>
                <p:cNvPr id="277" name="Freihand 276">
                  <a:extLst>
                    <a:ext uri="{FF2B5EF4-FFF2-40B4-BE49-F238E27FC236}">
                      <a16:creationId xmlns:a16="http://schemas.microsoft.com/office/drawing/2014/main" id="{AE49D5FA-0ACD-4E38-8A67-5F001C6C0F01}"/>
                    </a:ext>
                  </a:extLst>
                </p:cNvPr>
                <p:cNvPicPr/>
                <p:nvPr/>
              </p:nvPicPr>
              <p:blipFill>
                <a:blip r:embed="rId474"/>
                <a:stretch>
                  <a:fillRect/>
                </a:stretch>
              </p:blipFill>
              <p:spPr>
                <a:xfrm>
                  <a:off x="10281360" y="3543000"/>
                  <a:ext cx="370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278" name="Freihand 277">
                  <a:extLst>
                    <a:ext uri="{FF2B5EF4-FFF2-40B4-BE49-F238E27FC236}">
                      <a16:creationId xmlns:a16="http://schemas.microsoft.com/office/drawing/2014/main" id="{0322EC39-8B7A-4BED-97B6-A6ECA2CEF578}"/>
                    </a:ext>
                  </a:extLst>
                </p14:cNvPr>
                <p14:cNvContentPartPr/>
                <p14:nvPr/>
              </p14:nvContentPartPr>
              <p14:xfrm>
                <a:off x="10323480" y="3581880"/>
                <a:ext cx="97560" cy="140400"/>
              </p14:xfrm>
            </p:contentPart>
          </mc:Choice>
          <mc:Fallback xmlns="">
            <p:pic>
              <p:nvPicPr>
                <p:cNvPr id="278" name="Freihand 277">
                  <a:extLst>
                    <a:ext uri="{FF2B5EF4-FFF2-40B4-BE49-F238E27FC236}">
                      <a16:creationId xmlns:a16="http://schemas.microsoft.com/office/drawing/2014/main" id="{0322EC39-8B7A-4BED-97B6-A6ECA2CEF578}"/>
                    </a:ext>
                  </a:extLst>
                </p:cNvPr>
                <p:cNvPicPr/>
                <p:nvPr/>
              </p:nvPicPr>
              <p:blipFill>
                <a:blip r:embed="rId476"/>
                <a:stretch>
                  <a:fillRect/>
                </a:stretch>
              </p:blipFill>
              <p:spPr>
                <a:xfrm>
                  <a:off x="10319160" y="3577560"/>
                  <a:ext cx="1062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279" name="Freihand 278">
                  <a:extLst>
                    <a:ext uri="{FF2B5EF4-FFF2-40B4-BE49-F238E27FC236}">
                      <a16:creationId xmlns:a16="http://schemas.microsoft.com/office/drawing/2014/main" id="{F7C48D90-ACE4-4637-9F26-EF388A04A4E0}"/>
                    </a:ext>
                  </a:extLst>
                </p14:cNvPr>
                <p14:cNvContentPartPr/>
                <p14:nvPr/>
              </p14:nvContentPartPr>
              <p14:xfrm>
                <a:off x="9937560" y="3771600"/>
                <a:ext cx="493560" cy="65880"/>
              </p14:xfrm>
            </p:contentPart>
          </mc:Choice>
          <mc:Fallback xmlns="">
            <p:pic>
              <p:nvPicPr>
                <p:cNvPr id="279" name="Freihand 278">
                  <a:extLst>
                    <a:ext uri="{FF2B5EF4-FFF2-40B4-BE49-F238E27FC236}">
                      <a16:creationId xmlns:a16="http://schemas.microsoft.com/office/drawing/2014/main" id="{F7C48D90-ACE4-4637-9F26-EF388A04A4E0}"/>
                    </a:ext>
                  </a:extLst>
                </p:cNvPr>
                <p:cNvPicPr/>
                <p:nvPr/>
              </p:nvPicPr>
              <p:blipFill>
                <a:blip r:embed="rId478"/>
                <a:stretch>
                  <a:fillRect/>
                </a:stretch>
              </p:blipFill>
              <p:spPr>
                <a:xfrm>
                  <a:off x="9933240" y="3767280"/>
                  <a:ext cx="5022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280" name="Freihand 279">
                  <a:extLst>
                    <a:ext uri="{FF2B5EF4-FFF2-40B4-BE49-F238E27FC236}">
                      <a16:creationId xmlns:a16="http://schemas.microsoft.com/office/drawing/2014/main" id="{CD88B3EC-9BE8-49B8-A3FB-CA8653D882E2}"/>
                    </a:ext>
                  </a:extLst>
                </p14:cNvPr>
                <p14:cNvContentPartPr/>
                <p14:nvPr/>
              </p14:nvContentPartPr>
              <p14:xfrm>
                <a:off x="10686000" y="3447240"/>
                <a:ext cx="221400" cy="239760"/>
              </p14:xfrm>
            </p:contentPart>
          </mc:Choice>
          <mc:Fallback xmlns="">
            <p:pic>
              <p:nvPicPr>
                <p:cNvPr id="280" name="Freihand 279">
                  <a:extLst>
                    <a:ext uri="{FF2B5EF4-FFF2-40B4-BE49-F238E27FC236}">
                      <a16:creationId xmlns:a16="http://schemas.microsoft.com/office/drawing/2014/main" id="{CD88B3EC-9BE8-49B8-A3FB-CA8653D882E2}"/>
                    </a:ext>
                  </a:extLst>
                </p:cNvPr>
                <p:cNvPicPr/>
                <p:nvPr/>
              </p:nvPicPr>
              <p:blipFill>
                <a:blip r:embed="rId480"/>
                <a:stretch>
                  <a:fillRect/>
                </a:stretch>
              </p:blipFill>
              <p:spPr>
                <a:xfrm>
                  <a:off x="10681680" y="3442920"/>
                  <a:ext cx="23004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281" name="Freihand 280">
                  <a:extLst>
                    <a:ext uri="{FF2B5EF4-FFF2-40B4-BE49-F238E27FC236}">
                      <a16:creationId xmlns:a16="http://schemas.microsoft.com/office/drawing/2014/main" id="{BDA0AAEC-0459-43F3-A58E-96266F29B969}"/>
                    </a:ext>
                  </a:extLst>
                </p14:cNvPr>
                <p14:cNvContentPartPr/>
                <p14:nvPr/>
              </p14:nvContentPartPr>
              <p14:xfrm>
                <a:off x="10860600" y="3407640"/>
                <a:ext cx="496440" cy="237240"/>
              </p14:xfrm>
            </p:contentPart>
          </mc:Choice>
          <mc:Fallback xmlns="">
            <p:pic>
              <p:nvPicPr>
                <p:cNvPr id="281" name="Freihand 280">
                  <a:extLst>
                    <a:ext uri="{FF2B5EF4-FFF2-40B4-BE49-F238E27FC236}">
                      <a16:creationId xmlns:a16="http://schemas.microsoft.com/office/drawing/2014/main" id="{BDA0AAEC-0459-43F3-A58E-96266F29B969}"/>
                    </a:ext>
                  </a:extLst>
                </p:cNvPr>
                <p:cNvPicPr/>
                <p:nvPr/>
              </p:nvPicPr>
              <p:blipFill>
                <a:blip r:embed="rId482"/>
                <a:stretch>
                  <a:fillRect/>
                </a:stretch>
              </p:blipFill>
              <p:spPr>
                <a:xfrm>
                  <a:off x="10856280" y="3403320"/>
                  <a:ext cx="5050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282" name="Freihand 281">
                  <a:extLst>
                    <a:ext uri="{FF2B5EF4-FFF2-40B4-BE49-F238E27FC236}">
                      <a16:creationId xmlns:a16="http://schemas.microsoft.com/office/drawing/2014/main" id="{5DD3CFA5-0FDA-4296-9814-800C7218DAA7}"/>
                    </a:ext>
                  </a:extLst>
                </p14:cNvPr>
                <p14:cNvContentPartPr/>
                <p14:nvPr/>
              </p14:nvContentPartPr>
              <p14:xfrm>
                <a:off x="10850880" y="3427800"/>
                <a:ext cx="151920" cy="9360"/>
              </p14:xfrm>
            </p:contentPart>
          </mc:Choice>
          <mc:Fallback xmlns="">
            <p:pic>
              <p:nvPicPr>
                <p:cNvPr id="282" name="Freihand 281">
                  <a:extLst>
                    <a:ext uri="{FF2B5EF4-FFF2-40B4-BE49-F238E27FC236}">
                      <a16:creationId xmlns:a16="http://schemas.microsoft.com/office/drawing/2014/main" id="{5DD3CFA5-0FDA-4296-9814-800C7218DAA7}"/>
                    </a:ext>
                  </a:extLst>
                </p:cNvPr>
                <p:cNvPicPr/>
                <p:nvPr/>
              </p:nvPicPr>
              <p:blipFill>
                <a:blip r:embed="rId484"/>
                <a:stretch>
                  <a:fillRect/>
                </a:stretch>
              </p:blipFill>
              <p:spPr>
                <a:xfrm>
                  <a:off x="10846560" y="3423480"/>
                  <a:ext cx="16056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285" name="Freihand 284">
                  <a:extLst>
                    <a:ext uri="{FF2B5EF4-FFF2-40B4-BE49-F238E27FC236}">
                      <a16:creationId xmlns:a16="http://schemas.microsoft.com/office/drawing/2014/main" id="{4565818D-9C3D-4B70-A7C9-4C8A4ADA3DE9}"/>
                    </a:ext>
                  </a:extLst>
                </p14:cNvPr>
                <p14:cNvContentPartPr/>
                <p14:nvPr/>
              </p14:nvContentPartPr>
              <p14:xfrm>
                <a:off x="6182400" y="1872600"/>
                <a:ext cx="65880" cy="866880"/>
              </p14:xfrm>
            </p:contentPart>
          </mc:Choice>
          <mc:Fallback xmlns="">
            <p:pic>
              <p:nvPicPr>
                <p:cNvPr id="285" name="Freihand 284">
                  <a:extLst>
                    <a:ext uri="{FF2B5EF4-FFF2-40B4-BE49-F238E27FC236}">
                      <a16:creationId xmlns:a16="http://schemas.microsoft.com/office/drawing/2014/main" id="{4565818D-9C3D-4B70-A7C9-4C8A4ADA3DE9}"/>
                    </a:ext>
                  </a:extLst>
                </p:cNvPr>
                <p:cNvPicPr/>
                <p:nvPr/>
              </p:nvPicPr>
              <p:blipFill>
                <a:blip r:embed="rId486"/>
                <a:stretch>
                  <a:fillRect/>
                </a:stretch>
              </p:blipFill>
              <p:spPr>
                <a:xfrm>
                  <a:off x="6178080" y="1868280"/>
                  <a:ext cx="74520" cy="87552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287" name="Freihand 286">
                  <a:extLst>
                    <a:ext uri="{FF2B5EF4-FFF2-40B4-BE49-F238E27FC236}">
                      <a16:creationId xmlns:a16="http://schemas.microsoft.com/office/drawing/2014/main" id="{BB275AFB-71ED-4BF3-9C71-D43B512B0FED}"/>
                    </a:ext>
                  </a:extLst>
                </p14:cNvPr>
                <p14:cNvContentPartPr/>
                <p14:nvPr/>
              </p14:nvContentPartPr>
              <p14:xfrm>
                <a:off x="5963160" y="2809320"/>
                <a:ext cx="15120" cy="209880"/>
              </p14:xfrm>
            </p:contentPart>
          </mc:Choice>
          <mc:Fallback xmlns="">
            <p:pic>
              <p:nvPicPr>
                <p:cNvPr id="287" name="Freihand 286">
                  <a:extLst>
                    <a:ext uri="{FF2B5EF4-FFF2-40B4-BE49-F238E27FC236}">
                      <a16:creationId xmlns:a16="http://schemas.microsoft.com/office/drawing/2014/main" id="{BB275AFB-71ED-4BF3-9C71-D43B512B0FED}"/>
                    </a:ext>
                  </a:extLst>
                </p:cNvPr>
                <p:cNvPicPr/>
                <p:nvPr/>
              </p:nvPicPr>
              <p:blipFill>
                <a:blip r:embed="rId488"/>
                <a:stretch>
                  <a:fillRect/>
                </a:stretch>
              </p:blipFill>
              <p:spPr>
                <a:xfrm>
                  <a:off x="5958840" y="2805000"/>
                  <a:ext cx="2376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288" name="Freihand 287">
                  <a:extLst>
                    <a:ext uri="{FF2B5EF4-FFF2-40B4-BE49-F238E27FC236}">
                      <a16:creationId xmlns:a16="http://schemas.microsoft.com/office/drawing/2014/main" id="{C53FAB5A-9643-40AD-AFE1-F200081AD858}"/>
                    </a:ext>
                  </a:extLst>
                </p14:cNvPr>
                <p14:cNvContentPartPr/>
                <p14:nvPr/>
              </p14:nvContentPartPr>
              <p14:xfrm>
                <a:off x="5850840" y="2749920"/>
                <a:ext cx="251280" cy="29520"/>
              </p14:xfrm>
            </p:contentPart>
          </mc:Choice>
          <mc:Fallback xmlns="">
            <p:pic>
              <p:nvPicPr>
                <p:cNvPr id="288" name="Freihand 287">
                  <a:extLst>
                    <a:ext uri="{FF2B5EF4-FFF2-40B4-BE49-F238E27FC236}">
                      <a16:creationId xmlns:a16="http://schemas.microsoft.com/office/drawing/2014/main" id="{C53FAB5A-9643-40AD-AFE1-F200081AD858}"/>
                    </a:ext>
                  </a:extLst>
                </p:cNvPr>
                <p:cNvPicPr/>
                <p:nvPr/>
              </p:nvPicPr>
              <p:blipFill>
                <a:blip r:embed="rId490"/>
                <a:stretch>
                  <a:fillRect/>
                </a:stretch>
              </p:blipFill>
              <p:spPr>
                <a:xfrm>
                  <a:off x="5846520" y="2745600"/>
                  <a:ext cx="2599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290" name="Freihand 289">
                  <a:extLst>
                    <a:ext uri="{FF2B5EF4-FFF2-40B4-BE49-F238E27FC236}">
                      <a16:creationId xmlns:a16="http://schemas.microsoft.com/office/drawing/2014/main" id="{3CC42AF2-6155-428A-9E68-C71B1CE0BFD1}"/>
                    </a:ext>
                  </a:extLst>
                </p14:cNvPr>
                <p14:cNvContentPartPr/>
                <p14:nvPr/>
              </p14:nvContentPartPr>
              <p14:xfrm>
                <a:off x="6055680" y="2848560"/>
                <a:ext cx="523440" cy="268200"/>
              </p14:xfrm>
            </p:contentPart>
          </mc:Choice>
          <mc:Fallback xmlns="">
            <p:pic>
              <p:nvPicPr>
                <p:cNvPr id="290" name="Freihand 289">
                  <a:extLst>
                    <a:ext uri="{FF2B5EF4-FFF2-40B4-BE49-F238E27FC236}">
                      <a16:creationId xmlns:a16="http://schemas.microsoft.com/office/drawing/2014/main" id="{3CC42AF2-6155-428A-9E68-C71B1CE0BFD1}"/>
                    </a:ext>
                  </a:extLst>
                </p:cNvPr>
                <p:cNvPicPr/>
                <p:nvPr/>
              </p:nvPicPr>
              <p:blipFill>
                <a:blip r:embed="rId492"/>
                <a:stretch>
                  <a:fillRect/>
                </a:stretch>
              </p:blipFill>
              <p:spPr>
                <a:xfrm>
                  <a:off x="6051360" y="2844240"/>
                  <a:ext cx="53208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291" name="Freihand 290">
                  <a:extLst>
                    <a:ext uri="{FF2B5EF4-FFF2-40B4-BE49-F238E27FC236}">
                      <a16:creationId xmlns:a16="http://schemas.microsoft.com/office/drawing/2014/main" id="{A25418C3-9F7A-4917-9F88-69422BC34969}"/>
                    </a:ext>
                  </a:extLst>
                </p14:cNvPr>
                <p14:cNvContentPartPr/>
                <p14:nvPr/>
              </p14:nvContentPartPr>
              <p14:xfrm>
                <a:off x="6700800" y="2787000"/>
                <a:ext cx="15840" cy="159480"/>
              </p14:xfrm>
            </p:contentPart>
          </mc:Choice>
          <mc:Fallback xmlns="">
            <p:pic>
              <p:nvPicPr>
                <p:cNvPr id="291" name="Freihand 290">
                  <a:extLst>
                    <a:ext uri="{FF2B5EF4-FFF2-40B4-BE49-F238E27FC236}">
                      <a16:creationId xmlns:a16="http://schemas.microsoft.com/office/drawing/2014/main" id="{A25418C3-9F7A-4917-9F88-69422BC34969}"/>
                    </a:ext>
                  </a:extLst>
                </p:cNvPr>
                <p:cNvPicPr/>
                <p:nvPr/>
              </p:nvPicPr>
              <p:blipFill>
                <a:blip r:embed="rId494"/>
                <a:stretch>
                  <a:fillRect/>
                </a:stretch>
              </p:blipFill>
              <p:spPr>
                <a:xfrm>
                  <a:off x="6696480" y="2782680"/>
                  <a:ext cx="244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292" name="Freihand 291">
                  <a:extLst>
                    <a:ext uri="{FF2B5EF4-FFF2-40B4-BE49-F238E27FC236}">
                      <a16:creationId xmlns:a16="http://schemas.microsoft.com/office/drawing/2014/main" id="{AA12CD8C-CA85-48F1-952A-E398B387E2D6}"/>
                    </a:ext>
                  </a:extLst>
                </p14:cNvPr>
                <p14:cNvContentPartPr/>
                <p14:nvPr/>
              </p14:nvContentPartPr>
              <p14:xfrm>
                <a:off x="6744720" y="2779800"/>
                <a:ext cx="22680" cy="140400"/>
              </p14:xfrm>
            </p:contentPart>
          </mc:Choice>
          <mc:Fallback xmlns="">
            <p:pic>
              <p:nvPicPr>
                <p:cNvPr id="292" name="Freihand 291">
                  <a:extLst>
                    <a:ext uri="{FF2B5EF4-FFF2-40B4-BE49-F238E27FC236}">
                      <a16:creationId xmlns:a16="http://schemas.microsoft.com/office/drawing/2014/main" id="{AA12CD8C-CA85-48F1-952A-E398B387E2D6}"/>
                    </a:ext>
                  </a:extLst>
                </p:cNvPr>
                <p:cNvPicPr/>
                <p:nvPr/>
              </p:nvPicPr>
              <p:blipFill>
                <a:blip r:embed="rId496"/>
                <a:stretch>
                  <a:fillRect/>
                </a:stretch>
              </p:blipFill>
              <p:spPr>
                <a:xfrm>
                  <a:off x="6740400" y="2775480"/>
                  <a:ext cx="313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293" name="Freihand 292">
                  <a:extLst>
                    <a:ext uri="{FF2B5EF4-FFF2-40B4-BE49-F238E27FC236}">
                      <a16:creationId xmlns:a16="http://schemas.microsoft.com/office/drawing/2014/main" id="{15C329C9-E4EB-4966-BF7C-A1FB8C68DE73}"/>
                    </a:ext>
                  </a:extLst>
                </p14:cNvPr>
                <p14:cNvContentPartPr/>
                <p14:nvPr/>
              </p14:nvContentPartPr>
              <p14:xfrm>
                <a:off x="6637800" y="2954040"/>
                <a:ext cx="253080" cy="44640"/>
              </p14:xfrm>
            </p:contentPart>
          </mc:Choice>
          <mc:Fallback xmlns="">
            <p:pic>
              <p:nvPicPr>
                <p:cNvPr id="293" name="Freihand 292">
                  <a:extLst>
                    <a:ext uri="{FF2B5EF4-FFF2-40B4-BE49-F238E27FC236}">
                      <a16:creationId xmlns:a16="http://schemas.microsoft.com/office/drawing/2014/main" id="{15C329C9-E4EB-4966-BF7C-A1FB8C68DE73}"/>
                    </a:ext>
                  </a:extLst>
                </p:cNvPr>
                <p:cNvPicPr/>
                <p:nvPr/>
              </p:nvPicPr>
              <p:blipFill>
                <a:blip r:embed="rId498"/>
                <a:stretch>
                  <a:fillRect/>
                </a:stretch>
              </p:blipFill>
              <p:spPr>
                <a:xfrm>
                  <a:off x="6633480" y="2949720"/>
                  <a:ext cx="2617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499">
              <p14:nvContentPartPr>
                <p14:cNvPr id="294" name="Freihand 293">
                  <a:extLst>
                    <a:ext uri="{FF2B5EF4-FFF2-40B4-BE49-F238E27FC236}">
                      <a16:creationId xmlns:a16="http://schemas.microsoft.com/office/drawing/2014/main" id="{AFB3808C-A2A9-4BC7-B9F3-BB94C4453BBF}"/>
                    </a:ext>
                  </a:extLst>
                </p14:cNvPr>
                <p14:cNvContentPartPr/>
                <p14:nvPr/>
              </p14:nvContentPartPr>
              <p14:xfrm>
                <a:off x="6594240" y="2702400"/>
                <a:ext cx="291240" cy="26280"/>
              </p14:xfrm>
            </p:contentPart>
          </mc:Choice>
          <mc:Fallback xmlns="">
            <p:pic>
              <p:nvPicPr>
                <p:cNvPr id="294" name="Freihand 293">
                  <a:extLst>
                    <a:ext uri="{FF2B5EF4-FFF2-40B4-BE49-F238E27FC236}">
                      <a16:creationId xmlns:a16="http://schemas.microsoft.com/office/drawing/2014/main" id="{AFB3808C-A2A9-4BC7-B9F3-BB94C4453BBF}"/>
                    </a:ext>
                  </a:extLst>
                </p:cNvPr>
                <p:cNvPicPr/>
                <p:nvPr/>
              </p:nvPicPr>
              <p:blipFill>
                <a:blip r:embed="rId500"/>
                <a:stretch>
                  <a:fillRect/>
                </a:stretch>
              </p:blipFill>
              <p:spPr>
                <a:xfrm>
                  <a:off x="6589920" y="2698080"/>
                  <a:ext cx="29988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501">
              <p14:nvContentPartPr>
                <p14:cNvPr id="295" name="Freihand 294">
                  <a:extLst>
                    <a:ext uri="{FF2B5EF4-FFF2-40B4-BE49-F238E27FC236}">
                      <a16:creationId xmlns:a16="http://schemas.microsoft.com/office/drawing/2014/main" id="{1E674D10-20F5-4AEC-B5A4-C4EEFBF988AD}"/>
                    </a:ext>
                  </a:extLst>
                </p14:cNvPr>
                <p14:cNvContentPartPr/>
                <p14:nvPr/>
              </p14:nvContentPartPr>
              <p14:xfrm>
                <a:off x="6514680" y="2538600"/>
                <a:ext cx="197280" cy="16920"/>
              </p14:xfrm>
            </p:contentPart>
          </mc:Choice>
          <mc:Fallback xmlns="">
            <p:pic>
              <p:nvPicPr>
                <p:cNvPr id="295" name="Freihand 294">
                  <a:extLst>
                    <a:ext uri="{FF2B5EF4-FFF2-40B4-BE49-F238E27FC236}">
                      <a16:creationId xmlns:a16="http://schemas.microsoft.com/office/drawing/2014/main" id="{1E674D10-20F5-4AEC-B5A4-C4EEFBF988AD}"/>
                    </a:ext>
                  </a:extLst>
                </p:cNvPr>
                <p:cNvPicPr/>
                <p:nvPr/>
              </p:nvPicPr>
              <p:blipFill>
                <a:blip r:embed="rId502"/>
                <a:stretch>
                  <a:fillRect/>
                </a:stretch>
              </p:blipFill>
              <p:spPr>
                <a:xfrm>
                  <a:off x="6510360" y="2534280"/>
                  <a:ext cx="2059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503">
              <p14:nvContentPartPr>
                <p14:cNvPr id="296" name="Freihand 295">
                  <a:extLst>
                    <a:ext uri="{FF2B5EF4-FFF2-40B4-BE49-F238E27FC236}">
                      <a16:creationId xmlns:a16="http://schemas.microsoft.com/office/drawing/2014/main" id="{0B16AE0C-DA15-47D2-A967-694993CEADFC}"/>
                    </a:ext>
                  </a:extLst>
                </p14:cNvPr>
                <p14:cNvContentPartPr/>
                <p14:nvPr/>
              </p14:nvContentPartPr>
              <p14:xfrm>
                <a:off x="5660760" y="2561640"/>
                <a:ext cx="1415520" cy="711720"/>
              </p14:xfrm>
            </p:contentPart>
          </mc:Choice>
          <mc:Fallback xmlns="">
            <p:pic>
              <p:nvPicPr>
                <p:cNvPr id="296" name="Freihand 295">
                  <a:extLst>
                    <a:ext uri="{FF2B5EF4-FFF2-40B4-BE49-F238E27FC236}">
                      <a16:creationId xmlns:a16="http://schemas.microsoft.com/office/drawing/2014/main" id="{0B16AE0C-DA15-47D2-A967-694993CEADFC}"/>
                    </a:ext>
                  </a:extLst>
                </p:cNvPr>
                <p:cNvPicPr/>
                <p:nvPr/>
              </p:nvPicPr>
              <p:blipFill>
                <a:blip r:embed="rId504"/>
                <a:stretch>
                  <a:fillRect/>
                </a:stretch>
              </p:blipFill>
              <p:spPr>
                <a:xfrm>
                  <a:off x="5656440" y="2557320"/>
                  <a:ext cx="1424160" cy="720360"/>
                </a:xfrm>
                <a:prstGeom prst="rect">
                  <a:avLst/>
                </a:prstGeom>
              </p:spPr>
            </p:pic>
          </mc:Fallback>
        </mc:AlternateContent>
      </p:grpSp>
      <p:grpSp>
        <p:nvGrpSpPr>
          <p:cNvPr id="329" name="Gruppieren 328">
            <a:extLst>
              <a:ext uri="{FF2B5EF4-FFF2-40B4-BE49-F238E27FC236}">
                <a16:creationId xmlns:a16="http://schemas.microsoft.com/office/drawing/2014/main" id="{892AA2E5-2036-4C54-9376-C7E95F847AB6}"/>
              </a:ext>
            </a:extLst>
          </p:cNvPr>
          <p:cNvGrpSpPr/>
          <p:nvPr/>
        </p:nvGrpSpPr>
        <p:grpSpPr>
          <a:xfrm>
            <a:off x="7210920" y="1829400"/>
            <a:ext cx="3304080" cy="1076400"/>
            <a:chOff x="7210920" y="1829400"/>
            <a:chExt cx="3304080" cy="1076400"/>
          </a:xfrm>
        </p:grpSpPr>
        <mc:AlternateContent xmlns:mc="http://schemas.openxmlformats.org/markup-compatibility/2006" xmlns:p14="http://schemas.microsoft.com/office/powerpoint/2010/main">
          <mc:Choice Requires="p14">
            <p:contentPart p14:bwMode="auto" r:id="rId505">
              <p14:nvContentPartPr>
                <p14:cNvPr id="298" name="Freihand 297">
                  <a:extLst>
                    <a:ext uri="{FF2B5EF4-FFF2-40B4-BE49-F238E27FC236}">
                      <a16:creationId xmlns:a16="http://schemas.microsoft.com/office/drawing/2014/main" id="{54D86784-1F6B-41A4-8F18-D71CD933247D}"/>
                    </a:ext>
                  </a:extLst>
                </p14:cNvPr>
                <p14:cNvContentPartPr/>
                <p14:nvPr/>
              </p14:nvContentPartPr>
              <p14:xfrm>
                <a:off x="7210920" y="2594040"/>
                <a:ext cx="237960" cy="129240"/>
              </p14:xfrm>
            </p:contentPart>
          </mc:Choice>
          <mc:Fallback xmlns="">
            <p:pic>
              <p:nvPicPr>
                <p:cNvPr id="298" name="Freihand 297">
                  <a:extLst>
                    <a:ext uri="{FF2B5EF4-FFF2-40B4-BE49-F238E27FC236}">
                      <a16:creationId xmlns:a16="http://schemas.microsoft.com/office/drawing/2014/main" id="{54D86784-1F6B-41A4-8F18-D71CD933247D}"/>
                    </a:ext>
                  </a:extLst>
                </p:cNvPr>
                <p:cNvPicPr/>
                <p:nvPr/>
              </p:nvPicPr>
              <p:blipFill>
                <a:blip r:embed="rId506"/>
                <a:stretch>
                  <a:fillRect/>
                </a:stretch>
              </p:blipFill>
              <p:spPr>
                <a:xfrm>
                  <a:off x="7206600" y="2589720"/>
                  <a:ext cx="24660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507">
              <p14:nvContentPartPr>
                <p14:cNvPr id="299" name="Freihand 298">
                  <a:extLst>
                    <a:ext uri="{FF2B5EF4-FFF2-40B4-BE49-F238E27FC236}">
                      <a16:creationId xmlns:a16="http://schemas.microsoft.com/office/drawing/2014/main" id="{EE08E10A-3278-4743-8198-FCC3DC1F832D}"/>
                    </a:ext>
                  </a:extLst>
                </p14:cNvPr>
                <p14:cNvContentPartPr/>
                <p14:nvPr/>
              </p14:nvContentPartPr>
              <p14:xfrm>
                <a:off x="7387320" y="2439960"/>
                <a:ext cx="170280" cy="221400"/>
              </p14:xfrm>
            </p:contentPart>
          </mc:Choice>
          <mc:Fallback xmlns="">
            <p:pic>
              <p:nvPicPr>
                <p:cNvPr id="299" name="Freihand 298">
                  <a:extLst>
                    <a:ext uri="{FF2B5EF4-FFF2-40B4-BE49-F238E27FC236}">
                      <a16:creationId xmlns:a16="http://schemas.microsoft.com/office/drawing/2014/main" id="{EE08E10A-3278-4743-8198-FCC3DC1F832D}"/>
                    </a:ext>
                  </a:extLst>
                </p:cNvPr>
                <p:cNvPicPr/>
                <p:nvPr/>
              </p:nvPicPr>
              <p:blipFill>
                <a:blip r:embed="rId508"/>
                <a:stretch>
                  <a:fillRect/>
                </a:stretch>
              </p:blipFill>
              <p:spPr>
                <a:xfrm>
                  <a:off x="7383000" y="2435640"/>
                  <a:ext cx="17892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509">
              <p14:nvContentPartPr>
                <p14:cNvPr id="300" name="Freihand 299">
                  <a:extLst>
                    <a:ext uri="{FF2B5EF4-FFF2-40B4-BE49-F238E27FC236}">
                      <a16:creationId xmlns:a16="http://schemas.microsoft.com/office/drawing/2014/main" id="{C19E197A-C079-4280-8E45-91C539A37DCE}"/>
                    </a:ext>
                  </a:extLst>
                </p14:cNvPr>
                <p14:cNvContentPartPr/>
                <p14:nvPr/>
              </p14:nvContentPartPr>
              <p14:xfrm>
                <a:off x="7798800" y="2260680"/>
                <a:ext cx="50400" cy="173880"/>
              </p14:xfrm>
            </p:contentPart>
          </mc:Choice>
          <mc:Fallback xmlns="">
            <p:pic>
              <p:nvPicPr>
                <p:cNvPr id="300" name="Freihand 299">
                  <a:extLst>
                    <a:ext uri="{FF2B5EF4-FFF2-40B4-BE49-F238E27FC236}">
                      <a16:creationId xmlns:a16="http://schemas.microsoft.com/office/drawing/2014/main" id="{C19E197A-C079-4280-8E45-91C539A37DCE}"/>
                    </a:ext>
                  </a:extLst>
                </p:cNvPr>
                <p:cNvPicPr/>
                <p:nvPr/>
              </p:nvPicPr>
              <p:blipFill>
                <a:blip r:embed="rId510"/>
                <a:stretch>
                  <a:fillRect/>
                </a:stretch>
              </p:blipFill>
              <p:spPr>
                <a:xfrm>
                  <a:off x="7794480" y="2256360"/>
                  <a:ext cx="590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01" name="Freihand 300">
                  <a:extLst>
                    <a:ext uri="{FF2B5EF4-FFF2-40B4-BE49-F238E27FC236}">
                      <a16:creationId xmlns:a16="http://schemas.microsoft.com/office/drawing/2014/main" id="{E45045D9-97F3-41B9-9399-33DFFE0F931E}"/>
                    </a:ext>
                  </a:extLst>
                </p14:cNvPr>
                <p14:cNvContentPartPr/>
                <p14:nvPr/>
              </p14:nvContentPartPr>
              <p14:xfrm>
                <a:off x="7675680" y="2256360"/>
                <a:ext cx="177120" cy="155880"/>
              </p14:xfrm>
            </p:contentPart>
          </mc:Choice>
          <mc:Fallback xmlns="">
            <p:pic>
              <p:nvPicPr>
                <p:cNvPr id="301" name="Freihand 300">
                  <a:extLst>
                    <a:ext uri="{FF2B5EF4-FFF2-40B4-BE49-F238E27FC236}">
                      <a16:creationId xmlns:a16="http://schemas.microsoft.com/office/drawing/2014/main" id="{E45045D9-97F3-41B9-9399-33DFFE0F931E}"/>
                    </a:ext>
                  </a:extLst>
                </p:cNvPr>
                <p:cNvPicPr/>
                <p:nvPr/>
              </p:nvPicPr>
              <p:blipFill>
                <a:blip r:embed="rId512"/>
                <a:stretch>
                  <a:fillRect/>
                </a:stretch>
              </p:blipFill>
              <p:spPr>
                <a:xfrm>
                  <a:off x="7671360" y="2252040"/>
                  <a:ext cx="1857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02" name="Freihand 301">
                  <a:extLst>
                    <a:ext uri="{FF2B5EF4-FFF2-40B4-BE49-F238E27FC236}">
                      <a16:creationId xmlns:a16="http://schemas.microsoft.com/office/drawing/2014/main" id="{B51D019C-6D5D-4FD4-A709-B47445515A00}"/>
                    </a:ext>
                  </a:extLst>
                </p14:cNvPr>
                <p14:cNvContentPartPr/>
                <p14:nvPr/>
              </p14:nvContentPartPr>
              <p14:xfrm>
                <a:off x="7902120" y="2231520"/>
                <a:ext cx="120600" cy="129600"/>
              </p14:xfrm>
            </p:contentPart>
          </mc:Choice>
          <mc:Fallback xmlns="">
            <p:pic>
              <p:nvPicPr>
                <p:cNvPr id="302" name="Freihand 301">
                  <a:extLst>
                    <a:ext uri="{FF2B5EF4-FFF2-40B4-BE49-F238E27FC236}">
                      <a16:creationId xmlns:a16="http://schemas.microsoft.com/office/drawing/2014/main" id="{B51D019C-6D5D-4FD4-A709-B47445515A00}"/>
                    </a:ext>
                  </a:extLst>
                </p:cNvPr>
                <p:cNvPicPr/>
                <p:nvPr/>
              </p:nvPicPr>
              <p:blipFill>
                <a:blip r:embed="rId514"/>
                <a:stretch>
                  <a:fillRect/>
                </a:stretch>
              </p:blipFill>
              <p:spPr>
                <a:xfrm>
                  <a:off x="7897800" y="2227200"/>
                  <a:ext cx="12924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03" name="Freihand 302">
                  <a:extLst>
                    <a:ext uri="{FF2B5EF4-FFF2-40B4-BE49-F238E27FC236}">
                      <a16:creationId xmlns:a16="http://schemas.microsoft.com/office/drawing/2014/main" id="{3939CD24-8F44-46D8-AF24-0F09B1191901}"/>
                    </a:ext>
                  </a:extLst>
                </p14:cNvPr>
                <p14:cNvContentPartPr/>
                <p14:nvPr/>
              </p14:nvContentPartPr>
              <p14:xfrm>
                <a:off x="8071680" y="2078520"/>
                <a:ext cx="233280" cy="200160"/>
              </p14:xfrm>
            </p:contentPart>
          </mc:Choice>
          <mc:Fallback xmlns="">
            <p:pic>
              <p:nvPicPr>
                <p:cNvPr id="303" name="Freihand 302">
                  <a:extLst>
                    <a:ext uri="{FF2B5EF4-FFF2-40B4-BE49-F238E27FC236}">
                      <a16:creationId xmlns:a16="http://schemas.microsoft.com/office/drawing/2014/main" id="{3939CD24-8F44-46D8-AF24-0F09B1191901}"/>
                    </a:ext>
                  </a:extLst>
                </p:cNvPr>
                <p:cNvPicPr/>
                <p:nvPr/>
              </p:nvPicPr>
              <p:blipFill>
                <a:blip r:embed="rId516"/>
                <a:stretch>
                  <a:fillRect/>
                </a:stretch>
              </p:blipFill>
              <p:spPr>
                <a:xfrm>
                  <a:off x="8067360" y="2074200"/>
                  <a:ext cx="24192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04" name="Freihand 303">
                  <a:extLst>
                    <a:ext uri="{FF2B5EF4-FFF2-40B4-BE49-F238E27FC236}">
                      <a16:creationId xmlns:a16="http://schemas.microsoft.com/office/drawing/2014/main" id="{52CD7D6E-5A6E-40C6-A8D5-DBFCDEFB7753}"/>
                    </a:ext>
                  </a:extLst>
                </p14:cNvPr>
                <p14:cNvContentPartPr/>
                <p14:nvPr/>
              </p14:nvContentPartPr>
              <p14:xfrm>
                <a:off x="8240160" y="2032800"/>
                <a:ext cx="85320" cy="31680"/>
              </p14:xfrm>
            </p:contentPart>
          </mc:Choice>
          <mc:Fallback xmlns="">
            <p:pic>
              <p:nvPicPr>
                <p:cNvPr id="304" name="Freihand 303">
                  <a:extLst>
                    <a:ext uri="{FF2B5EF4-FFF2-40B4-BE49-F238E27FC236}">
                      <a16:creationId xmlns:a16="http://schemas.microsoft.com/office/drawing/2014/main" id="{52CD7D6E-5A6E-40C6-A8D5-DBFCDEFB7753}"/>
                    </a:ext>
                  </a:extLst>
                </p:cNvPr>
                <p:cNvPicPr/>
                <p:nvPr/>
              </p:nvPicPr>
              <p:blipFill>
                <a:blip r:embed="rId518"/>
                <a:stretch>
                  <a:fillRect/>
                </a:stretch>
              </p:blipFill>
              <p:spPr>
                <a:xfrm>
                  <a:off x="8235840" y="2028480"/>
                  <a:ext cx="9396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05" name="Freihand 304">
                  <a:extLst>
                    <a:ext uri="{FF2B5EF4-FFF2-40B4-BE49-F238E27FC236}">
                      <a16:creationId xmlns:a16="http://schemas.microsoft.com/office/drawing/2014/main" id="{4B1CBA50-DC04-4C15-A6F1-0325E31D6907}"/>
                    </a:ext>
                  </a:extLst>
                </p14:cNvPr>
                <p14:cNvContentPartPr/>
                <p14:nvPr/>
              </p14:nvContentPartPr>
              <p14:xfrm>
                <a:off x="8306760" y="2050440"/>
                <a:ext cx="90360" cy="133200"/>
              </p14:xfrm>
            </p:contentPart>
          </mc:Choice>
          <mc:Fallback xmlns="">
            <p:pic>
              <p:nvPicPr>
                <p:cNvPr id="305" name="Freihand 304">
                  <a:extLst>
                    <a:ext uri="{FF2B5EF4-FFF2-40B4-BE49-F238E27FC236}">
                      <a16:creationId xmlns:a16="http://schemas.microsoft.com/office/drawing/2014/main" id="{4B1CBA50-DC04-4C15-A6F1-0325E31D6907}"/>
                    </a:ext>
                  </a:extLst>
                </p:cNvPr>
                <p:cNvPicPr/>
                <p:nvPr/>
              </p:nvPicPr>
              <p:blipFill>
                <a:blip r:embed="rId520"/>
                <a:stretch>
                  <a:fillRect/>
                </a:stretch>
              </p:blipFill>
              <p:spPr>
                <a:xfrm>
                  <a:off x="8302440" y="2046120"/>
                  <a:ext cx="990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06" name="Freihand 305">
                  <a:extLst>
                    <a:ext uri="{FF2B5EF4-FFF2-40B4-BE49-F238E27FC236}">
                      <a16:creationId xmlns:a16="http://schemas.microsoft.com/office/drawing/2014/main" id="{31015E3A-B5F8-4970-9281-538BB49D8888}"/>
                    </a:ext>
                  </a:extLst>
                </p14:cNvPr>
                <p14:cNvContentPartPr/>
                <p14:nvPr/>
              </p14:nvContentPartPr>
              <p14:xfrm>
                <a:off x="8405040" y="1938840"/>
                <a:ext cx="154080" cy="159120"/>
              </p14:xfrm>
            </p:contentPart>
          </mc:Choice>
          <mc:Fallback xmlns="">
            <p:pic>
              <p:nvPicPr>
                <p:cNvPr id="306" name="Freihand 305">
                  <a:extLst>
                    <a:ext uri="{FF2B5EF4-FFF2-40B4-BE49-F238E27FC236}">
                      <a16:creationId xmlns:a16="http://schemas.microsoft.com/office/drawing/2014/main" id="{31015E3A-B5F8-4970-9281-538BB49D8888}"/>
                    </a:ext>
                  </a:extLst>
                </p:cNvPr>
                <p:cNvPicPr/>
                <p:nvPr/>
              </p:nvPicPr>
              <p:blipFill>
                <a:blip r:embed="rId522"/>
                <a:stretch>
                  <a:fillRect/>
                </a:stretch>
              </p:blipFill>
              <p:spPr>
                <a:xfrm>
                  <a:off x="8400720" y="1934520"/>
                  <a:ext cx="16272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07" name="Freihand 306">
                  <a:extLst>
                    <a:ext uri="{FF2B5EF4-FFF2-40B4-BE49-F238E27FC236}">
                      <a16:creationId xmlns:a16="http://schemas.microsoft.com/office/drawing/2014/main" id="{38724749-BE07-4D6C-AD22-B3531E65A777}"/>
                    </a:ext>
                  </a:extLst>
                </p14:cNvPr>
                <p14:cNvContentPartPr/>
                <p14:nvPr/>
              </p14:nvContentPartPr>
              <p14:xfrm>
                <a:off x="8583960" y="1929840"/>
                <a:ext cx="222120" cy="104400"/>
              </p14:xfrm>
            </p:contentPart>
          </mc:Choice>
          <mc:Fallback xmlns="">
            <p:pic>
              <p:nvPicPr>
                <p:cNvPr id="307" name="Freihand 306">
                  <a:extLst>
                    <a:ext uri="{FF2B5EF4-FFF2-40B4-BE49-F238E27FC236}">
                      <a16:creationId xmlns:a16="http://schemas.microsoft.com/office/drawing/2014/main" id="{38724749-BE07-4D6C-AD22-B3531E65A777}"/>
                    </a:ext>
                  </a:extLst>
                </p:cNvPr>
                <p:cNvPicPr/>
                <p:nvPr/>
              </p:nvPicPr>
              <p:blipFill>
                <a:blip r:embed="rId524"/>
                <a:stretch>
                  <a:fillRect/>
                </a:stretch>
              </p:blipFill>
              <p:spPr>
                <a:xfrm>
                  <a:off x="8579640" y="1925520"/>
                  <a:ext cx="2307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08" name="Freihand 307">
                  <a:extLst>
                    <a:ext uri="{FF2B5EF4-FFF2-40B4-BE49-F238E27FC236}">
                      <a16:creationId xmlns:a16="http://schemas.microsoft.com/office/drawing/2014/main" id="{C835FBB9-A466-4F9E-AEC2-FF86799DBC99}"/>
                    </a:ext>
                  </a:extLst>
                </p14:cNvPr>
                <p14:cNvContentPartPr/>
                <p14:nvPr/>
              </p14:nvContentPartPr>
              <p14:xfrm>
                <a:off x="8798880" y="1920120"/>
                <a:ext cx="114480" cy="269280"/>
              </p14:xfrm>
            </p:contentPart>
          </mc:Choice>
          <mc:Fallback xmlns="">
            <p:pic>
              <p:nvPicPr>
                <p:cNvPr id="308" name="Freihand 307">
                  <a:extLst>
                    <a:ext uri="{FF2B5EF4-FFF2-40B4-BE49-F238E27FC236}">
                      <a16:creationId xmlns:a16="http://schemas.microsoft.com/office/drawing/2014/main" id="{C835FBB9-A466-4F9E-AEC2-FF86799DBC99}"/>
                    </a:ext>
                  </a:extLst>
                </p:cNvPr>
                <p:cNvPicPr/>
                <p:nvPr/>
              </p:nvPicPr>
              <p:blipFill>
                <a:blip r:embed="rId526"/>
                <a:stretch>
                  <a:fillRect/>
                </a:stretch>
              </p:blipFill>
              <p:spPr>
                <a:xfrm>
                  <a:off x="8794560" y="1915800"/>
                  <a:ext cx="12312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09" name="Freihand 308">
                  <a:extLst>
                    <a:ext uri="{FF2B5EF4-FFF2-40B4-BE49-F238E27FC236}">
                      <a16:creationId xmlns:a16="http://schemas.microsoft.com/office/drawing/2014/main" id="{E279DF6A-00EA-47D5-8274-1764BC119C93}"/>
                    </a:ext>
                  </a:extLst>
                </p14:cNvPr>
                <p14:cNvContentPartPr/>
                <p14:nvPr/>
              </p14:nvContentPartPr>
              <p14:xfrm>
                <a:off x="9011640" y="1829400"/>
                <a:ext cx="73440" cy="144000"/>
              </p14:xfrm>
            </p:contentPart>
          </mc:Choice>
          <mc:Fallback xmlns="">
            <p:pic>
              <p:nvPicPr>
                <p:cNvPr id="309" name="Freihand 308">
                  <a:extLst>
                    <a:ext uri="{FF2B5EF4-FFF2-40B4-BE49-F238E27FC236}">
                      <a16:creationId xmlns:a16="http://schemas.microsoft.com/office/drawing/2014/main" id="{E279DF6A-00EA-47D5-8274-1764BC119C93}"/>
                    </a:ext>
                  </a:extLst>
                </p:cNvPr>
                <p:cNvPicPr/>
                <p:nvPr/>
              </p:nvPicPr>
              <p:blipFill>
                <a:blip r:embed="rId528"/>
                <a:stretch>
                  <a:fillRect/>
                </a:stretch>
              </p:blipFill>
              <p:spPr>
                <a:xfrm>
                  <a:off x="9007320" y="1825080"/>
                  <a:ext cx="820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10" name="Freihand 309">
                  <a:extLst>
                    <a:ext uri="{FF2B5EF4-FFF2-40B4-BE49-F238E27FC236}">
                      <a16:creationId xmlns:a16="http://schemas.microsoft.com/office/drawing/2014/main" id="{D7F546E8-F57D-487E-8CAE-DB548D4A820A}"/>
                    </a:ext>
                  </a:extLst>
                </p14:cNvPr>
                <p14:cNvContentPartPr/>
                <p14:nvPr/>
              </p14:nvContentPartPr>
              <p14:xfrm>
                <a:off x="8994000" y="1829760"/>
                <a:ext cx="135000" cy="53280"/>
              </p14:xfrm>
            </p:contentPart>
          </mc:Choice>
          <mc:Fallback xmlns="">
            <p:pic>
              <p:nvPicPr>
                <p:cNvPr id="310" name="Freihand 309">
                  <a:extLst>
                    <a:ext uri="{FF2B5EF4-FFF2-40B4-BE49-F238E27FC236}">
                      <a16:creationId xmlns:a16="http://schemas.microsoft.com/office/drawing/2014/main" id="{D7F546E8-F57D-487E-8CAE-DB548D4A820A}"/>
                    </a:ext>
                  </a:extLst>
                </p:cNvPr>
                <p:cNvPicPr/>
                <p:nvPr/>
              </p:nvPicPr>
              <p:blipFill>
                <a:blip r:embed="rId530"/>
                <a:stretch>
                  <a:fillRect/>
                </a:stretch>
              </p:blipFill>
              <p:spPr>
                <a:xfrm>
                  <a:off x="8989680" y="1825440"/>
                  <a:ext cx="14364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11" name="Freihand 310">
                  <a:extLst>
                    <a:ext uri="{FF2B5EF4-FFF2-40B4-BE49-F238E27FC236}">
                      <a16:creationId xmlns:a16="http://schemas.microsoft.com/office/drawing/2014/main" id="{F9616332-531A-4C20-B1ED-314013B72E88}"/>
                    </a:ext>
                  </a:extLst>
                </p14:cNvPr>
                <p14:cNvContentPartPr/>
                <p14:nvPr/>
              </p14:nvContentPartPr>
              <p14:xfrm>
                <a:off x="7901400" y="2603760"/>
                <a:ext cx="68040" cy="104760"/>
              </p14:xfrm>
            </p:contentPart>
          </mc:Choice>
          <mc:Fallback xmlns="">
            <p:pic>
              <p:nvPicPr>
                <p:cNvPr id="311" name="Freihand 310">
                  <a:extLst>
                    <a:ext uri="{FF2B5EF4-FFF2-40B4-BE49-F238E27FC236}">
                      <a16:creationId xmlns:a16="http://schemas.microsoft.com/office/drawing/2014/main" id="{F9616332-531A-4C20-B1ED-314013B72E88}"/>
                    </a:ext>
                  </a:extLst>
                </p:cNvPr>
                <p:cNvPicPr/>
                <p:nvPr/>
              </p:nvPicPr>
              <p:blipFill>
                <a:blip r:embed="rId532"/>
                <a:stretch>
                  <a:fillRect/>
                </a:stretch>
              </p:blipFill>
              <p:spPr>
                <a:xfrm>
                  <a:off x="7897080" y="2599440"/>
                  <a:ext cx="766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312" name="Freihand 311">
                  <a:extLst>
                    <a:ext uri="{FF2B5EF4-FFF2-40B4-BE49-F238E27FC236}">
                      <a16:creationId xmlns:a16="http://schemas.microsoft.com/office/drawing/2014/main" id="{AAC52F59-F6B3-4FAA-87CE-715FC6A3CB87}"/>
                    </a:ext>
                  </a:extLst>
                </p14:cNvPr>
                <p14:cNvContentPartPr/>
                <p14:nvPr/>
              </p14:nvContentPartPr>
              <p14:xfrm>
                <a:off x="7779000" y="2528160"/>
                <a:ext cx="213480" cy="236520"/>
              </p14:xfrm>
            </p:contentPart>
          </mc:Choice>
          <mc:Fallback xmlns="">
            <p:pic>
              <p:nvPicPr>
                <p:cNvPr id="312" name="Freihand 311">
                  <a:extLst>
                    <a:ext uri="{FF2B5EF4-FFF2-40B4-BE49-F238E27FC236}">
                      <a16:creationId xmlns:a16="http://schemas.microsoft.com/office/drawing/2014/main" id="{AAC52F59-F6B3-4FAA-87CE-715FC6A3CB87}"/>
                    </a:ext>
                  </a:extLst>
                </p:cNvPr>
                <p:cNvPicPr/>
                <p:nvPr/>
              </p:nvPicPr>
              <p:blipFill>
                <a:blip r:embed="rId534"/>
                <a:stretch>
                  <a:fillRect/>
                </a:stretch>
              </p:blipFill>
              <p:spPr>
                <a:xfrm>
                  <a:off x="7774680" y="2523840"/>
                  <a:ext cx="22212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313" name="Freihand 312">
                  <a:extLst>
                    <a:ext uri="{FF2B5EF4-FFF2-40B4-BE49-F238E27FC236}">
                      <a16:creationId xmlns:a16="http://schemas.microsoft.com/office/drawing/2014/main" id="{92B476A2-0B31-4F27-B313-33261BDD8891}"/>
                    </a:ext>
                  </a:extLst>
                </p14:cNvPr>
                <p14:cNvContentPartPr/>
                <p14:nvPr/>
              </p14:nvContentPartPr>
              <p14:xfrm>
                <a:off x="8050080" y="2580000"/>
                <a:ext cx="79560" cy="105840"/>
              </p14:xfrm>
            </p:contentPart>
          </mc:Choice>
          <mc:Fallback xmlns="">
            <p:pic>
              <p:nvPicPr>
                <p:cNvPr id="313" name="Freihand 312">
                  <a:extLst>
                    <a:ext uri="{FF2B5EF4-FFF2-40B4-BE49-F238E27FC236}">
                      <a16:creationId xmlns:a16="http://schemas.microsoft.com/office/drawing/2014/main" id="{92B476A2-0B31-4F27-B313-33261BDD8891}"/>
                    </a:ext>
                  </a:extLst>
                </p:cNvPr>
                <p:cNvPicPr/>
                <p:nvPr/>
              </p:nvPicPr>
              <p:blipFill>
                <a:blip r:embed="rId536"/>
                <a:stretch>
                  <a:fillRect/>
                </a:stretch>
              </p:blipFill>
              <p:spPr>
                <a:xfrm>
                  <a:off x="8045760" y="2575680"/>
                  <a:ext cx="882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14" name="Freihand 313">
                  <a:extLst>
                    <a:ext uri="{FF2B5EF4-FFF2-40B4-BE49-F238E27FC236}">
                      <a16:creationId xmlns:a16="http://schemas.microsoft.com/office/drawing/2014/main" id="{DFC29E97-410E-4061-BD20-F054AF18C03A}"/>
                    </a:ext>
                  </a:extLst>
                </p14:cNvPr>
                <p14:cNvContentPartPr/>
                <p14:nvPr/>
              </p14:nvContentPartPr>
              <p14:xfrm>
                <a:off x="8184720" y="2425200"/>
                <a:ext cx="101880" cy="155880"/>
              </p14:xfrm>
            </p:contentPart>
          </mc:Choice>
          <mc:Fallback xmlns="">
            <p:pic>
              <p:nvPicPr>
                <p:cNvPr id="314" name="Freihand 313">
                  <a:extLst>
                    <a:ext uri="{FF2B5EF4-FFF2-40B4-BE49-F238E27FC236}">
                      <a16:creationId xmlns:a16="http://schemas.microsoft.com/office/drawing/2014/main" id="{DFC29E97-410E-4061-BD20-F054AF18C03A}"/>
                    </a:ext>
                  </a:extLst>
                </p:cNvPr>
                <p:cNvPicPr/>
                <p:nvPr/>
              </p:nvPicPr>
              <p:blipFill>
                <a:blip r:embed="rId538"/>
                <a:stretch>
                  <a:fillRect/>
                </a:stretch>
              </p:blipFill>
              <p:spPr>
                <a:xfrm>
                  <a:off x="8180400" y="2420880"/>
                  <a:ext cx="1105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15" name="Freihand 314">
                  <a:extLst>
                    <a:ext uri="{FF2B5EF4-FFF2-40B4-BE49-F238E27FC236}">
                      <a16:creationId xmlns:a16="http://schemas.microsoft.com/office/drawing/2014/main" id="{32AE061D-2BB6-4D17-BF69-A860D5DA72E6}"/>
                    </a:ext>
                  </a:extLst>
                </p14:cNvPr>
                <p14:cNvContentPartPr/>
                <p14:nvPr/>
              </p14:nvContentPartPr>
              <p14:xfrm>
                <a:off x="8335920" y="2489640"/>
                <a:ext cx="360" cy="360"/>
              </p14:xfrm>
            </p:contentPart>
          </mc:Choice>
          <mc:Fallback xmlns="">
            <p:pic>
              <p:nvPicPr>
                <p:cNvPr id="315" name="Freihand 314">
                  <a:extLst>
                    <a:ext uri="{FF2B5EF4-FFF2-40B4-BE49-F238E27FC236}">
                      <a16:creationId xmlns:a16="http://schemas.microsoft.com/office/drawing/2014/main" id="{32AE061D-2BB6-4D17-BF69-A860D5DA72E6}"/>
                    </a:ext>
                  </a:extLst>
                </p:cNvPr>
                <p:cNvPicPr/>
                <p:nvPr/>
              </p:nvPicPr>
              <p:blipFill>
                <a:blip r:embed="rId210"/>
                <a:stretch>
                  <a:fillRect/>
                </a:stretch>
              </p:blipFill>
              <p:spPr>
                <a:xfrm>
                  <a:off x="8331600" y="24853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16" name="Freihand 315">
                  <a:extLst>
                    <a:ext uri="{FF2B5EF4-FFF2-40B4-BE49-F238E27FC236}">
                      <a16:creationId xmlns:a16="http://schemas.microsoft.com/office/drawing/2014/main" id="{388F6304-A451-411D-9B5E-D1613B3B105F}"/>
                    </a:ext>
                  </a:extLst>
                </p14:cNvPr>
                <p14:cNvContentPartPr/>
                <p14:nvPr/>
              </p14:nvContentPartPr>
              <p14:xfrm>
                <a:off x="8308560" y="2422320"/>
                <a:ext cx="172440" cy="141480"/>
              </p14:xfrm>
            </p:contentPart>
          </mc:Choice>
          <mc:Fallback xmlns="">
            <p:pic>
              <p:nvPicPr>
                <p:cNvPr id="316" name="Freihand 315">
                  <a:extLst>
                    <a:ext uri="{FF2B5EF4-FFF2-40B4-BE49-F238E27FC236}">
                      <a16:creationId xmlns:a16="http://schemas.microsoft.com/office/drawing/2014/main" id="{388F6304-A451-411D-9B5E-D1613B3B105F}"/>
                    </a:ext>
                  </a:extLst>
                </p:cNvPr>
                <p:cNvPicPr/>
                <p:nvPr/>
              </p:nvPicPr>
              <p:blipFill>
                <a:blip r:embed="rId541"/>
                <a:stretch>
                  <a:fillRect/>
                </a:stretch>
              </p:blipFill>
              <p:spPr>
                <a:xfrm>
                  <a:off x="8304240" y="2418000"/>
                  <a:ext cx="1810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17" name="Freihand 316">
                  <a:extLst>
                    <a:ext uri="{FF2B5EF4-FFF2-40B4-BE49-F238E27FC236}">
                      <a16:creationId xmlns:a16="http://schemas.microsoft.com/office/drawing/2014/main" id="{86626DF2-86C5-4F9C-B78E-E29298D390E9}"/>
                    </a:ext>
                  </a:extLst>
                </p14:cNvPr>
                <p14:cNvContentPartPr/>
                <p14:nvPr/>
              </p14:nvContentPartPr>
              <p14:xfrm>
                <a:off x="8517360" y="2343120"/>
                <a:ext cx="73080" cy="282960"/>
              </p14:xfrm>
            </p:contentPart>
          </mc:Choice>
          <mc:Fallback xmlns="">
            <p:pic>
              <p:nvPicPr>
                <p:cNvPr id="317" name="Freihand 316">
                  <a:extLst>
                    <a:ext uri="{FF2B5EF4-FFF2-40B4-BE49-F238E27FC236}">
                      <a16:creationId xmlns:a16="http://schemas.microsoft.com/office/drawing/2014/main" id="{86626DF2-86C5-4F9C-B78E-E29298D390E9}"/>
                    </a:ext>
                  </a:extLst>
                </p:cNvPr>
                <p:cNvPicPr/>
                <p:nvPr/>
              </p:nvPicPr>
              <p:blipFill>
                <a:blip r:embed="rId543"/>
                <a:stretch>
                  <a:fillRect/>
                </a:stretch>
              </p:blipFill>
              <p:spPr>
                <a:xfrm>
                  <a:off x="8513040" y="2338800"/>
                  <a:ext cx="8172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18" name="Freihand 317">
                  <a:extLst>
                    <a:ext uri="{FF2B5EF4-FFF2-40B4-BE49-F238E27FC236}">
                      <a16:creationId xmlns:a16="http://schemas.microsoft.com/office/drawing/2014/main" id="{A0FE0AF2-692D-4D6B-860A-227D59E6C435}"/>
                    </a:ext>
                  </a:extLst>
                </p14:cNvPr>
                <p14:cNvContentPartPr/>
                <p14:nvPr/>
              </p14:nvContentPartPr>
              <p14:xfrm>
                <a:off x="8593680" y="2245560"/>
                <a:ext cx="237600" cy="157320"/>
              </p14:xfrm>
            </p:contentPart>
          </mc:Choice>
          <mc:Fallback xmlns="">
            <p:pic>
              <p:nvPicPr>
                <p:cNvPr id="318" name="Freihand 317">
                  <a:extLst>
                    <a:ext uri="{FF2B5EF4-FFF2-40B4-BE49-F238E27FC236}">
                      <a16:creationId xmlns:a16="http://schemas.microsoft.com/office/drawing/2014/main" id="{A0FE0AF2-692D-4D6B-860A-227D59E6C435}"/>
                    </a:ext>
                  </a:extLst>
                </p:cNvPr>
                <p:cNvPicPr/>
                <p:nvPr/>
              </p:nvPicPr>
              <p:blipFill>
                <a:blip r:embed="rId545"/>
                <a:stretch>
                  <a:fillRect/>
                </a:stretch>
              </p:blipFill>
              <p:spPr>
                <a:xfrm>
                  <a:off x="8589360" y="2241240"/>
                  <a:ext cx="2462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19" name="Freihand 318">
                  <a:extLst>
                    <a:ext uri="{FF2B5EF4-FFF2-40B4-BE49-F238E27FC236}">
                      <a16:creationId xmlns:a16="http://schemas.microsoft.com/office/drawing/2014/main" id="{6485E873-969A-4B9B-AD3D-7A0F4B6CAF34}"/>
                    </a:ext>
                  </a:extLst>
                </p14:cNvPr>
                <p14:cNvContentPartPr/>
                <p14:nvPr/>
              </p14:nvContentPartPr>
              <p14:xfrm>
                <a:off x="8805720" y="2248080"/>
                <a:ext cx="46440" cy="5400"/>
              </p14:xfrm>
            </p:contentPart>
          </mc:Choice>
          <mc:Fallback xmlns="">
            <p:pic>
              <p:nvPicPr>
                <p:cNvPr id="319" name="Freihand 318">
                  <a:extLst>
                    <a:ext uri="{FF2B5EF4-FFF2-40B4-BE49-F238E27FC236}">
                      <a16:creationId xmlns:a16="http://schemas.microsoft.com/office/drawing/2014/main" id="{6485E873-969A-4B9B-AD3D-7A0F4B6CAF34}"/>
                    </a:ext>
                  </a:extLst>
                </p:cNvPr>
                <p:cNvPicPr/>
                <p:nvPr/>
              </p:nvPicPr>
              <p:blipFill>
                <a:blip r:embed="rId547"/>
                <a:stretch>
                  <a:fillRect/>
                </a:stretch>
              </p:blipFill>
              <p:spPr>
                <a:xfrm>
                  <a:off x="8801400" y="2243760"/>
                  <a:ext cx="550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320" name="Freihand 319">
                  <a:extLst>
                    <a:ext uri="{FF2B5EF4-FFF2-40B4-BE49-F238E27FC236}">
                      <a16:creationId xmlns:a16="http://schemas.microsoft.com/office/drawing/2014/main" id="{ECBC8F44-DCC3-4481-B24E-54B4E216E13D}"/>
                    </a:ext>
                  </a:extLst>
                </p14:cNvPr>
                <p14:cNvContentPartPr/>
                <p14:nvPr/>
              </p14:nvContentPartPr>
              <p14:xfrm>
                <a:off x="8872320" y="2271840"/>
                <a:ext cx="120240" cy="250200"/>
              </p14:xfrm>
            </p:contentPart>
          </mc:Choice>
          <mc:Fallback xmlns="">
            <p:pic>
              <p:nvPicPr>
                <p:cNvPr id="320" name="Freihand 319">
                  <a:extLst>
                    <a:ext uri="{FF2B5EF4-FFF2-40B4-BE49-F238E27FC236}">
                      <a16:creationId xmlns:a16="http://schemas.microsoft.com/office/drawing/2014/main" id="{ECBC8F44-DCC3-4481-B24E-54B4E216E13D}"/>
                    </a:ext>
                  </a:extLst>
                </p:cNvPr>
                <p:cNvPicPr/>
                <p:nvPr/>
              </p:nvPicPr>
              <p:blipFill>
                <a:blip r:embed="rId549"/>
                <a:stretch>
                  <a:fillRect/>
                </a:stretch>
              </p:blipFill>
              <p:spPr>
                <a:xfrm>
                  <a:off x="8868000" y="2267520"/>
                  <a:ext cx="12888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21" name="Freihand 320">
                  <a:extLst>
                    <a:ext uri="{FF2B5EF4-FFF2-40B4-BE49-F238E27FC236}">
                      <a16:creationId xmlns:a16="http://schemas.microsoft.com/office/drawing/2014/main" id="{3849DC51-F8BB-450D-AA05-7F90C4D0CC6D}"/>
                    </a:ext>
                  </a:extLst>
                </p14:cNvPr>
                <p14:cNvContentPartPr/>
                <p14:nvPr/>
              </p14:nvContentPartPr>
              <p14:xfrm>
                <a:off x="8551920" y="2727240"/>
                <a:ext cx="308880" cy="178560"/>
              </p14:xfrm>
            </p:contentPart>
          </mc:Choice>
          <mc:Fallback xmlns="">
            <p:pic>
              <p:nvPicPr>
                <p:cNvPr id="321" name="Freihand 320">
                  <a:extLst>
                    <a:ext uri="{FF2B5EF4-FFF2-40B4-BE49-F238E27FC236}">
                      <a16:creationId xmlns:a16="http://schemas.microsoft.com/office/drawing/2014/main" id="{3849DC51-F8BB-450D-AA05-7F90C4D0CC6D}"/>
                    </a:ext>
                  </a:extLst>
                </p:cNvPr>
                <p:cNvPicPr/>
                <p:nvPr/>
              </p:nvPicPr>
              <p:blipFill>
                <a:blip r:embed="rId551"/>
                <a:stretch>
                  <a:fillRect/>
                </a:stretch>
              </p:blipFill>
              <p:spPr>
                <a:xfrm>
                  <a:off x="8547600" y="2722920"/>
                  <a:ext cx="3175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552">
              <p14:nvContentPartPr>
                <p14:cNvPr id="322" name="Freihand 321">
                  <a:extLst>
                    <a:ext uri="{FF2B5EF4-FFF2-40B4-BE49-F238E27FC236}">
                      <a16:creationId xmlns:a16="http://schemas.microsoft.com/office/drawing/2014/main" id="{E3D96995-9849-4E94-A069-2FB4173547FC}"/>
                    </a:ext>
                  </a:extLst>
                </p14:cNvPr>
                <p14:cNvContentPartPr/>
                <p14:nvPr/>
              </p14:nvContentPartPr>
              <p14:xfrm>
                <a:off x="8774400" y="2603400"/>
                <a:ext cx="14400" cy="21600"/>
              </p14:xfrm>
            </p:contentPart>
          </mc:Choice>
          <mc:Fallback xmlns="">
            <p:pic>
              <p:nvPicPr>
                <p:cNvPr id="322" name="Freihand 321">
                  <a:extLst>
                    <a:ext uri="{FF2B5EF4-FFF2-40B4-BE49-F238E27FC236}">
                      <a16:creationId xmlns:a16="http://schemas.microsoft.com/office/drawing/2014/main" id="{E3D96995-9849-4E94-A069-2FB4173547FC}"/>
                    </a:ext>
                  </a:extLst>
                </p:cNvPr>
                <p:cNvPicPr/>
                <p:nvPr/>
              </p:nvPicPr>
              <p:blipFill>
                <a:blip r:embed="rId553"/>
                <a:stretch>
                  <a:fillRect/>
                </a:stretch>
              </p:blipFill>
              <p:spPr>
                <a:xfrm>
                  <a:off x="8770080" y="2599080"/>
                  <a:ext cx="2304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554">
              <p14:nvContentPartPr>
                <p14:cNvPr id="323" name="Freihand 322">
                  <a:extLst>
                    <a:ext uri="{FF2B5EF4-FFF2-40B4-BE49-F238E27FC236}">
                      <a16:creationId xmlns:a16="http://schemas.microsoft.com/office/drawing/2014/main" id="{87A9AEC2-0844-4C61-A05B-E73373D53C73}"/>
                    </a:ext>
                  </a:extLst>
                </p14:cNvPr>
                <p14:cNvContentPartPr/>
                <p14:nvPr/>
              </p14:nvContentPartPr>
              <p14:xfrm>
                <a:off x="9097320" y="2452920"/>
                <a:ext cx="204840" cy="227520"/>
              </p14:xfrm>
            </p:contentPart>
          </mc:Choice>
          <mc:Fallback xmlns="">
            <p:pic>
              <p:nvPicPr>
                <p:cNvPr id="323" name="Freihand 322">
                  <a:extLst>
                    <a:ext uri="{FF2B5EF4-FFF2-40B4-BE49-F238E27FC236}">
                      <a16:creationId xmlns:a16="http://schemas.microsoft.com/office/drawing/2014/main" id="{87A9AEC2-0844-4C61-A05B-E73373D53C73}"/>
                    </a:ext>
                  </a:extLst>
                </p:cNvPr>
                <p:cNvPicPr/>
                <p:nvPr/>
              </p:nvPicPr>
              <p:blipFill>
                <a:blip r:embed="rId555"/>
                <a:stretch>
                  <a:fillRect/>
                </a:stretch>
              </p:blipFill>
              <p:spPr>
                <a:xfrm>
                  <a:off x="9093000" y="2448600"/>
                  <a:ext cx="2134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56">
              <p14:nvContentPartPr>
                <p14:cNvPr id="324" name="Freihand 323">
                  <a:extLst>
                    <a:ext uri="{FF2B5EF4-FFF2-40B4-BE49-F238E27FC236}">
                      <a16:creationId xmlns:a16="http://schemas.microsoft.com/office/drawing/2014/main" id="{4A6698AA-CCC0-4FDC-8AC9-8DCD789BA6BB}"/>
                    </a:ext>
                  </a:extLst>
                </p14:cNvPr>
                <p14:cNvContentPartPr/>
                <p14:nvPr/>
              </p14:nvContentPartPr>
              <p14:xfrm>
                <a:off x="9340320" y="2283000"/>
                <a:ext cx="224280" cy="282240"/>
              </p14:xfrm>
            </p:contentPart>
          </mc:Choice>
          <mc:Fallback xmlns="">
            <p:pic>
              <p:nvPicPr>
                <p:cNvPr id="324" name="Freihand 323">
                  <a:extLst>
                    <a:ext uri="{FF2B5EF4-FFF2-40B4-BE49-F238E27FC236}">
                      <a16:creationId xmlns:a16="http://schemas.microsoft.com/office/drawing/2014/main" id="{4A6698AA-CCC0-4FDC-8AC9-8DCD789BA6BB}"/>
                    </a:ext>
                  </a:extLst>
                </p:cNvPr>
                <p:cNvPicPr/>
                <p:nvPr/>
              </p:nvPicPr>
              <p:blipFill>
                <a:blip r:embed="rId557"/>
                <a:stretch>
                  <a:fillRect/>
                </a:stretch>
              </p:blipFill>
              <p:spPr>
                <a:xfrm>
                  <a:off x="9336000" y="2278680"/>
                  <a:ext cx="23292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558">
              <p14:nvContentPartPr>
                <p14:cNvPr id="325" name="Freihand 324">
                  <a:extLst>
                    <a:ext uri="{FF2B5EF4-FFF2-40B4-BE49-F238E27FC236}">
                      <a16:creationId xmlns:a16="http://schemas.microsoft.com/office/drawing/2014/main" id="{E8BDD986-2552-4D86-B7A8-BF3F89089D0F}"/>
                    </a:ext>
                  </a:extLst>
                </p14:cNvPr>
                <p14:cNvContentPartPr/>
                <p14:nvPr/>
              </p14:nvContentPartPr>
              <p14:xfrm>
                <a:off x="9583680" y="2254560"/>
                <a:ext cx="153360" cy="187200"/>
              </p14:xfrm>
            </p:contentPart>
          </mc:Choice>
          <mc:Fallback xmlns="">
            <p:pic>
              <p:nvPicPr>
                <p:cNvPr id="325" name="Freihand 324">
                  <a:extLst>
                    <a:ext uri="{FF2B5EF4-FFF2-40B4-BE49-F238E27FC236}">
                      <a16:creationId xmlns:a16="http://schemas.microsoft.com/office/drawing/2014/main" id="{E8BDD986-2552-4D86-B7A8-BF3F89089D0F}"/>
                    </a:ext>
                  </a:extLst>
                </p:cNvPr>
                <p:cNvPicPr/>
                <p:nvPr/>
              </p:nvPicPr>
              <p:blipFill>
                <a:blip r:embed="rId559"/>
                <a:stretch>
                  <a:fillRect/>
                </a:stretch>
              </p:blipFill>
              <p:spPr>
                <a:xfrm>
                  <a:off x="9579360" y="2250240"/>
                  <a:ext cx="162000" cy="195840"/>
                </a:xfrm>
                <a:prstGeom prst="rect">
                  <a:avLst/>
                </a:prstGeom>
              </p:spPr>
            </p:pic>
          </mc:Fallback>
        </mc:AlternateContent>
        <mc:AlternateContent xmlns:mc="http://schemas.openxmlformats.org/markup-compatibility/2006" xmlns:p14="http://schemas.microsoft.com/office/powerpoint/2010/main">
          <mc:Choice Requires="p14">
            <p:contentPart p14:bwMode="auto" r:id="rId560">
              <p14:nvContentPartPr>
                <p14:cNvPr id="326" name="Freihand 325">
                  <a:extLst>
                    <a:ext uri="{FF2B5EF4-FFF2-40B4-BE49-F238E27FC236}">
                      <a16:creationId xmlns:a16="http://schemas.microsoft.com/office/drawing/2014/main" id="{022D3790-94A2-4CFC-9A1E-78A554731B8E}"/>
                    </a:ext>
                  </a:extLst>
                </p14:cNvPr>
                <p14:cNvContentPartPr/>
                <p14:nvPr/>
              </p14:nvContentPartPr>
              <p14:xfrm>
                <a:off x="9742440" y="2330880"/>
                <a:ext cx="138600" cy="65160"/>
              </p14:xfrm>
            </p:contentPart>
          </mc:Choice>
          <mc:Fallback xmlns="">
            <p:pic>
              <p:nvPicPr>
                <p:cNvPr id="326" name="Freihand 325">
                  <a:extLst>
                    <a:ext uri="{FF2B5EF4-FFF2-40B4-BE49-F238E27FC236}">
                      <a16:creationId xmlns:a16="http://schemas.microsoft.com/office/drawing/2014/main" id="{022D3790-94A2-4CFC-9A1E-78A554731B8E}"/>
                    </a:ext>
                  </a:extLst>
                </p:cNvPr>
                <p:cNvPicPr/>
                <p:nvPr/>
              </p:nvPicPr>
              <p:blipFill>
                <a:blip r:embed="rId561"/>
                <a:stretch>
                  <a:fillRect/>
                </a:stretch>
              </p:blipFill>
              <p:spPr>
                <a:xfrm>
                  <a:off x="9738120" y="2326560"/>
                  <a:ext cx="1472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62">
              <p14:nvContentPartPr>
                <p14:cNvPr id="327" name="Freihand 326">
                  <a:extLst>
                    <a:ext uri="{FF2B5EF4-FFF2-40B4-BE49-F238E27FC236}">
                      <a16:creationId xmlns:a16="http://schemas.microsoft.com/office/drawing/2014/main" id="{0A767FEB-3302-41C3-81ED-DF8E5B16B076}"/>
                    </a:ext>
                  </a:extLst>
                </p14:cNvPr>
                <p14:cNvContentPartPr/>
                <p14:nvPr/>
              </p14:nvContentPartPr>
              <p14:xfrm>
                <a:off x="9878520" y="2084280"/>
                <a:ext cx="328320" cy="254880"/>
              </p14:xfrm>
            </p:contentPart>
          </mc:Choice>
          <mc:Fallback xmlns="">
            <p:pic>
              <p:nvPicPr>
                <p:cNvPr id="327" name="Freihand 326">
                  <a:extLst>
                    <a:ext uri="{FF2B5EF4-FFF2-40B4-BE49-F238E27FC236}">
                      <a16:creationId xmlns:a16="http://schemas.microsoft.com/office/drawing/2014/main" id="{0A767FEB-3302-41C3-81ED-DF8E5B16B076}"/>
                    </a:ext>
                  </a:extLst>
                </p:cNvPr>
                <p:cNvPicPr/>
                <p:nvPr/>
              </p:nvPicPr>
              <p:blipFill>
                <a:blip r:embed="rId563"/>
                <a:stretch>
                  <a:fillRect/>
                </a:stretch>
              </p:blipFill>
              <p:spPr>
                <a:xfrm>
                  <a:off x="9874200" y="2079960"/>
                  <a:ext cx="33696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564">
              <p14:nvContentPartPr>
                <p14:cNvPr id="328" name="Freihand 327">
                  <a:extLst>
                    <a:ext uri="{FF2B5EF4-FFF2-40B4-BE49-F238E27FC236}">
                      <a16:creationId xmlns:a16="http://schemas.microsoft.com/office/drawing/2014/main" id="{B8D7A821-E932-482E-9010-463ACC5000AB}"/>
                    </a:ext>
                  </a:extLst>
                </p14:cNvPr>
                <p14:cNvContentPartPr/>
                <p14:nvPr/>
              </p14:nvContentPartPr>
              <p14:xfrm>
                <a:off x="9151680" y="2262480"/>
                <a:ext cx="1363320" cy="568080"/>
              </p14:xfrm>
            </p:contentPart>
          </mc:Choice>
          <mc:Fallback xmlns="">
            <p:pic>
              <p:nvPicPr>
                <p:cNvPr id="328" name="Freihand 327">
                  <a:extLst>
                    <a:ext uri="{FF2B5EF4-FFF2-40B4-BE49-F238E27FC236}">
                      <a16:creationId xmlns:a16="http://schemas.microsoft.com/office/drawing/2014/main" id="{B8D7A821-E932-482E-9010-463ACC5000AB}"/>
                    </a:ext>
                  </a:extLst>
                </p:cNvPr>
                <p:cNvPicPr/>
                <p:nvPr/>
              </p:nvPicPr>
              <p:blipFill>
                <a:blip r:embed="rId565"/>
                <a:stretch>
                  <a:fillRect/>
                </a:stretch>
              </p:blipFill>
              <p:spPr>
                <a:xfrm>
                  <a:off x="9147360" y="2258160"/>
                  <a:ext cx="1371960" cy="576720"/>
                </a:xfrm>
                <a:prstGeom prst="rect">
                  <a:avLst/>
                </a:prstGeom>
              </p:spPr>
            </p:pic>
          </mc:Fallback>
        </mc:AlternateContent>
      </p:grpSp>
    </p:spTree>
    <p:extLst>
      <p:ext uri="{BB962C8B-B14F-4D97-AF65-F5344CB8AC3E}">
        <p14:creationId xmlns:p14="http://schemas.microsoft.com/office/powerpoint/2010/main" val="2038279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9808947-CEF8-43EC-BF62-5E76F31F3A12}"/>
              </a:ext>
            </a:extLst>
          </p:cNvPr>
          <p:cNvSpPr txBox="1"/>
          <p:nvPr/>
        </p:nvSpPr>
        <p:spPr>
          <a:xfrm>
            <a:off x="-205099" y="0"/>
            <a:ext cx="11083895" cy="567680"/>
          </a:xfrm>
          <a:prstGeom prst="rect">
            <a:avLst/>
          </a:prstGeom>
          <a:noFill/>
        </p:spPr>
        <p:txBody>
          <a:bodyPr wrap="square" rtlCol="0">
            <a:noAutofit/>
          </a:bodyPr>
          <a:lstStyle/>
          <a:p>
            <a:pPr algn="ctr"/>
            <a:r>
              <a:rPr lang="de-DE" sz="3200" dirty="0"/>
              <a:t>Internationale Handelsverflechtungen im weltweiten Vergleich</a:t>
            </a:r>
          </a:p>
          <a:p>
            <a:endParaRPr lang="de-DE" sz="2400" dirty="0"/>
          </a:p>
        </p:txBody>
      </p:sp>
      <p:sp>
        <p:nvSpPr>
          <p:cNvPr id="8" name="Textfeld 7">
            <a:extLst>
              <a:ext uri="{FF2B5EF4-FFF2-40B4-BE49-F238E27FC236}">
                <a16:creationId xmlns:a16="http://schemas.microsoft.com/office/drawing/2014/main" id="{4EFE902C-4502-4719-BE52-6C2F9B3BFC6F}"/>
              </a:ext>
            </a:extLst>
          </p:cNvPr>
          <p:cNvSpPr txBox="1"/>
          <p:nvPr/>
        </p:nvSpPr>
        <p:spPr>
          <a:xfrm>
            <a:off x="18420" y="4128327"/>
            <a:ext cx="5660164" cy="360995"/>
          </a:xfrm>
          <a:prstGeom prst="rect">
            <a:avLst/>
          </a:prstGeom>
          <a:noFill/>
        </p:spPr>
        <p:txBody>
          <a:bodyPr wrap="square" rtlCol="0">
            <a:noAutofit/>
          </a:bodyPr>
          <a:lstStyle/>
          <a:p>
            <a:r>
              <a:rPr lang="de-DE" sz="1200" dirty="0">
                <a:latin typeface="Times New Roman" panose="02020603050405020304" pitchFamily="18" charset="0"/>
                <a:cs typeface="Times New Roman" panose="02020603050405020304" pitchFamily="18" charset="0"/>
              </a:rPr>
              <a:t>Quelle: World Bank, eigene Berechnungen</a:t>
            </a:r>
          </a:p>
        </p:txBody>
      </p:sp>
      <p:sp>
        <p:nvSpPr>
          <p:cNvPr id="22" name="Textfeld 21">
            <a:extLst>
              <a:ext uri="{FF2B5EF4-FFF2-40B4-BE49-F238E27FC236}">
                <a16:creationId xmlns:a16="http://schemas.microsoft.com/office/drawing/2014/main" id="{4EFE902C-4502-4719-BE52-6C2F9B3BFC6F}"/>
              </a:ext>
            </a:extLst>
          </p:cNvPr>
          <p:cNvSpPr txBox="1"/>
          <p:nvPr/>
        </p:nvSpPr>
        <p:spPr>
          <a:xfrm>
            <a:off x="59909" y="4520883"/>
            <a:ext cx="5660165" cy="360995"/>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Offenheitsgrad: Summe aus Exporten und Importen in 	          Relation zum Bruttoinlandsprodukt</a:t>
            </a:r>
          </a:p>
        </p:txBody>
      </p:sp>
      <p:sp>
        <p:nvSpPr>
          <p:cNvPr id="13" name="Rechteck 12">
            <a:extLst>
              <a:ext uri="{FF2B5EF4-FFF2-40B4-BE49-F238E27FC236}">
                <a16:creationId xmlns:a16="http://schemas.microsoft.com/office/drawing/2014/main" id="{0F76F213-A884-4AA6-9B2B-15E87D3DE97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7A54941D-A708-35FD-CE98-C5FBD7C9743C}"/>
              </a:ext>
            </a:extLst>
          </p:cNvPr>
          <p:cNvPicPr>
            <a:picLocks noChangeAspect="1"/>
          </p:cNvPicPr>
          <p:nvPr/>
        </p:nvPicPr>
        <p:blipFill>
          <a:blip r:embed="rId2"/>
          <a:stretch>
            <a:fillRect/>
          </a:stretch>
        </p:blipFill>
        <p:spPr>
          <a:xfrm>
            <a:off x="59908" y="567680"/>
            <a:ext cx="5529907" cy="3529086"/>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D601270F-5090-45F6-84B5-684227A71A9F}"/>
                  </a:ext>
                </a:extLst>
              </p14:cNvPr>
              <p14:cNvContentPartPr/>
              <p14:nvPr/>
            </p14:nvContentPartPr>
            <p14:xfrm>
              <a:off x="722093" y="694320"/>
              <a:ext cx="877680" cy="360360"/>
            </p14:xfrm>
          </p:contentPart>
        </mc:Choice>
        <mc:Fallback xmlns="">
          <p:pic>
            <p:nvPicPr>
              <p:cNvPr id="3" name="Freihand 2">
                <a:extLst>
                  <a:ext uri="{FF2B5EF4-FFF2-40B4-BE49-F238E27FC236}">
                    <a16:creationId xmlns:a16="http://schemas.microsoft.com/office/drawing/2014/main" id="{D601270F-5090-45F6-84B5-684227A71A9F}"/>
                  </a:ext>
                </a:extLst>
              </p:cNvPr>
              <p:cNvPicPr/>
              <p:nvPr/>
            </p:nvPicPr>
            <p:blipFill>
              <a:blip r:embed="rId4"/>
              <a:stretch>
                <a:fillRect/>
              </a:stretch>
            </p:blipFill>
            <p:spPr>
              <a:xfrm>
                <a:off x="717773" y="690000"/>
                <a:ext cx="88632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Freihand 3">
                <a:extLst>
                  <a:ext uri="{FF2B5EF4-FFF2-40B4-BE49-F238E27FC236}">
                    <a16:creationId xmlns:a16="http://schemas.microsoft.com/office/drawing/2014/main" id="{52A575CC-299D-4909-A5B1-64CBFCF6B571}"/>
                  </a:ext>
                </a:extLst>
              </p14:cNvPr>
              <p14:cNvContentPartPr/>
              <p14:nvPr/>
            </p14:nvContentPartPr>
            <p14:xfrm>
              <a:off x="2755013" y="854160"/>
              <a:ext cx="913320" cy="3459240"/>
            </p14:xfrm>
          </p:contentPart>
        </mc:Choice>
        <mc:Fallback xmlns="">
          <p:pic>
            <p:nvPicPr>
              <p:cNvPr id="4" name="Freihand 3">
                <a:extLst>
                  <a:ext uri="{FF2B5EF4-FFF2-40B4-BE49-F238E27FC236}">
                    <a16:creationId xmlns:a16="http://schemas.microsoft.com/office/drawing/2014/main" id="{52A575CC-299D-4909-A5B1-64CBFCF6B571}"/>
                  </a:ext>
                </a:extLst>
              </p:cNvPr>
              <p:cNvPicPr/>
              <p:nvPr/>
            </p:nvPicPr>
            <p:blipFill>
              <a:blip r:embed="rId6"/>
              <a:stretch>
                <a:fillRect/>
              </a:stretch>
            </p:blipFill>
            <p:spPr>
              <a:xfrm>
                <a:off x="2750693" y="849840"/>
                <a:ext cx="921960" cy="34678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349F2D84-803C-410E-8BBE-6506977D704D}"/>
                  </a:ext>
                </a:extLst>
              </p14:cNvPr>
              <p14:cNvContentPartPr/>
              <p14:nvPr/>
            </p14:nvContentPartPr>
            <p14:xfrm>
              <a:off x="125933" y="4805160"/>
              <a:ext cx="1310400" cy="255600"/>
            </p14:xfrm>
          </p:contentPart>
        </mc:Choice>
        <mc:Fallback xmlns="">
          <p:pic>
            <p:nvPicPr>
              <p:cNvPr id="6" name="Freihand 5">
                <a:extLst>
                  <a:ext uri="{FF2B5EF4-FFF2-40B4-BE49-F238E27FC236}">
                    <a16:creationId xmlns:a16="http://schemas.microsoft.com/office/drawing/2014/main" id="{349F2D84-803C-410E-8BBE-6506977D704D}"/>
                  </a:ext>
                </a:extLst>
              </p:cNvPr>
              <p:cNvPicPr/>
              <p:nvPr/>
            </p:nvPicPr>
            <p:blipFill>
              <a:blip r:embed="rId8"/>
              <a:stretch>
                <a:fillRect/>
              </a:stretch>
            </p:blipFill>
            <p:spPr>
              <a:xfrm>
                <a:off x="121613" y="4800840"/>
                <a:ext cx="131904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1CD0C19B-973C-4EA1-92ED-718F5A6A7803}"/>
                  </a:ext>
                </a:extLst>
              </p14:cNvPr>
              <p14:cNvContentPartPr/>
              <p14:nvPr/>
            </p14:nvContentPartPr>
            <p14:xfrm>
              <a:off x="4253693" y="1719240"/>
              <a:ext cx="965880" cy="400680"/>
            </p14:xfrm>
          </p:contentPart>
        </mc:Choice>
        <mc:Fallback xmlns="">
          <p:pic>
            <p:nvPicPr>
              <p:cNvPr id="7" name="Freihand 6">
                <a:extLst>
                  <a:ext uri="{FF2B5EF4-FFF2-40B4-BE49-F238E27FC236}">
                    <a16:creationId xmlns:a16="http://schemas.microsoft.com/office/drawing/2014/main" id="{1CD0C19B-973C-4EA1-92ED-718F5A6A7803}"/>
                  </a:ext>
                </a:extLst>
              </p:cNvPr>
              <p:cNvPicPr/>
              <p:nvPr/>
            </p:nvPicPr>
            <p:blipFill>
              <a:blip r:embed="rId10"/>
              <a:stretch>
                <a:fillRect/>
              </a:stretch>
            </p:blipFill>
            <p:spPr>
              <a:xfrm>
                <a:off x="4249373" y="1714920"/>
                <a:ext cx="974520" cy="409320"/>
              </a:xfrm>
              <a:prstGeom prst="rect">
                <a:avLst/>
              </a:prstGeom>
            </p:spPr>
          </p:pic>
        </mc:Fallback>
      </mc:AlternateContent>
      <p:grpSp>
        <p:nvGrpSpPr>
          <p:cNvPr id="113" name="Gruppieren 112">
            <a:extLst>
              <a:ext uri="{FF2B5EF4-FFF2-40B4-BE49-F238E27FC236}">
                <a16:creationId xmlns:a16="http://schemas.microsoft.com/office/drawing/2014/main" id="{7AFA25A8-AE1B-402B-BEB5-D18BA906F2DF}"/>
              </a:ext>
            </a:extLst>
          </p:cNvPr>
          <p:cNvGrpSpPr/>
          <p:nvPr/>
        </p:nvGrpSpPr>
        <p:grpSpPr>
          <a:xfrm>
            <a:off x="5322893" y="1397400"/>
            <a:ext cx="6537960" cy="2904840"/>
            <a:chOff x="5322893" y="1397400"/>
            <a:chExt cx="6537960" cy="290484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B1E3640E-7645-4C5A-BEE6-F441386D376B}"/>
                    </a:ext>
                  </a:extLst>
                </p14:cNvPr>
                <p14:cNvContentPartPr/>
                <p14:nvPr/>
              </p14:nvContentPartPr>
              <p14:xfrm>
                <a:off x="5687213" y="1825080"/>
                <a:ext cx="419040" cy="55800"/>
              </p14:xfrm>
            </p:contentPart>
          </mc:Choice>
          <mc:Fallback xmlns="">
            <p:pic>
              <p:nvPicPr>
                <p:cNvPr id="9" name="Freihand 8">
                  <a:extLst>
                    <a:ext uri="{FF2B5EF4-FFF2-40B4-BE49-F238E27FC236}">
                      <a16:creationId xmlns:a16="http://schemas.microsoft.com/office/drawing/2014/main" id="{B1E3640E-7645-4C5A-BEE6-F441386D376B}"/>
                    </a:ext>
                  </a:extLst>
                </p:cNvPr>
                <p:cNvPicPr/>
                <p:nvPr/>
              </p:nvPicPr>
              <p:blipFill>
                <a:blip r:embed="rId12"/>
                <a:stretch>
                  <a:fillRect/>
                </a:stretch>
              </p:blipFill>
              <p:spPr>
                <a:xfrm>
                  <a:off x="5682893" y="1820760"/>
                  <a:ext cx="4276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FB6E4818-FD8E-469E-8DDB-E04D2C5EA532}"/>
                    </a:ext>
                  </a:extLst>
                </p14:cNvPr>
                <p14:cNvContentPartPr/>
                <p14:nvPr/>
              </p14:nvContentPartPr>
              <p14:xfrm>
                <a:off x="5569493" y="1739040"/>
                <a:ext cx="429120" cy="172080"/>
              </p14:xfrm>
            </p:contentPart>
          </mc:Choice>
          <mc:Fallback xmlns="">
            <p:pic>
              <p:nvPicPr>
                <p:cNvPr id="10" name="Freihand 9">
                  <a:extLst>
                    <a:ext uri="{FF2B5EF4-FFF2-40B4-BE49-F238E27FC236}">
                      <a16:creationId xmlns:a16="http://schemas.microsoft.com/office/drawing/2014/main" id="{FB6E4818-FD8E-469E-8DDB-E04D2C5EA532}"/>
                    </a:ext>
                  </a:extLst>
                </p:cNvPr>
                <p:cNvPicPr/>
                <p:nvPr/>
              </p:nvPicPr>
              <p:blipFill>
                <a:blip r:embed="rId14"/>
                <a:stretch>
                  <a:fillRect/>
                </a:stretch>
              </p:blipFill>
              <p:spPr>
                <a:xfrm>
                  <a:off x="5565173" y="1734720"/>
                  <a:ext cx="4377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C65ED394-C4B3-448E-BF49-CE74754BE40B}"/>
                    </a:ext>
                  </a:extLst>
                </p14:cNvPr>
                <p14:cNvContentPartPr/>
                <p14:nvPr/>
              </p14:nvContentPartPr>
              <p14:xfrm>
                <a:off x="6312173" y="1671360"/>
                <a:ext cx="245520" cy="164160"/>
              </p14:xfrm>
            </p:contentPart>
          </mc:Choice>
          <mc:Fallback xmlns="">
            <p:pic>
              <p:nvPicPr>
                <p:cNvPr id="12" name="Freihand 11">
                  <a:extLst>
                    <a:ext uri="{FF2B5EF4-FFF2-40B4-BE49-F238E27FC236}">
                      <a16:creationId xmlns:a16="http://schemas.microsoft.com/office/drawing/2014/main" id="{C65ED394-C4B3-448E-BF49-CE74754BE40B}"/>
                    </a:ext>
                  </a:extLst>
                </p:cNvPr>
                <p:cNvPicPr/>
                <p:nvPr/>
              </p:nvPicPr>
              <p:blipFill>
                <a:blip r:embed="rId16"/>
                <a:stretch>
                  <a:fillRect/>
                </a:stretch>
              </p:blipFill>
              <p:spPr>
                <a:xfrm>
                  <a:off x="6307853" y="1667040"/>
                  <a:ext cx="25416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6B2D0095-9511-4DFF-A8CA-AC7EC03B4B0A}"/>
                    </a:ext>
                  </a:extLst>
                </p14:cNvPr>
                <p14:cNvContentPartPr/>
                <p14:nvPr/>
              </p14:nvContentPartPr>
              <p14:xfrm>
                <a:off x="6563093" y="1596840"/>
                <a:ext cx="351000" cy="227880"/>
              </p14:xfrm>
            </p:contentPart>
          </mc:Choice>
          <mc:Fallback xmlns="">
            <p:pic>
              <p:nvPicPr>
                <p:cNvPr id="14" name="Freihand 13">
                  <a:extLst>
                    <a:ext uri="{FF2B5EF4-FFF2-40B4-BE49-F238E27FC236}">
                      <a16:creationId xmlns:a16="http://schemas.microsoft.com/office/drawing/2014/main" id="{6B2D0095-9511-4DFF-A8CA-AC7EC03B4B0A}"/>
                    </a:ext>
                  </a:extLst>
                </p:cNvPr>
                <p:cNvPicPr/>
                <p:nvPr/>
              </p:nvPicPr>
              <p:blipFill>
                <a:blip r:embed="rId18"/>
                <a:stretch>
                  <a:fillRect/>
                </a:stretch>
              </p:blipFill>
              <p:spPr>
                <a:xfrm>
                  <a:off x="6558773" y="1592520"/>
                  <a:ext cx="3596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61077DAC-551A-414A-A6EB-4C23F9D082F9}"/>
                    </a:ext>
                  </a:extLst>
                </p14:cNvPr>
                <p14:cNvContentPartPr/>
                <p14:nvPr/>
              </p14:nvContentPartPr>
              <p14:xfrm>
                <a:off x="6895013" y="1674600"/>
                <a:ext cx="133200" cy="128880"/>
              </p14:xfrm>
            </p:contentPart>
          </mc:Choice>
          <mc:Fallback xmlns="">
            <p:pic>
              <p:nvPicPr>
                <p:cNvPr id="15" name="Freihand 14">
                  <a:extLst>
                    <a:ext uri="{FF2B5EF4-FFF2-40B4-BE49-F238E27FC236}">
                      <a16:creationId xmlns:a16="http://schemas.microsoft.com/office/drawing/2014/main" id="{61077DAC-551A-414A-A6EB-4C23F9D082F9}"/>
                    </a:ext>
                  </a:extLst>
                </p:cNvPr>
                <p:cNvPicPr/>
                <p:nvPr/>
              </p:nvPicPr>
              <p:blipFill>
                <a:blip r:embed="rId20"/>
                <a:stretch>
                  <a:fillRect/>
                </a:stretch>
              </p:blipFill>
              <p:spPr>
                <a:xfrm>
                  <a:off x="6890693" y="1670280"/>
                  <a:ext cx="1418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05175463-2FE4-4F47-9C87-ACA7B4D19DEF}"/>
                    </a:ext>
                  </a:extLst>
                </p14:cNvPr>
                <p14:cNvContentPartPr/>
                <p14:nvPr/>
              </p14:nvContentPartPr>
              <p14:xfrm>
                <a:off x="7018853" y="1641480"/>
                <a:ext cx="135000" cy="163800"/>
              </p14:xfrm>
            </p:contentPart>
          </mc:Choice>
          <mc:Fallback xmlns="">
            <p:pic>
              <p:nvPicPr>
                <p:cNvPr id="16" name="Freihand 15">
                  <a:extLst>
                    <a:ext uri="{FF2B5EF4-FFF2-40B4-BE49-F238E27FC236}">
                      <a16:creationId xmlns:a16="http://schemas.microsoft.com/office/drawing/2014/main" id="{05175463-2FE4-4F47-9C87-ACA7B4D19DEF}"/>
                    </a:ext>
                  </a:extLst>
                </p:cNvPr>
                <p:cNvPicPr/>
                <p:nvPr/>
              </p:nvPicPr>
              <p:blipFill>
                <a:blip r:embed="rId22"/>
                <a:stretch>
                  <a:fillRect/>
                </a:stretch>
              </p:blipFill>
              <p:spPr>
                <a:xfrm>
                  <a:off x="7014533" y="1637160"/>
                  <a:ext cx="14364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8D88A136-3FF6-4B3C-ADA5-E4A32B83A892}"/>
                    </a:ext>
                  </a:extLst>
                </p14:cNvPr>
                <p14:cNvContentPartPr/>
                <p14:nvPr/>
              </p14:nvContentPartPr>
              <p14:xfrm>
                <a:off x="6439973" y="1514400"/>
                <a:ext cx="171360" cy="54720"/>
              </p14:xfrm>
            </p:contentPart>
          </mc:Choice>
          <mc:Fallback xmlns="">
            <p:pic>
              <p:nvPicPr>
                <p:cNvPr id="17" name="Freihand 16">
                  <a:extLst>
                    <a:ext uri="{FF2B5EF4-FFF2-40B4-BE49-F238E27FC236}">
                      <a16:creationId xmlns:a16="http://schemas.microsoft.com/office/drawing/2014/main" id="{8D88A136-3FF6-4B3C-ADA5-E4A32B83A892}"/>
                    </a:ext>
                  </a:extLst>
                </p:cNvPr>
                <p:cNvPicPr/>
                <p:nvPr/>
              </p:nvPicPr>
              <p:blipFill>
                <a:blip r:embed="rId24"/>
                <a:stretch>
                  <a:fillRect/>
                </a:stretch>
              </p:blipFill>
              <p:spPr>
                <a:xfrm>
                  <a:off x="6435653" y="1510080"/>
                  <a:ext cx="18000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Freihand 17">
                  <a:extLst>
                    <a:ext uri="{FF2B5EF4-FFF2-40B4-BE49-F238E27FC236}">
                      <a16:creationId xmlns:a16="http://schemas.microsoft.com/office/drawing/2014/main" id="{29B5E41A-A6B9-4EBF-BDF6-07B6C6DCCEC7}"/>
                    </a:ext>
                  </a:extLst>
                </p14:cNvPr>
                <p14:cNvContentPartPr/>
                <p14:nvPr/>
              </p14:nvContentPartPr>
              <p14:xfrm>
                <a:off x="7364093" y="1596120"/>
                <a:ext cx="270000" cy="173880"/>
              </p14:xfrm>
            </p:contentPart>
          </mc:Choice>
          <mc:Fallback xmlns="">
            <p:pic>
              <p:nvPicPr>
                <p:cNvPr id="18" name="Freihand 17">
                  <a:extLst>
                    <a:ext uri="{FF2B5EF4-FFF2-40B4-BE49-F238E27FC236}">
                      <a16:creationId xmlns:a16="http://schemas.microsoft.com/office/drawing/2014/main" id="{29B5E41A-A6B9-4EBF-BDF6-07B6C6DCCEC7}"/>
                    </a:ext>
                  </a:extLst>
                </p:cNvPr>
                <p:cNvPicPr/>
                <p:nvPr/>
              </p:nvPicPr>
              <p:blipFill>
                <a:blip r:embed="rId26"/>
                <a:stretch>
                  <a:fillRect/>
                </a:stretch>
              </p:blipFill>
              <p:spPr>
                <a:xfrm>
                  <a:off x="7359773" y="1591800"/>
                  <a:ext cx="2786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5DF6076C-34D2-4822-9C7B-3861869C0C78}"/>
                    </a:ext>
                  </a:extLst>
                </p14:cNvPr>
                <p14:cNvContentPartPr/>
                <p14:nvPr/>
              </p14:nvContentPartPr>
              <p14:xfrm>
                <a:off x="7647413" y="1550040"/>
                <a:ext cx="435240" cy="181800"/>
              </p14:xfrm>
            </p:contentPart>
          </mc:Choice>
          <mc:Fallback xmlns="">
            <p:pic>
              <p:nvPicPr>
                <p:cNvPr id="19" name="Freihand 18">
                  <a:extLst>
                    <a:ext uri="{FF2B5EF4-FFF2-40B4-BE49-F238E27FC236}">
                      <a16:creationId xmlns:a16="http://schemas.microsoft.com/office/drawing/2014/main" id="{5DF6076C-34D2-4822-9C7B-3861869C0C78}"/>
                    </a:ext>
                  </a:extLst>
                </p:cNvPr>
                <p:cNvPicPr/>
                <p:nvPr/>
              </p:nvPicPr>
              <p:blipFill>
                <a:blip r:embed="rId28"/>
                <a:stretch>
                  <a:fillRect/>
                </a:stretch>
              </p:blipFill>
              <p:spPr>
                <a:xfrm>
                  <a:off x="7643093" y="1545720"/>
                  <a:ext cx="44388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1" name="Freihand 20">
                  <a:extLst>
                    <a:ext uri="{FF2B5EF4-FFF2-40B4-BE49-F238E27FC236}">
                      <a16:creationId xmlns:a16="http://schemas.microsoft.com/office/drawing/2014/main" id="{5BAB3E7D-F1B5-4B6E-8531-AD9E1FCC7ECC}"/>
                    </a:ext>
                  </a:extLst>
                </p14:cNvPr>
                <p14:cNvContentPartPr/>
                <p14:nvPr/>
              </p14:nvContentPartPr>
              <p14:xfrm>
                <a:off x="8284253" y="1662000"/>
                <a:ext cx="220680" cy="11880"/>
              </p14:xfrm>
            </p:contentPart>
          </mc:Choice>
          <mc:Fallback xmlns="">
            <p:pic>
              <p:nvPicPr>
                <p:cNvPr id="21" name="Freihand 20">
                  <a:extLst>
                    <a:ext uri="{FF2B5EF4-FFF2-40B4-BE49-F238E27FC236}">
                      <a16:creationId xmlns:a16="http://schemas.microsoft.com/office/drawing/2014/main" id="{5BAB3E7D-F1B5-4B6E-8531-AD9E1FCC7ECC}"/>
                    </a:ext>
                  </a:extLst>
                </p:cNvPr>
                <p:cNvPicPr/>
                <p:nvPr/>
              </p:nvPicPr>
              <p:blipFill>
                <a:blip r:embed="rId30"/>
                <a:stretch>
                  <a:fillRect/>
                </a:stretch>
              </p:blipFill>
              <p:spPr>
                <a:xfrm>
                  <a:off x="8279933" y="1657680"/>
                  <a:ext cx="22932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Freihand 22">
                  <a:extLst>
                    <a:ext uri="{FF2B5EF4-FFF2-40B4-BE49-F238E27FC236}">
                      <a16:creationId xmlns:a16="http://schemas.microsoft.com/office/drawing/2014/main" id="{BD6F6E27-EDC8-4126-A88D-74119B242B66}"/>
                    </a:ext>
                  </a:extLst>
                </p14:cNvPr>
                <p14:cNvContentPartPr/>
                <p14:nvPr/>
              </p14:nvContentPartPr>
              <p14:xfrm>
                <a:off x="8281013" y="1689720"/>
                <a:ext cx="212040" cy="9360"/>
              </p14:xfrm>
            </p:contentPart>
          </mc:Choice>
          <mc:Fallback xmlns="">
            <p:pic>
              <p:nvPicPr>
                <p:cNvPr id="23" name="Freihand 22">
                  <a:extLst>
                    <a:ext uri="{FF2B5EF4-FFF2-40B4-BE49-F238E27FC236}">
                      <a16:creationId xmlns:a16="http://schemas.microsoft.com/office/drawing/2014/main" id="{BD6F6E27-EDC8-4126-A88D-74119B242B66}"/>
                    </a:ext>
                  </a:extLst>
                </p:cNvPr>
                <p:cNvPicPr/>
                <p:nvPr/>
              </p:nvPicPr>
              <p:blipFill>
                <a:blip r:embed="rId32"/>
                <a:stretch>
                  <a:fillRect/>
                </a:stretch>
              </p:blipFill>
              <p:spPr>
                <a:xfrm>
                  <a:off x="8276693" y="1685400"/>
                  <a:ext cx="2206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4" name="Freihand 23">
                  <a:extLst>
                    <a:ext uri="{FF2B5EF4-FFF2-40B4-BE49-F238E27FC236}">
                      <a16:creationId xmlns:a16="http://schemas.microsoft.com/office/drawing/2014/main" id="{2A68B3D2-943E-43E7-8B21-7BE374769EED}"/>
                    </a:ext>
                  </a:extLst>
                </p14:cNvPr>
                <p14:cNvContentPartPr/>
                <p14:nvPr/>
              </p14:nvContentPartPr>
              <p14:xfrm>
                <a:off x="8475053" y="1579920"/>
                <a:ext cx="139680" cy="177480"/>
              </p14:xfrm>
            </p:contentPart>
          </mc:Choice>
          <mc:Fallback xmlns="">
            <p:pic>
              <p:nvPicPr>
                <p:cNvPr id="24" name="Freihand 23">
                  <a:extLst>
                    <a:ext uri="{FF2B5EF4-FFF2-40B4-BE49-F238E27FC236}">
                      <a16:creationId xmlns:a16="http://schemas.microsoft.com/office/drawing/2014/main" id="{2A68B3D2-943E-43E7-8B21-7BE374769EED}"/>
                    </a:ext>
                  </a:extLst>
                </p:cNvPr>
                <p:cNvPicPr/>
                <p:nvPr/>
              </p:nvPicPr>
              <p:blipFill>
                <a:blip r:embed="rId34"/>
                <a:stretch>
                  <a:fillRect/>
                </a:stretch>
              </p:blipFill>
              <p:spPr>
                <a:xfrm>
                  <a:off x="8470733" y="1575600"/>
                  <a:ext cx="1483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5" name="Freihand 24">
                  <a:extLst>
                    <a:ext uri="{FF2B5EF4-FFF2-40B4-BE49-F238E27FC236}">
                      <a16:creationId xmlns:a16="http://schemas.microsoft.com/office/drawing/2014/main" id="{3F86412F-BB88-4D9E-B18F-EE81EB2F5B21}"/>
                    </a:ext>
                  </a:extLst>
                </p14:cNvPr>
                <p14:cNvContentPartPr/>
                <p14:nvPr/>
              </p14:nvContentPartPr>
              <p14:xfrm>
                <a:off x="8944853" y="1568760"/>
                <a:ext cx="16200" cy="136800"/>
              </p14:xfrm>
            </p:contentPart>
          </mc:Choice>
          <mc:Fallback xmlns="">
            <p:pic>
              <p:nvPicPr>
                <p:cNvPr id="25" name="Freihand 24">
                  <a:extLst>
                    <a:ext uri="{FF2B5EF4-FFF2-40B4-BE49-F238E27FC236}">
                      <a16:creationId xmlns:a16="http://schemas.microsoft.com/office/drawing/2014/main" id="{3F86412F-BB88-4D9E-B18F-EE81EB2F5B21}"/>
                    </a:ext>
                  </a:extLst>
                </p:cNvPr>
                <p:cNvPicPr/>
                <p:nvPr/>
              </p:nvPicPr>
              <p:blipFill>
                <a:blip r:embed="rId36"/>
                <a:stretch>
                  <a:fillRect/>
                </a:stretch>
              </p:blipFill>
              <p:spPr>
                <a:xfrm>
                  <a:off x="8940533" y="1564440"/>
                  <a:ext cx="248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6" name="Freihand 25">
                  <a:extLst>
                    <a:ext uri="{FF2B5EF4-FFF2-40B4-BE49-F238E27FC236}">
                      <a16:creationId xmlns:a16="http://schemas.microsoft.com/office/drawing/2014/main" id="{52337FFA-E70A-4DFD-8CB3-F54466DADAA6}"/>
                    </a:ext>
                  </a:extLst>
                </p14:cNvPr>
                <p14:cNvContentPartPr/>
                <p14:nvPr/>
              </p14:nvContentPartPr>
              <p14:xfrm>
                <a:off x="8797613" y="1530960"/>
                <a:ext cx="235440" cy="189360"/>
              </p14:xfrm>
            </p:contentPart>
          </mc:Choice>
          <mc:Fallback xmlns="">
            <p:pic>
              <p:nvPicPr>
                <p:cNvPr id="26" name="Freihand 25">
                  <a:extLst>
                    <a:ext uri="{FF2B5EF4-FFF2-40B4-BE49-F238E27FC236}">
                      <a16:creationId xmlns:a16="http://schemas.microsoft.com/office/drawing/2014/main" id="{52337FFA-E70A-4DFD-8CB3-F54466DADAA6}"/>
                    </a:ext>
                  </a:extLst>
                </p:cNvPr>
                <p:cNvPicPr/>
                <p:nvPr/>
              </p:nvPicPr>
              <p:blipFill>
                <a:blip r:embed="rId38"/>
                <a:stretch>
                  <a:fillRect/>
                </a:stretch>
              </p:blipFill>
              <p:spPr>
                <a:xfrm>
                  <a:off x="8793293" y="1526640"/>
                  <a:ext cx="2440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7" name="Freihand 26">
                  <a:extLst>
                    <a:ext uri="{FF2B5EF4-FFF2-40B4-BE49-F238E27FC236}">
                      <a16:creationId xmlns:a16="http://schemas.microsoft.com/office/drawing/2014/main" id="{90A3B30C-4363-4BD2-A1FB-FAC2034D5582}"/>
                    </a:ext>
                  </a:extLst>
                </p14:cNvPr>
                <p14:cNvContentPartPr/>
                <p14:nvPr/>
              </p14:nvContentPartPr>
              <p14:xfrm>
                <a:off x="9063653" y="1570920"/>
                <a:ext cx="221760" cy="96480"/>
              </p14:xfrm>
            </p:contentPart>
          </mc:Choice>
          <mc:Fallback xmlns="">
            <p:pic>
              <p:nvPicPr>
                <p:cNvPr id="27" name="Freihand 26">
                  <a:extLst>
                    <a:ext uri="{FF2B5EF4-FFF2-40B4-BE49-F238E27FC236}">
                      <a16:creationId xmlns:a16="http://schemas.microsoft.com/office/drawing/2014/main" id="{90A3B30C-4363-4BD2-A1FB-FAC2034D5582}"/>
                    </a:ext>
                  </a:extLst>
                </p:cNvPr>
                <p:cNvPicPr/>
                <p:nvPr/>
              </p:nvPicPr>
              <p:blipFill>
                <a:blip r:embed="rId40"/>
                <a:stretch>
                  <a:fillRect/>
                </a:stretch>
              </p:blipFill>
              <p:spPr>
                <a:xfrm>
                  <a:off x="9059333" y="1566600"/>
                  <a:ext cx="2304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8" name="Freihand 27">
                  <a:extLst>
                    <a:ext uri="{FF2B5EF4-FFF2-40B4-BE49-F238E27FC236}">
                      <a16:creationId xmlns:a16="http://schemas.microsoft.com/office/drawing/2014/main" id="{6FBBE0EB-B122-41E2-B03C-FC2F3CB95069}"/>
                    </a:ext>
                  </a:extLst>
                </p14:cNvPr>
                <p14:cNvContentPartPr/>
                <p14:nvPr/>
              </p14:nvContentPartPr>
              <p14:xfrm>
                <a:off x="9538133" y="1437000"/>
                <a:ext cx="346680" cy="234360"/>
              </p14:xfrm>
            </p:contentPart>
          </mc:Choice>
          <mc:Fallback xmlns="">
            <p:pic>
              <p:nvPicPr>
                <p:cNvPr id="28" name="Freihand 27">
                  <a:extLst>
                    <a:ext uri="{FF2B5EF4-FFF2-40B4-BE49-F238E27FC236}">
                      <a16:creationId xmlns:a16="http://schemas.microsoft.com/office/drawing/2014/main" id="{6FBBE0EB-B122-41E2-B03C-FC2F3CB95069}"/>
                    </a:ext>
                  </a:extLst>
                </p:cNvPr>
                <p:cNvPicPr/>
                <p:nvPr/>
              </p:nvPicPr>
              <p:blipFill>
                <a:blip r:embed="rId42"/>
                <a:stretch>
                  <a:fillRect/>
                </a:stretch>
              </p:blipFill>
              <p:spPr>
                <a:xfrm>
                  <a:off x="9533813" y="1432680"/>
                  <a:ext cx="35532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9" name="Freihand 28">
                  <a:extLst>
                    <a:ext uri="{FF2B5EF4-FFF2-40B4-BE49-F238E27FC236}">
                      <a16:creationId xmlns:a16="http://schemas.microsoft.com/office/drawing/2014/main" id="{F4055A14-ED2E-4A75-BFD2-6A25DE5438E6}"/>
                    </a:ext>
                  </a:extLst>
                </p14:cNvPr>
                <p14:cNvContentPartPr/>
                <p14:nvPr/>
              </p14:nvContentPartPr>
              <p14:xfrm>
                <a:off x="9805613" y="1456800"/>
                <a:ext cx="206640" cy="359280"/>
              </p14:xfrm>
            </p:contentPart>
          </mc:Choice>
          <mc:Fallback xmlns="">
            <p:pic>
              <p:nvPicPr>
                <p:cNvPr id="29" name="Freihand 28">
                  <a:extLst>
                    <a:ext uri="{FF2B5EF4-FFF2-40B4-BE49-F238E27FC236}">
                      <a16:creationId xmlns:a16="http://schemas.microsoft.com/office/drawing/2014/main" id="{F4055A14-ED2E-4A75-BFD2-6A25DE5438E6}"/>
                    </a:ext>
                  </a:extLst>
                </p:cNvPr>
                <p:cNvPicPr/>
                <p:nvPr/>
              </p:nvPicPr>
              <p:blipFill>
                <a:blip r:embed="rId44"/>
                <a:stretch>
                  <a:fillRect/>
                </a:stretch>
              </p:blipFill>
              <p:spPr>
                <a:xfrm>
                  <a:off x="9801293" y="1452480"/>
                  <a:ext cx="21528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0" name="Freihand 29">
                  <a:extLst>
                    <a:ext uri="{FF2B5EF4-FFF2-40B4-BE49-F238E27FC236}">
                      <a16:creationId xmlns:a16="http://schemas.microsoft.com/office/drawing/2014/main" id="{43C301BD-67D5-4376-BC3C-AC9A3D85332B}"/>
                    </a:ext>
                  </a:extLst>
                </p14:cNvPr>
                <p14:cNvContentPartPr/>
                <p14:nvPr/>
              </p14:nvContentPartPr>
              <p14:xfrm>
                <a:off x="10014773" y="1563720"/>
                <a:ext cx="227880" cy="48960"/>
              </p14:xfrm>
            </p:contentPart>
          </mc:Choice>
          <mc:Fallback xmlns="">
            <p:pic>
              <p:nvPicPr>
                <p:cNvPr id="30" name="Freihand 29">
                  <a:extLst>
                    <a:ext uri="{FF2B5EF4-FFF2-40B4-BE49-F238E27FC236}">
                      <a16:creationId xmlns:a16="http://schemas.microsoft.com/office/drawing/2014/main" id="{43C301BD-67D5-4376-BC3C-AC9A3D85332B}"/>
                    </a:ext>
                  </a:extLst>
                </p:cNvPr>
                <p:cNvPicPr/>
                <p:nvPr/>
              </p:nvPicPr>
              <p:blipFill>
                <a:blip r:embed="rId46"/>
                <a:stretch>
                  <a:fillRect/>
                </a:stretch>
              </p:blipFill>
              <p:spPr>
                <a:xfrm>
                  <a:off x="10010453" y="1559400"/>
                  <a:ext cx="23652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1" name="Freihand 30">
                  <a:extLst>
                    <a:ext uri="{FF2B5EF4-FFF2-40B4-BE49-F238E27FC236}">
                      <a16:creationId xmlns:a16="http://schemas.microsoft.com/office/drawing/2014/main" id="{6F68F657-39AD-4D9B-809B-93EABDC41430}"/>
                    </a:ext>
                  </a:extLst>
                </p14:cNvPr>
                <p14:cNvContentPartPr/>
                <p14:nvPr/>
              </p14:nvContentPartPr>
              <p14:xfrm>
                <a:off x="10292693" y="1416480"/>
                <a:ext cx="120240" cy="210600"/>
              </p14:xfrm>
            </p:contentPart>
          </mc:Choice>
          <mc:Fallback xmlns="">
            <p:pic>
              <p:nvPicPr>
                <p:cNvPr id="31" name="Freihand 30">
                  <a:extLst>
                    <a:ext uri="{FF2B5EF4-FFF2-40B4-BE49-F238E27FC236}">
                      <a16:creationId xmlns:a16="http://schemas.microsoft.com/office/drawing/2014/main" id="{6F68F657-39AD-4D9B-809B-93EABDC41430}"/>
                    </a:ext>
                  </a:extLst>
                </p:cNvPr>
                <p:cNvPicPr/>
                <p:nvPr/>
              </p:nvPicPr>
              <p:blipFill>
                <a:blip r:embed="rId48"/>
                <a:stretch>
                  <a:fillRect/>
                </a:stretch>
              </p:blipFill>
              <p:spPr>
                <a:xfrm>
                  <a:off x="10288373" y="1412160"/>
                  <a:ext cx="12888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2" name="Freihand 31">
                  <a:extLst>
                    <a:ext uri="{FF2B5EF4-FFF2-40B4-BE49-F238E27FC236}">
                      <a16:creationId xmlns:a16="http://schemas.microsoft.com/office/drawing/2014/main" id="{70E4BC1E-6803-49B0-BAB7-E89BB5F08FD7}"/>
                    </a:ext>
                  </a:extLst>
                </p14:cNvPr>
                <p14:cNvContentPartPr/>
                <p14:nvPr/>
              </p14:nvContentPartPr>
              <p14:xfrm>
                <a:off x="10430933" y="1536360"/>
                <a:ext cx="197640" cy="84960"/>
              </p14:xfrm>
            </p:contentPart>
          </mc:Choice>
          <mc:Fallback xmlns="">
            <p:pic>
              <p:nvPicPr>
                <p:cNvPr id="32" name="Freihand 31">
                  <a:extLst>
                    <a:ext uri="{FF2B5EF4-FFF2-40B4-BE49-F238E27FC236}">
                      <a16:creationId xmlns:a16="http://schemas.microsoft.com/office/drawing/2014/main" id="{70E4BC1E-6803-49B0-BAB7-E89BB5F08FD7}"/>
                    </a:ext>
                  </a:extLst>
                </p:cNvPr>
                <p:cNvPicPr/>
                <p:nvPr/>
              </p:nvPicPr>
              <p:blipFill>
                <a:blip r:embed="rId50"/>
                <a:stretch>
                  <a:fillRect/>
                </a:stretch>
              </p:blipFill>
              <p:spPr>
                <a:xfrm>
                  <a:off x="10426613" y="1532040"/>
                  <a:ext cx="2062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3" name="Freihand 32">
                  <a:extLst>
                    <a:ext uri="{FF2B5EF4-FFF2-40B4-BE49-F238E27FC236}">
                      <a16:creationId xmlns:a16="http://schemas.microsoft.com/office/drawing/2014/main" id="{FCC07248-571B-4AED-A306-A1805EC079B4}"/>
                    </a:ext>
                  </a:extLst>
                </p14:cNvPr>
                <p14:cNvContentPartPr/>
                <p14:nvPr/>
              </p14:nvContentPartPr>
              <p14:xfrm>
                <a:off x="10610933" y="1397400"/>
                <a:ext cx="414360" cy="207360"/>
              </p14:xfrm>
            </p:contentPart>
          </mc:Choice>
          <mc:Fallback xmlns="">
            <p:pic>
              <p:nvPicPr>
                <p:cNvPr id="33" name="Freihand 32">
                  <a:extLst>
                    <a:ext uri="{FF2B5EF4-FFF2-40B4-BE49-F238E27FC236}">
                      <a16:creationId xmlns:a16="http://schemas.microsoft.com/office/drawing/2014/main" id="{FCC07248-571B-4AED-A306-A1805EC079B4}"/>
                    </a:ext>
                  </a:extLst>
                </p:cNvPr>
                <p:cNvPicPr/>
                <p:nvPr/>
              </p:nvPicPr>
              <p:blipFill>
                <a:blip r:embed="rId52"/>
                <a:stretch>
                  <a:fillRect/>
                </a:stretch>
              </p:blipFill>
              <p:spPr>
                <a:xfrm>
                  <a:off x="10606613" y="1393080"/>
                  <a:ext cx="423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6" name="Freihand 35">
                  <a:extLst>
                    <a:ext uri="{FF2B5EF4-FFF2-40B4-BE49-F238E27FC236}">
                      <a16:creationId xmlns:a16="http://schemas.microsoft.com/office/drawing/2014/main" id="{AC60155E-17F7-4CBA-9102-4CE0E068DA09}"/>
                    </a:ext>
                  </a:extLst>
                </p14:cNvPr>
                <p14:cNvContentPartPr/>
                <p14:nvPr/>
              </p14:nvContentPartPr>
              <p14:xfrm>
                <a:off x="6367973" y="1958640"/>
                <a:ext cx="173160" cy="215640"/>
              </p14:xfrm>
            </p:contentPart>
          </mc:Choice>
          <mc:Fallback xmlns="">
            <p:pic>
              <p:nvPicPr>
                <p:cNvPr id="36" name="Freihand 35">
                  <a:extLst>
                    <a:ext uri="{FF2B5EF4-FFF2-40B4-BE49-F238E27FC236}">
                      <a16:creationId xmlns:a16="http://schemas.microsoft.com/office/drawing/2014/main" id="{AC60155E-17F7-4CBA-9102-4CE0E068DA09}"/>
                    </a:ext>
                  </a:extLst>
                </p:cNvPr>
                <p:cNvPicPr/>
                <p:nvPr/>
              </p:nvPicPr>
              <p:blipFill>
                <a:blip r:embed="rId54"/>
                <a:stretch>
                  <a:fillRect/>
                </a:stretch>
              </p:blipFill>
              <p:spPr>
                <a:xfrm>
                  <a:off x="6363653" y="1954320"/>
                  <a:ext cx="18180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7" name="Freihand 36">
                  <a:extLst>
                    <a:ext uri="{FF2B5EF4-FFF2-40B4-BE49-F238E27FC236}">
                      <a16:creationId xmlns:a16="http://schemas.microsoft.com/office/drawing/2014/main" id="{50A52B31-0C86-4C69-948B-D2CD898D4041}"/>
                    </a:ext>
                  </a:extLst>
                </p14:cNvPr>
                <p14:cNvContentPartPr/>
                <p14:nvPr/>
              </p14:nvContentPartPr>
              <p14:xfrm>
                <a:off x="6525653" y="1924440"/>
                <a:ext cx="308160" cy="228600"/>
              </p14:xfrm>
            </p:contentPart>
          </mc:Choice>
          <mc:Fallback xmlns="">
            <p:pic>
              <p:nvPicPr>
                <p:cNvPr id="37" name="Freihand 36">
                  <a:extLst>
                    <a:ext uri="{FF2B5EF4-FFF2-40B4-BE49-F238E27FC236}">
                      <a16:creationId xmlns:a16="http://schemas.microsoft.com/office/drawing/2014/main" id="{50A52B31-0C86-4C69-948B-D2CD898D4041}"/>
                    </a:ext>
                  </a:extLst>
                </p:cNvPr>
                <p:cNvPicPr/>
                <p:nvPr/>
              </p:nvPicPr>
              <p:blipFill>
                <a:blip r:embed="rId56"/>
                <a:stretch>
                  <a:fillRect/>
                </a:stretch>
              </p:blipFill>
              <p:spPr>
                <a:xfrm>
                  <a:off x="6521333" y="1920120"/>
                  <a:ext cx="31680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8" name="Freihand 37">
                  <a:extLst>
                    <a:ext uri="{FF2B5EF4-FFF2-40B4-BE49-F238E27FC236}">
                      <a16:creationId xmlns:a16="http://schemas.microsoft.com/office/drawing/2014/main" id="{A5AFFBD6-0CC6-473D-98AC-105203B1F468}"/>
                    </a:ext>
                  </a:extLst>
                </p14:cNvPr>
                <p14:cNvContentPartPr/>
                <p14:nvPr/>
              </p14:nvContentPartPr>
              <p14:xfrm>
                <a:off x="6968093" y="1922640"/>
                <a:ext cx="458280" cy="292320"/>
              </p14:xfrm>
            </p:contentPart>
          </mc:Choice>
          <mc:Fallback xmlns="">
            <p:pic>
              <p:nvPicPr>
                <p:cNvPr id="38" name="Freihand 37">
                  <a:extLst>
                    <a:ext uri="{FF2B5EF4-FFF2-40B4-BE49-F238E27FC236}">
                      <a16:creationId xmlns:a16="http://schemas.microsoft.com/office/drawing/2014/main" id="{A5AFFBD6-0CC6-473D-98AC-105203B1F468}"/>
                    </a:ext>
                  </a:extLst>
                </p:cNvPr>
                <p:cNvPicPr/>
                <p:nvPr/>
              </p:nvPicPr>
              <p:blipFill>
                <a:blip r:embed="rId58"/>
                <a:stretch>
                  <a:fillRect/>
                </a:stretch>
              </p:blipFill>
              <p:spPr>
                <a:xfrm>
                  <a:off x="6963773" y="1918320"/>
                  <a:ext cx="466920" cy="3009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9" name="Freihand 38">
                  <a:extLst>
                    <a:ext uri="{FF2B5EF4-FFF2-40B4-BE49-F238E27FC236}">
                      <a16:creationId xmlns:a16="http://schemas.microsoft.com/office/drawing/2014/main" id="{D4B72FA2-4302-4FB4-916A-3CFD002B00D8}"/>
                    </a:ext>
                  </a:extLst>
                </p14:cNvPr>
                <p14:cNvContentPartPr/>
                <p14:nvPr/>
              </p14:nvContentPartPr>
              <p14:xfrm>
                <a:off x="7341773" y="1883760"/>
                <a:ext cx="39960" cy="5040"/>
              </p14:xfrm>
            </p:contentPart>
          </mc:Choice>
          <mc:Fallback xmlns="">
            <p:pic>
              <p:nvPicPr>
                <p:cNvPr id="39" name="Freihand 38">
                  <a:extLst>
                    <a:ext uri="{FF2B5EF4-FFF2-40B4-BE49-F238E27FC236}">
                      <a16:creationId xmlns:a16="http://schemas.microsoft.com/office/drawing/2014/main" id="{D4B72FA2-4302-4FB4-916A-3CFD002B00D8}"/>
                    </a:ext>
                  </a:extLst>
                </p:cNvPr>
                <p:cNvPicPr/>
                <p:nvPr/>
              </p:nvPicPr>
              <p:blipFill>
                <a:blip r:embed="rId60"/>
                <a:stretch>
                  <a:fillRect/>
                </a:stretch>
              </p:blipFill>
              <p:spPr>
                <a:xfrm>
                  <a:off x="7337453" y="1879440"/>
                  <a:ext cx="486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0" name="Freihand 39">
                  <a:extLst>
                    <a:ext uri="{FF2B5EF4-FFF2-40B4-BE49-F238E27FC236}">
                      <a16:creationId xmlns:a16="http://schemas.microsoft.com/office/drawing/2014/main" id="{C4F85AB5-47F4-4743-B32A-98688B3CD762}"/>
                    </a:ext>
                  </a:extLst>
                </p14:cNvPr>
                <p14:cNvContentPartPr/>
                <p14:nvPr/>
              </p14:nvContentPartPr>
              <p14:xfrm>
                <a:off x="7861253" y="1949640"/>
                <a:ext cx="9720" cy="210960"/>
              </p14:xfrm>
            </p:contentPart>
          </mc:Choice>
          <mc:Fallback xmlns="">
            <p:pic>
              <p:nvPicPr>
                <p:cNvPr id="40" name="Freihand 39">
                  <a:extLst>
                    <a:ext uri="{FF2B5EF4-FFF2-40B4-BE49-F238E27FC236}">
                      <a16:creationId xmlns:a16="http://schemas.microsoft.com/office/drawing/2014/main" id="{C4F85AB5-47F4-4743-B32A-98688B3CD762}"/>
                    </a:ext>
                  </a:extLst>
                </p:cNvPr>
                <p:cNvPicPr/>
                <p:nvPr/>
              </p:nvPicPr>
              <p:blipFill>
                <a:blip r:embed="rId62"/>
                <a:stretch>
                  <a:fillRect/>
                </a:stretch>
              </p:blipFill>
              <p:spPr>
                <a:xfrm>
                  <a:off x="7856933" y="1945320"/>
                  <a:ext cx="1836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1" name="Freihand 40">
                  <a:extLst>
                    <a:ext uri="{FF2B5EF4-FFF2-40B4-BE49-F238E27FC236}">
                      <a16:creationId xmlns:a16="http://schemas.microsoft.com/office/drawing/2014/main" id="{CF098419-F6BB-4AD6-8CB1-7A08A4B91FE1}"/>
                    </a:ext>
                  </a:extLst>
                </p14:cNvPr>
                <p14:cNvContentPartPr/>
                <p14:nvPr/>
              </p14:nvContentPartPr>
              <p14:xfrm>
                <a:off x="7687373" y="1951440"/>
                <a:ext cx="337320" cy="236520"/>
              </p14:xfrm>
            </p:contentPart>
          </mc:Choice>
          <mc:Fallback xmlns="">
            <p:pic>
              <p:nvPicPr>
                <p:cNvPr id="41" name="Freihand 40">
                  <a:extLst>
                    <a:ext uri="{FF2B5EF4-FFF2-40B4-BE49-F238E27FC236}">
                      <a16:creationId xmlns:a16="http://schemas.microsoft.com/office/drawing/2014/main" id="{CF098419-F6BB-4AD6-8CB1-7A08A4B91FE1}"/>
                    </a:ext>
                  </a:extLst>
                </p:cNvPr>
                <p:cNvPicPr/>
                <p:nvPr/>
              </p:nvPicPr>
              <p:blipFill>
                <a:blip r:embed="rId64"/>
                <a:stretch>
                  <a:fillRect/>
                </a:stretch>
              </p:blipFill>
              <p:spPr>
                <a:xfrm>
                  <a:off x="7683053" y="1947120"/>
                  <a:ext cx="34596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2" name="Freihand 41">
                  <a:extLst>
                    <a:ext uri="{FF2B5EF4-FFF2-40B4-BE49-F238E27FC236}">
                      <a16:creationId xmlns:a16="http://schemas.microsoft.com/office/drawing/2014/main" id="{EB463375-4C63-4020-A2F0-2D60F55E6BAC}"/>
                    </a:ext>
                  </a:extLst>
                </p14:cNvPr>
                <p14:cNvContentPartPr/>
                <p14:nvPr/>
              </p14:nvContentPartPr>
              <p14:xfrm>
                <a:off x="8360573" y="2000040"/>
                <a:ext cx="382680" cy="154080"/>
              </p14:xfrm>
            </p:contentPart>
          </mc:Choice>
          <mc:Fallback xmlns="">
            <p:pic>
              <p:nvPicPr>
                <p:cNvPr id="42" name="Freihand 41">
                  <a:extLst>
                    <a:ext uri="{FF2B5EF4-FFF2-40B4-BE49-F238E27FC236}">
                      <a16:creationId xmlns:a16="http://schemas.microsoft.com/office/drawing/2014/main" id="{EB463375-4C63-4020-A2F0-2D60F55E6BAC}"/>
                    </a:ext>
                  </a:extLst>
                </p:cNvPr>
                <p:cNvPicPr/>
                <p:nvPr/>
              </p:nvPicPr>
              <p:blipFill>
                <a:blip r:embed="rId66"/>
                <a:stretch>
                  <a:fillRect/>
                </a:stretch>
              </p:blipFill>
              <p:spPr>
                <a:xfrm>
                  <a:off x="8356253" y="1995720"/>
                  <a:ext cx="3913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3" name="Freihand 42">
                  <a:extLst>
                    <a:ext uri="{FF2B5EF4-FFF2-40B4-BE49-F238E27FC236}">
                      <a16:creationId xmlns:a16="http://schemas.microsoft.com/office/drawing/2014/main" id="{293206B5-4CE1-4ED1-96D3-01147E14A8A8}"/>
                    </a:ext>
                  </a:extLst>
                </p14:cNvPr>
                <p14:cNvContentPartPr/>
                <p14:nvPr/>
              </p14:nvContentPartPr>
              <p14:xfrm>
                <a:off x="8730293" y="1916880"/>
                <a:ext cx="303120" cy="204120"/>
              </p14:xfrm>
            </p:contentPart>
          </mc:Choice>
          <mc:Fallback xmlns="">
            <p:pic>
              <p:nvPicPr>
                <p:cNvPr id="43" name="Freihand 42">
                  <a:extLst>
                    <a:ext uri="{FF2B5EF4-FFF2-40B4-BE49-F238E27FC236}">
                      <a16:creationId xmlns:a16="http://schemas.microsoft.com/office/drawing/2014/main" id="{293206B5-4CE1-4ED1-96D3-01147E14A8A8}"/>
                    </a:ext>
                  </a:extLst>
                </p:cNvPr>
                <p:cNvPicPr/>
                <p:nvPr/>
              </p:nvPicPr>
              <p:blipFill>
                <a:blip r:embed="rId68"/>
                <a:stretch>
                  <a:fillRect/>
                </a:stretch>
              </p:blipFill>
              <p:spPr>
                <a:xfrm>
                  <a:off x="8725973" y="1912560"/>
                  <a:ext cx="31176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4" name="Freihand 43">
                  <a:extLst>
                    <a:ext uri="{FF2B5EF4-FFF2-40B4-BE49-F238E27FC236}">
                      <a16:creationId xmlns:a16="http://schemas.microsoft.com/office/drawing/2014/main" id="{C7BCAD9E-4764-4A30-B3AA-6D6211246732}"/>
                    </a:ext>
                  </a:extLst>
                </p14:cNvPr>
                <p14:cNvContentPartPr/>
                <p14:nvPr/>
              </p14:nvContentPartPr>
              <p14:xfrm>
                <a:off x="9254813" y="1973760"/>
                <a:ext cx="432360" cy="136440"/>
              </p14:xfrm>
            </p:contentPart>
          </mc:Choice>
          <mc:Fallback xmlns="">
            <p:pic>
              <p:nvPicPr>
                <p:cNvPr id="44" name="Freihand 43">
                  <a:extLst>
                    <a:ext uri="{FF2B5EF4-FFF2-40B4-BE49-F238E27FC236}">
                      <a16:creationId xmlns:a16="http://schemas.microsoft.com/office/drawing/2014/main" id="{C7BCAD9E-4764-4A30-B3AA-6D6211246732}"/>
                    </a:ext>
                  </a:extLst>
                </p:cNvPr>
                <p:cNvPicPr/>
                <p:nvPr/>
              </p:nvPicPr>
              <p:blipFill>
                <a:blip r:embed="rId70"/>
                <a:stretch>
                  <a:fillRect/>
                </a:stretch>
              </p:blipFill>
              <p:spPr>
                <a:xfrm>
                  <a:off x="9250493" y="1969440"/>
                  <a:ext cx="44100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5" name="Freihand 44">
                  <a:extLst>
                    <a:ext uri="{FF2B5EF4-FFF2-40B4-BE49-F238E27FC236}">
                      <a16:creationId xmlns:a16="http://schemas.microsoft.com/office/drawing/2014/main" id="{A596DE23-9674-4B5A-9EB4-8AFB4124BD98}"/>
                    </a:ext>
                  </a:extLst>
                </p14:cNvPr>
                <p14:cNvContentPartPr/>
                <p14:nvPr/>
              </p14:nvContentPartPr>
              <p14:xfrm>
                <a:off x="9945293" y="2002560"/>
                <a:ext cx="305280" cy="257400"/>
              </p14:xfrm>
            </p:contentPart>
          </mc:Choice>
          <mc:Fallback xmlns="">
            <p:pic>
              <p:nvPicPr>
                <p:cNvPr id="45" name="Freihand 44">
                  <a:extLst>
                    <a:ext uri="{FF2B5EF4-FFF2-40B4-BE49-F238E27FC236}">
                      <a16:creationId xmlns:a16="http://schemas.microsoft.com/office/drawing/2014/main" id="{A596DE23-9674-4B5A-9EB4-8AFB4124BD98}"/>
                    </a:ext>
                  </a:extLst>
                </p:cNvPr>
                <p:cNvPicPr/>
                <p:nvPr/>
              </p:nvPicPr>
              <p:blipFill>
                <a:blip r:embed="rId72"/>
                <a:stretch>
                  <a:fillRect/>
                </a:stretch>
              </p:blipFill>
              <p:spPr>
                <a:xfrm>
                  <a:off x="9940973" y="1998240"/>
                  <a:ext cx="31392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6" name="Freihand 45">
                  <a:extLst>
                    <a:ext uri="{FF2B5EF4-FFF2-40B4-BE49-F238E27FC236}">
                      <a16:creationId xmlns:a16="http://schemas.microsoft.com/office/drawing/2014/main" id="{81B0030E-F396-45EB-BF0E-D007057364FA}"/>
                    </a:ext>
                  </a:extLst>
                </p14:cNvPr>
                <p14:cNvContentPartPr/>
                <p14:nvPr/>
              </p14:nvContentPartPr>
              <p14:xfrm>
                <a:off x="10248053" y="1919400"/>
                <a:ext cx="252720" cy="347400"/>
              </p14:xfrm>
            </p:contentPart>
          </mc:Choice>
          <mc:Fallback xmlns="">
            <p:pic>
              <p:nvPicPr>
                <p:cNvPr id="46" name="Freihand 45">
                  <a:extLst>
                    <a:ext uri="{FF2B5EF4-FFF2-40B4-BE49-F238E27FC236}">
                      <a16:creationId xmlns:a16="http://schemas.microsoft.com/office/drawing/2014/main" id="{81B0030E-F396-45EB-BF0E-D007057364FA}"/>
                    </a:ext>
                  </a:extLst>
                </p:cNvPr>
                <p:cNvPicPr/>
                <p:nvPr/>
              </p:nvPicPr>
              <p:blipFill>
                <a:blip r:embed="rId74"/>
                <a:stretch>
                  <a:fillRect/>
                </a:stretch>
              </p:blipFill>
              <p:spPr>
                <a:xfrm>
                  <a:off x="10243733" y="1915080"/>
                  <a:ext cx="261360" cy="3560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7" name="Freihand 46">
                  <a:extLst>
                    <a:ext uri="{FF2B5EF4-FFF2-40B4-BE49-F238E27FC236}">
                      <a16:creationId xmlns:a16="http://schemas.microsoft.com/office/drawing/2014/main" id="{FAE5186B-2CFC-46D4-9368-4BA448FEA0AE}"/>
                    </a:ext>
                  </a:extLst>
                </p14:cNvPr>
                <p14:cNvContentPartPr/>
                <p14:nvPr/>
              </p14:nvContentPartPr>
              <p14:xfrm>
                <a:off x="10565213" y="1885920"/>
                <a:ext cx="320400" cy="171720"/>
              </p14:xfrm>
            </p:contentPart>
          </mc:Choice>
          <mc:Fallback xmlns="">
            <p:pic>
              <p:nvPicPr>
                <p:cNvPr id="47" name="Freihand 46">
                  <a:extLst>
                    <a:ext uri="{FF2B5EF4-FFF2-40B4-BE49-F238E27FC236}">
                      <a16:creationId xmlns:a16="http://schemas.microsoft.com/office/drawing/2014/main" id="{FAE5186B-2CFC-46D4-9368-4BA448FEA0AE}"/>
                    </a:ext>
                  </a:extLst>
                </p:cNvPr>
                <p:cNvPicPr/>
                <p:nvPr/>
              </p:nvPicPr>
              <p:blipFill>
                <a:blip r:embed="rId76"/>
                <a:stretch>
                  <a:fillRect/>
                </a:stretch>
              </p:blipFill>
              <p:spPr>
                <a:xfrm>
                  <a:off x="10560893" y="1881600"/>
                  <a:ext cx="3290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8" name="Freihand 47">
                  <a:extLst>
                    <a:ext uri="{FF2B5EF4-FFF2-40B4-BE49-F238E27FC236}">
                      <a16:creationId xmlns:a16="http://schemas.microsoft.com/office/drawing/2014/main" id="{B9F8146A-AE7C-480A-B024-44C2795DD389}"/>
                    </a:ext>
                  </a:extLst>
                </p14:cNvPr>
                <p14:cNvContentPartPr/>
                <p14:nvPr/>
              </p14:nvContentPartPr>
              <p14:xfrm>
                <a:off x="10314653" y="1852080"/>
                <a:ext cx="192960" cy="16560"/>
              </p14:xfrm>
            </p:contentPart>
          </mc:Choice>
          <mc:Fallback xmlns="">
            <p:pic>
              <p:nvPicPr>
                <p:cNvPr id="48" name="Freihand 47">
                  <a:extLst>
                    <a:ext uri="{FF2B5EF4-FFF2-40B4-BE49-F238E27FC236}">
                      <a16:creationId xmlns:a16="http://schemas.microsoft.com/office/drawing/2014/main" id="{B9F8146A-AE7C-480A-B024-44C2795DD389}"/>
                    </a:ext>
                  </a:extLst>
                </p:cNvPr>
                <p:cNvPicPr/>
                <p:nvPr/>
              </p:nvPicPr>
              <p:blipFill>
                <a:blip r:embed="rId78"/>
                <a:stretch>
                  <a:fillRect/>
                </a:stretch>
              </p:blipFill>
              <p:spPr>
                <a:xfrm>
                  <a:off x="10310333" y="1847760"/>
                  <a:ext cx="2016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9" name="Freihand 48">
                  <a:extLst>
                    <a:ext uri="{FF2B5EF4-FFF2-40B4-BE49-F238E27FC236}">
                      <a16:creationId xmlns:a16="http://schemas.microsoft.com/office/drawing/2014/main" id="{C0126DE2-06D2-40A9-820E-A4F641D47D54}"/>
                    </a:ext>
                  </a:extLst>
                </p14:cNvPr>
                <p14:cNvContentPartPr/>
                <p14:nvPr/>
              </p14:nvContentPartPr>
              <p14:xfrm>
                <a:off x="6375893" y="2373720"/>
                <a:ext cx="168480" cy="191160"/>
              </p14:xfrm>
            </p:contentPart>
          </mc:Choice>
          <mc:Fallback xmlns="">
            <p:pic>
              <p:nvPicPr>
                <p:cNvPr id="49" name="Freihand 48">
                  <a:extLst>
                    <a:ext uri="{FF2B5EF4-FFF2-40B4-BE49-F238E27FC236}">
                      <a16:creationId xmlns:a16="http://schemas.microsoft.com/office/drawing/2014/main" id="{C0126DE2-06D2-40A9-820E-A4F641D47D54}"/>
                    </a:ext>
                  </a:extLst>
                </p:cNvPr>
                <p:cNvPicPr/>
                <p:nvPr/>
              </p:nvPicPr>
              <p:blipFill>
                <a:blip r:embed="rId80"/>
                <a:stretch>
                  <a:fillRect/>
                </a:stretch>
              </p:blipFill>
              <p:spPr>
                <a:xfrm>
                  <a:off x="6371573" y="2369400"/>
                  <a:ext cx="177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0" name="Freihand 49">
                  <a:extLst>
                    <a:ext uri="{FF2B5EF4-FFF2-40B4-BE49-F238E27FC236}">
                      <a16:creationId xmlns:a16="http://schemas.microsoft.com/office/drawing/2014/main" id="{91F22486-B9B8-4BDF-9082-CD1804405F93}"/>
                    </a:ext>
                  </a:extLst>
                </p14:cNvPr>
                <p14:cNvContentPartPr/>
                <p14:nvPr/>
              </p14:nvContentPartPr>
              <p14:xfrm>
                <a:off x="6609533" y="2318280"/>
                <a:ext cx="271440" cy="219600"/>
              </p14:xfrm>
            </p:contentPart>
          </mc:Choice>
          <mc:Fallback xmlns="">
            <p:pic>
              <p:nvPicPr>
                <p:cNvPr id="50" name="Freihand 49">
                  <a:extLst>
                    <a:ext uri="{FF2B5EF4-FFF2-40B4-BE49-F238E27FC236}">
                      <a16:creationId xmlns:a16="http://schemas.microsoft.com/office/drawing/2014/main" id="{91F22486-B9B8-4BDF-9082-CD1804405F93}"/>
                    </a:ext>
                  </a:extLst>
                </p:cNvPr>
                <p:cNvPicPr/>
                <p:nvPr/>
              </p:nvPicPr>
              <p:blipFill>
                <a:blip r:embed="rId82"/>
                <a:stretch>
                  <a:fillRect/>
                </a:stretch>
              </p:blipFill>
              <p:spPr>
                <a:xfrm>
                  <a:off x="6605213" y="2313960"/>
                  <a:ext cx="2800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1" name="Freihand 50">
                  <a:extLst>
                    <a:ext uri="{FF2B5EF4-FFF2-40B4-BE49-F238E27FC236}">
                      <a16:creationId xmlns:a16="http://schemas.microsoft.com/office/drawing/2014/main" id="{8925B660-9C00-4A36-AB69-04B29C99A02C}"/>
                    </a:ext>
                  </a:extLst>
                </p14:cNvPr>
                <p14:cNvContentPartPr/>
                <p14:nvPr/>
              </p14:nvContentPartPr>
              <p14:xfrm>
                <a:off x="6940733" y="2317200"/>
                <a:ext cx="137880" cy="159840"/>
              </p14:xfrm>
            </p:contentPart>
          </mc:Choice>
          <mc:Fallback xmlns="">
            <p:pic>
              <p:nvPicPr>
                <p:cNvPr id="51" name="Freihand 50">
                  <a:extLst>
                    <a:ext uri="{FF2B5EF4-FFF2-40B4-BE49-F238E27FC236}">
                      <a16:creationId xmlns:a16="http://schemas.microsoft.com/office/drawing/2014/main" id="{8925B660-9C00-4A36-AB69-04B29C99A02C}"/>
                    </a:ext>
                  </a:extLst>
                </p:cNvPr>
                <p:cNvPicPr/>
                <p:nvPr/>
              </p:nvPicPr>
              <p:blipFill>
                <a:blip r:embed="rId84"/>
                <a:stretch>
                  <a:fillRect/>
                </a:stretch>
              </p:blipFill>
              <p:spPr>
                <a:xfrm>
                  <a:off x="6936413" y="2312880"/>
                  <a:ext cx="14652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2" name="Freihand 51">
                  <a:extLst>
                    <a:ext uri="{FF2B5EF4-FFF2-40B4-BE49-F238E27FC236}">
                      <a16:creationId xmlns:a16="http://schemas.microsoft.com/office/drawing/2014/main" id="{F5279335-BDE8-4782-BD69-ABD30EB755F7}"/>
                    </a:ext>
                  </a:extLst>
                </p14:cNvPr>
                <p14:cNvContentPartPr/>
                <p14:nvPr/>
              </p14:nvContentPartPr>
              <p14:xfrm>
                <a:off x="6975293" y="2417280"/>
                <a:ext cx="117000" cy="67680"/>
              </p14:xfrm>
            </p:contentPart>
          </mc:Choice>
          <mc:Fallback xmlns="">
            <p:pic>
              <p:nvPicPr>
                <p:cNvPr id="52" name="Freihand 51">
                  <a:extLst>
                    <a:ext uri="{FF2B5EF4-FFF2-40B4-BE49-F238E27FC236}">
                      <a16:creationId xmlns:a16="http://schemas.microsoft.com/office/drawing/2014/main" id="{F5279335-BDE8-4782-BD69-ABD30EB755F7}"/>
                    </a:ext>
                  </a:extLst>
                </p:cNvPr>
                <p:cNvPicPr/>
                <p:nvPr/>
              </p:nvPicPr>
              <p:blipFill>
                <a:blip r:embed="rId86"/>
                <a:stretch>
                  <a:fillRect/>
                </a:stretch>
              </p:blipFill>
              <p:spPr>
                <a:xfrm>
                  <a:off x="6970973" y="2412960"/>
                  <a:ext cx="1256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3" name="Freihand 52">
                  <a:extLst>
                    <a:ext uri="{FF2B5EF4-FFF2-40B4-BE49-F238E27FC236}">
                      <a16:creationId xmlns:a16="http://schemas.microsoft.com/office/drawing/2014/main" id="{10EEE5D8-4FD4-4AC7-BD0F-C364193EAE4A}"/>
                    </a:ext>
                  </a:extLst>
                </p14:cNvPr>
                <p14:cNvContentPartPr/>
                <p14:nvPr/>
              </p14:nvContentPartPr>
              <p14:xfrm>
                <a:off x="7084733" y="2397480"/>
                <a:ext cx="91080" cy="100080"/>
              </p14:xfrm>
            </p:contentPart>
          </mc:Choice>
          <mc:Fallback xmlns="">
            <p:pic>
              <p:nvPicPr>
                <p:cNvPr id="53" name="Freihand 52">
                  <a:extLst>
                    <a:ext uri="{FF2B5EF4-FFF2-40B4-BE49-F238E27FC236}">
                      <a16:creationId xmlns:a16="http://schemas.microsoft.com/office/drawing/2014/main" id="{10EEE5D8-4FD4-4AC7-BD0F-C364193EAE4A}"/>
                    </a:ext>
                  </a:extLst>
                </p:cNvPr>
                <p:cNvPicPr/>
                <p:nvPr/>
              </p:nvPicPr>
              <p:blipFill>
                <a:blip r:embed="rId88"/>
                <a:stretch>
                  <a:fillRect/>
                </a:stretch>
              </p:blipFill>
              <p:spPr>
                <a:xfrm>
                  <a:off x="7080413" y="2393160"/>
                  <a:ext cx="9972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4" name="Freihand 53">
                  <a:extLst>
                    <a:ext uri="{FF2B5EF4-FFF2-40B4-BE49-F238E27FC236}">
                      <a16:creationId xmlns:a16="http://schemas.microsoft.com/office/drawing/2014/main" id="{C9E0F53F-37EF-4718-82C1-9DB37F22877B}"/>
                    </a:ext>
                  </a:extLst>
                </p14:cNvPr>
                <p14:cNvContentPartPr/>
                <p14:nvPr/>
              </p14:nvContentPartPr>
              <p14:xfrm>
                <a:off x="7238453" y="2252040"/>
                <a:ext cx="494640" cy="280080"/>
              </p14:xfrm>
            </p:contentPart>
          </mc:Choice>
          <mc:Fallback xmlns="">
            <p:pic>
              <p:nvPicPr>
                <p:cNvPr id="54" name="Freihand 53">
                  <a:extLst>
                    <a:ext uri="{FF2B5EF4-FFF2-40B4-BE49-F238E27FC236}">
                      <a16:creationId xmlns:a16="http://schemas.microsoft.com/office/drawing/2014/main" id="{C9E0F53F-37EF-4718-82C1-9DB37F22877B}"/>
                    </a:ext>
                  </a:extLst>
                </p:cNvPr>
                <p:cNvPicPr/>
                <p:nvPr/>
              </p:nvPicPr>
              <p:blipFill>
                <a:blip r:embed="rId90"/>
                <a:stretch>
                  <a:fillRect/>
                </a:stretch>
              </p:blipFill>
              <p:spPr>
                <a:xfrm>
                  <a:off x="7234133" y="2247720"/>
                  <a:ext cx="50328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5" name="Freihand 54">
                  <a:extLst>
                    <a:ext uri="{FF2B5EF4-FFF2-40B4-BE49-F238E27FC236}">
                      <a16:creationId xmlns:a16="http://schemas.microsoft.com/office/drawing/2014/main" id="{A2970933-AB45-4C44-8664-72B58934BE71}"/>
                    </a:ext>
                  </a:extLst>
                </p14:cNvPr>
                <p14:cNvContentPartPr/>
                <p14:nvPr/>
              </p14:nvContentPartPr>
              <p14:xfrm>
                <a:off x="7607453" y="2289840"/>
                <a:ext cx="53640" cy="15120"/>
              </p14:xfrm>
            </p:contentPart>
          </mc:Choice>
          <mc:Fallback xmlns="">
            <p:pic>
              <p:nvPicPr>
                <p:cNvPr id="55" name="Freihand 54">
                  <a:extLst>
                    <a:ext uri="{FF2B5EF4-FFF2-40B4-BE49-F238E27FC236}">
                      <a16:creationId xmlns:a16="http://schemas.microsoft.com/office/drawing/2014/main" id="{A2970933-AB45-4C44-8664-72B58934BE71}"/>
                    </a:ext>
                  </a:extLst>
                </p:cNvPr>
                <p:cNvPicPr/>
                <p:nvPr/>
              </p:nvPicPr>
              <p:blipFill>
                <a:blip r:embed="rId92"/>
                <a:stretch>
                  <a:fillRect/>
                </a:stretch>
              </p:blipFill>
              <p:spPr>
                <a:xfrm>
                  <a:off x="7603133" y="2285520"/>
                  <a:ext cx="622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6" name="Freihand 55">
                  <a:extLst>
                    <a:ext uri="{FF2B5EF4-FFF2-40B4-BE49-F238E27FC236}">
                      <a16:creationId xmlns:a16="http://schemas.microsoft.com/office/drawing/2014/main" id="{B04BD302-134B-4419-A57E-D821C4EEF383}"/>
                    </a:ext>
                  </a:extLst>
                </p14:cNvPr>
                <p14:cNvContentPartPr/>
                <p14:nvPr/>
              </p14:nvContentPartPr>
              <p14:xfrm>
                <a:off x="7757573" y="2389920"/>
                <a:ext cx="107280" cy="90720"/>
              </p14:xfrm>
            </p:contentPart>
          </mc:Choice>
          <mc:Fallback xmlns="">
            <p:pic>
              <p:nvPicPr>
                <p:cNvPr id="56" name="Freihand 55">
                  <a:extLst>
                    <a:ext uri="{FF2B5EF4-FFF2-40B4-BE49-F238E27FC236}">
                      <a16:creationId xmlns:a16="http://schemas.microsoft.com/office/drawing/2014/main" id="{B04BD302-134B-4419-A57E-D821C4EEF383}"/>
                    </a:ext>
                  </a:extLst>
                </p:cNvPr>
                <p:cNvPicPr/>
                <p:nvPr/>
              </p:nvPicPr>
              <p:blipFill>
                <a:blip r:embed="rId94"/>
                <a:stretch>
                  <a:fillRect/>
                </a:stretch>
              </p:blipFill>
              <p:spPr>
                <a:xfrm>
                  <a:off x="7753253" y="2385600"/>
                  <a:ext cx="1159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7" name="Freihand 56">
                  <a:extLst>
                    <a:ext uri="{FF2B5EF4-FFF2-40B4-BE49-F238E27FC236}">
                      <a16:creationId xmlns:a16="http://schemas.microsoft.com/office/drawing/2014/main" id="{B1BCBD4D-3226-43F8-AD3B-6786F8D0BA77}"/>
                    </a:ext>
                  </a:extLst>
                </p14:cNvPr>
                <p14:cNvContentPartPr/>
                <p14:nvPr/>
              </p14:nvContentPartPr>
              <p14:xfrm>
                <a:off x="7924613" y="2265720"/>
                <a:ext cx="172080" cy="174240"/>
              </p14:xfrm>
            </p:contentPart>
          </mc:Choice>
          <mc:Fallback xmlns="">
            <p:pic>
              <p:nvPicPr>
                <p:cNvPr id="57" name="Freihand 56">
                  <a:extLst>
                    <a:ext uri="{FF2B5EF4-FFF2-40B4-BE49-F238E27FC236}">
                      <a16:creationId xmlns:a16="http://schemas.microsoft.com/office/drawing/2014/main" id="{B1BCBD4D-3226-43F8-AD3B-6786F8D0BA77}"/>
                    </a:ext>
                  </a:extLst>
                </p:cNvPr>
                <p:cNvPicPr/>
                <p:nvPr/>
              </p:nvPicPr>
              <p:blipFill>
                <a:blip r:embed="rId96"/>
                <a:stretch>
                  <a:fillRect/>
                </a:stretch>
              </p:blipFill>
              <p:spPr>
                <a:xfrm>
                  <a:off x="7920293" y="2261400"/>
                  <a:ext cx="1807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8" name="Freihand 57">
                  <a:extLst>
                    <a:ext uri="{FF2B5EF4-FFF2-40B4-BE49-F238E27FC236}">
                      <a16:creationId xmlns:a16="http://schemas.microsoft.com/office/drawing/2014/main" id="{7E0CA75E-50CC-4BDA-9409-3E004F7C9B1C}"/>
                    </a:ext>
                  </a:extLst>
                </p14:cNvPr>
                <p14:cNvContentPartPr/>
                <p14:nvPr/>
              </p14:nvContentPartPr>
              <p14:xfrm>
                <a:off x="8148533" y="2251320"/>
                <a:ext cx="619560" cy="290520"/>
              </p14:xfrm>
            </p:contentPart>
          </mc:Choice>
          <mc:Fallback xmlns="">
            <p:pic>
              <p:nvPicPr>
                <p:cNvPr id="58" name="Freihand 57">
                  <a:extLst>
                    <a:ext uri="{FF2B5EF4-FFF2-40B4-BE49-F238E27FC236}">
                      <a16:creationId xmlns:a16="http://schemas.microsoft.com/office/drawing/2014/main" id="{7E0CA75E-50CC-4BDA-9409-3E004F7C9B1C}"/>
                    </a:ext>
                  </a:extLst>
                </p:cNvPr>
                <p:cNvPicPr/>
                <p:nvPr/>
              </p:nvPicPr>
              <p:blipFill>
                <a:blip r:embed="rId98"/>
                <a:stretch>
                  <a:fillRect/>
                </a:stretch>
              </p:blipFill>
              <p:spPr>
                <a:xfrm>
                  <a:off x="8144213" y="2247000"/>
                  <a:ext cx="62820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9" name="Freihand 58">
                  <a:extLst>
                    <a:ext uri="{FF2B5EF4-FFF2-40B4-BE49-F238E27FC236}">
                      <a16:creationId xmlns:a16="http://schemas.microsoft.com/office/drawing/2014/main" id="{B9D040DF-BB2B-4DB2-9EBD-94FFEC68AA1F}"/>
                    </a:ext>
                  </a:extLst>
                </p14:cNvPr>
                <p14:cNvContentPartPr/>
                <p14:nvPr/>
              </p14:nvContentPartPr>
              <p14:xfrm>
                <a:off x="9036653" y="2321520"/>
                <a:ext cx="316080" cy="163440"/>
              </p14:xfrm>
            </p:contentPart>
          </mc:Choice>
          <mc:Fallback xmlns="">
            <p:pic>
              <p:nvPicPr>
                <p:cNvPr id="59" name="Freihand 58">
                  <a:extLst>
                    <a:ext uri="{FF2B5EF4-FFF2-40B4-BE49-F238E27FC236}">
                      <a16:creationId xmlns:a16="http://schemas.microsoft.com/office/drawing/2014/main" id="{B9D040DF-BB2B-4DB2-9EBD-94FFEC68AA1F}"/>
                    </a:ext>
                  </a:extLst>
                </p:cNvPr>
                <p:cNvPicPr/>
                <p:nvPr/>
              </p:nvPicPr>
              <p:blipFill>
                <a:blip r:embed="rId100"/>
                <a:stretch>
                  <a:fillRect/>
                </a:stretch>
              </p:blipFill>
              <p:spPr>
                <a:xfrm>
                  <a:off x="9032333" y="2317200"/>
                  <a:ext cx="32472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0" name="Freihand 59">
                  <a:extLst>
                    <a:ext uri="{FF2B5EF4-FFF2-40B4-BE49-F238E27FC236}">
                      <a16:creationId xmlns:a16="http://schemas.microsoft.com/office/drawing/2014/main" id="{B1F253B0-70EB-4722-9695-A8E611B78DF6}"/>
                    </a:ext>
                  </a:extLst>
                </p14:cNvPr>
                <p14:cNvContentPartPr/>
                <p14:nvPr/>
              </p14:nvContentPartPr>
              <p14:xfrm>
                <a:off x="9290093" y="2232240"/>
                <a:ext cx="360" cy="360"/>
              </p14:xfrm>
            </p:contentPart>
          </mc:Choice>
          <mc:Fallback xmlns="">
            <p:pic>
              <p:nvPicPr>
                <p:cNvPr id="60" name="Freihand 59">
                  <a:extLst>
                    <a:ext uri="{FF2B5EF4-FFF2-40B4-BE49-F238E27FC236}">
                      <a16:creationId xmlns:a16="http://schemas.microsoft.com/office/drawing/2014/main" id="{B1F253B0-70EB-4722-9695-A8E611B78DF6}"/>
                    </a:ext>
                  </a:extLst>
                </p:cNvPr>
                <p:cNvPicPr/>
                <p:nvPr/>
              </p:nvPicPr>
              <p:blipFill>
                <a:blip r:embed="rId102"/>
                <a:stretch>
                  <a:fillRect/>
                </a:stretch>
              </p:blipFill>
              <p:spPr>
                <a:xfrm>
                  <a:off x="9285773" y="22279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1" name="Freihand 60">
                  <a:extLst>
                    <a:ext uri="{FF2B5EF4-FFF2-40B4-BE49-F238E27FC236}">
                      <a16:creationId xmlns:a16="http://schemas.microsoft.com/office/drawing/2014/main" id="{E2084B92-6B63-45DB-862D-5C1A3EDD042D}"/>
                    </a:ext>
                  </a:extLst>
                </p14:cNvPr>
                <p14:cNvContentPartPr/>
                <p14:nvPr/>
              </p14:nvContentPartPr>
              <p14:xfrm>
                <a:off x="9609413" y="2265360"/>
                <a:ext cx="106200" cy="218520"/>
              </p14:xfrm>
            </p:contentPart>
          </mc:Choice>
          <mc:Fallback xmlns="">
            <p:pic>
              <p:nvPicPr>
                <p:cNvPr id="61" name="Freihand 60">
                  <a:extLst>
                    <a:ext uri="{FF2B5EF4-FFF2-40B4-BE49-F238E27FC236}">
                      <a16:creationId xmlns:a16="http://schemas.microsoft.com/office/drawing/2014/main" id="{E2084B92-6B63-45DB-862D-5C1A3EDD042D}"/>
                    </a:ext>
                  </a:extLst>
                </p:cNvPr>
                <p:cNvPicPr/>
                <p:nvPr/>
              </p:nvPicPr>
              <p:blipFill>
                <a:blip r:embed="rId104"/>
                <a:stretch>
                  <a:fillRect/>
                </a:stretch>
              </p:blipFill>
              <p:spPr>
                <a:xfrm>
                  <a:off x="9605093" y="2261040"/>
                  <a:ext cx="11484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2" name="Freihand 61">
                  <a:extLst>
                    <a:ext uri="{FF2B5EF4-FFF2-40B4-BE49-F238E27FC236}">
                      <a16:creationId xmlns:a16="http://schemas.microsoft.com/office/drawing/2014/main" id="{7E351284-63A7-4B60-A1B1-7EDC903A6184}"/>
                    </a:ext>
                  </a:extLst>
                </p14:cNvPr>
                <p14:cNvContentPartPr/>
                <p14:nvPr/>
              </p14:nvContentPartPr>
              <p14:xfrm>
                <a:off x="9756653" y="2387040"/>
                <a:ext cx="104040" cy="53280"/>
              </p14:xfrm>
            </p:contentPart>
          </mc:Choice>
          <mc:Fallback xmlns="">
            <p:pic>
              <p:nvPicPr>
                <p:cNvPr id="62" name="Freihand 61">
                  <a:extLst>
                    <a:ext uri="{FF2B5EF4-FFF2-40B4-BE49-F238E27FC236}">
                      <a16:creationId xmlns:a16="http://schemas.microsoft.com/office/drawing/2014/main" id="{7E351284-63A7-4B60-A1B1-7EDC903A6184}"/>
                    </a:ext>
                  </a:extLst>
                </p:cNvPr>
                <p:cNvPicPr/>
                <p:nvPr/>
              </p:nvPicPr>
              <p:blipFill>
                <a:blip r:embed="rId106"/>
                <a:stretch>
                  <a:fillRect/>
                </a:stretch>
              </p:blipFill>
              <p:spPr>
                <a:xfrm>
                  <a:off x="9752333" y="2382720"/>
                  <a:ext cx="11268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3" name="Freihand 62">
                  <a:extLst>
                    <a:ext uri="{FF2B5EF4-FFF2-40B4-BE49-F238E27FC236}">
                      <a16:creationId xmlns:a16="http://schemas.microsoft.com/office/drawing/2014/main" id="{0251988A-E312-4087-9CF8-935AE693BD08}"/>
                    </a:ext>
                  </a:extLst>
                </p14:cNvPr>
                <p14:cNvContentPartPr/>
                <p14:nvPr/>
              </p14:nvContentPartPr>
              <p14:xfrm>
                <a:off x="9904973" y="2284440"/>
                <a:ext cx="176400" cy="189000"/>
              </p14:xfrm>
            </p:contentPart>
          </mc:Choice>
          <mc:Fallback xmlns="">
            <p:pic>
              <p:nvPicPr>
                <p:cNvPr id="63" name="Freihand 62">
                  <a:extLst>
                    <a:ext uri="{FF2B5EF4-FFF2-40B4-BE49-F238E27FC236}">
                      <a16:creationId xmlns:a16="http://schemas.microsoft.com/office/drawing/2014/main" id="{0251988A-E312-4087-9CF8-935AE693BD08}"/>
                    </a:ext>
                  </a:extLst>
                </p:cNvPr>
                <p:cNvPicPr/>
                <p:nvPr/>
              </p:nvPicPr>
              <p:blipFill>
                <a:blip r:embed="rId108"/>
                <a:stretch>
                  <a:fillRect/>
                </a:stretch>
              </p:blipFill>
              <p:spPr>
                <a:xfrm>
                  <a:off x="9900653" y="2279760"/>
                  <a:ext cx="18504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4" name="Freihand 63">
                  <a:extLst>
                    <a:ext uri="{FF2B5EF4-FFF2-40B4-BE49-F238E27FC236}">
                      <a16:creationId xmlns:a16="http://schemas.microsoft.com/office/drawing/2014/main" id="{5A2A5B4A-525A-4FE1-87F0-A024932FAD19}"/>
                    </a:ext>
                  </a:extLst>
                </p14:cNvPr>
                <p14:cNvContentPartPr/>
                <p14:nvPr/>
              </p14:nvContentPartPr>
              <p14:xfrm>
                <a:off x="10086053" y="2338440"/>
                <a:ext cx="124920" cy="130680"/>
              </p14:xfrm>
            </p:contentPart>
          </mc:Choice>
          <mc:Fallback xmlns="">
            <p:pic>
              <p:nvPicPr>
                <p:cNvPr id="64" name="Freihand 63">
                  <a:extLst>
                    <a:ext uri="{FF2B5EF4-FFF2-40B4-BE49-F238E27FC236}">
                      <a16:creationId xmlns:a16="http://schemas.microsoft.com/office/drawing/2014/main" id="{5A2A5B4A-525A-4FE1-87F0-A024932FAD19}"/>
                    </a:ext>
                  </a:extLst>
                </p:cNvPr>
                <p:cNvPicPr/>
                <p:nvPr/>
              </p:nvPicPr>
              <p:blipFill>
                <a:blip r:embed="rId110"/>
                <a:stretch>
                  <a:fillRect/>
                </a:stretch>
              </p:blipFill>
              <p:spPr>
                <a:xfrm>
                  <a:off x="10081733" y="2334120"/>
                  <a:ext cx="1335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5" name="Freihand 64">
                  <a:extLst>
                    <a:ext uri="{FF2B5EF4-FFF2-40B4-BE49-F238E27FC236}">
                      <a16:creationId xmlns:a16="http://schemas.microsoft.com/office/drawing/2014/main" id="{C70A4F58-D5CE-4922-8C76-0C91AE354A56}"/>
                    </a:ext>
                  </a:extLst>
                </p14:cNvPr>
                <p14:cNvContentPartPr/>
                <p14:nvPr/>
              </p14:nvContentPartPr>
              <p14:xfrm>
                <a:off x="10215293" y="2252040"/>
                <a:ext cx="159120" cy="199080"/>
              </p14:xfrm>
            </p:contentPart>
          </mc:Choice>
          <mc:Fallback xmlns="">
            <p:pic>
              <p:nvPicPr>
                <p:cNvPr id="65" name="Freihand 64">
                  <a:extLst>
                    <a:ext uri="{FF2B5EF4-FFF2-40B4-BE49-F238E27FC236}">
                      <a16:creationId xmlns:a16="http://schemas.microsoft.com/office/drawing/2014/main" id="{C70A4F58-D5CE-4922-8C76-0C91AE354A56}"/>
                    </a:ext>
                  </a:extLst>
                </p:cNvPr>
                <p:cNvPicPr/>
                <p:nvPr/>
              </p:nvPicPr>
              <p:blipFill>
                <a:blip r:embed="rId112"/>
                <a:stretch>
                  <a:fillRect/>
                </a:stretch>
              </p:blipFill>
              <p:spPr>
                <a:xfrm>
                  <a:off x="10210973" y="2247720"/>
                  <a:ext cx="16776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6" name="Freihand 65">
                  <a:extLst>
                    <a:ext uri="{FF2B5EF4-FFF2-40B4-BE49-F238E27FC236}">
                      <a16:creationId xmlns:a16="http://schemas.microsoft.com/office/drawing/2014/main" id="{BFF09217-A7A0-4786-9C11-362A8DDF5911}"/>
                    </a:ext>
                  </a:extLst>
                </p14:cNvPr>
                <p14:cNvContentPartPr/>
                <p14:nvPr/>
              </p14:nvContentPartPr>
              <p14:xfrm>
                <a:off x="9816053" y="2253480"/>
                <a:ext cx="222120" cy="10080"/>
              </p14:xfrm>
            </p:contentPart>
          </mc:Choice>
          <mc:Fallback xmlns="">
            <p:pic>
              <p:nvPicPr>
                <p:cNvPr id="66" name="Freihand 65">
                  <a:extLst>
                    <a:ext uri="{FF2B5EF4-FFF2-40B4-BE49-F238E27FC236}">
                      <a16:creationId xmlns:a16="http://schemas.microsoft.com/office/drawing/2014/main" id="{BFF09217-A7A0-4786-9C11-362A8DDF5911}"/>
                    </a:ext>
                  </a:extLst>
                </p:cNvPr>
                <p:cNvPicPr/>
                <p:nvPr/>
              </p:nvPicPr>
              <p:blipFill>
                <a:blip r:embed="rId114"/>
                <a:stretch>
                  <a:fillRect/>
                </a:stretch>
              </p:blipFill>
              <p:spPr>
                <a:xfrm>
                  <a:off x="9811733" y="2249160"/>
                  <a:ext cx="2307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7" name="Freihand 66">
                  <a:extLst>
                    <a:ext uri="{FF2B5EF4-FFF2-40B4-BE49-F238E27FC236}">
                      <a16:creationId xmlns:a16="http://schemas.microsoft.com/office/drawing/2014/main" id="{5257FC4F-5ADC-412A-81E3-0ED2486E9EF0}"/>
                    </a:ext>
                  </a:extLst>
                </p14:cNvPr>
                <p14:cNvContentPartPr/>
                <p14:nvPr/>
              </p14:nvContentPartPr>
              <p14:xfrm>
                <a:off x="9495653" y="2540040"/>
                <a:ext cx="994320" cy="72000"/>
              </p14:xfrm>
            </p:contentPart>
          </mc:Choice>
          <mc:Fallback xmlns="">
            <p:pic>
              <p:nvPicPr>
                <p:cNvPr id="67" name="Freihand 66">
                  <a:extLst>
                    <a:ext uri="{FF2B5EF4-FFF2-40B4-BE49-F238E27FC236}">
                      <a16:creationId xmlns:a16="http://schemas.microsoft.com/office/drawing/2014/main" id="{5257FC4F-5ADC-412A-81E3-0ED2486E9EF0}"/>
                    </a:ext>
                  </a:extLst>
                </p:cNvPr>
                <p:cNvPicPr/>
                <p:nvPr/>
              </p:nvPicPr>
              <p:blipFill>
                <a:blip r:embed="rId116"/>
                <a:stretch>
                  <a:fillRect/>
                </a:stretch>
              </p:blipFill>
              <p:spPr>
                <a:xfrm>
                  <a:off x="9491333" y="2535720"/>
                  <a:ext cx="10029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8" name="Freihand 67">
                  <a:extLst>
                    <a:ext uri="{FF2B5EF4-FFF2-40B4-BE49-F238E27FC236}">
                      <a16:creationId xmlns:a16="http://schemas.microsoft.com/office/drawing/2014/main" id="{C645933D-244B-4D9A-B208-F53530406E5C}"/>
                    </a:ext>
                  </a:extLst>
                </p14:cNvPr>
                <p14:cNvContentPartPr/>
                <p14:nvPr/>
              </p14:nvContentPartPr>
              <p14:xfrm>
                <a:off x="10778693" y="2292360"/>
                <a:ext cx="5040" cy="139320"/>
              </p14:xfrm>
            </p:contentPart>
          </mc:Choice>
          <mc:Fallback xmlns="">
            <p:pic>
              <p:nvPicPr>
                <p:cNvPr id="68" name="Freihand 67">
                  <a:extLst>
                    <a:ext uri="{FF2B5EF4-FFF2-40B4-BE49-F238E27FC236}">
                      <a16:creationId xmlns:a16="http://schemas.microsoft.com/office/drawing/2014/main" id="{C645933D-244B-4D9A-B208-F53530406E5C}"/>
                    </a:ext>
                  </a:extLst>
                </p:cNvPr>
                <p:cNvPicPr/>
                <p:nvPr/>
              </p:nvPicPr>
              <p:blipFill>
                <a:blip r:embed="rId118"/>
                <a:stretch>
                  <a:fillRect/>
                </a:stretch>
              </p:blipFill>
              <p:spPr>
                <a:xfrm>
                  <a:off x="10774373" y="2288040"/>
                  <a:ext cx="136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9" name="Freihand 68">
                  <a:extLst>
                    <a:ext uri="{FF2B5EF4-FFF2-40B4-BE49-F238E27FC236}">
                      <a16:creationId xmlns:a16="http://schemas.microsoft.com/office/drawing/2014/main" id="{473E614A-E0A9-4A8A-87A8-A71ED719A854}"/>
                    </a:ext>
                  </a:extLst>
                </p14:cNvPr>
                <p14:cNvContentPartPr/>
                <p14:nvPr/>
              </p14:nvContentPartPr>
              <p14:xfrm>
                <a:off x="10663853" y="2268240"/>
                <a:ext cx="165240" cy="204840"/>
              </p14:xfrm>
            </p:contentPart>
          </mc:Choice>
          <mc:Fallback xmlns="">
            <p:pic>
              <p:nvPicPr>
                <p:cNvPr id="69" name="Freihand 68">
                  <a:extLst>
                    <a:ext uri="{FF2B5EF4-FFF2-40B4-BE49-F238E27FC236}">
                      <a16:creationId xmlns:a16="http://schemas.microsoft.com/office/drawing/2014/main" id="{473E614A-E0A9-4A8A-87A8-A71ED719A854}"/>
                    </a:ext>
                  </a:extLst>
                </p:cNvPr>
                <p:cNvPicPr/>
                <p:nvPr/>
              </p:nvPicPr>
              <p:blipFill>
                <a:blip r:embed="rId120"/>
                <a:stretch>
                  <a:fillRect/>
                </a:stretch>
              </p:blipFill>
              <p:spPr>
                <a:xfrm>
                  <a:off x="10659533" y="2263920"/>
                  <a:ext cx="17388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0" name="Freihand 69">
                  <a:extLst>
                    <a:ext uri="{FF2B5EF4-FFF2-40B4-BE49-F238E27FC236}">
                      <a16:creationId xmlns:a16="http://schemas.microsoft.com/office/drawing/2014/main" id="{AD819AB4-1A12-4A6C-9286-0D53F8EEE0F3}"/>
                    </a:ext>
                  </a:extLst>
                </p14:cNvPr>
                <p14:cNvContentPartPr/>
                <p14:nvPr/>
              </p14:nvContentPartPr>
              <p14:xfrm>
                <a:off x="10849613" y="2354640"/>
                <a:ext cx="102240" cy="111240"/>
              </p14:xfrm>
            </p:contentPart>
          </mc:Choice>
          <mc:Fallback xmlns="">
            <p:pic>
              <p:nvPicPr>
                <p:cNvPr id="70" name="Freihand 69">
                  <a:extLst>
                    <a:ext uri="{FF2B5EF4-FFF2-40B4-BE49-F238E27FC236}">
                      <a16:creationId xmlns:a16="http://schemas.microsoft.com/office/drawing/2014/main" id="{AD819AB4-1A12-4A6C-9286-0D53F8EEE0F3}"/>
                    </a:ext>
                  </a:extLst>
                </p:cNvPr>
                <p:cNvPicPr/>
                <p:nvPr/>
              </p:nvPicPr>
              <p:blipFill>
                <a:blip r:embed="rId122"/>
                <a:stretch>
                  <a:fillRect/>
                </a:stretch>
              </p:blipFill>
              <p:spPr>
                <a:xfrm>
                  <a:off x="10845293" y="2350320"/>
                  <a:ext cx="1108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1" name="Freihand 70">
                  <a:extLst>
                    <a:ext uri="{FF2B5EF4-FFF2-40B4-BE49-F238E27FC236}">
                      <a16:creationId xmlns:a16="http://schemas.microsoft.com/office/drawing/2014/main" id="{F79CAF32-F479-4DC3-863F-EF250AA44EF5}"/>
                    </a:ext>
                  </a:extLst>
                </p14:cNvPr>
                <p14:cNvContentPartPr/>
                <p14:nvPr/>
              </p14:nvContentPartPr>
              <p14:xfrm>
                <a:off x="10978133" y="2295240"/>
                <a:ext cx="345600" cy="156600"/>
              </p14:xfrm>
            </p:contentPart>
          </mc:Choice>
          <mc:Fallback xmlns="">
            <p:pic>
              <p:nvPicPr>
                <p:cNvPr id="71" name="Freihand 70">
                  <a:extLst>
                    <a:ext uri="{FF2B5EF4-FFF2-40B4-BE49-F238E27FC236}">
                      <a16:creationId xmlns:a16="http://schemas.microsoft.com/office/drawing/2014/main" id="{F79CAF32-F479-4DC3-863F-EF250AA44EF5}"/>
                    </a:ext>
                  </a:extLst>
                </p:cNvPr>
                <p:cNvPicPr/>
                <p:nvPr/>
              </p:nvPicPr>
              <p:blipFill>
                <a:blip r:embed="rId124"/>
                <a:stretch>
                  <a:fillRect/>
                </a:stretch>
              </p:blipFill>
              <p:spPr>
                <a:xfrm>
                  <a:off x="10973813" y="2290920"/>
                  <a:ext cx="3542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2" name="Freihand 71">
                  <a:extLst>
                    <a:ext uri="{FF2B5EF4-FFF2-40B4-BE49-F238E27FC236}">
                      <a16:creationId xmlns:a16="http://schemas.microsoft.com/office/drawing/2014/main" id="{CE4E3282-36F6-4272-8981-A81601463503}"/>
                    </a:ext>
                  </a:extLst>
                </p14:cNvPr>
                <p14:cNvContentPartPr/>
                <p14:nvPr/>
              </p14:nvContentPartPr>
              <p14:xfrm>
                <a:off x="11354693" y="2225040"/>
                <a:ext cx="398880" cy="415800"/>
              </p14:xfrm>
            </p:contentPart>
          </mc:Choice>
          <mc:Fallback xmlns="">
            <p:pic>
              <p:nvPicPr>
                <p:cNvPr id="72" name="Freihand 71">
                  <a:extLst>
                    <a:ext uri="{FF2B5EF4-FFF2-40B4-BE49-F238E27FC236}">
                      <a16:creationId xmlns:a16="http://schemas.microsoft.com/office/drawing/2014/main" id="{CE4E3282-36F6-4272-8981-A81601463503}"/>
                    </a:ext>
                  </a:extLst>
                </p:cNvPr>
                <p:cNvPicPr/>
                <p:nvPr/>
              </p:nvPicPr>
              <p:blipFill>
                <a:blip r:embed="rId126"/>
                <a:stretch>
                  <a:fillRect/>
                </a:stretch>
              </p:blipFill>
              <p:spPr>
                <a:xfrm>
                  <a:off x="11350373" y="2220720"/>
                  <a:ext cx="407520" cy="4244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3" name="Freihand 72">
                  <a:extLst>
                    <a:ext uri="{FF2B5EF4-FFF2-40B4-BE49-F238E27FC236}">
                      <a16:creationId xmlns:a16="http://schemas.microsoft.com/office/drawing/2014/main" id="{B3696AC1-CD03-4E54-AE7E-0A4EEDFCE229}"/>
                    </a:ext>
                  </a:extLst>
                </p14:cNvPr>
                <p14:cNvContentPartPr/>
                <p14:nvPr/>
              </p14:nvContentPartPr>
              <p14:xfrm>
                <a:off x="11827733" y="2115240"/>
                <a:ext cx="33120" cy="313560"/>
              </p14:xfrm>
            </p:contentPart>
          </mc:Choice>
          <mc:Fallback xmlns="">
            <p:pic>
              <p:nvPicPr>
                <p:cNvPr id="73" name="Freihand 72">
                  <a:extLst>
                    <a:ext uri="{FF2B5EF4-FFF2-40B4-BE49-F238E27FC236}">
                      <a16:creationId xmlns:a16="http://schemas.microsoft.com/office/drawing/2014/main" id="{B3696AC1-CD03-4E54-AE7E-0A4EEDFCE229}"/>
                    </a:ext>
                  </a:extLst>
                </p:cNvPr>
                <p:cNvPicPr/>
                <p:nvPr/>
              </p:nvPicPr>
              <p:blipFill>
                <a:blip r:embed="rId128"/>
                <a:stretch>
                  <a:fillRect/>
                </a:stretch>
              </p:blipFill>
              <p:spPr>
                <a:xfrm>
                  <a:off x="11823413" y="2110920"/>
                  <a:ext cx="41760" cy="3222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5" name="Freihand 74">
                  <a:extLst>
                    <a:ext uri="{FF2B5EF4-FFF2-40B4-BE49-F238E27FC236}">
                      <a16:creationId xmlns:a16="http://schemas.microsoft.com/office/drawing/2014/main" id="{0A42ECAD-96B3-463F-BB60-0D96847BB129}"/>
                    </a:ext>
                  </a:extLst>
                </p14:cNvPr>
                <p14:cNvContentPartPr/>
                <p14:nvPr/>
              </p14:nvContentPartPr>
              <p14:xfrm>
                <a:off x="5450693" y="1940640"/>
                <a:ext cx="1208880" cy="1903680"/>
              </p14:xfrm>
            </p:contentPart>
          </mc:Choice>
          <mc:Fallback xmlns="">
            <p:pic>
              <p:nvPicPr>
                <p:cNvPr id="75" name="Freihand 74">
                  <a:extLst>
                    <a:ext uri="{FF2B5EF4-FFF2-40B4-BE49-F238E27FC236}">
                      <a16:creationId xmlns:a16="http://schemas.microsoft.com/office/drawing/2014/main" id="{0A42ECAD-96B3-463F-BB60-0D96847BB129}"/>
                    </a:ext>
                  </a:extLst>
                </p:cNvPr>
                <p:cNvPicPr/>
                <p:nvPr/>
              </p:nvPicPr>
              <p:blipFill>
                <a:blip r:embed="rId130"/>
                <a:stretch>
                  <a:fillRect/>
                </a:stretch>
              </p:blipFill>
              <p:spPr>
                <a:xfrm>
                  <a:off x="5446373" y="1936320"/>
                  <a:ext cx="1217520" cy="1912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6" name="Freihand 75">
                  <a:extLst>
                    <a:ext uri="{FF2B5EF4-FFF2-40B4-BE49-F238E27FC236}">
                      <a16:creationId xmlns:a16="http://schemas.microsoft.com/office/drawing/2014/main" id="{9526B691-63A7-4AF3-A1FC-7E14C3797482}"/>
                    </a:ext>
                  </a:extLst>
                </p14:cNvPr>
                <p14:cNvContentPartPr/>
                <p14:nvPr/>
              </p14:nvContentPartPr>
              <p14:xfrm>
                <a:off x="5322893" y="1806360"/>
                <a:ext cx="425520" cy="305280"/>
              </p14:xfrm>
            </p:contentPart>
          </mc:Choice>
          <mc:Fallback xmlns="">
            <p:pic>
              <p:nvPicPr>
                <p:cNvPr id="76" name="Freihand 75">
                  <a:extLst>
                    <a:ext uri="{FF2B5EF4-FFF2-40B4-BE49-F238E27FC236}">
                      <a16:creationId xmlns:a16="http://schemas.microsoft.com/office/drawing/2014/main" id="{9526B691-63A7-4AF3-A1FC-7E14C3797482}"/>
                    </a:ext>
                  </a:extLst>
                </p:cNvPr>
                <p:cNvPicPr/>
                <p:nvPr/>
              </p:nvPicPr>
              <p:blipFill>
                <a:blip r:embed="rId132"/>
                <a:stretch>
                  <a:fillRect/>
                </a:stretch>
              </p:blipFill>
              <p:spPr>
                <a:xfrm>
                  <a:off x="5318573" y="1802040"/>
                  <a:ext cx="434160" cy="3139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8" name="Freihand 77">
                  <a:extLst>
                    <a:ext uri="{FF2B5EF4-FFF2-40B4-BE49-F238E27FC236}">
                      <a16:creationId xmlns:a16="http://schemas.microsoft.com/office/drawing/2014/main" id="{D64CAA23-A079-4872-8946-FC39E7E4542A}"/>
                    </a:ext>
                  </a:extLst>
                </p14:cNvPr>
                <p14:cNvContentPartPr/>
                <p14:nvPr/>
              </p14:nvContentPartPr>
              <p14:xfrm>
                <a:off x="6887453" y="3717960"/>
                <a:ext cx="26280" cy="162000"/>
              </p14:xfrm>
            </p:contentPart>
          </mc:Choice>
          <mc:Fallback xmlns="">
            <p:pic>
              <p:nvPicPr>
                <p:cNvPr id="78" name="Freihand 77">
                  <a:extLst>
                    <a:ext uri="{FF2B5EF4-FFF2-40B4-BE49-F238E27FC236}">
                      <a16:creationId xmlns:a16="http://schemas.microsoft.com/office/drawing/2014/main" id="{D64CAA23-A079-4872-8946-FC39E7E4542A}"/>
                    </a:ext>
                  </a:extLst>
                </p:cNvPr>
                <p:cNvPicPr/>
                <p:nvPr/>
              </p:nvPicPr>
              <p:blipFill>
                <a:blip r:embed="rId134"/>
                <a:stretch>
                  <a:fillRect/>
                </a:stretch>
              </p:blipFill>
              <p:spPr>
                <a:xfrm>
                  <a:off x="6883133" y="3713640"/>
                  <a:ext cx="3492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79" name="Freihand 78">
                  <a:extLst>
                    <a:ext uri="{FF2B5EF4-FFF2-40B4-BE49-F238E27FC236}">
                      <a16:creationId xmlns:a16="http://schemas.microsoft.com/office/drawing/2014/main" id="{1D5A1AE9-21E5-43F6-9504-0411970EC911}"/>
                    </a:ext>
                  </a:extLst>
                </p14:cNvPr>
                <p14:cNvContentPartPr/>
                <p14:nvPr/>
              </p14:nvContentPartPr>
              <p14:xfrm>
                <a:off x="6705653" y="3698880"/>
                <a:ext cx="274320" cy="191880"/>
              </p14:xfrm>
            </p:contentPart>
          </mc:Choice>
          <mc:Fallback xmlns="">
            <p:pic>
              <p:nvPicPr>
                <p:cNvPr id="79" name="Freihand 78">
                  <a:extLst>
                    <a:ext uri="{FF2B5EF4-FFF2-40B4-BE49-F238E27FC236}">
                      <a16:creationId xmlns:a16="http://schemas.microsoft.com/office/drawing/2014/main" id="{1D5A1AE9-21E5-43F6-9504-0411970EC911}"/>
                    </a:ext>
                  </a:extLst>
                </p:cNvPr>
                <p:cNvPicPr/>
                <p:nvPr/>
              </p:nvPicPr>
              <p:blipFill>
                <a:blip r:embed="rId136"/>
                <a:stretch>
                  <a:fillRect/>
                </a:stretch>
              </p:blipFill>
              <p:spPr>
                <a:xfrm>
                  <a:off x="6701333" y="3694560"/>
                  <a:ext cx="28296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0" name="Freihand 79">
                  <a:extLst>
                    <a:ext uri="{FF2B5EF4-FFF2-40B4-BE49-F238E27FC236}">
                      <a16:creationId xmlns:a16="http://schemas.microsoft.com/office/drawing/2014/main" id="{9C8DE2E5-579A-42E1-8C3B-51E093D8446A}"/>
                    </a:ext>
                  </a:extLst>
                </p14:cNvPr>
                <p14:cNvContentPartPr/>
                <p14:nvPr/>
              </p14:nvContentPartPr>
              <p14:xfrm>
                <a:off x="7000493" y="3590160"/>
                <a:ext cx="395640" cy="250560"/>
              </p14:xfrm>
            </p:contentPart>
          </mc:Choice>
          <mc:Fallback xmlns="">
            <p:pic>
              <p:nvPicPr>
                <p:cNvPr id="80" name="Freihand 79">
                  <a:extLst>
                    <a:ext uri="{FF2B5EF4-FFF2-40B4-BE49-F238E27FC236}">
                      <a16:creationId xmlns:a16="http://schemas.microsoft.com/office/drawing/2014/main" id="{9C8DE2E5-579A-42E1-8C3B-51E093D8446A}"/>
                    </a:ext>
                  </a:extLst>
                </p:cNvPr>
                <p:cNvPicPr/>
                <p:nvPr/>
              </p:nvPicPr>
              <p:blipFill>
                <a:blip r:embed="rId138"/>
                <a:stretch>
                  <a:fillRect/>
                </a:stretch>
              </p:blipFill>
              <p:spPr>
                <a:xfrm>
                  <a:off x="6996173" y="3585840"/>
                  <a:ext cx="404280" cy="2592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1" name="Freihand 80">
                  <a:extLst>
                    <a:ext uri="{FF2B5EF4-FFF2-40B4-BE49-F238E27FC236}">
                      <a16:creationId xmlns:a16="http://schemas.microsoft.com/office/drawing/2014/main" id="{2EA716BF-AFD2-4D6A-8752-895C39908A0D}"/>
                    </a:ext>
                  </a:extLst>
                </p14:cNvPr>
                <p14:cNvContentPartPr/>
                <p14:nvPr/>
              </p14:nvContentPartPr>
              <p14:xfrm>
                <a:off x="7381733" y="3717600"/>
                <a:ext cx="116280" cy="91080"/>
              </p14:xfrm>
            </p:contentPart>
          </mc:Choice>
          <mc:Fallback xmlns="">
            <p:pic>
              <p:nvPicPr>
                <p:cNvPr id="81" name="Freihand 80">
                  <a:extLst>
                    <a:ext uri="{FF2B5EF4-FFF2-40B4-BE49-F238E27FC236}">
                      <a16:creationId xmlns:a16="http://schemas.microsoft.com/office/drawing/2014/main" id="{2EA716BF-AFD2-4D6A-8752-895C39908A0D}"/>
                    </a:ext>
                  </a:extLst>
                </p:cNvPr>
                <p:cNvPicPr/>
                <p:nvPr/>
              </p:nvPicPr>
              <p:blipFill>
                <a:blip r:embed="rId140"/>
                <a:stretch>
                  <a:fillRect/>
                </a:stretch>
              </p:blipFill>
              <p:spPr>
                <a:xfrm>
                  <a:off x="7377413" y="3713280"/>
                  <a:ext cx="1249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2" name="Freihand 81">
                  <a:extLst>
                    <a:ext uri="{FF2B5EF4-FFF2-40B4-BE49-F238E27FC236}">
                      <a16:creationId xmlns:a16="http://schemas.microsoft.com/office/drawing/2014/main" id="{BC116ACB-87A8-4199-8E90-931E251AC031}"/>
                    </a:ext>
                  </a:extLst>
                </p14:cNvPr>
                <p14:cNvContentPartPr/>
                <p14:nvPr/>
              </p14:nvContentPartPr>
              <p14:xfrm>
                <a:off x="7524653" y="3595200"/>
                <a:ext cx="206640" cy="197280"/>
              </p14:xfrm>
            </p:contentPart>
          </mc:Choice>
          <mc:Fallback xmlns="">
            <p:pic>
              <p:nvPicPr>
                <p:cNvPr id="82" name="Freihand 81">
                  <a:extLst>
                    <a:ext uri="{FF2B5EF4-FFF2-40B4-BE49-F238E27FC236}">
                      <a16:creationId xmlns:a16="http://schemas.microsoft.com/office/drawing/2014/main" id="{BC116ACB-87A8-4199-8E90-931E251AC031}"/>
                    </a:ext>
                  </a:extLst>
                </p:cNvPr>
                <p:cNvPicPr/>
                <p:nvPr/>
              </p:nvPicPr>
              <p:blipFill>
                <a:blip r:embed="rId142"/>
                <a:stretch>
                  <a:fillRect/>
                </a:stretch>
              </p:blipFill>
              <p:spPr>
                <a:xfrm>
                  <a:off x="7520333" y="3590880"/>
                  <a:ext cx="21528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3" name="Freihand 82">
                  <a:extLst>
                    <a:ext uri="{FF2B5EF4-FFF2-40B4-BE49-F238E27FC236}">
                      <a16:creationId xmlns:a16="http://schemas.microsoft.com/office/drawing/2014/main" id="{E4950A0D-11ED-4701-81CB-5D069E6F05C0}"/>
                    </a:ext>
                  </a:extLst>
                </p14:cNvPr>
                <p14:cNvContentPartPr/>
                <p14:nvPr/>
              </p14:nvContentPartPr>
              <p14:xfrm>
                <a:off x="7779893" y="3580080"/>
                <a:ext cx="61560" cy="179640"/>
              </p14:xfrm>
            </p:contentPart>
          </mc:Choice>
          <mc:Fallback xmlns="">
            <p:pic>
              <p:nvPicPr>
                <p:cNvPr id="83" name="Freihand 82">
                  <a:extLst>
                    <a:ext uri="{FF2B5EF4-FFF2-40B4-BE49-F238E27FC236}">
                      <a16:creationId xmlns:a16="http://schemas.microsoft.com/office/drawing/2014/main" id="{E4950A0D-11ED-4701-81CB-5D069E6F05C0}"/>
                    </a:ext>
                  </a:extLst>
                </p:cNvPr>
                <p:cNvPicPr/>
                <p:nvPr/>
              </p:nvPicPr>
              <p:blipFill>
                <a:blip r:embed="rId144"/>
                <a:stretch>
                  <a:fillRect/>
                </a:stretch>
              </p:blipFill>
              <p:spPr>
                <a:xfrm>
                  <a:off x="7775573" y="3575760"/>
                  <a:ext cx="7020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84" name="Freihand 83">
                  <a:extLst>
                    <a:ext uri="{FF2B5EF4-FFF2-40B4-BE49-F238E27FC236}">
                      <a16:creationId xmlns:a16="http://schemas.microsoft.com/office/drawing/2014/main" id="{1FCE37C0-A1EB-4334-8BA2-AA0A26BFBF9A}"/>
                    </a:ext>
                  </a:extLst>
                </p14:cNvPr>
                <p14:cNvContentPartPr/>
                <p14:nvPr/>
              </p14:nvContentPartPr>
              <p14:xfrm>
                <a:off x="7858733" y="3685560"/>
                <a:ext cx="231120" cy="60480"/>
              </p14:xfrm>
            </p:contentPart>
          </mc:Choice>
          <mc:Fallback xmlns="">
            <p:pic>
              <p:nvPicPr>
                <p:cNvPr id="84" name="Freihand 83">
                  <a:extLst>
                    <a:ext uri="{FF2B5EF4-FFF2-40B4-BE49-F238E27FC236}">
                      <a16:creationId xmlns:a16="http://schemas.microsoft.com/office/drawing/2014/main" id="{1FCE37C0-A1EB-4334-8BA2-AA0A26BFBF9A}"/>
                    </a:ext>
                  </a:extLst>
                </p:cNvPr>
                <p:cNvPicPr/>
                <p:nvPr/>
              </p:nvPicPr>
              <p:blipFill>
                <a:blip r:embed="rId146"/>
                <a:stretch>
                  <a:fillRect/>
                </a:stretch>
              </p:blipFill>
              <p:spPr>
                <a:xfrm>
                  <a:off x="7854413" y="3681240"/>
                  <a:ext cx="23976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85" name="Freihand 84">
                  <a:extLst>
                    <a:ext uri="{FF2B5EF4-FFF2-40B4-BE49-F238E27FC236}">
                      <a16:creationId xmlns:a16="http://schemas.microsoft.com/office/drawing/2014/main" id="{1C61D554-FA8E-4881-9D6F-196136952D92}"/>
                    </a:ext>
                  </a:extLst>
                </p14:cNvPr>
                <p14:cNvContentPartPr/>
                <p14:nvPr/>
              </p14:nvContentPartPr>
              <p14:xfrm>
                <a:off x="8079773" y="3575400"/>
                <a:ext cx="183600" cy="157320"/>
              </p14:xfrm>
            </p:contentPart>
          </mc:Choice>
          <mc:Fallback xmlns="">
            <p:pic>
              <p:nvPicPr>
                <p:cNvPr id="85" name="Freihand 84">
                  <a:extLst>
                    <a:ext uri="{FF2B5EF4-FFF2-40B4-BE49-F238E27FC236}">
                      <a16:creationId xmlns:a16="http://schemas.microsoft.com/office/drawing/2014/main" id="{1C61D554-FA8E-4881-9D6F-196136952D92}"/>
                    </a:ext>
                  </a:extLst>
                </p:cNvPr>
                <p:cNvPicPr/>
                <p:nvPr/>
              </p:nvPicPr>
              <p:blipFill>
                <a:blip r:embed="rId148"/>
                <a:stretch>
                  <a:fillRect/>
                </a:stretch>
              </p:blipFill>
              <p:spPr>
                <a:xfrm>
                  <a:off x="8075453" y="3571080"/>
                  <a:ext cx="19224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6" name="Freihand 85">
                  <a:extLst>
                    <a:ext uri="{FF2B5EF4-FFF2-40B4-BE49-F238E27FC236}">
                      <a16:creationId xmlns:a16="http://schemas.microsoft.com/office/drawing/2014/main" id="{92C2C9F1-7517-4E6C-8D4D-B23425C3095D}"/>
                    </a:ext>
                  </a:extLst>
                </p14:cNvPr>
                <p14:cNvContentPartPr/>
                <p14:nvPr/>
              </p14:nvContentPartPr>
              <p14:xfrm>
                <a:off x="8522213" y="3662880"/>
                <a:ext cx="30600" cy="73080"/>
              </p14:xfrm>
            </p:contentPart>
          </mc:Choice>
          <mc:Fallback xmlns="">
            <p:pic>
              <p:nvPicPr>
                <p:cNvPr id="86" name="Freihand 85">
                  <a:extLst>
                    <a:ext uri="{FF2B5EF4-FFF2-40B4-BE49-F238E27FC236}">
                      <a16:creationId xmlns:a16="http://schemas.microsoft.com/office/drawing/2014/main" id="{92C2C9F1-7517-4E6C-8D4D-B23425C3095D}"/>
                    </a:ext>
                  </a:extLst>
                </p:cNvPr>
                <p:cNvPicPr/>
                <p:nvPr/>
              </p:nvPicPr>
              <p:blipFill>
                <a:blip r:embed="rId150"/>
                <a:stretch>
                  <a:fillRect/>
                </a:stretch>
              </p:blipFill>
              <p:spPr>
                <a:xfrm>
                  <a:off x="8517893" y="3658560"/>
                  <a:ext cx="392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7" name="Freihand 86">
                  <a:extLst>
                    <a:ext uri="{FF2B5EF4-FFF2-40B4-BE49-F238E27FC236}">
                      <a16:creationId xmlns:a16="http://schemas.microsoft.com/office/drawing/2014/main" id="{98DA3027-B599-4DD9-970C-7375B17A2903}"/>
                    </a:ext>
                  </a:extLst>
                </p14:cNvPr>
                <p14:cNvContentPartPr/>
                <p14:nvPr/>
              </p14:nvContentPartPr>
              <p14:xfrm>
                <a:off x="8531573" y="3575400"/>
                <a:ext cx="43920" cy="47160"/>
              </p14:xfrm>
            </p:contentPart>
          </mc:Choice>
          <mc:Fallback xmlns="">
            <p:pic>
              <p:nvPicPr>
                <p:cNvPr id="87" name="Freihand 86">
                  <a:extLst>
                    <a:ext uri="{FF2B5EF4-FFF2-40B4-BE49-F238E27FC236}">
                      <a16:creationId xmlns:a16="http://schemas.microsoft.com/office/drawing/2014/main" id="{98DA3027-B599-4DD9-970C-7375B17A2903}"/>
                    </a:ext>
                  </a:extLst>
                </p:cNvPr>
                <p:cNvPicPr/>
                <p:nvPr/>
              </p:nvPicPr>
              <p:blipFill>
                <a:blip r:embed="rId152"/>
                <a:stretch>
                  <a:fillRect/>
                </a:stretch>
              </p:blipFill>
              <p:spPr>
                <a:xfrm>
                  <a:off x="8527253" y="3571080"/>
                  <a:ext cx="5256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88" name="Freihand 87">
                  <a:extLst>
                    <a:ext uri="{FF2B5EF4-FFF2-40B4-BE49-F238E27FC236}">
                      <a16:creationId xmlns:a16="http://schemas.microsoft.com/office/drawing/2014/main" id="{0A2CBADA-C741-42EA-BDAA-DCABBE744DAE}"/>
                    </a:ext>
                  </a:extLst>
                </p14:cNvPr>
                <p14:cNvContentPartPr/>
                <p14:nvPr/>
              </p14:nvContentPartPr>
              <p14:xfrm>
                <a:off x="8575853" y="3628680"/>
                <a:ext cx="144720" cy="140040"/>
              </p14:xfrm>
            </p:contentPart>
          </mc:Choice>
          <mc:Fallback xmlns="">
            <p:pic>
              <p:nvPicPr>
                <p:cNvPr id="88" name="Freihand 87">
                  <a:extLst>
                    <a:ext uri="{FF2B5EF4-FFF2-40B4-BE49-F238E27FC236}">
                      <a16:creationId xmlns:a16="http://schemas.microsoft.com/office/drawing/2014/main" id="{0A2CBADA-C741-42EA-BDAA-DCABBE744DAE}"/>
                    </a:ext>
                  </a:extLst>
                </p:cNvPr>
                <p:cNvPicPr/>
                <p:nvPr/>
              </p:nvPicPr>
              <p:blipFill>
                <a:blip r:embed="rId154"/>
                <a:stretch>
                  <a:fillRect/>
                </a:stretch>
              </p:blipFill>
              <p:spPr>
                <a:xfrm>
                  <a:off x="8571533" y="3624360"/>
                  <a:ext cx="1533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89" name="Freihand 88">
                  <a:extLst>
                    <a:ext uri="{FF2B5EF4-FFF2-40B4-BE49-F238E27FC236}">
                      <a16:creationId xmlns:a16="http://schemas.microsoft.com/office/drawing/2014/main" id="{B53649AE-E910-45A3-96D1-3EB5DE29D3C5}"/>
                    </a:ext>
                  </a:extLst>
                </p14:cNvPr>
                <p14:cNvContentPartPr/>
                <p14:nvPr/>
              </p14:nvContentPartPr>
              <p14:xfrm>
                <a:off x="8696813" y="3514560"/>
                <a:ext cx="129240" cy="237240"/>
              </p14:xfrm>
            </p:contentPart>
          </mc:Choice>
          <mc:Fallback xmlns="">
            <p:pic>
              <p:nvPicPr>
                <p:cNvPr id="89" name="Freihand 88">
                  <a:extLst>
                    <a:ext uri="{FF2B5EF4-FFF2-40B4-BE49-F238E27FC236}">
                      <a16:creationId xmlns:a16="http://schemas.microsoft.com/office/drawing/2014/main" id="{B53649AE-E910-45A3-96D1-3EB5DE29D3C5}"/>
                    </a:ext>
                  </a:extLst>
                </p:cNvPr>
                <p:cNvPicPr/>
                <p:nvPr/>
              </p:nvPicPr>
              <p:blipFill>
                <a:blip r:embed="rId156"/>
                <a:stretch>
                  <a:fillRect/>
                </a:stretch>
              </p:blipFill>
              <p:spPr>
                <a:xfrm>
                  <a:off x="8692493" y="3510240"/>
                  <a:ext cx="1378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0" name="Freihand 89">
                  <a:extLst>
                    <a:ext uri="{FF2B5EF4-FFF2-40B4-BE49-F238E27FC236}">
                      <a16:creationId xmlns:a16="http://schemas.microsoft.com/office/drawing/2014/main" id="{24F3F928-29CA-4681-A3AD-0BEC6D0EFD54}"/>
                    </a:ext>
                  </a:extLst>
                </p14:cNvPr>
                <p14:cNvContentPartPr/>
                <p14:nvPr/>
              </p14:nvContentPartPr>
              <p14:xfrm>
                <a:off x="9209813" y="3383160"/>
                <a:ext cx="360000" cy="290520"/>
              </p14:xfrm>
            </p:contentPart>
          </mc:Choice>
          <mc:Fallback xmlns="">
            <p:pic>
              <p:nvPicPr>
                <p:cNvPr id="90" name="Freihand 89">
                  <a:extLst>
                    <a:ext uri="{FF2B5EF4-FFF2-40B4-BE49-F238E27FC236}">
                      <a16:creationId xmlns:a16="http://schemas.microsoft.com/office/drawing/2014/main" id="{24F3F928-29CA-4681-A3AD-0BEC6D0EFD54}"/>
                    </a:ext>
                  </a:extLst>
                </p:cNvPr>
                <p:cNvPicPr/>
                <p:nvPr/>
              </p:nvPicPr>
              <p:blipFill>
                <a:blip r:embed="rId158"/>
                <a:stretch>
                  <a:fillRect/>
                </a:stretch>
              </p:blipFill>
              <p:spPr>
                <a:xfrm>
                  <a:off x="9205493" y="3378840"/>
                  <a:ext cx="36864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1" name="Freihand 90">
                  <a:extLst>
                    <a:ext uri="{FF2B5EF4-FFF2-40B4-BE49-F238E27FC236}">
                      <a16:creationId xmlns:a16="http://schemas.microsoft.com/office/drawing/2014/main" id="{75F8A43A-C710-46AF-B475-1B463FB2DA12}"/>
                    </a:ext>
                  </a:extLst>
                </p14:cNvPr>
                <p14:cNvContentPartPr/>
                <p14:nvPr/>
              </p14:nvContentPartPr>
              <p14:xfrm>
                <a:off x="9555773" y="3513480"/>
                <a:ext cx="177120" cy="119520"/>
              </p14:xfrm>
            </p:contentPart>
          </mc:Choice>
          <mc:Fallback xmlns="">
            <p:pic>
              <p:nvPicPr>
                <p:cNvPr id="91" name="Freihand 90">
                  <a:extLst>
                    <a:ext uri="{FF2B5EF4-FFF2-40B4-BE49-F238E27FC236}">
                      <a16:creationId xmlns:a16="http://schemas.microsoft.com/office/drawing/2014/main" id="{75F8A43A-C710-46AF-B475-1B463FB2DA12}"/>
                    </a:ext>
                  </a:extLst>
                </p:cNvPr>
                <p:cNvPicPr/>
                <p:nvPr/>
              </p:nvPicPr>
              <p:blipFill>
                <a:blip r:embed="rId160"/>
                <a:stretch>
                  <a:fillRect/>
                </a:stretch>
              </p:blipFill>
              <p:spPr>
                <a:xfrm>
                  <a:off x="9551453" y="3509160"/>
                  <a:ext cx="18576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92" name="Freihand 91">
                  <a:extLst>
                    <a:ext uri="{FF2B5EF4-FFF2-40B4-BE49-F238E27FC236}">
                      <a16:creationId xmlns:a16="http://schemas.microsoft.com/office/drawing/2014/main" id="{E35A5861-D49C-437E-A9BC-D1232A710146}"/>
                    </a:ext>
                  </a:extLst>
                </p14:cNvPr>
                <p14:cNvContentPartPr/>
                <p14:nvPr/>
              </p14:nvContentPartPr>
              <p14:xfrm>
                <a:off x="9786173" y="3384600"/>
                <a:ext cx="284040" cy="241200"/>
              </p14:xfrm>
            </p:contentPart>
          </mc:Choice>
          <mc:Fallback xmlns="">
            <p:pic>
              <p:nvPicPr>
                <p:cNvPr id="92" name="Freihand 91">
                  <a:extLst>
                    <a:ext uri="{FF2B5EF4-FFF2-40B4-BE49-F238E27FC236}">
                      <a16:creationId xmlns:a16="http://schemas.microsoft.com/office/drawing/2014/main" id="{E35A5861-D49C-437E-A9BC-D1232A710146}"/>
                    </a:ext>
                  </a:extLst>
                </p:cNvPr>
                <p:cNvPicPr/>
                <p:nvPr/>
              </p:nvPicPr>
              <p:blipFill>
                <a:blip r:embed="rId162"/>
                <a:stretch>
                  <a:fillRect/>
                </a:stretch>
              </p:blipFill>
              <p:spPr>
                <a:xfrm>
                  <a:off x="9781853" y="3380280"/>
                  <a:ext cx="2926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93" name="Freihand 92">
                  <a:extLst>
                    <a:ext uri="{FF2B5EF4-FFF2-40B4-BE49-F238E27FC236}">
                      <a16:creationId xmlns:a16="http://schemas.microsoft.com/office/drawing/2014/main" id="{F0D82E76-5437-4911-A4AB-82370630F240}"/>
                    </a:ext>
                  </a:extLst>
                </p14:cNvPr>
                <p14:cNvContentPartPr/>
                <p14:nvPr/>
              </p14:nvContentPartPr>
              <p14:xfrm>
                <a:off x="9967613" y="3447240"/>
                <a:ext cx="360" cy="360"/>
              </p14:xfrm>
            </p:contentPart>
          </mc:Choice>
          <mc:Fallback xmlns="">
            <p:pic>
              <p:nvPicPr>
                <p:cNvPr id="93" name="Freihand 92">
                  <a:extLst>
                    <a:ext uri="{FF2B5EF4-FFF2-40B4-BE49-F238E27FC236}">
                      <a16:creationId xmlns:a16="http://schemas.microsoft.com/office/drawing/2014/main" id="{F0D82E76-5437-4911-A4AB-82370630F240}"/>
                    </a:ext>
                  </a:extLst>
                </p:cNvPr>
                <p:cNvPicPr/>
                <p:nvPr/>
              </p:nvPicPr>
              <p:blipFill>
                <a:blip r:embed="rId102"/>
                <a:stretch>
                  <a:fillRect/>
                </a:stretch>
              </p:blipFill>
              <p:spPr>
                <a:xfrm>
                  <a:off x="9963293" y="34429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4" name="Freihand 93">
                  <a:extLst>
                    <a:ext uri="{FF2B5EF4-FFF2-40B4-BE49-F238E27FC236}">
                      <a16:creationId xmlns:a16="http://schemas.microsoft.com/office/drawing/2014/main" id="{BC39F8EB-C8F9-4B4C-9BC3-5ACADE998C9C}"/>
                    </a:ext>
                  </a:extLst>
                </p14:cNvPr>
                <p14:cNvContentPartPr/>
                <p14:nvPr/>
              </p14:nvContentPartPr>
              <p14:xfrm>
                <a:off x="10248053" y="3477120"/>
                <a:ext cx="183240" cy="307440"/>
              </p14:xfrm>
            </p:contentPart>
          </mc:Choice>
          <mc:Fallback xmlns="">
            <p:pic>
              <p:nvPicPr>
                <p:cNvPr id="94" name="Freihand 93">
                  <a:extLst>
                    <a:ext uri="{FF2B5EF4-FFF2-40B4-BE49-F238E27FC236}">
                      <a16:creationId xmlns:a16="http://schemas.microsoft.com/office/drawing/2014/main" id="{BC39F8EB-C8F9-4B4C-9BC3-5ACADE998C9C}"/>
                    </a:ext>
                  </a:extLst>
                </p:cNvPr>
                <p:cNvPicPr/>
                <p:nvPr/>
              </p:nvPicPr>
              <p:blipFill>
                <a:blip r:embed="rId165"/>
                <a:stretch>
                  <a:fillRect/>
                </a:stretch>
              </p:blipFill>
              <p:spPr>
                <a:xfrm>
                  <a:off x="10243733" y="3472800"/>
                  <a:ext cx="19188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5" name="Freihand 94">
                  <a:extLst>
                    <a:ext uri="{FF2B5EF4-FFF2-40B4-BE49-F238E27FC236}">
                      <a16:creationId xmlns:a16="http://schemas.microsoft.com/office/drawing/2014/main" id="{7E2A127A-226A-4991-AC8A-C9CD0BE3E96C}"/>
                    </a:ext>
                  </a:extLst>
                </p14:cNvPr>
                <p14:cNvContentPartPr/>
                <p14:nvPr/>
              </p14:nvContentPartPr>
              <p14:xfrm>
                <a:off x="10444973" y="3454440"/>
                <a:ext cx="106920" cy="133560"/>
              </p14:xfrm>
            </p:contentPart>
          </mc:Choice>
          <mc:Fallback xmlns="">
            <p:pic>
              <p:nvPicPr>
                <p:cNvPr id="95" name="Freihand 94">
                  <a:extLst>
                    <a:ext uri="{FF2B5EF4-FFF2-40B4-BE49-F238E27FC236}">
                      <a16:creationId xmlns:a16="http://schemas.microsoft.com/office/drawing/2014/main" id="{7E2A127A-226A-4991-AC8A-C9CD0BE3E96C}"/>
                    </a:ext>
                  </a:extLst>
                </p:cNvPr>
                <p:cNvPicPr/>
                <p:nvPr/>
              </p:nvPicPr>
              <p:blipFill>
                <a:blip r:embed="rId167"/>
                <a:stretch>
                  <a:fillRect/>
                </a:stretch>
              </p:blipFill>
              <p:spPr>
                <a:xfrm>
                  <a:off x="10440653" y="3450120"/>
                  <a:ext cx="1155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6" name="Freihand 95">
                  <a:extLst>
                    <a:ext uri="{FF2B5EF4-FFF2-40B4-BE49-F238E27FC236}">
                      <a16:creationId xmlns:a16="http://schemas.microsoft.com/office/drawing/2014/main" id="{F9722685-A5C4-4BFC-919C-6847878F3B42}"/>
                    </a:ext>
                  </a:extLst>
                </p14:cNvPr>
                <p14:cNvContentPartPr/>
                <p14:nvPr/>
              </p14:nvContentPartPr>
              <p14:xfrm>
                <a:off x="10575293" y="3341040"/>
                <a:ext cx="441720" cy="223560"/>
              </p14:xfrm>
            </p:contentPart>
          </mc:Choice>
          <mc:Fallback xmlns="">
            <p:pic>
              <p:nvPicPr>
                <p:cNvPr id="96" name="Freihand 95">
                  <a:extLst>
                    <a:ext uri="{FF2B5EF4-FFF2-40B4-BE49-F238E27FC236}">
                      <a16:creationId xmlns:a16="http://schemas.microsoft.com/office/drawing/2014/main" id="{F9722685-A5C4-4BFC-919C-6847878F3B42}"/>
                    </a:ext>
                  </a:extLst>
                </p:cNvPr>
                <p:cNvPicPr/>
                <p:nvPr/>
              </p:nvPicPr>
              <p:blipFill>
                <a:blip r:embed="rId169"/>
                <a:stretch>
                  <a:fillRect/>
                </a:stretch>
              </p:blipFill>
              <p:spPr>
                <a:xfrm>
                  <a:off x="10570973" y="3336720"/>
                  <a:ext cx="45036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7" name="Freihand 96">
                  <a:extLst>
                    <a:ext uri="{FF2B5EF4-FFF2-40B4-BE49-F238E27FC236}">
                      <a16:creationId xmlns:a16="http://schemas.microsoft.com/office/drawing/2014/main" id="{9D9ACA05-38DC-4615-A277-4F63918ABB05}"/>
                    </a:ext>
                  </a:extLst>
                </p14:cNvPr>
                <p14:cNvContentPartPr/>
                <p14:nvPr/>
              </p14:nvContentPartPr>
              <p14:xfrm>
                <a:off x="6972053" y="3980760"/>
                <a:ext cx="380160" cy="183240"/>
              </p14:xfrm>
            </p:contentPart>
          </mc:Choice>
          <mc:Fallback xmlns="">
            <p:pic>
              <p:nvPicPr>
                <p:cNvPr id="97" name="Freihand 96">
                  <a:extLst>
                    <a:ext uri="{FF2B5EF4-FFF2-40B4-BE49-F238E27FC236}">
                      <a16:creationId xmlns:a16="http://schemas.microsoft.com/office/drawing/2014/main" id="{9D9ACA05-38DC-4615-A277-4F63918ABB05}"/>
                    </a:ext>
                  </a:extLst>
                </p:cNvPr>
                <p:cNvPicPr/>
                <p:nvPr/>
              </p:nvPicPr>
              <p:blipFill>
                <a:blip r:embed="rId171"/>
                <a:stretch>
                  <a:fillRect/>
                </a:stretch>
              </p:blipFill>
              <p:spPr>
                <a:xfrm>
                  <a:off x="6967733" y="3976440"/>
                  <a:ext cx="3888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98" name="Freihand 97">
                  <a:extLst>
                    <a:ext uri="{FF2B5EF4-FFF2-40B4-BE49-F238E27FC236}">
                      <a16:creationId xmlns:a16="http://schemas.microsoft.com/office/drawing/2014/main" id="{32C5ADE8-06BD-47CD-AA0F-72BDB0956CF3}"/>
                    </a:ext>
                  </a:extLst>
                </p14:cNvPr>
                <p14:cNvContentPartPr/>
                <p14:nvPr/>
              </p14:nvContentPartPr>
              <p14:xfrm>
                <a:off x="7550213" y="4050600"/>
                <a:ext cx="298440" cy="251640"/>
              </p14:xfrm>
            </p:contentPart>
          </mc:Choice>
          <mc:Fallback xmlns="">
            <p:pic>
              <p:nvPicPr>
                <p:cNvPr id="98" name="Freihand 97">
                  <a:extLst>
                    <a:ext uri="{FF2B5EF4-FFF2-40B4-BE49-F238E27FC236}">
                      <a16:creationId xmlns:a16="http://schemas.microsoft.com/office/drawing/2014/main" id="{32C5ADE8-06BD-47CD-AA0F-72BDB0956CF3}"/>
                    </a:ext>
                  </a:extLst>
                </p:cNvPr>
                <p:cNvPicPr/>
                <p:nvPr/>
              </p:nvPicPr>
              <p:blipFill>
                <a:blip r:embed="rId173"/>
                <a:stretch>
                  <a:fillRect/>
                </a:stretch>
              </p:blipFill>
              <p:spPr>
                <a:xfrm>
                  <a:off x="7545893" y="4046280"/>
                  <a:ext cx="30708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99" name="Freihand 98">
                  <a:extLst>
                    <a:ext uri="{FF2B5EF4-FFF2-40B4-BE49-F238E27FC236}">
                      <a16:creationId xmlns:a16="http://schemas.microsoft.com/office/drawing/2014/main" id="{EA895F25-7EDB-458B-9CB2-98EF171CF735}"/>
                    </a:ext>
                  </a:extLst>
                </p14:cNvPr>
                <p14:cNvContentPartPr/>
                <p14:nvPr/>
              </p14:nvContentPartPr>
              <p14:xfrm>
                <a:off x="7862333" y="3927840"/>
                <a:ext cx="219600" cy="307800"/>
              </p14:xfrm>
            </p:contentPart>
          </mc:Choice>
          <mc:Fallback xmlns="">
            <p:pic>
              <p:nvPicPr>
                <p:cNvPr id="99" name="Freihand 98">
                  <a:extLst>
                    <a:ext uri="{FF2B5EF4-FFF2-40B4-BE49-F238E27FC236}">
                      <a16:creationId xmlns:a16="http://schemas.microsoft.com/office/drawing/2014/main" id="{EA895F25-7EDB-458B-9CB2-98EF171CF735}"/>
                    </a:ext>
                  </a:extLst>
                </p:cNvPr>
                <p:cNvPicPr/>
                <p:nvPr/>
              </p:nvPicPr>
              <p:blipFill>
                <a:blip r:embed="rId175"/>
                <a:stretch>
                  <a:fillRect/>
                </a:stretch>
              </p:blipFill>
              <p:spPr>
                <a:xfrm>
                  <a:off x="7858013" y="3923520"/>
                  <a:ext cx="228240" cy="3164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0" name="Freihand 99">
                  <a:extLst>
                    <a:ext uri="{FF2B5EF4-FFF2-40B4-BE49-F238E27FC236}">
                      <a16:creationId xmlns:a16="http://schemas.microsoft.com/office/drawing/2014/main" id="{A642F71A-BE95-4E63-BE14-2E43DAA0CCAA}"/>
                    </a:ext>
                  </a:extLst>
                </p14:cNvPr>
                <p14:cNvContentPartPr/>
                <p14:nvPr/>
              </p14:nvContentPartPr>
              <p14:xfrm>
                <a:off x="8104973" y="3888600"/>
                <a:ext cx="188640" cy="206280"/>
              </p14:xfrm>
            </p:contentPart>
          </mc:Choice>
          <mc:Fallback xmlns="">
            <p:pic>
              <p:nvPicPr>
                <p:cNvPr id="100" name="Freihand 99">
                  <a:extLst>
                    <a:ext uri="{FF2B5EF4-FFF2-40B4-BE49-F238E27FC236}">
                      <a16:creationId xmlns:a16="http://schemas.microsoft.com/office/drawing/2014/main" id="{A642F71A-BE95-4E63-BE14-2E43DAA0CCAA}"/>
                    </a:ext>
                  </a:extLst>
                </p:cNvPr>
                <p:cNvPicPr/>
                <p:nvPr/>
              </p:nvPicPr>
              <p:blipFill>
                <a:blip r:embed="rId177"/>
                <a:stretch>
                  <a:fillRect/>
                </a:stretch>
              </p:blipFill>
              <p:spPr>
                <a:xfrm>
                  <a:off x="8100653" y="3884280"/>
                  <a:ext cx="1972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1" name="Freihand 100">
                  <a:extLst>
                    <a:ext uri="{FF2B5EF4-FFF2-40B4-BE49-F238E27FC236}">
                      <a16:creationId xmlns:a16="http://schemas.microsoft.com/office/drawing/2014/main" id="{23CB2DB9-28C3-43FA-A44F-FEA6BCF69841}"/>
                    </a:ext>
                  </a:extLst>
                </p14:cNvPr>
                <p14:cNvContentPartPr/>
                <p14:nvPr/>
              </p14:nvContentPartPr>
              <p14:xfrm>
                <a:off x="7831013" y="3897240"/>
                <a:ext cx="132480" cy="360"/>
              </p14:xfrm>
            </p:contentPart>
          </mc:Choice>
          <mc:Fallback xmlns="">
            <p:pic>
              <p:nvPicPr>
                <p:cNvPr id="101" name="Freihand 100">
                  <a:extLst>
                    <a:ext uri="{FF2B5EF4-FFF2-40B4-BE49-F238E27FC236}">
                      <a16:creationId xmlns:a16="http://schemas.microsoft.com/office/drawing/2014/main" id="{23CB2DB9-28C3-43FA-A44F-FEA6BCF69841}"/>
                    </a:ext>
                  </a:extLst>
                </p:cNvPr>
                <p:cNvPicPr/>
                <p:nvPr/>
              </p:nvPicPr>
              <p:blipFill>
                <a:blip r:embed="rId179"/>
                <a:stretch>
                  <a:fillRect/>
                </a:stretch>
              </p:blipFill>
              <p:spPr>
                <a:xfrm>
                  <a:off x="7826693" y="3892920"/>
                  <a:ext cx="14112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2" name="Freihand 101">
                  <a:extLst>
                    <a:ext uri="{FF2B5EF4-FFF2-40B4-BE49-F238E27FC236}">
                      <a16:creationId xmlns:a16="http://schemas.microsoft.com/office/drawing/2014/main" id="{58BEABED-5E70-40AD-87E8-65D8F5B8B1EE}"/>
                    </a:ext>
                  </a:extLst>
                </p14:cNvPr>
                <p14:cNvContentPartPr/>
                <p14:nvPr/>
              </p14:nvContentPartPr>
              <p14:xfrm>
                <a:off x="8497373" y="3870600"/>
                <a:ext cx="143640" cy="178200"/>
              </p14:xfrm>
            </p:contentPart>
          </mc:Choice>
          <mc:Fallback xmlns="">
            <p:pic>
              <p:nvPicPr>
                <p:cNvPr id="102" name="Freihand 101">
                  <a:extLst>
                    <a:ext uri="{FF2B5EF4-FFF2-40B4-BE49-F238E27FC236}">
                      <a16:creationId xmlns:a16="http://schemas.microsoft.com/office/drawing/2014/main" id="{58BEABED-5E70-40AD-87E8-65D8F5B8B1EE}"/>
                    </a:ext>
                  </a:extLst>
                </p:cNvPr>
                <p:cNvPicPr/>
                <p:nvPr/>
              </p:nvPicPr>
              <p:blipFill>
                <a:blip r:embed="rId181"/>
                <a:stretch>
                  <a:fillRect/>
                </a:stretch>
              </p:blipFill>
              <p:spPr>
                <a:xfrm>
                  <a:off x="8493053" y="3866280"/>
                  <a:ext cx="1522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3" name="Freihand 102">
                  <a:extLst>
                    <a:ext uri="{FF2B5EF4-FFF2-40B4-BE49-F238E27FC236}">
                      <a16:creationId xmlns:a16="http://schemas.microsoft.com/office/drawing/2014/main" id="{969A4DF6-429C-47F0-8038-48F4564235ED}"/>
                    </a:ext>
                  </a:extLst>
                </p14:cNvPr>
                <p14:cNvContentPartPr/>
                <p14:nvPr/>
              </p14:nvContentPartPr>
              <p14:xfrm>
                <a:off x="8658653" y="3804000"/>
                <a:ext cx="484200" cy="207360"/>
              </p14:xfrm>
            </p:contentPart>
          </mc:Choice>
          <mc:Fallback xmlns="">
            <p:pic>
              <p:nvPicPr>
                <p:cNvPr id="103" name="Freihand 102">
                  <a:extLst>
                    <a:ext uri="{FF2B5EF4-FFF2-40B4-BE49-F238E27FC236}">
                      <a16:creationId xmlns:a16="http://schemas.microsoft.com/office/drawing/2014/main" id="{969A4DF6-429C-47F0-8038-48F4564235ED}"/>
                    </a:ext>
                  </a:extLst>
                </p:cNvPr>
                <p:cNvPicPr/>
                <p:nvPr/>
              </p:nvPicPr>
              <p:blipFill>
                <a:blip r:embed="rId183"/>
                <a:stretch>
                  <a:fillRect/>
                </a:stretch>
              </p:blipFill>
              <p:spPr>
                <a:xfrm>
                  <a:off x="8654333" y="3799680"/>
                  <a:ext cx="4928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04" name="Freihand 103">
                  <a:extLst>
                    <a:ext uri="{FF2B5EF4-FFF2-40B4-BE49-F238E27FC236}">
                      <a16:creationId xmlns:a16="http://schemas.microsoft.com/office/drawing/2014/main" id="{3CB2B4A8-2376-4A1A-9C21-6329BC967022}"/>
                    </a:ext>
                  </a:extLst>
                </p14:cNvPr>
                <p14:cNvContentPartPr/>
                <p14:nvPr/>
              </p14:nvContentPartPr>
              <p14:xfrm>
                <a:off x="9042773" y="3953040"/>
                <a:ext cx="360" cy="360"/>
              </p14:xfrm>
            </p:contentPart>
          </mc:Choice>
          <mc:Fallback xmlns="">
            <p:pic>
              <p:nvPicPr>
                <p:cNvPr id="104" name="Freihand 103">
                  <a:extLst>
                    <a:ext uri="{FF2B5EF4-FFF2-40B4-BE49-F238E27FC236}">
                      <a16:creationId xmlns:a16="http://schemas.microsoft.com/office/drawing/2014/main" id="{3CB2B4A8-2376-4A1A-9C21-6329BC967022}"/>
                    </a:ext>
                  </a:extLst>
                </p:cNvPr>
                <p:cNvPicPr/>
                <p:nvPr/>
              </p:nvPicPr>
              <p:blipFill>
                <a:blip r:embed="rId102"/>
                <a:stretch>
                  <a:fillRect/>
                </a:stretch>
              </p:blipFill>
              <p:spPr>
                <a:xfrm>
                  <a:off x="9038453" y="39487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05" name="Freihand 104">
                  <a:extLst>
                    <a:ext uri="{FF2B5EF4-FFF2-40B4-BE49-F238E27FC236}">
                      <a16:creationId xmlns:a16="http://schemas.microsoft.com/office/drawing/2014/main" id="{0821679E-69EE-4E90-94FD-214BF63522E9}"/>
                    </a:ext>
                  </a:extLst>
                </p14:cNvPr>
                <p14:cNvContentPartPr/>
                <p14:nvPr/>
              </p14:nvContentPartPr>
              <p14:xfrm>
                <a:off x="8990933" y="3826320"/>
                <a:ext cx="52200" cy="194040"/>
              </p14:xfrm>
            </p:contentPart>
          </mc:Choice>
          <mc:Fallback xmlns="">
            <p:pic>
              <p:nvPicPr>
                <p:cNvPr id="105" name="Freihand 104">
                  <a:extLst>
                    <a:ext uri="{FF2B5EF4-FFF2-40B4-BE49-F238E27FC236}">
                      <a16:creationId xmlns:a16="http://schemas.microsoft.com/office/drawing/2014/main" id="{0821679E-69EE-4E90-94FD-214BF63522E9}"/>
                    </a:ext>
                  </a:extLst>
                </p:cNvPr>
                <p:cNvPicPr/>
                <p:nvPr/>
              </p:nvPicPr>
              <p:blipFill>
                <a:blip r:embed="rId186"/>
                <a:stretch>
                  <a:fillRect/>
                </a:stretch>
              </p:blipFill>
              <p:spPr>
                <a:xfrm>
                  <a:off x="8986613" y="3822000"/>
                  <a:ext cx="6084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06" name="Freihand 105">
                  <a:extLst>
                    <a:ext uri="{FF2B5EF4-FFF2-40B4-BE49-F238E27FC236}">
                      <a16:creationId xmlns:a16="http://schemas.microsoft.com/office/drawing/2014/main" id="{D0BE1D3F-8B97-4A0A-BE4F-0C5C96443394}"/>
                    </a:ext>
                  </a:extLst>
                </p14:cNvPr>
                <p14:cNvContentPartPr/>
                <p14:nvPr/>
              </p14:nvContentPartPr>
              <p14:xfrm>
                <a:off x="9033053" y="3805080"/>
                <a:ext cx="231840" cy="187560"/>
              </p14:xfrm>
            </p:contentPart>
          </mc:Choice>
          <mc:Fallback xmlns="">
            <p:pic>
              <p:nvPicPr>
                <p:cNvPr id="106" name="Freihand 105">
                  <a:extLst>
                    <a:ext uri="{FF2B5EF4-FFF2-40B4-BE49-F238E27FC236}">
                      <a16:creationId xmlns:a16="http://schemas.microsoft.com/office/drawing/2014/main" id="{D0BE1D3F-8B97-4A0A-BE4F-0C5C96443394}"/>
                    </a:ext>
                  </a:extLst>
                </p:cNvPr>
                <p:cNvPicPr/>
                <p:nvPr/>
              </p:nvPicPr>
              <p:blipFill>
                <a:blip r:embed="rId188"/>
                <a:stretch>
                  <a:fillRect/>
                </a:stretch>
              </p:blipFill>
              <p:spPr>
                <a:xfrm>
                  <a:off x="9028733" y="3800760"/>
                  <a:ext cx="2404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08" name="Freihand 107">
                  <a:extLst>
                    <a:ext uri="{FF2B5EF4-FFF2-40B4-BE49-F238E27FC236}">
                      <a16:creationId xmlns:a16="http://schemas.microsoft.com/office/drawing/2014/main" id="{01638875-5459-4CFF-9050-7CE26F0085E9}"/>
                    </a:ext>
                  </a:extLst>
                </p14:cNvPr>
                <p14:cNvContentPartPr/>
                <p14:nvPr/>
              </p14:nvContentPartPr>
              <p14:xfrm>
                <a:off x="9429413" y="3787080"/>
                <a:ext cx="371160" cy="163800"/>
              </p14:xfrm>
            </p:contentPart>
          </mc:Choice>
          <mc:Fallback xmlns="">
            <p:pic>
              <p:nvPicPr>
                <p:cNvPr id="108" name="Freihand 107">
                  <a:extLst>
                    <a:ext uri="{FF2B5EF4-FFF2-40B4-BE49-F238E27FC236}">
                      <a16:creationId xmlns:a16="http://schemas.microsoft.com/office/drawing/2014/main" id="{01638875-5459-4CFF-9050-7CE26F0085E9}"/>
                    </a:ext>
                  </a:extLst>
                </p:cNvPr>
                <p:cNvPicPr/>
                <p:nvPr/>
              </p:nvPicPr>
              <p:blipFill>
                <a:blip r:embed="rId190"/>
                <a:stretch>
                  <a:fillRect/>
                </a:stretch>
              </p:blipFill>
              <p:spPr>
                <a:xfrm>
                  <a:off x="9425093" y="3782760"/>
                  <a:ext cx="3798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09" name="Freihand 108">
                  <a:extLst>
                    <a:ext uri="{FF2B5EF4-FFF2-40B4-BE49-F238E27FC236}">
                      <a16:creationId xmlns:a16="http://schemas.microsoft.com/office/drawing/2014/main" id="{DF1E730A-A4ED-4A1C-9930-3FC29EE8C8E1}"/>
                    </a:ext>
                  </a:extLst>
                </p14:cNvPr>
                <p14:cNvContentPartPr/>
                <p14:nvPr/>
              </p14:nvContentPartPr>
              <p14:xfrm>
                <a:off x="9959693" y="3738120"/>
                <a:ext cx="240840" cy="155520"/>
              </p14:xfrm>
            </p:contentPart>
          </mc:Choice>
          <mc:Fallback xmlns="">
            <p:pic>
              <p:nvPicPr>
                <p:cNvPr id="109" name="Freihand 108">
                  <a:extLst>
                    <a:ext uri="{FF2B5EF4-FFF2-40B4-BE49-F238E27FC236}">
                      <a16:creationId xmlns:a16="http://schemas.microsoft.com/office/drawing/2014/main" id="{DF1E730A-A4ED-4A1C-9930-3FC29EE8C8E1}"/>
                    </a:ext>
                  </a:extLst>
                </p:cNvPr>
                <p:cNvPicPr/>
                <p:nvPr/>
              </p:nvPicPr>
              <p:blipFill>
                <a:blip r:embed="rId192"/>
                <a:stretch>
                  <a:fillRect/>
                </a:stretch>
              </p:blipFill>
              <p:spPr>
                <a:xfrm>
                  <a:off x="9955373" y="3733800"/>
                  <a:ext cx="2494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10" name="Freihand 109">
                  <a:extLst>
                    <a:ext uri="{FF2B5EF4-FFF2-40B4-BE49-F238E27FC236}">
                      <a16:creationId xmlns:a16="http://schemas.microsoft.com/office/drawing/2014/main" id="{273117DC-1D4C-4ED2-A542-943FE28DEBE6}"/>
                    </a:ext>
                  </a:extLst>
                </p14:cNvPr>
                <p14:cNvContentPartPr/>
                <p14:nvPr/>
              </p14:nvContentPartPr>
              <p14:xfrm>
                <a:off x="10192973" y="3663240"/>
                <a:ext cx="414000" cy="244440"/>
              </p14:xfrm>
            </p:contentPart>
          </mc:Choice>
          <mc:Fallback xmlns="">
            <p:pic>
              <p:nvPicPr>
                <p:cNvPr id="110" name="Freihand 109">
                  <a:extLst>
                    <a:ext uri="{FF2B5EF4-FFF2-40B4-BE49-F238E27FC236}">
                      <a16:creationId xmlns:a16="http://schemas.microsoft.com/office/drawing/2014/main" id="{273117DC-1D4C-4ED2-A542-943FE28DEBE6}"/>
                    </a:ext>
                  </a:extLst>
                </p:cNvPr>
                <p:cNvPicPr/>
                <p:nvPr/>
              </p:nvPicPr>
              <p:blipFill>
                <a:blip r:embed="rId194"/>
                <a:stretch>
                  <a:fillRect/>
                </a:stretch>
              </p:blipFill>
              <p:spPr>
                <a:xfrm>
                  <a:off x="10188653" y="3658920"/>
                  <a:ext cx="4226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11" name="Freihand 110">
                  <a:extLst>
                    <a:ext uri="{FF2B5EF4-FFF2-40B4-BE49-F238E27FC236}">
                      <a16:creationId xmlns:a16="http://schemas.microsoft.com/office/drawing/2014/main" id="{6DE6B1EF-C7BC-4D67-B6A2-0F8A84EB1F46}"/>
                    </a:ext>
                  </a:extLst>
                </p14:cNvPr>
                <p14:cNvContentPartPr/>
                <p14:nvPr/>
              </p14:nvContentPartPr>
              <p14:xfrm>
                <a:off x="10501853" y="3791760"/>
                <a:ext cx="2520" cy="360"/>
              </p14:xfrm>
            </p:contentPart>
          </mc:Choice>
          <mc:Fallback xmlns="">
            <p:pic>
              <p:nvPicPr>
                <p:cNvPr id="111" name="Freihand 110">
                  <a:extLst>
                    <a:ext uri="{FF2B5EF4-FFF2-40B4-BE49-F238E27FC236}">
                      <a16:creationId xmlns:a16="http://schemas.microsoft.com/office/drawing/2014/main" id="{6DE6B1EF-C7BC-4D67-B6A2-0F8A84EB1F46}"/>
                    </a:ext>
                  </a:extLst>
                </p:cNvPr>
                <p:cNvPicPr/>
                <p:nvPr/>
              </p:nvPicPr>
              <p:blipFill>
                <a:blip r:embed="rId196"/>
                <a:stretch>
                  <a:fillRect/>
                </a:stretch>
              </p:blipFill>
              <p:spPr>
                <a:xfrm>
                  <a:off x="10497533" y="3787440"/>
                  <a:ext cx="1116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12" name="Freihand 111">
                  <a:extLst>
                    <a:ext uri="{FF2B5EF4-FFF2-40B4-BE49-F238E27FC236}">
                      <a16:creationId xmlns:a16="http://schemas.microsoft.com/office/drawing/2014/main" id="{3187F614-EB3E-4C65-9E09-26ED784B7B12}"/>
                    </a:ext>
                  </a:extLst>
                </p14:cNvPr>
                <p14:cNvContentPartPr/>
                <p14:nvPr/>
              </p14:nvContentPartPr>
              <p14:xfrm>
                <a:off x="10478453" y="3631560"/>
                <a:ext cx="183240" cy="290160"/>
              </p14:xfrm>
            </p:contentPart>
          </mc:Choice>
          <mc:Fallback xmlns="">
            <p:pic>
              <p:nvPicPr>
                <p:cNvPr id="112" name="Freihand 111">
                  <a:extLst>
                    <a:ext uri="{FF2B5EF4-FFF2-40B4-BE49-F238E27FC236}">
                      <a16:creationId xmlns:a16="http://schemas.microsoft.com/office/drawing/2014/main" id="{3187F614-EB3E-4C65-9E09-26ED784B7B12}"/>
                    </a:ext>
                  </a:extLst>
                </p:cNvPr>
                <p:cNvPicPr/>
                <p:nvPr/>
              </p:nvPicPr>
              <p:blipFill>
                <a:blip r:embed="rId198"/>
                <a:stretch>
                  <a:fillRect/>
                </a:stretch>
              </p:blipFill>
              <p:spPr>
                <a:xfrm>
                  <a:off x="10474133" y="3627240"/>
                  <a:ext cx="191880" cy="298800"/>
                </a:xfrm>
                <a:prstGeom prst="rect">
                  <a:avLst/>
                </a:prstGeom>
              </p:spPr>
            </p:pic>
          </mc:Fallback>
        </mc:AlternateContent>
      </p:grpSp>
    </p:spTree>
    <p:extLst>
      <p:ext uri="{BB962C8B-B14F-4D97-AF65-F5344CB8AC3E}">
        <p14:creationId xmlns:p14="http://schemas.microsoft.com/office/powerpoint/2010/main" val="223230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E23F-890E-0D25-CA37-41F18CB7258B}"/>
            </a:ext>
          </a:extLst>
        </p:cNvPr>
        <p:cNvGrpSpPr/>
        <p:nvPr/>
      </p:nvGrpSpPr>
      <p:grpSpPr>
        <a:xfrm>
          <a:off x="0" y="0"/>
          <a:ext cx="0" cy="0"/>
          <a:chOff x="0" y="0"/>
          <a:chExt cx="0" cy="0"/>
        </a:xfrm>
      </p:grpSpPr>
      <p:sp>
        <p:nvSpPr>
          <p:cNvPr id="5" name="Textfeld 4">
            <a:extLst>
              <a:ext uri="{FF2B5EF4-FFF2-40B4-BE49-F238E27FC236}">
                <a16:creationId xmlns:a16="http://schemas.microsoft.com/office/drawing/2014/main" id="{E4351833-B7C7-2571-C41E-71B72571E2DA}"/>
              </a:ext>
            </a:extLst>
          </p:cNvPr>
          <p:cNvSpPr txBox="1"/>
          <p:nvPr/>
        </p:nvSpPr>
        <p:spPr>
          <a:xfrm>
            <a:off x="-205099" y="0"/>
            <a:ext cx="11083895" cy="567680"/>
          </a:xfrm>
          <a:prstGeom prst="rect">
            <a:avLst/>
          </a:prstGeom>
          <a:noFill/>
        </p:spPr>
        <p:txBody>
          <a:bodyPr wrap="square" rtlCol="0">
            <a:noAutofit/>
          </a:bodyPr>
          <a:lstStyle/>
          <a:p>
            <a:pPr algn="ctr"/>
            <a:r>
              <a:rPr lang="de-DE" sz="3200" dirty="0"/>
              <a:t>Der deutsche Außenhandel im internationalen Vergleich</a:t>
            </a:r>
          </a:p>
          <a:p>
            <a:endParaRPr lang="de-DE" sz="2400" dirty="0"/>
          </a:p>
        </p:txBody>
      </p:sp>
      <p:sp>
        <p:nvSpPr>
          <p:cNvPr id="8" name="Textfeld 7">
            <a:extLst>
              <a:ext uri="{FF2B5EF4-FFF2-40B4-BE49-F238E27FC236}">
                <a16:creationId xmlns:a16="http://schemas.microsoft.com/office/drawing/2014/main" id="{4BBF1B7A-91B6-CB76-F05B-0EF832013423}"/>
              </a:ext>
            </a:extLst>
          </p:cNvPr>
          <p:cNvSpPr txBox="1"/>
          <p:nvPr/>
        </p:nvSpPr>
        <p:spPr>
          <a:xfrm>
            <a:off x="87246" y="5929325"/>
            <a:ext cx="5660164" cy="360995"/>
          </a:xfrm>
          <a:prstGeom prst="rect">
            <a:avLst/>
          </a:prstGeom>
          <a:noFill/>
        </p:spPr>
        <p:txBody>
          <a:bodyPr wrap="square" rtlCol="0">
            <a:noAutofit/>
          </a:bodyPr>
          <a:lstStyle/>
          <a:p>
            <a:r>
              <a:rPr lang="de-DE" sz="1200" dirty="0">
                <a:latin typeface="Times New Roman" panose="02020603050405020304" pitchFamily="18" charset="0"/>
                <a:cs typeface="Times New Roman" panose="02020603050405020304" pitchFamily="18" charset="0"/>
              </a:rPr>
              <a:t>Quelle: CPB, Destatis, eigene Berechnungen</a:t>
            </a:r>
          </a:p>
        </p:txBody>
      </p:sp>
      <p:sp>
        <p:nvSpPr>
          <p:cNvPr id="13" name="Rechteck 12">
            <a:extLst>
              <a:ext uri="{FF2B5EF4-FFF2-40B4-BE49-F238E27FC236}">
                <a16:creationId xmlns:a16="http://schemas.microsoft.com/office/drawing/2014/main" id="{8158B9D2-B8C3-CCB4-167F-C2BF8AF2B0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A43C22D-636C-A292-0FEC-15BC074D5015}"/>
              </a:ext>
            </a:extLst>
          </p:cNvPr>
          <p:cNvPicPr>
            <a:picLocks noChangeAspect="1"/>
          </p:cNvPicPr>
          <p:nvPr/>
        </p:nvPicPr>
        <p:blipFill>
          <a:blip r:embed="rId2"/>
          <a:stretch>
            <a:fillRect/>
          </a:stretch>
        </p:blipFill>
        <p:spPr>
          <a:xfrm>
            <a:off x="87246" y="620087"/>
            <a:ext cx="6936277" cy="4922171"/>
          </a:xfrm>
          <a:prstGeom prst="rect">
            <a:avLst/>
          </a:prstGeom>
        </p:spPr>
      </p:pic>
      <mc:AlternateContent xmlns:mc="http://schemas.openxmlformats.org/markup-compatibility/2006" xmlns:p14="http://schemas.microsoft.com/office/powerpoint/2010/main">
        <mc:Choice Requires="p14">
          <p:contentPart p14:bwMode="auto" r:id="rId3">
            <p14:nvContentPartPr>
              <p14:cNvPr id="87" name="Freihand 86">
                <a:extLst>
                  <a:ext uri="{FF2B5EF4-FFF2-40B4-BE49-F238E27FC236}">
                    <a16:creationId xmlns:a16="http://schemas.microsoft.com/office/drawing/2014/main" id="{F3FA5730-468D-4748-B5A5-EFAA710BA68C}"/>
                  </a:ext>
                </a:extLst>
              </p14:cNvPr>
              <p14:cNvContentPartPr/>
              <p14:nvPr/>
            </p14:nvContentPartPr>
            <p14:xfrm>
              <a:off x="5821133" y="1497120"/>
              <a:ext cx="578160" cy="75960"/>
            </p14:xfrm>
          </p:contentPart>
        </mc:Choice>
        <mc:Fallback xmlns="">
          <p:pic>
            <p:nvPicPr>
              <p:cNvPr id="87" name="Freihand 86">
                <a:extLst>
                  <a:ext uri="{FF2B5EF4-FFF2-40B4-BE49-F238E27FC236}">
                    <a16:creationId xmlns:a16="http://schemas.microsoft.com/office/drawing/2014/main" id="{F3FA5730-468D-4748-B5A5-EFAA710BA68C}"/>
                  </a:ext>
                </a:extLst>
              </p:cNvPr>
              <p:cNvPicPr/>
              <p:nvPr/>
            </p:nvPicPr>
            <p:blipFill>
              <a:blip r:embed="rId4"/>
              <a:stretch>
                <a:fillRect/>
              </a:stretch>
            </p:blipFill>
            <p:spPr>
              <a:xfrm>
                <a:off x="5816813" y="1492800"/>
                <a:ext cx="5868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8" name="Freihand 87">
                <a:extLst>
                  <a:ext uri="{FF2B5EF4-FFF2-40B4-BE49-F238E27FC236}">
                    <a16:creationId xmlns:a16="http://schemas.microsoft.com/office/drawing/2014/main" id="{2DFE81B3-7713-46D3-82B9-D1AA807F03FE}"/>
                  </a:ext>
                </a:extLst>
              </p14:cNvPr>
              <p14:cNvContentPartPr/>
              <p14:nvPr/>
            </p14:nvContentPartPr>
            <p14:xfrm>
              <a:off x="5929493" y="1768920"/>
              <a:ext cx="653400" cy="577440"/>
            </p14:xfrm>
          </p:contentPart>
        </mc:Choice>
        <mc:Fallback xmlns="">
          <p:pic>
            <p:nvPicPr>
              <p:cNvPr id="88" name="Freihand 87">
                <a:extLst>
                  <a:ext uri="{FF2B5EF4-FFF2-40B4-BE49-F238E27FC236}">
                    <a16:creationId xmlns:a16="http://schemas.microsoft.com/office/drawing/2014/main" id="{2DFE81B3-7713-46D3-82B9-D1AA807F03FE}"/>
                  </a:ext>
                </a:extLst>
              </p:cNvPr>
              <p:cNvPicPr/>
              <p:nvPr/>
            </p:nvPicPr>
            <p:blipFill>
              <a:blip r:embed="rId6"/>
              <a:stretch>
                <a:fillRect/>
              </a:stretch>
            </p:blipFill>
            <p:spPr>
              <a:xfrm>
                <a:off x="5925173" y="1764600"/>
                <a:ext cx="662040" cy="586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9" name="Freihand 88">
                <a:extLst>
                  <a:ext uri="{FF2B5EF4-FFF2-40B4-BE49-F238E27FC236}">
                    <a16:creationId xmlns:a16="http://schemas.microsoft.com/office/drawing/2014/main" id="{EC043B46-FD71-4ACD-8DBD-9C4A351FD4E3}"/>
                  </a:ext>
                </a:extLst>
              </p14:cNvPr>
              <p14:cNvContentPartPr/>
              <p14:nvPr/>
            </p14:nvContentPartPr>
            <p14:xfrm>
              <a:off x="5925893" y="2278680"/>
              <a:ext cx="207720" cy="88200"/>
            </p14:xfrm>
          </p:contentPart>
        </mc:Choice>
        <mc:Fallback xmlns="">
          <p:pic>
            <p:nvPicPr>
              <p:cNvPr id="89" name="Freihand 88">
                <a:extLst>
                  <a:ext uri="{FF2B5EF4-FFF2-40B4-BE49-F238E27FC236}">
                    <a16:creationId xmlns:a16="http://schemas.microsoft.com/office/drawing/2014/main" id="{EC043B46-FD71-4ACD-8DBD-9C4A351FD4E3}"/>
                  </a:ext>
                </a:extLst>
              </p:cNvPr>
              <p:cNvPicPr/>
              <p:nvPr/>
            </p:nvPicPr>
            <p:blipFill>
              <a:blip r:embed="rId8"/>
              <a:stretch>
                <a:fillRect/>
              </a:stretch>
            </p:blipFill>
            <p:spPr>
              <a:xfrm>
                <a:off x="5921573" y="2274360"/>
                <a:ext cx="2163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0" name="Freihand 89">
                <a:extLst>
                  <a:ext uri="{FF2B5EF4-FFF2-40B4-BE49-F238E27FC236}">
                    <a16:creationId xmlns:a16="http://schemas.microsoft.com/office/drawing/2014/main" id="{D3878970-EBDD-4864-B44A-D389509D8F2D}"/>
                  </a:ext>
                </a:extLst>
              </p14:cNvPr>
              <p14:cNvContentPartPr/>
              <p14:nvPr/>
            </p14:nvContentPartPr>
            <p14:xfrm>
              <a:off x="6160613" y="1681800"/>
              <a:ext cx="414720" cy="526320"/>
            </p14:xfrm>
          </p:contentPart>
        </mc:Choice>
        <mc:Fallback xmlns="">
          <p:pic>
            <p:nvPicPr>
              <p:cNvPr id="90" name="Freihand 89">
                <a:extLst>
                  <a:ext uri="{FF2B5EF4-FFF2-40B4-BE49-F238E27FC236}">
                    <a16:creationId xmlns:a16="http://schemas.microsoft.com/office/drawing/2014/main" id="{D3878970-EBDD-4864-B44A-D389509D8F2D}"/>
                  </a:ext>
                </a:extLst>
              </p:cNvPr>
              <p:cNvPicPr/>
              <p:nvPr/>
            </p:nvPicPr>
            <p:blipFill>
              <a:blip r:embed="rId10"/>
              <a:stretch>
                <a:fillRect/>
              </a:stretch>
            </p:blipFill>
            <p:spPr>
              <a:xfrm>
                <a:off x="6156293" y="1677480"/>
                <a:ext cx="423360" cy="534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7" name="Freihand 156">
                <a:extLst>
                  <a:ext uri="{FF2B5EF4-FFF2-40B4-BE49-F238E27FC236}">
                    <a16:creationId xmlns:a16="http://schemas.microsoft.com/office/drawing/2014/main" id="{DCFB8222-6676-47EC-8745-A510851D479A}"/>
                  </a:ext>
                </a:extLst>
              </p14:cNvPr>
              <p14:cNvContentPartPr/>
              <p14:nvPr/>
            </p14:nvContentPartPr>
            <p14:xfrm>
              <a:off x="1779413" y="3141960"/>
              <a:ext cx="1114200" cy="1344600"/>
            </p14:xfrm>
          </p:contentPart>
        </mc:Choice>
        <mc:Fallback xmlns="">
          <p:pic>
            <p:nvPicPr>
              <p:cNvPr id="157" name="Freihand 156">
                <a:extLst>
                  <a:ext uri="{FF2B5EF4-FFF2-40B4-BE49-F238E27FC236}">
                    <a16:creationId xmlns:a16="http://schemas.microsoft.com/office/drawing/2014/main" id="{DCFB8222-6676-47EC-8745-A510851D479A}"/>
                  </a:ext>
                </a:extLst>
              </p:cNvPr>
              <p:cNvPicPr/>
              <p:nvPr/>
            </p:nvPicPr>
            <p:blipFill>
              <a:blip r:embed="rId12"/>
              <a:stretch>
                <a:fillRect/>
              </a:stretch>
            </p:blipFill>
            <p:spPr>
              <a:xfrm>
                <a:off x="1775093" y="3137640"/>
                <a:ext cx="1122840" cy="1353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9" name="Freihand 158">
                <a:extLst>
                  <a:ext uri="{FF2B5EF4-FFF2-40B4-BE49-F238E27FC236}">
                    <a16:creationId xmlns:a16="http://schemas.microsoft.com/office/drawing/2014/main" id="{1755E2E0-BDE8-47FC-8A55-9411B9E88509}"/>
                  </a:ext>
                </a:extLst>
              </p14:cNvPr>
              <p14:cNvContentPartPr/>
              <p14:nvPr/>
            </p14:nvContentPartPr>
            <p14:xfrm>
              <a:off x="3556013" y="1718880"/>
              <a:ext cx="1693800" cy="1286640"/>
            </p14:xfrm>
          </p:contentPart>
        </mc:Choice>
        <mc:Fallback xmlns="">
          <p:pic>
            <p:nvPicPr>
              <p:cNvPr id="159" name="Freihand 158">
                <a:extLst>
                  <a:ext uri="{FF2B5EF4-FFF2-40B4-BE49-F238E27FC236}">
                    <a16:creationId xmlns:a16="http://schemas.microsoft.com/office/drawing/2014/main" id="{1755E2E0-BDE8-47FC-8A55-9411B9E88509}"/>
                  </a:ext>
                </a:extLst>
              </p:cNvPr>
              <p:cNvPicPr/>
              <p:nvPr/>
            </p:nvPicPr>
            <p:blipFill>
              <a:blip r:embed="rId14"/>
              <a:stretch>
                <a:fillRect/>
              </a:stretch>
            </p:blipFill>
            <p:spPr>
              <a:xfrm>
                <a:off x="3551693" y="1714560"/>
                <a:ext cx="1702440" cy="1295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1" name="Freihand 160">
                <a:extLst>
                  <a:ext uri="{FF2B5EF4-FFF2-40B4-BE49-F238E27FC236}">
                    <a16:creationId xmlns:a16="http://schemas.microsoft.com/office/drawing/2014/main" id="{E5031BCB-AD00-4BFE-9578-51C6A4AA377E}"/>
                  </a:ext>
                </a:extLst>
              </p14:cNvPr>
              <p14:cNvContentPartPr/>
              <p14:nvPr/>
            </p14:nvContentPartPr>
            <p14:xfrm>
              <a:off x="5953973" y="1487400"/>
              <a:ext cx="530280" cy="110160"/>
            </p14:xfrm>
          </p:contentPart>
        </mc:Choice>
        <mc:Fallback xmlns="">
          <p:pic>
            <p:nvPicPr>
              <p:cNvPr id="161" name="Freihand 160">
                <a:extLst>
                  <a:ext uri="{FF2B5EF4-FFF2-40B4-BE49-F238E27FC236}">
                    <a16:creationId xmlns:a16="http://schemas.microsoft.com/office/drawing/2014/main" id="{E5031BCB-AD00-4BFE-9578-51C6A4AA377E}"/>
                  </a:ext>
                </a:extLst>
              </p:cNvPr>
              <p:cNvPicPr/>
              <p:nvPr/>
            </p:nvPicPr>
            <p:blipFill>
              <a:blip r:embed="rId16"/>
              <a:stretch>
                <a:fillRect/>
              </a:stretch>
            </p:blipFill>
            <p:spPr>
              <a:xfrm>
                <a:off x="5949653" y="1483080"/>
                <a:ext cx="53892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3" name="Freihand 162">
                <a:extLst>
                  <a:ext uri="{FF2B5EF4-FFF2-40B4-BE49-F238E27FC236}">
                    <a16:creationId xmlns:a16="http://schemas.microsoft.com/office/drawing/2014/main" id="{3184B909-4FF6-4818-8EAE-7205EAA9EF8F}"/>
                  </a:ext>
                </a:extLst>
              </p14:cNvPr>
              <p14:cNvContentPartPr/>
              <p14:nvPr/>
            </p14:nvContentPartPr>
            <p14:xfrm>
              <a:off x="6051893" y="1525920"/>
              <a:ext cx="432720" cy="45720"/>
            </p14:xfrm>
          </p:contentPart>
        </mc:Choice>
        <mc:Fallback xmlns="">
          <p:pic>
            <p:nvPicPr>
              <p:cNvPr id="163" name="Freihand 162">
                <a:extLst>
                  <a:ext uri="{FF2B5EF4-FFF2-40B4-BE49-F238E27FC236}">
                    <a16:creationId xmlns:a16="http://schemas.microsoft.com/office/drawing/2014/main" id="{3184B909-4FF6-4818-8EAE-7205EAA9EF8F}"/>
                  </a:ext>
                </a:extLst>
              </p:cNvPr>
              <p:cNvPicPr/>
              <p:nvPr/>
            </p:nvPicPr>
            <p:blipFill>
              <a:blip r:embed="rId18"/>
              <a:stretch>
                <a:fillRect/>
              </a:stretch>
            </p:blipFill>
            <p:spPr>
              <a:xfrm>
                <a:off x="6047573" y="1521600"/>
                <a:ext cx="441360" cy="54360"/>
              </a:xfrm>
              <a:prstGeom prst="rect">
                <a:avLst/>
              </a:prstGeom>
            </p:spPr>
          </p:pic>
        </mc:Fallback>
      </mc:AlternateContent>
      <p:grpSp>
        <p:nvGrpSpPr>
          <p:cNvPr id="165" name="Gruppieren 164">
            <a:extLst>
              <a:ext uri="{FF2B5EF4-FFF2-40B4-BE49-F238E27FC236}">
                <a16:creationId xmlns:a16="http://schemas.microsoft.com/office/drawing/2014/main" id="{638EF9C3-92F5-4FAB-9886-300262A95F19}"/>
              </a:ext>
            </a:extLst>
          </p:cNvPr>
          <p:cNvGrpSpPr/>
          <p:nvPr/>
        </p:nvGrpSpPr>
        <p:grpSpPr>
          <a:xfrm>
            <a:off x="1650533" y="399120"/>
            <a:ext cx="9848160" cy="3647520"/>
            <a:chOff x="1650533" y="399120"/>
            <a:chExt cx="9848160" cy="3647520"/>
          </a:xfrm>
        </p:grpSpPr>
        <mc:AlternateContent xmlns:mc="http://schemas.openxmlformats.org/markup-compatibility/2006" xmlns:p14="http://schemas.microsoft.com/office/powerpoint/2010/main">
          <mc:Choice Requires="p14">
            <p:contentPart p14:bwMode="auto" r:id="rId19">
              <p14:nvContentPartPr>
                <p14:cNvPr id="91" name="Freihand 90">
                  <a:extLst>
                    <a:ext uri="{FF2B5EF4-FFF2-40B4-BE49-F238E27FC236}">
                      <a16:creationId xmlns:a16="http://schemas.microsoft.com/office/drawing/2014/main" id="{45FF7821-16B1-472A-A410-8CC5AB268F7B}"/>
                    </a:ext>
                  </a:extLst>
                </p14:cNvPr>
                <p14:cNvContentPartPr/>
                <p14:nvPr/>
              </p14:nvContentPartPr>
              <p14:xfrm>
                <a:off x="6478853" y="1961520"/>
                <a:ext cx="536040" cy="53280"/>
              </p14:xfrm>
            </p:contentPart>
          </mc:Choice>
          <mc:Fallback xmlns="">
            <p:pic>
              <p:nvPicPr>
                <p:cNvPr id="91" name="Freihand 90">
                  <a:extLst>
                    <a:ext uri="{FF2B5EF4-FFF2-40B4-BE49-F238E27FC236}">
                      <a16:creationId xmlns:a16="http://schemas.microsoft.com/office/drawing/2014/main" id="{45FF7821-16B1-472A-A410-8CC5AB268F7B}"/>
                    </a:ext>
                  </a:extLst>
                </p:cNvPr>
                <p:cNvPicPr/>
                <p:nvPr/>
              </p:nvPicPr>
              <p:blipFill>
                <a:blip r:embed="rId20"/>
                <a:stretch>
                  <a:fillRect/>
                </a:stretch>
              </p:blipFill>
              <p:spPr>
                <a:xfrm>
                  <a:off x="6474533" y="1957200"/>
                  <a:ext cx="54468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92" name="Freihand 91">
                  <a:extLst>
                    <a:ext uri="{FF2B5EF4-FFF2-40B4-BE49-F238E27FC236}">
                      <a16:creationId xmlns:a16="http://schemas.microsoft.com/office/drawing/2014/main" id="{88990F44-AD05-457F-A791-38F6FF28839B}"/>
                    </a:ext>
                  </a:extLst>
                </p14:cNvPr>
                <p14:cNvContentPartPr/>
                <p14:nvPr/>
              </p14:nvContentPartPr>
              <p14:xfrm>
                <a:off x="6340613" y="1882680"/>
                <a:ext cx="402120" cy="208800"/>
              </p14:xfrm>
            </p:contentPart>
          </mc:Choice>
          <mc:Fallback xmlns="">
            <p:pic>
              <p:nvPicPr>
                <p:cNvPr id="92" name="Freihand 91">
                  <a:extLst>
                    <a:ext uri="{FF2B5EF4-FFF2-40B4-BE49-F238E27FC236}">
                      <a16:creationId xmlns:a16="http://schemas.microsoft.com/office/drawing/2014/main" id="{88990F44-AD05-457F-A791-38F6FF28839B}"/>
                    </a:ext>
                  </a:extLst>
                </p:cNvPr>
                <p:cNvPicPr/>
                <p:nvPr/>
              </p:nvPicPr>
              <p:blipFill>
                <a:blip r:embed="rId22"/>
                <a:stretch>
                  <a:fillRect/>
                </a:stretch>
              </p:blipFill>
              <p:spPr>
                <a:xfrm>
                  <a:off x="6336293" y="1878360"/>
                  <a:ext cx="41076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94" name="Freihand 93">
                  <a:extLst>
                    <a:ext uri="{FF2B5EF4-FFF2-40B4-BE49-F238E27FC236}">
                      <a16:creationId xmlns:a16="http://schemas.microsoft.com/office/drawing/2014/main" id="{4F67679B-3237-40C5-A429-D342F12032D4}"/>
                    </a:ext>
                  </a:extLst>
                </p14:cNvPr>
                <p14:cNvContentPartPr/>
                <p14:nvPr/>
              </p14:nvContentPartPr>
              <p14:xfrm>
                <a:off x="7118213" y="1860360"/>
                <a:ext cx="193320" cy="163800"/>
              </p14:xfrm>
            </p:contentPart>
          </mc:Choice>
          <mc:Fallback xmlns="">
            <p:pic>
              <p:nvPicPr>
                <p:cNvPr id="94" name="Freihand 93">
                  <a:extLst>
                    <a:ext uri="{FF2B5EF4-FFF2-40B4-BE49-F238E27FC236}">
                      <a16:creationId xmlns:a16="http://schemas.microsoft.com/office/drawing/2014/main" id="{4F67679B-3237-40C5-A429-D342F12032D4}"/>
                    </a:ext>
                  </a:extLst>
                </p:cNvPr>
                <p:cNvPicPr/>
                <p:nvPr/>
              </p:nvPicPr>
              <p:blipFill>
                <a:blip r:embed="rId24"/>
                <a:stretch>
                  <a:fillRect/>
                </a:stretch>
              </p:blipFill>
              <p:spPr>
                <a:xfrm>
                  <a:off x="7113893" y="1856040"/>
                  <a:ext cx="2019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95" name="Freihand 94">
                  <a:extLst>
                    <a:ext uri="{FF2B5EF4-FFF2-40B4-BE49-F238E27FC236}">
                      <a16:creationId xmlns:a16="http://schemas.microsoft.com/office/drawing/2014/main" id="{1A4667C0-EB58-4C68-B5B1-430754BA8871}"/>
                    </a:ext>
                  </a:extLst>
                </p14:cNvPr>
                <p14:cNvContentPartPr/>
                <p14:nvPr/>
              </p14:nvContentPartPr>
              <p14:xfrm>
                <a:off x="7350773" y="1824360"/>
                <a:ext cx="275760" cy="181080"/>
              </p14:xfrm>
            </p:contentPart>
          </mc:Choice>
          <mc:Fallback xmlns="">
            <p:pic>
              <p:nvPicPr>
                <p:cNvPr id="95" name="Freihand 94">
                  <a:extLst>
                    <a:ext uri="{FF2B5EF4-FFF2-40B4-BE49-F238E27FC236}">
                      <a16:creationId xmlns:a16="http://schemas.microsoft.com/office/drawing/2014/main" id="{1A4667C0-EB58-4C68-B5B1-430754BA8871}"/>
                    </a:ext>
                  </a:extLst>
                </p:cNvPr>
                <p:cNvPicPr/>
                <p:nvPr/>
              </p:nvPicPr>
              <p:blipFill>
                <a:blip r:embed="rId26"/>
                <a:stretch>
                  <a:fillRect/>
                </a:stretch>
              </p:blipFill>
              <p:spPr>
                <a:xfrm>
                  <a:off x="7346453" y="1820040"/>
                  <a:ext cx="28440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96" name="Freihand 95">
                  <a:extLst>
                    <a:ext uri="{FF2B5EF4-FFF2-40B4-BE49-F238E27FC236}">
                      <a16:creationId xmlns:a16="http://schemas.microsoft.com/office/drawing/2014/main" id="{CC6A5658-08F8-4B97-87E2-F956BBAD1B09}"/>
                    </a:ext>
                  </a:extLst>
                </p14:cNvPr>
                <p14:cNvContentPartPr/>
                <p14:nvPr/>
              </p14:nvContentPartPr>
              <p14:xfrm>
                <a:off x="7665773" y="1798800"/>
                <a:ext cx="145800" cy="194400"/>
              </p14:xfrm>
            </p:contentPart>
          </mc:Choice>
          <mc:Fallback xmlns="">
            <p:pic>
              <p:nvPicPr>
                <p:cNvPr id="96" name="Freihand 95">
                  <a:extLst>
                    <a:ext uri="{FF2B5EF4-FFF2-40B4-BE49-F238E27FC236}">
                      <a16:creationId xmlns:a16="http://schemas.microsoft.com/office/drawing/2014/main" id="{CC6A5658-08F8-4B97-87E2-F956BBAD1B09}"/>
                    </a:ext>
                  </a:extLst>
                </p:cNvPr>
                <p:cNvPicPr/>
                <p:nvPr/>
              </p:nvPicPr>
              <p:blipFill>
                <a:blip r:embed="rId28"/>
                <a:stretch>
                  <a:fillRect/>
                </a:stretch>
              </p:blipFill>
              <p:spPr>
                <a:xfrm>
                  <a:off x="7661453" y="1794480"/>
                  <a:ext cx="15444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97" name="Freihand 96">
                  <a:extLst>
                    <a:ext uri="{FF2B5EF4-FFF2-40B4-BE49-F238E27FC236}">
                      <a16:creationId xmlns:a16="http://schemas.microsoft.com/office/drawing/2014/main" id="{43293234-8A9F-4371-A04C-C2B71472CF5A}"/>
                    </a:ext>
                  </a:extLst>
                </p14:cNvPr>
                <p14:cNvContentPartPr/>
                <p14:nvPr/>
              </p14:nvContentPartPr>
              <p14:xfrm>
                <a:off x="7790693" y="1774680"/>
                <a:ext cx="317880" cy="183960"/>
              </p14:xfrm>
            </p:contentPart>
          </mc:Choice>
          <mc:Fallback xmlns="">
            <p:pic>
              <p:nvPicPr>
                <p:cNvPr id="97" name="Freihand 96">
                  <a:extLst>
                    <a:ext uri="{FF2B5EF4-FFF2-40B4-BE49-F238E27FC236}">
                      <a16:creationId xmlns:a16="http://schemas.microsoft.com/office/drawing/2014/main" id="{43293234-8A9F-4371-A04C-C2B71472CF5A}"/>
                    </a:ext>
                  </a:extLst>
                </p:cNvPr>
                <p:cNvPicPr/>
                <p:nvPr/>
              </p:nvPicPr>
              <p:blipFill>
                <a:blip r:embed="rId30"/>
                <a:stretch>
                  <a:fillRect/>
                </a:stretch>
              </p:blipFill>
              <p:spPr>
                <a:xfrm>
                  <a:off x="7786373" y="1770360"/>
                  <a:ext cx="32652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99" name="Freihand 98">
                  <a:extLst>
                    <a:ext uri="{FF2B5EF4-FFF2-40B4-BE49-F238E27FC236}">
                      <a16:creationId xmlns:a16="http://schemas.microsoft.com/office/drawing/2014/main" id="{2D85B5FF-8557-40C3-AD6A-46398503954C}"/>
                    </a:ext>
                  </a:extLst>
                </p14:cNvPr>
                <p14:cNvContentPartPr/>
                <p14:nvPr/>
              </p14:nvContentPartPr>
              <p14:xfrm>
                <a:off x="8103533" y="1767120"/>
                <a:ext cx="217080" cy="194760"/>
              </p14:xfrm>
            </p:contentPart>
          </mc:Choice>
          <mc:Fallback xmlns="">
            <p:pic>
              <p:nvPicPr>
                <p:cNvPr id="99" name="Freihand 98">
                  <a:extLst>
                    <a:ext uri="{FF2B5EF4-FFF2-40B4-BE49-F238E27FC236}">
                      <a16:creationId xmlns:a16="http://schemas.microsoft.com/office/drawing/2014/main" id="{2D85B5FF-8557-40C3-AD6A-46398503954C}"/>
                    </a:ext>
                  </a:extLst>
                </p:cNvPr>
                <p:cNvPicPr/>
                <p:nvPr/>
              </p:nvPicPr>
              <p:blipFill>
                <a:blip r:embed="rId32"/>
                <a:stretch>
                  <a:fillRect/>
                </a:stretch>
              </p:blipFill>
              <p:spPr>
                <a:xfrm>
                  <a:off x="8099213" y="1762800"/>
                  <a:ext cx="22572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00" name="Freihand 99">
                  <a:extLst>
                    <a:ext uri="{FF2B5EF4-FFF2-40B4-BE49-F238E27FC236}">
                      <a16:creationId xmlns:a16="http://schemas.microsoft.com/office/drawing/2014/main" id="{CDB0DD06-144F-4686-BDB8-53AA7AC41B29}"/>
                    </a:ext>
                  </a:extLst>
                </p14:cNvPr>
                <p14:cNvContentPartPr/>
                <p14:nvPr/>
              </p14:nvContentPartPr>
              <p14:xfrm>
                <a:off x="8501693" y="1810680"/>
                <a:ext cx="179280" cy="82440"/>
              </p14:xfrm>
            </p:contentPart>
          </mc:Choice>
          <mc:Fallback xmlns="">
            <p:pic>
              <p:nvPicPr>
                <p:cNvPr id="100" name="Freihand 99">
                  <a:extLst>
                    <a:ext uri="{FF2B5EF4-FFF2-40B4-BE49-F238E27FC236}">
                      <a16:creationId xmlns:a16="http://schemas.microsoft.com/office/drawing/2014/main" id="{CDB0DD06-144F-4686-BDB8-53AA7AC41B29}"/>
                    </a:ext>
                  </a:extLst>
                </p:cNvPr>
                <p:cNvPicPr/>
                <p:nvPr/>
              </p:nvPicPr>
              <p:blipFill>
                <a:blip r:embed="rId34"/>
                <a:stretch>
                  <a:fillRect/>
                </a:stretch>
              </p:blipFill>
              <p:spPr>
                <a:xfrm>
                  <a:off x="8497373" y="1806360"/>
                  <a:ext cx="1879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01" name="Freihand 100">
                  <a:extLst>
                    <a:ext uri="{FF2B5EF4-FFF2-40B4-BE49-F238E27FC236}">
                      <a16:creationId xmlns:a16="http://schemas.microsoft.com/office/drawing/2014/main" id="{41C7F968-C940-4D99-89D5-38ED8D610697}"/>
                    </a:ext>
                  </a:extLst>
                </p14:cNvPr>
                <p14:cNvContentPartPr/>
                <p14:nvPr/>
              </p14:nvContentPartPr>
              <p14:xfrm>
                <a:off x="8690693" y="1768200"/>
                <a:ext cx="158400" cy="104400"/>
              </p14:xfrm>
            </p:contentPart>
          </mc:Choice>
          <mc:Fallback xmlns="">
            <p:pic>
              <p:nvPicPr>
                <p:cNvPr id="101" name="Freihand 100">
                  <a:extLst>
                    <a:ext uri="{FF2B5EF4-FFF2-40B4-BE49-F238E27FC236}">
                      <a16:creationId xmlns:a16="http://schemas.microsoft.com/office/drawing/2014/main" id="{41C7F968-C940-4D99-89D5-38ED8D610697}"/>
                    </a:ext>
                  </a:extLst>
                </p:cNvPr>
                <p:cNvPicPr/>
                <p:nvPr/>
              </p:nvPicPr>
              <p:blipFill>
                <a:blip r:embed="rId36"/>
                <a:stretch>
                  <a:fillRect/>
                </a:stretch>
              </p:blipFill>
              <p:spPr>
                <a:xfrm>
                  <a:off x="8686373" y="1763880"/>
                  <a:ext cx="1670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02" name="Freihand 101">
                  <a:extLst>
                    <a:ext uri="{FF2B5EF4-FFF2-40B4-BE49-F238E27FC236}">
                      <a16:creationId xmlns:a16="http://schemas.microsoft.com/office/drawing/2014/main" id="{8C77FDF0-F45D-4904-AE03-602820F50F61}"/>
                    </a:ext>
                  </a:extLst>
                </p14:cNvPr>
                <p14:cNvContentPartPr/>
                <p14:nvPr/>
              </p14:nvContentPartPr>
              <p14:xfrm>
                <a:off x="8822093" y="1631040"/>
                <a:ext cx="331560" cy="227880"/>
              </p14:xfrm>
            </p:contentPart>
          </mc:Choice>
          <mc:Fallback xmlns="">
            <p:pic>
              <p:nvPicPr>
                <p:cNvPr id="102" name="Freihand 101">
                  <a:extLst>
                    <a:ext uri="{FF2B5EF4-FFF2-40B4-BE49-F238E27FC236}">
                      <a16:creationId xmlns:a16="http://schemas.microsoft.com/office/drawing/2014/main" id="{8C77FDF0-F45D-4904-AE03-602820F50F61}"/>
                    </a:ext>
                  </a:extLst>
                </p:cNvPr>
                <p:cNvPicPr/>
                <p:nvPr/>
              </p:nvPicPr>
              <p:blipFill>
                <a:blip r:embed="rId38"/>
                <a:stretch>
                  <a:fillRect/>
                </a:stretch>
              </p:blipFill>
              <p:spPr>
                <a:xfrm>
                  <a:off x="8817773" y="1626720"/>
                  <a:ext cx="34020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03" name="Freihand 102">
                  <a:extLst>
                    <a:ext uri="{FF2B5EF4-FFF2-40B4-BE49-F238E27FC236}">
                      <a16:creationId xmlns:a16="http://schemas.microsoft.com/office/drawing/2014/main" id="{DDBE0FF9-2BD7-454B-8648-0F5AC1079238}"/>
                    </a:ext>
                  </a:extLst>
                </p14:cNvPr>
                <p14:cNvContentPartPr/>
                <p14:nvPr/>
              </p14:nvContentPartPr>
              <p14:xfrm>
                <a:off x="8684573" y="1644720"/>
                <a:ext cx="132480" cy="18720"/>
              </p14:xfrm>
            </p:contentPart>
          </mc:Choice>
          <mc:Fallback xmlns="">
            <p:pic>
              <p:nvPicPr>
                <p:cNvPr id="103" name="Freihand 102">
                  <a:extLst>
                    <a:ext uri="{FF2B5EF4-FFF2-40B4-BE49-F238E27FC236}">
                      <a16:creationId xmlns:a16="http://schemas.microsoft.com/office/drawing/2014/main" id="{DDBE0FF9-2BD7-454B-8648-0F5AC1079238}"/>
                    </a:ext>
                  </a:extLst>
                </p:cNvPr>
                <p:cNvPicPr/>
                <p:nvPr/>
              </p:nvPicPr>
              <p:blipFill>
                <a:blip r:embed="rId40"/>
                <a:stretch>
                  <a:fillRect/>
                </a:stretch>
              </p:blipFill>
              <p:spPr>
                <a:xfrm>
                  <a:off x="8680253" y="1640400"/>
                  <a:ext cx="14112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04" name="Freihand 103">
                  <a:extLst>
                    <a:ext uri="{FF2B5EF4-FFF2-40B4-BE49-F238E27FC236}">
                      <a16:creationId xmlns:a16="http://schemas.microsoft.com/office/drawing/2014/main" id="{AC0CBCC6-3C4A-4379-9E13-0B3F7FCB1EB3}"/>
                    </a:ext>
                  </a:extLst>
                </p14:cNvPr>
                <p14:cNvContentPartPr/>
                <p14:nvPr/>
              </p14:nvContentPartPr>
              <p14:xfrm>
                <a:off x="9311693" y="1750200"/>
                <a:ext cx="208800" cy="92160"/>
              </p14:xfrm>
            </p:contentPart>
          </mc:Choice>
          <mc:Fallback xmlns="">
            <p:pic>
              <p:nvPicPr>
                <p:cNvPr id="104" name="Freihand 103">
                  <a:extLst>
                    <a:ext uri="{FF2B5EF4-FFF2-40B4-BE49-F238E27FC236}">
                      <a16:creationId xmlns:a16="http://schemas.microsoft.com/office/drawing/2014/main" id="{AC0CBCC6-3C4A-4379-9E13-0B3F7FCB1EB3}"/>
                    </a:ext>
                  </a:extLst>
                </p:cNvPr>
                <p:cNvPicPr/>
                <p:nvPr/>
              </p:nvPicPr>
              <p:blipFill>
                <a:blip r:embed="rId42"/>
                <a:stretch>
                  <a:fillRect/>
                </a:stretch>
              </p:blipFill>
              <p:spPr>
                <a:xfrm>
                  <a:off x="9307373" y="1745880"/>
                  <a:ext cx="21744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05" name="Freihand 104">
                  <a:extLst>
                    <a:ext uri="{FF2B5EF4-FFF2-40B4-BE49-F238E27FC236}">
                      <a16:creationId xmlns:a16="http://schemas.microsoft.com/office/drawing/2014/main" id="{4582C19F-0A5C-4EF0-A3C5-A2A24F465B39}"/>
                    </a:ext>
                  </a:extLst>
                </p14:cNvPr>
                <p14:cNvContentPartPr/>
                <p14:nvPr/>
              </p14:nvContentPartPr>
              <p14:xfrm>
                <a:off x="9531653" y="1667760"/>
                <a:ext cx="39240" cy="48960"/>
              </p14:xfrm>
            </p:contentPart>
          </mc:Choice>
          <mc:Fallback xmlns="">
            <p:pic>
              <p:nvPicPr>
                <p:cNvPr id="105" name="Freihand 104">
                  <a:extLst>
                    <a:ext uri="{FF2B5EF4-FFF2-40B4-BE49-F238E27FC236}">
                      <a16:creationId xmlns:a16="http://schemas.microsoft.com/office/drawing/2014/main" id="{4582C19F-0A5C-4EF0-A3C5-A2A24F465B39}"/>
                    </a:ext>
                  </a:extLst>
                </p:cNvPr>
                <p:cNvPicPr/>
                <p:nvPr/>
              </p:nvPicPr>
              <p:blipFill>
                <a:blip r:embed="rId44"/>
                <a:stretch>
                  <a:fillRect/>
                </a:stretch>
              </p:blipFill>
              <p:spPr>
                <a:xfrm>
                  <a:off x="9527333" y="1663440"/>
                  <a:ext cx="47880" cy="576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06" name="Freihand 105">
                  <a:extLst>
                    <a:ext uri="{FF2B5EF4-FFF2-40B4-BE49-F238E27FC236}">
                      <a16:creationId xmlns:a16="http://schemas.microsoft.com/office/drawing/2014/main" id="{C8FFC2BE-23A0-4DCF-B916-F1C95AEEC592}"/>
                    </a:ext>
                  </a:extLst>
                </p14:cNvPr>
                <p14:cNvContentPartPr/>
                <p14:nvPr/>
              </p14:nvContentPartPr>
              <p14:xfrm>
                <a:off x="9637133" y="1642920"/>
                <a:ext cx="354240" cy="176400"/>
              </p14:xfrm>
            </p:contentPart>
          </mc:Choice>
          <mc:Fallback xmlns="">
            <p:pic>
              <p:nvPicPr>
                <p:cNvPr id="106" name="Freihand 105">
                  <a:extLst>
                    <a:ext uri="{FF2B5EF4-FFF2-40B4-BE49-F238E27FC236}">
                      <a16:creationId xmlns:a16="http://schemas.microsoft.com/office/drawing/2014/main" id="{C8FFC2BE-23A0-4DCF-B916-F1C95AEEC592}"/>
                    </a:ext>
                  </a:extLst>
                </p:cNvPr>
                <p:cNvPicPr/>
                <p:nvPr/>
              </p:nvPicPr>
              <p:blipFill>
                <a:blip r:embed="rId46"/>
                <a:stretch>
                  <a:fillRect/>
                </a:stretch>
              </p:blipFill>
              <p:spPr>
                <a:xfrm>
                  <a:off x="9632813" y="1638600"/>
                  <a:ext cx="36288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108" name="Freihand 107">
                  <a:extLst>
                    <a:ext uri="{FF2B5EF4-FFF2-40B4-BE49-F238E27FC236}">
                      <a16:creationId xmlns:a16="http://schemas.microsoft.com/office/drawing/2014/main" id="{0918BD41-FD07-4F0C-ABCB-5E3F17C9F687}"/>
                    </a:ext>
                  </a:extLst>
                </p14:cNvPr>
                <p14:cNvContentPartPr/>
                <p14:nvPr/>
              </p14:nvContentPartPr>
              <p14:xfrm>
                <a:off x="10119893" y="1678200"/>
                <a:ext cx="797400" cy="343800"/>
              </p14:xfrm>
            </p:contentPart>
          </mc:Choice>
          <mc:Fallback xmlns="">
            <p:pic>
              <p:nvPicPr>
                <p:cNvPr id="108" name="Freihand 107">
                  <a:extLst>
                    <a:ext uri="{FF2B5EF4-FFF2-40B4-BE49-F238E27FC236}">
                      <a16:creationId xmlns:a16="http://schemas.microsoft.com/office/drawing/2014/main" id="{0918BD41-FD07-4F0C-ABCB-5E3F17C9F687}"/>
                    </a:ext>
                  </a:extLst>
                </p:cNvPr>
                <p:cNvPicPr/>
                <p:nvPr/>
              </p:nvPicPr>
              <p:blipFill>
                <a:blip r:embed="rId48"/>
                <a:stretch>
                  <a:fillRect/>
                </a:stretch>
              </p:blipFill>
              <p:spPr>
                <a:xfrm>
                  <a:off x="10115573" y="1673880"/>
                  <a:ext cx="80604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109" name="Freihand 108">
                  <a:extLst>
                    <a:ext uri="{FF2B5EF4-FFF2-40B4-BE49-F238E27FC236}">
                      <a16:creationId xmlns:a16="http://schemas.microsoft.com/office/drawing/2014/main" id="{FF0378F9-8BDF-4AD5-9B5B-BD9798B5C08B}"/>
                    </a:ext>
                  </a:extLst>
                </p14:cNvPr>
                <p14:cNvContentPartPr/>
                <p14:nvPr/>
              </p14:nvContentPartPr>
              <p14:xfrm>
                <a:off x="10555853" y="1487040"/>
                <a:ext cx="50760" cy="15840"/>
              </p14:xfrm>
            </p:contentPart>
          </mc:Choice>
          <mc:Fallback xmlns="">
            <p:pic>
              <p:nvPicPr>
                <p:cNvPr id="109" name="Freihand 108">
                  <a:extLst>
                    <a:ext uri="{FF2B5EF4-FFF2-40B4-BE49-F238E27FC236}">
                      <a16:creationId xmlns:a16="http://schemas.microsoft.com/office/drawing/2014/main" id="{FF0378F9-8BDF-4AD5-9B5B-BD9798B5C08B}"/>
                    </a:ext>
                  </a:extLst>
                </p:cNvPr>
                <p:cNvPicPr/>
                <p:nvPr/>
              </p:nvPicPr>
              <p:blipFill>
                <a:blip r:embed="rId50"/>
                <a:stretch>
                  <a:fillRect/>
                </a:stretch>
              </p:blipFill>
              <p:spPr>
                <a:xfrm>
                  <a:off x="10551533" y="1482720"/>
                  <a:ext cx="594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10" name="Freihand 109">
                  <a:extLst>
                    <a:ext uri="{FF2B5EF4-FFF2-40B4-BE49-F238E27FC236}">
                      <a16:creationId xmlns:a16="http://schemas.microsoft.com/office/drawing/2014/main" id="{544C8FD2-10C8-4DBC-AB54-28459A0EE1C0}"/>
                    </a:ext>
                  </a:extLst>
                </p14:cNvPr>
                <p14:cNvContentPartPr/>
                <p14:nvPr/>
              </p14:nvContentPartPr>
              <p14:xfrm>
                <a:off x="11079293" y="1518720"/>
                <a:ext cx="157320" cy="220680"/>
              </p14:xfrm>
            </p:contentPart>
          </mc:Choice>
          <mc:Fallback xmlns="">
            <p:pic>
              <p:nvPicPr>
                <p:cNvPr id="110" name="Freihand 109">
                  <a:extLst>
                    <a:ext uri="{FF2B5EF4-FFF2-40B4-BE49-F238E27FC236}">
                      <a16:creationId xmlns:a16="http://schemas.microsoft.com/office/drawing/2014/main" id="{544C8FD2-10C8-4DBC-AB54-28459A0EE1C0}"/>
                    </a:ext>
                  </a:extLst>
                </p:cNvPr>
                <p:cNvPicPr/>
                <p:nvPr/>
              </p:nvPicPr>
              <p:blipFill>
                <a:blip r:embed="rId52"/>
                <a:stretch>
                  <a:fillRect/>
                </a:stretch>
              </p:blipFill>
              <p:spPr>
                <a:xfrm>
                  <a:off x="11074973" y="1514400"/>
                  <a:ext cx="16596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11" name="Freihand 110">
                  <a:extLst>
                    <a:ext uri="{FF2B5EF4-FFF2-40B4-BE49-F238E27FC236}">
                      <a16:creationId xmlns:a16="http://schemas.microsoft.com/office/drawing/2014/main" id="{CFFB0747-12AF-43C1-800B-2E7D4ECBB7F4}"/>
                    </a:ext>
                  </a:extLst>
                </p14:cNvPr>
                <p14:cNvContentPartPr/>
                <p14:nvPr/>
              </p14:nvContentPartPr>
              <p14:xfrm>
                <a:off x="11088653" y="1635360"/>
                <a:ext cx="80280" cy="8280"/>
              </p14:xfrm>
            </p:contentPart>
          </mc:Choice>
          <mc:Fallback xmlns="">
            <p:pic>
              <p:nvPicPr>
                <p:cNvPr id="111" name="Freihand 110">
                  <a:extLst>
                    <a:ext uri="{FF2B5EF4-FFF2-40B4-BE49-F238E27FC236}">
                      <a16:creationId xmlns:a16="http://schemas.microsoft.com/office/drawing/2014/main" id="{CFFB0747-12AF-43C1-800B-2E7D4ECBB7F4}"/>
                    </a:ext>
                  </a:extLst>
                </p:cNvPr>
                <p:cNvPicPr/>
                <p:nvPr/>
              </p:nvPicPr>
              <p:blipFill>
                <a:blip r:embed="rId54"/>
                <a:stretch>
                  <a:fillRect/>
                </a:stretch>
              </p:blipFill>
              <p:spPr>
                <a:xfrm>
                  <a:off x="11084333" y="1631040"/>
                  <a:ext cx="889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112" name="Freihand 111">
                  <a:extLst>
                    <a:ext uri="{FF2B5EF4-FFF2-40B4-BE49-F238E27FC236}">
                      <a16:creationId xmlns:a16="http://schemas.microsoft.com/office/drawing/2014/main" id="{08BA6CAE-9E02-4D98-A95B-3B5D4B5C6D4C}"/>
                    </a:ext>
                  </a:extLst>
                </p14:cNvPr>
                <p14:cNvContentPartPr/>
                <p14:nvPr/>
              </p14:nvContentPartPr>
              <p14:xfrm>
                <a:off x="11258573" y="1501800"/>
                <a:ext cx="240120" cy="206640"/>
              </p14:xfrm>
            </p:contentPart>
          </mc:Choice>
          <mc:Fallback xmlns="">
            <p:pic>
              <p:nvPicPr>
                <p:cNvPr id="112" name="Freihand 111">
                  <a:extLst>
                    <a:ext uri="{FF2B5EF4-FFF2-40B4-BE49-F238E27FC236}">
                      <a16:creationId xmlns:a16="http://schemas.microsoft.com/office/drawing/2014/main" id="{08BA6CAE-9E02-4D98-A95B-3B5D4B5C6D4C}"/>
                    </a:ext>
                  </a:extLst>
                </p:cNvPr>
                <p:cNvPicPr/>
                <p:nvPr/>
              </p:nvPicPr>
              <p:blipFill>
                <a:blip r:embed="rId56"/>
                <a:stretch>
                  <a:fillRect/>
                </a:stretch>
              </p:blipFill>
              <p:spPr>
                <a:xfrm>
                  <a:off x="11254253" y="1497480"/>
                  <a:ext cx="24876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113" name="Freihand 112">
                  <a:extLst>
                    <a:ext uri="{FF2B5EF4-FFF2-40B4-BE49-F238E27FC236}">
                      <a16:creationId xmlns:a16="http://schemas.microsoft.com/office/drawing/2014/main" id="{909BE65D-F598-4E35-86C4-BFF12B6F0871}"/>
                    </a:ext>
                  </a:extLst>
                </p14:cNvPr>
                <p14:cNvContentPartPr/>
                <p14:nvPr/>
              </p14:nvContentPartPr>
              <p14:xfrm>
                <a:off x="11397173" y="1497840"/>
                <a:ext cx="360" cy="360"/>
              </p14:xfrm>
            </p:contentPart>
          </mc:Choice>
          <mc:Fallback xmlns="">
            <p:pic>
              <p:nvPicPr>
                <p:cNvPr id="113" name="Freihand 112">
                  <a:extLst>
                    <a:ext uri="{FF2B5EF4-FFF2-40B4-BE49-F238E27FC236}">
                      <a16:creationId xmlns:a16="http://schemas.microsoft.com/office/drawing/2014/main" id="{909BE65D-F598-4E35-86C4-BFF12B6F0871}"/>
                    </a:ext>
                  </a:extLst>
                </p:cNvPr>
                <p:cNvPicPr/>
                <p:nvPr/>
              </p:nvPicPr>
              <p:blipFill>
                <a:blip r:embed="rId58"/>
                <a:stretch>
                  <a:fillRect/>
                </a:stretch>
              </p:blipFill>
              <p:spPr>
                <a:xfrm>
                  <a:off x="11392853" y="14935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114" name="Freihand 113">
                  <a:extLst>
                    <a:ext uri="{FF2B5EF4-FFF2-40B4-BE49-F238E27FC236}">
                      <a16:creationId xmlns:a16="http://schemas.microsoft.com/office/drawing/2014/main" id="{5832D4E6-4566-43B6-86A1-0D77C6262DA0}"/>
                    </a:ext>
                  </a:extLst>
                </p14:cNvPr>
                <p14:cNvContentPartPr/>
                <p14:nvPr/>
              </p14:nvContentPartPr>
              <p14:xfrm>
                <a:off x="7217573" y="2171760"/>
                <a:ext cx="336960" cy="144000"/>
              </p14:xfrm>
            </p:contentPart>
          </mc:Choice>
          <mc:Fallback xmlns="">
            <p:pic>
              <p:nvPicPr>
                <p:cNvPr id="114" name="Freihand 113">
                  <a:extLst>
                    <a:ext uri="{FF2B5EF4-FFF2-40B4-BE49-F238E27FC236}">
                      <a16:creationId xmlns:a16="http://schemas.microsoft.com/office/drawing/2014/main" id="{5832D4E6-4566-43B6-86A1-0D77C6262DA0}"/>
                    </a:ext>
                  </a:extLst>
                </p:cNvPr>
                <p:cNvPicPr/>
                <p:nvPr/>
              </p:nvPicPr>
              <p:blipFill>
                <a:blip r:embed="rId60"/>
                <a:stretch>
                  <a:fillRect/>
                </a:stretch>
              </p:blipFill>
              <p:spPr>
                <a:xfrm>
                  <a:off x="7213253" y="2167440"/>
                  <a:ext cx="3456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15" name="Freihand 114">
                  <a:extLst>
                    <a:ext uri="{FF2B5EF4-FFF2-40B4-BE49-F238E27FC236}">
                      <a16:creationId xmlns:a16="http://schemas.microsoft.com/office/drawing/2014/main" id="{060B1E6A-243F-4288-8414-EDEA5ABA77CF}"/>
                    </a:ext>
                  </a:extLst>
                </p14:cNvPr>
                <p14:cNvContentPartPr/>
                <p14:nvPr/>
              </p14:nvContentPartPr>
              <p14:xfrm>
                <a:off x="7500533" y="2111280"/>
                <a:ext cx="37440" cy="44280"/>
              </p14:xfrm>
            </p:contentPart>
          </mc:Choice>
          <mc:Fallback xmlns="">
            <p:pic>
              <p:nvPicPr>
                <p:cNvPr id="115" name="Freihand 114">
                  <a:extLst>
                    <a:ext uri="{FF2B5EF4-FFF2-40B4-BE49-F238E27FC236}">
                      <a16:creationId xmlns:a16="http://schemas.microsoft.com/office/drawing/2014/main" id="{060B1E6A-243F-4288-8414-EDEA5ABA77CF}"/>
                    </a:ext>
                  </a:extLst>
                </p:cNvPr>
                <p:cNvPicPr/>
                <p:nvPr/>
              </p:nvPicPr>
              <p:blipFill>
                <a:blip r:embed="rId62"/>
                <a:stretch>
                  <a:fillRect/>
                </a:stretch>
              </p:blipFill>
              <p:spPr>
                <a:xfrm>
                  <a:off x="7496213" y="2106960"/>
                  <a:ext cx="460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16" name="Freihand 115">
                  <a:extLst>
                    <a:ext uri="{FF2B5EF4-FFF2-40B4-BE49-F238E27FC236}">
                      <a16:creationId xmlns:a16="http://schemas.microsoft.com/office/drawing/2014/main" id="{01FE36B8-75A1-4302-BF79-2320A85BBA95}"/>
                    </a:ext>
                  </a:extLst>
                </p14:cNvPr>
                <p14:cNvContentPartPr/>
                <p14:nvPr/>
              </p14:nvContentPartPr>
              <p14:xfrm>
                <a:off x="7586213" y="2125680"/>
                <a:ext cx="276480" cy="134280"/>
              </p14:xfrm>
            </p:contentPart>
          </mc:Choice>
          <mc:Fallback xmlns="">
            <p:pic>
              <p:nvPicPr>
                <p:cNvPr id="116" name="Freihand 115">
                  <a:extLst>
                    <a:ext uri="{FF2B5EF4-FFF2-40B4-BE49-F238E27FC236}">
                      <a16:creationId xmlns:a16="http://schemas.microsoft.com/office/drawing/2014/main" id="{01FE36B8-75A1-4302-BF79-2320A85BBA95}"/>
                    </a:ext>
                  </a:extLst>
                </p:cNvPr>
                <p:cNvPicPr/>
                <p:nvPr/>
              </p:nvPicPr>
              <p:blipFill>
                <a:blip r:embed="rId64"/>
                <a:stretch>
                  <a:fillRect/>
                </a:stretch>
              </p:blipFill>
              <p:spPr>
                <a:xfrm>
                  <a:off x="7581893" y="2121360"/>
                  <a:ext cx="28512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18" name="Freihand 117">
                  <a:extLst>
                    <a:ext uri="{FF2B5EF4-FFF2-40B4-BE49-F238E27FC236}">
                      <a16:creationId xmlns:a16="http://schemas.microsoft.com/office/drawing/2014/main" id="{04C2F3A1-1871-4EB4-AD35-8BE4F6898C05}"/>
                    </a:ext>
                  </a:extLst>
                </p14:cNvPr>
                <p14:cNvContentPartPr/>
                <p14:nvPr/>
              </p14:nvContentPartPr>
              <p14:xfrm>
                <a:off x="8023973" y="2124240"/>
                <a:ext cx="114840" cy="153000"/>
              </p14:xfrm>
            </p:contentPart>
          </mc:Choice>
          <mc:Fallback xmlns="">
            <p:pic>
              <p:nvPicPr>
                <p:cNvPr id="118" name="Freihand 117">
                  <a:extLst>
                    <a:ext uri="{FF2B5EF4-FFF2-40B4-BE49-F238E27FC236}">
                      <a16:creationId xmlns:a16="http://schemas.microsoft.com/office/drawing/2014/main" id="{04C2F3A1-1871-4EB4-AD35-8BE4F6898C05}"/>
                    </a:ext>
                  </a:extLst>
                </p:cNvPr>
                <p:cNvPicPr/>
                <p:nvPr/>
              </p:nvPicPr>
              <p:blipFill>
                <a:blip r:embed="rId66"/>
                <a:stretch>
                  <a:fillRect/>
                </a:stretch>
              </p:blipFill>
              <p:spPr>
                <a:xfrm>
                  <a:off x="8019653" y="2119920"/>
                  <a:ext cx="1234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119" name="Freihand 118">
                  <a:extLst>
                    <a:ext uri="{FF2B5EF4-FFF2-40B4-BE49-F238E27FC236}">
                      <a16:creationId xmlns:a16="http://schemas.microsoft.com/office/drawing/2014/main" id="{2D6F0054-C5B0-441F-8402-782E8BC7161B}"/>
                    </a:ext>
                  </a:extLst>
                </p14:cNvPr>
                <p14:cNvContentPartPr/>
                <p14:nvPr/>
              </p14:nvContentPartPr>
              <p14:xfrm>
                <a:off x="8127293" y="2002200"/>
                <a:ext cx="336960" cy="253800"/>
              </p14:xfrm>
            </p:contentPart>
          </mc:Choice>
          <mc:Fallback xmlns="">
            <p:pic>
              <p:nvPicPr>
                <p:cNvPr id="119" name="Freihand 118">
                  <a:extLst>
                    <a:ext uri="{FF2B5EF4-FFF2-40B4-BE49-F238E27FC236}">
                      <a16:creationId xmlns:a16="http://schemas.microsoft.com/office/drawing/2014/main" id="{2D6F0054-C5B0-441F-8402-782E8BC7161B}"/>
                    </a:ext>
                  </a:extLst>
                </p:cNvPr>
                <p:cNvPicPr/>
                <p:nvPr/>
              </p:nvPicPr>
              <p:blipFill>
                <a:blip r:embed="rId68"/>
                <a:stretch>
                  <a:fillRect/>
                </a:stretch>
              </p:blipFill>
              <p:spPr>
                <a:xfrm>
                  <a:off x="8122973" y="1997880"/>
                  <a:ext cx="34560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120" name="Freihand 119">
                  <a:extLst>
                    <a:ext uri="{FF2B5EF4-FFF2-40B4-BE49-F238E27FC236}">
                      <a16:creationId xmlns:a16="http://schemas.microsoft.com/office/drawing/2014/main" id="{F21BDABD-7E9C-4753-B7C2-DF8CFA93DEE9}"/>
                    </a:ext>
                  </a:extLst>
                </p14:cNvPr>
                <p14:cNvContentPartPr/>
                <p14:nvPr/>
              </p14:nvContentPartPr>
              <p14:xfrm>
                <a:off x="8426813" y="2139720"/>
                <a:ext cx="48960" cy="61200"/>
              </p14:xfrm>
            </p:contentPart>
          </mc:Choice>
          <mc:Fallback xmlns="">
            <p:pic>
              <p:nvPicPr>
                <p:cNvPr id="120" name="Freihand 119">
                  <a:extLst>
                    <a:ext uri="{FF2B5EF4-FFF2-40B4-BE49-F238E27FC236}">
                      <a16:creationId xmlns:a16="http://schemas.microsoft.com/office/drawing/2014/main" id="{F21BDABD-7E9C-4753-B7C2-DF8CFA93DEE9}"/>
                    </a:ext>
                  </a:extLst>
                </p:cNvPr>
                <p:cNvPicPr/>
                <p:nvPr/>
              </p:nvPicPr>
              <p:blipFill>
                <a:blip r:embed="rId70"/>
                <a:stretch>
                  <a:fillRect/>
                </a:stretch>
              </p:blipFill>
              <p:spPr>
                <a:xfrm>
                  <a:off x="8422493" y="2135400"/>
                  <a:ext cx="5760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121" name="Freihand 120">
                  <a:extLst>
                    <a:ext uri="{FF2B5EF4-FFF2-40B4-BE49-F238E27FC236}">
                      <a16:creationId xmlns:a16="http://schemas.microsoft.com/office/drawing/2014/main" id="{CCFB5242-959E-4673-ACA7-ECCDE4EEA465}"/>
                    </a:ext>
                  </a:extLst>
                </p14:cNvPr>
                <p14:cNvContentPartPr/>
                <p14:nvPr/>
              </p14:nvContentPartPr>
              <p14:xfrm>
                <a:off x="8511773" y="2074560"/>
                <a:ext cx="149400" cy="96480"/>
              </p14:xfrm>
            </p:contentPart>
          </mc:Choice>
          <mc:Fallback xmlns="">
            <p:pic>
              <p:nvPicPr>
                <p:cNvPr id="121" name="Freihand 120">
                  <a:extLst>
                    <a:ext uri="{FF2B5EF4-FFF2-40B4-BE49-F238E27FC236}">
                      <a16:creationId xmlns:a16="http://schemas.microsoft.com/office/drawing/2014/main" id="{CCFB5242-959E-4673-ACA7-ECCDE4EEA465}"/>
                    </a:ext>
                  </a:extLst>
                </p:cNvPr>
                <p:cNvPicPr/>
                <p:nvPr/>
              </p:nvPicPr>
              <p:blipFill>
                <a:blip r:embed="rId72"/>
                <a:stretch>
                  <a:fillRect/>
                </a:stretch>
              </p:blipFill>
              <p:spPr>
                <a:xfrm>
                  <a:off x="8507453" y="2070240"/>
                  <a:ext cx="1580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122" name="Freihand 121">
                  <a:extLst>
                    <a:ext uri="{FF2B5EF4-FFF2-40B4-BE49-F238E27FC236}">
                      <a16:creationId xmlns:a16="http://schemas.microsoft.com/office/drawing/2014/main" id="{A18673C2-6C34-4DF9-913E-EC3AF01CEC7B}"/>
                    </a:ext>
                  </a:extLst>
                </p14:cNvPr>
                <p14:cNvContentPartPr/>
                <p14:nvPr/>
              </p14:nvContentPartPr>
              <p14:xfrm>
                <a:off x="8181293" y="2011560"/>
                <a:ext cx="175320" cy="36000"/>
              </p14:xfrm>
            </p:contentPart>
          </mc:Choice>
          <mc:Fallback xmlns="">
            <p:pic>
              <p:nvPicPr>
                <p:cNvPr id="122" name="Freihand 121">
                  <a:extLst>
                    <a:ext uri="{FF2B5EF4-FFF2-40B4-BE49-F238E27FC236}">
                      <a16:creationId xmlns:a16="http://schemas.microsoft.com/office/drawing/2014/main" id="{A18673C2-6C34-4DF9-913E-EC3AF01CEC7B}"/>
                    </a:ext>
                  </a:extLst>
                </p:cNvPr>
                <p:cNvPicPr/>
                <p:nvPr/>
              </p:nvPicPr>
              <p:blipFill>
                <a:blip r:embed="rId74"/>
                <a:stretch>
                  <a:fillRect/>
                </a:stretch>
              </p:blipFill>
              <p:spPr>
                <a:xfrm>
                  <a:off x="8176973" y="2007240"/>
                  <a:ext cx="1839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124" name="Freihand 123">
                  <a:extLst>
                    <a:ext uri="{FF2B5EF4-FFF2-40B4-BE49-F238E27FC236}">
                      <a16:creationId xmlns:a16="http://schemas.microsoft.com/office/drawing/2014/main" id="{EB9E6EC8-38BA-4EC5-BA85-FC85F2B5A6FC}"/>
                    </a:ext>
                  </a:extLst>
                </p14:cNvPr>
                <p14:cNvContentPartPr/>
                <p14:nvPr/>
              </p14:nvContentPartPr>
              <p14:xfrm>
                <a:off x="6073493" y="933720"/>
                <a:ext cx="182520" cy="400680"/>
              </p14:xfrm>
            </p:contentPart>
          </mc:Choice>
          <mc:Fallback xmlns="">
            <p:pic>
              <p:nvPicPr>
                <p:cNvPr id="124" name="Freihand 123">
                  <a:extLst>
                    <a:ext uri="{FF2B5EF4-FFF2-40B4-BE49-F238E27FC236}">
                      <a16:creationId xmlns:a16="http://schemas.microsoft.com/office/drawing/2014/main" id="{EB9E6EC8-38BA-4EC5-BA85-FC85F2B5A6FC}"/>
                    </a:ext>
                  </a:extLst>
                </p:cNvPr>
                <p:cNvPicPr/>
                <p:nvPr/>
              </p:nvPicPr>
              <p:blipFill>
                <a:blip r:embed="rId76"/>
                <a:stretch>
                  <a:fillRect/>
                </a:stretch>
              </p:blipFill>
              <p:spPr>
                <a:xfrm>
                  <a:off x="6069173" y="929400"/>
                  <a:ext cx="19116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125" name="Freihand 124">
                  <a:extLst>
                    <a:ext uri="{FF2B5EF4-FFF2-40B4-BE49-F238E27FC236}">
                      <a16:creationId xmlns:a16="http://schemas.microsoft.com/office/drawing/2014/main" id="{1E3D0CCD-3B62-422A-B4EE-49E2E162B2AF}"/>
                    </a:ext>
                  </a:extLst>
                </p14:cNvPr>
                <p14:cNvContentPartPr/>
                <p14:nvPr/>
              </p14:nvContentPartPr>
              <p14:xfrm>
                <a:off x="5857853" y="686400"/>
                <a:ext cx="4320" cy="161640"/>
              </p14:xfrm>
            </p:contentPart>
          </mc:Choice>
          <mc:Fallback xmlns="">
            <p:pic>
              <p:nvPicPr>
                <p:cNvPr id="125" name="Freihand 124">
                  <a:extLst>
                    <a:ext uri="{FF2B5EF4-FFF2-40B4-BE49-F238E27FC236}">
                      <a16:creationId xmlns:a16="http://schemas.microsoft.com/office/drawing/2014/main" id="{1E3D0CCD-3B62-422A-B4EE-49E2E162B2AF}"/>
                    </a:ext>
                  </a:extLst>
                </p:cNvPr>
                <p:cNvPicPr/>
                <p:nvPr/>
              </p:nvPicPr>
              <p:blipFill>
                <a:blip r:embed="rId78"/>
                <a:stretch>
                  <a:fillRect/>
                </a:stretch>
              </p:blipFill>
              <p:spPr>
                <a:xfrm>
                  <a:off x="5853533" y="682080"/>
                  <a:ext cx="129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126" name="Freihand 125">
                  <a:extLst>
                    <a:ext uri="{FF2B5EF4-FFF2-40B4-BE49-F238E27FC236}">
                      <a16:creationId xmlns:a16="http://schemas.microsoft.com/office/drawing/2014/main" id="{FA0247C9-9707-4464-A565-DC6F1BE0C277}"/>
                    </a:ext>
                  </a:extLst>
                </p14:cNvPr>
                <p14:cNvContentPartPr/>
                <p14:nvPr/>
              </p14:nvContentPartPr>
              <p14:xfrm>
                <a:off x="5700893" y="682080"/>
                <a:ext cx="200880" cy="165960"/>
              </p14:xfrm>
            </p:contentPart>
          </mc:Choice>
          <mc:Fallback xmlns="">
            <p:pic>
              <p:nvPicPr>
                <p:cNvPr id="126" name="Freihand 125">
                  <a:extLst>
                    <a:ext uri="{FF2B5EF4-FFF2-40B4-BE49-F238E27FC236}">
                      <a16:creationId xmlns:a16="http://schemas.microsoft.com/office/drawing/2014/main" id="{FA0247C9-9707-4464-A565-DC6F1BE0C277}"/>
                    </a:ext>
                  </a:extLst>
                </p:cNvPr>
                <p:cNvPicPr/>
                <p:nvPr/>
              </p:nvPicPr>
              <p:blipFill>
                <a:blip r:embed="rId80"/>
                <a:stretch>
                  <a:fillRect/>
                </a:stretch>
              </p:blipFill>
              <p:spPr>
                <a:xfrm>
                  <a:off x="5696573" y="677760"/>
                  <a:ext cx="20952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27" name="Freihand 126">
                  <a:extLst>
                    <a:ext uri="{FF2B5EF4-FFF2-40B4-BE49-F238E27FC236}">
                      <a16:creationId xmlns:a16="http://schemas.microsoft.com/office/drawing/2014/main" id="{B22BDCFA-0299-463C-A983-2FB308364528}"/>
                    </a:ext>
                  </a:extLst>
                </p14:cNvPr>
                <p14:cNvContentPartPr/>
                <p14:nvPr/>
              </p14:nvContentPartPr>
              <p14:xfrm>
                <a:off x="5977013" y="593520"/>
                <a:ext cx="209160" cy="234000"/>
              </p14:xfrm>
            </p:contentPart>
          </mc:Choice>
          <mc:Fallback xmlns="">
            <p:pic>
              <p:nvPicPr>
                <p:cNvPr id="127" name="Freihand 126">
                  <a:extLst>
                    <a:ext uri="{FF2B5EF4-FFF2-40B4-BE49-F238E27FC236}">
                      <a16:creationId xmlns:a16="http://schemas.microsoft.com/office/drawing/2014/main" id="{B22BDCFA-0299-463C-A983-2FB308364528}"/>
                    </a:ext>
                  </a:extLst>
                </p:cNvPr>
                <p:cNvPicPr/>
                <p:nvPr/>
              </p:nvPicPr>
              <p:blipFill>
                <a:blip r:embed="rId82"/>
                <a:stretch>
                  <a:fillRect/>
                </a:stretch>
              </p:blipFill>
              <p:spPr>
                <a:xfrm>
                  <a:off x="5972693" y="589200"/>
                  <a:ext cx="21780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128" name="Freihand 127">
                  <a:extLst>
                    <a:ext uri="{FF2B5EF4-FFF2-40B4-BE49-F238E27FC236}">
                      <a16:creationId xmlns:a16="http://schemas.microsoft.com/office/drawing/2014/main" id="{F8DB6811-7106-475B-8090-417BC683E29A}"/>
                    </a:ext>
                  </a:extLst>
                </p14:cNvPr>
                <p14:cNvContentPartPr/>
                <p14:nvPr/>
              </p14:nvContentPartPr>
              <p14:xfrm>
                <a:off x="6173213" y="674160"/>
                <a:ext cx="63360" cy="120960"/>
              </p14:xfrm>
            </p:contentPart>
          </mc:Choice>
          <mc:Fallback xmlns="">
            <p:pic>
              <p:nvPicPr>
                <p:cNvPr id="128" name="Freihand 127">
                  <a:extLst>
                    <a:ext uri="{FF2B5EF4-FFF2-40B4-BE49-F238E27FC236}">
                      <a16:creationId xmlns:a16="http://schemas.microsoft.com/office/drawing/2014/main" id="{F8DB6811-7106-475B-8090-417BC683E29A}"/>
                    </a:ext>
                  </a:extLst>
                </p:cNvPr>
                <p:cNvPicPr/>
                <p:nvPr/>
              </p:nvPicPr>
              <p:blipFill>
                <a:blip r:embed="rId84"/>
                <a:stretch>
                  <a:fillRect/>
                </a:stretch>
              </p:blipFill>
              <p:spPr>
                <a:xfrm>
                  <a:off x="6168893" y="669840"/>
                  <a:ext cx="720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29" name="Freihand 128">
                  <a:extLst>
                    <a:ext uri="{FF2B5EF4-FFF2-40B4-BE49-F238E27FC236}">
                      <a16:creationId xmlns:a16="http://schemas.microsoft.com/office/drawing/2014/main" id="{AD15606C-F953-4A8F-8CB3-3CA7004A787B}"/>
                    </a:ext>
                  </a:extLst>
                </p14:cNvPr>
                <p14:cNvContentPartPr/>
                <p14:nvPr/>
              </p14:nvContentPartPr>
              <p14:xfrm>
                <a:off x="6262133" y="585600"/>
                <a:ext cx="146880" cy="191880"/>
              </p14:xfrm>
            </p:contentPart>
          </mc:Choice>
          <mc:Fallback xmlns="">
            <p:pic>
              <p:nvPicPr>
                <p:cNvPr id="129" name="Freihand 128">
                  <a:extLst>
                    <a:ext uri="{FF2B5EF4-FFF2-40B4-BE49-F238E27FC236}">
                      <a16:creationId xmlns:a16="http://schemas.microsoft.com/office/drawing/2014/main" id="{AD15606C-F953-4A8F-8CB3-3CA7004A787B}"/>
                    </a:ext>
                  </a:extLst>
                </p:cNvPr>
                <p:cNvPicPr/>
                <p:nvPr/>
              </p:nvPicPr>
              <p:blipFill>
                <a:blip r:embed="rId86"/>
                <a:stretch>
                  <a:fillRect/>
                </a:stretch>
              </p:blipFill>
              <p:spPr>
                <a:xfrm>
                  <a:off x="6257813" y="581280"/>
                  <a:ext cx="15552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30" name="Freihand 129">
                  <a:extLst>
                    <a:ext uri="{FF2B5EF4-FFF2-40B4-BE49-F238E27FC236}">
                      <a16:creationId xmlns:a16="http://schemas.microsoft.com/office/drawing/2014/main" id="{6EE85FEF-29AC-40E3-B4AD-941EE36AA6A7}"/>
                    </a:ext>
                  </a:extLst>
                </p14:cNvPr>
                <p14:cNvContentPartPr/>
                <p14:nvPr/>
              </p14:nvContentPartPr>
              <p14:xfrm>
                <a:off x="6400373" y="678840"/>
                <a:ext cx="224640" cy="53640"/>
              </p14:xfrm>
            </p:contentPart>
          </mc:Choice>
          <mc:Fallback xmlns="">
            <p:pic>
              <p:nvPicPr>
                <p:cNvPr id="130" name="Freihand 129">
                  <a:extLst>
                    <a:ext uri="{FF2B5EF4-FFF2-40B4-BE49-F238E27FC236}">
                      <a16:creationId xmlns:a16="http://schemas.microsoft.com/office/drawing/2014/main" id="{6EE85FEF-29AC-40E3-B4AD-941EE36AA6A7}"/>
                    </a:ext>
                  </a:extLst>
                </p:cNvPr>
                <p:cNvPicPr/>
                <p:nvPr/>
              </p:nvPicPr>
              <p:blipFill>
                <a:blip r:embed="rId88"/>
                <a:stretch>
                  <a:fillRect/>
                </a:stretch>
              </p:blipFill>
              <p:spPr>
                <a:xfrm>
                  <a:off x="6396053" y="674520"/>
                  <a:ext cx="2332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131" name="Freihand 130">
                  <a:extLst>
                    <a:ext uri="{FF2B5EF4-FFF2-40B4-BE49-F238E27FC236}">
                      <a16:creationId xmlns:a16="http://schemas.microsoft.com/office/drawing/2014/main" id="{1E908902-A8B4-4DE2-982A-CBD51869B482}"/>
                    </a:ext>
                  </a:extLst>
                </p14:cNvPr>
                <p14:cNvContentPartPr/>
                <p14:nvPr/>
              </p14:nvContentPartPr>
              <p14:xfrm>
                <a:off x="6658853" y="574440"/>
                <a:ext cx="145440" cy="141840"/>
              </p14:xfrm>
            </p:contentPart>
          </mc:Choice>
          <mc:Fallback xmlns="">
            <p:pic>
              <p:nvPicPr>
                <p:cNvPr id="131" name="Freihand 130">
                  <a:extLst>
                    <a:ext uri="{FF2B5EF4-FFF2-40B4-BE49-F238E27FC236}">
                      <a16:creationId xmlns:a16="http://schemas.microsoft.com/office/drawing/2014/main" id="{1E908902-A8B4-4DE2-982A-CBD51869B482}"/>
                    </a:ext>
                  </a:extLst>
                </p:cNvPr>
                <p:cNvPicPr/>
                <p:nvPr/>
              </p:nvPicPr>
              <p:blipFill>
                <a:blip r:embed="rId90"/>
                <a:stretch>
                  <a:fillRect/>
                </a:stretch>
              </p:blipFill>
              <p:spPr>
                <a:xfrm>
                  <a:off x="6654533" y="570120"/>
                  <a:ext cx="1540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32" name="Freihand 131">
                  <a:extLst>
                    <a:ext uri="{FF2B5EF4-FFF2-40B4-BE49-F238E27FC236}">
                      <a16:creationId xmlns:a16="http://schemas.microsoft.com/office/drawing/2014/main" id="{0B09A847-F843-4C64-9E7F-E9F06C46FDC0}"/>
                    </a:ext>
                  </a:extLst>
                </p14:cNvPr>
                <p14:cNvContentPartPr/>
                <p14:nvPr/>
              </p14:nvContentPartPr>
              <p14:xfrm>
                <a:off x="6880973" y="478680"/>
                <a:ext cx="126360" cy="295200"/>
              </p14:xfrm>
            </p:contentPart>
          </mc:Choice>
          <mc:Fallback xmlns="">
            <p:pic>
              <p:nvPicPr>
                <p:cNvPr id="132" name="Freihand 131">
                  <a:extLst>
                    <a:ext uri="{FF2B5EF4-FFF2-40B4-BE49-F238E27FC236}">
                      <a16:creationId xmlns:a16="http://schemas.microsoft.com/office/drawing/2014/main" id="{0B09A847-F843-4C64-9E7F-E9F06C46FDC0}"/>
                    </a:ext>
                  </a:extLst>
                </p:cNvPr>
                <p:cNvPicPr/>
                <p:nvPr/>
              </p:nvPicPr>
              <p:blipFill>
                <a:blip r:embed="rId92"/>
                <a:stretch>
                  <a:fillRect/>
                </a:stretch>
              </p:blipFill>
              <p:spPr>
                <a:xfrm>
                  <a:off x="6876653" y="474360"/>
                  <a:ext cx="135000" cy="3038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33" name="Freihand 132">
                  <a:extLst>
                    <a:ext uri="{FF2B5EF4-FFF2-40B4-BE49-F238E27FC236}">
                      <a16:creationId xmlns:a16="http://schemas.microsoft.com/office/drawing/2014/main" id="{9940F60A-C62B-4DFC-815C-D32CD7B19BCF}"/>
                    </a:ext>
                  </a:extLst>
                </p14:cNvPr>
                <p14:cNvContentPartPr/>
                <p14:nvPr/>
              </p14:nvContentPartPr>
              <p14:xfrm>
                <a:off x="7028933" y="473280"/>
                <a:ext cx="48240" cy="182520"/>
              </p14:xfrm>
            </p:contentPart>
          </mc:Choice>
          <mc:Fallback xmlns="">
            <p:pic>
              <p:nvPicPr>
                <p:cNvPr id="133" name="Freihand 132">
                  <a:extLst>
                    <a:ext uri="{FF2B5EF4-FFF2-40B4-BE49-F238E27FC236}">
                      <a16:creationId xmlns:a16="http://schemas.microsoft.com/office/drawing/2014/main" id="{9940F60A-C62B-4DFC-815C-D32CD7B19BCF}"/>
                    </a:ext>
                  </a:extLst>
                </p:cNvPr>
                <p:cNvPicPr/>
                <p:nvPr/>
              </p:nvPicPr>
              <p:blipFill>
                <a:blip r:embed="rId94"/>
                <a:stretch>
                  <a:fillRect/>
                </a:stretch>
              </p:blipFill>
              <p:spPr>
                <a:xfrm>
                  <a:off x="7024613" y="468960"/>
                  <a:ext cx="5688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134" name="Freihand 133">
                  <a:extLst>
                    <a:ext uri="{FF2B5EF4-FFF2-40B4-BE49-F238E27FC236}">
                      <a16:creationId xmlns:a16="http://schemas.microsoft.com/office/drawing/2014/main" id="{35BFBE46-3CD9-4A43-9F04-8085988CEC1D}"/>
                    </a:ext>
                  </a:extLst>
                </p14:cNvPr>
                <p14:cNvContentPartPr/>
                <p14:nvPr/>
              </p14:nvContentPartPr>
              <p14:xfrm>
                <a:off x="7080773" y="555360"/>
                <a:ext cx="129600" cy="91080"/>
              </p14:xfrm>
            </p:contentPart>
          </mc:Choice>
          <mc:Fallback xmlns="">
            <p:pic>
              <p:nvPicPr>
                <p:cNvPr id="134" name="Freihand 133">
                  <a:extLst>
                    <a:ext uri="{FF2B5EF4-FFF2-40B4-BE49-F238E27FC236}">
                      <a16:creationId xmlns:a16="http://schemas.microsoft.com/office/drawing/2014/main" id="{35BFBE46-3CD9-4A43-9F04-8085988CEC1D}"/>
                    </a:ext>
                  </a:extLst>
                </p:cNvPr>
                <p:cNvPicPr/>
                <p:nvPr/>
              </p:nvPicPr>
              <p:blipFill>
                <a:blip r:embed="rId96"/>
                <a:stretch>
                  <a:fillRect/>
                </a:stretch>
              </p:blipFill>
              <p:spPr>
                <a:xfrm>
                  <a:off x="7076453" y="551040"/>
                  <a:ext cx="1382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135" name="Freihand 134">
                  <a:extLst>
                    <a:ext uri="{FF2B5EF4-FFF2-40B4-BE49-F238E27FC236}">
                      <a16:creationId xmlns:a16="http://schemas.microsoft.com/office/drawing/2014/main" id="{A198EF1E-2A72-4B17-A6D1-870EAD6B5CA9}"/>
                    </a:ext>
                  </a:extLst>
                </p14:cNvPr>
                <p14:cNvContentPartPr/>
                <p14:nvPr/>
              </p14:nvContentPartPr>
              <p14:xfrm>
                <a:off x="7206413" y="444120"/>
                <a:ext cx="150120" cy="163080"/>
              </p14:xfrm>
            </p:contentPart>
          </mc:Choice>
          <mc:Fallback xmlns="">
            <p:pic>
              <p:nvPicPr>
                <p:cNvPr id="135" name="Freihand 134">
                  <a:extLst>
                    <a:ext uri="{FF2B5EF4-FFF2-40B4-BE49-F238E27FC236}">
                      <a16:creationId xmlns:a16="http://schemas.microsoft.com/office/drawing/2014/main" id="{A198EF1E-2A72-4B17-A6D1-870EAD6B5CA9}"/>
                    </a:ext>
                  </a:extLst>
                </p:cNvPr>
                <p:cNvPicPr/>
                <p:nvPr/>
              </p:nvPicPr>
              <p:blipFill>
                <a:blip r:embed="rId98"/>
                <a:stretch>
                  <a:fillRect/>
                </a:stretch>
              </p:blipFill>
              <p:spPr>
                <a:xfrm>
                  <a:off x="7202093" y="439800"/>
                  <a:ext cx="1587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136" name="Freihand 135">
                  <a:extLst>
                    <a:ext uri="{FF2B5EF4-FFF2-40B4-BE49-F238E27FC236}">
                      <a16:creationId xmlns:a16="http://schemas.microsoft.com/office/drawing/2014/main" id="{8AA06A1D-629B-4D69-82EC-0BB1C421A592}"/>
                    </a:ext>
                  </a:extLst>
                </p14:cNvPr>
                <p14:cNvContentPartPr/>
                <p14:nvPr/>
              </p14:nvContentPartPr>
              <p14:xfrm>
                <a:off x="6442493" y="1155120"/>
                <a:ext cx="292680" cy="393480"/>
              </p14:xfrm>
            </p:contentPart>
          </mc:Choice>
          <mc:Fallback xmlns="">
            <p:pic>
              <p:nvPicPr>
                <p:cNvPr id="136" name="Freihand 135">
                  <a:extLst>
                    <a:ext uri="{FF2B5EF4-FFF2-40B4-BE49-F238E27FC236}">
                      <a16:creationId xmlns:a16="http://schemas.microsoft.com/office/drawing/2014/main" id="{8AA06A1D-629B-4D69-82EC-0BB1C421A592}"/>
                    </a:ext>
                  </a:extLst>
                </p:cNvPr>
                <p:cNvPicPr/>
                <p:nvPr/>
              </p:nvPicPr>
              <p:blipFill>
                <a:blip r:embed="rId100"/>
                <a:stretch>
                  <a:fillRect/>
                </a:stretch>
              </p:blipFill>
              <p:spPr>
                <a:xfrm>
                  <a:off x="6438173" y="1150800"/>
                  <a:ext cx="301320" cy="4021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138" name="Freihand 137">
                  <a:extLst>
                    <a:ext uri="{FF2B5EF4-FFF2-40B4-BE49-F238E27FC236}">
                      <a16:creationId xmlns:a16="http://schemas.microsoft.com/office/drawing/2014/main" id="{3371FA87-B45E-4F91-BF79-9FDA57C986D4}"/>
                    </a:ext>
                  </a:extLst>
                </p14:cNvPr>
                <p14:cNvContentPartPr/>
                <p14:nvPr/>
              </p14:nvContentPartPr>
              <p14:xfrm>
                <a:off x="6620333" y="1236480"/>
                <a:ext cx="465480" cy="139680"/>
              </p14:xfrm>
            </p:contentPart>
          </mc:Choice>
          <mc:Fallback xmlns="">
            <p:pic>
              <p:nvPicPr>
                <p:cNvPr id="138" name="Freihand 137">
                  <a:extLst>
                    <a:ext uri="{FF2B5EF4-FFF2-40B4-BE49-F238E27FC236}">
                      <a16:creationId xmlns:a16="http://schemas.microsoft.com/office/drawing/2014/main" id="{3371FA87-B45E-4F91-BF79-9FDA57C986D4}"/>
                    </a:ext>
                  </a:extLst>
                </p:cNvPr>
                <p:cNvPicPr/>
                <p:nvPr/>
              </p:nvPicPr>
              <p:blipFill>
                <a:blip r:embed="rId102"/>
                <a:stretch>
                  <a:fillRect/>
                </a:stretch>
              </p:blipFill>
              <p:spPr>
                <a:xfrm>
                  <a:off x="6616013" y="1232160"/>
                  <a:ext cx="47412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139" name="Freihand 138">
                  <a:extLst>
                    <a:ext uri="{FF2B5EF4-FFF2-40B4-BE49-F238E27FC236}">
                      <a16:creationId xmlns:a16="http://schemas.microsoft.com/office/drawing/2014/main" id="{1BD832CD-BEEA-4E54-AAAA-C037C1C72E9C}"/>
                    </a:ext>
                  </a:extLst>
                </p14:cNvPr>
                <p14:cNvContentPartPr/>
                <p14:nvPr/>
              </p14:nvContentPartPr>
              <p14:xfrm>
                <a:off x="6618533" y="1228560"/>
                <a:ext cx="263880" cy="157320"/>
              </p14:xfrm>
            </p:contentPart>
          </mc:Choice>
          <mc:Fallback xmlns="">
            <p:pic>
              <p:nvPicPr>
                <p:cNvPr id="139" name="Freihand 138">
                  <a:extLst>
                    <a:ext uri="{FF2B5EF4-FFF2-40B4-BE49-F238E27FC236}">
                      <a16:creationId xmlns:a16="http://schemas.microsoft.com/office/drawing/2014/main" id="{1BD832CD-BEEA-4E54-AAAA-C037C1C72E9C}"/>
                    </a:ext>
                  </a:extLst>
                </p:cNvPr>
                <p:cNvPicPr/>
                <p:nvPr/>
              </p:nvPicPr>
              <p:blipFill>
                <a:blip r:embed="rId104"/>
                <a:stretch>
                  <a:fillRect/>
                </a:stretch>
              </p:blipFill>
              <p:spPr>
                <a:xfrm>
                  <a:off x="6614213" y="1224240"/>
                  <a:ext cx="27252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140" name="Freihand 139">
                  <a:extLst>
                    <a:ext uri="{FF2B5EF4-FFF2-40B4-BE49-F238E27FC236}">
                      <a16:creationId xmlns:a16="http://schemas.microsoft.com/office/drawing/2014/main" id="{E020A564-57DD-4AA7-AA23-2C9911A35F0B}"/>
                    </a:ext>
                  </a:extLst>
                </p14:cNvPr>
                <p14:cNvContentPartPr/>
                <p14:nvPr/>
              </p14:nvContentPartPr>
              <p14:xfrm>
                <a:off x="7158173" y="1101120"/>
                <a:ext cx="127080" cy="132120"/>
              </p14:xfrm>
            </p:contentPart>
          </mc:Choice>
          <mc:Fallback xmlns="">
            <p:pic>
              <p:nvPicPr>
                <p:cNvPr id="140" name="Freihand 139">
                  <a:extLst>
                    <a:ext uri="{FF2B5EF4-FFF2-40B4-BE49-F238E27FC236}">
                      <a16:creationId xmlns:a16="http://schemas.microsoft.com/office/drawing/2014/main" id="{E020A564-57DD-4AA7-AA23-2C9911A35F0B}"/>
                    </a:ext>
                  </a:extLst>
                </p:cNvPr>
                <p:cNvPicPr/>
                <p:nvPr/>
              </p:nvPicPr>
              <p:blipFill>
                <a:blip r:embed="rId106"/>
                <a:stretch>
                  <a:fillRect/>
                </a:stretch>
              </p:blipFill>
              <p:spPr>
                <a:xfrm>
                  <a:off x="7153853" y="1096800"/>
                  <a:ext cx="13572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41" name="Freihand 140">
                  <a:extLst>
                    <a:ext uri="{FF2B5EF4-FFF2-40B4-BE49-F238E27FC236}">
                      <a16:creationId xmlns:a16="http://schemas.microsoft.com/office/drawing/2014/main" id="{E3056E7F-23AE-42B2-9DFE-A52E4E5DFB91}"/>
                    </a:ext>
                  </a:extLst>
                </p14:cNvPr>
                <p14:cNvContentPartPr/>
                <p14:nvPr/>
              </p14:nvContentPartPr>
              <p14:xfrm>
                <a:off x="7325213" y="945240"/>
                <a:ext cx="248040" cy="214920"/>
              </p14:xfrm>
            </p:contentPart>
          </mc:Choice>
          <mc:Fallback xmlns="">
            <p:pic>
              <p:nvPicPr>
                <p:cNvPr id="141" name="Freihand 140">
                  <a:extLst>
                    <a:ext uri="{FF2B5EF4-FFF2-40B4-BE49-F238E27FC236}">
                      <a16:creationId xmlns:a16="http://schemas.microsoft.com/office/drawing/2014/main" id="{E3056E7F-23AE-42B2-9DFE-A52E4E5DFB91}"/>
                    </a:ext>
                  </a:extLst>
                </p:cNvPr>
                <p:cNvPicPr/>
                <p:nvPr/>
              </p:nvPicPr>
              <p:blipFill>
                <a:blip r:embed="rId108"/>
                <a:stretch>
                  <a:fillRect/>
                </a:stretch>
              </p:blipFill>
              <p:spPr>
                <a:xfrm>
                  <a:off x="7320893" y="940920"/>
                  <a:ext cx="25668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142" name="Freihand 141">
                  <a:extLst>
                    <a:ext uri="{FF2B5EF4-FFF2-40B4-BE49-F238E27FC236}">
                      <a16:creationId xmlns:a16="http://schemas.microsoft.com/office/drawing/2014/main" id="{BAC3F2D8-584B-441A-9FCC-EB5FFB95C371}"/>
                    </a:ext>
                  </a:extLst>
                </p14:cNvPr>
                <p14:cNvContentPartPr/>
                <p14:nvPr/>
              </p14:nvContentPartPr>
              <p14:xfrm>
                <a:off x="7449413" y="921840"/>
                <a:ext cx="18360" cy="6840"/>
              </p14:xfrm>
            </p:contentPart>
          </mc:Choice>
          <mc:Fallback xmlns="">
            <p:pic>
              <p:nvPicPr>
                <p:cNvPr id="142" name="Freihand 141">
                  <a:extLst>
                    <a:ext uri="{FF2B5EF4-FFF2-40B4-BE49-F238E27FC236}">
                      <a16:creationId xmlns:a16="http://schemas.microsoft.com/office/drawing/2014/main" id="{BAC3F2D8-584B-441A-9FCC-EB5FFB95C371}"/>
                    </a:ext>
                  </a:extLst>
                </p:cNvPr>
                <p:cNvPicPr/>
                <p:nvPr/>
              </p:nvPicPr>
              <p:blipFill>
                <a:blip r:embed="rId110"/>
                <a:stretch>
                  <a:fillRect/>
                </a:stretch>
              </p:blipFill>
              <p:spPr>
                <a:xfrm>
                  <a:off x="7445093" y="917520"/>
                  <a:ext cx="270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143" name="Freihand 142">
                  <a:extLst>
                    <a:ext uri="{FF2B5EF4-FFF2-40B4-BE49-F238E27FC236}">
                      <a16:creationId xmlns:a16="http://schemas.microsoft.com/office/drawing/2014/main" id="{743C3E35-4A07-4C13-A6AA-A77C6BF1F809}"/>
                    </a:ext>
                  </a:extLst>
                </p14:cNvPr>
                <p14:cNvContentPartPr/>
                <p14:nvPr/>
              </p14:nvContentPartPr>
              <p14:xfrm>
                <a:off x="7684133" y="864240"/>
                <a:ext cx="68760" cy="209160"/>
              </p14:xfrm>
            </p:contentPart>
          </mc:Choice>
          <mc:Fallback xmlns="">
            <p:pic>
              <p:nvPicPr>
                <p:cNvPr id="143" name="Freihand 142">
                  <a:extLst>
                    <a:ext uri="{FF2B5EF4-FFF2-40B4-BE49-F238E27FC236}">
                      <a16:creationId xmlns:a16="http://schemas.microsoft.com/office/drawing/2014/main" id="{743C3E35-4A07-4C13-A6AA-A77C6BF1F809}"/>
                    </a:ext>
                  </a:extLst>
                </p:cNvPr>
                <p:cNvPicPr/>
                <p:nvPr/>
              </p:nvPicPr>
              <p:blipFill>
                <a:blip r:embed="rId112"/>
                <a:stretch>
                  <a:fillRect/>
                </a:stretch>
              </p:blipFill>
              <p:spPr>
                <a:xfrm>
                  <a:off x="7679813" y="859920"/>
                  <a:ext cx="7740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144" name="Freihand 143">
                  <a:extLst>
                    <a:ext uri="{FF2B5EF4-FFF2-40B4-BE49-F238E27FC236}">
                      <a16:creationId xmlns:a16="http://schemas.microsoft.com/office/drawing/2014/main" id="{2EAC6011-7091-48BB-97ED-CFD196CD240E}"/>
                    </a:ext>
                  </a:extLst>
                </p14:cNvPr>
                <p14:cNvContentPartPr/>
                <p14:nvPr/>
              </p14:nvContentPartPr>
              <p14:xfrm>
                <a:off x="7767293" y="938040"/>
                <a:ext cx="597600" cy="184680"/>
              </p14:xfrm>
            </p:contentPart>
          </mc:Choice>
          <mc:Fallback xmlns="">
            <p:pic>
              <p:nvPicPr>
                <p:cNvPr id="144" name="Freihand 143">
                  <a:extLst>
                    <a:ext uri="{FF2B5EF4-FFF2-40B4-BE49-F238E27FC236}">
                      <a16:creationId xmlns:a16="http://schemas.microsoft.com/office/drawing/2014/main" id="{2EAC6011-7091-48BB-97ED-CFD196CD240E}"/>
                    </a:ext>
                  </a:extLst>
                </p:cNvPr>
                <p:cNvPicPr/>
                <p:nvPr/>
              </p:nvPicPr>
              <p:blipFill>
                <a:blip r:embed="rId114"/>
                <a:stretch>
                  <a:fillRect/>
                </a:stretch>
              </p:blipFill>
              <p:spPr>
                <a:xfrm>
                  <a:off x="7762973" y="933720"/>
                  <a:ext cx="6062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145" name="Freihand 144">
                  <a:extLst>
                    <a:ext uri="{FF2B5EF4-FFF2-40B4-BE49-F238E27FC236}">
                      <a16:creationId xmlns:a16="http://schemas.microsoft.com/office/drawing/2014/main" id="{11998CE4-0187-41D6-A89A-68151BF6E559}"/>
                    </a:ext>
                  </a:extLst>
                </p14:cNvPr>
                <p14:cNvContentPartPr/>
                <p14:nvPr/>
              </p14:nvContentPartPr>
              <p14:xfrm>
                <a:off x="8492693" y="797640"/>
                <a:ext cx="389880" cy="138600"/>
              </p14:xfrm>
            </p:contentPart>
          </mc:Choice>
          <mc:Fallback xmlns="">
            <p:pic>
              <p:nvPicPr>
                <p:cNvPr id="145" name="Freihand 144">
                  <a:extLst>
                    <a:ext uri="{FF2B5EF4-FFF2-40B4-BE49-F238E27FC236}">
                      <a16:creationId xmlns:a16="http://schemas.microsoft.com/office/drawing/2014/main" id="{11998CE4-0187-41D6-A89A-68151BF6E559}"/>
                    </a:ext>
                  </a:extLst>
                </p:cNvPr>
                <p:cNvPicPr/>
                <p:nvPr/>
              </p:nvPicPr>
              <p:blipFill>
                <a:blip r:embed="rId116"/>
                <a:stretch>
                  <a:fillRect/>
                </a:stretch>
              </p:blipFill>
              <p:spPr>
                <a:xfrm>
                  <a:off x="8488373" y="793320"/>
                  <a:ext cx="39852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46" name="Freihand 145">
                  <a:extLst>
                    <a:ext uri="{FF2B5EF4-FFF2-40B4-BE49-F238E27FC236}">
                      <a16:creationId xmlns:a16="http://schemas.microsoft.com/office/drawing/2014/main" id="{CDCF2379-AD6E-47A1-8E7B-69501A1C1CF8}"/>
                    </a:ext>
                  </a:extLst>
                </p14:cNvPr>
                <p14:cNvContentPartPr/>
                <p14:nvPr/>
              </p14:nvContentPartPr>
              <p14:xfrm>
                <a:off x="8816333" y="736800"/>
                <a:ext cx="19800" cy="11880"/>
              </p14:xfrm>
            </p:contentPart>
          </mc:Choice>
          <mc:Fallback xmlns="">
            <p:pic>
              <p:nvPicPr>
                <p:cNvPr id="146" name="Freihand 145">
                  <a:extLst>
                    <a:ext uri="{FF2B5EF4-FFF2-40B4-BE49-F238E27FC236}">
                      <a16:creationId xmlns:a16="http://schemas.microsoft.com/office/drawing/2014/main" id="{CDCF2379-AD6E-47A1-8E7B-69501A1C1CF8}"/>
                    </a:ext>
                  </a:extLst>
                </p:cNvPr>
                <p:cNvPicPr/>
                <p:nvPr/>
              </p:nvPicPr>
              <p:blipFill>
                <a:blip r:embed="rId118"/>
                <a:stretch>
                  <a:fillRect/>
                </a:stretch>
              </p:blipFill>
              <p:spPr>
                <a:xfrm>
                  <a:off x="8812013" y="732480"/>
                  <a:ext cx="284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147" name="Freihand 146">
                  <a:extLst>
                    <a:ext uri="{FF2B5EF4-FFF2-40B4-BE49-F238E27FC236}">
                      <a16:creationId xmlns:a16="http://schemas.microsoft.com/office/drawing/2014/main" id="{CBB701B4-584F-43AD-B3F7-6BB02603D9D1}"/>
                    </a:ext>
                  </a:extLst>
                </p14:cNvPr>
                <p14:cNvContentPartPr/>
                <p14:nvPr/>
              </p14:nvContentPartPr>
              <p14:xfrm>
                <a:off x="8908493" y="724920"/>
                <a:ext cx="341280" cy="141480"/>
              </p14:xfrm>
            </p:contentPart>
          </mc:Choice>
          <mc:Fallback xmlns="">
            <p:pic>
              <p:nvPicPr>
                <p:cNvPr id="147" name="Freihand 146">
                  <a:extLst>
                    <a:ext uri="{FF2B5EF4-FFF2-40B4-BE49-F238E27FC236}">
                      <a16:creationId xmlns:a16="http://schemas.microsoft.com/office/drawing/2014/main" id="{CBB701B4-584F-43AD-B3F7-6BB02603D9D1}"/>
                    </a:ext>
                  </a:extLst>
                </p:cNvPr>
                <p:cNvPicPr/>
                <p:nvPr/>
              </p:nvPicPr>
              <p:blipFill>
                <a:blip r:embed="rId120"/>
                <a:stretch>
                  <a:fillRect/>
                </a:stretch>
              </p:blipFill>
              <p:spPr>
                <a:xfrm>
                  <a:off x="8904173" y="720600"/>
                  <a:ext cx="34992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48" name="Freihand 147">
                  <a:extLst>
                    <a:ext uri="{FF2B5EF4-FFF2-40B4-BE49-F238E27FC236}">
                      <a16:creationId xmlns:a16="http://schemas.microsoft.com/office/drawing/2014/main" id="{CF6C8269-4CE3-4B28-A98B-4FD54243DF9A}"/>
                    </a:ext>
                  </a:extLst>
                </p14:cNvPr>
                <p14:cNvContentPartPr/>
                <p14:nvPr/>
              </p14:nvContentPartPr>
              <p14:xfrm>
                <a:off x="9384053" y="696120"/>
                <a:ext cx="406800" cy="116640"/>
              </p14:xfrm>
            </p:contentPart>
          </mc:Choice>
          <mc:Fallback xmlns="">
            <p:pic>
              <p:nvPicPr>
                <p:cNvPr id="148" name="Freihand 147">
                  <a:extLst>
                    <a:ext uri="{FF2B5EF4-FFF2-40B4-BE49-F238E27FC236}">
                      <a16:creationId xmlns:a16="http://schemas.microsoft.com/office/drawing/2014/main" id="{CF6C8269-4CE3-4B28-A98B-4FD54243DF9A}"/>
                    </a:ext>
                  </a:extLst>
                </p:cNvPr>
                <p:cNvPicPr/>
                <p:nvPr/>
              </p:nvPicPr>
              <p:blipFill>
                <a:blip r:embed="rId122"/>
                <a:stretch>
                  <a:fillRect/>
                </a:stretch>
              </p:blipFill>
              <p:spPr>
                <a:xfrm>
                  <a:off x="9379733" y="691800"/>
                  <a:ext cx="41544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49" name="Freihand 148">
                  <a:extLst>
                    <a:ext uri="{FF2B5EF4-FFF2-40B4-BE49-F238E27FC236}">
                      <a16:creationId xmlns:a16="http://schemas.microsoft.com/office/drawing/2014/main" id="{E7678489-1B47-4A26-B7F7-168FD971147D}"/>
                    </a:ext>
                  </a:extLst>
                </p14:cNvPr>
                <p14:cNvContentPartPr/>
                <p14:nvPr/>
              </p14:nvContentPartPr>
              <p14:xfrm>
                <a:off x="9774293" y="644280"/>
                <a:ext cx="71640" cy="8280"/>
              </p14:xfrm>
            </p:contentPart>
          </mc:Choice>
          <mc:Fallback xmlns="">
            <p:pic>
              <p:nvPicPr>
                <p:cNvPr id="149" name="Freihand 148">
                  <a:extLst>
                    <a:ext uri="{FF2B5EF4-FFF2-40B4-BE49-F238E27FC236}">
                      <a16:creationId xmlns:a16="http://schemas.microsoft.com/office/drawing/2014/main" id="{E7678489-1B47-4A26-B7F7-168FD971147D}"/>
                    </a:ext>
                  </a:extLst>
                </p:cNvPr>
                <p:cNvPicPr/>
                <p:nvPr/>
              </p:nvPicPr>
              <p:blipFill>
                <a:blip r:embed="rId124"/>
                <a:stretch>
                  <a:fillRect/>
                </a:stretch>
              </p:blipFill>
              <p:spPr>
                <a:xfrm>
                  <a:off x="9769973" y="639960"/>
                  <a:ext cx="802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50" name="Freihand 149">
                  <a:extLst>
                    <a:ext uri="{FF2B5EF4-FFF2-40B4-BE49-F238E27FC236}">
                      <a16:creationId xmlns:a16="http://schemas.microsoft.com/office/drawing/2014/main" id="{E034C568-2FA9-4297-91CF-A88AC5F2D90C}"/>
                    </a:ext>
                  </a:extLst>
                </p14:cNvPr>
                <p14:cNvContentPartPr/>
                <p14:nvPr/>
              </p14:nvContentPartPr>
              <p14:xfrm>
                <a:off x="9935573" y="616200"/>
                <a:ext cx="80280" cy="136440"/>
              </p14:xfrm>
            </p:contentPart>
          </mc:Choice>
          <mc:Fallback xmlns="">
            <p:pic>
              <p:nvPicPr>
                <p:cNvPr id="150" name="Freihand 149">
                  <a:extLst>
                    <a:ext uri="{FF2B5EF4-FFF2-40B4-BE49-F238E27FC236}">
                      <a16:creationId xmlns:a16="http://schemas.microsoft.com/office/drawing/2014/main" id="{E034C568-2FA9-4297-91CF-A88AC5F2D90C}"/>
                    </a:ext>
                  </a:extLst>
                </p:cNvPr>
                <p:cNvPicPr/>
                <p:nvPr/>
              </p:nvPicPr>
              <p:blipFill>
                <a:blip r:embed="rId126"/>
                <a:stretch>
                  <a:fillRect/>
                </a:stretch>
              </p:blipFill>
              <p:spPr>
                <a:xfrm>
                  <a:off x="9931253" y="611880"/>
                  <a:ext cx="8892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51" name="Freihand 150">
                  <a:extLst>
                    <a:ext uri="{FF2B5EF4-FFF2-40B4-BE49-F238E27FC236}">
                      <a16:creationId xmlns:a16="http://schemas.microsoft.com/office/drawing/2014/main" id="{0DFE48F8-C678-43E8-953E-8F49C9F2A161}"/>
                    </a:ext>
                  </a:extLst>
                </p14:cNvPr>
                <p14:cNvContentPartPr/>
                <p14:nvPr/>
              </p14:nvContentPartPr>
              <p14:xfrm>
                <a:off x="9970493" y="600000"/>
                <a:ext cx="348840" cy="197640"/>
              </p14:xfrm>
            </p:contentPart>
          </mc:Choice>
          <mc:Fallback xmlns="">
            <p:pic>
              <p:nvPicPr>
                <p:cNvPr id="151" name="Freihand 150">
                  <a:extLst>
                    <a:ext uri="{FF2B5EF4-FFF2-40B4-BE49-F238E27FC236}">
                      <a16:creationId xmlns:a16="http://schemas.microsoft.com/office/drawing/2014/main" id="{0DFE48F8-C678-43E8-953E-8F49C9F2A161}"/>
                    </a:ext>
                  </a:extLst>
                </p:cNvPr>
                <p:cNvPicPr/>
                <p:nvPr/>
              </p:nvPicPr>
              <p:blipFill>
                <a:blip r:embed="rId128"/>
                <a:stretch>
                  <a:fillRect/>
                </a:stretch>
              </p:blipFill>
              <p:spPr>
                <a:xfrm>
                  <a:off x="9966173" y="595680"/>
                  <a:ext cx="35748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152" name="Freihand 151">
                  <a:extLst>
                    <a:ext uri="{FF2B5EF4-FFF2-40B4-BE49-F238E27FC236}">
                      <a16:creationId xmlns:a16="http://schemas.microsoft.com/office/drawing/2014/main" id="{5EFD8C92-B7FB-4218-9685-08C75E8BEC7B}"/>
                    </a:ext>
                  </a:extLst>
                </p14:cNvPr>
                <p14:cNvContentPartPr/>
                <p14:nvPr/>
              </p14:nvContentPartPr>
              <p14:xfrm>
                <a:off x="10331933" y="558240"/>
                <a:ext cx="217440" cy="159120"/>
              </p14:xfrm>
            </p:contentPart>
          </mc:Choice>
          <mc:Fallback xmlns="">
            <p:pic>
              <p:nvPicPr>
                <p:cNvPr id="152" name="Freihand 151">
                  <a:extLst>
                    <a:ext uri="{FF2B5EF4-FFF2-40B4-BE49-F238E27FC236}">
                      <a16:creationId xmlns:a16="http://schemas.microsoft.com/office/drawing/2014/main" id="{5EFD8C92-B7FB-4218-9685-08C75E8BEC7B}"/>
                    </a:ext>
                  </a:extLst>
                </p:cNvPr>
                <p:cNvPicPr/>
                <p:nvPr/>
              </p:nvPicPr>
              <p:blipFill>
                <a:blip r:embed="rId130"/>
                <a:stretch>
                  <a:fillRect/>
                </a:stretch>
              </p:blipFill>
              <p:spPr>
                <a:xfrm>
                  <a:off x="10327613" y="553920"/>
                  <a:ext cx="2260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53" name="Freihand 152">
                  <a:extLst>
                    <a:ext uri="{FF2B5EF4-FFF2-40B4-BE49-F238E27FC236}">
                      <a16:creationId xmlns:a16="http://schemas.microsoft.com/office/drawing/2014/main" id="{700D4C7A-D0B1-4C4B-973A-A282FB9006E3}"/>
                    </a:ext>
                  </a:extLst>
                </p14:cNvPr>
                <p14:cNvContentPartPr/>
                <p14:nvPr/>
              </p14:nvContentPartPr>
              <p14:xfrm>
                <a:off x="10536053" y="543840"/>
                <a:ext cx="55080" cy="47160"/>
              </p14:xfrm>
            </p:contentPart>
          </mc:Choice>
          <mc:Fallback xmlns="">
            <p:pic>
              <p:nvPicPr>
                <p:cNvPr id="153" name="Freihand 152">
                  <a:extLst>
                    <a:ext uri="{FF2B5EF4-FFF2-40B4-BE49-F238E27FC236}">
                      <a16:creationId xmlns:a16="http://schemas.microsoft.com/office/drawing/2014/main" id="{700D4C7A-D0B1-4C4B-973A-A282FB9006E3}"/>
                    </a:ext>
                  </a:extLst>
                </p:cNvPr>
                <p:cNvPicPr/>
                <p:nvPr/>
              </p:nvPicPr>
              <p:blipFill>
                <a:blip r:embed="rId132"/>
                <a:stretch>
                  <a:fillRect/>
                </a:stretch>
              </p:blipFill>
              <p:spPr>
                <a:xfrm>
                  <a:off x="10531733" y="539520"/>
                  <a:ext cx="6372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54" name="Freihand 153">
                  <a:extLst>
                    <a:ext uri="{FF2B5EF4-FFF2-40B4-BE49-F238E27FC236}">
                      <a16:creationId xmlns:a16="http://schemas.microsoft.com/office/drawing/2014/main" id="{4C10FDF3-911C-4CA3-9991-006F1BAFA178}"/>
                    </a:ext>
                  </a:extLst>
                </p14:cNvPr>
                <p14:cNvContentPartPr/>
                <p14:nvPr/>
              </p14:nvContentPartPr>
              <p14:xfrm>
                <a:off x="10560173" y="399120"/>
                <a:ext cx="197280" cy="421200"/>
              </p14:xfrm>
            </p:contentPart>
          </mc:Choice>
          <mc:Fallback xmlns="">
            <p:pic>
              <p:nvPicPr>
                <p:cNvPr id="154" name="Freihand 153">
                  <a:extLst>
                    <a:ext uri="{FF2B5EF4-FFF2-40B4-BE49-F238E27FC236}">
                      <a16:creationId xmlns:a16="http://schemas.microsoft.com/office/drawing/2014/main" id="{4C10FDF3-911C-4CA3-9991-006F1BAFA178}"/>
                    </a:ext>
                  </a:extLst>
                </p:cNvPr>
                <p:cNvPicPr/>
                <p:nvPr/>
              </p:nvPicPr>
              <p:blipFill>
                <a:blip r:embed="rId134"/>
                <a:stretch>
                  <a:fillRect/>
                </a:stretch>
              </p:blipFill>
              <p:spPr>
                <a:xfrm>
                  <a:off x="10555853" y="394800"/>
                  <a:ext cx="205920" cy="4298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55" name="Freihand 154">
                  <a:extLst>
                    <a:ext uri="{FF2B5EF4-FFF2-40B4-BE49-F238E27FC236}">
                      <a16:creationId xmlns:a16="http://schemas.microsoft.com/office/drawing/2014/main" id="{DA57CC06-3C98-4898-8F6E-07107B24F156}"/>
                    </a:ext>
                  </a:extLst>
                </p14:cNvPr>
                <p14:cNvContentPartPr/>
                <p14:nvPr/>
              </p14:nvContentPartPr>
              <p14:xfrm>
                <a:off x="10766813" y="627720"/>
                <a:ext cx="10440" cy="17640"/>
              </p14:xfrm>
            </p:contentPart>
          </mc:Choice>
          <mc:Fallback xmlns="">
            <p:pic>
              <p:nvPicPr>
                <p:cNvPr id="155" name="Freihand 154">
                  <a:extLst>
                    <a:ext uri="{FF2B5EF4-FFF2-40B4-BE49-F238E27FC236}">
                      <a16:creationId xmlns:a16="http://schemas.microsoft.com/office/drawing/2014/main" id="{DA57CC06-3C98-4898-8F6E-07107B24F156}"/>
                    </a:ext>
                  </a:extLst>
                </p:cNvPr>
                <p:cNvPicPr/>
                <p:nvPr/>
              </p:nvPicPr>
              <p:blipFill>
                <a:blip r:embed="rId136"/>
                <a:stretch>
                  <a:fillRect/>
                </a:stretch>
              </p:blipFill>
              <p:spPr>
                <a:xfrm>
                  <a:off x="10762493" y="623400"/>
                  <a:ext cx="1908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2" name="Freihand 1">
                  <a:extLst>
                    <a:ext uri="{FF2B5EF4-FFF2-40B4-BE49-F238E27FC236}">
                      <a16:creationId xmlns:a16="http://schemas.microsoft.com/office/drawing/2014/main" id="{F4496D2B-30F3-44A1-8A5A-E604CD00BB09}"/>
                    </a:ext>
                  </a:extLst>
                </p14:cNvPr>
                <p14:cNvContentPartPr/>
                <p14:nvPr/>
              </p14:nvContentPartPr>
              <p14:xfrm>
                <a:off x="2080733" y="3178680"/>
                <a:ext cx="718920" cy="867960"/>
              </p14:xfrm>
            </p:contentPart>
          </mc:Choice>
          <mc:Fallback xmlns="">
            <p:pic>
              <p:nvPicPr>
                <p:cNvPr id="2" name="Freihand 1">
                  <a:extLst>
                    <a:ext uri="{FF2B5EF4-FFF2-40B4-BE49-F238E27FC236}">
                      <a16:creationId xmlns:a16="http://schemas.microsoft.com/office/drawing/2014/main" id="{F4496D2B-30F3-44A1-8A5A-E604CD00BB09}"/>
                    </a:ext>
                  </a:extLst>
                </p:cNvPr>
                <p:cNvPicPr/>
                <p:nvPr/>
              </p:nvPicPr>
              <p:blipFill>
                <a:blip r:embed="rId138"/>
                <a:stretch>
                  <a:fillRect/>
                </a:stretch>
              </p:blipFill>
              <p:spPr>
                <a:xfrm>
                  <a:off x="2076413" y="3174360"/>
                  <a:ext cx="727560" cy="8766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 name="Freihand 2">
                  <a:extLst>
                    <a:ext uri="{FF2B5EF4-FFF2-40B4-BE49-F238E27FC236}">
                      <a16:creationId xmlns:a16="http://schemas.microsoft.com/office/drawing/2014/main" id="{B5A42DD1-F7D6-4713-B87B-C55AEA7FFADF}"/>
                    </a:ext>
                  </a:extLst>
                </p14:cNvPr>
                <p14:cNvContentPartPr/>
                <p14:nvPr/>
              </p14:nvContentPartPr>
              <p14:xfrm>
                <a:off x="1783733" y="3085080"/>
                <a:ext cx="231120" cy="369360"/>
              </p14:xfrm>
            </p:contentPart>
          </mc:Choice>
          <mc:Fallback xmlns="">
            <p:pic>
              <p:nvPicPr>
                <p:cNvPr id="3" name="Freihand 2">
                  <a:extLst>
                    <a:ext uri="{FF2B5EF4-FFF2-40B4-BE49-F238E27FC236}">
                      <a16:creationId xmlns:a16="http://schemas.microsoft.com/office/drawing/2014/main" id="{B5A42DD1-F7D6-4713-B87B-C55AEA7FFADF}"/>
                    </a:ext>
                  </a:extLst>
                </p:cNvPr>
                <p:cNvPicPr/>
                <p:nvPr/>
              </p:nvPicPr>
              <p:blipFill>
                <a:blip r:embed="rId140"/>
                <a:stretch>
                  <a:fillRect/>
                </a:stretch>
              </p:blipFill>
              <p:spPr>
                <a:xfrm>
                  <a:off x="1779413" y="3080760"/>
                  <a:ext cx="23976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4" name="Freihand 3">
                  <a:extLst>
                    <a:ext uri="{FF2B5EF4-FFF2-40B4-BE49-F238E27FC236}">
                      <a16:creationId xmlns:a16="http://schemas.microsoft.com/office/drawing/2014/main" id="{DCC03F23-FE41-444B-AAA4-E36395149285}"/>
                    </a:ext>
                  </a:extLst>
                </p14:cNvPr>
                <p14:cNvContentPartPr/>
                <p14:nvPr/>
              </p14:nvContentPartPr>
              <p14:xfrm>
                <a:off x="2019173" y="3107760"/>
                <a:ext cx="59040" cy="99360"/>
              </p14:xfrm>
            </p:contentPart>
          </mc:Choice>
          <mc:Fallback xmlns="">
            <p:pic>
              <p:nvPicPr>
                <p:cNvPr id="4" name="Freihand 3">
                  <a:extLst>
                    <a:ext uri="{FF2B5EF4-FFF2-40B4-BE49-F238E27FC236}">
                      <a16:creationId xmlns:a16="http://schemas.microsoft.com/office/drawing/2014/main" id="{DCC03F23-FE41-444B-AAA4-E36395149285}"/>
                    </a:ext>
                  </a:extLst>
                </p:cNvPr>
                <p:cNvPicPr/>
                <p:nvPr/>
              </p:nvPicPr>
              <p:blipFill>
                <a:blip r:embed="rId142"/>
                <a:stretch>
                  <a:fillRect/>
                </a:stretch>
              </p:blipFill>
              <p:spPr>
                <a:xfrm>
                  <a:off x="2014853" y="3103440"/>
                  <a:ext cx="676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6" name="Freihand 5">
                  <a:extLst>
                    <a:ext uri="{FF2B5EF4-FFF2-40B4-BE49-F238E27FC236}">
                      <a16:creationId xmlns:a16="http://schemas.microsoft.com/office/drawing/2014/main" id="{7A013312-7B33-4012-A980-027451E9C410}"/>
                    </a:ext>
                  </a:extLst>
                </p14:cNvPr>
                <p14:cNvContentPartPr/>
                <p14:nvPr/>
              </p14:nvContentPartPr>
              <p14:xfrm>
                <a:off x="2041133" y="2944320"/>
                <a:ext cx="141480" cy="182160"/>
              </p14:xfrm>
            </p:contentPart>
          </mc:Choice>
          <mc:Fallback xmlns="">
            <p:pic>
              <p:nvPicPr>
                <p:cNvPr id="6" name="Freihand 5">
                  <a:extLst>
                    <a:ext uri="{FF2B5EF4-FFF2-40B4-BE49-F238E27FC236}">
                      <a16:creationId xmlns:a16="http://schemas.microsoft.com/office/drawing/2014/main" id="{7A013312-7B33-4012-A980-027451E9C410}"/>
                    </a:ext>
                  </a:extLst>
                </p:cNvPr>
                <p:cNvPicPr/>
                <p:nvPr/>
              </p:nvPicPr>
              <p:blipFill>
                <a:blip r:embed="rId144"/>
                <a:stretch>
                  <a:fillRect/>
                </a:stretch>
              </p:blipFill>
              <p:spPr>
                <a:xfrm>
                  <a:off x="2036813" y="2940000"/>
                  <a:ext cx="15012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 name="Freihand 8">
                  <a:extLst>
                    <a:ext uri="{FF2B5EF4-FFF2-40B4-BE49-F238E27FC236}">
                      <a16:creationId xmlns:a16="http://schemas.microsoft.com/office/drawing/2014/main" id="{5B931414-0729-4370-899F-85F30A580C83}"/>
                    </a:ext>
                  </a:extLst>
                </p14:cNvPr>
                <p14:cNvContentPartPr/>
                <p14:nvPr/>
              </p14:nvContentPartPr>
              <p14:xfrm>
                <a:off x="2174333" y="2916960"/>
                <a:ext cx="186120" cy="163440"/>
              </p14:xfrm>
            </p:contentPart>
          </mc:Choice>
          <mc:Fallback xmlns="">
            <p:pic>
              <p:nvPicPr>
                <p:cNvPr id="9" name="Freihand 8">
                  <a:extLst>
                    <a:ext uri="{FF2B5EF4-FFF2-40B4-BE49-F238E27FC236}">
                      <a16:creationId xmlns:a16="http://schemas.microsoft.com/office/drawing/2014/main" id="{5B931414-0729-4370-899F-85F30A580C83}"/>
                    </a:ext>
                  </a:extLst>
                </p:cNvPr>
                <p:cNvPicPr/>
                <p:nvPr/>
              </p:nvPicPr>
              <p:blipFill>
                <a:blip r:embed="rId146"/>
                <a:stretch>
                  <a:fillRect/>
                </a:stretch>
              </p:blipFill>
              <p:spPr>
                <a:xfrm>
                  <a:off x="2170013" y="2912640"/>
                  <a:ext cx="1947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0" name="Freihand 9">
                  <a:extLst>
                    <a:ext uri="{FF2B5EF4-FFF2-40B4-BE49-F238E27FC236}">
                      <a16:creationId xmlns:a16="http://schemas.microsoft.com/office/drawing/2014/main" id="{D6BB4122-3569-4212-9DC3-2885F2171ABF}"/>
                    </a:ext>
                  </a:extLst>
                </p14:cNvPr>
                <p14:cNvContentPartPr/>
                <p14:nvPr/>
              </p14:nvContentPartPr>
              <p14:xfrm>
                <a:off x="2313293" y="2870880"/>
                <a:ext cx="19080" cy="15840"/>
              </p14:xfrm>
            </p:contentPart>
          </mc:Choice>
          <mc:Fallback xmlns="">
            <p:pic>
              <p:nvPicPr>
                <p:cNvPr id="10" name="Freihand 9">
                  <a:extLst>
                    <a:ext uri="{FF2B5EF4-FFF2-40B4-BE49-F238E27FC236}">
                      <a16:creationId xmlns:a16="http://schemas.microsoft.com/office/drawing/2014/main" id="{D6BB4122-3569-4212-9DC3-2885F2171ABF}"/>
                    </a:ext>
                  </a:extLst>
                </p:cNvPr>
                <p:cNvPicPr/>
                <p:nvPr/>
              </p:nvPicPr>
              <p:blipFill>
                <a:blip r:embed="rId148"/>
                <a:stretch>
                  <a:fillRect/>
                </a:stretch>
              </p:blipFill>
              <p:spPr>
                <a:xfrm>
                  <a:off x="2308973" y="2866560"/>
                  <a:ext cx="277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1" name="Freihand 10">
                  <a:extLst>
                    <a:ext uri="{FF2B5EF4-FFF2-40B4-BE49-F238E27FC236}">
                      <a16:creationId xmlns:a16="http://schemas.microsoft.com/office/drawing/2014/main" id="{C4B1E250-EEA3-43AD-AC48-E3DFCFE87DDE}"/>
                    </a:ext>
                  </a:extLst>
                </p14:cNvPr>
                <p14:cNvContentPartPr/>
                <p14:nvPr/>
              </p14:nvContentPartPr>
              <p14:xfrm>
                <a:off x="2340653" y="2645880"/>
                <a:ext cx="323640" cy="286560"/>
              </p14:xfrm>
            </p:contentPart>
          </mc:Choice>
          <mc:Fallback xmlns="">
            <p:pic>
              <p:nvPicPr>
                <p:cNvPr id="11" name="Freihand 10">
                  <a:extLst>
                    <a:ext uri="{FF2B5EF4-FFF2-40B4-BE49-F238E27FC236}">
                      <a16:creationId xmlns:a16="http://schemas.microsoft.com/office/drawing/2014/main" id="{C4B1E250-EEA3-43AD-AC48-E3DFCFE87DDE}"/>
                    </a:ext>
                  </a:extLst>
                </p:cNvPr>
                <p:cNvPicPr/>
                <p:nvPr/>
              </p:nvPicPr>
              <p:blipFill>
                <a:blip r:embed="rId150"/>
                <a:stretch>
                  <a:fillRect/>
                </a:stretch>
              </p:blipFill>
              <p:spPr>
                <a:xfrm>
                  <a:off x="2336333" y="2641560"/>
                  <a:ext cx="332280" cy="2952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4" name="Freihand 13">
                  <a:extLst>
                    <a:ext uri="{FF2B5EF4-FFF2-40B4-BE49-F238E27FC236}">
                      <a16:creationId xmlns:a16="http://schemas.microsoft.com/office/drawing/2014/main" id="{8ABE6CD6-918A-4219-B0BD-CD0BF501A2EA}"/>
                    </a:ext>
                  </a:extLst>
                </p14:cNvPr>
                <p14:cNvContentPartPr/>
                <p14:nvPr/>
              </p14:nvContentPartPr>
              <p14:xfrm>
                <a:off x="1964813" y="3448320"/>
                <a:ext cx="84600" cy="192960"/>
              </p14:xfrm>
            </p:contentPart>
          </mc:Choice>
          <mc:Fallback xmlns="">
            <p:pic>
              <p:nvPicPr>
                <p:cNvPr id="14" name="Freihand 13">
                  <a:extLst>
                    <a:ext uri="{FF2B5EF4-FFF2-40B4-BE49-F238E27FC236}">
                      <a16:creationId xmlns:a16="http://schemas.microsoft.com/office/drawing/2014/main" id="{8ABE6CD6-918A-4219-B0BD-CD0BF501A2EA}"/>
                    </a:ext>
                  </a:extLst>
                </p:cNvPr>
                <p:cNvPicPr/>
                <p:nvPr/>
              </p:nvPicPr>
              <p:blipFill>
                <a:blip r:embed="rId152"/>
                <a:stretch>
                  <a:fillRect/>
                </a:stretch>
              </p:blipFill>
              <p:spPr>
                <a:xfrm>
                  <a:off x="1960493" y="3444000"/>
                  <a:ext cx="932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5" name="Freihand 14">
                  <a:extLst>
                    <a:ext uri="{FF2B5EF4-FFF2-40B4-BE49-F238E27FC236}">
                      <a16:creationId xmlns:a16="http://schemas.microsoft.com/office/drawing/2014/main" id="{3AE82E98-EAA6-474D-A57C-7FCDAD0CAA16}"/>
                    </a:ext>
                  </a:extLst>
                </p14:cNvPr>
                <p14:cNvContentPartPr/>
                <p14:nvPr/>
              </p14:nvContentPartPr>
              <p14:xfrm>
                <a:off x="1977413" y="3361200"/>
                <a:ext cx="133920" cy="135720"/>
              </p14:xfrm>
            </p:contentPart>
          </mc:Choice>
          <mc:Fallback xmlns="">
            <p:pic>
              <p:nvPicPr>
                <p:cNvPr id="15" name="Freihand 14">
                  <a:extLst>
                    <a:ext uri="{FF2B5EF4-FFF2-40B4-BE49-F238E27FC236}">
                      <a16:creationId xmlns:a16="http://schemas.microsoft.com/office/drawing/2014/main" id="{3AE82E98-EAA6-474D-A57C-7FCDAD0CAA16}"/>
                    </a:ext>
                  </a:extLst>
                </p:cNvPr>
                <p:cNvPicPr/>
                <p:nvPr/>
              </p:nvPicPr>
              <p:blipFill>
                <a:blip r:embed="rId154"/>
                <a:stretch>
                  <a:fillRect/>
                </a:stretch>
              </p:blipFill>
              <p:spPr>
                <a:xfrm>
                  <a:off x="1973093" y="3356880"/>
                  <a:ext cx="14256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6" name="Freihand 15">
                  <a:extLst>
                    <a:ext uri="{FF2B5EF4-FFF2-40B4-BE49-F238E27FC236}">
                      <a16:creationId xmlns:a16="http://schemas.microsoft.com/office/drawing/2014/main" id="{D8E4AC62-CE21-4C8F-8DA0-131283DC85DD}"/>
                    </a:ext>
                  </a:extLst>
                </p14:cNvPr>
                <p14:cNvContentPartPr/>
                <p14:nvPr/>
              </p14:nvContentPartPr>
              <p14:xfrm>
                <a:off x="2116733" y="3252480"/>
                <a:ext cx="93600" cy="183600"/>
              </p14:xfrm>
            </p:contentPart>
          </mc:Choice>
          <mc:Fallback xmlns="">
            <p:pic>
              <p:nvPicPr>
                <p:cNvPr id="16" name="Freihand 15">
                  <a:extLst>
                    <a:ext uri="{FF2B5EF4-FFF2-40B4-BE49-F238E27FC236}">
                      <a16:creationId xmlns:a16="http://schemas.microsoft.com/office/drawing/2014/main" id="{D8E4AC62-CE21-4C8F-8DA0-131283DC85DD}"/>
                    </a:ext>
                  </a:extLst>
                </p:cNvPr>
                <p:cNvPicPr/>
                <p:nvPr/>
              </p:nvPicPr>
              <p:blipFill>
                <a:blip r:embed="rId156"/>
                <a:stretch>
                  <a:fillRect/>
                </a:stretch>
              </p:blipFill>
              <p:spPr>
                <a:xfrm>
                  <a:off x="2112413" y="3248160"/>
                  <a:ext cx="10224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7" name="Freihand 16">
                  <a:extLst>
                    <a:ext uri="{FF2B5EF4-FFF2-40B4-BE49-F238E27FC236}">
                      <a16:creationId xmlns:a16="http://schemas.microsoft.com/office/drawing/2014/main" id="{7B1DB799-852D-4C92-A106-679EF2BBBD2F}"/>
                    </a:ext>
                  </a:extLst>
                </p14:cNvPr>
                <p14:cNvContentPartPr/>
                <p14:nvPr/>
              </p14:nvContentPartPr>
              <p14:xfrm>
                <a:off x="2182253" y="3179040"/>
                <a:ext cx="90720" cy="115560"/>
              </p14:xfrm>
            </p:contentPart>
          </mc:Choice>
          <mc:Fallback xmlns="">
            <p:pic>
              <p:nvPicPr>
                <p:cNvPr id="17" name="Freihand 16">
                  <a:extLst>
                    <a:ext uri="{FF2B5EF4-FFF2-40B4-BE49-F238E27FC236}">
                      <a16:creationId xmlns:a16="http://schemas.microsoft.com/office/drawing/2014/main" id="{7B1DB799-852D-4C92-A106-679EF2BBBD2F}"/>
                    </a:ext>
                  </a:extLst>
                </p:cNvPr>
                <p:cNvPicPr/>
                <p:nvPr/>
              </p:nvPicPr>
              <p:blipFill>
                <a:blip r:embed="rId158"/>
                <a:stretch>
                  <a:fillRect/>
                </a:stretch>
              </p:blipFill>
              <p:spPr>
                <a:xfrm>
                  <a:off x="2177933" y="3174720"/>
                  <a:ext cx="9936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8" name="Freihand 17">
                  <a:extLst>
                    <a:ext uri="{FF2B5EF4-FFF2-40B4-BE49-F238E27FC236}">
                      <a16:creationId xmlns:a16="http://schemas.microsoft.com/office/drawing/2014/main" id="{99DA3432-5771-4B8C-B265-3592C72E43B6}"/>
                    </a:ext>
                  </a:extLst>
                </p14:cNvPr>
                <p14:cNvContentPartPr/>
                <p14:nvPr/>
              </p14:nvContentPartPr>
              <p14:xfrm>
                <a:off x="2263613" y="3222600"/>
                <a:ext cx="67680" cy="39240"/>
              </p14:xfrm>
            </p:contentPart>
          </mc:Choice>
          <mc:Fallback xmlns="">
            <p:pic>
              <p:nvPicPr>
                <p:cNvPr id="18" name="Freihand 17">
                  <a:extLst>
                    <a:ext uri="{FF2B5EF4-FFF2-40B4-BE49-F238E27FC236}">
                      <a16:creationId xmlns:a16="http://schemas.microsoft.com/office/drawing/2014/main" id="{99DA3432-5771-4B8C-B265-3592C72E43B6}"/>
                    </a:ext>
                  </a:extLst>
                </p:cNvPr>
                <p:cNvPicPr/>
                <p:nvPr/>
              </p:nvPicPr>
              <p:blipFill>
                <a:blip r:embed="rId160"/>
                <a:stretch>
                  <a:fillRect/>
                </a:stretch>
              </p:blipFill>
              <p:spPr>
                <a:xfrm>
                  <a:off x="2259293" y="3218280"/>
                  <a:ext cx="7632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20" name="Freihand 19">
                  <a:extLst>
                    <a:ext uri="{FF2B5EF4-FFF2-40B4-BE49-F238E27FC236}">
                      <a16:creationId xmlns:a16="http://schemas.microsoft.com/office/drawing/2014/main" id="{3D6282C2-9F7B-4F6D-B6AB-F2A36104BE6A}"/>
                    </a:ext>
                  </a:extLst>
                </p14:cNvPr>
                <p14:cNvContentPartPr/>
                <p14:nvPr/>
              </p14:nvContentPartPr>
              <p14:xfrm>
                <a:off x="1856093" y="2793480"/>
                <a:ext cx="360" cy="360"/>
              </p14:xfrm>
            </p:contentPart>
          </mc:Choice>
          <mc:Fallback xmlns="">
            <p:pic>
              <p:nvPicPr>
                <p:cNvPr id="20" name="Freihand 19">
                  <a:extLst>
                    <a:ext uri="{FF2B5EF4-FFF2-40B4-BE49-F238E27FC236}">
                      <a16:creationId xmlns:a16="http://schemas.microsoft.com/office/drawing/2014/main" id="{3D6282C2-9F7B-4F6D-B6AB-F2A36104BE6A}"/>
                    </a:ext>
                  </a:extLst>
                </p:cNvPr>
                <p:cNvPicPr/>
                <p:nvPr/>
              </p:nvPicPr>
              <p:blipFill>
                <a:blip r:embed="rId58"/>
                <a:stretch>
                  <a:fillRect/>
                </a:stretch>
              </p:blipFill>
              <p:spPr>
                <a:xfrm>
                  <a:off x="1851773" y="278916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21" name="Freihand 20">
                  <a:extLst>
                    <a:ext uri="{FF2B5EF4-FFF2-40B4-BE49-F238E27FC236}">
                      <a16:creationId xmlns:a16="http://schemas.microsoft.com/office/drawing/2014/main" id="{C2AD130B-DD31-422F-AF07-C335F28CBAD2}"/>
                    </a:ext>
                  </a:extLst>
                </p14:cNvPr>
                <p14:cNvContentPartPr/>
                <p14:nvPr/>
              </p14:nvContentPartPr>
              <p14:xfrm>
                <a:off x="1761413" y="2764320"/>
                <a:ext cx="138600" cy="156240"/>
              </p14:xfrm>
            </p:contentPart>
          </mc:Choice>
          <mc:Fallback xmlns="">
            <p:pic>
              <p:nvPicPr>
                <p:cNvPr id="21" name="Freihand 20">
                  <a:extLst>
                    <a:ext uri="{FF2B5EF4-FFF2-40B4-BE49-F238E27FC236}">
                      <a16:creationId xmlns:a16="http://schemas.microsoft.com/office/drawing/2014/main" id="{C2AD130B-DD31-422F-AF07-C335F28CBAD2}"/>
                    </a:ext>
                  </a:extLst>
                </p:cNvPr>
                <p:cNvPicPr/>
                <p:nvPr/>
              </p:nvPicPr>
              <p:blipFill>
                <a:blip r:embed="rId163"/>
                <a:stretch>
                  <a:fillRect/>
                </a:stretch>
              </p:blipFill>
              <p:spPr>
                <a:xfrm>
                  <a:off x="1757093" y="2760000"/>
                  <a:ext cx="14724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22" name="Freihand 21">
                  <a:extLst>
                    <a:ext uri="{FF2B5EF4-FFF2-40B4-BE49-F238E27FC236}">
                      <a16:creationId xmlns:a16="http://schemas.microsoft.com/office/drawing/2014/main" id="{6BE13E40-EB79-4069-9931-4A8AE006A68B}"/>
                    </a:ext>
                  </a:extLst>
                </p14:cNvPr>
                <p14:cNvContentPartPr/>
                <p14:nvPr/>
              </p14:nvContentPartPr>
              <p14:xfrm>
                <a:off x="1650533" y="2673960"/>
                <a:ext cx="276480" cy="274320"/>
              </p14:xfrm>
            </p:contentPart>
          </mc:Choice>
          <mc:Fallback xmlns="">
            <p:pic>
              <p:nvPicPr>
                <p:cNvPr id="22" name="Freihand 21">
                  <a:extLst>
                    <a:ext uri="{FF2B5EF4-FFF2-40B4-BE49-F238E27FC236}">
                      <a16:creationId xmlns:a16="http://schemas.microsoft.com/office/drawing/2014/main" id="{6BE13E40-EB79-4069-9931-4A8AE006A68B}"/>
                    </a:ext>
                  </a:extLst>
                </p:cNvPr>
                <p:cNvPicPr/>
                <p:nvPr/>
              </p:nvPicPr>
              <p:blipFill>
                <a:blip r:embed="rId165"/>
                <a:stretch>
                  <a:fillRect/>
                </a:stretch>
              </p:blipFill>
              <p:spPr>
                <a:xfrm>
                  <a:off x="1646213" y="2669640"/>
                  <a:ext cx="285120" cy="28296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24" name="Freihand 23">
                  <a:extLst>
                    <a:ext uri="{FF2B5EF4-FFF2-40B4-BE49-F238E27FC236}">
                      <a16:creationId xmlns:a16="http://schemas.microsoft.com/office/drawing/2014/main" id="{DDEDC0B7-9629-4CE9-8F9A-357396963B45}"/>
                    </a:ext>
                  </a:extLst>
                </p14:cNvPr>
                <p14:cNvContentPartPr/>
                <p14:nvPr/>
              </p14:nvContentPartPr>
              <p14:xfrm>
                <a:off x="2378093" y="2665320"/>
                <a:ext cx="489600" cy="574560"/>
              </p14:xfrm>
            </p:contentPart>
          </mc:Choice>
          <mc:Fallback xmlns="">
            <p:pic>
              <p:nvPicPr>
                <p:cNvPr id="24" name="Freihand 23">
                  <a:extLst>
                    <a:ext uri="{FF2B5EF4-FFF2-40B4-BE49-F238E27FC236}">
                      <a16:creationId xmlns:a16="http://schemas.microsoft.com/office/drawing/2014/main" id="{DDEDC0B7-9629-4CE9-8F9A-357396963B45}"/>
                    </a:ext>
                  </a:extLst>
                </p:cNvPr>
                <p:cNvPicPr/>
                <p:nvPr/>
              </p:nvPicPr>
              <p:blipFill>
                <a:blip r:embed="rId167"/>
                <a:stretch>
                  <a:fillRect/>
                </a:stretch>
              </p:blipFill>
              <p:spPr>
                <a:xfrm>
                  <a:off x="2373773" y="2661000"/>
                  <a:ext cx="498240" cy="5832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25" name="Freihand 24">
                  <a:extLst>
                    <a:ext uri="{FF2B5EF4-FFF2-40B4-BE49-F238E27FC236}">
                      <a16:creationId xmlns:a16="http://schemas.microsoft.com/office/drawing/2014/main" id="{DC73BC7E-D33C-40F7-8AF4-F16EEFBBCABC}"/>
                    </a:ext>
                  </a:extLst>
                </p14:cNvPr>
                <p14:cNvContentPartPr/>
                <p14:nvPr/>
              </p14:nvContentPartPr>
              <p14:xfrm>
                <a:off x="2706413" y="2641920"/>
                <a:ext cx="43560" cy="15480"/>
              </p14:xfrm>
            </p:contentPart>
          </mc:Choice>
          <mc:Fallback xmlns="">
            <p:pic>
              <p:nvPicPr>
                <p:cNvPr id="25" name="Freihand 24">
                  <a:extLst>
                    <a:ext uri="{FF2B5EF4-FFF2-40B4-BE49-F238E27FC236}">
                      <a16:creationId xmlns:a16="http://schemas.microsoft.com/office/drawing/2014/main" id="{DC73BC7E-D33C-40F7-8AF4-F16EEFBBCABC}"/>
                    </a:ext>
                  </a:extLst>
                </p:cNvPr>
                <p:cNvPicPr/>
                <p:nvPr/>
              </p:nvPicPr>
              <p:blipFill>
                <a:blip r:embed="rId169"/>
                <a:stretch>
                  <a:fillRect/>
                </a:stretch>
              </p:blipFill>
              <p:spPr>
                <a:xfrm>
                  <a:off x="2702093" y="2637600"/>
                  <a:ext cx="522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27" name="Freihand 26">
                  <a:extLst>
                    <a:ext uri="{FF2B5EF4-FFF2-40B4-BE49-F238E27FC236}">
                      <a16:creationId xmlns:a16="http://schemas.microsoft.com/office/drawing/2014/main" id="{8EE46E06-85B9-48ED-8191-884D476FB93E}"/>
                    </a:ext>
                  </a:extLst>
                </p14:cNvPr>
                <p14:cNvContentPartPr/>
                <p14:nvPr/>
              </p14:nvContentPartPr>
              <p14:xfrm>
                <a:off x="3450173" y="3284880"/>
                <a:ext cx="10800" cy="2160"/>
              </p14:xfrm>
            </p:contentPart>
          </mc:Choice>
          <mc:Fallback xmlns="">
            <p:pic>
              <p:nvPicPr>
                <p:cNvPr id="27" name="Freihand 26">
                  <a:extLst>
                    <a:ext uri="{FF2B5EF4-FFF2-40B4-BE49-F238E27FC236}">
                      <a16:creationId xmlns:a16="http://schemas.microsoft.com/office/drawing/2014/main" id="{8EE46E06-85B9-48ED-8191-884D476FB93E}"/>
                    </a:ext>
                  </a:extLst>
                </p:cNvPr>
                <p:cNvPicPr/>
                <p:nvPr/>
              </p:nvPicPr>
              <p:blipFill>
                <a:blip r:embed="rId171"/>
                <a:stretch>
                  <a:fillRect/>
                </a:stretch>
              </p:blipFill>
              <p:spPr>
                <a:xfrm>
                  <a:off x="3445853" y="3280560"/>
                  <a:ext cx="1944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28" name="Freihand 27">
                  <a:extLst>
                    <a:ext uri="{FF2B5EF4-FFF2-40B4-BE49-F238E27FC236}">
                      <a16:creationId xmlns:a16="http://schemas.microsoft.com/office/drawing/2014/main" id="{25C758BF-EEC6-4D31-B1D4-AF403B57D7CB}"/>
                    </a:ext>
                  </a:extLst>
                </p14:cNvPr>
                <p14:cNvContentPartPr/>
                <p14:nvPr/>
              </p14:nvContentPartPr>
              <p14:xfrm>
                <a:off x="3443333" y="2530680"/>
                <a:ext cx="1683720" cy="754560"/>
              </p14:xfrm>
            </p:contentPart>
          </mc:Choice>
          <mc:Fallback xmlns="">
            <p:pic>
              <p:nvPicPr>
                <p:cNvPr id="28" name="Freihand 27">
                  <a:extLst>
                    <a:ext uri="{FF2B5EF4-FFF2-40B4-BE49-F238E27FC236}">
                      <a16:creationId xmlns:a16="http://schemas.microsoft.com/office/drawing/2014/main" id="{25C758BF-EEC6-4D31-B1D4-AF403B57D7CB}"/>
                    </a:ext>
                  </a:extLst>
                </p:cNvPr>
                <p:cNvPicPr/>
                <p:nvPr/>
              </p:nvPicPr>
              <p:blipFill>
                <a:blip r:embed="rId173"/>
                <a:stretch>
                  <a:fillRect/>
                </a:stretch>
              </p:blipFill>
              <p:spPr>
                <a:xfrm>
                  <a:off x="3439013" y="2526360"/>
                  <a:ext cx="1692360" cy="7632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30" name="Freihand 29">
                  <a:extLst>
                    <a:ext uri="{FF2B5EF4-FFF2-40B4-BE49-F238E27FC236}">
                      <a16:creationId xmlns:a16="http://schemas.microsoft.com/office/drawing/2014/main" id="{6A2AAC21-B29C-45AA-82C6-4200FA6FAC7F}"/>
                    </a:ext>
                  </a:extLst>
                </p14:cNvPr>
                <p14:cNvContentPartPr/>
                <p14:nvPr/>
              </p14:nvContentPartPr>
              <p14:xfrm>
                <a:off x="3613613" y="2889240"/>
                <a:ext cx="29880" cy="19800"/>
              </p14:xfrm>
            </p:contentPart>
          </mc:Choice>
          <mc:Fallback xmlns="">
            <p:pic>
              <p:nvPicPr>
                <p:cNvPr id="30" name="Freihand 29">
                  <a:extLst>
                    <a:ext uri="{FF2B5EF4-FFF2-40B4-BE49-F238E27FC236}">
                      <a16:creationId xmlns:a16="http://schemas.microsoft.com/office/drawing/2014/main" id="{6A2AAC21-B29C-45AA-82C6-4200FA6FAC7F}"/>
                    </a:ext>
                  </a:extLst>
                </p:cNvPr>
                <p:cNvPicPr/>
                <p:nvPr/>
              </p:nvPicPr>
              <p:blipFill>
                <a:blip r:embed="rId175"/>
                <a:stretch>
                  <a:fillRect/>
                </a:stretch>
              </p:blipFill>
              <p:spPr>
                <a:xfrm>
                  <a:off x="3609293" y="2884920"/>
                  <a:ext cx="385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31" name="Freihand 30">
                  <a:extLst>
                    <a:ext uri="{FF2B5EF4-FFF2-40B4-BE49-F238E27FC236}">
                      <a16:creationId xmlns:a16="http://schemas.microsoft.com/office/drawing/2014/main" id="{88F62125-FC29-4680-874F-1F1EEA65C830}"/>
                    </a:ext>
                  </a:extLst>
                </p14:cNvPr>
                <p14:cNvContentPartPr/>
                <p14:nvPr/>
              </p14:nvContentPartPr>
              <p14:xfrm>
                <a:off x="3508133" y="2972040"/>
                <a:ext cx="360" cy="360"/>
              </p14:xfrm>
            </p:contentPart>
          </mc:Choice>
          <mc:Fallback xmlns="">
            <p:pic>
              <p:nvPicPr>
                <p:cNvPr id="31" name="Freihand 30">
                  <a:extLst>
                    <a:ext uri="{FF2B5EF4-FFF2-40B4-BE49-F238E27FC236}">
                      <a16:creationId xmlns:a16="http://schemas.microsoft.com/office/drawing/2014/main" id="{88F62125-FC29-4680-874F-1F1EEA65C830}"/>
                    </a:ext>
                  </a:extLst>
                </p:cNvPr>
                <p:cNvPicPr/>
                <p:nvPr/>
              </p:nvPicPr>
              <p:blipFill>
                <a:blip r:embed="rId58"/>
                <a:stretch>
                  <a:fillRect/>
                </a:stretch>
              </p:blipFill>
              <p:spPr>
                <a:xfrm>
                  <a:off x="3503813" y="29677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32" name="Freihand 31">
                  <a:extLst>
                    <a:ext uri="{FF2B5EF4-FFF2-40B4-BE49-F238E27FC236}">
                      <a16:creationId xmlns:a16="http://schemas.microsoft.com/office/drawing/2014/main" id="{91A847D0-2EBC-45B3-9B23-9D0EA612779E}"/>
                    </a:ext>
                  </a:extLst>
                </p14:cNvPr>
                <p14:cNvContentPartPr/>
                <p14:nvPr/>
              </p14:nvContentPartPr>
              <p14:xfrm>
                <a:off x="3483293" y="1711320"/>
                <a:ext cx="1734480" cy="1285560"/>
              </p14:xfrm>
            </p:contentPart>
          </mc:Choice>
          <mc:Fallback xmlns="">
            <p:pic>
              <p:nvPicPr>
                <p:cNvPr id="32" name="Freihand 31">
                  <a:extLst>
                    <a:ext uri="{FF2B5EF4-FFF2-40B4-BE49-F238E27FC236}">
                      <a16:creationId xmlns:a16="http://schemas.microsoft.com/office/drawing/2014/main" id="{91A847D0-2EBC-45B3-9B23-9D0EA612779E}"/>
                    </a:ext>
                  </a:extLst>
                </p:cNvPr>
                <p:cNvPicPr/>
                <p:nvPr/>
              </p:nvPicPr>
              <p:blipFill>
                <a:blip r:embed="rId178"/>
                <a:stretch>
                  <a:fillRect/>
                </a:stretch>
              </p:blipFill>
              <p:spPr>
                <a:xfrm>
                  <a:off x="3478973" y="1707000"/>
                  <a:ext cx="1743120" cy="12942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34" name="Freihand 33">
                  <a:extLst>
                    <a:ext uri="{FF2B5EF4-FFF2-40B4-BE49-F238E27FC236}">
                      <a16:creationId xmlns:a16="http://schemas.microsoft.com/office/drawing/2014/main" id="{79193E45-DE7C-4B03-B3E7-C268DFF7B64A}"/>
                    </a:ext>
                  </a:extLst>
                </p14:cNvPr>
                <p14:cNvContentPartPr/>
                <p14:nvPr/>
              </p14:nvContentPartPr>
              <p14:xfrm>
                <a:off x="3058133" y="2397480"/>
                <a:ext cx="73440" cy="750960"/>
              </p14:xfrm>
            </p:contentPart>
          </mc:Choice>
          <mc:Fallback xmlns="">
            <p:pic>
              <p:nvPicPr>
                <p:cNvPr id="34" name="Freihand 33">
                  <a:extLst>
                    <a:ext uri="{FF2B5EF4-FFF2-40B4-BE49-F238E27FC236}">
                      <a16:creationId xmlns:a16="http://schemas.microsoft.com/office/drawing/2014/main" id="{79193E45-DE7C-4B03-B3E7-C268DFF7B64A}"/>
                    </a:ext>
                  </a:extLst>
                </p:cNvPr>
                <p:cNvPicPr/>
                <p:nvPr/>
              </p:nvPicPr>
              <p:blipFill>
                <a:blip r:embed="rId180"/>
                <a:stretch>
                  <a:fillRect/>
                </a:stretch>
              </p:blipFill>
              <p:spPr>
                <a:xfrm>
                  <a:off x="3053813" y="2393160"/>
                  <a:ext cx="82080" cy="7596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35" name="Freihand 34">
                  <a:extLst>
                    <a:ext uri="{FF2B5EF4-FFF2-40B4-BE49-F238E27FC236}">
                      <a16:creationId xmlns:a16="http://schemas.microsoft.com/office/drawing/2014/main" id="{494FF3CA-02A3-4469-A713-434DA150CEB9}"/>
                    </a:ext>
                  </a:extLst>
                </p14:cNvPr>
                <p14:cNvContentPartPr/>
                <p14:nvPr/>
              </p14:nvContentPartPr>
              <p14:xfrm>
                <a:off x="3000893" y="2683320"/>
                <a:ext cx="143640" cy="556920"/>
              </p14:xfrm>
            </p:contentPart>
          </mc:Choice>
          <mc:Fallback xmlns="">
            <p:pic>
              <p:nvPicPr>
                <p:cNvPr id="35" name="Freihand 34">
                  <a:extLst>
                    <a:ext uri="{FF2B5EF4-FFF2-40B4-BE49-F238E27FC236}">
                      <a16:creationId xmlns:a16="http://schemas.microsoft.com/office/drawing/2014/main" id="{494FF3CA-02A3-4469-A713-434DA150CEB9}"/>
                    </a:ext>
                  </a:extLst>
                </p:cNvPr>
                <p:cNvPicPr/>
                <p:nvPr/>
              </p:nvPicPr>
              <p:blipFill>
                <a:blip r:embed="rId182"/>
                <a:stretch>
                  <a:fillRect/>
                </a:stretch>
              </p:blipFill>
              <p:spPr>
                <a:xfrm>
                  <a:off x="2996573" y="2679000"/>
                  <a:ext cx="152280" cy="5655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36" name="Freihand 35">
                  <a:extLst>
                    <a:ext uri="{FF2B5EF4-FFF2-40B4-BE49-F238E27FC236}">
                      <a16:creationId xmlns:a16="http://schemas.microsoft.com/office/drawing/2014/main" id="{241D3EDC-9CE9-4018-8C5B-3AE26074DAEC}"/>
                    </a:ext>
                  </a:extLst>
                </p14:cNvPr>
                <p14:cNvContentPartPr/>
                <p14:nvPr/>
              </p14:nvContentPartPr>
              <p14:xfrm>
                <a:off x="2780213" y="2085360"/>
                <a:ext cx="103320" cy="177840"/>
              </p14:xfrm>
            </p:contentPart>
          </mc:Choice>
          <mc:Fallback xmlns="">
            <p:pic>
              <p:nvPicPr>
                <p:cNvPr id="36" name="Freihand 35">
                  <a:extLst>
                    <a:ext uri="{FF2B5EF4-FFF2-40B4-BE49-F238E27FC236}">
                      <a16:creationId xmlns:a16="http://schemas.microsoft.com/office/drawing/2014/main" id="{241D3EDC-9CE9-4018-8C5B-3AE26074DAEC}"/>
                    </a:ext>
                  </a:extLst>
                </p:cNvPr>
                <p:cNvPicPr/>
                <p:nvPr/>
              </p:nvPicPr>
              <p:blipFill>
                <a:blip r:embed="rId184"/>
                <a:stretch>
                  <a:fillRect/>
                </a:stretch>
              </p:blipFill>
              <p:spPr>
                <a:xfrm>
                  <a:off x="2775893" y="2081040"/>
                  <a:ext cx="11196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37" name="Freihand 36">
                  <a:extLst>
                    <a:ext uri="{FF2B5EF4-FFF2-40B4-BE49-F238E27FC236}">
                      <a16:creationId xmlns:a16="http://schemas.microsoft.com/office/drawing/2014/main" id="{D07EE7C3-804C-4A19-B2AC-D12DB257D0EA}"/>
                    </a:ext>
                  </a:extLst>
                </p14:cNvPr>
                <p14:cNvContentPartPr/>
                <p14:nvPr/>
              </p14:nvContentPartPr>
              <p14:xfrm>
                <a:off x="2708213" y="2015880"/>
                <a:ext cx="107280" cy="127080"/>
              </p14:xfrm>
            </p:contentPart>
          </mc:Choice>
          <mc:Fallback xmlns="">
            <p:pic>
              <p:nvPicPr>
                <p:cNvPr id="37" name="Freihand 36">
                  <a:extLst>
                    <a:ext uri="{FF2B5EF4-FFF2-40B4-BE49-F238E27FC236}">
                      <a16:creationId xmlns:a16="http://schemas.microsoft.com/office/drawing/2014/main" id="{D07EE7C3-804C-4A19-B2AC-D12DB257D0EA}"/>
                    </a:ext>
                  </a:extLst>
                </p:cNvPr>
                <p:cNvPicPr/>
                <p:nvPr/>
              </p:nvPicPr>
              <p:blipFill>
                <a:blip r:embed="rId186"/>
                <a:stretch>
                  <a:fillRect/>
                </a:stretch>
              </p:blipFill>
              <p:spPr>
                <a:xfrm>
                  <a:off x="2703893" y="2011560"/>
                  <a:ext cx="1159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38" name="Freihand 37">
                  <a:extLst>
                    <a:ext uri="{FF2B5EF4-FFF2-40B4-BE49-F238E27FC236}">
                      <a16:creationId xmlns:a16="http://schemas.microsoft.com/office/drawing/2014/main" id="{53827081-9326-431C-B072-969E81AA96A5}"/>
                    </a:ext>
                  </a:extLst>
                </p14:cNvPr>
                <p14:cNvContentPartPr/>
                <p14:nvPr/>
              </p14:nvContentPartPr>
              <p14:xfrm>
                <a:off x="2775533" y="2034240"/>
                <a:ext cx="250200" cy="174960"/>
              </p14:xfrm>
            </p:contentPart>
          </mc:Choice>
          <mc:Fallback xmlns="">
            <p:pic>
              <p:nvPicPr>
                <p:cNvPr id="38" name="Freihand 37">
                  <a:extLst>
                    <a:ext uri="{FF2B5EF4-FFF2-40B4-BE49-F238E27FC236}">
                      <a16:creationId xmlns:a16="http://schemas.microsoft.com/office/drawing/2014/main" id="{53827081-9326-431C-B072-969E81AA96A5}"/>
                    </a:ext>
                  </a:extLst>
                </p:cNvPr>
                <p:cNvPicPr/>
                <p:nvPr/>
              </p:nvPicPr>
              <p:blipFill>
                <a:blip r:embed="rId188"/>
                <a:stretch>
                  <a:fillRect/>
                </a:stretch>
              </p:blipFill>
              <p:spPr>
                <a:xfrm>
                  <a:off x="2771213" y="2029920"/>
                  <a:ext cx="2588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39" name="Freihand 38">
                  <a:extLst>
                    <a:ext uri="{FF2B5EF4-FFF2-40B4-BE49-F238E27FC236}">
                      <a16:creationId xmlns:a16="http://schemas.microsoft.com/office/drawing/2014/main" id="{8AF8D448-C676-45C4-930B-DF537A0EAAB4}"/>
                    </a:ext>
                  </a:extLst>
                </p14:cNvPr>
                <p14:cNvContentPartPr/>
                <p14:nvPr/>
              </p14:nvContentPartPr>
              <p14:xfrm>
                <a:off x="2961653" y="1917600"/>
                <a:ext cx="360" cy="360"/>
              </p14:xfrm>
            </p:contentPart>
          </mc:Choice>
          <mc:Fallback xmlns="">
            <p:pic>
              <p:nvPicPr>
                <p:cNvPr id="39" name="Freihand 38">
                  <a:extLst>
                    <a:ext uri="{FF2B5EF4-FFF2-40B4-BE49-F238E27FC236}">
                      <a16:creationId xmlns:a16="http://schemas.microsoft.com/office/drawing/2014/main" id="{8AF8D448-C676-45C4-930B-DF537A0EAAB4}"/>
                    </a:ext>
                  </a:extLst>
                </p:cNvPr>
                <p:cNvPicPr/>
                <p:nvPr/>
              </p:nvPicPr>
              <p:blipFill>
                <a:blip r:embed="rId58"/>
                <a:stretch>
                  <a:fillRect/>
                </a:stretch>
              </p:blipFill>
              <p:spPr>
                <a:xfrm>
                  <a:off x="2957333" y="191328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40" name="Freihand 39">
                  <a:extLst>
                    <a:ext uri="{FF2B5EF4-FFF2-40B4-BE49-F238E27FC236}">
                      <a16:creationId xmlns:a16="http://schemas.microsoft.com/office/drawing/2014/main" id="{F0798401-B1AB-48DA-8A7A-B0B4E0E04755}"/>
                    </a:ext>
                  </a:extLst>
                </p14:cNvPr>
                <p14:cNvContentPartPr/>
                <p14:nvPr/>
              </p14:nvContentPartPr>
              <p14:xfrm>
                <a:off x="3056693" y="1917600"/>
                <a:ext cx="112320" cy="125640"/>
              </p14:xfrm>
            </p:contentPart>
          </mc:Choice>
          <mc:Fallback xmlns="">
            <p:pic>
              <p:nvPicPr>
                <p:cNvPr id="40" name="Freihand 39">
                  <a:extLst>
                    <a:ext uri="{FF2B5EF4-FFF2-40B4-BE49-F238E27FC236}">
                      <a16:creationId xmlns:a16="http://schemas.microsoft.com/office/drawing/2014/main" id="{F0798401-B1AB-48DA-8A7A-B0B4E0E04755}"/>
                    </a:ext>
                  </a:extLst>
                </p:cNvPr>
                <p:cNvPicPr/>
                <p:nvPr/>
              </p:nvPicPr>
              <p:blipFill>
                <a:blip r:embed="rId191"/>
                <a:stretch>
                  <a:fillRect/>
                </a:stretch>
              </p:blipFill>
              <p:spPr>
                <a:xfrm>
                  <a:off x="3052373" y="1913280"/>
                  <a:ext cx="1209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41" name="Freihand 40">
                  <a:extLst>
                    <a:ext uri="{FF2B5EF4-FFF2-40B4-BE49-F238E27FC236}">
                      <a16:creationId xmlns:a16="http://schemas.microsoft.com/office/drawing/2014/main" id="{282E9649-19EC-4CBB-816B-61364FFB3E7B}"/>
                    </a:ext>
                  </a:extLst>
                </p14:cNvPr>
                <p14:cNvContentPartPr/>
                <p14:nvPr/>
              </p14:nvContentPartPr>
              <p14:xfrm>
                <a:off x="3040853" y="1980240"/>
                <a:ext cx="78480" cy="57600"/>
              </p14:xfrm>
            </p:contentPart>
          </mc:Choice>
          <mc:Fallback xmlns="">
            <p:pic>
              <p:nvPicPr>
                <p:cNvPr id="41" name="Freihand 40">
                  <a:extLst>
                    <a:ext uri="{FF2B5EF4-FFF2-40B4-BE49-F238E27FC236}">
                      <a16:creationId xmlns:a16="http://schemas.microsoft.com/office/drawing/2014/main" id="{282E9649-19EC-4CBB-816B-61364FFB3E7B}"/>
                    </a:ext>
                  </a:extLst>
                </p:cNvPr>
                <p:cNvPicPr/>
                <p:nvPr/>
              </p:nvPicPr>
              <p:blipFill>
                <a:blip r:embed="rId193"/>
                <a:stretch>
                  <a:fillRect/>
                </a:stretch>
              </p:blipFill>
              <p:spPr>
                <a:xfrm>
                  <a:off x="3036533" y="1975920"/>
                  <a:ext cx="8712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42" name="Freihand 41">
                  <a:extLst>
                    <a:ext uri="{FF2B5EF4-FFF2-40B4-BE49-F238E27FC236}">
                      <a16:creationId xmlns:a16="http://schemas.microsoft.com/office/drawing/2014/main" id="{C2865A67-9985-467A-8334-A6BC8808152D}"/>
                    </a:ext>
                  </a:extLst>
                </p14:cNvPr>
                <p14:cNvContentPartPr/>
                <p14:nvPr/>
              </p14:nvContentPartPr>
              <p14:xfrm>
                <a:off x="2930333" y="2241960"/>
                <a:ext cx="56160" cy="131400"/>
              </p14:xfrm>
            </p:contentPart>
          </mc:Choice>
          <mc:Fallback xmlns="">
            <p:pic>
              <p:nvPicPr>
                <p:cNvPr id="42" name="Freihand 41">
                  <a:extLst>
                    <a:ext uri="{FF2B5EF4-FFF2-40B4-BE49-F238E27FC236}">
                      <a16:creationId xmlns:a16="http://schemas.microsoft.com/office/drawing/2014/main" id="{C2865A67-9985-467A-8334-A6BC8808152D}"/>
                    </a:ext>
                  </a:extLst>
                </p:cNvPr>
                <p:cNvPicPr/>
                <p:nvPr/>
              </p:nvPicPr>
              <p:blipFill>
                <a:blip r:embed="rId195"/>
                <a:stretch>
                  <a:fillRect/>
                </a:stretch>
              </p:blipFill>
              <p:spPr>
                <a:xfrm>
                  <a:off x="2926013" y="2237640"/>
                  <a:ext cx="6480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43" name="Freihand 42">
                  <a:extLst>
                    <a:ext uri="{FF2B5EF4-FFF2-40B4-BE49-F238E27FC236}">
                      <a16:creationId xmlns:a16="http://schemas.microsoft.com/office/drawing/2014/main" id="{3A3ABBEE-3726-499B-9E8F-C6DF2683B852}"/>
                    </a:ext>
                  </a:extLst>
                </p14:cNvPr>
                <p14:cNvContentPartPr/>
                <p14:nvPr/>
              </p14:nvContentPartPr>
              <p14:xfrm>
                <a:off x="3007013" y="2194800"/>
                <a:ext cx="119880" cy="144720"/>
              </p14:xfrm>
            </p:contentPart>
          </mc:Choice>
          <mc:Fallback xmlns="">
            <p:pic>
              <p:nvPicPr>
                <p:cNvPr id="43" name="Freihand 42">
                  <a:extLst>
                    <a:ext uri="{FF2B5EF4-FFF2-40B4-BE49-F238E27FC236}">
                      <a16:creationId xmlns:a16="http://schemas.microsoft.com/office/drawing/2014/main" id="{3A3ABBEE-3726-499B-9E8F-C6DF2683B852}"/>
                    </a:ext>
                  </a:extLst>
                </p:cNvPr>
                <p:cNvPicPr/>
                <p:nvPr/>
              </p:nvPicPr>
              <p:blipFill>
                <a:blip r:embed="rId197"/>
                <a:stretch>
                  <a:fillRect/>
                </a:stretch>
              </p:blipFill>
              <p:spPr>
                <a:xfrm>
                  <a:off x="3002693" y="2190480"/>
                  <a:ext cx="1285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44" name="Freihand 43">
                  <a:extLst>
                    <a:ext uri="{FF2B5EF4-FFF2-40B4-BE49-F238E27FC236}">
                      <a16:creationId xmlns:a16="http://schemas.microsoft.com/office/drawing/2014/main" id="{252BF942-0481-4DC7-9923-CFDA1B825CDE}"/>
                    </a:ext>
                  </a:extLst>
                </p14:cNvPr>
                <p14:cNvContentPartPr/>
                <p14:nvPr/>
              </p14:nvContentPartPr>
              <p14:xfrm>
                <a:off x="3082973" y="2160960"/>
                <a:ext cx="103320" cy="102600"/>
              </p14:xfrm>
            </p:contentPart>
          </mc:Choice>
          <mc:Fallback xmlns="">
            <p:pic>
              <p:nvPicPr>
                <p:cNvPr id="44" name="Freihand 43">
                  <a:extLst>
                    <a:ext uri="{FF2B5EF4-FFF2-40B4-BE49-F238E27FC236}">
                      <a16:creationId xmlns:a16="http://schemas.microsoft.com/office/drawing/2014/main" id="{252BF942-0481-4DC7-9923-CFDA1B825CDE}"/>
                    </a:ext>
                  </a:extLst>
                </p:cNvPr>
                <p:cNvPicPr/>
                <p:nvPr/>
              </p:nvPicPr>
              <p:blipFill>
                <a:blip r:embed="rId199"/>
                <a:stretch>
                  <a:fillRect/>
                </a:stretch>
              </p:blipFill>
              <p:spPr>
                <a:xfrm>
                  <a:off x="3078653" y="2156640"/>
                  <a:ext cx="1119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45" name="Freihand 44">
                  <a:extLst>
                    <a:ext uri="{FF2B5EF4-FFF2-40B4-BE49-F238E27FC236}">
                      <a16:creationId xmlns:a16="http://schemas.microsoft.com/office/drawing/2014/main" id="{C641D772-3998-448A-961B-9424A79AF632}"/>
                    </a:ext>
                  </a:extLst>
                </p14:cNvPr>
                <p14:cNvContentPartPr/>
                <p14:nvPr/>
              </p14:nvContentPartPr>
              <p14:xfrm>
                <a:off x="3185213" y="2042880"/>
                <a:ext cx="102240" cy="117720"/>
              </p14:xfrm>
            </p:contentPart>
          </mc:Choice>
          <mc:Fallback xmlns="">
            <p:pic>
              <p:nvPicPr>
                <p:cNvPr id="45" name="Freihand 44">
                  <a:extLst>
                    <a:ext uri="{FF2B5EF4-FFF2-40B4-BE49-F238E27FC236}">
                      <a16:creationId xmlns:a16="http://schemas.microsoft.com/office/drawing/2014/main" id="{C641D772-3998-448A-961B-9424A79AF632}"/>
                    </a:ext>
                  </a:extLst>
                </p:cNvPr>
                <p:cNvPicPr/>
                <p:nvPr/>
              </p:nvPicPr>
              <p:blipFill>
                <a:blip r:embed="rId201"/>
                <a:stretch>
                  <a:fillRect/>
                </a:stretch>
              </p:blipFill>
              <p:spPr>
                <a:xfrm>
                  <a:off x="3180893" y="2038560"/>
                  <a:ext cx="1108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47" name="Freihand 46">
                  <a:extLst>
                    <a:ext uri="{FF2B5EF4-FFF2-40B4-BE49-F238E27FC236}">
                      <a16:creationId xmlns:a16="http://schemas.microsoft.com/office/drawing/2014/main" id="{AB7EE20D-A742-407F-B73B-3BC7DBD01BF1}"/>
                    </a:ext>
                  </a:extLst>
                </p14:cNvPr>
                <p14:cNvContentPartPr/>
                <p14:nvPr/>
              </p14:nvContentPartPr>
              <p14:xfrm>
                <a:off x="5262413" y="1771440"/>
                <a:ext cx="309240" cy="1515960"/>
              </p14:xfrm>
            </p:contentPart>
          </mc:Choice>
          <mc:Fallback xmlns="">
            <p:pic>
              <p:nvPicPr>
                <p:cNvPr id="47" name="Freihand 46">
                  <a:extLst>
                    <a:ext uri="{FF2B5EF4-FFF2-40B4-BE49-F238E27FC236}">
                      <a16:creationId xmlns:a16="http://schemas.microsoft.com/office/drawing/2014/main" id="{AB7EE20D-A742-407F-B73B-3BC7DBD01BF1}"/>
                    </a:ext>
                  </a:extLst>
                </p:cNvPr>
                <p:cNvPicPr/>
                <p:nvPr/>
              </p:nvPicPr>
              <p:blipFill>
                <a:blip r:embed="rId203"/>
                <a:stretch>
                  <a:fillRect/>
                </a:stretch>
              </p:blipFill>
              <p:spPr>
                <a:xfrm>
                  <a:off x="5258093" y="1767120"/>
                  <a:ext cx="317880" cy="152460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48" name="Freihand 47">
                  <a:extLst>
                    <a:ext uri="{FF2B5EF4-FFF2-40B4-BE49-F238E27FC236}">
                      <a16:creationId xmlns:a16="http://schemas.microsoft.com/office/drawing/2014/main" id="{655C1313-4573-4150-8380-39E6F18C969F}"/>
                    </a:ext>
                  </a:extLst>
                </p14:cNvPr>
                <p14:cNvContentPartPr/>
                <p14:nvPr/>
              </p14:nvContentPartPr>
              <p14:xfrm>
                <a:off x="5269613" y="1131360"/>
                <a:ext cx="147240" cy="245880"/>
              </p14:xfrm>
            </p:contentPart>
          </mc:Choice>
          <mc:Fallback xmlns="">
            <p:pic>
              <p:nvPicPr>
                <p:cNvPr id="48" name="Freihand 47">
                  <a:extLst>
                    <a:ext uri="{FF2B5EF4-FFF2-40B4-BE49-F238E27FC236}">
                      <a16:creationId xmlns:a16="http://schemas.microsoft.com/office/drawing/2014/main" id="{655C1313-4573-4150-8380-39E6F18C969F}"/>
                    </a:ext>
                  </a:extLst>
                </p:cNvPr>
                <p:cNvPicPr/>
                <p:nvPr/>
              </p:nvPicPr>
              <p:blipFill>
                <a:blip r:embed="rId205"/>
                <a:stretch>
                  <a:fillRect/>
                </a:stretch>
              </p:blipFill>
              <p:spPr>
                <a:xfrm>
                  <a:off x="5265293" y="1127040"/>
                  <a:ext cx="15588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49" name="Freihand 48">
                  <a:extLst>
                    <a:ext uri="{FF2B5EF4-FFF2-40B4-BE49-F238E27FC236}">
                      <a16:creationId xmlns:a16="http://schemas.microsoft.com/office/drawing/2014/main" id="{A97C1DBE-C223-454A-8C1C-EE0EE3E7889B}"/>
                    </a:ext>
                  </a:extLst>
                </p14:cNvPr>
                <p14:cNvContentPartPr/>
                <p14:nvPr/>
              </p14:nvContentPartPr>
              <p14:xfrm>
                <a:off x="5411093" y="1026600"/>
                <a:ext cx="356040" cy="247680"/>
              </p14:xfrm>
            </p:contentPart>
          </mc:Choice>
          <mc:Fallback xmlns="">
            <p:pic>
              <p:nvPicPr>
                <p:cNvPr id="49" name="Freihand 48">
                  <a:extLst>
                    <a:ext uri="{FF2B5EF4-FFF2-40B4-BE49-F238E27FC236}">
                      <a16:creationId xmlns:a16="http://schemas.microsoft.com/office/drawing/2014/main" id="{A97C1DBE-C223-454A-8C1C-EE0EE3E7889B}"/>
                    </a:ext>
                  </a:extLst>
                </p:cNvPr>
                <p:cNvPicPr/>
                <p:nvPr/>
              </p:nvPicPr>
              <p:blipFill>
                <a:blip r:embed="rId207"/>
                <a:stretch>
                  <a:fillRect/>
                </a:stretch>
              </p:blipFill>
              <p:spPr>
                <a:xfrm>
                  <a:off x="5406773" y="1022280"/>
                  <a:ext cx="36468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52" name="Freihand 51">
                  <a:extLst>
                    <a:ext uri="{FF2B5EF4-FFF2-40B4-BE49-F238E27FC236}">
                      <a16:creationId xmlns:a16="http://schemas.microsoft.com/office/drawing/2014/main" id="{2FC682D1-8C62-49D7-AD1E-06170BF08635}"/>
                    </a:ext>
                  </a:extLst>
                </p14:cNvPr>
                <p14:cNvContentPartPr/>
                <p14:nvPr/>
              </p14:nvContentPartPr>
              <p14:xfrm>
                <a:off x="3513893" y="1594320"/>
                <a:ext cx="176040" cy="70560"/>
              </p14:xfrm>
            </p:contentPart>
          </mc:Choice>
          <mc:Fallback xmlns="">
            <p:pic>
              <p:nvPicPr>
                <p:cNvPr id="52" name="Freihand 51">
                  <a:extLst>
                    <a:ext uri="{FF2B5EF4-FFF2-40B4-BE49-F238E27FC236}">
                      <a16:creationId xmlns:a16="http://schemas.microsoft.com/office/drawing/2014/main" id="{2FC682D1-8C62-49D7-AD1E-06170BF08635}"/>
                    </a:ext>
                  </a:extLst>
                </p:cNvPr>
                <p:cNvPicPr/>
                <p:nvPr/>
              </p:nvPicPr>
              <p:blipFill>
                <a:blip r:embed="rId209"/>
                <a:stretch>
                  <a:fillRect/>
                </a:stretch>
              </p:blipFill>
              <p:spPr>
                <a:xfrm>
                  <a:off x="3509573" y="1590000"/>
                  <a:ext cx="18468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53" name="Freihand 52">
                  <a:extLst>
                    <a:ext uri="{FF2B5EF4-FFF2-40B4-BE49-F238E27FC236}">
                      <a16:creationId xmlns:a16="http://schemas.microsoft.com/office/drawing/2014/main" id="{5AACA12F-C782-4B06-B820-5BD277E85DDE}"/>
                    </a:ext>
                  </a:extLst>
                </p14:cNvPr>
                <p14:cNvContentPartPr/>
                <p14:nvPr/>
              </p14:nvContentPartPr>
              <p14:xfrm>
                <a:off x="3643853" y="1517280"/>
                <a:ext cx="37440" cy="24120"/>
              </p14:xfrm>
            </p:contentPart>
          </mc:Choice>
          <mc:Fallback xmlns="">
            <p:pic>
              <p:nvPicPr>
                <p:cNvPr id="53" name="Freihand 52">
                  <a:extLst>
                    <a:ext uri="{FF2B5EF4-FFF2-40B4-BE49-F238E27FC236}">
                      <a16:creationId xmlns:a16="http://schemas.microsoft.com/office/drawing/2014/main" id="{5AACA12F-C782-4B06-B820-5BD277E85DDE}"/>
                    </a:ext>
                  </a:extLst>
                </p:cNvPr>
                <p:cNvPicPr/>
                <p:nvPr/>
              </p:nvPicPr>
              <p:blipFill>
                <a:blip r:embed="rId211"/>
                <a:stretch>
                  <a:fillRect/>
                </a:stretch>
              </p:blipFill>
              <p:spPr>
                <a:xfrm>
                  <a:off x="3639533" y="1512960"/>
                  <a:ext cx="460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54" name="Freihand 53">
                  <a:extLst>
                    <a:ext uri="{FF2B5EF4-FFF2-40B4-BE49-F238E27FC236}">
                      <a16:creationId xmlns:a16="http://schemas.microsoft.com/office/drawing/2014/main" id="{8F33CB42-8E8B-4764-A0DA-F1F258EAA946}"/>
                    </a:ext>
                  </a:extLst>
                </p14:cNvPr>
                <p14:cNvContentPartPr/>
                <p14:nvPr/>
              </p14:nvContentPartPr>
              <p14:xfrm>
                <a:off x="3791453" y="1437000"/>
                <a:ext cx="262800" cy="172080"/>
              </p14:xfrm>
            </p:contentPart>
          </mc:Choice>
          <mc:Fallback xmlns="">
            <p:pic>
              <p:nvPicPr>
                <p:cNvPr id="54" name="Freihand 53">
                  <a:extLst>
                    <a:ext uri="{FF2B5EF4-FFF2-40B4-BE49-F238E27FC236}">
                      <a16:creationId xmlns:a16="http://schemas.microsoft.com/office/drawing/2014/main" id="{8F33CB42-8E8B-4764-A0DA-F1F258EAA946}"/>
                    </a:ext>
                  </a:extLst>
                </p:cNvPr>
                <p:cNvPicPr/>
                <p:nvPr/>
              </p:nvPicPr>
              <p:blipFill>
                <a:blip r:embed="rId213"/>
                <a:stretch>
                  <a:fillRect/>
                </a:stretch>
              </p:blipFill>
              <p:spPr>
                <a:xfrm>
                  <a:off x="3787133" y="1432680"/>
                  <a:ext cx="27144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55" name="Freihand 54">
                  <a:extLst>
                    <a:ext uri="{FF2B5EF4-FFF2-40B4-BE49-F238E27FC236}">
                      <a16:creationId xmlns:a16="http://schemas.microsoft.com/office/drawing/2014/main" id="{7AC39770-EF4A-4044-9B2B-27E1C959BEE4}"/>
                    </a:ext>
                  </a:extLst>
                </p14:cNvPr>
                <p14:cNvContentPartPr/>
                <p14:nvPr/>
              </p14:nvContentPartPr>
              <p14:xfrm>
                <a:off x="3556013" y="1770720"/>
                <a:ext cx="351000" cy="236160"/>
              </p14:xfrm>
            </p:contentPart>
          </mc:Choice>
          <mc:Fallback xmlns="">
            <p:pic>
              <p:nvPicPr>
                <p:cNvPr id="55" name="Freihand 54">
                  <a:extLst>
                    <a:ext uri="{FF2B5EF4-FFF2-40B4-BE49-F238E27FC236}">
                      <a16:creationId xmlns:a16="http://schemas.microsoft.com/office/drawing/2014/main" id="{7AC39770-EF4A-4044-9B2B-27E1C959BEE4}"/>
                    </a:ext>
                  </a:extLst>
                </p:cNvPr>
                <p:cNvPicPr/>
                <p:nvPr/>
              </p:nvPicPr>
              <p:blipFill>
                <a:blip r:embed="rId215"/>
                <a:stretch>
                  <a:fillRect/>
                </a:stretch>
              </p:blipFill>
              <p:spPr>
                <a:xfrm>
                  <a:off x="3551693" y="1766400"/>
                  <a:ext cx="35964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56" name="Freihand 55">
                  <a:extLst>
                    <a:ext uri="{FF2B5EF4-FFF2-40B4-BE49-F238E27FC236}">
                      <a16:creationId xmlns:a16="http://schemas.microsoft.com/office/drawing/2014/main" id="{FCEE5D4E-A642-4FE7-8854-1B5729D5FED3}"/>
                    </a:ext>
                  </a:extLst>
                </p14:cNvPr>
                <p14:cNvContentPartPr/>
                <p14:nvPr/>
              </p14:nvContentPartPr>
              <p14:xfrm>
                <a:off x="3848333" y="1726080"/>
                <a:ext cx="150480" cy="116640"/>
              </p14:xfrm>
            </p:contentPart>
          </mc:Choice>
          <mc:Fallback xmlns="">
            <p:pic>
              <p:nvPicPr>
                <p:cNvPr id="56" name="Freihand 55">
                  <a:extLst>
                    <a:ext uri="{FF2B5EF4-FFF2-40B4-BE49-F238E27FC236}">
                      <a16:creationId xmlns:a16="http://schemas.microsoft.com/office/drawing/2014/main" id="{FCEE5D4E-A642-4FE7-8854-1B5729D5FED3}"/>
                    </a:ext>
                  </a:extLst>
                </p:cNvPr>
                <p:cNvPicPr/>
                <p:nvPr/>
              </p:nvPicPr>
              <p:blipFill>
                <a:blip r:embed="rId217"/>
                <a:stretch>
                  <a:fillRect/>
                </a:stretch>
              </p:blipFill>
              <p:spPr>
                <a:xfrm>
                  <a:off x="3844013" y="1721760"/>
                  <a:ext cx="1591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57" name="Freihand 56">
                  <a:extLst>
                    <a:ext uri="{FF2B5EF4-FFF2-40B4-BE49-F238E27FC236}">
                      <a16:creationId xmlns:a16="http://schemas.microsoft.com/office/drawing/2014/main" id="{FD80AAE2-FF1E-480C-924B-5B22F2C67F70}"/>
                    </a:ext>
                  </a:extLst>
                </p14:cNvPr>
                <p14:cNvContentPartPr/>
                <p14:nvPr/>
              </p14:nvContentPartPr>
              <p14:xfrm>
                <a:off x="4011773" y="1598640"/>
                <a:ext cx="128520" cy="209160"/>
              </p14:xfrm>
            </p:contentPart>
          </mc:Choice>
          <mc:Fallback xmlns="">
            <p:pic>
              <p:nvPicPr>
                <p:cNvPr id="57" name="Freihand 56">
                  <a:extLst>
                    <a:ext uri="{FF2B5EF4-FFF2-40B4-BE49-F238E27FC236}">
                      <a16:creationId xmlns:a16="http://schemas.microsoft.com/office/drawing/2014/main" id="{FD80AAE2-FF1E-480C-924B-5B22F2C67F70}"/>
                    </a:ext>
                  </a:extLst>
                </p:cNvPr>
                <p:cNvPicPr/>
                <p:nvPr/>
              </p:nvPicPr>
              <p:blipFill>
                <a:blip r:embed="rId219"/>
                <a:stretch>
                  <a:fillRect/>
                </a:stretch>
              </p:blipFill>
              <p:spPr>
                <a:xfrm>
                  <a:off x="4007453" y="1594320"/>
                  <a:ext cx="13716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58" name="Freihand 57">
                  <a:extLst>
                    <a:ext uri="{FF2B5EF4-FFF2-40B4-BE49-F238E27FC236}">
                      <a16:creationId xmlns:a16="http://schemas.microsoft.com/office/drawing/2014/main" id="{A546B5B7-977D-4FBF-BEF0-BEB076C9C2A2}"/>
                    </a:ext>
                  </a:extLst>
                </p14:cNvPr>
                <p14:cNvContentPartPr/>
                <p14:nvPr/>
              </p14:nvContentPartPr>
              <p14:xfrm>
                <a:off x="4157213" y="1596120"/>
                <a:ext cx="193680" cy="91800"/>
              </p14:xfrm>
            </p:contentPart>
          </mc:Choice>
          <mc:Fallback xmlns="">
            <p:pic>
              <p:nvPicPr>
                <p:cNvPr id="58" name="Freihand 57">
                  <a:extLst>
                    <a:ext uri="{FF2B5EF4-FFF2-40B4-BE49-F238E27FC236}">
                      <a16:creationId xmlns:a16="http://schemas.microsoft.com/office/drawing/2014/main" id="{A546B5B7-977D-4FBF-BEF0-BEB076C9C2A2}"/>
                    </a:ext>
                  </a:extLst>
                </p:cNvPr>
                <p:cNvPicPr/>
                <p:nvPr/>
              </p:nvPicPr>
              <p:blipFill>
                <a:blip r:embed="rId221"/>
                <a:stretch>
                  <a:fillRect/>
                </a:stretch>
              </p:blipFill>
              <p:spPr>
                <a:xfrm>
                  <a:off x="4152893" y="1591800"/>
                  <a:ext cx="2023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59" name="Freihand 58">
                  <a:extLst>
                    <a:ext uri="{FF2B5EF4-FFF2-40B4-BE49-F238E27FC236}">
                      <a16:creationId xmlns:a16="http://schemas.microsoft.com/office/drawing/2014/main" id="{BA46FB07-E610-4960-A5D0-D2F9F7AB97B5}"/>
                    </a:ext>
                  </a:extLst>
                </p14:cNvPr>
                <p14:cNvContentPartPr/>
                <p14:nvPr/>
              </p14:nvContentPartPr>
              <p14:xfrm>
                <a:off x="4358813" y="1448160"/>
                <a:ext cx="205560" cy="153000"/>
              </p14:xfrm>
            </p:contentPart>
          </mc:Choice>
          <mc:Fallback xmlns="">
            <p:pic>
              <p:nvPicPr>
                <p:cNvPr id="59" name="Freihand 58">
                  <a:extLst>
                    <a:ext uri="{FF2B5EF4-FFF2-40B4-BE49-F238E27FC236}">
                      <a16:creationId xmlns:a16="http://schemas.microsoft.com/office/drawing/2014/main" id="{BA46FB07-E610-4960-A5D0-D2F9F7AB97B5}"/>
                    </a:ext>
                  </a:extLst>
                </p:cNvPr>
                <p:cNvPicPr/>
                <p:nvPr/>
              </p:nvPicPr>
              <p:blipFill>
                <a:blip r:embed="rId223"/>
                <a:stretch>
                  <a:fillRect/>
                </a:stretch>
              </p:blipFill>
              <p:spPr>
                <a:xfrm>
                  <a:off x="4354493" y="1443840"/>
                  <a:ext cx="21420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60" name="Freihand 59">
                  <a:extLst>
                    <a:ext uri="{FF2B5EF4-FFF2-40B4-BE49-F238E27FC236}">
                      <a16:creationId xmlns:a16="http://schemas.microsoft.com/office/drawing/2014/main" id="{A1B11A85-80C3-4918-96FC-333139289DD3}"/>
                    </a:ext>
                  </a:extLst>
                </p14:cNvPr>
                <p14:cNvContentPartPr/>
                <p14:nvPr/>
              </p14:nvContentPartPr>
              <p14:xfrm>
                <a:off x="4517933" y="1428720"/>
                <a:ext cx="37800" cy="21960"/>
              </p14:xfrm>
            </p:contentPart>
          </mc:Choice>
          <mc:Fallback xmlns="">
            <p:pic>
              <p:nvPicPr>
                <p:cNvPr id="60" name="Freihand 59">
                  <a:extLst>
                    <a:ext uri="{FF2B5EF4-FFF2-40B4-BE49-F238E27FC236}">
                      <a16:creationId xmlns:a16="http://schemas.microsoft.com/office/drawing/2014/main" id="{A1B11A85-80C3-4918-96FC-333139289DD3}"/>
                    </a:ext>
                  </a:extLst>
                </p:cNvPr>
                <p:cNvPicPr/>
                <p:nvPr/>
              </p:nvPicPr>
              <p:blipFill>
                <a:blip r:embed="rId225"/>
                <a:stretch>
                  <a:fillRect/>
                </a:stretch>
              </p:blipFill>
              <p:spPr>
                <a:xfrm>
                  <a:off x="4513613" y="1424400"/>
                  <a:ext cx="4644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61" name="Freihand 60">
                  <a:extLst>
                    <a:ext uri="{FF2B5EF4-FFF2-40B4-BE49-F238E27FC236}">
                      <a16:creationId xmlns:a16="http://schemas.microsoft.com/office/drawing/2014/main" id="{58EE70C9-33A2-487A-808E-42A2ACCEA117}"/>
                    </a:ext>
                  </a:extLst>
                </p14:cNvPr>
                <p14:cNvContentPartPr/>
                <p14:nvPr/>
              </p14:nvContentPartPr>
              <p14:xfrm>
                <a:off x="4575173" y="1443120"/>
                <a:ext cx="79200" cy="104760"/>
              </p14:xfrm>
            </p:contentPart>
          </mc:Choice>
          <mc:Fallback xmlns="">
            <p:pic>
              <p:nvPicPr>
                <p:cNvPr id="61" name="Freihand 60">
                  <a:extLst>
                    <a:ext uri="{FF2B5EF4-FFF2-40B4-BE49-F238E27FC236}">
                      <a16:creationId xmlns:a16="http://schemas.microsoft.com/office/drawing/2014/main" id="{58EE70C9-33A2-487A-808E-42A2ACCEA117}"/>
                    </a:ext>
                  </a:extLst>
                </p:cNvPr>
                <p:cNvPicPr/>
                <p:nvPr/>
              </p:nvPicPr>
              <p:blipFill>
                <a:blip r:embed="rId227"/>
                <a:stretch>
                  <a:fillRect/>
                </a:stretch>
              </p:blipFill>
              <p:spPr>
                <a:xfrm>
                  <a:off x="4570853" y="1438800"/>
                  <a:ext cx="878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62" name="Freihand 61">
                  <a:extLst>
                    <a:ext uri="{FF2B5EF4-FFF2-40B4-BE49-F238E27FC236}">
                      <a16:creationId xmlns:a16="http://schemas.microsoft.com/office/drawing/2014/main" id="{BAD51167-FBC7-4631-B37A-F5843C7DA613}"/>
                    </a:ext>
                  </a:extLst>
                </p14:cNvPr>
                <p14:cNvContentPartPr/>
                <p14:nvPr/>
              </p14:nvContentPartPr>
              <p14:xfrm>
                <a:off x="4679213" y="1419720"/>
                <a:ext cx="123120" cy="82440"/>
              </p14:xfrm>
            </p:contentPart>
          </mc:Choice>
          <mc:Fallback xmlns="">
            <p:pic>
              <p:nvPicPr>
                <p:cNvPr id="62" name="Freihand 61">
                  <a:extLst>
                    <a:ext uri="{FF2B5EF4-FFF2-40B4-BE49-F238E27FC236}">
                      <a16:creationId xmlns:a16="http://schemas.microsoft.com/office/drawing/2014/main" id="{BAD51167-FBC7-4631-B37A-F5843C7DA613}"/>
                    </a:ext>
                  </a:extLst>
                </p:cNvPr>
                <p:cNvPicPr/>
                <p:nvPr/>
              </p:nvPicPr>
              <p:blipFill>
                <a:blip r:embed="rId229"/>
                <a:stretch>
                  <a:fillRect/>
                </a:stretch>
              </p:blipFill>
              <p:spPr>
                <a:xfrm>
                  <a:off x="4674893" y="1415400"/>
                  <a:ext cx="13176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63" name="Freihand 62">
                  <a:extLst>
                    <a:ext uri="{FF2B5EF4-FFF2-40B4-BE49-F238E27FC236}">
                      <a16:creationId xmlns:a16="http://schemas.microsoft.com/office/drawing/2014/main" id="{F9E3242B-45F2-412E-8E53-C90DE4F55A06}"/>
                    </a:ext>
                  </a:extLst>
                </p14:cNvPr>
                <p14:cNvContentPartPr/>
                <p14:nvPr/>
              </p14:nvContentPartPr>
              <p14:xfrm>
                <a:off x="4884413" y="1368960"/>
                <a:ext cx="91440" cy="55800"/>
              </p14:xfrm>
            </p:contentPart>
          </mc:Choice>
          <mc:Fallback xmlns="">
            <p:pic>
              <p:nvPicPr>
                <p:cNvPr id="63" name="Freihand 62">
                  <a:extLst>
                    <a:ext uri="{FF2B5EF4-FFF2-40B4-BE49-F238E27FC236}">
                      <a16:creationId xmlns:a16="http://schemas.microsoft.com/office/drawing/2014/main" id="{F9E3242B-45F2-412E-8E53-C90DE4F55A06}"/>
                    </a:ext>
                  </a:extLst>
                </p:cNvPr>
                <p:cNvPicPr/>
                <p:nvPr/>
              </p:nvPicPr>
              <p:blipFill>
                <a:blip r:embed="rId231"/>
                <a:stretch>
                  <a:fillRect/>
                </a:stretch>
              </p:blipFill>
              <p:spPr>
                <a:xfrm>
                  <a:off x="4880093" y="1364640"/>
                  <a:ext cx="1000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64" name="Freihand 63">
                  <a:extLst>
                    <a:ext uri="{FF2B5EF4-FFF2-40B4-BE49-F238E27FC236}">
                      <a16:creationId xmlns:a16="http://schemas.microsoft.com/office/drawing/2014/main" id="{23E4F284-14BC-48CB-8207-63411A25542F}"/>
                    </a:ext>
                  </a:extLst>
                </p14:cNvPr>
                <p14:cNvContentPartPr/>
                <p14:nvPr/>
              </p14:nvContentPartPr>
              <p14:xfrm>
                <a:off x="3701813" y="2113080"/>
                <a:ext cx="100800" cy="185400"/>
              </p14:xfrm>
            </p:contentPart>
          </mc:Choice>
          <mc:Fallback xmlns="">
            <p:pic>
              <p:nvPicPr>
                <p:cNvPr id="64" name="Freihand 63">
                  <a:extLst>
                    <a:ext uri="{FF2B5EF4-FFF2-40B4-BE49-F238E27FC236}">
                      <a16:creationId xmlns:a16="http://schemas.microsoft.com/office/drawing/2014/main" id="{23E4F284-14BC-48CB-8207-63411A25542F}"/>
                    </a:ext>
                  </a:extLst>
                </p:cNvPr>
                <p:cNvPicPr/>
                <p:nvPr/>
              </p:nvPicPr>
              <p:blipFill>
                <a:blip r:embed="rId233"/>
                <a:stretch>
                  <a:fillRect/>
                </a:stretch>
              </p:blipFill>
              <p:spPr>
                <a:xfrm>
                  <a:off x="3697493" y="2108760"/>
                  <a:ext cx="1094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65" name="Freihand 64">
                  <a:extLst>
                    <a:ext uri="{FF2B5EF4-FFF2-40B4-BE49-F238E27FC236}">
                      <a16:creationId xmlns:a16="http://schemas.microsoft.com/office/drawing/2014/main" id="{059788FC-9459-449F-8297-254C0C90735A}"/>
                    </a:ext>
                  </a:extLst>
                </p14:cNvPr>
                <p14:cNvContentPartPr/>
                <p14:nvPr/>
              </p14:nvContentPartPr>
              <p14:xfrm>
                <a:off x="3809093" y="2036040"/>
                <a:ext cx="115200" cy="106200"/>
              </p14:xfrm>
            </p:contentPart>
          </mc:Choice>
          <mc:Fallback xmlns="">
            <p:pic>
              <p:nvPicPr>
                <p:cNvPr id="65" name="Freihand 64">
                  <a:extLst>
                    <a:ext uri="{FF2B5EF4-FFF2-40B4-BE49-F238E27FC236}">
                      <a16:creationId xmlns:a16="http://schemas.microsoft.com/office/drawing/2014/main" id="{059788FC-9459-449F-8297-254C0C90735A}"/>
                    </a:ext>
                  </a:extLst>
                </p:cNvPr>
                <p:cNvPicPr/>
                <p:nvPr/>
              </p:nvPicPr>
              <p:blipFill>
                <a:blip r:embed="rId235"/>
                <a:stretch>
                  <a:fillRect/>
                </a:stretch>
              </p:blipFill>
              <p:spPr>
                <a:xfrm>
                  <a:off x="3804773" y="2031720"/>
                  <a:ext cx="1238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66" name="Freihand 65">
                  <a:extLst>
                    <a:ext uri="{FF2B5EF4-FFF2-40B4-BE49-F238E27FC236}">
                      <a16:creationId xmlns:a16="http://schemas.microsoft.com/office/drawing/2014/main" id="{4167DBDA-1270-40C8-848D-FE815B8D6BC6}"/>
                    </a:ext>
                  </a:extLst>
                </p14:cNvPr>
                <p14:cNvContentPartPr/>
                <p14:nvPr/>
              </p14:nvContentPartPr>
              <p14:xfrm>
                <a:off x="3916373" y="2032440"/>
                <a:ext cx="360" cy="360"/>
              </p14:xfrm>
            </p:contentPart>
          </mc:Choice>
          <mc:Fallback xmlns="">
            <p:pic>
              <p:nvPicPr>
                <p:cNvPr id="66" name="Freihand 65">
                  <a:extLst>
                    <a:ext uri="{FF2B5EF4-FFF2-40B4-BE49-F238E27FC236}">
                      <a16:creationId xmlns:a16="http://schemas.microsoft.com/office/drawing/2014/main" id="{4167DBDA-1270-40C8-848D-FE815B8D6BC6}"/>
                    </a:ext>
                  </a:extLst>
                </p:cNvPr>
                <p:cNvPicPr/>
                <p:nvPr/>
              </p:nvPicPr>
              <p:blipFill>
                <a:blip r:embed="rId58"/>
                <a:stretch>
                  <a:fillRect/>
                </a:stretch>
              </p:blipFill>
              <p:spPr>
                <a:xfrm>
                  <a:off x="3912053" y="202812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67" name="Freihand 66">
                  <a:extLst>
                    <a:ext uri="{FF2B5EF4-FFF2-40B4-BE49-F238E27FC236}">
                      <a16:creationId xmlns:a16="http://schemas.microsoft.com/office/drawing/2014/main" id="{E7652EC4-D283-4683-8855-7479C3FF6580}"/>
                    </a:ext>
                  </a:extLst>
                </p14:cNvPr>
                <p14:cNvContentPartPr/>
                <p14:nvPr/>
              </p14:nvContentPartPr>
              <p14:xfrm>
                <a:off x="3903053" y="1991400"/>
                <a:ext cx="110880" cy="119880"/>
              </p14:xfrm>
            </p:contentPart>
          </mc:Choice>
          <mc:Fallback xmlns="">
            <p:pic>
              <p:nvPicPr>
                <p:cNvPr id="67" name="Freihand 66">
                  <a:extLst>
                    <a:ext uri="{FF2B5EF4-FFF2-40B4-BE49-F238E27FC236}">
                      <a16:creationId xmlns:a16="http://schemas.microsoft.com/office/drawing/2014/main" id="{E7652EC4-D283-4683-8855-7479C3FF6580}"/>
                    </a:ext>
                  </a:extLst>
                </p:cNvPr>
                <p:cNvPicPr/>
                <p:nvPr/>
              </p:nvPicPr>
              <p:blipFill>
                <a:blip r:embed="rId238"/>
                <a:stretch>
                  <a:fillRect/>
                </a:stretch>
              </p:blipFill>
              <p:spPr>
                <a:xfrm>
                  <a:off x="3898733" y="1987080"/>
                  <a:ext cx="119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68" name="Freihand 67">
                  <a:extLst>
                    <a:ext uri="{FF2B5EF4-FFF2-40B4-BE49-F238E27FC236}">
                      <a16:creationId xmlns:a16="http://schemas.microsoft.com/office/drawing/2014/main" id="{27778558-5A17-43EB-B6E9-F1A60214EF06}"/>
                    </a:ext>
                  </a:extLst>
                </p14:cNvPr>
                <p14:cNvContentPartPr/>
                <p14:nvPr/>
              </p14:nvContentPartPr>
              <p14:xfrm>
                <a:off x="3971813" y="1944240"/>
                <a:ext cx="105120" cy="124200"/>
              </p14:xfrm>
            </p:contentPart>
          </mc:Choice>
          <mc:Fallback xmlns="">
            <p:pic>
              <p:nvPicPr>
                <p:cNvPr id="68" name="Freihand 67">
                  <a:extLst>
                    <a:ext uri="{FF2B5EF4-FFF2-40B4-BE49-F238E27FC236}">
                      <a16:creationId xmlns:a16="http://schemas.microsoft.com/office/drawing/2014/main" id="{27778558-5A17-43EB-B6E9-F1A60214EF06}"/>
                    </a:ext>
                  </a:extLst>
                </p:cNvPr>
                <p:cNvPicPr/>
                <p:nvPr/>
              </p:nvPicPr>
              <p:blipFill>
                <a:blip r:embed="rId240"/>
                <a:stretch>
                  <a:fillRect/>
                </a:stretch>
              </p:blipFill>
              <p:spPr>
                <a:xfrm>
                  <a:off x="3967493" y="1939920"/>
                  <a:ext cx="11376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69" name="Freihand 68">
                  <a:extLst>
                    <a:ext uri="{FF2B5EF4-FFF2-40B4-BE49-F238E27FC236}">
                      <a16:creationId xmlns:a16="http://schemas.microsoft.com/office/drawing/2014/main" id="{9D2171B2-AB33-49F6-A92A-764E14997F4F}"/>
                    </a:ext>
                  </a:extLst>
                </p14:cNvPr>
                <p14:cNvContentPartPr/>
                <p14:nvPr/>
              </p14:nvContentPartPr>
              <p14:xfrm>
                <a:off x="4085573" y="1887720"/>
                <a:ext cx="95400" cy="114120"/>
              </p14:xfrm>
            </p:contentPart>
          </mc:Choice>
          <mc:Fallback xmlns="">
            <p:pic>
              <p:nvPicPr>
                <p:cNvPr id="69" name="Freihand 68">
                  <a:extLst>
                    <a:ext uri="{FF2B5EF4-FFF2-40B4-BE49-F238E27FC236}">
                      <a16:creationId xmlns:a16="http://schemas.microsoft.com/office/drawing/2014/main" id="{9D2171B2-AB33-49F6-A92A-764E14997F4F}"/>
                    </a:ext>
                  </a:extLst>
                </p:cNvPr>
                <p:cNvPicPr/>
                <p:nvPr/>
              </p:nvPicPr>
              <p:blipFill>
                <a:blip r:embed="rId242"/>
                <a:stretch>
                  <a:fillRect/>
                </a:stretch>
              </p:blipFill>
              <p:spPr>
                <a:xfrm>
                  <a:off x="4081253" y="1883400"/>
                  <a:ext cx="1040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70" name="Freihand 69">
                  <a:extLst>
                    <a:ext uri="{FF2B5EF4-FFF2-40B4-BE49-F238E27FC236}">
                      <a16:creationId xmlns:a16="http://schemas.microsoft.com/office/drawing/2014/main" id="{8588B5AD-CB4C-45D3-A55C-93E05328C18F}"/>
                    </a:ext>
                  </a:extLst>
                </p14:cNvPr>
                <p14:cNvContentPartPr/>
                <p14:nvPr/>
              </p14:nvContentPartPr>
              <p14:xfrm>
                <a:off x="4294373" y="1655520"/>
                <a:ext cx="229320" cy="248040"/>
              </p14:xfrm>
            </p:contentPart>
          </mc:Choice>
          <mc:Fallback xmlns="">
            <p:pic>
              <p:nvPicPr>
                <p:cNvPr id="70" name="Freihand 69">
                  <a:extLst>
                    <a:ext uri="{FF2B5EF4-FFF2-40B4-BE49-F238E27FC236}">
                      <a16:creationId xmlns:a16="http://schemas.microsoft.com/office/drawing/2014/main" id="{8588B5AD-CB4C-45D3-A55C-93E05328C18F}"/>
                    </a:ext>
                  </a:extLst>
                </p:cNvPr>
                <p:cNvPicPr/>
                <p:nvPr/>
              </p:nvPicPr>
              <p:blipFill>
                <a:blip r:embed="rId244"/>
                <a:stretch>
                  <a:fillRect/>
                </a:stretch>
              </p:blipFill>
              <p:spPr>
                <a:xfrm>
                  <a:off x="4290053" y="1651200"/>
                  <a:ext cx="23796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71" name="Freihand 70">
                  <a:extLst>
                    <a:ext uri="{FF2B5EF4-FFF2-40B4-BE49-F238E27FC236}">
                      <a16:creationId xmlns:a16="http://schemas.microsoft.com/office/drawing/2014/main" id="{598F9E33-D578-4EDC-ACB8-49CA985CA0CE}"/>
                    </a:ext>
                  </a:extLst>
                </p14:cNvPr>
                <p14:cNvContentPartPr/>
                <p14:nvPr/>
              </p14:nvContentPartPr>
              <p14:xfrm>
                <a:off x="4526933" y="1619520"/>
                <a:ext cx="111600" cy="141840"/>
              </p14:xfrm>
            </p:contentPart>
          </mc:Choice>
          <mc:Fallback xmlns="">
            <p:pic>
              <p:nvPicPr>
                <p:cNvPr id="71" name="Freihand 70">
                  <a:extLst>
                    <a:ext uri="{FF2B5EF4-FFF2-40B4-BE49-F238E27FC236}">
                      <a16:creationId xmlns:a16="http://schemas.microsoft.com/office/drawing/2014/main" id="{598F9E33-D578-4EDC-ACB8-49CA985CA0CE}"/>
                    </a:ext>
                  </a:extLst>
                </p:cNvPr>
                <p:cNvPicPr/>
                <p:nvPr/>
              </p:nvPicPr>
              <p:blipFill>
                <a:blip r:embed="rId246"/>
                <a:stretch>
                  <a:fillRect/>
                </a:stretch>
              </p:blipFill>
              <p:spPr>
                <a:xfrm>
                  <a:off x="4522613" y="1615200"/>
                  <a:ext cx="1202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72" name="Freihand 71">
                  <a:extLst>
                    <a:ext uri="{FF2B5EF4-FFF2-40B4-BE49-F238E27FC236}">
                      <a16:creationId xmlns:a16="http://schemas.microsoft.com/office/drawing/2014/main" id="{A3B9C93D-7A31-4FE1-B386-AE2B984D13DF}"/>
                    </a:ext>
                  </a:extLst>
                </p14:cNvPr>
                <p14:cNvContentPartPr/>
                <p14:nvPr/>
              </p14:nvContentPartPr>
              <p14:xfrm>
                <a:off x="4614773" y="1651200"/>
                <a:ext cx="97200" cy="88920"/>
              </p14:xfrm>
            </p:contentPart>
          </mc:Choice>
          <mc:Fallback xmlns="">
            <p:pic>
              <p:nvPicPr>
                <p:cNvPr id="72" name="Freihand 71">
                  <a:extLst>
                    <a:ext uri="{FF2B5EF4-FFF2-40B4-BE49-F238E27FC236}">
                      <a16:creationId xmlns:a16="http://schemas.microsoft.com/office/drawing/2014/main" id="{A3B9C93D-7A31-4FE1-B386-AE2B984D13DF}"/>
                    </a:ext>
                  </a:extLst>
                </p:cNvPr>
                <p:cNvPicPr/>
                <p:nvPr/>
              </p:nvPicPr>
              <p:blipFill>
                <a:blip r:embed="rId248"/>
                <a:stretch>
                  <a:fillRect/>
                </a:stretch>
              </p:blipFill>
              <p:spPr>
                <a:xfrm>
                  <a:off x="4610453" y="1646880"/>
                  <a:ext cx="10584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73" name="Freihand 72">
                  <a:extLst>
                    <a:ext uri="{FF2B5EF4-FFF2-40B4-BE49-F238E27FC236}">
                      <a16:creationId xmlns:a16="http://schemas.microsoft.com/office/drawing/2014/main" id="{20A6825A-02F6-4308-8A03-D7449ECACDF2}"/>
                    </a:ext>
                  </a:extLst>
                </p14:cNvPr>
                <p14:cNvContentPartPr/>
                <p14:nvPr/>
              </p14:nvContentPartPr>
              <p14:xfrm>
                <a:off x="4722413" y="1589280"/>
                <a:ext cx="92880" cy="262800"/>
              </p14:xfrm>
            </p:contentPart>
          </mc:Choice>
          <mc:Fallback xmlns="">
            <p:pic>
              <p:nvPicPr>
                <p:cNvPr id="73" name="Freihand 72">
                  <a:extLst>
                    <a:ext uri="{FF2B5EF4-FFF2-40B4-BE49-F238E27FC236}">
                      <a16:creationId xmlns:a16="http://schemas.microsoft.com/office/drawing/2014/main" id="{20A6825A-02F6-4308-8A03-D7449ECACDF2}"/>
                    </a:ext>
                  </a:extLst>
                </p:cNvPr>
                <p:cNvPicPr/>
                <p:nvPr/>
              </p:nvPicPr>
              <p:blipFill>
                <a:blip r:embed="rId250"/>
                <a:stretch>
                  <a:fillRect/>
                </a:stretch>
              </p:blipFill>
              <p:spPr>
                <a:xfrm>
                  <a:off x="4718093" y="1584960"/>
                  <a:ext cx="10152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74" name="Freihand 73">
                  <a:extLst>
                    <a:ext uri="{FF2B5EF4-FFF2-40B4-BE49-F238E27FC236}">
                      <a16:creationId xmlns:a16="http://schemas.microsoft.com/office/drawing/2014/main" id="{7956EC04-CA0F-420F-974E-0C406F697AF9}"/>
                    </a:ext>
                  </a:extLst>
                </p14:cNvPr>
                <p14:cNvContentPartPr/>
                <p14:nvPr/>
              </p14:nvContentPartPr>
              <p14:xfrm>
                <a:off x="4817093" y="1562280"/>
                <a:ext cx="56520" cy="213120"/>
              </p14:xfrm>
            </p:contentPart>
          </mc:Choice>
          <mc:Fallback xmlns="">
            <p:pic>
              <p:nvPicPr>
                <p:cNvPr id="74" name="Freihand 73">
                  <a:extLst>
                    <a:ext uri="{FF2B5EF4-FFF2-40B4-BE49-F238E27FC236}">
                      <a16:creationId xmlns:a16="http://schemas.microsoft.com/office/drawing/2014/main" id="{7956EC04-CA0F-420F-974E-0C406F697AF9}"/>
                    </a:ext>
                  </a:extLst>
                </p:cNvPr>
                <p:cNvPicPr/>
                <p:nvPr/>
              </p:nvPicPr>
              <p:blipFill>
                <a:blip r:embed="rId252"/>
                <a:stretch>
                  <a:fillRect/>
                </a:stretch>
              </p:blipFill>
              <p:spPr>
                <a:xfrm>
                  <a:off x="4812773" y="1557960"/>
                  <a:ext cx="6516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75" name="Freihand 74">
                  <a:extLst>
                    <a:ext uri="{FF2B5EF4-FFF2-40B4-BE49-F238E27FC236}">
                      <a16:creationId xmlns:a16="http://schemas.microsoft.com/office/drawing/2014/main" id="{09849A16-697E-4FD1-A17D-543DD36806E9}"/>
                    </a:ext>
                  </a:extLst>
                </p14:cNvPr>
                <p14:cNvContentPartPr/>
                <p14:nvPr/>
              </p14:nvContentPartPr>
              <p14:xfrm>
                <a:off x="4891613" y="1412880"/>
                <a:ext cx="175680" cy="217800"/>
              </p14:xfrm>
            </p:contentPart>
          </mc:Choice>
          <mc:Fallback xmlns="">
            <p:pic>
              <p:nvPicPr>
                <p:cNvPr id="75" name="Freihand 74">
                  <a:extLst>
                    <a:ext uri="{FF2B5EF4-FFF2-40B4-BE49-F238E27FC236}">
                      <a16:creationId xmlns:a16="http://schemas.microsoft.com/office/drawing/2014/main" id="{09849A16-697E-4FD1-A17D-543DD36806E9}"/>
                    </a:ext>
                  </a:extLst>
                </p:cNvPr>
                <p:cNvPicPr/>
                <p:nvPr/>
              </p:nvPicPr>
              <p:blipFill>
                <a:blip r:embed="rId254"/>
                <a:stretch>
                  <a:fillRect/>
                </a:stretch>
              </p:blipFill>
              <p:spPr>
                <a:xfrm>
                  <a:off x="4887293" y="1408560"/>
                  <a:ext cx="18432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76" name="Freihand 75">
                  <a:extLst>
                    <a:ext uri="{FF2B5EF4-FFF2-40B4-BE49-F238E27FC236}">
                      <a16:creationId xmlns:a16="http://schemas.microsoft.com/office/drawing/2014/main" id="{57AABC08-78C6-4259-AF41-0A8F893C16EF}"/>
                    </a:ext>
                  </a:extLst>
                </p14:cNvPr>
                <p14:cNvContentPartPr/>
                <p14:nvPr/>
              </p14:nvContentPartPr>
              <p14:xfrm>
                <a:off x="3829613" y="2287320"/>
                <a:ext cx="202680" cy="191520"/>
              </p14:xfrm>
            </p:contentPart>
          </mc:Choice>
          <mc:Fallback xmlns="">
            <p:pic>
              <p:nvPicPr>
                <p:cNvPr id="76" name="Freihand 75">
                  <a:extLst>
                    <a:ext uri="{FF2B5EF4-FFF2-40B4-BE49-F238E27FC236}">
                      <a16:creationId xmlns:a16="http://schemas.microsoft.com/office/drawing/2014/main" id="{57AABC08-78C6-4259-AF41-0A8F893C16EF}"/>
                    </a:ext>
                  </a:extLst>
                </p:cNvPr>
                <p:cNvPicPr/>
                <p:nvPr/>
              </p:nvPicPr>
              <p:blipFill>
                <a:blip r:embed="rId256"/>
                <a:stretch>
                  <a:fillRect/>
                </a:stretch>
              </p:blipFill>
              <p:spPr>
                <a:xfrm>
                  <a:off x="3825293" y="2283000"/>
                  <a:ext cx="2113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77" name="Freihand 76">
                  <a:extLst>
                    <a:ext uri="{FF2B5EF4-FFF2-40B4-BE49-F238E27FC236}">
                      <a16:creationId xmlns:a16="http://schemas.microsoft.com/office/drawing/2014/main" id="{8564C844-CCAB-4D5A-A58A-E787A1E57615}"/>
                    </a:ext>
                  </a:extLst>
                </p14:cNvPr>
                <p14:cNvContentPartPr/>
                <p14:nvPr/>
              </p14:nvContentPartPr>
              <p14:xfrm>
                <a:off x="3923213" y="2238000"/>
                <a:ext cx="57960" cy="20160"/>
              </p14:xfrm>
            </p:contentPart>
          </mc:Choice>
          <mc:Fallback xmlns="">
            <p:pic>
              <p:nvPicPr>
                <p:cNvPr id="77" name="Freihand 76">
                  <a:extLst>
                    <a:ext uri="{FF2B5EF4-FFF2-40B4-BE49-F238E27FC236}">
                      <a16:creationId xmlns:a16="http://schemas.microsoft.com/office/drawing/2014/main" id="{8564C844-CCAB-4D5A-A58A-E787A1E57615}"/>
                    </a:ext>
                  </a:extLst>
                </p:cNvPr>
                <p:cNvPicPr/>
                <p:nvPr/>
              </p:nvPicPr>
              <p:blipFill>
                <a:blip r:embed="rId258"/>
                <a:stretch>
                  <a:fillRect/>
                </a:stretch>
              </p:blipFill>
              <p:spPr>
                <a:xfrm>
                  <a:off x="3918893" y="2233680"/>
                  <a:ext cx="666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78" name="Freihand 77">
                  <a:extLst>
                    <a:ext uri="{FF2B5EF4-FFF2-40B4-BE49-F238E27FC236}">
                      <a16:creationId xmlns:a16="http://schemas.microsoft.com/office/drawing/2014/main" id="{0C27F282-0EBA-4162-8C37-DC6CAF94EC22}"/>
                    </a:ext>
                  </a:extLst>
                </p14:cNvPr>
                <p14:cNvContentPartPr/>
                <p14:nvPr/>
              </p14:nvContentPartPr>
              <p14:xfrm>
                <a:off x="4046333" y="2128920"/>
                <a:ext cx="158040" cy="212400"/>
              </p14:xfrm>
            </p:contentPart>
          </mc:Choice>
          <mc:Fallback xmlns="">
            <p:pic>
              <p:nvPicPr>
                <p:cNvPr id="78" name="Freihand 77">
                  <a:extLst>
                    <a:ext uri="{FF2B5EF4-FFF2-40B4-BE49-F238E27FC236}">
                      <a16:creationId xmlns:a16="http://schemas.microsoft.com/office/drawing/2014/main" id="{0C27F282-0EBA-4162-8C37-DC6CAF94EC22}"/>
                    </a:ext>
                  </a:extLst>
                </p:cNvPr>
                <p:cNvPicPr/>
                <p:nvPr/>
              </p:nvPicPr>
              <p:blipFill>
                <a:blip r:embed="rId260"/>
                <a:stretch>
                  <a:fillRect/>
                </a:stretch>
              </p:blipFill>
              <p:spPr>
                <a:xfrm>
                  <a:off x="4042013" y="2124600"/>
                  <a:ext cx="16668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79" name="Freihand 78">
                  <a:extLst>
                    <a:ext uri="{FF2B5EF4-FFF2-40B4-BE49-F238E27FC236}">
                      <a16:creationId xmlns:a16="http://schemas.microsoft.com/office/drawing/2014/main" id="{3877CE1B-A0EE-4202-903E-EFA4880799CD}"/>
                    </a:ext>
                  </a:extLst>
                </p14:cNvPr>
                <p14:cNvContentPartPr/>
                <p14:nvPr/>
              </p14:nvContentPartPr>
              <p14:xfrm>
                <a:off x="4304453" y="1989240"/>
                <a:ext cx="229320" cy="204120"/>
              </p14:xfrm>
            </p:contentPart>
          </mc:Choice>
          <mc:Fallback xmlns="">
            <p:pic>
              <p:nvPicPr>
                <p:cNvPr id="79" name="Freihand 78">
                  <a:extLst>
                    <a:ext uri="{FF2B5EF4-FFF2-40B4-BE49-F238E27FC236}">
                      <a16:creationId xmlns:a16="http://schemas.microsoft.com/office/drawing/2014/main" id="{3877CE1B-A0EE-4202-903E-EFA4880799CD}"/>
                    </a:ext>
                  </a:extLst>
                </p:cNvPr>
                <p:cNvPicPr/>
                <p:nvPr/>
              </p:nvPicPr>
              <p:blipFill>
                <a:blip r:embed="rId262"/>
                <a:stretch>
                  <a:fillRect/>
                </a:stretch>
              </p:blipFill>
              <p:spPr>
                <a:xfrm>
                  <a:off x="4300133" y="1984920"/>
                  <a:ext cx="23796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81" name="Freihand 80">
                  <a:extLst>
                    <a:ext uri="{FF2B5EF4-FFF2-40B4-BE49-F238E27FC236}">
                      <a16:creationId xmlns:a16="http://schemas.microsoft.com/office/drawing/2014/main" id="{BB0F73A2-E1CC-49F1-83CF-62BCA46B1E80}"/>
                    </a:ext>
                  </a:extLst>
                </p14:cNvPr>
                <p14:cNvContentPartPr/>
                <p14:nvPr/>
              </p14:nvContentPartPr>
              <p14:xfrm>
                <a:off x="4598213" y="1890960"/>
                <a:ext cx="50400" cy="101520"/>
              </p14:xfrm>
            </p:contentPart>
          </mc:Choice>
          <mc:Fallback xmlns="">
            <p:pic>
              <p:nvPicPr>
                <p:cNvPr id="81" name="Freihand 80">
                  <a:extLst>
                    <a:ext uri="{FF2B5EF4-FFF2-40B4-BE49-F238E27FC236}">
                      <a16:creationId xmlns:a16="http://schemas.microsoft.com/office/drawing/2014/main" id="{BB0F73A2-E1CC-49F1-83CF-62BCA46B1E80}"/>
                    </a:ext>
                  </a:extLst>
                </p:cNvPr>
                <p:cNvPicPr/>
                <p:nvPr/>
              </p:nvPicPr>
              <p:blipFill>
                <a:blip r:embed="rId264"/>
                <a:stretch>
                  <a:fillRect/>
                </a:stretch>
              </p:blipFill>
              <p:spPr>
                <a:xfrm>
                  <a:off x="4593893" y="1886640"/>
                  <a:ext cx="590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82" name="Freihand 81">
                  <a:extLst>
                    <a:ext uri="{FF2B5EF4-FFF2-40B4-BE49-F238E27FC236}">
                      <a16:creationId xmlns:a16="http://schemas.microsoft.com/office/drawing/2014/main" id="{F94D0495-65A2-4D2E-85BC-67ED412A9140}"/>
                    </a:ext>
                  </a:extLst>
                </p14:cNvPr>
                <p14:cNvContentPartPr/>
                <p14:nvPr/>
              </p14:nvContentPartPr>
              <p14:xfrm>
                <a:off x="4506413" y="1863960"/>
                <a:ext cx="178200" cy="204840"/>
              </p14:xfrm>
            </p:contentPart>
          </mc:Choice>
          <mc:Fallback xmlns="">
            <p:pic>
              <p:nvPicPr>
                <p:cNvPr id="82" name="Freihand 81">
                  <a:extLst>
                    <a:ext uri="{FF2B5EF4-FFF2-40B4-BE49-F238E27FC236}">
                      <a16:creationId xmlns:a16="http://schemas.microsoft.com/office/drawing/2014/main" id="{F94D0495-65A2-4D2E-85BC-67ED412A9140}"/>
                    </a:ext>
                  </a:extLst>
                </p:cNvPr>
                <p:cNvPicPr/>
                <p:nvPr/>
              </p:nvPicPr>
              <p:blipFill>
                <a:blip r:embed="rId266"/>
                <a:stretch>
                  <a:fillRect/>
                </a:stretch>
              </p:blipFill>
              <p:spPr>
                <a:xfrm>
                  <a:off x="4502093" y="1859640"/>
                  <a:ext cx="18684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83" name="Freihand 82">
                  <a:extLst>
                    <a:ext uri="{FF2B5EF4-FFF2-40B4-BE49-F238E27FC236}">
                      <a16:creationId xmlns:a16="http://schemas.microsoft.com/office/drawing/2014/main" id="{E2DD9256-744B-467D-8801-09AE7EE85CAD}"/>
                    </a:ext>
                  </a:extLst>
                </p14:cNvPr>
                <p14:cNvContentPartPr/>
                <p14:nvPr/>
              </p14:nvContentPartPr>
              <p14:xfrm>
                <a:off x="4804853" y="1699080"/>
                <a:ext cx="209880" cy="237960"/>
              </p14:xfrm>
            </p:contentPart>
          </mc:Choice>
          <mc:Fallback xmlns="">
            <p:pic>
              <p:nvPicPr>
                <p:cNvPr id="83" name="Freihand 82">
                  <a:extLst>
                    <a:ext uri="{FF2B5EF4-FFF2-40B4-BE49-F238E27FC236}">
                      <a16:creationId xmlns:a16="http://schemas.microsoft.com/office/drawing/2014/main" id="{E2DD9256-744B-467D-8801-09AE7EE85CAD}"/>
                    </a:ext>
                  </a:extLst>
                </p:cNvPr>
                <p:cNvPicPr/>
                <p:nvPr/>
              </p:nvPicPr>
              <p:blipFill>
                <a:blip r:embed="rId268"/>
                <a:stretch>
                  <a:fillRect/>
                </a:stretch>
              </p:blipFill>
              <p:spPr>
                <a:xfrm>
                  <a:off x="4800533" y="1694760"/>
                  <a:ext cx="21852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84" name="Freihand 83">
                  <a:extLst>
                    <a:ext uri="{FF2B5EF4-FFF2-40B4-BE49-F238E27FC236}">
                      <a16:creationId xmlns:a16="http://schemas.microsoft.com/office/drawing/2014/main" id="{B2B5C77C-41F8-4AE6-AAD9-3301402A3210}"/>
                    </a:ext>
                  </a:extLst>
                </p14:cNvPr>
                <p14:cNvContentPartPr/>
                <p14:nvPr/>
              </p14:nvContentPartPr>
              <p14:xfrm>
                <a:off x="5004293" y="1619520"/>
                <a:ext cx="119520" cy="333360"/>
              </p14:xfrm>
            </p:contentPart>
          </mc:Choice>
          <mc:Fallback xmlns="">
            <p:pic>
              <p:nvPicPr>
                <p:cNvPr id="84" name="Freihand 83">
                  <a:extLst>
                    <a:ext uri="{FF2B5EF4-FFF2-40B4-BE49-F238E27FC236}">
                      <a16:creationId xmlns:a16="http://schemas.microsoft.com/office/drawing/2014/main" id="{B2B5C77C-41F8-4AE6-AAD9-3301402A3210}"/>
                    </a:ext>
                  </a:extLst>
                </p:cNvPr>
                <p:cNvPicPr/>
                <p:nvPr/>
              </p:nvPicPr>
              <p:blipFill>
                <a:blip r:embed="rId270"/>
                <a:stretch>
                  <a:fillRect/>
                </a:stretch>
              </p:blipFill>
              <p:spPr>
                <a:xfrm>
                  <a:off x="4999973" y="1615200"/>
                  <a:ext cx="128160" cy="3420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85" name="Freihand 84">
                  <a:extLst>
                    <a:ext uri="{FF2B5EF4-FFF2-40B4-BE49-F238E27FC236}">
                      <a16:creationId xmlns:a16="http://schemas.microsoft.com/office/drawing/2014/main" id="{4F296973-5276-474F-A0D0-CE1BE387D6CB}"/>
                    </a:ext>
                  </a:extLst>
                </p14:cNvPr>
                <p14:cNvContentPartPr/>
                <p14:nvPr/>
              </p14:nvContentPartPr>
              <p14:xfrm>
                <a:off x="5102933" y="1336920"/>
                <a:ext cx="438120" cy="367920"/>
              </p14:xfrm>
            </p:contentPart>
          </mc:Choice>
          <mc:Fallback xmlns="">
            <p:pic>
              <p:nvPicPr>
                <p:cNvPr id="85" name="Freihand 84">
                  <a:extLst>
                    <a:ext uri="{FF2B5EF4-FFF2-40B4-BE49-F238E27FC236}">
                      <a16:creationId xmlns:a16="http://schemas.microsoft.com/office/drawing/2014/main" id="{4F296973-5276-474F-A0D0-CE1BE387D6CB}"/>
                    </a:ext>
                  </a:extLst>
                </p:cNvPr>
                <p:cNvPicPr/>
                <p:nvPr/>
              </p:nvPicPr>
              <p:blipFill>
                <a:blip r:embed="rId272"/>
                <a:stretch>
                  <a:fillRect/>
                </a:stretch>
              </p:blipFill>
              <p:spPr>
                <a:xfrm>
                  <a:off x="5098613" y="1332600"/>
                  <a:ext cx="446760" cy="3765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64" name="Freihand 163">
                  <a:extLst>
                    <a:ext uri="{FF2B5EF4-FFF2-40B4-BE49-F238E27FC236}">
                      <a16:creationId xmlns:a16="http://schemas.microsoft.com/office/drawing/2014/main" id="{7C044AFF-9D70-4B02-B8A4-4B2CA51C884B}"/>
                    </a:ext>
                  </a:extLst>
                </p14:cNvPr>
                <p14:cNvContentPartPr/>
                <p14:nvPr/>
              </p14:nvContentPartPr>
              <p14:xfrm>
                <a:off x="7417373" y="1081680"/>
                <a:ext cx="869760" cy="216360"/>
              </p14:xfrm>
            </p:contentPart>
          </mc:Choice>
          <mc:Fallback xmlns="">
            <p:pic>
              <p:nvPicPr>
                <p:cNvPr id="164" name="Freihand 163">
                  <a:extLst>
                    <a:ext uri="{FF2B5EF4-FFF2-40B4-BE49-F238E27FC236}">
                      <a16:creationId xmlns:a16="http://schemas.microsoft.com/office/drawing/2014/main" id="{7C044AFF-9D70-4B02-B8A4-4B2CA51C884B}"/>
                    </a:ext>
                  </a:extLst>
                </p:cNvPr>
                <p:cNvPicPr/>
                <p:nvPr/>
              </p:nvPicPr>
              <p:blipFill>
                <a:blip r:embed="rId274"/>
                <a:stretch>
                  <a:fillRect/>
                </a:stretch>
              </p:blipFill>
              <p:spPr>
                <a:xfrm>
                  <a:off x="7413053" y="1077360"/>
                  <a:ext cx="878400" cy="225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5">
            <p14:nvContentPartPr>
              <p14:cNvPr id="12" name="Freihand 11">
                <a:extLst>
                  <a:ext uri="{FF2B5EF4-FFF2-40B4-BE49-F238E27FC236}">
                    <a16:creationId xmlns:a16="http://schemas.microsoft.com/office/drawing/2014/main" id="{6DD4CF65-E0F9-4589-AE48-726FD57C9A03}"/>
                  </a:ext>
                </a:extLst>
              </p14:cNvPr>
              <p14:cNvContentPartPr/>
              <p14:nvPr/>
            </p14:nvContentPartPr>
            <p14:xfrm>
              <a:off x="3399413" y="2628920"/>
              <a:ext cx="1666440" cy="693720"/>
            </p14:xfrm>
          </p:contentPart>
        </mc:Choice>
        <mc:Fallback xmlns="">
          <p:pic>
            <p:nvPicPr>
              <p:cNvPr id="12" name="Freihand 11">
                <a:extLst>
                  <a:ext uri="{FF2B5EF4-FFF2-40B4-BE49-F238E27FC236}">
                    <a16:creationId xmlns:a16="http://schemas.microsoft.com/office/drawing/2014/main" id="{6DD4CF65-E0F9-4589-AE48-726FD57C9A03}"/>
                  </a:ext>
                </a:extLst>
              </p:cNvPr>
              <p:cNvPicPr/>
              <p:nvPr/>
            </p:nvPicPr>
            <p:blipFill>
              <a:blip r:embed="rId276"/>
              <a:stretch>
                <a:fillRect/>
              </a:stretch>
            </p:blipFill>
            <p:spPr>
              <a:xfrm>
                <a:off x="3395093" y="2624600"/>
                <a:ext cx="1675080" cy="7023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9" name="Freihand 18">
                <a:extLst>
                  <a:ext uri="{FF2B5EF4-FFF2-40B4-BE49-F238E27FC236}">
                    <a16:creationId xmlns:a16="http://schemas.microsoft.com/office/drawing/2014/main" id="{AE8E234F-76C6-4FDC-A342-71277B4CBC13}"/>
                  </a:ext>
                </a:extLst>
              </p14:cNvPr>
              <p14:cNvContentPartPr/>
              <p14:nvPr/>
            </p14:nvContentPartPr>
            <p14:xfrm>
              <a:off x="1966613" y="3083960"/>
              <a:ext cx="910440" cy="1142640"/>
            </p14:xfrm>
          </p:contentPart>
        </mc:Choice>
        <mc:Fallback xmlns="">
          <p:pic>
            <p:nvPicPr>
              <p:cNvPr id="19" name="Freihand 18">
                <a:extLst>
                  <a:ext uri="{FF2B5EF4-FFF2-40B4-BE49-F238E27FC236}">
                    <a16:creationId xmlns:a16="http://schemas.microsoft.com/office/drawing/2014/main" id="{AE8E234F-76C6-4FDC-A342-71277B4CBC13}"/>
                  </a:ext>
                </a:extLst>
              </p:cNvPr>
              <p:cNvPicPr/>
              <p:nvPr/>
            </p:nvPicPr>
            <p:blipFill>
              <a:blip r:embed="rId278"/>
              <a:stretch>
                <a:fillRect/>
              </a:stretch>
            </p:blipFill>
            <p:spPr>
              <a:xfrm>
                <a:off x="1962293" y="3079640"/>
                <a:ext cx="919080" cy="11512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23" name="Freihand 22">
                <a:extLst>
                  <a:ext uri="{FF2B5EF4-FFF2-40B4-BE49-F238E27FC236}">
                    <a16:creationId xmlns:a16="http://schemas.microsoft.com/office/drawing/2014/main" id="{926EC661-5E0B-4F88-B490-024EFEBBFF51}"/>
                  </a:ext>
                </a:extLst>
              </p14:cNvPr>
              <p14:cNvContentPartPr/>
              <p14:nvPr/>
            </p14:nvContentPartPr>
            <p14:xfrm>
              <a:off x="3409493" y="1734320"/>
              <a:ext cx="1758960" cy="1366920"/>
            </p14:xfrm>
          </p:contentPart>
        </mc:Choice>
        <mc:Fallback xmlns="">
          <p:pic>
            <p:nvPicPr>
              <p:cNvPr id="23" name="Freihand 22">
                <a:extLst>
                  <a:ext uri="{FF2B5EF4-FFF2-40B4-BE49-F238E27FC236}">
                    <a16:creationId xmlns:a16="http://schemas.microsoft.com/office/drawing/2014/main" id="{926EC661-5E0B-4F88-B490-024EFEBBFF51}"/>
                  </a:ext>
                </a:extLst>
              </p:cNvPr>
              <p:cNvPicPr/>
              <p:nvPr/>
            </p:nvPicPr>
            <p:blipFill>
              <a:blip r:embed="rId280"/>
              <a:stretch>
                <a:fillRect/>
              </a:stretch>
            </p:blipFill>
            <p:spPr>
              <a:xfrm>
                <a:off x="3405173" y="1730000"/>
                <a:ext cx="1767600" cy="137556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26" name="Freihand 25">
                <a:extLst>
                  <a:ext uri="{FF2B5EF4-FFF2-40B4-BE49-F238E27FC236}">
                    <a16:creationId xmlns:a16="http://schemas.microsoft.com/office/drawing/2014/main" id="{3374D951-0836-4B4C-AB28-1B09749FE10D}"/>
                  </a:ext>
                </a:extLst>
              </p14:cNvPr>
              <p14:cNvContentPartPr/>
              <p14:nvPr/>
            </p14:nvContentPartPr>
            <p14:xfrm>
              <a:off x="3535493" y="2654120"/>
              <a:ext cx="1862280" cy="600120"/>
            </p14:xfrm>
          </p:contentPart>
        </mc:Choice>
        <mc:Fallback xmlns="">
          <p:pic>
            <p:nvPicPr>
              <p:cNvPr id="26" name="Freihand 25">
                <a:extLst>
                  <a:ext uri="{FF2B5EF4-FFF2-40B4-BE49-F238E27FC236}">
                    <a16:creationId xmlns:a16="http://schemas.microsoft.com/office/drawing/2014/main" id="{3374D951-0836-4B4C-AB28-1B09749FE10D}"/>
                  </a:ext>
                </a:extLst>
              </p:cNvPr>
              <p:cNvPicPr/>
              <p:nvPr/>
            </p:nvPicPr>
            <p:blipFill>
              <a:blip r:embed="rId282"/>
              <a:stretch>
                <a:fillRect/>
              </a:stretch>
            </p:blipFill>
            <p:spPr>
              <a:xfrm>
                <a:off x="3531173" y="2649800"/>
                <a:ext cx="1870920" cy="6087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29" name="Freihand 28">
                <a:extLst>
                  <a:ext uri="{FF2B5EF4-FFF2-40B4-BE49-F238E27FC236}">
                    <a16:creationId xmlns:a16="http://schemas.microsoft.com/office/drawing/2014/main" id="{83ECF52E-D0F1-46C3-A97B-40F400FB19C8}"/>
                  </a:ext>
                </a:extLst>
              </p14:cNvPr>
              <p14:cNvContentPartPr/>
              <p14:nvPr/>
            </p14:nvContentPartPr>
            <p14:xfrm>
              <a:off x="6427373" y="1242200"/>
              <a:ext cx="207360" cy="324000"/>
            </p14:xfrm>
          </p:contentPart>
        </mc:Choice>
        <mc:Fallback xmlns="">
          <p:pic>
            <p:nvPicPr>
              <p:cNvPr id="29" name="Freihand 28">
                <a:extLst>
                  <a:ext uri="{FF2B5EF4-FFF2-40B4-BE49-F238E27FC236}">
                    <a16:creationId xmlns:a16="http://schemas.microsoft.com/office/drawing/2014/main" id="{83ECF52E-D0F1-46C3-A97B-40F400FB19C8}"/>
                  </a:ext>
                </a:extLst>
              </p:cNvPr>
              <p:cNvPicPr/>
              <p:nvPr/>
            </p:nvPicPr>
            <p:blipFill>
              <a:blip r:embed="rId284"/>
              <a:stretch>
                <a:fillRect/>
              </a:stretch>
            </p:blipFill>
            <p:spPr>
              <a:xfrm>
                <a:off x="6423053" y="1237880"/>
                <a:ext cx="216000" cy="332640"/>
              </a:xfrm>
              <a:prstGeom prst="rect">
                <a:avLst/>
              </a:prstGeom>
            </p:spPr>
          </p:pic>
        </mc:Fallback>
      </mc:AlternateContent>
    </p:spTree>
    <p:extLst>
      <p:ext uri="{BB962C8B-B14F-4D97-AF65-F5344CB8AC3E}">
        <p14:creationId xmlns:p14="http://schemas.microsoft.com/office/powerpoint/2010/main" val="1977285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495A2-B61C-DBC1-5FAE-9467987BCD11}"/>
            </a:ext>
          </a:extLst>
        </p:cNvPr>
        <p:cNvGrpSpPr/>
        <p:nvPr/>
      </p:nvGrpSpPr>
      <p:grpSpPr>
        <a:xfrm>
          <a:off x="0" y="0"/>
          <a:ext cx="0" cy="0"/>
          <a:chOff x="0" y="0"/>
          <a:chExt cx="0" cy="0"/>
        </a:xfrm>
      </p:grpSpPr>
      <p:sp>
        <p:nvSpPr>
          <p:cNvPr id="13" name="Rechteck 12">
            <a:extLst>
              <a:ext uri="{FF2B5EF4-FFF2-40B4-BE49-F238E27FC236}">
                <a16:creationId xmlns:a16="http://schemas.microsoft.com/office/drawing/2014/main" id="{559D4860-62F1-44E5-0005-405A8030DAE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D36AE44D-D62F-7C70-E0A4-50E97E2A6D88}"/>
              </a:ext>
            </a:extLst>
          </p:cNvPr>
          <p:cNvPicPr>
            <a:picLocks noChangeAspect="1"/>
          </p:cNvPicPr>
          <p:nvPr/>
        </p:nvPicPr>
        <p:blipFill>
          <a:blip r:embed="rId2"/>
          <a:stretch>
            <a:fillRect/>
          </a:stretch>
        </p:blipFill>
        <p:spPr>
          <a:xfrm>
            <a:off x="380908" y="160530"/>
            <a:ext cx="4805045" cy="6570339"/>
          </a:xfrm>
          <a:prstGeom prst="rect">
            <a:avLst/>
          </a:prstGeom>
        </p:spPr>
      </p:pic>
      <p:pic>
        <p:nvPicPr>
          <p:cNvPr id="6" name="Grafik 5">
            <a:extLst>
              <a:ext uri="{FF2B5EF4-FFF2-40B4-BE49-F238E27FC236}">
                <a16:creationId xmlns:a16="http://schemas.microsoft.com/office/drawing/2014/main" id="{6794A22F-F5F5-16A9-7260-4DC6F6ADB3BA}"/>
              </a:ext>
            </a:extLst>
          </p:cNvPr>
          <p:cNvPicPr>
            <a:picLocks noChangeAspect="1"/>
          </p:cNvPicPr>
          <p:nvPr/>
        </p:nvPicPr>
        <p:blipFill>
          <a:blip r:embed="rId3"/>
          <a:stretch>
            <a:fillRect/>
          </a:stretch>
        </p:blipFill>
        <p:spPr>
          <a:xfrm>
            <a:off x="5624556" y="160529"/>
            <a:ext cx="4856119" cy="6595367"/>
          </a:xfrm>
          <a:prstGeom prst="rect">
            <a:avLst/>
          </a:prstGeom>
        </p:spPr>
      </p:pic>
      <p:sp>
        <p:nvSpPr>
          <p:cNvPr id="5" name="Textfeld 4">
            <a:extLst>
              <a:ext uri="{FF2B5EF4-FFF2-40B4-BE49-F238E27FC236}">
                <a16:creationId xmlns:a16="http://schemas.microsoft.com/office/drawing/2014/main" id="{E2E39F4A-3E2C-4AD1-4D1D-61138738609A}"/>
              </a:ext>
            </a:extLst>
          </p:cNvPr>
          <p:cNvSpPr txBox="1"/>
          <p:nvPr/>
        </p:nvSpPr>
        <p:spPr>
          <a:xfrm>
            <a:off x="21043" y="0"/>
            <a:ext cx="11083895" cy="567680"/>
          </a:xfrm>
          <a:prstGeom prst="rect">
            <a:avLst/>
          </a:prstGeom>
          <a:noFill/>
        </p:spPr>
        <p:txBody>
          <a:bodyPr wrap="square" rtlCol="0">
            <a:noAutofit/>
          </a:bodyPr>
          <a:lstStyle/>
          <a:p>
            <a:pPr algn="ctr"/>
            <a:r>
              <a:rPr lang="de-DE" sz="3200" dirty="0">
                <a:solidFill>
                  <a:srgbClr val="FF0000"/>
                </a:solidFill>
              </a:rPr>
              <a:t>HRI Konjunkturprognose</a:t>
            </a:r>
          </a:p>
          <a:p>
            <a:endParaRPr lang="de-DE" sz="2400" dirty="0"/>
          </a:p>
        </p:txBody>
      </p:sp>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39C16280-F232-43BB-9445-FE0A302E694F}"/>
                  </a:ext>
                </a:extLst>
              </p14:cNvPr>
              <p14:cNvContentPartPr/>
              <p14:nvPr/>
            </p14:nvContentPartPr>
            <p14:xfrm>
              <a:off x="1201800" y="547080"/>
              <a:ext cx="846720" cy="528840"/>
            </p14:xfrm>
          </p:contentPart>
        </mc:Choice>
        <mc:Fallback xmlns="">
          <p:pic>
            <p:nvPicPr>
              <p:cNvPr id="2" name="Freihand 1">
                <a:extLst>
                  <a:ext uri="{FF2B5EF4-FFF2-40B4-BE49-F238E27FC236}">
                    <a16:creationId xmlns:a16="http://schemas.microsoft.com/office/drawing/2014/main" id="{39C16280-F232-43BB-9445-FE0A302E694F}"/>
                  </a:ext>
                </a:extLst>
              </p:cNvPr>
              <p:cNvPicPr/>
              <p:nvPr/>
            </p:nvPicPr>
            <p:blipFill>
              <a:blip r:embed="rId5"/>
              <a:stretch>
                <a:fillRect/>
              </a:stretch>
            </p:blipFill>
            <p:spPr>
              <a:xfrm>
                <a:off x="1197480" y="542760"/>
                <a:ext cx="855360" cy="537480"/>
              </a:xfrm>
              <a:prstGeom prst="rect">
                <a:avLst/>
              </a:prstGeom>
            </p:spPr>
          </p:pic>
        </mc:Fallback>
      </mc:AlternateContent>
    </p:spTree>
    <p:extLst>
      <p:ext uri="{BB962C8B-B14F-4D97-AF65-F5344CB8AC3E}">
        <p14:creationId xmlns:p14="http://schemas.microsoft.com/office/powerpoint/2010/main" val="2839024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552175" y="928403"/>
            <a:ext cx="10799618" cy="3568289"/>
          </a:xfrm>
          <a:prstGeom prst="rect">
            <a:avLst/>
          </a:prstGeom>
          <a:noFill/>
        </p:spPr>
        <p:txBody>
          <a:bodyPr wrap="square" rtlCol="0">
            <a:noAutofit/>
          </a:bodyPr>
          <a:lstStyle/>
          <a:p>
            <a:r>
              <a:rPr lang="en-US" sz="2400" b="1" dirty="0">
                <a:latin typeface="Times New Roman" panose="02020603050405020304" pitchFamily="18" charset="0"/>
                <a:cs typeface="Times New Roman" panose="02020603050405020304" pitchFamily="18" charset="0"/>
              </a:rPr>
              <a:t>David Ricardo:</a:t>
            </a:r>
          </a:p>
          <a:p>
            <a:endParaRPr lang="en-US" sz="2400" b="1" dirty="0">
              <a:latin typeface="Times New Roman" panose="02020603050405020304" pitchFamily="18" charset="0"/>
              <a:cs typeface="Times New Roman" panose="02020603050405020304" pitchFamily="18" charset="0"/>
            </a:endParaRPr>
          </a:p>
          <a:p>
            <a:r>
              <a:rPr lang="en-US" sz="2400" b="1" dirty="0" err="1">
                <a:latin typeface="Times New Roman" panose="02020603050405020304" pitchFamily="18" charset="0"/>
                <a:cs typeface="Times New Roman" panose="02020603050405020304" pitchFamily="18" charset="0"/>
              </a:rPr>
              <a:t>Vom</a:t>
            </a:r>
            <a:r>
              <a:rPr lang="en-US" sz="2400" b="1" dirty="0">
                <a:latin typeface="Times New Roman" panose="02020603050405020304" pitchFamily="18" charset="0"/>
                <a:cs typeface="Times New Roman" panose="02020603050405020304" pitchFamily="18" charset="0"/>
              </a:rPr>
              <a:t> Handel </a:t>
            </a:r>
            <a:r>
              <a:rPr lang="en-US" sz="2400" b="1" dirty="0" err="1">
                <a:latin typeface="Times New Roman" panose="02020603050405020304" pitchFamily="18" charset="0"/>
                <a:cs typeface="Times New Roman" panose="02020603050405020304" pitchFamily="18" charset="0"/>
              </a:rPr>
              <a:t>zwischen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zwei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Ländern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profitieren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beide</a:t>
            </a:r>
            <a:r>
              <a:rPr lang="en-US" sz="2400" b="1" dirty="0">
                <a:latin typeface="Times New Roman" panose="02020603050405020304" pitchFamily="18" charset="0"/>
                <a:cs typeface="Times New Roman" panose="02020603050405020304" pitchFamily="18" charset="0"/>
              </a:rPr>
              <a:t> Länder, </a:t>
            </a:r>
            <a:r>
              <a:rPr lang="en-US" sz="2400" b="1" dirty="0" err="1">
                <a:latin typeface="Times New Roman" panose="02020603050405020304" pitchFamily="18" charset="0"/>
                <a:cs typeface="Times New Roman" panose="02020603050405020304" pitchFamily="18" charset="0"/>
              </a:rPr>
              <a:t>wenn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beide</a:t>
            </a:r>
            <a:r>
              <a:rPr lang="en-US" sz="2400" b="1" dirty="0">
                <a:latin typeface="Times New Roman" panose="02020603050405020304" pitchFamily="18" charset="0"/>
                <a:cs typeface="Times New Roman" panose="02020603050405020304" pitchFamily="18" charset="0"/>
              </a:rPr>
              <a:t> Länder </a:t>
            </a:r>
            <a:r>
              <a:rPr lang="en-US" sz="2400" b="1" dirty="0" err="1">
                <a:latin typeface="Times New Roman" panose="02020603050405020304" pitchFamily="18" charset="0"/>
                <a:cs typeface="Times New Roman" panose="02020603050405020304" pitchFamily="18" charset="0"/>
              </a:rPr>
              <a:t>sich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gemäß</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ihrer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komparativen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Kostenvorteile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spezialisieren</a:t>
            </a:r>
            <a:r>
              <a:rPr lang="en-US" sz="2400" b="1" dirty="0">
                <a:latin typeface="Times New Roman" panose="02020603050405020304" pitchFamily="18" charset="0"/>
                <a:cs typeface="Times New Roman" panose="02020603050405020304" pitchFamily="18" charset="0"/>
              </a:rPr>
              <a:t>. Dies gilt </a:t>
            </a:r>
            <a:r>
              <a:rPr lang="en-US" sz="2400" b="1" dirty="0" err="1">
                <a:latin typeface="Times New Roman" panose="02020603050405020304" pitchFamily="18" charset="0"/>
                <a:cs typeface="Times New Roman" panose="02020603050405020304" pitchFamily="18" charset="0"/>
              </a:rPr>
              <a:t>insbesondere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auch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dann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wenn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ein</a:t>
            </a:r>
            <a:r>
              <a:rPr lang="en-US" sz="2400" b="1" dirty="0">
                <a:latin typeface="Times New Roman" panose="02020603050405020304" pitchFamily="18" charset="0"/>
                <a:cs typeface="Times New Roman" panose="02020603050405020304" pitchFamily="18" charset="0"/>
              </a:rPr>
              <a:t> Land in der </a:t>
            </a:r>
            <a:r>
              <a:rPr lang="en-US" sz="2400" b="1" dirty="0" err="1">
                <a:latin typeface="Times New Roman" panose="02020603050405020304" pitchFamily="18" charset="0"/>
                <a:cs typeface="Times New Roman" panose="02020603050405020304" pitchFamily="18" charset="0"/>
              </a:rPr>
              <a:t>Produktion</a:t>
            </a:r>
            <a:r>
              <a:rPr lang="en-US" sz="2400" b="1" dirty="0">
                <a:latin typeface="Times New Roman" panose="02020603050405020304" pitchFamily="18" charset="0"/>
                <a:cs typeface="Times New Roman" panose="02020603050405020304" pitchFamily="18" charset="0"/>
              </a:rPr>
              <a:t> von </a:t>
            </a:r>
            <a:r>
              <a:rPr lang="en-US" sz="2400" b="1" dirty="0" err="1">
                <a:latin typeface="Times New Roman" panose="02020603050405020304" pitchFamily="18" charset="0"/>
                <a:cs typeface="Times New Roman" panose="02020603050405020304" pitchFamily="18" charset="0"/>
              </a:rPr>
              <a:t>allen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Gütern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einen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absoluten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Kostenvorteil</a:t>
            </a:r>
            <a:r>
              <a:rPr lang="en-US" sz="2400" b="1" dirty="0">
                <a:latin typeface="Times New Roman" panose="02020603050405020304" pitchFamily="18" charset="0"/>
                <a:cs typeface="Times New Roman" panose="02020603050405020304" pitchFamily="18" charset="0"/>
              </a:rPr>
              <a:t> hat.</a:t>
            </a:r>
          </a:p>
          <a:p>
            <a:endParaRPr lang="en-US"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Quelle</a:t>
            </a:r>
            <a:r>
              <a:rPr lang="en-US" dirty="0">
                <a:latin typeface="Times New Roman" panose="02020603050405020304" pitchFamily="18" charset="0"/>
                <a:cs typeface="Times New Roman" panose="02020603050405020304" pitchFamily="18" charset="0"/>
              </a:rPr>
              <a:t>: David Ricardo (1817): The Principles of Political Economy and Taxation. John Murray, London</a:t>
            </a:r>
            <a:endParaRPr lang="de-DE"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2DDD1F48-F2DB-46BD-AF21-AEB45F25FC6A}"/>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Modell komparativer Kostenvorteil – </a:t>
            </a:r>
            <a:r>
              <a:rPr lang="de-DE" sz="2400" b="1" dirty="0" err="1">
                <a:latin typeface="Times New Roman" panose="02020603050405020304" pitchFamily="18" charset="0"/>
                <a:cs typeface="Times New Roman" panose="02020603050405020304" pitchFamily="18" charset="0"/>
              </a:rPr>
              <a:t>Ricardomodell</a:t>
            </a:r>
            <a:endParaRPr lang="de-DE" sz="2400" b="1"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4EC614FA-CCC9-417A-8E4B-267069F9AF8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2">
            <p14:nvContentPartPr>
              <p14:cNvPr id="2" name="Freihand 1">
                <a:extLst>
                  <a:ext uri="{FF2B5EF4-FFF2-40B4-BE49-F238E27FC236}">
                    <a16:creationId xmlns:a16="http://schemas.microsoft.com/office/drawing/2014/main" id="{0549FBE8-F3A0-4318-8A2E-8D7A99703D88}"/>
                  </a:ext>
                </a:extLst>
              </p14:cNvPr>
              <p14:cNvContentPartPr/>
              <p14:nvPr/>
            </p14:nvContentPartPr>
            <p14:xfrm>
              <a:off x="2616600" y="614947"/>
              <a:ext cx="6926040" cy="39960"/>
            </p14:xfrm>
          </p:contentPart>
        </mc:Choice>
        <mc:Fallback xmlns="">
          <p:pic>
            <p:nvPicPr>
              <p:cNvPr id="2" name="Freihand 1">
                <a:extLst>
                  <a:ext uri="{FF2B5EF4-FFF2-40B4-BE49-F238E27FC236}">
                    <a16:creationId xmlns:a16="http://schemas.microsoft.com/office/drawing/2014/main" id="{0549FBE8-F3A0-4318-8A2E-8D7A99703D88}"/>
                  </a:ext>
                </a:extLst>
              </p:cNvPr>
              <p:cNvPicPr/>
              <p:nvPr/>
            </p:nvPicPr>
            <p:blipFill>
              <a:blip r:embed="rId3"/>
              <a:stretch>
                <a:fillRect/>
              </a:stretch>
            </p:blipFill>
            <p:spPr>
              <a:xfrm>
                <a:off x="2612280" y="610627"/>
                <a:ext cx="6934680" cy="48600"/>
              </a:xfrm>
              <a:prstGeom prst="rect">
                <a:avLst/>
              </a:prstGeom>
            </p:spPr>
          </p:pic>
        </mc:Fallback>
      </mc:AlternateContent>
      <p:grpSp>
        <p:nvGrpSpPr>
          <p:cNvPr id="6" name="Gruppieren 5">
            <a:extLst>
              <a:ext uri="{FF2B5EF4-FFF2-40B4-BE49-F238E27FC236}">
                <a16:creationId xmlns:a16="http://schemas.microsoft.com/office/drawing/2014/main" id="{1BD3888B-BE5B-4F58-934B-26C3AD0D69D6}"/>
              </a:ext>
            </a:extLst>
          </p:cNvPr>
          <p:cNvGrpSpPr/>
          <p:nvPr/>
        </p:nvGrpSpPr>
        <p:grpSpPr>
          <a:xfrm>
            <a:off x="3498960" y="4176787"/>
            <a:ext cx="4176720" cy="131040"/>
            <a:chOff x="3498960" y="4176787"/>
            <a:chExt cx="4176720" cy="131040"/>
          </a:xfrm>
        </p:grpSpPr>
        <mc:AlternateContent xmlns:mc="http://schemas.openxmlformats.org/markup-compatibility/2006" xmlns:p14="http://schemas.microsoft.com/office/powerpoint/2010/main">
          <mc:Choice Requires="p14">
            <p:contentPart p14:bwMode="auto" r:id="rId4">
              <p14:nvContentPartPr>
                <p14:cNvPr id="3" name="Freihand 2">
                  <a:extLst>
                    <a:ext uri="{FF2B5EF4-FFF2-40B4-BE49-F238E27FC236}">
                      <a16:creationId xmlns:a16="http://schemas.microsoft.com/office/drawing/2014/main" id="{8ADCE4E7-C650-420C-A849-29B1C3044BF7}"/>
                    </a:ext>
                  </a:extLst>
                </p14:cNvPr>
                <p14:cNvContentPartPr/>
                <p14:nvPr/>
              </p14:nvContentPartPr>
              <p14:xfrm>
                <a:off x="3692280" y="4240867"/>
                <a:ext cx="163440" cy="66960"/>
              </p14:xfrm>
            </p:contentPart>
          </mc:Choice>
          <mc:Fallback xmlns="">
            <p:pic>
              <p:nvPicPr>
                <p:cNvPr id="3" name="Freihand 2">
                  <a:extLst>
                    <a:ext uri="{FF2B5EF4-FFF2-40B4-BE49-F238E27FC236}">
                      <a16:creationId xmlns:a16="http://schemas.microsoft.com/office/drawing/2014/main" id="{8ADCE4E7-C650-420C-A849-29B1C3044BF7}"/>
                    </a:ext>
                  </a:extLst>
                </p:cNvPr>
                <p:cNvPicPr/>
                <p:nvPr/>
              </p:nvPicPr>
              <p:blipFill>
                <a:blip r:embed="rId5"/>
                <a:stretch>
                  <a:fillRect/>
                </a:stretch>
              </p:blipFill>
              <p:spPr>
                <a:xfrm>
                  <a:off x="3687960" y="4236547"/>
                  <a:ext cx="1720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Freihand 4">
                  <a:extLst>
                    <a:ext uri="{FF2B5EF4-FFF2-40B4-BE49-F238E27FC236}">
                      <a16:creationId xmlns:a16="http://schemas.microsoft.com/office/drawing/2014/main" id="{9C95CB03-FB8F-4D84-BA05-959DFB12C528}"/>
                    </a:ext>
                  </a:extLst>
                </p14:cNvPr>
                <p14:cNvContentPartPr/>
                <p14:nvPr/>
              </p14:nvContentPartPr>
              <p14:xfrm>
                <a:off x="3498960" y="4176787"/>
                <a:ext cx="4176720" cy="85680"/>
              </p14:xfrm>
            </p:contentPart>
          </mc:Choice>
          <mc:Fallback xmlns="">
            <p:pic>
              <p:nvPicPr>
                <p:cNvPr id="5" name="Freihand 4">
                  <a:extLst>
                    <a:ext uri="{FF2B5EF4-FFF2-40B4-BE49-F238E27FC236}">
                      <a16:creationId xmlns:a16="http://schemas.microsoft.com/office/drawing/2014/main" id="{9C95CB03-FB8F-4D84-BA05-959DFB12C528}"/>
                    </a:ext>
                  </a:extLst>
                </p:cNvPr>
                <p:cNvPicPr/>
                <p:nvPr/>
              </p:nvPicPr>
              <p:blipFill>
                <a:blip r:embed="rId7"/>
                <a:stretch>
                  <a:fillRect/>
                </a:stretch>
              </p:blipFill>
              <p:spPr>
                <a:xfrm>
                  <a:off x="3494640" y="4172467"/>
                  <a:ext cx="4185360" cy="94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A7DABC13-1A20-404C-AEF2-87411E919737}"/>
                  </a:ext>
                </a:extLst>
              </p14:cNvPr>
              <p14:cNvContentPartPr/>
              <p14:nvPr/>
            </p14:nvContentPartPr>
            <p14:xfrm>
              <a:off x="3869760" y="2369227"/>
              <a:ext cx="4225320" cy="165600"/>
            </p14:xfrm>
          </p:contentPart>
        </mc:Choice>
        <mc:Fallback xmlns="">
          <p:pic>
            <p:nvPicPr>
              <p:cNvPr id="7" name="Freihand 6">
                <a:extLst>
                  <a:ext uri="{FF2B5EF4-FFF2-40B4-BE49-F238E27FC236}">
                    <a16:creationId xmlns:a16="http://schemas.microsoft.com/office/drawing/2014/main" id="{A7DABC13-1A20-404C-AEF2-87411E919737}"/>
                  </a:ext>
                </a:extLst>
              </p:cNvPr>
              <p:cNvPicPr/>
              <p:nvPr/>
            </p:nvPicPr>
            <p:blipFill>
              <a:blip r:embed="rId9"/>
              <a:stretch>
                <a:fillRect/>
              </a:stretch>
            </p:blipFill>
            <p:spPr>
              <a:xfrm>
                <a:off x="3865440" y="2364907"/>
                <a:ext cx="423396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Freihand 7">
                <a:extLst>
                  <a:ext uri="{FF2B5EF4-FFF2-40B4-BE49-F238E27FC236}">
                    <a16:creationId xmlns:a16="http://schemas.microsoft.com/office/drawing/2014/main" id="{7827CB91-1F5C-4495-8B4A-EEA2E614C144}"/>
                  </a:ext>
                </a:extLst>
              </p14:cNvPr>
              <p14:cNvContentPartPr/>
              <p14:nvPr/>
            </p14:nvContentPartPr>
            <p14:xfrm>
              <a:off x="1455240" y="3140707"/>
              <a:ext cx="3274920" cy="143280"/>
            </p14:xfrm>
          </p:contentPart>
        </mc:Choice>
        <mc:Fallback xmlns="">
          <p:pic>
            <p:nvPicPr>
              <p:cNvPr id="8" name="Freihand 7">
                <a:extLst>
                  <a:ext uri="{FF2B5EF4-FFF2-40B4-BE49-F238E27FC236}">
                    <a16:creationId xmlns:a16="http://schemas.microsoft.com/office/drawing/2014/main" id="{7827CB91-1F5C-4495-8B4A-EEA2E614C144}"/>
                  </a:ext>
                </a:extLst>
              </p:cNvPr>
              <p:cNvPicPr/>
              <p:nvPr/>
            </p:nvPicPr>
            <p:blipFill>
              <a:blip r:embed="rId11"/>
              <a:stretch>
                <a:fillRect/>
              </a:stretch>
            </p:blipFill>
            <p:spPr>
              <a:xfrm>
                <a:off x="1450920" y="3136387"/>
                <a:ext cx="328356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Freihand 8">
                <a:extLst>
                  <a:ext uri="{FF2B5EF4-FFF2-40B4-BE49-F238E27FC236}">
                    <a16:creationId xmlns:a16="http://schemas.microsoft.com/office/drawing/2014/main" id="{89015AC9-8C64-41DB-865B-736E34773B4B}"/>
                  </a:ext>
                </a:extLst>
              </p14:cNvPr>
              <p14:cNvContentPartPr/>
              <p14:nvPr/>
            </p14:nvContentPartPr>
            <p14:xfrm>
              <a:off x="3362160" y="1935787"/>
              <a:ext cx="4164480" cy="115200"/>
            </p14:xfrm>
          </p:contentPart>
        </mc:Choice>
        <mc:Fallback xmlns="">
          <p:pic>
            <p:nvPicPr>
              <p:cNvPr id="9" name="Freihand 8">
                <a:extLst>
                  <a:ext uri="{FF2B5EF4-FFF2-40B4-BE49-F238E27FC236}">
                    <a16:creationId xmlns:a16="http://schemas.microsoft.com/office/drawing/2014/main" id="{89015AC9-8C64-41DB-865B-736E34773B4B}"/>
                  </a:ext>
                </a:extLst>
              </p:cNvPr>
              <p:cNvPicPr/>
              <p:nvPr/>
            </p:nvPicPr>
            <p:blipFill>
              <a:blip r:embed="rId13"/>
              <a:stretch>
                <a:fillRect/>
              </a:stretch>
            </p:blipFill>
            <p:spPr>
              <a:xfrm>
                <a:off x="3357840" y="1931467"/>
                <a:ext cx="417312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Freihand 11">
                <a:extLst>
                  <a:ext uri="{FF2B5EF4-FFF2-40B4-BE49-F238E27FC236}">
                    <a16:creationId xmlns:a16="http://schemas.microsoft.com/office/drawing/2014/main" id="{D9688631-B798-48ED-A003-D86CBCB4F40D}"/>
                  </a:ext>
                </a:extLst>
              </p14:cNvPr>
              <p14:cNvContentPartPr/>
              <p14:nvPr/>
            </p14:nvContentPartPr>
            <p14:xfrm>
              <a:off x="1533720" y="3061147"/>
              <a:ext cx="2847600" cy="254520"/>
            </p14:xfrm>
          </p:contentPart>
        </mc:Choice>
        <mc:Fallback xmlns="">
          <p:pic>
            <p:nvPicPr>
              <p:cNvPr id="12" name="Freihand 11">
                <a:extLst>
                  <a:ext uri="{FF2B5EF4-FFF2-40B4-BE49-F238E27FC236}">
                    <a16:creationId xmlns:a16="http://schemas.microsoft.com/office/drawing/2014/main" id="{D9688631-B798-48ED-A003-D86CBCB4F40D}"/>
                  </a:ext>
                </a:extLst>
              </p:cNvPr>
              <p:cNvPicPr/>
              <p:nvPr/>
            </p:nvPicPr>
            <p:blipFill>
              <a:blip r:embed="rId15"/>
              <a:stretch>
                <a:fillRect/>
              </a:stretch>
            </p:blipFill>
            <p:spPr>
              <a:xfrm>
                <a:off x="1529400" y="3056827"/>
                <a:ext cx="2856240" cy="263160"/>
              </a:xfrm>
              <a:prstGeom prst="rect">
                <a:avLst/>
              </a:prstGeom>
            </p:spPr>
          </p:pic>
        </mc:Fallback>
      </mc:AlternateContent>
    </p:spTree>
    <p:extLst>
      <p:ext uri="{BB962C8B-B14F-4D97-AF65-F5344CB8AC3E}">
        <p14:creationId xmlns:p14="http://schemas.microsoft.com/office/powerpoint/2010/main" val="82464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501446" y="405826"/>
            <a:ext cx="9144000" cy="2016224"/>
          </a:xfrm>
          <a:prstGeom prst="rect">
            <a:avLst/>
          </a:prstGeom>
          <a:noFill/>
        </p:spPr>
        <p:txBody>
          <a:bodyPr wrap="square" rtlCol="0">
            <a:noAutofit/>
          </a:bodyPr>
          <a:lstStyle/>
          <a:p>
            <a:endParaRPr lang="de-DE" sz="2400" b="1" dirty="0">
              <a:latin typeface="Times New Roman" panose="02020603050405020304" pitchFamily="18" charset="0"/>
              <a:cs typeface="Times New Roman" panose="02020603050405020304" pitchFamily="18" charset="0"/>
            </a:endParaRPr>
          </a:p>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Ein </a:t>
            </a:r>
            <a:r>
              <a:rPr lang="de-DE" sz="2400" b="1" dirty="0">
                <a:latin typeface="Times New Roman" panose="02020603050405020304" pitchFamily="18" charset="0"/>
                <a:cs typeface="Times New Roman" panose="02020603050405020304" pitchFamily="18" charset="0"/>
              </a:rPr>
              <a:t>absoluter Kostenvortei</a:t>
            </a:r>
            <a:r>
              <a:rPr lang="de-DE" sz="2400" dirty="0">
                <a:latin typeface="Times New Roman" panose="02020603050405020304" pitchFamily="18" charset="0"/>
                <a:cs typeface="Times New Roman" panose="02020603050405020304" pitchFamily="18" charset="0"/>
              </a:rPr>
              <a:t>l besteht, wenn Produzent A ein Gut </a:t>
            </a:r>
          </a:p>
          <a:p>
            <a:r>
              <a:rPr lang="de-DE" sz="2400" dirty="0">
                <a:latin typeface="Times New Roman" panose="02020603050405020304" pitchFamily="18" charset="0"/>
                <a:cs typeface="Times New Roman" panose="02020603050405020304" pitchFamily="18" charset="0"/>
              </a:rPr>
              <a:t>kostengünstiger herstellen kann, als Produzent B </a:t>
            </a:r>
          </a:p>
          <a:p>
            <a:r>
              <a:rPr lang="de-DE" sz="2400" dirty="0">
                <a:latin typeface="Times New Roman" panose="02020603050405020304" pitchFamily="18" charset="0"/>
                <a:cs typeface="Times New Roman" panose="02020603050405020304" pitchFamily="18" charset="0"/>
              </a:rPr>
              <a:t>(z. B. gemessen in Zeiteinheiten).</a:t>
            </a: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501446" y="2998114"/>
            <a:ext cx="9144000" cy="1584176"/>
          </a:xfrm>
          <a:prstGeom prst="rect">
            <a:avLst/>
          </a:prstGeom>
          <a:noFill/>
        </p:spPr>
        <p:txBody>
          <a:bodyPr wrap="square" rtlCol="0">
            <a:noAutofit/>
          </a:bodyPr>
          <a:lstStyle/>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Als </a:t>
            </a:r>
            <a:r>
              <a:rPr lang="de-DE" sz="2400" b="1" dirty="0">
                <a:latin typeface="Times New Roman" panose="02020603050405020304" pitchFamily="18" charset="0"/>
                <a:cs typeface="Times New Roman" panose="02020603050405020304" pitchFamily="18" charset="0"/>
              </a:rPr>
              <a:t>Opportunitätskoste</a:t>
            </a:r>
            <a:r>
              <a:rPr lang="de-DE" sz="2400" dirty="0">
                <a:latin typeface="Times New Roman" panose="02020603050405020304" pitchFamily="18" charset="0"/>
                <a:cs typeface="Times New Roman" panose="02020603050405020304" pitchFamily="18" charset="0"/>
              </a:rPr>
              <a:t>n einer Handlung bezeichnet man die </a:t>
            </a:r>
          </a:p>
          <a:p>
            <a:r>
              <a:rPr lang="de-DE" sz="2400" dirty="0">
                <a:latin typeface="Times New Roman" panose="02020603050405020304" pitchFamily="18" charset="0"/>
                <a:cs typeface="Times New Roman" panose="02020603050405020304" pitchFamily="18" charset="0"/>
              </a:rPr>
              <a:t>entgangenen  Erträge bzw. den entgangenen Nutzen der besten nicht </a:t>
            </a:r>
          </a:p>
          <a:p>
            <a:r>
              <a:rPr lang="de-DE" sz="2400" dirty="0">
                <a:latin typeface="Times New Roman" panose="02020603050405020304" pitchFamily="18" charset="0"/>
                <a:cs typeface="Times New Roman" panose="02020603050405020304" pitchFamily="18" charset="0"/>
              </a:rPr>
              <a:t>realisierten Handlungsalternative.</a:t>
            </a: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4" name="Textfeld 3">
            <a:extLst>
              <a:ext uri="{FF2B5EF4-FFF2-40B4-BE49-F238E27FC236}">
                <a16:creationId xmlns:a16="http://schemas.microsoft.com/office/drawing/2014/main" id="{8FA6D1CF-33FB-4465-96AC-4F21CD9092E5}"/>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Begriffe</a:t>
            </a:r>
          </a:p>
        </p:txBody>
      </p:sp>
      <p:sp>
        <p:nvSpPr>
          <p:cNvPr id="6" name="Rechteck 5">
            <a:extLst>
              <a:ext uri="{FF2B5EF4-FFF2-40B4-BE49-F238E27FC236}">
                <a16:creationId xmlns:a16="http://schemas.microsoft.com/office/drawing/2014/main" id="{1E357A0B-2137-4AB9-932C-CBEA0F7DB64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2">
            <p14:nvContentPartPr>
              <p14:cNvPr id="2" name="Freihand 1">
                <a:extLst>
                  <a:ext uri="{FF2B5EF4-FFF2-40B4-BE49-F238E27FC236}">
                    <a16:creationId xmlns:a16="http://schemas.microsoft.com/office/drawing/2014/main" id="{09EA0A73-95E0-47D1-8B10-4A1FB32ABBDF}"/>
                  </a:ext>
                </a:extLst>
              </p14:cNvPr>
              <p14:cNvContentPartPr/>
              <p14:nvPr/>
            </p14:nvContentPartPr>
            <p14:xfrm>
              <a:off x="5980800" y="1527907"/>
              <a:ext cx="1695600" cy="41040"/>
            </p14:xfrm>
          </p:contentPart>
        </mc:Choice>
        <mc:Fallback xmlns="">
          <p:pic>
            <p:nvPicPr>
              <p:cNvPr id="2" name="Freihand 1">
                <a:extLst>
                  <a:ext uri="{FF2B5EF4-FFF2-40B4-BE49-F238E27FC236}">
                    <a16:creationId xmlns:a16="http://schemas.microsoft.com/office/drawing/2014/main" id="{09EA0A73-95E0-47D1-8B10-4A1FB32ABBDF}"/>
                  </a:ext>
                </a:extLst>
              </p:cNvPr>
              <p:cNvPicPr/>
              <p:nvPr/>
            </p:nvPicPr>
            <p:blipFill>
              <a:blip r:embed="rId3"/>
              <a:stretch>
                <a:fillRect/>
              </a:stretch>
            </p:blipFill>
            <p:spPr>
              <a:xfrm>
                <a:off x="5976480" y="1523587"/>
                <a:ext cx="170424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Freihand 2">
                <a:extLst>
                  <a:ext uri="{FF2B5EF4-FFF2-40B4-BE49-F238E27FC236}">
                    <a16:creationId xmlns:a16="http://schemas.microsoft.com/office/drawing/2014/main" id="{872903B5-EEF7-4076-989D-56E3C0D1A5DA}"/>
                  </a:ext>
                </a:extLst>
              </p14:cNvPr>
              <p14:cNvContentPartPr/>
              <p14:nvPr/>
            </p14:nvContentPartPr>
            <p14:xfrm>
              <a:off x="643080" y="1791787"/>
              <a:ext cx="1866600" cy="213840"/>
            </p14:xfrm>
          </p:contentPart>
        </mc:Choice>
        <mc:Fallback xmlns="">
          <p:pic>
            <p:nvPicPr>
              <p:cNvPr id="3" name="Freihand 2">
                <a:extLst>
                  <a:ext uri="{FF2B5EF4-FFF2-40B4-BE49-F238E27FC236}">
                    <a16:creationId xmlns:a16="http://schemas.microsoft.com/office/drawing/2014/main" id="{872903B5-EEF7-4076-989D-56E3C0D1A5DA}"/>
                  </a:ext>
                </a:extLst>
              </p:cNvPr>
              <p:cNvPicPr/>
              <p:nvPr/>
            </p:nvPicPr>
            <p:blipFill>
              <a:blip r:embed="rId5"/>
              <a:stretch>
                <a:fillRect/>
              </a:stretch>
            </p:blipFill>
            <p:spPr>
              <a:xfrm>
                <a:off x="638760" y="1787467"/>
                <a:ext cx="187524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Freihand 4">
                <a:extLst>
                  <a:ext uri="{FF2B5EF4-FFF2-40B4-BE49-F238E27FC236}">
                    <a16:creationId xmlns:a16="http://schemas.microsoft.com/office/drawing/2014/main" id="{AE177268-601B-4A6C-BA44-05D9B6BE8608}"/>
                  </a:ext>
                </a:extLst>
              </p14:cNvPr>
              <p14:cNvContentPartPr/>
              <p14:nvPr/>
            </p14:nvContentPartPr>
            <p14:xfrm>
              <a:off x="1301880" y="2263747"/>
              <a:ext cx="3075840" cy="106200"/>
            </p14:xfrm>
          </p:contentPart>
        </mc:Choice>
        <mc:Fallback xmlns="">
          <p:pic>
            <p:nvPicPr>
              <p:cNvPr id="5" name="Freihand 4">
                <a:extLst>
                  <a:ext uri="{FF2B5EF4-FFF2-40B4-BE49-F238E27FC236}">
                    <a16:creationId xmlns:a16="http://schemas.microsoft.com/office/drawing/2014/main" id="{AE177268-601B-4A6C-BA44-05D9B6BE8608}"/>
                  </a:ext>
                </a:extLst>
              </p:cNvPr>
              <p:cNvPicPr/>
              <p:nvPr/>
            </p:nvPicPr>
            <p:blipFill>
              <a:blip r:embed="rId7"/>
              <a:stretch>
                <a:fillRect/>
              </a:stretch>
            </p:blipFill>
            <p:spPr>
              <a:xfrm>
                <a:off x="1297560" y="2259427"/>
                <a:ext cx="3084480" cy="114840"/>
              </a:xfrm>
              <a:prstGeom prst="rect">
                <a:avLst/>
              </a:prstGeom>
            </p:spPr>
          </p:pic>
        </mc:Fallback>
      </mc:AlternateContent>
      <p:grpSp>
        <p:nvGrpSpPr>
          <p:cNvPr id="41" name="Gruppieren 40">
            <a:extLst>
              <a:ext uri="{FF2B5EF4-FFF2-40B4-BE49-F238E27FC236}">
                <a16:creationId xmlns:a16="http://schemas.microsoft.com/office/drawing/2014/main" id="{09C9DE74-B464-4A67-92A6-E77A9CD11C4E}"/>
              </a:ext>
            </a:extLst>
          </p:cNvPr>
          <p:cNvGrpSpPr/>
          <p:nvPr/>
        </p:nvGrpSpPr>
        <p:grpSpPr>
          <a:xfrm>
            <a:off x="4842840" y="1672987"/>
            <a:ext cx="7011360" cy="753840"/>
            <a:chOff x="4842840" y="1672987"/>
            <a:chExt cx="7011360" cy="753840"/>
          </a:xfrm>
        </p:grpSpPr>
        <mc:AlternateContent xmlns:mc="http://schemas.openxmlformats.org/markup-compatibility/2006" xmlns:p14="http://schemas.microsoft.com/office/powerpoint/2010/main">
          <mc:Choice Requires="p14">
            <p:contentPart p14:bwMode="auto" r:id="rId8">
              <p14:nvContentPartPr>
                <p14:cNvPr id="7" name="Freihand 6">
                  <a:extLst>
                    <a:ext uri="{FF2B5EF4-FFF2-40B4-BE49-F238E27FC236}">
                      <a16:creationId xmlns:a16="http://schemas.microsoft.com/office/drawing/2014/main" id="{D14CAF66-E9FA-432D-AC3E-2AB2CD7163E7}"/>
                    </a:ext>
                  </a:extLst>
                </p14:cNvPr>
                <p14:cNvContentPartPr/>
                <p14:nvPr/>
              </p14:nvContentPartPr>
              <p14:xfrm>
                <a:off x="5096640" y="2069707"/>
                <a:ext cx="279360" cy="334080"/>
              </p14:xfrm>
            </p:contentPart>
          </mc:Choice>
          <mc:Fallback xmlns="">
            <p:pic>
              <p:nvPicPr>
                <p:cNvPr id="7" name="Freihand 6">
                  <a:extLst>
                    <a:ext uri="{FF2B5EF4-FFF2-40B4-BE49-F238E27FC236}">
                      <a16:creationId xmlns:a16="http://schemas.microsoft.com/office/drawing/2014/main" id="{D14CAF66-E9FA-432D-AC3E-2AB2CD7163E7}"/>
                    </a:ext>
                  </a:extLst>
                </p:cNvPr>
                <p:cNvPicPr/>
                <p:nvPr/>
              </p:nvPicPr>
              <p:blipFill>
                <a:blip r:embed="rId9"/>
                <a:stretch>
                  <a:fillRect/>
                </a:stretch>
              </p:blipFill>
              <p:spPr>
                <a:xfrm>
                  <a:off x="5092320" y="2065387"/>
                  <a:ext cx="28800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Freihand 8">
                  <a:extLst>
                    <a:ext uri="{FF2B5EF4-FFF2-40B4-BE49-F238E27FC236}">
                      <a16:creationId xmlns:a16="http://schemas.microsoft.com/office/drawing/2014/main" id="{1CE64C52-00A7-482F-8BC1-9306915F7D52}"/>
                    </a:ext>
                  </a:extLst>
                </p14:cNvPr>
                <p14:cNvContentPartPr/>
                <p14:nvPr/>
              </p14:nvContentPartPr>
              <p14:xfrm>
                <a:off x="5409120" y="2041267"/>
                <a:ext cx="298080" cy="141840"/>
              </p14:xfrm>
            </p:contentPart>
          </mc:Choice>
          <mc:Fallback xmlns="">
            <p:pic>
              <p:nvPicPr>
                <p:cNvPr id="9" name="Freihand 8">
                  <a:extLst>
                    <a:ext uri="{FF2B5EF4-FFF2-40B4-BE49-F238E27FC236}">
                      <a16:creationId xmlns:a16="http://schemas.microsoft.com/office/drawing/2014/main" id="{1CE64C52-00A7-482F-8BC1-9306915F7D52}"/>
                    </a:ext>
                  </a:extLst>
                </p:cNvPr>
                <p:cNvPicPr/>
                <p:nvPr/>
              </p:nvPicPr>
              <p:blipFill>
                <a:blip r:embed="rId11"/>
                <a:stretch>
                  <a:fillRect/>
                </a:stretch>
              </p:blipFill>
              <p:spPr>
                <a:xfrm>
                  <a:off x="5404800" y="2036947"/>
                  <a:ext cx="3067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Freihand 9">
                  <a:extLst>
                    <a:ext uri="{FF2B5EF4-FFF2-40B4-BE49-F238E27FC236}">
                      <a16:creationId xmlns:a16="http://schemas.microsoft.com/office/drawing/2014/main" id="{172B79BA-D645-498A-8DC0-1C04DFBF0B9E}"/>
                    </a:ext>
                  </a:extLst>
                </p14:cNvPr>
                <p14:cNvContentPartPr/>
                <p14:nvPr/>
              </p14:nvContentPartPr>
              <p14:xfrm>
                <a:off x="5679840" y="2077987"/>
                <a:ext cx="91080" cy="102960"/>
              </p14:xfrm>
            </p:contentPart>
          </mc:Choice>
          <mc:Fallback xmlns="">
            <p:pic>
              <p:nvPicPr>
                <p:cNvPr id="10" name="Freihand 9">
                  <a:extLst>
                    <a:ext uri="{FF2B5EF4-FFF2-40B4-BE49-F238E27FC236}">
                      <a16:creationId xmlns:a16="http://schemas.microsoft.com/office/drawing/2014/main" id="{172B79BA-D645-498A-8DC0-1C04DFBF0B9E}"/>
                    </a:ext>
                  </a:extLst>
                </p:cNvPr>
                <p:cNvPicPr/>
                <p:nvPr/>
              </p:nvPicPr>
              <p:blipFill>
                <a:blip r:embed="rId13"/>
                <a:stretch>
                  <a:fillRect/>
                </a:stretch>
              </p:blipFill>
              <p:spPr>
                <a:xfrm>
                  <a:off x="5675520" y="2073667"/>
                  <a:ext cx="997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Freihand 11">
                  <a:extLst>
                    <a:ext uri="{FF2B5EF4-FFF2-40B4-BE49-F238E27FC236}">
                      <a16:creationId xmlns:a16="http://schemas.microsoft.com/office/drawing/2014/main" id="{F78B3AE6-F1D6-4007-BDD0-541D52B749FF}"/>
                    </a:ext>
                  </a:extLst>
                </p14:cNvPr>
                <p14:cNvContentPartPr/>
                <p14:nvPr/>
              </p14:nvContentPartPr>
              <p14:xfrm>
                <a:off x="4842840" y="2091667"/>
                <a:ext cx="91800" cy="25560"/>
              </p14:xfrm>
            </p:contentPart>
          </mc:Choice>
          <mc:Fallback xmlns="">
            <p:pic>
              <p:nvPicPr>
                <p:cNvPr id="12" name="Freihand 11">
                  <a:extLst>
                    <a:ext uri="{FF2B5EF4-FFF2-40B4-BE49-F238E27FC236}">
                      <a16:creationId xmlns:a16="http://schemas.microsoft.com/office/drawing/2014/main" id="{F78B3AE6-F1D6-4007-BDD0-541D52B749FF}"/>
                    </a:ext>
                  </a:extLst>
                </p:cNvPr>
                <p:cNvPicPr/>
                <p:nvPr/>
              </p:nvPicPr>
              <p:blipFill>
                <a:blip r:embed="rId15"/>
                <a:stretch>
                  <a:fillRect/>
                </a:stretch>
              </p:blipFill>
              <p:spPr>
                <a:xfrm>
                  <a:off x="4838520" y="2087347"/>
                  <a:ext cx="1004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Freihand 12">
                  <a:extLst>
                    <a:ext uri="{FF2B5EF4-FFF2-40B4-BE49-F238E27FC236}">
                      <a16:creationId xmlns:a16="http://schemas.microsoft.com/office/drawing/2014/main" id="{AEAB3514-3489-4725-87BE-7F6878D08633}"/>
                    </a:ext>
                  </a:extLst>
                </p14:cNvPr>
                <p14:cNvContentPartPr/>
                <p14:nvPr/>
              </p14:nvContentPartPr>
              <p14:xfrm>
                <a:off x="4914120" y="2063227"/>
                <a:ext cx="128160" cy="140400"/>
              </p14:xfrm>
            </p:contentPart>
          </mc:Choice>
          <mc:Fallback xmlns="">
            <p:pic>
              <p:nvPicPr>
                <p:cNvPr id="13" name="Freihand 12">
                  <a:extLst>
                    <a:ext uri="{FF2B5EF4-FFF2-40B4-BE49-F238E27FC236}">
                      <a16:creationId xmlns:a16="http://schemas.microsoft.com/office/drawing/2014/main" id="{AEAB3514-3489-4725-87BE-7F6878D08633}"/>
                    </a:ext>
                  </a:extLst>
                </p:cNvPr>
                <p:cNvPicPr/>
                <p:nvPr/>
              </p:nvPicPr>
              <p:blipFill>
                <a:blip r:embed="rId17"/>
                <a:stretch>
                  <a:fillRect/>
                </a:stretch>
              </p:blipFill>
              <p:spPr>
                <a:xfrm>
                  <a:off x="4909800" y="2058907"/>
                  <a:ext cx="1368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Freihand 13">
                  <a:extLst>
                    <a:ext uri="{FF2B5EF4-FFF2-40B4-BE49-F238E27FC236}">
                      <a16:creationId xmlns:a16="http://schemas.microsoft.com/office/drawing/2014/main" id="{A1B2DC6A-C989-43A2-8DCB-E51506587904}"/>
                    </a:ext>
                  </a:extLst>
                </p14:cNvPr>
                <p14:cNvContentPartPr/>
                <p14:nvPr/>
              </p14:nvContentPartPr>
              <p14:xfrm>
                <a:off x="5976120" y="2005627"/>
                <a:ext cx="202320" cy="205920"/>
              </p14:xfrm>
            </p:contentPart>
          </mc:Choice>
          <mc:Fallback xmlns="">
            <p:pic>
              <p:nvPicPr>
                <p:cNvPr id="14" name="Freihand 13">
                  <a:extLst>
                    <a:ext uri="{FF2B5EF4-FFF2-40B4-BE49-F238E27FC236}">
                      <a16:creationId xmlns:a16="http://schemas.microsoft.com/office/drawing/2014/main" id="{A1B2DC6A-C989-43A2-8DCB-E51506587904}"/>
                    </a:ext>
                  </a:extLst>
                </p:cNvPr>
                <p:cNvPicPr/>
                <p:nvPr/>
              </p:nvPicPr>
              <p:blipFill>
                <a:blip r:embed="rId19"/>
                <a:stretch>
                  <a:fillRect/>
                </a:stretch>
              </p:blipFill>
              <p:spPr>
                <a:xfrm>
                  <a:off x="5971800" y="2001307"/>
                  <a:ext cx="21096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Freihand 14">
                  <a:extLst>
                    <a:ext uri="{FF2B5EF4-FFF2-40B4-BE49-F238E27FC236}">
                      <a16:creationId xmlns:a16="http://schemas.microsoft.com/office/drawing/2014/main" id="{26C0AE49-7BE9-4BFB-8C92-8CFBFDE95736}"/>
                    </a:ext>
                  </a:extLst>
                </p14:cNvPr>
                <p14:cNvContentPartPr/>
                <p14:nvPr/>
              </p14:nvContentPartPr>
              <p14:xfrm>
                <a:off x="6219840" y="2007787"/>
                <a:ext cx="230040" cy="168120"/>
              </p14:xfrm>
            </p:contentPart>
          </mc:Choice>
          <mc:Fallback xmlns="">
            <p:pic>
              <p:nvPicPr>
                <p:cNvPr id="15" name="Freihand 14">
                  <a:extLst>
                    <a:ext uri="{FF2B5EF4-FFF2-40B4-BE49-F238E27FC236}">
                      <a16:creationId xmlns:a16="http://schemas.microsoft.com/office/drawing/2014/main" id="{26C0AE49-7BE9-4BFB-8C92-8CFBFDE95736}"/>
                    </a:ext>
                  </a:extLst>
                </p:cNvPr>
                <p:cNvPicPr/>
                <p:nvPr/>
              </p:nvPicPr>
              <p:blipFill>
                <a:blip r:embed="rId21"/>
                <a:stretch>
                  <a:fillRect/>
                </a:stretch>
              </p:blipFill>
              <p:spPr>
                <a:xfrm>
                  <a:off x="6215520" y="2003467"/>
                  <a:ext cx="23868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6" name="Freihand 15">
                  <a:extLst>
                    <a:ext uri="{FF2B5EF4-FFF2-40B4-BE49-F238E27FC236}">
                      <a16:creationId xmlns:a16="http://schemas.microsoft.com/office/drawing/2014/main" id="{5FA66881-0760-469F-A6E5-E1D9C1FE5B6A}"/>
                    </a:ext>
                  </a:extLst>
                </p14:cNvPr>
                <p14:cNvContentPartPr/>
                <p14:nvPr/>
              </p14:nvContentPartPr>
              <p14:xfrm>
                <a:off x="6642840" y="2048107"/>
                <a:ext cx="394920" cy="140760"/>
              </p14:xfrm>
            </p:contentPart>
          </mc:Choice>
          <mc:Fallback xmlns="">
            <p:pic>
              <p:nvPicPr>
                <p:cNvPr id="16" name="Freihand 15">
                  <a:extLst>
                    <a:ext uri="{FF2B5EF4-FFF2-40B4-BE49-F238E27FC236}">
                      <a16:creationId xmlns:a16="http://schemas.microsoft.com/office/drawing/2014/main" id="{5FA66881-0760-469F-A6E5-E1D9C1FE5B6A}"/>
                    </a:ext>
                  </a:extLst>
                </p:cNvPr>
                <p:cNvPicPr/>
                <p:nvPr/>
              </p:nvPicPr>
              <p:blipFill>
                <a:blip r:embed="rId23"/>
                <a:stretch>
                  <a:fillRect/>
                </a:stretch>
              </p:blipFill>
              <p:spPr>
                <a:xfrm>
                  <a:off x="6638520" y="2043787"/>
                  <a:ext cx="4035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7" name="Freihand 16">
                  <a:extLst>
                    <a:ext uri="{FF2B5EF4-FFF2-40B4-BE49-F238E27FC236}">
                      <a16:creationId xmlns:a16="http://schemas.microsoft.com/office/drawing/2014/main" id="{125B5A36-0F0E-4F83-91B1-3791F2DC5163}"/>
                    </a:ext>
                  </a:extLst>
                </p14:cNvPr>
                <p14:cNvContentPartPr/>
                <p14:nvPr/>
              </p14:nvContentPartPr>
              <p14:xfrm>
                <a:off x="6984120" y="1995187"/>
                <a:ext cx="31320" cy="17280"/>
              </p14:xfrm>
            </p:contentPart>
          </mc:Choice>
          <mc:Fallback xmlns="">
            <p:pic>
              <p:nvPicPr>
                <p:cNvPr id="17" name="Freihand 16">
                  <a:extLst>
                    <a:ext uri="{FF2B5EF4-FFF2-40B4-BE49-F238E27FC236}">
                      <a16:creationId xmlns:a16="http://schemas.microsoft.com/office/drawing/2014/main" id="{125B5A36-0F0E-4F83-91B1-3791F2DC5163}"/>
                    </a:ext>
                  </a:extLst>
                </p:cNvPr>
                <p:cNvPicPr/>
                <p:nvPr/>
              </p:nvPicPr>
              <p:blipFill>
                <a:blip r:embed="rId25"/>
                <a:stretch>
                  <a:fillRect/>
                </a:stretch>
              </p:blipFill>
              <p:spPr>
                <a:xfrm>
                  <a:off x="6979800" y="1990867"/>
                  <a:ext cx="3996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Freihand 17">
                  <a:extLst>
                    <a:ext uri="{FF2B5EF4-FFF2-40B4-BE49-F238E27FC236}">
                      <a16:creationId xmlns:a16="http://schemas.microsoft.com/office/drawing/2014/main" id="{F7F958C1-D27A-4B31-94D5-EC507EB6EFDC}"/>
                    </a:ext>
                  </a:extLst>
                </p14:cNvPr>
                <p14:cNvContentPartPr/>
                <p14:nvPr/>
              </p14:nvContentPartPr>
              <p14:xfrm>
                <a:off x="7092120" y="1977187"/>
                <a:ext cx="132120" cy="173520"/>
              </p14:xfrm>
            </p:contentPart>
          </mc:Choice>
          <mc:Fallback xmlns="">
            <p:pic>
              <p:nvPicPr>
                <p:cNvPr id="18" name="Freihand 17">
                  <a:extLst>
                    <a:ext uri="{FF2B5EF4-FFF2-40B4-BE49-F238E27FC236}">
                      <a16:creationId xmlns:a16="http://schemas.microsoft.com/office/drawing/2014/main" id="{F7F958C1-D27A-4B31-94D5-EC507EB6EFDC}"/>
                    </a:ext>
                  </a:extLst>
                </p:cNvPr>
                <p:cNvPicPr/>
                <p:nvPr/>
              </p:nvPicPr>
              <p:blipFill>
                <a:blip r:embed="rId27"/>
                <a:stretch>
                  <a:fillRect/>
                </a:stretch>
              </p:blipFill>
              <p:spPr>
                <a:xfrm>
                  <a:off x="7087800" y="1972867"/>
                  <a:ext cx="1407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9" name="Freihand 18">
                  <a:extLst>
                    <a:ext uri="{FF2B5EF4-FFF2-40B4-BE49-F238E27FC236}">
                      <a16:creationId xmlns:a16="http://schemas.microsoft.com/office/drawing/2014/main" id="{E57D4BF2-8FEF-4C51-87EC-E52E75B20435}"/>
                    </a:ext>
                  </a:extLst>
                </p14:cNvPr>
                <p14:cNvContentPartPr/>
                <p14:nvPr/>
              </p14:nvContentPartPr>
              <p14:xfrm>
                <a:off x="7354200" y="2081947"/>
                <a:ext cx="226080" cy="69480"/>
              </p14:xfrm>
            </p:contentPart>
          </mc:Choice>
          <mc:Fallback xmlns="">
            <p:pic>
              <p:nvPicPr>
                <p:cNvPr id="19" name="Freihand 18">
                  <a:extLst>
                    <a:ext uri="{FF2B5EF4-FFF2-40B4-BE49-F238E27FC236}">
                      <a16:creationId xmlns:a16="http://schemas.microsoft.com/office/drawing/2014/main" id="{E57D4BF2-8FEF-4C51-87EC-E52E75B20435}"/>
                    </a:ext>
                  </a:extLst>
                </p:cNvPr>
                <p:cNvPicPr/>
                <p:nvPr/>
              </p:nvPicPr>
              <p:blipFill>
                <a:blip r:embed="rId29"/>
                <a:stretch>
                  <a:fillRect/>
                </a:stretch>
              </p:blipFill>
              <p:spPr>
                <a:xfrm>
                  <a:off x="7349880" y="2077627"/>
                  <a:ext cx="2347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0" name="Freihand 19">
                  <a:extLst>
                    <a:ext uri="{FF2B5EF4-FFF2-40B4-BE49-F238E27FC236}">
                      <a16:creationId xmlns:a16="http://schemas.microsoft.com/office/drawing/2014/main" id="{3EEFCE09-5415-4D16-A635-B39A2A95746D}"/>
                    </a:ext>
                  </a:extLst>
                </p14:cNvPr>
                <p14:cNvContentPartPr/>
                <p14:nvPr/>
              </p14:nvContentPartPr>
              <p14:xfrm>
                <a:off x="7595040" y="1986187"/>
                <a:ext cx="360" cy="360"/>
              </p14:xfrm>
            </p:contentPart>
          </mc:Choice>
          <mc:Fallback xmlns="">
            <p:pic>
              <p:nvPicPr>
                <p:cNvPr id="20" name="Freihand 19">
                  <a:extLst>
                    <a:ext uri="{FF2B5EF4-FFF2-40B4-BE49-F238E27FC236}">
                      <a16:creationId xmlns:a16="http://schemas.microsoft.com/office/drawing/2014/main" id="{3EEFCE09-5415-4D16-A635-B39A2A95746D}"/>
                    </a:ext>
                  </a:extLst>
                </p:cNvPr>
                <p:cNvPicPr/>
                <p:nvPr/>
              </p:nvPicPr>
              <p:blipFill>
                <a:blip r:embed="rId31"/>
                <a:stretch>
                  <a:fillRect/>
                </a:stretch>
              </p:blipFill>
              <p:spPr>
                <a:xfrm>
                  <a:off x="7590720" y="1981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1" name="Freihand 20">
                  <a:extLst>
                    <a:ext uri="{FF2B5EF4-FFF2-40B4-BE49-F238E27FC236}">
                      <a16:creationId xmlns:a16="http://schemas.microsoft.com/office/drawing/2014/main" id="{92FB1363-6FCD-4FE1-930F-9C9EFA789641}"/>
                    </a:ext>
                  </a:extLst>
                </p14:cNvPr>
                <p14:cNvContentPartPr/>
                <p14:nvPr/>
              </p14:nvContentPartPr>
              <p14:xfrm>
                <a:off x="7763160" y="1991587"/>
                <a:ext cx="351720" cy="145800"/>
              </p14:xfrm>
            </p:contentPart>
          </mc:Choice>
          <mc:Fallback xmlns="">
            <p:pic>
              <p:nvPicPr>
                <p:cNvPr id="21" name="Freihand 20">
                  <a:extLst>
                    <a:ext uri="{FF2B5EF4-FFF2-40B4-BE49-F238E27FC236}">
                      <a16:creationId xmlns:a16="http://schemas.microsoft.com/office/drawing/2014/main" id="{92FB1363-6FCD-4FE1-930F-9C9EFA789641}"/>
                    </a:ext>
                  </a:extLst>
                </p:cNvPr>
                <p:cNvPicPr/>
                <p:nvPr/>
              </p:nvPicPr>
              <p:blipFill>
                <a:blip r:embed="rId33"/>
                <a:stretch>
                  <a:fillRect/>
                </a:stretch>
              </p:blipFill>
              <p:spPr>
                <a:xfrm>
                  <a:off x="7758840" y="1987267"/>
                  <a:ext cx="3603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2" name="Freihand 21">
                  <a:extLst>
                    <a:ext uri="{FF2B5EF4-FFF2-40B4-BE49-F238E27FC236}">
                      <a16:creationId xmlns:a16="http://schemas.microsoft.com/office/drawing/2014/main" id="{A2006770-1D59-4844-BB84-EA6B8ECFBA6A}"/>
                    </a:ext>
                  </a:extLst>
                </p14:cNvPr>
                <p14:cNvContentPartPr/>
                <p14:nvPr/>
              </p14:nvContentPartPr>
              <p14:xfrm>
                <a:off x="8312520" y="1965667"/>
                <a:ext cx="379440" cy="363240"/>
              </p14:xfrm>
            </p:contentPart>
          </mc:Choice>
          <mc:Fallback xmlns="">
            <p:pic>
              <p:nvPicPr>
                <p:cNvPr id="22" name="Freihand 21">
                  <a:extLst>
                    <a:ext uri="{FF2B5EF4-FFF2-40B4-BE49-F238E27FC236}">
                      <a16:creationId xmlns:a16="http://schemas.microsoft.com/office/drawing/2014/main" id="{A2006770-1D59-4844-BB84-EA6B8ECFBA6A}"/>
                    </a:ext>
                  </a:extLst>
                </p:cNvPr>
                <p:cNvPicPr/>
                <p:nvPr/>
              </p:nvPicPr>
              <p:blipFill>
                <a:blip r:embed="rId35"/>
                <a:stretch>
                  <a:fillRect/>
                </a:stretch>
              </p:blipFill>
              <p:spPr>
                <a:xfrm>
                  <a:off x="8308200" y="1961347"/>
                  <a:ext cx="38808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3" name="Freihand 22">
                  <a:extLst>
                    <a:ext uri="{FF2B5EF4-FFF2-40B4-BE49-F238E27FC236}">
                      <a16:creationId xmlns:a16="http://schemas.microsoft.com/office/drawing/2014/main" id="{85D049C4-B620-4A54-B70E-8BA498645B8E}"/>
                    </a:ext>
                  </a:extLst>
                </p14:cNvPr>
                <p14:cNvContentPartPr/>
                <p14:nvPr/>
              </p14:nvContentPartPr>
              <p14:xfrm>
                <a:off x="8699520" y="1972867"/>
                <a:ext cx="35640" cy="45360"/>
              </p14:xfrm>
            </p:contentPart>
          </mc:Choice>
          <mc:Fallback xmlns="">
            <p:pic>
              <p:nvPicPr>
                <p:cNvPr id="23" name="Freihand 22">
                  <a:extLst>
                    <a:ext uri="{FF2B5EF4-FFF2-40B4-BE49-F238E27FC236}">
                      <a16:creationId xmlns:a16="http://schemas.microsoft.com/office/drawing/2014/main" id="{85D049C4-B620-4A54-B70E-8BA498645B8E}"/>
                    </a:ext>
                  </a:extLst>
                </p:cNvPr>
                <p:cNvPicPr/>
                <p:nvPr/>
              </p:nvPicPr>
              <p:blipFill>
                <a:blip r:embed="rId37"/>
                <a:stretch>
                  <a:fillRect/>
                </a:stretch>
              </p:blipFill>
              <p:spPr>
                <a:xfrm>
                  <a:off x="8695200" y="1968547"/>
                  <a:ext cx="4428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4" name="Freihand 23">
                  <a:extLst>
                    <a:ext uri="{FF2B5EF4-FFF2-40B4-BE49-F238E27FC236}">
                      <a16:creationId xmlns:a16="http://schemas.microsoft.com/office/drawing/2014/main" id="{4506510F-0B78-4727-84F5-198A7D5DE382}"/>
                    </a:ext>
                  </a:extLst>
                </p14:cNvPr>
                <p14:cNvContentPartPr/>
                <p14:nvPr/>
              </p14:nvContentPartPr>
              <p14:xfrm>
                <a:off x="8730840" y="1904467"/>
                <a:ext cx="184680" cy="218880"/>
              </p14:xfrm>
            </p:contentPart>
          </mc:Choice>
          <mc:Fallback xmlns="">
            <p:pic>
              <p:nvPicPr>
                <p:cNvPr id="24" name="Freihand 23">
                  <a:extLst>
                    <a:ext uri="{FF2B5EF4-FFF2-40B4-BE49-F238E27FC236}">
                      <a16:creationId xmlns:a16="http://schemas.microsoft.com/office/drawing/2014/main" id="{4506510F-0B78-4727-84F5-198A7D5DE382}"/>
                    </a:ext>
                  </a:extLst>
                </p:cNvPr>
                <p:cNvPicPr/>
                <p:nvPr/>
              </p:nvPicPr>
              <p:blipFill>
                <a:blip r:embed="rId39"/>
                <a:stretch>
                  <a:fillRect/>
                </a:stretch>
              </p:blipFill>
              <p:spPr>
                <a:xfrm>
                  <a:off x="8726520" y="1900147"/>
                  <a:ext cx="19332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5" name="Freihand 24">
                  <a:extLst>
                    <a:ext uri="{FF2B5EF4-FFF2-40B4-BE49-F238E27FC236}">
                      <a16:creationId xmlns:a16="http://schemas.microsoft.com/office/drawing/2014/main" id="{78C74541-D6E6-4353-AFE5-9726D7908622}"/>
                    </a:ext>
                  </a:extLst>
                </p14:cNvPr>
                <p14:cNvContentPartPr/>
                <p14:nvPr/>
              </p14:nvContentPartPr>
              <p14:xfrm>
                <a:off x="8924520" y="2031187"/>
                <a:ext cx="318600" cy="78120"/>
              </p14:xfrm>
            </p:contentPart>
          </mc:Choice>
          <mc:Fallback xmlns="">
            <p:pic>
              <p:nvPicPr>
                <p:cNvPr id="25" name="Freihand 24">
                  <a:extLst>
                    <a:ext uri="{FF2B5EF4-FFF2-40B4-BE49-F238E27FC236}">
                      <a16:creationId xmlns:a16="http://schemas.microsoft.com/office/drawing/2014/main" id="{78C74541-D6E6-4353-AFE5-9726D7908622}"/>
                    </a:ext>
                  </a:extLst>
                </p:cNvPr>
                <p:cNvPicPr/>
                <p:nvPr/>
              </p:nvPicPr>
              <p:blipFill>
                <a:blip r:embed="rId41"/>
                <a:stretch>
                  <a:fillRect/>
                </a:stretch>
              </p:blipFill>
              <p:spPr>
                <a:xfrm>
                  <a:off x="8920200" y="2026867"/>
                  <a:ext cx="3272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6" name="Freihand 25">
                  <a:extLst>
                    <a:ext uri="{FF2B5EF4-FFF2-40B4-BE49-F238E27FC236}">
                      <a16:creationId xmlns:a16="http://schemas.microsoft.com/office/drawing/2014/main" id="{8C9C563D-FDE8-4691-9977-E9B3CEDF4392}"/>
                    </a:ext>
                  </a:extLst>
                </p14:cNvPr>
                <p14:cNvContentPartPr/>
                <p14:nvPr/>
              </p14:nvContentPartPr>
              <p14:xfrm>
                <a:off x="9501600" y="1918147"/>
                <a:ext cx="16560" cy="159480"/>
              </p14:xfrm>
            </p:contentPart>
          </mc:Choice>
          <mc:Fallback xmlns="">
            <p:pic>
              <p:nvPicPr>
                <p:cNvPr id="26" name="Freihand 25">
                  <a:extLst>
                    <a:ext uri="{FF2B5EF4-FFF2-40B4-BE49-F238E27FC236}">
                      <a16:creationId xmlns:a16="http://schemas.microsoft.com/office/drawing/2014/main" id="{8C9C563D-FDE8-4691-9977-E9B3CEDF4392}"/>
                    </a:ext>
                  </a:extLst>
                </p:cNvPr>
                <p:cNvPicPr/>
                <p:nvPr/>
              </p:nvPicPr>
              <p:blipFill>
                <a:blip r:embed="rId43"/>
                <a:stretch>
                  <a:fillRect/>
                </a:stretch>
              </p:blipFill>
              <p:spPr>
                <a:xfrm>
                  <a:off x="9497280" y="1913827"/>
                  <a:ext cx="2520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7" name="Freihand 26">
                  <a:extLst>
                    <a:ext uri="{FF2B5EF4-FFF2-40B4-BE49-F238E27FC236}">
                      <a16:creationId xmlns:a16="http://schemas.microsoft.com/office/drawing/2014/main" id="{445D510C-C175-4C76-82EC-D1A642A1FA02}"/>
                    </a:ext>
                  </a:extLst>
                </p14:cNvPr>
                <p14:cNvContentPartPr/>
                <p14:nvPr/>
              </p14:nvContentPartPr>
              <p14:xfrm>
                <a:off x="9498720" y="1914907"/>
                <a:ext cx="178560" cy="29880"/>
              </p14:xfrm>
            </p:contentPart>
          </mc:Choice>
          <mc:Fallback xmlns="">
            <p:pic>
              <p:nvPicPr>
                <p:cNvPr id="27" name="Freihand 26">
                  <a:extLst>
                    <a:ext uri="{FF2B5EF4-FFF2-40B4-BE49-F238E27FC236}">
                      <a16:creationId xmlns:a16="http://schemas.microsoft.com/office/drawing/2014/main" id="{445D510C-C175-4C76-82EC-D1A642A1FA02}"/>
                    </a:ext>
                  </a:extLst>
                </p:cNvPr>
                <p:cNvPicPr/>
                <p:nvPr/>
              </p:nvPicPr>
              <p:blipFill>
                <a:blip r:embed="rId45"/>
                <a:stretch>
                  <a:fillRect/>
                </a:stretch>
              </p:blipFill>
              <p:spPr>
                <a:xfrm>
                  <a:off x="9494400" y="1910587"/>
                  <a:ext cx="1872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8" name="Freihand 27">
                  <a:extLst>
                    <a:ext uri="{FF2B5EF4-FFF2-40B4-BE49-F238E27FC236}">
                      <a16:creationId xmlns:a16="http://schemas.microsoft.com/office/drawing/2014/main" id="{9C89CEB7-66D8-4932-BD1F-0A3B8BF56C7A}"/>
                    </a:ext>
                  </a:extLst>
                </p14:cNvPr>
                <p14:cNvContentPartPr/>
                <p14:nvPr/>
              </p14:nvContentPartPr>
              <p14:xfrm>
                <a:off x="9497640" y="1981867"/>
                <a:ext cx="157680" cy="118800"/>
              </p14:xfrm>
            </p:contentPart>
          </mc:Choice>
          <mc:Fallback xmlns="">
            <p:pic>
              <p:nvPicPr>
                <p:cNvPr id="28" name="Freihand 27">
                  <a:extLst>
                    <a:ext uri="{FF2B5EF4-FFF2-40B4-BE49-F238E27FC236}">
                      <a16:creationId xmlns:a16="http://schemas.microsoft.com/office/drawing/2014/main" id="{9C89CEB7-66D8-4932-BD1F-0A3B8BF56C7A}"/>
                    </a:ext>
                  </a:extLst>
                </p:cNvPr>
                <p:cNvPicPr/>
                <p:nvPr/>
              </p:nvPicPr>
              <p:blipFill>
                <a:blip r:embed="rId47"/>
                <a:stretch>
                  <a:fillRect/>
                </a:stretch>
              </p:blipFill>
              <p:spPr>
                <a:xfrm>
                  <a:off x="9493320" y="1977547"/>
                  <a:ext cx="1663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 name="Freihand 28">
                  <a:extLst>
                    <a:ext uri="{FF2B5EF4-FFF2-40B4-BE49-F238E27FC236}">
                      <a16:creationId xmlns:a16="http://schemas.microsoft.com/office/drawing/2014/main" id="{ABDE6CA1-E6A4-4070-B8B2-BC1CEB55D88A}"/>
                    </a:ext>
                  </a:extLst>
                </p14:cNvPr>
                <p14:cNvContentPartPr/>
                <p14:nvPr/>
              </p14:nvContentPartPr>
              <p14:xfrm>
                <a:off x="9647760" y="2037667"/>
                <a:ext cx="241560" cy="46800"/>
              </p14:xfrm>
            </p:contentPart>
          </mc:Choice>
          <mc:Fallback xmlns="">
            <p:pic>
              <p:nvPicPr>
                <p:cNvPr id="29" name="Freihand 28">
                  <a:extLst>
                    <a:ext uri="{FF2B5EF4-FFF2-40B4-BE49-F238E27FC236}">
                      <a16:creationId xmlns:a16="http://schemas.microsoft.com/office/drawing/2014/main" id="{ABDE6CA1-E6A4-4070-B8B2-BC1CEB55D88A}"/>
                    </a:ext>
                  </a:extLst>
                </p:cNvPr>
                <p:cNvPicPr/>
                <p:nvPr/>
              </p:nvPicPr>
              <p:blipFill>
                <a:blip r:embed="rId49"/>
                <a:stretch>
                  <a:fillRect/>
                </a:stretch>
              </p:blipFill>
              <p:spPr>
                <a:xfrm>
                  <a:off x="9643440" y="2033347"/>
                  <a:ext cx="2502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0" name="Freihand 29">
                  <a:extLst>
                    <a:ext uri="{FF2B5EF4-FFF2-40B4-BE49-F238E27FC236}">
                      <a16:creationId xmlns:a16="http://schemas.microsoft.com/office/drawing/2014/main" id="{1C815155-5399-4BE0-9DEE-31A6D39C0F54}"/>
                    </a:ext>
                  </a:extLst>
                </p14:cNvPr>
                <p14:cNvContentPartPr/>
                <p14:nvPr/>
              </p14:nvContentPartPr>
              <p14:xfrm>
                <a:off x="9828120" y="1860547"/>
                <a:ext cx="360" cy="17640"/>
              </p14:xfrm>
            </p:contentPart>
          </mc:Choice>
          <mc:Fallback xmlns="">
            <p:pic>
              <p:nvPicPr>
                <p:cNvPr id="30" name="Freihand 29">
                  <a:extLst>
                    <a:ext uri="{FF2B5EF4-FFF2-40B4-BE49-F238E27FC236}">
                      <a16:creationId xmlns:a16="http://schemas.microsoft.com/office/drawing/2014/main" id="{1C815155-5399-4BE0-9DEE-31A6D39C0F54}"/>
                    </a:ext>
                  </a:extLst>
                </p:cNvPr>
                <p:cNvPicPr/>
                <p:nvPr/>
              </p:nvPicPr>
              <p:blipFill>
                <a:blip r:embed="rId51"/>
                <a:stretch>
                  <a:fillRect/>
                </a:stretch>
              </p:blipFill>
              <p:spPr>
                <a:xfrm>
                  <a:off x="9823800" y="1856227"/>
                  <a:ext cx="90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1" name="Freihand 30">
                  <a:extLst>
                    <a:ext uri="{FF2B5EF4-FFF2-40B4-BE49-F238E27FC236}">
                      <a16:creationId xmlns:a16="http://schemas.microsoft.com/office/drawing/2014/main" id="{5C98EDD1-C8E3-430D-841C-BA2C5FFAE8C8}"/>
                    </a:ext>
                  </a:extLst>
                </p14:cNvPr>
                <p14:cNvContentPartPr/>
                <p14:nvPr/>
              </p14:nvContentPartPr>
              <p14:xfrm>
                <a:off x="9915960" y="1827067"/>
                <a:ext cx="138240" cy="268560"/>
              </p14:xfrm>
            </p:contentPart>
          </mc:Choice>
          <mc:Fallback xmlns="">
            <p:pic>
              <p:nvPicPr>
                <p:cNvPr id="31" name="Freihand 30">
                  <a:extLst>
                    <a:ext uri="{FF2B5EF4-FFF2-40B4-BE49-F238E27FC236}">
                      <a16:creationId xmlns:a16="http://schemas.microsoft.com/office/drawing/2014/main" id="{5C98EDD1-C8E3-430D-841C-BA2C5FFAE8C8}"/>
                    </a:ext>
                  </a:extLst>
                </p:cNvPr>
                <p:cNvPicPr/>
                <p:nvPr/>
              </p:nvPicPr>
              <p:blipFill>
                <a:blip r:embed="rId53"/>
                <a:stretch>
                  <a:fillRect/>
                </a:stretch>
              </p:blipFill>
              <p:spPr>
                <a:xfrm>
                  <a:off x="9911640" y="1822747"/>
                  <a:ext cx="14688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2" name="Freihand 31">
                  <a:extLst>
                    <a:ext uri="{FF2B5EF4-FFF2-40B4-BE49-F238E27FC236}">
                      <a16:creationId xmlns:a16="http://schemas.microsoft.com/office/drawing/2014/main" id="{EC5DAD55-AA8E-467C-8B9F-82D6B876A86B}"/>
                    </a:ext>
                  </a:extLst>
                </p14:cNvPr>
                <p14:cNvContentPartPr/>
                <p14:nvPr/>
              </p14:nvContentPartPr>
              <p14:xfrm>
                <a:off x="10075440" y="1830307"/>
                <a:ext cx="314640" cy="266760"/>
              </p14:xfrm>
            </p:contentPart>
          </mc:Choice>
          <mc:Fallback xmlns="">
            <p:pic>
              <p:nvPicPr>
                <p:cNvPr id="32" name="Freihand 31">
                  <a:extLst>
                    <a:ext uri="{FF2B5EF4-FFF2-40B4-BE49-F238E27FC236}">
                      <a16:creationId xmlns:a16="http://schemas.microsoft.com/office/drawing/2014/main" id="{EC5DAD55-AA8E-467C-8B9F-82D6B876A86B}"/>
                    </a:ext>
                  </a:extLst>
                </p:cNvPr>
                <p:cNvPicPr/>
                <p:nvPr/>
              </p:nvPicPr>
              <p:blipFill>
                <a:blip r:embed="rId55"/>
                <a:stretch>
                  <a:fillRect/>
                </a:stretch>
              </p:blipFill>
              <p:spPr>
                <a:xfrm>
                  <a:off x="10071120" y="1825987"/>
                  <a:ext cx="32328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3" name="Freihand 32">
                  <a:extLst>
                    <a:ext uri="{FF2B5EF4-FFF2-40B4-BE49-F238E27FC236}">
                      <a16:creationId xmlns:a16="http://schemas.microsoft.com/office/drawing/2014/main" id="{E25F5CE5-2459-428F-A2E4-40AC7DEE4708}"/>
                    </a:ext>
                  </a:extLst>
                </p14:cNvPr>
                <p14:cNvContentPartPr/>
                <p14:nvPr/>
              </p14:nvContentPartPr>
              <p14:xfrm>
                <a:off x="10263000" y="1830307"/>
                <a:ext cx="360" cy="360"/>
              </p14:xfrm>
            </p:contentPart>
          </mc:Choice>
          <mc:Fallback xmlns="">
            <p:pic>
              <p:nvPicPr>
                <p:cNvPr id="33" name="Freihand 32">
                  <a:extLst>
                    <a:ext uri="{FF2B5EF4-FFF2-40B4-BE49-F238E27FC236}">
                      <a16:creationId xmlns:a16="http://schemas.microsoft.com/office/drawing/2014/main" id="{E25F5CE5-2459-428F-A2E4-40AC7DEE4708}"/>
                    </a:ext>
                  </a:extLst>
                </p:cNvPr>
                <p:cNvPicPr/>
                <p:nvPr/>
              </p:nvPicPr>
              <p:blipFill>
                <a:blip r:embed="rId31"/>
                <a:stretch>
                  <a:fillRect/>
                </a:stretch>
              </p:blipFill>
              <p:spPr>
                <a:xfrm>
                  <a:off x="10258680" y="18259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4" name="Freihand 33">
                  <a:extLst>
                    <a:ext uri="{FF2B5EF4-FFF2-40B4-BE49-F238E27FC236}">
                      <a16:creationId xmlns:a16="http://schemas.microsoft.com/office/drawing/2014/main" id="{29A1E1DD-1F60-4A9A-B1BE-F989AC24381A}"/>
                    </a:ext>
                  </a:extLst>
                </p14:cNvPr>
                <p14:cNvContentPartPr/>
                <p14:nvPr/>
              </p14:nvContentPartPr>
              <p14:xfrm>
                <a:off x="10550280" y="1919587"/>
                <a:ext cx="501120" cy="363240"/>
              </p14:xfrm>
            </p:contentPart>
          </mc:Choice>
          <mc:Fallback xmlns="">
            <p:pic>
              <p:nvPicPr>
                <p:cNvPr id="34" name="Freihand 33">
                  <a:extLst>
                    <a:ext uri="{FF2B5EF4-FFF2-40B4-BE49-F238E27FC236}">
                      <a16:creationId xmlns:a16="http://schemas.microsoft.com/office/drawing/2014/main" id="{29A1E1DD-1F60-4A9A-B1BE-F989AC24381A}"/>
                    </a:ext>
                  </a:extLst>
                </p:cNvPr>
                <p:cNvPicPr/>
                <p:nvPr/>
              </p:nvPicPr>
              <p:blipFill>
                <a:blip r:embed="rId58"/>
                <a:stretch>
                  <a:fillRect/>
                </a:stretch>
              </p:blipFill>
              <p:spPr>
                <a:xfrm>
                  <a:off x="10545960" y="1915267"/>
                  <a:ext cx="50976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5" name="Freihand 34">
                  <a:extLst>
                    <a:ext uri="{FF2B5EF4-FFF2-40B4-BE49-F238E27FC236}">
                      <a16:creationId xmlns:a16="http://schemas.microsoft.com/office/drawing/2014/main" id="{CB28D3EE-4880-4158-9FA4-325F4F4DE9A2}"/>
                    </a:ext>
                  </a:extLst>
                </p14:cNvPr>
                <p14:cNvContentPartPr/>
                <p14:nvPr/>
              </p14:nvContentPartPr>
              <p14:xfrm>
                <a:off x="11085960" y="1959187"/>
                <a:ext cx="117720" cy="85320"/>
              </p14:xfrm>
            </p:contentPart>
          </mc:Choice>
          <mc:Fallback xmlns="">
            <p:pic>
              <p:nvPicPr>
                <p:cNvPr id="35" name="Freihand 34">
                  <a:extLst>
                    <a:ext uri="{FF2B5EF4-FFF2-40B4-BE49-F238E27FC236}">
                      <a16:creationId xmlns:a16="http://schemas.microsoft.com/office/drawing/2014/main" id="{CB28D3EE-4880-4158-9FA4-325F4F4DE9A2}"/>
                    </a:ext>
                  </a:extLst>
                </p:cNvPr>
                <p:cNvPicPr/>
                <p:nvPr/>
              </p:nvPicPr>
              <p:blipFill>
                <a:blip r:embed="rId60"/>
                <a:stretch>
                  <a:fillRect/>
                </a:stretch>
              </p:blipFill>
              <p:spPr>
                <a:xfrm>
                  <a:off x="11081640" y="1954867"/>
                  <a:ext cx="12636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6" name="Freihand 35">
                  <a:extLst>
                    <a:ext uri="{FF2B5EF4-FFF2-40B4-BE49-F238E27FC236}">
                      <a16:creationId xmlns:a16="http://schemas.microsoft.com/office/drawing/2014/main" id="{9B117C8B-45DA-47BC-AB68-EF0C0140606B}"/>
                    </a:ext>
                  </a:extLst>
                </p14:cNvPr>
                <p14:cNvContentPartPr/>
                <p14:nvPr/>
              </p14:nvContentPartPr>
              <p14:xfrm>
                <a:off x="11191440" y="1909507"/>
                <a:ext cx="135360" cy="109080"/>
              </p14:xfrm>
            </p:contentPart>
          </mc:Choice>
          <mc:Fallback xmlns="">
            <p:pic>
              <p:nvPicPr>
                <p:cNvPr id="36" name="Freihand 35">
                  <a:extLst>
                    <a:ext uri="{FF2B5EF4-FFF2-40B4-BE49-F238E27FC236}">
                      <a16:creationId xmlns:a16="http://schemas.microsoft.com/office/drawing/2014/main" id="{9B117C8B-45DA-47BC-AB68-EF0C0140606B}"/>
                    </a:ext>
                  </a:extLst>
                </p:cNvPr>
                <p:cNvPicPr/>
                <p:nvPr/>
              </p:nvPicPr>
              <p:blipFill>
                <a:blip r:embed="rId62"/>
                <a:stretch>
                  <a:fillRect/>
                </a:stretch>
              </p:blipFill>
              <p:spPr>
                <a:xfrm>
                  <a:off x="11187120" y="1905187"/>
                  <a:ext cx="14400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7" name="Freihand 36">
                  <a:extLst>
                    <a:ext uri="{FF2B5EF4-FFF2-40B4-BE49-F238E27FC236}">
                      <a16:creationId xmlns:a16="http://schemas.microsoft.com/office/drawing/2014/main" id="{66982F8C-575C-4169-8A78-18D4092A4F74}"/>
                    </a:ext>
                  </a:extLst>
                </p14:cNvPr>
                <p14:cNvContentPartPr/>
                <p14:nvPr/>
              </p14:nvContentPartPr>
              <p14:xfrm>
                <a:off x="11319600" y="1885747"/>
                <a:ext cx="137520" cy="131400"/>
              </p14:xfrm>
            </p:contentPart>
          </mc:Choice>
          <mc:Fallback xmlns="">
            <p:pic>
              <p:nvPicPr>
                <p:cNvPr id="37" name="Freihand 36">
                  <a:extLst>
                    <a:ext uri="{FF2B5EF4-FFF2-40B4-BE49-F238E27FC236}">
                      <a16:creationId xmlns:a16="http://schemas.microsoft.com/office/drawing/2014/main" id="{66982F8C-575C-4169-8A78-18D4092A4F74}"/>
                    </a:ext>
                  </a:extLst>
                </p:cNvPr>
                <p:cNvPicPr/>
                <p:nvPr/>
              </p:nvPicPr>
              <p:blipFill>
                <a:blip r:embed="rId64"/>
                <a:stretch>
                  <a:fillRect/>
                </a:stretch>
              </p:blipFill>
              <p:spPr>
                <a:xfrm>
                  <a:off x="11315280" y="1881427"/>
                  <a:ext cx="14616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8" name="Freihand 37">
                  <a:extLst>
                    <a:ext uri="{FF2B5EF4-FFF2-40B4-BE49-F238E27FC236}">
                      <a16:creationId xmlns:a16="http://schemas.microsoft.com/office/drawing/2014/main" id="{7F95E9AE-6529-4ABB-B8E8-284664964EE6}"/>
                    </a:ext>
                  </a:extLst>
                </p14:cNvPr>
                <p14:cNvContentPartPr/>
                <p14:nvPr/>
              </p14:nvContentPartPr>
              <p14:xfrm>
                <a:off x="11451720" y="1870627"/>
                <a:ext cx="317880" cy="119880"/>
              </p14:xfrm>
            </p:contentPart>
          </mc:Choice>
          <mc:Fallback xmlns="">
            <p:pic>
              <p:nvPicPr>
                <p:cNvPr id="38" name="Freihand 37">
                  <a:extLst>
                    <a:ext uri="{FF2B5EF4-FFF2-40B4-BE49-F238E27FC236}">
                      <a16:creationId xmlns:a16="http://schemas.microsoft.com/office/drawing/2014/main" id="{7F95E9AE-6529-4ABB-B8E8-284664964EE6}"/>
                    </a:ext>
                  </a:extLst>
                </p:cNvPr>
                <p:cNvPicPr/>
                <p:nvPr/>
              </p:nvPicPr>
              <p:blipFill>
                <a:blip r:embed="rId66"/>
                <a:stretch>
                  <a:fillRect/>
                </a:stretch>
              </p:blipFill>
              <p:spPr>
                <a:xfrm>
                  <a:off x="11447400" y="1866307"/>
                  <a:ext cx="326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9" name="Freihand 38">
                  <a:extLst>
                    <a:ext uri="{FF2B5EF4-FFF2-40B4-BE49-F238E27FC236}">
                      <a16:creationId xmlns:a16="http://schemas.microsoft.com/office/drawing/2014/main" id="{8C038586-D568-437C-9D3E-F254861D37E1}"/>
                    </a:ext>
                  </a:extLst>
                </p14:cNvPr>
                <p14:cNvContentPartPr/>
                <p14:nvPr/>
              </p14:nvContentPartPr>
              <p14:xfrm>
                <a:off x="11825040" y="1760467"/>
                <a:ext cx="29160" cy="233640"/>
              </p14:xfrm>
            </p:contentPart>
          </mc:Choice>
          <mc:Fallback xmlns="">
            <p:pic>
              <p:nvPicPr>
                <p:cNvPr id="39" name="Freihand 38">
                  <a:extLst>
                    <a:ext uri="{FF2B5EF4-FFF2-40B4-BE49-F238E27FC236}">
                      <a16:creationId xmlns:a16="http://schemas.microsoft.com/office/drawing/2014/main" id="{8C038586-D568-437C-9D3E-F254861D37E1}"/>
                    </a:ext>
                  </a:extLst>
                </p:cNvPr>
                <p:cNvPicPr/>
                <p:nvPr/>
              </p:nvPicPr>
              <p:blipFill>
                <a:blip r:embed="rId68"/>
                <a:stretch>
                  <a:fillRect/>
                </a:stretch>
              </p:blipFill>
              <p:spPr>
                <a:xfrm>
                  <a:off x="11820720" y="1756147"/>
                  <a:ext cx="3780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0" name="Freihand 39">
                  <a:extLst>
                    <a:ext uri="{FF2B5EF4-FFF2-40B4-BE49-F238E27FC236}">
                      <a16:creationId xmlns:a16="http://schemas.microsoft.com/office/drawing/2014/main" id="{4C317EBA-5D63-4E2C-8267-7D3BC5A98E52}"/>
                    </a:ext>
                  </a:extLst>
                </p14:cNvPr>
                <p14:cNvContentPartPr/>
                <p14:nvPr/>
              </p14:nvContentPartPr>
              <p14:xfrm>
                <a:off x="8002200" y="1672987"/>
                <a:ext cx="1303200" cy="753840"/>
              </p14:xfrm>
            </p:contentPart>
          </mc:Choice>
          <mc:Fallback xmlns="">
            <p:pic>
              <p:nvPicPr>
                <p:cNvPr id="40" name="Freihand 39">
                  <a:extLst>
                    <a:ext uri="{FF2B5EF4-FFF2-40B4-BE49-F238E27FC236}">
                      <a16:creationId xmlns:a16="http://schemas.microsoft.com/office/drawing/2014/main" id="{4C317EBA-5D63-4E2C-8267-7D3BC5A98E52}"/>
                    </a:ext>
                  </a:extLst>
                </p:cNvPr>
                <p:cNvPicPr/>
                <p:nvPr/>
              </p:nvPicPr>
              <p:blipFill>
                <a:blip r:embed="rId70"/>
                <a:stretch>
                  <a:fillRect/>
                </a:stretch>
              </p:blipFill>
              <p:spPr>
                <a:xfrm>
                  <a:off x="7997880" y="1668667"/>
                  <a:ext cx="1311840" cy="76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1">
            <p14:nvContentPartPr>
              <p14:cNvPr id="42" name="Freihand 41">
                <a:extLst>
                  <a:ext uri="{FF2B5EF4-FFF2-40B4-BE49-F238E27FC236}">
                    <a16:creationId xmlns:a16="http://schemas.microsoft.com/office/drawing/2014/main" id="{5B3B9CDA-4BAC-48F5-AC24-42E1A0179989}"/>
                  </a:ext>
                </a:extLst>
              </p14:cNvPr>
              <p14:cNvContentPartPr/>
              <p14:nvPr/>
            </p14:nvContentPartPr>
            <p14:xfrm>
              <a:off x="1097040" y="3757387"/>
              <a:ext cx="2773440" cy="45360"/>
            </p14:xfrm>
          </p:contentPart>
        </mc:Choice>
        <mc:Fallback xmlns="">
          <p:pic>
            <p:nvPicPr>
              <p:cNvPr id="42" name="Freihand 41">
                <a:extLst>
                  <a:ext uri="{FF2B5EF4-FFF2-40B4-BE49-F238E27FC236}">
                    <a16:creationId xmlns:a16="http://schemas.microsoft.com/office/drawing/2014/main" id="{5B3B9CDA-4BAC-48F5-AC24-42E1A0179989}"/>
                  </a:ext>
                </a:extLst>
              </p:cNvPr>
              <p:cNvPicPr/>
              <p:nvPr/>
            </p:nvPicPr>
            <p:blipFill>
              <a:blip r:embed="rId72"/>
              <a:stretch>
                <a:fillRect/>
              </a:stretch>
            </p:blipFill>
            <p:spPr>
              <a:xfrm>
                <a:off x="1092720" y="3753067"/>
                <a:ext cx="278208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3" name="Freihand 42">
                <a:extLst>
                  <a:ext uri="{FF2B5EF4-FFF2-40B4-BE49-F238E27FC236}">
                    <a16:creationId xmlns:a16="http://schemas.microsoft.com/office/drawing/2014/main" id="{1663A3A6-44CE-4857-9C6B-BEBAD54681B2}"/>
                  </a:ext>
                </a:extLst>
              </p14:cNvPr>
              <p14:cNvContentPartPr/>
              <p14:nvPr/>
            </p14:nvContentPartPr>
            <p14:xfrm>
              <a:off x="2209800" y="4119907"/>
              <a:ext cx="360" cy="360"/>
            </p14:xfrm>
          </p:contentPart>
        </mc:Choice>
        <mc:Fallback xmlns="">
          <p:pic>
            <p:nvPicPr>
              <p:cNvPr id="43" name="Freihand 42">
                <a:extLst>
                  <a:ext uri="{FF2B5EF4-FFF2-40B4-BE49-F238E27FC236}">
                    <a16:creationId xmlns:a16="http://schemas.microsoft.com/office/drawing/2014/main" id="{1663A3A6-44CE-4857-9C6B-BEBAD54681B2}"/>
                  </a:ext>
                </a:extLst>
              </p:cNvPr>
              <p:cNvPicPr/>
              <p:nvPr/>
            </p:nvPicPr>
            <p:blipFill>
              <a:blip r:embed="rId31"/>
              <a:stretch>
                <a:fillRect/>
              </a:stretch>
            </p:blipFill>
            <p:spPr>
              <a:xfrm>
                <a:off x="2205480" y="4115587"/>
                <a:ext cx="9000" cy="9000"/>
              </a:xfrm>
              <a:prstGeom prst="rect">
                <a:avLst/>
              </a:prstGeom>
            </p:spPr>
          </p:pic>
        </mc:Fallback>
      </mc:AlternateContent>
      <p:grpSp>
        <p:nvGrpSpPr>
          <p:cNvPr id="46" name="Gruppieren 45">
            <a:extLst>
              <a:ext uri="{FF2B5EF4-FFF2-40B4-BE49-F238E27FC236}">
                <a16:creationId xmlns:a16="http://schemas.microsoft.com/office/drawing/2014/main" id="{D518F7C2-6B05-4F94-AF55-1E0458BE6919}"/>
              </a:ext>
            </a:extLst>
          </p:cNvPr>
          <p:cNvGrpSpPr/>
          <p:nvPr/>
        </p:nvGrpSpPr>
        <p:grpSpPr>
          <a:xfrm>
            <a:off x="6334680" y="4133947"/>
            <a:ext cx="422640" cy="14040"/>
            <a:chOff x="6334680" y="4133947"/>
            <a:chExt cx="422640" cy="14040"/>
          </a:xfrm>
        </p:grpSpPr>
        <mc:AlternateContent xmlns:mc="http://schemas.openxmlformats.org/markup-compatibility/2006" xmlns:p14="http://schemas.microsoft.com/office/powerpoint/2010/main">
          <mc:Choice Requires="p14">
            <p:contentPart p14:bwMode="auto" r:id="rId74">
              <p14:nvContentPartPr>
                <p14:cNvPr id="44" name="Freihand 43">
                  <a:extLst>
                    <a:ext uri="{FF2B5EF4-FFF2-40B4-BE49-F238E27FC236}">
                      <a16:creationId xmlns:a16="http://schemas.microsoft.com/office/drawing/2014/main" id="{0ED25373-7F6B-4E73-8159-7D79AFFFB9FE}"/>
                    </a:ext>
                  </a:extLst>
                </p14:cNvPr>
                <p14:cNvContentPartPr/>
                <p14:nvPr/>
              </p14:nvContentPartPr>
              <p14:xfrm>
                <a:off x="6334680" y="4133947"/>
                <a:ext cx="121320" cy="14040"/>
              </p14:xfrm>
            </p:contentPart>
          </mc:Choice>
          <mc:Fallback xmlns="">
            <p:pic>
              <p:nvPicPr>
                <p:cNvPr id="44" name="Freihand 43">
                  <a:extLst>
                    <a:ext uri="{FF2B5EF4-FFF2-40B4-BE49-F238E27FC236}">
                      <a16:creationId xmlns:a16="http://schemas.microsoft.com/office/drawing/2014/main" id="{0ED25373-7F6B-4E73-8159-7D79AFFFB9FE}"/>
                    </a:ext>
                  </a:extLst>
                </p:cNvPr>
                <p:cNvPicPr/>
                <p:nvPr/>
              </p:nvPicPr>
              <p:blipFill>
                <a:blip r:embed="rId75"/>
                <a:stretch>
                  <a:fillRect/>
                </a:stretch>
              </p:blipFill>
              <p:spPr>
                <a:xfrm>
                  <a:off x="6330360" y="4129627"/>
                  <a:ext cx="1299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5" name="Freihand 44">
                  <a:extLst>
                    <a:ext uri="{FF2B5EF4-FFF2-40B4-BE49-F238E27FC236}">
                      <a16:creationId xmlns:a16="http://schemas.microsoft.com/office/drawing/2014/main" id="{5203893A-F86D-4DA1-9F24-54E0418100A0}"/>
                    </a:ext>
                  </a:extLst>
                </p14:cNvPr>
                <p14:cNvContentPartPr/>
                <p14:nvPr/>
              </p14:nvContentPartPr>
              <p14:xfrm>
                <a:off x="6723120" y="4141147"/>
                <a:ext cx="34200" cy="360"/>
              </p14:xfrm>
            </p:contentPart>
          </mc:Choice>
          <mc:Fallback xmlns="">
            <p:pic>
              <p:nvPicPr>
                <p:cNvPr id="45" name="Freihand 44">
                  <a:extLst>
                    <a:ext uri="{FF2B5EF4-FFF2-40B4-BE49-F238E27FC236}">
                      <a16:creationId xmlns:a16="http://schemas.microsoft.com/office/drawing/2014/main" id="{5203893A-F86D-4DA1-9F24-54E0418100A0}"/>
                    </a:ext>
                  </a:extLst>
                </p:cNvPr>
                <p:cNvPicPr/>
                <p:nvPr/>
              </p:nvPicPr>
              <p:blipFill>
                <a:blip r:embed="rId77"/>
                <a:stretch>
                  <a:fillRect/>
                </a:stretch>
              </p:blipFill>
              <p:spPr>
                <a:xfrm>
                  <a:off x="6718800" y="4136827"/>
                  <a:ext cx="42840" cy="9000"/>
                </a:xfrm>
                <a:prstGeom prst="rect">
                  <a:avLst/>
                </a:prstGeom>
              </p:spPr>
            </p:pic>
          </mc:Fallback>
        </mc:AlternateContent>
      </p:grpSp>
    </p:spTree>
    <p:extLst>
      <p:ext uri="{BB962C8B-B14F-4D97-AF65-F5344CB8AC3E}">
        <p14:creationId xmlns:p14="http://schemas.microsoft.com/office/powerpoint/2010/main" val="1972260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295498" y="683349"/>
            <a:ext cx="9036497" cy="1132128"/>
          </a:xfrm>
          <a:prstGeom prst="rect">
            <a:avLst/>
          </a:prstGeom>
          <a:noFill/>
        </p:spPr>
        <p:txBody>
          <a:bodyPr wrap="square" rtlCol="0">
            <a:noAutofit/>
          </a:bodyPr>
          <a:lstStyle/>
          <a:p>
            <a:r>
              <a:rPr lang="de-DE" sz="2200" b="1" dirty="0">
                <a:latin typeface="Times New Roman" panose="02020603050405020304" pitchFamily="18" charset="0"/>
                <a:cs typeface="Times New Roman" panose="02020603050405020304" pitchFamily="18" charset="0"/>
              </a:rPr>
              <a:t>Beispiel:</a:t>
            </a:r>
          </a:p>
          <a:p>
            <a:r>
              <a:rPr lang="de-DE" sz="2200" dirty="0">
                <a:latin typeface="Times New Roman" panose="02020603050405020304" pitchFamily="18" charset="0"/>
                <a:cs typeface="Times New Roman" panose="02020603050405020304" pitchFamily="18" charset="0"/>
              </a:rPr>
              <a:t>Sie stehen am 17.07.2014 vor der entscheidenden Klausur Ihres Studiums und haben am Sonntag vorher drei  alternative Handlungsmöglichkeiten</a:t>
            </a:r>
          </a:p>
          <a:p>
            <a:endParaRPr lang="de-DE" sz="2200"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295498" y="2018757"/>
            <a:ext cx="9036497" cy="732825"/>
          </a:xfrm>
          <a:prstGeom prst="rect">
            <a:avLst/>
          </a:prstGeom>
          <a:noFill/>
        </p:spPr>
        <p:txBody>
          <a:bodyPr wrap="square" rtlCol="0">
            <a:noAutofit/>
          </a:bodyPr>
          <a:lstStyle/>
          <a:p>
            <a:pPr marL="457200" indent="-457200">
              <a:buFont typeface="+mj-lt"/>
              <a:buAutoNum type="arabicPeriod"/>
            </a:pPr>
            <a:r>
              <a:rPr lang="de-DE" sz="2200" dirty="0">
                <a:latin typeface="Times New Roman" panose="02020603050405020304" pitchFamily="18" charset="0"/>
                <a:cs typeface="Times New Roman" panose="02020603050405020304" pitchFamily="18" charset="0"/>
              </a:rPr>
              <a:t>Sie schauen das WM-Finale Deutschland-Argentinien, trinken dabei ein paar Bier und lernen nicht </a:t>
            </a:r>
          </a:p>
          <a:p>
            <a:endParaRPr lang="de-DE" sz="2200" dirty="0">
              <a:latin typeface="Times New Roman" panose="02020603050405020304" pitchFamily="18" charset="0"/>
              <a:cs typeface="Times New Roman" panose="02020603050405020304" pitchFamily="18" charset="0"/>
            </a:endParaRPr>
          </a:p>
        </p:txBody>
      </p:sp>
      <p:sp>
        <p:nvSpPr>
          <p:cNvPr id="9" name="Textfeld 8"/>
          <p:cNvSpPr txBox="1"/>
          <p:nvPr/>
        </p:nvSpPr>
        <p:spPr>
          <a:xfrm>
            <a:off x="295498" y="2955659"/>
            <a:ext cx="9036497" cy="1092067"/>
          </a:xfrm>
          <a:prstGeom prst="rect">
            <a:avLst/>
          </a:prstGeom>
          <a:noFill/>
        </p:spPr>
        <p:txBody>
          <a:bodyPr wrap="square" rtlCol="0">
            <a:noAutofit/>
          </a:bodyPr>
          <a:lstStyle/>
          <a:p>
            <a:pPr marL="457200" indent="-457200">
              <a:buFont typeface="+mj-lt"/>
              <a:buAutoNum type="arabicPeriod" startAt="2"/>
            </a:pPr>
            <a:r>
              <a:rPr lang="de-DE" sz="2200" dirty="0">
                <a:latin typeface="Times New Roman" panose="02020603050405020304" pitchFamily="18" charset="0"/>
                <a:cs typeface="Times New Roman" panose="02020603050405020304" pitchFamily="18" charset="0"/>
              </a:rPr>
              <a:t>Sie gehen ihrem </a:t>
            </a:r>
            <a:r>
              <a:rPr lang="de-DE" sz="2200" dirty="0" err="1">
                <a:latin typeface="Times New Roman" panose="02020603050405020304" pitchFamily="18" charset="0"/>
                <a:cs typeface="Times New Roman" panose="02020603050405020304" pitchFamily="18" charset="0"/>
              </a:rPr>
              <a:t>Kellnerjob</a:t>
            </a:r>
            <a:r>
              <a:rPr lang="de-DE" sz="2200" dirty="0">
                <a:latin typeface="Times New Roman" panose="02020603050405020304" pitchFamily="18" charset="0"/>
                <a:cs typeface="Times New Roman" panose="02020603050405020304" pitchFamily="18" charset="0"/>
              </a:rPr>
              <a:t> im Kulturrestaurant nach, in dem definitiv kein </a:t>
            </a:r>
            <a:r>
              <a:rPr lang="de-DE" sz="2200" dirty="0" err="1">
                <a:latin typeface="Times New Roman" panose="02020603050405020304" pitchFamily="18" charset="0"/>
                <a:cs typeface="Times New Roman" panose="02020603050405020304" pitchFamily="18" charset="0"/>
              </a:rPr>
              <a:t>Fussball</a:t>
            </a:r>
            <a:r>
              <a:rPr lang="de-DE" sz="2200" dirty="0">
                <a:latin typeface="Times New Roman" panose="02020603050405020304" pitchFamily="18" charset="0"/>
                <a:cs typeface="Times New Roman" panose="02020603050405020304" pitchFamily="18" charset="0"/>
              </a:rPr>
              <a:t> gezeigt wird und erhalten dafür voraussichtlich 150 Euro Trinkgeld und lernen nicht</a:t>
            </a:r>
          </a:p>
          <a:p>
            <a:endParaRPr lang="de-DE" sz="2200" dirty="0">
              <a:latin typeface="Times New Roman" panose="02020603050405020304" pitchFamily="18" charset="0"/>
              <a:cs typeface="Times New Roman" panose="02020603050405020304" pitchFamily="18" charset="0"/>
            </a:endParaRPr>
          </a:p>
        </p:txBody>
      </p:sp>
      <p:sp>
        <p:nvSpPr>
          <p:cNvPr id="10" name="Textfeld 9"/>
          <p:cNvSpPr txBox="1"/>
          <p:nvPr/>
        </p:nvSpPr>
        <p:spPr>
          <a:xfrm>
            <a:off x="295498" y="4267291"/>
            <a:ext cx="7899689" cy="1076579"/>
          </a:xfrm>
          <a:prstGeom prst="rect">
            <a:avLst/>
          </a:prstGeom>
          <a:noFill/>
        </p:spPr>
        <p:txBody>
          <a:bodyPr wrap="square" rtlCol="0">
            <a:noAutofit/>
          </a:bodyPr>
          <a:lstStyle/>
          <a:p>
            <a:pPr marL="457200" indent="-457200">
              <a:buFont typeface="+mj-lt"/>
              <a:buAutoNum type="arabicPeriod" startAt="3"/>
            </a:pPr>
            <a:r>
              <a:rPr lang="de-DE" sz="2200" dirty="0">
                <a:latin typeface="Times New Roman" panose="02020603050405020304" pitchFamily="18" charset="0"/>
                <a:cs typeface="Times New Roman" panose="02020603050405020304" pitchFamily="18" charset="0"/>
              </a:rPr>
              <a:t>Sie schließen ihren Fernseher im Keller ein, werfen den Schlüssel weg und lernen den ganzen Abend</a:t>
            </a:r>
          </a:p>
          <a:p>
            <a:endParaRPr lang="de-DE" sz="22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EBDC51A3-DC92-4D81-887F-A838D96BF095}"/>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2400" b="1" dirty="0">
                <a:latin typeface="Times New Roman" panose="02020603050405020304" pitchFamily="18" charset="0"/>
                <a:cs typeface="Times New Roman" panose="02020603050405020304" pitchFamily="18" charset="0"/>
              </a:rPr>
              <a:t>Beispiel Opportunitätskosten</a:t>
            </a:r>
          </a:p>
        </p:txBody>
      </p:sp>
      <p:sp>
        <p:nvSpPr>
          <p:cNvPr id="13" name="Rechteck 12">
            <a:extLst>
              <a:ext uri="{FF2B5EF4-FFF2-40B4-BE49-F238E27FC236}">
                <a16:creationId xmlns:a16="http://schemas.microsoft.com/office/drawing/2014/main" id="{8A0FC927-0017-4DC6-8F56-B4769240D86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2" name="Gruppieren 21">
            <a:extLst>
              <a:ext uri="{FF2B5EF4-FFF2-40B4-BE49-F238E27FC236}">
                <a16:creationId xmlns:a16="http://schemas.microsoft.com/office/drawing/2014/main" id="{B7AD6843-CAD2-492B-8D85-B1BD0E5B450A}"/>
              </a:ext>
            </a:extLst>
          </p:cNvPr>
          <p:cNvGrpSpPr/>
          <p:nvPr/>
        </p:nvGrpSpPr>
        <p:grpSpPr>
          <a:xfrm>
            <a:off x="10317720" y="551227"/>
            <a:ext cx="431280" cy="377280"/>
            <a:chOff x="10317720" y="551227"/>
            <a:chExt cx="431280" cy="377280"/>
          </a:xfrm>
        </p:grpSpPr>
        <mc:AlternateContent xmlns:mc="http://schemas.openxmlformats.org/markup-compatibility/2006" xmlns:p14="http://schemas.microsoft.com/office/powerpoint/2010/main">
          <mc:Choice Requires="p14">
            <p:contentPart p14:bwMode="auto" r:id="rId2">
              <p14:nvContentPartPr>
                <p14:cNvPr id="16" name="Freihand 15">
                  <a:extLst>
                    <a:ext uri="{FF2B5EF4-FFF2-40B4-BE49-F238E27FC236}">
                      <a16:creationId xmlns:a16="http://schemas.microsoft.com/office/drawing/2014/main" id="{ACDE9CF5-3AC5-42A9-A733-C5E06439D2CC}"/>
                    </a:ext>
                  </a:extLst>
                </p14:cNvPr>
                <p14:cNvContentPartPr/>
                <p14:nvPr/>
              </p14:nvContentPartPr>
              <p14:xfrm>
                <a:off x="10536600" y="699547"/>
                <a:ext cx="27000" cy="148680"/>
              </p14:xfrm>
            </p:contentPart>
          </mc:Choice>
          <mc:Fallback xmlns="">
            <p:pic>
              <p:nvPicPr>
                <p:cNvPr id="16" name="Freihand 15">
                  <a:extLst>
                    <a:ext uri="{FF2B5EF4-FFF2-40B4-BE49-F238E27FC236}">
                      <a16:creationId xmlns:a16="http://schemas.microsoft.com/office/drawing/2014/main" id="{ACDE9CF5-3AC5-42A9-A733-C5E06439D2CC}"/>
                    </a:ext>
                  </a:extLst>
                </p:cNvPr>
                <p:cNvPicPr/>
                <p:nvPr/>
              </p:nvPicPr>
              <p:blipFill>
                <a:blip r:embed="rId3"/>
                <a:stretch>
                  <a:fillRect/>
                </a:stretch>
              </p:blipFill>
              <p:spPr>
                <a:xfrm>
                  <a:off x="10532280" y="695227"/>
                  <a:ext cx="3564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Freihand 16">
                  <a:extLst>
                    <a:ext uri="{FF2B5EF4-FFF2-40B4-BE49-F238E27FC236}">
                      <a16:creationId xmlns:a16="http://schemas.microsoft.com/office/drawing/2014/main" id="{81968401-3129-4A96-9B5A-F7DD48EFB859}"/>
                    </a:ext>
                  </a:extLst>
                </p14:cNvPr>
                <p14:cNvContentPartPr/>
                <p14:nvPr/>
              </p14:nvContentPartPr>
              <p14:xfrm>
                <a:off x="10594920" y="710707"/>
                <a:ext cx="27000" cy="135360"/>
              </p14:xfrm>
            </p:contentPart>
          </mc:Choice>
          <mc:Fallback xmlns="">
            <p:pic>
              <p:nvPicPr>
                <p:cNvPr id="17" name="Freihand 16">
                  <a:extLst>
                    <a:ext uri="{FF2B5EF4-FFF2-40B4-BE49-F238E27FC236}">
                      <a16:creationId xmlns:a16="http://schemas.microsoft.com/office/drawing/2014/main" id="{81968401-3129-4A96-9B5A-F7DD48EFB859}"/>
                    </a:ext>
                  </a:extLst>
                </p:cNvPr>
                <p:cNvPicPr/>
                <p:nvPr/>
              </p:nvPicPr>
              <p:blipFill>
                <a:blip r:embed="rId5"/>
                <a:stretch>
                  <a:fillRect/>
                </a:stretch>
              </p:blipFill>
              <p:spPr>
                <a:xfrm>
                  <a:off x="10590600" y="706387"/>
                  <a:ext cx="356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8" name="Freihand 17">
                  <a:extLst>
                    <a:ext uri="{FF2B5EF4-FFF2-40B4-BE49-F238E27FC236}">
                      <a16:creationId xmlns:a16="http://schemas.microsoft.com/office/drawing/2014/main" id="{926DFDB1-6BA4-4C1D-A116-D6B07CB9EF9C}"/>
                    </a:ext>
                  </a:extLst>
                </p14:cNvPr>
                <p14:cNvContentPartPr/>
                <p14:nvPr/>
              </p14:nvContentPartPr>
              <p14:xfrm>
                <a:off x="10452720" y="600907"/>
                <a:ext cx="222840" cy="27000"/>
              </p14:xfrm>
            </p:contentPart>
          </mc:Choice>
          <mc:Fallback xmlns="">
            <p:pic>
              <p:nvPicPr>
                <p:cNvPr id="18" name="Freihand 17">
                  <a:extLst>
                    <a:ext uri="{FF2B5EF4-FFF2-40B4-BE49-F238E27FC236}">
                      <a16:creationId xmlns:a16="http://schemas.microsoft.com/office/drawing/2014/main" id="{926DFDB1-6BA4-4C1D-A116-D6B07CB9EF9C}"/>
                    </a:ext>
                  </a:extLst>
                </p:cNvPr>
                <p:cNvPicPr/>
                <p:nvPr/>
              </p:nvPicPr>
              <p:blipFill>
                <a:blip r:embed="rId7"/>
                <a:stretch>
                  <a:fillRect/>
                </a:stretch>
              </p:blipFill>
              <p:spPr>
                <a:xfrm>
                  <a:off x="10448400" y="596587"/>
                  <a:ext cx="23148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9" name="Freihand 18">
                  <a:extLst>
                    <a:ext uri="{FF2B5EF4-FFF2-40B4-BE49-F238E27FC236}">
                      <a16:creationId xmlns:a16="http://schemas.microsoft.com/office/drawing/2014/main" id="{37301838-47B7-4B8F-A394-6F2EE3A3ECB3}"/>
                    </a:ext>
                  </a:extLst>
                </p14:cNvPr>
                <p14:cNvContentPartPr/>
                <p14:nvPr/>
              </p14:nvContentPartPr>
              <p14:xfrm>
                <a:off x="10441560" y="853627"/>
                <a:ext cx="233640" cy="40680"/>
              </p14:xfrm>
            </p:contentPart>
          </mc:Choice>
          <mc:Fallback xmlns="">
            <p:pic>
              <p:nvPicPr>
                <p:cNvPr id="19" name="Freihand 18">
                  <a:extLst>
                    <a:ext uri="{FF2B5EF4-FFF2-40B4-BE49-F238E27FC236}">
                      <a16:creationId xmlns:a16="http://schemas.microsoft.com/office/drawing/2014/main" id="{37301838-47B7-4B8F-A394-6F2EE3A3ECB3}"/>
                    </a:ext>
                  </a:extLst>
                </p:cNvPr>
                <p:cNvPicPr/>
                <p:nvPr/>
              </p:nvPicPr>
              <p:blipFill>
                <a:blip r:embed="rId9"/>
                <a:stretch>
                  <a:fillRect/>
                </a:stretch>
              </p:blipFill>
              <p:spPr>
                <a:xfrm>
                  <a:off x="10437240" y="849307"/>
                  <a:ext cx="2422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0" name="Freihand 19">
                  <a:extLst>
                    <a:ext uri="{FF2B5EF4-FFF2-40B4-BE49-F238E27FC236}">
                      <a16:creationId xmlns:a16="http://schemas.microsoft.com/office/drawing/2014/main" id="{6BB6FBAD-20FB-4B57-8E6D-B48104FE9628}"/>
                    </a:ext>
                  </a:extLst>
                </p14:cNvPr>
                <p14:cNvContentPartPr/>
                <p14:nvPr/>
              </p14:nvContentPartPr>
              <p14:xfrm>
                <a:off x="10317720" y="551227"/>
                <a:ext cx="431280" cy="377280"/>
              </p14:xfrm>
            </p:contentPart>
          </mc:Choice>
          <mc:Fallback xmlns="">
            <p:pic>
              <p:nvPicPr>
                <p:cNvPr id="20" name="Freihand 19">
                  <a:extLst>
                    <a:ext uri="{FF2B5EF4-FFF2-40B4-BE49-F238E27FC236}">
                      <a16:creationId xmlns:a16="http://schemas.microsoft.com/office/drawing/2014/main" id="{6BB6FBAD-20FB-4B57-8E6D-B48104FE9628}"/>
                    </a:ext>
                  </a:extLst>
                </p:cNvPr>
                <p:cNvPicPr/>
                <p:nvPr/>
              </p:nvPicPr>
              <p:blipFill>
                <a:blip r:embed="rId11"/>
                <a:stretch>
                  <a:fillRect/>
                </a:stretch>
              </p:blipFill>
              <p:spPr>
                <a:xfrm>
                  <a:off x="10313400" y="546907"/>
                  <a:ext cx="439920" cy="385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21" name="Freihand 20">
                <a:extLst>
                  <a:ext uri="{FF2B5EF4-FFF2-40B4-BE49-F238E27FC236}">
                    <a16:creationId xmlns:a16="http://schemas.microsoft.com/office/drawing/2014/main" id="{AF344BBD-9492-422E-80A4-4175C71694CB}"/>
                  </a:ext>
                </a:extLst>
              </p14:cNvPr>
              <p14:cNvContentPartPr/>
              <p14:nvPr/>
            </p14:nvContentPartPr>
            <p14:xfrm>
              <a:off x="10419600" y="1084027"/>
              <a:ext cx="139320" cy="191880"/>
            </p14:xfrm>
          </p:contentPart>
        </mc:Choice>
        <mc:Fallback xmlns="">
          <p:pic>
            <p:nvPicPr>
              <p:cNvPr id="21" name="Freihand 20">
                <a:extLst>
                  <a:ext uri="{FF2B5EF4-FFF2-40B4-BE49-F238E27FC236}">
                    <a16:creationId xmlns:a16="http://schemas.microsoft.com/office/drawing/2014/main" id="{AF344BBD-9492-422E-80A4-4175C71694CB}"/>
                  </a:ext>
                </a:extLst>
              </p:cNvPr>
              <p:cNvPicPr/>
              <p:nvPr/>
            </p:nvPicPr>
            <p:blipFill>
              <a:blip r:embed="rId13"/>
              <a:stretch>
                <a:fillRect/>
              </a:stretch>
            </p:blipFill>
            <p:spPr>
              <a:xfrm>
                <a:off x="10415280" y="1079707"/>
                <a:ext cx="14796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3" name="Freihand 22">
                <a:extLst>
                  <a:ext uri="{FF2B5EF4-FFF2-40B4-BE49-F238E27FC236}">
                    <a16:creationId xmlns:a16="http://schemas.microsoft.com/office/drawing/2014/main" id="{1EC09AF0-3F1B-4FFE-A800-89CDBAF1D0FD}"/>
                  </a:ext>
                </a:extLst>
              </p14:cNvPr>
              <p14:cNvContentPartPr/>
              <p14:nvPr/>
            </p14:nvContentPartPr>
            <p14:xfrm>
              <a:off x="10382160" y="1435387"/>
              <a:ext cx="158040" cy="229320"/>
            </p14:xfrm>
          </p:contentPart>
        </mc:Choice>
        <mc:Fallback xmlns="">
          <p:pic>
            <p:nvPicPr>
              <p:cNvPr id="23" name="Freihand 22">
                <a:extLst>
                  <a:ext uri="{FF2B5EF4-FFF2-40B4-BE49-F238E27FC236}">
                    <a16:creationId xmlns:a16="http://schemas.microsoft.com/office/drawing/2014/main" id="{1EC09AF0-3F1B-4FFE-A800-89CDBAF1D0FD}"/>
                  </a:ext>
                </a:extLst>
              </p:cNvPr>
              <p:cNvPicPr/>
              <p:nvPr/>
            </p:nvPicPr>
            <p:blipFill>
              <a:blip r:embed="rId15"/>
              <a:stretch>
                <a:fillRect/>
              </a:stretch>
            </p:blipFill>
            <p:spPr>
              <a:xfrm>
                <a:off x="10377840" y="1431067"/>
                <a:ext cx="1666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4" name="Freihand 23">
                <a:extLst>
                  <a:ext uri="{FF2B5EF4-FFF2-40B4-BE49-F238E27FC236}">
                    <a16:creationId xmlns:a16="http://schemas.microsoft.com/office/drawing/2014/main" id="{DE20276B-12A3-4D41-9F77-1371BB7684E8}"/>
                  </a:ext>
                </a:extLst>
              </p14:cNvPr>
              <p14:cNvContentPartPr/>
              <p14:nvPr/>
            </p14:nvContentPartPr>
            <p14:xfrm>
              <a:off x="10301880" y="1813387"/>
              <a:ext cx="201600" cy="221040"/>
            </p14:xfrm>
          </p:contentPart>
        </mc:Choice>
        <mc:Fallback xmlns="">
          <p:pic>
            <p:nvPicPr>
              <p:cNvPr id="24" name="Freihand 23">
                <a:extLst>
                  <a:ext uri="{FF2B5EF4-FFF2-40B4-BE49-F238E27FC236}">
                    <a16:creationId xmlns:a16="http://schemas.microsoft.com/office/drawing/2014/main" id="{DE20276B-12A3-4D41-9F77-1371BB7684E8}"/>
                  </a:ext>
                </a:extLst>
              </p:cNvPr>
              <p:cNvPicPr/>
              <p:nvPr/>
            </p:nvPicPr>
            <p:blipFill>
              <a:blip r:embed="rId17"/>
              <a:stretch>
                <a:fillRect/>
              </a:stretch>
            </p:blipFill>
            <p:spPr>
              <a:xfrm>
                <a:off x="10297560" y="1809067"/>
                <a:ext cx="21024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Freihand 24">
                <a:extLst>
                  <a:ext uri="{FF2B5EF4-FFF2-40B4-BE49-F238E27FC236}">
                    <a16:creationId xmlns:a16="http://schemas.microsoft.com/office/drawing/2014/main" id="{A4181E96-3767-48E9-8FFA-2B8CA3FFBE9B}"/>
                  </a:ext>
                </a:extLst>
              </p14:cNvPr>
              <p14:cNvContentPartPr/>
              <p14:nvPr/>
            </p14:nvContentPartPr>
            <p14:xfrm>
              <a:off x="854760" y="5231947"/>
              <a:ext cx="37800" cy="159120"/>
            </p14:xfrm>
          </p:contentPart>
        </mc:Choice>
        <mc:Fallback xmlns="">
          <p:pic>
            <p:nvPicPr>
              <p:cNvPr id="25" name="Freihand 24">
                <a:extLst>
                  <a:ext uri="{FF2B5EF4-FFF2-40B4-BE49-F238E27FC236}">
                    <a16:creationId xmlns:a16="http://schemas.microsoft.com/office/drawing/2014/main" id="{A4181E96-3767-48E9-8FFA-2B8CA3FFBE9B}"/>
                  </a:ext>
                </a:extLst>
              </p:cNvPr>
              <p:cNvPicPr/>
              <p:nvPr/>
            </p:nvPicPr>
            <p:blipFill>
              <a:blip r:embed="rId19"/>
              <a:stretch>
                <a:fillRect/>
              </a:stretch>
            </p:blipFill>
            <p:spPr>
              <a:xfrm>
                <a:off x="850440" y="5227627"/>
                <a:ext cx="4644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6" name="Freihand 25">
                <a:extLst>
                  <a:ext uri="{FF2B5EF4-FFF2-40B4-BE49-F238E27FC236}">
                    <a16:creationId xmlns:a16="http://schemas.microsoft.com/office/drawing/2014/main" id="{A386D092-A9B1-405B-A24E-AC3AB942D53E}"/>
                  </a:ext>
                </a:extLst>
              </p14:cNvPr>
              <p14:cNvContentPartPr/>
              <p14:nvPr/>
            </p14:nvContentPartPr>
            <p14:xfrm>
              <a:off x="760080" y="5394307"/>
              <a:ext cx="238680" cy="9720"/>
            </p14:xfrm>
          </p:contentPart>
        </mc:Choice>
        <mc:Fallback xmlns="">
          <p:pic>
            <p:nvPicPr>
              <p:cNvPr id="26" name="Freihand 25">
                <a:extLst>
                  <a:ext uri="{FF2B5EF4-FFF2-40B4-BE49-F238E27FC236}">
                    <a16:creationId xmlns:a16="http://schemas.microsoft.com/office/drawing/2014/main" id="{A386D092-A9B1-405B-A24E-AC3AB942D53E}"/>
                  </a:ext>
                </a:extLst>
              </p:cNvPr>
              <p:cNvPicPr/>
              <p:nvPr/>
            </p:nvPicPr>
            <p:blipFill>
              <a:blip r:embed="rId21"/>
              <a:stretch>
                <a:fillRect/>
              </a:stretch>
            </p:blipFill>
            <p:spPr>
              <a:xfrm>
                <a:off x="755760" y="5389987"/>
                <a:ext cx="24732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 name="Freihand 26">
                <a:extLst>
                  <a:ext uri="{FF2B5EF4-FFF2-40B4-BE49-F238E27FC236}">
                    <a16:creationId xmlns:a16="http://schemas.microsoft.com/office/drawing/2014/main" id="{7A2BB0A9-98D9-4FE2-887B-9204E10A6773}"/>
                  </a:ext>
                </a:extLst>
              </p14:cNvPr>
              <p14:cNvContentPartPr/>
              <p14:nvPr/>
            </p14:nvContentPartPr>
            <p14:xfrm>
              <a:off x="688800" y="5168587"/>
              <a:ext cx="283320" cy="34560"/>
            </p14:xfrm>
          </p:contentPart>
        </mc:Choice>
        <mc:Fallback xmlns="">
          <p:pic>
            <p:nvPicPr>
              <p:cNvPr id="27" name="Freihand 26">
                <a:extLst>
                  <a:ext uri="{FF2B5EF4-FFF2-40B4-BE49-F238E27FC236}">
                    <a16:creationId xmlns:a16="http://schemas.microsoft.com/office/drawing/2014/main" id="{7A2BB0A9-98D9-4FE2-887B-9204E10A6773}"/>
                  </a:ext>
                </a:extLst>
              </p:cNvPr>
              <p:cNvPicPr/>
              <p:nvPr/>
            </p:nvPicPr>
            <p:blipFill>
              <a:blip r:embed="rId23"/>
              <a:stretch>
                <a:fillRect/>
              </a:stretch>
            </p:blipFill>
            <p:spPr>
              <a:xfrm>
                <a:off x="684480" y="5164267"/>
                <a:ext cx="29196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8" name="Freihand 27">
                <a:extLst>
                  <a:ext uri="{FF2B5EF4-FFF2-40B4-BE49-F238E27FC236}">
                    <a16:creationId xmlns:a16="http://schemas.microsoft.com/office/drawing/2014/main" id="{46A342AC-B910-40A3-B158-8BE9C352A3DE}"/>
                  </a:ext>
                </a:extLst>
              </p14:cNvPr>
              <p14:cNvContentPartPr/>
              <p14:nvPr/>
            </p14:nvContentPartPr>
            <p14:xfrm>
              <a:off x="559920" y="5061307"/>
              <a:ext cx="613440" cy="448200"/>
            </p14:xfrm>
          </p:contentPart>
        </mc:Choice>
        <mc:Fallback xmlns="">
          <p:pic>
            <p:nvPicPr>
              <p:cNvPr id="28" name="Freihand 27">
                <a:extLst>
                  <a:ext uri="{FF2B5EF4-FFF2-40B4-BE49-F238E27FC236}">
                    <a16:creationId xmlns:a16="http://schemas.microsoft.com/office/drawing/2014/main" id="{46A342AC-B910-40A3-B158-8BE9C352A3DE}"/>
                  </a:ext>
                </a:extLst>
              </p:cNvPr>
              <p:cNvPicPr/>
              <p:nvPr/>
            </p:nvPicPr>
            <p:blipFill>
              <a:blip r:embed="rId25"/>
              <a:stretch>
                <a:fillRect/>
              </a:stretch>
            </p:blipFill>
            <p:spPr>
              <a:xfrm>
                <a:off x="555600" y="5056987"/>
                <a:ext cx="622080" cy="456840"/>
              </a:xfrm>
              <a:prstGeom prst="rect">
                <a:avLst/>
              </a:prstGeom>
            </p:spPr>
          </p:pic>
        </mc:Fallback>
      </mc:AlternateContent>
      <p:grpSp>
        <p:nvGrpSpPr>
          <p:cNvPr id="65" name="Gruppieren 64">
            <a:extLst>
              <a:ext uri="{FF2B5EF4-FFF2-40B4-BE49-F238E27FC236}">
                <a16:creationId xmlns:a16="http://schemas.microsoft.com/office/drawing/2014/main" id="{926FFB87-55FE-4ACE-A97F-DA0553956D4F}"/>
              </a:ext>
            </a:extLst>
          </p:cNvPr>
          <p:cNvGrpSpPr/>
          <p:nvPr/>
        </p:nvGrpSpPr>
        <p:grpSpPr>
          <a:xfrm>
            <a:off x="9253200" y="581827"/>
            <a:ext cx="681120" cy="1429560"/>
            <a:chOff x="9253200" y="581827"/>
            <a:chExt cx="681120" cy="1429560"/>
          </a:xfrm>
        </p:grpSpPr>
        <mc:AlternateContent xmlns:mc="http://schemas.openxmlformats.org/markup-compatibility/2006" xmlns:p14="http://schemas.microsoft.com/office/powerpoint/2010/main">
          <mc:Choice Requires="p14">
            <p:contentPart p14:bwMode="auto" r:id="rId26">
              <p14:nvContentPartPr>
                <p14:cNvPr id="2" name="Freihand 1">
                  <a:extLst>
                    <a:ext uri="{FF2B5EF4-FFF2-40B4-BE49-F238E27FC236}">
                      <a16:creationId xmlns:a16="http://schemas.microsoft.com/office/drawing/2014/main" id="{46C8E8A1-FB7B-44FF-BA31-FC5FF850F0C2}"/>
                    </a:ext>
                  </a:extLst>
                </p14:cNvPr>
                <p14:cNvContentPartPr/>
                <p14:nvPr/>
              </p14:nvContentPartPr>
              <p14:xfrm>
                <a:off x="9639120" y="702067"/>
                <a:ext cx="57240" cy="214920"/>
              </p14:xfrm>
            </p:contentPart>
          </mc:Choice>
          <mc:Fallback xmlns="">
            <p:pic>
              <p:nvPicPr>
                <p:cNvPr id="2" name="Freihand 1">
                  <a:extLst>
                    <a:ext uri="{FF2B5EF4-FFF2-40B4-BE49-F238E27FC236}">
                      <a16:creationId xmlns:a16="http://schemas.microsoft.com/office/drawing/2014/main" id="{46C8E8A1-FB7B-44FF-BA31-FC5FF850F0C2}"/>
                    </a:ext>
                  </a:extLst>
                </p:cNvPr>
                <p:cNvPicPr/>
                <p:nvPr/>
              </p:nvPicPr>
              <p:blipFill>
                <a:blip r:embed="rId27"/>
                <a:stretch>
                  <a:fillRect/>
                </a:stretch>
              </p:blipFill>
              <p:spPr>
                <a:xfrm>
                  <a:off x="9634800" y="697747"/>
                  <a:ext cx="6588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 name="Freihand 3">
                  <a:extLst>
                    <a:ext uri="{FF2B5EF4-FFF2-40B4-BE49-F238E27FC236}">
                      <a16:creationId xmlns:a16="http://schemas.microsoft.com/office/drawing/2014/main" id="{5B65A853-8EFC-490A-A78E-C83103270437}"/>
                    </a:ext>
                  </a:extLst>
                </p14:cNvPr>
                <p14:cNvContentPartPr/>
                <p14:nvPr/>
              </p14:nvContentPartPr>
              <p14:xfrm>
                <a:off x="9553080" y="897187"/>
                <a:ext cx="201960" cy="38160"/>
              </p14:xfrm>
            </p:contentPart>
          </mc:Choice>
          <mc:Fallback xmlns="">
            <p:pic>
              <p:nvPicPr>
                <p:cNvPr id="4" name="Freihand 3">
                  <a:extLst>
                    <a:ext uri="{FF2B5EF4-FFF2-40B4-BE49-F238E27FC236}">
                      <a16:creationId xmlns:a16="http://schemas.microsoft.com/office/drawing/2014/main" id="{5B65A853-8EFC-490A-A78E-C83103270437}"/>
                    </a:ext>
                  </a:extLst>
                </p:cNvPr>
                <p:cNvPicPr/>
                <p:nvPr/>
              </p:nvPicPr>
              <p:blipFill>
                <a:blip r:embed="rId29"/>
                <a:stretch>
                  <a:fillRect/>
                </a:stretch>
              </p:blipFill>
              <p:spPr>
                <a:xfrm>
                  <a:off x="9548760" y="892867"/>
                  <a:ext cx="2106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5" name="Freihand 4">
                  <a:extLst>
                    <a:ext uri="{FF2B5EF4-FFF2-40B4-BE49-F238E27FC236}">
                      <a16:creationId xmlns:a16="http://schemas.microsoft.com/office/drawing/2014/main" id="{03D8BC09-7B1A-4438-A063-6FE9F3237F07}"/>
                    </a:ext>
                  </a:extLst>
                </p14:cNvPr>
                <p14:cNvContentPartPr/>
                <p14:nvPr/>
              </p14:nvContentPartPr>
              <p14:xfrm>
                <a:off x="9534000" y="657427"/>
                <a:ext cx="231840" cy="32400"/>
              </p14:xfrm>
            </p:contentPart>
          </mc:Choice>
          <mc:Fallback xmlns="">
            <p:pic>
              <p:nvPicPr>
                <p:cNvPr id="5" name="Freihand 4">
                  <a:extLst>
                    <a:ext uri="{FF2B5EF4-FFF2-40B4-BE49-F238E27FC236}">
                      <a16:creationId xmlns:a16="http://schemas.microsoft.com/office/drawing/2014/main" id="{03D8BC09-7B1A-4438-A063-6FE9F3237F07}"/>
                    </a:ext>
                  </a:extLst>
                </p:cNvPr>
                <p:cNvPicPr/>
                <p:nvPr/>
              </p:nvPicPr>
              <p:blipFill>
                <a:blip r:embed="rId31"/>
                <a:stretch>
                  <a:fillRect/>
                </a:stretch>
              </p:blipFill>
              <p:spPr>
                <a:xfrm>
                  <a:off x="9529680" y="653107"/>
                  <a:ext cx="24048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 name="Freihand 5">
                  <a:extLst>
                    <a:ext uri="{FF2B5EF4-FFF2-40B4-BE49-F238E27FC236}">
                      <a16:creationId xmlns:a16="http://schemas.microsoft.com/office/drawing/2014/main" id="{7AE5163D-7BEE-42DA-A2C8-A691C7BB93AF}"/>
                    </a:ext>
                  </a:extLst>
                </p14:cNvPr>
                <p14:cNvContentPartPr/>
                <p14:nvPr/>
              </p14:nvContentPartPr>
              <p14:xfrm>
                <a:off x="9371280" y="581827"/>
                <a:ext cx="563040" cy="466200"/>
              </p14:xfrm>
            </p:contentPart>
          </mc:Choice>
          <mc:Fallback xmlns="">
            <p:pic>
              <p:nvPicPr>
                <p:cNvPr id="6" name="Freihand 5">
                  <a:extLst>
                    <a:ext uri="{FF2B5EF4-FFF2-40B4-BE49-F238E27FC236}">
                      <a16:creationId xmlns:a16="http://schemas.microsoft.com/office/drawing/2014/main" id="{7AE5163D-7BEE-42DA-A2C8-A691C7BB93AF}"/>
                    </a:ext>
                  </a:extLst>
                </p:cNvPr>
                <p:cNvPicPr/>
                <p:nvPr/>
              </p:nvPicPr>
              <p:blipFill>
                <a:blip r:embed="rId33"/>
                <a:stretch>
                  <a:fillRect/>
                </a:stretch>
              </p:blipFill>
              <p:spPr>
                <a:xfrm>
                  <a:off x="9366960" y="577507"/>
                  <a:ext cx="571680" cy="4748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7" name="Freihand 6">
                  <a:extLst>
                    <a:ext uri="{FF2B5EF4-FFF2-40B4-BE49-F238E27FC236}">
                      <a16:creationId xmlns:a16="http://schemas.microsoft.com/office/drawing/2014/main" id="{472638D0-7200-4793-97A1-C568244CDFA8}"/>
                    </a:ext>
                  </a:extLst>
                </p14:cNvPr>
                <p14:cNvContentPartPr/>
                <p14:nvPr/>
              </p14:nvContentPartPr>
              <p14:xfrm>
                <a:off x="9595560" y="1140547"/>
                <a:ext cx="97920" cy="160920"/>
              </p14:xfrm>
            </p:contentPart>
          </mc:Choice>
          <mc:Fallback xmlns="">
            <p:pic>
              <p:nvPicPr>
                <p:cNvPr id="7" name="Freihand 6">
                  <a:extLst>
                    <a:ext uri="{FF2B5EF4-FFF2-40B4-BE49-F238E27FC236}">
                      <a16:creationId xmlns:a16="http://schemas.microsoft.com/office/drawing/2014/main" id="{472638D0-7200-4793-97A1-C568244CDFA8}"/>
                    </a:ext>
                  </a:extLst>
                </p:cNvPr>
                <p:cNvPicPr/>
                <p:nvPr/>
              </p:nvPicPr>
              <p:blipFill>
                <a:blip r:embed="rId35"/>
                <a:stretch>
                  <a:fillRect/>
                </a:stretch>
              </p:blipFill>
              <p:spPr>
                <a:xfrm>
                  <a:off x="9591240" y="1136227"/>
                  <a:ext cx="10656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2" name="Freihand 11">
                  <a:extLst>
                    <a:ext uri="{FF2B5EF4-FFF2-40B4-BE49-F238E27FC236}">
                      <a16:creationId xmlns:a16="http://schemas.microsoft.com/office/drawing/2014/main" id="{308DF1AD-632E-45E8-B610-D9A361BE8345}"/>
                    </a:ext>
                  </a:extLst>
                </p14:cNvPr>
                <p14:cNvContentPartPr/>
                <p14:nvPr/>
              </p14:nvContentPartPr>
              <p14:xfrm>
                <a:off x="9546960" y="1436827"/>
                <a:ext cx="123120" cy="200880"/>
              </p14:xfrm>
            </p:contentPart>
          </mc:Choice>
          <mc:Fallback xmlns="">
            <p:pic>
              <p:nvPicPr>
                <p:cNvPr id="12" name="Freihand 11">
                  <a:extLst>
                    <a:ext uri="{FF2B5EF4-FFF2-40B4-BE49-F238E27FC236}">
                      <a16:creationId xmlns:a16="http://schemas.microsoft.com/office/drawing/2014/main" id="{308DF1AD-632E-45E8-B610-D9A361BE8345}"/>
                    </a:ext>
                  </a:extLst>
                </p:cNvPr>
                <p:cNvPicPr/>
                <p:nvPr/>
              </p:nvPicPr>
              <p:blipFill>
                <a:blip r:embed="rId37"/>
                <a:stretch>
                  <a:fillRect/>
                </a:stretch>
              </p:blipFill>
              <p:spPr>
                <a:xfrm>
                  <a:off x="9542640" y="1432507"/>
                  <a:ext cx="13176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4" name="Freihand 13">
                  <a:extLst>
                    <a:ext uri="{FF2B5EF4-FFF2-40B4-BE49-F238E27FC236}">
                      <a16:creationId xmlns:a16="http://schemas.microsoft.com/office/drawing/2014/main" id="{D69743E8-6341-4E9B-A4B3-5E18F4DC0EF5}"/>
                    </a:ext>
                  </a:extLst>
                </p14:cNvPr>
                <p14:cNvContentPartPr/>
                <p14:nvPr/>
              </p14:nvContentPartPr>
              <p14:xfrm>
                <a:off x="9498360" y="1807267"/>
                <a:ext cx="151920" cy="204120"/>
              </p14:xfrm>
            </p:contentPart>
          </mc:Choice>
          <mc:Fallback xmlns="">
            <p:pic>
              <p:nvPicPr>
                <p:cNvPr id="14" name="Freihand 13">
                  <a:extLst>
                    <a:ext uri="{FF2B5EF4-FFF2-40B4-BE49-F238E27FC236}">
                      <a16:creationId xmlns:a16="http://schemas.microsoft.com/office/drawing/2014/main" id="{D69743E8-6341-4E9B-A4B3-5E18F4DC0EF5}"/>
                    </a:ext>
                  </a:extLst>
                </p:cNvPr>
                <p:cNvPicPr/>
                <p:nvPr/>
              </p:nvPicPr>
              <p:blipFill>
                <a:blip r:embed="rId39"/>
                <a:stretch>
                  <a:fillRect/>
                </a:stretch>
              </p:blipFill>
              <p:spPr>
                <a:xfrm>
                  <a:off x="9494040" y="1802947"/>
                  <a:ext cx="16056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4" name="Freihand 63">
                  <a:extLst>
                    <a:ext uri="{FF2B5EF4-FFF2-40B4-BE49-F238E27FC236}">
                      <a16:creationId xmlns:a16="http://schemas.microsoft.com/office/drawing/2014/main" id="{D4D6DDDA-5EDF-416E-998B-94B5AD145570}"/>
                    </a:ext>
                  </a:extLst>
                </p14:cNvPr>
                <p14:cNvContentPartPr/>
                <p14:nvPr/>
              </p14:nvContentPartPr>
              <p14:xfrm>
                <a:off x="9253200" y="1374547"/>
                <a:ext cx="620640" cy="387360"/>
              </p14:xfrm>
            </p:contentPart>
          </mc:Choice>
          <mc:Fallback xmlns="">
            <p:pic>
              <p:nvPicPr>
                <p:cNvPr id="64" name="Freihand 63">
                  <a:extLst>
                    <a:ext uri="{FF2B5EF4-FFF2-40B4-BE49-F238E27FC236}">
                      <a16:creationId xmlns:a16="http://schemas.microsoft.com/office/drawing/2014/main" id="{D4D6DDDA-5EDF-416E-998B-94B5AD145570}"/>
                    </a:ext>
                  </a:extLst>
                </p:cNvPr>
                <p:cNvPicPr/>
                <p:nvPr/>
              </p:nvPicPr>
              <p:blipFill>
                <a:blip r:embed="rId41"/>
                <a:stretch>
                  <a:fillRect/>
                </a:stretch>
              </p:blipFill>
              <p:spPr>
                <a:xfrm>
                  <a:off x="9248880" y="1370227"/>
                  <a:ext cx="629280" cy="396000"/>
                </a:xfrm>
                <a:prstGeom prst="rect">
                  <a:avLst/>
                </a:prstGeom>
              </p:spPr>
            </p:pic>
          </mc:Fallback>
        </mc:AlternateContent>
      </p:grpSp>
      <p:grpSp>
        <p:nvGrpSpPr>
          <p:cNvPr id="168" name="Gruppieren 167">
            <a:extLst>
              <a:ext uri="{FF2B5EF4-FFF2-40B4-BE49-F238E27FC236}">
                <a16:creationId xmlns:a16="http://schemas.microsoft.com/office/drawing/2014/main" id="{1C8F3A5C-D634-4AB4-AA61-F581273C3B51}"/>
              </a:ext>
            </a:extLst>
          </p:cNvPr>
          <p:cNvGrpSpPr/>
          <p:nvPr/>
        </p:nvGrpSpPr>
        <p:grpSpPr>
          <a:xfrm>
            <a:off x="1419960" y="4880227"/>
            <a:ext cx="7386120" cy="1176480"/>
            <a:chOff x="1419960" y="4880227"/>
            <a:chExt cx="7386120" cy="1176480"/>
          </a:xfrm>
        </p:grpSpPr>
        <mc:AlternateContent xmlns:mc="http://schemas.openxmlformats.org/markup-compatibility/2006" xmlns:p14="http://schemas.microsoft.com/office/powerpoint/2010/main">
          <mc:Choice Requires="p14">
            <p:contentPart p14:bwMode="auto" r:id="rId42">
              <p14:nvContentPartPr>
                <p14:cNvPr id="30" name="Freihand 29">
                  <a:extLst>
                    <a:ext uri="{FF2B5EF4-FFF2-40B4-BE49-F238E27FC236}">
                      <a16:creationId xmlns:a16="http://schemas.microsoft.com/office/drawing/2014/main" id="{E7B4F92D-C31C-4632-AA32-2A78B4FF6940}"/>
                    </a:ext>
                  </a:extLst>
                </p14:cNvPr>
                <p14:cNvContentPartPr/>
                <p14:nvPr/>
              </p14:nvContentPartPr>
              <p14:xfrm>
                <a:off x="1419960" y="5275867"/>
                <a:ext cx="257760" cy="10800"/>
              </p14:xfrm>
            </p:contentPart>
          </mc:Choice>
          <mc:Fallback xmlns="">
            <p:pic>
              <p:nvPicPr>
                <p:cNvPr id="30" name="Freihand 29">
                  <a:extLst>
                    <a:ext uri="{FF2B5EF4-FFF2-40B4-BE49-F238E27FC236}">
                      <a16:creationId xmlns:a16="http://schemas.microsoft.com/office/drawing/2014/main" id="{E7B4F92D-C31C-4632-AA32-2A78B4FF6940}"/>
                    </a:ext>
                  </a:extLst>
                </p:cNvPr>
                <p:cNvPicPr/>
                <p:nvPr/>
              </p:nvPicPr>
              <p:blipFill>
                <a:blip r:embed="rId43"/>
                <a:stretch>
                  <a:fillRect/>
                </a:stretch>
              </p:blipFill>
              <p:spPr>
                <a:xfrm>
                  <a:off x="1415640" y="5271547"/>
                  <a:ext cx="266400" cy="19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1" name="Freihand 30">
                  <a:extLst>
                    <a:ext uri="{FF2B5EF4-FFF2-40B4-BE49-F238E27FC236}">
                      <a16:creationId xmlns:a16="http://schemas.microsoft.com/office/drawing/2014/main" id="{00398159-784F-4217-8139-2A46FD39FDA1}"/>
                    </a:ext>
                  </a:extLst>
                </p14:cNvPr>
                <p14:cNvContentPartPr/>
                <p14:nvPr/>
              </p14:nvContentPartPr>
              <p14:xfrm>
                <a:off x="1588800" y="5213587"/>
                <a:ext cx="161280" cy="192960"/>
              </p14:xfrm>
            </p:contentPart>
          </mc:Choice>
          <mc:Fallback xmlns="">
            <p:pic>
              <p:nvPicPr>
                <p:cNvPr id="31" name="Freihand 30">
                  <a:extLst>
                    <a:ext uri="{FF2B5EF4-FFF2-40B4-BE49-F238E27FC236}">
                      <a16:creationId xmlns:a16="http://schemas.microsoft.com/office/drawing/2014/main" id="{00398159-784F-4217-8139-2A46FD39FDA1}"/>
                    </a:ext>
                  </a:extLst>
                </p:cNvPr>
                <p:cNvPicPr/>
                <p:nvPr/>
              </p:nvPicPr>
              <p:blipFill>
                <a:blip r:embed="rId45"/>
                <a:stretch>
                  <a:fillRect/>
                </a:stretch>
              </p:blipFill>
              <p:spPr>
                <a:xfrm>
                  <a:off x="1584480" y="5209267"/>
                  <a:ext cx="1699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Freihand 32">
                  <a:extLst>
                    <a:ext uri="{FF2B5EF4-FFF2-40B4-BE49-F238E27FC236}">
                      <a16:creationId xmlns:a16="http://schemas.microsoft.com/office/drawing/2014/main" id="{9E4B5214-BF92-4D5F-8FB8-8FEEDE6EDC57}"/>
                    </a:ext>
                  </a:extLst>
                </p14:cNvPr>
                <p14:cNvContentPartPr/>
                <p14:nvPr/>
              </p14:nvContentPartPr>
              <p14:xfrm>
                <a:off x="1860960" y="5174347"/>
                <a:ext cx="181080" cy="195480"/>
              </p14:xfrm>
            </p:contentPart>
          </mc:Choice>
          <mc:Fallback xmlns="">
            <p:pic>
              <p:nvPicPr>
                <p:cNvPr id="33" name="Freihand 32">
                  <a:extLst>
                    <a:ext uri="{FF2B5EF4-FFF2-40B4-BE49-F238E27FC236}">
                      <a16:creationId xmlns:a16="http://schemas.microsoft.com/office/drawing/2014/main" id="{9E4B5214-BF92-4D5F-8FB8-8FEEDE6EDC57}"/>
                    </a:ext>
                  </a:extLst>
                </p:cNvPr>
                <p:cNvPicPr/>
                <p:nvPr/>
              </p:nvPicPr>
              <p:blipFill>
                <a:blip r:embed="rId47"/>
                <a:stretch>
                  <a:fillRect/>
                </a:stretch>
              </p:blipFill>
              <p:spPr>
                <a:xfrm>
                  <a:off x="1856640" y="5170027"/>
                  <a:ext cx="18972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4" name="Freihand 33">
                  <a:extLst>
                    <a:ext uri="{FF2B5EF4-FFF2-40B4-BE49-F238E27FC236}">
                      <a16:creationId xmlns:a16="http://schemas.microsoft.com/office/drawing/2014/main" id="{3034E378-600D-48E6-B927-B4211A934792}"/>
                    </a:ext>
                  </a:extLst>
                </p14:cNvPr>
                <p14:cNvContentPartPr/>
                <p14:nvPr/>
              </p14:nvContentPartPr>
              <p14:xfrm>
                <a:off x="1935120" y="5274787"/>
                <a:ext cx="120600" cy="17640"/>
              </p14:xfrm>
            </p:contentPart>
          </mc:Choice>
          <mc:Fallback xmlns="">
            <p:pic>
              <p:nvPicPr>
                <p:cNvPr id="34" name="Freihand 33">
                  <a:extLst>
                    <a:ext uri="{FF2B5EF4-FFF2-40B4-BE49-F238E27FC236}">
                      <a16:creationId xmlns:a16="http://schemas.microsoft.com/office/drawing/2014/main" id="{3034E378-600D-48E6-B927-B4211A934792}"/>
                    </a:ext>
                  </a:extLst>
                </p:cNvPr>
                <p:cNvPicPr/>
                <p:nvPr/>
              </p:nvPicPr>
              <p:blipFill>
                <a:blip r:embed="rId49"/>
                <a:stretch>
                  <a:fillRect/>
                </a:stretch>
              </p:blipFill>
              <p:spPr>
                <a:xfrm>
                  <a:off x="1930800" y="5270467"/>
                  <a:ext cx="12924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5" name="Freihand 34">
                  <a:extLst>
                    <a:ext uri="{FF2B5EF4-FFF2-40B4-BE49-F238E27FC236}">
                      <a16:creationId xmlns:a16="http://schemas.microsoft.com/office/drawing/2014/main" id="{ED0D60DE-151C-42C0-8D67-E85ADFE2D935}"/>
                    </a:ext>
                  </a:extLst>
                </p14:cNvPr>
                <p14:cNvContentPartPr/>
                <p14:nvPr/>
              </p14:nvContentPartPr>
              <p14:xfrm>
                <a:off x="2070120" y="5202427"/>
                <a:ext cx="121680" cy="125640"/>
              </p14:xfrm>
            </p:contentPart>
          </mc:Choice>
          <mc:Fallback xmlns="">
            <p:pic>
              <p:nvPicPr>
                <p:cNvPr id="35" name="Freihand 34">
                  <a:extLst>
                    <a:ext uri="{FF2B5EF4-FFF2-40B4-BE49-F238E27FC236}">
                      <a16:creationId xmlns:a16="http://schemas.microsoft.com/office/drawing/2014/main" id="{ED0D60DE-151C-42C0-8D67-E85ADFE2D935}"/>
                    </a:ext>
                  </a:extLst>
                </p:cNvPr>
                <p:cNvPicPr/>
                <p:nvPr/>
              </p:nvPicPr>
              <p:blipFill>
                <a:blip r:embed="rId51"/>
                <a:stretch>
                  <a:fillRect/>
                </a:stretch>
              </p:blipFill>
              <p:spPr>
                <a:xfrm>
                  <a:off x="2065800" y="5198107"/>
                  <a:ext cx="13032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6" name="Freihand 35">
                  <a:extLst>
                    <a:ext uri="{FF2B5EF4-FFF2-40B4-BE49-F238E27FC236}">
                      <a16:creationId xmlns:a16="http://schemas.microsoft.com/office/drawing/2014/main" id="{CB969DC6-51B5-4A0D-99EE-BE2B5BA3C35F}"/>
                    </a:ext>
                  </a:extLst>
                </p14:cNvPr>
                <p14:cNvContentPartPr/>
                <p14:nvPr/>
              </p14:nvContentPartPr>
              <p14:xfrm>
                <a:off x="2272080" y="5240227"/>
                <a:ext cx="262800" cy="70560"/>
              </p14:xfrm>
            </p:contentPart>
          </mc:Choice>
          <mc:Fallback xmlns="">
            <p:pic>
              <p:nvPicPr>
                <p:cNvPr id="36" name="Freihand 35">
                  <a:extLst>
                    <a:ext uri="{FF2B5EF4-FFF2-40B4-BE49-F238E27FC236}">
                      <a16:creationId xmlns:a16="http://schemas.microsoft.com/office/drawing/2014/main" id="{CB969DC6-51B5-4A0D-99EE-BE2B5BA3C35F}"/>
                    </a:ext>
                  </a:extLst>
                </p:cNvPr>
                <p:cNvPicPr/>
                <p:nvPr/>
              </p:nvPicPr>
              <p:blipFill>
                <a:blip r:embed="rId53"/>
                <a:stretch>
                  <a:fillRect/>
                </a:stretch>
              </p:blipFill>
              <p:spPr>
                <a:xfrm>
                  <a:off x="2267760" y="5235907"/>
                  <a:ext cx="27144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7" name="Freihand 36">
                  <a:extLst>
                    <a:ext uri="{FF2B5EF4-FFF2-40B4-BE49-F238E27FC236}">
                      <a16:creationId xmlns:a16="http://schemas.microsoft.com/office/drawing/2014/main" id="{EC7C841D-AFF8-45EC-AAAE-6EC20593BC71}"/>
                    </a:ext>
                  </a:extLst>
                </p14:cNvPr>
                <p14:cNvContentPartPr/>
                <p14:nvPr/>
              </p14:nvContentPartPr>
              <p14:xfrm>
                <a:off x="2510040" y="5186227"/>
                <a:ext cx="21960" cy="12960"/>
              </p14:xfrm>
            </p:contentPart>
          </mc:Choice>
          <mc:Fallback xmlns="">
            <p:pic>
              <p:nvPicPr>
                <p:cNvPr id="37" name="Freihand 36">
                  <a:extLst>
                    <a:ext uri="{FF2B5EF4-FFF2-40B4-BE49-F238E27FC236}">
                      <a16:creationId xmlns:a16="http://schemas.microsoft.com/office/drawing/2014/main" id="{EC7C841D-AFF8-45EC-AAAE-6EC20593BC71}"/>
                    </a:ext>
                  </a:extLst>
                </p:cNvPr>
                <p:cNvPicPr/>
                <p:nvPr/>
              </p:nvPicPr>
              <p:blipFill>
                <a:blip r:embed="rId55"/>
                <a:stretch>
                  <a:fillRect/>
                </a:stretch>
              </p:blipFill>
              <p:spPr>
                <a:xfrm>
                  <a:off x="2505720" y="5181907"/>
                  <a:ext cx="3060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8" name="Freihand 37">
                  <a:extLst>
                    <a:ext uri="{FF2B5EF4-FFF2-40B4-BE49-F238E27FC236}">
                      <a16:creationId xmlns:a16="http://schemas.microsoft.com/office/drawing/2014/main" id="{53D43A36-1527-479E-8E60-990E281CA02F}"/>
                    </a:ext>
                  </a:extLst>
                </p14:cNvPr>
                <p14:cNvContentPartPr/>
                <p14:nvPr/>
              </p14:nvContentPartPr>
              <p14:xfrm>
                <a:off x="2570160" y="5166787"/>
                <a:ext cx="141840" cy="138240"/>
              </p14:xfrm>
            </p:contentPart>
          </mc:Choice>
          <mc:Fallback xmlns="">
            <p:pic>
              <p:nvPicPr>
                <p:cNvPr id="38" name="Freihand 37">
                  <a:extLst>
                    <a:ext uri="{FF2B5EF4-FFF2-40B4-BE49-F238E27FC236}">
                      <a16:creationId xmlns:a16="http://schemas.microsoft.com/office/drawing/2014/main" id="{53D43A36-1527-479E-8E60-990E281CA02F}"/>
                    </a:ext>
                  </a:extLst>
                </p:cNvPr>
                <p:cNvPicPr/>
                <p:nvPr/>
              </p:nvPicPr>
              <p:blipFill>
                <a:blip r:embed="rId57"/>
                <a:stretch>
                  <a:fillRect/>
                </a:stretch>
              </p:blipFill>
              <p:spPr>
                <a:xfrm>
                  <a:off x="2565840" y="5162467"/>
                  <a:ext cx="1504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9" name="Freihand 38">
                  <a:extLst>
                    <a:ext uri="{FF2B5EF4-FFF2-40B4-BE49-F238E27FC236}">
                      <a16:creationId xmlns:a16="http://schemas.microsoft.com/office/drawing/2014/main" id="{660A855E-907E-47EC-AB60-D99156DF283D}"/>
                    </a:ext>
                  </a:extLst>
                </p14:cNvPr>
                <p14:cNvContentPartPr/>
                <p14:nvPr/>
              </p14:nvContentPartPr>
              <p14:xfrm>
                <a:off x="2847360" y="5205307"/>
                <a:ext cx="345600" cy="236160"/>
              </p14:xfrm>
            </p:contentPart>
          </mc:Choice>
          <mc:Fallback xmlns="">
            <p:pic>
              <p:nvPicPr>
                <p:cNvPr id="39" name="Freihand 38">
                  <a:extLst>
                    <a:ext uri="{FF2B5EF4-FFF2-40B4-BE49-F238E27FC236}">
                      <a16:creationId xmlns:a16="http://schemas.microsoft.com/office/drawing/2014/main" id="{660A855E-907E-47EC-AB60-D99156DF283D}"/>
                    </a:ext>
                  </a:extLst>
                </p:cNvPr>
                <p:cNvPicPr/>
                <p:nvPr/>
              </p:nvPicPr>
              <p:blipFill>
                <a:blip r:embed="rId59"/>
                <a:stretch>
                  <a:fillRect/>
                </a:stretch>
              </p:blipFill>
              <p:spPr>
                <a:xfrm>
                  <a:off x="2843040" y="5200987"/>
                  <a:ext cx="35424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0" name="Freihand 39">
                  <a:extLst>
                    <a:ext uri="{FF2B5EF4-FFF2-40B4-BE49-F238E27FC236}">
                      <a16:creationId xmlns:a16="http://schemas.microsoft.com/office/drawing/2014/main" id="{30643D99-C147-45F8-831F-BD95DC03FD5E}"/>
                    </a:ext>
                  </a:extLst>
                </p14:cNvPr>
                <p14:cNvContentPartPr/>
                <p14:nvPr/>
              </p14:nvContentPartPr>
              <p14:xfrm>
                <a:off x="3220680" y="5225467"/>
                <a:ext cx="81000" cy="58320"/>
              </p14:xfrm>
            </p:contentPart>
          </mc:Choice>
          <mc:Fallback xmlns="">
            <p:pic>
              <p:nvPicPr>
                <p:cNvPr id="40" name="Freihand 39">
                  <a:extLst>
                    <a:ext uri="{FF2B5EF4-FFF2-40B4-BE49-F238E27FC236}">
                      <a16:creationId xmlns:a16="http://schemas.microsoft.com/office/drawing/2014/main" id="{30643D99-C147-45F8-831F-BD95DC03FD5E}"/>
                    </a:ext>
                  </a:extLst>
                </p:cNvPr>
                <p:cNvPicPr/>
                <p:nvPr/>
              </p:nvPicPr>
              <p:blipFill>
                <a:blip r:embed="rId61"/>
                <a:stretch>
                  <a:fillRect/>
                </a:stretch>
              </p:blipFill>
              <p:spPr>
                <a:xfrm>
                  <a:off x="3216360" y="5221147"/>
                  <a:ext cx="896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 name="Freihand 40">
                  <a:extLst>
                    <a:ext uri="{FF2B5EF4-FFF2-40B4-BE49-F238E27FC236}">
                      <a16:creationId xmlns:a16="http://schemas.microsoft.com/office/drawing/2014/main" id="{96FA84D2-7D80-49BA-80B1-9E43262CCC64}"/>
                    </a:ext>
                  </a:extLst>
                </p14:cNvPr>
                <p14:cNvContentPartPr/>
                <p14:nvPr/>
              </p14:nvContentPartPr>
              <p14:xfrm>
                <a:off x="3342360" y="5119267"/>
                <a:ext cx="72000" cy="154800"/>
              </p14:xfrm>
            </p:contentPart>
          </mc:Choice>
          <mc:Fallback xmlns="">
            <p:pic>
              <p:nvPicPr>
                <p:cNvPr id="41" name="Freihand 40">
                  <a:extLst>
                    <a:ext uri="{FF2B5EF4-FFF2-40B4-BE49-F238E27FC236}">
                      <a16:creationId xmlns:a16="http://schemas.microsoft.com/office/drawing/2014/main" id="{96FA84D2-7D80-49BA-80B1-9E43262CCC64}"/>
                    </a:ext>
                  </a:extLst>
                </p:cNvPr>
                <p:cNvPicPr/>
                <p:nvPr/>
              </p:nvPicPr>
              <p:blipFill>
                <a:blip r:embed="rId63"/>
                <a:stretch>
                  <a:fillRect/>
                </a:stretch>
              </p:blipFill>
              <p:spPr>
                <a:xfrm>
                  <a:off x="3338040" y="5114947"/>
                  <a:ext cx="8064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2" name="Freihand 41">
                  <a:extLst>
                    <a:ext uri="{FF2B5EF4-FFF2-40B4-BE49-F238E27FC236}">
                      <a16:creationId xmlns:a16="http://schemas.microsoft.com/office/drawing/2014/main" id="{9D7D048B-9E2C-4C58-9696-C41A3B59FADC}"/>
                    </a:ext>
                  </a:extLst>
                </p14:cNvPr>
                <p14:cNvContentPartPr/>
                <p14:nvPr/>
              </p14:nvContentPartPr>
              <p14:xfrm>
                <a:off x="3439560" y="5095147"/>
                <a:ext cx="93240" cy="156240"/>
              </p14:xfrm>
            </p:contentPart>
          </mc:Choice>
          <mc:Fallback xmlns="">
            <p:pic>
              <p:nvPicPr>
                <p:cNvPr id="42" name="Freihand 41">
                  <a:extLst>
                    <a:ext uri="{FF2B5EF4-FFF2-40B4-BE49-F238E27FC236}">
                      <a16:creationId xmlns:a16="http://schemas.microsoft.com/office/drawing/2014/main" id="{9D7D048B-9E2C-4C58-9696-C41A3B59FADC}"/>
                    </a:ext>
                  </a:extLst>
                </p:cNvPr>
                <p:cNvPicPr/>
                <p:nvPr/>
              </p:nvPicPr>
              <p:blipFill>
                <a:blip r:embed="rId65"/>
                <a:stretch>
                  <a:fillRect/>
                </a:stretch>
              </p:blipFill>
              <p:spPr>
                <a:xfrm>
                  <a:off x="3435240" y="5090827"/>
                  <a:ext cx="1018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3" name="Freihand 42">
                  <a:extLst>
                    <a:ext uri="{FF2B5EF4-FFF2-40B4-BE49-F238E27FC236}">
                      <a16:creationId xmlns:a16="http://schemas.microsoft.com/office/drawing/2014/main" id="{E40F7C0A-EF23-4650-9715-9BC5556D072B}"/>
                    </a:ext>
                  </a:extLst>
                </p14:cNvPr>
                <p14:cNvContentPartPr/>
                <p14:nvPr/>
              </p14:nvContentPartPr>
              <p14:xfrm>
                <a:off x="3542520" y="5109547"/>
                <a:ext cx="24480" cy="133200"/>
              </p14:xfrm>
            </p:contentPart>
          </mc:Choice>
          <mc:Fallback xmlns="">
            <p:pic>
              <p:nvPicPr>
                <p:cNvPr id="43" name="Freihand 42">
                  <a:extLst>
                    <a:ext uri="{FF2B5EF4-FFF2-40B4-BE49-F238E27FC236}">
                      <a16:creationId xmlns:a16="http://schemas.microsoft.com/office/drawing/2014/main" id="{E40F7C0A-EF23-4650-9715-9BC5556D072B}"/>
                    </a:ext>
                  </a:extLst>
                </p:cNvPr>
                <p:cNvPicPr/>
                <p:nvPr/>
              </p:nvPicPr>
              <p:blipFill>
                <a:blip r:embed="rId67"/>
                <a:stretch>
                  <a:fillRect/>
                </a:stretch>
              </p:blipFill>
              <p:spPr>
                <a:xfrm>
                  <a:off x="3538200" y="5105227"/>
                  <a:ext cx="3312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4" name="Freihand 43">
                  <a:extLst>
                    <a:ext uri="{FF2B5EF4-FFF2-40B4-BE49-F238E27FC236}">
                      <a16:creationId xmlns:a16="http://schemas.microsoft.com/office/drawing/2014/main" id="{BA9E8912-9927-4A41-B64D-F3DD862BC3DA}"/>
                    </a:ext>
                  </a:extLst>
                </p14:cNvPr>
                <p14:cNvContentPartPr/>
                <p14:nvPr/>
              </p14:nvContentPartPr>
              <p14:xfrm>
                <a:off x="3261000" y="5060227"/>
                <a:ext cx="345600" cy="124920"/>
              </p14:xfrm>
            </p:contentPart>
          </mc:Choice>
          <mc:Fallback xmlns="">
            <p:pic>
              <p:nvPicPr>
                <p:cNvPr id="44" name="Freihand 43">
                  <a:extLst>
                    <a:ext uri="{FF2B5EF4-FFF2-40B4-BE49-F238E27FC236}">
                      <a16:creationId xmlns:a16="http://schemas.microsoft.com/office/drawing/2014/main" id="{BA9E8912-9927-4A41-B64D-F3DD862BC3DA}"/>
                    </a:ext>
                  </a:extLst>
                </p:cNvPr>
                <p:cNvPicPr/>
                <p:nvPr/>
              </p:nvPicPr>
              <p:blipFill>
                <a:blip r:embed="rId69"/>
                <a:stretch>
                  <a:fillRect/>
                </a:stretch>
              </p:blipFill>
              <p:spPr>
                <a:xfrm>
                  <a:off x="3256680" y="5055907"/>
                  <a:ext cx="3542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5" name="Freihand 44">
                  <a:extLst>
                    <a:ext uri="{FF2B5EF4-FFF2-40B4-BE49-F238E27FC236}">
                      <a16:creationId xmlns:a16="http://schemas.microsoft.com/office/drawing/2014/main" id="{398324BD-81A3-4540-A1A2-C80F65311712}"/>
                    </a:ext>
                  </a:extLst>
                </p14:cNvPr>
                <p14:cNvContentPartPr/>
                <p14:nvPr/>
              </p14:nvContentPartPr>
              <p14:xfrm>
                <a:off x="3314640" y="5058427"/>
                <a:ext cx="20880" cy="1440"/>
              </p14:xfrm>
            </p:contentPart>
          </mc:Choice>
          <mc:Fallback xmlns="">
            <p:pic>
              <p:nvPicPr>
                <p:cNvPr id="45" name="Freihand 44">
                  <a:extLst>
                    <a:ext uri="{FF2B5EF4-FFF2-40B4-BE49-F238E27FC236}">
                      <a16:creationId xmlns:a16="http://schemas.microsoft.com/office/drawing/2014/main" id="{398324BD-81A3-4540-A1A2-C80F65311712}"/>
                    </a:ext>
                  </a:extLst>
                </p:cNvPr>
                <p:cNvPicPr/>
                <p:nvPr/>
              </p:nvPicPr>
              <p:blipFill>
                <a:blip r:embed="rId71"/>
                <a:stretch>
                  <a:fillRect/>
                </a:stretch>
              </p:blipFill>
              <p:spPr>
                <a:xfrm>
                  <a:off x="3310320" y="5054107"/>
                  <a:ext cx="2952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7" name="Freihand 46">
                  <a:extLst>
                    <a:ext uri="{FF2B5EF4-FFF2-40B4-BE49-F238E27FC236}">
                      <a16:creationId xmlns:a16="http://schemas.microsoft.com/office/drawing/2014/main" id="{7476A8D1-8C9C-476F-8FD2-2778956B52C3}"/>
                    </a:ext>
                  </a:extLst>
                </p14:cNvPr>
                <p14:cNvContentPartPr/>
                <p14:nvPr/>
              </p14:nvContentPartPr>
              <p14:xfrm>
                <a:off x="3757080" y="5189827"/>
                <a:ext cx="191520" cy="24480"/>
              </p14:xfrm>
            </p:contentPart>
          </mc:Choice>
          <mc:Fallback xmlns="">
            <p:pic>
              <p:nvPicPr>
                <p:cNvPr id="47" name="Freihand 46">
                  <a:extLst>
                    <a:ext uri="{FF2B5EF4-FFF2-40B4-BE49-F238E27FC236}">
                      <a16:creationId xmlns:a16="http://schemas.microsoft.com/office/drawing/2014/main" id="{7476A8D1-8C9C-476F-8FD2-2778956B52C3}"/>
                    </a:ext>
                  </a:extLst>
                </p:cNvPr>
                <p:cNvPicPr/>
                <p:nvPr/>
              </p:nvPicPr>
              <p:blipFill>
                <a:blip r:embed="rId73"/>
                <a:stretch>
                  <a:fillRect/>
                </a:stretch>
              </p:blipFill>
              <p:spPr>
                <a:xfrm>
                  <a:off x="3752760" y="5185507"/>
                  <a:ext cx="20016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8" name="Freihand 47">
                  <a:extLst>
                    <a:ext uri="{FF2B5EF4-FFF2-40B4-BE49-F238E27FC236}">
                      <a16:creationId xmlns:a16="http://schemas.microsoft.com/office/drawing/2014/main" id="{721060B2-B26E-4E52-823E-EBED0D7F1DB1}"/>
                    </a:ext>
                  </a:extLst>
                </p14:cNvPr>
                <p14:cNvContentPartPr/>
                <p14:nvPr/>
              </p14:nvContentPartPr>
              <p14:xfrm>
                <a:off x="3901440" y="5144107"/>
                <a:ext cx="142200" cy="134640"/>
              </p14:xfrm>
            </p:contentPart>
          </mc:Choice>
          <mc:Fallback xmlns="">
            <p:pic>
              <p:nvPicPr>
                <p:cNvPr id="48" name="Freihand 47">
                  <a:extLst>
                    <a:ext uri="{FF2B5EF4-FFF2-40B4-BE49-F238E27FC236}">
                      <a16:creationId xmlns:a16="http://schemas.microsoft.com/office/drawing/2014/main" id="{721060B2-B26E-4E52-823E-EBED0D7F1DB1}"/>
                    </a:ext>
                  </a:extLst>
                </p:cNvPr>
                <p:cNvPicPr/>
                <p:nvPr/>
              </p:nvPicPr>
              <p:blipFill>
                <a:blip r:embed="rId75"/>
                <a:stretch>
                  <a:fillRect/>
                </a:stretch>
              </p:blipFill>
              <p:spPr>
                <a:xfrm>
                  <a:off x="3897120" y="5139787"/>
                  <a:ext cx="1508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0" name="Freihand 49">
                  <a:extLst>
                    <a:ext uri="{FF2B5EF4-FFF2-40B4-BE49-F238E27FC236}">
                      <a16:creationId xmlns:a16="http://schemas.microsoft.com/office/drawing/2014/main" id="{92ECB06C-A839-4CED-AD27-47A175D243BA}"/>
                    </a:ext>
                  </a:extLst>
                </p14:cNvPr>
                <p14:cNvContentPartPr/>
                <p14:nvPr/>
              </p14:nvContentPartPr>
              <p14:xfrm>
                <a:off x="4155240" y="5100547"/>
                <a:ext cx="143280" cy="144000"/>
              </p14:xfrm>
            </p:contentPart>
          </mc:Choice>
          <mc:Fallback xmlns="">
            <p:pic>
              <p:nvPicPr>
                <p:cNvPr id="50" name="Freihand 49">
                  <a:extLst>
                    <a:ext uri="{FF2B5EF4-FFF2-40B4-BE49-F238E27FC236}">
                      <a16:creationId xmlns:a16="http://schemas.microsoft.com/office/drawing/2014/main" id="{92ECB06C-A839-4CED-AD27-47A175D243BA}"/>
                    </a:ext>
                  </a:extLst>
                </p:cNvPr>
                <p:cNvPicPr/>
                <p:nvPr/>
              </p:nvPicPr>
              <p:blipFill>
                <a:blip r:embed="rId77"/>
                <a:stretch>
                  <a:fillRect/>
                </a:stretch>
              </p:blipFill>
              <p:spPr>
                <a:xfrm>
                  <a:off x="4150920" y="5096227"/>
                  <a:ext cx="15192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1" name="Freihand 50">
                  <a:extLst>
                    <a:ext uri="{FF2B5EF4-FFF2-40B4-BE49-F238E27FC236}">
                      <a16:creationId xmlns:a16="http://schemas.microsoft.com/office/drawing/2014/main" id="{086A1231-CAF6-4D39-ABB7-61F9E7DAF048}"/>
                    </a:ext>
                  </a:extLst>
                </p14:cNvPr>
                <p14:cNvContentPartPr/>
                <p14:nvPr/>
              </p14:nvContentPartPr>
              <p14:xfrm>
                <a:off x="4281960" y="5155987"/>
                <a:ext cx="116280" cy="169920"/>
              </p14:xfrm>
            </p:contentPart>
          </mc:Choice>
          <mc:Fallback xmlns="">
            <p:pic>
              <p:nvPicPr>
                <p:cNvPr id="51" name="Freihand 50">
                  <a:extLst>
                    <a:ext uri="{FF2B5EF4-FFF2-40B4-BE49-F238E27FC236}">
                      <a16:creationId xmlns:a16="http://schemas.microsoft.com/office/drawing/2014/main" id="{086A1231-CAF6-4D39-ABB7-61F9E7DAF048}"/>
                    </a:ext>
                  </a:extLst>
                </p:cNvPr>
                <p:cNvPicPr/>
                <p:nvPr/>
              </p:nvPicPr>
              <p:blipFill>
                <a:blip r:embed="rId79"/>
                <a:stretch>
                  <a:fillRect/>
                </a:stretch>
              </p:blipFill>
              <p:spPr>
                <a:xfrm>
                  <a:off x="4277640" y="5151667"/>
                  <a:ext cx="12492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2" name="Freihand 51">
                  <a:extLst>
                    <a:ext uri="{FF2B5EF4-FFF2-40B4-BE49-F238E27FC236}">
                      <a16:creationId xmlns:a16="http://schemas.microsoft.com/office/drawing/2014/main" id="{B7E4071E-CC2A-462C-83AC-AF51A6EDEB01}"/>
                    </a:ext>
                  </a:extLst>
                </p14:cNvPr>
                <p14:cNvContentPartPr/>
                <p14:nvPr/>
              </p14:nvContentPartPr>
              <p14:xfrm>
                <a:off x="4379880" y="5168587"/>
                <a:ext cx="105120" cy="180000"/>
              </p14:xfrm>
            </p:contentPart>
          </mc:Choice>
          <mc:Fallback xmlns="">
            <p:pic>
              <p:nvPicPr>
                <p:cNvPr id="52" name="Freihand 51">
                  <a:extLst>
                    <a:ext uri="{FF2B5EF4-FFF2-40B4-BE49-F238E27FC236}">
                      <a16:creationId xmlns:a16="http://schemas.microsoft.com/office/drawing/2014/main" id="{B7E4071E-CC2A-462C-83AC-AF51A6EDEB01}"/>
                    </a:ext>
                  </a:extLst>
                </p:cNvPr>
                <p:cNvPicPr/>
                <p:nvPr/>
              </p:nvPicPr>
              <p:blipFill>
                <a:blip r:embed="rId81"/>
                <a:stretch>
                  <a:fillRect/>
                </a:stretch>
              </p:blipFill>
              <p:spPr>
                <a:xfrm>
                  <a:off x="4375560" y="5164267"/>
                  <a:ext cx="11376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3" name="Freihand 52">
                  <a:extLst>
                    <a:ext uri="{FF2B5EF4-FFF2-40B4-BE49-F238E27FC236}">
                      <a16:creationId xmlns:a16="http://schemas.microsoft.com/office/drawing/2014/main" id="{256AE2B0-50BC-4BE2-856B-0501B27EAEB1}"/>
                    </a:ext>
                  </a:extLst>
                </p14:cNvPr>
                <p14:cNvContentPartPr/>
                <p14:nvPr/>
              </p14:nvContentPartPr>
              <p14:xfrm>
                <a:off x="4474920" y="5172907"/>
                <a:ext cx="158400" cy="67680"/>
              </p14:xfrm>
            </p:contentPart>
          </mc:Choice>
          <mc:Fallback xmlns="">
            <p:pic>
              <p:nvPicPr>
                <p:cNvPr id="53" name="Freihand 52">
                  <a:extLst>
                    <a:ext uri="{FF2B5EF4-FFF2-40B4-BE49-F238E27FC236}">
                      <a16:creationId xmlns:a16="http://schemas.microsoft.com/office/drawing/2014/main" id="{256AE2B0-50BC-4BE2-856B-0501B27EAEB1}"/>
                    </a:ext>
                  </a:extLst>
                </p:cNvPr>
                <p:cNvPicPr/>
                <p:nvPr/>
              </p:nvPicPr>
              <p:blipFill>
                <a:blip r:embed="rId83"/>
                <a:stretch>
                  <a:fillRect/>
                </a:stretch>
              </p:blipFill>
              <p:spPr>
                <a:xfrm>
                  <a:off x="4470600" y="5168587"/>
                  <a:ext cx="16704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4" name="Freihand 53">
                  <a:extLst>
                    <a:ext uri="{FF2B5EF4-FFF2-40B4-BE49-F238E27FC236}">
                      <a16:creationId xmlns:a16="http://schemas.microsoft.com/office/drawing/2014/main" id="{225C166E-49BF-414D-85EE-11F62012F54E}"/>
                    </a:ext>
                  </a:extLst>
                </p14:cNvPr>
                <p14:cNvContentPartPr/>
                <p14:nvPr/>
              </p14:nvContentPartPr>
              <p14:xfrm>
                <a:off x="4625040" y="5077147"/>
                <a:ext cx="289800" cy="155880"/>
              </p14:xfrm>
            </p:contentPart>
          </mc:Choice>
          <mc:Fallback xmlns="">
            <p:pic>
              <p:nvPicPr>
                <p:cNvPr id="54" name="Freihand 53">
                  <a:extLst>
                    <a:ext uri="{FF2B5EF4-FFF2-40B4-BE49-F238E27FC236}">
                      <a16:creationId xmlns:a16="http://schemas.microsoft.com/office/drawing/2014/main" id="{225C166E-49BF-414D-85EE-11F62012F54E}"/>
                    </a:ext>
                  </a:extLst>
                </p:cNvPr>
                <p:cNvPicPr/>
                <p:nvPr/>
              </p:nvPicPr>
              <p:blipFill>
                <a:blip r:embed="rId85"/>
                <a:stretch>
                  <a:fillRect/>
                </a:stretch>
              </p:blipFill>
              <p:spPr>
                <a:xfrm>
                  <a:off x="4620720" y="5072827"/>
                  <a:ext cx="2984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6" name="Freihand 55">
                  <a:extLst>
                    <a:ext uri="{FF2B5EF4-FFF2-40B4-BE49-F238E27FC236}">
                      <a16:creationId xmlns:a16="http://schemas.microsoft.com/office/drawing/2014/main" id="{88D9F9BE-F623-4B1D-A2DF-50D53EFAE3CA}"/>
                    </a:ext>
                  </a:extLst>
                </p14:cNvPr>
                <p14:cNvContentPartPr/>
                <p14:nvPr/>
              </p14:nvContentPartPr>
              <p14:xfrm>
                <a:off x="4945800" y="5030347"/>
                <a:ext cx="248400" cy="173520"/>
              </p14:xfrm>
            </p:contentPart>
          </mc:Choice>
          <mc:Fallback xmlns="">
            <p:pic>
              <p:nvPicPr>
                <p:cNvPr id="56" name="Freihand 55">
                  <a:extLst>
                    <a:ext uri="{FF2B5EF4-FFF2-40B4-BE49-F238E27FC236}">
                      <a16:creationId xmlns:a16="http://schemas.microsoft.com/office/drawing/2014/main" id="{88D9F9BE-F623-4B1D-A2DF-50D53EFAE3CA}"/>
                    </a:ext>
                  </a:extLst>
                </p:cNvPr>
                <p:cNvPicPr/>
                <p:nvPr/>
              </p:nvPicPr>
              <p:blipFill>
                <a:blip r:embed="rId87"/>
                <a:stretch>
                  <a:fillRect/>
                </a:stretch>
              </p:blipFill>
              <p:spPr>
                <a:xfrm>
                  <a:off x="4941480" y="5026027"/>
                  <a:ext cx="2570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7" name="Freihand 56">
                  <a:extLst>
                    <a:ext uri="{FF2B5EF4-FFF2-40B4-BE49-F238E27FC236}">
                      <a16:creationId xmlns:a16="http://schemas.microsoft.com/office/drawing/2014/main" id="{67E09D4E-6664-4A01-AD31-1B6525FE7440}"/>
                    </a:ext>
                  </a:extLst>
                </p14:cNvPr>
                <p14:cNvContentPartPr/>
                <p14:nvPr/>
              </p14:nvContentPartPr>
              <p14:xfrm>
                <a:off x="5154960" y="5102347"/>
                <a:ext cx="103320" cy="92880"/>
              </p14:xfrm>
            </p:contentPart>
          </mc:Choice>
          <mc:Fallback xmlns="">
            <p:pic>
              <p:nvPicPr>
                <p:cNvPr id="57" name="Freihand 56">
                  <a:extLst>
                    <a:ext uri="{FF2B5EF4-FFF2-40B4-BE49-F238E27FC236}">
                      <a16:creationId xmlns:a16="http://schemas.microsoft.com/office/drawing/2014/main" id="{67E09D4E-6664-4A01-AD31-1B6525FE7440}"/>
                    </a:ext>
                  </a:extLst>
                </p:cNvPr>
                <p:cNvPicPr/>
                <p:nvPr/>
              </p:nvPicPr>
              <p:blipFill>
                <a:blip r:embed="rId89"/>
                <a:stretch>
                  <a:fillRect/>
                </a:stretch>
              </p:blipFill>
              <p:spPr>
                <a:xfrm>
                  <a:off x="5150640" y="5098027"/>
                  <a:ext cx="1119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8" name="Freihand 57">
                  <a:extLst>
                    <a:ext uri="{FF2B5EF4-FFF2-40B4-BE49-F238E27FC236}">
                      <a16:creationId xmlns:a16="http://schemas.microsoft.com/office/drawing/2014/main" id="{A3792050-6AD1-4291-9CF1-9F08FB1E7C33}"/>
                    </a:ext>
                  </a:extLst>
                </p14:cNvPr>
                <p14:cNvContentPartPr/>
                <p14:nvPr/>
              </p14:nvContentPartPr>
              <p14:xfrm>
                <a:off x="5025720" y="5013787"/>
                <a:ext cx="85320" cy="12240"/>
              </p14:xfrm>
            </p:contentPart>
          </mc:Choice>
          <mc:Fallback xmlns="">
            <p:pic>
              <p:nvPicPr>
                <p:cNvPr id="58" name="Freihand 57">
                  <a:extLst>
                    <a:ext uri="{FF2B5EF4-FFF2-40B4-BE49-F238E27FC236}">
                      <a16:creationId xmlns:a16="http://schemas.microsoft.com/office/drawing/2014/main" id="{A3792050-6AD1-4291-9CF1-9F08FB1E7C33}"/>
                    </a:ext>
                  </a:extLst>
                </p:cNvPr>
                <p:cNvPicPr/>
                <p:nvPr/>
              </p:nvPicPr>
              <p:blipFill>
                <a:blip r:embed="rId91"/>
                <a:stretch>
                  <a:fillRect/>
                </a:stretch>
              </p:blipFill>
              <p:spPr>
                <a:xfrm>
                  <a:off x="5021400" y="5009467"/>
                  <a:ext cx="9396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9" name="Freihand 58">
                  <a:extLst>
                    <a:ext uri="{FF2B5EF4-FFF2-40B4-BE49-F238E27FC236}">
                      <a16:creationId xmlns:a16="http://schemas.microsoft.com/office/drawing/2014/main" id="{816AB6F0-4DEA-49C4-8AAD-50DEA2469744}"/>
                    </a:ext>
                  </a:extLst>
                </p14:cNvPr>
                <p14:cNvContentPartPr/>
                <p14:nvPr/>
              </p14:nvContentPartPr>
              <p14:xfrm>
                <a:off x="5294640" y="5007307"/>
                <a:ext cx="113760" cy="172080"/>
              </p14:xfrm>
            </p:contentPart>
          </mc:Choice>
          <mc:Fallback xmlns="">
            <p:pic>
              <p:nvPicPr>
                <p:cNvPr id="59" name="Freihand 58">
                  <a:extLst>
                    <a:ext uri="{FF2B5EF4-FFF2-40B4-BE49-F238E27FC236}">
                      <a16:creationId xmlns:a16="http://schemas.microsoft.com/office/drawing/2014/main" id="{816AB6F0-4DEA-49C4-8AAD-50DEA2469744}"/>
                    </a:ext>
                  </a:extLst>
                </p:cNvPr>
                <p:cNvPicPr/>
                <p:nvPr/>
              </p:nvPicPr>
              <p:blipFill>
                <a:blip r:embed="rId93"/>
                <a:stretch>
                  <a:fillRect/>
                </a:stretch>
              </p:blipFill>
              <p:spPr>
                <a:xfrm>
                  <a:off x="5290320" y="5002987"/>
                  <a:ext cx="1224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0" name="Freihand 59">
                  <a:extLst>
                    <a:ext uri="{FF2B5EF4-FFF2-40B4-BE49-F238E27FC236}">
                      <a16:creationId xmlns:a16="http://schemas.microsoft.com/office/drawing/2014/main" id="{CE6512F3-E46B-4FEB-8CBE-AAEFCDF0C47A}"/>
                    </a:ext>
                  </a:extLst>
                </p14:cNvPr>
                <p14:cNvContentPartPr/>
                <p14:nvPr/>
              </p14:nvContentPartPr>
              <p14:xfrm>
                <a:off x="5391120" y="5109187"/>
                <a:ext cx="75960" cy="90720"/>
              </p14:xfrm>
            </p:contentPart>
          </mc:Choice>
          <mc:Fallback xmlns="">
            <p:pic>
              <p:nvPicPr>
                <p:cNvPr id="60" name="Freihand 59">
                  <a:extLst>
                    <a:ext uri="{FF2B5EF4-FFF2-40B4-BE49-F238E27FC236}">
                      <a16:creationId xmlns:a16="http://schemas.microsoft.com/office/drawing/2014/main" id="{CE6512F3-E46B-4FEB-8CBE-AAEFCDF0C47A}"/>
                    </a:ext>
                  </a:extLst>
                </p:cNvPr>
                <p:cNvPicPr/>
                <p:nvPr/>
              </p:nvPicPr>
              <p:blipFill>
                <a:blip r:embed="rId95"/>
                <a:stretch>
                  <a:fillRect/>
                </a:stretch>
              </p:blipFill>
              <p:spPr>
                <a:xfrm>
                  <a:off x="5386800" y="5104867"/>
                  <a:ext cx="846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1" name="Freihand 60">
                  <a:extLst>
                    <a:ext uri="{FF2B5EF4-FFF2-40B4-BE49-F238E27FC236}">
                      <a16:creationId xmlns:a16="http://schemas.microsoft.com/office/drawing/2014/main" id="{184C6394-21FD-4BEB-BFD8-A18019815DA9}"/>
                    </a:ext>
                  </a:extLst>
                </p14:cNvPr>
                <p14:cNvContentPartPr/>
                <p14:nvPr/>
              </p14:nvContentPartPr>
              <p14:xfrm>
                <a:off x="5469240" y="5090467"/>
                <a:ext cx="80640" cy="119160"/>
              </p14:xfrm>
            </p:contentPart>
          </mc:Choice>
          <mc:Fallback xmlns="">
            <p:pic>
              <p:nvPicPr>
                <p:cNvPr id="61" name="Freihand 60">
                  <a:extLst>
                    <a:ext uri="{FF2B5EF4-FFF2-40B4-BE49-F238E27FC236}">
                      <a16:creationId xmlns:a16="http://schemas.microsoft.com/office/drawing/2014/main" id="{184C6394-21FD-4BEB-BFD8-A18019815DA9}"/>
                    </a:ext>
                  </a:extLst>
                </p:cNvPr>
                <p:cNvPicPr/>
                <p:nvPr/>
              </p:nvPicPr>
              <p:blipFill>
                <a:blip r:embed="rId97"/>
                <a:stretch>
                  <a:fillRect/>
                </a:stretch>
              </p:blipFill>
              <p:spPr>
                <a:xfrm>
                  <a:off x="5464920" y="5086147"/>
                  <a:ext cx="8928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2" name="Freihand 61">
                  <a:extLst>
                    <a:ext uri="{FF2B5EF4-FFF2-40B4-BE49-F238E27FC236}">
                      <a16:creationId xmlns:a16="http://schemas.microsoft.com/office/drawing/2014/main" id="{3668938D-253D-407B-8654-E097ED68D5D7}"/>
                    </a:ext>
                  </a:extLst>
                </p14:cNvPr>
                <p14:cNvContentPartPr/>
                <p14:nvPr/>
              </p14:nvContentPartPr>
              <p14:xfrm>
                <a:off x="5553120" y="5009467"/>
                <a:ext cx="276120" cy="201960"/>
              </p14:xfrm>
            </p:contentPart>
          </mc:Choice>
          <mc:Fallback xmlns="">
            <p:pic>
              <p:nvPicPr>
                <p:cNvPr id="62" name="Freihand 61">
                  <a:extLst>
                    <a:ext uri="{FF2B5EF4-FFF2-40B4-BE49-F238E27FC236}">
                      <a16:creationId xmlns:a16="http://schemas.microsoft.com/office/drawing/2014/main" id="{3668938D-253D-407B-8654-E097ED68D5D7}"/>
                    </a:ext>
                  </a:extLst>
                </p:cNvPr>
                <p:cNvPicPr/>
                <p:nvPr/>
              </p:nvPicPr>
              <p:blipFill>
                <a:blip r:embed="rId99"/>
                <a:stretch>
                  <a:fillRect/>
                </a:stretch>
              </p:blipFill>
              <p:spPr>
                <a:xfrm>
                  <a:off x="5548800" y="5005147"/>
                  <a:ext cx="28476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19" name="Freihand 118">
                  <a:extLst>
                    <a:ext uri="{FF2B5EF4-FFF2-40B4-BE49-F238E27FC236}">
                      <a16:creationId xmlns:a16="http://schemas.microsoft.com/office/drawing/2014/main" id="{7BC53387-744F-474A-AA20-4A224FEF727C}"/>
                    </a:ext>
                  </a:extLst>
                </p14:cNvPr>
                <p14:cNvContentPartPr/>
                <p14:nvPr/>
              </p14:nvContentPartPr>
              <p14:xfrm>
                <a:off x="4701720" y="5299267"/>
                <a:ext cx="130320" cy="126360"/>
              </p14:xfrm>
            </p:contentPart>
          </mc:Choice>
          <mc:Fallback xmlns="">
            <p:pic>
              <p:nvPicPr>
                <p:cNvPr id="119" name="Freihand 118">
                  <a:extLst>
                    <a:ext uri="{FF2B5EF4-FFF2-40B4-BE49-F238E27FC236}">
                      <a16:creationId xmlns:a16="http://schemas.microsoft.com/office/drawing/2014/main" id="{7BC53387-744F-474A-AA20-4A224FEF727C}"/>
                    </a:ext>
                  </a:extLst>
                </p:cNvPr>
                <p:cNvPicPr/>
                <p:nvPr/>
              </p:nvPicPr>
              <p:blipFill>
                <a:blip r:embed="rId101"/>
                <a:stretch>
                  <a:fillRect/>
                </a:stretch>
              </p:blipFill>
              <p:spPr>
                <a:xfrm>
                  <a:off x="4697400" y="5294947"/>
                  <a:ext cx="13896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20" name="Freihand 119">
                  <a:extLst>
                    <a:ext uri="{FF2B5EF4-FFF2-40B4-BE49-F238E27FC236}">
                      <a16:creationId xmlns:a16="http://schemas.microsoft.com/office/drawing/2014/main" id="{D03345FE-2DA2-48DC-A285-7DC0A0448444}"/>
                    </a:ext>
                  </a:extLst>
                </p14:cNvPr>
                <p14:cNvContentPartPr/>
                <p14:nvPr/>
              </p14:nvContentPartPr>
              <p14:xfrm>
                <a:off x="4882440" y="5284867"/>
                <a:ext cx="15120" cy="114480"/>
              </p14:xfrm>
            </p:contentPart>
          </mc:Choice>
          <mc:Fallback xmlns="">
            <p:pic>
              <p:nvPicPr>
                <p:cNvPr id="120" name="Freihand 119">
                  <a:extLst>
                    <a:ext uri="{FF2B5EF4-FFF2-40B4-BE49-F238E27FC236}">
                      <a16:creationId xmlns:a16="http://schemas.microsoft.com/office/drawing/2014/main" id="{D03345FE-2DA2-48DC-A285-7DC0A0448444}"/>
                    </a:ext>
                  </a:extLst>
                </p:cNvPr>
                <p:cNvPicPr/>
                <p:nvPr/>
              </p:nvPicPr>
              <p:blipFill>
                <a:blip r:embed="rId103"/>
                <a:stretch>
                  <a:fillRect/>
                </a:stretch>
              </p:blipFill>
              <p:spPr>
                <a:xfrm>
                  <a:off x="4878120" y="5280547"/>
                  <a:ext cx="237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21" name="Freihand 120">
                  <a:extLst>
                    <a:ext uri="{FF2B5EF4-FFF2-40B4-BE49-F238E27FC236}">
                      <a16:creationId xmlns:a16="http://schemas.microsoft.com/office/drawing/2014/main" id="{567ED56D-8B22-4450-90DE-12F4CDC41F93}"/>
                    </a:ext>
                  </a:extLst>
                </p14:cNvPr>
                <p14:cNvContentPartPr/>
                <p14:nvPr/>
              </p14:nvContentPartPr>
              <p14:xfrm>
                <a:off x="4829880" y="5271187"/>
                <a:ext cx="144000" cy="78120"/>
              </p14:xfrm>
            </p:contentPart>
          </mc:Choice>
          <mc:Fallback xmlns="">
            <p:pic>
              <p:nvPicPr>
                <p:cNvPr id="121" name="Freihand 120">
                  <a:extLst>
                    <a:ext uri="{FF2B5EF4-FFF2-40B4-BE49-F238E27FC236}">
                      <a16:creationId xmlns:a16="http://schemas.microsoft.com/office/drawing/2014/main" id="{567ED56D-8B22-4450-90DE-12F4CDC41F93}"/>
                    </a:ext>
                  </a:extLst>
                </p:cNvPr>
                <p:cNvPicPr/>
                <p:nvPr/>
              </p:nvPicPr>
              <p:blipFill>
                <a:blip r:embed="rId105"/>
                <a:stretch>
                  <a:fillRect/>
                </a:stretch>
              </p:blipFill>
              <p:spPr>
                <a:xfrm>
                  <a:off x="4825560" y="5266867"/>
                  <a:ext cx="1526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22" name="Freihand 121">
                  <a:extLst>
                    <a:ext uri="{FF2B5EF4-FFF2-40B4-BE49-F238E27FC236}">
                      <a16:creationId xmlns:a16="http://schemas.microsoft.com/office/drawing/2014/main" id="{7E4CFFB1-FB84-4CB3-800F-A6D73BF849B7}"/>
                    </a:ext>
                  </a:extLst>
                </p14:cNvPr>
                <p14:cNvContentPartPr/>
                <p14:nvPr/>
              </p14:nvContentPartPr>
              <p14:xfrm>
                <a:off x="4971000" y="5254627"/>
                <a:ext cx="136800" cy="141480"/>
              </p14:xfrm>
            </p:contentPart>
          </mc:Choice>
          <mc:Fallback xmlns="">
            <p:pic>
              <p:nvPicPr>
                <p:cNvPr id="122" name="Freihand 121">
                  <a:extLst>
                    <a:ext uri="{FF2B5EF4-FFF2-40B4-BE49-F238E27FC236}">
                      <a16:creationId xmlns:a16="http://schemas.microsoft.com/office/drawing/2014/main" id="{7E4CFFB1-FB84-4CB3-800F-A6D73BF849B7}"/>
                    </a:ext>
                  </a:extLst>
                </p:cNvPr>
                <p:cNvPicPr/>
                <p:nvPr/>
              </p:nvPicPr>
              <p:blipFill>
                <a:blip r:embed="rId107"/>
                <a:stretch>
                  <a:fillRect/>
                </a:stretch>
              </p:blipFill>
              <p:spPr>
                <a:xfrm>
                  <a:off x="4966680" y="5250307"/>
                  <a:ext cx="14544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4" name="Freihand 83">
                  <a:extLst>
                    <a:ext uri="{FF2B5EF4-FFF2-40B4-BE49-F238E27FC236}">
                      <a16:creationId xmlns:a16="http://schemas.microsoft.com/office/drawing/2014/main" id="{DA8FE997-DA07-4633-9256-344A9FA588A9}"/>
                    </a:ext>
                  </a:extLst>
                </p14:cNvPr>
                <p14:cNvContentPartPr/>
                <p14:nvPr/>
              </p14:nvContentPartPr>
              <p14:xfrm>
                <a:off x="7914360" y="4880227"/>
                <a:ext cx="216360" cy="112680"/>
              </p14:xfrm>
            </p:contentPart>
          </mc:Choice>
          <mc:Fallback xmlns="">
            <p:pic>
              <p:nvPicPr>
                <p:cNvPr id="84" name="Freihand 83">
                  <a:extLst>
                    <a:ext uri="{FF2B5EF4-FFF2-40B4-BE49-F238E27FC236}">
                      <a16:creationId xmlns:a16="http://schemas.microsoft.com/office/drawing/2014/main" id="{DA8FE997-DA07-4633-9256-344A9FA588A9}"/>
                    </a:ext>
                  </a:extLst>
                </p:cNvPr>
                <p:cNvPicPr/>
                <p:nvPr/>
              </p:nvPicPr>
              <p:blipFill>
                <a:blip r:embed="rId109"/>
                <a:stretch>
                  <a:fillRect/>
                </a:stretch>
              </p:blipFill>
              <p:spPr>
                <a:xfrm>
                  <a:off x="7910040" y="4875907"/>
                  <a:ext cx="22500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5" name="Freihand 84">
                  <a:extLst>
                    <a:ext uri="{FF2B5EF4-FFF2-40B4-BE49-F238E27FC236}">
                      <a16:creationId xmlns:a16="http://schemas.microsoft.com/office/drawing/2014/main" id="{44F6FEFC-734C-46D6-9AFE-A3D8A6373493}"/>
                    </a:ext>
                  </a:extLst>
                </p14:cNvPr>
                <p14:cNvContentPartPr/>
                <p14:nvPr/>
              </p14:nvContentPartPr>
              <p14:xfrm>
                <a:off x="8133960" y="4902547"/>
                <a:ext cx="99720" cy="92160"/>
              </p14:xfrm>
            </p:contentPart>
          </mc:Choice>
          <mc:Fallback xmlns="">
            <p:pic>
              <p:nvPicPr>
                <p:cNvPr id="85" name="Freihand 84">
                  <a:extLst>
                    <a:ext uri="{FF2B5EF4-FFF2-40B4-BE49-F238E27FC236}">
                      <a16:creationId xmlns:a16="http://schemas.microsoft.com/office/drawing/2014/main" id="{44F6FEFC-734C-46D6-9AFE-A3D8A6373493}"/>
                    </a:ext>
                  </a:extLst>
                </p:cNvPr>
                <p:cNvPicPr/>
                <p:nvPr/>
              </p:nvPicPr>
              <p:blipFill>
                <a:blip r:embed="rId111"/>
                <a:stretch>
                  <a:fillRect/>
                </a:stretch>
              </p:blipFill>
              <p:spPr>
                <a:xfrm>
                  <a:off x="8129640" y="4898227"/>
                  <a:ext cx="10836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6" name="Freihand 65">
                  <a:extLst>
                    <a:ext uri="{FF2B5EF4-FFF2-40B4-BE49-F238E27FC236}">
                      <a16:creationId xmlns:a16="http://schemas.microsoft.com/office/drawing/2014/main" id="{3139D363-C255-401F-A22E-25D09A11B890}"/>
                    </a:ext>
                  </a:extLst>
                </p14:cNvPr>
                <p14:cNvContentPartPr/>
                <p14:nvPr/>
              </p14:nvContentPartPr>
              <p14:xfrm>
                <a:off x="5958480" y="5093707"/>
                <a:ext cx="20880" cy="4320"/>
              </p14:xfrm>
            </p:contentPart>
          </mc:Choice>
          <mc:Fallback xmlns="">
            <p:pic>
              <p:nvPicPr>
                <p:cNvPr id="66" name="Freihand 65">
                  <a:extLst>
                    <a:ext uri="{FF2B5EF4-FFF2-40B4-BE49-F238E27FC236}">
                      <a16:creationId xmlns:a16="http://schemas.microsoft.com/office/drawing/2014/main" id="{3139D363-C255-401F-A22E-25D09A11B890}"/>
                    </a:ext>
                  </a:extLst>
                </p:cNvPr>
                <p:cNvPicPr/>
                <p:nvPr/>
              </p:nvPicPr>
              <p:blipFill>
                <a:blip r:embed="rId113"/>
                <a:stretch>
                  <a:fillRect/>
                </a:stretch>
              </p:blipFill>
              <p:spPr>
                <a:xfrm>
                  <a:off x="5954160" y="5089387"/>
                  <a:ext cx="2952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7" name="Freihand 66">
                  <a:extLst>
                    <a:ext uri="{FF2B5EF4-FFF2-40B4-BE49-F238E27FC236}">
                      <a16:creationId xmlns:a16="http://schemas.microsoft.com/office/drawing/2014/main" id="{0554ADA6-3703-43D5-9386-BE2BD194156E}"/>
                    </a:ext>
                  </a:extLst>
                </p14:cNvPr>
                <p14:cNvContentPartPr/>
                <p14:nvPr/>
              </p14:nvContentPartPr>
              <p14:xfrm>
                <a:off x="5964240" y="5154907"/>
                <a:ext cx="18720" cy="12600"/>
              </p14:xfrm>
            </p:contentPart>
          </mc:Choice>
          <mc:Fallback xmlns="">
            <p:pic>
              <p:nvPicPr>
                <p:cNvPr id="67" name="Freihand 66">
                  <a:extLst>
                    <a:ext uri="{FF2B5EF4-FFF2-40B4-BE49-F238E27FC236}">
                      <a16:creationId xmlns:a16="http://schemas.microsoft.com/office/drawing/2014/main" id="{0554ADA6-3703-43D5-9386-BE2BD194156E}"/>
                    </a:ext>
                  </a:extLst>
                </p:cNvPr>
                <p:cNvPicPr/>
                <p:nvPr/>
              </p:nvPicPr>
              <p:blipFill>
                <a:blip r:embed="rId115"/>
                <a:stretch>
                  <a:fillRect/>
                </a:stretch>
              </p:blipFill>
              <p:spPr>
                <a:xfrm>
                  <a:off x="5959920" y="5150587"/>
                  <a:ext cx="273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68" name="Freihand 67">
                  <a:extLst>
                    <a:ext uri="{FF2B5EF4-FFF2-40B4-BE49-F238E27FC236}">
                      <a16:creationId xmlns:a16="http://schemas.microsoft.com/office/drawing/2014/main" id="{59ABE9A8-8C7B-401F-97B4-9B4C9DEBB465}"/>
                    </a:ext>
                  </a:extLst>
                </p14:cNvPr>
                <p14:cNvContentPartPr/>
                <p14:nvPr/>
              </p14:nvContentPartPr>
              <p14:xfrm>
                <a:off x="6097800" y="5002267"/>
                <a:ext cx="121320" cy="115920"/>
              </p14:xfrm>
            </p:contentPart>
          </mc:Choice>
          <mc:Fallback xmlns="">
            <p:pic>
              <p:nvPicPr>
                <p:cNvPr id="68" name="Freihand 67">
                  <a:extLst>
                    <a:ext uri="{FF2B5EF4-FFF2-40B4-BE49-F238E27FC236}">
                      <a16:creationId xmlns:a16="http://schemas.microsoft.com/office/drawing/2014/main" id="{59ABE9A8-8C7B-401F-97B4-9B4C9DEBB465}"/>
                    </a:ext>
                  </a:extLst>
                </p:cNvPr>
                <p:cNvPicPr/>
                <p:nvPr/>
              </p:nvPicPr>
              <p:blipFill>
                <a:blip r:embed="rId117"/>
                <a:stretch>
                  <a:fillRect/>
                </a:stretch>
              </p:blipFill>
              <p:spPr>
                <a:xfrm>
                  <a:off x="6093480" y="4997947"/>
                  <a:ext cx="12996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9" name="Freihand 68">
                  <a:extLst>
                    <a:ext uri="{FF2B5EF4-FFF2-40B4-BE49-F238E27FC236}">
                      <a16:creationId xmlns:a16="http://schemas.microsoft.com/office/drawing/2014/main" id="{CD7BD6DC-B886-4EB9-B83F-BEFD2B11573B}"/>
                    </a:ext>
                  </a:extLst>
                </p14:cNvPr>
                <p14:cNvContentPartPr/>
                <p14:nvPr/>
              </p14:nvContentPartPr>
              <p14:xfrm>
                <a:off x="6105360" y="5037187"/>
                <a:ext cx="114840" cy="72360"/>
              </p14:xfrm>
            </p:contentPart>
          </mc:Choice>
          <mc:Fallback xmlns="">
            <p:pic>
              <p:nvPicPr>
                <p:cNvPr id="69" name="Freihand 68">
                  <a:extLst>
                    <a:ext uri="{FF2B5EF4-FFF2-40B4-BE49-F238E27FC236}">
                      <a16:creationId xmlns:a16="http://schemas.microsoft.com/office/drawing/2014/main" id="{CD7BD6DC-B886-4EB9-B83F-BEFD2B11573B}"/>
                    </a:ext>
                  </a:extLst>
                </p:cNvPr>
                <p:cNvPicPr/>
                <p:nvPr/>
              </p:nvPicPr>
              <p:blipFill>
                <a:blip r:embed="rId119"/>
                <a:stretch>
                  <a:fillRect/>
                </a:stretch>
              </p:blipFill>
              <p:spPr>
                <a:xfrm>
                  <a:off x="6101040" y="5032867"/>
                  <a:ext cx="1234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0" name="Freihand 69">
                  <a:extLst>
                    <a:ext uri="{FF2B5EF4-FFF2-40B4-BE49-F238E27FC236}">
                      <a16:creationId xmlns:a16="http://schemas.microsoft.com/office/drawing/2014/main" id="{DE568E29-D4F1-457D-9883-6BC4697CF9CA}"/>
                    </a:ext>
                  </a:extLst>
                </p14:cNvPr>
                <p14:cNvContentPartPr/>
                <p14:nvPr/>
              </p14:nvContentPartPr>
              <p14:xfrm>
                <a:off x="6230640" y="5030707"/>
                <a:ext cx="140040" cy="81360"/>
              </p14:xfrm>
            </p:contentPart>
          </mc:Choice>
          <mc:Fallback xmlns="">
            <p:pic>
              <p:nvPicPr>
                <p:cNvPr id="70" name="Freihand 69">
                  <a:extLst>
                    <a:ext uri="{FF2B5EF4-FFF2-40B4-BE49-F238E27FC236}">
                      <a16:creationId xmlns:a16="http://schemas.microsoft.com/office/drawing/2014/main" id="{DE568E29-D4F1-457D-9883-6BC4697CF9CA}"/>
                    </a:ext>
                  </a:extLst>
                </p:cNvPr>
                <p:cNvPicPr/>
                <p:nvPr/>
              </p:nvPicPr>
              <p:blipFill>
                <a:blip r:embed="rId121"/>
                <a:stretch>
                  <a:fillRect/>
                </a:stretch>
              </p:blipFill>
              <p:spPr>
                <a:xfrm>
                  <a:off x="6226320" y="5026387"/>
                  <a:ext cx="1486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1" name="Freihand 70">
                  <a:extLst>
                    <a:ext uri="{FF2B5EF4-FFF2-40B4-BE49-F238E27FC236}">
                      <a16:creationId xmlns:a16="http://schemas.microsoft.com/office/drawing/2014/main" id="{4910A9A2-55D9-463A-97BE-87B4BC2D26B6}"/>
                    </a:ext>
                  </a:extLst>
                </p14:cNvPr>
                <p14:cNvContentPartPr/>
                <p14:nvPr/>
              </p14:nvContentPartPr>
              <p14:xfrm>
                <a:off x="6329640" y="4995787"/>
                <a:ext cx="118440" cy="126720"/>
              </p14:xfrm>
            </p:contentPart>
          </mc:Choice>
          <mc:Fallback xmlns="">
            <p:pic>
              <p:nvPicPr>
                <p:cNvPr id="71" name="Freihand 70">
                  <a:extLst>
                    <a:ext uri="{FF2B5EF4-FFF2-40B4-BE49-F238E27FC236}">
                      <a16:creationId xmlns:a16="http://schemas.microsoft.com/office/drawing/2014/main" id="{4910A9A2-55D9-463A-97BE-87B4BC2D26B6}"/>
                    </a:ext>
                  </a:extLst>
                </p:cNvPr>
                <p:cNvPicPr/>
                <p:nvPr/>
              </p:nvPicPr>
              <p:blipFill>
                <a:blip r:embed="rId123"/>
                <a:stretch>
                  <a:fillRect/>
                </a:stretch>
              </p:blipFill>
              <p:spPr>
                <a:xfrm>
                  <a:off x="6325320" y="4991467"/>
                  <a:ext cx="1270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3" name="Freihand 72">
                  <a:extLst>
                    <a:ext uri="{FF2B5EF4-FFF2-40B4-BE49-F238E27FC236}">
                      <a16:creationId xmlns:a16="http://schemas.microsoft.com/office/drawing/2014/main" id="{54FDEF94-76B4-4B2E-A1AE-F9B19BDAAEB6}"/>
                    </a:ext>
                  </a:extLst>
                </p14:cNvPr>
                <p14:cNvContentPartPr/>
                <p14:nvPr/>
              </p14:nvContentPartPr>
              <p14:xfrm>
                <a:off x="6416760" y="5059867"/>
                <a:ext cx="93960" cy="161280"/>
              </p14:xfrm>
            </p:contentPart>
          </mc:Choice>
          <mc:Fallback xmlns="">
            <p:pic>
              <p:nvPicPr>
                <p:cNvPr id="73" name="Freihand 72">
                  <a:extLst>
                    <a:ext uri="{FF2B5EF4-FFF2-40B4-BE49-F238E27FC236}">
                      <a16:creationId xmlns:a16="http://schemas.microsoft.com/office/drawing/2014/main" id="{54FDEF94-76B4-4B2E-A1AE-F9B19BDAAEB6}"/>
                    </a:ext>
                  </a:extLst>
                </p:cNvPr>
                <p:cNvPicPr/>
                <p:nvPr/>
              </p:nvPicPr>
              <p:blipFill>
                <a:blip r:embed="rId125"/>
                <a:stretch>
                  <a:fillRect/>
                </a:stretch>
              </p:blipFill>
              <p:spPr>
                <a:xfrm>
                  <a:off x="6412440" y="5055547"/>
                  <a:ext cx="1026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4" name="Freihand 73">
                  <a:extLst>
                    <a:ext uri="{FF2B5EF4-FFF2-40B4-BE49-F238E27FC236}">
                      <a16:creationId xmlns:a16="http://schemas.microsoft.com/office/drawing/2014/main" id="{38498E30-DA73-4564-8551-F8540FA8C9A9}"/>
                    </a:ext>
                  </a:extLst>
                </p14:cNvPr>
                <p14:cNvContentPartPr/>
                <p14:nvPr/>
              </p14:nvContentPartPr>
              <p14:xfrm>
                <a:off x="6516120" y="5015227"/>
                <a:ext cx="285840" cy="184320"/>
              </p14:xfrm>
            </p:contentPart>
          </mc:Choice>
          <mc:Fallback xmlns="">
            <p:pic>
              <p:nvPicPr>
                <p:cNvPr id="74" name="Freihand 73">
                  <a:extLst>
                    <a:ext uri="{FF2B5EF4-FFF2-40B4-BE49-F238E27FC236}">
                      <a16:creationId xmlns:a16="http://schemas.microsoft.com/office/drawing/2014/main" id="{38498E30-DA73-4564-8551-F8540FA8C9A9}"/>
                    </a:ext>
                  </a:extLst>
                </p:cNvPr>
                <p:cNvPicPr/>
                <p:nvPr/>
              </p:nvPicPr>
              <p:blipFill>
                <a:blip r:embed="rId127"/>
                <a:stretch>
                  <a:fillRect/>
                </a:stretch>
              </p:blipFill>
              <p:spPr>
                <a:xfrm>
                  <a:off x="6511800" y="5010907"/>
                  <a:ext cx="2944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5" name="Freihand 74">
                  <a:extLst>
                    <a:ext uri="{FF2B5EF4-FFF2-40B4-BE49-F238E27FC236}">
                      <a16:creationId xmlns:a16="http://schemas.microsoft.com/office/drawing/2014/main" id="{C27FE5F3-5D32-4250-8C95-41BBB0DA9E72}"/>
                    </a:ext>
                  </a:extLst>
                </p14:cNvPr>
                <p14:cNvContentPartPr/>
                <p14:nvPr/>
              </p14:nvContentPartPr>
              <p14:xfrm>
                <a:off x="6812400" y="5008387"/>
                <a:ext cx="152640" cy="66960"/>
              </p14:xfrm>
            </p:contentPart>
          </mc:Choice>
          <mc:Fallback xmlns="">
            <p:pic>
              <p:nvPicPr>
                <p:cNvPr id="75" name="Freihand 74">
                  <a:extLst>
                    <a:ext uri="{FF2B5EF4-FFF2-40B4-BE49-F238E27FC236}">
                      <a16:creationId xmlns:a16="http://schemas.microsoft.com/office/drawing/2014/main" id="{C27FE5F3-5D32-4250-8C95-41BBB0DA9E72}"/>
                    </a:ext>
                  </a:extLst>
                </p:cNvPr>
                <p:cNvPicPr/>
                <p:nvPr/>
              </p:nvPicPr>
              <p:blipFill>
                <a:blip r:embed="rId129"/>
                <a:stretch>
                  <a:fillRect/>
                </a:stretch>
              </p:blipFill>
              <p:spPr>
                <a:xfrm>
                  <a:off x="6808080" y="5004067"/>
                  <a:ext cx="1612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76" name="Freihand 75">
                  <a:extLst>
                    <a:ext uri="{FF2B5EF4-FFF2-40B4-BE49-F238E27FC236}">
                      <a16:creationId xmlns:a16="http://schemas.microsoft.com/office/drawing/2014/main" id="{9CF8692C-4693-466C-947B-E32F60F53B0B}"/>
                    </a:ext>
                  </a:extLst>
                </p14:cNvPr>
                <p14:cNvContentPartPr/>
                <p14:nvPr/>
              </p14:nvContentPartPr>
              <p14:xfrm>
                <a:off x="7181400" y="4946467"/>
                <a:ext cx="21600" cy="105120"/>
              </p14:xfrm>
            </p:contentPart>
          </mc:Choice>
          <mc:Fallback xmlns="">
            <p:pic>
              <p:nvPicPr>
                <p:cNvPr id="76" name="Freihand 75">
                  <a:extLst>
                    <a:ext uri="{FF2B5EF4-FFF2-40B4-BE49-F238E27FC236}">
                      <a16:creationId xmlns:a16="http://schemas.microsoft.com/office/drawing/2014/main" id="{9CF8692C-4693-466C-947B-E32F60F53B0B}"/>
                    </a:ext>
                  </a:extLst>
                </p:cNvPr>
                <p:cNvPicPr/>
                <p:nvPr/>
              </p:nvPicPr>
              <p:blipFill>
                <a:blip r:embed="rId131"/>
                <a:stretch>
                  <a:fillRect/>
                </a:stretch>
              </p:blipFill>
              <p:spPr>
                <a:xfrm>
                  <a:off x="7177080" y="4942147"/>
                  <a:ext cx="302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77" name="Freihand 76">
                  <a:extLst>
                    <a:ext uri="{FF2B5EF4-FFF2-40B4-BE49-F238E27FC236}">
                      <a16:creationId xmlns:a16="http://schemas.microsoft.com/office/drawing/2014/main" id="{586B3874-003B-423E-8754-E8D461DEA1BE}"/>
                    </a:ext>
                  </a:extLst>
                </p14:cNvPr>
                <p14:cNvContentPartPr/>
                <p14:nvPr/>
              </p14:nvContentPartPr>
              <p14:xfrm>
                <a:off x="7084560" y="4893907"/>
                <a:ext cx="177120" cy="29520"/>
              </p14:xfrm>
            </p:contentPart>
          </mc:Choice>
          <mc:Fallback xmlns="">
            <p:pic>
              <p:nvPicPr>
                <p:cNvPr id="77" name="Freihand 76">
                  <a:extLst>
                    <a:ext uri="{FF2B5EF4-FFF2-40B4-BE49-F238E27FC236}">
                      <a16:creationId xmlns:a16="http://schemas.microsoft.com/office/drawing/2014/main" id="{586B3874-003B-423E-8754-E8D461DEA1BE}"/>
                    </a:ext>
                  </a:extLst>
                </p:cNvPr>
                <p:cNvPicPr/>
                <p:nvPr/>
              </p:nvPicPr>
              <p:blipFill>
                <a:blip r:embed="rId133"/>
                <a:stretch>
                  <a:fillRect/>
                </a:stretch>
              </p:blipFill>
              <p:spPr>
                <a:xfrm>
                  <a:off x="7080240" y="4889587"/>
                  <a:ext cx="1857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78" name="Freihand 77">
                  <a:extLst>
                    <a:ext uri="{FF2B5EF4-FFF2-40B4-BE49-F238E27FC236}">
                      <a16:creationId xmlns:a16="http://schemas.microsoft.com/office/drawing/2014/main" id="{C844D071-1FC6-432E-8627-35B1EBBA798E}"/>
                    </a:ext>
                  </a:extLst>
                </p14:cNvPr>
                <p14:cNvContentPartPr/>
                <p14:nvPr/>
              </p14:nvContentPartPr>
              <p14:xfrm>
                <a:off x="7084560" y="4964467"/>
                <a:ext cx="183960" cy="9360"/>
              </p14:xfrm>
            </p:contentPart>
          </mc:Choice>
          <mc:Fallback xmlns="">
            <p:pic>
              <p:nvPicPr>
                <p:cNvPr id="78" name="Freihand 77">
                  <a:extLst>
                    <a:ext uri="{FF2B5EF4-FFF2-40B4-BE49-F238E27FC236}">
                      <a16:creationId xmlns:a16="http://schemas.microsoft.com/office/drawing/2014/main" id="{C844D071-1FC6-432E-8627-35B1EBBA798E}"/>
                    </a:ext>
                  </a:extLst>
                </p:cNvPr>
                <p:cNvPicPr/>
                <p:nvPr/>
              </p:nvPicPr>
              <p:blipFill>
                <a:blip r:embed="rId135"/>
                <a:stretch>
                  <a:fillRect/>
                </a:stretch>
              </p:blipFill>
              <p:spPr>
                <a:xfrm>
                  <a:off x="7080240" y="4960147"/>
                  <a:ext cx="1926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79" name="Freihand 78">
                  <a:extLst>
                    <a:ext uri="{FF2B5EF4-FFF2-40B4-BE49-F238E27FC236}">
                      <a16:creationId xmlns:a16="http://schemas.microsoft.com/office/drawing/2014/main" id="{43D6B3B7-7CC7-4665-9DC5-994DDEE5A932}"/>
                    </a:ext>
                  </a:extLst>
                </p14:cNvPr>
                <p14:cNvContentPartPr/>
                <p14:nvPr/>
              </p14:nvContentPartPr>
              <p14:xfrm>
                <a:off x="7242600" y="4959427"/>
                <a:ext cx="226080" cy="57240"/>
              </p14:xfrm>
            </p:contentPart>
          </mc:Choice>
          <mc:Fallback xmlns="">
            <p:pic>
              <p:nvPicPr>
                <p:cNvPr id="79" name="Freihand 78">
                  <a:extLst>
                    <a:ext uri="{FF2B5EF4-FFF2-40B4-BE49-F238E27FC236}">
                      <a16:creationId xmlns:a16="http://schemas.microsoft.com/office/drawing/2014/main" id="{43D6B3B7-7CC7-4665-9DC5-994DDEE5A932}"/>
                    </a:ext>
                  </a:extLst>
                </p:cNvPr>
                <p:cNvPicPr/>
                <p:nvPr/>
              </p:nvPicPr>
              <p:blipFill>
                <a:blip r:embed="rId137"/>
                <a:stretch>
                  <a:fillRect/>
                </a:stretch>
              </p:blipFill>
              <p:spPr>
                <a:xfrm>
                  <a:off x="7238280" y="4955107"/>
                  <a:ext cx="23472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0" name="Freihand 79">
                  <a:extLst>
                    <a:ext uri="{FF2B5EF4-FFF2-40B4-BE49-F238E27FC236}">
                      <a16:creationId xmlns:a16="http://schemas.microsoft.com/office/drawing/2014/main" id="{D115FE2B-6827-446A-B590-FC0A367CE857}"/>
                    </a:ext>
                  </a:extLst>
                </p14:cNvPr>
                <p14:cNvContentPartPr/>
                <p14:nvPr/>
              </p14:nvContentPartPr>
              <p14:xfrm>
                <a:off x="7438080" y="4999387"/>
                <a:ext cx="21240" cy="16200"/>
              </p14:xfrm>
            </p:contentPart>
          </mc:Choice>
          <mc:Fallback xmlns="">
            <p:pic>
              <p:nvPicPr>
                <p:cNvPr id="80" name="Freihand 79">
                  <a:extLst>
                    <a:ext uri="{FF2B5EF4-FFF2-40B4-BE49-F238E27FC236}">
                      <a16:creationId xmlns:a16="http://schemas.microsoft.com/office/drawing/2014/main" id="{D115FE2B-6827-446A-B590-FC0A367CE857}"/>
                    </a:ext>
                  </a:extLst>
                </p:cNvPr>
                <p:cNvPicPr/>
                <p:nvPr/>
              </p:nvPicPr>
              <p:blipFill>
                <a:blip r:embed="rId139"/>
                <a:stretch>
                  <a:fillRect/>
                </a:stretch>
              </p:blipFill>
              <p:spPr>
                <a:xfrm>
                  <a:off x="7433760" y="4995067"/>
                  <a:ext cx="2988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2" name="Freihand 81">
                  <a:extLst>
                    <a:ext uri="{FF2B5EF4-FFF2-40B4-BE49-F238E27FC236}">
                      <a16:creationId xmlns:a16="http://schemas.microsoft.com/office/drawing/2014/main" id="{21383BED-C030-4237-8F07-D0AF0A294465}"/>
                    </a:ext>
                  </a:extLst>
                </p14:cNvPr>
                <p14:cNvContentPartPr/>
                <p14:nvPr/>
              </p14:nvContentPartPr>
              <p14:xfrm>
                <a:off x="7368960" y="4934947"/>
                <a:ext cx="120960" cy="84240"/>
              </p14:xfrm>
            </p:contentPart>
          </mc:Choice>
          <mc:Fallback xmlns="">
            <p:pic>
              <p:nvPicPr>
                <p:cNvPr id="82" name="Freihand 81">
                  <a:extLst>
                    <a:ext uri="{FF2B5EF4-FFF2-40B4-BE49-F238E27FC236}">
                      <a16:creationId xmlns:a16="http://schemas.microsoft.com/office/drawing/2014/main" id="{21383BED-C030-4237-8F07-D0AF0A294465}"/>
                    </a:ext>
                  </a:extLst>
                </p:cNvPr>
                <p:cNvPicPr/>
                <p:nvPr/>
              </p:nvPicPr>
              <p:blipFill>
                <a:blip r:embed="rId141"/>
                <a:stretch>
                  <a:fillRect/>
                </a:stretch>
              </p:blipFill>
              <p:spPr>
                <a:xfrm>
                  <a:off x="7364640" y="4930627"/>
                  <a:ext cx="12960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83" name="Freihand 82">
                  <a:extLst>
                    <a:ext uri="{FF2B5EF4-FFF2-40B4-BE49-F238E27FC236}">
                      <a16:creationId xmlns:a16="http://schemas.microsoft.com/office/drawing/2014/main" id="{BF65091E-E40F-49E5-8109-2BF349237E2B}"/>
                    </a:ext>
                  </a:extLst>
                </p14:cNvPr>
                <p14:cNvContentPartPr/>
                <p14:nvPr/>
              </p14:nvContentPartPr>
              <p14:xfrm>
                <a:off x="7491720" y="4911907"/>
                <a:ext cx="216360" cy="106560"/>
              </p14:xfrm>
            </p:contentPart>
          </mc:Choice>
          <mc:Fallback xmlns="">
            <p:pic>
              <p:nvPicPr>
                <p:cNvPr id="83" name="Freihand 82">
                  <a:extLst>
                    <a:ext uri="{FF2B5EF4-FFF2-40B4-BE49-F238E27FC236}">
                      <a16:creationId xmlns:a16="http://schemas.microsoft.com/office/drawing/2014/main" id="{BF65091E-E40F-49E5-8109-2BF349237E2B}"/>
                    </a:ext>
                  </a:extLst>
                </p:cNvPr>
                <p:cNvPicPr/>
                <p:nvPr/>
              </p:nvPicPr>
              <p:blipFill>
                <a:blip r:embed="rId143"/>
                <a:stretch>
                  <a:fillRect/>
                </a:stretch>
              </p:blipFill>
              <p:spPr>
                <a:xfrm>
                  <a:off x="7487400" y="4907587"/>
                  <a:ext cx="22500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6" name="Freihand 85">
                  <a:extLst>
                    <a:ext uri="{FF2B5EF4-FFF2-40B4-BE49-F238E27FC236}">
                      <a16:creationId xmlns:a16="http://schemas.microsoft.com/office/drawing/2014/main" id="{EA729B48-7D9F-4E64-A046-FF3721C46D82}"/>
                    </a:ext>
                  </a:extLst>
                </p14:cNvPr>
                <p14:cNvContentPartPr/>
                <p14:nvPr/>
              </p14:nvContentPartPr>
              <p14:xfrm>
                <a:off x="6233520" y="5290267"/>
                <a:ext cx="19800" cy="105480"/>
              </p14:xfrm>
            </p:contentPart>
          </mc:Choice>
          <mc:Fallback xmlns="">
            <p:pic>
              <p:nvPicPr>
                <p:cNvPr id="86" name="Freihand 85">
                  <a:extLst>
                    <a:ext uri="{FF2B5EF4-FFF2-40B4-BE49-F238E27FC236}">
                      <a16:creationId xmlns:a16="http://schemas.microsoft.com/office/drawing/2014/main" id="{EA729B48-7D9F-4E64-A046-FF3721C46D82}"/>
                    </a:ext>
                  </a:extLst>
                </p:cNvPr>
                <p:cNvPicPr/>
                <p:nvPr/>
              </p:nvPicPr>
              <p:blipFill>
                <a:blip r:embed="rId145"/>
                <a:stretch>
                  <a:fillRect/>
                </a:stretch>
              </p:blipFill>
              <p:spPr>
                <a:xfrm>
                  <a:off x="6229200" y="5285947"/>
                  <a:ext cx="284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87" name="Freihand 86">
                  <a:extLst>
                    <a:ext uri="{FF2B5EF4-FFF2-40B4-BE49-F238E27FC236}">
                      <a16:creationId xmlns:a16="http://schemas.microsoft.com/office/drawing/2014/main" id="{80503E21-4645-4149-8190-B60AB572DDF8}"/>
                    </a:ext>
                  </a:extLst>
                </p14:cNvPr>
                <p14:cNvContentPartPr/>
                <p14:nvPr/>
              </p14:nvContentPartPr>
              <p14:xfrm>
                <a:off x="6143880" y="5240947"/>
                <a:ext cx="169200" cy="25560"/>
              </p14:xfrm>
            </p:contentPart>
          </mc:Choice>
          <mc:Fallback xmlns="">
            <p:pic>
              <p:nvPicPr>
                <p:cNvPr id="87" name="Freihand 86">
                  <a:extLst>
                    <a:ext uri="{FF2B5EF4-FFF2-40B4-BE49-F238E27FC236}">
                      <a16:creationId xmlns:a16="http://schemas.microsoft.com/office/drawing/2014/main" id="{80503E21-4645-4149-8190-B60AB572DDF8}"/>
                    </a:ext>
                  </a:extLst>
                </p:cNvPr>
                <p:cNvPicPr/>
                <p:nvPr/>
              </p:nvPicPr>
              <p:blipFill>
                <a:blip r:embed="rId147"/>
                <a:stretch>
                  <a:fillRect/>
                </a:stretch>
              </p:blipFill>
              <p:spPr>
                <a:xfrm>
                  <a:off x="6139560" y="5236627"/>
                  <a:ext cx="1778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88" name="Freihand 87">
                  <a:extLst>
                    <a:ext uri="{FF2B5EF4-FFF2-40B4-BE49-F238E27FC236}">
                      <a16:creationId xmlns:a16="http://schemas.microsoft.com/office/drawing/2014/main" id="{EEDD151F-A197-47F0-886E-0EB2D7047982}"/>
                    </a:ext>
                  </a:extLst>
                </p14:cNvPr>
                <p14:cNvContentPartPr/>
                <p14:nvPr/>
              </p14:nvContentPartPr>
              <p14:xfrm>
                <a:off x="6172680" y="5292787"/>
                <a:ext cx="169200" cy="23400"/>
              </p14:xfrm>
            </p:contentPart>
          </mc:Choice>
          <mc:Fallback xmlns="">
            <p:pic>
              <p:nvPicPr>
                <p:cNvPr id="88" name="Freihand 87">
                  <a:extLst>
                    <a:ext uri="{FF2B5EF4-FFF2-40B4-BE49-F238E27FC236}">
                      <a16:creationId xmlns:a16="http://schemas.microsoft.com/office/drawing/2014/main" id="{EEDD151F-A197-47F0-886E-0EB2D7047982}"/>
                    </a:ext>
                  </a:extLst>
                </p:cNvPr>
                <p:cNvPicPr/>
                <p:nvPr/>
              </p:nvPicPr>
              <p:blipFill>
                <a:blip r:embed="rId149"/>
                <a:stretch>
                  <a:fillRect/>
                </a:stretch>
              </p:blipFill>
              <p:spPr>
                <a:xfrm>
                  <a:off x="6168360" y="5288467"/>
                  <a:ext cx="1778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89" name="Freihand 88">
                  <a:extLst>
                    <a:ext uri="{FF2B5EF4-FFF2-40B4-BE49-F238E27FC236}">
                      <a16:creationId xmlns:a16="http://schemas.microsoft.com/office/drawing/2014/main" id="{0925FA50-48A5-4C61-9265-AA876A6D6FAC}"/>
                    </a:ext>
                  </a:extLst>
                </p14:cNvPr>
                <p14:cNvContentPartPr/>
                <p14:nvPr/>
              </p14:nvContentPartPr>
              <p14:xfrm>
                <a:off x="6305880" y="5305747"/>
                <a:ext cx="153360" cy="50760"/>
              </p14:xfrm>
            </p:contentPart>
          </mc:Choice>
          <mc:Fallback xmlns="">
            <p:pic>
              <p:nvPicPr>
                <p:cNvPr id="89" name="Freihand 88">
                  <a:extLst>
                    <a:ext uri="{FF2B5EF4-FFF2-40B4-BE49-F238E27FC236}">
                      <a16:creationId xmlns:a16="http://schemas.microsoft.com/office/drawing/2014/main" id="{0925FA50-48A5-4C61-9265-AA876A6D6FAC}"/>
                    </a:ext>
                  </a:extLst>
                </p:cNvPr>
                <p:cNvPicPr/>
                <p:nvPr/>
              </p:nvPicPr>
              <p:blipFill>
                <a:blip r:embed="rId151"/>
                <a:stretch>
                  <a:fillRect/>
                </a:stretch>
              </p:blipFill>
              <p:spPr>
                <a:xfrm>
                  <a:off x="6301560" y="5301427"/>
                  <a:ext cx="1620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0" name="Freihand 89">
                  <a:extLst>
                    <a:ext uri="{FF2B5EF4-FFF2-40B4-BE49-F238E27FC236}">
                      <a16:creationId xmlns:a16="http://schemas.microsoft.com/office/drawing/2014/main" id="{86069D90-15D5-4E89-A8B4-07F3156FFFF9}"/>
                    </a:ext>
                  </a:extLst>
                </p14:cNvPr>
                <p14:cNvContentPartPr/>
                <p14:nvPr/>
              </p14:nvContentPartPr>
              <p14:xfrm>
                <a:off x="6459240" y="5242027"/>
                <a:ext cx="138240" cy="188280"/>
              </p14:xfrm>
            </p:contentPart>
          </mc:Choice>
          <mc:Fallback xmlns="">
            <p:pic>
              <p:nvPicPr>
                <p:cNvPr id="90" name="Freihand 89">
                  <a:extLst>
                    <a:ext uri="{FF2B5EF4-FFF2-40B4-BE49-F238E27FC236}">
                      <a16:creationId xmlns:a16="http://schemas.microsoft.com/office/drawing/2014/main" id="{86069D90-15D5-4E89-A8B4-07F3156FFFF9}"/>
                    </a:ext>
                  </a:extLst>
                </p:cNvPr>
                <p:cNvPicPr/>
                <p:nvPr/>
              </p:nvPicPr>
              <p:blipFill>
                <a:blip r:embed="rId153"/>
                <a:stretch>
                  <a:fillRect/>
                </a:stretch>
              </p:blipFill>
              <p:spPr>
                <a:xfrm>
                  <a:off x="6454920" y="5237707"/>
                  <a:ext cx="14688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1" name="Freihand 90">
                  <a:extLst>
                    <a:ext uri="{FF2B5EF4-FFF2-40B4-BE49-F238E27FC236}">
                      <a16:creationId xmlns:a16="http://schemas.microsoft.com/office/drawing/2014/main" id="{2CFA0F66-0FF3-4EAE-BBDB-C6D0CA6EE41C}"/>
                    </a:ext>
                  </a:extLst>
                </p14:cNvPr>
                <p14:cNvContentPartPr/>
                <p14:nvPr/>
              </p14:nvContentPartPr>
              <p14:xfrm>
                <a:off x="6621960" y="5217187"/>
                <a:ext cx="87480" cy="214920"/>
              </p14:xfrm>
            </p:contentPart>
          </mc:Choice>
          <mc:Fallback xmlns="">
            <p:pic>
              <p:nvPicPr>
                <p:cNvPr id="91" name="Freihand 90">
                  <a:extLst>
                    <a:ext uri="{FF2B5EF4-FFF2-40B4-BE49-F238E27FC236}">
                      <a16:creationId xmlns:a16="http://schemas.microsoft.com/office/drawing/2014/main" id="{2CFA0F66-0FF3-4EAE-BBDB-C6D0CA6EE41C}"/>
                    </a:ext>
                  </a:extLst>
                </p:cNvPr>
                <p:cNvPicPr/>
                <p:nvPr/>
              </p:nvPicPr>
              <p:blipFill>
                <a:blip r:embed="rId155"/>
                <a:stretch>
                  <a:fillRect/>
                </a:stretch>
              </p:blipFill>
              <p:spPr>
                <a:xfrm>
                  <a:off x="6617640" y="5212867"/>
                  <a:ext cx="9612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2" name="Freihand 91">
                  <a:extLst>
                    <a:ext uri="{FF2B5EF4-FFF2-40B4-BE49-F238E27FC236}">
                      <a16:creationId xmlns:a16="http://schemas.microsoft.com/office/drawing/2014/main" id="{0E41C170-4F40-45BB-8C3F-1FACFF786085}"/>
                    </a:ext>
                  </a:extLst>
                </p14:cNvPr>
                <p14:cNvContentPartPr/>
                <p14:nvPr/>
              </p14:nvContentPartPr>
              <p14:xfrm>
                <a:off x="6712680" y="5318347"/>
                <a:ext cx="96120" cy="55440"/>
              </p14:xfrm>
            </p:contentPart>
          </mc:Choice>
          <mc:Fallback xmlns="">
            <p:pic>
              <p:nvPicPr>
                <p:cNvPr id="92" name="Freihand 91">
                  <a:extLst>
                    <a:ext uri="{FF2B5EF4-FFF2-40B4-BE49-F238E27FC236}">
                      <a16:creationId xmlns:a16="http://schemas.microsoft.com/office/drawing/2014/main" id="{0E41C170-4F40-45BB-8C3F-1FACFF786085}"/>
                    </a:ext>
                  </a:extLst>
                </p:cNvPr>
                <p:cNvPicPr/>
                <p:nvPr/>
              </p:nvPicPr>
              <p:blipFill>
                <a:blip r:embed="rId157"/>
                <a:stretch>
                  <a:fillRect/>
                </a:stretch>
              </p:blipFill>
              <p:spPr>
                <a:xfrm>
                  <a:off x="6708360" y="5314027"/>
                  <a:ext cx="10476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93" name="Freihand 92">
                  <a:extLst>
                    <a:ext uri="{FF2B5EF4-FFF2-40B4-BE49-F238E27FC236}">
                      <a16:creationId xmlns:a16="http://schemas.microsoft.com/office/drawing/2014/main" id="{062A9209-1369-46FE-871E-2156C610FA86}"/>
                    </a:ext>
                  </a:extLst>
                </p14:cNvPr>
                <p14:cNvContentPartPr/>
                <p14:nvPr/>
              </p14:nvContentPartPr>
              <p14:xfrm>
                <a:off x="6838680" y="5222947"/>
                <a:ext cx="123120" cy="120960"/>
              </p14:xfrm>
            </p:contentPart>
          </mc:Choice>
          <mc:Fallback xmlns="">
            <p:pic>
              <p:nvPicPr>
                <p:cNvPr id="93" name="Freihand 92">
                  <a:extLst>
                    <a:ext uri="{FF2B5EF4-FFF2-40B4-BE49-F238E27FC236}">
                      <a16:creationId xmlns:a16="http://schemas.microsoft.com/office/drawing/2014/main" id="{062A9209-1369-46FE-871E-2156C610FA86}"/>
                    </a:ext>
                  </a:extLst>
                </p:cNvPr>
                <p:cNvPicPr/>
                <p:nvPr/>
              </p:nvPicPr>
              <p:blipFill>
                <a:blip r:embed="rId159"/>
                <a:stretch>
                  <a:fillRect/>
                </a:stretch>
              </p:blipFill>
              <p:spPr>
                <a:xfrm>
                  <a:off x="6834360" y="5218627"/>
                  <a:ext cx="13176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6" name="Freihand 95">
                  <a:extLst>
                    <a:ext uri="{FF2B5EF4-FFF2-40B4-BE49-F238E27FC236}">
                      <a16:creationId xmlns:a16="http://schemas.microsoft.com/office/drawing/2014/main" id="{907896C6-9BDB-4EE1-A2F9-FDCB99E9B6E7}"/>
                    </a:ext>
                  </a:extLst>
                </p14:cNvPr>
                <p14:cNvContentPartPr/>
                <p14:nvPr/>
              </p14:nvContentPartPr>
              <p14:xfrm>
                <a:off x="6987720" y="5249227"/>
                <a:ext cx="133560" cy="98640"/>
              </p14:xfrm>
            </p:contentPart>
          </mc:Choice>
          <mc:Fallback xmlns="">
            <p:pic>
              <p:nvPicPr>
                <p:cNvPr id="96" name="Freihand 95">
                  <a:extLst>
                    <a:ext uri="{FF2B5EF4-FFF2-40B4-BE49-F238E27FC236}">
                      <a16:creationId xmlns:a16="http://schemas.microsoft.com/office/drawing/2014/main" id="{907896C6-9BDB-4EE1-A2F9-FDCB99E9B6E7}"/>
                    </a:ext>
                  </a:extLst>
                </p:cNvPr>
                <p:cNvPicPr/>
                <p:nvPr/>
              </p:nvPicPr>
              <p:blipFill>
                <a:blip r:embed="rId161"/>
                <a:stretch>
                  <a:fillRect/>
                </a:stretch>
              </p:blipFill>
              <p:spPr>
                <a:xfrm>
                  <a:off x="6983400" y="5244907"/>
                  <a:ext cx="14220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97" name="Freihand 96">
                  <a:extLst>
                    <a:ext uri="{FF2B5EF4-FFF2-40B4-BE49-F238E27FC236}">
                      <a16:creationId xmlns:a16="http://schemas.microsoft.com/office/drawing/2014/main" id="{A2BD2B66-3A4D-4D5F-B42C-21D1D341D125}"/>
                    </a:ext>
                  </a:extLst>
                </p14:cNvPr>
                <p14:cNvContentPartPr/>
                <p14:nvPr/>
              </p14:nvContentPartPr>
              <p14:xfrm>
                <a:off x="7095720" y="5261107"/>
                <a:ext cx="155160" cy="161280"/>
              </p14:xfrm>
            </p:contentPart>
          </mc:Choice>
          <mc:Fallback xmlns="">
            <p:pic>
              <p:nvPicPr>
                <p:cNvPr id="97" name="Freihand 96">
                  <a:extLst>
                    <a:ext uri="{FF2B5EF4-FFF2-40B4-BE49-F238E27FC236}">
                      <a16:creationId xmlns:a16="http://schemas.microsoft.com/office/drawing/2014/main" id="{A2BD2B66-3A4D-4D5F-B42C-21D1D341D125}"/>
                    </a:ext>
                  </a:extLst>
                </p:cNvPr>
                <p:cNvPicPr/>
                <p:nvPr/>
              </p:nvPicPr>
              <p:blipFill>
                <a:blip r:embed="rId163"/>
                <a:stretch>
                  <a:fillRect/>
                </a:stretch>
              </p:blipFill>
              <p:spPr>
                <a:xfrm>
                  <a:off x="7091400" y="5256787"/>
                  <a:ext cx="1638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8" name="Freihand 97">
                  <a:extLst>
                    <a:ext uri="{FF2B5EF4-FFF2-40B4-BE49-F238E27FC236}">
                      <a16:creationId xmlns:a16="http://schemas.microsoft.com/office/drawing/2014/main" id="{C0DBAA09-7261-42D1-8FA0-6DA3FEB9EB6A}"/>
                    </a:ext>
                  </a:extLst>
                </p14:cNvPr>
                <p14:cNvContentPartPr/>
                <p14:nvPr/>
              </p14:nvContentPartPr>
              <p14:xfrm>
                <a:off x="7262760" y="5253547"/>
                <a:ext cx="23040" cy="57600"/>
              </p14:xfrm>
            </p:contentPart>
          </mc:Choice>
          <mc:Fallback xmlns="">
            <p:pic>
              <p:nvPicPr>
                <p:cNvPr id="98" name="Freihand 97">
                  <a:extLst>
                    <a:ext uri="{FF2B5EF4-FFF2-40B4-BE49-F238E27FC236}">
                      <a16:creationId xmlns:a16="http://schemas.microsoft.com/office/drawing/2014/main" id="{C0DBAA09-7261-42D1-8FA0-6DA3FEB9EB6A}"/>
                    </a:ext>
                  </a:extLst>
                </p:cNvPr>
                <p:cNvPicPr/>
                <p:nvPr/>
              </p:nvPicPr>
              <p:blipFill>
                <a:blip r:embed="rId165"/>
                <a:stretch>
                  <a:fillRect/>
                </a:stretch>
              </p:blipFill>
              <p:spPr>
                <a:xfrm>
                  <a:off x="7258440" y="5249227"/>
                  <a:ext cx="316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9" name="Freihand 98">
                  <a:extLst>
                    <a:ext uri="{FF2B5EF4-FFF2-40B4-BE49-F238E27FC236}">
                      <a16:creationId xmlns:a16="http://schemas.microsoft.com/office/drawing/2014/main" id="{94837DAB-9D89-4DF8-B54F-0A8ADDC2104A}"/>
                    </a:ext>
                  </a:extLst>
                </p14:cNvPr>
                <p14:cNvContentPartPr/>
                <p14:nvPr/>
              </p14:nvContentPartPr>
              <p14:xfrm>
                <a:off x="7308840" y="5167147"/>
                <a:ext cx="174960" cy="140400"/>
              </p14:xfrm>
            </p:contentPart>
          </mc:Choice>
          <mc:Fallback xmlns="">
            <p:pic>
              <p:nvPicPr>
                <p:cNvPr id="99" name="Freihand 98">
                  <a:extLst>
                    <a:ext uri="{FF2B5EF4-FFF2-40B4-BE49-F238E27FC236}">
                      <a16:creationId xmlns:a16="http://schemas.microsoft.com/office/drawing/2014/main" id="{94837DAB-9D89-4DF8-B54F-0A8ADDC2104A}"/>
                    </a:ext>
                  </a:extLst>
                </p:cNvPr>
                <p:cNvPicPr/>
                <p:nvPr/>
              </p:nvPicPr>
              <p:blipFill>
                <a:blip r:embed="rId167"/>
                <a:stretch>
                  <a:fillRect/>
                </a:stretch>
              </p:blipFill>
              <p:spPr>
                <a:xfrm>
                  <a:off x="7304520" y="5162827"/>
                  <a:ext cx="1836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00" name="Freihand 99">
                  <a:extLst>
                    <a:ext uri="{FF2B5EF4-FFF2-40B4-BE49-F238E27FC236}">
                      <a16:creationId xmlns:a16="http://schemas.microsoft.com/office/drawing/2014/main" id="{4D2EDB79-D24A-4820-B42A-991E98F6AF8D}"/>
                    </a:ext>
                  </a:extLst>
                </p14:cNvPr>
                <p14:cNvContentPartPr/>
                <p14:nvPr/>
              </p14:nvContentPartPr>
              <p14:xfrm>
                <a:off x="7376160" y="5104507"/>
                <a:ext cx="27000" cy="13320"/>
              </p14:xfrm>
            </p:contentPart>
          </mc:Choice>
          <mc:Fallback xmlns="">
            <p:pic>
              <p:nvPicPr>
                <p:cNvPr id="100" name="Freihand 99">
                  <a:extLst>
                    <a:ext uri="{FF2B5EF4-FFF2-40B4-BE49-F238E27FC236}">
                      <a16:creationId xmlns:a16="http://schemas.microsoft.com/office/drawing/2014/main" id="{4D2EDB79-D24A-4820-B42A-991E98F6AF8D}"/>
                    </a:ext>
                  </a:extLst>
                </p:cNvPr>
                <p:cNvPicPr/>
                <p:nvPr/>
              </p:nvPicPr>
              <p:blipFill>
                <a:blip r:embed="rId169"/>
                <a:stretch>
                  <a:fillRect/>
                </a:stretch>
              </p:blipFill>
              <p:spPr>
                <a:xfrm>
                  <a:off x="7371840" y="5100187"/>
                  <a:ext cx="3564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1" name="Freihand 100">
                  <a:extLst>
                    <a:ext uri="{FF2B5EF4-FFF2-40B4-BE49-F238E27FC236}">
                      <a16:creationId xmlns:a16="http://schemas.microsoft.com/office/drawing/2014/main" id="{74E99D28-C844-433B-9C94-D1EAE95EBD2D}"/>
                    </a:ext>
                  </a:extLst>
                </p14:cNvPr>
                <p14:cNvContentPartPr/>
                <p14:nvPr/>
              </p14:nvContentPartPr>
              <p14:xfrm>
                <a:off x="7595760" y="5192707"/>
                <a:ext cx="222840" cy="91080"/>
              </p14:xfrm>
            </p:contentPart>
          </mc:Choice>
          <mc:Fallback xmlns="">
            <p:pic>
              <p:nvPicPr>
                <p:cNvPr id="101" name="Freihand 100">
                  <a:extLst>
                    <a:ext uri="{FF2B5EF4-FFF2-40B4-BE49-F238E27FC236}">
                      <a16:creationId xmlns:a16="http://schemas.microsoft.com/office/drawing/2014/main" id="{74E99D28-C844-433B-9C94-D1EAE95EBD2D}"/>
                    </a:ext>
                  </a:extLst>
                </p:cNvPr>
                <p:cNvPicPr/>
                <p:nvPr/>
              </p:nvPicPr>
              <p:blipFill>
                <a:blip r:embed="rId171"/>
                <a:stretch>
                  <a:fillRect/>
                </a:stretch>
              </p:blipFill>
              <p:spPr>
                <a:xfrm>
                  <a:off x="7591440" y="5188387"/>
                  <a:ext cx="23148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2" name="Freihand 101">
                  <a:extLst>
                    <a:ext uri="{FF2B5EF4-FFF2-40B4-BE49-F238E27FC236}">
                      <a16:creationId xmlns:a16="http://schemas.microsoft.com/office/drawing/2014/main" id="{F088558B-F666-4AAC-BAE2-4655CBE03C72}"/>
                    </a:ext>
                  </a:extLst>
                </p14:cNvPr>
                <p14:cNvContentPartPr/>
                <p14:nvPr/>
              </p14:nvContentPartPr>
              <p14:xfrm>
                <a:off x="7910040" y="5191267"/>
                <a:ext cx="88920" cy="86040"/>
              </p14:xfrm>
            </p:contentPart>
          </mc:Choice>
          <mc:Fallback xmlns="">
            <p:pic>
              <p:nvPicPr>
                <p:cNvPr id="102" name="Freihand 101">
                  <a:extLst>
                    <a:ext uri="{FF2B5EF4-FFF2-40B4-BE49-F238E27FC236}">
                      <a16:creationId xmlns:a16="http://schemas.microsoft.com/office/drawing/2014/main" id="{F088558B-F666-4AAC-BAE2-4655CBE03C72}"/>
                    </a:ext>
                  </a:extLst>
                </p:cNvPr>
                <p:cNvPicPr/>
                <p:nvPr/>
              </p:nvPicPr>
              <p:blipFill>
                <a:blip r:embed="rId173"/>
                <a:stretch>
                  <a:fillRect/>
                </a:stretch>
              </p:blipFill>
              <p:spPr>
                <a:xfrm>
                  <a:off x="7905720" y="5186947"/>
                  <a:ext cx="9756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3" name="Freihand 102">
                  <a:extLst>
                    <a:ext uri="{FF2B5EF4-FFF2-40B4-BE49-F238E27FC236}">
                      <a16:creationId xmlns:a16="http://schemas.microsoft.com/office/drawing/2014/main" id="{F269E338-AE3C-42BE-A1E0-C31C29ADFAEE}"/>
                    </a:ext>
                  </a:extLst>
                </p14:cNvPr>
                <p14:cNvContentPartPr/>
                <p14:nvPr/>
              </p14:nvContentPartPr>
              <p14:xfrm>
                <a:off x="8043960" y="5112067"/>
                <a:ext cx="204480" cy="150120"/>
              </p14:xfrm>
            </p:contentPart>
          </mc:Choice>
          <mc:Fallback xmlns="">
            <p:pic>
              <p:nvPicPr>
                <p:cNvPr id="103" name="Freihand 102">
                  <a:extLst>
                    <a:ext uri="{FF2B5EF4-FFF2-40B4-BE49-F238E27FC236}">
                      <a16:creationId xmlns:a16="http://schemas.microsoft.com/office/drawing/2014/main" id="{F269E338-AE3C-42BE-A1E0-C31C29ADFAEE}"/>
                    </a:ext>
                  </a:extLst>
                </p:cNvPr>
                <p:cNvPicPr/>
                <p:nvPr/>
              </p:nvPicPr>
              <p:blipFill>
                <a:blip r:embed="rId175"/>
                <a:stretch>
                  <a:fillRect/>
                </a:stretch>
              </p:blipFill>
              <p:spPr>
                <a:xfrm>
                  <a:off x="8039640" y="5107747"/>
                  <a:ext cx="2131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4" name="Freihand 103">
                  <a:extLst>
                    <a:ext uri="{FF2B5EF4-FFF2-40B4-BE49-F238E27FC236}">
                      <a16:creationId xmlns:a16="http://schemas.microsoft.com/office/drawing/2014/main" id="{635602CB-1253-49E1-9CDF-93EB2E8903CB}"/>
                    </a:ext>
                  </a:extLst>
                </p14:cNvPr>
                <p14:cNvContentPartPr/>
                <p14:nvPr/>
              </p14:nvContentPartPr>
              <p14:xfrm>
                <a:off x="8286960" y="5132587"/>
                <a:ext cx="196560" cy="107280"/>
              </p14:xfrm>
            </p:contentPart>
          </mc:Choice>
          <mc:Fallback xmlns="">
            <p:pic>
              <p:nvPicPr>
                <p:cNvPr id="104" name="Freihand 103">
                  <a:extLst>
                    <a:ext uri="{FF2B5EF4-FFF2-40B4-BE49-F238E27FC236}">
                      <a16:creationId xmlns:a16="http://schemas.microsoft.com/office/drawing/2014/main" id="{635602CB-1253-49E1-9CDF-93EB2E8903CB}"/>
                    </a:ext>
                  </a:extLst>
                </p:cNvPr>
                <p:cNvPicPr/>
                <p:nvPr/>
              </p:nvPicPr>
              <p:blipFill>
                <a:blip r:embed="rId177"/>
                <a:stretch>
                  <a:fillRect/>
                </a:stretch>
              </p:blipFill>
              <p:spPr>
                <a:xfrm>
                  <a:off x="8282640" y="5128267"/>
                  <a:ext cx="20520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5" name="Freihand 104">
                  <a:extLst>
                    <a:ext uri="{FF2B5EF4-FFF2-40B4-BE49-F238E27FC236}">
                      <a16:creationId xmlns:a16="http://schemas.microsoft.com/office/drawing/2014/main" id="{27F3A6E2-200C-427D-A223-AB96CBDAA25D}"/>
                    </a:ext>
                  </a:extLst>
                </p14:cNvPr>
                <p14:cNvContentPartPr/>
                <p14:nvPr/>
              </p14:nvContentPartPr>
              <p14:xfrm>
                <a:off x="6492000" y="5440387"/>
                <a:ext cx="79560" cy="199080"/>
              </p14:xfrm>
            </p:contentPart>
          </mc:Choice>
          <mc:Fallback xmlns="">
            <p:pic>
              <p:nvPicPr>
                <p:cNvPr id="105" name="Freihand 104">
                  <a:extLst>
                    <a:ext uri="{FF2B5EF4-FFF2-40B4-BE49-F238E27FC236}">
                      <a16:creationId xmlns:a16="http://schemas.microsoft.com/office/drawing/2014/main" id="{27F3A6E2-200C-427D-A223-AB96CBDAA25D}"/>
                    </a:ext>
                  </a:extLst>
                </p:cNvPr>
                <p:cNvPicPr/>
                <p:nvPr/>
              </p:nvPicPr>
              <p:blipFill>
                <a:blip r:embed="rId179"/>
                <a:stretch>
                  <a:fillRect/>
                </a:stretch>
              </p:blipFill>
              <p:spPr>
                <a:xfrm>
                  <a:off x="6487680" y="5436067"/>
                  <a:ext cx="8820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6" name="Freihand 105">
                  <a:extLst>
                    <a:ext uri="{FF2B5EF4-FFF2-40B4-BE49-F238E27FC236}">
                      <a16:creationId xmlns:a16="http://schemas.microsoft.com/office/drawing/2014/main" id="{2A8EC6B9-AD73-4943-BF47-4ECD8A81563A}"/>
                    </a:ext>
                  </a:extLst>
                </p14:cNvPr>
                <p14:cNvContentPartPr/>
                <p14:nvPr/>
              </p14:nvContentPartPr>
              <p14:xfrm>
                <a:off x="6706920" y="5478907"/>
                <a:ext cx="169920" cy="113040"/>
              </p14:xfrm>
            </p:contentPart>
          </mc:Choice>
          <mc:Fallback xmlns="">
            <p:pic>
              <p:nvPicPr>
                <p:cNvPr id="106" name="Freihand 105">
                  <a:extLst>
                    <a:ext uri="{FF2B5EF4-FFF2-40B4-BE49-F238E27FC236}">
                      <a16:creationId xmlns:a16="http://schemas.microsoft.com/office/drawing/2014/main" id="{2A8EC6B9-AD73-4943-BF47-4ECD8A81563A}"/>
                    </a:ext>
                  </a:extLst>
                </p:cNvPr>
                <p:cNvPicPr/>
                <p:nvPr/>
              </p:nvPicPr>
              <p:blipFill>
                <a:blip r:embed="rId181"/>
                <a:stretch>
                  <a:fillRect/>
                </a:stretch>
              </p:blipFill>
              <p:spPr>
                <a:xfrm>
                  <a:off x="6702600" y="5474587"/>
                  <a:ext cx="1785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8" name="Freihand 107">
                  <a:extLst>
                    <a:ext uri="{FF2B5EF4-FFF2-40B4-BE49-F238E27FC236}">
                      <a16:creationId xmlns:a16="http://schemas.microsoft.com/office/drawing/2014/main" id="{1DB929CD-7E84-4328-90EE-8228992DC244}"/>
                    </a:ext>
                  </a:extLst>
                </p14:cNvPr>
                <p14:cNvContentPartPr/>
                <p14:nvPr/>
              </p14:nvContentPartPr>
              <p14:xfrm>
                <a:off x="7023360" y="5446507"/>
                <a:ext cx="176040" cy="135720"/>
              </p14:xfrm>
            </p:contentPart>
          </mc:Choice>
          <mc:Fallback xmlns="">
            <p:pic>
              <p:nvPicPr>
                <p:cNvPr id="108" name="Freihand 107">
                  <a:extLst>
                    <a:ext uri="{FF2B5EF4-FFF2-40B4-BE49-F238E27FC236}">
                      <a16:creationId xmlns:a16="http://schemas.microsoft.com/office/drawing/2014/main" id="{1DB929CD-7E84-4328-90EE-8228992DC244}"/>
                    </a:ext>
                  </a:extLst>
                </p:cNvPr>
                <p:cNvPicPr/>
                <p:nvPr/>
              </p:nvPicPr>
              <p:blipFill>
                <a:blip r:embed="rId183"/>
                <a:stretch>
                  <a:fillRect/>
                </a:stretch>
              </p:blipFill>
              <p:spPr>
                <a:xfrm>
                  <a:off x="7019040" y="5442187"/>
                  <a:ext cx="18468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09" name="Freihand 108">
                  <a:extLst>
                    <a:ext uri="{FF2B5EF4-FFF2-40B4-BE49-F238E27FC236}">
                      <a16:creationId xmlns:a16="http://schemas.microsoft.com/office/drawing/2014/main" id="{66CB2820-0ABA-4BD1-BD28-6EE16C414379}"/>
                    </a:ext>
                  </a:extLst>
                </p14:cNvPr>
                <p14:cNvContentPartPr/>
                <p14:nvPr/>
              </p14:nvContentPartPr>
              <p14:xfrm>
                <a:off x="7267080" y="5447227"/>
                <a:ext cx="93600" cy="105120"/>
              </p14:xfrm>
            </p:contentPart>
          </mc:Choice>
          <mc:Fallback xmlns="">
            <p:pic>
              <p:nvPicPr>
                <p:cNvPr id="109" name="Freihand 108">
                  <a:extLst>
                    <a:ext uri="{FF2B5EF4-FFF2-40B4-BE49-F238E27FC236}">
                      <a16:creationId xmlns:a16="http://schemas.microsoft.com/office/drawing/2014/main" id="{66CB2820-0ABA-4BD1-BD28-6EE16C414379}"/>
                    </a:ext>
                  </a:extLst>
                </p:cNvPr>
                <p:cNvPicPr/>
                <p:nvPr/>
              </p:nvPicPr>
              <p:blipFill>
                <a:blip r:embed="rId185"/>
                <a:stretch>
                  <a:fillRect/>
                </a:stretch>
              </p:blipFill>
              <p:spPr>
                <a:xfrm>
                  <a:off x="7262760" y="5442907"/>
                  <a:ext cx="1022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0" name="Freihand 109">
                  <a:extLst>
                    <a:ext uri="{FF2B5EF4-FFF2-40B4-BE49-F238E27FC236}">
                      <a16:creationId xmlns:a16="http://schemas.microsoft.com/office/drawing/2014/main" id="{F2485EF6-653D-4FA4-9C4D-9C06883DD04B}"/>
                    </a:ext>
                  </a:extLst>
                </p14:cNvPr>
                <p14:cNvContentPartPr/>
                <p14:nvPr/>
              </p14:nvContentPartPr>
              <p14:xfrm>
                <a:off x="7291560" y="5411947"/>
                <a:ext cx="132480" cy="14760"/>
              </p14:xfrm>
            </p:contentPart>
          </mc:Choice>
          <mc:Fallback xmlns="">
            <p:pic>
              <p:nvPicPr>
                <p:cNvPr id="110" name="Freihand 109">
                  <a:extLst>
                    <a:ext uri="{FF2B5EF4-FFF2-40B4-BE49-F238E27FC236}">
                      <a16:creationId xmlns:a16="http://schemas.microsoft.com/office/drawing/2014/main" id="{F2485EF6-653D-4FA4-9C4D-9C06883DD04B}"/>
                    </a:ext>
                  </a:extLst>
                </p:cNvPr>
                <p:cNvPicPr/>
                <p:nvPr/>
              </p:nvPicPr>
              <p:blipFill>
                <a:blip r:embed="rId187"/>
                <a:stretch>
                  <a:fillRect/>
                </a:stretch>
              </p:blipFill>
              <p:spPr>
                <a:xfrm>
                  <a:off x="7287240" y="5407627"/>
                  <a:ext cx="14112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1" name="Freihand 110">
                  <a:extLst>
                    <a:ext uri="{FF2B5EF4-FFF2-40B4-BE49-F238E27FC236}">
                      <a16:creationId xmlns:a16="http://schemas.microsoft.com/office/drawing/2014/main" id="{B7C746BE-EC89-41F4-B5F0-2C353F2AD79F}"/>
                    </a:ext>
                  </a:extLst>
                </p14:cNvPr>
                <p14:cNvContentPartPr/>
                <p14:nvPr/>
              </p14:nvContentPartPr>
              <p14:xfrm>
                <a:off x="7392000" y="5412667"/>
                <a:ext cx="108000" cy="135720"/>
              </p14:xfrm>
            </p:contentPart>
          </mc:Choice>
          <mc:Fallback xmlns="">
            <p:pic>
              <p:nvPicPr>
                <p:cNvPr id="111" name="Freihand 110">
                  <a:extLst>
                    <a:ext uri="{FF2B5EF4-FFF2-40B4-BE49-F238E27FC236}">
                      <a16:creationId xmlns:a16="http://schemas.microsoft.com/office/drawing/2014/main" id="{B7C746BE-EC89-41F4-B5F0-2C353F2AD79F}"/>
                    </a:ext>
                  </a:extLst>
                </p:cNvPr>
                <p:cNvPicPr/>
                <p:nvPr/>
              </p:nvPicPr>
              <p:blipFill>
                <a:blip r:embed="rId189"/>
                <a:stretch>
                  <a:fillRect/>
                </a:stretch>
              </p:blipFill>
              <p:spPr>
                <a:xfrm>
                  <a:off x="7387680" y="5408347"/>
                  <a:ext cx="11664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2" name="Freihand 111">
                  <a:extLst>
                    <a:ext uri="{FF2B5EF4-FFF2-40B4-BE49-F238E27FC236}">
                      <a16:creationId xmlns:a16="http://schemas.microsoft.com/office/drawing/2014/main" id="{C614EC54-A449-4363-99F2-A9EE6CBBC45C}"/>
                    </a:ext>
                  </a:extLst>
                </p14:cNvPr>
                <p14:cNvContentPartPr/>
                <p14:nvPr/>
              </p14:nvContentPartPr>
              <p14:xfrm>
                <a:off x="7591800" y="5398987"/>
                <a:ext cx="135360" cy="117720"/>
              </p14:xfrm>
            </p:contentPart>
          </mc:Choice>
          <mc:Fallback xmlns="">
            <p:pic>
              <p:nvPicPr>
                <p:cNvPr id="112" name="Freihand 111">
                  <a:extLst>
                    <a:ext uri="{FF2B5EF4-FFF2-40B4-BE49-F238E27FC236}">
                      <a16:creationId xmlns:a16="http://schemas.microsoft.com/office/drawing/2014/main" id="{C614EC54-A449-4363-99F2-A9EE6CBBC45C}"/>
                    </a:ext>
                  </a:extLst>
                </p:cNvPr>
                <p:cNvPicPr/>
                <p:nvPr/>
              </p:nvPicPr>
              <p:blipFill>
                <a:blip r:embed="rId191"/>
                <a:stretch>
                  <a:fillRect/>
                </a:stretch>
              </p:blipFill>
              <p:spPr>
                <a:xfrm>
                  <a:off x="7587480" y="5394667"/>
                  <a:ext cx="1440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3" name="Freihand 112">
                  <a:extLst>
                    <a:ext uri="{FF2B5EF4-FFF2-40B4-BE49-F238E27FC236}">
                      <a16:creationId xmlns:a16="http://schemas.microsoft.com/office/drawing/2014/main" id="{54C40D79-F768-4525-8683-603348CCC971}"/>
                    </a:ext>
                  </a:extLst>
                </p14:cNvPr>
                <p14:cNvContentPartPr/>
                <p14:nvPr/>
              </p14:nvContentPartPr>
              <p14:xfrm>
                <a:off x="7546080" y="5339227"/>
                <a:ext cx="261000" cy="280800"/>
              </p14:xfrm>
            </p:contentPart>
          </mc:Choice>
          <mc:Fallback xmlns="">
            <p:pic>
              <p:nvPicPr>
                <p:cNvPr id="113" name="Freihand 112">
                  <a:extLst>
                    <a:ext uri="{FF2B5EF4-FFF2-40B4-BE49-F238E27FC236}">
                      <a16:creationId xmlns:a16="http://schemas.microsoft.com/office/drawing/2014/main" id="{54C40D79-F768-4525-8683-603348CCC971}"/>
                    </a:ext>
                  </a:extLst>
                </p:cNvPr>
                <p:cNvPicPr/>
                <p:nvPr/>
              </p:nvPicPr>
              <p:blipFill>
                <a:blip r:embed="rId193"/>
                <a:stretch>
                  <a:fillRect/>
                </a:stretch>
              </p:blipFill>
              <p:spPr>
                <a:xfrm>
                  <a:off x="7541760" y="5334907"/>
                  <a:ext cx="269640" cy="28944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5" name="Freihand 114">
                  <a:extLst>
                    <a:ext uri="{FF2B5EF4-FFF2-40B4-BE49-F238E27FC236}">
                      <a16:creationId xmlns:a16="http://schemas.microsoft.com/office/drawing/2014/main" id="{2781D271-6C95-49DC-BF64-43D5E5103D1E}"/>
                    </a:ext>
                  </a:extLst>
                </p14:cNvPr>
                <p14:cNvContentPartPr/>
                <p14:nvPr/>
              </p14:nvContentPartPr>
              <p14:xfrm>
                <a:off x="6160800" y="5657467"/>
                <a:ext cx="106560" cy="82440"/>
              </p14:xfrm>
            </p:contentPart>
          </mc:Choice>
          <mc:Fallback xmlns="">
            <p:pic>
              <p:nvPicPr>
                <p:cNvPr id="115" name="Freihand 114">
                  <a:extLst>
                    <a:ext uri="{FF2B5EF4-FFF2-40B4-BE49-F238E27FC236}">
                      <a16:creationId xmlns:a16="http://schemas.microsoft.com/office/drawing/2014/main" id="{2781D271-6C95-49DC-BF64-43D5E5103D1E}"/>
                    </a:ext>
                  </a:extLst>
                </p:cNvPr>
                <p:cNvPicPr/>
                <p:nvPr/>
              </p:nvPicPr>
              <p:blipFill>
                <a:blip r:embed="rId195"/>
                <a:stretch>
                  <a:fillRect/>
                </a:stretch>
              </p:blipFill>
              <p:spPr>
                <a:xfrm>
                  <a:off x="6156480" y="5653147"/>
                  <a:ext cx="1152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16" name="Freihand 115">
                  <a:extLst>
                    <a:ext uri="{FF2B5EF4-FFF2-40B4-BE49-F238E27FC236}">
                      <a16:creationId xmlns:a16="http://schemas.microsoft.com/office/drawing/2014/main" id="{4AEDB4DA-388E-4B91-8C5F-2840C2A739F2}"/>
                    </a:ext>
                  </a:extLst>
                </p14:cNvPr>
                <p14:cNvContentPartPr/>
                <p14:nvPr/>
              </p14:nvContentPartPr>
              <p14:xfrm>
                <a:off x="6248640" y="5618587"/>
                <a:ext cx="100800" cy="133200"/>
              </p14:xfrm>
            </p:contentPart>
          </mc:Choice>
          <mc:Fallback xmlns="">
            <p:pic>
              <p:nvPicPr>
                <p:cNvPr id="116" name="Freihand 115">
                  <a:extLst>
                    <a:ext uri="{FF2B5EF4-FFF2-40B4-BE49-F238E27FC236}">
                      <a16:creationId xmlns:a16="http://schemas.microsoft.com/office/drawing/2014/main" id="{4AEDB4DA-388E-4B91-8C5F-2840C2A739F2}"/>
                    </a:ext>
                  </a:extLst>
                </p:cNvPr>
                <p:cNvPicPr/>
                <p:nvPr/>
              </p:nvPicPr>
              <p:blipFill>
                <a:blip r:embed="rId197"/>
                <a:stretch>
                  <a:fillRect/>
                </a:stretch>
              </p:blipFill>
              <p:spPr>
                <a:xfrm>
                  <a:off x="6244320" y="5614267"/>
                  <a:ext cx="1094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17" name="Freihand 116">
                  <a:extLst>
                    <a:ext uri="{FF2B5EF4-FFF2-40B4-BE49-F238E27FC236}">
                      <a16:creationId xmlns:a16="http://schemas.microsoft.com/office/drawing/2014/main" id="{7DF36022-2945-4F8F-9DC6-FC6A4CE53A36}"/>
                    </a:ext>
                  </a:extLst>
                </p14:cNvPr>
                <p14:cNvContentPartPr/>
                <p14:nvPr/>
              </p14:nvContentPartPr>
              <p14:xfrm>
                <a:off x="6370320" y="5679427"/>
                <a:ext cx="171000" cy="68400"/>
              </p14:xfrm>
            </p:contentPart>
          </mc:Choice>
          <mc:Fallback xmlns="">
            <p:pic>
              <p:nvPicPr>
                <p:cNvPr id="117" name="Freihand 116">
                  <a:extLst>
                    <a:ext uri="{FF2B5EF4-FFF2-40B4-BE49-F238E27FC236}">
                      <a16:creationId xmlns:a16="http://schemas.microsoft.com/office/drawing/2014/main" id="{7DF36022-2945-4F8F-9DC6-FC6A4CE53A36}"/>
                    </a:ext>
                  </a:extLst>
                </p:cNvPr>
                <p:cNvPicPr/>
                <p:nvPr/>
              </p:nvPicPr>
              <p:blipFill>
                <a:blip r:embed="rId199"/>
                <a:stretch>
                  <a:fillRect/>
                </a:stretch>
              </p:blipFill>
              <p:spPr>
                <a:xfrm>
                  <a:off x="6366000" y="5675107"/>
                  <a:ext cx="17964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24" name="Freihand 123">
                  <a:extLst>
                    <a:ext uri="{FF2B5EF4-FFF2-40B4-BE49-F238E27FC236}">
                      <a16:creationId xmlns:a16="http://schemas.microsoft.com/office/drawing/2014/main" id="{9E44A16C-F439-47DC-8805-7F113CAC8019}"/>
                    </a:ext>
                  </a:extLst>
                </p14:cNvPr>
                <p14:cNvContentPartPr/>
                <p14:nvPr/>
              </p14:nvContentPartPr>
              <p14:xfrm>
                <a:off x="6754800" y="5649907"/>
                <a:ext cx="98280" cy="85320"/>
              </p14:xfrm>
            </p:contentPart>
          </mc:Choice>
          <mc:Fallback xmlns="">
            <p:pic>
              <p:nvPicPr>
                <p:cNvPr id="124" name="Freihand 123">
                  <a:extLst>
                    <a:ext uri="{FF2B5EF4-FFF2-40B4-BE49-F238E27FC236}">
                      <a16:creationId xmlns:a16="http://schemas.microsoft.com/office/drawing/2014/main" id="{9E44A16C-F439-47DC-8805-7F113CAC8019}"/>
                    </a:ext>
                  </a:extLst>
                </p:cNvPr>
                <p:cNvPicPr/>
                <p:nvPr/>
              </p:nvPicPr>
              <p:blipFill>
                <a:blip r:embed="rId201"/>
                <a:stretch>
                  <a:fillRect/>
                </a:stretch>
              </p:blipFill>
              <p:spPr>
                <a:xfrm>
                  <a:off x="6750480" y="5645587"/>
                  <a:ext cx="10692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25" name="Freihand 124">
                  <a:extLst>
                    <a:ext uri="{FF2B5EF4-FFF2-40B4-BE49-F238E27FC236}">
                      <a16:creationId xmlns:a16="http://schemas.microsoft.com/office/drawing/2014/main" id="{FB918881-416A-4A5A-A731-85D119DE96FB}"/>
                    </a:ext>
                  </a:extLst>
                </p14:cNvPr>
                <p14:cNvContentPartPr/>
                <p14:nvPr/>
              </p14:nvContentPartPr>
              <p14:xfrm>
                <a:off x="6916440" y="5645587"/>
                <a:ext cx="28080" cy="101880"/>
              </p14:xfrm>
            </p:contentPart>
          </mc:Choice>
          <mc:Fallback xmlns="">
            <p:pic>
              <p:nvPicPr>
                <p:cNvPr id="125" name="Freihand 124">
                  <a:extLst>
                    <a:ext uri="{FF2B5EF4-FFF2-40B4-BE49-F238E27FC236}">
                      <a16:creationId xmlns:a16="http://schemas.microsoft.com/office/drawing/2014/main" id="{FB918881-416A-4A5A-A731-85D119DE96FB}"/>
                    </a:ext>
                  </a:extLst>
                </p:cNvPr>
                <p:cNvPicPr/>
                <p:nvPr/>
              </p:nvPicPr>
              <p:blipFill>
                <a:blip r:embed="rId203"/>
                <a:stretch>
                  <a:fillRect/>
                </a:stretch>
              </p:blipFill>
              <p:spPr>
                <a:xfrm>
                  <a:off x="6912120" y="5641267"/>
                  <a:ext cx="3672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26" name="Freihand 125">
                  <a:extLst>
                    <a:ext uri="{FF2B5EF4-FFF2-40B4-BE49-F238E27FC236}">
                      <a16:creationId xmlns:a16="http://schemas.microsoft.com/office/drawing/2014/main" id="{8FFADBCD-F31E-4F6C-B464-056ECCFA402A}"/>
                    </a:ext>
                  </a:extLst>
                </p14:cNvPr>
                <p14:cNvContentPartPr/>
                <p14:nvPr/>
              </p14:nvContentPartPr>
              <p14:xfrm>
                <a:off x="6875040" y="5612467"/>
                <a:ext cx="120600" cy="73440"/>
              </p14:xfrm>
            </p:contentPart>
          </mc:Choice>
          <mc:Fallback xmlns="">
            <p:pic>
              <p:nvPicPr>
                <p:cNvPr id="126" name="Freihand 125">
                  <a:extLst>
                    <a:ext uri="{FF2B5EF4-FFF2-40B4-BE49-F238E27FC236}">
                      <a16:creationId xmlns:a16="http://schemas.microsoft.com/office/drawing/2014/main" id="{8FFADBCD-F31E-4F6C-B464-056ECCFA402A}"/>
                    </a:ext>
                  </a:extLst>
                </p:cNvPr>
                <p:cNvPicPr/>
                <p:nvPr/>
              </p:nvPicPr>
              <p:blipFill>
                <a:blip r:embed="rId205"/>
                <a:stretch>
                  <a:fillRect/>
                </a:stretch>
              </p:blipFill>
              <p:spPr>
                <a:xfrm>
                  <a:off x="6870720" y="5608147"/>
                  <a:ext cx="12924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7" name="Freihand 126">
                  <a:extLst>
                    <a:ext uri="{FF2B5EF4-FFF2-40B4-BE49-F238E27FC236}">
                      <a16:creationId xmlns:a16="http://schemas.microsoft.com/office/drawing/2014/main" id="{407B3AB1-1F2A-4C07-86B7-C2F92EEAA03F}"/>
                    </a:ext>
                  </a:extLst>
                </p14:cNvPr>
                <p14:cNvContentPartPr/>
                <p14:nvPr/>
              </p14:nvContentPartPr>
              <p14:xfrm>
                <a:off x="7006440" y="5621107"/>
                <a:ext cx="106920" cy="92160"/>
              </p14:xfrm>
            </p:contentPart>
          </mc:Choice>
          <mc:Fallback xmlns="">
            <p:pic>
              <p:nvPicPr>
                <p:cNvPr id="127" name="Freihand 126">
                  <a:extLst>
                    <a:ext uri="{FF2B5EF4-FFF2-40B4-BE49-F238E27FC236}">
                      <a16:creationId xmlns:a16="http://schemas.microsoft.com/office/drawing/2014/main" id="{407B3AB1-1F2A-4C07-86B7-C2F92EEAA03F}"/>
                    </a:ext>
                  </a:extLst>
                </p:cNvPr>
                <p:cNvPicPr/>
                <p:nvPr/>
              </p:nvPicPr>
              <p:blipFill>
                <a:blip r:embed="rId207"/>
                <a:stretch>
                  <a:fillRect/>
                </a:stretch>
              </p:blipFill>
              <p:spPr>
                <a:xfrm>
                  <a:off x="7002120" y="5616787"/>
                  <a:ext cx="11556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28" name="Freihand 127">
                  <a:extLst>
                    <a:ext uri="{FF2B5EF4-FFF2-40B4-BE49-F238E27FC236}">
                      <a16:creationId xmlns:a16="http://schemas.microsoft.com/office/drawing/2014/main" id="{048F062C-ABF9-4679-9383-982604C78C7C}"/>
                    </a:ext>
                  </a:extLst>
                </p14:cNvPr>
                <p14:cNvContentPartPr/>
                <p14:nvPr/>
              </p14:nvContentPartPr>
              <p14:xfrm>
                <a:off x="7085280" y="5674027"/>
                <a:ext cx="44640" cy="61200"/>
              </p14:xfrm>
            </p:contentPart>
          </mc:Choice>
          <mc:Fallback xmlns="">
            <p:pic>
              <p:nvPicPr>
                <p:cNvPr id="128" name="Freihand 127">
                  <a:extLst>
                    <a:ext uri="{FF2B5EF4-FFF2-40B4-BE49-F238E27FC236}">
                      <a16:creationId xmlns:a16="http://schemas.microsoft.com/office/drawing/2014/main" id="{048F062C-ABF9-4679-9383-982604C78C7C}"/>
                    </a:ext>
                  </a:extLst>
                </p:cNvPr>
                <p:cNvPicPr/>
                <p:nvPr/>
              </p:nvPicPr>
              <p:blipFill>
                <a:blip r:embed="rId209"/>
                <a:stretch>
                  <a:fillRect/>
                </a:stretch>
              </p:blipFill>
              <p:spPr>
                <a:xfrm>
                  <a:off x="7080960" y="5669707"/>
                  <a:ext cx="5328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0" name="Freihand 129">
                  <a:extLst>
                    <a:ext uri="{FF2B5EF4-FFF2-40B4-BE49-F238E27FC236}">
                      <a16:creationId xmlns:a16="http://schemas.microsoft.com/office/drawing/2014/main" id="{BB46D16B-5C42-49F9-9192-CD27B1E68752}"/>
                    </a:ext>
                  </a:extLst>
                </p14:cNvPr>
                <p14:cNvContentPartPr/>
                <p14:nvPr/>
              </p14:nvContentPartPr>
              <p14:xfrm>
                <a:off x="7289760" y="5616427"/>
                <a:ext cx="137160" cy="113400"/>
              </p14:xfrm>
            </p:contentPart>
          </mc:Choice>
          <mc:Fallback xmlns="">
            <p:pic>
              <p:nvPicPr>
                <p:cNvPr id="130" name="Freihand 129">
                  <a:extLst>
                    <a:ext uri="{FF2B5EF4-FFF2-40B4-BE49-F238E27FC236}">
                      <a16:creationId xmlns:a16="http://schemas.microsoft.com/office/drawing/2014/main" id="{BB46D16B-5C42-49F9-9192-CD27B1E68752}"/>
                    </a:ext>
                  </a:extLst>
                </p:cNvPr>
                <p:cNvPicPr/>
                <p:nvPr/>
              </p:nvPicPr>
              <p:blipFill>
                <a:blip r:embed="rId211"/>
                <a:stretch>
                  <a:fillRect/>
                </a:stretch>
              </p:blipFill>
              <p:spPr>
                <a:xfrm>
                  <a:off x="7285440" y="5612107"/>
                  <a:ext cx="1458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1" name="Freihand 130">
                  <a:extLst>
                    <a:ext uri="{FF2B5EF4-FFF2-40B4-BE49-F238E27FC236}">
                      <a16:creationId xmlns:a16="http://schemas.microsoft.com/office/drawing/2014/main" id="{366F98B1-5C73-4D5A-AE89-D75105267A14}"/>
                    </a:ext>
                  </a:extLst>
                </p14:cNvPr>
                <p14:cNvContentPartPr/>
                <p14:nvPr/>
              </p14:nvContentPartPr>
              <p14:xfrm>
                <a:off x="7353840" y="5698867"/>
                <a:ext cx="50760" cy="29880"/>
              </p14:xfrm>
            </p:contentPart>
          </mc:Choice>
          <mc:Fallback xmlns="">
            <p:pic>
              <p:nvPicPr>
                <p:cNvPr id="131" name="Freihand 130">
                  <a:extLst>
                    <a:ext uri="{FF2B5EF4-FFF2-40B4-BE49-F238E27FC236}">
                      <a16:creationId xmlns:a16="http://schemas.microsoft.com/office/drawing/2014/main" id="{366F98B1-5C73-4D5A-AE89-D75105267A14}"/>
                    </a:ext>
                  </a:extLst>
                </p:cNvPr>
                <p:cNvPicPr/>
                <p:nvPr/>
              </p:nvPicPr>
              <p:blipFill>
                <a:blip r:embed="rId213"/>
                <a:stretch>
                  <a:fillRect/>
                </a:stretch>
              </p:blipFill>
              <p:spPr>
                <a:xfrm>
                  <a:off x="7349520" y="5694547"/>
                  <a:ext cx="594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2" name="Freihand 131">
                  <a:extLst>
                    <a:ext uri="{FF2B5EF4-FFF2-40B4-BE49-F238E27FC236}">
                      <a16:creationId xmlns:a16="http://schemas.microsoft.com/office/drawing/2014/main" id="{6C29C7CB-7AF1-4478-AF6F-E6A2FFDA146A}"/>
                    </a:ext>
                  </a:extLst>
                </p14:cNvPr>
                <p14:cNvContentPartPr/>
                <p14:nvPr/>
              </p14:nvContentPartPr>
              <p14:xfrm>
                <a:off x="7406760" y="5684827"/>
                <a:ext cx="197640" cy="47160"/>
              </p14:xfrm>
            </p:contentPart>
          </mc:Choice>
          <mc:Fallback xmlns="">
            <p:pic>
              <p:nvPicPr>
                <p:cNvPr id="132" name="Freihand 131">
                  <a:extLst>
                    <a:ext uri="{FF2B5EF4-FFF2-40B4-BE49-F238E27FC236}">
                      <a16:creationId xmlns:a16="http://schemas.microsoft.com/office/drawing/2014/main" id="{6C29C7CB-7AF1-4478-AF6F-E6A2FFDA146A}"/>
                    </a:ext>
                  </a:extLst>
                </p:cNvPr>
                <p:cNvPicPr/>
                <p:nvPr/>
              </p:nvPicPr>
              <p:blipFill>
                <a:blip r:embed="rId215"/>
                <a:stretch>
                  <a:fillRect/>
                </a:stretch>
              </p:blipFill>
              <p:spPr>
                <a:xfrm>
                  <a:off x="7402440" y="5680507"/>
                  <a:ext cx="2062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3" name="Freihand 132">
                  <a:extLst>
                    <a:ext uri="{FF2B5EF4-FFF2-40B4-BE49-F238E27FC236}">
                      <a16:creationId xmlns:a16="http://schemas.microsoft.com/office/drawing/2014/main" id="{2259D03C-4A7A-4202-86D9-631A3CEF4A21}"/>
                    </a:ext>
                  </a:extLst>
                </p14:cNvPr>
                <p14:cNvContentPartPr/>
                <p14:nvPr/>
              </p14:nvContentPartPr>
              <p14:xfrm>
                <a:off x="7612680" y="5687707"/>
                <a:ext cx="95040" cy="51120"/>
              </p14:xfrm>
            </p:contentPart>
          </mc:Choice>
          <mc:Fallback xmlns="">
            <p:pic>
              <p:nvPicPr>
                <p:cNvPr id="133" name="Freihand 132">
                  <a:extLst>
                    <a:ext uri="{FF2B5EF4-FFF2-40B4-BE49-F238E27FC236}">
                      <a16:creationId xmlns:a16="http://schemas.microsoft.com/office/drawing/2014/main" id="{2259D03C-4A7A-4202-86D9-631A3CEF4A21}"/>
                    </a:ext>
                  </a:extLst>
                </p:cNvPr>
                <p:cNvPicPr/>
                <p:nvPr/>
              </p:nvPicPr>
              <p:blipFill>
                <a:blip r:embed="rId217"/>
                <a:stretch>
                  <a:fillRect/>
                </a:stretch>
              </p:blipFill>
              <p:spPr>
                <a:xfrm>
                  <a:off x="7608360" y="5683387"/>
                  <a:ext cx="10368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34" name="Freihand 133">
                  <a:extLst>
                    <a:ext uri="{FF2B5EF4-FFF2-40B4-BE49-F238E27FC236}">
                      <a16:creationId xmlns:a16="http://schemas.microsoft.com/office/drawing/2014/main" id="{39DB62A5-89AB-4499-BBC0-4B0F782E2781}"/>
                    </a:ext>
                  </a:extLst>
                </p14:cNvPr>
                <p14:cNvContentPartPr/>
                <p14:nvPr/>
              </p14:nvContentPartPr>
              <p14:xfrm>
                <a:off x="7766760" y="5669347"/>
                <a:ext cx="123840" cy="71280"/>
              </p14:xfrm>
            </p:contentPart>
          </mc:Choice>
          <mc:Fallback xmlns="">
            <p:pic>
              <p:nvPicPr>
                <p:cNvPr id="134" name="Freihand 133">
                  <a:extLst>
                    <a:ext uri="{FF2B5EF4-FFF2-40B4-BE49-F238E27FC236}">
                      <a16:creationId xmlns:a16="http://schemas.microsoft.com/office/drawing/2014/main" id="{39DB62A5-89AB-4499-BBC0-4B0F782E2781}"/>
                    </a:ext>
                  </a:extLst>
                </p:cNvPr>
                <p:cNvPicPr/>
                <p:nvPr/>
              </p:nvPicPr>
              <p:blipFill>
                <a:blip r:embed="rId219"/>
                <a:stretch>
                  <a:fillRect/>
                </a:stretch>
              </p:blipFill>
              <p:spPr>
                <a:xfrm>
                  <a:off x="7762440" y="5665027"/>
                  <a:ext cx="13248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35" name="Freihand 134">
                  <a:extLst>
                    <a:ext uri="{FF2B5EF4-FFF2-40B4-BE49-F238E27FC236}">
                      <a16:creationId xmlns:a16="http://schemas.microsoft.com/office/drawing/2014/main" id="{420D9AC1-C025-49D2-BC33-E48984E8CC25}"/>
                    </a:ext>
                  </a:extLst>
                </p14:cNvPr>
                <p14:cNvContentPartPr/>
                <p14:nvPr/>
              </p14:nvContentPartPr>
              <p14:xfrm>
                <a:off x="7902840" y="5630107"/>
                <a:ext cx="25200" cy="12600"/>
              </p14:xfrm>
            </p:contentPart>
          </mc:Choice>
          <mc:Fallback xmlns="">
            <p:pic>
              <p:nvPicPr>
                <p:cNvPr id="135" name="Freihand 134">
                  <a:extLst>
                    <a:ext uri="{FF2B5EF4-FFF2-40B4-BE49-F238E27FC236}">
                      <a16:creationId xmlns:a16="http://schemas.microsoft.com/office/drawing/2014/main" id="{420D9AC1-C025-49D2-BC33-E48984E8CC25}"/>
                    </a:ext>
                  </a:extLst>
                </p:cNvPr>
                <p:cNvPicPr/>
                <p:nvPr/>
              </p:nvPicPr>
              <p:blipFill>
                <a:blip r:embed="rId221"/>
                <a:stretch>
                  <a:fillRect/>
                </a:stretch>
              </p:blipFill>
              <p:spPr>
                <a:xfrm>
                  <a:off x="7898520" y="5625787"/>
                  <a:ext cx="338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36" name="Freihand 135">
                  <a:extLst>
                    <a:ext uri="{FF2B5EF4-FFF2-40B4-BE49-F238E27FC236}">
                      <a16:creationId xmlns:a16="http://schemas.microsoft.com/office/drawing/2014/main" id="{74056772-A617-4F98-9A31-8F468E29D1D4}"/>
                    </a:ext>
                  </a:extLst>
                </p14:cNvPr>
                <p14:cNvContentPartPr/>
                <p14:nvPr/>
              </p14:nvContentPartPr>
              <p14:xfrm>
                <a:off x="7955760" y="5599507"/>
                <a:ext cx="195480" cy="137160"/>
              </p14:xfrm>
            </p:contentPart>
          </mc:Choice>
          <mc:Fallback xmlns="">
            <p:pic>
              <p:nvPicPr>
                <p:cNvPr id="136" name="Freihand 135">
                  <a:extLst>
                    <a:ext uri="{FF2B5EF4-FFF2-40B4-BE49-F238E27FC236}">
                      <a16:creationId xmlns:a16="http://schemas.microsoft.com/office/drawing/2014/main" id="{74056772-A617-4F98-9A31-8F468E29D1D4}"/>
                    </a:ext>
                  </a:extLst>
                </p:cNvPr>
                <p:cNvPicPr/>
                <p:nvPr/>
              </p:nvPicPr>
              <p:blipFill>
                <a:blip r:embed="rId223"/>
                <a:stretch>
                  <a:fillRect/>
                </a:stretch>
              </p:blipFill>
              <p:spPr>
                <a:xfrm>
                  <a:off x="7951440" y="5595187"/>
                  <a:ext cx="2041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37" name="Freihand 136">
                  <a:extLst>
                    <a:ext uri="{FF2B5EF4-FFF2-40B4-BE49-F238E27FC236}">
                      <a16:creationId xmlns:a16="http://schemas.microsoft.com/office/drawing/2014/main" id="{E07E8713-9EEF-46FD-93B9-808C7C1F485F}"/>
                    </a:ext>
                  </a:extLst>
                </p14:cNvPr>
                <p14:cNvContentPartPr/>
                <p14:nvPr/>
              </p14:nvContentPartPr>
              <p14:xfrm>
                <a:off x="7769280" y="5734507"/>
                <a:ext cx="393480" cy="24840"/>
              </p14:xfrm>
            </p:contentPart>
          </mc:Choice>
          <mc:Fallback xmlns="">
            <p:pic>
              <p:nvPicPr>
                <p:cNvPr id="137" name="Freihand 136">
                  <a:extLst>
                    <a:ext uri="{FF2B5EF4-FFF2-40B4-BE49-F238E27FC236}">
                      <a16:creationId xmlns:a16="http://schemas.microsoft.com/office/drawing/2014/main" id="{E07E8713-9EEF-46FD-93B9-808C7C1F485F}"/>
                    </a:ext>
                  </a:extLst>
                </p:cNvPr>
                <p:cNvPicPr/>
                <p:nvPr/>
              </p:nvPicPr>
              <p:blipFill>
                <a:blip r:embed="rId225"/>
                <a:stretch>
                  <a:fillRect/>
                </a:stretch>
              </p:blipFill>
              <p:spPr>
                <a:xfrm>
                  <a:off x="7764960" y="5730187"/>
                  <a:ext cx="4021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38" name="Freihand 137">
                  <a:extLst>
                    <a:ext uri="{FF2B5EF4-FFF2-40B4-BE49-F238E27FC236}">
                      <a16:creationId xmlns:a16="http://schemas.microsoft.com/office/drawing/2014/main" id="{075E6AD0-CB92-4C89-AFEE-E4D47AF8C272}"/>
                    </a:ext>
                  </a:extLst>
                </p14:cNvPr>
                <p14:cNvContentPartPr/>
                <p14:nvPr/>
              </p14:nvContentPartPr>
              <p14:xfrm>
                <a:off x="8237640" y="5638387"/>
                <a:ext cx="154080" cy="104760"/>
              </p14:xfrm>
            </p:contentPart>
          </mc:Choice>
          <mc:Fallback xmlns="">
            <p:pic>
              <p:nvPicPr>
                <p:cNvPr id="138" name="Freihand 137">
                  <a:extLst>
                    <a:ext uri="{FF2B5EF4-FFF2-40B4-BE49-F238E27FC236}">
                      <a16:creationId xmlns:a16="http://schemas.microsoft.com/office/drawing/2014/main" id="{075E6AD0-CB92-4C89-AFEE-E4D47AF8C272}"/>
                    </a:ext>
                  </a:extLst>
                </p:cNvPr>
                <p:cNvPicPr/>
                <p:nvPr/>
              </p:nvPicPr>
              <p:blipFill>
                <a:blip r:embed="rId227"/>
                <a:stretch>
                  <a:fillRect/>
                </a:stretch>
              </p:blipFill>
              <p:spPr>
                <a:xfrm>
                  <a:off x="8233320" y="5634067"/>
                  <a:ext cx="16272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39" name="Freihand 138">
                  <a:extLst>
                    <a:ext uri="{FF2B5EF4-FFF2-40B4-BE49-F238E27FC236}">
                      <a16:creationId xmlns:a16="http://schemas.microsoft.com/office/drawing/2014/main" id="{BF4588D6-F942-43F0-B2B4-0B82279C386E}"/>
                    </a:ext>
                  </a:extLst>
                </p14:cNvPr>
                <p14:cNvContentPartPr/>
                <p14:nvPr/>
              </p14:nvContentPartPr>
              <p14:xfrm>
                <a:off x="8360040" y="5627587"/>
                <a:ext cx="93960" cy="115560"/>
              </p14:xfrm>
            </p:contentPart>
          </mc:Choice>
          <mc:Fallback xmlns="">
            <p:pic>
              <p:nvPicPr>
                <p:cNvPr id="139" name="Freihand 138">
                  <a:extLst>
                    <a:ext uri="{FF2B5EF4-FFF2-40B4-BE49-F238E27FC236}">
                      <a16:creationId xmlns:a16="http://schemas.microsoft.com/office/drawing/2014/main" id="{BF4588D6-F942-43F0-B2B4-0B82279C386E}"/>
                    </a:ext>
                  </a:extLst>
                </p:cNvPr>
                <p:cNvPicPr/>
                <p:nvPr/>
              </p:nvPicPr>
              <p:blipFill>
                <a:blip r:embed="rId229"/>
                <a:stretch>
                  <a:fillRect/>
                </a:stretch>
              </p:blipFill>
              <p:spPr>
                <a:xfrm>
                  <a:off x="8355720" y="5623267"/>
                  <a:ext cx="10260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40" name="Freihand 139">
                  <a:extLst>
                    <a:ext uri="{FF2B5EF4-FFF2-40B4-BE49-F238E27FC236}">
                      <a16:creationId xmlns:a16="http://schemas.microsoft.com/office/drawing/2014/main" id="{02BE8821-015C-481D-AA2A-C2B63CDF9059}"/>
                    </a:ext>
                  </a:extLst>
                </p14:cNvPr>
                <p14:cNvContentPartPr/>
                <p14:nvPr/>
              </p14:nvContentPartPr>
              <p14:xfrm>
                <a:off x="8366520" y="5651347"/>
                <a:ext cx="93240" cy="56160"/>
              </p14:xfrm>
            </p:contentPart>
          </mc:Choice>
          <mc:Fallback xmlns="">
            <p:pic>
              <p:nvPicPr>
                <p:cNvPr id="140" name="Freihand 139">
                  <a:extLst>
                    <a:ext uri="{FF2B5EF4-FFF2-40B4-BE49-F238E27FC236}">
                      <a16:creationId xmlns:a16="http://schemas.microsoft.com/office/drawing/2014/main" id="{02BE8821-015C-481D-AA2A-C2B63CDF9059}"/>
                    </a:ext>
                  </a:extLst>
                </p:cNvPr>
                <p:cNvPicPr/>
                <p:nvPr/>
              </p:nvPicPr>
              <p:blipFill>
                <a:blip r:embed="rId231"/>
                <a:stretch>
                  <a:fillRect/>
                </a:stretch>
              </p:blipFill>
              <p:spPr>
                <a:xfrm>
                  <a:off x="8362200" y="5647027"/>
                  <a:ext cx="10188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41" name="Freihand 140">
                  <a:extLst>
                    <a:ext uri="{FF2B5EF4-FFF2-40B4-BE49-F238E27FC236}">
                      <a16:creationId xmlns:a16="http://schemas.microsoft.com/office/drawing/2014/main" id="{C5BEB7EC-242E-4A45-A6F7-7503BC757E1F}"/>
                    </a:ext>
                  </a:extLst>
                </p14:cNvPr>
                <p14:cNvContentPartPr/>
                <p14:nvPr/>
              </p14:nvContentPartPr>
              <p14:xfrm>
                <a:off x="8443560" y="5627587"/>
                <a:ext cx="51480" cy="175320"/>
              </p14:xfrm>
            </p:contentPart>
          </mc:Choice>
          <mc:Fallback xmlns="">
            <p:pic>
              <p:nvPicPr>
                <p:cNvPr id="141" name="Freihand 140">
                  <a:extLst>
                    <a:ext uri="{FF2B5EF4-FFF2-40B4-BE49-F238E27FC236}">
                      <a16:creationId xmlns:a16="http://schemas.microsoft.com/office/drawing/2014/main" id="{C5BEB7EC-242E-4A45-A6F7-7503BC757E1F}"/>
                    </a:ext>
                  </a:extLst>
                </p:cNvPr>
                <p:cNvPicPr/>
                <p:nvPr/>
              </p:nvPicPr>
              <p:blipFill>
                <a:blip r:embed="rId233"/>
                <a:stretch>
                  <a:fillRect/>
                </a:stretch>
              </p:blipFill>
              <p:spPr>
                <a:xfrm>
                  <a:off x="8439240" y="5623267"/>
                  <a:ext cx="601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42" name="Freihand 141">
                  <a:extLst>
                    <a:ext uri="{FF2B5EF4-FFF2-40B4-BE49-F238E27FC236}">
                      <a16:creationId xmlns:a16="http://schemas.microsoft.com/office/drawing/2014/main" id="{F62E36B8-3B4B-423C-8671-86B1599401FE}"/>
                    </a:ext>
                  </a:extLst>
                </p14:cNvPr>
                <p14:cNvContentPartPr/>
                <p14:nvPr/>
              </p14:nvContentPartPr>
              <p14:xfrm>
                <a:off x="8523480" y="5571787"/>
                <a:ext cx="118080" cy="136440"/>
              </p14:xfrm>
            </p:contentPart>
          </mc:Choice>
          <mc:Fallback xmlns="">
            <p:pic>
              <p:nvPicPr>
                <p:cNvPr id="142" name="Freihand 141">
                  <a:extLst>
                    <a:ext uri="{FF2B5EF4-FFF2-40B4-BE49-F238E27FC236}">
                      <a16:creationId xmlns:a16="http://schemas.microsoft.com/office/drawing/2014/main" id="{F62E36B8-3B4B-423C-8671-86B1599401FE}"/>
                    </a:ext>
                  </a:extLst>
                </p:cNvPr>
                <p:cNvPicPr/>
                <p:nvPr/>
              </p:nvPicPr>
              <p:blipFill>
                <a:blip r:embed="rId235"/>
                <a:stretch>
                  <a:fillRect/>
                </a:stretch>
              </p:blipFill>
              <p:spPr>
                <a:xfrm>
                  <a:off x="8519160" y="5567467"/>
                  <a:ext cx="12672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43" name="Freihand 142">
                  <a:extLst>
                    <a:ext uri="{FF2B5EF4-FFF2-40B4-BE49-F238E27FC236}">
                      <a16:creationId xmlns:a16="http://schemas.microsoft.com/office/drawing/2014/main" id="{A9A02133-0197-4F14-94C6-450CF4FAC93D}"/>
                    </a:ext>
                  </a:extLst>
                </p14:cNvPr>
                <p14:cNvContentPartPr/>
                <p14:nvPr/>
              </p14:nvContentPartPr>
              <p14:xfrm>
                <a:off x="8644440" y="5612827"/>
                <a:ext cx="78480" cy="105840"/>
              </p14:xfrm>
            </p:contentPart>
          </mc:Choice>
          <mc:Fallback xmlns="">
            <p:pic>
              <p:nvPicPr>
                <p:cNvPr id="143" name="Freihand 142">
                  <a:extLst>
                    <a:ext uri="{FF2B5EF4-FFF2-40B4-BE49-F238E27FC236}">
                      <a16:creationId xmlns:a16="http://schemas.microsoft.com/office/drawing/2014/main" id="{A9A02133-0197-4F14-94C6-450CF4FAC93D}"/>
                    </a:ext>
                  </a:extLst>
                </p:cNvPr>
                <p:cNvPicPr/>
                <p:nvPr/>
              </p:nvPicPr>
              <p:blipFill>
                <a:blip r:embed="rId237"/>
                <a:stretch>
                  <a:fillRect/>
                </a:stretch>
              </p:blipFill>
              <p:spPr>
                <a:xfrm>
                  <a:off x="8640120" y="5608507"/>
                  <a:ext cx="8712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44" name="Freihand 143">
                  <a:extLst>
                    <a:ext uri="{FF2B5EF4-FFF2-40B4-BE49-F238E27FC236}">
                      <a16:creationId xmlns:a16="http://schemas.microsoft.com/office/drawing/2014/main" id="{43980FA1-5792-4B3D-8B55-48EE3BB20F82}"/>
                    </a:ext>
                  </a:extLst>
                </p14:cNvPr>
                <p14:cNvContentPartPr/>
                <p14:nvPr/>
              </p14:nvContentPartPr>
              <p14:xfrm>
                <a:off x="8664960" y="5632267"/>
                <a:ext cx="96120" cy="56880"/>
              </p14:xfrm>
            </p:contentPart>
          </mc:Choice>
          <mc:Fallback xmlns="">
            <p:pic>
              <p:nvPicPr>
                <p:cNvPr id="144" name="Freihand 143">
                  <a:extLst>
                    <a:ext uri="{FF2B5EF4-FFF2-40B4-BE49-F238E27FC236}">
                      <a16:creationId xmlns:a16="http://schemas.microsoft.com/office/drawing/2014/main" id="{43980FA1-5792-4B3D-8B55-48EE3BB20F82}"/>
                    </a:ext>
                  </a:extLst>
                </p:cNvPr>
                <p:cNvPicPr/>
                <p:nvPr/>
              </p:nvPicPr>
              <p:blipFill>
                <a:blip r:embed="rId239"/>
                <a:stretch>
                  <a:fillRect/>
                </a:stretch>
              </p:blipFill>
              <p:spPr>
                <a:xfrm>
                  <a:off x="8660640" y="5627947"/>
                  <a:ext cx="10476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45" name="Freihand 144">
                  <a:extLst>
                    <a:ext uri="{FF2B5EF4-FFF2-40B4-BE49-F238E27FC236}">
                      <a16:creationId xmlns:a16="http://schemas.microsoft.com/office/drawing/2014/main" id="{05FCA945-7576-4084-B689-C813C1E84825}"/>
                    </a:ext>
                  </a:extLst>
                </p14:cNvPr>
                <p14:cNvContentPartPr/>
                <p14:nvPr/>
              </p14:nvContentPartPr>
              <p14:xfrm>
                <a:off x="8751720" y="5564947"/>
                <a:ext cx="54360" cy="148680"/>
              </p14:xfrm>
            </p:contentPart>
          </mc:Choice>
          <mc:Fallback xmlns="">
            <p:pic>
              <p:nvPicPr>
                <p:cNvPr id="145" name="Freihand 144">
                  <a:extLst>
                    <a:ext uri="{FF2B5EF4-FFF2-40B4-BE49-F238E27FC236}">
                      <a16:creationId xmlns:a16="http://schemas.microsoft.com/office/drawing/2014/main" id="{05FCA945-7576-4084-B689-C813C1E84825}"/>
                    </a:ext>
                  </a:extLst>
                </p:cNvPr>
                <p:cNvPicPr/>
                <p:nvPr/>
              </p:nvPicPr>
              <p:blipFill>
                <a:blip r:embed="rId241"/>
                <a:stretch>
                  <a:fillRect/>
                </a:stretch>
              </p:blipFill>
              <p:spPr>
                <a:xfrm>
                  <a:off x="8747400" y="5560627"/>
                  <a:ext cx="630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46" name="Freihand 145">
                  <a:extLst>
                    <a:ext uri="{FF2B5EF4-FFF2-40B4-BE49-F238E27FC236}">
                      <a16:creationId xmlns:a16="http://schemas.microsoft.com/office/drawing/2014/main" id="{FD11B725-9085-400C-B164-76A805D721F2}"/>
                    </a:ext>
                  </a:extLst>
                </p14:cNvPr>
                <p14:cNvContentPartPr/>
                <p14:nvPr/>
              </p14:nvContentPartPr>
              <p14:xfrm>
                <a:off x="8751360" y="5510947"/>
                <a:ext cx="360" cy="360"/>
              </p14:xfrm>
            </p:contentPart>
          </mc:Choice>
          <mc:Fallback xmlns="">
            <p:pic>
              <p:nvPicPr>
                <p:cNvPr id="146" name="Freihand 145">
                  <a:extLst>
                    <a:ext uri="{FF2B5EF4-FFF2-40B4-BE49-F238E27FC236}">
                      <a16:creationId xmlns:a16="http://schemas.microsoft.com/office/drawing/2014/main" id="{FD11B725-9085-400C-B164-76A805D721F2}"/>
                    </a:ext>
                  </a:extLst>
                </p:cNvPr>
                <p:cNvPicPr/>
                <p:nvPr/>
              </p:nvPicPr>
              <p:blipFill>
                <a:blip r:embed="rId243"/>
                <a:stretch>
                  <a:fillRect/>
                </a:stretch>
              </p:blipFill>
              <p:spPr>
                <a:xfrm>
                  <a:off x="8747040" y="55066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47" name="Freihand 146">
                  <a:extLst>
                    <a:ext uri="{FF2B5EF4-FFF2-40B4-BE49-F238E27FC236}">
                      <a16:creationId xmlns:a16="http://schemas.microsoft.com/office/drawing/2014/main" id="{A0966109-D49D-4643-928B-4A456374C862}"/>
                    </a:ext>
                  </a:extLst>
                </p14:cNvPr>
                <p14:cNvContentPartPr/>
                <p14:nvPr/>
              </p14:nvContentPartPr>
              <p14:xfrm>
                <a:off x="6191400" y="5860507"/>
                <a:ext cx="181080" cy="88200"/>
              </p14:xfrm>
            </p:contentPart>
          </mc:Choice>
          <mc:Fallback xmlns="">
            <p:pic>
              <p:nvPicPr>
                <p:cNvPr id="147" name="Freihand 146">
                  <a:extLst>
                    <a:ext uri="{FF2B5EF4-FFF2-40B4-BE49-F238E27FC236}">
                      <a16:creationId xmlns:a16="http://schemas.microsoft.com/office/drawing/2014/main" id="{A0966109-D49D-4643-928B-4A456374C862}"/>
                    </a:ext>
                  </a:extLst>
                </p:cNvPr>
                <p:cNvPicPr/>
                <p:nvPr/>
              </p:nvPicPr>
              <p:blipFill>
                <a:blip r:embed="rId245"/>
                <a:stretch>
                  <a:fillRect/>
                </a:stretch>
              </p:blipFill>
              <p:spPr>
                <a:xfrm>
                  <a:off x="6187080" y="5856187"/>
                  <a:ext cx="1897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48" name="Freihand 147">
                  <a:extLst>
                    <a:ext uri="{FF2B5EF4-FFF2-40B4-BE49-F238E27FC236}">
                      <a16:creationId xmlns:a16="http://schemas.microsoft.com/office/drawing/2014/main" id="{958CF90B-EA07-4788-9A07-AB10EDD66AD0}"/>
                    </a:ext>
                  </a:extLst>
                </p14:cNvPr>
                <p14:cNvContentPartPr/>
                <p14:nvPr/>
              </p14:nvContentPartPr>
              <p14:xfrm>
                <a:off x="6344040" y="5817307"/>
                <a:ext cx="360" cy="360"/>
              </p14:xfrm>
            </p:contentPart>
          </mc:Choice>
          <mc:Fallback xmlns="">
            <p:pic>
              <p:nvPicPr>
                <p:cNvPr id="148" name="Freihand 147">
                  <a:extLst>
                    <a:ext uri="{FF2B5EF4-FFF2-40B4-BE49-F238E27FC236}">
                      <a16:creationId xmlns:a16="http://schemas.microsoft.com/office/drawing/2014/main" id="{958CF90B-EA07-4788-9A07-AB10EDD66AD0}"/>
                    </a:ext>
                  </a:extLst>
                </p:cNvPr>
                <p:cNvPicPr/>
                <p:nvPr/>
              </p:nvPicPr>
              <p:blipFill>
                <a:blip r:embed="rId243"/>
                <a:stretch>
                  <a:fillRect/>
                </a:stretch>
              </p:blipFill>
              <p:spPr>
                <a:xfrm>
                  <a:off x="6339720" y="58129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49" name="Freihand 148">
                  <a:extLst>
                    <a:ext uri="{FF2B5EF4-FFF2-40B4-BE49-F238E27FC236}">
                      <a16:creationId xmlns:a16="http://schemas.microsoft.com/office/drawing/2014/main" id="{112B81A3-D74E-4B20-B354-A420733CA662}"/>
                    </a:ext>
                  </a:extLst>
                </p14:cNvPr>
                <p14:cNvContentPartPr/>
                <p14:nvPr/>
              </p14:nvContentPartPr>
              <p14:xfrm>
                <a:off x="6461760" y="5853667"/>
                <a:ext cx="129600" cy="137520"/>
              </p14:xfrm>
            </p:contentPart>
          </mc:Choice>
          <mc:Fallback xmlns="">
            <p:pic>
              <p:nvPicPr>
                <p:cNvPr id="149" name="Freihand 148">
                  <a:extLst>
                    <a:ext uri="{FF2B5EF4-FFF2-40B4-BE49-F238E27FC236}">
                      <a16:creationId xmlns:a16="http://schemas.microsoft.com/office/drawing/2014/main" id="{112B81A3-D74E-4B20-B354-A420733CA662}"/>
                    </a:ext>
                  </a:extLst>
                </p:cNvPr>
                <p:cNvPicPr/>
                <p:nvPr/>
              </p:nvPicPr>
              <p:blipFill>
                <a:blip r:embed="rId248"/>
                <a:stretch>
                  <a:fillRect/>
                </a:stretch>
              </p:blipFill>
              <p:spPr>
                <a:xfrm>
                  <a:off x="6457440" y="5849347"/>
                  <a:ext cx="1382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50" name="Freihand 149">
                  <a:extLst>
                    <a:ext uri="{FF2B5EF4-FFF2-40B4-BE49-F238E27FC236}">
                      <a16:creationId xmlns:a16="http://schemas.microsoft.com/office/drawing/2014/main" id="{04DA11AF-6FEA-4660-8D4C-31E1343E406B}"/>
                    </a:ext>
                  </a:extLst>
                </p14:cNvPr>
                <p14:cNvContentPartPr/>
                <p14:nvPr/>
              </p14:nvContentPartPr>
              <p14:xfrm>
                <a:off x="6643560" y="5829187"/>
                <a:ext cx="354240" cy="138960"/>
              </p14:xfrm>
            </p:contentPart>
          </mc:Choice>
          <mc:Fallback xmlns="">
            <p:pic>
              <p:nvPicPr>
                <p:cNvPr id="150" name="Freihand 149">
                  <a:extLst>
                    <a:ext uri="{FF2B5EF4-FFF2-40B4-BE49-F238E27FC236}">
                      <a16:creationId xmlns:a16="http://schemas.microsoft.com/office/drawing/2014/main" id="{04DA11AF-6FEA-4660-8D4C-31E1343E406B}"/>
                    </a:ext>
                  </a:extLst>
                </p:cNvPr>
                <p:cNvPicPr/>
                <p:nvPr/>
              </p:nvPicPr>
              <p:blipFill>
                <a:blip r:embed="rId250"/>
                <a:stretch>
                  <a:fillRect/>
                </a:stretch>
              </p:blipFill>
              <p:spPr>
                <a:xfrm>
                  <a:off x="6639240" y="5824867"/>
                  <a:ext cx="36288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51" name="Freihand 150">
                  <a:extLst>
                    <a:ext uri="{FF2B5EF4-FFF2-40B4-BE49-F238E27FC236}">
                      <a16:creationId xmlns:a16="http://schemas.microsoft.com/office/drawing/2014/main" id="{9F6794F7-13A4-4391-A927-251A2CFE738A}"/>
                    </a:ext>
                  </a:extLst>
                </p14:cNvPr>
                <p14:cNvContentPartPr/>
                <p14:nvPr/>
              </p14:nvContentPartPr>
              <p14:xfrm>
                <a:off x="7095360" y="5883547"/>
                <a:ext cx="358560" cy="173160"/>
              </p14:xfrm>
            </p:contentPart>
          </mc:Choice>
          <mc:Fallback xmlns="">
            <p:pic>
              <p:nvPicPr>
                <p:cNvPr id="151" name="Freihand 150">
                  <a:extLst>
                    <a:ext uri="{FF2B5EF4-FFF2-40B4-BE49-F238E27FC236}">
                      <a16:creationId xmlns:a16="http://schemas.microsoft.com/office/drawing/2014/main" id="{9F6794F7-13A4-4391-A927-251A2CFE738A}"/>
                    </a:ext>
                  </a:extLst>
                </p:cNvPr>
                <p:cNvPicPr/>
                <p:nvPr/>
              </p:nvPicPr>
              <p:blipFill>
                <a:blip r:embed="rId252"/>
                <a:stretch>
                  <a:fillRect/>
                </a:stretch>
              </p:blipFill>
              <p:spPr>
                <a:xfrm>
                  <a:off x="7091040" y="5879227"/>
                  <a:ext cx="36720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52" name="Freihand 151">
                  <a:extLst>
                    <a:ext uri="{FF2B5EF4-FFF2-40B4-BE49-F238E27FC236}">
                      <a16:creationId xmlns:a16="http://schemas.microsoft.com/office/drawing/2014/main" id="{475381AC-DE9D-4228-BD84-B1565566D00F}"/>
                    </a:ext>
                  </a:extLst>
                </p14:cNvPr>
                <p14:cNvContentPartPr/>
                <p14:nvPr/>
              </p14:nvContentPartPr>
              <p14:xfrm>
                <a:off x="7512960" y="5891107"/>
                <a:ext cx="53280" cy="51840"/>
              </p14:xfrm>
            </p:contentPart>
          </mc:Choice>
          <mc:Fallback xmlns="">
            <p:pic>
              <p:nvPicPr>
                <p:cNvPr id="152" name="Freihand 151">
                  <a:extLst>
                    <a:ext uri="{FF2B5EF4-FFF2-40B4-BE49-F238E27FC236}">
                      <a16:creationId xmlns:a16="http://schemas.microsoft.com/office/drawing/2014/main" id="{475381AC-DE9D-4228-BD84-B1565566D00F}"/>
                    </a:ext>
                  </a:extLst>
                </p:cNvPr>
                <p:cNvPicPr/>
                <p:nvPr/>
              </p:nvPicPr>
              <p:blipFill>
                <a:blip r:embed="rId254"/>
                <a:stretch>
                  <a:fillRect/>
                </a:stretch>
              </p:blipFill>
              <p:spPr>
                <a:xfrm>
                  <a:off x="7508640" y="5886787"/>
                  <a:ext cx="6192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53" name="Freihand 152">
                  <a:extLst>
                    <a:ext uri="{FF2B5EF4-FFF2-40B4-BE49-F238E27FC236}">
                      <a16:creationId xmlns:a16="http://schemas.microsoft.com/office/drawing/2014/main" id="{DB46503E-B98F-4F16-ADBE-15F2FDBAD584}"/>
                    </a:ext>
                  </a:extLst>
                </p14:cNvPr>
                <p14:cNvContentPartPr/>
                <p14:nvPr/>
              </p14:nvContentPartPr>
              <p14:xfrm>
                <a:off x="7579560" y="5876347"/>
                <a:ext cx="99360" cy="68040"/>
              </p14:xfrm>
            </p:contentPart>
          </mc:Choice>
          <mc:Fallback xmlns="">
            <p:pic>
              <p:nvPicPr>
                <p:cNvPr id="153" name="Freihand 152">
                  <a:extLst>
                    <a:ext uri="{FF2B5EF4-FFF2-40B4-BE49-F238E27FC236}">
                      <a16:creationId xmlns:a16="http://schemas.microsoft.com/office/drawing/2014/main" id="{DB46503E-B98F-4F16-ADBE-15F2FDBAD584}"/>
                    </a:ext>
                  </a:extLst>
                </p:cNvPr>
                <p:cNvPicPr/>
                <p:nvPr/>
              </p:nvPicPr>
              <p:blipFill>
                <a:blip r:embed="rId256"/>
                <a:stretch>
                  <a:fillRect/>
                </a:stretch>
              </p:blipFill>
              <p:spPr>
                <a:xfrm>
                  <a:off x="7575240" y="5872027"/>
                  <a:ext cx="1080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54" name="Freihand 153">
                  <a:extLst>
                    <a:ext uri="{FF2B5EF4-FFF2-40B4-BE49-F238E27FC236}">
                      <a16:creationId xmlns:a16="http://schemas.microsoft.com/office/drawing/2014/main" id="{84A357E0-6303-48CD-8F66-5B1B78F037FC}"/>
                    </a:ext>
                  </a:extLst>
                </p14:cNvPr>
                <p14:cNvContentPartPr/>
                <p14:nvPr/>
              </p14:nvContentPartPr>
              <p14:xfrm>
                <a:off x="7675320" y="5856187"/>
                <a:ext cx="91800" cy="86040"/>
              </p14:xfrm>
            </p:contentPart>
          </mc:Choice>
          <mc:Fallback xmlns="">
            <p:pic>
              <p:nvPicPr>
                <p:cNvPr id="154" name="Freihand 153">
                  <a:extLst>
                    <a:ext uri="{FF2B5EF4-FFF2-40B4-BE49-F238E27FC236}">
                      <a16:creationId xmlns:a16="http://schemas.microsoft.com/office/drawing/2014/main" id="{84A357E0-6303-48CD-8F66-5B1B78F037FC}"/>
                    </a:ext>
                  </a:extLst>
                </p:cNvPr>
                <p:cNvPicPr/>
                <p:nvPr/>
              </p:nvPicPr>
              <p:blipFill>
                <a:blip r:embed="rId258"/>
                <a:stretch>
                  <a:fillRect/>
                </a:stretch>
              </p:blipFill>
              <p:spPr>
                <a:xfrm>
                  <a:off x="7671000" y="5851867"/>
                  <a:ext cx="1004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55" name="Freihand 154">
                  <a:extLst>
                    <a:ext uri="{FF2B5EF4-FFF2-40B4-BE49-F238E27FC236}">
                      <a16:creationId xmlns:a16="http://schemas.microsoft.com/office/drawing/2014/main" id="{26A98216-E98D-48D2-96B8-4B9201EBFF5B}"/>
                    </a:ext>
                  </a:extLst>
                </p14:cNvPr>
                <p14:cNvContentPartPr/>
                <p14:nvPr/>
              </p14:nvContentPartPr>
              <p14:xfrm>
                <a:off x="7777560" y="5854027"/>
                <a:ext cx="211320" cy="59400"/>
              </p14:xfrm>
            </p:contentPart>
          </mc:Choice>
          <mc:Fallback xmlns="">
            <p:pic>
              <p:nvPicPr>
                <p:cNvPr id="155" name="Freihand 154">
                  <a:extLst>
                    <a:ext uri="{FF2B5EF4-FFF2-40B4-BE49-F238E27FC236}">
                      <a16:creationId xmlns:a16="http://schemas.microsoft.com/office/drawing/2014/main" id="{26A98216-E98D-48D2-96B8-4B9201EBFF5B}"/>
                    </a:ext>
                  </a:extLst>
                </p:cNvPr>
                <p:cNvPicPr/>
                <p:nvPr/>
              </p:nvPicPr>
              <p:blipFill>
                <a:blip r:embed="rId260"/>
                <a:stretch>
                  <a:fillRect/>
                </a:stretch>
              </p:blipFill>
              <p:spPr>
                <a:xfrm>
                  <a:off x="7773240" y="5849707"/>
                  <a:ext cx="21996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56" name="Freihand 155">
                  <a:extLst>
                    <a:ext uri="{FF2B5EF4-FFF2-40B4-BE49-F238E27FC236}">
                      <a16:creationId xmlns:a16="http://schemas.microsoft.com/office/drawing/2014/main" id="{3A038E48-59A6-4B5A-A4F1-A9FB2B559CA3}"/>
                    </a:ext>
                  </a:extLst>
                </p14:cNvPr>
                <p14:cNvContentPartPr/>
                <p14:nvPr/>
              </p14:nvContentPartPr>
              <p14:xfrm>
                <a:off x="8109840" y="5831707"/>
                <a:ext cx="443880" cy="100440"/>
              </p14:xfrm>
            </p:contentPart>
          </mc:Choice>
          <mc:Fallback xmlns="">
            <p:pic>
              <p:nvPicPr>
                <p:cNvPr id="156" name="Freihand 155">
                  <a:extLst>
                    <a:ext uri="{FF2B5EF4-FFF2-40B4-BE49-F238E27FC236}">
                      <a16:creationId xmlns:a16="http://schemas.microsoft.com/office/drawing/2014/main" id="{3A038E48-59A6-4B5A-A4F1-A9FB2B559CA3}"/>
                    </a:ext>
                  </a:extLst>
                </p:cNvPr>
                <p:cNvPicPr/>
                <p:nvPr/>
              </p:nvPicPr>
              <p:blipFill>
                <a:blip r:embed="rId262"/>
                <a:stretch>
                  <a:fillRect/>
                </a:stretch>
              </p:blipFill>
              <p:spPr>
                <a:xfrm>
                  <a:off x="8105520" y="5827387"/>
                  <a:ext cx="45252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57" name="Freihand 156">
                  <a:extLst>
                    <a:ext uri="{FF2B5EF4-FFF2-40B4-BE49-F238E27FC236}">
                      <a16:creationId xmlns:a16="http://schemas.microsoft.com/office/drawing/2014/main" id="{F2988A61-CE5E-44EF-8697-E86C9DC4C1A2}"/>
                    </a:ext>
                  </a:extLst>
                </p14:cNvPr>
                <p14:cNvContentPartPr/>
                <p14:nvPr/>
              </p14:nvContentPartPr>
              <p14:xfrm>
                <a:off x="8490720" y="5795347"/>
                <a:ext cx="297360" cy="120960"/>
              </p14:xfrm>
            </p:contentPart>
          </mc:Choice>
          <mc:Fallback xmlns="">
            <p:pic>
              <p:nvPicPr>
                <p:cNvPr id="157" name="Freihand 156">
                  <a:extLst>
                    <a:ext uri="{FF2B5EF4-FFF2-40B4-BE49-F238E27FC236}">
                      <a16:creationId xmlns:a16="http://schemas.microsoft.com/office/drawing/2014/main" id="{F2988A61-CE5E-44EF-8697-E86C9DC4C1A2}"/>
                    </a:ext>
                  </a:extLst>
                </p:cNvPr>
                <p:cNvPicPr/>
                <p:nvPr/>
              </p:nvPicPr>
              <p:blipFill>
                <a:blip r:embed="rId264"/>
                <a:stretch>
                  <a:fillRect/>
                </a:stretch>
              </p:blipFill>
              <p:spPr>
                <a:xfrm>
                  <a:off x="8486400" y="5791027"/>
                  <a:ext cx="3060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66" name="Freihand 165">
                  <a:extLst>
                    <a:ext uri="{FF2B5EF4-FFF2-40B4-BE49-F238E27FC236}">
                      <a16:creationId xmlns:a16="http://schemas.microsoft.com/office/drawing/2014/main" id="{AA1F3F0E-2DC4-47DE-8F3C-19140B00A370}"/>
                    </a:ext>
                  </a:extLst>
                </p14:cNvPr>
                <p14:cNvContentPartPr/>
                <p14:nvPr/>
              </p14:nvContentPartPr>
              <p14:xfrm>
                <a:off x="2039160" y="5153827"/>
                <a:ext cx="177840" cy="194040"/>
              </p14:xfrm>
            </p:contentPart>
          </mc:Choice>
          <mc:Fallback xmlns="">
            <p:pic>
              <p:nvPicPr>
                <p:cNvPr id="166" name="Freihand 165">
                  <a:extLst>
                    <a:ext uri="{FF2B5EF4-FFF2-40B4-BE49-F238E27FC236}">
                      <a16:creationId xmlns:a16="http://schemas.microsoft.com/office/drawing/2014/main" id="{AA1F3F0E-2DC4-47DE-8F3C-19140B00A370}"/>
                    </a:ext>
                  </a:extLst>
                </p:cNvPr>
                <p:cNvPicPr/>
                <p:nvPr/>
              </p:nvPicPr>
              <p:blipFill>
                <a:blip r:embed="rId266"/>
                <a:stretch>
                  <a:fillRect/>
                </a:stretch>
              </p:blipFill>
              <p:spPr>
                <a:xfrm>
                  <a:off x="2034840" y="5149507"/>
                  <a:ext cx="18648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67" name="Freihand 166">
                  <a:extLst>
                    <a:ext uri="{FF2B5EF4-FFF2-40B4-BE49-F238E27FC236}">
                      <a16:creationId xmlns:a16="http://schemas.microsoft.com/office/drawing/2014/main" id="{F3E0BCB1-66A3-44AF-8880-B3DD8E1B6FD4}"/>
                    </a:ext>
                  </a:extLst>
                </p14:cNvPr>
                <p14:cNvContentPartPr/>
                <p14:nvPr/>
              </p14:nvContentPartPr>
              <p14:xfrm>
                <a:off x="2065080" y="5146267"/>
                <a:ext cx="149040" cy="191520"/>
              </p14:xfrm>
            </p:contentPart>
          </mc:Choice>
          <mc:Fallback xmlns="">
            <p:pic>
              <p:nvPicPr>
                <p:cNvPr id="167" name="Freihand 166">
                  <a:extLst>
                    <a:ext uri="{FF2B5EF4-FFF2-40B4-BE49-F238E27FC236}">
                      <a16:creationId xmlns:a16="http://schemas.microsoft.com/office/drawing/2014/main" id="{F3E0BCB1-66A3-44AF-8880-B3DD8E1B6FD4}"/>
                    </a:ext>
                  </a:extLst>
                </p:cNvPr>
                <p:cNvPicPr/>
                <p:nvPr/>
              </p:nvPicPr>
              <p:blipFill>
                <a:blip r:embed="rId268"/>
                <a:stretch>
                  <a:fillRect/>
                </a:stretch>
              </p:blipFill>
              <p:spPr>
                <a:xfrm>
                  <a:off x="2060760" y="5141947"/>
                  <a:ext cx="157680" cy="200160"/>
                </a:xfrm>
                <a:prstGeom prst="rect">
                  <a:avLst/>
                </a:prstGeom>
              </p:spPr>
            </p:pic>
          </mc:Fallback>
        </mc:AlternateContent>
      </p:grpSp>
      <p:grpSp>
        <p:nvGrpSpPr>
          <p:cNvPr id="172" name="Gruppieren 171">
            <a:extLst>
              <a:ext uri="{FF2B5EF4-FFF2-40B4-BE49-F238E27FC236}">
                <a16:creationId xmlns:a16="http://schemas.microsoft.com/office/drawing/2014/main" id="{6ACD9F38-A6AC-4FC6-90AF-42926F488529}"/>
              </a:ext>
            </a:extLst>
          </p:cNvPr>
          <p:cNvGrpSpPr/>
          <p:nvPr/>
        </p:nvGrpSpPr>
        <p:grpSpPr>
          <a:xfrm>
            <a:off x="344640" y="5966707"/>
            <a:ext cx="1767240" cy="603000"/>
            <a:chOff x="344640" y="5966707"/>
            <a:chExt cx="1767240" cy="603000"/>
          </a:xfrm>
        </p:grpSpPr>
        <mc:AlternateContent xmlns:mc="http://schemas.openxmlformats.org/markup-compatibility/2006" xmlns:p14="http://schemas.microsoft.com/office/powerpoint/2010/main">
          <mc:Choice Requires="p14">
            <p:contentPart p14:bwMode="auto" r:id="rId269">
              <p14:nvContentPartPr>
                <p14:cNvPr id="158" name="Freihand 157">
                  <a:extLst>
                    <a:ext uri="{FF2B5EF4-FFF2-40B4-BE49-F238E27FC236}">
                      <a16:creationId xmlns:a16="http://schemas.microsoft.com/office/drawing/2014/main" id="{DD1BC5DA-74F8-440C-9401-64AEF374CE48}"/>
                    </a:ext>
                  </a:extLst>
                </p14:cNvPr>
                <p14:cNvContentPartPr/>
                <p14:nvPr/>
              </p14:nvContentPartPr>
              <p14:xfrm>
                <a:off x="761160" y="6229147"/>
                <a:ext cx="55800" cy="141480"/>
              </p14:xfrm>
            </p:contentPart>
          </mc:Choice>
          <mc:Fallback xmlns="">
            <p:pic>
              <p:nvPicPr>
                <p:cNvPr id="158" name="Freihand 157">
                  <a:extLst>
                    <a:ext uri="{FF2B5EF4-FFF2-40B4-BE49-F238E27FC236}">
                      <a16:creationId xmlns:a16="http://schemas.microsoft.com/office/drawing/2014/main" id="{DD1BC5DA-74F8-440C-9401-64AEF374CE48}"/>
                    </a:ext>
                  </a:extLst>
                </p:cNvPr>
                <p:cNvPicPr/>
                <p:nvPr/>
              </p:nvPicPr>
              <p:blipFill>
                <a:blip r:embed="rId270"/>
                <a:stretch>
                  <a:fillRect/>
                </a:stretch>
              </p:blipFill>
              <p:spPr>
                <a:xfrm>
                  <a:off x="756840" y="6224827"/>
                  <a:ext cx="6444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59" name="Freihand 158">
                  <a:extLst>
                    <a:ext uri="{FF2B5EF4-FFF2-40B4-BE49-F238E27FC236}">
                      <a16:creationId xmlns:a16="http://schemas.microsoft.com/office/drawing/2014/main" id="{14D967EC-206C-4F47-81C1-A7FDCD9F4265}"/>
                    </a:ext>
                  </a:extLst>
                </p14:cNvPr>
                <p14:cNvContentPartPr/>
                <p14:nvPr/>
              </p14:nvContentPartPr>
              <p14:xfrm>
                <a:off x="827760" y="6226267"/>
                <a:ext cx="3600" cy="155160"/>
              </p14:xfrm>
            </p:contentPart>
          </mc:Choice>
          <mc:Fallback xmlns="">
            <p:pic>
              <p:nvPicPr>
                <p:cNvPr id="159" name="Freihand 158">
                  <a:extLst>
                    <a:ext uri="{FF2B5EF4-FFF2-40B4-BE49-F238E27FC236}">
                      <a16:creationId xmlns:a16="http://schemas.microsoft.com/office/drawing/2014/main" id="{14D967EC-206C-4F47-81C1-A7FDCD9F4265}"/>
                    </a:ext>
                  </a:extLst>
                </p:cNvPr>
                <p:cNvPicPr/>
                <p:nvPr/>
              </p:nvPicPr>
              <p:blipFill>
                <a:blip r:embed="rId272"/>
                <a:stretch>
                  <a:fillRect/>
                </a:stretch>
              </p:blipFill>
              <p:spPr>
                <a:xfrm>
                  <a:off x="823440" y="6221947"/>
                  <a:ext cx="1224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60" name="Freihand 159">
                  <a:extLst>
                    <a:ext uri="{FF2B5EF4-FFF2-40B4-BE49-F238E27FC236}">
                      <a16:creationId xmlns:a16="http://schemas.microsoft.com/office/drawing/2014/main" id="{4F14A931-2E77-42A6-AFDF-36356D8A2BB2}"/>
                    </a:ext>
                  </a:extLst>
                </p14:cNvPr>
                <p14:cNvContentPartPr/>
                <p14:nvPr/>
              </p14:nvContentPartPr>
              <p14:xfrm>
                <a:off x="567120" y="6112867"/>
                <a:ext cx="415440" cy="376920"/>
              </p14:xfrm>
            </p:contentPart>
          </mc:Choice>
          <mc:Fallback xmlns="">
            <p:pic>
              <p:nvPicPr>
                <p:cNvPr id="160" name="Freihand 159">
                  <a:extLst>
                    <a:ext uri="{FF2B5EF4-FFF2-40B4-BE49-F238E27FC236}">
                      <a16:creationId xmlns:a16="http://schemas.microsoft.com/office/drawing/2014/main" id="{4F14A931-2E77-42A6-AFDF-36356D8A2BB2}"/>
                    </a:ext>
                  </a:extLst>
                </p:cNvPr>
                <p:cNvPicPr/>
                <p:nvPr/>
              </p:nvPicPr>
              <p:blipFill>
                <a:blip r:embed="rId274"/>
                <a:stretch>
                  <a:fillRect/>
                </a:stretch>
              </p:blipFill>
              <p:spPr>
                <a:xfrm>
                  <a:off x="562800" y="6108547"/>
                  <a:ext cx="424080" cy="3855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61" name="Freihand 160">
                  <a:extLst>
                    <a:ext uri="{FF2B5EF4-FFF2-40B4-BE49-F238E27FC236}">
                      <a16:creationId xmlns:a16="http://schemas.microsoft.com/office/drawing/2014/main" id="{65A0FF91-DCF5-4609-8BC3-34621025A384}"/>
                    </a:ext>
                  </a:extLst>
                </p14:cNvPr>
                <p14:cNvContentPartPr/>
                <p14:nvPr/>
              </p14:nvContentPartPr>
              <p14:xfrm>
                <a:off x="344640" y="5966707"/>
                <a:ext cx="785160" cy="603000"/>
              </p14:xfrm>
            </p:contentPart>
          </mc:Choice>
          <mc:Fallback xmlns="">
            <p:pic>
              <p:nvPicPr>
                <p:cNvPr id="161" name="Freihand 160">
                  <a:extLst>
                    <a:ext uri="{FF2B5EF4-FFF2-40B4-BE49-F238E27FC236}">
                      <a16:creationId xmlns:a16="http://schemas.microsoft.com/office/drawing/2014/main" id="{65A0FF91-DCF5-4609-8BC3-34621025A384}"/>
                    </a:ext>
                  </a:extLst>
                </p:cNvPr>
                <p:cNvPicPr/>
                <p:nvPr/>
              </p:nvPicPr>
              <p:blipFill>
                <a:blip r:embed="rId276"/>
                <a:stretch>
                  <a:fillRect/>
                </a:stretch>
              </p:blipFill>
              <p:spPr>
                <a:xfrm>
                  <a:off x="340320" y="5962387"/>
                  <a:ext cx="793800" cy="61164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62" name="Freihand 161">
                  <a:extLst>
                    <a:ext uri="{FF2B5EF4-FFF2-40B4-BE49-F238E27FC236}">
                      <a16:creationId xmlns:a16="http://schemas.microsoft.com/office/drawing/2014/main" id="{B1DF3010-2130-4B08-A5E0-9A81AB7A967F}"/>
                    </a:ext>
                  </a:extLst>
                </p14:cNvPr>
                <p14:cNvContentPartPr/>
                <p14:nvPr/>
              </p14:nvContentPartPr>
              <p14:xfrm>
                <a:off x="1290360" y="6305467"/>
                <a:ext cx="267480" cy="15120"/>
              </p14:xfrm>
            </p:contentPart>
          </mc:Choice>
          <mc:Fallback xmlns="">
            <p:pic>
              <p:nvPicPr>
                <p:cNvPr id="162" name="Freihand 161">
                  <a:extLst>
                    <a:ext uri="{FF2B5EF4-FFF2-40B4-BE49-F238E27FC236}">
                      <a16:creationId xmlns:a16="http://schemas.microsoft.com/office/drawing/2014/main" id="{B1DF3010-2130-4B08-A5E0-9A81AB7A967F}"/>
                    </a:ext>
                  </a:extLst>
                </p:cNvPr>
                <p:cNvPicPr/>
                <p:nvPr/>
              </p:nvPicPr>
              <p:blipFill>
                <a:blip r:embed="rId278"/>
                <a:stretch>
                  <a:fillRect/>
                </a:stretch>
              </p:blipFill>
              <p:spPr>
                <a:xfrm>
                  <a:off x="1286040" y="6301147"/>
                  <a:ext cx="27612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63" name="Freihand 162">
                  <a:extLst>
                    <a:ext uri="{FF2B5EF4-FFF2-40B4-BE49-F238E27FC236}">
                      <a16:creationId xmlns:a16="http://schemas.microsoft.com/office/drawing/2014/main" id="{7EABB137-B314-417E-8C72-B2DEAABBF339}"/>
                    </a:ext>
                  </a:extLst>
                </p14:cNvPr>
                <p14:cNvContentPartPr/>
                <p14:nvPr/>
              </p14:nvContentPartPr>
              <p14:xfrm>
                <a:off x="1486920" y="6199627"/>
                <a:ext cx="151200" cy="221040"/>
              </p14:xfrm>
            </p:contentPart>
          </mc:Choice>
          <mc:Fallback xmlns="">
            <p:pic>
              <p:nvPicPr>
                <p:cNvPr id="163" name="Freihand 162">
                  <a:extLst>
                    <a:ext uri="{FF2B5EF4-FFF2-40B4-BE49-F238E27FC236}">
                      <a16:creationId xmlns:a16="http://schemas.microsoft.com/office/drawing/2014/main" id="{7EABB137-B314-417E-8C72-B2DEAABBF339}"/>
                    </a:ext>
                  </a:extLst>
                </p:cNvPr>
                <p:cNvPicPr/>
                <p:nvPr/>
              </p:nvPicPr>
              <p:blipFill>
                <a:blip r:embed="rId280"/>
                <a:stretch>
                  <a:fillRect/>
                </a:stretch>
              </p:blipFill>
              <p:spPr>
                <a:xfrm>
                  <a:off x="1482600" y="6195307"/>
                  <a:ext cx="15984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69" name="Freihand 168">
                  <a:extLst>
                    <a:ext uri="{FF2B5EF4-FFF2-40B4-BE49-F238E27FC236}">
                      <a16:creationId xmlns:a16="http://schemas.microsoft.com/office/drawing/2014/main" id="{508256EF-E710-4418-BDCA-376765AF3681}"/>
                    </a:ext>
                  </a:extLst>
                </p14:cNvPr>
                <p14:cNvContentPartPr/>
                <p14:nvPr/>
              </p14:nvContentPartPr>
              <p14:xfrm>
                <a:off x="1723440" y="6131227"/>
                <a:ext cx="198360" cy="283320"/>
              </p14:xfrm>
            </p:contentPart>
          </mc:Choice>
          <mc:Fallback xmlns="">
            <p:pic>
              <p:nvPicPr>
                <p:cNvPr id="169" name="Freihand 168">
                  <a:extLst>
                    <a:ext uri="{FF2B5EF4-FFF2-40B4-BE49-F238E27FC236}">
                      <a16:creationId xmlns:a16="http://schemas.microsoft.com/office/drawing/2014/main" id="{508256EF-E710-4418-BDCA-376765AF3681}"/>
                    </a:ext>
                  </a:extLst>
                </p:cNvPr>
                <p:cNvPicPr/>
                <p:nvPr/>
              </p:nvPicPr>
              <p:blipFill>
                <a:blip r:embed="rId282"/>
                <a:stretch>
                  <a:fillRect/>
                </a:stretch>
              </p:blipFill>
              <p:spPr>
                <a:xfrm>
                  <a:off x="1719120" y="6126907"/>
                  <a:ext cx="20700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70" name="Freihand 169">
                  <a:extLst>
                    <a:ext uri="{FF2B5EF4-FFF2-40B4-BE49-F238E27FC236}">
                      <a16:creationId xmlns:a16="http://schemas.microsoft.com/office/drawing/2014/main" id="{64403F71-460D-42F2-AD2C-D9AEEC00A9A2}"/>
                    </a:ext>
                  </a:extLst>
                </p14:cNvPr>
                <p14:cNvContentPartPr/>
                <p14:nvPr/>
              </p14:nvContentPartPr>
              <p14:xfrm>
                <a:off x="1796520" y="6297907"/>
                <a:ext cx="108360" cy="16560"/>
              </p14:xfrm>
            </p:contentPart>
          </mc:Choice>
          <mc:Fallback xmlns="">
            <p:pic>
              <p:nvPicPr>
                <p:cNvPr id="170" name="Freihand 169">
                  <a:extLst>
                    <a:ext uri="{FF2B5EF4-FFF2-40B4-BE49-F238E27FC236}">
                      <a16:creationId xmlns:a16="http://schemas.microsoft.com/office/drawing/2014/main" id="{64403F71-460D-42F2-AD2C-D9AEEC00A9A2}"/>
                    </a:ext>
                  </a:extLst>
                </p:cNvPr>
                <p:cNvPicPr/>
                <p:nvPr/>
              </p:nvPicPr>
              <p:blipFill>
                <a:blip r:embed="rId284"/>
                <a:stretch>
                  <a:fillRect/>
                </a:stretch>
              </p:blipFill>
              <p:spPr>
                <a:xfrm>
                  <a:off x="1792200" y="6293587"/>
                  <a:ext cx="1170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71" name="Freihand 170">
                  <a:extLst>
                    <a:ext uri="{FF2B5EF4-FFF2-40B4-BE49-F238E27FC236}">
                      <a16:creationId xmlns:a16="http://schemas.microsoft.com/office/drawing/2014/main" id="{9EE720F6-8108-452B-9613-4ECC2DBEC320}"/>
                    </a:ext>
                  </a:extLst>
                </p14:cNvPr>
                <p14:cNvContentPartPr/>
                <p14:nvPr/>
              </p14:nvContentPartPr>
              <p14:xfrm>
                <a:off x="1955280" y="6161107"/>
                <a:ext cx="156600" cy="268560"/>
              </p14:xfrm>
            </p:contentPart>
          </mc:Choice>
          <mc:Fallback xmlns="">
            <p:pic>
              <p:nvPicPr>
                <p:cNvPr id="171" name="Freihand 170">
                  <a:extLst>
                    <a:ext uri="{FF2B5EF4-FFF2-40B4-BE49-F238E27FC236}">
                      <a16:creationId xmlns:a16="http://schemas.microsoft.com/office/drawing/2014/main" id="{9EE720F6-8108-452B-9613-4ECC2DBEC320}"/>
                    </a:ext>
                  </a:extLst>
                </p:cNvPr>
                <p:cNvPicPr/>
                <p:nvPr/>
              </p:nvPicPr>
              <p:blipFill>
                <a:blip r:embed="rId286"/>
                <a:stretch>
                  <a:fillRect/>
                </a:stretch>
              </p:blipFill>
              <p:spPr>
                <a:xfrm>
                  <a:off x="1950960" y="6156787"/>
                  <a:ext cx="165240" cy="277200"/>
                </a:xfrm>
                <a:prstGeom prst="rect">
                  <a:avLst/>
                </a:prstGeom>
              </p:spPr>
            </p:pic>
          </mc:Fallback>
        </mc:AlternateContent>
      </p:grpSp>
      <p:grpSp>
        <p:nvGrpSpPr>
          <p:cNvPr id="183" name="Gruppieren 182">
            <a:extLst>
              <a:ext uri="{FF2B5EF4-FFF2-40B4-BE49-F238E27FC236}">
                <a16:creationId xmlns:a16="http://schemas.microsoft.com/office/drawing/2014/main" id="{09F22192-AF1A-4B50-85E0-4F783138C0C7}"/>
              </a:ext>
            </a:extLst>
          </p:cNvPr>
          <p:cNvGrpSpPr/>
          <p:nvPr/>
        </p:nvGrpSpPr>
        <p:grpSpPr>
          <a:xfrm>
            <a:off x="2227080" y="6083347"/>
            <a:ext cx="1774800" cy="372960"/>
            <a:chOff x="2227080" y="6083347"/>
            <a:chExt cx="1774800" cy="372960"/>
          </a:xfrm>
        </p:grpSpPr>
        <mc:AlternateContent xmlns:mc="http://schemas.openxmlformats.org/markup-compatibility/2006" xmlns:p14="http://schemas.microsoft.com/office/powerpoint/2010/main">
          <mc:Choice Requires="p14">
            <p:contentPart p14:bwMode="auto" r:id="rId287">
              <p14:nvContentPartPr>
                <p14:cNvPr id="173" name="Freihand 172">
                  <a:extLst>
                    <a:ext uri="{FF2B5EF4-FFF2-40B4-BE49-F238E27FC236}">
                      <a16:creationId xmlns:a16="http://schemas.microsoft.com/office/drawing/2014/main" id="{8FD3486E-FB59-421F-B605-4CCF4569DD20}"/>
                    </a:ext>
                  </a:extLst>
                </p14:cNvPr>
                <p14:cNvContentPartPr/>
                <p14:nvPr/>
              </p14:nvContentPartPr>
              <p14:xfrm>
                <a:off x="2227080" y="6210067"/>
                <a:ext cx="350640" cy="143280"/>
              </p14:xfrm>
            </p:contentPart>
          </mc:Choice>
          <mc:Fallback xmlns="">
            <p:pic>
              <p:nvPicPr>
                <p:cNvPr id="173" name="Freihand 172">
                  <a:extLst>
                    <a:ext uri="{FF2B5EF4-FFF2-40B4-BE49-F238E27FC236}">
                      <a16:creationId xmlns:a16="http://schemas.microsoft.com/office/drawing/2014/main" id="{8FD3486E-FB59-421F-B605-4CCF4569DD20}"/>
                    </a:ext>
                  </a:extLst>
                </p:cNvPr>
                <p:cNvPicPr/>
                <p:nvPr/>
              </p:nvPicPr>
              <p:blipFill>
                <a:blip r:embed="rId288"/>
                <a:stretch>
                  <a:fillRect/>
                </a:stretch>
              </p:blipFill>
              <p:spPr>
                <a:xfrm>
                  <a:off x="2222760" y="6205747"/>
                  <a:ext cx="35928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74" name="Freihand 173">
                  <a:extLst>
                    <a:ext uri="{FF2B5EF4-FFF2-40B4-BE49-F238E27FC236}">
                      <a16:creationId xmlns:a16="http://schemas.microsoft.com/office/drawing/2014/main" id="{ACE3FDCA-53F7-49B3-A2C5-BF075FA43802}"/>
                    </a:ext>
                  </a:extLst>
                </p14:cNvPr>
                <p14:cNvContentPartPr/>
                <p14:nvPr/>
              </p14:nvContentPartPr>
              <p14:xfrm>
                <a:off x="2537760" y="6135187"/>
                <a:ext cx="360" cy="360"/>
              </p14:xfrm>
            </p:contentPart>
          </mc:Choice>
          <mc:Fallback xmlns="">
            <p:pic>
              <p:nvPicPr>
                <p:cNvPr id="174" name="Freihand 173">
                  <a:extLst>
                    <a:ext uri="{FF2B5EF4-FFF2-40B4-BE49-F238E27FC236}">
                      <a16:creationId xmlns:a16="http://schemas.microsoft.com/office/drawing/2014/main" id="{ACE3FDCA-53F7-49B3-A2C5-BF075FA43802}"/>
                    </a:ext>
                  </a:extLst>
                </p:cNvPr>
                <p:cNvPicPr/>
                <p:nvPr/>
              </p:nvPicPr>
              <p:blipFill>
                <a:blip r:embed="rId243"/>
                <a:stretch>
                  <a:fillRect/>
                </a:stretch>
              </p:blipFill>
              <p:spPr>
                <a:xfrm>
                  <a:off x="2533440" y="6130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75" name="Freihand 174">
                  <a:extLst>
                    <a:ext uri="{FF2B5EF4-FFF2-40B4-BE49-F238E27FC236}">
                      <a16:creationId xmlns:a16="http://schemas.microsoft.com/office/drawing/2014/main" id="{14D24144-F956-4E20-9FFF-E4CFEB9A1E99}"/>
                    </a:ext>
                  </a:extLst>
                </p14:cNvPr>
                <p14:cNvContentPartPr/>
                <p14:nvPr/>
              </p14:nvContentPartPr>
              <p14:xfrm>
                <a:off x="2617320" y="6150667"/>
                <a:ext cx="112680" cy="158040"/>
              </p14:xfrm>
            </p:contentPart>
          </mc:Choice>
          <mc:Fallback xmlns="">
            <p:pic>
              <p:nvPicPr>
                <p:cNvPr id="175" name="Freihand 174">
                  <a:extLst>
                    <a:ext uri="{FF2B5EF4-FFF2-40B4-BE49-F238E27FC236}">
                      <a16:creationId xmlns:a16="http://schemas.microsoft.com/office/drawing/2014/main" id="{14D24144-F956-4E20-9FFF-E4CFEB9A1E99}"/>
                    </a:ext>
                  </a:extLst>
                </p:cNvPr>
                <p:cNvPicPr/>
                <p:nvPr/>
              </p:nvPicPr>
              <p:blipFill>
                <a:blip r:embed="rId291"/>
                <a:stretch>
                  <a:fillRect/>
                </a:stretch>
              </p:blipFill>
              <p:spPr>
                <a:xfrm>
                  <a:off x="2613000" y="6146347"/>
                  <a:ext cx="1213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6" name="Freihand 175">
                  <a:extLst>
                    <a:ext uri="{FF2B5EF4-FFF2-40B4-BE49-F238E27FC236}">
                      <a16:creationId xmlns:a16="http://schemas.microsoft.com/office/drawing/2014/main" id="{2489D628-CECA-480A-B0E1-FD75FB9807BF}"/>
                    </a:ext>
                  </a:extLst>
                </p14:cNvPr>
                <p14:cNvContentPartPr/>
                <p14:nvPr/>
              </p14:nvContentPartPr>
              <p14:xfrm>
                <a:off x="2812440" y="6204307"/>
                <a:ext cx="378000" cy="252000"/>
              </p14:xfrm>
            </p:contentPart>
          </mc:Choice>
          <mc:Fallback xmlns="">
            <p:pic>
              <p:nvPicPr>
                <p:cNvPr id="176" name="Freihand 175">
                  <a:extLst>
                    <a:ext uri="{FF2B5EF4-FFF2-40B4-BE49-F238E27FC236}">
                      <a16:creationId xmlns:a16="http://schemas.microsoft.com/office/drawing/2014/main" id="{2489D628-CECA-480A-B0E1-FD75FB9807BF}"/>
                    </a:ext>
                  </a:extLst>
                </p:cNvPr>
                <p:cNvPicPr/>
                <p:nvPr/>
              </p:nvPicPr>
              <p:blipFill>
                <a:blip r:embed="rId293"/>
                <a:stretch>
                  <a:fillRect/>
                </a:stretch>
              </p:blipFill>
              <p:spPr>
                <a:xfrm>
                  <a:off x="2808120" y="6199987"/>
                  <a:ext cx="38664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77" name="Freihand 176">
                  <a:extLst>
                    <a:ext uri="{FF2B5EF4-FFF2-40B4-BE49-F238E27FC236}">
                      <a16:creationId xmlns:a16="http://schemas.microsoft.com/office/drawing/2014/main" id="{E872B3D9-9D74-4150-8637-FA6A42471E69}"/>
                    </a:ext>
                  </a:extLst>
                </p14:cNvPr>
                <p14:cNvContentPartPr/>
                <p14:nvPr/>
              </p14:nvContentPartPr>
              <p14:xfrm>
                <a:off x="3171000" y="6126907"/>
                <a:ext cx="200520" cy="178920"/>
              </p14:xfrm>
            </p:contentPart>
          </mc:Choice>
          <mc:Fallback xmlns="">
            <p:pic>
              <p:nvPicPr>
                <p:cNvPr id="177" name="Freihand 176">
                  <a:extLst>
                    <a:ext uri="{FF2B5EF4-FFF2-40B4-BE49-F238E27FC236}">
                      <a16:creationId xmlns:a16="http://schemas.microsoft.com/office/drawing/2014/main" id="{E872B3D9-9D74-4150-8637-FA6A42471E69}"/>
                    </a:ext>
                  </a:extLst>
                </p:cNvPr>
                <p:cNvPicPr/>
                <p:nvPr/>
              </p:nvPicPr>
              <p:blipFill>
                <a:blip r:embed="rId295"/>
                <a:stretch>
                  <a:fillRect/>
                </a:stretch>
              </p:blipFill>
              <p:spPr>
                <a:xfrm>
                  <a:off x="3166680" y="6122587"/>
                  <a:ext cx="20916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78" name="Freihand 177">
                  <a:extLst>
                    <a:ext uri="{FF2B5EF4-FFF2-40B4-BE49-F238E27FC236}">
                      <a16:creationId xmlns:a16="http://schemas.microsoft.com/office/drawing/2014/main" id="{83C906AB-7DB8-4ED7-B8D2-64AA7EC0FE45}"/>
                    </a:ext>
                  </a:extLst>
                </p14:cNvPr>
                <p14:cNvContentPartPr/>
                <p14:nvPr/>
              </p14:nvContentPartPr>
              <p14:xfrm>
                <a:off x="3399240" y="6124027"/>
                <a:ext cx="90360" cy="172080"/>
              </p14:xfrm>
            </p:contentPart>
          </mc:Choice>
          <mc:Fallback xmlns="">
            <p:pic>
              <p:nvPicPr>
                <p:cNvPr id="178" name="Freihand 177">
                  <a:extLst>
                    <a:ext uri="{FF2B5EF4-FFF2-40B4-BE49-F238E27FC236}">
                      <a16:creationId xmlns:a16="http://schemas.microsoft.com/office/drawing/2014/main" id="{83C906AB-7DB8-4ED7-B8D2-64AA7EC0FE45}"/>
                    </a:ext>
                  </a:extLst>
                </p:cNvPr>
                <p:cNvPicPr/>
                <p:nvPr/>
              </p:nvPicPr>
              <p:blipFill>
                <a:blip r:embed="rId297"/>
                <a:stretch>
                  <a:fillRect/>
                </a:stretch>
              </p:blipFill>
              <p:spPr>
                <a:xfrm>
                  <a:off x="3394920" y="6119707"/>
                  <a:ext cx="9900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79" name="Freihand 178">
                  <a:extLst>
                    <a:ext uri="{FF2B5EF4-FFF2-40B4-BE49-F238E27FC236}">
                      <a16:creationId xmlns:a16="http://schemas.microsoft.com/office/drawing/2014/main" id="{02ACB8D1-86CA-4C2E-A9DD-C27F5FA8D999}"/>
                    </a:ext>
                  </a:extLst>
                </p14:cNvPr>
                <p14:cNvContentPartPr/>
                <p14:nvPr/>
              </p14:nvContentPartPr>
              <p14:xfrm>
                <a:off x="3478800" y="6090187"/>
                <a:ext cx="97560" cy="209520"/>
              </p14:xfrm>
            </p:contentPart>
          </mc:Choice>
          <mc:Fallback xmlns="">
            <p:pic>
              <p:nvPicPr>
                <p:cNvPr id="179" name="Freihand 178">
                  <a:extLst>
                    <a:ext uri="{FF2B5EF4-FFF2-40B4-BE49-F238E27FC236}">
                      <a16:creationId xmlns:a16="http://schemas.microsoft.com/office/drawing/2014/main" id="{02ACB8D1-86CA-4C2E-A9DD-C27F5FA8D999}"/>
                    </a:ext>
                  </a:extLst>
                </p:cNvPr>
                <p:cNvPicPr/>
                <p:nvPr/>
              </p:nvPicPr>
              <p:blipFill>
                <a:blip r:embed="rId299"/>
                <a:stretch>
                  <a:fillRect/>
                </a:stretch>
              </p:blipFill>
              <p:spPr>
                <a:xfrm>
                  <a:off x="3474480" y="6085867"/>
                  <a:ext cx="10620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80" name="Freihand 179">
                  <a:extLst>
                    <a:ext uri="{FF2B5EF4-FFF2-40B4-BE49-F238E27FC236}">
                      <a16:creationId xmlns:a16="http://schemas.microsoft.com/office/drawing/2014/main" id="{99071BA6-FEE7-481F-B6CE-94D2B0DE7540}"/>
                    </a:ext>
                  </a:extLst>
                </p14:cNvPr>
                <p14:cNvContentPartPr/>
                <p14:nvPr/>
              </p14:nvContentPartPr>
              <p14:xfrm>
                <a:off x="3208800" y="6083347"/>
                <a:ext cx="92520" cy="6480"/>
              </p14:xfrm>
            </p:contentPart>
          </mc:Choice>
          <mc:Fallback xmlns="">
            <p:pic>
              <p:nvPicPr>
                <p:cNvPr id="180" name="Freihand 179">
                  <a:extLst>
                    <a:ext uri="{FF2B5EF4-FFF2-40B4-BE49-F238E27FC236}">
                      <a16:creationId xmlns:a16="http://schemas.microsoft.com/office/drawing/2014/main" id="{99071BA6-FEE7-481F-B6CE-94D2B0DE7540}"/>
                    </a:ext>
                  </a:extLst>
                </p:cNvPr>
                <p:cNvPicPr/>
                <p:nvPr/>
              </p:nvPicPr>
              <p:blipFill>
                <a:blip r:embed="rId301"/>
                <a:stretch>
                  <a:fillRect/>
                </a:stretch>
              </p:blipFill>
              <p:spPr>
                <a:xfrm>
                  <a:off x="3204480" y="6079027"/>
                  <a:ext cx="10116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81" name="Freihand 180">
                  <a:extLst>
                    <a:ext uri="{FF2B5EF4-FFF2-40B4-BE49-F238E27FC236}">
                      <a16:creationId xmlns:a16="http://schemas.microsoft.com/office/drawing/2014/main" id="{3E117560-A642-448E-8CB8-77E5283B946B}"/>
                    </a:ext>
                  </a:extLst>
                </p14:cNvPr>
                <p14:cNvContentPartPr/>
                <p14:nvPr/>
              </p14:nvContentPartPr>
              <p14:xfrm>
                <a:off x="3716400" y="6213307"/>
                <a:ext cx="192960" cy="43920"/>
              </p14:xfrm>
            </p:contentPart>
          </mc:Choice>
          <mc:Fallback xmlns="">
            <p:pic>
              <p:nvPicPr>
                <p:cNvPr id="181" name="Freihand 180">
                  <a:extLst>
                    <a:ext uri="{FF2B5EF4-FFF2-40B4-BE49-F238E27FC236}">
                      <a16:creationId xmlns:a16="http://schemas.microsoft.com/office/drawing/2014/main" id="{3E117560-A642-448E-8CB8-77E5283B946B}"/>
                    </a:ext>
                  </a:extLst>
                </p:cNvPr>
                <p:cNvPicPr/>
                <p:nvPr/>
              </p:nvPicPr>
              <p:blipFill>
                <a:blip r:embed="rId303"/>
                <a:stretch>
                  <a:fillRect/>
                </a:stretch>
              </p:blipFill>
              <p:spPr>
                <a:xfrm>
                  <a:off x="3712080" y="6208987"/>
                  <a:ext cx="20160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82" name="Freihand 181">
                  <a:extLst>
                    <a:ext uri="{FF2B5EF4-FFF2-40B4-BE49-F238E27FC236}">
                      <a16:creationId xmlns:a16="http://schemas.microsoft.com/office/drawing/2014/main" id="{0A7DE232-DD80-408B-977E-59A3A85F67BB}"/>
                    </a:ext>
                  </a:extLst>
                </p14:cNvPr>
                <p14:cNvContentPartPr/>
                <p14:nvPr/>
              </p14:nvContentPartPr>
              <p14:xfrm>
                <a:off x="3813960" y="6166867"/>
                <a:ext cx="187920" cy="196920"/>
              </p14:xfrm>
            </p:contentPart>
          </mc:Choice>
          <mc:Fallback xmlns="">
            <p:pic>
              <p:nvPicPr>
                <p:cNvPr id="182" name="Freihand 181">
                  <a:extLst>
                    <a:ext uri="{FF2B5EF4-FFF2-40B4-BE49-F238E27FC236}">
                      <a16:creationId xmlns:a16="http://schemas.microsoft.com/office/drawing/2014/main" id="{0A7DE232-DD80-408B-977E-59A3A85F67BB}"/>
                    </a:ext>
                  </a:extLst>
                </p:cNvPr>
                <p:cNvPicPr/>
                <p:nvPr/>
              </p:nvPicPr>
              <p:blipFill>
                <a:blip r:embed="rId305"/>
                <a:stretch>
                  <a:fillRect/>
                </a:stretch>
              </p:blipFill>
              <p:spPr>
                <a:xfrm>
                  <a:off x="3809640" y="6162547"/>
                  <a:ext cx="196560" cy="205560"/>
                </a:xfrm>
                <a:prstGeom prst="rect">
                  <a:avLst/>
                </a:prstGeom>
              </p:spPr>
            </p:pic>
          </mc:Fallback>
        </mc:AlternateContent>
      </p:grpSp>
      <p:grpSp>
        <p:nvGrpSpPr>
          <p:cNvPr id="188" name="Gruppieren 187">
            <a:extLst>
              <a:ext uri="{FF2B5EF4-FFF2-40B4-BE49-F238E27FC236}">
                <a16:creationId xmlns:a16="http://schemas.microsoft.com/office/drawing/2014/main" id="{2AB37267-8759-4FB4-B231-EC539A4351C0}"/>
              </a:ext>
            </a:extLst>
          </p:cNvPr>
          <p:cNvGrpSpPr/>
          <p:nvPr/>
        </p:nvGrpSpPr>
        <p:grpSpPr>
          <a:xfrm>
            <a:off x="4656720" y="6235987"/>
            <a:ext cx="97920" cy="108360"/>
            <a:chOff x="4656720" y="6235987"/>
            <a:chExt cx="97920" cy="108360"/>
          </a:xfrm>
        </p:grpSpPr>
        <mc:AlternateContent xmlns:mc="http://schemas.openxmlformats.org/markup-compatibility/2006" xmlns:p14="http://schemas.microsoft.com/office/powerpoint/2010/main">
          <mc:Choice Requires="p14">
            <p:contentPart p14:bwMode="auto" r:id="rId306">
              <p14:nvContentPartPr>
                <p14:cNvPr id="184" name="Freihand 183">
                  <a:extLst>
                    <a:ext uri="{FF2B5EF4-FFF2-40B4-BE49-F238E27FC236}">
                      <a16:creationId xmlns:a16="http://schemas.microsoft.com/office/drawing/2014/main" id="{38102FAB-60C4-43DD-BC93-D7F34D8D0554}"/>
                    </a:ext>
                  </a:extLst>
                </p14:cNvPr>
                <p14:cNvContentPartPr/>
                <p14:nvPr/>
              </p14:nvContentPartPr>
              <p14:xfrm>
                <a:off x="4656720" y="6235987"/>
                <a:ext cx="33840" cy="77040"/>
              </p14:xfrm>
            </p:contentPart>
          </mc:Choice>
          <mc:Fallback xmlns="">
            <p:pic>
              <p:nvPicPr>
                <p:cNvPr id="184" name="Freihand 183">
                  <a:extLst>
                    <a:ext uri="{FF2B5EF4-FFF2-40B4-BE49-F238E27FC236}">
                      <a16:creationId xmlns:a16="http://schemas.microsoft.com/office/drawing/2014/main" id="{38102FAB-60C4-43DD-BC93-D7F34D8D0554}"/>
                    </a:ext>
                  </a:extLst>
                </p:cNvPr>
                <p:cNvPicPr/>
                <p:nvPr/>
              </p:nvPicPr>
              <p:blipFill>
                <a:blip r:embed="rId307"/>
                <a:stretch>
                  <a:fillRect/>
                </a:stretch>
              </p:blipFill>
              <p:spPr>
                <a:xfrm>
                  <a:off x="4652400" y="6231667"/>
                  <a:ext cx="424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85" name="Freihand 184">
                  <a:extLst>
                    <a:ext uri="{FF2B5EF4-FFF2-40B4-BE49-F238E27FC236}">
                      <a16:creationId xmlns:a16="http://schemas.microsoft.com/office/drawing/2014/main" id="{111B8239-6EC3-4A97-9BD0-D1547EDF1F14}"/>
                    </a:ext>
                  </a:extLst>
                </p14:cNvPr>
                <p14:cNvContentPartPr/>
                <p14:nvPr/>
              </p14:nvContentPartPr>
              <p14:xfrm>
                <a:off x="4729440" y="6264787"/>
                <a:ext cx="25200" cy="79560"/>
              </p14:xfrm>
            </p:contentPart>
          </mc:Choice>
          <mc:Fallback xmlns="">
            <p:pic>
              <p:nvPicPr>
                <p:cNvPr id="185" name="Freihand 184">
                  <a:extLst>
                    <a:ext uri="{FF2B5EF4-FFF2-40B4-BE49-F238E27FC236}">
                      <a16:creationId xmlns:a16="http://schemas.microsoft.com/office/drawing/2014/main" id="{111B8239-6EC3-4A97-9BD0-D1547EDF1F14}"/>
                    </a:ext>
                  </a:extLst>
                </p:cNvPr>
                <p:cNvPicPr/>
                <p:nvPr/>
              </p:nvPicPr>
              <p:blipFill>
                <a:blip r:embed="rId309"/>
                <a:stretch>
                  <a:fillRect/>
                </a:stretch>
              </p:blipFill>
              <p:spPr>
                <a:xfrm>
                  <a:off x="4725120" y="6260467"/>
                  <a:ext cx="33840" cy="88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10">
            <p14:nvContentPartPr>
              <p14:cNvPr id="186" name="Freihand 185">
                <a:extLst>
                  <a:ext uri="{FF2B5EF4-FFF2-40B4-BE49-F238E27FC236}">
                    <a16:creationId xmlns:a16="http://schemas.microsoft.com/office/drawing/2014/main" id="{5D9B2C89-299D-4862-AB9C-D7656422FFA4}"/>
                  </a:ext>
                </a:extLst>
              </p14:cNvPr>
              <p14:cNvContentPartPr/>
              <p14:nvPr/>
            </p14:nvContentPartPr>
            <p14:xfrm>
              <a:off x="5856960" y="6309067"/>
              <a:ext cx="13320" cy="39960"/>
            </p14:xfrm>
          </p:contentPart>
        </mc:Choice>
        <mc:Fallback xmlns="">
          <p:pic>
            <p:nvPicPr>
              <p:cNvPr id="186" name="Freihand 185">
                <a:extLst>
                  <a:ext uri="{FF2B5EF4-FFF2-40B4-BE49-F238E27FC236}">
                    <a16:creationId xmlns:a16="http://schemas.microsoft.com/office/drawing/2014/main" id="{5D9B2C89-299D-4862-AB9C-D7656422FFA4}"/>
                  </a:ext>
                </a:extLst>
              </p:cNvPr>
              <p:cNvPicPr/>
              <p:nvPr/>
            </p:nvPicPr>
            <p:blipFill>
              <a:blip r:embed="rId311"/>
              <a:stretch>
                <a:fillRect/>
              </a:stretch>
            </p:blipFill>
            <p:spPr>
              <a:xfrm>
                <a:off x="5852640" y="6304747"/>
                <a:ext cx="219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87" name="Freihand 186">
                <a:extLst>
                  <a:ext uri="{FF2B5EF4-FFF2-40B4-BE49-F238E27FC236}">
                    <a16:creationId xmlns:a16="http://schemas.microsoft.com/office/drawing/2014/main" id="{C2B6F317-FE93-49A8-BDA1-A321A5ECEBA3}"/>
                  </a:ext>
                </a:extLst>
              </p14:cNvPr>
              <p14:cNvContentPartPr/>
              <p14:nvPr/>
            </p14:nvContentPartPr>
            <p14:xfrm>
              <a:off x="5850480" y="6424627"/>
              <a:ext cx="360" cy="360"/>
            </p14:xfrm>
          </p:contentPart>
        </mc:Choice>
        <mc:Fallback xmlns="">
          <p:pic>
            <p:nvPicPr>
              <p:cNvPr id="187" name="Freihand 186">
                <a:extLst>
                  <a:ext uri="{FF2B5EF4-FFF2-40B4-BE49-F238E27FC236}">
                    <a16:creationId xmlns:a16="http://schemas.microsoft.com/office/drawing/2014/main" id="{C2B6F317-FE93-49A8-BDA1-A321A5ECEBA3}"/>
                  </a:ext>
                </a:extLst>
              </p:cNvPr>
              <p:cNvPicPr/>
              <p:nvPr/>
            </p:nvPicPr>
            <p:blipFill>
              <a:blip r:embed="rId243"/>
              <a:stretch>
                <a:fillRect/>
              </a:stretch>
            </p:blipFill>
            <p:spPr>
              <a:xfrm>
                <a:off x="5846160" y="6420307"/>
                <a:ext cx="9000" cy="9000"/>
              </a:xfrm>
              <a:prstGeom prst="rect">
                <a:avLst/>
              </a:prstGeom>
            </p:spPr>
          </p:pic>
        </mc:Fallback>
      </mc:AlternateContent>
      <p:grpSp>
        <p:nvGrpSpPr>
          <p:cNvPr id="226" name="Gruppieren 225">
            <a:extLst>
              <a:ext uri="{FF2B5EF4-FFF2-40B4-BE49-F238E27FC236}">
                <a16:creationId xmlns:a16="http://schemas.microsoft.com/office/drawing/2014/main" id="{9A99DB26-5DCD-4E39-A16F-A36426EFC115}"/>
              </a:ext>
            </a:extLst>
          </p:cNvPr>
          <p:cNvGrpSpPr/>
          <p:nvPr/>
        </p:nvGrpSpPr>
        <p:grpSpPr>
          <a:xfrm>
            <a:off x="6032280" y="6156427"/>
            <a:ext cx="2750040" cy="649800"/>
            <a:chOff x="6032280" y="6156427"/>
            <a:chExt cx="2750040" cy="649800"/>
          </a:xfrm>
        </p:grpSpPr>
        <mc:AlternateContent xmlns:mc="http://schemas.openxmlformats.org/markup-compatibility/2006" xmlns:p14="http://schemas.microsoft.com/office/powerpoint/2010/main">
          <mc:Choice Requires="p14">
            <p:contentPart p14:bwMode="auto" r:id="rId313">
              <p14:nvContentPartPr>
                <p14:cNvPr id="189" name="Freihand 188">
                  <a:extLst>
                    <a:ext uri="{FF2B5EF4-FFF2-40B4-BE49-F238E27FC236}">
                      <a16:creationId xmlns:a16="http://schemas.microsoft.com/office/drawing/2014/main" id="{D925C4C4-8FC6-4A6C-83B8-195B4DAA4263}"/>
                    </a:ext>
                  </a:extLst>
                </p14:cNvPr>
                <p14:cNvContentPartPr/>
                <p14:nvPr/>
              </p14:nvContentPartPr>
              <p14:xfrm>
                <a:off x="6032280" y="6214387"/>
                <a:ext cx="164880" cy="197640"/>
              </p14:xfrm>
            </p:contentPart>
          </mc:Choice>
          <mc:Fallback xmlns="">
            <p:pic>
              <p:nvPicPr>
                <p:cNvPr id="189" name="Freihand 188">
                  <a:extLst>
                    <a:ext uri="{FF2B5EF4-FFF2-40B4-BE49-F238E27FC236}">
                      <a16:creationId xmlns:a16="http://schemas.microsoft.com/office/drawing/2014/main" id="{D925C4C4-8FC6-4A6C-83B8-195B4DAA4263}"/>
                    </a:ext>
                  </a:extLst>
                </p:cNvPr>
                <p:cNvPicPr/>
                <p:nvPr/>
              </p:nvPicPr>
              <p:blipFill>
                <a:blip r:embed="rId314"/>
                <a:stretch>
                  <a:fillRect/>
                </a:stretch>
              </p:blipFill>
              <p:spPr>
                <a:xfrm>
                  <a:off x="6027960" y="6210067"/>
                  <a:ext cx="173520" cy="20628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90" name="Freihand 189">
                  <a:extLst>
                    <a:ext uri="{FF2B5EF4-FFF2-40B4-BE49-F238E27FC236}">
                      <a16:creationId xmlns:a16="http://schemas.microsoft.com/office/drawing/2014/main" id="{1D2FC8D2-A688-4E9B-81B7-5F227BF4F633}"/>
                    </a:ext>
                  </a:extLst>
                </p14:cNvPr>
                <p14:cNvContentPartPr/>
                <p14:nvPr/>
              </p14:nvContentPartPr>
              <p14:xfrm>
                <a:off x="6227040" y="6237427"/>
                <a:ext cx="106560" cy="146880"/>
              </p14:xfrm>
            </p:contentPart>
          </mc:Choice>
          <mc:Fallback xmlns="">
            <p:pic>
              <p:nvPicPr>
                <p:cNvPr id="190" name="Freihand 189">
                  <a:extLst>
                    <a:ext uri="{FF2B5EF4-FFF2-40B4-BE49-F238E27FC236}">
                      <a16:creationId xmlns:a16="http://schemas.microsoft.com/office/drawing/2014/main" id="{1D2FC8D2-A688-4E9B-81B7-5F227BF4F633}"/>
                    </a:ext>
                  </a:extLst>
                </p:cNvPr>
                <p:cNvPicPr/>
                <p:nvPr/>
              </p:nvPicPr>
              <p:blipFill>
                <a:blip r:embed="rId316"/>
                <a:stretch>
                  <a:fillRect/>
                </a:stretch>
              </p:blipFill>
              <p:spPr>
                <a:xfrm>
                  <a:off x="6222720" y="6233107"/>
                  <a:ext cx="1152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91" name="Freihand 190">
                  <a:extLst>
                    <a:ext uri="{FF2B5EF4-FFF2-40B4-BE49-F238E27FC236}">
                      <a16:creationId xmlns:a16="http://schemas.microsoft.com/office/drawing/2014/main" id="{BE9BAF52-DD92-476C-835D-2DF949FDD6BE}"/>
                    </a:ext>
                  </a:extLst>
                </p14:cNvPr>
                <p14:cNvContentPartPr/>
                <p14:nvPr/>
              </p14:nvContentPartPr>
              <p14:xfrm>
                <a:off x="6278880" y="6226267"/>
                <a:ext cx="111240" cy="360"/>
              </p14:xfrm>
            </p:contentPart>
          </mc:Choice>
          <mc:Fallback xmlns="">
            <p:pic>
              <p:nvPicPr>
                <p:cNvPr id="191" name="Freihand 190">
                  <a:extLst>
                    <a:ext uri="{FF2B5EF4-FFF2-40B4-BE49-F238E27FC236}">
                      <a16:creationId xmlns:a16="http://schemas.microsoft.com/office/drawing/2014/main" id="{BE9BAF52-DD92-476C-835D-2DF949FDD6BE}"/>
                    </a:ext>
                  </a:extLst>
                </p:cNvPr>
                <p:cNvPicPr/>
                <p:nvPr/>
              </p:nvPicPr>
              <p:blipFill>
                <a:blip r:embed="rId318"/>
                <a:stretch>
                  <a:fillRect/>
                </a:stretch>
              </p:blipFill>
              <p:spPr>
                <a:xfrm>
                  <a:off x="6274560" y="6221947"/>
                  <a:ext cx="11988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92" name="Freihand 191">
                  <a:extLst>
                    <a:ext uri="{FF2B5EF4-FFF2-40B4-BE49-F238E27FC236}">
                      <a16:creationId xmlns:a16="http://schemas.microsoft.com/office/drawing/2014/main" id="{DD40D9FA-25FD-4A11-94B7-53ABA3034F48}"/>
                    </a:ext>
                  </a:extLst>
                </p14:cNvPr>
                <p14:cNvContentPartPr/>
                <p14:nvPr/>
              </p14:nvContentPartPr>
              <p14:xfrm>
                <a:off x="6385080" y="6218347"/>
                <a:ext cx="125640" cy="146880"/>
              </p14:xfrm>
            </p:contentPart>
          </mc:Choice>
          <mc:Fallback xmlns="">
            <p:pic>
              <p:nvPicPr>
                <p:cNvPr id="192" name="Freihand 191">
                  <a:extLst>
                    <a:ext uri="{FF2B5EF4-FFF2-40B4-BE49-F238E27FC236}">
                      <a16:creationId xmlns:a16="http://schemas.microsoft.com/office/drawing/2014/main" id="{DD40D9FA-25FD-4A11-94B7-53ABA3034F48}"/>
                    </a:ext>
                  </a:extLst>
                </p:cNvPr>
                <p:cNvPicPr/>
                <p:nvPr/>
              </p:nvPicPr>
              <p:blipFill>
                <a:blip r:embed="rId320"/>
                <a:stretch>
                  <a:fillRect/>
                </a:stretch>
              </p:blipFill>
              <p:spPr>
                <a:xfrm>
                  <a:off x="6380760" y="6214027"/>
                  <a:ext cx="1342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93" name="Freihand 192">
                  <a:extLst>
                    <a:ext uri="{FF2B5EF4-FFF2-40B4-BE49-F238E27FC236}">
                      <a16:creationId xmlns:a16="http://schemas.microsoft.com/office/drawing/2014/main" id="{92809244-61BC-40BB-9F18-2BA2DCD5BB1B}"/>
                    </a:ext>
                  </a:extLst>
                </p14:cNvPr>
                <p14:cNvContentPartPr/>
                <p14:nvPr/>
              </p14:nvContentPartPr>
              <p14:xfrm>
                <a:off x="6584880" y="6275227"/>
                <a:ext cx="159480" cy="105480"/>
              </p14:xfrm>
            </p:contentPart>
          </mc:Choice>
          <mc:Fallback xmlns="">
            <p:pic>
              <p:nvPicPr>
                <p:cNvPr id="193" name="Freihand 192">
                  <a:extLst>
                    <a:ext uri="{FF2B5EF4-FFF2-40B4-BE49-F238E27FC236}">
                      <a16:creationId xmlns:a16="http://schemas.microsoft.com/office/drawing/2014/main" id="{92809244-61BC-40BB-9F18-2BA2DCD5BB1B}"/>
                    </a:ext>
                  </a:extLst>
                </p:cNvPr>
                <p:cNvPicPr/>
                <p:nvPr/>
              </p:nvPicPr>
              <p:blipFill>
                <a:blip r:embed="rId322"/>
                <a:stretch>
                  <a:fillRect/>
                </a:stretch>
              </p:blipFill>
              <p:spPr>
                <a:xfrm>
                  <a:off x="6580560" y="6270907"/>
                  <a:ext cx="1681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94" name="Freihand 193">
                  <a:extLst>
                    <a:ext uri="{FF2B5EF4-FFF2-40B4-BE49-F238E27FC236}">
                      <a16:creationId xmlns:a16="http://schemas.microsoft.com/office/drawing/2014/main" id="{7391A7C0-86CC-4C97-9690-2CFC0CC30E27}"/>
                    </a:ext>
                  </a:extLst>
                </p14:cNvPr>
                <p14:cNvContentPartPr/>
                <p14:nvPr/>
              </p14:nvContentPartPr>
              <p14:xfrm>
                <a:off x="6538080" y="6308347"/>
                <a:ext cx="197280" cy="25560"/>
              </p14:xfrm>
            </p:contentPart>
          </mc:Choice>
          <mc:Fallback xmlns="">
            <p:pic>
              <p:nvPicPr>
                <p:cNvPr id="194" name="Freihand 193">
                  <a:extLst>
                    <a:ext uri="{FF2B5EF4-FFF2-40B4-BE49-F238E27FC236}">
                      <a16:creationId xmlns:a16="http://schemas.microsoft.com/office/drawing/2014/main" id="{7391A7C0-86CC-4C97-9690-2CFC0CC30E27}"/>
                    </a:ext>
                  </a:extLst>
                </p:cNvPr>
                <p:cNvPicPr/>
                <p:nvPr/>
              </p:nvPicPr>
              <p:blipFill>
                <a:blip r:embed="rId324"/>
                <a:stretch>
                  <a:fillRect/>
                </a:stretch>
              </p:blipFill>
              <p:spPr>
                <a:xfrm>
                  <a:off x="6533760" y="6304027"/>
                  <a:ext cx="20592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95" name="Freihand 194">
                  <a:extLst>
                    <a:ext uri="{FF2B5EF4-FFF2-40B4-BE49-F238E27FC236}">
                      <a16:creationId xmlns:a16="http://schemas.microsoft.com/office/drawing/2014/main" id="{C498E7B2-A6D9-4B41-B772-E2D6827C5814}"/>
                    </a:ext>
                  </a:extLst>
                </p14:cNvPr>
                <p14:cNvContentPartPr/>
                <p14:nvPr/>
              </p14:nvContentPartPr>
              <p14:xfrm>
                <a:off x="6533040" y="6330667"/>
                <a:ext cx="178920" cy="29160"/>
              </p14:xfrm>
            </p:contentPart>
          </mc:Choice>
          <mc:Fallback xmlns="">
            <p:pic>
              <p:nvPicPr>
                <p:cNvPr id="195" name="Freihand 194">
                  <a:extLst>
                    <a:ext uri="{FF2B5EF4-FFF2-40B4-BE49-F238E27FC236}">
                      <a16:creationId xmlns:a16="http://schemas.microsoft.com/office/drawing/2014/main" id="{C498E7B2-A6D9-4B41-B772-E2D6827C5814}"/>
                    </a:ext>
                  </a:extLst>
                </p:cNvPr>
                <p:cNvPicPr/>
                <p:nvPr/>
              </p:nvPicPr>
              <p:blipFill>
                <a:blip r:embed="rId326"/>
                <a:stretch>
                  <a:fillRect/>
                </a:stretch>
              </p:blipFill>
              <p:spPr>
                <a:xfrm>
                  <a:off x="6528720" y="6326347"/>
                  <a:ext cx="18756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97" name="Freihand 196">
                  <a:extLst>
                    <a:ext uri="{FF2B5EF4-FFF2-40B4-BE49-F238E27FC236}">
                      <a16:creationId xmlns:a16="http://schemas.microsoft.com/office/drawing/2014/main" id="{CB910A13-37B8-4E7E-89CF-7557C5AFBCD8}"/>
                    </a:ext>
                  </a:extLst>
                </p14:cNvPr>
                <p14:cNvContentPartPr/>
                <p14:nvPr/>
              </p14:nvContentPartPr>
              <p14:xfrm>
                <a:off x="6907440" y="6167227"/>
                <a:ext cx="406440" cy="190080"/>
              </p14:xfrm>
            </p:contentPart>
          </mc:Choice>
          <mc:Fallback xmlns="">
            <p:pic>
              <p:nvPicPr>
                <p:cNvPr id="197" name="Freihand 196">
                  <a:extLst>
                    <a:ext uri="{FF2B5EF4-FFF2-40B4-BE49-F238E27FC236}">
                      <a16:creationId xmlns:a16="http://schemas.microsoft.com/office/drawing/2014/main" id="{CB910A13-37B8-4E7E-89CF-7557C5AFBCD8}"/>
                    </a:ext>
                  </a:extLst>
                </p:cNvPr>
                <p:cNvPicPr/>
                <p:nvPr/>
              </p:nvPicPr>
              <p:blipFill>
                <a:blip r:embed="rId328"/>
                <a:stretch>
                  <a:fillRect/>
                </a:stretch>
              </p:blipFill>
              <p:spPr>
                <a:xfrm>
                  <a:off x="6903120" y="6162907"/>
                  <a:ext cx="41508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198" name="Freihand 197">
                  <a:extLst>
                    <a:ext uri="{FF2B5EF4-FFF2-40B4-BE49-F238E27FC236}">
                      <a16:creationId xmlns:a16="http://schemas.microsoft.com/office/drawing/2014/main" id="{5AA8E85E-7E7E-4549-906C-EFED1323B622}"/>
                    </a:ext>
                  </a:extLst>
                </p14:cNvPr>
                <p14:cNvContentPartPr/>
                <p14:nvPr/>
              </p14:nvContentPartPr>
              <p14:xfrm>
                <a:off x="7176720" y="6170827"/>
                <a:ext cx="28080" cy="20880"/>
              </p14:xfrm>
            </p:contentPart>
          </mc:Choice>
          <mc:Fallback xmlns="">
            <p:pic>
              <p:nvPicPr>
                <p:cNvPr id="198" name="Freihand 197">
                  <a:extLst>
                    <a:ext uri="{FF2B5EF4-FFF2-40B4-BE49-F238E27FC236}">
                      <a16:creationId xmlns:a16="http://schemas.microsoft.com/office/drawing/2014/main" id="{5AA8E85E-7E7E-4549-906C-EFED1323B622}"/>
                    </a:ext>
                  </a:extLst>
                </p:cNvPr>
                <p:cNvPicPr/>
                <p:nvPr/>
              </p:nvPicPr>
              <p:blipFill>
                <a:blip r:embed="rId330"/>
                <a:stretch>
                  <a:fillRect/>
                </a:stretch>
              </p:blipFill>
              <p:spPr>
                <a:xfrm>
                  <a:off x="7172400" y="6166507"/>
                  <a:ext cx="3672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199" name="Freihand 198">
                  <a:extLst>
                    <a:ext uri="{FF2B5EF4-FFF2-40B4-BE49-F238E27FC236}">
                      <a16:creationId xmlns:a16="http://schemas.microsoft.com/office/drawing/2014/main" id="{E7EF3EFB-0FD5-4698-80A9-EEDE4188988E}"/>
                    </a:ext>
                  </a:extLst>
                </p14:cNvPr>
                <p14:cNvContentPartPr/>
                <p14:nvPr/>
              </p14:nvContentPartPr>
              <p14:xfrm>
                <a:off x="7362840" y="6212227"/>
                <a:ext cx="254520" cy="125640"/>
              </p14:xfrm>
            </p:contentPart>
          </mc:Choice>
          <mc:Fallback xmlns="">
            <p:pic>
              <p:nvPicPr>
                <p:cNvPr id="199" name="Freihand 198">
                  <a:extLst>
                    <a:ext uri="{FF2B5EF4-FFF2-40B4-BE49-F238E27FC236}">
                      <a16:creationId xmlns:a16="http://schemas.microsoft.com/office/drawing/2014/main" id="{E7EF3EFB-0FD5-4698-80A9-EEDE4188988E}"/>
                    </a:ext>
                  </a:extLst>
                </p:cNvPr>
                <p:cNvPicPr/>
                <p:nvPr/>
              </p:nvPicPr>
              <p:blipFill>
                <a:blip r:embed="rId332"/>
                <a:stretch>
                  <a:fillRect/>
                </a:stretch>
              </p:blipFill>
              <p:spPr>
                <a:xfrm>
                  <a:off x="7358520" y="6207907"/>
                  <a:ext cx="26316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00" name="Freihand 199">
                  <a:extLst>
                    <a:ext uri="{FF2B5EF4-FFF2-40B4-BE49-F238E27FC236}">
                      <a16:creationId xmlns:a16="http://schemas.microsoft.com/office/drawing/2014/main" id="{9A14B563-0A0F-4CA4-A9F4-F4FEA7151BD7}"/>
                    </a:ext>
                  </a:extLst>
                </p14:cNvPr>
                <p14:cNvContentPartPr/>
                <p14:nvPr/>
              </p14:nvContentPartPr>
              <p14:xfrm>
                <a:off x="7582800" y="6165787"/>
                <a:ext cx="20520" cy="27000"/>
              </p14:xfrm>
            </p:contentPart>
          </mc:Choice>
          <mc:Fallback xmlns="">
            <p:pic>
              <p:nvPicPr>
                <p:cNvPr id="200" name="Freihand 199">
                  <a:extLst>
                    <a:ext uri="{FF2B5EF4-FFF2-40B4-BE49-F238E27FC236}">
                      <a16:creationId xmlns:a16="http://schemas.microsoft.com/office/drawing/2014/main" id="{9A14B563-0A0F-4CA4-A9F4-F4FEA7151BD7}"/>
                    </a:ext>
                  </a:extLst>
                </p:cNvPr>
                <p:cNvPicPr/>
                <p:nvPr/>
              </p:nvPicPr>
              <p:blipFill>
                <a:blip r:embed="rId334"/>
                <a:stretch>
                  <a:fillRect/>
                </a:stretch>
              </p:blipFill>
              <p:spPr>
                <a:xfrm>
                  <a:off x="7578480" y="6161467"/>
                  <a:ext cx="291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01" name="Freihand 200">
                  <a:extLst>
                    <a:ext uri="{FF2B5EF4-FFF2-40B4-BE49-F238E27FC236}">
                      <a16:creationId xmlns:a16="http://schemas.microsoft.com/office/drawing/2014/main" id="{654A690E-CF8E-420E-95BE-31738905E3B5}"/>
                    </a:ext>
                  </a:extLst>
                </p14:cNvPr>
                <p14:cNvContentPartPr/>
                <p14:nvPr/>
              </p14:nvContentPartPr>
              <p14:xfrm>
                <a:off x="7691160" y="6156427"/>
                <a:ext cx="112680" cy="184320"/>
              </p14:xfrm>
            </p:contentPart>
          </mc:Choice>
          <mc:Fallback xmlns="">
            <p:pic>
              <p:nvPicPr>
                <p:cNvPr id="201" name="Freihand 200">
                  <a:extLst>
                    <a:ext uri="{FF2B5EF4-FFF2-40B4-BE49-F238E27FC236}">
                      <a16:creationId xmlns:a16="http://schemas.microsoft.com/office/drawing/2014/main" id="{654A690E-CF8E-420E-95BE-31738905E3B5}"/>
                    </a:ext>
                  </a:extLst>
                </p:cNvPr>
                <p:cNvPicPr/>
                <p:nvPr/>
              </p:nvPicPr>
              <p:blipFill>
                <a:blip r:embed="rId336"/>
                <a:stretch>
                  <a:fillRect/>
                </a:stretch>
              </p:blipFill>
              <p:spPr>
                <a:xfrm>
                  <a:off x="7686840" y="6152107"/>
                  <a:ext cx="1213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02" name="Freihand 201">
                  <a:extLst>
                    <a:ext uri="{FF2B5EF4-FFF2-40B4-BE49-F238E27FC236}">
                      <a16:creationId xmlns:a16="http://schemas.microsoft.com/office/drawing/2014/main" id="{4415DCD2-3E7C-4EAA-9F81-E067A243EEE6}"/>
                    </a:ext>
                  </a:extLst>
                </p14:cNvPr>
                <p14:cNvContentPartPr/>
                <p14:nvPr/>
              </p14:nvContentPartPr>
              <p14:xfrm>
                <a:off x="7834800" y="6240667"/>
                <a:ext cx="80640" cy="81360"/>
              </p14:xfrm>
            </p:contentPart>
          </mc:Choice>
          <mc:Fallback xmlns="">
            <p:pic>
              <p:nvPicPr>
                <p:cNvPr id="202" name="Freihand 201">
                  <a:extLst>
                    <a:ext uri="{FF2B5EF4-FFF2-40B4-BE49-F238E27FC236}">
                      <a16:creationId xmlns:a16="http://schemas.microsoft.com/office/drawing/2014/main" id="{4415DCD2-3E7C-4EAA-9F81-E067A243EEE6}"/>
                    </a:ext>
                  </a:extLst>
                </p:cNvPr>
                <p:cNvPicPr/>
                <p:nvPr/>
              </p:nvPicPr>
              <p:blipFill>
                <a:blip r:embed="rId338"/>
                <a:stretch>
                  <a:fillRect/>
                </a:stretch>
              </p:blipFill>
              <p:spPr>
                <a:xfrm>
                  <a:off x="7830480" y="6236347"/>
                  <a:ext cx="892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03" name="Freihand 202">
                  <a:extLst>
                    <a:ext uri="{FF2B5EF4-FFF2-40B4-BE49-F238E27FC236}">
                      <a16:creationId xmlns:a16="http://schemas.microsoft.com/office/drawing/2014/main" id="{5E6EA7C6-FE78-4386-A56A-C50DFC53ECE3}"/>
                    </a:ext>
                  </a:extLst>
                </p14:cNvPr>
                <p14:cNvContentPartPr/>
                <p14:nvPr/>
              </p14:nvContentPartPr>
              <p14:xfrm>
                <a:off x="7920840" y="6237067"/>
                <a:ext cx="72720" cy="95760"/>
              </p14:xfrm>
            </p:contentPart>
          </mc:Choice>
          <mc:Fallback xmlns="">
            <p:pic>
              <p:nvPicPr>
                <p:cNvPr id="203" name="Freihand 202">
                  <a:extLst>
                    <a:ext uri="{FF2B5EF4-FFF2-40B4-BE49-F238E27FC236}">
                      <a16:creationId xmlns:a16="http://schemas.microsoft.com/office/drawing/2014/main" id="{5E6EA7C6-FE78-4386-A56A-C50DFC53ECE3}"/>
                    </a:ext>
                  </a:extLst>
                </p:cNvPr>
                <p:cNvPicPr/>
                <p:nvPr/>
              </p:nvPicPr>
              <p:blipFill>
                <a:blip r:embed="rId340"/>
                <a:stretch>
                  <a:fillRect/>
                </a:stretch>
              </p:blipFill>
              <p:spPr>
                <a:xfrm>
                  <a:off x="7916520" y="6232747"/>
                  <a:ext cx="8136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04" name="Freihand 203">
                  <a:extLst>
                    <a:ext uri="{FF2B5EF4-FFF2-40B4-BE49-F238E27FC236}">
                      <a16:creationId xmlns:a16="http://schemas.microsoft.com/office/drawing/2014/main" id="{AC1ED0D9-C55A-49C5-94DB-4FB1A464A25F}"/>
                    </a:ext>
                  </a:extLst>
                </p14:cNvPr>
                <p14:cNvContentPartPr/>
                <p14:nvPr/>
              </p14:nvContentPartPr>
              <p14:xfrm>
                <a:off x="8002560" y="6164347"/>
                <a:ext cx="172080" cy="148320"/>
              </p14:xfrm>
            </p:contentPart>
          </mc:Choice>
          <mc:Fallback xmlns="">
            <p:pic>
              <p:nvPicPr>
                <p:cNvPr id="204" name="Freihand 203">
                  <a:extLst>
                    <a:ext uri="{FF2B5EF4-FFF2-40B4-BE49-F238E27FC236}">
                      <a16:creationId xmlns:a16="http://schemas.microsoft.com/office/drawing/2014/main" id="{AC1ED0D9-C55A-49C5-94DB-4FB1A464A25F}"/>
                    </a:ext>
                  </a:extLst>
                </p:cNvPr>
                <p:cNvPicPr/>
                <p:nvPr/>
              </p:nvPicPr>
              <p:blipFill>
                <a:blip r:embed="rId342"/>
                <a:stretch>
                  <a:fillRect/>
                </a:stretch>
              </p:blipFill>
              <p:spPr>
                <a:xfrm>
                  <a:off x="7998240" y="6160027"/>
                  <a:ext cx="18072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06" name="Freihand 205">
                  <a:extLst>
                    <a:ext uri="{FF2B5EF4-FFF2-40B4-BE49-F238E27FC236}">
                      <a16:creationId xmlns:a16="http://schemas.microsoft.com/office/drawing/2014/main" id="{E49C5A41-B4E4-4B70-B580-FBA91D4D3F34}"/>
                    </a:ext>
                  </a:extLst>
                </p14:cNvPr>
                <p14:cNvContentPartPr/>
                <p14:nvPr/>
              </p14:nvContentPartPr>
              <p14:xfrm>
                <a:off x="6037680" y="6544507"/>
                <a:ext cx="169560" cy="75600"/>
              </p14:xfrm>
            </p:contentPart>
          </mc:Choice>
          <mc:Fallback xmlns="">
            <p:pic>
              <p:nvPicPr>
                <p:cNvPr id="206" name="Freihand 205">
                  <a:extLst>
                    <a:ext uri="{FF2B5EF4-FFF2-40B4-BE49-F238E27FC236}">
                      <a16:creationId xmlns:a16="http://schemas.microsoft.com/office/drawing/2014/main" id="{E49C5A41-B4E4-4B70-B580-FBA91D4D3F34}"/>
                    </a:ext>
                  </a:extLst>
                </p:cNvPr>
                <p:cNvPicPr/>
                <p:nvPr/>
              </p:nvPicPr>
              <p:blipFill>
                <a:blip r:embed="rId344"/>
                <a:stretch>
                  <a:fillRect/>
                </a:stretch>
              </p:blipFill>
              <p:spPr>
                <a:xfrm>
                  <a:off x="6033360" y="6540187"/>
                  <a:ext cx="1782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07" name="Freihand 206">
                  <a:extLst>
                    <a:ext uri="{FF2B5EF4-FFF2-40B4-BE49-F238E27FC236}">
                      <a16:creationId xmlns:a16="http://schemas.microsoft.com/office/drawing/2014/main" id="{CD6A70B6-A92C-4A9B-8A67-DAD9D7C2DE0C}"/>
                    </a:ext>
                  </a:extLst>
                </p14:cNvPr>
                <p14:cNvContentPartPr/>
                <p14:nvPr/>
              </p14:nvContentPartPr>
              <p14:xfrm>
                <a:off x="6206880" y="6508867"/>
                <a:ext cx="37080" cy="14760"/>
              </p14:xfrm>
            </p:contentPart>
          </mc:Choice>
          <mc:Fallback xmlns="">
            <p:pic>
              <p:nvPicPr>
                <p:cNvPr id="207" name="Freihand 206">
                  <a:extLst>
                    <a:ext uri="{FF2B5EF4-FFF2-40B4-BE49-F238E27FC236}">
                      <a16:creationId xmlns:a16="http://schemas.microsoft.com/office/drawing/2014/main" id="{CD6A70B6-A92C-4A9B-8A67-DAD9D7C2DE0C}"/>
                    </a:ext>
                  </a:extLst>
                </p:cNvPr>
                <p:cNvPicPr/>
                <p:nvPr/>
              </p:nvPicPr>
              <p:blipFill>
                <a:blip r:embed="rId346"/>
                <a:stretch>
                  <a:fillRect/>
                </a:stretch>
              </p:blipFill>
              <p:spPr>
                <a:xfrm>
                  <a:off x="6202560" y="6504547"/>
                  <a:ext cx="4572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08" name="Freihand 207">
                  <a:extLst>
                    <a:ext uri="{FF2B5EF4-FFF2-40B4-BE49-F238E27FC236}">
                      <a16:creationId xmlns:a16="http://schemas.microsoft.com/office/drawing/2014/main" id="{713AE52F-BDAC-4491-9E4C-5ECBC718E3D9}"/>
                    </a:ext>
                  </a:extLst>
                </p14:cNvPr>
                <p14:cNvContentPartPr/>
                <p14:nvPr/>
              </p14:nvContentPartPr>
              <p14:xfrm>
                <a:off x="6269880" y="6467107"/>
                <a:ext cx="212400" cy="150480"/>
              </p14:xfrm>
            </p:contentPart>
          </mc:Choice>
          <mc:Fallback xmlns="">
            <p:pic>
              <p:nvPicPr>
                <p:cNvPr id="208" name="Freihand 207">
                  <a:extLst>
                    <a:ext uri="{FF2B5EF4-FFF2-40B4-BE49-F238E27FC236}">
                      <a16:creationId xmlns:a16="http://schemas.microsoft.com/office/drawing/2014/main" id="{713AE52F-BDAC-4491-9E4C-5ECBC718E3D9}"/>
                    </a:ext>
                  </a:extLst>
                </p:cNvPr>
                <p:cNvPicPr/>
                <p:nvPr/>
              </p:nvPicPr>
              <p:blipFill>
                <a:blip r:embed="rId348"/>
                <a:stretch>
                  <a:fillRect/>
                </a:stretch>
              </p:blipFill>
              <p:spPr>
                <a:xfrm>
                  <a:off x="6265560" y="6462787"/>
                  <a:ext cx="2210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09" name="Freihand 208">
                  <a:extLst>
                    <a:ext uri="{FF2B5EF4-FFF2-40B4-BE49-F238E27FC236}">
                      <a16:creationId xmlns:a16="http://schemas.microsoft.com/office/drawing/2014/main" id="{53FF71DC-BC52-45FD-BDA1-9FD33163CF7C}"/>
                    </a:ext>
                  </a:extLst>
                </p14:cNvPr>
                <p14:cNvContentPartPr/>
                <p14:nvPr/>
              </p14:nvContentPartPr>
              <p14:xfrm>
                <a:off x="6501000" y="6529747"/>
                <a:ext cx="254520" cy="161280"/>
              </p14:xfrm>
            </p:contentPart>
          </mc:Choice>
          <mc:Fallback xmlns="">
            <p:pic>
              <p:nvPicPr>
                <p:cNvPr id="209" name="Freihand 208">
                  <a:extLst>
                    <a:ext uri="{FF2B5EF4-FFF2-40B4-BE49-F238E27FC236}">
                      <a16:creationId xmlns:a16="http://schemas.microsoft.com/office/drawing/2014/main" id="{53FF71DC-BC52-45FD-BDA1-9FD33163CF7C}"/>
                    </a:ext>
                  </a:extLst>
                </p:cNvPr>
                <p:cNvPicPr/>
                <p:nvPr/>
              </p:nvPicPr>
              <p:blipFill>
                <a:blip r:embed="rId350"/>
                <a:stretch>
                  <a:fillRect/>
                </a:stretch>
              </p:blipFill>
              <p:spPr>
                <a:xfrm>
                  <a:off x="6496680" y="6525427"/>
                  <a:ext cx="26316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10" name="Freihand 209">
                  <a:extLst>
                    <a:ext uri="{FF2B5EF4-FFF2-40B4-BE49-F238E27FC236}">
                      <a16:creationId xmlns:a16="http://schemas.microsoft.com/office/drawing/2014/main" id="{A5E13E44-0DE6-43EB-9D4E-51CDE990937F}"/>
                    </a:ext>
                  </a:extLst>
                </p14:cNvPr>
                <p14:cNvContentPartPr/>
                <p14:nvPr/>
              </p14:nvContentPartPr>
              <p14:xfrm>
                <a:off x="6783600" y="6434347"/>
                <a:ext cx="294480" cy="145080"/>
              </p14:xfrm>
            </p:contentPart>
          </mc:Choice>
          <mc:Fallback xmlns="">
            <p:pic>
              <p:nvPicPr>
                <p:cNvPr id="210" name="Freihand 209">
                  <a:extLst>
                    <a:ext uri="{FF2B5EF4-FFF2-40B4-BE49-F238E27FC236}">
                      <a16:creationId xmlns:a16="http://schemas.microsoft.com/office/drawing/2014/main" id="{A5E13E44-0DE6-43EB-9D4E-51CDE990937F}"/>
                    </a:ext>
                  </a:extLst>
                </p:cNvPr>
                <p:cNvPicPr/>
                <p:nvPr/>
              </p:nvPicPr>
              <p:blipFill>
                <a:blip r:embed="rId352"/>
                <a:stretch>
                  <a:fillRect/>
                </a:stretch>
              </p:blipFill>
              <p:spPr>
                <a:xfrm>
                  <a:off x="6779280" y="6430027"/>
                  <a:ext cx="30312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11" name="Freihand 210">
                  <a:extLst>
                    <a:ext uri="{FF2B5EF4-FFF2-40B4-BE49-F238E27FC236}">
                      <a16:creationId xmlns:a16="http://schemas.microsoft.com/office/drawing/2014/main" id="{E100D49A-64B9-4431-B55A-9B25F158D869}"/>
                    </a:ext>
                  </a:extLst>
                </p14:cNvPr>
                <p14:cNvContentPartPr/>
                <p14:nvPr/>
              </p14:nvContentPartPr>
              <p14:xfrm>
                <a:off x="6946680" y="6407347"/>
                <a:ext cx="267480" cy="147240"/>
              </p14:xfrm>
            </p:contentPart>
          </mc:Choice>
          <mc:Fallback xmlns="">
            <p:pic>
              <p:nvPicPr>
                <p:cNvPr id="211" name="Freihand 210">
                  <a:extLst>
                    <a:ext uri="{FF2B5EF4-FFF2-40B4-BE49-F238E27FC236}">
                      <a16:creationId xmlns:a16="http://schemas.microsoft.com/office/drawing/2014/main" id="{E100D49A-64B9-4431-B55A-9B25F158D869}"/>
                    </a:ext>
                  </a:extLst>
                </p:cNvPr>
                <p:cNvPicPr/>
                <p:nvPr/>
              </p:nvPicPr>
              <p:blipFill>
                <a:blip r:embed="rId354"/>
                <a:stretch>
                  <a:fillRect/>
                </a:stretch>
              </p:blipFill>
              <p:spPr>
                <a:xfrm>
                  <a:off x="6942360" y="6403027"/>
                  <a:ext cx="27612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12" name="Freihand 211">
                  <a:extLst>
                    <a:ext uri="{FF2B5EF4-FFF2-40B4-BE49-F238E27FC236}">
                      <a16:creationId xmlns:a16="http://schemas.microsoft.com/office/drawing/2014/main" id="{BEC5C402-AF32-4B7E-A141-A4A58CEFD0F8}"/>
                    </a:ext>
                  </a:extLst>
                </p14:cNvPr>
                <p14:cNvContentPartPr/>
                <p14:nvPr/>
              </p14:nvContentPartPr>
              <p14:xfrm>
                <a:off x="6773520" y="6429667"/>
                <a:ext cx="139320" cy="14040"/>
              </p14:xfrm>
            </p:contentPart>
          </mc:Choice>
          <mc:Fallback xmlns="">
            <p:pic>
              <p:nvPicPr>
                <p:cNvPr id="212" name="Freihand 211">
                  <a:extLst>
                    <a:ext uri="{FF2B5EF4-FFF2-40B4-BE49-F238E27FC236}">
                      <a16:creationId xmlns:a16="http://schemas.microsoft.com/office/drawing/2014/main" id="{BEC5C402-AF32-4B7E-A141-A4A58CEFD0F8}"/>
                    </a:ext>
                  </a:extLst>
                </p:cNvPr>
                <p:cNvPicPr/>
                <p:nvPr/>
              </p:nvPicPr>
              <p:blipFill>
                <a:blip r:embed="rId356"/>
                <a:stretch>
                  <a:fillRect/>
                </a:stretch>
              </p:blipFill>
              <p:spPr>
                <a:xfrm>
                  <a:off x="6769200" y="6425347"/>
                  <a:ext cx="1479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13" name="Freihand 212">
                  <a:extLst>
                    <a:ext uri="{FF2B5EF4-FFF2-40B4-BE49-F238E27FC236}">
                      <a16:creationId xmlns:a16="http://schemas.microsoft.com/office/drawing/2014/main" id="{AF1C2840-07F0-4CCC-916A-0FAD0207C4F3}"/>
                    </a:ext>
                  </a:extLst>
                </p14:cNvPr>
                <p14:cNvContentPartPr/>
                <p14:nvPr/>
              </p14:nvContentPartPr>
              <p14:xfrm>
                <a:off x="7315320" y="6384307"/>
                <a:ext cx="951480" cy="177840"/>
              </p14:xfrm>
            </p:contentPart>
          </mc:Choice>
          <mc:Fallback xmlns="">
            <p:pic>
              <p:nvPicPr>
                <p:cNvPr id="213" name="Freihand 212">
                  <a:extLst>
                    <a:ext uri="{FF2B5EF4-FFF2-40B4-BE49-F238E27FC236}">
                      <a16:creationId xmlns:a16="http://schemas.microsoft.com/office/drawing/2014/main" id="{AF1C2840-07F0-4CCC-916A-0FAD0207C4F3}"/>
                    </a:ext>
                  </a:extLst>
                </p:cNvPr>
                <p:cNvPicPr/>
                <p:nvPr/>
              </p:nvPicPr>
              <p:blipFill>
                <a:blip r:embed="rId358"/>
                <a:stretch>
                  <a:fillRect/>
                </a:stretch>
              </p:blipFill>
              <p:spPr>
                <a:xfrm>
                  <a:off x="7311000" y="6379987"/>
                  <a:ext cx="96012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14" name="Freihand 213">
                  <a:extLst>
                    <a:ext uri="{FF2B5EF4-FFF2-40B4-BE49-F238E27FC236}">
                      <a16:creationId xmlns:a16="http://schemas.microsoft.com/office/drawing/2014/main" id="{CD84ADB8-106F-4120-B297-FDEBCAA39FCE}"/>
                    </a:ext>
                  </a:extLst>
                </p14:cNvPr>
                <p14:cNvContentPartPr/>
                <p14:nvPr/>
              </p14:nvContentPartPr>
              <p14:xfrm>
                <a:off x="8159880" y="6355147"/>
                <a:ext cx="12240" cy="12960"/>
              </p14:xfrm>
            </p:contentPart>
          </mc:Choice>
          <mc:Fallback xmlns="">
            <p:pic>
              <p:nvPicPr>
                <p:cNvPr id="214" name="Freihand 213">
                  <a:extLst>
                    <a:ext uri="{FF2B5EF4-FFF2-40B4-BE49-F238E27FC236}">
                      <a16:creationId xmlns:a16="http://schemas.microsoft.com/office/drawing/2014/main" id="{CD84ADB8-106F-4120-B297-FDEBCAA39FCE}"/>
                    </a:ext>
                  </a:extLst>
                </p:cNvPr>
                <p:cNvPicPr/>
                <p:nvPr/>
              </p:nvPicPr>
              <p:blipFill>
                <a:blip r:embed="rId360"/>
                <a:stretch>
                  <a:fillRect/>
                </a:stretch>
              </p:blipFill>
              <p:spPr>
                <a:xfrm>
                  <a:off x="8155560" y="6350827"/>
                  <a:ext cx="2088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16" name="Freihand 215">
                  <a:extLst>
                    <a:ext uri="{FF2B5EF4-FFF2-40B4-BE49-F238E27FC236}">
                      <a16:creationId xmlns:a16="http://schemas.microsoft.com/office/drawing/2014/main" id="{3099E02F-8314-4F51-9158-FBACC5D236CD}"/>
                    </a:ext>
                  </a:extLst>
                </p14:cNvPr>
                <p14:cNvContentPartPr/>
                <p14:nvPr/>
              </p14:nvContentPartPr>
              <p14:xfrm>
                <a:off x="6895920" y="6689227"/>
                <a:ext cx="165240" cy="117000"/>
              </p14:xfrm>
            </p:contentPart>
          </mc:Choice>
          <mc:Fallback xmlns="">
            <p:pic>
              <p:nvPicPr>
                <p:cNvPr id="216" name="Freihand 215">
                  <a:extLst>
                    <a:ext uri="{FF2B5EF4-FFF2-40B4-BE49-F238E27FC236}">
                      <a16:creationId xmlns:a16="http://schemas.microsoft.com/office/drawing/2014/main" id="{3099E02F-8314-4F51-9158-FBACC5D236CD}"/>
                    </a:ext>
                  </a:extLst>
                </p:cNvPr>
                <p:cNvPicPr/>
                <p:nvPr/>
              </p:nvPicPr>
              <p:blipFill>
                <a:blip r:embed="rId362"/>
                <a:stretch>
                  <a:fillRect/>
                </a:stretch>
              </p:blipFill>
              <p:spPr>
                <a:xfrm>
                  <a:off x="6891600" y="6684907"/>
                  <a:ext cx="17388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17" name="Freihand 216">
                  <a:extLst>
                    <a:ext uri="{FF2B5EF4-FFF2-40B4-BE49-F238E27FC236}">
                      <a16:creationId xmlns:a16="http://schemas.microsoft.com/office/drawing/2014/main" id="{AEEC19D5-6E2D-4084-837A-1ECDDF99A8E0}"/>
                    </a:ext>
                  </a:extLst>
                </p14:cNvPr>
                <p14:cNvContentPartPr/>
                <p14:nvPr/>
              </p14:nvContentPartPr>
              <p14:xfrm>
                <a:off x="7040640" y="6620467"/>
                <a:ext cx="19440" cy="39960"/>
              </p14:xfrm>
            </p:contentPart>
          </mc:Choice>
          <mc:Fallback xmlns="">
            <p:pic>
              <p:nvPicPr>
                <p:cNvPr id="217" name="Freihand 216">
                  <a:extLst>
                    <a:ext uri="{FF2B5EF4-FFF2-40B4-BE49-F238E27FC236}">
                      <a16:creationId xmlns:a16="http://schemas.microsoft.com/office/drawing/2014/main" id="{AEEC19D5-6E2D-4084-837A-1ECDDF99A8E0}"/>
                    </a:ext>
                  </a:extLst>
                </p:cNvPr>
                <p:cNvPicPr/>
                <p:nvPr/>
              </p:nvPicPr>
              <p:blipFill>
                <a:blip r:embed="rId364"/>
                <a:stretch>
                  <a:fillRect/>
                </a:stretch>
              </p:blipFill>
              <p:spPr>
                <a:xfrm>
                  <a:off x="7036320" y="6616147"/>
                  <a:ext cx="2808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18" name="Freihand 217">
                  <a:extLst>
                    <a:ext uri="{FF2B5EF4-FFF2-40B4-BE49-F238E27FC236}">
                      <a16:creationId xmlns:a16="http://schemas.microsoft.com/office/drawing/2014/main" id="{1A9BEBF7-CAB2-40E5-82DA-6CD6E5F00FDA}"/>
                    </a:ext>
                  </a:extLst>
                </p14:cNvPr>
                <p14:cNvContentPartPr/>
                <p14:nvPr/>
              </p14:nvContentPartPr>
              <p14:xfrm>
                <a:off x="7130640" y="6624787"/>
                <a:ext cx="124920" cy="169920"/>
              </p14:xfrm>
            </p:contentPart>
          </mc:Choice>
          <mc:Fallback xmlns="">
            <p:pic>
              <p:nvPicPr>
                <p:cNvPr id="218" name="Freihand 217">
                  <a:extLst>
                    <a:ext uri="{FF2B5EF4-FFF2-40B4-BE49-F238E27FC236}">
                      <a16:creationId xmlns:a16="http://schemas.microsoft.com/office/drawing/2014/main" id="{1A9BEBF7-CAB2-40E5-82DA-6CD6E5F00FDA}"/>
                    </a:ext>
                  </a:extLst>
                </p:cNvPr>
                <p:cNvPicPr/>
                <p:nvPr/>
              </p:nvPicPr>
              <p:blipFill>
                <a:blip r:embed="rId366"/>
                <a:stretch>
                  <a:fillRect/>
                </a:stretch>
              </p:blipFill>
              <p:spPr>
                <a:xfrm>
                  <a:off x="7126320" y="6620467"/>
                  <a:ext cx="13356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219" name="Freihand 218">
                  <a:extLst>
                    <a:ext uri="{FF2B5EF4-FFF2-40B4-BE49-F238E27FC236}">
                      <a16:creationId xmlns:a16="http://schemas.microsoft.com/office/drawing/2014/main" id="{3206BB94-C296-4939-84DD-13EE74D4BD1D}"/>
                    </a:ext>
                  </a:extLst>
                </p14:cNvPr>
                <p14:cNvContentPartPr/>
                <p14:nvPr/>
              </p14:nvContentPartPr>
              <p14:xfrm>
                <a:off x="7285440" y="6628747"/>
                <a:ext cx="137520" cy="158760"/>
              </p14:xfrm>
            </p:contentPart>
          </mc:Choice>
          <mc:Fallback xmlns="">
            <p:pic>
              <p:nvPicPr>
                <p:cNvPr id="219" name="Freihand 218">
                  <a:extLst>
                    <a:ext uri="{FF2B5EF4-FFF2-40B4-BE49-F238E27FC236}">
                      <a16:creationId xmlns:a16="http://schemas.microsoft.com/office/drawing/2014/main" id="{3206BB94-C296-4939-84DD-13EE74D4BD1D}"/>
                    </a:ext>
                  </a:extLst>
                </p:cNvPr>
                <p:cNvPicPr/>
                <p:nvPr/>
              </p:nvPicPr>
              <p:blipFill>
                <a:blip r:embed="rId368"/>
                <a:stretch>
                  <a:fillRect/>
                </a:stretch>
              </p:blipFill>
              <p:spPr>
                <a:xfrm>
                  <a:off x="7281120" y="6624427"/>
                  <a:ext cx="14616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20" name="Freihand 219">
                  <a:extLst>
                    <a:ext uri="{FF2B5EF4-FFF2-40B4-BE49-F238E27FC236}">
                      <a16:creationId xmlns:a16="http://schemas.microsoft.com/office/drawing/2014/main" id="{860642B6-5BB2-4BAA-A8DC-F232AC5FF5EB}"/>
                    </a:ext>
                  </a:extLst>
                </p14:cNvPr>
                <p14:cNvContentPartPr/>
                <p14:nvPr/>
              </p14:nvContentPartPr>
              <p14:xfrm>
                <a:off x="7420440" y="6631987"/>
                <a:ext cx="118800" cy="127080"/>
              </p14:xfrm>
            </p:contentPart>
          </mc:Choice>
          <mc:Fallback xmlns="">
            <p:pic>
              <p:nvPicPr>
                <p:cNvPr id="220" name="Freihand 219">
                  <a:extLst>
                    <a:ext uri="{FF2B5EF4-FFF2-40B4-BE49-F238E27FC236}">
                      <a16:creationId xmlns:a16="http://schemas.microsoft.com/office/drawing/2014/main" id="{860642B6-5BB2-4BAA-A8DC-F232AC5FF5EB}"/>
                    </a:ext>
                  </a:extLst>
                </p:cNvPr>
                <p:cNvPicPr/>
                <p:nvPr/>
              </p:nvPicPr>
              <p:blipFill>
                <a:blip r:embed="rId370"/>
                <a:stretch>
                  <a:fillRect/>
                </a:stretch>
              </p:blipFill>
              <p:spPr>
                <a:xfrm>
                  <a:off x="7416120" y="6627667"/>
                  <a:ext cx="12744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21" name="Freihand 220">
                  <a:extLst>
                    <a:ext uri="{FF2B5EF4-FFF2-40B4-BE49-F238E27FC236}">
                      <a16:creationId xmlns:a16="http://schemas.microsoft.com/office/drawing/2014/main" id="{96894933-5199-42C2-975F-DFB1462F7805}"/>
                    </a:ext>
                  </a:extLst>
                </p14:cNvPr>
                <p14:cNvContentPartPr/>
                <p14:nvPr/>
              </p14:nvContentPartPr>
              <p14:xfrm>
                <a:off x="7637160" y="6631987"/>
                <a:ext cx="100080" cy="131760"/>
              </p14:xfrm>
            </p:contentPart>
          </mc:Choice>
          <mc:Fallback xmlns="">
            <p:pic>
              <p:nvPicPr>
                <p:cNvPr id="221" name="Freihand 220">
                  <a:extLst>
                    <a:ext uri="{FF2B5EF4-FFF2-40B4-BE49-F238E27FC236}">
                      <a16:creationId xmlns:a16="http://schemas.microsoft.com/office/drawing/2014/main" id="{96894933-5199-42C2-975F-DFB1462F7805}"/>
                    </a:ext>
                  </a:extLst>
                </p:cNvPr>
                <p:cNvPicPr/>
                <p:nvPr/>
              </p:nvPicPr>
              <p:blipFill>
                <a:blip r:embed="rId372"/>
                <a:stretch>
                  <a:fillRect/>
                </a:stretch>
              </p:blipFill>
              <p:spPr>
                <a:xfrm>
                  <a:off x="7632840" y="6627667"/>
                  <a:ext cx="10872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22" name="Freihand 221">
                  <a:extLst>
                    <a:ext uri="{FF2B5EF4-FFF2-40B4-BE49-F238E27FC236}">
                      <a16:creationId xmlns:a16="http://schemas.microsoft.com/office/drawing/2014/main" id="{269314AC-9181-4BDC-8F1A-EAAD402223A5}"/>
                    </a:ext>
                  </a:extLst>
                </p14:cNvPr>
                <p14:cNvContentPartPr/>
                <p14:nvPr/>
              </p14:nvContentPartPr>
              <p14:xfrm>
                <a:off x="7746600" y="6584467"/>
                <a:ext cx="558360" cy="198720"/>
              </p14:xfrm>
            </p:contentPart>
          </mc:Choice>
          <mc:Fallback xmlns="">
            <p:pic>
              <p:nvPicPr>
                <p:cNvPr id="222" name="Freihand 221">
                  <a:extLst>
                    <a:ext uri="{FF2B5EF4-FFF2-40B4-BE49-F238E27FC236}">
                      <a16:creationId xmlns:a16="http://schemas.microsoft.com/office/drawing/2014/main" id="{269314AC-9181-4BDC-8F1A-EAAD402223A5}"/>
                    </a:ext>
                  </a:extLst>
                </p:cNvPr>
                <p:cNvPicPr/>
                <p:nvPr/>
              </p:nvPicPr>
              <p:blipFill>
                <a:blip r:embed="rId374"/>
                <a:stretch>
                  <a:fillRect/>
                </a:stretch>
              </p:blipFill>
              <p:spPr>
                <a:xfrm>
                  <a:off x="7742280" y="6580147"/>
                  <a:ext cx="56700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23" name="Freihand 222">
                  <a:extLst>
                    <a:ext uri="{FF2B5EF4-FFF2-40B4-BE49-F238E27FC236}">
                      <a16:creationId xmlns:a16="http://schemas.microsoft.com/office/drawing/2014/main" id="{6DC53BF0-F152-449E-9C2E-8224B83495FA}"/>
                    </a:ext>
                  </a:extLst>
                </p14:cNvPr>
                <p14:cNvContentPartPr/>
                <p14:nvPr/>
              </p14:nvContentPartPr>
              <p14:xfrm>
                <a:off x="8315760" y="6577627"/>
                <a:ext cx="291960" cy="155160"/>
              </p14:xfrm>
            </p:contentPart>
          </mc:Choice>
          <mc:Fallback xmlns="">
            <p:pic>
              <p:nvPicPr>
                <p:cNvPr id="223" name="Freihand 222">
                  <a:extLst>
                    <a:ext uri="{FF2B5EF4-FFF2-40B4-BE49-F238E27FC236}">
                      <a16:creationId xmlns:a16="http://schemas.microsoft.com/office/drawing/2014/main" id="{6DC53BF0-F152-449E-9C2E-8224B83495FA}"/>
                    </a:ext>
                  </a:extLst>
                </p:cNvPr>
                <p:cNvPicPr/>
                <p:nvPr/>
              </p:nvPicPr>
              <p:blipFill>
                <a:blip r:embed="rId376"/>
                <a:stretch>
                  <a:fillRect/>
                </a:stretch>
              </p:blipFill>
              <p:spPr>
                <a:xfrm>
                  <a:off x="8311440" y="6573307"/>
                  <a:ext cx="3006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24" name="Freihand 223">
                  <a:extLst>
                    <a:ext uri="{FF2B5EF4-FFF2-40B4-BE49-F238E27FC236}">
                      <a16:creationId xmlns:a16="http://schemas.microsoft.com/office/drawing/2014/main" id="{99B4C3A3-756A-464F-82AE-E81F51F98E96}"/>
                    </a:ext>
                  </a:extLst>
                </p14:cNvPr>
                <p14:cNvContentPartPr/>
                <p14:nvPr/>
              </p14:nvContentPartPr>
              <p14:xfrm>
                <a:off x="8615640" y="6554947"/>
                <a:ext cx="107280" cy="150480"/>
              </p14:xfrm>
            </p:contentPart>
          </mc:Choice>
          <mc:Fallback xmlns="">
            <p:pic>
              <p:nvPicPr>
                <p:cNvPr id="224" name="Freihand 223">
                  <a:extLst>
                    <a:ext uri="{FF2B5EF4-FFF2-40B4-BE49-F238E27FC236}">
                      <a16:creationId xmlns:a16="http://schemas.microsoft.com/office/drawing/2014/main" id="{99B4C3A3-756A-464F-82AE-E81F51F98E96}"/>
                    </a:ext>
                  </a:extLst>
                </p:cNvPr>
                <p:cNvPicPr/>
                <p:nvPr/>
              </p:nvPicPr>
              <p:blipFill>
                <a:blip r:embed="rId378"/>
                <a:stretch>
                  <a:fillRect/>
                </a:stretch>
              </p:blipFill>
              <p:spPr>
                <a:xfrm>
                  <a:off x="8611320" y="6550627"/>
                  <a:ext cx="11592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25" name="Freihand 224">
                  <a:extLst>
                    <a:ext uri="{FF2B5EF4-FFF2-40B4-BE49-F238E27FC236}">
                      <a16:creationId xmlns:a16="http://schemas.microsoft.com/office/drawing/2014/main" id="{BAA5374F-CDF6-4356-866C-3CE1B983F651}"/>
                    </a:ext>
                  </a:extLst>
                </p14:cNvPr>
                <p14:cNvContentPartPr/>
                <p14:nvPr/>
              </p14:nvContentPartPr>
              <p14:xfrm>
                <a:off x="8742360" y="6511027"/>
                <a:ext cx="39960" cy="240840"/>
              </p14:xfrm>
            </p:contentPart>
          </mc:Choice>
          <mc:Fallback xmlns="">
            <p:pic>
              <p:nvPicPr>
                <p:cNvPr id="225" name="Freihand 224">
                  <a:extLst>
                    <a:ext uri="{FF2B5EF4-FFF2-40B4-BE49-F238E27FC236}">
                      <a16:creationId xmlns:a16="http://schemas.microsoft.com/office/drawing/2014/main" id="{BAA5374F-CDF6-4356-866C-3CE1B983F651}"/>
                    </a:ext>
                  </a:extLst>
                </p:cNvPr>
                <p:cNvPicPr/>
                <p:nvPr/>
              </p:nvPicPr>
              <p:blipFill>
                <a:blip r:embed="rId380"/>
                <a:stretch>
                  <a:fillRect/>
                </a:stretch>
              </p:blipFill>
              <p:spPr>
                <a:xfrm>
                  <a:off x="8738040" y="6506707"/>
                  <a:ext cx="48600" cy="249480"/>
                </a:xfrm>
                <a:prstGeom prst="rect">
                  <a:avLst/>
                </a:prstGeom>
              </p:spPr>
            </p:pic>
          </mc:Fallback>
        </mc:AlternateContent>
      </p:grpSp>
    </p:spTree>
    <p:extLst>
      <p:ext uri="{BB962C8B-B14F-4D97-AF65-F5344CB8AC3E}">
        <p14:creationId xmlns:p14="http://schemas.microsoft.com/office/powerpoint/2010/main" val="3159890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1524000" y="764704"/>
            <a:ext cx="9144000" cy="2088232"/>
          </a:xfrm>
          <a:prstGeom prst="rect">
            <a:avLst/>
          </a:prstGeom>
          <a:noFill/>
        </p:spPr>
        <p:txBody>
          <a:bodyPr wrap="square" rtlCol="0">
            <a:noAutofit/>
          </a:bodyPr>
          <a:lstStyle/>
          <a:p>
            <a:endParaRPr lang="de-DE" sz="2400" b="1" dirty="0">
              <a:latin typeface="Times New Roman" panose="02020603050405020304" pitchFamily="18" charset="0"/>
              <a:cs typeface="Times New Roman" panose="02020603050405020304" pitchFamily="18" charset="0"/>
            </a:endParaRPr>
          </a:p>
          <a:p>
            <a:r>
              <a:rPr lang="de-DE" sz="2400" b="1" dirty="0">
                <a:latin typeface="Times New Roman" panose="02020603050405020304" pitchFamily="18" charset="0"/>
                <a:cs typeface="Times New Roman" panose="02020603050405020304" pitchFamily="18" charset="0"/>
              </a:rPr>
              <a:t>Definition:</a:t>
            </a:r>
          </a:p>
          <a:p>
            <a:r>
              <a:rPr lang="de-DE" sz="2400" dirty="0">
                <a:latin typeface="Times New Roman" panose="02020603050405020304" pitchFamily="18" charset="0"/>
                <a:cs typeface="Times New Roman" panose="02020603050405020304" pitchFamily="18" charset="0"/>
              </a:rPr>
              <a:t>Ein </a:t>
            </a:r>
            <a:r>
              <a:rPr lang="de-DE" sz="2400" b="1" dirty="0">
                <a:latin typeface="Times New Roman" panose="02020603050405020304" pitchFamily="18" charset="0"/>
                <a:cs typeface="Times New Roman" panose="02020603050405020304" pitchFamily="18" charset="0"/>
              </a:rPr>
              <a:t>komparativer Kostenvorteil </a:t>
            </a:r>
            <a:r>
              <a:rPr lang="de-DE" sz="2400" dirty="0">
                <a:latin typeface="Times New Roman" panose="02020603050405020304" pitchFamily="18" charset="0"/>
                <a:cs typeface="Times New Roman" panose="02020603050405020304" pitchFamily="18" charset="0"/>
              </a:rPr>
              <a:t>besteht, wenn Produzent A in der </a:t>
            </a:r>
          </a:p>
          <a:p>
            <a:r>
              <a:rPr lang="de-DE" sz="2400" dirty="0">
                <a:latin typeface="Times New Roman" panose="02020603050405020304" pitchFamily="18" charset="0"/>
                <a:cs typeface="Times New Roman" panose="02020603050405020304" pitchFamily="18" charset="0"/>
              </a:rPr>
              <a:t>Produktion eines Gutes geringere </a:t>
            </a:r>
            <a:r>
              <a:rPr lang="de-DE" sz="2400" b="1" dirty="0">
                <a:latin typeface="Times New Roman" panose="02020603050405020304" pitchFamily="18" charset="0"/>
                <a:cs typeface="Times New Roman" panose="02020603050405020304" pitchFamily="18" charset="0"/>
              </a:rPr>
              <a:t>Opportunitätskosten</a:t>
            </a:r>
            <a:r>
              <a:rPr lang="de-DE" sz="2400" dirty="0">
                <a:latin typeface="Times New Roman" panose="02020603050405020304" pitchFamily="18" charset="0"/>
                <a:cs typeface="Times New Roman" panose="02020603050405020304" pitchFamily="18" charset="0"/>
              </a:rPr>
              <a:t> hat als</a:t>
            </a:r>
          </a:p>
          <a:p>
            <a:r>
              <a:rPr lang="de-DE" sz="2400" dirty="0">
                <a:latin typeface="Times New Roman" panose="02020603050405020304" pitchFamily="18" charset="0"/>
                <a:cs typeface="Times New Roman" panose="02020603050405020304" pitchFamily="18" charset="0"/>
              </a:rPr>
              <a:t>Produzent B.</a:t>
            </a:r>
          </a:p>
          <a:p>
            <a:endParaRPr lang="de-DE" sz="2400" dirty="0">
              <a:latin typeface="Times New Roman" panose="02020603050405020304" pitchFamily="18" charset="0"/>
              <a:cs typeface="Times New Roman" panose="02020603050405020304" pitchFamily="18" charset="0"/>
            </a:endParaRP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1524000" y="2685831"/>
            <a:ext cx="9144000" cy="1368152"/>
          </a:xfrm>
          <a:prstGeom prst="rect">
            <a:avLst/>
          </a:prstGeom>
          <a:noFill/>
        </p:spPr>
        <p:txBody>
          <a:bodyPr wrap="square" rtlCol="0">
            <a:noAutofit/>
          </a:bodyPr>
          <a:lstStyle/>
          <a:p>
            <a:r>
              <a:rPr lang="de-DE" sz="2400" b="1" dirty="0">
                <a:latin typeface="Times New Roman" panose="02020603050405020304" pitchFamily="18" charset="0"/>
                <a:cs typeface="Times New Roman" panose="02020603050405020304" pitchFamily="18" charset="0"/>
              </a:rPr>
              <a:t>→	</a:t>
            </a:r>
            <a:r>
              <a:rPr lang="de-DE" sz="2400" dirty="0">
                <a:latin typeface="Times New Roman" panose="02020603050405020304" pitchFamily="18" charset="0"/>
                <a:cs typeface="Times New Roman" panose="02020603050405020304" pitchFamily="18" charset="0"/>
              </a:rPr>
              <a:t>In einer 2-Güter-2-Produzenten-Ökonomie misst man damit die 	Produktion einer Einheit des Gutes 1 in den damit entgangenen 	Einheiten des Gutes 2 </a:t>
            </a:r>
          </a:p>
          <a:p>
            <a:endParaRPr lang="de-DE" sz="2400" dirty="0">
              <a:latin typeface="Times New Roman" panose="02020603050405020304" pitchFamily="18" charset="0"/>
              <a:cs typeface="Times New Roman" panose="02020603050405020304" pitchFamily="18" charset="0"/>
            </a:endParaRPr>
          </a:p>
          <a:p>
            <a:r>
              <a:rPr lang="de-DE" sz="2400"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9" name="Rechteck 8">
            <a:extLst>
              <a:ext uri="{FF2B5EF4-FFF2-40B4-BE49-F238E27FC236}">
                <a16:creationId xmlns:a16="http://schemas.microsoft.com/office/drawing/2014/main" id="{4AC54E15-FE82-4500-9551-C691A023A63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0" name="Gruppieren 19">
            <a:extLst>
              <a:ext uri="{FF2B5EF4-FFF2-40B4-BE49-F238E27FC236}">
                <a16:creationId xmlns:a16="http://schemas.microsoft.com/office/drawing/2014/main" id="{6BEB0002-796C-44AC-8006-F3B1F1189838}"/>
              </a:ext>
            </a:extLst>
          </p:cNvPr>
          <p:cNvGrpSpPr/>
          <p:nvPr/>
        </p:nvGrpSpPr>
        <p:grpSpPr>
          <a:xfrm>
            <a:off x="999480" y="3942787"/>
            <a:ext cx="816120" cy="273240"/>
            <a:chOff x="999480" y="3942787"/>
            <a:chExt cx="816120" cy="273240"/>
          </a:xfrm>
        </p:grpSpPr>
        <mc:AlternateContent xmlns:mc="http://schemas.openxmlformats.org/markup-compatibility/2006" xmlns:p14="http://schemas.microsoft.com/office/powerpoint/2010/main">
          <mc:Choice Requires="p14">
            <p:contentPart p14:bwMode="auto" r:id="rId2">
              <p14:nvContentPartPr>
                <p14:cNvPr id="2" name="Freihand 1">
                  <a:extLst>
                    <a:ext uri="{FF2B5EF4-FFF2-40B4-BE49-F238E27FC236}">
                      <a16:creationId xmlns:a16="http://schemas.microsoft.com/office/drawing/2014/main" id="{94FCB432-2DC6-475E-A8D1-DFDB3AB28F18}"/>
                    </a:ext>
                  </a:extLst>
                </p14:cNvPr>
                <p14:cNvContentPartPr/>
                <p14:nvPr/>
              </p14:nvContentPartPr>
              <p14:xfrm>
                <a:off x="999480" y="3942787"/>
                <a:ext cx="194040" cy="273240"/>
              </p14:xfrm>
            </p:contentPart>
          </mc:Choice>
          <mc:Fallback xmlns="">
            <p:pic>
              <p:nvPicPr>
                <p:cNvPr id="2" name="Freihand 1">
                  <a:extLst>
                    <a:ext uri="{FF2B5EF4-FFF2-40B4-BE49-F238E27FC236}">
                      <a16:creationId xmlns:a16="http://schemas.microsoft.com/office/drawing/2014/main" id="{94FCB432-2DC6-475E-A8D1-DFDB3AB28F18}"/>
                    </a:ext>
                  </a:extLst>
                </p:cNvPr>
                <p:cNvPicPr/>
                <p:nvPr/>
              </p:nvPicPr>
              <p:blipFill>
                <a:blip r:embed="rId3"/>
                <a:stretch>
                  <a:fillRect/>
                </a:stretch>
              </p:blipFill>
              <p:spPr>
                <a:xfrm>
                  <a:off x="995160" y="3938467"/>
                  <a:ext cx="20268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Freihand 2">
                  <a:extLst>
                    <a:ext uri="{FF2B5EF4-FFF2-40B4-BE49-F238E27FC236}">
                      <a16:creationId xmlns:a16="http://schemas.microsoft.com/office/drawing/2014/main" id="{D805D62B-D84C-40E9-BE57-A4D95C0EB87F}"/>
                    </a:ext>
                  </a:extLst>
                </p14:cNvPr>
                <p14:cNvContentPartPr/>
                <p14:nvPr/>
              </p14:nvContentPartPr>
              <p14:xfrm>
                <a:off x="1225560" y="3976987"/>
                <a:ext cx="308880" cy="199440"/>
              </p14:xfrm>
            </p:contentPart>
          </mc:Choice>
          <mc:Fallback xmlns="">
            <p:pic>
              <p:nvPicPr>
                <p:cNvPr id="3" name="Freihand 2">
                  <a:extLst>
                    <a:ext uri="{FF2B5EF4-FFF2-40B4-BE49-F238E27FC236}">
                      <a16:creationId xmlns:a16="http://schemas.microsoft.com/office/drawing/2014/main" id="{D805D62B-D84C-40E9-BE57-A4D95C0EB87F}"/>
                    </a:ext>
                  </a:extLst>
                </p:cNvPr>
                <p:cNvPicPr/>
                <p:nvPr/>
              </p:nvPicPr>
              <p:blipFill>
                <a:blip r:embed="rId5"/>
                <a:stretch>
                  <a:fillRect/>
                </a:stretch>
              </p:blipFill>
              <p:spPr>
                <a:xfrm>
                  <a:off x="1221240" y="3972667"/>
                  <a:ext cx="3175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Freihand 3">
                  <a:extLst>
                    <a:ext uri="{FF2B5EF4-FFF2-40B4-BE49-F238E27FC236}">
                      <a16:creationId xmlns:a16="http://schemas.microsoft.com/office/drawing/2014/main" id="{0DA7247F-C3A0-4B3D-BA95-CF5FC36962EA}"/>
                    </a:ext>
                  </a:extLst>
                </p14:cNvPr>
                <p14:cNvContentPartPr/>
                <p14:nvPr/>
              </p14:nvContentPartPr>
              <p14:xfrm>
                <a:off x="1631280" y="3985987"/>
                <a:ext cx="184320" cy="193680"/>
              </p14:xfrm>
            </p:contentPart>
          </mc:Choice>
          <mc:Fallback xmlns="">
            <p:pic>
              <p:nvPicPr>
                <p:cNvPr id="4" name="Freihand 3">
                  <a:extLst>
                    <a:ext uri="{FF2B5EF4-FFF2-40B4-BE49-F238E27FC236}">
                      <a16:creationId xmlns:a16="http://schemas.microsoft.com/office/drawing/2014/main" id="{0DA7247F-C3A0-4B3D-BA95-CF5FC36962EA}"/>
                    </a:ext>
                  </a:extLst>
                </p:cNvPr>
                <p:cNvPicPr/>
                <p:nvPr/>
              </p:nvPicPr>
              <p:blipFill>
                <a:blip r:embed="rId7"/>
                <a:stretch>
                  <a:fillRect/>
                </a:stretch>
              </p:blipFill>
              <p:spPr>
                <a:xfrm>
                  <a:off x="1626960" y="3981667"/>
                  <a:ext cx="192960" cy="202320"/>
                </a:xfrm>
                <a:prstGeom prst="rect">
                  <a:avLst/>
                </a:prstGeom>
              </p:spPr>
            </p:pic>
          </mc:Fallback>
        </mc:AlternateContent>
      </p:grpSp>
      <p:grpSp>
        <p:nvGrpSpPr>
          <p:cNvPr id="19" name="Gruppieren 18">
            <a:extLst>
              <a:ext uri="{FF2B5EF4-FFF2-40B4-BE49-F238E27FC236}">
                <a16:creationId xmlns:a16="http://schemas.microsoft.com/office/drawing/2014/main" id="{89B3098A-FF94-4277-A463-F208CE40A89E}"/>
              </a:ext>
            </a:extLst>
          </p:cNvPr>
          <p:cNvGrpSpPr/>
          <p:nvPr/>
        </p:nvGrpSpPr>
        <p:grpSpPr>
          <a:xfrm>
            <a:off x="2066520" y="3957187"/>
            <a:ext cx="508320" cy="229680"/>
            <a:chOff x="2066520" y="3957187"/>
            <a:chExt cx="508320" cy="229680"/>
          </a:xfrm>
        </p:grpSpPr>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2B4C264F-70EA-45FF-B4DF-25DFF2570805}"/>
                    </a:ext>
                  </a:extLst>
                </p14:cNvPr>
                <p14:cNvContentPartPr/>
                <p14:nvPr/>
              </p14:nvContentPartPr>
              <p14:xfrm>
                <a:off x="2066520" y="4066627"/>
                <a:ext cx="312840" cy="120240"/>
              </p14:xfrm>
            </p:contentPart>
          </mc:Choice>
          <mc:Fallback xmlns="">
            <p:pic>
              <p:nvPicPr>
                <p:cNvPr id="5" name="Freihand 4">
                  <a:extLst>
                    <a:ext uri="{FF2B5EF4-FFF2-40B4-BE49-F238E27FC236}">
                      <a16:creationId xmlns:a16="http://schemas.microsoft.com/office/drawing/2014/main" id="{2B4C264F-70EA-45FF-B4DF-25DFF2570805}"/>
                    </a:ext>
                  </a:extLst>
                </p:cNvPr>
                <p:cNvPicPr/>
                <p:nvPr/>
              </p:nvPicPr>
              <p:blipFill>
                <a:blip r:embed="rId9"/>
                <a:stretch>
                  <a:fillRect/>
                </a:stretch>
              </p:blipFill>
              <p:spPr>
                <a:xfrm>
                  <a:off x="2062200" y="4062307"/>
                  <a:ext cx="32148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B4B72719-437A-4A08-B6C9-245F45F76213}"/>
                    </a:ext>
                  </a:extLst>
                </p14:cNvPr>
                <p14:cNvContentPartPr/>
                <p14:nvPr/>
              </p14:nvContentPartPr>
              <p14:xfrm>
                <a:off x="2342640" y="4011547"/>
                <a:ext cx="360" cy="360"/>
              </p14:xfrm>
            </p:contentPart>
          </mc:Choice>
          <mc:Fallback xmlns="">
            <p:pic>
              <p:nvPicPr>
                <p:cNvPr id="6" name="Freihand 5">
                  <a:extLst>
                    <a:ext uri="{FF2B5EF4-FFF2-40B4-BE49-F238E27FC236}">
                      <a16:creationId xmlns:a16="http://schemas.microsoft.com/office/drawing/2014/main" id="{B4B72719-437A-4A08-B6C9-245F45F76213}"/>
                    </a:ext>
                  </a:extLst>
                </p:cNvPr>
                <p:cNvPicPr/>
                <p:nvPr/>
              </p:nvPicPr>
              <p:blipFill>
                <a:blip r:embed="rId11"/>
                <a:stretch>
                  <a:fillRect/>
                </a:stretch>
              </p:blipFill>
              <p:spPr>
                <a:xfrm>
                  <a:off x="2338320" y="4007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B91F3C5B-7CAF-4A8C-8F01-3B83B73D7302}"/>
                    </a:ext>
                  </a:extLst>
                </p14:cNvPr>
                <p14:cNvContentPartPr/>
                <p14:nvPr/>
              </p14:nvContentPartPr>
              <p14:xfrm>
                <a:off x="2416080" y="3957187"/>
                <a:ext cx="158760" cy="183240"/>
              </p14:xfrm>
            </p:contentPart>
          </mc:Choice>
          <mc:Fallback xmlns="">
            <p:pic>
              <p:nvPicPr>
                <p:cNvPr id="7" name="Freihand 6">
                  <a:extLst>
                    <a:ext uri="{FF2B5EF4-FFF2-40B4-BE49-F238E27FC236}">
                      <a16:creationId xmlns:a16="http://schemas.microsoft.com/office/drawing/2014/main" id="{B91F3C5B-7CAF-4A8C-8F01-3B83B73D7302}"/>
                    </a:ext>
                  </a:extLst>
                </p:cNvPr>
                <p:cNvPicPr/>
                <p:nvPr/>
              </p:nvPicPr>
              <p:blipFill>
                <a:blip r:embed="rId13"/>
                <a:stretch>
                  <a:fillRect/>
                </a:stretch>
              </p:blipFill>
              <p:spPr>
                <a:xfrm>
                  <a:off x="2411760" y="3952867"/>
                  <a:ext cx="167400" cy="191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0" name="Freihand 9">
                <a:extLst>
                  <a:ext uri="{FF2B5EF4-FFF2-40B4-BE49-F238E27FC236}">
                    <a16:creationId xmlns:a16="http://schemas.microsoft.com/office/drawing/2014/main" id="{86519D97-12DC-432F-AC0A-B28DF4833543}"/>
                  </a:ext>
                </a:extLst>
              </p14:cNvPr>
              <p14:cNvContentPartPr/>
              <p14:nvPr/>
            </p14:nvContentPartPr>
            <p14:xfrm>
              <a:off x="2806320" y="4066987"/>
              <a:ext cx="199800" cy="82800"/>
            </p14:xfrm>
          </p:contentPart>
        </mc:Choice>
        <mc:Fallback xmlns="">
          <p:pic>
            <p:nvPicPr>
              <p:cNvPr id="10" name="Freihand 9">
                <a:extLst>
                  <a:ext uri="{FF2B5EF4-FFF2-40B4-BE49-F238E27FC236}">
                    <a16:creationId xmlns:a16="http://schemas.microsoft.com/office/drawing/2014/main" id="{86519D97-12DC-432F-AC0A-B28DF4833543}"/>
                  </a:ext>
                </a:extLst>
              </p:cNvPr>
              <p:cNvPicPr/>
              <p:nvPr/>
            </p:nvPicPr>
            <p:blipFill>
              <a:blip r:embed="rId15"/>
              <a:stretch>
                <a:fillRect/>
              </a:stretch>
            </p:blipFill>
            <p:spPr>
              <a:xfrm>
                <a:off x="2802000" y="4062667"/>
                <a:ext cx="20844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Freihand 11">
                <a:extLst>
                  <a:ext uri="{FF2B5EF4-FFF2-40B4-BE49-F238E27FC236}">
                    <a16:creationId xmlns:a16="http://schemas.microsoft.com/office/drawing/2014/main" id="{1E49499C-9BD1-4A94-A85B-1B984A88D13B}"/>
                  </a:ext>
                </a:extLst>
              </p14:cNvPr>
              <p14:cNvContentPartPr/>
              <p14:nvPr/>
            </p14:nvContentPartPr>
            <p14:xfrm>
              <a:off x="2987400" y="3981307"/>
              <a:ext cx="360" cy="360"/>
            </p14:xfrm>
          </p:contentPart>
        </mc:Choice>
        <mc:Fallback xmlns="">
          <p:pic>
            <p:nvPicPr>
              <p:cNvPr id="12" name="Freihand 11">
                <a:extLst>
                  <a:ext uri="{FF2B5EF4-FFF2-40B4-BE49-F238E27FC236}">
                    <a16:creationId xmlns:a16="http://schemas.microsoft.com/office/drawing/2014/main" id="{1E49499C-9BD1-4A94-A85B-1B984A88D13B}"/>
                  </a:ext>
                </a:extLst>
              </p:cNvPr>
              <p:cNvPicPr/>
              <p:nvPr/>
            </p:nvPicPr>
            <p:blipFill>
              <a:blip r:embed="rId11"/>
              <a:stretch>
                <a:fillRect/>
              </a:stretch>
            </p:blipFill>
            <p:spPr>
              <a:xfrm>
                <a:off x="2983080" y="3976987"/>
                <a:ext cx="9000" cy="9000"/>
              </a:xfrm>
              <a:prstGeom prst="rect">
                <a:avLst/>
              </a:prstGeom>
            </p:spPr>
          </p:pic>
        </mc:Fallback>
      </mc:AlternateContent>
      <p:grpSp>
        <p:nvGrpSpPr>
          <p:cNvPr id="25" name="Gruppieren 24">
            <a:extLst>
              <a:ext uri="{FF2B5EF4-FFF2-40B4-BE49-F238E27FC236}">
                <a16:creationId xmlns:a16="http://schemas.microsoft.com/office/drawing/2014/main" id="{8174062E-1E3E-433E-B8D4-4CF2C59139F5}"/>
              </a:ext>
            </a:extLst>
          </p:cNvPr>
          <p:cNvGrpSpPr/>
          <p:nvPr/>
        </p:nvGrpSpPr>
        <p:grpSpPr>
          <a:xfrm>
            <a:off x="3238320" y="3956827"/>
            <a:ext cx="1445040" cy="293040"/>
            <a:chOff x="3238320" y="3956827"/>
            <a:chExt cx="1445040" cy="293040"/>
          </a:xfrm>
        </p:grpSpPr>
        <mc:AlternateContent xmlns:mc="http://schemas.openxmlformats.org/markup-compatibility/2006" xmlns:p14="http://schemas.microsoft.com/office/powerpoint/2010/main">
          <mc:Choice Requires="p14">
            <p:contentPart p14:bwMode="auto" r:id="rId17">
              <p14:nvContentPartPr>
                <p14:cNvPr id="13" name="Freihand 12">
                  <a:extLst>
                    <a:ext uri="{FF2B5EF4-FFF2-40B4-BE49-F238E27FC236}">
                      <a16:creationId xmlns:a16="http://schemas.microsoft.com/office/drawing/2014/main" id="{ED841F59-CAF6-466E-94D1-E4E6B5778688}"/>
                    </a:ext>
                  </a:extLst>
                </p14:cNvPr>
                <p14:cNvContentPartPr/>
                <p14:nvPr/>
              </p14:nvContentPartPr>
              <p14:xfrm>
                <a:off x="3238320" y="4034227"/>
                <a:ext cx="258120" cy="102600"/>
              </p14:xfrm>
            </p:contentPart>
          </mc:Choice>
          <mc:Fallback xmlns="">
            <p:pic>
              <p:nvPicPr>
                <p:cNvPr id="13" name="Freihand 12">
                  <a:extLst>
                    <a:ext uri="{FF2B5EF4-FFF2-40B4-BE49-F238E27FC236}">
                      <a16:creationId xmlns:a16="http://schemas.microsoft.com/office/drawing/2014/main" id="{ED841F59-CAF6-466E-94D1-E4E6B5778688}"/>
                    </a:ext>
                  </a:extLst>
                </p:cNvPr>
                <p:cNvPicPr/>
                <p:nvPr/>
              </p:nvPicPr>
              <p:blipFill>
                <a:blip r:embed="rId18"/>
                <a:stretch>
                  <a:fillRect/>
                </a:stretch>
              </p:blipFill>
              <p:spPr>
                <a:xfrm>
                  <a:off x="3234000" y="4029907"/>
                  <a:ext cx="2667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4" name="Freihand 13">
                  <a:extLst>
                    <a:ext uri="{FF2B5EF4-FFF2-40B4-BE49-F238E27FC236}">
                      <a16:creationId xmlns:a16="http://schemas.microsoft.com/office/drawing/2014/main" id="{19E8E6FD-7847-4251-9D7A-A6202AF20AA1}"/>
                    </a:ext>
                  </a:extLst>
                </p14:cNvPr>
                <p14:cNvContentPartPr/>
                <p14:nvPr/>
              </p14:nvContentPartPr>
              <p14:xfrm>
                <a:off x="3523800" y="3956827"/>
                <a:ext cx="133560" cy="183240"/>
              </p14:xfrm>
            </p:contentPart>
          </mc:Choice>
          <mc:Fallback xmlns="">
            <p:pic>
              <p:nvPicPr>
                <p:cNvPr id="14" name="Freihand 13">
                  <a:extLst>
                    <a:ext uri="{FF2B5EF4-FFF2-40B4-BE49-F238E27FC236}">
                      <a16:creationId xmlns:a16="http://schemas.microsoft.com/office/drawing/2014/main" id="{19E8E6FD-7847-4251-9D7A-A6202AF20AA1}"/>
                    </a:ext>
                  </a:extLst>
                </p:cNvPr>
                <p:cNvPicPr/>
                <p:nvPr/>
              </p:nvPicPr>
              <p:blipFill>
                <a:blip r:embed="rId20"/>
                <a:stretch>
                  <a:fillRect/>
                </a:stretch>
              </p:blipFill>
              <p:spPr>
                <a:xfrm>
                  <a:off x="3519480" y="3952507"/>
                  <a:ext cx="1422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C9CF5950-4822-4D96-8C42-78D257BF09EE}"/>
                    </a:ext>
                  </a:extLst>
                </p14:cNvPr>
                <p14:cNvContentPartPr/>
                <p14:nvPr/>
              </p14:nvContentPartPr>
              <p14:xfrm>
                <a:off x="3616680" y="4025227"/>
                <a:ext cx="95400" cy="221400"/>
              </p14:xfrm>
            </p:contentPart>
          </mc:Choice>
          <mc:Fallback xmlns="">
            <p:pic>
              <p:nvPicPr>
                <p:cNvPr id="15" name="Freihand 14">
                  <a:extLst>
                    <a:ext uri="{FF2B5EF4-FFF2-40B4-BE49-F238E27FC236}">
                      <a16:creationId xmlns:a16="http://schemas.microsoft.com/office/drawing/2014/main" id="{C9CF5950-4822-4D96-8C42-78D257BF09EE}"/>
                    </a:ext>
                  </a:extLst>
                </p:cNvPr>
                <p:cNvPicPr/>
                <p:nvPr/>
              </p:nvPicPr>
              <p:blipFill>
                <a:blip r:embed="rId22"/>
                <a:stretch>
                  <a:fillRect/>
                </a:stretch>
              </p:blipFill>
              <p:spPr>
                <a:xfrm>
                  <a:off x="3612360" y="4020907"/>
                  <a:ext cx="10404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726145DD-10FF-49F2-BE4D-9C516AFFA1E0}"/>
                    </a:ext>
                  </a:extLst>
                </p14:cNvPr>
                <p14:cNvContentPartPr/>
                <p14:nvPr/>
              </p14:nvContentPartPr>
              <p14:xfrm>
                <a:off x="3718200" y="4036747"/>
                <a:ext cx="229320" cy="78480"/>
              </p14:xfrm>
            </p:contentPart>
          </mc:Choice>
          <mc:Fallback xmlns="">
            <p:pic>
              <p:nvPicPr>
                <p:cNvPr id="16" name="Freihand 15">
                  <a:extLst>
                    <a:ext uri="{FF2B5EF4-FFF2-40B4-BE49-F238E27FC236}">
                      <a16:creationId xmlns:a16="http://schemas.microsoft.com/office/drawing/2014/main" id="{726145DD-10FF-49F2-BE4D-9C516AFFA1E0}"/>
                    </a:ext>
                  </a:extLst>
                </p:cNvPr>
                <p:cNvPicPr/>
                <p:nvPr/>
              </p:nvPicPr>
              <p:blipFill>
                <a:blip r:embed="rId24"/>
                <a:stretch>
                  <a:fillRect/>
                </a:stretch>
              </p:blipFill>
              <p:spPr>
                <a:xfrm>
                  <a:off x="3713880" y="4032427"/>
                  <a:ext cx="23796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29A1B835-841E-4509-B34C-20D562BF0D9D}"/>
                    </a:ext>
                  </a:extLst>
                </p14:cNvPr>
                <p14:cNvContentPartPr/>
                <p14:nvPr/>
              </p14:nvContentPartPr>
              <p14:xfrm>
                <a:off x="3916200" y="4061227"/>
                <a:ext cx="94680" cy="56520"/>
              </p14:xfrm>
            </p:contentPart>
          </mc:Choice>
          <mc:Fallback xmlns="">
            <p:pic>
              <p:nvPicPr>
                <p:cNvPr id="17" name="Freihand 16">
                  <a:extLst>
                    <a:ext uri="{FF2B5EF4-FFF2-40B4-BE49-F238E27FC236}">
                      <a16:creationId xmlns:a16="http://schemas.microsoft.com/office/drawing/2014/main" id="{29A1B835-841E-4509-B34C-20D562BF0D9D}"/>
                    </a:ext>
                  </a:extLst>
                </p:cNvPr>
                <p:cNvPicPr/>
                <p:nvPr/>
              </p:nvPicPr>
              <p:blipFill>
                <a:blip r:embed="rId26"/>
                <a:stretch>
                  <a:fillRect/>
                </a:stretch>
              </p:blipFill>
              <p:spPr>
                <a:xfrm>
                  <a:off x="3911880" y="4056907"/>
                  <a:ext cx="10332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1" name="Freihand 20">
                  <a:extLst>
                    <a:ext uri="{FF2B5EF4-FFF2-40B4-BE49-F238E27FC236}">
                      <a16:creationId xmlns:a16="http://schemas.microsoft.com/office/drawing/2014/main" id="{7EEAF4F8-E371-4F2D-A45C-75617143E6A0}"/>
                    </a:ext>
                  </a:extLst>
                </p14:cNvPr>
                <p14:cNvContentPartPr/>
                <p14:nvPr/>
              </p14:nvContentPartPr>
              <p14:xfrm>
                <a:off x="4047600" y="4035307"/>
                <a:ext cx="346680" cy="214560"/>
              </p14:xfrm>
            </p:contentPart>
          </mc:Choice>
          <mc:Fallback xmlns="">
            <p:pic>
              <p:nvPicPr>
                <p:cNvPr id="21" name="Freihand 20">
                  <a:extLst>
                    <a:ext uri="{FF2B5EF4-FFF2-40B4-BE49-F238E27FC236}">
                      <a16:creationId xmlns:a16="http://schemas.microsoft.com/office/drawing/2014/main" id="{7EEAF4F8-E371-4F2D-A45C-75617143E6A0}"/>
                    </a:ext>
                  </a:extLst>
                </p:cNvPr>
                <p:cNvPicPr/>
                <p:nvPr/>
              </p:nvPicPr>
              <p:blipFill>
                <a:blip r:embed="rId28"/>
                <a:stretch>
                  <a:fillRect/>
                </a:stretch>
              </p:blipFill>
              <p:spPr>
                <a:xfrm>
                  <a:off x="4043280" y="4030987"/>
                  <a:ext cx="35532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2" name="Freihand 21">
                  <a:extLst>
                    <a:ext uri="{FF2B5EF4-FFF2-40B4-BE49-F238E27FC236}">
                      <a16:creationId xmlns:a16="http://schemas.microsoft.com/office/drawing/2014/main" id="{B255E1DE-F24F-4D99-B428-38FA2F191975}"/>
                    </a:ext>
                  </a:extLst>
                </p14:cNvPr>
                <p14:cNvContentPartPr/>
                <p14:nvPr/>
              </p14:nvContentPartPr>
              <p14:xfrm>
                <a:off x="4440000" y="4014427"/>
                <a:ext cx="243360" cy="83520"/>
              </p14:xfrm>
            </p:contentPart>
          </mc:Choice>
          <mc:Fallback xmlns="">
            <p:pic>
              <p:nvPicPr>
                <p:cNvPr id="22" name="Freihand 21">
                  <a:extLst>
                    <a:ext uri="{FF2B5EF4-FFF2-40B4-BE49-F238E27FC236}">
                      <a16:creationId xmlns:a16="http://schemas.microsoft.com/office/drawing/2014/main" id="{B255E1DE-F24F-4D99-B428-38FA2F191975}"/>
                    </a:ext>
                  </a:extLst>
                </p:cNvPr>
                <p:cNvPicPr/>
                <p:nvPr/>
              </p:nvPicPr>
              <p:blipFill>
                <a:blip r:embed="rId30"/>
                <a:stretch>
                  <a:fillRect/>
                </a:stretch>
              </p:blipFill>
              <p:spPr>
                <a:xfrm>
                  <a:off x="4435680" y="4010107"/>
                  <a:ext cx="252000" cy="92160"/>
                </a:xfrm>
                <a:prstGeom prst="rect">
                  <a:avLst/>
                </a:prstGeom>
              </p:spPr>
            </p:pic>
          </mc:Fallback>
        </mc:AlternateContent>
      </p:grpSp>
      <p:grpSp>
        <p:nvGrpSpPr>
          <p:cNvPr id="45" name="Gruppieren 44">
            <a:extLst>
              <a:ext uri="{FF2B5EF4-FFF2-40B4-BE49-F238E27FC236}">
                <a16:creationId xmlns:a16="http://schemas.microsoft.com/office/drawing/2014/main" id="{ABD86BCB-628D-4322-94C1-61B7D0BF0E89}"/>
              </a:ext>
            </a:extLst>
          </p:cNvPr>
          <p:cNvGrpSpPr/>
          <p:nvPr/>
        </p:nvGrpSpPr>
        <p:grpSpPr>
          <a:xfrm>
            <a:off x="4835640" y="3882667"/>
            <a:ext cx="3265560" cy="459360"/>
            <a:chOff x="4835640" y="3882667"/>
            <a:chExt cx="3265560" cy="459360"/>
          </a:xfrm>
        </p:grpSpPr>
        <mc:AlternateContent xmlns:mc="http://schemas.openxmlformats.org/markup-compatibility/2006" xmlns:p14="http://schemas.microsoft.com/office/powerpoint/2010/main">
          <mc:Choice Requires="p14">
            <p:contentPart p14:bwMode="auto" r:id="rId31">
              <p14:nvContentPartPr>
                <p14:cNvPr id="26" name="Freihand 25">
                  <a:extLst>
                    <a:ext uri="{FF2B5EF4-FFF2-40B4-BE49-F238E27FC236}">
                      <a16:creationId xmlns:a16="http://schemas.microsoft.com/office/drawing/2014/main" id="{088D98E5-B4AC-48FD-ADBC-8FCD81CEB659}"/>
                    </a:ext>
                  </a:extLst>
                </p14:cNvPr>
                <p14:cNvContentPartPr/>
                <p14:nvPr/>
              </p14:nvContentPartPr>
              <p14:xfrm>
                <a:off x="4837080" y="3961507"/>
                <a:ext cx="24120" cy="157320"/>
              </p14:xfrm>
            </p:contentPart>
          </mc:Choice>
          <mc:Fallback xmlns="">
            <p:pic>
              <p:nvPicPr>
                <p:cNvPr id="26" name="Freihand 25">
                  <a:extLst>
                    <a:ext uri="{FF2B5EF4-FFF2-40B4-BE49-F238E27FC236}">
                      <a16:creationId xmlns:a16="http://schemas.microsoft.com/office/drawing/2014/main" id="{088D98E5-B4AC-48FD-ADBC-8FCD81CEB659}"/>
                    </a:ext>
                  </a:extLst>
                </p:cNvPr>
                <p:cNvPicPr/>
                <p:nvPr/>
              </p:nvPicPr>
              <p:blipFill>
                <a:blip r:embed="rId32"/>
                <a:stretch>
                  <a:fillRect/>
                </a:stretch>
              </p:blipFill>
              <p:spPr>
                <a:xfrm>
                  <a:off x="4832760" y="3957187"/>
                  <a:ext cx="3276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7" name="Freihand 26">
                  <a:extLst>
                    <a:ext uri="{FF2B5EF4-FFF2-40B4-BE49-F238E27FC236}">
                      <a16:creationId xmlns:a16="http://schemas.microsoft.com/office/drawing/2014/main" id="{084D3849-E903-4245-822A-F3E97E816A5D}"/>
                    </a:ext>
                  </a:extLst>
                </p14:cNvPr>
                <p14:cNvContentPartPr/>
                <p14:nvPr/>
              </p14:nvContentPartPr>
              <p14:xfrm>
                <a:off x="4845000" y="3965107"/>
                <a:ext cx="136800" cy="14040"/>
              </p14:xfrm>
            </p:contentPart>
          </mc:Choice>
          <mc:Fallback xmlns="">
            <p:pic>
              <p:nvPicPr>
                <p:cNvPr id="27" name="Freihand 26">
                  <a:extLst>
                    <a:ext uri="{FF2B5EF4-FFF2-40B4-BE49-F238E27FC236}">
                      <a16:creationId xmlns:a16="http://schemas.microsoft.com/office/drawing/2014/main" id="{084D3849-E903-4245-822A-F3E97E816A5D}"/>
                    </a:ext>
                  </a:extLst>
                </p:cNvPr>
                <p:cNvPicPr/>
                <p:nvPr/>
              </p:nvPicPr>
              <p:blipFill>
                <a:blip r:embed="rId34"/>
                <a:stretch>
                  <a:fillRect/>
                </a:stretch>
              </p:blipFill>
              <p:spPr>
                <a:xfrm>
                  <a:off x="4840680" y="3960787"/>
                  <a:ext cx="1454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8" name="Freihand 27">
                  <a:extLst>
                    <a:ext uri="{FF2B5EF4-FFF2-40B4-BE49-F238E27FC236}">
                      <a16:creationId xmlns:a16="http://schemas.microsoft.com/office/drawing/2014/main" id="{89D7E5CB-BD4A-4822-84DE-E8141F9A524B}"/>
                    </a:ext>
                  </a:extLst>
                </p14:cNvPr>
                <p14:cNvContentPartPr/>
                <p14:nvPr/>
              </p14:nvContentPartPr>
              <p14:xfrm>
                <a:off x="4835640" y="4021627"/>
                <a:ext cx="146880" cy="117000"/>
              </p14:xfrm>
            </p:contentPart>
          </mc:Choice>
          <mc:Fallback xmlns="">
            <p:pic>
              <p:nvPicPr>
                <p:cNvPr id="28" name="Freihand 27">
                  <a:extLst>
                    <a:ext uri="{FF2B5EF4-FFF2-40B4-BE49-F238E27FC236}">
                      <a16:creationId xmlns:a16="http://schemas.microsoft.com/office/drawing/2014/main" id="{89D7E5CB-BD4A-4822-84DE-E8141F9A524B}"/>
                    </a:ext>
                  </a:extLst>
                </p:cNvPr>
                <p:cNvPicPr/>
                <p:nvPr/>
              </p:nvPicPr>
              <p:blipFill>
                <a:blip r:embed="rId36"/>
                <a:stretch>
                  <a:fillRect/>
                </a:stretch>
              </p:blipFill>
              <p:spPr>
                <a:xfrm>
                  <a:off x="4831320" y="4017307"/>
                  <a:ext cx="15552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9" name="Freihand 28">
                  <a:extLst>
                    <a:ext uri="{FF2B5EF4-FFF2-40B4-BE49-F238E27FC236}">
                      <a16:creationId xmlns:a16="http://schemas.microsoft.com/office/drawing/2014/main" id="{7EB13B2D-B0F3-4DC6-8B3F-BE66D51DA3B6}"/>
                    </a:ext>
                  </a:extLst>
                </p14:cNvPr>
                <p14:cNvContentPartPr/>
                <p14:nvPr/>
              </p14:nvContentPartPr>
              <p14:xfrm>
                <a:off x="4976400" y="4067347"/>
                <a:ext cx="166320" cy="47160"/>
              </p14:xfrm>
            </p:contentPart>
          </mc:Choice>
          <mc:Fallback xmlns="">
            <p:pic>
              <p:nvPicPr>
                <p:cNvPr id="29" name="Freihand 28">
                  <a:extLst>
                    <a:ext uri="{FF2B5EF4-FFF2-40B4-BE49-F238E27FC236}">
                      <a16:creationId xmlns:a16="http://schemas.microsoft.com/office/drawing/2014/main" id="{7EB13B2D-B0F3-4DC6-8B3F-BE66D51DA3B6}"/>
                    </a:ext>
                  </a:extLst>
                </p:cNvPr>
                <p:cNvPicPr/>
                <p:nvPr/>
              </p:nvPicPr>
              <p:blipFill>
                <a:blip r:embed="rId38"/>
                <a:stretch>
                  <a:fillRect/>
                </a:stretch>
              </p:blipFill>
              <p:spPr>
                <a:xfrm>
                  <a:off x="4972080" y="4063027"/>
                  <a:ext cx="17496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0" name="Freihand 29">
                  <a:extLst>
                    <a:ext uri="{FF2B5EF4-FFF2-40B4-BE49-F238E27FC236}">
                      <a16:creationId xmlns:a16="http://schemas.microsoft.com/office/drawing/2014/main" id="{9EF50AF3-2C62-4FEC-A342-79F009315AD9}"/>
                    </a:ext>
                  </a:extLst>
                </p14:cNvPr>
                <p14:cNvContentPartPr/>
                <p14:nvPr/>
              </p14:nvContentPartPr>
              <p14:xfrm>
                <a:off x="5141640" y="3965827"/>
                <a:ext cx="360" cy="360"/>
              </p14:xfrm>
            </p:contentPart>
          </mc:Choice>
          <mc:Fallback xmlns="">
            <p:pic>
              <p:nvPicPr>
                <p:cNvPr id="30" name="Freihand 29">
                  <a:extLst>
                    <a:ext uri="{FF2B5EF4-FFF2-40B4-BE49-F238E27FC236}">
                      <a16:creationId xmlns:a16="http://schemas.microsoft.com/office/drawing/2014/main" id="{9EF50AF3-2C62-4FEC-A342-79F009315AD9}"/>
                    </a:ext>
                  </a:extLst>
                </p:cNvPr>
                <p:cNvPicPr/>
                <p:nvPr/>
              </p:nvPicPr>
              <p:blipFill>
                <a:blip r:embed="rId11"/>
                <a:stretch>
                  <a:fillRect/>
                </a:stretch>
              </p:blipFill>
              <p:spPr>
                <a:xfrm>
                  <a:off x="5137320" y="39615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1" name="Freihand 30">
                  <a:extLst>
                    <a:ext uri="{FF2B5EF4-FFF2-40B4-BE49-F238E27FC236}">
                      <a16:creationId xmlns:a16="http://schemas.microsoft.com/office/drawing/2014/main" id="{1AD2DC2F-46AE-46C9-9E75-A9D98DB8C2AC}"/>
                    </a:ext>
                  </a:extLst>
                </p14:cNvPr>
                <p14:cNvContentPartPr/>
                <p14:nvPr/>
              </p14:nvContentPartPr>
              <p14:xfrm>
                <a:off x="5181600" y="3944947"/>
                <a:ext cx="98280" cy="169560"/>
              </p14:xfrm>
            </p:contentPart>
          </mc:Choice>
          <mc:Fallback xmlns="">
            <p:pic>
              <p:nvPicPr>
                <p:cNvPr id="31" name="Freihand 30">
                  <a:extLst>
                    <a:ext uri="{FF2B5EF4-FFF2-40B4-BE49-F238E27FC236}">
                      <a16:creationId xmlns:a16="http://schemas.microsoft.com/office/drawing/2014/main" id="{1AD2DC2F-46AE-46C9-9E75-A9D98DB8C2AC}"/>
                    </a:ext>
                  </a:extLst>
                </p:cNvPr>
                <p:cNvPicPr/>
                <p:nvPr/>
              </p:nvPicPr>
              <p:blipFill>
                <a:blip r:embed="rId41"/>
                <a:stretch>
                  <a:fillRect/>
                </a:stretch>
              </p:blipFill>
              <p:spPr>
                <a:xfrm>
                  <a:off x="5177280" y="3940627"/>
                  <a:ext cx="1069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3" name="Freihand 32">
                  <a:extLst>
                    <a:ext uri="{FF2B5EF4-FFF2-40B4-BE49-F238E27FC236}">
                      <a16:creationId xmlns:a16="http://schemas.microsoft.com/office/drawing/2014/main" id="{E4F25C00-B62E-4446-87CB-D0ACEE22FBDC}"/>
                    </a:ext>
                  </a:extLst>
                </p14:cNvPr>
                <p14:cNvContentPartPr/>
                <p14:nvPr/>
              </p14:nvContentPartPr>
              <p14:xfrm>
                <a:off x="5296440" y="3917587"/>
                <a:ext cx="229320" cy="201960"/>
              </p14:xfrm>
            </p:contentPart>
          </mc:Choice>
          <mc:Fallback xmlns="">
            <p:pic>
              <p:nvPicPr>
                <p:cNvPr id="33" name="Freihand 32">
                  <a:extLst>
                    <a:ext uri="{FF2B5EF4-FFF2-40B4-BE49-F238E27FC236}">
                      <a16:creationId xmlns:a16="http://schemas.microsoft.com/office/drawing/2014/main" id="{E4F25C00-B62E-4446-87CB-D0ACEE22FBDC}"/>
                    </a:ext>
                  </a:extLst>
                </p:cNvPr>
                <p:cNvPicPr/>
                <p:nvPr/>
              </p:nvPicPr>
              <p:blipFill>
                <a:blip r:embed="rId43"/>
                <a:stretch>
                  <a:fillRect/>
                </a:stretch>
              </p:blipFill>
              <p:spPr>
                <a:xfrm>
                  <a:off x="5292120" y="3913267"/>
                  <a:ext cx="23796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4" name="Freihand 33">
                  <a:extLst>
                    <a:ext uri="{FF2B5EF4-FFF2-40B4-BE49-F238E27FC236}">
                      <a16:creationId xmlns:a16="http://schemas.microsoft.com/office/drawing/2014/main" id="{07CFE565-1DF0-48E1-9123-6448E3737E3F}"/>
                    </a:ext>
                  </a:extLst>
                </p14:cNvPr>
                <p14:cNvContentPartPr/>
                <p14:nvPr/>
              </p14:nvContentPartPr>
              <p14:xfrm>
                <a:off x="5435400" y="3919027"/>
                <a:ext cx="46440" cy="7560"/>
              </p14:xfrm>
            </p:contentPart>
          </mc:Choice>
          <mc:Fallback xmlns="">
            <p:pic>
              <p:nvPicPr>
                <p:cNvPr id="34" name="Freihand 33">
                  <a:extLst>
                    <a:ext uri="{FF2B5EF4-FFF2-40B4-BE49-F238E27FC236}">
                      <a16:creationId xmlns:a16="http://schemas.microsoft.com/office/drawing/2014/main" id="{07CFE565-1DF0-48E1-9123-6448E3737E3F}"/>
                    </a:ext>
                  </a:extLst>
                </p:cNvPr>
                <p:cNvPicPr/>
                <p:nvPr/>
              </p:nvPicPr>
              <p:blipFill>
                <a:blip r:embed="rId45"/>
                <a:stretch>
                  <a:fillRect/>
                </a:stretch>
              </p:blipFill>
              <p:spPr>
                <a:xfrm>
                  <a:off x="5431080" y="3914707"/>
                  <a:ext cx="550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5" name="Freihand 34">
                  <a:extLst>
                    <a:ext uri="{FF2B5EF4-FFF2-40B4-BE49-F238E27FC236}">
                      <a16:creationId xmlns:a16="http://schemas.microsoft.com/office/drawing/2014/main" id="{25649984-270D-4C2C-8548-2571EE33C675}"/>
                    </a:ext>
                  </a:extLst>
                </p14:cNvPr>
                <p14:cNvContentPartPr/>
                <p14:nvPr/>
              </p14:nvContentPartPr>
              <p14:xfrm>
                <a:off x="5499480" y="4005787"/>
                <a:ext cx="235800" cy="104400"/>
              </p14:xfrm>
            </p:contentPart>
          </mc:Choice>
          <mc:Fallback xmlns="">
            <p:pic>
              <p:nvPicPr>
                <p:cNvPr id="35" name="Freihand 34">
                  <a:extLst>
                    <a:ext uri="{FF2B5EF4-FFF2-40B4-BE49-F238E27FC236}">
                      <a16:creationId xmlns:a16="http://schemas.microsoft.com/office/drawing/2014/main" id="{25649984-270D-4C2C-8548-2571EE33C675}"/>
                    </a:ext>
                  </a:extLst>
                </p:cNvPr>
                <p:cNvPicPr/>
                <p:nvPr/>
              </p:nvPicPr>
              <p:blipFill>
                <a:blip r:embed="rId47"/>
                <a:stretch>
                  <a:fillRect/>
                </a:stretch>
              </p:blipFill>
              <p:spPr>
                <a:xfrm>
                  <a:off x="5495160" y="4001467"/>
                  <a:ext cx="2444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6" name="Freihand 35">
                  <a:extLst>
                    <a:ext uri="{FF2B5EF4-FFF2-40B4-BE49-F238E27FC236}">
                      <a16:creationId xmlns:a16="http://schemas.microsoft.com/office/drawing/2014/main" id="{24A3A8FF-164F-496E-9435-2162DD96D1F0}"/>
                    </a:ext>
                  </a:extLst>
                </p14:cNvPr>
                <p14:cNvContentPartPr/>
                <p14:nvPr/>
              </p14:nvContentPartPr>
              <p14:xfrm>
                <a:off x="5918160" y="3993547"/>
                <a:ext cx="215280" cy="114840"/>
              </p14:xfrm>
            </p:contentPart>
          </mc:Choice>
          <mc:Fallback xmlns="">
            <p:pic>
              <p:nvPicPr>
                <p:cNvPr id="36" name="Freihand 35">
                  <a:extLst>
                    <a:ext uri="{FF2B5EF4-FFF2-40B4-BE49-F238E27FC236}">
                      <a16:creationId xmlns:a16="http://schemas.microsoft.com/office/drawing/2014/main" id="{24A3A8FF-164F-496E-9435-2162DD96D1F0}"/>
                    </a:ext>
                  </a:extLst>
                </p:cNvPr>
                <p:cNvPicPr/>
                <p:nvPr/>
              </p:nvPicPr>
              <p:blipFill>
                <a:blip r:embed="rId49"/>
                <a:stretch>
                  <a:fillRect/>
                </a:stretch>
              </p:blipFill>
              <p:spPr>
                <a:xfrm>
                  <a:off x="5913840" y="3989227"/>
                  <a:ext cx="22392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7" name="Freihand 36">
                  <a:extLst>
                    <a:ext uri="{FF2B5EF4-FFF2-40B4-BE49-F238E27FC236}">
                      <a16:creationId xmlns:a16="http://schemas.microsoft.com/office/drawing/2014/main" id="{1E0D8F0E-0867-4336-82F0-A5CB46D9066B}"/>
                    </a:ext>
                  </a:extLst>
                </p14:cNvPr>
                <p14:cNvContentPartPr/>
                <p14:nvPr/>
              </p14:nvContentPartPr>
              <p14:xfrm>
                <a:off x="6082680" y="3994627"/>
                <a:ext cx="198720" cy="71640"/>
              </p14:xfrm>
            </p:contentPart>
          </mc:Choice>
          <mc:Fallback xmlns="">
            <p:pic>
              <p:nvPicPr>
                <p:cNvPr id="37" name="Freihand 36">
                  <a:extLst>
                    <a:ext uri="{FF2B5EF4-FFF2-40B4-BE49-F238E27FC236}">
                      <a16:creationId xmlns:a16="http://schemas.microsoft.com/office/drawing/2014/main" id="{1E0D8F0E-0867-4336-82F0-A5CB46D9066B}"/>
                    </a:ext>
                  </a:extLst>
                </p:cNvPr>
                <p:cNvPicPr/>
                <p:nvPr/>
              </p:nvPicPr>
              <p:blipFill>
                <a:blip r:embed="rId51"/>
                <a:stretch>
                  <a:fillRect/>
                </a:stretch>
              </p:blipFill>
              <p:spPr>
                <a:xfrm>
                  <a:off x="6078360" y="3990307"/>
                  <a:ext cx="20736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8" name="Freihand 37">
                  <a:extLst>
                    <a:ext uri="{FF2B5EF4-FFF2-40B4-BE49-F238E27FC236}">
                      <a16:creationId xmlns:a16="http://schemas.microsoft.com/office/drawing/2014/main" id="{9C713542-6CAE-4420-BA7B-9459FF5C2590}"/>
                    </a:ext>
                  </a:extLst>
                </p14:cNvPr>
                <p14:cNvContentPartPr/>
                <p14:nvPr/>
              </p14:nvContentPartPr>
              <p14:xfrm>
                <a:off x="6421800" y="3910387"/>
                <a:ext cx="153000" cy="200520"/>
              </p14:xfrm>
            </p:contentPart>
          </mc:Choice>
          <mc:Fallback xmlns="">
            <p:pic>
              <p:nvPicPr>
                <p:cNvPr id="38" name="Freihand 37">
                  <a:extLst>
                    <a:ext uri="{FF2B5EF4-FFF2-40B4-BE49-F238E27FC236}">
                      <a16:creationId xmlns:a16="http://schemas.microsoft.com/office/drawing/2014/main" id="{9C713542-6CAE-4420-BA7B-9459FF5C2590}"/>
                    </a:ext>
                  </a:extLst>
                </p:cNvPr>
                <p:cNvPicPr/>
                <p:nvPr/>
              </p:nvPicPr>
              <p:blipFill>
                <a:blip r:embed="rId53"/>
                <a:stretch>
                  <a:fillRect/>
                </a:stretch>
              </p:blipFill>
              <p:spPr>
                <a:xfrm>
                  <a:off x="6417480" y="3906067"/>
                  <a:ext cx="16164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9" name="Freihand 38">
                  <a:extLst>
                    <a:ext uri="{FF2B5EF4-FFF2-40B4-BE49-F238E27FC236}">
                      <a16:creationId xmlns:a16="http://schemas.microsoft.com/office/drawing/2014/main" id="{27327283-A22F-4701-87E4-2F845E4A4FF4}"/>
                    </a:ext>
                  </a:extLst>
                </p14:cNvPr>
                <p14:cNvContentPartPr/>
                <p14:nvPr/>
              </p14:nvContentPartPr>
              <p14:xfrm>
                <a:off x="6574800" y="3911827"/>
                <a:ext cx="233280" cy="189720"/>
              </p14:xfrm>
            </p:contentPart>
          </mc:Choice>
          <mc:Fallback xmlns="">
            <p:pic>
              <p:nvPicPr>
                <p:cNvPr id="39" name="Freihand 38">
                  <a:extLst>
                    <a:ext uri="{FF2B5EF4-FFF2-40B4-BE49-F238E27FC236}">
                      <a16:creationId xmlns:a16="http://schemas.microsoft.com/office/drawing/2014/main" id="{27327283-A22F-4701-87E4-2F845E4A4FF4}"/>
                    </a:ext>
                  </a:extLst>
                </p:cNvPr>
                <p:cNvPicPr/>
                <p:nvPr/>
              </p:nvPicPr>
              <p:blipFill>
                <a:blip r:embed="rId55"/>
                <a:stretch>
                  <a:fillRect/>
                </a:stretch>
              </p:blipFill>
              <p:spPr>
                <a:xfrm>
                  <a:off x="6570480" y="3907507"/>
                  <a:ext cx="24192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0" name="Freihand 39">
                  <a:extLst>
                    <a:ext uri="{FF2B5EF4-FFF2-40B4-BE49-F238E27FC236}">
                      <a16:creationId xmlns:a16="http://schemas.microsoft.com/office/drawing/2014/main" id="{D389C9BC-19AC-4DF0-9A00-FDCF8F890789}"/>
                    </a:ext>
                  </a:extLst>
                </p14:cNvPr>
                <p14:cNvContentPartPr/>
                <p14:nvPr/>
              </p14:nvContentPartPr>
              <p14:xfrm>
                <a:off x="6791520" y="3882667"/>
                <a:ext cx="237960" cy="209520"/>
              </p14:xfrm>
            </p:contentPart>
          </mc:Choice>
          <mc:Fallback xmlns="">
            <p:pic>
              <p:nvPicPr>
                <p:cNvPr id="40" name="Freihand 39">
                  <a:extLst>
                    <a:ext uri="{FF2B5EF4-FFF2-40B4-BE49-F238E27FC236}">
                      <a16:creationId xmlns:a16="http://schemas.microsoft.com/office/drawing/2014/main" id="{D389C9BC-19AC-4DF0-9A00-FDCF8F890789}"/>
                    </a:ext>
                  </a:extLst>
                </p:cNvPr>
                <p:cNvPicPr/>
                <p:nvPr/>
              </p:nvPicPr>
              <p:blipFill>
                <a:blip r:embed="rId57"/>
                <a:stretch>
                  <a:fillRect/>
                </a:stretch>
              </p:blipFill>
              <p:spPr>
                <a:xfrm>
                  <a:off x="6787200" y="3878347"/>
                  <a:ext cx="24660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1" name="Freihand 40">
                  <a:extLst>
                    <a:ext uri="{FF2B5EF4-FFF2-40B4-BE49-F238E27FC236}">
                      <a16:creationId xmlns:a16="http://schemas.microsoft.com/office/drawing/2014/main" id="{88C56F16-D990-40A8-A041-90AF37B42022}"/>
                    </a:ext>
                  </a:extLst>
                </p14:cNvPr>
                <p14:cNvContentPartPr/>
                <p14:nvPr/>
              </p14:nvContentPartPr>
              <p14:xfrm>
                <a:off x="7143960" y="3991747"/>
                <a:ext cx="600480" cy="350280"/>
              </p14:xfrm>
            </p:contentPart>
          </mc:Choice>
          <mc:Fallback xmlns="">
            <p:pic>
              <p:nvPicPr>
                <p:cNvPr id="41" name="Freihand 40">
                  <a:extLst>
                    <a:ext uri="{FF2B5EF4-FFF2-40B4-BE49-F238E27FC236}">
                      <a16:creationId xmlns:a16="http://schemas.microsoft.com/office/drawing/2014/main" id="{88C56F16-D990-40A8-A041-90AF37B42022}"/>
                    </a:ext>
                  </a:extLst>
                </p:cNvPr>
                <p:cNvPicPr/>
                <p:nvPr/>
              </p:nvPicPr>
              <p:blipFill>
                <a:blip r:embed="rId59"/>
                <a:stretch>
                  <a:fillRect/>
                </a:stretch>
              </p:blipFill>
              <p:spPr>
                <a:xfrm>
                  <a:off x="7139640" y="3987427"/>
                  <a:ext cx="609120" cy="3589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2" name="Freihand 41">
                  <a:extLst>
                    <a:ext uri="{FF2B5EF4-FFF2-40B4-BE49-F238E27FC236}">
                      <a16:creationId xmlns:a16="http://schemas.microsoft.com/office/drawing/2014/main" id="{502C603F-83C3-4881-A4A4-81F361C0C321}"/>
                    </a:ext>
                  </a:extLst>
                </p14:cNvPr>
                <p14:cNvContentPartPr/>
                <p14:nvPr/>
              </p14:nvContentPartPr>
              <p14:xfrm>
                <a:off x="7719600" y="4003627"/>
                <a:ext cx="113400" cy="132840"/>
              </p14:xfrm>
            </p:contentPart>
          </mc:Choice>
          <mc:Fallback xmlns="">
            <p:pic>
              <p:nvPicPr>
                <p:cNvPr id="42" name="Freihand 41">
                  <a:extLst>
                    <a:ext uri="{FF2B5EF4-FFF2-40B4-BE49-F238E27FC236}">
                      <a16:creationId xmlns:a16="http://schemas.microsoft.com/office/drawing/2014/main" id="{502C603F-83C3-4881-A4A4-81F361C0C321}"/>
                    </a:ext>
                  </a:extLst>
                </p:cNvPr>
                <p:cNvPicPr/>
                <p:nvPr/>
              </p:nvPicPr>
              <p:blipFill>
                <a:blip r:embed="rId61"/>
                <a:stretch>
                  <a:fillRect/>
                </a:stretch>
              </p:blipFill>
              <p:spPr>
                <a:xfrm>
                  <a:off x="7715280" y="3999307"/>
                  <a:ext cx="12204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3" name="Freihand 42">
                  <a:extLst>
                    <a:ext uri="{FF2B5EF4-FFF2-40B4-BE49-F238E27FC236}">
                      <a16:creationId xmlns:a16="http://schemas.microsoft.com/office/drawing/2014/main" id="{CA5E2079-36D9-4737-99E0-97B60F29616B}"/>
                    </a:ext>
                  </a:extLst>
                </p14:cNvPr>
                <p14:cNvContentPartPr/>
                <p14:nvPr/>
              </p14:nvContentPartPr>
              <p14:xfrm>
                <a:off x="7780440" y="3987427"/>
                <a:ext cx="92160" cy="148320"/>
              </p14:xfrm>
            </p:contentPart>
          </mc:Choice>
          <mc:Fallback xmlns="">
            <p:pic>
              <p:nvPicPr>
                <p:cNvPr id="43" name="Freihand 42">
                  <a:extLst>
                    <a:ext uri="{FF2B5EF4-FFF2-40B4-BE49-F238E27FC236}">
                      <a16:creationId xmlns:a16="http://schemas.microsoft.com/office/drawing/2014/main" id="{CA5E2079-36D9-4737-99E0-97B60F29616B}"/>
                    </a:ext>
                  </a:extLst>
                </p:cNvPr>
                <p:cNvPicPr/>
                <p:nvPr/>
              </p:nvPicPr>
              <p:blipFill>
                <a:blip r:embed="rId63"/>
                <a:stretch>
                  <a:fillRect/>
                </a:stretch>
              </p:blipFill>
              <p:spPr>
                <a:xfrm>
                  <a:off x="7776120" y="3983107"/>
                  <a:ext cx="1008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4" name="Freihand 43">
                  <a:extLst>
                    <a:ext uri="{FF2B5EF4-FFF2-40B4-BE49-F238E27FC236}">
                      <a16:creationId xmlns:a16="http://schemas.microsoft.com/office/drawing/2014/main" id="{DA4739F9-4494-4B2E-A1C3-000CC78285BE}"/>
                    </a:ext>
                  </a:extLst>
                </p14:cNvPr>
                <p14:cNvContentPartPr/>
                <p14:nvPr/>
              </p14:nvContentPartPr>
              <p14:xfrm>
                <a:off x="7890240" y="3997867"/>
                <a:ext cx="210960" cy="168840"/>
              </p14:xfrm>
            </p:contentPart>
          </mc:Choice>
          <mc:Fallback xmlns="">
            <p:pic>
              <p:nvPicPr>
                <p:cNvPr id="44" name="Freihand 43">
                  <a:extLst>
                    <a:ext uri="{FF2B5EF4-FFF2-40B4-BE49-F238E27FC236}">
                      <a16:creationId xmlns:a16="http://schemas.microsoft.com/office/drawing/2014/main" id="{DA4739F9-4494-4B2E-A1C3-000CC78285BE}"/>
                    </a:ext>
                  </a:extLst>
                </p:cNvPr>
                <p:cNvPicPr/>
                <p:nvPr/>
              </p:nvPicPr>
              <p:blipFill>
                <a:blip r:embed="rId65"/>
                <a:stretch>
                  <a:fillRect/>
                </a:stretch>
              </p:blipFill>
              <p:spPr>
                <a:xfrm>
                  <a:off x="7885920" y="3993547"/>
                  <a:ext cx="219600" cy="177480"/>
                </a:xfrm>
                <a:prstGeom prst="rect">
                  <a:avLst/>
                </a:prstGeom>
              </p:spPr>
            </p:pic>
          </mc:Fallback>
        </mc:AlternateContent>
      </p:grpSp>
      <p:grpSp>
        <p:nvGrpSpPr>
          <p:cNvPr id="52" name="Gruppieren 51">
            <a:extLst>
              <a:ext uri="{FF2B5EF4-FFF2-40B4-BE49-F238E27FC236}">
                <a16:creationId xmlns:a16="http://schemas.microsoft.com/office/drawing/2014/main" id="{A88FE9EA-0010-4E68-830F-F4B35EB874B6}"/>
              </a:ext>
            </a:extLst>
          </p:cNvPr>
          <p:cNvGrpSpPr/>
          <p:nvPr/>
        </p:nvGrpSpPr>
        <p:grpSpPr>
          <a:xfrm>
            <a:off x="923160" y="4387747"/>
            <a:ext cx="897480" cy="315000"/>
            <a:chOff x="923160" y="4387747"/>
            <a:chExt cx="897480" cy="315000"/>
          </a:xfrm>
        </p:grpSpPr>
        <mc:AlternateContent xmlns:mc="http://schemas.openxmlformats.org/markup-compatibility/2006" xmlns:p14="http://schemas.microsoft.com/office/powerpoint/2010/main">
          <mc:Choice Requires="p14">
            <p:contentPart p14:bwMode="auto" r:id="rId66">
              <p14:nvContentPartPr>
                <p14:cNvPr id="46" name="Freihand 45">
                  <a:extLst>
                    <a:ext uri="{FF2B5EF4-FFF2-40B4-BE49-F238E27FC236}">
                      <a16:creationId xmlns:a16="http://schemas.microsoft.com/office/drawing/2014/main" id="{77563F48-A165-48D8-8356-A49A489BBA49}"/>
                    </a:ext>
                  </a:extLst>
                </p14:cNvPr>
                <p14:cNvContentPartPr/>
                <p14:nvPr/>
              </p14:nvContentPartPr>
              <p14:xfrm>
                <a:off x="923160" y="4389907"/>
                <a:ext cx="228240" cy="312840"/>
              </p14:xfrm>
            </p:contentPart>
          </mc:Choice>
          <mc:Fallback xmlns="">
            <p:pic>
              <p:nvPicPr>
                <p:cNvPr id="46" name="Freihand 45">
                  <a:extLst>
                    <a:ext uri="{FF2B5EF4-FFF2-40B4-BE49-F238E27FC236}">
                      <a16:creationId xmlns:a16="http://schemas.microsoft.com/office/drawing/2014/main" id="{77563F48-A165-48D8-8356-A49A489BBA49}"/>
                    </a:ext>
                  </a:extLst>
                </p:cNvPr>
                <p:cNvPicPr/>
                <p:nvPr/>
              </p:nvPicPr>
              <p:blipFill>
                <a:blip r:embed="rId67"/>
                <a:stretch>
                  <a:fillRect/>
                </a:stretch>
              </p:blipFill>
              <p:spPr>
                <a:xfrm>
                  <a:off x="918840" y="4385587"/>
                  <a:ext cx="236880" cy="3214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7" name="Freihand 46">
                  <a:extLst>
                    <a:ext uri="{FF2B5EF4-FFF2-40B4-BE49-F238E27FC236}">
                      <a16:creationId xmlns:a16="http://schemas.microsoft.com/office/drawing/2014/main" id="{1B4011C0-AD48-44C2-A3CF-6C8C7D2D7905}"/>
                    </a:ext>
                  </a:extLst>
                </p14:cNvPr>
                <p14:cNvContentPartPr/>
                <p14:nvPr/>
              </p14:nvContentPartPr>
              <p14:xfrm>
                <a:off x="1190280" y="4526347"/>
                <a:ext cx="186120" cy="137160"/>
              </p14:xfrm>
            </p:contentPart>
          </mc:Choice>
          <mc:Fallback xmlns="">
            <p:pic>
              <p:nvPicPr>
                <p:cNvPr id="47" name="Freihand 46">
                  <a:extLst>
                    <a:ext uri="{FF2B5EF4-FFF2-40B4-BE49-F238E27FC236}">
                      <a16:creationId xmlns:a16="http://schemas.microsoft.com/office/drawing/2014/main" id="{1B4011C0-AD48-44C2-A3CF-6C8C7D2D7905}"/>
                    </a:ext>
                  </a:extLst>
                </p:cNvPr>
                <p:cNvPicPr/>
                <p:nvPr/>
              </p:nvPicPr>
              <p:blipFill>
                <a:blip r:embed="rId69"/>
                <a:stretch>
                  <a:fillRect/>
                </a:stretch>
              </p:blipFill>
              <p:spPr>
                <a:xfrm>
                  <a:off x="1185960" y="4522027"/>
                  <a:ext cx="19476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9" name="Freihand 48">
                  <a:extLst>
                    <a:ext uri="{FF2B5EF4-FFF2-40B4-BE49-F238E27FC236}">
                      <a16:creationId xmlns:a16="http://schemas.microsoft.com/office/drawing/2014/main" id="{CB848228-183F-4562-95DE-B864E9A14239}"/>
                    </a:ext>
                  </a:extLst>
                </p14:cNvPr>
                <p14:cNvContentPartPr/>
                <p14:nvPr/>
              </p14:nvContentPartPr>
              <p14:xfrm>
                <a:off x="1437240" y="4387747"/>
                <a:ext cx="82080" cy="273600"/>
              </p14:xfrm>
            </p:contentPart>
          </mc:Choice>
          <mc:Fallback xmlns="">
            <p:pic>
              <p:nvPicPr>
                <p:cNvPr id="49" name="Freihand 48">
                  <a:extLst>
                    <a:ext uri="{FF2B5EF4-FFF2-40B4-BE49-F238E27FC236}">
                      <a16:creationId xmlns:a16="http://schemas.microsoft.com/office/drawing/2014/main" id="{CB848228-183F-4562-95DE-B864E9A14239}"/>
                    </a:ext>
                  </a:extLst>
                </p:cNvPr>
                <p:cNvPicPr/>
                <p:nvPr/>
              </p:nvPicPr>
              <p:blipFill>
                <a:blip r:embed="rId71"/>
                <a:stretch>
                  <a:fillRect/>
                </a:stretch>
              </p:blipFill>
              <p:spPr>
                <a:xfrm>
                  <a:off x="1432920" y="4383427"/>
                  <a:ext cx="9072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0" name="Freihand 49">
                  <a:extLst>
                    <a:ext uri="{FF2B5EF4-FFF2-40B4-BE49-F238E27FC236}">
                      <a16:creationId xmlns:a16="http://schemas.microsoft.com/office/drawing/2014/main" id="{7806CF74-5597-4B3B-AF1E-DC73AEE62334}"/>
                    </a:ext>
                  </a:extLst>
                </p14:cNvPr>
                <p14:cNvContentPartPr/>
                <p14:nvPr/>
              </p14:nvContentPartPr>
              <p14:xfrm>
                <a:off x="1409880" y="4475227"/>
                <a:ext cx="173880" cy="23400"/>
              </p14:xfrm>
            </p:contentPart>
          </mc:Choice>
          <mc:Fallback xmlns="">
            <p:pic>
              <p:nvPicPr>
                <p:cNvPr id="50" name="Freihand 49">
                  <a:extLst>
                    <a:ext uri="{FF2B5EF4-FFF2-40B4-BE49-F238E27FC236}">
                      <a16:creationId xmlns:a16="http://schemas.microsoft.com/office/drawing/2014/main" id="{7806CF74-5597-4B3B-AF1E-DC73AEE62334}"/>
                    </a:ext>
                  </a:extLst>
                </p:cNvPr>
                <p:cNvPicPr/>
                <p:nvPr/>
              </p:nvPicPr>
              <p:blipFill>
                <a:blip r:embed="rId73"/>
                <a:stretch>
                  <a:fillRect/>
                </a:stretch>
              </p:blipFill>
              <p:spPr>
                <a:xfrm>
                  <a:off x="1405560" y="4470907"/>
                  <a:ext cx="18252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1" name="Freihand 50">
                  <a:extLst>
                    <a:ext uri="{FF2B5EF4-FFF2-40B4-BE49-F238E27FC236}">
                      <a16:creationId xmlns:a16="http://schemas.microsoft.com/office/drawing/2014/main" id="{4E6156C3-E962-4CC6-852A-D01BDEE308D7}"/>
                    </a:ext>
                  </a:extLst>
                </p14:cNvPr>
                <p14:cNvContentPartPr/>
                <p14:nvPr/>
              </p14:nvContentPartPr>
              <p14:xfrm>
                <a:off x="1637040" y="4397827"/>
                <a:ext cx="183600" cy="236160"/>
              </p14:xfrm>
            </p:contentPart>
          </mc:Choice>
          <mc:Fallback xmlns="">
            <p:pic>
              <p:nvPicPr>
                <p:cNvPr id="51" name="Freihand 50">
                  <a:extLst>
                    <a:ext uri="{FF2B5EF4-FFF2-40B4-BE49-F238E27FC236}">
                      <a16:creationId xmlns:a16="http://schemas.microsoft.com/office/drawing/2014/main" id="{4E6156C3-E962-4CC6-852A-D01BDEE308D7}"/>
                    </a:ext>
                  </a:extLst>
                </p:cNvPr>
                <p:cNvPicPr/>
                <p:nvPr/>
              </p:nvPicPr>
              <p:blipFill>
                <a:blip r:embed="rId75"/>
                <a:stretch>
                  <a:fillRect/>
                </a:stretch>
              </p:blipFill>
              <p:spPr>
                <a:xfrm>
                  <a:off x="1632720" y="4393507"/>
                  <a:ext cx="192240" cy="244800"/>
                </a:xfrm>
                <a:prstGeom prst="rect">
                  <a:avLst/>
                </a:prstGeom>
              </p:spPr>
            </p:pic>
          </mc:Fallback>
        </mc:AlternateContent>
      </p:grpSp>
      <p:grpSp>
        <p:nvGrpSpPr>
          <p:cNvPr id="64" name="Gruppieren 63">
            <a:extLst>
              <a:ext uri="{FF2B5EF4-FFF2-40B4-BE49-F238E27FC236}">
                <a16:creationId xmlns:a16="http://schemas.microsoft.com/office/drawing/2014/main" id="{A8582BF7-F69A-4DCB-92E9-8F67F83D636B}"/>
              </a:ext>
            </a:extLst>
          </p:cNvPr>
          <p:cNvGrpSpPr/>
          <p:nvPr/>
        </p:nvGrpSpPr>
        <p:grpSpPr>
          <a:xfrm>
            <a:off x="2079120" y="4361827"/>
            <a:ext cx="884880" cy="212760"/>
            <a:chOff x="2079120" y="4361827"/>
            <a:chExt cx="884880" cy="212760"/>
          </a:xfrm>
        </p:grpSpPr>
        <mc:AlternateContent xmlns:mc="http://schemas.openxmlformats.org/markup-compatibility/2006" xmlns:p14="http://schemas.microsoft.com/office/powerpoint/2010/main">
          <mc:Choice Requires="p14">
            <p:contentPart p14:bwMode="auto" r:id="rId76">
              <p14:nvContentPartPr>
                <p14:cNvPr id="53" name="Freihand 52">
                  <a:extLst>
                    <a:ext uri="{FF2B5EF4-FFF2-40B4-BE49-F238E27FC236}">
                      <a16:creationId xmlns:a16="http://schemas.microsoft.com/office/drawing/2014/main" id="{E43B917B-5684-4AF6-9760-B0EFFA836AD4}"/>
                    </a:ext>
                  </a:extLst>
                </p14:cNvPr>
                <p14:cNvContentPartPr/>
                <p14:nvPr/>
              </p14:nvContentPartPr>
              <p14:xfrm>
                <a:off x="2079120" y="4477747"/>
                <a:ext cx="286560" cy="96840"/>
              </p14:xfrm>
            </p:contentPart>
          </mc:Choice>
          <mc:Fallback xmlns="">
            <p:pic>
              <p:nvPicPr>
                <p:cNvPr id="53" name="Freihand 52">
                  <a:extLst>
                    <a:ext uri="{FF2B5EF4-FFF2-40B4-BE49-F238E27FC236}">
                      <a16:creationId xmlns:a16="http://schemas.microsoft.com/office/drawing/2014/main" id="{E43B917B-5684-4AF6-9760-B0EFFA836AD4}"/>
                    </a:ext>
                  </a:extLst>
                </p:cNvPr>
                <p:cNvPicPr/>
                <p:nvPr/>
              </p:nvPicPr>
              <p:blipFill>
                <a:blip r:embed="rId77"/>
                <a:stretch>
                  <a:fillRect/>
                </a:stretch>
              </p:blipFill>
              <p:spPr>
                <a:xfrm>
                  <a:off x="2074800" y="4473427"/>
                  <a:ext cx="2952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4" name="Freihand 53">
                  <a:extLst>
                    <a:ext uri="{FF2B5EF4-FFF2-40B4-BE49-F238E27FC236}">
                      <a16:creationId xmlns:a16="http://schemas.microsoft.com/office/drawing/2014/main" id="{B05F20B7-3A08-479E-A725-7E527BFB592B}"/>
                    </a:ext>
                  </a:extLst>
                </p14:cNvPr>
                <p14:cNvContentPartPr/>
                <p14:nvPr/>
              </p14:nvContentPartPr>
              <p14:xfrm>
                <a:off x="2351280" y="4412587"/>
                <a:ext cx="23400" cy="12960"/>
              </p14:xfrm>
            </p:contentPart>
          </mc:Choice>
          <mc:Fallback xmlns="">
            <p:pic>
              <p:nvPicPr>
                <p:cNvPr id="54" name="Freihand 53">
                  <a:extLst>
                    <a:ext uri="{FF2B5EF4-FFF2-40B4-BE49-F238E27FC236}">
                      <a16:creationId xmlns:a16="http://schemas.microsoft.com/office/drawing/2014/main" id="{B05F20B7-3A08-479E-A725-7E527BFB592B}"/>
                    </a:ext>
                  </a:extLst>
                </p:cNvPr>
                <p:cNvPicPr/>
                <p:nvPr/>
              </p:nvPicPr>
              <p:blipFill>
                <a:blip r:embed="rId79"/>
                <a:stretch>
                  <a:fillRect/>
                </a:stretch>
              </p:blipFill>
              <p:spPr>
                <a:xfrm>
                  <a:off x="2346960" y="4408267"/>
                  <a:ext cx="3204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5" name="Freihand 54">
                  <a:extLst>
                    <a:ext uri="{FF2B5EF4-FFF2-40B4-BE49-F238E27FC236}">
                      <a16:creationId xmlns:a16="http://schemas.microsoft.com/office/drawing/2014/main" id="{7AE325FD-09A8-42C0-93A2-935433FFE88A}"/>
                    </a:ext>
                  </a:extLst>
                </p14:cNvPr>
                <p14:cNvContentPartPr/>
                <p14:nvPr/>
              </p14:nvContentPartPr>
              <p14:xfrm>
                <a:off x="2443800" y="4399267"/>
                <a:ext cx="132840" cy="123840"/>
              </p14:xfrm>
            </p:contentPart>
          </mc:Choice>
          <mc:Fallback xmlns="">
            <p:pic>
              <p:nvPicPr>
                <p:cNvPr id="55" name="Freihand 54">
                  <a:extLst>
                    <a:ext uri="{FF2B5EF4-FFF2-40B4-BE49-F238E27FC236}">
                      <a16:creationId xmlns:a16="http://schemas.microsoft.com/office/drawing/2014/main" id="{7AE325FD-09A8-42C0-93A2-935433FFE88A}"/>
                    </a:ext>
                  </a:extLst>
                </p:cNvPr>
                <p:cNvPicPr/>
                <p:nvPr/>
              </p:nvPicPr>
              <p:blipFill>
                <a:blip r:embed="rId81"/>
                <a:stretch>
                  <a:fillRect/>
                </a:stretch>
              </p:blipFill>
              <p:spPr>
                <a:xfrm>
                  <a:off x="2439480" y="4394947"/>
                  <a:ext cx="1414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6" name="Freihand 55">
                  <a:extLst>
                    <a:ext uri="{FF2B5EF4-FFF2-40B4-BE49-F238E27FC236}">
                      <a16:creationId xmlns:a16="http://schemas.microsoft.com/office/drawing/2014/main" id="{1411854A-2FBF-436A-96EA-7CAC4DFA4457}"/>
                    </a:ext>
                  </a:extLst>
                </p14:cNvPr>
                <p14:cNvContentPartPr/>
                <p14:nvPr/>
              </p14:nvContentPartPr>
              <p14:xfrm>
                <a:off x="2753760" y="4449667"/>
                <a:ext cx="178560" cy="82800"/>
              </p14:xfrm>
            </p:contentPart>
          </mc:Choice>
          <mc:Fallback xmlns="">
            <p:pic>
              <p:nvPicPr>
                <p:cNvPr id="56" name="Freihand 55">
                  <a:extLst>
                    <a:ext uri="{FF2B5EF4-FFF2-40B4-BE49-F238E27FC236}">
                      <a16:creationId xmlns:a16="http://schemas.microsoft.com/office/drawing/2014/main" id="{1411854A-2FBF-436A-96EA-7CAC4DFA4457}"/>
                    </a:ext>
                  </a:extLst>
                </p:cNvPr>
                <p:cNvPicPr/>
                <p:nvPr/>
              </p:nvPicPr>
              <p:blipFill>
                <a:blip r:embed="rId83"/>
                <a:stretch>
                  <a:fillRect/>
                </a:stretch>
              </p:blipFill>
              <p:spPr>
                <a:xfrm>
                  <a:off x="2749440" y="4445347"/>
                  <a:ext cx="1872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7" name="Freihand 56">
                  <a:extLst>
                    <a:ext uri="{FF2B5EF4-FFF2-40B4-BE49-F238E27FC236}">
                      <a16:creationId xmlns:a16="http://schemas.microsoft.com/office/drawing/2014/main" id="{50B7E18E-D103-4BFB-879F-A2F68AA81A26}"/>
                    </a:ext>
                  </a:extLst>
                </p14:cNvPr>
                <p14:cNvContentPartPr/>
                <p14:nvPr/>
              </p14:nvContentPartPr>
              <p14:xfrm>
                <a:off x="2936280" y="4361827"/>
                <a:ext cx="27720" cy="720"/>
              </p14:xfrm>
            </p:contentPart>
          </mc:Choice>
          <mc:Fallback xmlns="">
            <p:pic>
              <p:nvPicPr>
                <p:cNvPr id="57" name="Freihand 56">
                  <a:extLst>
                    <a:ext uri="{FF2B5EF4-FFF2-40B4-BE49-F238E27FC236}">
                      <a16:creationId xmlns:a16="http://schemas.microsoft.com/office/drawing/2014/main" id="{50B7E18E-D103-4BFB-879F-A2F68AA81A26}"/>
                    </a:ext>
                  </a:extLst>
                </p:cNvPr>
                <p:cNvPicPr/>
                <p:nvPr/>
              </p:nvPicPr>
              <p:blipFill>
                <a:blip r:embed="rId85"/>
                <a:stretch>
                  <a:fillRect/>
                </a:stretch>
              </p:blipFill>
              <p:spPr>
                <a:xfrm>
                  <a:off x="2931960" y="4357507"/>
                  <a:ext cx="36360" cy="9360"/>
                </a:xfrm>
                <a:prstGeom prst="rect">
                  <a:avLst/>
                </a:prstGeom>
              </p:spPr>
            </p:pic>
          </mc:Fallback>
        </mc:AlternateContent>
      </p:grpSp>
      <p:grpSp>
        <p:nvGrpSpPr>
          <p:cNvPr id="63" name="Gruppieren 62">
            <a:extLst>
              <a:ext uri="{FF2B5EF4-FFF2-40B4-BE49-F238E27FC236}">
                <a16:creationId xmlns:a16="http://schemas.microsoft.com/office/drawing/2014/main" id="{2D1D189A-56D3-42C3-B94B-14B86A75EED7}"/>
              </a:ext>
            </a:extLst>
          </p:cNvPr>
          <p:cNvGrpSpPr/>
          <p:nvPr/>
        </p:nvGrpSpPr>
        <p:grpSpPr>
          <a:xfrm>
            <a:off x="3162360" y="4363987"/>
            <a:ext cx="1410480" cy="261000"/>
            <a:chOff x="3162360" y="4363987"/>
            <a:chExt cx="1410480" cy="261000"/>
          </a:xfrm>
        </p:grpSpPr>
        <mc:AlternateContent xmlns:mc="http://schemas.openxmlformats.org/markup-compatibility/2006" xmlns:p14="http://schemas.microsoft.com/office/powerpoint/2010/main">
          <mc:Choice Requires="p14">
            <p:contentPart p14:bwMode="auto" r:id="rId86">
              <p14:nvContentPartPr>
                <p14:cNvPr id="58" name="Freihand 57">
                  <a:extLst>
                    <a:ext uri="{FF2B5EF4-FFF2-40B4-BE49-F238E27FC236}">
                      <a16:creationId xmlns:a16="http://schemas.microsoft.com/office/drawing/2014/main" id="{9DD199E3-1A45-429D-A43F-7B78DD083AAD}"/>
                    </a:ext>
                  </a:extLst>
                </p14:cNvPr>
                <p14:cNvContentPartPr/>
                <p14:nvPr/>
              </p14:nvContentPartPr>
              <p14:xfrm>
                <a:off x="3162360" y="4363987"/>
                <a:ext cx="476640" cy="179640"/>
              </p14:xfrm>
            </p:contentPart>
          </mc:Choice>
          <mc:Fallback xmlns="">
            <p:pic>
              <p:nvPicPr>
                <p:cNvPr id="58" name="Freihand 57">
                  <a:extLst>
                    <a:ext uri="{FF2B5EF4-FFF2-40B4-BE49-F238E27FC236}">
                      <a16:creationId xmlns:a16="http://schemas.microsoft.com/office/drawing/2014/main" id="{9DD199E3-1A45-429D-A43F-7B78DD083AAD}"/>
                    </a:ext>
                  </a:extLst>
                </p:cNvPr>
                <p:cNvPicPr/>
                <p:nvPr/>
              </p:nvPicPr>
              <p:blipFill>
                <a:blip r:embed="rId87"/>
                <a:stretch>
                  <a:fillRect/>
                </a:stretch>
              </p:blipFill>
              <p:spPr>
                <a:xfrm>
                  <a:off x="3158040" y="4359667"/>
                  <a:ext cx="4852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9" name="Freihand 58">
                  <a:extLst>
                    <a:ext uri="{FF2B5EF4-FFF2-40B4-BE49-F238E27FC236}">
                      <a16:creationId xmlns:a16="http://schemas.microsoft.com/office/drawing/2014/main" id="{2E473508-6647-4572-BCE3-B8FFC7040933}"/>
                    </a:ext>
                  </a:extLst>
                </p14:cNvPr>
                <p14:cNvContentPartPr/>
                <p14:nvPr/>
              </p14:nvContentPartPr>
              <p14:xfrm>
                <a:off x="3601560" y="4434907"/>
                <a:ext cx="100440" cy="182880"/>
              </p14:xfrm>
            </p:contentPart>
          </mc:Choice>
          <mc:Fallback xmlns="">
            <p:pic>
              <p:nvPicPr>
                <p:cNvPr id="59" name="Freihand 58">
                  <a:extLst>
                    <a:ext uri="{FF2B5EF4-FFF2-40B4-BE49-F238E27FC236}">
                      <a16:creationId xmlns:a16="http://schemas.microsoft.com/office/drawing/2014/main" id="{2E473508-6647-4572-BCE3-B8FFC7040933}"/>
                    </a:ext>
                  </a:extLst>
                </p:cNvPr>
                <p:cNvPicPr/>
                <p:nvPr/>
              </p:nvPicPr>
              <p:blipFill>
                <a:blip r:embed="rId89"/>
                <a:stretch>
                  <a:fillRect/>
                </a:stretch>
              </p:blipFill>
              <p:spPr>
                <a:xfrm>
                  <a:off x="3597240" y="4430587"/>
                  <a:ext cx="10908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0" name="Freihand 59">
                  <a:extLst>
                    <a:ext uri="{FF2B5EF4-FFF2-40B4-BE49-F238E27FC236}">
                      <a16:creationId xmlns:a16="http://schemas.microsoft.com/office/drawing/2014/main" id="{E2F8D644-502D-4759-84FF-BD26CA9D0BBE}"/>
                    </a:ext>
                  </a:extLst>
                </p14:cNvPr>
                <p14:cNvContentPartPr/>
                <p14:nvPr/>
              </p14:nvContentPartPr>
              <p14:xfrm>
                <a:off x="3720000" y="4442827"/>
                <a:ext cx="279360" cy="48240"/>
              </p14:xfrm>
            </p:contentPart>
          </mc:Choice>
          <mc:Fallback xmlns="">
            <p:pic>
              <p:nvPicPr>
                <p:cNvPr id="60" name="Freihand 59">
                  <a:extLst>
                    <a:ext uri="{FF2B5EF4-FFF2-40B4-BE49-F238E27FC236}">
                      <a16:creationId xmlns:a16="http://schemas.microsoft.com/office/drawing/2014/main" id="{E2F8D644-502D-4759-84FF-BD26CA9D0BBE}"/>
                    </a:ext>
                  </a:extLst>
                </p:cNvPr>
                <p:cNvPicPr/>
                <p:nvPr/>
              </p:nvPicPr>
              <p:blipFill>
                <a:blip r:embed="rId91"/>
                <a:stretch>
                  <a:fillRect/>
                </a:stretch>
              </p:blipFill>
              <p:spPr>
                <a:xfrm>
                  <a:off x="3715680" y="4438507"/>
                  <a:ext cx="28800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1" name="Freihand 60">
                  <a:extLst>
                    <a:ext uri="{FF2B5EF4-FFF2-40B4-BE49-F238E27FC236}">
                      <a16:creationId xmlns:a16="http://schemas.microsoft.com/office/drawing/2014/main" id="{CFD3E278-ADEA-4535-B50E-542C330C7A97}"/>
                    </a:ext>
                  </a:extLst>
                </p14:cNvPr>
                <p14:cNvContentPartPr/>
                <p14:nvPr/>
              </p14:nvContentPartPr>
              <p14:xfrm>
                <a:off x="4034640" y="4387747"/>
                <a:ext cx="328320" cy="237240"/>
              </p14:xfrm>
            </p:contentPart>
          </mc:Choice>
          <mc:Fallback xmlns="">
            <p:pic>
              <p:nvPicPr>
                <p:cNvPr id="61" name="Freihand 60">
                  <a:extLst>
                    <a:ext uri="{FF2B5EF4-FFF2-40B4-BE49-F238E27FC236}">
                      <a16:creationId xmlns:a16="http://schemas.microsoft.com/office/drawing/2014/main" id="{CFD3E278-ADEA-4535-B50E-542C330C7A97}"/>
                    </a:ext>
                  </a:extLst>
                </p:cNvPr>
                <p:cNvPicPr/>
                <p:nvPr/>
              </p:nvPicPr>
              <p:blipFill>
                <a:blip r:embed="rId93"/>
                <a:stretch>
                  <a:fillRect/>
                </a:stretch>
              </p:blipFill>
              <p:spPr>
                <a:xfrm>
                  <a:off x="4030320" y="4383427"/>
                  <a:ext cx="33696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2" name="Freihand 61">
                  <a:extLst>
                    <a:ext uri="{FF2B5EF4-FFF2-40B4-BE49-F238E27FC236}">
                      <a16:creationId xmlns:a16="http://schemas.microsoft.com/office/drawing/2014/main" id="{0C9B5A81-B125-4C98-A956-44EDB213B1DB}"/>
                    </a:ext>
                  </a:extLst>
                </p14:cNvPr>
                <p14:cNvContentPartPr/>
                <p14:nvPr/>
              </p14:nvContentPartPr>
              <p14:xfrm>
                <a:off x="4404000" y="4391347"/>
                <a:ext cx="168840" cy="70200"/>
              </p14:xfrm>
            </p:contentPart>
          </mc:Choice>
          <mc:Fallback xmlns="">
            <p:pic>
              <p:nvPicPr>
                <p:cNvPr id="62" name="Freihand 61">
                  <a:extLst>
                    <a:ext uri="{FF2B5EF4-FFF2-40B4-BE49-F238E27FC236}">
                      <a16:creationId xmlns:a16="http://schemas.microsoft.com/office/drawing/2014/main" id="{0C9B5A81-B125-4C98-A956-44EDB213B1DB}"/>
                    </a:ext>
                  </a:extLst>
                </p:cNvPr>
                <p:cNvPicPr/>
                <p:nvPr/>
              </p:nvPicPr>
              <p:blipFill>
                <a:blip r:embed="rId95"/>
                <a:stretch>
                  <a:fillRect/>
                </a:stretch>
              </p:blipFill>
              <p:spPr>
                <a:xfrm>
                  <a:off x="4399680" y="4387027"/>
                  <a:ext cx="177480" cy="78840"/>
                </a:xfrm>
                <a:prstGeom prst="rect">
                  <a:avLst/>
                </a:prstGeom>
              </p:spPr>
            </p:pic>
          </mc:Fallback>
        </mc:AlternateContent>
      </p:grpSp>
      <p:grpSp>
        <p:nvGrpSpPr>
          <p:cNvPr id="84" name="Gruppieren 83">
            <a:extLst>
              <a:ext uri="{FF2B5EF4-FFF2-40B4-BE49-F238E27FC236}">
                <a16:creationId xmlns:a16="http://schemas.microsoft.com/office/drawing/2014/main" id="{45E8DB6E-085C-4599-99F0-7E5051EEDDCD}"/>
              </a:ext>
            </a:extLst>
          </p:cNvPr>
          <p:cNvGrpSpPr/>
          <p:nvPr/>
        </p:nvGrpSpPr>
        <p:grpSpPr>
          <a:xfrm>
            <a:off x="4816920" y="4214947"/>
            <a:ext cx="2206800" cy="300240"/>
            <a:chOff x="4816920" y="4214947"/>
            <a:chExt cx="2206800" cy="300240"/>
          </a:xfrm>
        </p:grpSpPr>
        <mc:AlternateContent xmlns:mc="http://schemas.openxmlformats.org/markup-compatibility/2006" xmlns:p14="http://schemas.microsoft.com/office/powerpoint/2010/main">
          <mc:Choice Requires="p14">
            <p:contentPart p14:bwMode="auto" r:id="rId96">
              <p14:nvContentPartPr>
                <p14:cNvPr id="65" name="Freihand 64">
                  <a:extLst>
                    <a:ext uri="{FF2B5EF4-FFF2-40B4-BE49-F238E27FC236}">
                      <a16:creationId xmlns:a16="http://schemas.microsoft.com/office/drawing/2014/main" id="{FBFB6D1A-BE3A-4403-ABDE-6FD8ADF5C547}"/>
                    </a:ext>
                  </a:extLst>
                </p14:cNvPr>
                <p14:cNvContentPartPr/>
                <p14:nvPr/>
              </p14:nvContentPartPr>
              <p14:xfrm>
                <a:off x="4827360" y="4312147"/>
                <a:ext cx="132480" cy="140400"/>
              </p14:xfrm>
            </p:contentPart>
          </mc:Choice>
          <mc:Fallback xmlns="">
            <p:pic>
              <p:nvPicPr>
                <p:cNvPr id="65" name="Freihand 64">
                  <a:extLst>
                    <a:ext uri="{FF2B5EF4-FFF2-40B4-BE49-F238E27FC236}">
                      <a16:creationId xmlns:a16="http://schemas.microsoft.com/office/drawing/2014/main" id="{FBFB6D1A-BE3A-4403-ABDE-6FD8ADF5C547}"/>
                    </a:ext>
                  </a:extLst>
                </p:cNvPr>
                <p:cNvPicPr/>
                <p:nvPr/>
              </p:nvPicPr>
              <p:blipFill>
                <a:blip r:embed="rId97"/>
                <a:stretch>
                  <a:fillRect/>
                </a:stretch>
              </p:blipFill>
              <p:spPr>
                <a:xfrm>
                  <a:off x="4823040" y="4307827"/>
                  <a:ext cx="1411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6" name="Freihand 65">
                  <a:extLst>
                    <a:ext uri="{FF2B5EF4-FFF2-40B4-BE49-F238E27FC236}">
                      <a16:creationId xmlns:a16="http://schemas.microsoft.com/office/drawing/2014/main" id="{D4FD515E-E2B9-44CB-BC8B-EE2250F44E3A}"/>
                    </a:ext>
                  </a:extLst>
                </p14:cNvPr>
                <p14:cNvContentPartPr/>
                <p14:nvPr/>
              </p14:nvContentPartPr>
              <p14:xfrm>
                <a:off x="4816920" y="4334827"/>
                <a:ext cx="157320" cy="133560"/>
              </p14:xfrm>
            </p:contentPart>
          </mc:Choice>
          <mc:Fallback xmlns="">
            <p:pic>
              <p:nvPicPr>
                <p:cNvPr id="66" name="Freihand 65">
                  <a:extLst>
                    <a:ext uri="{FF2B5EF4-FFF2-40B4-BE49-F238E27FC236}">
                      <a16:creationId xmlns:a16="http://schemas.microsoft.com/office/drawing/2014/main" id="{D4FD515E-E2B9-44CB-BC8B-EE2250F44E3A}"/>
                    </a:ext>
                  </a:extLst>
                </p:cNvPr>
                <p:cNvPicPr/>
                <p:nvPr/>
              </p:nvPicPr>
              <p:blipFill>
                <a:blip r:embed="rId99"/>
                <a:stretch>
                  <a:fillRect/>
                </a:stretch>
              </p:blipFill>
              <p:spPr>
                <a:xfrm>
                  <a:off x="4812600" y="4330507"/>
                  <a:ext cx="1659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7" name="Freihand 66">
                  <a:extLst>
                    <a:ext uri="{FF2B5EF4-FFF2-40B4-BE49-F238E27FC236}">
                      <a16:creationId xmlns:a16="http://schemas.microsoft.com/office/drawing/2014/main" id="{F243A0B4-A000-4222-B60A-0013118A062F}"/>
                    </a:ext>
                  </a:extLst>
                </p14:cNvPr>
                <p14:cNvContentPartPr/>
                <p14:nvPr/>
              </p14:nvContentPartPr>
              <p14:xfrm>
                <a:off x="4956960" y="4393507"/>
                <a:ext cx="178560" cy="50040"/>
              </p14:xfrm>
            </p:contentPart>
          </mc:Choice>
          <mc:Fallback xmlns="">
            <p:pic>
              <p:nvPicPr>
                <p:cNvPr id="67" name="Freihand 66">
                  <a:extLst>
                    <a:ext uri="{FF2B5EF4-FFF2-40B4-BE49-F238E27FC236}">
                      <a16:creationId xmlns:a16="http://schemas.microsoft.com/office/drawing/2014/main" id="{F243A0B4-A000-4222-B60A-0013118A062F}"/>
                    </a:ext>
                  </a:extLst>
                </p:cNvPr>
                <p:cNvPicPr/>
                <p:nvPr/>
              </p:nvPicPr>
              <p:blipFill>
                <a:blip r:embed="rId101"/>
                <a:stretch>
                  <a:fillRect/>
                </a:stretch>
              </p:blipFill>
              <p:spPr>
                <a:xfrm>
                  <a:off x="4952640" y="4389187"/>
                  <a:ext cx="1872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8" name="Freihand 67">
                  <a:extLst>
                    <a:ext uri="{FF2B5EF4-FFF2-40B4-BE49-F238E27FC236}">
                      <a16:creationId xmlns:a16="http://schemas.microsoft.com/office/drawing/2014/main" id="{D098B29B-C461-4FE0-A107-D3C49587908E}"/>
                    </a:ext>
                  </a:extLst>
                </p14:cNvPr>
                <p14:cNvContentPartPr/>
                <p14:nvPr/>
              </p14:nvContentPartPr>
              <p14:xfrm>
                <a:off x="5151000" y="4291987"/>
                <a:ext cx="9000" cy="31320"/>
              </p14:xfrm>
            </p:contentPart>
          </mc:Choice>
          <mc:Fallback xmlns="">
            <p:pic>
              <p:nvPicPr>
                <p:cNvPr id="68" name="Freihand 67">
                  <a:extLst>
                    <a:ext uri="{FF2B5EF4-FFF2-40B4-BE49-F238E27FC236}">
                      <a16:creationId xmlns:a16="http://schemas.microsoft.com/office/drawing/2014/main" id="{D098B29B-C461-4FE0-A107-D3C49587908E}"/>
                    </a:ext>
                  </a:extLst>
                </p:cNvPr>
                <p:cNvPicPr/>
                <p:nvPr/>
              </p:nvPicPr>
              <p:blipFill>
                <a:blip r:embed="rId103"/>
                <a:stretch>
                  <a:fillRect/>
                </a:stretch>
              </p:blipFill>
              <p:spPr>
                <a:xfrm>
                  <a:off x="5146680" y="4287667"/>
                  <a:ext cx="1764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9" name="Freihand 68">
                  <a:extLst>
                    <a:ext uri="{FF2B5EF4-FFF2-40B4-BE49-F238E27FC236}">
                      <a16:creationId xmlns:a16="http://schemas.microsoft.com/office/drawing/2014/main" id="{F4A0F7A9-6EF2-4454-BAEE-69583D541222}"/>
                    </a:ext>
                  </a:extLst>
                </p14:cNvPr>
                <p14:cNvContentPartPr/>
                <p14:nvPr/>
              </p14:nvContentPartPr>
              <p14:xfrm>
                <a:off x="5193480" y="4281547"/>
                <a:ext cx="81720" cy="173160"/>
              </p14:xfrm>
            </p:contentPart>
          </mc:Choice>
          <mc:Fallback xmlns="">
            <p:pic>
              <p:nvPicPr>
                <p:cNvPr id="69" name="Freihand 68">
                  <a:extLst>
                    <a:ext uri="{FF2B5EF4-FFF2-40B4-BE49-F238E27FC236}">
                      <a16:creationId xmlns:a16="http://schemas.microsoft.com/office/drawing/2014/main" id="{F4A0F7A9-6EF2-4454-BAEE-69583D541222}"/>
                    </a:ext>
                  </a:extLst>
                </p:cNvPr>
                <p:cNvPicPr/>
                <p:nvPr/>
              </p:nvPicPr>
              <p:blipFill>
                <a:blip r:embed="rId105"/>
                <a:stretch>
                  <a:fillRect/>
                </a:stretch>
              </p:blipFill>
              <p:spPr>
                <a:xfrm>
                  <a:off x="5189160" y="4277227"/>
                  <a:ext cx="9036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0" name="Freihand 69">
                  <a:extLst>
                    <a:ext uri="{FF2B5EF4-FFF2-40B4-BE49-F238E27FC236}">
                      <a16:creationId xmlns:a16="http://schemas.microsoft.com/office/drawing/2014/main" id="{91AA71D6-95D2-4A06-8A69-A424EAF6F2BC}"/>
                    </a:ext>
                  </a:extLst>
                </p14:cNvPr>
                <p14:cNvContentPartPr/>
                <p14:nvPr/>
              </p14:nvContentPartPr>
              <p14:xfrm>
                <a:off x="5291040" y="4355347"/>
                <a:ext cx="144000" cy="75960"/>
              </p14:xfrm>
            </p:contentPart>
          </mc:Choice>
          <mc:Fallback xmlns="">
            <p:pic>
              <p:nvPicPr>
                <p:cNvPr id="70" name="Freihand 69">
                  <a:extLst>
                    <a:ext uri="{FF2B5EF4-FFF2-40B4-BE49-F238E27FC236}">
                      <a16:creationId xmlns:a16="http://schemas.microsoft.com/office/drawing/2014/main" id="{91AA71D6-95D2-4A06-8A69-A424EAF6F2BC}"/>
                    </a:ext>
                  </a:extLst>
                </p:cNvPr>
                <p:cNvPicPr/>
                <p:nvPr/>
              </p:nvPicPr>
              <p:blipFill>
                <a:blip r:embed="rId107"/>
                <a:stretch>
                  <a:fillRect/>
                </a:stretch>
              </p:blipFill>
              <p:spPr>
                <a:xfrm>
                  <a:off x="5286720" y="4351027"/>
                  <a:ext cx="1526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1" name="Freihand 70">
                  <a:extLst>
                    <a:ext uri="{FF2B5EF4-FFF2-40B4-BE49-F238E27FC236}">
                      <a16:creationId xmlns:a16="http://schemas.microsoft.com/office/drawing/2014/main" id="{623D902F-BA29-4746-84F9-E18B901385B9}"/>
                    </a:ext>
                  </a:extLst>
                </p14:cNvPr>
                <p14:cNvContentPartPr/>
                <p14:nvPr/>
              </p14:nvContentPartPr>
              <p14:xfrm>
                <a:off x="5437920" y="4214947"/>
                <a:ext cx="193680" cy="216360"/>
              </p14:xfrm>
            </p:contentPart>
          </mc:Choice>
          <mc:Fallback xmlns="">
            <p:pic>
              <p:nvPicPr>
                <p:cNvPr id="71" name="Freihand 70">
                  <a:extLst>
                    <a:ext uri="{FF2B5EF4-FFF2-40B4-BE49-F238E27FC236}">
                      <a16:creationId xmlns:a16="http://schemas.microsoft.com/office/drawing/2014/main" id="{623D902F-BA29-4746-84F9-E18B901385B9}"/>
                    </a:ext>
                  </a:extLst>
                </p:cNvPr>
                <p:cNvPicPr/>
                <p:nvPr/>
              </p:nvPicPr>
              <p:blipFill>
                <a:blip r:embed="rId109"/>
                <a:stretch>
                  <a:fillRect/>
                </a:stretch>
              </p:blipFill>
              <p:spPr>
                <a:xfrm>
                  <a:off x="5433600" y="4210627"/>
                  <a:ext cx="20232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2" name="Freihand 71">
                  <a:extLst>
                    <a:ext uri="{FF2B5EF4-FFF2-40B4-BE49-F238E27FC236}">
                      <a16:creationId xmlns:a16="http://schemas.microsoft.com/office/drawing/2014/main" id="{5DF9750F-6E40-4FE4-9755-32016537E195}"/>
                    </a:ext>
                  </a:extLst>
                </p14:cNvPr>
                <p14:cNvContentPartPr/>
                <p14:nvPr/>
              </p14:nvContentPartPr>
              <p14:xfrm>
                <a:off x="5350440" y="4217827"/>
                <a:ext cx="22320" cy="8640"/>
              </p14:xfrm>
            </p:contentPart>
          </mc:Choice>
          <mc:Fallback xmlns="">
            <p:pic>
              <p:nvPicPr>
                <p:cNvPr id="72" name="Freihand 71">
                  <a:extLst>
                    <a:ext uri="{FF2B5EF4-FFF2-40B4-BE49-F238E27FC236}">
                      <a16:creationId xmlns:a16="http://schemas.microsoft.com/office/drawing/2014/main" id="{5DF9750F-6E40-4FE4-9755-32016537E195}"/>
                    </a:ext>
                  </a:extLst>
                </p:cNvPr>
                <p:cNvPicPr/>
                <p:nvPr/>
              </p:nvPicPr>
              <p:blipFill>
                <a:blip r:embed="rId111"/>
                <a:stretch>
                  <a:fillRect/>
                </a:stretch>
              </p:blipFill>
              <p:spPr>
                <a:xfrm>
                  <a:off x="5346120" y="4213507"/>
                  <a:ext cx="3096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3" name="Freihand 72">
                  <a:extLst>
                    <a:ext uri="{FF2B5EF4-FFF2-40B4-BE49-F238E27FC236}">
                      <a16:creationId xmlns:a16="http://schemas.microsoft.com/office/drawing/2014/main" id="{E5CFFED7-7AD7-4335-9CC1-1432953E04FD}"/>
                    </a:ext>
                  </a:extLst>
                </p14:cNvPr>
                <p14:cNvContentPartPr/>
                <p14:nvPr/>
              </p14:nvContentPartPr>
              <p14:xfrm>
                <a:off x="5820240" y="4352467"/>
                <a:ext cx="231480" cy="138960"/>
              </p14:xfrm>
            </p:contentPart>
          </mc:Choice>
          <mc:Fallback xmlns="">
            <p:pic>
              <p:nvPicPr>
                <p:cNvPr id="73" name="Freihand 72">
                  <a:extLst>
                    <a:ext uri="{FF2B5EF4-FFF2-40B4-BE49-F238E27FC236}">
                      <a16:creationId xmlns:a16="http://schemas.microsoft.com/office/drawing/2014/main" id="{E5CFFED7-7AD7-4335-9CC1-1432953E04FD}"/>
                    </a:ext>
                  </a:extLst>
                </p:cNvPr>
                <p:cNvPicPr/>
                <p:nvPr/>
              </p:nvPicPr>
              <p:blipFill>
                <a:blip r:embed="rId113"/>
                <a:stretch>
                  <a:fillRect/>
                </a:stretch>
              </p:blipFill>
              <p:spPr>
                <a:xfrm>
                  <a:off x="5815920" y="4348147"/>
                  <a:ext cx="24012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4" name="Freihand 73">
                  <a:extLst>
                    <a:ext uri="{FF2B5EF4-FFF2-40B4-BE49-F238E27FC236}">
                      <a16:creationId xmlns:a16="http://schemas.microsoft.com/office/drawing/2014/main" id="{6293B5D4-0D41-48D0-805F-5260F083D7A1}"/>
                    </a:ext>
                  </a:extLst>
                </p14:cNvPr>
                <p14:cNvContentPartPr/>
                <p14:nvPr/>
              </p14:nvContentPartPr>
              <p14:xfrm>
                <a:off x="6040920" y="4369747"/>
                <a:ext cx="217800" cy="83880"/>
              </p14:xfrm>
            </p:contentPart>
          </mc:Choice>
          <mc:Fallback xmlns="">
            <p:pic>
              <p:nvPicPr>
                <p:cNvPr id="74" name="Freihand 73">
                  <a:extLst>
                    <a:ext uri="{FF2B5EF4-FFF2-40B4-BE49-F238E27FC236}">
                      <a16:creationId xmlns:a16="http://schemas.microsoft.com/office/drawing/2014/main" id="{6293B5D4-0D41-48D0-805F-5260F083D7A1}"/>
                    </a:ext>
                  </a:extLst>
                </p:cNvPr>
                <p:cNvPicPr/>
                <p:nvPr/>
              </p:nvPicPr>
              <p:blipFill>
                <a:blip r:embed="rId115"/>
                <a:stretch>
                  <a:fillRect/>
                </a:stretch>
              </p:blipFill>
              <p:spPr>
                <a:xfrm>
                  <a:off x="6036600" y="4365427"/>
                  <a:ext cx="22644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5" name="Freihand 74">
                  <a:extLst>
                    <a:ext uri="{FF2B5EF4-FFF2-40B4-BE49-F238E27FC236}">
                      <a16:creationId xmlns:a16="http://schemas.microsoft.com/office/drawing/2014/main" id="{CE8A517A-CB47-49EB-A6D6-D16183A02B90}"/>
                    </a:ext>
                  </a:extLst>
                </p14:cNvPr>
                <p14:cNvContentPartPr/>
                <p14:nvPr/>
              </p14:nvContentPartPr>
              <p14:xfrm>
                <a:off x="6435840" y="4291267"/>
                <a:ext cx="152280" cy="223920"/>
              </p14:xfrm>
            </p:contentPart>
          </mc:Choice>
          <mc:Fallback xmlns="">
            <p:pic>
              <p:nvPicPr>
                <p:cNvPr id="75" name="Freihand 74">
                  <a:extLst>
                    <a:ext uri="{FF2B5EF4-FFF2-40B4-BE49-F238E27FC236}">
                      <a16:creationId xmlns:a16="http://schemas.microsoft.com/office/drawing/2014/main" id="{CE8A517A-CB47-49EB-A6D6-D16183A02B90}"/>
                    </a:ext>
                  </a:extLst>
                </p:cNvPr>
                <p:cNvPicPr/>
                <p:nvPr/>
              </p:nvPicPr>
              <p:blipFill>
                <a:blip r:embed="rId117"/>
                <a:stretch>
                  <a:fillRect/>
                </a:stretch>
              </p:blipFill>
              <p:spPr>
                <a:xfrm>
                  <a:off x="6431520" y="4286947"/>
                  <a:ext cx="16092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6" name="Freihand 75">
                  <a:extLst>
                    <a:ext uri="{FF2B5EF4-FFF2-40B4-BE49-F238E27FC236}">
                      <a16:creationId xmlns:a16="http://schemas.microsoft.com/office/drawing/2014/main" id="{00BC040D-ABA2-4A95-9E56-EDCC54DF871A}"/>
                    </a:ext>
                  </a:extLst>
                </p14:cNvPr>
                <p14:cNvContentPartPr/>
                <p14:nvPr/>
              </p14:nvContentPartPr>
              <p14:xfrm>
                <a:off x="6608280" y="4262827"/>
                <a:ext cx="236520" cy="225360"/>
              </p14:xfrm>
            </p:contentPart>
          </mc:Choice>
          <mc:Fallback xmlns="">
            <p:pic>
              <p:nvPicPr>
                <p:cNvPr id="76" name="Freihand 75">
                  <a:extLst>
                    <a:ext uri="{FF2B5EF4-FFF2-40B4-BE49-F238E27FC236}">
                      <a16:creationId xmlns:a16="http://schemas.microsoft.com/office/drawing/2014/main" id="{00BC040D-ABA2-4A95-9E56-EDCC54DF871A}"/>
                    </a:ext>
                  </a:extLst>
                </p:cNvPr>
                <p:cNvPicPr/>
                <p:nvPr/>
              </p:nvPicPr>
              <p:blipFill>
                <a:blip r:embed="rId119"/>
                <a:stretch>
                  <a:fillRect/>
                </a:stretch>
              </p:blipFill>
              <p:spPr>
                <a:xfrm>
                  <a:off x="6603960" y="4258507"/>
                  <a:ext cx="24516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7" name="Freihand 76">
                  <a:extLst>
                    <a:ext uri="{FF2B5EF4-FFF2-40B4-BE49-F238E27FC236}">
                      <a16:creationId xmlns:a16="http://schemas.microsoft.com/office/drawing/2014/main" id="{103AE920-54AB-4FC9-9AB5-74B712626884}"/>
                    </a:ext>
                  </a:extLst>
                </p14:cNvPr>
                <p14:cNvContentPartPr/>
                <p14:nvPr/>
              </p14:nvContentPartPr>
              <p14:xfrm>
                <a:off x="6894840" y="4316467"/>
                <a:ext cx="128880" cy="158400"/>
              </p14:xfrm>
            </p:contentPart>
          </mc:Choice>
          <mc:Fallback xmlns="">
            <p:pic>
              <p:nvPicPr>
                <p:cNvPr id="77" name="Freihand 76">
                  <a:extLst>
                    <a:ext uri="{FF2B5EF4-FFF2-40B4-BE49-F238E27FC236}">
                      <a16:creationId xmlns:a16="http://schemas.microsoft.com/office/drawing/2014/main" id="{103AE920-54AB-4FC9-9AB5-74B712626884}"/>
                    </a:ext>
                  </a:extLst>
                </p:cNvPr>
                <p:cNvPicPr/>
                <p:nvPr/>
              </p:nvPicPr>
              <p:blipFill>
                <a:blip r:embed="rId121"/>
                <a:stretch>
                  <a:fillRect/>
                </a:stretch>
              </p:blipFill>
              <p:spPr>
                <a:xfrm>
                  <a:off x="6890520" y="4312147"/>
                  <a:ext cx="137520" cy="167040"/>
                </a:xfrm>
                <a:prstGeom prst="rect">
                  <a:avLst/>
                </a:prstGeom>
              </p:spPr>
            </p:pic>
          </mc:Fallback>
        </mc:AlternateContent>
      </p:grpSp>
      <p:grpSp>
        <p:nvGrpSpPr>
          <p:cNvPr id="83" name="Gruppieren 82">
            <a:extLst>
              <a:ext uri="{FF2B5EF4-FFF2-40B4-BE49-F238E27FC236}">
                <a16:creationId xmlns:a16="http://schemas.microsoft.com/office/drawing/2014/main" id="{11020308-4EFD-45C5-AC95-405A68997A33}"/>
              </a:ext>
            </a:extLst>
          </p:cNvPr>
          <p:cNvGrpSpPr/>
          <p:nvPr/>
        </p:nvGrpSpPr>
        <p:grpSpPr>
          <a:xfrm>
            <a:off x="7262760" y="4329787"/>
            <a:ext cx="972720" cy="291240"/>
            <a:chOff x="7262760" y="4329787"/>
            <a:chExt cx="972720" cy="291240"/>
          </a:xfrm>
        </p:grpSpPr>
        <mc:AlternateContent xmlns:mc="http://schemas.openxmlformats.org/markup-compatibility/2006" xmlns:p14="http://schemas.microsoft.com/office/powerpoint/2010/main">
          <mc:Choice Requires="p14">
            <p:contentPart p14:bwMode="auto" r:id="rId122">
              <p14:nvContentPartPr>
                <p14:cNvPr id="78" name="Freihand 77">
                  <a:extLst>
                    <a:ext uri="{FF2B5EF4-FFF2-40B4-BE49-F238E27FC236}">
                      <a16:creationId xmlns:a16="http://schemas.microsoft.com/office/drawing/2014/main" id="{B248024C-EE1E-46B4-8E62-4F6BDF1145C3}"/>
                    </a:ext>
                  </a:extLst>
                </p14:cNvPr>
                <p14:cNvContentPartPr/>
                <p14:nvPr/>
              </p14:nvContentPartPr>
              <p14:xfrm>
                <a:off x="7262760" y="4374427"/>
                <a:ext cx="410760" cy="246600"/>
              </p14:xfrm>
            </p:contentPart>
          </mc:Choice>
          <mc:Fallback xmlns="">
            <p:pic>
              <p:nvPicPr>
                <p:cNvPr id="78" name="Freihand 77">
                  <a:extLst>
                    <a:ext uri="{FF2B5EF4-FFF2-40B4-BE49-F238E27FC236}">
                      <a16:creationId xmlns:a16="http://schemas.microsoft.com/office/drawing/2014/main" id="{B248024C-EE1E-46B4-8E62-4F6BDF1145C3}"/>
                    </a:ext>
                  </a:extLst>
                </p:cNvPr>
                <p:cNvPicPr/>
                <p:nvPr/>
              </p:nvPicPr>
              <p:blipFill>
                <a:blip r:embed="rId123"/>
                <a:stretch>
                  <a:fillRect/>
                </a:stretch>
              </p:blipFill>
              <p:spPr>
                <a:xfrm>
                  <a:off x="7258440" y="4370107"/>
                  <a:ext cx="4194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9" name="Freihand 78">
                  <a:extLst>
                    <a:ext uri="{FF2B5EF4-FFF2-40B4-BE49-F238E27FC236}">
                      <a16:creationId xmlns:a16="http://schemas.microsoft.com/office/drawing/2014/main" id="{54E97977-8EFF-49E5-B962-3BDE461A7A87}"/>
                    </a:ext>
                  </a:extLst>
                </p14:cNvPr>
                <p14:cNvContentPartPr/>
                <p14:nvPr/>
              </p14:nvContentPartPr>
              <p14:xfrm>
                <a:off x="7710960" y="4387747"/>
                <a:ext cx="62280" cy="85320"/>
              </p14:xfrm>
            </p:contentPart>
          </mc:Choice>
          <mc:Fallback xmlns="">
            <p:pic>
              <p:nvPicPr>
                <p:cNvPr id="79" name="Freihand 78">
                  <a:extLst>
                    <a:ext uri="{FF2B5EF4-FFF2-40B4-BE49-F238E27FC236}">
                      <a16:creationId xmlns:a16="http://schemas.microsoft.com/office/drawing/2014/main" id="{54E97977-8EFF-49E5-B962-3BDE461A7A87}"/>
                    </a:ext>
                  </a:extLst>
                </p:cNvPr>
                <p:cNvPicPr/>
                <p:nvPr/>
              </p:nvPicPr>
              <p:blipFill>
                <a:blip r:embed="rId125"/>
                <a:stretch>
                  <a:fillRect/>
                </a:stretch>
              </p:blipFill>
              <p:spPr>
                <a:xfrm>
                  <a:off x="7706640" y="4383427"/>
                  <a:ext cx="7092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0" name="Freihand 79">
                  <a:extLst>
                    <a:ext uri="{FF2B5EF4-FFF2-40B4-BE49-F238E27FC236}">
                      <a16:creationId xmlns:a16="http://schemas.microsoft.com/office/drawing/2014/main" id="{3A27E31F-FC05-4431-BAB6-F411C5C5D5C4}"/>
                    </a:ext>
                  </a:extLst>
                </p14:cNvPr>
                <p14:cNvContentPartPr/>
                <p14:nvPr/>
              </p14:nvContentPartPr>
              <p14:xfrm>
                <a:off x="7795920" y="4364347"/>
                <a:ext cx="102600" cy="104760"/>
              </p14:xfrm>
            </p:contentPart>
          </mc:Choice>
          <mc:Fallback xmlns="">
            <p:pic>
              <p:nvPicPr>
                <p:cNvPr id="80" name="Freihand 79">
                  <a:extLst>
                    <a:ext uri="{FF2B5EF4-FFF2-40B4-BE49-F238E27FC236}">
                      <a16:creationId xmlns:a16="http://schemas.microsoft.com/office/drawing/2014/main" id="{3A27E31F-FC05-4431-BAB6-F411C5C5D5C4}"/>
                    </a:ext>
                  </a:extLst>
                </p:cNvPr>
                <p:cNvPicPr/>
                <p:nvPr/>
              </p:nvPicPr>
              <p:blipFill>
                <a:blip r:embed="rId127"/>
                <a:stretch>
                  <a:fillRect/>
                </a:stretch>
              </p:blipFill>
              <p:spPr>
                <a:xfrm>
                  <a:off x="7791600" y="4360027"/>
                  <a:ext cx="1112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1" name="Freihand 80">
                  <a:extLst>
                    <a:ext uri="{FF2B5EF4-FFF2-40B4-BE49-F238E27FC236}">
                      <a16:creationId xmlns:a16="http://schemas.microsoft.com/office/drawing/2014/main" id="{42361612-2216-4A33-A33B-4B1F463B3B8E}"/>
                    </a:ext>
                  </a:extLst>
                </p14:cNvPr>
                <p14:cNvContentPartPr/>
                <p14:nvPr/>
              </p14:nvContentPartPr>
              <p14:xfrm>
                <a:off x="7905000" y="4338067"/>
                <a:ext cx="110880" cy="119520"/>
              </p14:xfrm>
            </p:contentPart>
          </mc:Choice>
          <mc:Fallback xmlns="">
            <p:pic>
              <p:nvPicPr>
                <p:cNvPr id="81" name="Freihand 80">
                  <a:extLst>
                    <a:ext uri="{FF2B5EF4-FFF2-40B4-BE49-F238E27FC236}">
                      <a16:creationId xmlns:a16="http://schemas.microsoft.com/office/drawing/2014/main" id="{42361612-2216-4A33-A33B-4B1F463B3B8E}"/>
                    </a:ext>
                  </a:extLst>
                </p:cNvPr>
                <p:cNvPicPr/>
                <p:nvPr/>
              </p:nvPicPr>
              <p:blipFill>
                <a:blip r:embed="rId129"/>
                <a:stretch>
                  <a:fillRect/>
                </a:stretch>
              </p:blipFill>
              <p:spPr>
                <a:xfrm>
                  <a:off x="7900680" y="4333747"/>
                  <a:ext cx="1195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2" name="Freihand 81">
                  <a:extLst>
                    <a:ext uri="{FF2B5EF4-FFF2-40B4-BE49-F238E27FC236}">
                      <a16:creationId xmlns:a16="http://schemas.microsoft.com/office/drawing/2014/main" id="{9892A5E1-6D7E-470D-8F14-DFDD70E73EBC}"/>
                    </a:ext>
                  </a:extLst>
                </p14:cNvPr>
                <p14:cNvContentPartPr/>
                <p14:nvPr/>
              </p14:nvContentPartPr>
              <p14:xfrm>
                <a:off x="8030640" y="4329787"/>
                <a:ext cx="204840" cy="109080"/>
              </p14:xfrm>
            </p:contentPart>
          </mc:Choice>
          <mc:Fallback xmlns="">
            <p:pic>
              <p:nvPicPr>
                <p:cNvPr id="82" name="Freihand 81">
                  <a:extLst>
                    <a:ext uri="{FF2B5EF4-FFF2-40B4-BE49-F238E27FC236}">
                      <a16:creationId xmlns:a16="http://schemas.microsoft.com/office/drawing/2014/main" id="{9892A5E1-6D7E-470D-8F14-DFDD70E73EBC}"/>
                    </a:ext>
                  </a:extLst>
                </p:cNvPr>
                <p:cNvPicPr/>
                <p:nvPr/>
              </p:nvPicPr>
              <p:blipFill>
                <a:blip r:embed="rId131"/>
                <a:stretch>
                  <a:fillRect/>
                </a:stretch>
              </p:blipFill>
              <p:spPr>
                <a:xfrm>
                  <a:off x="8026320" y="4325467"/>
                  <a:ext cx="213480" cy="117720"/>
                </a:xfrm>
                <a:prstGeom prst="rect">
                  <a:avLst/>
                </a:prstGeom>
              </p:spPr>
            </p:pic>
          </mc:Fallback>
        </mc:AlternateContent>
      </p:grpSp>
      <p:grpSp>
        <p:nvGrpSpPr>
          <p:cNvPr id="95" name="Gruppieren 94">
            <a:extLst>
              <a:ext uri="{FF2B5EF4-FFF2-40B4-BE49-F238E27FC236}">
                <a16:creationId xmlns:a16="http://schemas.microsoft.com/office/drawing/2014/main" id="{70CFE0B8-A414-44E5-A37D-6C76584E3866}"/>
              </a:ext>
            </a:extLst>
          </p:cNvPr>
          <p:cNvGrpSpPr/>
          <p:nvPr/>
        </p:nvGrpSpPr>
        <p:grpSpPr>
          <a:xfrm>
            <a:off x="943680" y="4871587"/>
            <a:ext cx="853200" cy="304920"/>
            <a:chOff x="943680" y="4871587"/>
            <a:chExt cx="853200" cy="304920"/>
          </a:xfrm>
        </p:grpSpPr>
        <mc:AlternateContent xmlns:mc="http://schemas.openxmlformats.org/markup-compatibility/2006" xmlns:p14="http://schemas.microsoft.com/office/powerpoint/2010/main">
          <mc:Choice Requires="p14">
            <p:contentPart p14:bwMode="auto" r:id="rId132">
              <p14:nvContentPartPr>
                <p14:cNvPr id="85" name="Freihand 84">
                  <a:extLst>
                    <a:ext uri="{FF2B5EF4-FFF2-40B4-BE49-F238E27FC236}">
                      <a16:creationId xmlns:a16="http://schemas.microsoft.com/office/drawing/2014/main" id="{88EFA5BA-0F27-4279-9EE7-2BDCFF6D506E}"/>
                    </a:ext>
                  </a:extLst>
                </p14:cNvPr>
                <p14:cNvContentPartPr/>
                <p14:nvPr/>
              </p14:nvContentPartPr>
              <p14:xfrm>
                <a:off x="1519680" y="4973827"/>
                <a:ext cx="5400" cy="127800"/>
              </p14:xfrm>
            </p:contentPart>
          </mc:Choice>
          <mc:Fallback xmlns="">
            <p:pic>
              <p:nvPicPr>
                <p:cNvPr id="85" name="Freihand 84">
                  <a:extLst>
                    <a:ext uri="{FF2B5EF4-FFF2-40B4-BE49-F238E27FC236}">
                      <a16:creationId xmlns:a16="http://schemas.microsoft.com/office/drawing/2014/main" id="{88EFA5BA-0F27-4279-9EE7-2BDCFF6D506E}"/>
                    </a:ext>
                  </a:extLst>
                </p:cNvPr>
                <p:cNvPicPr/>
                <p:nvPr/>
              </p:nvPicPr>
              <p:blipFill>
                <a:blip r:embed="rId133"/>
                <a:stretch>
                  <a:fillRect/>
                </a:stretch>
              </p:blipFill>
              <p:spPr>
                <a:xfrm>
                  <a:off x="1515360" y="4969507"/>
                  <a:ext cx="140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6" name="Freihand 85">
                  <a:extLst>
                    <a:ext uri="{FF2B5EF4-FFF2-40B4-BE49-F238E27FC236}">
                      <a16:creationId xmlns:a16="http://schemas.microsoft.com/office/drawing/2014/main" id="{7D9E5987-D1D1-4DF0-8DB1-3D41C5F0F34F}"/>
                    </a:ext>
                  </a:extLst>
                </p14:cNvPr>
                <p14:cNvContentPartPr/>
                <p14:nvPr/>
              </p14:nvContentPartPr>
              <p14:xfrm>
                <a:off x="1360200" y="4947187"/>
                <a:ext cx="210600" cy="177480"/>
              </p14:xfrm>
            </p:contentPart>
          </mc:Choice>
          <mc:Fallback xmlns="">
            <p:pic>
              <p:nvPicPr>
                <p:cNvPr id="86" name="Freihand 85">
                  <a:extLst>
                    <a:ext uri="{FF2B5EF4-FFF2-40B4-BE49-F238E27FC236}">
                      <a16:creationId xmlns:a16="http://schemas.microsoft.com/office/drawing/2014/main" id="{7D9E5987-D1D1-4DF0-8DB1-3D41C5F0F34F}"/>
                    </a:ext>
                  </a:extLst>
                </p:cNvPr>
                <p:cNvPicPr/>
                <p:nvPr/>
              </p:nvPicPr>
              <p:blipFill>
                <a:blip r:embed="rId135"/>
                <a:stretch>
                  <a:fillRect/>
                </a:stretch>
              </p:blipFill>
              <p:spPr>
                <a:xfrm>
                  <a:off x="1355880" y="4942867"/>
                  <a:ext cx="21924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87" name="Freihand 86">
                  <a:extLst>
                    <a:ext uri="{FF2B5EF4-FFF2-40B4-BE49-F238E27FC236}">
                      <a16:creationId xmlns:a16="http://schemas.microsoft.com/office/drawing/2014/main" id="{943C1DA3-84F0-4066-BD57-7BA34F834D61}"/>
                    </a:ext>
                  </a:extLst>
                </p14:cNvPr>
                <p14:cNvContentPartPr/>
                <p14:nvPr/>
              </p14:nvContentPartPr>
              <p14:xfrm>
                <a:off x="1619400" y="5008027"/>
                <a:ext cx="30960" cy="77760"/>
              </p14:xfrm>
            </p:contentPart>
          </mc:Choice>
          <mc:Fallback xmlns="">
            <p:pic>
              <p:nvPicPr>
                <p:cNvPr id="87" name="Freihand 86">
                  <a:extLst>
                    <a:ext uri="{FF2B5EF4-FFF2-40B4-BE49-F238E27FC236}">
                      <a16:creationId xmlns:a16="http://schemas.microsoft.com/office/drawing/2014/main" id="{943C1DA3-84F0-4066-BD57-7BA34F834D61}"/>
                    </a:ext>
                  </a:extLst>
                </p:cNvPr>
                <p:cNvPicPr/>
                <p:nvPr/>
              </p:nvPicPr>
              <p:blipFill>
                <a:blip r:embed="rId137"/>
                <a:stretch>
                  <a:fillRect/>
                </a:stretch>
              </p:blipFill>
              <p:spPr>
                <a:xfrm>
                  <a:off x="1615080" y="5003707"/>
                  <a:ext cx="3960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8" name="Freihand 87">
                  <a:extLst>
                    <a:ext uri="{FF2B5EF4-FFF2-40B4-BE49-F238E27FC236}">
                      <a16:creationId xmlns:a16="http://schemas.microsoft.com/office/drawing/2014/main" id="{506DB5B7-31A5-498C-A66A-559392C42D4A}"/>
                    </a:ext>
                  </a:extLst>
                </p14:cNvPr>
                <p14:cNvContentPartPr/>
                <p14:nvPr/>
              </p14:nvContentPartPr>
              <p14:xfrm>
                <a:off x="1657560" y="4999387"/>
                <a:ext cx="139320" cy="95760"/>
              </p14:xfrm>
            </p:contentPart>
          </mc:Choice>
          <mc:Fallback xmlns="">
            <p:pic>
              <p:nvPicPr>
                <p:cNvPr id="88" name="Freihand 87">
                  <a:extLst>
                    <a:ext uri="{FF2B5EF4-FFF2-40B4-BE49-F238E27FC236}">
                      <a16:creationId xmlns:a16="http://schemas.microsoft.com/office/drawing/2014/main" id="{506DB5B7-31A5-498C-A66A-559392C42D4A}"/>
                    </a:ext>
                  </a:extLst>
                </p:cNvPr>
                <p:cNvPicPr/>
                <p:nvPr/>
              </p:nvPicPr>
              <p:blipFill>
                <a:blip r:embed="rId139"/>
                <a:stretch>
                  <a:fillRect/>
                </a:stretch>
              </p:blipFill>
              <p:spPr>
                <a:xfrm>
                  <a:off x="1653240" y="4995067"/>
                  <a:ext cx="14796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89" name="Freihand 88">
                  <a:extLst>
                    <a:ext uri="{FF2B5EF4-FFF2-40B4-BE49-F238E27FC236}">
                      <a16:creationId xmlns:a16="http://schemas.microsoft.com/office/drawing/2014/main" id="{EE5CE87C-3A4F-4514-BA02-CE4E58BCB3C2}"/>
                    </a:ext>
                  </a:extLst>
                </p14:cNvPr>
                <p14:cNvContentPartPr/>
                <p14:nvPr/>
              </p14:nvContentPartPr>
              <p14:xfrm>
                <a:off x="1705440" y="4871587"/>
                <a:ext cx="27360" cy="7920"/>
              </p14:xfrm>
            </p:contentPart>
          </mc:Choice>
          <mc:Fallback xmlns="">
            <p:pic>
              <p:nvPicPr>
                <p:cNvPr id="89" name="Freihand 88">
                  <a:extLst>
                    <a:ext uri="{FF2B5EF4-FFF2-40B4-BE49-F238E27FC236}">
                      <a16:creationId xmlns:a16="http://schemas.microsoft.com/office/drawing/2014/main" id="{EE5CE87C-3A4F-4514-BA02-CE4E58BCB3C2}"/>
                    </a:ext>
                  </a:extLst>
                </p:cNvPr>
                <p:cNvPicPr/>
                <p:nvPr/>
              </p:nvPicPr>
              <p:blipFill>
                <a:blip r:embed="rId141"/>
                <a:stretch>
                  <a:fillRect/>
                </a:stretch>
              </p:blipFill>
              <p:spPr>
                <a:xfrm>
                  <a:off x="1701120" y="4867267"/>
                  <a:ext cx="3600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2" name="Freihand 91">
                  <a:extLst>
                    <a:ext uri="{FF2B5EF4-FFF2-40B4-BE49-F238E27FC236}">
                      <a16:creationId xmlns:a16="http://schemas.microsoft.com/office/drawing/2014/main" id="{7E1067C4-52C2-4D95-A5F8-EA7228D3681B}"/>
                    </a:ext>
                  </a:extLst>
                </p14:cNvPr>
                <p14:cNvContentPartPr/>
                <p14:nvPr/>
              </p14:nvContentPartPr>
              <p14:xfrm>
                <a:off x="943680" y="5046907"/>
                <a:ext cx="168480" cy="13680"/>
              </p14:xfrm>
            </p:contentPart>
          </mc:Choice>
          <mc:Fallback xmlns="">
            <p:pic>
              <p:nvPicPr>
                <p:cNvPr id="92" name="Freihand 91">
                  <a:extLst>
                    <a:ext uri="{FF2B5EF4-FFF2-40B4-BE49-F238E27FC236}">
                      <a16:creationId xmlns:a16="http://schemas.microsoft.com/office/drawing/2014/main" id="{7E1067C4-52C2-4D95-A5F8-EA7228D3681B}"/>
                    </a:ext>
                  </a:extLst>
                </p:cNvPr>
                <p:cNvPicPr/>
                <p:nvPr/>
              </p:nvPicPr>
              <p:blipFill>
                <a:blip r:embed="rId143"/>
                <a:stretch>
                  <a:fillRect/>
                </a:stretch>
              </p:blipFill>
              <p:spPr>
                <a:xfrm>
                  <a:off x="939360" y="5042587"/>
                  <a:ext cx="1771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3" name="Freihand 92">
                  <a:extLst>
                    <a:ext uri="{FF2B5EF4-FFF2-40B4-BE49-F238E27FC236}">
                      <a16:creationId xmlns:a16="http://schemas.microsoft.com/office/drawing/2014/main" id="{5844281D-7D98-473B-9600-D6B7AACF3CF9}"/>
                    </a:ext>
                  </a:extLst>
                </p14:cNvPr>
                <p14:cNvContentPartPr/>
                <p14:nvPr/>
              </p14:nvContentPartPr>
              <p14:xfrm>
                <a:off x="966000" y="5063827"/>
                <a:ext cx="156960" cy="34560"/>
              </p14:xfrm>
            </p:contentPart>
          </mc:Choice>
          <mc:Fallback xmlns="">
            <p:pic>
              <p:nvPicPr>
                <p:cNvPr id="93" name="Freihand 92">
                  <a:extLst>
                    <a:ext uri="{FF2B5EF4-FFF2-40B4-BE49-F238E27FC236}">
                      <a16:creationId xmlns:a16="http://schemas.microsoft.com/office/drawing/2014/main" id="{5844281D-7D98-473B-9600-D6B7AACF3CF9}"/>
                    </a:ext>
                  </a:extLst>
                </p:cNvPr>
                <p:cNvPicPr/>
                <p:nvPr/>
              </p:nvPicPr>
              <p:blipFill>
                <a:blip r:embed="rId145"/>
                <a:stretch>
                  <a:fillRect/>
                </a:stretch>
              </p:blipFill>
              <p:spPr>
                <a:xfrm>
                  <a:off x="961680" y="5059507"/>
                  <a:ext cx="16560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4" name="Freihand 93">
                  <a:extLst>
                    <a:ext uri="{FF2B5EF4-FFF2-40B4-BE49-F238E27FC236}">
                      <a16:creationId xmlns:a16="http://schemas.microsoft.com/office/drawing/2014/main" id="{7D254C96-DAA6-4C1D-BC46-55F4BB943BF1}"/>
                    </a:ext>
                  </a:extLst>
                </p14:cNvPr>
                <p14:cNvContentPartPr/>
                <p14:nvPr/>
              </p14:nvContentPartPr>
              <p14:xfrm>
                <a:off x="1103520" y="4989307"/>
                <a:ext cx="80280" cy="187200"/>
              </p14:xfrm>
            </p:contentPart>
          </mc:Choice>
          <mc:Fallback xmlns="">
            <p:pic>
              <p:nvPicPr>
                <p:cNvPr id="94" name="Freihand 93">
                  <a:extLst>
                    <a:ext uri="{FF2B5EF4-FFF2-40B4-BE49-F238E27FC236}">
                      <a16:creationId xmlns:a16="http://schemas.microsoft.com/office/drawing/2014/main" id="{7D254C96-DAA6-4C1D-BC46-55F4BB943BF1}"/>
                    </a:ext>
                  </a:extLst>
                </p:cNvPr>
                <p:cNvPicPr/>
                <p:nvPr/>
              </p:nvPicPr>
              <p:blipFill>
                <a:blip r:embed="rId147"/>
                <a:stretch>
                  <a:fillRect/>
                </a:stretch>
              </p:blipFill>
              <p:spPr>
                <a:xfrm>
                  <a:off x="1099200" y="4984987"/>
                  <a:ext cx="88920" cy="195840"/>
                </a:xfrm>
                <a:prstGeom prst="rect">
                  <a:avLst/>
                </a:prstGeom>
              </p:spPr>
            </p:pic>
          </mc:Fallback>
        </mc:AlternateContent>
      </p:grpSp>
      <p:grpSp>
        <p:nvGrpSpPr>
          <p:cNvPr id="119" name="Gruppieren 118">
            <a:extLst>
              <a:ext uri="{FF2B5EF4-FFF2-40B4-BE49-F238E27FC236}">
                <a16:creationId xmlns:a16="http://schemas.microsoft.com/office/drawing/2014/main" id="{755AB758-8905-4682-8265-F6C4CC100AE2}"/>
              </a:ext>
            </a:extLst>
          </p:cNvPr>
          <p:cNvGrpSpPr/>
          <p:nvPr/>
        </p:nvGrpSpPr>
        <p:grpSpPr>
          <a:xfrm>
            <a:off x="2021880" y="4892827"/>
            <a:ext cx="802080" cy="206280"/>
            <a:chOff x="2021880" y="4892827"/>
            <a:chExt cx="802080" cy="206280"/>
          </a:xfrm>
        </p:grpSpPr>
        <mc:AlternateContent xmlns:mc="http://schemas.openxmlformats.org/markup-compatibility/2006" xmlns:p14="http://schemas.microsoft.com/office/powerpoint/2010/main">
          <mc:Choice Requires="p14">
            <p:contentPart p14:bwMode="auto" r:id="rId148">
              <p14:nvContentPartPr>
                <p14:cNvPr id="90" name="Freihand 89">
                  <a:extLst>
                    <a:ext uri="{FF2B5EF4-FFF2-40B4-BE49-F238E27FC236}">
                      <a16:creationId xmlns:a16="http://schemas.microsoft.com/office/drawing/2014/main" id="{1ECFA1B8-D6BD-4D2B-B187-55DBE9DE9791}"/>
                    </a:ext>
                  </a:extLst>
                </p14:cNvPr>
                <p14:cNvContentPartPr/>
                <p14:nvPr/>
              </p14:nvContentPartPr>
              <p14:xfrm>
                <a:off x="2021880" y="4900027"/>
                <a:ext cx="159120" cy="184680"/>
              </p14:xfrm>
            </p:contentPart>
          </mc:Choice>
          <mc:Fallback xmlns="">
            <p:pic>
              <p:nvPicPr>
                <p:cNvPr id="90" name="Freihand 89">
                  <a:extLst>
                    <a:ext uri="{FF2B5EF4-FFF2-40B4-BE49-F238E27FC236}">
                      <a16:creationId xmlns:a16="http://schemas.microsoft.com/office/drawing/2014/main" id="{1ECFA1B8-D6BD-4D2B-B187-55DBE9DE9791}"/>
                    </a:ext>
                  </a:extLst>
                </p:cNvPr>
                <p:cNvPicPr/>
                <p:nvPr/>
              </p:nvPicPr>
              <p:blipFill>
                <a:blip r:embed="rId149"/>
                <a:stretch>
                  <a:fillRect/>
                </a:stretch>
              </p:blipFill>
              <p:spPr>
                <a:xfrm>
                  <a:off x="2017560" y="4895707"/>
                  <a:ext cx="16776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1" name="Freihand 90">
                  <a:extLst>
                    <a:ext uri="{FF2B5EF4-FFF2-40B4-BE49-F238E27FC236}">
                      <a16:creationId xmlns:a16="http://schemas.microsoft.com/office/drawing/2014/main" id="{5CE25AF7-E26F-4279-8FA7-3652C761A935}"/>
                    </a:ext>
                  </a:extLst>
                </p14:cNvPr>
                <p14:cNvContentPartPr/>
                <p14:nvPr/>
              </p14:nvContentPartPr>
              <p14:xfrm>
                <a:off x="2124840" y="5002987"/>
                <a:ext cx="74160" cy="54360"/>
              </p14:xfrm>
            </p:contentPart>
          </mc:Choice>
          <mc:Fallback xmlns="">
            <p:pic>
              <p:nvPicPr>
                <p:cNvPr id="91" name="Freihand 90">
                  <a:extLst>
                    <a:ext uri="{FF2B5EF4-FFF2-40B4-BE49-F238E27FC236}">
                      <a16:creationId xmlns:a16="http://schemas.microsoft.com/office/drawing/2014/main" id="{5CE25AF7-E26F-4279-8FA7-3652C761A935}"/>
                    </a:ext>
                  </a:extLst>
                </p:cNvPr>
                <p:cNvPicPr/>
                <p:nvPr/>
              </p:nvPicPr>
              <p:blipFill>
                <a:blip r:embed="rId151"/>
                <a:stretch>
                  <a:fillRect/>
                </a:stretch>
              </p:blipFill>
              <p:spPr>
                <a:xfrm>
                  <a:off x="2120520" y="4998667"/>
                  <a:ext cx="828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7" name="Freihand 96">
                  <a:extLst>
                    <a:ext uri="{FF2B5EF4-FFF2-40B4-BE49-F238E27FC236}">
                      <a16:creationId xmlns:a16="http://schemas.microsoft.com/office/drawing/2014/main" id="{DD99D4B5-A26F-4B35-B783-B4B6C3C0DC41}"/>
                    </a:ext>
                  </a:extLst>
                </p14:cNvPr>
                <p14:cNvContentPartPr/>
                <p14:nvPr/>
              </p14:nvContentPartPr>
              <p14:xfrm>
                <a:off x="2304120" y="5005147"/>
                <a:ext cx="126000" cy="71640"/>
              </p14:xfrm>
            </p:contentPart>
          </mc:Choice>
          <mc:Fallback xmlns="">
            <p:pic>
              <p:nvPicPr>
                <p:cNvPr id="97" name="Freihand 96">
                  <a:extLst>
                    <a:ext uri="{FF2B5EF4-FFF2-40B4-BE49-F238E27FC236}">
                      <a16:creationId xmlns:a16="http://schemas.microsoft.com/office/drawing/2014/main" id="{DD99D4B5-A26F-4B35-B783-B4B6C3C0DC41}"/>
                    </a:ext>
                  </a:extLst>
                </p:cNvPr>
                <p:cNvPicPr/>
                <p:nvPr/>
              </p:nvPicPr>
              <p:blipFill>
                <a:blip r:embed="rId153"/>
                <a:stretch>
                  <a:fillRect/>
                </a:stretch>
              </p:blipFill>
              <p:spPr>
                <a:xfrm>
                  <a:off x="2299800" y="5000827"/>
                  <a:ext cx="13464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8" name="Freihand 97">
                  <a:extLst>
                    <a:ext uri="{FF2B5EF4-FFF2-40B4-BE49-F238E27FC236}">
                      <a16:creationId xmlns:a16="http://schemas.microsoft.com/office/drawing/2014/main" id="{175AA4C3-B243-44D8-9A29-553A64900013}"/>
                    </a:ext>
                  </a:extLst>
                </p14:cNvPr>
                <p14:cNvContentPartPr/>
                <p14:nvPr/>
              </p14:nvContentPartPr>
              <p14:xfrm>
                <a:off x="2415000" y="4983907"/>
                <a:ext cx="112320" cy="115200"/>
              </p14:xfrm>
            </p:contentPart>
          </mc:Choice>
          <mc:Fallback xmlns="">
            <p:pic>
              <p:nvPicPr>
                <p:cNvPr id="98" name="Freihand 97">
                  <a:extLst>
                    <a:ext uri="{FF2B5EF4-FFF2-40B4-BE49-F238E27FC236}">
                      <a16:creationId xmlns:a16="http://schemas.microsoft.com/office/drawing/2014/main" id="{175AA4C3-B243-44D8-9A29-553A64900013}"/>
                    </a:ext>
                  </a:extLst>
                </p:cNvPr>
                <p:cNvPicPr/>
                <p:nvPr/>
              </p:nvPicPr>
              <p:blipFill>
                <a:blip r:embed="rId155"/>
                <a:stretch>
                  <a:fillRect/>
                </a:stretch>
              </p:blipFill>
              <p:spPr>
                <a:xfrm>
                  <a:off x="2410680" y="4979587"/>
                  <a:ext cx="12096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9" name="Freihand 98">
                  <a:extLst>
                    <a:ext uri="{FF2B5EF4-FFF2-40B4-BE49-F238E27FC236}">
                      <a16:creationId xmlns:a16="http://schemas.microsoft.com/office/drawing/2014/main" id="{CD472741-AF3E-4095-9E29-7A7141FDDC60}"/>
                    </a:ext>
                  </a:extLst>
                </p14:cNvPr>
                <p14:cNvContentPartPr/>
                <p14:nvPr/>
              </p14:nvContentPartPr>
              <p14:xfrm>
                <a:off x="2551800" y="4892827"/>
                <a:ext cx="272160" cy="184680"/>
              </p14:xfrm>
            </p:contentPart>
          </mc:Choice>
          <mc:Fallback xmlns="">
            <p:pic>
              <p:nvPicPr>
                <p:cNvPr id="99" name="Freihand 98">
                  <a:extLst>
                    <a:ext uri="{FF2B5EF4-FFF2-40B4-BE49-F238E27FC236}">
                      <a16:creationId xmlns:a16="http://schemas.microsoft.com/office/drawing/2014/main" id="{CD472741-AF3E-4095-9E29-7A7141FDDC60}"/>
                    </a:ext>
                  </a:extLst>
                </p:cNvPr>
                <p:cNvPicPr/>
                <p:nvPr/>
              </p:nvPicPr>
              <p:blipFill>
                <a:blip r:embed="rId157"/>
                <a:stretch>
                  <a:fillRect/>
                </a:stretch>
              </p:blipFill>
              <p:spPr>
                <a:xfrm>
                  <a:off x="2547480" y="4888507"/>
                  <a:ext cx="280800" cy="193320"/>
                </a:xfrm>
                <a:prstGeom prst="rect">
                  <a:avLst/>
                </a:prstGeom>
              </p:spPr>
            </p:pic>
          </mc:Fallback>
        </mc:AlternateContent>
      </p:grpSp>
      <p:grpSp>
        <p:nvGrpSpPr>
          <p:cNvPr id="118" name="Gruppieren 117">
            <a:extLst>
              <a:ext uri="{FF2B5EF4-FFF2-40B4-BE49-F238E27FC236}">
                <a16:creationId xmlns:a16="http://schemas.microsoft.com/office/drawing/2014/main" id="{4C745D49-5618-4401-A21E-E8A61D78E6D0}"/>
              </a:ext>
            </a:extLst>
          </p:cNvPr>
          <p:cNvGrpSpPr/>
          <p:nvPr/>
        </p:nvGrpSpPr>
        <p:grpSpPr>
          <a:xfrm>
            <a:off x="3041400" y="4815067"/>
            <a:ext cx="1474200" cy="412920"/>
            <a:chOff x="3041400" y="4815067"/>
            <a:chExt cx="1474200" cy="412920"/>
          </a:xfrm>
        </p:grpSpPr>
        <mc:AlternateContent xmlns:mc="http://schemas.openxmlformats.org/markup-compatibility/2006" xmlns:p14="http://schemas.microsoft.com/office/powerpoint/2010/main">
          <mc:Choice Requires="p14">
            <p:contentPart p14:bwMode="auto" r:id="rId158">
              <p14:nvContentPartPr>
                <p14:cNvPr id="100" name="Freihand 99">
                  <a:extLst>
                    <a:ext uri="{FF2B5EF4-FFF2-40B4-BE49-F238E27FC236}">
                      <a16:creationId xmlns:a16="http://schemas.microsoft.com/office/drawing/2014/main" id="{DEF7390A-C449-441F-9238-D0D904661D39}"/>
                    </a:ext>
                  </a:extLst>
                </p14:cNvPr>
                <p14:cNvContentPartPr/>
                <p14:nvPr/>
              </p14:nvContentPartPr>
              <p14:xfrm>
                <a:off x="3041400" y="4982107"/>
                <a:ext cx="446760" cy="85320"/>
              </p14:xfrm>
            </p:contentPart>
          </mc:Choice>
          <mc:Fallback xmlns="">
            <p:pic>
              <p:nvPicPr>
                <p:cNvPr id="100" name="Freihand 99">
                  <a:extLst>
                    <a:ext uri="{FF2B5EF4-FFF2-40B4-BE49-F238E27FC236}">
                      <a16:creationId xmlns:a16="http://schemas.microsoft.com/office/drawing/2014/main" id="{DEF7390A-C449-441F-9238-D0D904661D39}"/>
                    </a:ext>
                  </a:extLst>
                </p:cNvPr>
                <p:cNvPicPr/>
                <p:nvPr/>
              </p:nvPicPr>
              <p:blipFill>
                <a:blip r:embed="rId159"/>
                <a:stretch>
                  <a:fillRect/>
                </a:stretch>
              </p:blipFill>
              <p:spPr>
                <a:xfrm>
                  <a:off x="3037080" y="4977787"/>
                  <a:ext cx="4554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1" name="Freihand 100">
                  <a:extLst>
                    <a:ext uri="{FF2B5EF4-FFF2-40B4-BE49-F238E27FC236}">
                      <a16:creationId xmlns:a16="http://schemas.microsoft.com/office/drawing/2014/main" id="{4BD9AC1D-D6ED-4663-9D21-E0DD6065B955}"/>
                    </a:ext>
                  </a:extLst>
                </p14:cNvPr>
                <p14:cNvContentPartPr/>
                <p14:nvPr/>
              </p14:nvContentPartPr>
              <p14:xfrm>
                <a:off x="3481320" y="4919467"/>
                <a:ext cx="397800" cy="136440"/>
              </p14:xfrm>
            </p:contentPart>
          </mc:Choice>
          <mc:Fallback xmlns="">
            <p:pic>
              <p:nvPicPr>
                <p:cNvPr id="101" name="Freihand 100">
                  <a:extLst>
                    <a:ext uri="{FF2B5EF4-FFF2-40B4-BE49-F238E27FC236}">
                      <a16:creationId xmlns:a16="http://schemas.microsoft.com/office/drawing/2014/main" id="{4BD9AC1D-D6ED-4663-9D21-E0DD6065B955}"/>
                    </a:ext>
                  </a:extLst>
                </p:cNvPr>
                <p:cNvPicPr/>
                <p:nvPr/>
              </p:nvPicPr>
              <p:blipFill>
                <a:blip r:embed="rId161"/>
                <a:stretch>
                  <a:fillRect/>
                </a:stretch>
              </p:blipFill>
              <p:spPr>
                <a:xfrm>
                  <a:off x="3477000" y="4915147"/>
                  <a:ext cx="4064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2" name="Freihand 101">
                  <a:extLst>
                    <a:ext uri="{FF2B5EF4-FFF2-40B4-BE49-F238E27FC236}">
                      <a16:creationId xmlns:a16="http://schemas.microsoft.com/office/drawing/2014/main" id="{9B6C5502-AFA1-4FF0-B7CB-69A388D50B09}"/>
                    </a:ext>
                  </a:extLst>
                </p14:cNvPr>
                <p14:cNvContentPartPr/>
                <p14:nvPr/>
              </p14:nvContentPartPr>
              <p14:xfrm>
                <a:off x="3986400" y="4945027"/>
                <a:ext cx="288720" cy="282960"/>
              </p14:xfrm>
            </p:contentPart>
          </mc:Choice>
          <mc:Fallback xmlns="">
            <p:pic>
              <p:nvPicPr>
                <p:cNvPr id="102" name="Freihand 101">
                  <a:extLst>
                    <a:ext uri="{FF2B5EF4-FFF2-40B4-BE49-F238E27FC236}">
                      <a16:creationId xmlns:a16="http://schemas.microsoft.com/office/drawing/2014/main" id="{9B6C5502-AFA1-4FF0-B7CB-69A388D50B09}"/>
                    </a:ext>
                  </a:extLst>
                </p:cNvPr>
                <p:cNvPicPr/>
                <p:nvPr/>
              </p:nvPicPr>
              <p:blipFill>
                <a:blip r:embed="rId163"/>
                <a:stretch>
                  <a:fillRect/>
                </a:stretch>
              </p:blipFill>
              <p:spPr>
                <a:xfrm>
                  <a:off x="3982080" y="4940707"/>
                  <a:ext cx="29736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3" name="Freihand 102">
                  <a:extLst>
                    <a:ext uri="{FF2B5EF4-FFF2-40B4-BE49-F238E27FC236}">
                      <a16:creationId xmlns:a16="http://schemas.microsoft.com/office/drawing/2014/main" id="{BBE5883E-F094-4C5C-B854-CF1562AAD347}"/>
                    </a:ext>
                  </a:extLst>
                </p14:cNvPr>
                <p14:cNvContentPartPr/>
                <p14:nvPr/>
              </p14:nvContentPartPr>
              <p14:xfrm>
                <a:off x="4278360" y="4815067"/>
                <a:ext cx="237240" cy="223200"/>
              </p14:xfrm>
            </p:contentPart>
          </mc:Choice>
          <mc:Fallback xmlns="">
            <p:pic>
              <p:nvPicPr>
                <p:cNvPr id="103" name="Freihand 102">
                  <a:extLst>
                    <a:ext uri="{FF2B5EF4-FFF2-40B4-BE49-F238E27FC236}">
                      <a16:creationId xmlns:a16="http://schemas.microsoft.com/office/drawing/2014/main" id="{BBE5883E-F094-4C5C-B854-CF1562AAD347}"/>
                    </a:ext>
                  </a:extLst>
                </p:cNvPr>
                <p:cNvPicPr/>
                <p:nvPr/>
              </p:nvPicPr>
              <p:blipFill>
                <a:blip r:embed="rId165"/>
                <a:stretch>
                  <a:fillRect/>
                </a:stretch>
              </p:blipFill>
              <p:spPr>
                <a:xfrm>
                  <a:off x="4274040" y="4810747"/>
                  <a:ext cx="24588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4" name="Freihand 103">
                  <a:extLst>
                    <a:ext uri="{FF2B5EF4-FFF2-40B4-BE49-F238E27FC236}">
                      <a16:creationId xmlns:a16="http://schemas.microsoft.com/office/drawing/2014/main" id="{53772121-806A-4F80-BE82-A8B9D94BD590}"/>
                    </a:ext>
                  </a:extLst>
                </p14:cNvPr>
                <p14:cNvContentPartPr/>
                <p14:nvPr/>
              </p14:nvContentPartPr>
              <p14:xfrm>
                <a:off x="4218960" y="4862947"/>
                <a:ext cx="185400" cy="7560"/>
              </p14:xfrm>
            </p:contentPart>
          </mc:Choice>
          <mc:Fallback xmlns="">
            <p:pic>
              <p:nvPicPr>
                <p:cNvPr id="104" name="Freihand 103">
                  <a:extLst>
                    <a:ext uri="{FF2B5EF4-FFF2-40B4-BE49-F238E27FC236}">
                      <a16:creationId xmlns:a16="http://schemas.microsoft.com/office/drawing/2014/main" id="{53772121-806A-4F80-BE82-A8B9D94BD590}"/>
                    </a:ext>
                  </a:extLst>
                </p:cNvPr>
                <p:cNvPicPr/>
                <p:nvPr/>
              </p:nvPicPr>
              <p:blipFill>
                <a:blip r:embed="rId167"/>
                <a:stretch>
                  <a:fillRect/>
                </a:stretch>
              </p:blipFill>
              <p:spPr>
                <a:xfrm>
                  <a:off x="4214640" y="4858627"/>
                  <a:ext cx="194040" cy="16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8">
            <p14:nvContentPartPr>
              <p14:cNvPr id="105" name="Freihand 104">
                <a:extLst>
                  <a:ext uri="{FF2B5EF4-FFF2-40B4-BE49-F238E27FC236}">
                    <a16:creationId xmlns:a16="http://schemas.microsoft.com/office/drawing/2014/main" id="{F0F9E2D7-CCFB-467A-8837-FD46FBE90037}"/>
                  </a:ext>
                </a:extLst>
              </p14:cNvPr>
              <p14:cNvContentPartPr/>
              <p14:nvPr/>
            </p14:nvContentPartPr>
            <p14:xfrm>
              <a:off x="4745280" y="4903267"/>
              <a:ext cx="231480" cy="89280"/>
            </p14:xfrm>
          </p:contentPart>
        </mc:Choice>
        <mc:Fallback xmlns="">
          <p:pic>
            <p:nvPicPr>
              <p:cNvPr id="105" name="Freihand 104">
                <a:extLst>
                  <a:ext uri="{FF2B5EF4-FFF2-40B4-BE49-F238E27FC236}">
                    <a16:creationId xmlns:a16="http://schemas.microsoft.com/office/drawing/2014/main" id="{F0F9E2D7-CCFB-467A-8837-FD46FBE90037}"/>
                  </a:ext>
                </a:extLst>
              </p:cNvPr>
              <p:cNvPicPr/>
              <p:nvPr/>
            </p:nvPicPr>
            <p:blipFill>
              <a:blip r:embed="rId169"/>
              <a:stretch>
                <a:fillRect/>
              </a:stretch>
            </p:blipFill>
            <p:spPr>
              <a:xfrm>
                <a:off x="4740960" y="4898947"/>
                <a:ext cx="24012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6" name="Freihand 105">
                <a:extLst>
                  <a:ext uri="{FF2B5EF4-FFF2-40B4-BE49-F238E27FC236}">
                    <a16:creationId xmlns:a16="http://schemas.microsoft.com/office/drawing/2014/main" id="{A62DE040-6196-4868-9302-62D2B71E70BD}"/>
                  </a:ext>
                </a:extLst>
              </p14:cNvPr>
              <p14:cNvContentPartPr/>
              <p14:nvPr/>
            </p14:nvContentPartPr>
            <p14:xfrm>
              <a:off x="4952640" y="4822267"/>
              <a:ext cx="360" cy="360"/>
            </p14:xfrm>
          </p:contentPart>
        </mc:Choice>
        <mc:Fallback xmlns="">
          <p:pic>
            <p:nvPicPr>
              <p:cNvPr id="106" name="Freihand 105">
                <a:extLst>
                  <a:ext uri="{FF2B5EF4-FFF2-40B4-BE49-F238E27FC236}">
                    <a16:creationId xmlns:a16="http://schemas.microsoft.com/office/drawing/2014/main" id="{A62DE040-6196-4868-9302-62D2B71E70BD}"/>
                  </a:ext>
                </a:extLst>
              </p:cNvPr>
              <p:cNvPicPr/>
              <p:nvPr/>
            </p:nvPicPr>
            <p:blipFill>
              <a:blip r:embed="rId11"/>
              <a:stretch>
                <a:fillRect/>
              </a:stretch>
            </p:blipFill>
            <p:spPr>
              <a:xfrm>
                <a:off x="4948320" y="4817947"/>
                <a:ext cx="9000" cy="9000"/>
              </a:xfrm>
              <a:prstGeom prst="rect">
                <a:avLst/>
              </a:prstGeom>
            </p:spPr>
          </p:pic>
        </mc:Fallback>
      </mc:AlternateContent>
      <p:grpSp>
        <p:nvGrpSpPr>
          <p:cNvPr id="117" name="Gruppieren 116">
            <a:extLst>
              <a:ext uri="{FF2B5EF4-FFF2-40B4-BE49-F238E27FC236}">
                <a16:creationId xmlns:a16="http://schemas.microsoft.com/office/drawing/2014/main" id="{8AC0691F-435C-454C-86B3-45EFF72D7EBB}"/>
              </a:ext>
            </a:extLst>
          </p:cNvPr>
          <p:cNvGrpSpPr/>
          <p:nvPr/>
        </p:nvGrpSpPr>
        <p:grpSpPr>
          <a:xfrm>
            <a:off x="5229120" y="4734427"/>
            <a:ext cx="1883520" cy="257400"/>
            <a:chOff x="5229120" y="4734427"/>
            <a:chExt cx="1883520" cy="257400"/>
          </a:xfrm>
        </p:grpSpPr>
        <mc:AlternateContent xmlns:mc="http://schemas.openxmlformats.org/markup-compatibility/2006" xmlns:p14="http://schemas.microsoft.com/office/powerpoint/2010/main">
          <mc:Choice Requires="p14">
            <p:contentPart p14:bwMode="auto" r:id="rId171">
              <p14:nvContentPartPr>
                <p14:cNvPr id="107" name="Freihand 106">
                  <a:extLst>
                    <a:ext uri="{FF2B5EF4-FFF2-40B4-BE49-F238E27FC236}">
                      <a16:creationId xmlns:a16="http://schemas.microsoft.com/office/drawing/2014/main" id="{E49A1FCF-40ED-4025-836B-28384EA9E410}"/>
                    </a:ext>
                  </a:extLst>
                </p14:cNvPr>
                <p14:cNvContentPartPr/>
                <p14:nvPr/>
              </p14:nvContentPartPr>
              <p14:xfrm>
                <a:off x="5229120" y="4906507"/>
                <a:ext cx="224640" cy="84960"/>
              </p14:xfrm>
            </p:contentPart>
          </mc:Choice>
          <mc:Fallback xmlns="">
            <p:pic>
              <p:nvPicPr>
                <p:cNvPr id="107" name="Freihand 106">
                  <a:extLst>
                    <a:ext uri="{FF2B5EF4-FFF2-40B4-BE49-F238E27FC236}">
                      <a16:creationId xmlns:a16="http://schemas.microsoft.com/office/drawing/2014/main" id="{E49A1FCF-40ED-4025-836B-28384EA9E410}"/>
                    </a:ext>
                  </a:extLst>
                </p:cNvPr>
                <p:cNvPicPr/>
                <p:nvPr/>
              </p:nvPicPr>
              <p:blipFill>
                <a:blip r:embed="rId172"/>
                <a:stretch>
                  <a:fillRect/>
                </a:stretch>
              </p:blipFill>
              <p:spPr>
                <a:xfrm>
                  <a:off x="5224800" y="4902187"/>
                  <a:ext cx="2332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8" name="Freihand 107">
                  <a:extLst>
                    <a:ext uri="{FF2B5EF4-FFF2-40B4-BE49-F238E27FC236}">
                      <a16:creationId xmlns:a16="http://schemas.microsoft.com/office/drawing/2014/main" id="{3CA78536-9726-4E7D-9563-CDD5035C19F9}"/>
                    </a:ext>
                  </a:extLst>
                </p14:cNvPr>
                <p14:cNvContentPartPr/>
                <p14:nvPr/>
              </p14:nvContentPartPr>
              <p14:xfrm>
                <a:off x="5496600" y="4813267"/>
                <a:ext cx="231840" cy="178560"/>
              </p14:xfrm>
            </p:contentPart>
          </mc:Choice>
          <mc:Fallback xmlns="">
            <p:pic>
              <p:nvPicPr>
                <p:cNvPr id="108" name="Freihand 107">
                  <a:extLst>
                    <a:ext uri="{FF2B5EF4-FFF2-40B4-BE49-F238E27FC236}">
                      <a16:creationId xmlns:a16="http://schemas.microsoft.com/office/drawing/2014/main" id="{3CA78536-9726-4E7D-9563-CDD5035C19F9}"/>
                    </a:ext>
                  </a:extLst>
                </p:cNvPr>
                <p:cNvPicPr/>
                <p:nvPr/>
              </p:nvPicPr>
              <p:blipFill>
                <a:blip r:embed="rId174"/>
                <a:stretch>
                  <a:fillRect/>
                </a:stretch>
              </p:blipFill>
              <p:spPr>
                <a:xfrm>
                  <a:off x="5492280" y="4808947"/>
                  <a:ext cx="24048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9" name="Freihand 108">
                  <a:extLst>
                    <a:ext uri="{FF2B5EF4-FFF2-40B4-BE49-F238E27FC236}">
                      <a16:creationId xmlns:a16="http://schemas.microsoft.com/office/drawing/2014/main" id="{7EB4422D-558F-4AD9-991E-D18D2BB8CB11}"/>
                    </a:ext>
                  </a:extLst>
                </p14:cNvPr>
                <p14:cNvContentPartPr/>
                <p14:nvPr/>
              </p14:nvContentPartPr>
              <p14:xfrm>
                <a:off x="5726280" y="4887067"/>
                <a:ext cx="96480" cy="93240"/>
              </p14:xfrm>
            </p:contentPart>
          </mc:Choice>
          <mc:Fallback xmlns="">
            <p:pic>
              <p:nvPicPr>
                <p:cNvPr id="109" name="Freihand 108">
                  <a:extLst>
                    <a:ext uri="{FF2B5EF4-FFF2-40B4-BE49-F238E27FC236}">
                      <a16:creationId xmlns:a16="http://schemas.microsoft.com/office/drawing/2014/main" id="{7EB4422D-558F-4AD9-991E-D18D2BB8CB11}"/>
                    </a:ext>
                  </a:extLst>
                </p:cNvPr>
                <p:cNvPicPr/>
                <p:nvPr/>
              </p:nvPicPr>
              <p:blipFill>
                <a:blip r:embed="rId176"/>
                <a:stretch>
                  <a:fillRect/>
                </a:stretch>
              </p:blipFill>
              <p:spPr>
                <a:xfrm>
                  <a:off x="5721960" y="4882747"/>
                  <a:ext cx="1051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0" name="Freihand 109">
                  <a:extLst>
                    <a:ext uri="{FF2B5EF4-FFF2-40B4-BE49-F238E27FC236}">
                      <a16:creationId xmlns:a16="http://schemas.microsoft.com/office/drawing/2014/main" id="{EB9CDED4-5B6B-404D-AC1F-E4966ECDE74D}"/>
                    </a:ext>
                  </a:extLst>
                </p14:cNvPr>
                <p14:cNvContentPartPr/>
                <p14:nvPr/>
              </p14:nvContentPartPr>
              <p14:xfrm>
                <a:off x="5853360" y="4753147"/>
                <a:ext cx="161280" cy="194400"/>
              </p14:xfrm>
            </p:contentPart>
          </mc:Choice>
          <mc:Fallback xmlns="">
            <p:pic>
              <p:nvPicPr>
                <p:cNvPr id="110" name="Freihand 109">
                  <a:extLst>
                    <a:ext uri="{FF2B5EF4-FFF2-40B4-BE49-F238E27FC236}">
                      <a16:creationId xmlns:a16="http://schemas.microsoft.com/office/drawing/2014/main" id="{EB9CDED4-5B6B-404D-AC1F-E4966ECDE74D}"/>
                    </a:ext>
                  </a:extLst>
                </p:cNvPr>
                <p:cNvPicPr/>
                <p:nvPr/>
              </p:nvPicPr>
              <p:blipFill>
                <a:blip r:embed="rId178"/>
                <a:stretch>
                  <a:fillRect/>
                </a:stretch>
              </p:blipFill>
              <p:spPr>
                <a:xfrm>
                  <a:off x="5849040" y="4748827"/>
                  <a:ext cx="16992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1" name="Freihand 110">
                  <a:extLst>
                    <a:ext uri="{FF2B5EF4-FFF2-40B4-BE49-F238E27FC236}">
                      <a16:creationId xmlns:a16="http://schemas.microsoft.com/office/drawing/2014/main" id="{E382391F-49B2-4678-9468-585E60E167BC}"/>
                    </a:ext>
                  </a:extLst>
                </p14:cNvPr>
                <p14:cNvContentPartPr/>
                <p14:nvPr/>
              </p14:nvContentPartPr>
              <p14:xfrm>
                <a:off x="6065760" y="4850707"/>
                <a:ext cx="24480" cy="76680"/>
              </p14:xfrm>
            </p:contentPart>
          </mc:Choice>
          <mc:Fallback xmlns="">
            <p:pic>
              <p:nvPicPr>
                <p:cNvPr id="111" name="Freihand 110">
                  <a:extLst>
                    <a:ext uri="{FF2B5EF4-FFF2-40B4-BE49-F238E27FC236}">
                      <a16:creationId xmlns:a16="http://schemas.microsoft.com/office/drawing/2014/main" id="{E382391F-49B2-4678-9468-585E60E167BC}"/>
                    </a:ext>
                  </a:extLst>
                </p:cNvPr>
                <p:cNvPicPr/>
                <p:nvPr/>
              </p:nvPicPr>
              <p:blipFill>
                <a:blip r:embed="rId180"/>
                <a:stretch>
                  <a:fillRect/>
                </a:stretch>
              </p:blipFill>
              <p:spPr>
                <a:xfrm>
                  <a:off x="6061440" y="4846387"/>
                  <a:ext cx="3312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12" name="Freihand 111">
                  <a:extLst>
                    <a:ext uri="{FF2B5EF4-FFF2-40B4-BE49-F238E27FC236}">
                      <a16:creationId xmlns:a16="http://schemas.microsoft.com/office/drawing/2014/main" id="{BA3AF354-D5F8-4C2C-9DF8-755ADF4491C7}"/>
                    </a:ext>
                  </a:extLst>
                </p14:cNvPr>
                <p14:cNvContentPartPr/>
                <p14:nvPr/>
              </p14:nvContentPartPr>
              <p14:xfrm>
                <a:off x="6121920" y="4758187"/>
                <a:ext cx="109080" cy="177480"/>
              </p14:xfrm>
            </p:contentPart>
          </mc:Choice>
          <mc:Fallback xmlns="">
            <p:pic>
              <p:nvPicPr>
                <p:cNvPr id="112" name="Freihand 111">
                  <a:extLst>
                    <a:ext uri="{FF2B5EF4-FFF2-40B4-BE49-F238E27FC236}">
                      <a16:creationId xmlns:a16="http://schemas.microsoft.com/office/drawing/2014/main" id="{BA3AF354-D5F8-4C2C-9DF8-755ADF4491C7}"/>
                    </a:ext>
                  </a:extLst>
                </p:cNvPr>
                <p:cNvPicPr/>
                <p:nvPr/>
              </p:nvPicPr>
              <p:blipFill>
                <a:blip r:embed="rId182"/>
                <a:stretch>
                  <a:fillRect/>
                </a:stretch>
              </p:blipFill>
              <p:spPr>
                <a:xfrm>
                  <a:off x="6117600" y="4753867"/>
                  <a:ext cx="11772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13" name="Freihand 112">
                  <a:extLst>
                    <a:ext uri="{FF2B5EF4-FFF2-40B4-BE49-F238E27FC236}">
                      <a16:creationId xmlns:a16="http://schemas.microsoft.com/office/drawing/2014/main" id="{A26ED552-E0C5-4303-815D-A59A79874BF3}"/>
                    </a:ext>
                  </a:extLst>
                </p14:cNvPr>
                <p14:cNvContentPartPr/>
                <p14:nvPr/>
              </p14:nvContentPartPr>
              <p14:xfrm>
                <a:off x="6232440" y="4754227"/>
                <a:ext cx="361440" cy="177120"/>
              </p14:xfrm>
            </p:contentPart>
          </mc:Choice>
          <mc:Fallback xmlns="">
            <p:pic>
              <p:nvPicPr>
                <p:cNvPr id="113" name="Freihand 112">
                  <a:extLst>
                    <a:ext uri="{FF2B5EF4-FFF2-40B4-BE49-F238E27FC236}">
                      <a16:creationId xmlns:a16="http://schemas.microsoft.com/office/drawing/2014/main" id="{A26ED552-E0C5-4303-815D-A59A79874BF3}"/>
                    </a:ext>
                  </a:extLst>
                </p:cNvPr>
                <p:cNvPicPr/>
                <p:nvPr/>
              </p:nvPicPr>
              <p:blipFill>
                <a:blip r:embed="rId184"/>
                <a:stretch>
                  <a:fillRect/>
                </a:stretch>
              </p:blipFill>
              <p:spPr>
                <a:xfrm>
                  <a:off x="6228120" y="4749907"/>
                  <a:ext cx="37008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14" name="Freihand 113">
                  <a:extLst>
                    <a:ext uri="{FF2B5EF4-FFF2-40B4-BE49-F238E27FC236}">
                      <a16:creationId xmlns:a16="http://schemas.microsoft.com/office/drawing/2014/main" id="{18D80523-8E18-4274-BE4E-0743C5F275FC}"/>
                    </a:ext>
                  </a:extLst>
                </p14:cNvPr>
                <p14:cNvContentPartPr/>
                <p14:nvPr/>
              </p14:nvContentPartPr>
              <p14:xfrm>
                <a:off x="6588120" y="4751707"/>
                <a:ext cx="360" cy="360"/>
              </p14:xfrm>
            </p:contentPart>
          </mc:Choice>
          <mc:Fallback xmlns="">
            <p:pic>
              <p:nvPicPr>
                <p:cNvPr id="114" name="Freihand 113">
                  <a:extLst>
                    <a:ext uri="{FF2B5EF4-FFF2-40B4-BE49-F238E27FC236}">
                      <a16:creationId xmlns:a16="http://schemas.microsoft.com/office/drawing/2014/main" id="{18D80523-8E18-4274-BE4E-0743C5F275FC}"/>
                    </a:ext>
                  </a:extLst>
                </p:cNvPr>
                <p:cNvPicPr/>
                <p:nvPr/>
              </p:nvPicPr>
              <p:blipFill>
                <a:blip r:embed="rId11"/>
                <a:stretch>
                  <a:fillRect/>
                </a:stretch>
              </p:blipFill>
              <p:spPr>
                <a:xfrm>
                  <a:off x="6583800" y="47473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5" name="Freihand 114">
                  <a:extLst>
                    <a:ext uri="{FF2B5EF4-FFF2-40B4-BE49-F238E27FC236}">
                      <a16:creationId xmlns:a16="http://schemas.microsoft.com/office/drawing/2014/main" id="{E809C496-C65A-47DD-BC60-141FF208A156}"/>
                    </a:ext>
                  </a:extLst>
                </p14:cNvPr>
                <p14:cNvContentPartPr/>
                <p14:nvPr/>
              </p14:nvContentPartPr>
              <p14:xfrm>
                <a:off x="6636360" y="4734427"/>
                <a:ext cx="167400" cy="176760"/>
              </p14:xfrm>
            </p:contentPart>
          </mc:Choice>
          <mc:Fallback xmlns="">
            <p:pic>
              <p:nvPicPr>
                <p:cNvPr id="115" name="Freihand 114">
                  <a:extLst>
                    <a:ext uri="{FF2B5EF4-FFF2-40B4-BE49-F238E27FC236}">
                      <a16:creationId xmlns:a16="http://schemas.microsoft.com/office/drawing/2014/main" id="{E809C496-C65A-47DD-BC60-141FF208A156}"/>
                    </a:ext>
                  </a:extLst>
                </p:cNvPr>
                <p:cNvPicPr/>
                <p:nvPr/>
              </p:nvPicPr>
              <p:blipFill>
                <a:blip r:embed="rId187"/>
                <a:stretch>
                  <a:fillRect/>
                </a:stretch>
              </p:blipFill>
              <p:spPr>
                <a:xfrm>
                  <a:off x="6632040" y="4730107"/>
                  <a:ext cx="17604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16" name="Freihand 115">
                  <a:extLst>
                    <a:ext uri="{FF2B5EF4-FFF2-40B4-BE49-F238E27FC236}">
                      <a16:creationId xmlns:a16="http://schemas.microsoft.com/office/drawing/2014/main" id="{B8F0CA28-799A-46ED-8548-0E7343CFB4C8}"/>
                    </a:ext>
                  </a:extLst>
                </p14:cNvPr>
                <p14:cNvContentPartPr/>
                <p14:nvPr/>
              </p14:nvContentPartPr>
              <p14:xfrm>
                <a:off x="6857400" y="4824787"/>
                <a:ext cx="255240" cy="127440"/>
              </p14:xfrm>
            </p:contentPart>
          </mc:Choice>
          <mc:Fallback xmlns="">
            <p:pic>
              <p:nvPicPr>
                <p:cNvPr id="116" name="Freihand 115">
                  <a:extLst>
                    <a:ext uri="{FF2B5EF4-FFF2-40B4-BE49-F238E27FC236}">
                      <a16:creationId xmlns:a16="http://schemas.microsoft.com/office/drawing/2014/main" id="{B8F0CA28-799A-46ED-8548-0E7343CFB4C8}"/>
                    </a:ext>
                  </a:extLst>
                </p:cNvPr>
                <p:cNvPicPr/>
                <p:nvPr/>
              </p:nvPicPr>
              <p:blipFill>
                <a:blip r:embed="rId189"/>
                <a:stretch>
                  <a:fillRect/>
                </a:stretch>
              </p:blipFill>
              <p:spPr>
                <a:xfrm>
                  <a:off x="6853080" y="4820467"/>
                  <a:ext cx="263880" cy="136080"/>
                </a:xfrm>
                <a:prstGeom prst="rect">
                  <a:avLst/>
                </a:prstGeom>
              </p:spPr>
            </p:pic>
          </mc:Fallback>
        </mc:AlternateContent>
      </p:grpSp>
      <p:grpSp>
        <p:nvGrpSpPr>
          <p:cNvPr id="135" name="Gruppieren 134">
            <a:extLst>
              <a:ext uri="{FF2B5EF4-FFF2-40B4-BE49-F238E27FC236}">
                <a16:creationId xmlns:a16="http://schemas.microsoft.com/office/drawing/2014/main" id="{44E5959D-6309-40CB-8AC7-16BF5BF159CE}"/>
              </a:ext>
            </a:extLst>
          </p:cNvPr>
          <p:cNvGrpSpPr/>
          <p:nvPr/>
        </p:nvGrpSpPr>
        <p:grpSpPr>
          <a:xfrm>
            <a:off x="1435080" y="5243107"/>
            <a:ext cx="2312280" cy="460800"/>
            <a:chOff x="1435080" y="5243107"/>
            <a:chExt cx="2312280" cy="460800"/>
          </a:xfrm>
        </p:grpSpPr>
        <mc:AlternateContent xmlns:mc="http://schemas.openxmlformats.org/markup-compatibility/2006" xmlns:p14="http://schemas.microsoft.com/office/powerpoint/2010/main">
          <mc:Choice Requires="p14">
            <p:contentPart p14:bwMode="auto" r:id="rId190">
              <p14:nvContentPartPr>
                <p14:cNvPr id="120" name="Freihand 119">
                  <a:extLst>
                    <a:ext uri="{FF2B5EF4-FFF2-40B4-BE49-F238E27FC236}">
                      <a16:creationId xmlns:a16="http://schemas.microsoft.com/office/drawing/2014/main" id="{507EBCDC-0606-4E4F-97CD-1E422775E02A}"/>
                    </a:ext>
                  </a:extLst>
                </p14:cNvPr>
                <p14:cNvContentPartPr/>
                <p14:nvPr/>
              </p14:nvContentPartPr>
              <p14:xfrm>
                <a:off x="1435080" y="5364427"/>
                <a:ext cx="23400" cy="180000"/>
              </p14:xfrm>
            </p:contentPart>
          </mc:Choice>
          <mc:Fallback xmlns="">
            <p:pic>
              <p:nvPicPr>
                <p:cNvPr id="120" name="Freihand 119">
                  <a:extLst>
                    <a:ext uri="{FF2B5EF4-FFF2-40B4-BE49-F238E27FC236}">
                      <a16:creationId xmlns:a16="http://schemas.microsoft.com/office/drawing/2014/main" id="{507EBCDC-0606-4E4F-97CD-1E422775E02A}"/>
                    </a:ext>
                  </a:extLst>
                </p:cNvPr>
                <p:cNvPicPr/>
                <p:nvPr/>
              </p:nvPicPr>
              <p:blipFill>
                <a:blip r:embed="rId191"/>
                <a:stretch>
                  <a:fillRect/>
                </a:stretch>
              </p:blipFill>
              <p:spPr>
                <a:xfrm>
                  <a:off x="1430760" y="5360107"/>
                  <a:ext cx="320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21" name="Freihand 120">
                  <a:extLst>
                    <a:ext uri="{FF2B5EF4-FFF2-40B4-BE49-F238E27FC236}">
                      <a16:creationId xmlns:a16="http://schemas.microsoft.com/office/drawing/2014/main" id="{FDC3E09B-C622-4F03-9AD9-DC23CF499CD5}"/>
                    </a:ext>
                  </a:extLst>
                </p14:cNvPr>
                <p14:cNvContentPartPr/>
                <p14:nvPr/>
              </p14:nvContentPartPr>
              <p14:xfrm>
                <a:off x="1445160" y="5354347"/>
                <a:ext cx="155520" cy="13320"/>
              </p14:xfrm>
            </p:contentPart>
          </mc:Choice>
          <mc:Fallback xmlns="">
            <p:pic>
              <p:nvPicPr>
                <p:cNvPr id="121" name="Freihand 120">
                  <a:extLst>
                    <a:ext uri="{FF2B5EF4-FFF2-40B4-BE49-F238E27FC236}">
                      <a16:creationId xmlns:a16="http://schemas.microsoft.com/office/drawing/2014/main" id="{FDC3E09B-C622-4F03-9AD9-DC23CF499CD5}"/>
                    </a:ext>
                  </a:extLst>
                </p:cNvPr>
                <p:cNvPicPr/>
                <p:nvPr/>
              </p:nvPicPr>
              <p:blipFill>
                <a:blip r:embed="rId193"/>
                <a:stretch>
                  <a:fillRect/>
                </a:stretch>
              </p:blipFill>
              <p:spPr>
                <a:xfrm>
                  <a:off x="1440840" y="5350027"/>
                  <a:ext cx="16416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2" name="Freihand 121">
                  <a:extLst>
                    <a:ext uri="{FF2B5EF4-FFF2-40B4-BE49-F238E27FC236}">
                      <a16:creationId xmlns:a16="http://schemas.microsoft.com/office/drawing/2014/main" id="{1C8321C4-3C55-4BC8-868A-CDD25BAA4739}"/>
                    </a:ext>
                  </a:extLst>
                </p14:cNvPr>
                <p14:cNvContentPartPr/>
                <p14:nvPr/>
              </p14:nvContentPartPr>
              <p14:xfrm>
                <a:off x="1447680" y="5422387"/>
                <a:ext cx="161640" cy="138240"/>
              </p14:xfrm>
            </p:contentPart>
          </mc:Choice>
          <mc:Fallback xmlns="">
            <p:pic>
              <p:nvPicPr>
                <p:cNvPr id="122" name="Freihand 121">
                  <a:extLst>
                    <a:ext uri="{FF2B5EF4-FFF2-40B4-BE49-F238E27FC236}">
                      <a16:creationId xmlns:a16="http://schemas.microsoft.com/office/drawing/2014/main" id="{1C8321C4-3C55-4BC8-868A-CDD25BAA4739}"/>
                    </a:ext>
                  </a:extLst>
                </p:cNvPr>
                <p:cNvPicPr/>
                <p:nvPr/>
              </p:nvPicPr>
              <p:blipFill>
                <a:blip r:embed="rId195"/>
                <a:stretch>
                  <a:fillRect/>
                </a:stretch>
              </p:blipFill>
              <p:spPr>
                <a:xfrm>
                  <a:off x="1443360" y="5418067"/>
                  <a:ext cx="17028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3" name="Freihand 122">
                  <a:extLst>
                    <a:ext uri="{FF2B5EF4-FFF2-40B4-BE49-F238E27FC236}">
                      <a16:creationId xmlns:a16="http://schemas.microsoft.com/office/drawing/2014/main" id="{B47F35A5-D520-4C44-A191-6096D555EAF2}"/>
                    </a:ext>
                  </a:extLst>
                </p14:cNvPr>
                <p14:cNvContentPartPr/>
                <p14:nvPr/>
              </p14:nvContentPartPr>
              <p14:xfrm>
                <a:off x="1614720" y="5446867"/>
                <a:ext cx="225360" cy="92880"/>
              </p14:xfrm>
            </p:contentPart>
          </mc:Choice>
          <mc:Fallback xmlns="">
            <p:pic>
              <p:nvPicPr>
                <p:cNvPr id="123" name="Freihand 122">
                  <a:extLst>
                    <a:ext uri="{FF2B5EF4-FFF2-40B4-BE49-F238E27FC236}">
                      <a16:creationId xmlns:a16="http://schemas.microsoft.com/office/drawing/2014/main" id="{B47F35A5-D520-4C44-A191-6096D555EAF2}"/>
                    </a:ext>
                  </a:extLst>
                </p:cNvPr>
                <p:cNvPicPr/>
                <p:nvPr/>
              </p:nvPicPr>
              <p:blipFill>
                <a:blip r:embed="rId197"/>
                <a:stretch>
                  <a:fillRect/>
                </a:stretch>
              </p:blipFill>
              <p:spPr>
                <a:xfrm>
                  <a:off x="1610400" y="5442547"/>
                  <a:ext cx="23400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4" name="Freihand 123">
                  <a:extLst>
                    <a:ext uri="{FF2B5EF4-FFF2-40B4-BE49-F238E27FC236}">
                      <a16:creationId xmlns:a16="http://schemas.microsoft.com/office/drawing/2014/main" id="{3B874C33-B0C7-4EF4-8994-3CF667C4BC0A}"/>
                    </a:ext>
                  </a:extLst>
                </p14:cNvPr>
                <p14:cNvContentPartPr/>
                <p14:nvPr/>
              </p14:nvContentPartPr>
              <p14:xfrm>
                <a:off x="1830000" y="5340667"/>
                <a:ext cx="360" cy="360"/>
              </p14:xfrm>
            </p:contentPart>
          </mc:Choice>
          <mc:Fallback xmlns="">
            <p:pic>
              <p:nvPicPr>
                <p:cNvPr id="124" name="Freihand 123">
                  <a:extLst>
                    <a:ext uri="{FF2B5EF4-FFF2-40B4-BE49-F238E27FC236}">
                      <a16:creationId xmlns:a16="http://schemas.microsoft.com/office/drawing/2014/main" id="{3B874C33-B0C7-4EF4-8994-3CF667C4BC0A}"/>
                    </a:ext>
                  </a:extLst>
                </p:cNvPr>
                <p:cNvPicPr/>
                <p:nvPr/>
              </p:nvPicPr>
              <p:blipFill>
                <a:blip r:embed="rId11"/>
                <a:stretch>
                  <a:fillRect/>
                </a:stretch>
              </p:blipFill>
              <p:spPr>
                <a:xfrm>
                  <a:off x="1825680" y="53363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25" name="Freihand 124">
                  <a:extLst>
                    <a:ext uri="{FF2B5EF4-FFF2-40B4-BE49-F238E27FC236}">
                      <a16:creationId xmlns:a16="http://schemas.microsoft.com/office/drawing/2014/main" id="{2B030524-39C4-4832-8579-E7409CE407AD}"/>
                    </a:ext>
                  </a:extLst>
                </p14:cNvPr>
                <p14:cNvContentPartPr/>
                <p14:nvPr/>
              </p14:nvContentPartPr>
              <p14:xfrm>
                <a:off x="1918920" y="5320507"/>
                <a:ext cx="117720" cy="204480"/>
              </p14:xfrm>
            </p:contentPart>
          </mc:Choice>
          <mc:Fallback xmlns="">
            <p:pic>
              <p:nvPicPr>
                <p:cNvPr id="125" name="Freihand 124">
                  <a:extLst>
                    <a:ext uri="{FF2B5EF4-FFF2-40B4-BE49-F238E27FC236}">
                      <a16:creationId xmlns:a16="http://schemas.microsoft.com/office/drawing/2014/main" id="{2B030524-39C4-4832-8579-E7409CE407AD}"/>
                    </a:ext>
                  </a:extLst>
                </p:cNvPr>
                <p:cNvPicPr/>
                <p:nvPr/>
              </p:nvPicPr>
              <p:blipFill>
                <a:blip r:embed="rId200"/>
                <a:stretch>
                  <a:fillRect/>
                </a:stretch>
              </p:blipFill>
              <p:spPr>
                <a:xfrm>
                  <a:off x="1914600" y="5316187"/>
                  <a:ext cx="12636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26" name="Freihand 125">
                  <a:extLst>
                    <a:ext uri="{FF2B5EF4-FFF2-40B4-BE49-F238E27FC236}">
                      <a16:creationId xmlns:a16="http://schemas.microsoft.com/office/drawing/2014/main" id="{11CE2AA5-4275-407E-B7A0-D9D6B1409C02}"/>
                    </a:ext>
                  </a:extLst>
                </p14:cNvPr>
                <p14:cNvContentPartPr/>
                <p14:nvPr/>
              </p14:nvContentPartPr>
              <p14:xfrm>
                <a:off x="2105040" y="5389987"/>
                <a:ext cx="174600" cy="137880"/>
              </p14:xfrm>
            </p:contentPart>
          </mc:Choice>
          <mc:Fallback xmlns="">
            <p:pic>
              <p:nvPicPr>
                <p:cNvPr id="126" name="Freihand 125">
                  <a:extLst>
                    <a:ext uri="{FF2B5EF4-FFF2-40B4-BE49-F238E27FC236}">
                      <a16:creationId xmlns:a16="http://schemas.microsoft.com/office/drawing/2014/main" id="{11CE2AA5-4275-407E-B7A0-D9D6B1409C02}"/>
                    </a:ext>
                  </a:extLst>
                </p:cNvPr>
                <p:cNvPicPr/>
                <p:nvPr/>
              </p:nvPicPr>
              <p:blipFill>
                <a:blip r:embed="rId202"/>
                <a:stretch>
                  <a:fillRect/>
                </a:stretch>
              </p:blipFill>
              <p:spPr>
                <a:xfrm>
                  <a:off x="2100720" y="5385667"/>
                  <a:ext cx="18324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27" name="Freihand 126">
                  <a:extLst>
                    <a:ext uri="{FF2B5EF4-FFF2-40B4-BE49-F238E27FC236}">
                      <a16:creationId xmlns:a16="http://schemas.microsoft.com/office/drawing/2014/main" id="{7FE6C750-C217-4F7F-AEB6-889604EB0CAC}"/>
                    </a:ext>
                  </a:extLst>
                </p14:cNvPr>
                <p14:cNvContentPartPr/>
                <p14:nvPr/>
              </p14:nvContentPartPr>
              <p14:xfrm>
                <a:off x="2309520" y="5256427"/>
                <a:ext cx="229320" cy="258120"/>
              </p14:xfrm>
            </p:contentPart>
          </mc:Choice>
          <mc:Fallback xmlns="">
            <p:pic>
              <p:nvPicPr>
                <p:cNvPr id="127" name="Freihand 126">
                  <a:extLst>
                    <a:ext uri="{FF2B5EF4-FFF2-40B4-BE49-F238E27FC236}">
                      <a16:creationId xmlns:a16="http://schemas.microsoft.com/office/drawing/2014/main" id="{7FE6C750-C217-4F7F-AEB6-889604EB0CAC}"/>
                    </a:ext>
                  </a:extLst>
                </p:cNvPr>
                <p:cNvPicPr/>
                <p:nvPr/>
              </p:nvPicPr>
              <p:blipFill>
                <a:blip r:embed="rId204"/>
                <a:stretch>
                  <a:fillRect/>
                </a:stretch>
              </p:blipFill>
              <p:spPr>
                <a:xfrm>
                  <a:off x="2305200" y="5252107"/>
                  <a:ext cx="237960" cy="26676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28" name="Freihand 127">
                  <a:extLst>
                    <a:ext uri="{FF2B5EF4-FFF2-40B4-BE49-F238E27FC236}">
                      <a16:creationId xmlns:a16="http://schemas.microsoft.com/office/drawing/2014/main" id="{5582D09D-F565-443B-8EF1-9856D79ED411}"/>
                    </a:ext>
                  </a:extLst>
                </p14:cNvPr>
                <p14:cNvContentPartPr/>
                <p14:nvPr/>
              </p14:nvContentPartPr>
              <p14:xfrm>
                <a:off x="2241120" y="5265787"/>
                <a:ext cx="360" cy="360"/>
              </p14:xfrm>
            </p:contentPart>
          </mc:Choice>
          <mc:Fallback xmlns="">
            <p:pic>
              <p:nvPicPr>
                <p:cNvPr id="128" name="Freihand 127">
                  <a:extLst>
                    <a:ext uri="{FF2B5EF4-FFF2-40B4-BE49-F238E27FC236}">
                      <a16:creationId xmlns:a16="http://schemas.microsoft.com/office/drawing/2014/main" id="{5582D09D-F565-443B-8EF1-9856D79ED411}"/>
                    </a:ext>
                  </a:extLst>
                </p:cNvPr>
                <p:cNvPicPr/>
                <p:nvPr/>
              </p:nvPicPr>
              <p:blipFill>
                <a:blip r:embed="rId11"/>
                <a:stretch>
                  <a:fillRect/>
                </a:stretch>
              </p:blipFill>
              <p:spPr>
                <a:xfrm>
                  <a:off x="2236800" y="52614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29" name="Freihand 128">
                  <a:extLst>
                    <a:ext uri="{FF2B5EF4-FFF2-40B4-BE49-F238E27FC236}">
                      <a16:creationId xmlns:a16="http://schemas.microsoft.com/office/drawing/2014/main" id="{571C54A8-17A0-47FD-9DB4-7ACCD6E2F032}"/>
                    </a:ext>
                  </a:extLst>
                </p14:cNvPr>
                <p14:cNvContentPartPr/>
                <p14:nvPr/>
              </p14:nvContentPartPr>
              <p14:xfrm>
                <a:off x="2607960" y="5410867"/>
                <a:ext cx="424440" cy="293040"/>
              </p14:xfrm>
            </p:contentPart>
          </mc:Choice>
          <mc:Fallback xmlns="">
            <p:pic>
              <p:nvPicPr>
                <p:cNvPr id="129" name="Freihand 128">
                  <a:extLst>
                    <a:ext uri="{FF2B5EF4-FFF2-40B4-BE49-F238E27FC236}">
                      <a16:creationId xmlns:a16="http://schemas.microsoft.com/office/drawing/2014/main" id="{571C54A8-17A0-47FD-9DB4-7ACCD6E2F032}"/>
                    </a:ext>
                  </a:extLst>
                </p:cNvPr>
                <p:cNvPicPr/>
                <p:nvPr/>
              </p:nvPicPr>
              <p:blipFill>
                <a:blip r:embed="rId207"/>
                <a:stretch>
                  <a:fillRect/>
                </a:stretch>
              </p:blipFill>
              <p:spPr>
                <a:xfrm>
                  <a:off x="2603640" y="5406547"/>
                  <a:ext cx="43308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30" name="Freihand 129">
                  <a:extLst>
                    <a:ext uri="{FF2B5EF4-FFF2-40B4-BE49-F238E27FC236}">
                      <a16:creationId xmlns:a16="http://schemas.microsoft.com/office/drawing/2014/main" id="{92D2BA71-7A57-48DB-9434-278C68CDB0D2}"/>
                    </a:ext>
                  </a:extLst>
                </p14:cNvPr>
                <p14:cNvContentPartPr/>
                <p14:nvPr/>
              </p14:nvContentPartPr>
              <p14:xfrm>
                <a:off x="3085320" y="5392507"/>
                <a:ext cx="81000" cy="96840"/>
              </p14:xfrm>
            </p:contentPart>
          </mc:Choice>
          <mc:Fallback xmlns="">
            <p:pic>
              <p:nvPicPr>
                <p:cNvPr id="130" name="Freihand 129">
                  <a:extLst>
                    <a:ext uri="{FF2B5EF4-FFF2-40B4-BE49-F238E27FC236}">
                      <a16:creationId xmlns:a16="http://schemas.microsoft.com/office/drawing/2014/main" id="{92D2BA71-7A57-48DB-9434-278C68CDB0D2}"/>
                    </a:ext>
                  </a:extLst>
                </p:cNvPr>
                <p:cNvPicPr/>
                <p:nvPr/>
              </p:nvPicPr>
              <p:blipFill>
                <a:blip r:embed="rId209"/>
                <a:stretch>
                  <a:fillRect/>
                </a:stretch>
              </p:blipFill>
              <p:spPr>
                <a:xfrm>
                  <a:off x="3081000" y="5388187"/>
                  <a:ext cx="896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1" name="Freihand 130">
                  <a:extLst>
                    <a:ext uri="{FF2B5EF4-FFF2-40B4-BE49-F238E27FC236}">
                      <a16:creationId xmlns:a16="http://schemas.microsoft.com/office/drawing/2014/main" id="{015F69B9-177E-455F-A32D-3E6498D8B850}"/>
                    </a:ext>
                  </a:extLst>
                </p14:cNvPr>
                <p14:cNvContentPartPr/>
                <p14:nvPr/>
              </p14:nvContentPartPr>
              <p14:xfrm>
                <a:off x="3175320" y="5392507"/>
                <a:ext cx="101880" cy="112680"/>
              </p14:xfrm>
            </p:contentPart>
          </mc:Choice>
          <mc:Fallback xmlns="">
            <p:pic>
              <p:nvPicPr>
                <p:cNvPr id="131" name="Freihand 130">
                  <a:extLst>
                    <a:ext uri="{FF2B5EF4-FFF2-40B4-BE49-F238E27FC236}">
                      <a16:creationId xmlns:a16="http://schemas.microsoft.com/office/drawing/2014/main" id="{015F69B9-177E-455F-A32D-3E6498D8B850}"/>
                    </a:ext>
                  </a:extLst>
                </p:cNvPr>
                <p:cNvPicPr/>
                <p:nvPr/>
              </p:nvPicPr>
              <p:blipFill>
                <a:blip r:embed="rId211"/>
                <a:stretch>
                  <a:fillRect/>
                </a:stretch>
              </p:blipFill>
              <p:spPr>
                <a:xfrm>
                  <a:off x="3171000" y="5388187"/>
                  <a:ext cx="1105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32" name="Freihand 131">
                  <a:extLst>
                    <a:ext uri="{FF2B5EF4-FFF2-40B4-BE49-F238E27FC236}">
                      <a16:creationId xmlns:a16="http://schemas.microsoft.com/office/drawing/2014/main" id="{37FB76EE-740F-4733-B446-A9B67F8A5D9C}"/>
                    </a:ext>
                  </a:extLst>
                </p14:cNvPr>
                <p14:cNvContentPartPr/>
                <p14:nvPr/>
              </p14:nvContentPartPr>
              <p14:xfrm>
                <a:off x="3280080" y="5376667"/>
                <a:ext cx="111960" cy="114840"/>
              </p14:xfrm>
            </p:contentPart>
          </mc:Choice>
          <mc:Fallback xmlns="">
            <p:pic>
              <p:nvPicPr>
                <p:cNvPr id="132" name="Freihand 131">
                  <a:extLst>
                    <a:ext uri="{FF2B5EF4-FFF2-40B4-BE49-F238E27FC236}">
                      <a16:creationId xmlns:a16="http://schemas.microsoft.com/office/drawing/2014/main" id="{37FB76EE-740F-4733-B446-A9B67F8A5D9C}"/>
                    </a:ext>
                  </a:extLst>
                </p:cNvPr>
                <p:cNvPicPr/>
                <p:nvPr/>
              </p:nvPicPr>
              <p:blipFill>
                <a:blip r:embed="rId213"/>
                <a:stretch>
                  <a:fillRect/>
                </a:stretch>
              </p:blipFill>
              <p:spPr>
                <a:xfrm>
                  <a:off x="3275760" y="5372347"/>
                  <a:ext cx="1206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33" name="Freihand 132">
                  <a:extLst>
                    <a:ext uri="{FF2B5EF4-FFF2-40B4-BE49-F238E27FC236}">
                      <a16:creationId xmlns:a16="http://schemas.microsoft.com/office/drawing/2014/main" id="{6CEC5B4B-7CD1-41D4-B354-0FF5966170B9}"/>
                    </a:ext>
                  </a:extLst>
                </p14:cNvPr>
                <p14:cNvContentPartPr/>
                <p14:nvPr/>
              </p14:nvContentPartPr>
              <p14:xfrm>
                <a:off x="3418680" y="5383147"/>
                <a:ext cx="249840" cy="101880"/>
              </p14:xfrm>
            </p:contentPart>
          </mc:Choice>
          <mc:Fallback xmlns="">
            <p:pic>
              <p:nvPicPr>
                <p:cNvPr id="133" name="Freihand 132">
                  <a:extLst>
                    <a:ext uri="{FF2B5EF4-FFF2-40B4-BE49-F238E27FC236}">
                      <a16:creationId xmlns:a16="http://schemas.microsoft.com/office/drawing/2014/main" id="{6CEC5B4B-7CD1-41D4-B354-0FF5966170B9}"/>
                    </a:ext>
                  </a:extLst>
                </p:cNvPr>
                <p:cNvPicPr/>
                <p:nvPr/>
              </p:nvPicPr>
              <p:blipFill>
                <a:blip r:embed="rId215"/>
                <a:stretch>
                  <a:fillRect/>
                </a:stretch>
              </p:blipFill>
              <p:spPr>
                <a:xfrm>
                  <a:off x="3414360" y="5378827"/>
                  <a:ext cx="2584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34" name="Freihand 133">
                  <a:extLst>
                    <a:ext uri="{FF2B5EF4-FFF2-40B4-BE49-F238E27FC236}">
                      <a16:creationId xmlns:a16="http://schemas.microsoft.com/office/drawing/2014/main" id="{4FD38173-F806-4DDE-9D3D-D36E6E6DE187}"/>
                    </a:ext>
                  </a:extLst>
                </p14:cNvPr>
                <p14:cNvContentPartPr/>
                <p14:nvPr/>
              </p14:nvContentPartPr>
              <p14:xfrm>
                <a:off x="3725400" y="5243107"/>
                <a:ext cx="21960" cy="290880"/>
              </p14:xfrm>
            </p:contentPart>
          </mc:Choice>
          <mc:Fallback xmlns="">
            <p:pic>
              <p:nvPicPr>
                <p:cNvPr id="134" name="Freihand 133">
                  <a:extLst>
                    <a:ext uri="{FF2B5EF4-FFF2-40B4-BE49-F238E27FC236}">
                      <a16:creationId xmlns:a16="http://schemas.microsoft.com/office/drawing/2014/main" id="{4FD38173-F806-4DDE-9D3D-D36E6E6DE187}"/>
                    </a:ext>
                  </a:extLst>
                </p:cNvPr>
                <p:cNvPicPr/>
                <p:nvPr/>
              </p:nvPicPr>
              <p:blipFill>
                <a:blip r:embed="rId217"/>
                <a:stretch>
                  <a:fillRect/>
                </a:stretch>
              </p:blipFill>
              <p:spPr>
                <a:xfrm>
                  <a:off x="3721080" y="5238787"/>
                  <a:ext cx="30600" cy="299520"/>
                </a:xfrm>
                <a:prstGeom prst="rect">
                  <a:avLst/>
                </a:prstGeom>
              </p:spPr>
            </p:pic>
          </mc:Fallback>
        </mc:AlternateContent>
      </p:grpSp>
    </p:spTree>
    <p:extLst>
      <p:ext uri="{BB962C8B-B14F-4D97-AF65-F5344CB8AC3E}">
        <p14:creationId xmlns:p14="http://schemas.microsoft.com/office/powerpoint/2010/main" val="408451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D8487C15-A534-4455-BED5-9598DF16A639}"/>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Inhaltsplatzhalter 2"/>
              <p:cNvSpPr>
                <a:spLocks noGrp="1"/>
              </p:cNvSpPr>
              <p:nvPr/>
            </p:nvSpPr>
            <p:spPr>
              <a:xfrm>
                <a:off x="128105" y="2671479"/>
                <a:ext cx="11786839" cy="674912"/>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latin typeface="Times New Roman" panose="02020603050405020304" pitchFamily="18" charset="0"/>
                    <a:cs typeface="Times New Roman" panose="02020603050405020304" pitchFamily="18" charset="0"/>
                  </a:rPr>
                  <a:t>	</a:t>
                </a:r>
                <a14:m>
                  <m:oMath xmlns:m="http://schemas.openxmlformats.org/officeDocument/2006/math">
                    <m:r>
                      <a:rPr lang="de-DE" sz="2200" b="0" i="1" smtClean="0">
                        <a:latin typeface="Cambria Math" panose="02040503050406030204" pitchFamily="18" charset="0"/>
                        <a:cs typeface="Times New Roman" panose="02020603050405020304" pitchFamily="18" charset="0"/>
                      </a:rPr>
                      <m:t>𝑦</m:t>
                    </m:r>
                    <m:r>
                      <a:rPr lang="de-DE" sz="2200" b="0" i="1" smtClean="0">
                        <a:latin typeface="Cambria Math" panose="02040503050406030204" pitchFamily="18" charset="0"/>
                        <a:cs typeface="Times New Roman" panose="02020603050405020304" pitchFamily="18" charset="0"/>
                      </a:rPr>
                      <m:t>=</m:t>
                    </m:r>
                    <m:r>
                      <a:rPr lang="de-DE" sz="2200" b="0" i="1" smtClean="0">
                        <a:latin typeface="Cambria Math" panose="02040503050406030204" pitchFamily="18" charset="0"/>
                        <a:cs typeface="Times New Roman" panose="02020603050405020304" pitchFamily="18" charset="0"/>
                      </a:rPr>
                      <m:t>𝐹</m:t>
                    </m:r>
                    <m:d>
                      <m:dPr>
                        <m:ctrlPr>
                          <a:rPr lang="de-DE" sz="2200" b="0" i="1" smtClean="0">
                            <a:latin typeface="Cambria Math" panose="02040503050406030204" pitchFamily="18" charset="0"/>
                            <a:cs typeface="Times New Roman" panose="02020603050405020304" pitchFamily="18" charset="0"/>
                          </a:rPr>
                        </m:ctrlPr>
                      </m:dPr>
                      <m:e>
                        <m:r>
                          <a:rPr lang="de-DE" sz="2200" b="0" i="1" smtClean="0">
                            <a:latin typeface="Cambria Math" panose="02040503050406030204" pitchFamily="18" charset="0"/>
                            <a:cs typeface="Times New Roman" panose="02020603050405020304" pitchFamily="18" charset="0"/>
                          </a:rPr>
                          <m:t>𝐿</m:t>
                        </m:r>
                      </m:e>
                    </m:d>
                    <m:r>
                      <a:rPr lang="de-DE" sz="2200" b="0" i="1" smtClean="0">
                        <a:latin typeface="Cambria Math" panose="02040503050406030204" pitchFamily="18" charset="0"/>
                        <a:cs typeface="Times New Roman" panose="02020603050405020304" pitchFamily="18" charset="0"/>
                      </a:rPr>
                      <m:t>=</m:t>
                    </m:r>
                    <m:r>
                      <a:rPr lang="de-DE" sz="2200" b="0" i="1" smtClean="0">
                        <a:latin typeface="Cambria Math" panose="02040503050406030204" pitchFamily="18" charset="0"/>
                        <a:cs typeface="Times New Roman" panose="02020603050405020304" pitchFamily="18" charset="0"/>
                      </a:rPr>
                      <m:t>𝐴𝐿</m:t>
                    </m:r>
                    <m:r>
                      <a:rPr lang="de-DE" sz="2200" b="0" i="1" smtClean="0">
                        <a:latin typeface="Cambria Math" panose="02040503050406030204" pitchFamily="18" charset="0"/>
                        <a:cs typeface="Times New Roman" panose="02020603050405020304" pitchFamily="18" charset="0"/>
                      </a:rPr>
                      <m:t>=</m:t>
                    </m:r>
                    <m:f>
                      <m:fPr>
                        <m:ctrlPr>
                          <a:rPr lang="de-DE" sz="2200" b="0" i="1" smtClean="0">
                            <a:latin typeface="Cambria Math" panose="02040503050406030204" pitchFamily="18" charset="0"/>
                            <a:cs typeface="Times New Roman" panose="02020603050405020304" pitchFamily="18" charset="0"/>
                          </a:rPr>
                        </m:ctrlPr>
                      </m:fPr>
                      <m:num>
                        <m:r>
                          <a:rPr lang="de-DE" sz="2200" b="0" i="1" smtClean="0">
                            <a:latin typeface="Cambria Math" panose="02040503050406030204" pitchFamily="18" charset="0"/>
                            <a:cs typeface="Times New Roman" panose="02020603050405020304" pitchFamily="18" charset="0"/>
                          </a:rPr>
                          <m:t>1</m:t>
                        </m:r>
                      </m:num>
                      <m:den>
                        <m:r>
                          <a:rPr lang="de-DE" sz="2200" b="0" i="1" smtClean="0">
                            <a:latin typeface="Cambria Math" panose="02040503050406030204" pitchFamily="18" charset="0"/>
                            <a:cs typeface="Times New Roman" panose="02020603050405020304" pitchFamily="18" charset="0"/>
                          </a:rPr>
                          <m:t>𝑎</m:t>
                        </m:r>
                      </m:den>
                    </m:f>
                    <m:r>
                      <a:rPr lang="de-DE" sz="2200" b="0" i="1" smtClean="0">
                        <a:latin typeface="Cambria Math" panose="02040503050406030204" pitchFamily="18" charset="0"/>
                        <a:cs typeface="Times New Roman" panose="02020603050405020304" pitchFamily="18" charset="0"/>
                      </a:rPr>
                      <m:t>𝐿</m:t>
                    </m:r>
                  </m:oMath>
                </a14:m>
                <a:r>
                  <a:rPr lang="en-US" sz="2200" dirty="0">
                    <a:latin typeface="Times New Roman" panose="02020603050405020304" pitchFamily="18" charset="0"/>
                    <a:cs typeface="Times New Roman" panose="02020603050405020304" pitchFamily="18" charset="0"/>
                  </a:rPr>
                  <a:t> (y: Output; F(.): </a:t>
                </a:r>
                <a:r>
                  <a:rPr lang="en-US" sz="2200" dirty="0" err="1">
                    <a:latin typeface="Times New Roman" panose="02020603050405020304" pitchFamily="18" charset="0"/>
                    <a:cs typeface="Times New Roman" panose="02020603050405020304" pitchFamily="18" charset="0"/>
                  </a:rPr>
                  <a:t>Produktionsfunktion</a:t>
                </a:r>
                <a:r>
                  <a:rPr lang="en-US" sz="2200" dirty="0">
                    <a:latin typeface="Times New Roman" panose="02020603050405020304" pitchFamily="18" charset="0"/>
                    <a:cs typeface="Times New Roman" panose="02020603050405020304" pitchFamily="18" charset="0"/>
                  </a:rPr>
                  <a:t>; L: Arbeit; a: </a:t>
                </a:r>
                <a:r>
                  <a:rPr lang="en-US" sz="2200" dirty="0" err="1">
                    <a:latin typeface="Times New Roman" panose="02020603050405020304" pitchFamily="18" charset="0"/>
                    <a:cs typeface="Times New Roman" panose="02020603050405020304" pitchFamily="18" charset="0"/>
                  </a:rPr>
                  <a:t>Arbeitskoeffizient</a:t>
                </a:r>
                <a:r>
                  <a:rPr lang="en-US" sz="2200" dirty="0">
                    <a:latin typeface="Times New Roman" panose="02020603050405020304" pitchFamily="18" charset="0"/>
                    <a:cs typeface="Times New Roman" panose="02020603050405020304" pitchFamily="18" charset="0"/>
                  </a:rPr>
                  <a:t>)</a:t>
                </a:r>
              </a:p>
            </p:txBody>
          </p:sp>
        </mc:Choice>
        <mc:Fallback xmlns="">
          <p:sp>
            <p:nvSpPr>
              <p:cNvPr id="4" name="Inhaltsplatzhalter 2"/>
              <p:cNvSpPr>
                <a:spLocks noGrp="1" noRot="1" noChangeAspect="1" noMove="1" noResize="1" noEditPoints="1" noAdjustHandles="1" noChangeArrowheads="1" noChangeShapeType="1" noTextEdit="1"/>
              </p:cNvSpPr>
              <p:nvPr/>
            </p:nvSpPr>
            <p:spPr>
              <a:xfrm>
                <a:off x="128105" y="2671479"/>
                <a:ext cx="11786839" cy="674912"/>
              </a:xfrm>
              <a:prstGeom prst="rect">
                <a:avLst/>
              </a:prstGeom>
              <a:blipFill>
                <a:blip r:embed="rId3"/>
                <a:stretch>
                  <a:fillRect/>
                </a:stretch>
              </a:blipFill>
            </p:spPr>
            <p:txBody>
              <a:bodyPr/>
              <a:lstStyle/>
              <a:p>
                <a:r>
                  <a:rPr lang="de-DE">
                    <a:noFill/>
                  </a:rPr>
                  <a:t> </a:t>
                </a:r>
              </a:p>
            </p:txBody>
          </p:sp>
        </mc:Fallback>
      </mc:AlternateContent>
      <p:sp>
        <p:nvSpPr>
          <p:cNvPr id="5" name="Inhaltsplatzhalter 2"/>
          <p:cNvSpPr>
            <a:spLocks noGrp="1"/>
          </p:cNvSpPr>
          <p:nvPr/>
        </p:nvSpPr>
        <p:spPr>
          <a:xfrm>
            <a:off x="128106" y="2145748"/>
            <a:ext cx="11786839" cy="571500"/>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ergibt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eine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lineare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Produktionsfunktion</a:t>
            </a:r>
            <a:r>
              <a:rPr lang="en-US" sz="2200" dirty="0">
                <a:latin typeface="Times New Roman" panose="02020603050405020304" pitchFamily="18" charset="0"/>
                <a:cs typeface="Times New Roman" panose="02020603050405020304" pitchFamily="18" charset="0"/>
              </a:rPr>
              <a:t>:</a:t>
            </a:r>
          </a:p>
          <a:p>
            <a:pPr marL="0" indent="0">
              <a:buNone/>
            </a:pPr>
            <a:endParaRPr lang="en-US" sz="2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Inhaltsplatzhalter 2"/>
              <p:cNvSpPr>
                <a:spLocks noGrp="1"/>
              </p:cNvSpPr>
              <p:nvPr/>
            </p:nvSpPr>
            <p:spPr>
              <a:xfrm>
                <a:off x="0" y="3397083"/>
                <a:ext cx="11786839" cy="729705"/>
              </a:xfrm>
              <a:prstGeom prst="rect">
                <a:avLst/>
              </a:prstGeom>
            </p:spPr>
            <p:txBody>
              <a:bodyPr vert="horz" lIns="82944" tIns="41472" rIns="82944" bIns="41472"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200" dirty="0">
                    <a:latin typeface="Times New Roman" panose="02020603050405020304" pitchFamily="18" charset="0"/>
                    <a:cs typeface="Times New Roman" panose="02020603050405020304" pitchFamily="18" charset="0"/>
                  </a:rPr>
                  <a:t>Arbeitskoeffizient = </a:t>
                </a:r>
                <a14:m>
                  <m:oMath xmlns:m="http://schemas.openxmlformats.org/officeDocument/2006/math">
                    <m:r>
                      <m:rPr>
                        <m:sty m:val="p"/>
                      </m:rPr>
                      <a:rPr lang="de-DE" sz="2200" b="0" i="0" smtClean="0">
                        <a:latin typeface="Cambria Math" panose="02040503050406030204" pitchFamily="18" charset="0"/>
                        <a:cs typeface="Times New Roman" panose="02020603050405020304" pitchFamily="18" charset="0"/>
                      </a:rPr>
                      <m:t>a</m:t>
                    </m:r>
                    <m:r>
                      <a:rPr lang="de-DE" sz="2200" b="0" i="0" smtClean="0">
                        <a:latin typeface="Cambria Math" panose="02040503050406030204" pitchFamily="18" charset="0"/>
                        <a:cs typeface="Times New Roman" panose="02020603050405020304" pitchFamily="18" charset="0"/>
                      </a:rPr>
                      <m:t>:=</m:t>
                    </m:r>
                    <m:f>
                      <m:fPr>
                        <m:ctrlPr>
                          <a:rPr lang="de-DE" sz="2200" i="1">
                            <a:latin typeface="Cambria Math" panose="02040503050406030204" pitchFamily="18" charset="0"/>
                            <a:cs typeface="Times New Roman" panose="02020603050405020304" pitchFamily="18" charset="0"/>
                          </a:rPr>
                        </m:ctrlPr>
                      </m:fPr>
                      <m:num>
                        <m:r>
                          <a:rPr lang="de-DE" sz="2200" i="1">
                            <a:latin typeface="Cambria Math" panose="02040503050406030204" pitchFamily="18" charset="0"/>
                            <a:cs typeface="Times New Roman" panose="02020603050405020304" pitchFamily="18" charset="0"/>
                          </a:rPr>
                          <m:t>𝐴𝑟𝑏𝑒𝑖𝑡𝑠𝑒𝑖𝑛𝑠𝑎𝑡𝑧</m:t>
                        </m:r>
                      </m:num>
                      <m:den>
                        <m:r>
                          <a:rPr lang="de-DE" sz="2200" i="1">
                            <a:latin typeface="Cambria Math" panose="02040503050406030204" pitchFamily="18" charset="0"/>
                            <a:cs typeface="Times New Roman" panose="02020603050405020304" pitchFamily="18" charset="0"/>
                          </a:rPr>
                          <m:t>𝑂𝑢𝑡𝑝𝑢𝑡</m:t>
                        </m:r>
                      </m:den>
                    </m:f>
                  </m:oMath>
                </a14:m>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Arbeitsproduktivität</a:t>
                </a:r>
                <a:r>
                  <a:rPr lang="en-US" sz="2200" dirty="0">
                    <a:latin typeface="Times New Roman" panose="02020603050405020304" pitchFamily="18" charset="0"/>
                    <a:cs typeface="Times New Roman" panose="02020603050405020304" pitchFamily="18" charset="0"/>
                  </a:rPr>
                  <a:t> = </a:t>
                </a:r>
                <a14:m>
                  <m:oMath xmlns:m="http://schemas.openxmlformats.org/officeDocument/2006/math">
                    <m:r>
                      <m:rPr>
                        <m:sty m:val="p"/>
                      </m:rPr>
                      <a:rPr lang="de-DE" sz="2200" b="0" i="0" smtClean="0">
                        <a:latin typeface="Cambria Math" panose="02040503050406030204" pitchFamily="18" charset="0"/>
                        <a:cs typeface="Times New Roman" panose="02020603050405020304" pitchFamily="18" charset="0"/>
                      </a:rPr>
                      <m:t>A</m:t>
                    </m:r>
                    <m:r>
                      <a:rPr lang="de-DE" sz="2200" b="0" i="0" smtClean="0">
                        <a:latin typeface="Cambria Math" panose="02040503050406030204" pitchFamily="18" charset="0"/>
                        <a:cs typeface="Times New Roman" panose="02020603050405020304" pitchFamily="18" charset="0"/>
                      </a:rPr>
                      <m:t>=</m:t>
                    </m:r>
                    <m:f>
                      <m:fPr>
                        <m:ctrlPr>
                          <a:rPr lang="de-DE" sz="2200" b="0" i="1" smtClean="0">
                            <a:latin typeface="Cambria Math" panose="02040503050406030204" pitchFamily="18" charset="0"/>
                            <a:cs typeface="Times New Roman" panose="02020603050405020304" pitchFamily="18" charset="0"/>
                          </a:rPr>
                        </m:ctrlPr>
                      </m:fPr>
                      <m:num>
                        <m:r>
                          <a:rPr lang="de-DE" sz="2200" b="0" i="1" smtClean="0">
                            <a:latin typeface="Cambria Math" panose="02040503050406030204" pitchFamily="18" charset="0"/>
                            <a:cs typeface="Times New Roman" panose="02020603050405020304" pitchFamily="18" charset="0"/>
                          </a:rPr>
                          <m:t>𝑂𝑢𝑡𝑝𝑢𝑡</m:t>
                        </m:r>
                      </m:num>
                      <m:den>
                        <m:r>
                          <a:rPr lang="de-DE" sz="2200" b="0" i="1" smtClean="0">
                            <a:latin typeface="Cambria Math" panose="02040503050406030204" pitchFamily="18" charset="0"/>
                            <a:cs typeface="Times New Roman" panose="02020603050405020304" pitchFamily="18" charset="0"/>
                          </a:rPr>
                          <m:t>𝐴𝑟𝑏𝑒𝑖𝑡𝑠𝑒𝑖𝑛𝑠𝑎𝑡𝑧</m:t>
                        </m:r>
                      </m:den>
                    </m:f>
                    <m:r>
                      <a:rPr lang="de-DE" sz="2200" b="0" i="0" smtClean="0">
                        <a:latin typeface="Cambria Math" panose="02040503050406030204" pitchFamily="18" charset="0"/>
                        <a:cs typeface="Times New Roman" panose="02020603050405020304" pitchFamily="18" charset="0"/>
                      </a:rPr>
                      <m:t>=</m:t>
                    </m:r>
                    <m:f>
                      <m:fPr>
                        <m:ctrlPr>
                          <a:rPr lang="de-DE" sz="2200" i="1">
                            <a:latin typeface="Cambria Math" panose="02040503050406030204" pitchFamily="18" charset="0"/>
                            <a:cs typeface="Times New Roman" panose="02020603050405020304" pitchFamily="18" charset="0"/>
                          </a:rPr>
                        </m:ctrlPr>
                      </m:fPr>
                      <m:num>
                        <m:r>
                          <a:rPr lang="de-DE" sz="2200" i="1">
                            <a:latin typeface="Cambria Math" panose="02040503050406030204" pitchFamily="18" charset="0"/>
                            <a:cs typeface="Times New Roman" panose="02020603050405020304" pitchFamily="18" charset="0"/>
                          </a:rPr>
                          <m:t>1</m:t>
                        </m:r>
                      </m:num>
                      <m:den>
                        <m:r>
                          <a:rPr lang="de-DE" sz="2200" i="1">
                            <a:latin typeface="Cambria Math" panose="02040503050406030204" pitchFamily="18" charset="0"/>
                            <a:cs typeface="Times New Roman" panose="02020603050405020304" pitchFamily="18" charset="0"/>
                          </a:rPr>
                          <m:t>𝑎</m:t>
                        </m:r>
                      </m:den>
                    </m:f>
                  </m:oMath>
                </a14:m>
                <a:r>
                  <a:rPr lang="en-US" sz="2200" dirty="0">
                    <a:latin typeface="Times New Roman" panose="02020603050405020304" pitchFamily="18" charset="0"/>
                    <a:cs typeface="Times New Roman" panose="02020603050405020304" pitchFamily="18" charset="0"/>
                  </a:rPr>
                  <a:t>		</a:t>
                </a:r>
              </a:p>
            </p:txBody>
          </p:sp>
        </mc:Choice>
        <mc:Fallback xmlns="">
          <p:sp>
            <p:nvSpPr>
              <p:cNvPr id="8" name="Inhaltsplatzhalter 2"/>
              <p:cNvSpPr>
                <a:spLocks noGrp="1" noRot="1" noChangeAspect="1" noMove="1" noResize="1" noEditPoints="1" noAdjustHandles="1" noChangeArrowheads="1" noChangeShapeType="1" noTextEdit="1"/>
              </p:cNvSpPr>
              <p:nvPr/>
            </p:nvSpPr>
            <p:spPr>
              <a:xfrm>
                <a:off x="0" y="3397083"/>
                <a:ext cx="11786839" cy="729705"/>
              </a:xfrm>
              <a:prstGeom prst="rect">
                <a:avLst/>
              </a:prstGeom>
              <a:blipFill>
                <a:blip r:embed="rId4"/>
                <a:stretch>
                  <a:fillRect t="-5000"/>
                </a:stretch>
              </a:blipFill>
            </p:spPr>
            <p:txBody>
              <a:bodyPr/>
              <a:lstStyle/>
              <a:p>
                <a:r>
                  <a:rPr lang="de-DE">
                    <a:noFill/>
                  </a:rPr>
                  <a:t> </a:t>
                </a:r>
              </a:p>
            </p:txBody>
          </p:sp>
        </mc:Fallback>
      </mc:AlternateContent>
      <p:sp>
        <p:nvSpPr>
          <p:cNvPr id="9" name="Inhaltsplatzhalter 2"/>
          <p:cNvSpPr>
            <a:spLocks noGrp="1"/>
          </p:cNvSpPr>
          <p:nvPr/>
        </p:nvSpPr>
        <p:spPr>
          <a:xfrm>
            <a:off x="128107" y="3849065"/>
            <a:ext cx="8325013" cy="1718615"/>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Arbeit </a:t>
            </a:r>
            <a:r>
              <a:rPr lang="en-US" sz="2200" dirty="0" err="1">
                <a:latin typeface="Times New Roman" panose="02020603050405020304" pitchFamily="18" charset="0"/>
                <a:cs typeface="Times New Roman" panose="02020603050405020304" pitchFamily="18" charset="0"/>
              </a:rPr>
              <a:t>ist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zwischen</a:t>
            </a:r>
            <a:r>
              <a:rPr lang="en-US" sz="2200" dirty="0">
                <a:latin typeface="Times New Roman" panose="02020603050405020304" pitchFamily="18" charset="0"/>
                <a:cs typeface="Times New Roman" panose="02020603050405020304" pitchFamily="18" charset="0"/>
              </a:rPr>
              <a:t> den </a:t>
            </a:r>
            <a:r>
              <a:rPr lang="en-US" sz="2200" dirty="0" err="1">
                <a:latin typeface="Times New Roman" panose="02020603050405020304" pitchFamily="18" charset="0"/>
                <a:cs typeface="Times New Roman" panose="02020603050405020304" pitchFamily="18" charset="0"/>
              </a:rPr>
              <a:t>Produktionssektoren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vollkommen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flexibel</a:t>
            </a: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err="1">
                <a:latin typeface="Times New Roman" panose="02020603050405020304" pitchFamily="18" charset="0"/>
                <a:cs typeface="Times New Roman" panose="02020603050405020304" pitchFamily="18" charset="0"/>
              </a:rPr>
              <a:t>Aus</a:t>
            </a:r>
            <a:r>
              <a:rPr lang="en-US" sz="2200" dirty="0">
                <a:latin typeface="Times New Roman" panose="02020603050405020304" pitchFamily="18" charset="0"/>
                <a:cs typeface="Times New Roman" panose="02020603050405020304" pitchFamily="18" charset="0"/>
              </a:rPr>
              <a:t> der </a:t>
            </a:r>
            <a:r>
              <a:rPr lang="en-US" sz="2200" dirty="0" err="1">
                <a:latin typeface="Times New Roman" panose="02020603050405020304" pitchFamily="18" charset="0"/>
                <a:cs typeface="Times New Roman" panose="02020603050405020304" pitchFamily="18" charset="0"/>
              </a:rPr>
              <a:t>Linearität</a:t>
            </a:r>
            <a:r>
              <a:rPr lang="en-US" sz="2200" dirty="0">
                <a:latin typeface="Times New Roman" panose="02020603050405020304" pitchFamily="18" charset="0"/>
                <a:cs typeface="Times New Roman" panose="02020603050405020304" pitchFamily="18" charset="0"/>
              </a:rPr>
              <a:t> und </a:t>
            </a:r>
            <a:r>
              <a:rPr lang="en-US" sz="2200" dirty="0" err="1">
                <a:latin typeface="Times New Roman" panose="02020603050405020304" pitchFamily="18" charset="0"/>
                <a:cs typeface="Times New Roman" panose="02020603050405020304" pitchFamily="18" charset="0"/>
              </a:rPr>
              <a:t>nur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einem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Produktionsfaktor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folgen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konstante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Skalenerträge</a:t>
            </a:r>
            <a:r>
              <a:rPr lang="en-US" sz="2200" dirty="0">
                <a:latin typeface="Times New Roman" panose="02020603050405020304" pitchFamily="18" charset="0"/>
                <a:cs typeface="Times New Roman" panose="02020603050405020304" pitchFamily="18" charset="0"/>
              </a:rPr>
              <a:t> in der </a:t>
            </a:r>
            <a:r>
              <a:rPr lang="en-US" sz="2200" dirty="0" err="1">
                <a:latin typeface="Times New Roman" panose="02020603050405020304" pitchFamily="18" charset="0"/>
                <a:cs typeface="Times New Roman" panose="02020603050405020304" pitchFamily="18" charset="0"/>
              </a:rPr>
              <a:t>Produktion</a:t>
            </a: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sz="2177" b="1" dirty="0">
              <a:latin typeface="Times New Roman" panose="02020603050405020304" pitchFamily="18" charset="0"/>
              <a:cs typeface="Times New Roman" panose="02020603050405020304" pitchFamily="18" charset="0"/>
            </a:endParaRPr>
          </a:p>
        </p:txBody>
      </p:sp>
      <p:sp>
        <p:nvSpPr>
          <p:cNvPr id="10" name="Inhaltsplatzhalter 2"/>
          <p:cNvSpPr>
            <a:spLocks noGrp="1"/>
          </p:cNvSpPr>
          <p:nvPr/>
        </p:nvSpPr>
        <p:spPr>
          <a:xfrm>
            <a:off x="277054" y="254520"/>
            <a:ext cx="11786839" cy="2280275"/>
          </a:xfrm>
          <a:prstGeom prst="rect">
            <a:avLst/>
          </a:prstGeom>
        </p:spPr>
        <p:txBody>
          <a:bodyPr vert="horz" lIns="82944" tIns="41472" rIns="82944" bIns="41472"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177" dirty="0">
              <a:latin typeface="Times New Roman" panose="02020603050405020304" pitchFamily="18" charset="0"/>
              <a:cs typeface="Times New Roman" panose="02020603050405020304" pitchFamily="18" charset="0"/>
            </a:endParaRPr>
          </a:p>
          <a:p>
            <a:pPr marL="0" indent="0">
              <a:buNone/>
            </a:pPr>
            <a:r>
              <a:rPr lang="en-US" sz="2540" dirty="0" err="1">
                <a:latin typeface="Times New Roman" panose="02020603050405020304" pitchFamily="18" charset="0"/>
                <a:cs typeface="Times New Roman" panose="02020603050405020304" pitchFamily="18" charset="0"/>
              </a:rPr>
              <a:t>Annahmen</a:t>
            </a:r>
            <a:r>
              <a:rPr lang="en-US" sz="2540" dirty="0">
                <a:latin typeface="Times New Roman" panose="02020603050405020304" pitchFamily="18" charset="0"/>
                <a:cs typeface="Times New Roman" panose="02020603050405020304" pitchFamily="18" charset="0"/>
              </a:rPr>
              <a:t>:</a:t>
            </a:r>
          </a:p>
          <a:p>
            <a:pPr marL="0" indent="0">
              <a:buNone/>
            </a:pPr>
            <a:endParaRPr lang="en-US" sz="254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Arbeit </a:t>
            </a:r>
            <a:r>
              <a:rPr lang="en-US" sz="2200" dirty="0" err="1">
                <a:latin typeface="Times New Roman" panose="02020603050405020304" pitchFamily="18" charset="0"/>
                <a:cs typeface="Times New Roman" panose="02020603050405020304" pitchFamily="18" charset="0"/>
              </a:rPr>
              <a:t>ist</a:t>
            </a:r>
            <a:r>
              <a:rPr lang="en-US" sz="2200" dirty="0">
                <a:latin typeface="Times New Roman" panose="02020603050405020304" pitchFamily="18" charset="0"/>
                <a:cs typeface="Times New Roman" panose="02020603050405020304" pitchFamily="18" charset="0"/>
              </a:rPr>
              <a:t> der </a:t>
            </a:r>
            <a:r>
              <a:rPr lang="en-US" sz="2200" b="1" u="sng" dirty="0" err="1">
                <a:latin typeface="Times New Roman" panose="02020603050405020304" pitchFamily="18" charset="0"/>
                <a:cs typeface="Times New Roman" panose="02020603050405020304" pitchFamily="18" charset="0"/>
              </a:rPr>
              <a:t>einzige</a:t>
            </a:r>
            <a:r>
              <a:rPr lang="en-US" sz="2200" b="1" u="sng" dirty="0">
                <a:latin typeface="Times New Roman" panose="02020603050405020304" pitchFamily="18" charset="0"/>
                <a:cs typeface="Times New Roman" panose="02020603050405020304" pitchFamily="18" charset="0"/>
              </a:rPr>
              <a:t> </a:t>
            </a:r>
            <a:r>
              <a:rPr lang="en-US" sz="2200" b="1" u="sng" dirty="0" err="1">
                <a:latin typeface="Times New Roman" panose="02020603050405020304" pitchFamily="18" charset="0"/>
                <a:cs typeface="Times New Roman" panose="02020603050405020304" pitchFamily="18" charset="0"/>
              </a:rPr>
              <a:t>Produktionsfaktor</a:t>
            </a:r>
            <a:endParaRPr lang="en-US" sz="2200" b="1" u="sng"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Die Länder </a:t>
            </a:r>
            <a:r>
              <a:rPr lang="en-US" sz="2200" dirty="0" err="1">
                <a:latin typeface="Times New Roman" panose="02020603050405020304" pitchFamily="18" charset="0"/>
                <a:cs typeface="Times New Roman" panose="02020603050405020304" pitchFamily="18" charset="0"/>
              </a:rPr>
              <a:t>unterscheiden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nur</a:t>
            </a:r>
            <a:r>
              <a:rPr lang="en-US" sz="2200" dirty="0">
                <a:latin typeface="Times New Roman" panose="02020603050405020304" pitchFamily="18" charset="0"/>
                <a:cs typeface="Times New Roman" panose="02020603050405020304" pitchFamily="18" charset="0"/>
              </a:rPr>
              <a:t> in der </a:t>
            </a:r>
            <a:r>
              <a:rPr lang="en-US" sz="2200" dirty="0" err="1">
                <a:latin typeface="Times New Roman" panose="02020603050405020304" pitchFamily="18" charset="0"/>
                <a:cs typeface="Times New Roman" panose="02020603050405020304" pitchFamily="18" charset="0"/>
              </a:rPr>
              <a:t>Arbeitsproduktivität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bzw</a:t>
            </a:r>
            <a:r>
              <a:rPr lang="en-US" sz="2200" dirty="0">
                <a:latin typeface="Times New Roman" panose="02020603050405020304" pitchFamily="18" charset="0"/>
                <a:cs typeface="Times New Roman" panose="02020603050405020304" pitchFamily="18" charset="0"/>
              </a:rPr>
              <a:t>. den </a:t>
            </a:r>
            <a:r>
              <a:rPr lang="en-US" sz="2200" err="1">
                <a:latin typeface="Times New Roman" panose="02020603050405020304" pitchFamily="18" charset="0"/>
                <a:cs typeface="Times New Roman" panose="02020603050405020304" pitchFamily="18" charset="0"/>
              </a:rPr>
              <a:t>Arbeitskoeffizienten</a:t>
            </a:r>
            <a:r>
              <a:rPr lang="en-US" sz="220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a:t>
            </a:r>
            <a:endParaRPr lang="en-US" sz="2177" b="1" dirty="0">
              <a:latin typeface="Times New Roman" panose="02020603050405020304" pitchFamily="18" charset="0"/>
              <a:cs typeface="Times New Roman" panose="02020603050405020304" pitchFamily="18" charset="0"/>
            </a:endParaRPr>
          </a:p>
        </p:txBody>
      </p:sp>
      <p:sp>
        <p:nvSpPr>
          <p:cNvPr id="12" name="Rechteck 11">
            <a:extLst>
              <a:ext uri="{FF2B5EF4-FFF2-40B4-BE49-F238E27FC236}">
                <a16:creationId xmlns:a16="http://schemas.microsoft.com/office/drawing/2014/main" id="{C248948E-FFB1-4D71-AE24-5B0E5338AA9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5">
            <p14:nvContentPartPr>
              <p14:cNvPr id="2" name="Freihand 1">
                <a:extLst>
                  <a:ext uri="{FF2B5EF4-FFF2-40B4-BE49-F238E27FC236}">
                    <a16:creationId xmlns:a16="http://schemas.microsoft.com/office/drawing/2014/main" id="{7B8234C7-F262-4531-9E4D-7F930EEEF544}"/>
                  </a:ext>
                </a:extLst>
              </p14:cNvPr>
              <p14:cNvContentPartPr/>
              <p14:nvPr/>
            </p14:nvContentPartPr>
            <p14:xfrm>
              <a:off x="617520" y="1650307"/>
              <a:ext cx="836280" cy="29520"/>
            </p14:xfrm>
          </p:contentPart>
        </mc:Choice>
        <mc:Fallback xmlns="">
          <p:pic>
            <p:nvPicPr>
              <p:cNvPr id="2" name="Freihand 1">
                <a:extLst>
                  <a:ext uri="{FF2B5EF4-FFF2-40B4-BE49-F238E27FC236}">
                    <a16:creationId xmlns:a16="http://schemas.microsoft.com/office/drawing/2014/main" id="{7B8234C7-F262-4531-9E4D-7F930EEEF544}"/>
                  </a:ext>
                </a:extLst>
              </p:cNvPr>
              <p:cNvPicPr/>
              <p:nvPr/>
            </p:nvPicPr>
            <p:blipFill>
              <a:blip r:embed="rId6"/>
              <a:stretch>
                <a:fillRect/>
              </a:stretch>
            </p:blipFill>
            <p:spPr>
              <a:xfrm>
                <a:off x="613200" y="1645987"/>
                <a:ext cx="844920" cy="38160"/>
              </a:xfrm>
              <a:prstGeom prst="rect">
                <a:avLst/>
              </a:prstGeom>
            </p:spPr>
          </p:pic>
        </mc:Fallback>
      </mc:AlternateContent>
      <p:grpSp>
        <p:nvGrpSpPr>
          <p:cNvPr id="11" name="Gruppieren 10">
            <a:extLst>
              <a:ext uri="{FF2B5EF4-FFF2-40B4-BE49-F238E27FC236}">
                <a16:creationId xmlns:a16="http://schemas.microsoft.com/office/drawing/2014/main" id="{3245F93A-7760-46C4-B180-DCE21C8F4743}"/>
              </a:ext>
            </a:extLst>
          </p:cNvPr>
          <p:cNvGrpSpPr/>
          <p:nvPr/>
        </p:nvGrpSpPr>
        <p:grpSpPr>
          <a:xfrm>
            <a:off x="4898280" y="1968187"/>
            <a:ext cx="5261760" cy="119160"/>
            <a:chOff x="4898280" y="1968187"/>
            <a:chExt cx="5261760" cy="119160"/>
          </a:xfrm>
        </p:grpSpPr>
        <mc:AlternateContent xmlns:mc="http://schemas.openxmlformats.org/markup-compatibility/2006" xmlns:p14="http://schemas.microsoft.com/office/powerpoint/2010/main">
          <mc:Choice Requires="p14">
            <p:contentPart p14:bwMode="auto" r:id="rId7">
              <p14:nvContentPartPr>
                <p14:cNvPr id="3" name="Freihand 2">
                  <a:extLst>
                    <a:ext uri="{FF2B5EF4-FFF2-40B4-BE49-F238E27FC236}">
                      <a16:creationId xmlns:a16="http://schemas.microsoft.com/office/drawing/2014/main" id="{44327EB8-78D7-40C8-87F8-B46F6DD8249C}"/>
                    </a:ext>
                  </a:extLst>
                </p14:cNvPr>
                <p14:cNvContentPartPr/>
                <p14:nvPr/>
              </p14:nvContentPartPr>
              <p14:xfrm>
                <a:off x="4898280" y="2056027"/>
                <a:ext cx="2121480" cy="31320"/>
              </p14:xfrm>
            </p:contentPart>
          </mc:Choice>
          <mc:Fallback xmlns="">
            <p:pic>
              <p:nvPicPr>
                <p:cNvPr id="3" name="Freihand 2">
                  <a:extLst>
                    <a:ext uri="{FF2B5EF4-FFF2-40B4-BE49-F238E27FC236}">
                      <a16:creationId xmlns:a16="http://schemas.microsoft.com/office/drawing/2014/main" id="{44327EB8-78D7-40C8-87F8-B46F6DD8249C}"/>
                    </a:ext>
                  </a:extLst>
                </p:cNvPr>
                <p:cNvPicPr/>
                <p:nvPr/>
              </p:nvPicPr>
              <p:blipFill>
                <a:blip r:embed="rId8"/>
                <a:stretch>
                  <a:fillRect/>
                </a:stretch>
              </p:blipFill>
              <p:spPr>
                <a:xfrm>
                  <a:off x="4893960" y="2051707"/>
                  <a:ext cx="2130120" cy="399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Freihand 5">
                  <a:extLst>
                    <a:ext uri="{FF2B5EF4-FFF2-40B4-BE49-F238E27FC236}">
                      <a16:creationId xmlns:a16="http://schemas.microsoft.com/office/drawing/2014/main" id="{9BFC4583-9C6E-41DA-A84D-61426FA326ED}"/>
                    </a:ext>
                  </a:extLst>
                </p14:cNvPr>
                <p14:cNvContentPartPr/>
                <p14:nvPr/>
              </p14:nvContentPartPr>
              <p14:xfrm>
                <a:off x="8005080" y="1968187"/>
                <a:ext cx="2154960" cy="109800"/>
              </p14:xfrm>
            </p:contentPart>
          </mc:Choice>
          <mc:Fallback xmlns="">
            <p:pic>
              <p:nvPicPr>
                <p:cNvPr id="6" name="Freihand 5">
                  <a:extLst>
                    <a:ext uri="{FF2B5EF4-FFF2-40B4-BE49-F238E27FC236}">
                      <a16:creationId xmlns:a16="http://schemas.microsoft.com/office/drawing/2014/main" id="{9BFC4583-9C6E-41DA-A84D-61426FA326ED}"/>
                    </a:ext>
                  </a:extLst>
                </p:cNvPr>
                <p:cNvPicPr/>
                <p:nvPr/>
              </p:nvPicPr>
              <p:blipFill>
                <a:blip r:embed="rId10"/>
                <a:stretch>
                  <a:fillRect/>
                </a:stretch>
              </p:blipFill>
              <p:spPr>
                <a:xfrm>
                  <a:off x="8000760" y="1963867"/>
                  <a:ext cx="2163600" cy="118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3" name="Freihand 12">
                <a:extLst>
                  <a:ext uri="{FF2B5EF4-FFF2-40B4-BE49-F238E27FC236}">
                    <a16:creationId xmlns:a16="http://schemas.microsoft.com/office/drawing/2014/main" id="{F235D1D4-33A9-4409-BEE3-056D51E7327C}"/>
                  </a:ext>
                </a:extLst>
              </p14:cNvPr>
              <p14:cNvContentPartPr/>
              <p14:nvPr/>
            </p14:nvContentPartPr>
            <p14:xfrm>
              <a:off x="5677680" y="3278587"/>
              <a:ext cx="5147280" cy="717480"/>
            </p14:xfrm>
          </p:contentPart>
        </mc:Choice>
        <mc:Fallback xmlns="">
          <p:pic>
            <p:nvPicPr>
              <p:cNvPr id="13" name="Freihand 12">
                <a:extLst>
                  <a:ext uri="{FF2B5EF4-FFF2-40B4-BE49-F238E27FC236}">
                    <a16:creationId xmlns:a16="http://schemas.microsoft.com/office/drawing/2014/main" id="{F235D1D4-33A9-4409-BEE3-056D51E7327C}"/>
                  </a:ext>
                </a:extLst>
              </p:cNvPr>
              <p:cNvPicPr/>
              <p:nvPr/>
            </p:nvPicPr>
            <p:blipFill>
              <a:blip r:embed="rId12"/>
              <a:stretch>
                <a:fillRect/>
              </a:stretch>
            </p:blipFill>
            <p:spPr>
              <a:xfrm>
                <a:off x="5673360" y="3274267"/>
                <a:ext cx="5155920" cy="726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Freihand 13">
                <a:extLst>
                  <a:ext uri="{FF2B5EF4-FFF2-40B4-BE49-F238E27FC236}">
                    <a16:creationId xmlns:a16="http://schemas.microsoft.com/office/drawing/2014/main" id="{035175C7-CC6D-44E2-BE85-4592360D4B45}"/>
                  </a:ext>
                </a:extLst>
              </p14:cNvPr>
              <p14:cNvContentPartPr/>
              <p14:nvPr/>
            </p14:nvContentPartPr>
            <p14:xfrm>
              <a:off x="273720" y="3259507"/>
              <a:ext cx="4164840" cy="665280"/>
            </p14:xfrm>
          </p:contentPart>
        </mc:Choice>
        <mc:Fallback xmlns="">
          <p:pic>
            <p:nvPicPr>
              <p:cNvPr id="14" name="Freihand 13">
                <a:extLst>
                  <a:ext uri="{FF2B5EF4-FFF2-40B4-BE49-F238E27FC236}">
                    <a16:creationId xmlns:a16="http://schemas.microsoft.com/office/drawing/2014/main" id="{035175C7-CC6D-44E2-BE85-4592360D4B45}"/>
                  </a:ext>
                </a:extLst>
              </p:cNvPr>
              <p:cNvPicPr/>
              <p:nvPr/>
            </p:nvPicPr>
            <p:blipFill>
              <a:blip r:embed="rId14"/>
              <a:stretch>
                <a:fillRect/>
              </a:stretch>
            </p:blipFill>
            <p:spPr>
              <a:xfrm>
                <a:off x="269400" y="3255187"/>
                <a:ext cx="4173480" cy="673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Freihand 14">
                <a:extLst>
                  <a:ext uri="{FF2B5EF4-FFF2-40B4-BE49-F238E27FC236}">
                    <a16:creationId xmlns:a16="http://schemas.microsoft.com/office/drawing/2014/main" id="{87FFF6FA-CA65-4507-9C49-48450C77F652}"/>
                  </a:ext>
                </a:extLst>
              </p14:cNvPr>
              <p14:cNvContentPartPr/>
              <p14:nvPr/>
            </p14:nvContentPartPr>
            <p14:xfrm>
              <a:off x="6512520" y="2503507"/>
              <a:ext cx="3223800" cy="57240"/>
            </p14:xfrm>
          </p:contentPart>
        </mc:Choice>
        <mc:Fallback xmlns="">
          <p:pic>
            <p:nvPicPr>
              <p:cNvPr id="15" name="Freihand 14">
                <a:extLst>
                  <a:ext uri="{FF2B5EF4-FFF2-40B4-BE49-F238E27FC236}">
                    <a16:creationId xmlns:a16="http://schemas.microsoft.com/office/drawing/2014/main" id="{87FFF6FA-CA65-4507-9C49-48450C77F652}"/>
                  </a:ext>
                </a:extLst>
              </p:cNvPr>
              <p:cNvPicPr/>
              <p:nvPr/>
            </p:nvPicPr>
            <p:blipFill>
              <a:blip r:embed="rId16"/>
              <a:stretch>
                <a:fillRect/>
              </a:stretch>
            </p:blipFill>
            <p:spPr>
              <a:xfrm>
                <a:off x="6508200" y="2499187"/>
                <a:ext cx="323244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Freihand 15">
                <a:extLst>
                  <a:ext uri="{FF2B5EF4-FFF2-40B4-BE49-F238E27FC236}">
                    <a16:creationId xmlns:a16="http://schemas.microsoft.com/office/drawing/2014/main" id="{E19F6316-EFC3-4319-B5B0-2241230DF857}"/>
                  </a:ext>
                </a:extLst>
              </p14:cNvPr>
              <p14:cNvContentPartPr/>
              <p14:nvPr/>
            </p14:nvContentPartPr>
            <p14:xfrm>
              <a:off x="5692080" y="4591507"/>
              <a:ext cx="2175120" cy="63720"/>
            </p14:xfrm>
          </p:contentPart>
        </mc:Choice>
        <mc:Fallback xmlns="">
          <p:pic>
            <p:nvPicPr>
              <p:cNvPr id="16" name="Freihand 15">
                <a:extLst>
                  <a:ext uri="{FF2B5EF4-FFF2-40B4-BE49-F238E27FC236}">
                    <a16:creationId xmlns:a16="http://schemas.microsoft.com/office/drawing/2014/main" id="{E19F6316-EFC3-4319-B5B0-2241230DF857}"/>
                  </a:ext>
                </a:extLst>
              </p:cNvPr>
              <p:cNvPicPr/>
              <p:nvPr/>
            </p:nvPicPr>
            <p:blipFill>
              <a:blip r:embed="rId18"/>
              <a:stretch>
                <a:fillRect/>
              </a:stretch>
            </p:blipFill>
            <p:spPr>
              <a:xfrm>
                <a:off x="5687760" y="4587187"/>
                <a:ext cx="218376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Freihand 16">
                <a:extLst>
                  <a:ext uri="{FF2B5EF4-FFF2-40B4-BE49-F238E27FC236}">
                    <a16:creationId xmlns:a16="http://schemas.microsoft.com/office/drawing/2014/main" id="{56F3EF7B-BF97-4B05-8C1D-F94DF208E1C6}"/>
                  </a:ext>
                </a:extLst>
              </p14:cNvPr>
              <p14:cNvContentPartPr/>
              <p14:nvPr/>
            </p14:nvContentPartPr>
            <p14:xfrm>
              <a:off x="7326840" y="5053387"/>
              <a:ext cx="1132560" cy="54000"/>
            </p14:xfrm>
          </p:contentPart>
        </mc:Choice>
        <mc:Fallback xmlns="">
          <p:pic>
            <p:nvPicPr>
              <p:cNvPr id="17" name="Freihand 16">
                <a:extLst>
                  <a:ext uri="{FF2B5EF4-FFF2-40B4-BE49-F238E27FC236}">
                    <a16:creationId xmlns:a16="http://schemas.microsoft.com/office/drawing/2014/main" id="{56F3EF7B-BF97-4B05-8C1D-F94DF208E1C6}"/>
                  </a:ext>
                </a:extLst>
              </p:cNvPr>
              <p:cNvPicPr/>
              <p:nvPr/>
            </p:nvPicPr>
            <p:blipFill>
              <a:blip r:embed="rId20"/>
              <a:stretch>
                <a:fillRect/>
              </a:stretch>
            </p:blipFill>
            <p:spPr>
              <a:xfrm>
                <a:off x="7322520" y="5049067"/>
                <a:ext cx="114120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8" name="Freihand 17">
                <a:extLst>
                  <a:ext uri="{FF2B5EF4-FFF2-40B4-BE49-F238E27FC236}">
                    <a16:creationId xmlns:a16="http://schemas.microsoft.com/office/drawing/2014/main" id="{39DE4A41-AB81-4255-A152-B15188A6E4C7}"/>
                  </a:ext>
                </a:extLst>
              </p14:cNvPr>
              <p14:cNvContentPartPr/>
              <p14:nvPr/>
            </p14:nvContentPartPr>
            <p14:xfrm>
              <a:off x="503040" y="5365147"/>
              <a:ext cx="1227600" cy="43200"/>
            </p14:xfrm>
          </p:contentPart>
        </mc:Choice>
        <mc:Fallback xmlns="">
          <p:pic>
            <p:nvPicPr>
              <p:cNvPr id="18" name="Freihand 17">
                <a:extLst>
                  <a:ext uri="{FF2B5EF4-FFF2-40B4-BE49-F238E27FC236}">
                    <a16:creationId xmlns:a16="http://schemas.microsoft.com/office/drawing/2014/main" id="{39DE4A41-AB81-4255-A152-B15188A6E4C7}"/>
                  </a:ext>
                </a:extLst>
              </p:cNvPr>
              <p:cNvPicPr/>
              <p:nvPr/>
            </p:nvPicPr>
            <p:blipFill>
              <a:blip r:embed="rId22"/>
              <a:stretch>
                <a:fillRect/>
              </a:stretch>
            </p:blipFill>
            <p:spPr>
              <a:xfrm>
                <a:off x="498720" y="5360827"/>
                <a:ext cx="12362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63" name="Freihand 162">
                <a:extLst>
                  <a:ext uri="{FF2B5EF4-FFF2-40B4-BE49-F238E27FC236}">
                    <a16:creationId xmlns:a16="http://schemas.microsoft.com/office/drawing/2014/main" id="{3F51B41C-7B2A-4FC4-BBDF-150989A275DA}"/>
                  </a:ext>
                </a:extLst>
              </p14:cNvPr>
              <p14:cNvContentPartPr/>
              <p14:nvPr/>
            </p14:nvContentPartPr>
            <p14:xfrm>
              <a:off x="8501880" y="1332427"/>
              <a:ext cx="455760" cy="41040"/>
            </p14:xfrm>
          </p:contentPart>
        </mc:Choice>
        <mc:Fallback xmlns="">
          <p:pic>
            <p:nvPicPr>
              <p:cNvPr id="163" name="Freihand 162">
                <a:extLst>
                  <a:ext uri="{FF2B5EF4-FFF2-40B4-BE49-F238E27FC236}">
                    <a16:creationId xmlns:a16="http://schemas.microsoft.com/office/drawing/2014/main" id="{3F51B41C-7B2A-4FC4-BBDF-150989A275DA}"/>
                  </a:ext>
                </a:extLst>
              </p:cNvPr>
              <p:cNvPicPr/>
              <p:nvPr/>
            </p:nvPicPr>
            <p:blipFill>
              <a:blip r:embed="rId24"/>
              <a:stretch>
                <a:fillRect/>
              </a:stretch>
            </p:blipFill>
            <p:spPr>
              <a:xfrm>
                <a:off x="8497560" y="1328107"/>
                <a:ext cx="46440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6" name="Freihand 165">
                <a:extLst>
                  <a:ext uri="{FF2B5EF4-FFF2-40B4-BE49-F238E27FC236}">
                    <a16:creationId xmlns:a16="http://schemas.microsoft.com/office/drawing/2014/main" id="{00CCA172-78DC-46E7-A0BF-A8F92D4EC3E9}"/>
                  </a:ext>
                </a:extLst>
              </p14:cNvPr>
              <p14:cNvContentPartPr/>
              <p14:nvPr/>
            </p14:nvContentPartPr>
            <p14:xfrm>
              <a:off x="7118760" y="4603747"/>
              <a:ext cx="1245600" cy="510840"/>
            </p14:xfrm>
          </p:contentPart>
        </mc:Choice>
        <mc:Fallback xmlns="">
          <p:pic>
            <p:nvPicPr>
              <p:cNvPr id="166" name="Freihand 165">
                <a:extLst>
                  <a:ext uri="{FF2B5EF4-FFF2-40B4-BE49-F238E27FC236}">
                    <a16:creationId xmlns:a16="http://schemas.microsoft.com/office/drawing/2014/main" id="{00CCA172-78DC-46E7-A0BF-A8F92D4EC3E9}"/>
                  </a:ext>
                </a:extLst>
              </p:cNvPr>
              <p:cNvPicPr/>
              <p:nvPr/>
            </p:nvPicPr>
            <p:blipFill>
              <a:blip r:embed="rId26"/>
              <a:stretch>
                <a:fillRect/>
              </a:stretch>
            </p:blipFill>
            <p:spPr>
              <a:xfrm>
                <a:off x="7114440" y="4599427"/>
                <a:ext cx="1254240" cy="519480"/>
              </a:xfrm>
              <a:prstGeom prst="rect">
                <a:avLst/>
              </a:prstGeom>
            </p:spPr>
          </p:pic>
        </mc:Fallback>
      </mc:AlternateContent>
      <p:grpSp>
        <p:nvGrpSpPr>
          <p:cNvPr id="168" name="Gruppieren 167">
            <a:extLst>
              <a:ext uri="{FF2B5EF4-FFF2-40B4-BE49-F238E27FC236}">
                <a16:creationId xmlns:a16="http://schemas.microsoft.com/office/drawing/2014/main" id="{E0EC84CB-6D93-4277-813F-667E87B86EEB}"/>
              </a:ext>
            </a:extLst>
          </p:cNvPr>
          <p:cNvGrpSpPr/>
          <p:nvPr/>
        </p:nvGrpSpPr>
        <p:grpSpPr>
          <a:xfrm>
            <a:off x="243480" y="4945027"/>
            <a:ext cx="2237040" cy="695160"/>
            <a:chOff x="243480" y="4945027"/>
            <a:chExt cx="2237040" cy="695160"/>
          </a:xfrm>
        </p:grpSpPr>
        <mc:AlternateContent xmlns:mc="http://schemas.openxmlformats.org/markup-compatibility/2006" xmlns:p14="http://schemas.microsoft.com/office/powerpoint/2010/main">
          <mc:Choice Requires="p14">
            <p:contentPart p14:bwMode="auto" r:id="rId27">
              <p14:nvContentPartPr>
                <p14:cNvPr id="165" name="Freihand 164">
                  <a:extLst>
                    <a:ext uri="{FF2B5EF4-FFF2-40B4-BE49-F238E27FC236}">
                      <a16:creationId xmlns:a16="http://schemas.microsoft.com/office/drawing/2014/main" id="{68275428-DE7B-41B3-8837-BE1EBDBF6F73}"/>
                    </a:ext>
                  </a:extLst>
                </p14:cNvPr>
                <p14:cNvContentPartPr/>
                <p14:nvPr/>
              </p14:nvContentPartPr>
              <p14:xfrm>
                <a:off x="482880" y="5370547"/>
                <a:ext cx="1997640" cy="67680"/>
              </p14:xfrm>
            </p:contentPart>
          </mc:Choice>
          <mc:Fallback xmlns="">
            <p:pic>
              <p:nvPicPr>
                <p:cNvPr id="165" name="Freihand 164">
                  <a:extLst>
                    <a:ext uri="{FF2B5EF4-FFF2-40B4-BE49-F238E27FC236}">
                      <a16:creationId xmlns:a16="http://schemas.microsoft.com/office/drawing/2014/main" id="{68275428-DE7B-41B3-8837-BE1EBDBF6F73}"/>
                    </a:ext>
                  </a:extLst>
                </p:cNvPr>
                <p:cNvPicPr/>
                <p:nvPr/>
              </p:nvPicPr>
              <p:blipFill>
                <a:blip r:embed="rId28"/>
                <a:stretch>
                  <a:fillRect/>
                </a:stretch>
              </p:blipFill>
              <p:spPr>
                <a:xfrm>
                  <a:off x="478560" y="5366227"/>
                  <a:ext cx="20062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7" name="Freihand 166">
                  <a:extLst>
                    <a:ext uri="{FF2B5EF4-FFF2-40B4-BE49-F238E27FC236}">
                      <a16:creationId xmlns:a16="http://schemas.microsoft.com/office/drawing/2014/main" id="{558782F1-6E0D-4604-B3F5-B33DF9BFA06F}"/>
                    </a:ext>
                  </a:extLst>
                </p14:cNvPr>
                <p14:cNvContentPartPr/>
                <p14:nvPr/>
              </p14:nvContentPartPr>
              <p14:xfrm>
                <a:off x="243480" y="4945027"/>
                <a:ext cx="2173320" cy="695160"/>
              </p14:xfrm>
            </p:contentPart>
          </mc:Choice>
          <mc:Fallback xmlns="">
            <p:pic>
              <p:nvPicPr>
                <p:cNvPr id="167" name="Freihand 166">
                  <a:extLst>
                    <a:ext uri="{FF2B5EF4-FFF2-40B4-BE49-F238E27FC236}">
                      <a16:creationId xmlns:a16="http://schemas.microsoft.com/office/drawing/2014/main" id="{558782F1-6E0D-4604-B3F5-B33DF9BFA06F}"/>
                    </a:ext>
                  </a:extLst>
                </p:cNvPr>
                <p:cNvPicPr/>
                <p:nvPr/>
              </p:nvPicPr>
              <p:blipFill>
                <a:blip r:embed="rId30"/>
                <a:stretch>
                  <a:fillRect/>
                </a:stretch>
              </p:blipFill>
              <p:spPr>
                <a:xfrm>
                  <a:off x="239160" y="4940707"/>
                  <a:ext cx="2181960" cy="703800"/>
                </a:xfrm>
                <a:prstGeom prst="rect">
                  <a:avLst/>
                </a:prstGeom>
              </p:spPr>
            </p:pic>
          </mc:Fallback>
        </mc:AlternateContent>
      </p:grpSp>
      <p:grpSp>
        <p:nvGrpSpPr>
          <p:cNvPr id="170" name="Gruppieren 169">
            <a:extLst>
              <a:ext uri="{FF2B5EF4-FFF2-40B4-BE49-F238E27FC236}">
                <a16:creationId xmlns:a16="http://schemas.microsoft.com/office/drawing/2014/main" id="{CFAFA75D-CB31-4526-895E-7A7E3A26CDC7}"/>
              </a:ext>
            </a:extLst>
          </p:cNvPr>
          <p:cNvGrpSpPr/>
          <p:nvPr/>
        </p:nvGrpSpPr>
        <p:grpSpPr>
          <a:xfrm>
            <a:off x="7147920" y="98707"/>
            <a:ext cx="5112720" cy="1350720"/>
            <a:chOff x="7147920" y="98707"/>
            <a:chExt cx="5112720" cy="1350720"/>
          </a:xfrm>
        </p:grpSpPr>
        <mc:AlternateContent xmlns:mc="http://schemas.openxmlformats.org/markup-compatibility/2006" xmlns:p14="http://schemas.microsoft.com/office/powerpoint/2010/main">
          <mc:Choice Requires="p14">
            <p:contentPart p14:bwMode="auto" r:id="rId31">
              <p14:nvContentPartPr>
                <p14:cNvPr id="19" name="Freihand 18">
                  <a:extLst>
                    <a:ext uri="{FF2B5EF4-FFF2-40B4-BE49-F238E27FC236}">
                      <a16:creationId xmlns:a16="http://schemas.microsoft.com/office/drawing/2014/main" id="{7D5AAB3A-B262-4129-AAB7-625D9430A909}"/>
                    </a:ext>
                  </a:extLst>
                </p14:cNvPr>
                <p14:cNvContentPartPr/>
                <p14:nvPr/>
              </p14:nvContentPartPr>
              <p14:xfrm>
                <a:off x="7889160" y="152707"/>
                <a:ext cx="163440" cy="192960"/>
              </p14:xfrm>
            </p:contentPart>
          </mc:Choice>
          <mc:Fallback xmlns="">
            <p:pic>
              <p:nvPicPr>
                <p:cNvPr id="19" name="Freihand 18">
                  <a:extLst>
                    <a:ext uri="{FF2B5EF4-FFF2-40B4-BE49-F238E27FC236}">
                      <a16:creationId xmlns:a16="http://schemas.microsoft.com/office/drawing/2014/main" id="{7D5AAB3A-B262-4129-AAB7-625D9430A909}"/>
                    </a:ext>
                  </a:extLst>
                </p:cNvPr>
                <p:cNvPicPr/>
                <p:nvPr/>
              </p:nvPicPr>
              <p:blipFill>
                <a:blip r:embed="rId32"/>
                <a:stretch>
                  <a:fillRect/>
                </a:stretch>
              </p:blipFill>
              <p:spPr>
                <a:xfrm>
                  <a:off x="7884840" y="148387"/>
                  <a:ext cx="17208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 name="Freihand 19">
                  <a:extLst>
                    <a:ext uri="{FF2B5EF4-FFF2-40B4-BE49-F238E27FC236}">
                      <a16:creationId xmlns:a16="http://schemas.microsoft.com/office/drawing/2014/main" id="{3D7F729A-16FB-4AA6-ABB8-1A43344D48AA}"/>
                    </a:ext>
                  </a:extLst>
                </p14:cNvPr>
                <p14:cNvContentPartPr/>
                <p14:nvPr/>
              </p14:nvContentPartPr>
              <p14:xfrm>
                <a:off x="7969800" y="293827"/>
                <a:ext cx="77760" cy="44640"/>
              </p14:xfrm>
            </p:contentPart>
          </mc:Choice>
          <mc:Fallback xmlns="">
            <p:pic>
              <p:nvPicPr>
                <p:cNvPr id="20" name="Freihand 19">
                  <a:extLst>
                    <a:ext uri="{FF2B5EF4-FFF2-40B4-BE49-F238E27FC236}">
                      <a16:creationId xmlns:a16="http://schemas.microsoft.com/office/drawing/2014/main" id="{3D7F729A-16FB-4AA6-ABB8-1A43344D48AA}"/>
                    </a:ext>
                  </a:extLst>
                </p:cNvPr>
                <p:cNvPicPr/>
                <p:nvPr/>
              </p:nvPicPr>
              <p:blipFill>
                <a:blip r:embed="rId34"/>
                <a:stretch>
                  <a:fillRect/>
                </a:stretch>
              </p:blipFill>
              <p:spPr>
                <a:xfrm>
                  <a:off x="7965480" y="289507"/>
                  <a:ext cx="864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1" name="Freihand 20">
                  <a:extLst>
                    <a:ext uri="{FF2B5EF4-FFF2-40B4-BE49-F238E27FC236}">
                      <a16:creationId xmlns:a16="http://schemas.microsoft.com/office/drawing/2014/main" id="{4FF2DA2E-4B17-404D-8CD2-0AD9D1C933EF}"/>
                    </a:ext>
                  </a:extLst>
                </p14:cNvPr>
                <p14:cNvContentPartPr/>
                <p14:nvPr/>
              </p14:nvContentPartPr>
              <p14:xfrm>
                <a:off x="8094360" y="274027"/>
                <a:ext cx="185400" cy="64800"/>
              </p14:xfrm>
            </p:contentPart>
          </mc:Choice>
          <mc:Fallback xmlns="">
            <p:pic>
              <p:nvPicPr>
                <p:cNvPr id="21" name="Freihand 20">
                  <a:extLst>
                    <a:ext uri="{FF2B5EF4-FFF2-40B4-BE49-F238E27FC236}">
                      <a16:creationId xmlns:a16="http://schemas.microsoft.com/office/drawing/2014/main" id="{4FF2DA2E-4B17-404D-8CD2-0AD9D1C933EF}"/>
                    </a:ext>
                  </a:extLst>
                </p:cNvPr>
                <p:cNvPicPr/>
                <p:nvPr/>
              </p:nvPicPr>
              <p:blipFill>
                <a:blip r:embed="rId36"/>
                <a:stretch>
                  <a:fillRect/>
                </a:stretch>
              </p:blipFill>
              <p:spPr>
                <a:xfrm>
                  <a:off x="8090040" y="269707"/>
                  <a:ext cx="19404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2" name="Freihand 21">
                  <a:extLst>
                    <a:ext uri="{FF2B5EF4-FFF2-40B4-BE49-F238E27FC236}">
                      <a16:creationId xmlns:a16="http://schemas.microsoft.com/office/drawing/2014/main" id="{2390CC65-32BD-4C9E-8E4D-4B331F341207}"/>
                    </a:ext>
                  </a:extLst>
                </p14:cNvPr>
                <p14:cNvContentPartPr/>
                <p14:nvPr/>
              </p14:nvContentPartPr>
              <p14:xfrm>
                <a:off x="8283720" y="272947"/>
                <a:ext cx="81000" cy="74880"/>
              </p14:xfrm>
            </p:contentPart>
          </mc:Choice>
          <mc:Fallback xmlns="">
            <p:pic>
              <p:nvPicPr>
                <p:cNvPr id="22" name="Freihand 21">
                  <a:extLst>
                    <a:ext uri="{FF2B5EF4-FFF2-40B4-BE49-F238E27FC236}">
                      <a16:creationId xmlns:a16="http://schemas.microsoft.com/office/drawing/2014/main" id="{2390CC65-32BD-4C9E-8E4D-4B331F341207}"/>
                    </a:ext>
                  </a:extLst>
                </p:cNvPr>
                <p:cNvPicPr/>
                <p:nvPr/>
              </p:nvPicPr>
              <p:blipFill>
                <a:blip r:embed="rId38"/>
                <a:stretch>
                  <a:fillRect/>
                </a:stretch>
              </p:blipFill>
              <p:spPr>
                <a:xfrm>
                  <a:off x="8279400" y="268627"/>
                  <a:ext cx="8964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3" name="Freihand 22">
                  <a:extLst>
                    <a:ext uri="{FF2B5EF4-FFF2-40B4-BE49-F238E27FC236}">
                      <a16:creationId xmlns:a16="http://schemas.microsoft.com/office/drawing/2014/main" id="{A8FA102E-F8FC-483D-9F4E-F76D00E9008D}"/>
                    </a:ext>
                  </a:extLst>
                </p14:cNvPr>
                <p14:cNvContentPartPr/>
                <p14:nvPr/>
              </p14:nvContentPartPr>
              <p14:xfrm>
                <a:off x="8369040" y="180787"/>
                <a:ext cx="423000" cy="154440"/>
              </p14:xfrm>
            </p:contentPart>
          </mc:Choice>
          <mc:Fallback xmlns="">
            <p:pic>
              <p:nvPicPr>
                <p:cNvPr id="23" name="Freihand 22">
                  <a:extLst>
                    <a:ext uri="{FF2B5EF4-FFF2-40B4-BE49-F238E27FC236}">
                      <a16:creationId xmlns:a16="http://schemas.microsoft.com/office/drawing/2014/main" id="{A8FA102E-F8FC-483D-9F4E-F76D00E9008D}"/>
                    </a:ext>
                  </a:extLst>
                </p:cNvPr>
                <p:cNvPicPr/>
                <p:nvPr/>
              </p:nvPicPr>
              <p:blipFill>
                <a:blip r:embed="rId40"/>
                <a:stretch>
                  <a:fillRect/>
                </a:stretch>
              </p:blipFill>
              <p:spPr>
                <a:xfrm>
                  <a:off x="8364720" y="176467"/>
                  <a:ext cx="43164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4" name="Freihand 23">
                  <a:extLst>
                    <a:ext uri="{FF2B5EF4-FFF2-40B4-BE49-F238E27FC236}">
                      <a16:creationId xmlns:a16="http://schemas.microsoft.com/office/drawing/2014/main" id="{FA70201F-D8C5-4C44-A932-C7CAC35B9DC1}"/>
                    </a:ext>
                  </a:extLst>
                </p14:cNvPr>
                <p14:cNvContentPartPr/>
                <p14:nvPr/>
              </p14:nvContentPartPr>
              <p14:xfrm>
                <a:off x="8965200" y="202387"/>
                <a:ext cx="85680" cy="90720"/>
              </p14:xfrm>
            </p:contentPart>
          </mc:Choice>
          <mc:Fallback xmlns="">
            <p:pic>
              <p:nvPicPr>
                <p:cNvPr id="24" name="Freihand 23">
                  <a:extLst>
                    <a:ext uri="{FF2B5EF4-FFF2-40B4-BE49-F238E27FC236}">
                      <a16:creationId xmlns:a16="http://schemas.microsoft.com/office/drawing/2014/main" id="{FA70201F-D8C5-4C44-A932-C7CAC35B9DC1}"/>
                    </a:ext>
                  </a:extLst>
                </p:cNvPr>
                <p:cNvPicPr/>
                <p:nvPr/>
              </p:nvPicPr>
              <p:blipFill>
                <a:blip r:embed="rId42"/>
                <a:stretch>
                  <a:fillRect/>
                </a:stretch>
              </p:blipFill>
              <p:spPr>
                <a:xfrm>
                  <a:off x="8960880" y="198067"/>
                  <a:ext cx="943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Freihand 24">
                  <a:extLst>
                    <a:ext uri="{FF2B5EF4-FFF2-40B4-BE49-F238E27FC236}">
                      <a16:creationId xmlns:a16="http://schemas.microsoft.com/office/drawing/2014/main" id="{FA5492DE-E443-407A-AFC5-579968489386}"/>
                    </a:ext>
                  </a:extLst>
                </p14:cNvPr>
                <p14:cNvContentPartPr/>
                <p14:nvPr/>
              </p14:nvContentPartPr>
              <p14:xfrm>
                <a:off x="9084000" y="174307"/>
                <a:ext cx="92160" cy="104040"/>
              </p14:xfrm>
            </p:contentPart>
          </mc:Choice>
          <mc:Fallback xmlns="">
            <p:pic>
              <p:nvPicPr>
                <p:cNvPr id="25" name="Freihand 24">
                  <a:extLst>
                    <a:ext uri="{FF2B5EF4-FFF2-40B4-BE49-F238E27FC236}">
                      <a16:creationId xmlns:a16="http://schemas.microsoft.com/office/drawing/2014/main" id="{FA5492DE-E443-407A-AFC5-579968489386}"/>
                    </a:ext>
                  </a:extLst>
                </p:cNvPr>
                <p:cNvPicPr/>
                <p:nvPr/>
              </p:nvPicPr>
              <p:blipFill>
                <a:blip r:embed="rId44"/>
                <a:stretch>
                  <a:fillRect/>
                </a:stretch>
              </p:blipFill>
              <p:spPr>
                <a:xfrm>
                  <a:off x="9079680" y="169987"/>
                  <a:ext cx="10080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Freihand 25">
                  <a:extLst>
                    <a:ext uri="{FF2B5EF4-FFF2-40B4-BE49-F238E27FC236}">
                      <a16:creationId xmlns:a16="http://schemas.microsoft.com/office/drawing/2014/main" id="{181E52CC-3EB8-4B6E-852A-C75F5A644BB9}"/>
                    </a:ext>
                  </a:extLst>
                </p14:cNvPr>
                <p14:cNvContentPartPr/>
                <p14:nvPr/>
              </p14:nvContentPartPr>
              <p14:xfrm>
                <a:off x="9139800" y="257107"/>
                <a:ext cx="42840" cy="29520"/>
              </p14:xfrm>
            </p:contentPart>
          </mc:Choice>
          <mc:Fallback xmlns="">
            <p:pic>
              <p:nvPicPr>
                <p:cNvPr id="26" name="Freihand 25">
                  <a:extLst>
                    <a:ext uri="{FF2B5EF4-FFF2-40B4-BE49-F238E27FC236}">
                      <a16:creationId xmlns:a16="http://schemas.microsoft.com/office/drawing/2014/main" id="{181E52CC-3EB8-4B6E-852A-C75F5A644BB9}"/>
                    </a:ext>
                  </a:extLst>
                </p:cNvPr>
                <p:cNvPicPr/>
                <p:nvPr/>
              </p:nvPicPr>
              <p:blipFill>
                <a:blip r:embed="rId46"/>
                <a:stretch>
                  <a:fillRect/>
                </a:stretch>
              </p:blipFill>
              <p:spPr>
                <a:xfrm>
                  <a:off x="9135480" y="252787"/>
                  <a:ext cx="514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Freihand 26">
                  <a:extLst>
                    <a:ext uri="{FF2B5EF4-FFF2-40B4-BE49-F238E27FC236}">
                      <a16:creationId xmlns:a16="http://schemas.microsoft.com/office/drawing/2014/main" id="{91566E8C-4BB8-425C-9A5A-BACF5A717E18}"/>
                    </a:ext>
                  </a:extLst>
                </p14:cNvPr>
                <p14:cNvContentPartPr/>
                <p14:nvPr/>
              </p14:nvContentPartPr>
              <p14:xfrm>
                <a:off x="9200280" y="124627"/>
                <a:ext cx="318240" cy="167760"/>
              </p14:xfrm>
            </p:contentPart>
          </mc:Choice>
          <mc:Fallback xmlns="">
            <p:pic>
              <p:nvPicPr>
                <p:cNvPr id="27" name="Freihand 26">
                  <a:extLst>
                    <a:ext uri="{FF2B5EF4-FFF2-40B4-BE49-F238E27FC236}">
                      <a16:creationId xmlns:a16="http://schemas.microsoft.com/office/drawing/2014/main" id="{91566E8C-4BB8-425C-9A5A-BACF5A717E18}"/>
                    </a:ext>
                  </a:extLst>
                </p:cNvPr>
                <p:cNvPicPr/>
                <p:nvPr/>
              </p:nvPicPr>
              <p:blipFill>
                <a:blip r:embed="rId48"/>
                <a:stretch>
                  <a:fillRect/>
                </a:stretch>
              </p:blipFill>
              <p:spPr>
                <a:xfrm>
                  <a:off x="9195960" y="120307"/>
                  <a:ext cx="32688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8" name="Freihand 27">
                  <a:extLst>
                    <a:ext uri="{FF2B5EF4-FFF2-40B4-BE49-F238E27FC236}">
                      <a16:creationId xmlns:a16="http://schemas.microsoft.com/office/drawing/2014/main" id="{638B518F-AED6-455A-946A-6E482F8B9F94}"/>
                    </a:ext>
                  </a:extLst>
                </p14:cNvPr>
                <p14:cNvContentPartPr/>
                <p14:nvPr/>
              </p14:nvContentPartPr>
              <p14:xfrm>
                <a:off x="9545520" y="212467"/>
                <a:ext cx="203040" cy="76320"/>
              </p14:xfrm>
            </p:contentPart>
          </mc:Choice>
          <mc:Fallback xmlns="">
            <p:pic>
              <p:nvPicPr>
                <p:cNvPr id="28" name="Freihand 27">
                  <a:extLst>
                    <a:ext uri="{FF2B5EF4-FFF2-40B4-BE49-F238E27FC236}">
                      <a16:creationId xmlns:a16="http://schemas.microsoft.com/office/drawing/2014/main" id="{638B518F-AED6-455A-946A-6E482F8B9F94}"/>
                    </a:ext>
                  </a:extLst>
                </p:cNvPr>
                <p:cNvPicPr/>
                <p:nvPr/>
              </p:nvPicPr>
              <p:blipFill>
                <a:blip r:embed="rId50"/>
                <a:stretch>
                  <a:fillRect/>
                </a:stretch>
              </p:blipFill>
              <p:spPr>
                <a:xfrm>
                  <a:off x="9541200" y="208147"/>
                  <a:ext cx="2116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9" name="Freihand 28">
                  <a:extLst>
                    <a:ext uri="{FF2B5EF4-FFF2-40B4-BE49-F238E27FC236}">
                      <a16:creationId xmlns:a16="http://schemas.microsoft.com/office/drawing/2014/main" id="{EDE90CCE-63E9-496C-AFF5-52FE38DF960C}"/>
                    </a:ext>
                  </a:extLst>
                </p14:cNvPr>
                <p14:cNvContentPartPr/>
                <p14:nvPr/>
              </p14:nvContentPartPr>
              <p14:xfrm>
                <a:off x="9739200" y="149107"/>
                <a:ext cx="183600" cy="120240"/>
              </p14:xfrm>
            </p:contentPart>
          </mc:Choice>
          <mc:Fallback xmlns="">
            <p:pic>
              <p:nvPicPr>
                <p:cNvPr id="29" name="Freihand 28">
                  <a:extLst>
                    <a:ext uri="{FF2B5EF4-FFF2-40B4-BE49-F238E27FC236}">
                      <a16:creationId xmlns:a16="http://schemas.microsoft.com/office/drawing/2014/main" id="{EDE90CCE-63E9-496C-AFF5-52FE38DF960C}"/>
                    </a:ext>
                  </a:extLst>
                </p:cNvPr>
                <p:cNvPicPr/>
                <p:nvPr/>
              </p:nvPicPr>
              <p:blipFill>
                <a:blip r:embed="rId52"/>
                <a:stretch>
                  <a:fillRect/>
                </a:stretch>
              </p:blipFill>
              <p:spPr>
                <a:xfrm>
                  <a:off x="9734880" y="144787"/>
                  <a:ext cx="19224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Freihand 29">
                  <a:extLst>
                    <a:ext uri="{FF2B5EF4-FFF2-40B4-BE49-F238E27FC236}">
                      <a16:creationId xmlns:a16="http://schemas.microsoft.com/office/drawing/2014/main" id="{DFF05DCF-645A-41E0-9B3C-4BC1E73EE66D}"/>
                    </a:ext>
                  </a:extLst>
                </p14:cNvPr>
                <p14:cNvContentPartPr/>
                <p14:nvPr/>
              </p14:nvContentPartPr>
              <p14:xfrm>
                <a:off x="9915600" y="195547"/>
                <a:ext cx="69840" cy="47160"/>
              </p14:xfrm>
            </p:contentPart>
          </mc:Choice>
          <mc:Fallback xmlns="">
            <p:pic>
              <p:nvPicPr>
                <p:cNvPr id="30" name="Freihand 29">
                  <a:extLst>
                    <a:ext uri="{FF2B5EF4-FFF2-40B4-BE49-F238E27FC236}">
                      <a16:creationId xmlns:a16="http://schemas.microsoft.com/office/drawing/2014/main" id="{DFF05DCF-645A-41E0-9B3C-4BC1E73EE66D}"/>
                    </a:ext>
                  </a:extLst>
                </p:cNvPr>
                <p:cNvPicPr/>
                <p:nvPr/>
              </p:nvPicPr>
              <p:blipFill>
                <a:blip r:embed="rId54"/>
                <a:stretch>
                  <a:fillRect/>
                </a:stretch>
              </p:blipFill>
              <p:spPr>
                <a:xfrm>
                  <a:off x="9911280" y="191227"/>
                  <a:ext cx="7848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 name="Freihand 30">
                  <a:extLst>
                    <a:ext uri="{FF2B5EF4-FFF2-40B4-BE49-F238E27FC236}">
                      <a16:creationId xmlns:a16="http://schemas.microsoft.com/office/drawing/2014/main" id="{71D47246-7323-462E-A6CD-ED246C7B3DBE}"/>
                    </a:ext>
                  </a:extLst>
                </p14:cNvPr>
                <p14:cNvContentPartPr/>
                <p14:nvPr/>
              </p14:nvContentPartPr>
              <p14:xfrm>
                <a:off x="10006320" y="187267"/>
                <a:ext cx="152280" cy="178920"/>
              </p14:xfrm>
            </p:contentPart>
          </mc:Choice>
          <mc:Fallback xmlns="">
            <p:pic>
              <p:nvPicPr>
                <p:cNvPr id="31" name="Freihand 30">
                  <a:extLst>
                    <a:ext uri="{FF2B5EF4-FFF2-40B4-BE49-F238E27FC236}">
                      <a16:creationId xmlns:a16="http://schemas.microsoft.com/office/drawing/2014/main" id="{71D47246-7323-462E-A6CD-ED246C7B3DBE}"/>
                    </a:ext>
                  </a:extLst>
                </p:cNvPr>
                <p:cNvPicPr/>
                <p:nvPr/>
              </p:nvPicPr>
              <p:blipFill>
                <a:blip r:embed="rId56"/>
                <a:stretch>
                  <a:fillRect/>
                </a:stretch>
              </p:blipFill>
              <p:spPr>
                <a:xfrm>
                  <a:off x="10002000" y="182947"/>
                  <a:ext cx="16092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 name="Freihand 31">
                  <a:extLst>
                    <a:ext uri="{FF2B5EF4-FFF2-40B4-BE49-F238E27FC236}">
                      <a16:creationId xmlns:a16="http://schemas.microsoft.com/office/drawing/2014/main" id="{1C5BFD79-F72A-4C45-8F56-115CF9D2E1CF}"/>
                    </a:ext>
                  </a:extLst>
                </p14:cNvPr>
                <p14:cNvContentPartPr/>
                <p14:nvPr/>
              </p14:nvContentPartPr>
              <p14:xfrm>
                <a:off x="9954480" y="108427"/>
                <a:ext cx="30960" cy="360"/>
              </p14:xfrm>
            </p:contentPart>
          </mc:Choice>
          <mc:Fallback xmlns="">
            <p:pic>
              <p:nvPicPr>
                <p:cNvPr id="32" name="Freihand 31">
                  <a:extLst>
                    <a:ext uri="{FF2B5EF4-FFF2-40B4-BE49-F238E27FC236}">
                      <a16:creationId xmlns:a16="http://schemas.microsoft.com/office/drawing/2014/main" id="{1C5BFD79-F72A-4C45-8F56-115CF9D2E1CF}"/>
                    </a:ext>
                  </a:extLst>
                </p:cNvPr>
                <p:cNvPicPr/>
                <p:nvPr/>
              </p:nvPicPr>
              <p:blipFill>
                <a:blip r:embed="rId58"/>
                <a:stretch>
                  <a:fillRect/>
                </a:stretch>
              </p:blipFill>
              <p:spPr>
                <a:xfrm>
                  <a:off x="9950160" y="104107"/>
                  <a:ext cx="396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Freihand 32">
                  <a:extLst>
                    <a:ext uri="{FF2B5EF4-FFF2-40B4-BE49-F238E27FC236}">
                      <a16:creationId xmlns:a16="http://schemas.microsoft.com/office/drawing/2014/main" id="{CD993FDD-8096-4B3F-8657-B9949E6D0D34}"/>
                    </a:ext>
                  </a:extLst>
                </p14:cNvPr>
                <p14:cNvContentPartPr/>
                <p14:nvPr/>
              </p14:nvContentPartPr>
              <p14:xfrm>
                <a:off x="9991920" y="109147"/>
                <a:ext cx="5400" cy="20880"/>
              </p14:xfrm>
            </p:contentPart>
          </mc:Choice>
          <mc:Fallback xmlns="">
            <p:pic>
              <p:nvPicPr>
                <p:cNvPr id="33" name="Freihand 32">
                  <a:extLst>
                    <a:ext uri="{FF2B5EF4-FFF2-40B4-BE49-F238E27FC236}">
                      <a16:creationId xmlns:a16="http://schemas.microsoft.com/office/drawing/2014/main" id="{CD993FDD-8096-4B3F-8657-B9949E6D0D34}"/>
                    </a:ext>
                  </a:extLst>
                </p:cNvPr>
                <p:cNvPicPr/>
                <p:nvPr/>
              </p:nvPicPr>
              <p:blipFill>
                <a:blip r:embed="rId60"/>
                <a:stretch>
                  <a:fillRect/>
                </a:stretch>
              </p:blipFill>
              <p:spPr>
                <a:xfrm>
                  <a:off x="9987600" y="104827"/>
                  <a:ext cx="140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5" name="Freihand 34">
                  <a:extLst>
                    <a:ext uri="{FF2B5EF4-FFF2-40B4-BE49-F238E27FC236}">
                      <a16:creationId xmlns:a16="http://schemas.microsoft.com/office/drawing/2014/main" id="{2C53727F-D792-4660-A0D9-6523C9508CE4}"/>
                    </a:ext>
                  </a:extLst>
                </p14:cNvPr>
                <p14:cNvContentPartPr/>
                <p14:nvPr/>
              </p14:nvContentPartPr>
              <p14:xfrm>
                <a:off x="9729120" y="98707"/>
                <a:ext cx="19080" cy="171000"/>
              </p14:xfrm>
            </p:contentPart>
          </mc:Choice>
          <mc:Fallback xmlns="">
            <p:pic>
              <p:nvPicPr>
                <p:cNvPr id="35" name="Freihand 34">
                  <a:extLst>
                    <a:ext uri="{FF2B5EF4-FFF2-40B4-BE49-F238E27FC236}">
                      <a16:creationId xmlns:a16="http://schemas.microsoft.com/office/drawing/2014/main" id="{2C53727F-D792-4660-A0D9-6523C9508CE4}"/>
                    </a:ext>
                  </a:extLst>
                </p:cNvPr>
                <p:cNvPicPr/>
                <p:nvPr/>
              </p:nvPicPr>
              <p:blipFill>
                <a:blip r:embed="rId62"/>
                <a:stretch>
                  <a:fillRect/>
                </a:stretch>
              </p:blipFill>
              <p:spPr>
                <a:xfrm>
                  <a:off x="9724800" y="94387"/>
                  <a:ext cx="277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7" name="Freihand 36">
                  <a:extLst>
                    <a:ext uri="{FF2B5EF4-FFF2-40B4-BE49-F238E27FC236}">
                      <a16:creationId xmlns:a16="http://schemas.microsoft.com/office/drawing/2014/main" id="{3E9208C8-6E61-4C7E-A051-E1EFEF2A2A62}"/>
                    </a:ext>
                  </a:extLst>
                </p14:cNvPr>
                <p14:cNvContentPartPr/>
                <p14:nvPr/>
              </p14:nvContentPartPr>
              <p14:xfrm>
                <a:off x="10373880" y="109147"/>
                <a:ext cx="81000" cy="149760"/>
              </p14:xfrm>
            </p:contentPart>
          </mc:Choice>
          <mc:Fallback xmlns="">
            <p:pic>
              <p:nvPicPr>
                <p:cNvPr id="37" name="Freihand 36">
                  <a:extLst>
                    <a:ext uri="{FF2B5EF4-FFF2-40B4-BE49-F238E27FC236}">
                      <a16:creationId xmlns:a16="http://schemas.microsoft.com/office/drawing/2014/main" id="{3E9208C8-6E61-4C7E-A051-E1EFEF2A2A62}"/>
                    </a:ext>
                  </a:extLst>
                </p:cNvPr>
                <p:cNvPicPr/>
                <p:nvPr/>
              </p:nvPicPr>
              <p:blipFill>
                <a:blip r:embed="rId64"/>
                <a:stretch>
                  <a:fillRect/>
                </a:stretch>
              </p:blipFill>
              <p:spPr>
                <a:xfrm>
                  <a:off x="10369560" y="104827"/>
                  <a:ext cx="896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8" name="Freihand 37">
                  <a:extLst>
                    <a:ext uri="{FF2B5EF4-FFF2-40B4-BE49-F238E27FC236}">
                      <a16:creationId xmlns:a16="http://schemas.microsoft.com/office/drawing/2014/main" id="{F2EB8457-C9E2-4187-B36C-E5E6C86DACAD}"/>
                    </a:ext>
                  </a:extLst>
                </p14:cNvPr>
                <p14:cNvContentPartPr/>
                <p14:nvPr/>
              </p14:nvContentPartPr>
              <p14:xfrm>
                <a:off x="10501680" y="158107"/>
                <a:ext cx="83880" cy="66960"/>
              </p14:xfrm>
            </p:contentPart>
          </mc:Choice>
          <mc:Fallback xmlns="">
            <p:pic>
              <p:nvPicPr>
                <p:cNvPr id="38" name="Freihand 37">
                  <a:extLst>
                    <a:ext uri="{FF2B5EF4-FFF2-40B4-BE49-F238E27FC236}">
                      <a16:creationId xmlns:a16="http://schemas.microsoft.com/office/drawing/2014/main" id="{F2EB8457-C9E2-4187-B36C-E5E6C86DACAD}"/>
                    </a:ext>
                  </a:extLst>
                </p:cNvPr>
                <p:cNvPicPr/>
                <p:nvPr/>
              </p:nvPicPr>
              <p:blipFill>
                <a:blip r:embed="rId66"/>
                <a:stretch>
                  <a:fillRect/>
                </a:stretch>
              </p:blipFill>
              <p:spPr>
                <a:xfrm>
                  <a:off x="10497360" y="153787"/>
                  <a:ext cx="925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9" name="Freihand 38">
                  <a:extLst>
                    <a:ext uri="{FF2B5EF4-FFF2-40B4-BE49-F238E27FC236}">
                      <a16:creationId xmlns:a16="http://schemas.microsoft.com/office/drawing/2014/main" id="{BCC7405D-91F0-482B-B8A0-D828208198BC}"/>
                    </a:ext>
                  </a:extLst>
                </p14:cNvPr>
                <p14:cNvContentPartPr/>
                <p14:nvPr/>
              </p14:nvContentPartPr>
              <p14:xfrm>
                <a:off x="10604640" y="120667"/>
                <a:ext cx="246600" cy="92880"/>
              </p14:xfrm>
            </p:contentPart>
          </mc:Choice>
          <mc:Fallback xmlns="">
            <p:pic>
              <p:nvPicPr>
                <p:cNvPr id="39" name="Freihand 38">
                  <a:extLst>
                    <a:ext uri="{FF2B5EF4-FFF2-40B4-BE49-F238E27FC236}">
                      <a16:creationId xmlns:a16="http://schemas.microsoft.com/office/drawing/2014/main" id="{BCC7405D-91F0-482B-B8A0-D828208198BC}"/>
                    </a:ext>
                  </a:extLst>
                </p:cNvPr>
                <p:cNvPicPr/>
                <p:nvPr/>
              </p:nvPicPr>
              <p:blipFill>
                <a:blip r:embed="rId68"/>
                <a:stretch>
                  <a:fillRect/>
                </a:stretch>
              </p:blipFill>
              <p:spPr>
                <a:xfrm>
                  <a:off x="10600320" y="116347"/>
                  <a:ext cx="2552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0" name="Freihand 39">
                  <a:extLst>
                    <a:ext uri="{FF2B5EF4-FFF2-40B4-BE49-F238E27FC236}">
                      <a16:creationId xmlns:a16="http://schemas.microsoft.com/office/drawing/2014/main" id="{1F8C83A7-F39A-45F0-9AB9-68A9ACEC0BF7}"/>
                    </a:ext>
                  </a:extLst>
                </p14:cNvPr>
                <p14:cNvContentPartPr/>
                <p14:nvPr/>
              </p14:nvContentPartPr>
              <p14:xfrm>
                <a:off x="10851960" y="156307"/>
                <a:ext cx="219600" cy="131400"/>
              </p14:xfrm>
            </p:contentPart>
          </mc:Choice>
          <mc:Fallback xmlns="">
            <p:pic>
              <p:nvPicPr>
                <p:cNvPr id="40" name="Freihand 39">
                  <a:extLst>
                    <a:ext uri="{FF2B5EF4-FFF2-40B4-BE49-F238E27FC236}">
                      <a16:creationId xmlns:a16="http://schemas.microsoft.com/office/drawing/2014/main" id="{1F8C83A7-F39A-45F0-9AB9-68A9ACEC0BF7}"/>
                    </a:ext>
                  </a:extLst>
                </p:cNvPr>
                <p:cNvPicPr/>
                <p:nvPr/>
              </p:nvPicPr>
              <p:blipFill>
                <a:blip r:embed="rId70"/>
                <a:stretch>
                  <a:fillRect/>
                </a:stretch>
              </p:blipFill>
              <p:spPr>
                <a:xfrm>
                  <a:off x="10847640" y="151987"/>
                  <a:ext cx="2282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1" name="Freihand 40">
                  <a:extLst>
                    <a:ext uri="{FF2B5EF4-FFF2-40B4-BE49-F238E27FC236}">
                      <a16:creationId xmlns:a16="http://schemas.microsoft.com/office/drawing/2014/main" id="{1C9925A6-F24F-41B4-A937-99404E2208EE}"/>
                    </a:ext>
                  </a:extLst>
                </p14:cNvPr>
                <p14:cNvContentPartPr/>
                <p14:nvPr/>
              </p14:nvContentPartPr>
              <p14:xfrm>
                <a:off x="11239680" y="157027"/>
                <a:ext cx="277920" cy="81720"/>
              </p14:xfrm>
            </p:contentPart>
          </mc:Choice>
          <mc:Fallback xmlns="">
            <p:pic>
              <p:nvPicPr>
                <p:cNvPr id="41" name="Freihand 40">
                  <a:extLst>
                    <a:ext uri="{FF2B5EF4-FFF2-40B4-BE49-F238E27FC236}">
                      <a16:creationId xmlns:a16="http://schemas.microsoft.com/office/drawing/2014/main" id="{1C9925A6-F24F-41B4-A937-99404E2208EE}"/>
                    </a:ext>
                  </a:extLst>
                </p:cNvPr>
                <p:cNvPicPr/>
                <p:nvPr/>
              </p:nvPicPr>
              <p:blipFill>
                <a:blip r:embed="rId72"/>
                <a:stretch>
                  <a:fillRect/>
                </a:stretch>
              </p:blipFill>
              <p:spPr>
                <a:xfrm>
                  <a:off x="11235360" y="152707"/>
                  <a:ext cx="28656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2" name="Freihand 41">
                  <a:extLst>
                    <a:ext uri="{FF2B5EF4-FFF2-40B4-BE49-F238E27FC236}">
                      <a16:creationId xmlns:a16="http://schemas.microsoft.com/office/drawing/2014/main" id="{BE4042D9-7168-4606-ADD0-F145FB2BFD9C}"/>
                    </a:ext>
                  </a:extLst>
                </p14:cNvPr>
                <p14:cNvContentPartPr/>
                <p14:nvPr/>
              </p14:nvContentPartPr>
              <p14:xfrm>
                <a:off x="11512200" y="145867"/>
                <a:ext cx="360" cy="360"/>
              </p14:xfrm>
            </p:contentPart>
          </mc:Choice>
          <mc:Fallback xmlns="">
            <p:pic>
              <p:nvPicPr>
                <p:cNvPr id="42" name="Freihand 41">
                  <a:extLst>
                    <a:ext uri="{FF2B5EF4-FFF2-40B4-BE49-F238E27FC236}">
                      <a16:creationId xmlns:a16="http://schemas.microsoft.com/office/drawing/2014/main" id="{BE4042D9-7168-4606-ADD0-F145FB2BFD9C}"/>
                    </a:ext>
                  </a:extLst>
                </p:cNvPr>
                <p:cNvPicPr/>
                <p:nvPr/>
              </p:nvPicPr>
              <p:blipFill>
                <a:blip r:embed="rId74"/>
                <a:stretch>
                  <a:fillRect/>
                </a:stretch>
              </p:blipFill>
              <p:spPr>
                <a:xfrm>
                  <a:off x="11507880" y="1415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3" name="Freihand 42">
                  <a:extLst>
                    <a:ext uri="{FF2B5EF4-FFF2-40B4-BE49-F238E27FC236}">
                      <a16:creationId xmlns:a16="http://schemas.microsoft.com/office/drawing/2014/main" id="{3C61EF17-3281-46BA-9457-776341E44E30}"/>
                    </a:ext>
                  </a:extLst>
                </p14:cNvPr>
                <p14:cNvContentPartPr/>
                <p14:nvPr/>
              </p14:nvContentPartPr>
              <p14:xfrm>
                <a:off x="11553960" y="177547"/>
                <a:ext cx="258840" cy="54000"/>
              </p14:xfrm>
            </p:contentPart>
          </mc:Choice>
          <mc:Fallback xmlns="">
            <p:pic>
              <p:nvPicPr>
                <p:cNvPr id="43" name="Freihand 42">
                  <a:extLst>
                    <a:ext uri="{FF2B5EF4-FFF2-40B4-BE49-F238E27FC236}">
                      <a16:creationId xmlns:a16="http://schemas.microsoft.com/office/drawing/2014/main" id="{3C61EF17-3281-46BA-9457-776341E44E30}"/>
                    </a:ext>
                  </a:extLst>
                </p:cNvPr>
                <p:cNvPicPr/>
                <p:nvPr/>
              </p:nvPicPr>
              <p:blipFill>
                <a:blip r:embed="rId76"/>
                <a:stretch>
                  <a:fillRect/>
                </a:stretch>
              </p:blipFill>
              <p:spPr>
                <a:xfrm>
                  <a:off x="11549640" y="173227"/>
                  <a:ext cx="2674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5" name="Freihand 44">
                  <a:extLst>
                    <a:ext uri="{FF2B5EF4-FFF2-40B4-BE49-F238E27FC236}">
                      <a16:creationId xmlns:a16="http://schemas.microsoft.com/office/drawing/2014/main" id="{8F31AD16-EE01-40CC-9C13-666CB2FF2F83}"/>
                    </a:ext>
                  </a:extLst>
                </p14:cNvPr>
                <p14:cNvContentPartPr/>
                <p14:nvPr/>
              </p14:nvContentPartPr>
              <p14:xfrm>
                <a:off x="7898520" y="418027"/>
                <a:ext cx="124560" cy="183240"/>
              </p14:xfrm>
            </p:contentPart>
          </mc:Choice>
          <mc:Fallback xmlns="">
            <p:pic>
              <p:nvPicPr>
                <p:cNvPr id="45" name="Freihand 44">
                  <a:extLst>
                    <a:ext uri="{FF2B5EF4-FFF2-40B4-BE49-F238E27FC236}">
                      <a16:creationId xmlns:a16="http://schemas.microsoft.com/office/drawing/2014/main" id="{8F31AD16-EE01-40CC-9C13-666CB2FF2F83}"/>
                    </a:ext>
                  </a:extLst>
                </p:cNvPr>
                <p:cNvPicPr/>
                <p:nvPr/>
              </p:nvPicPr>
              <p:blipFill>
                <a:blip r:embed="rId78"/>
                <a:stretch>
                  <a:fillRect/>
                </a:stretch>
              </p:blipFill>
              <p:spPr>
                <a:xfrm>
                  <a:off x="7894200" y="413707"/>
                  <a:ext cx="13320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7" name="Freihand 46">
                  <a:extLst>
                    <a:ext uri="{FF2B5EF4-FFF2-40B4-BE49-F238E27FC236}">
                      <a16:creationId xmlns:a16="http://schemas.microsoft.com/office/drawing/2014/main" id="{0FB4092C-6A5B-442B-9228-9D50E8FC82E3}"/>
                    </a:ext>
                  </a:extLst>
                </p14:cNvPr>
                <p14:cNvContentPartPr/>
                <p14:nvPr/>
              </p14:nvContentPartPr>
              <p14:xfrm>
                <a:off x="8027040" y="408667"/>
                <a:ext cx="321840" cy="180720"/>
              </p14:xfrm>
            </p:contentPart>
          </mc:Choice>
          <mc:Fallback xmlns="">
            <p:pic>
              <p:nvPicPr>
                <p:cNvPr id="47" name="Freihand 46">
                  <a:extLst>
                    <a:ext uri="{FF2B5EF4-FFF2-40B4-BE49-F238E27FC236}">
                      <a16:creationId xmlns:a16="http://schemas.microsoft.com/office/drawing/2014/main" id="{0FB4092C-6A5B-442B-9228-9D50E8FC82E3}"/>
                    </a:ext>
                  </a:extLst>
                </p:cNvPr>
                <p:cNvPicPr/>
                <p:nvPr/>
              </p:nvPicPr>
              <p:blipFill>
                <a:blip r:embed="rId80"/>
                <a:stretch>
                  <a:fillRect/>
                </a:stretch>
              </p:blipFill>
              <p:spPr>
                <a:xfrm>
                  <a:off x="8022720" y="404347"/>
                  <a:ext cx="33048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8" name="Freihand 47">
                  <a:extLst>
                    <a:ext uri="{FF2B5EF4-FFF2-40B4-BE49-F238E27FC236}">
                      <a16:creationId xmlns:a16="http://schemas.microsoft.com/office/drawing/2014/main" id="{84D4FEC4-44B8-42DF-8628-0C984EA21BDA}"/>
                    </a:ext>
                  </a:extLst>
                </p14:cNvPr>
                <p14:cNvContentPartPr/>
                <p14:nvPr/>
              </p14:nvContentPartPr>
              <p14:xfrm>
                <a:off x="8493600" y="423787"/>
                <a:ext cx="426600" cy="165240"/>
              </p14:xfrm>
            </p:contentPart>
          </mc:Choice>
          <mc:Fallback xmlns="">
            <p:pic>
              <p:nvPicPr>
                <p:cNvPr id="48" name="Freihand 47">
                  <a:extLst>
                    <a:ext uri="{FF2B5EF4-FFF2-40B4-BE49-F238E27FC236}">
                      <a16:creationId xmlns:a16="http://schemas.microsoft.com/office/drawing/2014/main" id="{84D4FEC4-44B8-42DF-8628-0C984EA21BDA}"/>
                    </a:ext>
                  </a:extLst>
                </p:cNvPr>
                <p:cNvPicPr/>
                <p:nvPr/>
              </p:nvPicPr>
              <p:blipFill>
                <a:blip r:embed="rId82"/>
                <a:stretch>
                  <a:fillRect/>
                </a:stretch>
              </p:blipFill>
              <p:spPr>
                <a:xfrm>
                  <a:off x="8489280" y="419467"/>
                  <a:ext cx="43524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9" name="Freihand 48">
                  <a:extLst>
                    <a:ext uri="{FF2B5EF4-FFF2-40B4-BE49-F238E27FC236}">
                      <a16:creationId xmlns:a16="http://schemas.microsoft.com/office/drawing/2014/main" id="{2A5B044A-2D5E-498B-B01D-0B6233C80C7F}"/>
                    </a:ext>
                  </a:extLst>
                </p14:cNvPr>
                <p14:cNvContentPartPr/>
                <p14:nvPr/>
              </p14:nvContentPartPr>
              <p14:xfrm>
                <a:off x="9019200" y="379507"/>
                <a:ext cx="387360" cy="179280"/>
              </p14:xfrm>
            </p:contentPart>
          </mc:Choice>
          <mc:Fallback xmlns="">
            <p:pic>
              <p:nvPicPr>
                <p:cNvPr id="49" name="Freihand 48">
                  <a:extLst>
                    <a:ext uri="{FF2B5EF4-FFF2-40B4-BE49-F238E27FC236}">
                      <a16:creationId xmlns:a16="http://schemas.microsoft.com/office/drawing/2014/main" id="{2A5B044A-2D5E-498B-B01D-0B6233C80C7F}"/>
                    </a:ext>
                  </a:extLst>
                </p:cNvPr>
                <p:cNvPicPr/>
                <p:nvPr/>
              </p:nvPicPr>
              <p:blipFill>
                <a:blip r:embed="rId84"/>
                <a:stretch>
                  <a:fillRect/>
                </a:stretch>
              </p:blipFill>
              <p:spPr>
                <a:xfrm>
                  <a:off x="9014880" y="375187"/>
                  <a:ext cx="3960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0" name="Freihand 49">
                  <a:extLst>
                    <a:ext uri="{FF2B5EF4-FFF2-40B4-BE49-F238E27FC236}">
                      <a16:creationId xmlns:a16="http://schemas.microsoft.com/office/drawing/2014/main" id="{C143FBA1-585A-451B-BBB6-7DE803A98C3F}"/>
                    </a:ext>
                  </a:extLst>
                </p14:cNvPr>
                <p14:cNvContentPartPr/>
                <p14:nvPr/>
              </p14:nvContentPartPr>
              <p14:xfrm>
                <a:off x="9481080" y="378067"/>
                <a:ext cx="120960" cy="142200"/>
              </p14:xfrm>
            </p:contentPart>
          </mc:Choice>
          <mc:Fallback xmlns="">
            <p:pic>
              <p:nvPicPr>
                <p:cNvPr id="50" name="Freihand 49">
                  <a:extLst>
                    <a:ext uri="{FF2B5EF4-FFF2-40B4-BE49-F238E27FC236}">
                      <a16:creationId xmlns:a16="http://schemas.microsoft.com/office/drawing/2014/main" id="{C143FBA1-585A-451B-BBB6-7DE803A98C3F}"/>
                    </a:ext>
                  </a:extLst>
                </p:cNvPr>
                <p:cNvPicPr/>
                <p:nvPr/>
              </p:nvPicPr>
              <p:blipFill>
                <a:blip r:embed="rId86"/>
                <a:stretch>
                  <a:fillRect/>
                </a:stretch>
              </p:blipFill>
              <p:spPr>
                <a:xfrm>
                  <a:off x="9476760" y="373747"/>
                  <a:ext cx="1296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1" name="Freihand 50">
                  <a:extLst>
                    <a:ext uri="{FF2B5EF4-FFF2-40B4-BE49-F238E27FC236}">
                      <a16:creationId xmlns:a16="http://schemas.microsoft.com/office/drawing/2014/main" id="{AEA9F4E9-AB4E-49B1-9B00-62067A19B24E}"/>
                    </a:ext>
                  </a:extLst>
                </p14:cNvPr>
                <p14:cNvContentPartPr/>
                <p14:nvPr/>
              </p14:nvContentPartPr>
              <p14:xfrm>
                <a:off x="9536520" y="440707"/>
                <a:ext cx="476640" cy="85320"/>
              </p14:xfrm>
            </p:contentPart>
          </mc:Choice>
          <mc:Fallback xmlns="">
            <p:pic>
              <p:nvPicPr>
                <p:cNvPr id="51" name="Freihand 50">
                  <a:extLst>
                    <a:ext uri="{FF2B5EF4-FFF2-40B4-BE49-F238E27FC236}">
                      <a16:creationId xmlns:a16="http://schemas.microsoft.com/office/drawing/2014/main" id="{AEA9F4E9-AB4E-49B1-9B00-62067A19B24E}"/>
                    </a:ext>
                  </a:extLst>
                </p:cNvPr>
                <p:cNvPicPr/>
                <p:nvPr/>
              </p:nvPicPr>
              <p:blipFill>
                <a:blip r:embed="rId88"/>
                <a:stretch>
                  <a:fillRect/>
                </a:stretch>
              </p:blipFill>
              <p:spPr>
                <a:xfrm>
                  <a:off x="9532200" y="436387"/>
                  <a:ext cx="4852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2" name="Freihand 51">
                  <a:extLst>
                    <a:ext uri="{FF2B5EF4-FFF2-40B4-BE49-F238E27FC236}">
                      <a16:creationId xmlns:a16="http://schemas.microsoft.com/office/drawing/2014/main" id="{8F0ED785-4DEC-40B2-B373-5B10AFAF591B}"/>
                    </a:ext>
                  </a:extLst>
                </p14:cNvPr>
                <p14:cNvContentPartPr/>
                <p14:nvPr/>
              </p14:nvContentPartPr>
              <p14:xfrm>
                <a:off x="10080120" y="427747"/>
                <a:ext cx="463680" cy="97200"/>
              </p14:xfrm>
            </p:contentPart>
          </mc:Choice>
          <mc:Fallback xmlns="">
            <p:pic>
              <p:nvPicPr>
                <p:cNvPr id="52" name="Freihand 51">
                  <a:extLst>
                    <a:ext uri="{FF2B5EF4-FFF2-40B4-BE49-F238E27FC236}">
                      <a16:creationId xmlns:a16="http://schemas.microsoft.com/office/drawing/2014/main" id="{8F0ED785-4DEC-40B2-B373-5B10AFAF591B}"/>
                    </a:ext>
                  </a:extLst>
                </p:cNvPr>
                <p:cNvPicPr/>
                <p:nvPr/>
              </p:nvPicPr>
              <p:blipFill>
                <a:blip r:embed="rId90"/>
                <a:stretch>
                  <a:fillRect/>
                </a:stretch>
              </p:blipFill>
              <p:spPr>
                <a:xfrm>
                  <a:off x="10075800" y="423427"/>
                  <a:ext cx="47232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3" name="Freihand 52">
                  <a:extLst>
                    <a:ext uri="{FF2B5EF4-FFF2-40B4-BE49-F238E27FC236}">
                      <a16:creationId xmlns:a16="http://schemas.microsoft.com/office/drawing/2014/main" id="{2C398633-AC0F-4D35-880F-417EE59410CB}"/>
                    </a:ext>
                  </a:extLst>
                </p14:cNvPr>
                <p14:cNvContentPartPr/>
                <p14:nvPr/>
              </p14:nvContentPartPr>
              <p14:xfrm>
                <a:off x="10597080" y="430627"/>
                <a:ext cx="162000" cy="41400"/>
              </p14:xfrm>
            </p:contentPart>
          </mc:Choice>
          <mc:Fallback xmlns="">
            <p:pic>
              <p:nvPicPr>
                <p:cNvPr id="53" name="Freihand 52">
                  <a:extLst>
                    <a:ext uri="{FF2B5EF4-FFF2-40B4-BE49-F238E27FC236}">
                      <a16:creationId xmlns:a16="http://schemas.microsoft.com/office/drawing/2014/main" id="{2C398633-AC0F-4D35-880F-417EE59410CB}"/>
                    </a:ext>
                  </a:extLst>
                </p:cNvPr>
                <p:cNvPicPr/>
                <p:nvPr/>
              </p:nvPicPr>
              <p:blipFill>
                <a:blip r:embed="rId92"/>
                <a:stretch>
                  <a:fillRect/>
                </a:stretch>
              </p:blipFill>
              <p:spPr>
                <a:xfrm>
                  <a:off x="10592760" y="426307"/>
                  <a:ext cx="17064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4" name="Freihand 53">
                  <a:extLst>
                    <a:ext uri="{FF2B5EF4-FFF2-40B4-BE49-F238E27FC236}">
                      <a16:creationId xmlns:a16="http://schemas.microsoft.com/office/drawing/2014/main" id="{DF799F27-2CF0-45C8-9A35-193C88B02C6B}"/>
                    </a:ext>
                  </a:extLst>
                </p14:cNvPr>
                <p14:cNvContentPartPr/>
                <p14:nvPr/>
              </p14:nvContentPartPr>
              <p14:xfrm>
                <a:off x="10960320" y="343867"/>
                <a:ext cx="138240" cy="126720"/>
              </p14:xfrm>
            </p:contentPart>
          </mc:Choice>
          <mc:Fallback xmlns="">
            <p:pic>
              <p:nvPicPr>
                <p:cNvPr id="54" name="Freihand 53">
                  <a:extLst>
                    <a:ext uri="{FF2B5EF4-FFF2-40B4-BE49-F238E27FC236}">
                      <a16:creationId xmlns:a16="http://schemas.microsoft.com/office/drawing/2014/main" id="{DF799F27-2CF0-45C8-9A35-193C88B02C6B}"/>
                    </a:ext>
                  </a:extLst>
                </p:cNvPr>
                <p:cNvPicPr/>
                <p:nvPr/>
              </p:nvPicPr>
              <p:blipFill>
                <a:blip r:embed="rId94"/>
                <a:stretch>
                  <a:fillRect/>
                </a:stretch>
              </p:blipFill>
              <p:spPr>
                <a:xfrm>
                  <a:off x="10956000" y="339547"/>
                  <a:ext cx="1468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5" name="Freihand 54">
                  <a:extLst>
                    <a:ext uri="{FF2B5EF4-FFF2-40B4-BE49-F238E27FC236}">
                      <a16:creationId xmlns:a16="http://schemas.microsoft.com/office/drawing/2014/main" id="{FFD12FDE-2B4B-4F13-B0D1-0A8E26B6F822}"/>
                    </a:ext>
                  </a:extLst>
                </p14:cNvPr>
                <p14:cNvContentPartPr/>
                <p14:nvPr/>
              </p14:nvContentPartPr>
              <p14:xfrm>
                <a:off x="11028720" y="417667"/>
                <a:ext cx="79560" cy="47160"/>
              </p14:xfrm>
            </p:contentPart>
          </mc:Choice>
          <mc:Fallback xmlns="">
            <p:pic>
              <p:nvPicPr>
                <p:cNvPr id="55" name="Freihand 54">
                  <a:extLst>
                    <a:ext uri="{FF2B5EF4-FFF2-40B4-BE49-F238E27FC236}">
                      <a16:creationId xmlns:a16="http://schemas.microsoft.com/office/drawing/2014/main" id="{FFD12FDE-2B4B-4F13-B0D1-0A8E26B6F822}"/>
                    </a:ext>
                  </a:extLst>
                </p:cNvPr>
                <p:cNvPicPr/>
                <p:nvPr/>
              </p:nvPicPr>
              <p:blipFill>
                <a:blip r:embed="rId96"/>
                <a:stretch>
                  <a:fillRect/>
                </a:stretch>
              </p:blipFill>
              <p:spPr>
                <a:xfrm>
                  <a:off x="11024400" y="413347"/>
                  <a:ext cx="8820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6" name="Freihand 55">
                  <a:extLst>
                    <a:ext uri="{FF2B5EF4-FFF2-40B4-BE49-F238E27FC236}">
                      <a16:creationId xmlns:a16="http://schemas.microsoft.com/office/drawing/2014/main" id="{19A6D382-CC7E-4C0A-AABF-303CA41DC6D3}"/>
                    </a:ext>
                  </a:extLst>
                </p14:cNvPr>
                <p14:cNvContentPartPr/>
                <p14:nvPr/>
              </p14:nvContentPartPr>
              <p14:xfrm>
                <a:off x="11124120" y="419107"/>
                <a:ext cx="185400" cy="42120"/>
              </p14:xfrm>
            </p:contentPart>
          </mc:Choice>
          <mc:Fallback xmlns="">
            <p:pic>
              <p:nvPicPr>
                <p:cNvPr id="56" name="Freihand 55">
                  <a:extLst>
                    <a:ext uri="{FF2B5EF4-FFF2-40B4-BE49-F238E27FC236}">
                      <a16:creationId xmlns:a16="http://schemas.microsoft.com/office/drawing/2014/main" id="{19A6D382-CC7E-4C0A-AABF-303CA41DC6D3}"/>
                    </a:ext>
                  </a:extLst>
                </p:cNvPr>
                <p:cNvPicPr/>
                <p:nvPr/>
              </p:nvPicPr>
              <p:blipFill>
                <a:blip r:embed="rId98"/>
                <a:stretch>
                  <a:fillRect/>
                </a:stretch>
              </p:blipFill>
              <p:spPr>
                <a:xfrm>
                  <a:off x="11119800" y="414787"/>
                  <a:ext cx="19404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7" name="Freihand 56">
                  <a:extLst>
                    <a:ext uri="{FF2B5EF4-FFF2-40B4-BE49-F238E27FC236}">
                      <a16:creationId xmlns:a16="http://schemas.microsoft.com/office/drawing/2014/main" id="{B3A50829-8FB1-4414-9865-B16635F393CB}"/>
                    </a:ext>
                  </a:extLst>
                </p14:cNvPr>
                <p14:cNvContentPartPr/>
                <p14:nvPr/>
              </p14:nvContentPartPr>
              <p14:xfrm>
                <a:off x="11336880" y="416947"/>
                <a:ext cx="92160" cy="43560"/>
              </p14:xfrm>
            </p:contentPart>
          </mc:Choice>
          <mc:Fallback xmlns="">
            <p:pic>
              <p:nvPicPr>
                <p:cNvPr id="57" name="Freihand 56">
                  <a:extLst>
                    <a:ext uri="{FF2B5EF4-FFF2-40B4-BE49-F238E27FC236}">
                      <a16:creationId xmlns:a16="http://schemas.microsoft.com/office/drawing/2014/main" id="{B3A50829-8FB1-4414-9865-B16635F393CB}"/>
                    </a:ext>
                  </a:extLst>
                </p:cNvPr>
                <p:cNvPicPr/>
                <p:nvPr/>
              </p:nvPicPr>
              <p:blipFill>
                <a:blip r:embed="rId100"/>
                <a:stretch>
                  <a:fillRect/>
                </a:stretch>
              </p:blipFill>
              <p:spPr>
                <a:xfrm>
                  <a:off x="11332560" y="412627"/>
                  <a:ext cx="10080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9" name="Freihand 58">
                  <a:extLst>
                    <a:ext uri="{FF2B5EF4-FFF2-40B4-BE49-F238E27FC236}">
                      <a16:creationId xmlns:a16="http://schemas.microsoft.com/office/drawing/2014/main" id="{D1F76420-1C47-44E2-8F0C-0DC4E444D9A8}"/>
                    </a:ext>
                  </a:extLst>
                </p14:cNvPr>
                <p14:cNvContentPartPr/>
                <p14:nvPr/>
              </p14:nvContentPartPr>
              <p14:xfrm>
                <a:off x="11334360" y="331627"/>
                <a:ext cx="143280" cy="127080"/>
              </p14:xfrm>
            </p:contentPart>
          </mc:Choice>
          <mc:Fallback xmlns="">
            <p:pic>
              <p:nvPicPr>
                <p:cNvPr id="59" name="Freihand 58">
                  <a:extLst>
                    <a:ext uri="{FF2B5EF4-FFF2-40B4-BE49-F238E27FC236}">
                      <a16:creationId xmlns:a16="http://schemas.microsoft.com/office/drawing/2014/main" id="{D1F76420-1C47-44E2-8F0C-0DC4E444D9A8}"/>
                    </a:ext>
                  </a:extLst>
                </p:cNvPr>
                <p:cNvPicPr/>
                <p:nvPr/>
              </p:nvPicPr>
              <p:blipFill>
                <a:blip r:embed="rId102"/>
                <a:stretch>
                  <a:fillRect/>
                </a:stretch>
              </p:blipFill>
              <p:spPr>
                <a:xfrm>
                  <a:off x="11330040" y="327307"/>
                  <a:ext cx="1519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0" name="Freihand 59">
                  <a:extLst>
                    <a:ext uri="{FF2B5EF4-FFF2-40B4-BE49-F238E27FC236}">
                      <a16:creationId xmlns:a16="http://schemas.microsoft.com/office/drawing/2014/main" id="{EEA577CB-0B14-45D9-836B-664D5B95FDED}"/>
                    </a:ext>
                  </a:extLst>
                </p14:cNvPr>
                <p14:cNvContentPartPr/>
                <p14:nvPr/>
              </p14:nvContentPartPr>
              <p14:xfrm>
                <a:off x="11424720" y="382387"/>
                <a:ext cx="636840" cy="105120"/>
              </p14:xfrm>
            </p:contentPart>
          </mc:Choice>
          <mc:Fallback xmlns="">
            <p:pic>
              <p:nvPicPr>
                <p:cNvPr id="60" name="Freihand 59">
                  <a:extLst>
                    <a:ext uri="{FF2B5EF4-FFF2-40B4-BE49-F238E27FC236}">
                      <a16:creationId xmlns:a16="http://schemas.microsoft.com/office/drawing/2014/main" id="{EEA577CB-0B14-45D9-836B-664D5B95FDED}"/>
                    </a:ext>
                  </a:extLst>
                </p:cNvPr>
                <p:cNvPicPr/>
                <p:nvPr/>
              </p:nvPicPr>
              <p:blipFill>
                <a:blip r:embed="rId104"/>
                <a:stretch>
                  <a:fillRect/>
                </a:stretch>
              </p:blipFill>
              <p:spPr>
                <a:xfrm>
                  <a:off x="11420400" y="378067"/>
                  <a:ext cx="64548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1" name="Freihand 60">
                  <a:extLst>
                    <a:ext uri="{FF2B5EF4-FFF2-40B4-BE49-F238E27FC236}">
                      <a16:creationId xmlns:a16="http://schemas.microsoft.com/office/drawing/2014/main" id="{AD62689F-A67D-4AB9-BDED-433C5591FEEC}"/>
                    </a:ext>
                  </a:extLst>
                </p14:cNvPr>
                <p14:cNvContentPartPr/>
                <p14:nvPr/>
              </p14:nvContentPartPr>
              <p14:xfrm>
                <a:off x="11942400" y="451507"/>
                <a:ext cx="130680" cy="5400"/>
              </p14:xfrm>
            </p:contentPart>
          </mc:Choice>
          <mc:Fallback xmlns="">
            <p:pic>
              <p:nvPicPr>
                <p:cNvPr id="61" name="Freihand 60">
                  <a:extLst>
                    <a:ext uri="{FF2B5EF4-FFF2-40B4-BE49-F238E27FC236}">
                      <a16:creationId xmlns:a16="http://schemas.microsoft.com/office/drawing/2014/main" id="{AD62689F-A67D-4AB9-BDED-433C5591FEEC}"/>
                    </a:ext>
                  </a:extLst>
                </p:cNvPr>
                <p:cNvPicPr/>
                <p:nvPr/>
              </p:nvPicPr>
              <p:blipFill>
                <a:blip r:embed="rId106"/>
                <a:stretch>
                  <a:fillRect/>
                </a:stretch>
              </p:blipFill>
              <p:spPr>
                <a:xfrm>
                  <a:off x="11938080" y="447187"/>
                  <a:ext cx="1393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3" name="Freihand 62">
                  <a:extLst>
                    <a:ext uri="{FF2B5EF4-FFF2-40B4-BE49-F238E27FC236}">
                      <a16:creationId xmlns:a16="http://schemas.microsoft.com/office/drawing/2014/main" id="{0C6C36A9-6477-4602-9553-EBA4FE16FB97}"/>
                    </a:ext>
                  </a:extLst>
                </p14:cNvPr>
                <p14:cNvContentPartPr/>
                <p14:nvPr/>
              </p14:nvContentPartPr>
              <p14:xfrm>
                <a:off x="7417920" y="665707"/>
                <a:ext cx="246600" cy="153360"/>
              </p14:xfrm>
            </p:contentPart>
          </mc:Choice>
          <mc:Fallback xmlns="">
            <p:pic>
              <p:nvPicPr>
                <p:cNvPr id="63" name="Freihand 62">
                  <a:extLst>
                    <a:ext uri="{FF2B5EF4-FFF2-40B4-BE49-F238E27FC236}">
                      <a16:creationId xmlns:a16="http://schemas.microsoft.com/office/drawing/2014/main" id="{0C6C36A9-6477-4602-9553-EBA4FE16FB97}"/>
                    </a:ext>
                  </a:extLst>
                </p:cNvPr>
                <p:cNvPicPr/>
                <p:nvPr/>
              </p:nvPicPr>
              <p:blipFill>
                <a:blip r:embed="rId108"/>
                <a:stretch>
                  <a:fillRect/>
                </a:stretch>
              </p:blipFill>
              <p:spPr>
                <a:xfrm>
                  <a:off x="7413600" y="661387"/>
                  <a:ext cx="2552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4" name="Freihand 63">
                  <a:extLst>
                    <a:ext uri="{FF2B5EF4-FFF2-40B4-BE49-F238E27FC236}">
                      <a16:creationId xmlns:a16="http://schemas.microsoft.com/office/drawing/2014/main" id="{3562B1E2-6714-47AB-A6DB-9AF8705E6369}"/>
                    </a:ext>
                  </a:extLst>
                </p14:cNvPr>
                <p14:cNvContentPartPr/>
                <p14:nvPr/>
              </p14:nvContentPartPr>
              <p14:xfrm>
                <a:off x="7700880" y="655987"/>
                <a:ext cx="221400" cy="165960"/>
              </p14:xfrm>
            </p:contentPart>
          </mc:Choice>
          <mc:Fallback xmlns="">
            <p:pic>
              <p:nvPicPr>
                <p:cNvPr id="64" name="Freihand 63">
                  <a:extLst>
                    <a:ext uri="{FF2B5EF4-FFF2-40B4-BE49-F238E27FC236}">
                      <a16:creationId xmlns:a16="http://schemas.microsoft.com/office/drawing/2014/main" id="{3562B1E2-6714-47AB-A6DB-9AF8705E6369}"/>
                    </a:ext>
                  </a:extLst>
                </p:cNvPr>
                <p:cNvPicPr/>
                <p:nvPr/>
              </p:nvPicPr>
              <p:blipFill>
                <a:blip r:embed="rId110"/>
                <a:stretch>
                  <a:fillRect/>
                </a:stretch>
              </p:blipFill>
              <p:spPr>
                <a:xfrm>
                  <a:off x="7696560" y="651667"/>
                  <a:ext cx="23004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5" name="Freihand 64">
                  <a:extLst>
                    <a:ext uri="{FF2B5EF4-FFF2-40B4-BE49-F238E27FC236}">
                      <a16:creationId xmlns:a16="http://schemas.microsoft.com/office/drawing/2014/main" id="{47DF7FC0-E696-44E5-81FA-CC20BBA295EC}"/>
                    </a:ext>
                  </a:extLst>
                </p14:cNvPr>
                <p14:cNvContentPartPr/>
                <p14:nvPr/>
              </p14:nvContentPartPr>
              <p14:xfrm>
                <a:off x="7965480" y="657787"/>
                <a:ext cx="366480" cy="144720"/>
              </p14:xfrm>
            </p:contentPart>
          </mc:Choice>
          <mc:Fallback xmlns="">
            <p:pic>
              <p:nvPicPr>
                <p:cNvPr id="65" name="Freihand 64">
                  <a:extLst>
                    <a:ext uri="{FF2B5EF4-FFF2-40B4-BE49-F238E27FC236}">
                      <a16:creationId xmlns:a16="http://schemas.microsoft.com/office/drawing/2014/main" id="{47DF7FC0-E696-44E5-81FA-CC20BBA295EC}"/>
                    </a:ext>
                  </a:extLst>
                </p:cNvPr>
                <p:cNvPicPr/>
                <p:nvPr/>
              </p:nvPicPr>
              <p:blipFill>
                <a:blip r:embed="rId112"/>
                <a:stretch>
                  <a:fillRect/>
                </a:stretch>
              </p:blipFill>
              <p:spPr>
                <a:xfrm>
                  <a:off x="7961160" y="653467"/>
                  <a:ext cx="3751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6" name="Freihand 65">
                  <a:extLst>
                    <a:ext uri="{FF2B5EF4-FFF2-40B4-BE49-F238E27FC236}">
                      <a16:creationId xmlns:a16="http://schemas.microsoft.com/office/drawing/2014/main" id="{BF994524-4C00-4B64-BA6F-93A37D08CED4}"/>
                    </a:ext>
                  </a:extLst>
                </p14:cNvPr>
                <p14:cNvContentPartPr/>
                <p14:nvPr/>
              </p14:nvContentPartPr>
              <p14:xfrm>
                <a:off x="8397840" y="740227"/>
                <a:ext cx="152640" cy="51120"/>
              </p14:xfrm>
            </p:contentPart>
          </mc:Choice>
          <mc:Fallback xmlns="">
            <p:pic>
              <p:nvPicPr>
                <p:cNvPr id="66" name="Freihand 65">
                  <a:extLst>
                    <a:ext uri="{FF2B5EF4-FFF2-40B4-BE49-F238E27FC236}">
                      <a16:creationId xmlns:a16="http://schemas.microsoft.com/office/drawing/2014/main" id="{BF994524-4C00-4B64-BA6F-93A37D08CED4}"/>
                    </a:ext>
                  </a:extLst>
                </p:cNvPr>
                <p:cNvPicPr/>
                <p:nvPr/>
              </p:nvPicPr>
              <p:blipFill>
                <a:blip r:embed="rId114"/>
                <a:stretch>
                  <a:fillRect/>
                </a:stretch>
              </p:blipFill>
              <p:spPr>
                <a:xfrm>
                  <a:off x="8393520" y="735907"/>
                  <a:ext cx="16128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7" name="Freihand 66">
                  <a:extLst>
                    <a:ext uri="{FF2B5EF4-FFF2-40B4-BE49-F238E27FC236}">
                      <a16:creationId xmlns:a16="http://schemas.microsoft.com/office/drawing/2014/main" id="{A34CA386-21EF-47F2-923D-147AEA4E107B}"/>
                    </a:ext>
                  </a:extLst>
                </p14:cNvPr>
                <p14:cNvContentPartPr/>
                <p14:nvPr/>
              </p14:nvContentPartPr>
              <p14:xfrm>
                <a:off x="8626080" y="724387"/>
                <a:ext cx="97560" cy="61920"/>
              </p14:xfrm>
            </p:contentPart>
          </mc:Choice>
          <mc:Fallback xmlns="">
            <p:pic>
              <p:nvPicPr>
                <p:cNvPr id="67" name="Freihand 66">
                  <a:extLst>
                    <a:ext uri="{FF2B5EF4-FFF2-40B4-BE49-F238E27FC236}">
                      <a16:creationId xmlns:a16="http://schemas.microsoft.com/office/drawing/2014/main" id="{A34CA386-21EF-47F2-923D-147AEA4E107B}"/>
                    </a:ext>
                  </a:extLst>
                </p:cNvPr>
                <p:cNvPicPr/>
                <p:nvPr/>
              </p:nvPicPr>
              <p:blipFill>
                <a:blip r:embed="rId116"/>
                <a:stretch>
                  <a:fillRect/>
                </a:stretch>
              </p:blipFill>
              <p:spPr>
                <a:xfrm>
                  <a:off x="8621760" y="720067"/>
                  <a:ext cx="10620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9" name="Freihand 68">
                  <a:extLst>
                    <a:ext uri="{FF2B5EF4-FFF2-40B4-BE49-F238E27FC236}">
                      <a16:creationId xmlns:a16="http://schemas.microsoft.com/office/drawing/2014/main" id="{2EA29B68-920D-49D6-92AD-76300D143A7C}"/>
                    </a:ext>
                  </a:extLst>
                </p14:cNvPr>
                <p14:cNvContentPartPr/>
                <p14:nvPr/>
              </p14:nvContentPartPr>
              <p14:xfrm>
                <a:off x="8532120" y="725827"/>
                <a:ext cx="50400" cy="82440"/>
              </p14:xfrm>
            </p:contentPart>
          </mc:Choice>
          <mc:Fallback xmlns="">
            <p:pic>
              <p:nvPicPr>
                <p:cNvPr id="69" name="Freihand 68">
                  <a:extLst>
                    <a:ext uri="{FF2B5EF4-FFF2-40B4-BE49-F238E27FC236}">
                      <a16:creationId xmlns:a16="http://schemas.microsoft.com/office/drawing/2014/main" id="{2EA29B68-920D-49D6-92AD-76300D143A7C}"/>
                    </a:ext>
                  </a:extLst>
                </p:cNvPr>
                <p:cNvPicPr/>
                <p:nvPr/>
              </p:nvPicPr>
              <p:blipFill>
                <a:blip r:embed="rId118"/>
                <a:stretch>
                  <a:fillRect/>
                </a:stretch>
              </p:blipFill>
              <p:spPr>
                <a:xfrm>
                  <a:off x="8527800" y="721507"/>
                  <a:ext cx="5904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0" name="Freihand 69">
                  <a:extLst>
                    <a:ext uri="{FF2B5EF4-FFF2-40B4-BE49-F238E27FC236}">
                      <a16:creationId xmlns:a16="http://schemas.microsoft.com/office/drawing/2014/main" id="{B6DE93C0-BBF6-4D65-9647-CCAC17D70FC2}"/>
                    </a:ext>
                  </a:extLst>
                </p14:cNvPr>
                <p14:cNvContentPartPr/>
                <p14:nvPr/>
              </p14:nvContentPartPr>
              <p14:xfrm>
                <a:off x="8735880" y="719347"/>
                <a:ext cx="19800" cy="63000"/>
              </p14:xfrm>
            </p:contentPart>
          </mc:Choice>
          <mc:Fallback xmlns="">
            <p:pic>
              <p:nvPicPr>
                <p:cNvPr id="70" name="Freihand 69">
                  <a:extLst>
                    <a:ext uri="{FF2B5EF4-FFF2-40B4-BE49-F238E27FC236}">
                      <a16:creationId xmlns:a16="http://schemas.microsoft.com/office/drawing/2014/main" id="{B6DE93C0-BBF6-4D65-9647-CCAC17D70FC2}"/>
                    </a:ext>
                  </a:extLst>
                </p:cNvPr>
                <p:cNvPicPr/>
                <p:nvPr/>
              </p:nvPicPr>
              <p:blipFill>
                <a:blip r:embed="rId120"/>
                <a:stretch>
                  <a:fillRect/>
                </a:stretch>
              </p:blipFill>
              <p:spPr>
                <a:xfrm>
                  <a:off x="8731560" y="715027"/>
                  <a:ext cx="2844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1" name="Freihand 70">
                  <a:extLst>
                    <a:ext uri="{FF2B5EF4-FFF2-40B4-BE49-F238E27FC236}">
                      <a16:creationId xmlns:a16="http://schemas.microsoft.com/office/drawing/2014/main" id="{18F83C24-5801-4B46-97C1-F0F9EA4FA0E7}"/>
                    </a:ext>
                  </a:extLst>
                </p14:cNvPr>
                <p14:cNvContentPartPr/>
                <p14:nvPr/>
              </p14:nvContentPartPr>
              <p14:xfrm>
                <a:off x="8783760" y="655627"/>
                <a:ext cx="164160" cy="130680"/>
              </p14:xfrm>
            </p:contentPart>
          </mc:Choice>
          <mc:Fallback xmlns="">
            <p:pic>
              <p:nvPicPr>
                <p:cNvPr id="71" name="Freihand 70">
                  <a:extLst>
                    <a:ext uri="{FF2B5EF4-FFF2-40B4-BE49-F238E27FC236}">
                      <a16:creationId xmlns:a16="http://schemas.microsoft.com/office/drawing/2014/main" id="{18F83C24-5801-4B46-97C1-F0F9EA4FA0E7}"/>
                    </a:ext>
                  </a:extLst>
                </p:cNvPr>
                <p:cNvPicPr/>
                <p:nvPr/>
              </p:nvPicPr>
              <p:blipFill>
                <a:blip r:embed="rId122"/>
                <a:stretch>
                  <a:fillRect/>
                </a:stretch>
              </p:blipFill>
              <p:spPr>
                <a:xfrm>
                  <a:off x="8779440" y="651307"/>
                  <a:ext cx="1728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2" name="Freihand 71">
                  <a:extLst>
                    <a:ext uri="{FF2B5EF4-FFF2-40B4-BE49-F238E27FC236}">
                      <a16:creationId xmlns:a16="http://schemas.microsoft.com/office/drawing/2014/main" id="{F2566D14-97CB-4E85-9C9D-0C6F69AADB84}"/>
                    </a:ext>
                  </a:extLst>
                </p14:cNvPr>
                <p14:cNvContentPartPr/>
                <p14:nvPr/>
              </p14:nvContentPartPr>
              <p14:xfrm>
                <a:off x="8780880" y="654187"/>
                <a:ext cx="21600" cy="2880"/>
              </p14:xfrm>
            </p:contentPart>
          </mc:Choice>
          <mc:Fallback xmlns="">
            <p:pic>
              <p:nvPicPr>
                <p:cNvPr id="72" name="Freihand 71">
                  <a:extLst>
                    <a:ext uri="{FF2B5EF4-FFF2-40B4-BE49-F238E27FC236}">
                      <a16:creationId xmlns:a16="http://schemas.microsoft.com/office/drawing/2014/main" id="{F2566D14-97CB-4E85-9C9D-0C6F69AADB84}"/>
                    </a:ext>
                  </a:extLst>
                </p:cNvPr>
                <p:cNvPicPr/>
                <p:nvPr/>
              </p:nvPicPr>
              <p:blipFill>
                <a:blip r:embed="rId124"/>
                <a:stretch>
                  <a:fillRect/>
                </a:stretch>
              </p:blipFill>
              <p:spPr>
                <a:xfrm>
                  <a:off x="8776560" y="649867"/>
                  <a:ext cx="3024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3" name="Freihand 72">
                  <a:extLst>
                    <a:ext uri="{FF2B5EF4-FFF2-40B4-BE49-F238E27FC236}">
                      <a16:creationId xmlns:a16="http://schemas.microsoft.com/office/drawing/2014/main" id="{C900E34E-2913-4C50-B46C-6F5A7A93710A}"/>
                    </a:ext>
                  </a:extLst>
                </p14:cNvPr>
                <p14:cNvContentPartPr/>
                <p14:nvPr/>
              </p14:nvContentPartPr>
              <p14:xfrm>
                <a:off x="9085440" y="738787"/>
                <a:ext cx="135000" cy="6840"/>
              </p14:xfrm>
            </p:contentPart>
          </mc:Choice>
          <mc:Fallback xmlns="">
            <p:pic>
              <p:nvPicPr>
                <p:cNvPr id="73" name="Freihand 72">
                  <a:extLst>
                    <a:ext uri="{FF2B5EF4-FFF2-40B4-BE49-F238E27FC236}">
                      <a16:creationId xmlns:a16="http://schemas.microsoft.com/office/drawing/2014/main" id="{C900E34E-2913-4C50-B46C-6F5A7A93710A}"/>
                    </a:ext>
                  </a:extLst>
                </p:cNvPr>
                <p:cNvPicPr/>
                <p:nvPr/>
              </p:nvPicPr>
              <p:blipFill>
                <a:blip r:embed="rId126"/>
                <a:stretch>
                  <a:fillRect/>
                </a:stretch>
              </p:blipFill>
              <p:spPr>
                <a:xfrm>
                  <a:off x="9081120" y="734467"/>
                  <a:ext cx="1436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4" name="Freihand 73">
                  <a:extLst>
                    <a:ext uri="{FF2B5EF4-FFF2-40B4-BE49-F238E27FC236}">
                      <a16:creationId xmlns:a16="http://schemas.microsoft.com/office/drawing/2014/main" id="{33C72CF8-1C59-4054-8E3A-080AA6D7CED2}"/>
                    </a:ext>
                  </a:extLst>
                </p14:cNvPr>
                <p14:cNvContentPartPr/>
                <p14:nvPr/>
              </p14:nvContentPartPr>
              <p14:xfrm>
                <a:off x="9207120" y="698107"/>
                <a:ext cx="113400" cy="86040"/>
              </p14:xfrm>
            </p:contentPart>
          </mc:Choice>
          <mc:Fallback xmlns="">
            <p:pic>
              <p:nvPicPr>
                <p:cNvPr id="74" name="Freihand 73">
                  <a:extLst>
                    <a:ext uri="{FF2B5EF4-FFF2-40B4-BE49-F238E27FC236}">
                      <a16:creationId xmlns:a16="http://schemas.microsoft.com/office/drawing/2014/main" id="{33C72CF8-1C59-4054-8E3A-080AA6D7CED2}"/>
                    </a:ext>
                  </a:extLst>
                </p:cNvPr>
                <p:cNvPicPr/>
                <p:nvPr/>
              </p:nvPicPr>
              <p:blipFill>
                <a:blip r:embed="rId128"/>
                <a:stretch>
                  <a:fillRect/>
                </a:stretch>
              </p:blipFill>
              <p:spPr>
                <a:xfrm>
                  <a:off x="9202800" y="693787"/>
                  <a:ext cx="12204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5" name="Freihand 74">
                  <a:extLst>
                    <a:ext uri="{FF2B5EF4-FFF2-40B4-BE49-F238E27FC236}">
                      <a16:creationId xmlns:a16="http://schemas.microsoft.com/office/drawing/2014/main" id="{47CE2A12-67F2-42FF-9D2D-836FD6E8038B}"/>
                    </a:ext>
                  </a:extLst>
                </p14:cNvPr>
                <p14:cNvContentPartPr/>
                <p14:nvPr/>
              </p14:nvContentPartPr>
              <p14:xfrm>
                <a:off x="9510960" y="657787"/>
                <a:ext cx="135720" cy="131400"/>
              </p14:xfrm>
            </p:contentPart>
          </mc:Choice>
          <mc:Fallback xmlns="">
            <p:pic>
              <p:nvPicPr>
                <p:cNvPr id="75" name="Freihand 74">
                  <a:extLst>
                    <a:ext uri="{FF2B5EF4-FFF2-40B4-BE49-F238E27FC236}">
                      <a16:creationId xmlns:a16="http://schemas.microsoft.com/office/drawing/2014/main" id="{47CE2A12-67F2-42FF-9D2D-836FD6E8038B}"/>
                    </a:ext>
                  </a:extLst>
                </p:cNvPr>
                <p:cNvPicPr/>
                <p:nvPr/>
              </p:nvPicPr>
              <p:blipFill>
                <a:blip r:embed="rId130"/>
                <a:stretch>
                  <a:fillRect/>
                </a:stretch>
              </p:blipFill>
              <p:spPr>
                <a:xfrm>
                  <a:off x="9506640" y="653467"/>
                  <a:ext cx="14436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6" name="Freihand 75">
                  <a:extLst>
                    <a:ext uri="{FF2B5EF4-FFF2-40B4-BE49-F238E27FC236}">
                      <a16:creationId xmlns:a16="http://schemas.microsoft.com/office/drawing/2014/main" id="{BE5E824E-5498-431F-8442-B2A269AFE7FD}"/>
                    </a:ext>
                  </a:extLst>
                </p14:cNvPr>
                <p14:cNvContentPartPr/>
                <p14:nvPr/>
              </p14:nvContentPartPr>
              <p14:xfrm>
                <a:off x="9696360" y="683347"/>
                <a:ext cx="531720" cy="111600"/>
              </p14:xfrm>
            </p:contentPart>
          </mc:Choice>
          <mc:Fallback xmlns="">
            <p:pic>
              <p:nvPicPr>
                <p:cNvPr id="76" name="Freihand 75">
                  <a:extLst>
                    <a:ext uri="{FF2B5EF4-FFF2-40B4-BE49-F238E27FC236}">
                      <a16:creationId xmlns:a16="http://schemas.microsoft.com/office/drawing/2014/main" id="{BE5E824E-5498-431F-8442-B2A269AFE7FD}"/>
                    </a:ext>
                  </a:extLst>
                </p:cNvPr>
                <p:cNvPicPr/>
                <p:nvPr/>
              </p:nvPicPr>
              <p:blipFill>
                <a:blip r:embed="rId132"/>
                <a:stretch>
                  <a:fillRect/>
                </a:stretch>
              </p:blipFill>
              <p:spPr>
                <a:xfrm>
                  <a:off x="9692040" y="679027"/>
                  <a:ext cx="5403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7" name="Freihand 76">
                  <a:extLst>
                    <a:ext uri="{FF2B5EF4-FFF2-40B4-BE49-F238E27FC236}">
                      <a16:creationId xmlns:a16="http://schemas.microsoft.com/office/drawing/2014/main" id="{AE90E6C3-0183-4649-9EBD-E4BE57827464}"/>
                    </a:ext>
                  </a:extLst>
                </p14:cNvPr>
                <p14:cNvContentPartPr/>
                <p14:nvPr/>
              </p14:nvContentPartPr>
              <p14:xfrm>
                <a:off x="10221600" y="646987"/>
                <a:ext cx="31680" cy="7920"/>
              </p14:xfrm>
            </p:contentPart>
          </mc:Choice>
          <mc:Fallback xmlns="">
            <p:pic>
              <p:nvPicPr>
                <p:cNvPr id="77" name="Freihand 76">
                  <a:extLst>
                    <a:ext uri="{FF2B5EF4-FFF2-40B4-BE49-F238E27FC236}">
                      <a16:creationId xmlns:a16="http://schemas.microsoft.com/office/drawing/2014/main" id="{AE90E6C3-0183-4649-9EBD-E4BE57827464}"/>
                    </a:ext>
                  </a:extLst>
                </p:cNvPr>
                <p:cNvPicPr/>
                <p:nvPr/>
              </p:nvPicPr>
              <p:blipFill>
                <a:blip r:embed="rId134"/>
                <a:stretch>
                  <a:fillRect/>
                </a:stretch>
              </p:blipFill>
              <p:spPr>
                <a:xfrm>
                  <a:off x="10217280" y="642667"/>
                  <a:ext cx="403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78" name="Freihand 77">
                  <a:extLst>
                    <a:ext uri="{FF2B5EF4-FFF2-40B4-BE49-F238E27FC236}">
                      <a16:creationId xmlns:a16="http://schemas.microsoft.com/office/drawing/2014/main" id="{98D3A29C-7225-4C79-BF99-2F71F10B13EC}"/>
                    </a:ext>
                  </a:extLst>
                </p14:cNvPr>
                <p14:cNvContentPartPr/>
                <p14:nvPr/>
              </p14:nvContentPartPr>
              <p14:xfrm>
                <a:off x="10288200" y="705307"/>
                <a:ext cx="101160" cy="59040"/>
              </p14:xfrm>
            </p:contentPart>
          </mc:Choice>
          <mc:Fallback xmlns="">
            <p:pic>
              <p:nvPicPr>
                <p:cNvPr id="78" name="Freihand 77">
                  <a:extLst>
                    <a:ext uri="{FF2B5EF4-FFF2-40B4-BE49-F238E27FC236}">
                      <a16:creationId xmlns:a16="http://schemas.microsoft.com/office/drawing/2014/main" id="{98D3A29C-7225-4C79-BF99-2F71F10B13EC}"/>
                    </a:ext>
                  </a:extLst>
                </p:cNvPr>
                <p:cNvPicPr/>
                <p:nvPr/>
              </p:nvPicPr>
              <p:blipFill>
                <a:blip r:embed="rId136"/>
                <a:stretch>
                  <a:fillRect/>
                </a:stretch>
              </p:blipFill>
              <p:spPr>
                <a:xfrm>
                  <a:off x="10283880" y="700987"/>
                  <a:ext cx="1098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79" name="Freihand 78">
                  <a:extLst>
                    <a:ext uri="{FF2B5EF4-FFF2-40B4-BE49-F238E27FC236}">
                      <a16:creationId xmlns:a16="http://schemas.microsoft.com/office/drawing/2014/main" id="{2178BD72-3A96-4D64-B68E-C7707721AF75}"/>
                    </a:ext>
                  </a:extLst>
                </p14:cNvPr>
                <p14:cNvContentPartPr/>
                <p14:nvPr/>
              </p14:nvContentPartPr>
              <p14:xfrm>
                <a:off x="10435440" y="707467"/>
                <a:ext cx="190440" cy="62640"/>
              </p14:xfrm>
            </p:contentPart>
          </mc:Choice>
          <mc:Fallback xmlns="">
            <p:pic>
              <p:nvPicPr>
                <p:cNvPr id="79" name="Freihand 78">
                  <a:extLst>
                    <a:ext uri="{FF2B5EF4-FFF2-40B4-BE49-F238E27FC236}">
                      <a16:creationId xmlns:a16="http://schemas.microsoft.com/office/drawing/2014/main" id="{2178BD72-3A96-4D64-B68E-C7707721AF75}"/>
                    </a:ext>
                  </a:extLst>
                </p:cNvPr>
                <p:cNvPicPr/>
                <p:nvPr/>
              </p:nvPicPr>
              <p:blipFill>
                <a:blip r:embed="rId138"/>
                <a:stretch>
                  <a:fillRect/>
                </a:stretch>
              </p:blipFill>
              <p:spPr>
                <a:xfrm>
                  <a:off x="10431120" y="703147"/>
                  <a:ext cx="19908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0" name="Freihand 79">
                  <a:extLst>
                    <a:ext uri="{FF2B5EF4-FFF2-40B4-BE49-F238E27FC236}">
                      <a16:creationId xmlns:a16="http://schemas.microsoft.com/office/drawing/2014/main" id="{F1EDB722-A62C-40D9-BE78-A3E372B404D3}"/>
                    </a:ext>
                  </a:extLst>
                </p14:cNvPr>
                <p14:cNvContentPartPr/>
                <p14:nvPr/>
              </p14:nvContentPartPr>
              <p14:xfrm>
                <a:off x="10684200" y="705307"/>
                <a:ext cx="162360" cy="72000"/>
              </p14:xfrm>
            </p:contentPart>
          </mc:Choice>
          <mc:Fallback xmlns="">
            <p:pic>
              <p:nvPicPr>
                <p:cNvPr id="80" name="Freihand 79">
                  <a:extLst>
                    <a:ext uri="{FF2B5EF4-FFF2-40B4-BE49-F238E27FC236}">
                      <a16:creationId xmlns:a16="http://schemas.microsoft.com/office/drawing/2014/main" id="{F1EDB722-A62C-40D9-BE78-A3E372B404D3}"/>
                    </a:ext>
                  </a:extLst>
                </p:cNvPr>
                <p:cNvPicPr/>
                <p:nvPr/>
              </p:nvPicPr>
              <p:blipFill>
                <a:blip r:embed="rId140"/>
                <a:stretch>
                  <a:fillRect/>
                </a:stretch>
              </p:blipFill>
              <p:spPr>
                <a:xfrm>
                  <a:off x="10679880" y="700987"/>
                  <a:ext cx="17100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1" name="Freihand 80">
                  <a:extLst>
                    <a:ext uri="{FF2B5EF4-FFF2-40B4-BE49-F238E27FC236}">
                      <a16:creationId xmlns:a16="http://schemas.microsoft.com/office/drawing/2014/main" id="{9457FF08-0CB5-48D8-9D2C-31DF1256C3BE}"/>
                    </a:ext>
                  </a:extLst>
                </p14:cNvPr>
                <p14:cNvContentPartPr/>
                <p14:nvPr/>
              </p14:nvContentPartPr>
              <p14:xfrm>
                <a:off x="10838640" y="687667"/>
                <a:ext cx="68760" cy="96840"/>
              </p14:xfrm>
            </p:contentPart>
          </mc:Choice>
          <mc:Fallback xmlns="">
            <p:pic>
              <p:nvPicPr>
                <p:cNvPr id="81" name="Freihand 80">
                  <a:extLst>
                    <a:ext uri="{FF2B5EF4-FFF2-40B4-BE49-F238E27FC236}">
                      <a16:creationId xmlns:a16="http://schemas.microsoft.com/office/drawing/2014/main" id="{9457FF08-0CB5-48D8-9D2C-31DF1256C3BE}"/>
                    </a:ext>
                  </a:extLst>
                </p:cNvPr>
                <p:cNvPicPr/>
                <p:nvPr/>
              </p:nvPicPr>
              <p:blipFill>
                <a:blip r:embed="rId142"/>
                <a:stretch>
                  <a:fillRect/>
                </a:stretch>
              </p:blipFill>
              <p:spPr>
                <a:xfrm>
                  <a:off x="10834320" y="683347"/>
                  <a:ext cx="774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2" name="Freihand 81">
                  <a:extLst>
                    <a:ext uri="{FF2B5EF4-FFF2-40B4-BE49-F238E27FC236}">
                      <a16:creationId xmlns:a16="http://schemas.microsoft.com/office/drawing/2014/main" id="{9B27E7FE-EC76-4398-B8ED-A62F52B5FBB5}"/>
                    </a:ext>
                  </a:extLst>
                </p14:cNvPr>
                <p14:cNvContentPartPr/>
                <p14:nvPr/>
              </p14:nvContentPartPr>
              <p14:xfrm>
                <a:off x="10830720" y="684787"/>
                <a:ext cx="190080" cy="68400"/>
              </p14:xfrm>
            </p:contentPart>
          </mc:Choice>
          <mc:Fallback xmlns="">
            <p:pic>
              <p:nvPicPr>
                <p:cNvPr id="82" name="Freihand 81">
                  <a:extLst>
                    <a:ext uri="{FF2B5EF4-FFF2-40B4-BE49-F238E27FC236}">
                      <a16:creationId xmlns:a16="http://schemas.microsoft.com/office/drawing/2014/main" id="{9B27E7FE-EC76-4398-B8ED-A62F52B5FBB5}"/>
                    </a:ext>
                  </a:extLst>
                </p:cNvPr>
                <p:cNvPicPr/>
                <p:nvPr/>
              </p:nvPicPr>
              <p:blipFill>
                <a:blip r:embed="rId144"/>
                <a:stretch>
                  <a:fillRect/>
                </a:stretch>
              </p:blipFill>
              <p:spPr>
                <a:xfrm>
                  <a:off x="10826400" y="680467"/>
                  <a:ext cx="1987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84" name="Freihand 83">
                  <a:extLst>
                    <a:ext uri="{FF2B5EF4-FFF2-40B4-BE49-F238E27FC236}">
                      <a16:creationId xmlns:a16="http://schemas.microsoft.com/office/drawing/2014/main" id="{29FF7C21-DA8B-4B9D-9142-5FDF3150E7FE}"/>
                    </a:ext>
                  </a:extLst>
                </p14:cNvPr>
                <p14:cNvContentPartPr/>
                <p14:nvPr/>
              </p14:nvContentPartPr>
              <p14:xfrm>
                <a:off x="11046360" y="667867"/>
                <a:ext cx="661320" cy="233640"/>
              </p14:xfrm>
            </p:contentPart>
          </mc:Choice>
          <mc:Fallback xmlns="">
            <p:pic>
              <p:nvPicPr>
                <p:cNvPr id="84" name="Freihand 83">
                  <a:extLst>
                    <a:ext uri="{FF2B5EF4-FFF2-40B4-BE49-F238E27FC236}">
                      <a16:creationId xmlns:a16="http://schemas.microsoft.com/office/drawing/2014/main" id="{29FF7C21-DA8B-4B9D-9142-5FDF3150E7FE}"/>
                    </a:ext>
                  </a:extLst>
                </p:cNvPr>
                <p:cNvPicPr/>
                <p:nvPr/>
              </p:nvPicPr>
              <p:blipFill>
                <a:blip r:embed="rId146"/>
                <a:stretch>
                  <a:fillRect/>
                </a:stretch>
              </p:blipFill>
              <p:spPr>
                <a:xfrm>
                  <a:off x="11042040" y="663547"/>
                  <a:ext cx="66996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85" name="Freihand 84">
                  <a:extLst>
                    <a:ext uri="{FF2B5EF4-FFF2-40B4-BE49-F238E27FC236}">
                      <a16:creationId xmlns:a16="http://schemas.microsoft.com/office/drawing/2014/main" id="{93A1A599-BBE5-4251-9746-8C8858E11AD3}"/>
                    </a:ext>
                  </a:extLst>
                </p14:cNvPr>
                <p14:cNvContentPartPr/>
                <p14:nvPr/>
              </p14:nvContentPartPr>
              <p14:xfrm>
                <a:off x="11351280" y="550147"/>
                <a:ext cx="15120" cy="8280"/>
              </p14:xfrm>
            </p:contentPart>
          </mc:Choice>
          <mc:Fallback xmlns="">
            <p:pic>
              <p:nvPicPr>
                <p:cNvPr id="85" name="Freihand 84">
                  <a:extLst>
                    <a:ext uri="{FF2B5EF4-FFF2-40B4-BE49-F238E27FC236}">
                      <a16:creationId xmlns:a16="http://schemas.microsoft.com/office/drawing/2014/main" id="{93A1A599-BBE5-4251-9746-8C8858E11AD3}"/>
                    </a:ext>
                  </a:extLst>
                </p:cNvPr>
                <p:cNvPicPr/>
                <p:nvPr/>
              </p:nvPicPr>
              <p:blipFill>
                <a:blip r:embed="rId148"/>
                <a:stretch>
                  <a:fillRect/>
                </a:stretch>
              </p:blipFill>
              <p:spPr>
                <a:xfrm>
                  <a:off x="11346960" y="545827"/>
                  <a:ext cx="237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7" name="Freihand 86">
                  <a:extLst>
                    <a:ext uri="{FF2B5EF4-FFF2-40B4-BE49-F238E27FC236}">
                      <a16:creationId xmlns:a16="http://schemas.microsoft.com/office/drawing/2014/main" id="{674606A5-39AC-49A2-9CB3-50F713345469}"/>
                    </a:ext>
                  </a:extLst>
                </p14:cNvPr>
                <p14:cNvContentPartPr/>
                <p14:nvPr/>
              </p14:nvContentPartPr>
              <p14:xfrm>
                <a:off x="7239360" y="875587"/>
                <a:ext cx="225720" cy="140760"/>
              </p14:xfrm>
            </p:contentPart>
          </mc:Choice>
          <mc:Fallback xmlns="">
            <p:pic>
              <p:nvPicPr>
                <p:cNvPr id="87" name="Freihand 86">
                  <a:extLst>
                    <a:ext uri="{FF2B5EF4-FFF2-40B4-BE49-F238E27FC236}">
                      <a16:creationId xmlns:a16="http://schemas.microsoft.com/office/drawing/2014/main" id="{674606A5-39AC-49A2-9CB3-50F713345469}"/>
                    </a:ext>
                  </a:extLst>
                </p:cNvPr>
                <p:cNvPicPr/>
                <p:nvPr/>
              </p:nvPicPr>
              <p:blipFill>
                <a:blip r:embed="rId150"/>
                <a:stretch>
                  <a:fillRect/>
                </a:stretch>
              </p:blipFill>
              <p:spPr>
                <a:xfrm>
                  <a:off x="7235040" y="871267"/>
                  <a:ext cx="2343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8" name="Freihand 87">
                  <a:extLst>
                    <a:ext uri="{FF2B5EF4-FFF2-40B4-BE49-F238E27FC236}">
                      <a16:creationId xmlns:a16="http://schemas.microsoft.com/office/drawing/2014/main" id="{B5EC41F5-0655-4396-84D6-E92083D6D90A}"/>
                    </a:ext>
                  </a:extLst>
                </p14:cNvPr>
                <p14:cNvContentPartPr/>
                <p14:nvPr/>
              </p14:nvContentPartPr>
              <p14:xfrm>
                <a:off x="7487400" y="893947"/>
                <a:ext cx="260280" cy="123480"/>
              </p14:xfrm>
            </p:contentPart>
          </mc:Choice>
          <mc:Fallback xmlns="">
            <p:pic>
              <p:nvPicPr>
                <p:cNvPr id="88" name="Freihand 87">
                  <a:extLst>
                    <a:ext uri="{FF2B5EF4-FFF2-40B4-BE49-F238E27FC236}">
                      <a16:creationId xmlns:a16="http://schemas.microsoft.com/office/drawing/2014/main" id="{B5EC41F5-0655-4396-84D6-E92083D6D90A}"/>
                    </a:ext>
                  </a:extLst>
                </p:cNvPr>
                <p:cNvPicPr/>
                <p:nvPr/>
              </p:nvPicPr>
              <p:blipFill>
                <a:blip r:embed="rId152"/>
                <a:stretch>
                  <a:fillRect/>
                </a:stretch>
              </p:blipFill>
              <p:spPr>
                <a:xfrm>
                  <a:off x="7483080" y="889627"/>
                  <a:ext cx="2689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90" name="Freihand 89">
                  <a:extLst>
                    <a:ext uri="{FF2B5EF4-FFF2-40B4-BE49-F238E27FC236}">
                      <a16:creationId xmlns:a16="http://schemas.microsoft.com/office/drawing/2014/main" id="{B25BBC74-1725-4056-840D-DC1B382EC92C}"/>
                    </a:ext>
                  </a:extLst>
                </p14:cNvPr>
                <p14:cNvContentPartPr/>
                <p14:nvPr/>
              </p14:nvContentPartPr>
              <p14:xfrm>
                <a:off x="7847760" y="965587"/>
                <a:ext cx="30960" cy="5760"/>
              </p14:xfrm>
            </p:contentPart>
          </mc:Choice>
          <mc:Fallback xmlns="">
            <p:pic>
              <p:nvPicPr>
                <p:cNvPr id="90" name="Freihand 89">
                  <a:extLst>
                    <a:ext uri="{FF2B5EF4-FFF2-40B4-BE49-F238E27FC236}">
                      <a16:creationId xmlns:a16="http://schemas.microsoft.com/office/drawing/2014/main" id="{B25BBC74-1725-4056-840D-DC1B382EC92C}"/>
                    </a:ext>
                  </a:extLst>
                </p:cNvPr>
                <p:cNvPicPr/>
                <p:nvPr/>
              </p:nvPicPr>
              <p:blipFill>
                <a:blip r:embed="rId154"/>
                <a:stretch>
                  <a:fillRect/>
                </a:stretch>
              </p:blipFill>
              <p:spPr>
                <a:xfrm>
                  <a:off x="7843440" y="961267"/>
                  <a:ext cx="396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91" name="Freihand 90">
                  <a:extLst>
                    <a:ext uri="{FF2B5EF4-FFF2-40B4-BE49-F238E27FC236}">
                      <a16:creationId xmlns:a16="http://schemas.microsoft.com/office/drawing/2014/main" id="{A55C70A2-1709-4A77-9C78-A53FF598388A}"/>
                    </a:ext>
                  </a:extLst>
                </p14:cNvPr>
                <p14:cNvContentPartPr/>
                <p14:nvPr/>
              </p14:nvContentPartPr>
              <p14:xfrm>
                <a:off x="7830480" y="856867"/>
                <a:ext cx="110880" cy="138960"/>
              </p14:xfrm>
            </p:contentPart>
          </mc:Choice>
          <mc:Fallback xmlns="">
            <p:pic>
              <p:nvPicPr>
                <p:cNvPr id="91" name="Freihand 90">
                  <a:extLst>
                    <a:ext uri="{FF2B5EF4-FFF2-40B4-BE49-F238E27FC236}">
                      <a16:creationId xmlns:a16="http://schemas.microsoft.com/office/drawing/2014/main" id="{A55C70A2-1709-4A77-9C78-A53FF598388A}"/>
                    </a:ext>
                  </a:extLst>
                </p:cNvPr>
                <p:cNvPicPr/>
                <p:nvPr/>
              </p:nvPicPr>
              <p:blipFill>
                <a:blip r:embed="rId156"/>
                <a:stretch>
                  <a:fillRect/>
                </a:stretch>
              </p:blipFill>
              <p:spPr>
                <a:xfrm>
                  <a:off x="7826160" y="852547"/>
                  <a:ext cx="11952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2" name="Freihand 91">
                  <a:extLst>
                    <a:ext uri="{FF2B5EF4-FFF2-40B4-BE49-F238E27FC236}">
                      <a16:creationId xmlns:a16="http://schemas.microsoft.com/office/drawing/2014/main" id="{B5890AED-A13E-4ABA-BE1A-0D624D1B5F98}"/>
                    </a:ext>
                  </a:extLst>
                </p14:cNvPr>
                <p14:cNvContentPartPr/>
                <p14:nvPr/>
              </p14:nvContentPartPr>
              <p14:xfrm>
                <a:off x="7901760" y="923467"/>
                <a:ext cx="38160" cy="63000"/>
              </p14:xfrm>
            </p:contentPart>
          </mc:Choice>
          <mc:Fallback xmlns="">
            <p:pic>
              <p:nvPicPr>
                <p:cNvPr id="92" name="Freihand 91">
                  <a:extLst>
                    <a:ext uri="{FF2B5EF4-FFF2-40B4-BE49-F238E27FC236}">
                      <a16:creationId xmlns:a16="http://schemas.microsoft.com/office/drawing/2014/main" id="{B5890AED-A13E-4ABA-BE1A-0D624D1B5F98}"/>
                    </a:ext>
                  </a:extLst>
                </p:cNvPr>
                <p:cNvPicPr/>
                <p:nvPr/>
              </p:nvPicPr>
              <p:blipFill>
                <a:blip r:embed="rId158"/>
                <a:stretch>
                  <a:fillRect/>
                </a:stretch>
              </p:blipFill>
              <p:spPr>
                <a:xfrm>
                  <a:off x="7897440" y="919147"/>
                  <a:ext cx="468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3" name="Freihand 92">
                  <a:extLst>
                    <a:ext uri="{FF2B5EF4-FFF2-40B4-BE49-F238E27FC236}">
                      <a16:creationId xmlns:a16="http://schemas.microsoft.com/office/drawing/2014/main" id="{64D3E75E-28EC-47E0-B709-2F5E3FCFF4CB}"/>
                    </a:ext>
                  </a:extLst>
                </p14:cNvPr>
                <p14:cNvContentPartPr/>
                <p14:nvPr/>
              </p14:nvContentPartPr>
              <p14:xfrm>
                <a:off x="7961160" y="942907"/>
                <a:ext cx="212400" cy="63720"/>
              </p14:xfrm>
            </p:contentPart>
          </mc:Choice>
          <mc:Fallback xmlns="">
            <p:pic>
              <p:nvPicPr>
                <p:cNvPr id="93" name="Freihand 92">
                  <a:extLst>
                    <a:ext uri="{FF2B5EF4-FFF2-40B4-BE49-F238E27FC236}">
                      <a16:creationId xmlns:a16="http://schemas.microsoft.com/office/drawing/2014/main" id="{64D3E75E-28EC-47E0-B709-2F5E3FCFF4CB}"/>
                    </a:ext>
                  </a:extLst>
                </p:cNvPr>
                <p:cNvPicPr/>
                <p:nvPr/>
              </p:nvPicPr>
              <p:blipFill>
                <a:blip r:embed="rId160"/>
                <a:stretch>
                  <a:fillRect/>
                </a:stretch>
              </p:blipFill>
              <p:spPr>
                <a:xfrm>
                  <a:off x="7956840" y="938587"/>
                  <a:ext cx="221040" cy="723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94" name="Freihand 93">
                  <a:extLst>
                    <a:ext uri="{FF2B5EF4-FFF2-40B4-BE49-F238E27FC236}">
                      <a16:creationId xmlns:a16="http://schemas.microsoft.com/office/drawing/2014/main" id="{247FF2C5-B799-45F5-89D5-05BCC21C3692}"/>
                    </a:ext>
                  </a:extLst>
                </p14:cNvPr>
                <p14:cNvContentPartPr/>
                <p14:nvPr/>
              </p14:nvContentPartPr>
              <p14:xfrm>
                <a:off x="8206320" y="853627"/>
                <a:ext cx="88560" cy="126000"/>
              </p14:xfrm>
            </p:contentPart>
          </mc:Choice>
          <mc:Fallback xmlns="">
            <p:pic>
              <p:nvPicPr>
                <p:cNvPr id="94" name="Freihand 93">
                  <a:extLst>
                    <a:ext uri="{FF2B5EF4-FFF2-40B4-BE49-F238E27FC236}">
                      <a16:creationId xmlns:a16="http://schemas.microsoft.com/office/drawing/2014/main" id="{247FF2C5-B799-45F5-89D5-05BCC21C3692}"/>
                    </a:ext>
                  </a:extLst>
                </p:cNvPr>
                <p:cNvPicPr/>
                <p:nvPr/>
              </p:nvPicPr>
              <p:blipFill>
                <a:blip r:embed="rId162"/>
                <a:stretch>
                  <a:fillRect/>
                </a:stretch>
              </p:blipFill>
              <p:spPr>
                <a:xfrm>
                  <a:off x="8202000" y="849307"/>
                  <a:ext cx="972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95" name="Freihand 94">
                  <a:extLst>
                    <a:ext uri="{FF2B5EF4-FFF2-40B4-BE49-F238E27FC236}">
                      <a16:creationId xmlns:a16="http://schemas.microsoft.com/office/drawing/2014/main" id="{D7F3399D-32E3-4E08-A293-E970FC3EA1A7}"/>
                    </a:ext>
                  </a:extLst>
                </p14:cNvPr>
                <p14:cNvContentPartPr/>
                <p14:nvPr/>
              </p14:nvContentPartPr>
              <p14:xfrm>
                <a:off x="8285880" y="933547"/>
                <a:ext cx="213840" cy="48240"/>
              </p14:xfrm>
            </p:contentPart>
          </mc:Choice>
          <mc:Fallback xmlns="">
            <p:pic>
              <p:nvPicPr>
                <p:cNvPr id="95" name="Freihand 94">
                  <a:extLst>
                    <a:ext uri="{FF2B5EF4-FFF2-40B4-BE49-F238E27FC236}">
                      <a16:creationId xmlns:a16="http://schemas.microsoft.com/office/drawing/2014/main" id="{D7F3399D-32E3-4E08-A293-E970FC3EA1A7}"/>
                    </a:ext>
                  </a:extLst>
                </p:cNvPr>
                <p:cNvPicPr/>
                <p:nvPr/>
              </p:nvPicPr>
              <p:blipFill>
                <a:blip r:embed="rId164"/>
                <a:stretch>
                  <a:fillRect/>
                </a:stretch>
              </p:blipFill>
              <p:spPr>
                <a:xfrm>
                  <a:off x="8281560" y="929227"/>
                  <a:ext cx="22248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96" name="Freihand 95">
                  <a:extLst>
                    <a:ext uri="{FF2B5EF4-FFF2-40B4-BE49-F238E27FC236}">
                      <a16:creationId xmlns:a16="http://schemas.microsoft.com/office/drawing/2014/main" id="{A394C284-DDE8-4E46-965B-020CA64F2421}"/>
                    </a:ext>
                  </a:extLst>
                </p14:cNvPr>
                <p14:cNvContentPartPr/>
                <p14:nvPr/>
              </p14:nvContentPartPr>
              <p14:xfrm>
                <a:off x="8519160" y="868387"/>
                <a:ext cx="230400" cy="120960"/>
              </p14:xfrm>
            </p:contentPart>
          </mc:Choice>
          <mc:Fallback xmlns="">
            <p:pic>
              <p:nvPicPr>
                <p:cNvPr id="96" name="Freihand 95">
                  <a:extLst>
                    <a:ext uri="{FF2B5EF4-FFF2-40B4-BE49-F238E27FC236}">
                      <a16:creationId xmlns:a16="http://schemas.microsoft.com/office/drawing/2014/main" id="{A394C284-DDE8-4E46-965B-020CA64F2421}"/>
                    </a:ext>
                  </a:extLst>
                </p:cNvPr>
                <p:cNvPicPr/>
                <p:nvPr/>
              </p:nvPicPr>
              <p:blipFill>
                <a:blip r:embed="rId166"/>
                <a:stretch>
                  <a:fillRect/>
                </a:stretch>
              </p:blipFill>
              <p:spPr>
                <a:xfrm>
                  <a:off x="8514840" y="864067"/>
                  <a:ext cx="23904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97" name="Freihand 96">
                  <a:extLst>
                    <a:ext uri="{FF2B5EF4-FFF2-40B4-BE49-F238E27FC236}">
                      <a16:creationId xmlns:a16="http://schemas.microsoft.com/office/drawing/2014/main" id="{72BD68F9-68A0-46B7-9585-C035A019F35D}"/>
                    </a:ext>
                  </a:extLst>
                </p14:cNvPr>
                <p14:cNvContentPartPr/>
                <p14:nvPr/>
              </p14:nvContentPartPr>
              <p14:xfrm>
                <a:off x="8911200" y="904027"/>
                <a:ext cx="97200" cy="102960"/>
              </p14:xfrm>
            </p:contentPart>
          </mc:Choice>
          <mc:Fallback xmlns="">
            <p:pic>
              <p:nvPicPr>
                <p:cNvPr id="97" name="Freihand 96">
                  <a:extLst>
                    <a:ext uri="{FF2B5EF4-FFF2-40B4-BE49-F238E27FC236}">
                      <a16:creationId xmlns:a16="http://schemas.microsoft.com/office/drawing/2014/main" id="{72BD68F9-68A0-46B7-9585-C035A019F35D}"/>
                    </a:ext>
                  </a:extLst>
                </p:cNvPr>
                <p:cNvPicPr/>
                <p:nvPr/>
              </p:nvPicPr>
              <p:blipFill>
                <a:blip r:embed="rId168"/>
                <a:stretch>
                  <a:fillRect/>
                </a:stretch>
              </p:blipFill>
              <p:spPr>
                <a:xfrm>
                  <a:off x="8906880" y="899707"/>
                  <a:ext cx="10584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98" name="Freihand 97">
                  <a:extLst>
                    <a:ext uri="{FF2B5EF4-FFF2-40B4-BE49-F238E27FC236}">
                      <a16:creationId xmlns:a16="http://schemas.microsoft.com/office/drawing/2014/main" id="{44C6CCD5-63B3-426E-855F-8C595D46EFAB}"/>
                    </a:ext>
                  </a:extLst>
                </p14:cNvPr>
                <p14:cNvContentPartPr/>
                <p14:nvPr/>
              </p14:nvContentPartPr>
              <p14:xfrm>
                <a:off x="9032880" y="874867"/>
                <a:ext cx="93240" cy="109800"/>
              </p14:xfrm>
            </p:contentPart>
          </mc:Choice>
          <mc:Fallback xmlns="">
            <p:pic>
              <p:nvPicPr>
                <p:cNvPr id="98" name="Freihand 97">
                  <a:extLst>
                    <a:ext uri="{FF2B5EF4-FFF2-40B4-BE49-F238E27FC236}">
                      <a16:creationId xmlns:a16="http://schemas.microsoft.com/office/drawing/2014/main" id="{44C6CCD5-63B3-426E-855F-8C595D46EFAB}"/>
                    </a:ext>
                  </a:extLst>
                </p:cNvPr>
                <p:cNvPicPr/>
                <p:nvPr/>
              </p:nvPicPr>
              <p:blipFill>
                <a:blip r:embed="rId170"/>
                <a:stretch>
                  <a:fillRect/>
                </a:stretch>
              </p:blipFill>
              <p:spPr>
                <a:xfrm>
                  <a:off x="9028560" y="870547"/>
                  <a:ext cx="10188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99" name="Freihand 98">
                  <a:extLst>
                    <a:ext uri="{FF2B5EF4-FFF2-40B4-BE49-F238E27FC236}">
                      <a16:creationId xmlns:a16="http://schemas.microsoft.com/office/drawing/2014/main" id="{B149428A-DD82-4BB5-A97E-CC82D8B3C745}"/>
                    </a:ext>
                  </a:extLst>
                </p14:cNvPr>
                <p14:cNvContentPartPr/>
                <p14:nvPr/>
              </p14:nvContentPartPr>
              <p14:xfrm>
                <a:off x="9091920" y="953707"/>
                <a:ext cx="74880" cy="19800"/>
              </p14:xfrm>
            </p:contentPart>
          </mc:Choice>
          <mc:Fallback xmlns="">
            <p:pic>
              <p:nvPicPr>
                <p:cNvPr id="99" name="Freihand 98">
                  <a:extLst>
                    <a:ext uri="{FF2B5EF4-FFF2-40B4-BE49-F238E27FC236}">
                      <a16:creationId xmlns:a16="http://schemas.microsoft.com/office/drawing/2014/main" id="{B149428A-DD82-4BB5-A97E-CC82D8B3C745}"/>
                    </a:ext>
                  </a:extLst>
                </p:cNvPr>
                <p:cNvPicPr/>
                <p:nvPr/>
              </p:nvPicPr>
              <p:blipFill>
                <a:blip r:embed="rId172"/>
                <a:stretch>
                  <a:fillRect/>
                </a:stretch>
              </p:blipFill>
              <p:spPr>
                <a:xfrm>
                  <a:off x="9087600" y="949387"/>
                  <a:ext cx="835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0" name="Freihand 99">
                  <a:extLst>
                    <a:ext uri="{FF2B5EF4-FFF2-40B4-BE49-F238E27FC236}">
                      <a16:creationId xmlns:a16="http://schemas.microsoft.com/office/drawing/2014/main" id="{391F92C0-3A70-4098-86B1-0B80401C6080}"/>
                    </a:ext>
                  </a:extLst>
                </p14:cNvPr>
                <p14:cNvContentPartPr/>
                <p14:nvPr/>
              </p14:nvContentPartPr>
              <p14:xfrm>
                <a:off x="9193440" y="880267"/>
                <a:ext cx="333360" cy="101520"/>
              </p14:xfrm>
            </p:contentPart>
          </mc:Choice>
          <mc:Fallback xmlns="">
            <p:pic>
              <p:nvPicPr>
                <p:cNvPr id="100" name="Freihand 99">
                  <a:extLst>
                    <a:ext uri="{FF2B5EF4-FFF2-40B4-BE49-F238E27FC236}">
                      <a16:creationId xmlns:a16="http://schemas.microsoft.com/office/drawing/2014/main" id="{391F92C0-3A70-4098-86B1-0B80401C6080}"/>
                    </a:ext>
                  </a:extLst>
                </p:cNvPr>
                <p:cNvPicPr/>
                <p:nvPr/>
              </p:nvPicPr>
              <p:blipFill>
                <a:blip r:embed="rId174"/>
                <a:stretch>
                  <a:fillRect/>
                </a:stretch>
              </p:blipFill>
              <p:spPr>
                <a:xfrm>
                  <a:off x="9189120" y="875947"/>
                  <a:ext cx="34200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1" name="Freihand 100">
                  <a:extLst>
                    <a:ext uri="{FF2B5EF4-FFF2-40B4-BE49-F238E27FC236}">
                      <a16:creationId xmlns:a16="http://schemas.microsoft.com/office/drawing/2014/main" id="{58506206-3B7B-44DD-B339-6EDFC3B60D39}"/>
                    </a:ext>
                  </a:extLst>
                </p14:cNvPr>
                <p14:cNvContentPartPr/>
                <p14:nvPr/>
              </p14:nvContentPartPr>
              <p14:xfrm>
                <a:off x="9559920" y="896107"/>
                <a:ext cx="171360" cy="81720"/>
              </p14:xfrm>
            </p:contentPart>
          </mc:Choice>
          <mc:Fallback xmlns="">
            <p:pic>
              <p:nvPicPr>
                <p:cNvPr id="101" name="Freihand 100">
                  <a:extLst>
                    <a:ext uri="{FF2B5EF4-FFF2-40B4-BE49-F238E27FC236}">
                      <a16:creationId xmlns:a16="http://schemas.microsoft.com/office/drawing/2014/main" id="{58506206-3B7B-44DD-B339-6EDFC3B60D39}"/>
                    </a:ext>
                  </a:extLst>
                </p:cNvPr>
                <p:cNvPicPr/>
                <p:nvPr/>
              </p:nvPicPr>
              <p:blipFill>
                <a:blip r:embed="rId176"/>
                <a:stretch>
                  <a:fillRect/>
                </a:stretch>
              </p:blipFill>
              <p:spPr>
                <a:xfrm>
                  <a:off x="9555600" y="891787"/>
                  <a:ext cx="1800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02" name="Freihand 101">
                  <a:extLst>
                    <a:ext uri="{FF2B5EF4-FFF2-40B4-BE49-F238E27FC236}">
                      <a16:creationId xmlns:a16="http://schemas.microsoft.com/office/drawing/2014/main" id="{8867A324-5F5F-4B9E-8876-39C18800BCA4}"/>
                    </a:ext>
                  </a:extLst>
                </p14:cNvPr>
                <p14:cNvContentPartPr/>
                <p14:nvPr/>
              </p14:nvContentPartPr>
              <p14:xfrm>
                <a:off x="9735240" y="853627"/>
                <a:ext cx="154080" cy="110880"/>
              </p14:xfrm>
            </p:contentPart>
          </mc:Choice>
          <mc:Fallback xmlns="">
            <p:pic>
              <p:nvPicPr>
                <p:cNvPr id="102" name="Freihand 101">
                  <a:extLst>
                    <a:ext uri="{FF2B5EF4-FFF2-40B4-BE49-F238E27FC236}">
                      <a16:creationId xmlns:a16="http://schemas.microsoft.com/office/drawing/2014/main" id="{8867A324-5F5F-4B9E-8876-39C18800BCA4}"/>
                    </a:ext>
                  </a:extLst>
                </p:cNvPr>
                <p:cNvPicPr/>
                <p:nvPr/>
              </p:nvPicPr>
              <p:blipFill>
                <a:blip r:embed="rId178"/>
                <a:stretch>
                  <a:fillRect/>
                </a:stretch>
              </p:blipFill>
              <p:spPr>
                <a:xfrm>
                  <a:off x="9730920" y="849307"/>
                  <a:ext cx="16272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03" name="Freihand 102">
                  <a:extLst>
                    <a:ext uri="{FF2B5EF4-FFF2-40B4-BE49-F238E27FC236}">
                      <a16:creationId xmlns:a16="http://schemas.microsoft.com/office/drawing/2014/main" id="{1F5867F1-012F-409D-8FA7-B7C10082D62E}"/>
                    </a:ext>
                  </a:extLst>
                </p14:cNvPr>
                <p14:cNvContentPartPr/>
                <p14:nvPr/>
              </p14:nvContentPartPr>
              <p14:xfrm>
                <a:off x="9730920" y="866947"/>
                <a:ext cx="95040" cy="3240"/>
              </p14:xfrm>
            </p:contentPart>
          </mc:Choice>
          <mc:Fallback xmlns="">
            <p:pic>
              <p:nvPicPr>
                <p:cNvPr id="103" name="Freihand 102">
                  <a:extLst>
                    <a:ext uri="{FF2B5EF4-FFF2-40B4-BE49-F238E27FC236}">
                      <a16:creationId xmlns:a16="http://schemas.microsoft.com/office/drawing/2014/main" id="{1F5867F1-012F-409D-8FA7-B7C10082D62E}"/>
                    </a:ext>
                  </a:extLst>
                </p:cNvPr>
                <p:cNvPicPr/>
                <p:nvPr/>
              </p:nvPicPr>
              <p:blipFill>
                <a:blip r:embed="rId180"/>
                <a:stretch>
                  <a:fillRect/>
                </a:stretch>
              </p:blipFill>
              <p:spPr>
                <a:xfrm>
                  <a:off x="9726600" y="862627"/>
                  <a:ext cx="10368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04" name="Freihand 103">
                  <a:extLst>
                    <a:ext uri="{FF2B5EF4-FFF2-40B4-BE49-F238E27FC236}">
                      <a16:creationId xmlns:a16="http://schemas.microsoft.com/office/drawing/2014/main" id="{6F66094C-2101-4C29-8964-227BFA70540C}"/>
                    </a:ext>
                  </a:extLst>
                </p14:cNvPr>
                <p14:cNvContentPartPr/>
                <p14:nvPr/>
              </p14:nvContentPartPr>
              <p14:xfrm>
                <a:off x="9925320" y="906187"/>
                <a:ext cx="127800" cy="60120"/>
              </p14:xfrm>
            </p:contentPart>
          </mc:Choice>
          <mc:Fallback xmlns="">
            <p:pic>
              <p:nvPicPr>
                <p:cNvPr id="104" name="Freihand 103">
                  <a:extLst>
                    <a:ext uri="{FF2B5EF4-FFF2-40B4-BE49-F238E27FC236}">
                      <a16:creationId xmlns:a16="http://schemas.microsoft.com/office/drawing/2014/main" id="{6F66094C-2101-4C29-8964-227BFA70540C}"/>
                    </a:ext>
                  </a:extLst>
                </p:cNvPr>
                <p:cNvPicPr/>
                <p:nvPr/>
              </p:nvPicPr>
              <p:blipFill>
                <a:blip r:embed="rId182"/>
                <a:stretch>
                  <a:fillRect/>
                </a:stretch>
              </p:blipFill>
              <p:spPr>
                <a:xfrm>
                  <a:off x="9921000" y="901867"/>
                  <a:ext cx="13644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05" name="Freihand 104">
                  <a:extLst>
                    <a:ext uri="{FF2B5EF4-FFF2-40B4-BE49-F238E27FC236}">
                      <a16:creationId xmlns:a16="http://schemas.microsoft.com/office/drawing/2014/main" id="{409F3675-972E-4E68-8E72-C44FADB2E3A7}"/>
                    </a:ext>
                  </a:extLst>
                </p14:cNvPr>
                <p14:cNvContentPartPr/>
                <p14:nvPr/>
              </p14:nvContentPartPr>
              <p14:xfrm>
                <a:off x="10065000" y="907627"/>
                <a:ext cx="325080" cy="155880"/>
              </p14:xfrm>
            </p:contentPart>
          </mc:Choice>
          <mc:Fallback xmlns="">
            <p:pic>
              <p:nvPicPr>
                <p:cNvPr id="105" name="Freihand 104">
                  <a:extLst>
                    <a:ext uri="{FF2B5EF4-FFF2-40B4-BE49-F238E27FC236}">
                      <a16:creationId xmlns:a16="http://schemas.microsoft.com/office/drawing/2014/main" id="{409F3675-972E-4E68-8E72-C44FADB2E3A7}"/>
                    </a:ext>
                  </a:extLst>
                </p:cNvPr>
                <p:cNvPicPr/>
                <p:nvPr/>
              </p:nvPicPr>
              <p:blipFill>
                <a:blip r:embed="rId184"/>
                <a:stretch>
                  <a:fillRect/>
                </a:stretch>
              </p:blipFill>
              <p:spPr>
                <a:xfrm>
                  <a:off x="10060680" y="903307"/>
                  <a:ext cx="3337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06" name="Freihand 105">
                  <a:extLst>
                    <a:ext uri="{FF2B5EF4-FFF2-40B4-BE49-F238E27FC236}">
                      <a16:creationId xmlns:a16="http://schemas.microsoft.com/office/drawing/2014/main" id="{736788C6-97C1-4E7C-8424-706D84B0145F}"/>
                    </a:ext>
                  </a:extLst>
                </p14:cNvPr>
                <p14:cNvContentPartPr/>
                <p14:nvPr/>
              </p14:nvContentPartPr>
              <p14:xfrm>
                <a:off x="9978960" y="806827"/>
                <a:ext cx="100440" cy="14760"/>
              </p14:xfrm>
            </p:contentPart>
          </mc:Choice>
          <mc:Fallback xmlns="">
            <p:pic>
              <p:nvPicPr>
                <p:cNvPr id="106" name="Freihand 105">
                  <a:extLst>
                    <a:ext uri="{FF2B5EF4-FFF2-40B4-BE49-F238E27FC236}">
                      <a16:creationId xmlns:a16="http://schemas.microsoft.com/office/drawing/2014/main" id="{736788C6-97C1-4E7C-8424-706D84B0145F}"/>
                    </a:ext>
                  </a:extLst>
                </p:cNvPr>
                <p:cNvPicPr/>
                <p:nvPr/>
              </p:nvPicPr>
              <p:blipFill>
                <a:blip r:embed="rId186"/>
                <a:stretch>
                  <a:fillRect/>
                </a:stretch>
              </p:blipFill>
              <p:spPr>
                <a:xfrm>
                  <a:off x="9974640" y="802507"/>
                  <a:ext cx="1090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08" name="Freihand 107">
                  <a:extLst>
                    <a:ext uri="{FF2B5EF4-FFF2-40B4-BE49-F238E27FC236}">
                      <a16:creationId xmlns:a16="http://schemas.microsoft.com/office/drawing/2014/main" id="{D49FA6E5-4361-4F1C-8B84-8B75DC7BEF30}"/>
                    </a:ext>
                  </a:extLst>
                </p14:cNvPr>
                <p14:cNvContentPartPr/>
                <p14:nvPr/>
              </p14:nvContentPartPr>
              <p14:xfrm>
                <a:off x="10471800" y="871987"/>
                <a:ext cx="241560" cy="247320"/>
              </p14:xfrm>
            </p:contentPart>
          </mc:Choice>
          <mc:Fallback xmlns="">
            <p:pic>
              <p:nvPicPr>
                <p:cNvPr id="108" name="Freihand 107">
                  <a:extLst>
                    <a:ext uri="{FF2B5EF4-FFF2-40B4-BE49-F238E27FC236}">
                      <a16:creationId xmlns:a16="http://schemas.microsoft.com/office/drawing/2014/main" id="{D49FA6E5-4361-4F1C-8B84-8B75DC7BEF30}"/>
                    </a:ext>
                  </a:extLst>
                </p:cNvPr>
                <p:cNvPicPr/>
                <p:nvPr/>
              </p:nvPicPr>
              <p:blipFill>
                <a:blip r:embed="rId188"/>
                <a:stretch>
                  <a:fillRect/>
                </a:stretch>
              </p:blipFill>
              <p:spPr>
                <a:xfrm>
                  <a:off x="10467480" y="867667"/>
                  <a:ext cx="25020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09" name="Freihand 108">
                  <a:extLst>
                    <a:ext uri="{FF2B5EF4-FFF2-40B4-BE49-F238E27FC236}">
                      <a16:creationId xmlns:a16="http://schemas.microsoft.com/office/drawing/2014/main" id="{26465140-F746-4DEB-B761-6786DCAB820D}"/>
                    </a:ext>
                  </a:extLst>
                </p14:cNvPr>
                <p14:cNvContentPartPr/>
                <p14:nvPr/>
              </p14:nvContentPartPr>
              <p14:xfrm>
                <a:off x="10540920" y="824107"/>
                <a:ext cx="15480" cy="6840"/>
              </p14:xfrm>
            </p:contentPart>
          </mc:Choice>
          <mc:Fallback xmlns="">
            <p:pic>
              <p:nvPicPr>
                <p:cNvPr id="109" name="Freihand 108">
                  <a:extLst>
                    <a:ext uri="{FF2B5EF4-FFF2-40B4-BE49-F238E27FC236}">
                      <a16:creationId xmlns:a16="http://schemas.microsoft.com/office/drawing/2014/main" id="{26465140-F746-4DEB-B761-6786DCAB820D}"/>
                    </a:ext>
                  </a:extLst>
                </p:cNvPr>
                <p:cNvPicPr/>
                <p:nvPr/>
              </p:nvPicPr>
              <p:blipFill>
                <a:blip r:embed="rId190"/>
                <a:stretch>
                  <a:fillRect/>
                </a:stretch>
              </p:blipFill>
              <p:spPr>
                <a:xfrm>
                  <a:off x="10536600" y="819787"/>
                  <a:ext cx="2412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11" name="Freihand 110">
                  <a:extLst>
                    <a:ext uri="{FF2B5EF4-FFF2-40B4-BE49-F238E27FC236}">
                      <a16:creationId xmlns:a16="http://schemas.microsoft.com/office/drawing/2014/main" id="{13082BD0-6BA4-4972-8862-B882EFFC2D36}"/>
                    </a:ext>
                  </a:extLst>
                </p14:cNvPr>
                <p14:cNvContentPartPr/>
                <p14:nvPr/>
              </p14:nvContentPartPr>
              <p14:xfrm>
                <a:off x="10849440" y="865867"/>
                <a:ext cx="94680" cy="110880"/>
              </p14:xfrm>
            </p:contentPart>
          </mc:Choice>
          <mc:Fallback xmlns="">
            <p:pic>
              <p:nvPicPr>
                <p:cNvPr id="111" name="Freihand 110">
                  <a:extLst>
                    <a:ext uri="{FF2B5EF4-FFF2-40B4-BE49-F238E27FC236}">
                      <a16:creationId xmlns:a16="http://schemas.microsoft.com/office/drawing/2014/main" id="{13082BD0-6BA4-4972-8862-B882EFFC2D36}"/>
                    </a:ext>
                  </a:extLst>
                </p:cNvPr>
                <p:cNvPicPr/>
                <p:nvPr/>
              </p:nvPicPr>
              <p:blipFill>
                <a:blip r:embed="rId192"/>
                <a:stretch>
                  <a:fillRect/>
                </a:stretch>
              </p:blipFill>
              <p:spPr>
                <a:xfrm>
                  <a:off x="10845120" y="861547"/>
                  <a:ext cx="10332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12" name="Freihand 111">
                  <a:extLst>
                    <a:ext uri="{FF2B5EF4-FFF2-40B4-BE49-F238E27FC236}">
                      <a16:creationId xmlns:a16="http://schemas.microsoft.com/office/drawing/2014/main" id="{118A1C6A-E3B2-4620-8A15-06ECF2DD3ADC}"/>
                    </a:ext>
                  </a:extLst>
                </p14:cNvPr>
                <p14:cNvContentPartPr/>
                <p14:nvPr/>
              </p14:nvContentPartPr>
              <p14:xfrm>
                <a:off x="10927560" y="933187"/>
                <a:ext cx="55800" cy="58320"/>
              </p14:xfrm>
            </p:contentPart>
          </mc:Choice>
          <mc:Fallback xmlns="">
            <p:pic>
              <p:nvPicPr>
                <p:cNvPr id="112" name="Freihand 111">
                  <a:extLst>
                    <a:ext uri="{FF2B5EF4-FFF2-40B4-BE49-F238E27FC236}">
                      <a16:creationId xmlns:a16="http://schemas.microsoft.com/office/drawing/2014/main" id="{118A1C6A-E3B2-4620-8A15-06ECF2DD3ADC}"/>
                    </a:ext>
                  </a:extLst>
                </p:cNvPr>
                <p:cNvPicPr/>
                <p:nvPr/>
              </p:nvPicPr>
              <p:blipFill>
                <a:blip r:embed="rId194"/>
                <a:stretch>
                  <a:fillRect/>
                </a:stretch>
              </p:blipFill>
              <p:spPr>
                <a:xfrm>
                  <a:off x="10923240" y="928867"/>
                  <a:ext cx="6444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13" name="Freihand 112">
                  <a:extLst>
                    <a:ext uri="{FF2B5EF4-FFF2-40B4-BE49-F238E27FC236}">
                      <a16:creationId xmlns:a16="http://schemas.microsoft.com/office/drawing/2014/main" id="{A717CEAE-FFEB-49B0-A833-43E4E474C1C0}"/>
                    </a:ext>
                  </a:extLst>
                </p14:cNvPr>
                <p14:cNvContentPartPr/>
                <p14:nvPr/>
              </p14:nvContentPartPr>
              <p14:xfrm>
                <a:off x="10935840" y="931747"/>
                <a:ext cx="103320" cy="61560"/>
              </p14:xfrm>
            </p:contentPart>
          </mc:Choice>
          <mc:Fallback xmlns="">
            <p:pic>
              <p:nvPicPr>
                <p:cNvPr id="113" name="Freihand 112">
                  <a:extLst>
                    <a:ext uri="{FF2B5EF4-FFF2-40B4-BE49-F238E27FC236}">
                      <a16:creationId xmlns:a16="http://schemas.microsoft.com/office/drawing/2014/main" id="{A717CEAE-FFEB-49B0-A833-43E4E474C1C0}"/>
                    </a:ext>
                  </a:extLst>
                </p:cNvPr>
                <p:cNvPicPr/>
                <p:nvPr/>
              </p:nvPicPr>
              <p:blipFill>
                <a:blip r:embed="rId196"/>
                <a:stretch>
                  <a:fillRect/>
                </a:stretch>
              </p:blipFill>
              <p:spPr>
                <a:xfrm>
                  <a:off x="10931520" y="927427"/>
                  <a:ext cx="11196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14" name="Freihand 113">
                  <a:extLst>
                    <a:ext uri="{FF2B5EF4-FFF2-40B4-BE49-F238E27FC236}">
                      <a16:creationId xmlns:a16="http://schemas.microsoft.com/office/drawing/2014/main" id="{1FA58B5F-B08A-49B2-805C-264076A1E735}"/>
                    </a:ext>
                  </a:extLst>
                </p14:cNvPr>
                <p14:cNvContentPartPr/>
                <p14:nvPr/>
              </p14:nvContentPartPr>
              <p14:xfrm>
                <a:off x="11016120" y="927067"/>
                <a:ext cx="73080" cy="92160"/>
              </p14:xfrm>
            </p:contentPart>
          </mc:Choice>
          <mc:Fallback xmlns="">
            <p:pic>
              <p:nvPicPr>
                <p:cNvPr id="114" name="Freihand 113">
                  <a:extLst>
                    <a:ext uri="{FF2B5EF4-FFF2-40B4-BE49-F238E27FC236}">
                      <a16:creationId xmlns:a16="http://schemas.microsoft.com/office/drawing/2014/main" id="{1FA58B5F-B08A-49B2-805C-264076A1E735}"/>
                    </a:ext>
                  </a:extLst>
                </p:cNvPr>
                <p:cNvPicPr/>
                <p:nvPr/>
              </p:nvPicPr>
              <p:blipFill>
                <a:blip r:embed="rId198"/>
                <a:stretch>
                  <a:fillRect/>
                </a:stretch>
              </p:blipFill>
              <p:spPr>
                <a:xfrm>
                  <a:off x="11011800" y="922747"/>
                  <a:ext cx="8172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15" name="Freihand 114">
                  <a:extLst>
                    <a:ext uri="{FF2B5EF4-FFF2-40B4-BE49-F238E27FC236}">
                      <a16:creationId xmlns:a16="http://schemas.microsoft.com/office/drawing/2014/main" id="{0B9D826C-8E80-4BD5-AFE3-76C7964263BD}"/>
                    </a:ext>
                  </a:extLst>
                </p14:cNvPr>
                <p14:cNvContentPartPr/>
                <p14:nvPr/>
              </p14:nvContentPartPr>
              <p14:xfrm>
                <a:off x="11032680" y="942187"/>
                <a:ext cx="60480" cy="54720"/>
              </p14:xfrm>
            </p:contentPart>
          </mc:Choice>
          <mc:Fallback xmlns="">
            <p:pic>
              <p:nvPicPr>
                <p:cNvPr id="115" name="Freihand 114">
                  <a:extLst>
                    <a:ext uri="{FF2B5EF4-FFF2-40B4-BE49-F238E27FC236}">
                      <a16:creationId xmlns:a16="http://schemas.microsoft.com/office/drawing/2014/main" id="{0B9D826C-8E80-4BD5-AFE3-76C7964263BD}"/>
                    </a:ext>
                  </a:extLst>
                </p:cNvPr>
                <p:cNvPicPr/>
                <p:nvPr/>
              </p:nvPicPr>
              <p:blipFill>
                <a:blip r:embed="rId200"/>
                <a:stretch>
                  <a:fillRect/>
                </a:stretch>
              </p:blipFill>
              <p:spPr>
                <a:xfrm>
                  <a:off x="11028360" y="937867"/>
                  <a:ext cx="6912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16" name="Freihand 115">
                  <a:extLst>
                    <a:ext uri="{FF2B5EF4-FFF2-40B4-BE49-F238E27FC236}">
                      <a16:creationId xmlns:a16="http://schemas.microsoft.com/office/drawing/2014/main" id="{BD7E3D2C-6F3C-4D90-A137-C3206BCF4BF9}"/>
                    </a:ext>
                  </a:extLst>
                </p14:cNvPr>
                <p14:cNvContentPartPr/>
                <p14:nvPr/>
              </p14:nvContentPartPr>
              <p14:xfrm>
                <a:off x="11127720" y="850747"/>
                <a:ext cx="66960" cy="186120"/>
              </p14:xfrm>
            </p:contentPart>
          </mc:Choice>
          <mc:Fallback xmlns="">
            <p:pic>
              <p:nvPicPr>
                <p:cNvPr id="116" name="Freihand 115">
                  <a:extLst>
                    <a:ext uri="{FF2B5EF4-FFF2-40B4-BE49-F238E27FC236}">
                      <a16:creationId xmlns:a16="http://schemas.microsoft.com/office/drawing/2014/main" id="{BD7E3D2C-6F3C-4D90-A137-C3206BCF4BF9}"/>
                    </a:ext>
                  </a:extLst>
                </p:cNvPr>
                <p:cNvPicPr/>
                <p:nvPr/>
              </p:nvPicPr>
              <p:blipFill>
                <a:blip r:embed="rId202"/>
                <a:stretch>
                  <a:fillRect/>
                </a:stretch>
              </p:blipFill>
              <p:spPr>
                <a:xfrm>
                  <a:off x="11123400" y="846427"/>
                  <a:ext cx="7560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17" name="Freihand 116">
                  <a:extLst>
                    <a:ext uri="{FF2B5EF4-FFF2-40B4-BE49-F238E27FC236}">
                      <a16:creationId xmlns:a16="http://schemas.microsoft.com/office/drawing/2014/main" id="{9A051533-0692-4B69-B765-6C529B3A7A35}"/>
                    </a:ext>
                  </a:extLst>
                </p14:cNvPr>
                <p14:cNvContentPartPr/>
                <p14:nvPr/>
              </p14:nvContentPartPr>
              <p14:xfrm>
                <a:off x="11193600" y="869827"/>
                <a:ext cx="96480" cy="136080"/>
              </p14:xfrm>
            </p:contentPart>
          </mc:Choice>
          <mc:Fallback xmlns="">
            <p:pic>
              <p:nvPicPr>
                <p:cNvPr id="117" name="Freihand 116">
                  <a:extLst>
                    <a:ext uri="{FF2B5EF4-FFF2-40B4-BE49-F238E27FC236}">
                      <a16:creationId xmlns:a16="http://schemas.microsoft.com/office/drawing/2014/main" id="{9A051533-0692-4B69-B765-6C529B3A7A35}"/>
                    </a:ext>
                  </a:extLst>
                </p:cNvPr>
                <p:cNvPicPr/>
                <p:nvPr/>
              </p:nvPicPr>
              <p:blipFill>
                <a:blip r:embed="rId204"/>
                <a:stretch>
                  <a:fillRect/>
                </a:stretch>
              </p:blipFill>
              <p:spPr>
                <a:xfrm>
                  <a:off x="11189280" y="865507"/>
                  <a:ext cx="10512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18" name="Freihand 117">
                  <a:extLst>
                    <a:ext uri="{FF2B5EF4-FFF2-40B4-BE49-F238E27FC236}">
                      <a16:creationId xmlns:a16="http://schemas.microsoft.com/office/drawing/2014/main" id="{020A1C8C-9C25-4CE0-9B53-8C69044CFAC0}"/>
                    </a:ext>
                  </a:extLst>
                </p14:cNvPr>
                <p14:cNvContentPartPr/>
                <p14:nvPr/>
              </p14:nvContentPartPr>
              <p14:xfrm>
                <a:off x="11323200" y="918427"/>
                <a:ext cx="252720" cy="74520"/>
              </p14:xfrm>
            </p:contentPart>
          </mc:Choice>
          <mc:Fallback xmlns="">
            <p:pic>
              <p:nvPicPr>
                <p:cNvPr id="118" name="Freihand 117">
                  <a:extLst>
                    <a:ext uri="{FF2B5EF4-FFF2-40B4-BE49-F238E27FC236}">
                      <a16:creationId xmlns:a16="http://schemas.microsoft.com/office/drawing/2014/main" id="{020A1C8C-9C25-4CE0-9B53-8C69044CFAC0}"/>
                    </a:ext>
                  </a:extLst>
                </p:cNvPr>
                <p:cNvPicPr/>
                <p:nvPr/>
              </p:nvPicPr>
              <p:blipFill>
                <a:blip r:embed="rId206"/>
                <a:stretch>
                  <a:fillRect/>
                </a:stretch>
              </p:blipFill>
              <p:spPr>
                <a:xfrm>
                  <a:off x="11318880" y="914107"/>
                  <a:ext cx="26136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19" name="Freihand 118">
                  <a:extLst>
                    <a:ext uri="{FF2B5EF4-FFF2-40B4-BE49-F238E27FC236}">
                      <a16:creationId xmlns:a16="http://schemas.microsoft.com/office/drawing/2014/main" id="{49572195-D2BC-4AD6-BA75-9384BD0A6155}"/>
                    </a:ext>
                  </a:extLst>
                </p14:cNvPr>
                <p14:cNvContentPartPr/>
                <p14:nvPr/>
              </p14:nvContentPartPr>
              <p14:xfrm>
                <a:off x="11549640" y="893947"/>
                <a:ext cx="19800" cy="23400"/>
              </p14:xfrm>
            </p:contentPart>
          </mc:Choice>
          <mc:Fallback xmlns="">
            <p:pic>
              <p:nvPicPr>
                <p:cNvPr id="119" name="Freihand 118">
                  <a:extLst>
                    <a:ext uri="{FF2B5EF4-FFF2-40B4-BE49-F238E27FC236}">
                      <a16:creationId xmlns:a16="http://schemas.microsoft.com/office/drawing/2014/main" id="{49572195-D2BC-4AD6-BA75-9384BD0A6155}"/>
                    </a:ext>
                  </a:extLst>
                </p:cNvPr>
                <p:cNvPicPr/>
                <p:nvPr/>
              </p:nvPicPr>
              <p:blipFill>
                <a:blip r:embed="rId208"/>
                <a:stretch>
                  <a:fillRect/>
                </a:stretch>
              </p:blipFill>
              <p:spPr>
                <a:xfrm>
                  <a:off x="11545320" y="889627"/>
                  <a:ext cx="2844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20" name="Freihand 119">
                  <a:extLst>
                    <a:ext uri="{FF2B5EF4-FFF2-40B4-BE49-F238E27FC236}">
                      <a16:creationId xmlns:a16="http://schemas.microsoft.com/office/drawing/2014/main" id="{0E696513-66BF-4109-8EA1-78BAA36B3AC4}"/>
                    </a:ext>
                  </a:extLst>
                </p14:cNvPr>
                <p14:cNvContentPartPr/>
                <p14:nvPr/>
              </p14:nvContentPartPr>
              <p14:xfrm>
                <a:off x="11593200" y="933187"/>
                <a:ext cx="79920" cy="66960"/>
              </p14:xfrm>
            </p:contentPart>
          </mc:Choice>
          <mc:Fallback xmlns="">
            <p:pic>
              <p:nvPicPr>
                <p:cNvPr id="120" name="Freihand 119">
                  <a:extLst>
                    <a:ext uri="{FF2B5EF4-FFF2-40B4-BE49-F238E27FC236}">
                      <a16:creationId xmlns:a16="http://schemas.microsoft.com/office/drawing/2014/main" id="{0E696513-66BF-4109-8EA1-78BAA36B3AC4}"/>
                    </a:ext>
                  </a:extLst>
                </p:cNvPr>
                <p:cNvPicPr/>
                <p:nvPr/>
              </p:nvPicPr>
              <p:blipFill>
                <a:blip r:embed="rId210"/>
                <a:stretch>
                  <a:fillRect/>
                </a:stretch>
              </p:blipFill>
              <p:spPr>
                <a:xfrm>
                  <a:off x="11588880" y="928867"/>
                  <a:ext cx="8856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21" name="Freihand 120">
                  <a:extLst>
                    <a:ext uri="{FF2B5EF4-FFF2-40B4-BE49-F238E27FC236}">
                      <a16:creationId xmlns:a16="http://schemas.microsoft.com/office/drawing/2014/main" id="{7118933A-6DFF-4475-A2E2-3092A326B5B1}"/>
                    </a:ext>
                  </a:extLst>
                </p14:cNvPr>
                <p14:cNvContentPartPr/>
                <p14:nvPr/>
              </p14:nvContentPartPr>
              <p14:xfrm>
                <a:off x="11676720" y="858667"/>
                <a:ext cx="76680" cy="233280"/>
              </p14:xfrm>
            </p:contentPart>
          </mc:Choice>
          <mc:Fallback xmlns="">
            <p:pic>
              <p:nvPicPr>
                <p:cNvPr id="121" name="Freihand 120">
                  <a:extLst>
                    <a:ext uri="{FF2B5EF4-FFF2-40B4-BE49-F238E27FC236}">
                      <a16:creationId xmlns:a16="http://schemas.microsoft.com/office/drawing/2014/main" id="{7118933A-6DFF-4475-A2E2-3092A326B5B1}"/>
                    </a:ext>
                  </a:extLst>
                </p:cNvPr>
                <p:cNvPicPr/>
                <p:nvPr/>
              </p:nvPicPr>
              <p:blipFill>
                <a:blip r:embed="rId212"/>
                <a:stretch>
                  <a:fillRect/>
                </a:stretch>
              </p:blipFill>
              <p:spPr>
                <a:xfrm>
                  <a:off x="11672400" y="854347"/>
                  <a:ext cx="8532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22" name="Freihand 121">
                  <a:extLst>
                    <a:ext uri="{FF2B5EF4-FFF2-40B4-BE49-F238E27FC236}">
                      <a16:creationId xmlns:a16="http://schemas.microsoft.com/office/drawing/2014/main" id="{B242F894-DDF0-40BE-B530-01F0A3A32540}"/>
                    </a:ext>
                  </a:extLst>
                </p14:cNvPr>
                <p14:cNvContentPartPr/>
                <p14:nvPr/>
              </p14:nvContentPartPr>
              <p14:xfrm>
                <a:off x="11804160" y="943987"/>
                <a:ext cx="166680" cy="57600"/>
              </p14:xfrm>
            </p:contentPart>
          </mc:Choice>
          <mc:Fallback xmlns="">
            <p:pic>
              <p:nvPicPr>
                <p:cNvPr id="122" name="Freihand 121">
                  <a:extLst>
                    <a:ext uri="{FF2B5EF4-FFF2-40B4-BE49-F238E27FC236}">
                      <a16:creationId xmlns:a16="http://schemas.microsoft.com/office/drawing/2014/main" id="{B242F894-DDF0-40BE-B530-01F0A3A32540}"/>
                    </a:ext>
                  </a:extLst>
                </p:cNvPr>
                <p:cNvPicPr/>
                <p:nvPr/>
              </p:nvPicPr>
              <p:blipFill>
                <a:blip r:embed="rId214"/>
                <a:stretch>
                  <a:fillRect/>
                </a:stretch>
              </p:blipFill>
              <p:spPr>
                <a:xfrm>
                  <a:off x="11799840" y="939667"/>
                  <a:ext cx="17532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23" name="Freihand 122">
                  <a:extLst>
                    <a:ext uri="{FF2B5EF4-FFF2-40B4-BE49-F238E27FC236}">
                      <a16:creationId xmlns:a16="http://schemas.microsoft.com/office/drawing/2014/main" id="{E66BBC03-AD2D-4CE1-B4CD-3DB7BECC827B}"/>
                    </a:ext>
                  </a:extLst>
                </p14:cNvPr>
                <p14:cNvContentPartPr/>
                <p14:nvPr/>
              </p14:nvContentPartPr>
              <p14:xfrm>
                <a:off x="11979840" y="895027"/>
                <a:ext cx="203400" cy="201960"/>
              </p14:xfrm>
            </p:contentPart>
          </mc:Choice>
          <mc:Fallback xmlns="">
            <p:pic>
              <p:nvPicPr>
                <p:cNvPr id="123" name="Freihand 122">
                  <a:extLst>
                    <a:ext uri="{FF2B5EF4-FFF2-40B4-BE49-F238E27FC236}">
                      <a16:creationId xmlns:a16="http://schemas.microsoft.com/office/drawing/2014/main" id="{E66BBC03-AD2D-4CE1-B4CD-3DB7BECC827B}"/>
                    </a:ext>
                  </a:extLst>
                </p:cNvPr>
                <p:cNvPicPr/>
                <p:nvPr/>
              </p:nvPicPr>
              <p:blipFill>
                <a:blip r:embed="rId216"/>
                <a:stretch>
                  <a:fillRect/>
                </a:stretch>
              </p:blipFill>
              <p:spPr>
                <a:xfrm>
                  <a:off x="11975520" y="890707"/>
                  <a:ext cx="21204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25" name="Freihand 124">
                  <a:extLst>
                    <a:ext uri="{FF2B5EF4-FFF2-40B4-BE49-F238E27FC236}">
                      <a16:creationId xmlns:a16="http://schemas.microsoft.com/office/drawing/2014/main" id="{FD7E96B3-E9BD-4DDB-A5A3-ED318539FD70}"/>
                    </a:ext>
                  </a:extLst>
                </p14:cNvPr>
                <p14:cNvContentPartPr/>
                <p14:nvPr/>
              </p14:nvContentPartPr>
              <p14:xfrm>
                <a:off x="7147920" y="1168987"/>
                <a:ext cx="167040" cy="159480"/>
              </p14:xfrm>
            </p:contentPart>
          </mc:Choice>
          <mc:Fallback xmlns="">
            <p:pic>
              <p:nvPicPr>
                <p:cNvPr id="125" name="Freihand 124">
                  <a:extLst>
                    <a:ext uri="{FF2B5EF4-FFF2-40B4-BE49-F238E27FC236}">
                      <a16:creationId xmlns:a16="http://schemas.microsoft.com/office/drawing/2014/main" id="{FD7E96B3-E9BD-4DDB-A5A3-ED318539FD70}"/>
                    </a:ext>
                  </a:extLst>
                </p:cNvPr>
                <p:cNvPicPr/>
                <p:nvPr/>
              </p:nvPicPr>
              <p:blipFill>
                <a:blip r:embed="rId218"/>
                <a:stretch>
                  <a:fillRect/>
                </a:stretch>
              </p:blipFill>
              <p:spPr>
                <a:xfrm>
                  <a:off x="7143600" y="1164667"/>
                  <a:ext cx="1756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26" name="Freihand 125">
                  <a:extLst>
                    <a:ext uri="{FF2B5EF4-FFF2-40B4-BE49-F238E27FC236}">
                      <a16:creationId xmlns:a16="http://schemas.microsoft.com/office/drawing/2014/main" id="{A58FBA7E-C111-4BF5-BB96-EADC16BFA852}"/>
                    </a:ext>
                  </a:extLst>
                </p14:cNvPr>
                <p14:cNvContentPartPr/>
                <p14:nvPr/>
              </p14:nvContentPartPr>
              <p14:xfrm>
                <a:off x="7359600" y="1187707"/>
                <a:ext cx="433080" cy="96840"/>
              </p14:xfrm>
            </p:contentPart>
          </mc:Choice>
          <mc:Fallback xmlns="">
            <p:pic>
              <p:nvPicPr>
                <p:cNvPr id="126" name="Freihand 125">
                  <a:extLst>
                    <a:ext uri="{FF2B5EF4-FFF2-40B4-BE49-F238E27FC236}">
                      <a16:creationId xmlns:a16="http://schemas.microsoft.com/office/drawing/2014/main" id="{A58FBA7E-C111-4BF5-BB96-EADC16BFA852}"/>
                    </a:ext>
                  </a:extLst>
                </p:cNvPr>
                <p:cNvPicPr/>
                <p:nvPr/>
              </p:nvPicPr>
              <p:blipFill>
                <a:blip r:embed="rId220"/>
                <a:stretch>
                  <a:fillRect/>
                </a:stretch>
              </p:blipFill>
              <p:spPr>
                <a:xfrm>
                  <a:off x="7355280" y="1183387"/>
                  <a:ext cx="4417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27" name="Freihand 126">
                  <a:extLst>
                    <a:ext uri="{FF2B5EF4-FFF2-40B4-BE49-F238E27FC236}">
                      <a16:creationId xmlns:a16="http://schemas.microsoft.com/office/drawing/2014/main" id="{1BF06B3B-16AC-4F0D-BF55-034E1B0C5C42}"/>
                    </a:ext>
                  </a:extLst>
                </p14:cNvPr>
                <p14:cNvContentPartPr/>
                <p14:nvPr/>
              </p14:nvContentPartPr>
              <p14:xfrm>
                <a:off x="7805280" y="1173307"/>
                <a:ext cx="13320" cy="20160"/>
              </p14:xfrm>
            </p:contentPart>
          </mc:Choice>
          <mc:Fallback xmlns="">
            <p:pic>
              <p:nvPicPr>
                <p:cNvPr id="127" name="Freihand 126">
                  <a:extLst>
                    <a:ext uri="{FF2B5EF4-FFF2-40B4-BE49-F238E27FC236}">
                      <a16:creationId xmlns:a16="http://schemas.microsoft.com/office/drawing/2014/main" id="{1BF06B3B-16AC-4F0D-BF55-034E1B0C5C42}"/>
                    </a:ext>
                  </a:extLst>
                </p:cNvPr>
                <p:cNvPicPr/>
                <p:nvPr/>
              </p:nvPicPr>
              <p:blipFill>
                <a:blip r:embed="rId222"/>
                <a:stretch>
                  <a:fillRect/>
                </a:stretch>
              </p:blipFill>
              <p:spPr>
                <a:xfrm>
                  <a:off x="7800960" y="1168987"/>
                  <a:ext cx="2196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28" name="Freihand 127">
                  <a:extLst>
                    <a:ext uri="{FF2B5EF4-FFF2-40B4-BE49-F238E27FC236}">
                      <a16:creationId xmlns:a16="http://schemas.microsoft.com/office/drawing/2014/main" id="{F66ECC9B-332A-452A-BD96-E0DFFB3BC31A}"/>
                    </a:ext>
                  </a:extLst>
                </p14:cNvPr>
                <p14:cNvContentPartPr/>
                <p14:nvPr/>
              </p14:nvContentPartPr>
              <p14:xfrm>
                <a:off x="7842720" y="1221907"/>
                <a:ext cx="129960" cy="50040"/>
              </p14:xfrm>
            </p:contentPart>
          </mc:Choice>
          <mc:Fallback xmlns="">
            <p:pic>
              <p:nvPicPr>
                <p:cNvPr id="128" name="Freihand 127">
                  <a:extLst>
                    <a:ext uri="{FF2B5EF4-FFF2-40B4-BE49-F238E27FC236}">
                      <a16:creationId xmlns:a16="http://schemas.microsoft.com/office/drawing/2014/main" id="{F66ECC9B-332A-452A-BD96-E0DFFB3BC31A}"/>
                    </a:ext>
                  </a:extLst>
                </p:cNvPr>
                <p:cNvPicPr/>
                <p:nvPr/>
              </p:nvPicPr>
              <p:blipFill>
                <a:blip r:embed="rId224"/>
                <a:stretch>
                  <a:fillRect/>
                </a:stretch>
              </p:blipFill>
              <p:spPr>
                <a:xfrm>
                  <a:off x="7838400" y="1217587"/>
                  <a:ext cx="1386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29" name="Freihand 128">
                  <a:extLst>
                    <a:ext uri="{FF2B5EF4-FFF2-40B4-BE49-F238E27FC236}">
                      <a16:creationId xmlns:a16="http://schemas.microsoft.com/office/drawing/2014/main" id="{973C16C8-23E7-4652-A4A2-1D5E9C341403}"/>
                    </a:ext>
                  </a:extLst>
                </p14:cNvPr>
                <p14:cNvContentPartPr/>
                <p14:nvPr/>
              </p14:nvContentPartPr>
              <p14:xfrm>
                <a:off x="8213160" y="1235227"/>
                <a:ext cx="161280" cy="5760"/>
              </p14:xfrm>
            </p:contentPart>
          </mc:Choice>
          <mc:Fallback xmlns="">
            <p:pic>
              <p:nvPicPr>
                <p:cNvPr id="129" name="Freihand 128">
                  <a:extLst>
                    <a:ext uri="{FF2B5EF4-FFF2-40B4-BE49-F238E27FC236}">
                      <a16:creationId xmlns:a16="http://schemas.microsoft.com/office/drawing/2014/main" id="{973C16C8-23E7-4652-A4A2-1D5E9C341403}"/>
                    </a:ext>
                  </a:extLst>
                </p:cNvPr>
                <p:cNvPicPr/>
                <p:nvPr/>
              </p:nvPicPr>
              <p:blipFill>
                <a:blip r:embed="rId226"/>
                <a:stretch>
                  <a:fillRect/>
                </a:stretch>
              </p:blipFill>
              <p:spPr>
                <a:xfrm>
                  <a:off x="8208840" y="1230907"/>
                  <a:ext cx="16992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30" name="Freihand 129">
                  <a:extLst>
                    <a:ext uri="{FF2B5EF4-FFF2-40B4-BE49-F238E27FC236}">
                      <a16:creationId xmlns:a16="http://schemas.microsoft.com/office/drawing/2014/main" id="{6E6EF55B-C2D2-49B3-8DFC-36F5CB731271}"/>
                    </a:ext>
                  </a:extLst>
                </p14:cNvPr>
                <p14:cNvContentPartPr/>
                <p14:nvPr/>
              </p14:nvContentPartPr>
              <p14:xfrm>
                <a:off x="8216400" y="1271587"/>
                <a:ext cx="160200" cy="11160"/>
              </p14:xfrm>
            </p:contentPart>
          </mc:Choice>
          <mc:Fallback xmlns="">
            <p:pic>
              <p:nvPicPr>
                <p:cNvPr id="130" name="Freihand 129">
                  <a:extLst>
                    <a:ext uri="{FF2B5EF4-FFF2-40B4-BE49-F238E27FC236}">
                      <a16:creationId xmlns:a16="http://schemas.microsoft.com/office/drawing/2014/main" id="{6E6EF55B-C2D2-49B3-8DFC-36F5CB731271}"/>
                    </a:ext>
                  </a:extLst>
                </p:cNvPr>
                <p:cNvPicPr/>
                <p:nvPr/>
              </p:nvPicPr>
              <p:blipFill>
                <a:blip r:embed="rId228"/>
                <a:stretch>
                  <a:fillRect/>
                </a:stretch>
              </p:blipFill>
              <p:spPr>
                <a:xfrm>
                  <a:off x="8212080" y="1267267"/>
                  <a:ext cx="1688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31" name="Freihand 130">
                  <a:extLst>
                    <a:ext uri="{FF2B5EF4-FFF2-40B4-BE49-F238E27FC236}">
                      <a16:creationId xmlns:a16="http://schemas.microsoft.com/office/drawing/2014/main" id="{3B6C1A27-2526-4586-B466-113C9BE7D46E}"/>
                    </a:ext>
                  </a:extLst>
                </p14:cNvPr>
                <p14:cNvContentPartPr/>
                <p14:nvPr/>
              </p14:nvContentPartPr>
              <p14:xfrm>
                <a:off x="8619600" y="1210387"/>
                <a:ext cx="95040" cy="149760"/>
              </p14:xfrm>
            </p:contentPart>
          </mc:Choice>
          <mc:Fallback xmlns="">
            <p:pic>
              <p:nvPicPr>
                <p:cNvPr id="131" name="Freihand 130">
                  <a:extLst>
                    <a:ext uri="{FF2B5EF4-FFF2-40B4-BE49-F238E27FC236}">
                      <a16:creationId xmlns:a16="http://schemas.microsoft.com/office/drawing/2014/main" id="{3B6C1A27-2526-4586-B466-113C9BE7D46E}"/>
                    </a:ext>
                  </a:extLst>
                </p:cNvPr>
                <p:cNvPicPr/>
                <p:nvPr/>
              </p:nvPicPr>
              <p:blipFill>
                <a:blip r:embed="rId230"/>
                <a:stretch>
                  <a:fillRect/>
                </a:stretch>
              </p:blipFill>
              <p:spPr>
                <a:xfrm>
                  <a:off x="8615280" y="1206067"/>
                  <a:ext cx="1036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32" name="Freihand 131">
                  <a:extLst>
                    <a:ext uri="{FF2B5EF4-FFF2-40B4-BE49-F238E27FC236}">
                      <a16:creationId xmlns:a16="http://schemas.microsoft.com/office/drawing/2014/main" id="{434F9A86-89D1-4328-9011-57F59531D0E3}"/>
                    </a:ext>
                  </a:extLst>
                </p14:cNvPr>
                <p14:cNvContentPartPr/>
                <p14:nvPr/>
              </p14:nvContentPartPr>
              <p14:xfrm>
                <a:off x="8800320" y="1215067"/>
                <a:ext cx="68040" cy="38520"/>
              </p14:xfrm>
            </p:contentPart>
          </mc:Choice>
          <mc:Fallback xmlns="">
            <p:pic>
              <p:nvPicPr>
                <p:cNvPr id="132" name="Freihand 131">
                  <a:extLst>
                    <a:ext uri="{FF2B5EF4-FFF2-40B4-BE49-F238E27FC236}">
                      <a16:creationId xmlns:a16="http://schemas.microsoft.com/office/drawing/2014/main" id="{434F9A86-89D1-4328-9011-57F59531D0E3}"/>
                    </a:ext>
                  </a:extLst>
                </p:cNvPr>
                <p:cNvPicPr/>
                <p:nvPr/>
              </p:nvPicPr>
              <p:blipFill>
                <a:blip r:embed="rId232"/>
                <a:stretch>
                  <a:fillRect/>
                </a:stretch>
              </p:blipFill>
              <p:spPr>
                <a:xfrm>
                  <a:off x="8796000" y="1210747"/>
                  <a:ext cx="7668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33" name="Freihand 132">
                  <a:extLst>
                    <a:ext uri="{FF2B5EF4-FFF2-40B4-BE49-F238E27FC236}">
                      <a16:creationId xmlns:a16="http://schemas.microsoft.com/office/drawing/2014/main" id="{A8358C06-FD1D-4C13-BFCE-4B838E3A537D}"/>
                    </a:ext>
                  </a:extLst>
                </p14:cNvPr>
                <p14:cNvContentPartPr/>
                <p14:nvPr/>
              </p14:nvContentPartPr>
              <p14:xfrm>
                <a:off x="8852880" y="1198507"/>
                <a:ext cx="42120" cy="143640"/>
              </p14:xfrm>
            </p:contentPart>
          </mc:Choice>
          <mc:Fallback xmlns="">
            <p:pic>
              <p:nvPicPr>
                <p:cNvPr id="133" name="Freihand 132">
                  <a:extLst>
                    <a:ext uri="{FF2B5EF4-FFF2-40B4-BE49-F238E27FC236}">
                      <a16:creationId xmlns:a16="http://schemas.microsoft.com/office/drawing/2014/main" id="{A8358C06-FD1D-4C13-BFCE-4B838E3A537D}"/>
                    </a:ext>
                  </a:extLst>
                </p:cNvPr>
                <p:cNvPicPr/>
                <p:nvPr/>
              </p:nvPicPr>
              <p:blipFill>
                <a:blip r:embed="rId234"/>
                <a:stretch>
                  <a:fillRect/>
                </a:stretch>
              </p:blipFill>
              <p:spPr>
                <a:xfrm>
                  <a:off x="8848560" y="1194187"/>
                  <a:ext cx="5076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34" name="Freihand 133">
                  <a:extLst>
                    <a:ext uri="{FF2B5EF4-FFF2-40B4-BE49-F238E27FC236}">
                      <a16:creationId xmlns:a16="http://schemas.microsoft.com/office/drawing/2014/main" id="{7808C9AB-1888-46F5-BEEB-40FFB74F3646}"/>
                    </a:ext>
                  </a:extLst>
                </p14:cNvPr>
                <p14:cNvContentPartPr/>
                <p14:nvPr/>
              </p14:nvContentPartPr>
              <p14:xfrm>
                <a:off x="9022080" y="1246027"/>
                <a:ext cx="153000" cy="18720"/>
              </p14:xfrm>
            </p:contentPart>
          </mc:Choice>
          <mc:Fallback xmlns="">
            <p:pic>
              <p:nvPicPr>
                <p:cNvPr id="134" name="Freihand 133">
                  <a:extLst>
                    <a:ext uri="{FF2B5EF4-FFF2-40B4-BE49-F238E27FC236}">
                      <a16:creationId xmlns:a16="http://schemas.microsoft.com/office/drawing/2014/main" id="{7808C9AB-1888-46F5-BEEB-40FFB74F3646}"/>
                    </a:ext>
                  </a:extLst>
                </p:cNvPr>
                <p:cNvPicPr/>
                <p:nvPr/>
              </p:nvPicPr>
              <p:blipFill>
                <a:blip r:embed="rId236"/>
                <a:stretch>
                  <a:fillRect/>
                </a:stretch>
              </p:blipFill>
              <p:spPr>
                <a:xfrm>
                  <a:off x="9017760" y="1241707"/>
                  <a:ext cx="16164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36" name="Freihand 135">
                  <a:extLst>
                    <a:ext uri="{FF2B5EF4-FFF2-40B4-BE49-F238E27FC236}">
                      <a16:creationId xmlns:a16="http://schemas.microsoft.com/office/drawing/2014/main" id="{F4BC8951-D2BB-489B-82BC-960F317183C3}"/>
                    </a:ext>
                  </a:extLst>
                </p14:cNvPr>
                <p14:cNvContentPartPr/>
                <p14:nvPr/>
              </p14:nvContentPartPr>
              <p14:xfrm>
                <a:off x="9325920" y="1155667"/>
                <a:ext cx="92520" cy="107280"/>
              </p14:xfrm>
            </p:contentPart>
          </mc:Choice>
          <mc:Fallback xmlns="">
            <p:pic>
              <p:nvPicPr>
                <p:cNvPr id="136" name="Freihand 135">
                  <a:extLst>
                    <a:ext uri="{FF2B5EF4-FFF2-40B4-BE49-F238E27FC236}">
                      <a16:creationId xmlns:a16="http://schemas.microsoft.com/office/drawing/2014/main" id="{F4BC8951-D2BB-489B-82BC-960F317183C3}"/>
                    </a:ext>
                  </a:extLst>
                </p:cNvPr>
                <p:cNvPicPr/>
                <p:nvPr/>
              </p:nvPicPr>
              <p:blipFill>
                <a:blip r:embed="rId238"/>
                <a:stretch>
                  <a:fillRect/>
                </a:stretch>
              </p:blipFill>
              <p:spPr>
                <a:xfrm>
                  <a:off x="9321600" y="1151347"/>
                  <a:ext cx="10116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37" name="Freihand 136">
                  <a:extLst>
                    <a:ext uri="{FF2B5EF4-FFF2-40B4-BE49-F238E27FC236}">
                      <a16:creationId xmlns:a16="http://schemas.microsoft.com/office/drawing/2014/main" id="{9024EF62-4EF6-4FFD-BE65-70D95F18A4E2}"/>
                    </a:ext>
                  </a:extLst>
                </p14:cNvPr>
                <p14:cNvContentPartPr/>
                <p14:nvPr/>
              </p14:nvContentPartPr>
              <p14:xfrm>
                <a:off x="9388200" y="1212187"/>
                <a:ext cx="30240" cy="40680"/>
              </p14:xfrm>
            </p:contentPart>
          </mc:Choice>
          <mc:Fallback xmlns="">
            <p:pic>
              <p:nvPicPr>
                <p:cNvPr id="137" name="Freihand 136">
                  <a:extLst>
                    <a:ext uri="{FF2B5EF4-FFF2-40B4-BE49-F238E27FC236}">
                      <a16:creationId xmlns:a16="http://schemas.microsoft.com/office/drawing/2014/main" id="{9024EF62-4EF6-4FFD-BE65-70D95F18A4E2}"/>
                    </a:ext>
                  </a:extLst>
                </p:cNvPr>
                <p:cNvPicPr/>
                <p:nvPr/>
              </p:nvPicPr>
              <p:blipFill>
                <a:blip r:embed="rId240"/>
                <a:stretch>
                  <a:fillRect/>
                </a:stretch>
              </p:blipFill>
              <p:spPr>
                <a:xfrm>
                  <a:off x="9383880" y="1207867"/>
                  <a:ext cx="388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38" name="Freihand 137">
                  <a:extLst>
                    <a:ext uri="{FF2B5EF4-FFF2-40B4-BE49-F238E27FC236}">
                      <a16:creationId xmlns:a16="http://schemas.microsoft.com/office/drawing/2014/main" id="{9441709E-B589-4EA8-AB26-AF86FA1FDEC0}"/>
                    </a:ext>
                  </a:extLst>
                </p14:cNvPr>
                <p14:cNvContentPartPr/>
                <p14:nvPr/>
              </p14:nvContentPartPr>
              <p14:xfrm>
                <a:off x="9441840" y="1219387"/>
                <a:ext cx="76320" cy="42840"/>
              </p14:xfrm>
            </p:contentPart>
          </mc:Choice>
          <mc:Fallback xmlns="">
            <p:pic>
              <p:nvPicPr>
                <p:cNvPr id="138" name="Freihand 137">
                  <a:extLst>
                    <a:ext uri="{FF2B5EF4-FFF2-40B4-BE49-F238E27FC236}">
                      <a16:creationId xmlns:a16="http://schemas.microsoft.com/office/drawing/2014/main" id="{9441709E-B589-4EA8-AB26-AF86FA1FDEC0}"/>
                    </a:ext>
                  </a:extLst>
                </p:cNvPr>
                <p:cNvPicPr/>
                <p:nvPr/>
              </p:nvPicPr>
              <p:blipFill>
                <a:blip r:embed="rId242"/>
                <a:stretch>
                  <a:fillRect/>
                </a:stretch>
              </p:blipFill>
              <p:spPr>
                <a:xfrm>
                  <a:off x="9437520" y="1215067"/>
                  <a:ext cx="8496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39" name="Freihand 138">
                  <a:extLst>
                    <a:ext uri="{FF2B5EF4-FFF2-40B4-BE49-F238E27FC236}">
                      <a16:creationId xmlns:a16="http://schemas.microsoft.com/office/drawing/2014/main" id="{E4D30D73-D9A5-46E9-9ED3-561B4C924FDD}"/>
                    </a:ext>
                  </a:extLst>
                </p14:cNvPr>
                <p14:cNvContentPartPr/>
                <p14:nvPr/>
              </p14:nvContentPartPr>
              <p14:xfrm>
                <a:off x="9511680" y="1201027"/>
                <a:ext cx="73440" cy="72720"/>
              </p14:xfrm>
            </p:contentPart>
          </mc:Choice>
          <mc:Fallback xmlns="">
            <p:pic>
              <p:nvPicPr>
                <p:cNvPr id="139" name="Freihand 138">
                  <a:extLst>
                    <a:ext uri="{FF2B5EF4-FFF2-40B4-BE49-F238E27FC236}">
                      <a16:creationId xmlns:a16="http://schemas.microsoft.com/office/drawing/2014/main" id="{E4D30D73-D9A5-46E9-9ED3-561B4C924FDD}"/>
                    </a:ext>
                  </a:extLst>
                </p:cNvPr>
                <p:cNvPicPr/>
                <p:nvPr/>
              </p:nvPicPr>
              <p:blipFill>
                <a:blip r:embed="rId244"/>
                <a:stretch>
                  <a:fillRect/>
                </a:stretch>
              </p:blipFill>
              <p:spPr>
                <a:xfrm>
                  <a:off x="9507360" y="1196707"/>
                  <a:ext cx="8208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40" name="Freihand 139">
                  <a:extLst>
                    <a:ext uri="{FF2B5EF4-FFF2-40B4-BE49-F238E27FC236}">
                      <a16:creationId xmlns:a16="http://schemas.microsoft.com/office/drawing/2014/main" id="{A574AEC1-F967-477E-BC2E-EC881C7DEFC0}"/>
                    </a:ext>
                  </a:extLst>
                </p14:cNvPr>
                <p14:cNvContentPartPr/>
                <p14:nvPr/>
              </p14:nvContentPartPr>
              <p14:xfrm>
                <a:off x="9592680" y="1138747"/>
                <a:ext cx="200160" cy="120960"/>
              </p14:xfrm>
            </p:contentPart>
          </mc:Choice>
          <mc:Fallback xmlns="">
            <p:pic>
              <p:nvPicPr>
                <p:cNvPr id="140" name="Freihand 139">
                  <a:extLst>
                    <a:ext uri="{FF2B5EF4-FFF2-40B4-BE49-F238E27FC236}">
                      <a16:creationId xmlns:a16="http://schemas.microsoft.com/office/drawing/2014/main" id="{A574AEC1-F967-477E-BC2E-EC881C7DEFC0}"/>
                    </a:ext>
                  </a:extLst>
                </p:cNvPr>
                <p:cNvPicPr/>
                <p:nvPr/>
              </p:nvPicPr>
              <p:blipFill>
                <a:blip r:embed="rId246"/>
                <a:stretch>
                  <a:fillRect/>
                </a:stretch>
              </p:blipFill>
              <p:spPr>
                <a:xfrm>
                  <a:off x="9588360" y="1134427"/>
                  <a:ext cx="2088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41" name="Freihand 140">
                  <a:extLst>
                    <a:ext uri="{FF2B5EF4-FFF2-40B4-BE49-F238E27FC236}">
                      <a16:creationId xmlns:a16="http://schemas.microsoft.com/office/drawing/2014/main" id="{4014C08E-E958-4F06-A9F8-4E0C321829BF}"/>
                    </a:ext>
                  </a:extLst>
                </p14:cNvPr>
                <p14:cNvContentPartPr/>
                <p14:nvPr/>
              </p14:nvContentPartPr>
              <p14:xfrm>
                <a:off x="9529680" y="1319467"/>
                <a:ext cx="119880" cy="77040"/>
              </p14:xfrm>
            </p:contentPart>
          </mc:Choice>
          <mc:Fallback xmlns="">
            <p:pic>
              <p:nvPicPr>
                <p:cNvPr id="141" name="Freihand 140">
                  <a:extLst>
                    <a:ext uri="{FF2B5EF4-FFF2-40B4-BE49-F238E27FC236}">
                      <a16:creationId xmlns:a16="http://schemas.microsoft.com/office/drawing/2014/main" id="{4014C08E-E958-4F06-A9F8-4E0C321829BF}"/>
                    </a:ext>
                  </a:extLst>
                </p:cNvPr>
                <p:cNvPicPr/>
                <p:nvPr/>
              </p:nvPicPr>
              <p:blipFill>
                <a:blip r:embed="rId248"/>
                <a:stretch>
                  <a:fillRect/>
                </a:stretch>
              </p:blipFill>
              <p:spPr>
                <a:xfrm>
                  <a:off x="9525360" y="1315147"/>
                  <a:ext cx="12852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42" name="Freihand 141">
                  <a:extLst>
                    <a:ext uri="{FF2B5EF4-FFF2-40B4-BE49-F238E27FC236}">
                      <a16:creationId xmlns:a16="http://schemas.microsoft.com/office/drawing/2014/main" id="{6949C81B-EB34-47AA-822C-99CCDE622620}"/>
                    </a:ext>
                  </a:extLst>
                </p14:cNvPr>
                <p14:cNvContentPartPr/>
                <p14:nvPr/>
              </p14:nvContentPartPr>
              <p14:xfrm>
                <a:off x="9623280" y="1338547"/>
                <a:ext cx="39600" cy="92520"/>
              </p14:xfrm>
            </p:contentPart>
          </mc:Choice>
          <mc:Fallback xmlns="">
            <p:pic>
              <p:nvPicPr>
                <p:cNvPr id="142" name="Freihand 141">
                  <a:extLst>
                    <a:ext uri="{FF2B5EF4-FFF2-40B4-BE49-F238E27FC236}">
                      <a16:creationId xmlns:a16="http://schemas.microsoft.com/office/drawing/2014/main" id="{6949C81B-EB34-47AA-822C-99CCDE622620}"/>
                    </a:ext>
                  </a:extLst>
                </p:cNvPr>
                <p:cNvPicPr/>
                <p:nvPr/>
              </p:nvPicPr>
              <p:blipFill>
                <a:blip r:embed="rId250"/>
                <a:stretch>
                  <a:fillRect/>
                </a:stretch>
              </p:blipFill>
              <p:spPr>
                <a:xfrm>
                  <a:off x="9618960" y="1334227"/>
                  <a:ext cx="4824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144" name="Freihand 143">
                  <a:extLst>
                    <a:ext uri="{FF2B5EF4-FFF2-40B4-BE49-F238E27FC236}">
                      <a16:creationId xmlns:a16="http://schemas.microsoft.com/office/drawing/2014/main" id="{7FC1512D-65F2-4BF0-9833-F9DD46A3763E}"/>
                    </a:ext>
                  </a:extLst>
                </p14:cNvPr>
                <p14:cNvContentPartPr/>
                <p14:nvPr/>
              </p14:nvContentPartPr>
              <p14:xfrm>
                <a:off x="9768360" y="1344307"/>
                <a:ext cx="360" cy="3600"/>
              </p14:xfrm>
            </p:contentPart>
          </mc:Choice>
          <mc:Fallback xmlns="">
            <p:pic>
              <p:nvPicPr>
                <p:cNvPr id="144" name="Freihand 143">
                  <a:extLst>
                    <a:ext uri="{FF2B5EF4-FFF2-40B4-BE49-F238E27FC236}">
                      <a16:creationId xmlns:a16="http://schemas.microsoft.com/office/drawing/2014/main" id="{7FC1512D-65F2-4BF0-9833-F9DD46A3763E}"/>
                    </a:ext>
                  </a:extLst>
                </p:cNvPr>
                <p:cNvPicPr/>
                <p:nvPr/>
              </p:nvPicPr>
              <p:blipFill>
                <a:blip r:embed="rId252"/>
                <a:stretch>
                  <a:fillRect/>
                </a:stretch>
              </p:blipFill>
              <p:spPr>
                <a:xfrm>
                  <a:off x="9764040" y="1339987"/>
                  <a:ext cx="90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45" name="Freihand 144">
                  <a:extLst>
                    <a:ext uri="{FF2B5EF4-FFF2-40B4-BE49-F238E27FC236}">
                      <a16:creationId xmlns:a16="http://schemas.microsoft.com/office/drawing/2014/main" id="{C94AA332-F242-4702-9606-751313599CFF}"/>
                    </a:ext>
                  </a:extLst>
                </p14:cNvPr>
                <p14:cNvContentPartPr/>
                <p14:nvPr/>
              </p14:nvContentPartPr>
              <p14:xfrm>
                <a:off x="9768360" y="1309747"/>
                <a:ext cx="24120" cy="90000"/>
              </p14:xfrm>
            </p:contentPart>
          </mc:Choice>
          <mc:Fallback xmlns="">
            <p:pic>
              <p:nvPicPr>
                <p:cNvPr id="145" name="Freihand 144">
                  <a:extLst>
                    <a:ext uri="{FF2B5EF4-FFF2-40B4-BE49-F238E27FC236}">
                      <a16:creationId xmlns:a16="http://schemas.microsoft.com/office/drawing/2014/main" id="{C94AA332-F242-4702-9606-751313599CFF}"/>
                    </a:ext>
                  </a:extLst>
                </p:cNvPr>
                <p:cNvPicPr/>
                <p:nvPr/>
              </p:nvPicPr>
              <p:blipFill>
                <a:blip r:embed="rId254"/>
                <a:stretch>
                  <a:fillRect/>
                </a:stretch>
              </p:blipFill>
              <p:spPr>
                <a:xfrm>
                  <a:off x="9764040" y="1305427"/>
                  <a:ext cx="3276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46" name="Freihand 145">
                  <a:extLst>
                    <a:ext uri="{FF2B5EF4-FFF2-40B4-BE49-F238E27FC236}">
                      <a16:creationId xmlns:a16="http://schemas.microsoft.com/office/drawing/2014/main" id="{4213316B-9A74-4303-BE8C-C5916EFF6126}"/>
                    </a:ext>
                  </a:extLst>
                </p14:cNvPr>
                <p14:cNvContentPartPr/>
                <p14:nvPr/>
              </p14:nvContentPartPr>
              <p14:xfrm>
                <a:off x="9755760" y="1285267"/>
                <a:ext cx="87840" cy="68040"/>
              </p14:xfrm>
            </p:contentPart>
          </mc:Choice>
          <mc:Fallback xmlns="">
            <p:pic>
              <p:nvPicPr>
                <p:cNvPr id="146" name="Freihand 145">
                  <a:extLst>
                    <a:ext uri="{FF2B5EF4-FFF2-40B4-BE49-F238E27FC236}">
                      <a16:creationId xmlns:a16="http://schemas.microsoft.com/office/drawing/2014/main" id="{4213316B-9A74-4303-BE8C-C5916EFF6126}"/>
                    </a:ext>
                  </a:extLst>
                </p:cNvPr>
                <p:cNvPicPr/>
                <p:nvPr/>
              </p:nvPicPr>
              <p:blipFill>
                <a:blip r:embed="rId256"/>
                <a:stretch>
                  <a:fillRect/>
                </a:stretch>
              </p:blipFill>
              <p:spPr>
                <a:xfrm>
                  <a:off x="9751440" y="1280947"/>
                  <a:ext cx="9648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47" name="Freihand 146">
                  <a:extLst>
                    <a:ext uri="{FF2B5EF4-FFF2-40B4-BE49-F238E27FC236}">
                      <a16:creationId xmlns:a16="http://schemas.microsoft.com/office/drawing/2014/main" id="{654AFB3F-86A6-41C3-848F-52AA124E89E7}"/>
                    </a:ext>
                  </a:extLst>
                </p14:cNvPr>
                <p14:cNvContentPartPr/>
                <p14:nvPr/>
              </p14:nvContentPartPr>
              <p14:xfrm>
                <a:off x="9841800" y="1330267"/>
                <a:ext cx="133200" cy="69840"/>
              </p14:xfrm>
            </p:contentPart>
          </mc:Choice>
          <mc:Fallback xmlns="">
            <p:pic>
              <p:nvPicPr>
                <p:cNvPr id="147" name="Freihand 146">
                  <a:extLst>
                    <a:ext uri="{FF2B5EF4-FFF2-40B4-BE49-F238E27FC236}">
                      <a16:creationId xmlns:a16="http://schemas.microsoft.com/office/drawing/2014/main" id="{654AFB3F-86A6-41C3-848F-52AA124E89E7}"/>
                    </a:ext>
                  </a:extLst>
                </p:cNvPr>
                <p:cNvPicPr/>
                <p:nvPr/>
              </p:nvPicPr>
              <p:blipFill>
                <a:blip r:embed="rId258"/>
                <a:stretch>
                  <a:fillRect/>
                </a:stretch>
              </p:blipFill>
              <p:spPr>
                <a:xfrm>
                  <a:off x="9837480" y="1325947"/>
                  <a:ext cx="14184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48" name="Freihand 147">
                  <a:extLst>
                    <a:ext uri="{FF2B5EF4-FFF2-40B4-BE49-F238E27FC236}">
                      <a16:creationId xmlns:a16="http://schemas.microsoft.com/office/drawing/2014/main" id="{A5ACD1A2-FF63-47B0-B833-453379499FC0}"/>
                    </a:ext>
                  </a:extLst>
                </p14:cNvPr>
                <p14:cNvContentPartPr/>
                <p14:nvPr/>
              </p14:nvContentPartPr>
              <p14:xfrm>
                <a:off x="9982560" y="1296787"/>
                <a:ext cx="23400" cy="14400"/>
              </p14:xfrm>
            </p:contentPart>
          </mc:Choice>
          <mc:Fallback xmlns="">
            <p:pic>
              <p:nvPicPr>
                <p:cNvPr id="148" name="Freihand 147">
                  <a:extLst>
                    <a:ext uri="{FF2B5EF4-FFF2-40B4-BE49-F238E27FC236}">
                      <a16:creationId xmlns:a16="http://schemas.microsoft.com/office/drawing/2014/main" id="{A5ACD1A2-FF63-47B0-B833-453379499FC0}"/>
                    </a:ext>
                  </a:extLst>
                </p:cNvPr>
                <p:cNvPicPr/>
                <p:nvPr/>
              </p:nvPicPr>
              <p:blipFill>
                <a:blip r:embed="rId260"/>
                <a:stretch>
                  <a:fillRect/>
                </a:stretch>
              </p:blipFill>
              <p:spPr>
                <a:xfrm>
                  <a:off x="9978240" y="1292467"/>
                  <a:ext cx="320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49" name="Freihand 148">
                  <a:extLst>
                    <a:ext uri="{FF2B5EF4-FFF2-40B4-BE49-F238E27FC236}">
                      <a16:creationId xmlns:a16="http://schemas.microsoft.com/office/drawing/2014/main" id="{C1D1937F-6C08-4669-AF0D-BB63D1E9E03F}"/>
                    </a:ext>
                  </a:extLst>
                </p14:cNvPr>
                <p14:cNvContentPartPr/>
                <p14:nvPr/>
              </p14:nvContentPartPr>
              <p14:xfrm>
                <a:off x="9997680" y="1319467"/>
                <a:ext cx="52920" cy="86400"/>
              </p14:xfrm>
            </p:contentPart>
          </mc:Choice>
          <mc:Fallback xmlns="">
            <p:pic>
              <p:nvPicPr>
                <p:cNvPr id="149" name="Freihand 148">
                  <a:extLst>
                    <a:ext uri="{FF2B5EF4-FFF2-40B4-BE49-F238E27FC236}">
                      <a16:creationId xmlns:a16="http://schemas.microsoft.com/office/drawing/2014/main" id="{C1D1937F-6C08-4669-AF0D-BB63D1E9E03F}"/>
                    </a:ext>
                  </a:extLst>
                </p:cNvPr>
                <p:cNvPicPr/>
                <p:nvPr/>
              </p:nvPicPr>
              <p:blipFill>
                <a:blip r:embed="rId262"/>
                <a:stretch>
                  <a:fillRect/>
                </a:stretch>
              </p:blipFill>
              <p:spPr>
                <a:xfrm>
                  <a:off x="9993360" y="1315147"/>
                  <a:ext cx="615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50" name="Freihand 149">
                  <a:extLst>
                    <a:ext uri="{FF2B5EF4-FFF2-40B4-BE49-F238E27FC236}">
                      <a16:creationId xmlns:a16="http://schemas.microsoft.com/office/drawing/2014/main" id="{F4204FEF-C5A9-4802-B2CB-663C0964D4F8}"/>
                    </a:ext>
                  </a:extLst>
                </p14:cNvPr>
                <p14:cNvContentPartPr/>
                <p14:nvPr/>
              </p14:nvContentPartPr>
              <p14:xfrm>
                <a:off x="10073640" y="1323067"/>
                <a:ext cx="68760" cy="70920"/>
              </p14:xfrm>
            </p:contentPart>
          </mc:Choice>
          <mc:Fallback xmlns="">
            <p:pic>
              <p:nvPicPr>
                <p:cNvPr id="150" name="Freihand 149">
                  <a:extLst>
                    <a:ext uri="{FF2B5EF4-FFF2-40B4-BE49-F238E27FC236}">
                      <a16:creationId xmlns:a16="http://schemas.microsoft.com/office/drawing/2014/main" id="{F4204FEF-C5A9-4802-B2CB-663C0964D4F8}"/>
                    </a:ext>
                  </a:extLst>
                </p:cNvPr>
                <p:cNvPicPr/>
                <p:nvPr/>
              </p:nvPicPr>
              <p:blipFill>
                <a:blip r:embed="rId264"/>
                <a:stretch>
                  <a:fillRect/>
                </a:stretch>
              </p:blipFill>
              <p:spPr>
                <a:xfrm>
                  <a:off x="10069320" y="1318747"/>
                  <a:ext cx="7740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51" name="Freihand 150">
                  <a:extLst>
                    <a:ext uri="{FF2B5EF4-FFF2-40B4-BE49-F238E27FC236}">
                      <a16:creationId xmlns:a16="http://schemas.microsoft.com/office/drawing/2014/main" id="{48CF2380-0BF5-4752-B5C4-D17F51D4292E}"/>
                    </a:ext>
                  </a:extLst>
                </p14:cNvPr>
                <p14:cNvContentPartPr/>
                <p14:nvPr/>
              </p14:nvContentPartPr>
              <p14:xfrm>
                <a:off x="10209360" y="1327027"/>
                <a:ext cx="65880" cy="66960"/>
              </p14:xfrm>
            </p:contentPart>
          </mc:Choice>
          <mc:Fallback xmlns="">
            <p:pic>
              <p:nvPicPr>
                <p:cNvPr id="151" name="Freihand 150">
                  <a:extLst>
                    <a:ext uri="{FF2B5EF4-FFF2-40B4-BE49-F238E27FC236}">
                      <a16:creationId xmlns:a16="http://schemas.microsoft.com/office/drawing/2014/main" id="{48CF2380-0BF5-4752-B5C4-D17F51D4292E}"/>
                    </a:ext>
                  </a:extLst>
                </p:cNvPr>
                <p:cNvPicPr/>
                <p:nvPr/>
              </p:nvPicPr>
              <p:blipFill>
                <a:blip r:embed="rId266"/>
                <a:stretch>
                  <a:fillRect/>
                </a:stretch>
              </p:blipFill>
              <p:spPr>
                <a:xfrm>
                  <a:off x="10205040" y="1322707"/>
                  <a:ext cx="745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53" name="Freihand 152">
                  <a:extLst>
                    <a:ext uri="{FF2B5EF4-FFF2-40B4-BE49-F238E27FC236}">
                      <a16:creationId xmlns:a16="http://schemas.microsoft.com/office/drawing/2014/main" id="{85CFD93E-09E4-4C39-BB33-60026BD267D3}"/>
                    </a:ext>
                  </a:extLst>
                </p14:cNvPr>
                <p14:cNvContentPartPr/>
                <p14:nvPr/>
              </p14:nvContentPartPr>
              <p14:xfrm>
                <a:off x="10324560" y="1230187"/>
                <a:ext cx="170640" cy="126360"/>
              </p14:xfrm>
            </p:contentPart>
          </mc:Choice>
          <mc:Fallback xmlns="">
            <p:pic>
              <p:nvPicPr>
                <p:cNvPr id="153" name="Freihand 152">
                  <a:extLst>
                    <a:ext uri="{FF2B5EF4-FFF2-40B4-BE49-F238E27FC236}">
                      <a16:creationId xmlns:a16="http://schemas.microsoft.com/office/drawing/2014/main" id="{85CFD93E-09E4-4C39-BB33-60026BD267D3}"/>
                    </a:ext>
                  </a:extLst>
                </p:cNvPr>
                <p:cNvPicPr/>
                <p:nvPr/>
              </p:nvPicPr>
              <p:blipFill>
                <a:blip r:embed="rId268"/>
                <a:stretch>
                  <a:fillRect/>
                </a:stretch>
              </p:blipFill>
              <p:spPr>
                <a:xfrm>
                  <a:off x="10320240" y="1225867"/>
                  <a:ext cx="17928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54" name="Freihand 153">
                  <a:extLst>
                    <a:ext uri="{FF2B5EF4-FFF2-40B4-BE49-F238E27FC236}">
                      <a16:creationId xmlns:a16="http://schemas.microsoft.com/office/drawing/2014/main" id="{A5F9BC45-A972-4081-8554-E996F7A7ACFB}"/>
                    </a:ext>
                  </a:extLst>
                </p14:cNvPr>
                <p14:cNvContentPartPr/>
                <p14:nvPr/>
              </p14:nvContentPartPr>
              <p14:xfrm>
                <a:off x="10482600" y="1293547"/>
                <a:ext cx="87840" cy="155880"/>
              </p14:xfrm>
            </p:contentPart>
          </mc:Choice>
          <mc:Fallback xmlns="">
            <p:pic>
              <p:nvPicPr>
                <p:cNvPr id="154" name="Freihand 153">
                  <a:extLst>
                    <a:ext uri="{FF2B5EF4-FFF2-40B4-BE49-F238E27FC236}">
                      <a16:creationId xmlns:a16="http://schemas.microsoft.com/office/drawing/2014/main" id="{A5F9BC45-A972-4081-8554-E996F7A7ACFB}"/>
                    </a:ext>
                  </a:extLst>
                </p:cNvPr>
                <p:cNvPicPr/>
                <p:nvPr/>
              </p:nvPicPr>
              <p:blipFill>
                <a:blip r:embed="rId270"/>
                <a:stretch>
                  <a:fillRect/>
                </a:stretch>
              </p:blipFill>
              <p:spPr>
                <a:xfrm>
                  <a:off x="10478280" y="1289227"/>
                  <a:ext cx="9648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55" name="Freihand 154">
                  <a:extLst>
                    <a:ext uri="{FF2B5EF4-FFF2-40B4-BE49-F238E27FC236}">
                      <a16:creationId xmlns:a16="http://schemas.microsoft.com/office/drawing/2014/main" id="{2F551B33-055E-44C3-B739-25EB4839E8A7}"/>
                    </a:ext>
                  </a:extLst>
                </p14:cNvPr>
                <p14:cNvContentPartPr/>
                <p14:nvPr/>
              </p14:nvContentPartPr>
              <p14:xfrm>
                <a:off x="10576920" y="1224427"/>
                <a:ext cx="162360" cy="117720"/>
              </p14:xfrm>
            </p:contentPart>
          </mc:Choice>
          <mc:Fallback xmlns="">
            <p:pic>
              <p:nvPicPr>
                <p:cNvPr id="155" name="Freihand 154">
                  <a:extLst>
                    <a:ext uri="{FF2B5EF4-FFF2-40B4-BE49-F238E27FC236}">
                      <a16:creationId xmlns:a16="http://schemas.microsoft.com/office/drawing/2014/main" id="{2F551B33-055E-44C3-B739-25EB4839E8A7}"/>
                    </a:ext>
                  </a:extLst>
                </p:cNvPr>
                <p:cNvPicPr/>
                <p:nvPr/>
              </p:nvPicPr>
              <p:blipFill>
                <a:blip r:embed="rId272"/>
                <a:stretch>
                  <a:fillRect/>
                </a:stretch>
              </p:blipFill>
              <p:spPr>
                <a:xfrm>
                  <a:off x="10572600" y="1220107"/>
                  <a:ext cx="1710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56" name="Freihand 155">
                  <a:extLst>
                    <a:ext uri="{FF2B5EF4-FFF2-40B4-BE49-F238E27FC236}">
                      <a16:creationId xmlns:a16="http://schemas.microsoft.com/office/drawing/2014/main" id="{71A1AC29-3866-4C22-97DC-095F86E12323}"/>
                    </a:ext>
                  </a:extLst>
                </p14:cNvPr>
                <p14:cNvContentPartPr/>
                <p14:nvPr/>
              </p14:nvContentPartPr>
              <p14:xfrm>
                <a:off x="10740720" y="1211827"/>
                <a:ext cx="51840" cy="176400"/>
              </p14:xfrm>
            </p:contentPart>
          </mc:Choice>
          <mc:Fallback xmlns="">
            <p:pic>
              <p:nvPicPr>
                <p:cNvPr id="156" name="Freihand 155">
                  <a:extLst>
                    <a:ext uri="{FF2B5EF4-FFF2-40B4-BE49-F238E27FC236}">
                      <a16:creationId xmlns:a16="http://schemas.microsoft.com/office/drawing/2014/main" id="{71A1AC29-3866-4C22-97DC-095F86E12323}"/>
                    </a:ext>
                  </a:extLst>
                </p:cNvPr>
                <p:cNvPicPr/>
                <p:nvPr/>
              </p:nvPicPr>
              <p:blipFill>
                <a:blip r:embed="rId274"/>
                <a:stretch>
                  <a:fillRect/>
                </a:stretch>
              </p:blipFill>
              <p:spPr>
                <a:xfrm>
                  <a:off x="10736400" y="1207507"/>
                  <a:ext cx="60480" cy="18504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58" name="Freihand 157">
                  <a:extLst>
                    <a:ext uri="{FF2B5EF4-FFF2-40B4-BE49-F238E27FC236}">
                      <a16:creationId xmlns:a16="http://schemas.microsoft.com/office/drawing/2014/main" id="{C563297A-079E-4F41-BF35-3F1E82514194}"/>
                    </a:ext>
                  </a:extLst>
                </p14:cNvPr>
                <p14:cNvContentPartPr/>
                <p14:nvPr/>
              </p14:nvContentPartPr>
              <p14:xfrm>
                <a:off x="10794000" y="1194907"/>
                <a:ext cx="166680" cy="121320"/>
              </p14:xfrm>
            </p:contentPart>
          </mc:Choice>
          <mc:Fallback xmlns="">
            <p:pic>
              <p:nvPicPr>
                <p:cNvPr id="158" name="Freihand 157">
                  <a:extLst>
                    <a:ext uri="{FF2B5EF4-FFF2-40B4-BE49-F238E27FC236}">
                      <a16:creationId xmlns:a16="http://schemas.microsoft.com/office/drawing/2014/main" id="{C563297A-079E-4F41-BF35-3F1E82514194}"/>
                    </a:ext>
                  </a:extLst>
                </p:cNvPr>
                <p:cNvPicPr/>
                <p:nvPr/>
              </p:nvPicPr>
              <p:blipFill>
                <a:blip r:embed="rId276"/>
                <a:stretch>
                  <a:fillRect/>
                </a:stretch>
              </p:blipFill>
              <p:spPr>
                <a:xfrm>
                  <a:off x="10789680" y="1190587"/>
                  <a:ext cx="17532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59" name="Freihand 158">
                  <a:extLst>
                    <a:ext uri="{FF2B5EF4-FFF2-40B4-BE49-F238E27FC236}">
                      <a16:creationId xmlns:a16="http://schemas.microsoft.com/office/drawing/2014/main" id="{131AD14E-D052-4B63-A2CB-B0A68C7E5C4E}"/>
                    </a:ext>
                  </a:extLst>
                </p14:cNvPr>
                <p14:cNvContentPartPr/>
                <p14:nvPr/>
              </p14:nvContentPartPr>
              <p14:xfrm>
                <a:off x="10986240" y="1202827"/>
                <a:ext cx="19800" cy="103320"/>
              </p14:xfrm>
            </p:contentPart>
          </mc:Choice>
          <mc:Fallback xmlns="">
            <p:pic>
              <p:nvPicPr>
                <p:cNvPr id="159" name="Freihand 158">
                  <a:extLst>
                    <a:ext uri="{FF2B5EF4-FFF2-40B4-BE49-F238E27FC236}">
                      <a16:creationId xmlns:a16="http://schemas.microsoft.com/office/drawing/2014/main" id="{131AD14E-D052-4B63-A2CB-B0A68C7E5C4E}"/>
                    </a:ext>
                  </a:extLst>
                </p:cNvPr>
                <p:cNvPicPr/>
                <p:nvPr/>
              </p:nvPicPr>
              <p:blipFill>
                <a:blip r:embed="rId278"/>
                <a:stretch>
                  <a:fillRect/>
                </a:stretch>
              </p:blipFill>
              <p:spPr>
                <a:xfrm>
                  <a:off x="10981920" y="1198507"/>
                  <a:ext cx="2844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60" name="Freihand 159">
                  <a:extLst>
                    <a:ext uri="{FF2B5EF4-FFF2-40B4-BE49-F238E27FC236}">
                      <a16:creationId xmlns:a16="http://schemas.microsoft.com/office/drawing/2014/main" id="{BF570710-446B-4915-8CBA-8AFB01DBADB4}"/>
                    </a:ext>
                  </a:extLst>
                </p14:cNvPr>
                <p14:cNvContentPartPr/>
                <p14:nvPr/>
              </p14:nvContentPartPr>
              <p14:xfrm>
                <a:off x="10963560" y="1258627"/>
                <a:ext cx="65880" cy="18000"/>
              </p14:xfrm>
            </p:contentPart>
          </mc:Choice>
          <mc:Fallback xmlns="">
            <p:pic>
              <p:nvPicPr>
                <p:cNvPr id="160" name="Freihand 159">
                  <a:extLst>
                    <a:ext uri="{FF2B5EF4-FFF2-40B4-BE49-F238E27FC236}">
                      <a16:creationId xmlns:a16="http://schemas.microsoft.com/office/drawing/2014/main" id="{BF570710-446B-4915-8CBA-8AFB01DBADB4}"/>
                    </a:ext>
                  </a:extLst>
                </p:cNvPr>
                <p:cNvPicPr/>
                <p:nvPr/>
              </p:nvPicPr>
              <p:blipFill>
                <a:blip r:embed="rId280"/>
                <a:stretch>
                  <a:fillRect/>
                </a:stretch>
              </p:blipFill>
              <p:spPr>
                <a:xfrm>
                  <a:off x="10959240" y="1254307"/>
                  <a:ext cx="745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61" name="Freihand 160">
                  <a:extLst>
                    <a:ext uri="{FF2B5EF4-FFF2-40B4-BE49-F238E27FC236}">
                      <a16:creationId xmlns:a16="http://schemas.microsoft.com/office/drawing/2014/main" id="{84CC5CB9-CDDD-444E-95E7-583B747A1C4C}"/>
                    </a:ext>
                  </a:extLst>
                </p14:cNvPr>
                <p14:cNvContentPartPr/>
                <p14:nvPr/>
              </p14:nvContentPartPr>
              <p14:xfrm>
                <a:off x="11043480" y="1254667"/>
                <a:ext cx="302760" cy="47880"/>
              </p14:xfrm>
            </p:contentPart>
          </mc:Choice>
          <mc:Fallback xmlns="">
            <p:pic>
              <p:nvPicPr>
                <p:cNvPr id="161" name="Freihand 160">
                  <a:extLst>
                    <a:ext uri="{FF2B5EF4-FFF2-40B4-BE49-F238E27FC236}">
                      <a16:creationId xmlns:a16="http://schemas.microsoft.com/office/drawing/2014/main" id="{84CC5CB9-CDDD-444E-95E7-583B747A1C4C}"/>
                    </a:ext>
                  </a:extLst>
                </p:cNvPr>
                <p:cNvPicPr/>
                <p:nvPr/>
              </p:nvPicPr>
              <p:blipFill>
                <a:blip r:embed="rId282"/>
                <a:stretch>
                  <a:fillRect/>
                </a:stretch>
              </p:blipFill>
              <p:spPr>
                <a:xfrm>
                  <a:off x="11039160" y="1250347"/>
                  <a:ext cx="31140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69" name="Freihand 168">
                  <a:extLst>
                    <a:ext uri="{FF2B5EF4-FFF2-40B4-BE49-F238E27FC236}">
                      <a16:creationId xmlns:a16="http://schemas.microsoft.com/office/drawing/2014/main" id="{8D27AC9A-37AB-43A9-B0AE-F085AB31D524}"/>
                    </a:ext>
                  </a:extLst>
                </p14:cNvPr>
                <p14:cNvContentPartPr/>
                <p14:nvPr/>
              </p14:nvContentPartPr>
              <p14:xfrm>
                <a:off x="9120360" y="574267"/>
                <a:ext cx="3140280" cy="50760"/>
              </p14:xfrm>
            </p:contentPart>
          </mc:Choice>
          <mc:Fallback xmlns="">
            <p:pic>
              <p:nvPicPr>
                <p:cNvPr id="169" name="Freihand 168">
                  <a:extLst>
                    <a:ext uri="{FF2B5EF4-FFF2-40B4-BE49-F238E27FC236}">
                      <a16:creationId xmlns:a16="http://schemas.microsoft.com/office/drawing/2014/main" id="{8D27AC9A-37AB-43A9-B0AE-F085AB31D524}"/>
                    </a:ext>
                  </a:extLst>
                </p:cNvPr>
                <p:cNvPicPr/>
                <p:nvPr/>
              </p:nvPicPr>
              <p:blipFill>
                <a:blip r:embed="rId284"/>
                <a:stretch>
                  <a:fillRect/>
                </a:stretch>
              </p:blipFill>
              <p:spPr>
                <a:xfrm>
                  <a:off x="9116040" y="569947"/>
                  <a:ext cx="3148920" cy="59400"/>
                </a:xfrm>
                <a:prstGeom prst="rect">
                  <a:avLst/>
                </a:prstGeom>
              </p:spPr>
            </p:pic>
          </mc:Fallback>
        </mc:AlternateContent>
      </p:grpSp>
    </p:spTree>
    <p:extLst>
      <p:ext uri="{BB962C8B-B14F-4D97-AF65-F5344CB8AC3E}">
        <p14:creationId xmlns:p14="http://schemas.microsoft.com/office/powerpoint/2010/main" val="374793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241169" y="618564"/>
            <a:ext cx="4616069" cy="336981"/>
          </a:xfrm>
          <a:prstGeom prst="rect">
            <a:avLst/>
          </a:prstGeom>
        </p:spPr>
        <p:txBody>
          <a:bodyPr vert="horz" lIns="82944" tIns="41472" rIns="82944" bIns="41472"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33" i="1" dirty="0" err="1">
                <a:latin typeface="Times New Roman" panose="02020603050405020304" pitchFamily="18" charset="0"/>
                <a:cs typeface="Times New Roman" panose="02020603050405020304" pitchFamily="18" charset="0"/>
              </a:rPr>
              <a:t>Arbeitseinsatz</a:t>
            </a:r>
            <a:r>
              <a:rPr lang="en-US" sz="1633" i="1" dirty="0">
                <a:latin typeface="Times New Roman" panose="02020603050405020304" pitchFamily="18" charset="0"/>
                <a:cs typeface="Times New Roman" panose="02020603050405020304" pitchFamily="18" charset="0"/>
              </a:rPr>
              <a:t> (</a:t>
            </a:r>
            <a:r>
              <a:rPr lang="en-US" sz="1633" i="1" dirty="0" err="1">
                <a:latin typeface="Times New Roman" panose="02020603050405020304" pitchFamily="18" charset="0"/>
                <a:cs typeface="Times New Roman" panose="02020603050405020304" pitchFamily="18" charset="0"/>
              </a:rPr>
              <a:t>z.B</a:t>
            </a:r>
            <a:r>
              <a:rPr lang="en-US" sz="1633" i="1" dirty="0">
                <a:latin typeface="Times New Roman" panose="02020603050405020304" pitchFamily="18" charset="0"/>
                <a:cs typeface="Times New Roman" panose="02020603050405020304" pitchFamily="18" charset="0"/>
              </a:rPr>
              <a:t>. in </a:t>
            </a:r>
            <a:r>
              <a:rPr lang="en-US" sz="1633" i="1" dirty="0" err="1">
                <a:latin typeface="Times New Roman" panose="02020603050405020304" pitchFamily="18" charset="0"/>
                <a:cs typeface="Times New Roman" panose="02020603050405020304" pitchFamily="18" charset="0"/>
              </a:rPr>
              <a:t>Stunden</a:t>
            </a:r>
            <a:r>
              <a:rPr lang="en-US" sz="1633" i="1" dirty="0">
                <a:latin typeface="Times New Roman" panose="02020603050405020304" pitchFamily="18" charset="0"/>
                <a:cs typeface="Times New Roman" panose="02020603050405020304" pitchFamily="18" charset="0"/>
              </a:rPr>
              <a:t>) pro Gut (</a:t>
            </a:r>
            <a:r>
              <a:rPr lang="en-US" sz="1633" i="1" dirty="0" err="1">
                <a:latin typeface="Times New Roman" panose="02020603050405020304" pitchFamily="18" charset="0"/>
                <a:cs typeface="Times New Roman" panose="02020603050405020304" pitchFamily="18" charset="0"/>
              </a:rPr>
              <a:t>z.B</a:t>
            </a:r>
            <a:r>
              <a:rPr lang="en-US" sz="1633" i="1" dirty="0">
                <a:latin typeface="Times New Roman" panose="02020603050405020304" pitchFamily="18" charset="0"/>
                <a:cs typeface="Times New Roman" panose="02020603050405020304" pitchFamily="18" charset="0"/>
              </a:rPr>
              <a:t>. in Liter/</a:t>
            </a:r>
            <a:r>
              <a:rPr lang="en-US" sz="1633" i="1" dirty="0" err="1">
                <a:latin typeface="Times New Roman" panose="02020603050405020304" pitchFamily="18" charset="0"/>
                <a:cs typeface="Times New Roman" panose="02020603050405020304" pitchFamily="18" charset="0"/>
              </a:rPr>
              <a:t>Anzahl</a:t>
            </a:r>
            <a:r>
              <a:rPr lang="en-US" sz="1633"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TextBox 13"/>
              <p:cNvSpPr txBox="1"/>
              <p:nvPr/>
            </p:nvSpPr>
            <p:spPr>
              <a:xfrm>
                <a:off x="5009318" y="595437"/>
                <a:ext cx="3130207" cy="3549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t>Arbeitskoeffizient: </a:t>
                </a:r>
                <a14:m>
                  <m:oMath xmlns:m="http://schemas.openxmlformats.org/officeDocument/2006/math">
                    <m:sSub>
                      <m:sSubPr>
                        <m:ctrlPr>
                          <a:rPr lang="de-DE" sz="1633" i="1">
                            <a:latin typeface="Cambria Math" panose="02040503050406030204" pitchFamily="18" charset="0"/>
                          </a:rPr>
                        </m:ctrlPr>
                      </m:sSubPr>
                      <m:e>
                        <m:r>
                          <a:rPr lang="de-DE" sz="1633" i="1">
                            <a:latin typeface="Cambria Math"/>
                          </a:rPr>
                          <m:t>𝑎</m:t>
                        </m:r>
                      </m:e>
                      <m:sub>
                        <m:r>
                          <a:rPr lang="de-DE" sz="1633" i="1">
                            <a:latin typeface="Cambria Math" panose="02040503050406030204" pitchFamily="18" charset="0"/>
                          </a:rPr>
                          <m:t>𝐿𝑎𝑛𝑑</m:t>
                        </m:r>
                        <m:r>
                          <a:rPr lang="de-DE" sz="1633" b="0" i="1" smtClean="0">
                            <a:latin typeface="Cambria Math" panose="02040503050406030204" pitchFamily="18" charset="0"/>
                          </a:rPr>
                          <m:t>,</m:t>
                        </m:r>
                        <m:r>
                          <a:rPr lang="de-DE" sz="1633" i="1">
                            <a:latin typeface="Cambria Math" panose="02040503050406030204" pitchFamily="18" charset="0"/>
                          </a:rPr>
                          <m:t>𝐺𝑢𝑡</m:t>
                        </m:r>
                      </m:sub>
                    </m:sSub>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2" name="TextBox 13"/>
              <p:cNvSpPr txBox="1">
                <a:spLocks noRot="1" noChangeAspect="1" noMove="1" noResize="1" noEditPoints="1" noAdjustHandles="1" noChangeArrowheads="1" noChangeShapeType="1" noTextEdit="1"/>
              </p:cNvSpPr>
              <p:nvPr/>
            </p:nvSpPr>
            <p:spPr>
              <a:xfrm>
                <a:off x="5009318" y="595437"/>
                <a:ext cx="3130207" cy="354969"/>
              </a:xfrm>
              <a:prstGeom prst="rect">
                <a:avLst/>
              </a:prstGeom>
              <a:blipFill>
                <a:blip r:embed="rId3"/>
                <a:stretch>
                  <a:fillRect l="-1170" t="-6897" b="-18966"/>
                </a:stretch>
              </a:blipFill>
            </p:spPr>
            <p:txBody>
              <a:bodyPr/>
              <a:lstStyle/>
              <a:p>
                <a:r>
                  <a:rPr lang="de-DE">
                    <a:noFill/>
                  </a:rPr>
                  <a:t> </a:t>
                </a:r>
              </a:p>
            </p:txBody>
          </p:sp>
        </mc:Fallback>
      </mc:AlternateContent>
      <p:sp>
        <p:nvSpPr>
          <p:cNvPr id="17" name="Textfeld 16">
            <a:extLst>
              <a:ext uri="{FF2B5EF4-FFF2-40B4-BE49-F238E27FC236}">
                <a16:creationId xmlns:a16="http://schemas.microsoft.com/office/drawing/2014/main" id="{22C12E7E-831E-4DA6-9688-AD561B2C78AE}"/>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 Beispiel</a:t>
            </a:r>
          </a:p>
        </p:txBody>
      </p:sp>
      <mc:AlternateContent xmlns:mc="http://schemas.openxmlformats.org/markup-compatibility/2006" xmlns:a14="http://schemas.microsoft.com/office/drawing/2010/main">
        <mc:Choice Requires="a14">
          <p:graphicFrame>
            <p:nvGraphicFramePr>
              <p:cNvPr id="2" name="Tabelle 1">
                <a:extLst>
                  <a:ext uri="{FF2B5EF4-FFF2-40B4-BE49-F238E27FC236}">
                    <a16:creationId xmlns:a16="http://schemas.microsoft.com/office/drawing/2014/main" id="{8F1DA21E-6988-4F59-9922-437B102DF9B0}"/>
                  </a:ext>
                </a:extLst>
              </p:cNvPr>
              <p:cNvGraphicFramePr>
                <a:graphicFrameLocks noGrp="1"/>
              </p:cNvGraphicFramePr>
              <p:nvPr/>
            </p:nvGraphicFramePr>
            <p:xfrm>
              <a:off x="603555" y="1008161"/>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2" name="Tabelle 1">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582439223"/>
                  </p:ext>
                </p:extLst>
              </p:nvPr>
            </p:nvGraphicFramePr>
            <p:xfrm>
              <a:off x="603555" y="1008161"/>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endParaRPr lang="de-DE"/>
                        </a:p>
                      </a:txBody>
                      <a:tcPr>
                        <a:blipFill>
                          <a:blip r:embed="rId4"/>
                          <a:stretch>
                            <a:fillRect l="-100265" t="-108197" r="-100265" b="-124590"/>
                          </a:stretch>
                        </a:blipFill>
                      </a:tcPr>
                    </a:tc>
                    <a:tc>
                      <a:txBody>
                        <a:bodyPr/>
                        <a:lstStyle/>
                        <a:p>
                          <a:endParaRPr lang="de-DE"/>
                        </a:p>
                      </a:txBody>
                      <a:tcPr>
                        <a:blipFill>
                          <a:blip r:embed="rId4"/>
                          <a:stretch>
                            <a:fillRect l="-200796" t="-108197" r="-531" b="-124590"/>
                          </a:stretch>
                        </a:blipFill>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endParaRPr lang="de-DE"/>
                        </a:p>
                      </a:txBody>
                      <a:tcPr>
                        <a:blipFill>
                          <a:blip r:embed="rId4"/>
                          <a:stretch>
                            <a:fillRect l="-100265" t="-208197" r="-100265" b="-24590"/>
                          </a:stretch>
                        </a:blipFill>
                      </a:tcPr>
                    </a:tc>
                    <a:tc>
                      <a:txBody>
                        <a:bodyPr/>
                        <a:lstStyle/>
                        <a:p>
                          <a:endParaRPr lang="de-DE"/>
                        </a:p>
                      </a:txBody>
                      <a:tcPr>
                        <a:blipFill>
                          <a:blip r:embed="rId4"/>
                          <a:stretch>
                            <a:fillRect l="-200796" t="-208197" r="-531" b="-24590"/>
                          </a:stretch>
                        </a:blipFill>
                      </a:tcPr>
                    </a:tc>
                    <a:extLst>
                      <a:ext uri="{0D108BD9-81ED-4DB2-BD59-A6C34878D82A}">
                        <a16:rowId xmlns:a16="http://schemas.microsoft.com/office/drawing/2014/main" val="3078704704"/>
                      </a:ext>
                    </a:extLst>
                  </a:tr>
                </a:tbl>
              </a:graphicData>
            </a:graphic>
          </p:graphicFrame>
        </mc:Fallback>
      </mc:AlternateContent>
      <p:sp>
        <p:nvSpPr>
          <p:cNvPr id="20" name="Rechteck 19">
            <a:extLst>
              <a:ext uri="{FF2B5EF4-FFF2-40B4-BE49-F238E27FC236}">
                <a16:creationId xmlns:a16="http://schemas.microsoft.com/office/drawing/2014/main" id="{C22B8BB6-5A89-42F7-B8C7-9374812BEC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8BF0479B-65AB-AB6D-C1B9-A7508ECF0F69}"/>
              </a:ext>
            </a:extLst>
          </p:cNvPr>
          <p:cNvSpPr>
            <a:spLocks noGrp="1"/>
          </p:cNvSpPr>
          <p:nvPr/>
        </p:nvSpPr>
        <p:spPr>
          <a:xfrm>
            <a:off x="241169" y="2177990"/>
            <a:ext cx="7464960" cy="40979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Wer</a:t>
            </a:r>
            <a:r>
              <a:rPr lang="en-US" sz="1814" b="1" i="1" dirty="0">
                <a:latin typeface="Times New Roman" panose="02020603050405020304" pitchFamily="18" charset="0"/>
                <a:cs typeface="Times New Roman" panose="02020603050405020304" pitchFamily="18" charset="0"/>
              </a:rPr>
              <a:t> hat </a:t>
            </a:r>
            <a:r>
              <a:rPr lang="en-US" sz="1814" b="1" i="1" dirty="0" err="1">
                <a:latin typeface="Times New Roman" panose="02020603050405020304" pitchFamily="18" charset="0"/>
                <a:cs typeface="Times New Roman" panose="02020603050405020304" pitchFamily="18" charset="0"/>
              </a:rPr>
              <a:t>einen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absoluten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Produktionsvorteil</a:t>
            </a:r>
            <a:r>
              <a:rPr lang="en-US" sz="1814" b="1" i="1" dirty="0">
                <a:latin typeface="Times New Roman" panose="02020603050405020304" pitchFamily="18" charset="0"/>
                <a:cs typeface="Times New Roman" panose="02020603050405020304" pitchFamily="18" charset="0"/>
              </a:rPr>
              <a:t> in </a:t>
            </a:r>
            <a:r>
              <a:rPr lang="en-US" sz="1814" b="1" i="1" dirty="0" err="1">
                <a:latin typeface="Times New Roman" panose="02020603050405020304" pitchFamily="18" charset="0"/>
                <a:cs typeface="Times New Roman" panose="02020603050405020304" pitchFamily="18" charset="0"/>
              </a:rPr>
              <a:t>welchem</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Sektor</a:t>
            </a:r>
            <a:r>
              <a:rPr lang="en-US" sz="1814" b="1"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p:grpSp>
        <p:nvGrpSpPr>
          <p:cNvPr id="7" name="Gruppieren 6">
            <a:extLst>
              <a:ext uri="{FF2B5EF4-FFF2-40B4-BE49-F238E27FC236}">
                <a16:creationId xmlns:a16="http://schemas.microsoft.com/office/drawing/2014/main" id="{B18A159F-2827-4891-AFEF-0B1F0BC9461F}"/>
              </a:ext>
            </a:extLst>
          </p:cNvPr>
          <p:cNvGrpSpPr/>
          <p:nvPr/>
        </p:nvGrpSpPr>
        <p:grpSpPr>
          <a:xfrm>
            <a:off x="469920" y="2642467"/>
            <a:ext cx="208080" cy="238680"/>
            <a:chOff x="469920" y="2642467"/>
            <a:chExt cx="208080" cy="238680"/>
          </a:xfrm>
        </p:grpSpPr>
        <mc:AlternateContent xmlns:mc="http://schemas.openxmlformats.org/markup-compatibility/2006" xmlns:p14="http://schemas.microsoft.com/office/powerpoint/2010/main">
          <mc:Choice Requires="p14">
            <p:contentPart p14:bwMode="auto" r:id="rId5">
              <p14:nvContentPartPr>
                <p14:cNvPr id="4" name="Freihand 3">
                  <a:extLst>
                    <a:ext uri="{FF2B5EF4-FFF2-40B4-BE49-F238E27FC236}">
                      <a16:creationId xmlns:a16="http://schemas.microsoft.com/office/drawing/2014/main" id="{A4CB2CB2-0F1B-4EC3-AD60-F08C9BC2664C}"/>
                    </a:ext>
                  </a:extLst>
                </p14:cNvPr>
                <p14:cNvContentPartPr/>
                <p14:nvPr/>
              </p14:nvContentPartPr>
              <p14:xfrm>
                <a:off x="565680" y="2696467"/>
                <a:ext cx="12240" cy="184680"/>
              </p14:xfrm>
            </p:contentPart>
          </mc:Choice>
          <mc:Fallback xmlns="">
            <p:pic>
              <p:nvPicPr>
                <p:cNvPr id="4" name="Freihand 3">
                  <a:extLst>
                    <a:ext uri="{FF2B5EF4-FFF2-40B4-BE49-F238E27FC236}">
                      <a16:creationId xmlns:a16="http://schemas.microsoft.com/office/drawing/2014/main" id="{A4CB2CB2-0F1B-4EC3-AD60-F08C9BC2664C}"/>
                    </a:ext>
                  </a:extLst>
                </p:cNvPr>
                <p:cNvPicPr/>
                <p:nvPr/>
              </p:nvPicPr>
              <p:blipFill>
                <a:blip r:embed="rId6"/>
                <a:stretch>
                  <a:fillRect/>
                </a:stretch>
              </p:blipFill>
              <p:spPr>
                <a:xfrm>
                  <a:off x="561360" y="2692147"/>
                  <a:ext cx="2088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F16BE4B5-6E38-4E0E-89B6-92F04FCFA4C1}"/>
                    </a:ext>
                  </a:extLst>
                </p14:cNvPr>
                <p14:cNvContentPartPr/>
                <p14:nvPr/>
              </p14:nvContentPartPr>
              <p14:xfrm>
                <a:off x="469920" y="2642467"/>
                <a:ext cx="208080" cy="97200"/>
              </p14:xfrm>
            </p:contentPart>
          </mc:Choice>
          <mc:Fallback xmlns="">
            <p:pic>
              <p:nvPicPr>
                <p:cNvPr id="5" name="Freihand 4">
                  <a:extLst>
                    <a:ext uri="{FF2B5EF4-FFF2-40B4-BE49-F238E27FC236}">
                      <a16:creationId xmlns:a16="http://schemas.microsoft.com/office/drawing/2014/main" id="{F16BE4B5-6E38-4E0E-89B6-92F04FCFA4C1}"/>
                    </a:ext>
                  </a:extLst>
                </p:cNvPr>
                <p:cNvPicPr/>
                <p:nvPr/>
              </p:nvPicPr>
              <p:blipFill>
                <a:blip r:embed="rId8"/>
                <a:stretch>
                  <a:fillRect/>
                </a:stretch>
              </p:blipFill>
              <p:spPr>
                <a:xfrm>
                  <a:off x="465600" y="2638147"/>
                  <a:ext cx="216720" cy="105840"/>
                </a:xfrm>
                <a:prstGeom prst="rect">
                  <a:avLst/>
                </a:prstGeom>
              </p:spPr>
            </p:pic>
          </mc:Fallback>
        </mc:AlternateContent>
      </p:grpSp>
      <p:grpSp>
        <p:nvGrpSpPr>
          <p:cNvPr id="10" name="Gruppieren 9">
            <a:extLst>
              <a:ext uri="{FF2B5EF4-FFF2-40B4-BE49-F238E27FC236}">
                <a16:creationId xmlns:a16="http://schemas.microsoft.com/office/drawing/2014/main" id="{64D1F375-90AB-463C-BEB9-7513252ADE94}"/>
              </a:ext>
            </a:extLst>
          </p:cNvPr>
          <p:cNvGrpSpPr/>
          <p:nvPr/>
        </p:nvGrpSpPr>
        <p:grpSpPr>
          <a:xfrm>
            <a:off x="932520" y="2646427"/>
            <a:ext cx="386640" cy="186840"/>
            <a:chOff x="932520" y="2646427"/>
            <a:chExt cx="386640" cy="186840"/>
          </a:xfrm>
        </p:grpSpPr>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19BFFADB-902F-4C42-9798-D59FB171E888}"/>
                    </a:ext>
                  </a:extLst>
                </p14:cNvPr>
                <p14:cNvContentPartPr/>
                <p14:nvPr/>
              </p14:nvContentPartPr>
              <p14:xfrm>
                <a:off x="932520" y="2646427"/>
                <a:ext cx="128520" cy="186840"/>
              </p14:xfrm>
            </p:contentPart>
          </mc:Choice>
          <mc:Fallback xmlns="">
            <p:pic>
              <p:nvPicPr>
                <p:cNvPr id="8" name="Freihand 7">
                  <a:extLst>
                    <a:ext uri="{FF2B5EF4-FFF2-40B4-BE49-F238E27FC236}">
                      <a16:creationId xmlns:a16="http://schemas.microsoft.com/office/drawing/2014/main" id="{19BFFADB-902F-4C42-9798-D59FB171E888}"/>
                    </a:ext>
                  </a:extLst>
                </p:cNvPr>
                <p:cNvPicPr/>
                <p:nvPr/>
              </p:nvPicPr>
              <p:blipFill>
                <a:blip r:embed="rId10"/>
                <a:stretch>
                  <a:fillRect/>
                </a:stretch>
              </p:blipFill>
              <p:spPr>
                <a:xfrm>
                  <a:off x="928200" y="2642107"/>
                  <a:ext cx="13716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97632308-8DB6-4654-A30C-7DDFFDEB0477}"/>
                    </a:ext>
                  </a:extLst>
                </p14:cNvPr>
                <p14:cNvContentPartPr/>
                <p14:nvPr/>
              </p14:nvContentPartPr>
              <p14:xfrm>
                <a:off x="1086600" y="2652907"/>
                <a:ext cx="232560" cy="165960"/>
              </p14:xfrm>
            </p:contentPart>
          </mc:Choice>
          <mc:Fallback xmlns="">
            <p:pic>
              <p:nvPicPr>
                <p:cNvPr id="9" name="Freihand 8">
                  <a:extLst>
                    <a:ext uri="{FF2B5EF4-FFF2-40B4-BE49-F238E27FC236}">
                      <a16:creationId xmlns:a16="http://schemas.microsoft.com/office/drawing/2014/main" id="{97632308-8DB6-4654-A30C-7DDFFDEB0477}"/>
                    </a:ext>
                  </a:extLst>
                </p:cNvPr>
                <p:cNvPicPr/>
                <p:nvPr/>
              </p:nvPicPr>
              <p:blipFill>
                <a:blip r:embed="rId12"/>
                <a:stretch>
                  <a:fillRect/>
                </a:stretch>
              </p:blipFill>
              <p:spPr>
                <a:xfrm>
                  <a:off x="1082280" y="2648587"/>
                  <a:ext cx="241200" cy="174600"/>
                </a:xfrm>
                <a:prstGeom prst="rect">
                  <a:avLst/>
                </a:prstGeom>
              </p:spPr>
            </p:pic>
          </mc:Fallback>
        </mc:AlternateContent>
      </p:grpSp>
      <p:grpSp>
        <p:nvGrpSpPr>
          <p:cNvPr id="22" name="Gruppieren 21">
            <a:extLst>
              <a:ext uri="{FF2B5EF4-FFF2-40B4-BE49-F238E27FC236}">
                <a16:creationId xmlns:a16="http://schemas.microsoft.com/office/drawing/2014/main" id="{C6A35FA5-450E-474E-89A8-9AB48479208E}"/>
              </a:ext>
            </a:extLst>
          </p:cNvPr>
          <p:cNvGrpSpPr/>
          <p:nvPr/>
        </p:nvGrpSpPr>
        <p:grpSpPr>
          <a:xfrm>
            <a:off x="1524720" y="2615827"/>
            <a:ext cx="675720" cy="135000"/>
            <a:chOff x="1524720" y="2615827"/>
            <a:chExt cx="675720" cy="135000"/>
          </a:xfrm>
        </p:grpSpPr>
        <mc:AlternateContent xmlns:mc="http://schemas.openxmlformats.org/markup-compatibility/2006" xmlns:p14="http://schemas.microsoft.com/office/powerpoint/2010/main">
          <mc:Choice Requires="p14">
            <p:contentPart p14:bwMode="auto" r:id="rId13">
              <p14:nvContentPartPr>
                <p14:cNvPr id="11" name="Freihand 10">
                  <a:extLst>
                    <a:ext uri="{FF2B5EF4-FFF2-40B4-BE49-F238E27FC236}">
                      <a16:creationId xmlns:a16="http://schemas.microsoft.com/office/drawing/2014/main" id="{8A24CCE8-2D48-4139-87A1-0362F7340CCE}"/>
                    </a:ext>
                  </a:extLst>
                </p14:cNvPr>
                <p14:cNvContentPartPr/>
                <p14:nvPr/>
              </p14:nvContentPartPr>
              <p14:xfrm>
                <a:off x="1524720" y="2673787"/>
                <a:ext cx="334080" cy="77040"/>
              </p14:xfrm>
            </p:contentPart>
          </mc:Choice>
          <mc:Fallback xmlns="">
            <p:pic>
              <p:nvPicPr>
                <p:cNvPr id="11" name="Freihand 10">
                  <a:extLst>
                    <a:ext uri="{FF2B5EF4-FFF2-40B4-BE49-F238E27FC236}">
                      <a16:creationId xmlns:a16="http://schemas.microsoft.com/office/drawing/2014/main" id="{8A24CCE8-2D48-4139-87A1-0362F7340CCE}"/>
                    </a:ext>
                  </a:extLst>
                </p:cNvPr>
                <p:cNvPicPr/>
                <p:nvPr/>
              </p:nvPicPr>
              <p:blipFill>
                <a:blip r:embed="rId14"/>
                <a:stretch>
                  <a:fillRect/>
                </a:stretch>
              </p:blipFill>
              <p:spPr>
                <a:xfrm>
                  <a:off x="1520400" y="2669467"/>
                  <a:ext cx="34272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EFE4E103-0E2C-4DC3-9D2D-556F0F678EED}"/>
                    </a:ext>
                  </a:extLst>
                </p14:cNvPr>
                <p14:cNvContentPartPr/>
                <p14:nvPr/>
              </p14:nvContentPartPr>
              <p14:xfrm>
                <a:off x="1833600" y="2615827"/>
                <a:ext cx="360" cy="360"/>
              </p14:xfrm>
            </p:contentPart>
          </mc:Choice>
          <mc:Fallback xmlns="">
            <p:pic>
              <p:nvPicPr>
                <p:cNvPr id="13" name="Freihand 12">
                  <a:extLst>
                    <a:ext uri="{FF2B5EF4-FFF2-40B4-BE49-F238E27FC236}">
                      <a16:creationId xmlns:a16="http://schemas.microsoft.com/office/drawing/2014/main" id="{EFE4E103-0E2C-4DC3-9D2D-556F0F678EED}"/>
                    </a:ext>
                  </a:extLst>
                </p:cNvPr>
                <p:cNvPicPr/>
                <p:nvPr/>
              </p:nvPicPr>
              <p:blipFill>
                <a:blip r:embed="rId16"/>
                <a:stretch>
                  <a:fillRect/>
                </a:stretch>
              </p:blipFill>
              <p:spPr>
                <a:xfrm>
                  <a:off x="1829280" y="26115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C5029FE2-5B45-4BE3-BBA6-6D53012456EB}"/>
                    </a:ext>
                  </a:extLst>
                </p14:cNvPr>
                <p14:cNvContentPartPr/>
                <p14:nvPr/>
              </p14:nvContentPartPr>
              <p14:xfrm>
                <a:off x="1945920" y="2666947"/>
                <a:ext cx="254520" cy="69120"/>
              </p14:xfrm>
            </p:contentPart>
          </mc:Choice>
          <mc:Fallback xmlns="">
            <p:pic>
              <p:nvPicPr>
                <p:cNvPr id="14" name="Freihand 13">
                  <a:extLst>
                    <a:ext uri="{FF2B5EF4-FFF2-40B4-BE49-F238E27FC236}">
                      <a16:creationId xmlns:a16="http://schemas.microsoft.com/office/drawing/2014/main" id="{C5029FE2-5B45-4BE3-BBA6-6D53012456EB}"/>
                    </a:ext>
                  </a:extLst>
                </p:cNvPr>
                <p:cNvPicPr/>
                <p:nvPr/>
              </p:nvPicPr>
              <p:blipFill>
                <a:blip r:embed="rId18"/>
                <a:stretch>
                  <a:fillRect/>
                </a:stretch>
              </p:blipFill>
              <p:spPr>
                <a:xfrm>
                  <a:off x="1941600" y="2662627"/>
                  <a:ext cx="263160" cy="77760"/>
                </a:xfrm>
                <a:prstGeom prst="rect">
                  <a:avLst/>
                </a:prstGeom>
              </p:spPr>
            </p:pic>
          </mc:Fallback>
        </mc:AlternateContent>
      </p:grpSp>
      <p:grpSp>
        <p:nvGrpSpPr>
          <p:cNvPr id="43" name="Gruppieren 42">
            <a:extLst>
              <a:ext uri="{FF2B5EF4-FFF2-40B4-BE49-F238E27FC236}">
                <a16:creationId xmlns:a16="http://schemas.microsoft.com/office/drawing/2014/main" id="{F647BBEB-A166-4E89-83EF-36468466E109}"/>
              </a:ext>
            </a:extLst>
          </p:cNvPr>
          <p:cNvGrpSpPr/>
          <p:nvPr/>
        </p:nvGrpSpPr>
        <p:grpSpPr>
          <a:xfrm>
            <a:off x="6170160" y="2515027"/>
            <a:ext cx="551880" cy="140400"/>
            <a:chOff x="6170160" y="2515027"/>
            <a:chExt cx="551880" cy="140400"/>
          </a:xfrm>
        </p:grpSpPr>
        <mc:AlternateContent xmlns:mc="http://schemas.openxmlformats.org/markup-compatibility/2006" xmlns:p14="http://schemas.microsoft.com/office/powerpoint/2010/main">
          <mc:Choice Requires="p14">
            <p:contentPart p14:bwMode="auto" r:id="rId19">
              <p14:nvContentPartPr>
                <p14:cNvPr id="41" name="Freihand 40">
                  <a:extLst>
                    <a:ext uri="{FF2B5EF4-FFF2-40B4-BE49-F238E27FC236}">
                      <a16:creationId xmlns:a16="http://schemas.microsoft.com/office/drawing/2014/main" id="{9CD00229-C2F5-484D-8B01-ABB326FCD81B}"/>
                    </a:ext>
                  </a:extLst>
                </p14:cNvPr>
                <p14:cNvContentPartPr/>
                <p14:nvPr/>
              </p14:nvContentPartPr>
              <p14:xfrm>
                <a:off x="6170160" y="2515027"/>
                <a:ext cx="433800" cy="140400"/>
              </p14:xfrm>
            </p:contentPart>
          </mc:Choice>
          <mc:Fallback xmlns="">
            <p:pic>
              <p:nvPicPr>
                <p:cNvPr id="41" name="Freihand 40">
                  <a:extLst>
                    <a:ext uri="{FF2B5EF4-FFF2-40B4-BE49-F238E27FC236}">
                      <a16:creationId xmlns:a16="http://schemas.microsoft.com/office/drawing/2014/main" id="{9CD00229-C2F5-484D-8B01-ABB326FCD81B}"/>
                    </a:ext>
                  </a:extLst>
                </p:cNvPr>
                <p:cNvPicPr/>
                <p:nvPr/>
              </p:nvPicPr>
              <p:blipFill>
                <a:blip r:embed="rId20"/>
                <a:stretch>
                  <a:fillRect/>
                </a:stretch>
              </p:blipFill>
              <p:spPr>
                <a:xfrm>
                  <a:off x="6165840" y="2510707"/>
                  <a:ext cx="4424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2" name="Freihand 41">
                  <a:extLst>
                    <a:ext uri="{FF2B5EF4-FFF2-40B4-BE49-F238E27FC236}">
                      <a16:creationId xmlns:a16="http://schemas.microsoft.com/office/drawing/2014/main" id="{42443E57-0A3A-4E0A-8D01-9C5E6C0FF813}"/>
                    </a:ext>
                  </a:extLst>
                </p14:cNvPr>
                <p14:cNvContentPartPr/>
                <p14:nvPr/>
              </p14:nvContentPartPr>
              <p14:xfrm>
                <a:off x="6652200" y="2566867"/>
                <a:ext cx="69840" cy="56160"/>
              </p14:xfrm>
            </p:contentPart>
          </mc:Choice>
          <mc:Fallback xmlns="">
            <p:pic>
              <p:nvPicPr>
                <p:cNvPr id="42" name="Freihand 41">
                  <a:extLst>
                    <a:ext uri="{FF2B5EF4-FFF2-40B4-BE49-F238E27FC236}">
                      <a16:creationId xmlns:a16="http://schemas.microsoft.com/office/drawing/2014/main" id="{42443E57-0A3A-4E0A-8D01-9C5E6C0FF813}"/>
                    </a:ext>
                  </a:extLst>
                </p:cNvPr>
                <p:cNvPicPr/>
                <p:nvPr/>
              </p:nvPicPr>
              <p:blipFill>
                <a:blip r:embed="rId22"/>
                <a:stretch>
                  <a:fillRect/>
                </a:stretch>
              </p:blipFill>
              <p:spPr>
                <a:xfrm>
                  <a:off x="6647880" y="2562547"/>
                  <a:ext cx="78480" cy="64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51" name="Freihand 50">
                <a:extLst>
                  <a:ext uri="{FF2B5EF4-FFF2-40B4-BE49-F238E27FC236}">
                    <a16:creationId xmlns:a16="http://schemas.microsoft.com/office/drawing/2014/main" id="{238BBC9F-27A5-4B34-93BD-A76F4BEFA9D4}"/>
                  </a:ext>
                </a:extLst>
              </p14:cNvPr>
              <p14:cNvContentPartPr/>
              <p14:nvPr/>
            </p14:nvContentPartPr>
            <p14:xfrm>
              <a:off x="6419640" y="1679827"/>
              <a:ext cx="313920" cy="48960"/>
            </p14:xfrm>
          </p:contentPart>
        </mc:Choice>
        <mc:Fallback xmlns="">
          <p:pic>
            <p:nvPicPr>
              <p:cNvPr id="51" name="Freihand 50">
                <a:extLst>
                  <a:ext uri="{FF2B5EF4-FFF2-40B4-BE49-F238E27FC236}">
                    <a16:creationId xmlns:a16="http://schemas.microsoft.com/office/drawing/2014/main" id="{238BBC9F-27A5-4B34-93BD-A76F4BEFA9D4}"/>
                  </a:ext>
                </a:extLst>
              </p:cNvPr>
              <p:cNvPicPr/>
              <p:nvPr/>
            </p:nvPicPr>
            <p:blipFill>
              <a:blip r:embed="rId24"/>
              <a:stretch>
                <a:fillRect/>
              </a:stretch>
            </p:blipFill>
            <p:spPr>
              <a:xfrm>
                <a:off x="6415320" y="1675507"/>
                <a:ext cx="322560" cy="57600"/>
              </a:xfrm>
              <a:prstGeom prst="rect">
                <a:avLst/>
              </a:prstGeom>
            </p:spPr>
          </p:pic>
        </mc:Fallback>
      </mc:AlternateContent>
      <p:grpSp>
        <p:nvGrpSpPr>
          <p:cNvPr id="78" name="Gruppieren 77">
            <a:extLst>
              <a:ext uri="{FF2B5EF4-FFF2-40B4-BE49-F238E27FC236}">
                <a16:creationId xmlns:a16="http://schemas.microsoft.com/office/drawing/2014/main" id="{F4D65401-22B3-49E9-BC05-3498A3A44C3E}"/>
              </a:ext>
            </a:extLst>
          </p:cNvPr>
          <p:cNvGrpSpPr/>
          <p:nvPr/>
        </p:nvGrpSpPr>
        <p:grpSpPr>
          <a:xfrm>
            <a:off x="6940560" y="2133787"/>
            <a:ext cx="4835880" cy="564120"/>
            <a:chOff x="6940560" y="2133787"/>
            <a:chExt cx="4835880" cy="564120"/>
          </a:xfrm>
        </p:grpSpPr>
        <mc:AlternateContent xmlns:mc="http://schemas.openxmlformats.org/markup-compatibility/2006" xmlns:p14="http://schemas.microsoft.com/office/powerpoint/2010/main">
          <mc:Choice Requires="p14">
            <p:contentPart p14:bwMode="auto" r:id="rId25">
              <p14:nvContentPartPr>
                <p14:cNvPr id="52" name="Freihand 51">
                  <a:extLst>
                    <a:ext uri="{FF2B5EF4-FFF2-40B4-BE49-F238E27FC236}">
                      <a16:creationId xmlns:a16="http://schemas.microsoft.com/office/drawing/2014/main" id="{77244FC9-923C-4303-A76E-5FFED6444A46}"/>
                    </a:ext>
                  </a:extLst>
                </p14:cNvPr>
                <p14:cNvContentPartPr/>
                <p14:nvPr/>
              </p14:nvContentPartPr>
              <p14:xfrm>
                <a:off x="6996360" y="2504947"/>
                <a:ext cx="26280" cy="140400"/>
              </p14:xfrm>
            </p:contentPart>
          </mc:Choice>
          <mc:Fallback xmlns="">
            <p:pic>
              <p:nvPicPr>
                <p:cNvPr id="52" name="Freihand 51">
                  <a:extLst>
                    <a:ext uri="{FF2B5EF4-FFF2-40B4-BE49-F238E27FC236}">
                      <a16:creationId xmlns:a16="http://schemas.microsoft.com/office/drawing/2014/main" id="{77244FC9-923C-4303-A76E-5FFED6444A46}"/>
                    </a:ext>
                  </a:extLst>
                </p:cNvPr>
                <p:cNvPicPr/>
                <p:nvPr/>
              </p:nvPicPr>
              <p:blipFill>
                <a:blip r:embed="rId26"/>
                <a:stretch>
                  <a:fillRect/>
                </a:stretch>
              </p:blipFill>
              <p:spPr>
                <a:xfrm>
                  <a:off x="6992040" y="2500627"/>
                  <a:ext cx="349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53" name="Freihand 52">
                  <a:extLst>
                    <a:ext uri="{FF2B5EF4-FFF2-40B4-BE49-F238E27FC236}">
                      <a16:creationId xmlns:a16="http://schemas.microsoft.com/office/drawing/2014/main" id="{BC89265F-CF11-401A-B0AD-FDBAA0A6A7F1}"/>
                    </a:ext>
                  </a:extLst>
                </p14:cNvPr>
                <p14:cNvContentPartPr/>
                <p14:nvPr/>
              </p14:nvContentPartPr>
              <p14:xfrm>
                <a:off x="6940560" y="2446987"/>
                <a:ext cx="143640" cy="106560"/>
              </p14:xfrm>
            </p:contentPart>
          </mc:Choice>
          <mc:Fallback xmlns="">
            <p:pic>
              <p:nvPicPr>
                <p:cNvPr id="53" name="Freihand 52">
                  <a:extLst>
                    <a:ext uri="{FF2B5EF4-FFF2-40B4-BE49-F238E27FC236}">
                      <a16:creationId xmlns:a16="http://schemas.microsoft.com/office/drawing/2014/main" id="{BC89265F-CF11-401A-B0AD-FDBAA0A6A7F1}"/>
                    </a:ext>
                  </a:extLst>
                </p:cNvPr>
                <p:cNvPicPr/>
                <p:nvPr/>
              </p:nvPicPr>
              <p:blipFill>
                <a:blip r:embed="rId28"/>
                <a:stretch>
                  <a:fillRect/>
                </a:stretch>
              </p:blipFill>
              <p:spPr>
                <a:xfrm>
                  <a:off x="6936240" y="2442667"/>
                  <a:ext cx="1522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55" name="Freihand 54">
                  <a:extLst>
                    <a:ext uri="{FF2B5EF4-FFF2-40B4-BE49-F238E27FC236}">
                      <a16:creationId xmlns:a16="http://schemas.microsoft.com/office/drawing/2014/main" id="{0B362471-B2E5-451F-8FC1-5E50AE2A0052}"/>
                    </a:ext>
                  </a:extLst>
                </p14:cNvPr>
                <p14:cNvContentPartPr/>
                <p14:nvPr/>
              </p14:nvContentPartPr>
              <p14:xfrm>
                <a:off x="7096440" y="2521147"/>
                <a:ext cx="84240" cy="101520"/>
              </p14:xfrm>
            </p:contentPart>
          </mc:Choice>
          <mc:Fallback xmlns="">
            <p:pic>
              <p:nvPicPr>
                <p:cNvPr id="55" name="Freihand 54">
                  <a:extLst>
                    <a:ext uri="{FF2B5EF4-FFF2-40B4-BE49-F238E27FC236}">
                      <a16:creationId xmlns:a16="http://schemas.microsoft.com/office/drawing/2014/main" id="{0B362471-B2E5-451F-8FC1-5E50AE2A0052}"/>
                    </a:ext>
                  </a:extLst>
                </p:cNvPr>
                <p:cNvPicPr/>
                <p:nvPr/>
              </p:nvPicPr>
              <p:blipFill>
                <a:blip r:embed="rId30"/>
                <a:stretch>
                  <a:fillRect/>
                </a:stretch>
              </p:blipFill>
              <p:spPr>
                <a:xfrm>
                  <a:off x="7092120" y="2516827"/>
                  <a:ext cx="9288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6" name="Freihand 55">
                  <a:extLst>
                    <a:ext uri="{FF2B5EF4-FFF2-40B4-BE49-F238E27FC236}">
                      <a16:creationId xmlns:a16="http://schemas.microsoft.com/office/drawing/2014/main" id="{688D23CA-E7AB-4173-9971-C7DED050A9D4}"/>
                    </a:ext>
                  </a:extLst>
                </p14:cNvPr>
                <p14:cNvContentPartPr/>
                <p14:nvPr/>
              </p14:nvContentPartPr>
              <p14:xfrm>
                <a:off x="7084200" y="2436187"/>
                <a:ext cx="351000" cy="181440"/>
              </p14:xfrm>
            </p:contentPart>
          </mc:Choice>
          <mc:Fallback xmlns="">
            <p:pic>
              <p:nvPicPr>
                <p:cNvPr id="56" name="Freihand 55">
                  <a:extLst>
                    <a:ext uri="{FF2B5EF4-FFF2-40B4-BE49-F238E27FC236}">
                      <a16:creationId xmlns:a16="http://schemas.microsoft.com/office/drawing/2014/main" id="{688D23CA-E7AB-4173-9971-C7DED050A9D4}"/>
                    </a:ext>
                  </a:extLst>
                </p:cNvPr>
                <p:cNvPicPr/>
                <p:nvPr/>
              </p:nvPicPr>
              <p:blipFill>
                <a:blip r:embed="rId32"/>
                <a:stretch>
                  <a:fillRect/>
                </a:stretch>
              </p:blipFill>
              <p:spPr>
                <a:xfrm>
                  <a:off x="7079880" y="2431867"/>
                  <a:ext cx="35964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7" name="Freihand 56">
                  <a:extLst>
                    <a:ext uri="{FF2B5EF4-FFF2-40B4-BE49-F238E27FC236}">
                      <a16:creationId xmlns:a16="http://schemas.microsoft.com/office/drawing/2014/main" id="{6BE6B890-CB63-492A-9D48-F09B13BDF131}"/>
                    </a:ext>
                  </a:extLst>
                </p14:cNvPr>
                <p14:cNvContentPartPr/>
                <p14:nvPr/>
              </p14:nvContentPartPr>
              <p14:xfrm>
                <a:off x="7450320" y="2436547"/>
                <a:ext cx="264960" cy="261360"/>
              </p14:xfrm>
            </p:contentPart>
          </mc:Choice>
          <mc:Fallback xmlns="">
            <p:pic>
              <p:nvPicPr>
                <p:cNvPr id="57" name="Freihand 56">
                  <a:extLst>
                    <a:ext uri="{FF2B5EF4-FFF2-40B4-BE49-F238E27FC236}">
                      <a16:creationId xmlns:a16="http://schemas.microsoft.com/office/drawing/2014/main" id="{6BE6B890-CB63-492A-9D48-F09B13BDF131}"/>
                    </a:ext>
                  </a:extLst>
                </p:cNvPr>
                <p:cNvPicPr/>
                <p:nvPr/>
              </p:nvPicPr>
              <p:blipFill>
                <a:blip r:embed="rId34"/>
                <a:stretch>
                  <a:fillRect/>
                </a:stretch>
              </p:blipFill>
              <p:spPr>
                <a:xfrm>
                  <a:off x="7446000" y="2432227"/>
                  <a:ext cx="27360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8" name="Freihand 57">
                  <a:extLst>
                    <a:ext uri="{FF2B5EF4-FFF2-40B4-BE49-F238E27FC236}">
                      <a16:creationId xmlns:a16="http://schemas.microsoft.com/office/drawing/2014/main" id="{349A7B58-6EC2-4FBE-A13D-1BD6DA26D187}"/>
                    </a:ext>
                  </a:extLst>
                </p14:cNvPr>
                <p14:cNvContentPartPr/>
                <p14:nvPr/>
              </p14:nvContentPartPr>
              <p14:xfrm>
                <a:off x="7643280" y="2403787"/>
                <a:ext cx="86400" cy="166320"/>
              </p14:xfrm>
            </p:contentPart>
          </mc:Choice>
          <mc:Fallback xmlns="">
            <p:pic>
              <p:nvPicPr>
                <p:cNvPr id="58" name="Freihand 57">
                  <a:extLst>
                    <a:ext uri="{FF2B5EF4-FFF2-40B4-BE49-F238E27FC236}">
                      <a16:creationId xmlns:a16="http://schemas.microsoft.com/office/drawing/2014/main" id="{349A7B58-6EC2-4FBE-A13D-1BD6DA26D187}"/>
                    </a:ext>
                  </a:extLst>
                </p:cNvPr>
                <p:cNvPicPr/>
                <p:nvPr/>
              </p:nvPicPr>
              <p:blipFill>
                <a:blip r:embed="rId36"/>
                <a:stretch>
                  <a:fillRect/>
                </a:stretch>
              </p:blipFill>
              <p:spPr>
                <a:xfrm>
                  <a:off x="7638960" y="2399467"/>
                  <a:ext cx="9504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59" name="Freihand 58">
                  <a:extLst>
                    <a:ext uri="{FF2B5EF4-FFF2-40B4-BE49-F238E27FC236}">
                      <a16:creationId xmlns:a16="http://schemas.microsoft.com/office/drawing/2014/main" id="{ACFAA8B1-65EF-4B7F-9335-2AB704BCEE16}"/>
                    </a:ext>
                  </a:extLst>
                </p14:cNvPr>
                <p14:cNvContentPartPr/>
                <p14:nvPr/>
              </p14:nvContentPartPr>
              <p14:xfrm>
                <a:off x="7795200" y="2362387"/>
                <a:ext cx="114480" cy="199440"/>
              </p14:xfrm>
            </p:contentPart>
          </mc:Choice>
          <mc:Fallback xmlns="">
            <p:pic>
              <p:nvPicPr>
                <p:cNvPr id="59" name="Freihand 58">
                  <a:extLst>
                    <a:ext uri="{FF2B5EF4-FFF2-40B4-BE49-F238E27FC236}">
                      <a16:creationId xmlns:a16="http://schemas.microsoft.com/office/drawing/2014/main" id="{ACFAA8B1-65EF-4B7F-9335-2AB704BCEE16}"/>
                    </a:ext>
                  </a:extLst>
                </p:cNvPr>
                <p:cNvPicPr/>
                <p:nvPr/>
              </p:nvPicPr>
              <p:blipFill>
                <a:blip r:embed="rId38"/>
                <a:stretch>
                  <a:fillRect/>
                </a:stretch>
              </p:blipFill>
              <p:spPr>
                <a:xfrm>
                  <a:off x="7790880" y="2358067"/>
                  <a:ext cx="12312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60" name="Freihand 59">
                  <a:extLst>
                    <a:ext uri="{FF2B5EF4-FFF2-40B4-BE49-F238E27FC236}">
                      <a16:creationId xmlns:a16="http://schemas.microsoft.com/office/drawing/2014/main" id="{5BF653C7-0ED8-4301-A9E6-F3DECFB52C54}"/>
                    </a:ext>
                  </a:extLst>
                </p14:cNvPr>
                <p14:cNvContentPartPr/>
                <p14:nvPr/>
              </p14:nvContentPartPr>
              <p14:xfrm>
                <a:off x="7920480" y="2462827"/>
                <a:ext cx="65160" cy="82440"/>
              </p14:xfrm>
            </p:contentPart>
          </mc:Choice>
          <mc:Fallback xmlns="">
            <p:pic>
              <p:nvPicPr>
                <p:cNvPr id="60" name="Freihand 59">
                  <a:extLst>
                    <a:ext uri="{FF2B5EF4-FFF2-40B4-BE49-F238E27FC236}">
                      <a16:creationId xmlns:a16="http://schemas.microsoft.com/office/drawing/2014/main" id="{5BF653C7-0ED8-4301-A9E6-F3DECFB52C54}"/>
                    </a:ext>
                  </a:extLst>
                </p:cNvPr>
                <p:cNvPicPr/>
                <p:nvPr/>
              </p:nvPicPr>
              <p:blipFill>
                <a:blip r:embed="rId40"/>
                <a:stretch>
                  <a:fillRect/>
                </a:stretch>
              </p:blipFill>
              <p:spPr>
                <a:xfrm>
                  <a:off x="7916160" y="2458507"/>
                  <a:ext cx="738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61" name="Freihand 60">
                  <a:extLst>
                    <a:ext uri="{FF2B5EF4-FFF2-40B4-BE49-F238E27FC236}">
                      <a16:creationId xmlns:a16="http://schemas.microsoft.com/office/drawing/2014/main" id="{06160B97-8CB1-4936-8F4F-861625B44B2D}"/>
                    </a:ext>
                  </a:extLst>
                </p14:cNvPr>
                <p14:cNvContentPartPr/>
                <p14:nvPr/>
              </p14:nvContentPartPr>
              <p14:xfrm>
                <a:off x="7976280" y="2464267"/>
                <a:ext cx="253080" cy="73800"/>
              </p14:xfrm>
            </p:contentPart>
          </mc:Choice>
          <mc:Fallback xmlns="">
            <p:pic>
              <p:nvPicPr>
                <p:cNvPr id="61" name="Freihand 60">
                  <a:extLst>
                    <a:ext uri="{FF2B5EF4-FFF2-40B4-BE49-F238E27FC236}">
                      <a16:creationId xmlns:a16="http://schemas.microsoft.com/office/drawing/2014/main" id="{06160B97-8CB1-4936-8F4F-861625B44B2D}"/>
                    </a:ext>
                  </a:extLst>
                </p:cNvPr>
                <p:cNvPicPr/>
                <p:nvPr/>
              </p:nvPicPr>
              <p:blipFill>
                <a:blip r:embed="rId42"/>
                <a:stretch>
                  <a:fillRect/>
                </a:stretch>
              </p:blipFill>
              <p:spPr>
                <a:xfrm>
                  <a:off x="7971960" y="2459947"/>
                  <a:ext cx="2617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62" name="Freihand 61">
                  <a:extLst>
                    <a:ext uri="{FF2B5EF4-FFF2-40B4-BE49-F238E27FC236}">
                      <a16:creationId xmlns:a16="http://schemas.microsoft.com/office/drawing/2014/main" id="{6D5C0954-8518-4D3A-AE61-51662A0D51FE}"/>
                    </a:ext>
                  </a:extLst>
                </p14:cNvPr>
                <p14:cNvContentPartPr/>
                <p14:nvPr/>
              </p14:nvContentPartPr>
              <p14:xfrm>
                <a:off x="8230440" y="2396587"/>
                <a:ext cx="313560" cy="141480"/>
              </p14:xfrm>
            </p:contentPart>
          </mc:Choice>
          <mc:Fallback xmlns="">
            <p:pic>
              <p:nvPicPr>
                <p:cNvPr id="62" name="Freihand 61">
                  <a:extLst>
                    <a:ext uri="{FF2B5EF4-FFF2-40B4-BE49-F238E27FC236}">
                      <a16:creationId xmlns:a16="http://schemas.microsoft.com/office/drawing/2014/main" id="{6D5C0954-8518-4D3A-AE61-51662A0D51FE}"/>
                    </a:ext>
                  </a:extLst>
                </p:cNvPr>
                <p:cNvPicPr/>
                <p:nvPr/>
              </p:nvPicPr>
              <p:blipFill>
                <a:blip r:embed="rId44"/>
                <a:stretch>
                  <a:fillRect/>
                </a:stretch>
              </p:blipFill>
              <p:spPr>
                <a:xfrm>
                  <a:off x="8226120" y="2392267"/>
                  <a:ext cx="3222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63" name="Freihand 62">
                  <a:extLst>
                    <a:ext uri="{FF2B5EF4-FFF2-40B4-BE49-F238E27FC236}">
                      <a16:creationId xmlns:a16="http://schemas.microsoft.com/office/drawing/2014/main" id="{75728E4A-4DF2-4B3E-B5A3-1A543AEB66AF}"/>
                    </a:ext>
                  </a:extLst>
                </p14:cNvPr>
                <p14:cNvContentPartPr/>
                <p14:nvPr/>
              </p14:nvContentPartPr>
              <p14:xfrm>
                <a:off x="8639400" y="2422867"/>
                <a:ext cx="336960" cy="104400"/>
              </p14:xfrm>
            </p:contentPart>
          </mc:Choice>
          <mc:Fallback xmlns="">
            <p:pic>
              <p:nvPicPr>
                <p:cNvPr id="63" name="Freihand 62">
                  <a:extLst>
                    <a:ext uri="{FF2B5EF4-FFF2-40B4-BE49-F238E27FC236}">
                      <a16:creationId xmlns:a16="http://schemas.microsoft.com/office/drawing/2014/main" id="{75728E4A-4DF2-4B3E-B5A3-1A543AEB66AF}"/>
                    </a:ext>
                  </a:extLst>
                </p:cNvPr>
                <p:cNvPicPr/>
                <p:nvPr/>
              </p:nvPicPr>
              <p:blipFill>
                <a:blip r:embed="rId46"/>
                <a:stretch>
                  <a:fillRect/>
                </a:stretch>
              </p:blipFill>
              <p:spPr>
                <a:xfrm>
                  <a:off x="8635080" y="2418547"/>
                  <a:ext cx="34560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4" name="Freihand 63">
                  <a:extLst>
                    <a:ext uri="{FF2B5EF4-FFF2-40B4-BE49-F238E27FC236}">
                      <a16:creationId xmlns:a16="http://schemas.microsoft.com/office/drawing/2014/main" id="{538B783E-71C3-4113-8991-31FACA1D3335}"/>
                    </a:ext>
                  </a:extLst>
                </p14:cNvPr>
                <p14:cNvContentPartPr/>
                <p14:nvPr/>
              </p14:nvContentPartPr>
              <p14:xfrm>
                <a:off x="8951520" y="2339347"/>
                <a:ext cx="360" cy="360"/>
              </p14:xfrm>
            </p:contentPart>
          </mc:Choice>
          <mc:Fallback xmlns="">
            <p:pic>
              <p:nvPicPr>
                <p:cNvPr id="64" name="Freihand 63">
                  <a:extLst>
                    <a:ext uri="{FF2B5EF4-FFF2-40B4-BE49-F238E27FC236}">
                      <a16:creationId xmlns:a16="http://schemas.microsoft.com/office/drawing/2014/main" id="{538B783E-71C3-4113-8991-31FACA1D3335}"/>
                    </a:ext>
                  </a:extLst>
                </p:cNvPr>
                <p:cNvPicPr/>
                <p:nvPr/>
              </p:nvPicPr>
              <p:blipFill>
                <a:blip r:embed="rId16"/>
                <a:stretch>
                  <a:fillRect/>
                </a:stretch>
              </p:blipFill>
              <p:spPr>
                <a:xfrm>
                  <a:off x="8947200" y="2335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5" name="Freihand 64">
                  <a:extLst>
                    <a:ext uri="{FF2B5EF4-FFF2-40B4-BE49-F238E27FC236}">
                      <a16:creationId xmlns:a16="http://schemas.microsoft.com/office/drawing/2014/main" id="{F625896C-970A-4EC2-9F81-4D19733C7A0C}"/>
                    </a:ext>
                  </a:extLst>
                </p14:cNvPr>
                <p14:cNvContentPartPr/>
                <p14:nvPr/>
              </p14:nvContentPartPr>
              <p14:xfrm>
                <a:off x="9114960" y="2340067"/>
                <a:ext cx="173880" cy="182520"/>
              </p14:xfrm>
            </p:contentPart>
          </mc:Choice>
          <mc:Fallback xmlns="">
            <p:pic>
              <p:nvPicPr>
                <p:cNvPr id="65" name="Freihand 64">
                  <a:extLst>
                    <a:ext uri="{FF2B5EF4-FFF2-40B4-BE49-F238E27FC236}">
                      <a16:creationId xmlns:a16="http://schemas.microsoft.com/office/drawing/2014/main" id="{F625896C-970A-4EC2-9F81-4D19733C7A0C}"/>
                    </a:ext>
                  </a:extLst>
                </p:cNvPr>
                <p:cNvPicPr/>
                <p:nvPr/>
              </p:nvPicPr>
              <p:blipFill>
                <a:blip r:embed="rId49"/>
                <a:stretch>
                  <a:fillRect/>
                </a:stretch>
              </p:blipFill>
              <p:spPr>
                <a:xfrm>
                  <a:off x="9110640" y="2335747"/>
                  <a:ext cx="18252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6" name="Freihand 65">
                  <a:extLst>
                    <a:ext uri="{FF2B5EF4-FFF2-40B4-BE49-F238E27FC236}">
                      <a16:creationId xmlns:a16="http://schemas.microsoft.com/office/drawing/2014/main" id="{9BE3230A-49B7-4AE8-B31D-DFC7FDE823B9}"/>
                    </a:ext>
                  </a:extLst>
                </p14:cNvPr>
                <p14:cNvContentPartPr/>
                <p14:nvPr/>
              </p14:nvContentPartPr>
              <p14:xfrm>
                <a:off x="9312960" y="2326387"/>
                <a:ext cx="101160" cy="170280"/>
              </p14:xfrm>
            </p:contentPart>
          </mc:Choice>
          <mc:Fallback xmlns="">
            <p:pic>
              <p:nvPicPr>
                <p:cNvPr id="66" name="Freihand 65">
                  <a:extLst>
                    <a:ext uri="{FF2B5EF4-FFF2-40B4-BE49-F238E27FC236}">
                      <a16:creationId xmlns:a16="http://schemas.microsoft.com/office/drawing/2014/main" id="{9BE3230A-49B7-4AE8-B31D-DFC7FDE823B9}"/>
                    </a:ext>
                  </a:extLst>
                </p:cNvPr>
                <p:cNvPicPr/>
                <p:nvPr/>
              </p:nvPicPr>
              <p:blipFill>
                <a:blip r:embed="rId51"/>
                <a:stretch>
                  <a:fillRect/>
                </a:stretch>
              </p:blipFill>
              <p:spPr>
                <a:xfrm>
                  <a:off x="9308640" y="2322067"/>
                  <a:ext cx="10980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7" name="Freihand 66">
                  <a:extLst>
                    <a:ext uri="{FF2B5EF4-FFF2-40B4-BE49-F238E27FC236}">
                      <a16:creationId xmlns:a16="http://schemas.microsoft.com/office/drawing/2014/main" id="{6AD67B38-DB09-4EB2-9980-3CD5149DDDAC}"/>
                    </a:ext>
                  </a:extLst>
                </p14:cNvPr>
                <p14:cNvContentPartPr/>
                <p14:nvPr/>
              </p14:nvContentPartPr>
              <p14:xfrm>
                <a:off x="9574680" y="2383987"/>
                <a:ext cx="221400" cy="263880"/>
              </p14:xfrm>
            </p:contentPart>
          </mc:Choice>
          <mc:Fallback xmlns="">
            <p:pic>
              <p:nvPicPr>
                <p:cNvPr id="67" name="Freihand 66">
                  <a:extLst>
                    <a:ext uri="{FF2B5EF4-FFF2-40B4-BE49-F238E27FC236}">
                      <a16:creationId xmlns:a16="http://schemas.microsoft.com/office/drawing/2014/main" id="{6AD67B38-DB09-4EB2-9980-3CD5149DDDAC}"/>
                    </a:ext>
                  </a:extLst>
                </p:cNvPr>
                <p:cNvPicPr/>
                <p:nvPr/>
              </p:nvPicPr>
              <p:blipFill>
                <a:blip r:embed="rId53"/>
                <a:stretch>
                  <a:fillRect/>
                </a:stretch>
              </p:blipFill>
              <p:spPr>
                <a:xfrm>
                  <a:off x="9570360" y="2379667"/>
                  <a:ext cx="23004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8" name="Freihand 67">
                  <a:extLst>
                    <a:ext uri="{FF2B5EF4-FFF2-40B4-BE49-F238E27FC236}">
                      <a16:creationId xmlns:a16="http://schemas.microsoft.com/office/drawing/2014/main" id="{F1414F1B-50B3-439C-89F0-F6C918A7DD67}"/>
                    </a:ext>
                  </a:extLst>
                </p14:cNvPr>
                <p14:cNvContentPartPr/>
                <p14:nvPr/>
              </p14:nvContentPartPr>
              <p14:xfrm>
                <a:off x="9818040" y="2368867"/>
                <a:ext cx="237600" cy="224640"/>
              </p14:xfrm>
            </p:contentPart>
          </mc:Choice>
          <mc:Fallback xmlns="">
            <p:pic>
              <p:nvPicPr>
                <p:cNvPr id="68" name="Freihand 67">
                  <a:extLst>
                    <a:ext uri="{FF2B5EF4-FFF2-40B4-BE49-F238E27FC236}">
                      <a16:creationId xmlns:a16="http://schemas.microsoft.com/office/drawing/2014/main" id="{F1414F1B-50B3-439C-89F0-F6C918A7DD67}"/>
                    </a:ext>
                  </a:extLst>
                </p:cNvPr>
                <p:cNvPicPr/>
                <p:nvPr/>
              </p:nvPicPr>
              <p:blipFill>
                <a:blip r:embed="rId55"/>
                <a:stretch>
                  <a:fillRect/>
                </a:stretch>
              </p:blipFill>
              <p:spPr>
                <a:xfrm>
                  <a:off x="9813720" y="2364547"/>
                  <a:ext cx="24624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9" name="Freihand 68">
                  <a:extLst>
                    <a:ext uri="{FF2B5EF4-FFF2-40B4-BE49-F238E27FC236}">
                      <a16:creationId xmlns:a16="http://schemas.microsoft.com/office/drawing/2014/main" id="{5748B66C-B8AB-4A5F-900C-196A1B5A4347}"/>
                    </a:ext>
                  </a:extLst>
                </p14:cNvPr>
                <p14:cNvContentPartPr/>
                <p14:nvPr/>
              </p14:nvContentPartPr>
              <p14:xfrm>
                <a:off x="10103160" y="2293627"/>
                <a:ext cx="454320" cy="170280"/>
              </p14:xfrm>
            </p:contentPart>
          </mc:Choice>
          <mc:Fallback xmlns="">
            <p:pic>
              <p:nvPicPr>
                <p:cNvPr id="69" name="Freihand 68">
                  <a:extLst>
                    <a:ext uri="{FF2B5EF4-FFF2-40B4-BE49-F238E27FC236}">
                      <a16:creationId xmlns:a16="http://schemas.microsoft.com/office/drawing/2014/main" id="{5748B66C-B8AB-4A5F-900C-196A1B5A4347}"/>
                    </a:ext>
                  </a:extLst>
                </p:cNvPr>
                <p:cNvPicPr/>
                <p:nvPr/>
              </p:nvPicPr>
              <p:blipFill>
                <a:blip r:embed="rId57"/>
                <a:stretch>
                  <a:fillRect/>
                </a:stretch>
              </p:blipFill>
              <p:spPr>
                <a:xfrm>
                  <a:off x="10098840" y="2289307"/>
                  <a:ext cx="4629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0" name="Freihand 69">
                  <a:extLst>
                    <a:ext uri="{FF2B5EF4-FFF2-40B4-BE49-F238E27FC236}">
                      <a16:creationId xmlns:a16="http://schemas.microsoft.com/office/drawing/2014/main" id="{38356454-4CD3-41E9-A6CC-23CB0A692093}"/>
                    </a:ext>
                  </a:extLst>
                </p14:cNvPr>
                <p14:cNvContentPartPr/>
                <p14:nvPr/>
              </p14:nvContentPartPr>
              <p14:xfrm>
                <a:off x="10229160" y="2187427"/>
                <a:ext cx="59400" cy="19440"/>
              </p14:xfrm>
            </p:contentPart>
          </mc:Choice>
          <mc:Fallback xmlns="">
            <p:pic>
              <p:nvPicPr>
                <p:cNvPr id="70" name="Freihand 69">
                  <a:extLst>
                    <a:ext uri="{FF2B5EF4-FFF2-40B4-BE49-F238E27FC236}">
                      <a16:creationId xmlns:a16="http://schemas.microsoft.com/office/drawing/2014/main" id="{38356454-4CD3-41E9-A6CC-23CB0A692093}"/>
                    </a:ext>
                  </a:extLst>
                </p:cNvPr>
                <p:cNvPicPr/>
                <p:nvPr/>
              </p:nvPicPr>
              <p:blipFill>
                <a:blip r:embed="rId59"/>
                <a:stretch>
                  <a:fillRect/>
                </a:stretch>
              </p:blipFill>
              <p:spPr>
                <a:xfrm>
                  <a:off x="10224840" y="2183107"/>
                  <a:ext cx="6804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1" name="Freihand 70">
                  <a:extLst>
                    <a:ext uri="{FF2B5EF4-FFF2-40B4-BE49-F238E27FC236}">
                      <a16:creationId xmlns:a16="http://schemas.microsoft.com/office/drawing/2014/main" id="{38D577CB-0616-461D-AA17-595A485F1F01}"/>
                    </a:ext>
                  </a:extLst>
                </p14:cNvPr>
                <p14:cNvContentPartPr/>
                <p14:nvPr/>
              </p14:nvContentPartPr>
              <p14:xfrm>
                <a:off x="10702200" y="2277427"/>
                <a:ext cx="117000" cy="136800"/>
              </p14:xfrm>
            </p:contentPart>
          </mc:Choice>
          <mc:Fallback xmlns="">
            <p:pic>
              <p:nvPicPr>
                <p:cNvPr id="71" name="Freihand 70">
                  <a:extLst>
                    <a:ext uri="{FF2B5EF4-FFF2-40B4-BE49-F238E27FC236}">
                      <a16:creationId xmlns:a16="http://schemas.microsoft.com/office/drawing/2014/main" id="{38D577CB-0616-461D-AA17-595A485F1F01}"/>
                    </a:ext>
                  </a:extLst>
                </p:cNvPr>
                <p:cNvPicPr/>
                <p:nvPr/>
              </p:nvPicPr>
              <p:blipFill>
                <a:blip r:embed="rId61"/>
                <a:stretch>
                  <a:fillRect/>
                </a:stretch>
              </p:blipFill>
              <p:spPr>
                <a:xfrm>
                  <a:off x="10697880" y="2273107"/>
                  <a:ext cx="1256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72" name="Freihand 71">
                  <a:extLst>
                    <a:ext uri="{FF2B5EF4-FFF2-40B4-BE49-F238E27FC236}">
                      <a16:creationId xmlns:a16="http://schemas.microsoft.com/office/drawing/2014/main" id="{218BBA0C-D960-4D2B-B6FC-C68095BAB97E}"/>
                    </a:ext>
                  </a:extLst>
                </p14:cNvPr>
                <p14:cNvContentPartPr/>
                <p14:nvPr/>
              </p14:nvContentPartPr>
              <p14:xfrm>
                <a:off x="10819920" y="2247187"/>
                <a:ext cx="137880" cy="160560"/>
              </p14:xfrm>
            </p:contentPart>
          </mc:Choice>
          <mc:Fallback xmlns="">
            <p:pic>
              <p:nvPicPr>
                <p:cNvPr id="72" name="Freihand 71">
                  <a:extLst>
                    <a:ext uri="{FF2B5EF4-FFF2-40B4-BE49-F238E27FC236}">
                      <a16:creationId xmlns:a16="http://schemas.microsoft.com/office/drawing/2014/main" id="{218BBA0C-D960-4D2B-B6FC-C68095BAB97E}"/>
                    </a:ext>
                  </a:extLst>
                </p:cNvPr>
                <p:cNvPicPr/>
                <p:nvPr/>
              </p:nvPicPr>
              <p:blipFill>
                <a:blip r:embed="rId63"/>
                <a:stretch>
                  <a:fillRect/>
                </a:stretch>
              </p:blipFill>
              <p:spPr>
                <a:xfrm>
                  <a:off x="10815600" y="2242867"/>
                  <a:ext cx="1465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73" name="Freihand 72">
                  <a:extLst>
                    <a:ext uri="{FF2B5EF4-FFF2-40B4-BE49-F238E27FC236}">
                      <a16:creationId xmlns:a16="http://schemas.microsoft.com/office/drawing/2014/main" id="{C3708A12-DCCE-44F4-A2DE-4E1CFBE33323}"/>
                    </a:ext>
                  </a:extLst>
                </p14:cNvPr>
                <p14:cNvContentPartPr/>
                <p14:nvPr/>
              </p14:nvContentPartPr>
              <p14:xfrm>
                <a:off x="11098560" y="2195347"/>
                <a:ext cx="113040" cy="226800"/>
              </p14:xfrm>
            </p:contentPart>
          </mc:Choice>
          <mc:Fallback xmlns="">
            <p:pic>
              <p:nvPicPr>
                <p:cNvPr id="73" name="Freihand 72">
                  <a:extLst>
                    <a:ext uri="{FF2B5EF4-FFF2-40B4-BE49-F238E27FC236}">
                      <a16:creationId xmlns:a16="http://schemas.microsoft.com/office/drawing/2014/main" id="{C3708A12-DCCE-44F4-A2DE-4E1CFBE33323}"/>
                    </a:ext>
                  </a:extLst>
                </p:cNvPr>
                <p:cNvPicPr/>
                <p:nvPr/>
              </p:nvPicPr>
              <p:blipFill>
                <a:blip r:embed="rId65"/>
                <a:stretch>
                  <a:fillRect/>
                </a:stretch>
              </p:blipFill>
              <p:spPr>
                <a:xfrm>
                  <a:off x="11094240" y="2191027"/>
                  <a:ext cx="12168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4" name="Freihand 73">
                  <a:extLst>
                    <a:ext uri="{FF2B5EF4-FFF2-40B4-BE49-F238E27FC236}">
                      <a16:creationId xmlns:a16="http://schemas.microsoft.com/office/drawing/2014/main" id="{40E94FCB-213F-4A78-A70D-64D0969FCDAB}"/>
                    </a:ext>
                  </a:extLst>
                </p14:cNvPr>
                <p14:cNvContentPartPr/>
                <p14:nvPr/>
              </p14:nvContentPartPr>
              <p14:xfrm>
                <a:off x="11307360" y="2218027"/>
                <a:ext cx="155880" cy="145440"/>
              </p14:xfrm>
            </p:contentPart>
          </mc:Choice>
          <mc:Fallback xmlns="">
            <p:pic>
              <p:nvPicPr>
                <p:cNvPr id="74" name="Freihand 73">
                  <a:extLst>
                    <a:ext uri="{FF2B5EF4-FFF2-40B4-BE49-F238E27FC236}">
                      <a16:creationId xmlns:a16="http://schemas.microsoft.com/office/drawing/2014/main" id="{40E94FCB-213F-4A78-A70D-64D0969FCDAB}"/>
                    </a:ext>
                  </a:extLst>
                </p:cNvPr>
                <p:cNvPicPr/>
                <p:nvPr/>
              </p:nvPicPr>
              <p:blipFill>
                <a:blip r:embed="rId67"/>
                <a:stretch>
                  <a:fillRect/>
                </a:stretch>
              </p:blipFill>
              <p:spPr>
                <a:xfrm>
                  <a:off x="11303040" y="2213707"/>
                  <a:ext cx="16452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5" name="Freihand 74">
                  <a:extLst>
                    <a:ext uri="{FF2B5EF4-FFF2-40B4-BE49-F238E27FC236}">
                      <a16:creationId xmlns:a16="http://schemas.microsoft.com/office/drawing/2014/main" id="{8EEA436D-0EA2-4E5A-B51C-2B07022646CA}"/>
                    </a:ext>
                  </a:extLst>
                </p14:cNvPr>
                <p14:cNvContentPartPr/>
                <p14:nvPr/>
              </p14:nvContentPartPr>
              <p14:xfrm>
                <a:off x="11460720" y="2168707"/>
                <a:ext cx="211680" cy="187920"/>
              </p14:xfrm>
            </p:contentPart>
          </mc:Choice>
          <mc:Fallback xmlns="">
            <p:pic>
              <p:nvPicPr>
                <p:cNvPr id="75" name="Freihand 74">
                  <a:extLst>
                    <a:ext uri="{FF2B5EF4-FFF2-40B4-BE49-F238E27FC236}">
                      <a16:creationId xmlns:a16="http://schemas.microsoft.com/office/drawing/2014/main" id="{8EEA436D-0EA2-4E5A-B51C-2B07022646CA}"/>
                    </a:ext>
                  </a:extLst>
                </p:cNvPr>
                <p:cNvPicPr/>
                <p:nvPr/>
              </p:nvPicPr>
              <p:blipFill>
                <a:blip r:embed="rId69"/>
                <a:stretch>
                  <a:fillRect/>
                </a:stretch>
              </p:blipFill>
              <p:spPr>
                <a:xfrm>
                  <a:off x="11456400" y="2164387"/>
                  <a:ext cx="2203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6" name="Freihand 75">
                  <a:extLst>
                    <a:ext uri="{FF2B5EF4-FFF2-40B4-BE49-F238E27FC236}">
                      <a16:creationId xmlns:a16="http://schemas.microsoft.com/office/drawing/2014/main" id="{77DB0FFD-3037-437B-8998-E8FF6048FA74}"/>
                    </a:ext>
                  </a:extLst>
                </p14:cNvPr>
                <p14:cNvContentPartPr/>
                <p14:nvPr/>
              </p14:nvContentPartPr>
              <p14:xfrm>
                <a:off x="11533800" y="2262667"/>
                <a:ext cx="84960" cy="110520"/>
              </p14:xfrm>
            </p:contentPart>
          </mc:Choice>
          <mc:Fallback xmlns="">
            <p:pic>
              <p:nvPicPr>
                <p:cNvPr id="76" name="Freihand 75">
                  <a:extLst>
                    <a:ext uri="{FF2B5EF4-FFF2-40B4-BE49-F238E27FC236}">
                      <a16:creationId xmlns:a16="http://schemas.microsoft.com/office/drawing/2014/main" id="{77DB0FFD-3037-437B-8998-E8FF6048FA74}"/>
                    </a:ext>
                  </a:extLst>
                </p:cNvPr>
                <p:cNvPicPr/>
                <p:nvPr/>
              </p:nvPicPr>
              <p:blipFill>
                <a:blip r:embed="rId71"/>
                <a:stretch>
                  <a:fillRect/>
                </a:stretch>
              </p:blipFill>
              <p:spPr>
                <a:xfrm>
                  <a:off x="11529480" y="2258347"/>
                  <a:ext cx="9360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7" name="Freihand 76">
                  <a:extLst>
                    <a:ext uri="{FF2B5EF4-FFF2-40B4-BE49-F238E27FC236}">
                      <a16:creationId xmlns:a16="http://schemas.microsoft.com/office/drawing/2014/main" id="{675A82B3-CBCB-46EA-B0EF-23F7650B58F5}"/>
                    </a:ext>
                  </a:extLst>
                </p14:cNvPr>
                <p14:cNvContentPartPr/>
                <p14:nvPr/>
              </p14:nvContentPartPr>
              <p14:xfrm>
                <a:off x="11528040" y="2133787"/>
                <a:ext cx="248400" cy="372960"/>
              </p14:xfrm>
            </p:contentPart>
          </mc:Choice>
          <mc:Fallback xmlns="">
            <p:pic>
              <p:nvPicPr>
                <p:cNvPr id="77" name="Freihand 76">
                  <a:extLst>
                    <a:ext uri="{FF2B5EF4-FFF2-40B4-BE49-F238E27FC236}">
                      <a16:creationId xmlns:a16="http://schemas.microsoft.com/office/drawing/2014/main" id="{675A82B3-CBCB-46EA-B0EF-23F7650B58F5}"/>
                    </a:ext>
                  </a:extLst>
                </p:cNvPr>
                <p:cNvPicPr/>
                <p:nvPr/>
              </p:nvPicPr>
              <p:blipFill>
                <a:blip r:embed="rId73"/>
                <a:stretch>
                  <a:fillRect/>
                </a:stretch>
              </p:blipFill>
              <p:spPr>
                <a:xfrm>
                  <a:off x="11523720" y="2129467"/>
                  <a:ext cx="257040" cy="381600"/>
                </a:xfrm>
                <a:prstGeom prst="rect">
                  <a:avLst/>
                </a:prstGeom>
              </p:spPr>
            </p:pic>
          </mc:Fallback>
        </mc:AlternateContent>
      </p:grpSp>
      <p:grpSp>
        <p:nvGrpSpPr>
          <p:cNvPr id="82" name="Gruppieren 81">
            <a:extLst>
              <a:ext uri="{FF2B5EF4-FFF2-40B4-BE49-F238E27FC236}">
                <a16:creationId xmlns:a16="http://schemas.microsoft.com/office/drawing/2014/main" id="{4D6F479A-B57A-4CBC-94A1-8E7C6C6D2404}"/>
              </a:ext>
            </a:extLst>
          </p:cNvPr>
          <p:cNvGrpSpPr/>
          <p:nvPr/>
        </p:nvGrpSpPr>
        <p:grpSpPr>
          <a:xfrm>
            <a:off x="323400" y="3004627"/>
            <a:ext cx="401040" cy="235440"/>
            <a:chOff x="323400" y="3004627"/>
            <a:chExt cx="401040" cy="235440"/>
          </a:xfrm>
        </p:grpSpPr>
        <mc:AlternateContent xmlns:mc="http://schemas.openxmlformats.org/markup-compatibility/2006" xmlns:p14="http://schemas.microsoft.com/office/powerpoint/2010/main">
          <mc:Choice Requires="p14">
            <p:contentPart p14:bwMode="auto" r:id="rId74">
              <p14:nvContentPartPr>
                <p14:cNvPr id="79" name="Freihand 78">
                  <a:extLst>
                    <a:ext uri="{FF2B5EF4-FFF2-40B4-BE49-F238E27FC236}">
                      <a16:creationId xmlns:a16="http://schemas.microsoft.com/office/drawing/2014/main" id="{A21697DB-2713-4A90-B388-6C15476340EC}"/>
                    </a:ext>
                  </a:extLst>
                </p14:cNvPr>
                <p14:cNvContentPartPr/>
                <p14:nvPr/>
              </p14:nvContentPartPr>
              <p14:xfrm>
                <a:off x="323400" y="3079147"/>
                <a:ext cx="224280" cy="160920"/>
              </p14:xfrm>
            </p:contentPart>
          </mc:Choice>
          <mc:Fallback xmlns="">
            <p:pic>
              <p:nvPicPr>
                <p:cNvPr id="79" name="Freihand 78">
                  <a:extLst>
                    <a:ext uri="{FF2B5EF4-FFF2-40B4-BE49-F238E27FC236}">
                      <a16:creationId xmlns:a16="http://schemas.microsoft.com/office/drawing/2014/main" id="{A21697DB-2713-4A90-B388-6C15476340EC}"/>
                    </a:ext>
                  </a:extLst>
                </p:cNvPr>
                <p:cNvPicPr/>
                <p:nvPr/>
              </p:nvPicPr>
              <p:blipFill>
                <a:blip r:embed="rId75"/>
                <a:stretch>
                  <a:fillRect/>
                </a:stretch>
              </p:blipFill>
              <p:spPr>
                <a:xfrm>
                  <a:off x="319080" y="3074827"/>
                  <a:ext cx="23292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80" name="Freihand 79">
                  <a:extLst>
                    <a:ext uri="{FF2B5EF4-FFF2-40B4-BE49-F238E27FC236}">
                      <a16:creationId xmlns:a16="http://schemas.microsoft.com/office/drawing/2014/main" id="{BAAF75B5-659F-4904-BC07-0DC41A1E576A}"/>
                    </a:ext>
                  </a:extLst>
                </p14:cNvPr>
                <p14:cNvContentPartPr/>
                <p14:nvPr/>
              </p14:nvContentPartPr>
              <p14:xfrm>
                <a:off x="556680" y="3004627"/>
                <a:ext cx="106920" cy="210240"/>
              </p14:xfrm>
            </p:contentPart>
          </mc:Choice>
          <mc:Fallback xmlns="">
            <p:pic>
              <p:nvPicPr>
                <p:cNvPr id="80" name="Freihand 79">
                  <a:extLst>
                    <a:ext uri="{FF2B5EF4-FFF2-40B4-BE49-F238E27FC236}">
                      <a16:creationId xmlns:a16="http://schemas.microsoft.com/office/drawing/2014/main" id="{BAAF75B5-659F-4904-BC07-0DC41A1E576A}"/>
                    </a:ext>
                  </a:extLst>
                </p:cNvPr>
                <p:cNvPicPr/>
                <p:nvPr/>
              </p:nvPicPr>
              <p:blipFill>
                <a:blip r:embed="rId77"/>
                <a:stretch>
                  <a:fillRect/>
                </a:stretch>
              </p:blipFill>
              <p:spPr>
                <a:xfrm>
                  <a:off x="552360" y="3000307"/>
                  <a:ext cx="11556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1" name="Freihand 80">
                  <a:extLst>
                    <a:ext uri="{FF2B5EF4-FFF2-40B4-BE49-F238E27FC236}">
                      <a16:creationId xmlns:a16="http://schemas.microsoft.com/office/drawing/2014/main" id="{8A437EF4-D28F-4C41-8DD6-76DD058D8ECF}"/>
                    </a:ext>
                  </a:extLst>
                </p14:cNvPr>
                <p14:cNvContentPartPr/>
                <p14:nvPr/>
              </p14:nvContentPartPr>
              <p14:xfrm>
                <a:off x="639120" y="3119827"/>
                <a:ext cx="85320" cy="112320"/>
              </p14:xfrm>
            </p:contentPart>
          </mc:Choice>
          <mc:Fallback xmlns="">
            <p:pic>
              <p:nvPicPr>
                <p:cNvPr id="81" name="Freihand 80">
                  <a:extLst>
                    <a:ext uri="{FF2B5EF4-FFF2-40B4-BE49-F238E27FC236}">
                      <a16:creationId xmlns:a16="http://schemas.microsoft.com/office/drawing/2014/main" id="{8A437EF4-D28F-4C41-8DD6-76DD058D8ECF}"/>
                    </a:ext>
                  </a:extLst>
                </p:cNvPr>
                <p:cNvPicPr/>
                <p:nvPr/>
              </p:nvPicPr>
              <p:blipFill>
                <a:blip r:embed="rId79"/>
                <a:stretch>
                  <a:fillRect/>
                </a:stretch>
              </p:blipFill>
              <p:spPr>
                <a:xfrm>
                  <a:off x="634800" y="3115507"/>
                  <a:ext cx="93960" cy="120960"/>
                </a:xfrm>
                <a:prstGeom prst="rect">
                  <a:avLst/>
                </a:prstGeom>
              </p:spPr>
            </p:pic>
          </mc:Fallback>
        </mc:AlternateContent>
      </p:grpSp>
      <p:grpSp>
        <p:nvGrpSpPr>
          <p:cNvPr id="93" name="Gruppieren 92">
            <a:extLst>
              <a:ext uri="{FF2B5EF4-FFF2-40B4-BE49-F238E27FC236}">
                <a16:creationId xmlns:a16="http://schemas.microsoft.com/office/drawing/2014/main" id="{E97BBE27-842D-4A56-A063-E9FEAC7043E9}"/>
              </a:ext>
            </a:extLst>
          </p:cNvPr>
          <p:cNvGrpSpPr/>
          <p:nvPr/>
        </p:nvGrpSpPr>
        <p:grpSpPr>
          <a:xfrm>
            <a:off x="2490960" y="2499547"/>
            <a:ext cx="3392280" cy="376920"/>
            <a:chOff x="2490960" y="2499547"/>
            <a:chExt cx="3392280" cy="376920"/>
          </a:xfrm>
        </p:grpSpPr>
        <mc:AlternateContent xmlns:mc="http://schemas.openxmlformats.org/markup-compatibility/2006" xmlns:p14="http://schemas.microsoft.com/office/powerpoint/2010/main">
          <mc:Choice Requires="p14">
            <p:contentPart p14:bwMode="auto" r:id="rId80">
              <p14:nvContentPartPr>
                <p14:cNvPr id="15" name="Freihand 14">
                  <a:extLst>
                    <a:ext uri="{FF2B5EF4-FFF2-40B4-BE49-F238E27FC236}">
                      <a16:creationId xmlns:a16="http://schemas.microsoft.com/office/drawing/2014/main" id="{CB2C278B-BADD-47FA-B1B8-0F038A7CC99E}"/>
                    </a:ext>
                  </a:extLst>
                </p14:cNvPr>
                <p14:cNvContentPartPr/>
                <p14:nvPr/>
              </p14:nvContentPartPr>
              <p14:xfrm>
                <a:off x="2490960" y="2682067"/>
                <a:ext cx="137160" cy="59760"/>
              </p14:xfrm>
            </p:contentPart>
          </mc:Choice>
          <mc:Fallback xmlns="">
            <p:pic>
              <p:nvPicPr>
                <p:cNvPr id="15" name="Freihand 14">
                  <a:extLst>
                    <a:ext uri="{FF2B5EF4-FFF2-40B4-BE49-F238E27FC236}">
                      <a16:creationId xmlns:a16="http://schemas.microsoft.com/office/drawing/2014/main" id="{CB2C278B-BADD-47FA-B1B8-0F038A7CC99E}"/>
                    </a:ext>
                  </a:extLst>
                </p:cNvPr>
                <p:cNvPicPr/>
                <p:nvPr/>
              </p:nvPicPr>
              <p:blipFill>
                <a:blip r:embed="rId81"/>
                <a:stretch>
                  <a:fillRect/>
                </a:stretch>
              </p:blipFill>
              <p:spPr>
                <a:xfrm>
                  <a:off x="2486640" y="2677747"/>
                  <a:ext cx="145800" cy="684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6" name="Freihand 15">
                  <a:extLst>
                    <a:ext uri="{FF2B5EF4-FFF2-40B4-BE49-F238E27FC236}">
                      <a16:creationId xmlns:a16="http://schemas.microsoft.com/office/drawing/2014/main" id="{9F8F678D-779C-4131-B39C-FACDBBA092EF}"/>
                    </a:ext>
                  </a:extLst>
                </p14:cNvPr>
                <p14:cNvContentPartPr/>
                <p14:nvPr/>
              </p14:nvContentPartPr>
              <p14:xfrm>
                <a:off x="2636760" y="2603227"/>
                <a:ext cx="74880" cy="141840"/>
              </p14:xfrm>
            </p:contentPart>
          </mc:Choice>
          <mc:Fallback xmlns="">
            <p:pic>
              <p:nvPicPr>
                <p:cNvPr id="16" name="Freihand 15">
                  <a:extLst>
                    <a:ext uri="{FF2B5EF4-FFF2-40B4-BE49-F238E27FC236}">
                      <a16:creationId xmlns:a16="http://schemas.microsoft.com/office/drawing/2014/main" id="{9F8F678D-779C-4131-B39C-FACDBBA092EF}"/>
                    </a:ext>
                  </a:extLst>
                </p:cNvPr>
                <p:cNvPicPr/>
                <p:nvPr/>
              </p:nvPicPr>
              <p:blipFill>
                <a:blip r:embed="rId83"/>
                <a:stretch>
                  <a:fillRect/>
                </a:stretch>
              </p:blipFill>
              <p:spPr>
                <a:xfrm>
                  <a:off x="2632440" y="2598907"/>
                  <a:ext cx="835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8" name="Freihand 17">
                  <a:extLst>
                    <a:ext uri="{FF2B5EF4-FFF2-40B4-BE49-F238E27FC236}">
                      <a16:creationId xmlns:a16="http://schemas.microsoft.com/office/drawing/2014/main" id="{8D16D818-A007-4668-9C31-A2EF0499542B}"/>
                    </a:ext>
                  </a:extLst>
                </p14:cNvPr>
                <p14:cNvContentPartPr/>
                <p14:nvPr/>
              </p14:nvContentPartPr>
              <p14:xfrm>
                <a:off x="2730360" y="2663347"/>
                <a:ext cx="95040" cy="73800"/>
              </p14:xfrm>
            </p:contentPart>
          </mc:Choice>
          <mc:Fallback xmlns="">
            <p:pic>
              <p:nvPicPr>
                <p:cNvPr id="18" name="Freihand 17">
                  <a:extLst>
                    <a:ext uri="{FF2B5EF4-FFF2-40B4-BE49-F238E27FC236}">
                      <a16:creationId xmlns:a16="http://schemas.microsoft.com/office/drawing/2014/main" id="{8D16D818-A007-4668-9C31-A2EF0499542B}"/>
                    </a:ext>
                  </a:extLst>
                </p:cNvPr>
                <p:cNvPicPr/>
                <p:nvPr/>
              </p:nvPicPr>
              <p:blipFill>
                <a:blip r:embed="rId85"/>
                <a:stretch>
                  <a:fillRect/>
                </a:stretch>
              </p:blipFill>
              <p:spPr>
                <a:xfrm>
                  <a:off x="2726040" y="2659027"/>
                  <a:ext cx="1036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9" name="Freihand 18">
                  <a:extLst>
                    <a:ext uri="{FF2B5EF4-FFF2-40B4-BE49-F238E27FC236}">
                      <a16:creationId xmlns:a16="http://schemas.microsoft.com/office/drawing/2014/main" id="{71669AF2-01F2-480A-8DCB-DEB42C311AF2}"/>
                    </a:ext>
                  </a:extLst>
                </p14:cNvPr>
                <p14:cNvContentPartPr/>
                <p14:nvPr/>
              </p14:nvContentPartPr>
              <p14:xfrm>
                <a:off x="2852400" y="2565787"/>
                <a:ext cx="451800" cy="171720"/>
              </p14:xfrm>
            </p:contentPart>
          </mc:Choice>
          <mc:Fallback xmlns="">
            <p:pic>
              <p:nvPicPr>
                <p:cNvPr id="19" name="Freihand 18">
                  <a:extLst>
                    <a:ext uri="{FF2B5EF4-FFF2-40B4-BE49-F238E27FC236}">
                      <a16:creationId xmlns:a16="http://schemas.microsoft.com/office/drawing/2014/main" id="{71669AF2-01F2-480A-8DCB-DEB42C311AF2}"/>
                    </a:ext>
                  </a:extLst>
                </p:cNvPr>
                <p:cNvPicPr/>
                <p:nvPr/>
              </p:nvPicPr>
              <p:blipFill>
                <a:blip r:embed="rId87"/>
                <a:stretch>
                  <a:fillRect/>
                </a:stretch>
              </p:blipFill>
              <p:spPr>
                <a:xfrm>
                  <a:off x="2848080" y="2561467"/>
                  <a:ext cx="4604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23" name="Freihand 22">
                  <a:extLst>
                    <a:ext uri="{FF2B5EF4-FFF2-40B4-BE49-F238E27FC236}">
                      <a16:creationId xmlns:a16="http://schemas.microsoft.com/office/drawing/2014/main" id="{99531CD6-C46E-44A4-96C9-D956BAD85FBF}"/>
                    </a:ext>
                  </a:extLst>
                </p14:cNvPr>
                <p14:cNvContentPartPr/>
                <p14:nvPr/>
              </p14:nvContentPartPr>
              <p14:xfrm>
                <a:off x="3483480" y="2555707"/>
                <a:ext cx="113760" cy="151200"/>
              </p14:xfrm>
            </p:contentPart>
          </mc:Choice>
          <mc:Fallback xmlns="">
            <p:pic>
              <p:nvPicPr>
                <p:cNvPr id="23" name="Freihand 22">
                  <a:extLst>
                    <a:ext uri="{FF2B5EF4-FFF2-40B4-BE49-F238E27FC236}">
                      <a16:creationId xmlns:a16="http://schemas.microsoft.com/office/drawing/2014/main" id="{99531CD6-C46E-44A4-96C9-D956BAD85FBF}"/>
                    </a:ext>
                  </a:extLst>
                </p:cNvPr>
                <p:cNvPicPr/>
                <p:nvPr/>
              </p:nvPicPr>
              <p:blipFill>
                <a:blip r:embed="rId89"/>
                <a:stretch>
                  <a:fillRect/>
                </a:stretch>
              </p:blipFill>
              <p:spPr>
                <a:xfrm>
                  <a:off x="3479160" y="2551387"/>
                  <a:ext cx="1224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24" name="Freihand 23">
                  <a:extLst>
                    <a:ext uri="{FF2B5EF4-FFF2-40B4-BE49-F238E27FC236}">
                      <a16:creationId xmlns:a16="http://schemas.microsoft.com/office/drawing/2014/main" id="{8ABBE88E-BEC3-4D4F-9762-92BEB039D612}"/>
                    </a:ext>
                  </a:extLst>
                </p14:cNvPr>
                <p14:cNvContentPartPr/>
                <p14:nvPr/>
              </p14:nvContentPartPr>
              <p14:xfrm>
                <a:off x="3540000" y="2621947"/>
                <a:ext cx="66240" cy="86400"/>
              </p14:xfrm>
            </p:contentPart>
          </mc:Choice>
          <mc:Fallback xmlns="">
            <p:pic>
              <p:nvPicPr>
                <p:cNvPr id="24" name="Freihand 23">
                  <a:extLst>
                    <a:ext uri="{FF2B5EF4-FFF2-40B4-BE49-F238E27FC236}">
                      <a16:creationId xmlns:a16="http://schemas.microsoft.com/office/drawing/2014/main" id="{8ABBE88E-BEC3-4D4F-9762-92BEB039D612}"/>
                    </a:ext>
                  </a:extLst>
                </p:cNvPr>
                <p:cNvPicPr/>
                <p:nvPr/>
              </p:nvPicPr>
              <p:blipFill>
                <a:blip r:embed="rId91"/>
                <a:stretch>
                  <a:fillRect/>
                </a:stretch>
              </p:blipFill>
              <p:spPr>
                <a:xfrm>
                  <a:off x="3535680" y="2617627"/>
                  <a:ext cx="748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25" name="Freihand 24">
                  <a:extLst>
                    <a:ext uri="{FF2B5EF4-FFF2-40B4-BE49-F238E27FC236}">
                      <a16:creationId xmlns:a16="http://schemas.microsoft.com/office/drawing/2014/main" id="{34B512AF-BB91-4374-952F-8BB89589C879}"/>
                    </a:ext>
                  </a:extLst>
                </p14:cNvPr>
                <p14:cNvContentPartPr/>
                <p14:nvPr/>
              </p14:nvContentPartPr>
              <p14:xfrm>
                <a:off x="3618840" y="2640667"/>
                <a:ext cx="64800" cy="73440"/>
              </p14:xfrm>
            </p:contentPart>
          </mc:Choice>
          <mc:Fallback xmlns="">
            <p:pic>
              <p:nvPicPr>
                <p:cNvPr id="25" name="Freihand 24">
                  <a:extLst>
                    <a:ext uri="{FF2B5EF4-FFF2-40B4-BE49-F238E27FC236}">
                      <a16:creationId xmlns:a16="http://schemas.microsoft.com/office/drawing/2014/main" id="{34B512AF-BB91-4374-952F-8BB89589C879}"/>
                    </a:ext>
                  </a:extLst>
                </p:cNvPr>
                <p:cNvPicPr/>
                <p:nvPr/>
              </p:nvPicPr>
              <p:blipFill>
                <a:blip r:embed="rId93"/>
                <a:stretch>
                  <a:fillRect/>
                </a:stretch>
              </p:blipFill>
              <p:spPr>
                <a:xfrm>
                  <a:off x="3614520" y="2636347"/>
                  <a:ext cx="7344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26" name="Freihand 25">
                  <a:extLst>
                    <a:ext uri="{FF2B5EF4-FFF2-40B4-BE49-F238E27FC236}">
                      <a16:creationId xmlns:a16="http://schemas.microsoft.com/office/drawing/2014/main" id="{8CE08551-6B8C-4A52-9D05-AF0AC639E3B6}"/>
                    </a:ext>
                  </a:extLst>
                </p14:cNvPr>
                <p14:cNvContentPartPr/>
                <p14:nvPr/>
              </p14:nvContentPartPr>
              <p14:xfrm>
                <a:off x="3701640" y="2638147"/>
                <a:ext cx="57960" cy="102600"/>
              </p14:xfrm>
            </p:contentPart>
          </mc:Choice>
          <mc:Fallback xmlns="">
            <p:pic>
              <p:nvPicPr>
                <p:cNvPr id="26" name="Freihand 25">
                  <a:extLst>
                    <a:ext uri="{FF2B5EF4-FFF2-40B4-BE49-F238E27FC236}">
                      <a16:creationId xmlns:a16="http://schemas.microsoft.com/office/drawing/2014/main" id="{8CE08551-6B8C-4A52-9D05-AF0AC639E3B6}"/>
                    </a:ext>
                  </a:extLst>
                </p:cNvPr>
                <p:cNvPicPr/>
                <p:nvPr/>
              </p:nvPicPr>
              <p:blipFill>
                <a:blip r:embed="rId95"/>
                <a:stretch>
                  <a:fillRect/>
                </a:stretch>
              </p:blipFill>
              <p:spPr>
                <a:xfrm>
                  <a:off x="3697320" y="2633827"/>
                  <a:ext cx="666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27" name="Freihand 26">
                  <a:extLst>
                    <a:ext uri="{FF2B5EF4-FFF2-40B4-BE49-F238E27FC236}">
                      <a16:creationId xmlns:a16="http://schemas.microsoft.com/office/drawing/2014/main" id="{3D56F55F-032D-467F-8642-C7DD0FB3637C}"/>
                    </a:ext>
                  </a:extLst>
                </p14:cNvPr>
                <p14:cNvContentPartPr/>
                <p14:nvPr/>
              </p14:nvContentPartPr>
              <p14:xfrm>
                <a:off x="3767520" y="2531947"/>
                <a:ext cx="243360" cy="163800"/>
              </p14:xfrm>
            </p:contentPart>
          </mc:Choice>
          <mc:Fallback xmlns="">
            <p:pic>
              <p:nvPicPr>
                <p:cNvPr id="27" name="Freihand 26">
                  <a:extLst>
                    <a:ext uri="{FF2B5EF4-FFF2-40B4-BE49-F238E27FC236}">
                      <a16:creationId xmlns:a16="http://schemas.microsoft.com/office/drawing/2014/main" id="{3D56F55F-032D-467F-8642-C7DD0FB3637C}"/>
                    </a:ext>
                  </a:extLst>
                </p:cNvPr>
                <p:cNvPicPr/>
                <p:nvPr/>
              </p:nvPicPr>
              <p:blipFill>
                <a:blip r:embed="rId97"/>
                <a:stretch>
                  <a:fillRect/>
                </a:stretch>
              </p:blipFill>
              <p:spPr>
                <a:xfrm>
                  <a:off x="3763200" y="2527627"/>
                  <a:ext cx="2520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28" name="Freihand 27">
                  <a:extLst>
                    <a:ext uri="{FF2B5EF4-FFF2-40B4-BE49-F238E27FC236}">
                      <a16:creationId xmlns:a16="http://schemas.microsoft.com/office/drawing/2014/main" id="{FCEBC9E1-CCEB-4E64-8FC8-AC9F82309073}"/>
                    </a:ext>
                  </a:extLst>
                </p14:cNvPr>
                <p14:cNvContentPartPr/>
                <p14:nvPr/>
              </p14:nvContentPartPr>
              <p14:xfrm>
                <a:off x="4085760" y="2618347"/>
                <a:ext cx="170280" cy="80280"/>
              </p14:xfrm>
            </p:contentPart>
          </mc:Choice>
          <mc:Fallback xmlns="">
            <p:pic>
              <p:nvPicPr>
                <p:cNvPr id="28" name="Freihand 27">
                  <a:extLst>
                    <a:ext uri="{FF2B5EF4-FFF2-40B4-BE49-F238E27FC236}">
                      <a16:creationId xmlns:a16="http://schemas.microsoft.com/office/drawing/2014/main" id="{FCEBC9E1-CCEB-4E64-8FC8-AC9F82309073}"/>
                    </a:ext>
                  </a:extLst>
                </p:cNvPr>
                <p:cNvPicPr/>
                <p:nvPr/>
              </p:nvPicPr>
              <p:blipFill>
                <a:blip r:embed="rId99"/>
                <a:stretch>
                  <a:fillRect/>
                </a:stretch>
              </p:blipFill>
              <p:spPr>
                <a:xfrm>
                  <a:off x="4081440" y="2614027"/>
                  <a:ext cx="17892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29" name="Freihand 28">
                  <a:extLst>
                    <a:ext uri="{FF2B5EF4-FFF2-40B4-BE49-F238E27FC236}">
                      <a16:creationId xmlns:a16="http://schemas.microsoft.com/office/drawing/2014/main" id="{9356F41A-EB22-43B1-9DFD-CE286E0FD1E8}"/>
                    </a:ext>
                  </a:extLst>
                </p14:cNvPr>
                <p14:cNvContentPartPr/>
                <p14:nvPr/>
              </p14:nvContentPartPr>
              <p14:xfrm>
                <a:off x="4225080" y="2598547"/>
                <a:ext cx="202680" cy="61200"/>
              </p14:xfrm>
            </p:contentPart>
          </mc:Choice>
          <mc:Fallback xmlns="">
            <p:pic>
              <p:nvPicPr>
                <p:cNvPr id="29" name="Freihand 28">
                  <a:extLst>
                    <a:ext uri="{FF2B5EF4-FFF2-40B4-BE49-F238E27FC236}">
                      <a16:creationId xmlns:a16="http://schemas.microsoft.com/office/drawing/2014/main" id="{9356F41A-EB22-43B1-9DFD-CE286E0FD1E8}"/>
                    </a:ext>
                  </a:extLst>
                </p:cNvPr>
                <p:cNvPicPr/>
                <p:nvPr/>
              </p:nvPicPr>
              <p:blipFill>
                <a:blip r:embed="rId101"/>
                <a:stretch>
                  <a:fillRect/>
                </a:stretch>
              </p:blipFill>
              <p:spPr>
                <a:xfrm>
                  <a:off x="4220760" y="2594227"/>
                  <a:ext cx="21132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30" name="Freihand 29">
                  <a:extLst>
                    <a:ext uri="{FF2B5EF4-FFF2-40B4-BE49-F238E27FC236}">
                      <a16:creationId xmlns:a16="http://schemas.microsoft.com/office/drawing/2014/main" id="{C917B0F7-14BD-4162-981D-8DA0B5E978BF}"/>
                    </a:ext>
                  </a:extLst>
                </p14:cNvPr>
                <p14:cNvContentPartPr/>
                <p14:nvPr/>
              </p14:nvContentPartPr>
              <p14:xfrm>
                <a:off x="4456200" y="2499547"/>
                <a:ext cx="219960" cy="182520"/>
              </p14:xfrm>
            </p:contentPart>
          </mc:Choice>
          <mc:Fallback xmlns="">
            <p:pic>
              <p:nvPicPr>
                <p:cNvPr id="30" name="Freihand 29">
                  <a:extLst>
                    <a:ext uri="{FF2B5EF4-FFF2-40B4-BE49-F238E27FC236}">
                      <a16:creationId xmlns:a16="http://schemas.microsoft.com/office/drawing/2014/main" id="{C917B0F7-14BD-4162-981D-8DA0B5E978BF}"/>
                    </a:ext>
                  </a:extLst>
                </p:cNvPr>
                <p:cNvPicPr/>
                <p:nvPr/>
              </p:nvPicPr>
              <p:blipFill>
                <a:blip r:embed="rId103"/>
                <a:stretch>
                  <a:fillRect/>
                </a:stretch>
              </p:blipFill>
              <p:spPr>
                <a:xfrm>
                  <a:off x="4451880" y="2495227"/>
                  <a:ext cx="22860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1" name="Freihand 30">
                  <a:extLst>
                    <a:ext uri="{FF2B5EF4-FFF2-40B4-BE49-F238E27FC236}">
                      <a16:creationId xmlns:a16="http://schemas.microsoft.com/office/drawing/2014/main" id="{783D0070-C2CD-47CB-A34B-8ADD50E252F4}"/>
                    </a:ext>
                  </a:extLst>
                </p14:cNvPr>
                <p14:cNvContentPartPr/>
                <p14:nvPr/>
              </p14:nvContentPartPr>
              <p14:xfrm>
                <a:off x="4669320" y="2517547"/>
                <a:ext cx="360" cy="360"/>
              </p14:xfrm>
            </p:contentPart>
          </mc:Choice>
          <mc:Fallback xmlns="">
            <p:pic>
              <p:nvPicPr>
                <p:cNvPr id="31" name="Freihand 30">
                  <a:extLst>
                    <a:ext uri="{FF2B5EF4-FFF2-40B4-BE49-F238E27FC236}">
                      <a16:creationId xmlns:a16="http://schemas.microsoft.com/office/drawing/2014/main" id="{783D0070-C2CD-47CB-A34B-8ADD50E252F4}"/>
                    </a:ext>
                  </a:extLst>
                </p:cNvPr>
                <p:cNvPicPr/>
                <p:nvPr/>
              </p:nvPicPr>
              <p:blipFill>
                <a:blip r:embed="rId16"/>
                <a:stretch>
                  <a:fillRect/>
                </a:stretch>
              </p:blipFill>
              <p:spPr>
                <a:xfrm>
                  <a:off x="4665000" y="2513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2" name="Freihand 31">
                  <a:extLst>
                    <a:ext uri="{FF2B5EF4-FFF2-40B4-BE49-F238E27FC236}">
                      <a16:creationId xmlns:a16="http://schemas.microsoft.com/office/drawing/2014/main" id="{03D0E57E-9406-42BA-8FF8-354E92E2F542}"/>
                    </a:ext>
                  </a:extLst>
                </p14:cNvPr>
                <p14:cNvContentPartPr/>
                <p14:nvPr/>
              </p14:nvContentPartPr>
              <p14:xfrm>
                <a:off x="4828800" y="2535547"/>
                <a:ext cx="100080" cy="153720"/>
              </p14:xfrm>
            </p:contentPart>
          </mc:Choice>
          <mc:Fallback xmlns="">
            <p:pic>
              <p:nvPicPr>
                <p:cNvPr id="32" name="Freihand 31">
                  <a:extLst>
                    <a:ext uri="{FF2B5EF4-FFF2-40B4-BE49-F238E27FC236}">
                      <a16:creationId xmlns:a16="http://schemas.microsoft.com/office/drawing/2014/main" id="{03D0E57E-9406-42BA-8FF8-354E92E2F542}"/>
                    </a:ext>
                  </a:extLst>
                </p:cNvPr>
                <p:cNvPicPr/>
                <p:nvPr/>
              </p:nvPicPr>
              <p:blipFill>
                <a:blip r:embed="rId106"/>
                <a:stretch>
                  <a:fillRect/>
                </a:stretch>
              </p:blipFill>
              <p:spPr>
                <a:xfrm>
                  <a:off x="4824480" y="2531227"/>
                  <a:ext cx="10872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3" name="Freihand 32">
                  <a:extLst>
                    <a:ext uri="{FF2B5EF4-FFF2-40B4-BE49-F238E27FC236}">
                      <a16:creationId xmlns:a16="http://schemas.microsoft.com/office/drawing/2014/main" id="{E5925BE8-6086-43A6-9C6E-89456677D8A2}"/>
                    </a:ext>
                  </a:extLst>
                </p14:cNvPr>
                <p14:cNvContentPartPr/>
                <p14:nvPr/>
              </p14:nvContentPartPr>
              <p14:xfrm>
                <a:off x="4720080" y="2526187"/>
                <a:ext cx="29880" cy="162000"/>
              </p14:xfrm>
            </p:contentPart>
          </mc:Choice>
          <mc:Fallback xmlns="">
            <p:pic>
              <p:nvPicPr>
                <p:cNvPr id="33" name="Freihand 32">
                  <a:extLst>
                    <a:ext uri="{FF2B5EF4-FFF2-40B4-BE49-F238E27FC236}">
                      <a16:creationId xmlns:a16="http://schemas.microsoft.com/office/drawing/2014/main" id="{E5925BE8-6086-43A6-9C6E-89456677D8A2}"/>
                    </a:ext>
                  </a:extLst>
                </p:cNvPr>
                <p:cNvPicPr/>
                <p:nvPr/>
              </p:nvPicPr>
              <p:blipFill>
                <a:blip r:embed="rId108"/>
                <a:stretch>
                  <a:fillRect/>
                </a:stretch>
              </p:blipFill>
              <p:spPr>
                <a:xfrm>
                  <a:off x="4715760" y="2521867"/>
                  <a:ext cx="3852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34" name="Freihand 33">
                  <a:extLst>
                    <a:ext uri="{FF2B5EF4-FFF2-40B4-BE49-F238E27FC236}">
                      <a16:creationId xmlns:a16="http://schemas.microsoft.com/office/drawing/2014/main" id="{BE4E19BF-5058-4B40-9A1F-CE7C49CE2434}"/>
                    </a:ext>
                  </a:extLst>
                </p14:cNvPr>
                <p14:cNvContentPartPr/>
                <p14:nvPr/>
              </p14:nvContentPartPr>
              <p14:xfrm>
                <a:off x="5001960" y="2592067"/>
                <a:ext cx="163440" cy="92880"/>
              </p14:xfrm>
            </p:contentPart>
          </mc:Choice>
          <mc:Fallback xmlns="">
            <p:pic>
              <p:nvPicPr>
                <p:cNvPr id="34" name="Freihand 33">
                  <a:extLst>
                    <a:ext uri="{FF2B5EF4-FFF2-40B4-BE49-F238E27FC236}">
                      <a16:creationId xmlns:a16="http://schemas.microsoft.com/office/drawing/2014/main" id="{BE4E19BF-5058-4B40-9A1F-CE7C49CE2434}"/>
                    </a:ext>
                  </a:extLst>
                </p:cNvPr>
                <p:cNvPicPr/>
                <p:nvPr/>
              </p:nvPicPr>
              <p:blipFill>
                <a:blip r:embed="rId110"/>
                <a:stretch>
                  <a:fillRect/>
                </a:stretch>
              </p:blipFill>
              <p:spPr>
                <a:xfrm>
                  <a:off x="4997640" y="2587747"/>
                  <a:ext cx="1720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5" name="Freihand 34">
                  <a:extLst>
                    <a:ext uri="{FF2B5EF4-FFF2-40B4-BE49-F238E27FC236}">
                      <a16:creationId xmlns:a16="http://schemas.microsoft.com/office/drawing/2014/main" id="{05292E8D-93D0-4015-B43C-3E14D987080F}"/>
                    </a:ext>
                  </a:extLst>
                </p14:cNvPr>
                <p14:cNvContentPartPr/>
                <p14:nvPr/>
              </p14:nvContentPartPr>
              <p14:xfrm>
                <a:off x="5179800" y="2508547"/>
                <a:ext cx="13320" cy="29520"/>
              </p14:xfrm>
            </p:contentPart>
          </mc:Choice>
          <mc:Fallback xmlns="">
            <p:pic>
              <p:nvPicPr>
                <p:cNvPr id="35" name="Freihand 34">
                  <a:extLst>
                    <a:ext uri="{FF2B5EF4-FFF2-40B4-BE49-F238E27FC236}">
                      <a16:creationId xmlns:a16="http://schemas.microsoft.com/office/drawing/2014/main" id="{05292E8D-93D0-4015-B43C-3E14D987080F}"/>
                    </a:ext>
                  </a:extLst>
                </p:cNvPr>
                <p:cNvPicPr/>
                <p:nvPr/>
              </p:nvPicPr>
              <p:blipFill>
                <a:blip r:embed="rId112"/>
                <a:stretch>
                  <a:fillRect/>
                </a:stretch>
              </p:blipFill>
              <p:spPr>
                <a:xfrm>
                  <a:off x="5175480" y="2504227"/>
                  <a:ext cx="219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38" name="Freihand 37">
                  <a:extLst>
                    <a:ext uri="{FF2B5EF4-FFF2-40B4-BE49-F238E27FC236}">
                      <a16:creationId xmlns:a16="http://schemas.microsoft.com/office/drawing/2014/main" id="{36978EA7-3B30-4D55-9685-D5154FFCAC6B}"/>
                    </a:ext>
                  </a:extLst>
                </p14:cNvPr>
                <p14:cNvContentPartPr/>
                <p14:nvPr/>
              </p14:nvContentPartPr>
              <p14:xfrm>
                <a:off x="5792520" y="2534467"/>
                <a:ext cx="27000" cy="41400"/>
              </p14:xfrm>
            </p:contentPart>
          </mc:Choice>
          <mc:Fallback xmlns="">
            <p:pic>
              <p:nvPicPr>
                <p:cNvPr id="38" name="Freihand 37">
                  <a:extLst>
                    <a:ext uri="{FF2B5EF4-FFF2-40B4-BE49-F238E27FC236}">
                      <a16:creationId xmlns:a16="http://schemas.microsoft.com/office/drawing/2014/main" id="{36978EA7-3B30-4D55-9685-D5154FFCAC6B}"/>
                    </a:ext>
                  </a:extLst>
                </p:cNvPr>
                <p:cNvPicPr/>
                <p:nvPr/>
              </p:nvPicPr>
              <p:blipFill>
                <a:blip r:embed="rId114"/>
                <a:stretch>
                  <a:fillRect/>
                </a:stretch>
              </p:blipFill>
              <p:spPr>
                <a:xfrm>
                  <a:off x="5788200" y="2530147"/>
                  <a:ext cx="3564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39" name="Freihand 38">
                  <a:extLst>
                    <a:ext uri="{FF2B5EF4-FFF2-40B4-BE49-F238E27FC236}">
                      <a16:creationId xmlns:a16="http://schemas.microsoft.com/office/drawing/2014/main" id="{3A08E136-B532-464D-AFE3-3CC03EA19AEA}"/>
                    </a:ext>
                  </a:extLst>
                </p14:cNvPr>
                <p14:cNvContentPartPr/>
                <p14:nvPr/>
              </p14:nvContentPartPr>
              <p14:xfrm>
                <a:off x="5880000" y="2656147"/>
                <a:ext cx="3240" cy="88920"/>
              </p14:xfrm>
            </p:contentPart>
          </mc:Choice>
          <mc:Fallback xmlns="">
            <p:pic>
              <p:nvPicPr>
                <p:cNvPr id="39" name="Freihand 38">
                  <a:extLst>
                    <a:ext uri="{FF2B5EF4-FFF2-40B4-BE49-F238E27FC236}">
                      <a16:creationId xmlns:a16="http://schemas.microsoft.com/office/drawing/2014/main" id="{3A08E136-B532-464D-AFE3-3CC03EA19AEA}"/>
                    </a:ext>
                  </a:extLst>
                </p:cNvPr>
                <p:cNvPicPr/>
                <p:nvPr/>
              </p:nvPicPr>
              <p:blipFill>
                <a:blip r:embed="rId116"/>
                <a:stretch>
                  <a:fillRect/>
                </a:stretch>
              </p:blipFill>
              <p:spPr>
                <a:xfrm>
                  <a:off x="5875680" y="2651827"/>
                  <a:ext cx="118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44" name="Freihand 43">
                  <a:extLst>
                    <a:ext uri="{FF2B5EF4-FFF2-40B4-BE49-F238E27FC236}">
                      <a16:creationId xmlns:a16="http://schemas.microsoft.com/office/drawing/2014/main" id="{F690AC93-480A-4EA8-AE83-ABD86025662D}"/>
                    </a:ext>
                  </a:extLst>
                </p14:cNvPr>
                <p14:cNvContentPartPr/>
                <p14:nvPr/>
              </p14:nvContentPartPr>
              <p14:xfrm>
                <a:off x="5268360" y="2510707"/>
                <a:ext cx="82080" cy="156600"/>
              </p14:xfrm>
            </p:contentPart>
          </mc:Choice>
          <mc:Fallback xmlns="">
            <p:pic>
              <p:nvPicPr>
                <p:cNvPr id="44" name="Freihand 43">
                  <a:extLst>
                    <a:ext uri="{FF2B5EF4-FFF2-40B4-BE49-F238E27FC236}">
                      <a16:creationId xmlns:a16="http://schemas.microsoft.com/office/drawing/2014/main" id="{F690AC93-480A-4EA8-AE83-ABD86025662D}"/>
                    </a:ext>
                  </a:extLst>
                </p:cNvPr>
                <p:cNvPicPr/>
                <p:nvPr/>
              </p:nvPicPr>
              <p:blipFill>
                <a:blip r:embed="rId118"/>
                <a:stretch>
                  <a:fillRect/>
                </a:stretch>
              </p:blipFill>
              <p:spPr>
                <a:xfrm>
                  <a:off x="5264040" y="2506387"/>
                  <a:ext cx="907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45" name="Freihand 44">
                  <a:extLst>
                    <a:ext uri="{FF2B5EF4-FFF2-40B4-BE49-F238E27FC236}">
                      <a16:creationId xmlns:a16="http://schemas.microsoft.com/office/drawing/2014/main" id="{C5F7C5EE-8691-43C3-B761-EA7132E049B7}"/>
                    </a:ext>
                  </a:extLst>
                </p14:cNvPr>
                <p14:cNvContentPartPr/>
                <p14:nvPr/>
              </p14:nvContentPartPr>
              <p14:xfrm>
                <a:off x="5304360" y="2610427"/>
                <a:ext cx="34920" cy="75240"/>
              </p14:xfrm>
            </p:contentPart>
          </mc:Choice>
          <mc:Fallback xmlns="">
            <p:pic>
              <p:nvPicPr>
                <p:cNvPr id="45" name="Freihand 44">
                  <a:extLst>
                    <a:ext uri="{FF2B5EF4-FFF2-40B4-BE49-F238E27FC236}">
                      <a16:creationId xmlns:a16="http://schemas.microsoft.com/office/drawing/2014/main" id="{C5F7C5EE-8691-43C3-B761-EA7132E049B7}"/>
                    </a:ext>
                  </a:extLst>
                </p:cNvPr>
                <p:cNvPicPr/>
                <p:nvPr/>
              </p:nvPicPr>
              <p:blipFill>
                <a:blip r:embed="rId120"/>
                <a:stretch>
                  <a:fillRect/>
                </a:stretch>
              </p:blipFill>
              <p:spPr>
                <a:xfrm>
                  <a:off x="5300040" y="2606107"/>
                  <a:ext cx="435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46" name="Freihand 45">
                  <a:extLst>
                    <a:ext uri="{FF2B5EF4-FFF2-40B4-BE49-F238E27FC236}">
                      <a16:creationId xmlns:a16="http://schemas.microsoft.com/office/drawing/2014/main" id="{EC4113CF-77A9-4E91-9001-BB194942588F}"/>
                    </a:ext>
                  </a:extLst>
                </p14:cNvPr>
                <p14:cNvContentPartPr/>
                <p14:nvPr/>
              </p14:nvContentPartPr>
              <p14:xfrm>
                <a:off x="5364120" y="2529067"/>
                <a:ext cx="33120" cy="161640"/>
              </p14:xfrm>
            </p:contentPart>
          </mc:Choice>
          <mc:Fallback xmlns="">
            <p:pic>
              <p:nvPicPr>
                <p:cNvPr id="46" name="Freihand 45">
                  <a:extLst>
                    <a:ext uri="{FF2B5EF4-FFF2-40B4-BE49-F238E27FC236}">
                      <a16:creationId xmlns:a16="http://schemas.microsoft.com/office/drawing/2014/main" id="{EC4113CF-77A9-4E91-9001-BB194942588F}"/>
                    </a:ext>
                  </a:extLst>
                </p:cNvPr>
                <p:cNvPicPr/>
                <p:nvPr/>
              </p:nvPicPr>
              <p:blipFill>
                <a:blip r:embed="rId122"/>
                <a:stretch>
                  <a:fillRect/>
                </a:stretch>
              </p:blipFill>
              <p:spPr>
                <a:xfrm>
                  <a:off x="5359800" y="2524747"/>
                  <a:ext cx="417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47" name="Freihand 46">
                  <a:extLst>
                    <a:ext uri="{FF2B5EF4-FFF2-40B4-BE49-F238E27FC236}">
                      <a16:creationId xmlns:a16="http://schemas.microsoft.com/office/drawing/2014/main" id="{E8BE7E05-FAA9-4197-BE97-67A238495967}"/>
                    </a:ext>
                  </a:extLst>
                </p14:cNvPr>
                <p14:cNvContentPartPr/>
                <p14:nvPr/>
              </p14:nvContentPartPr>
              <p14:xfrm>
                <a:off x="5396880" y="2603947"/>
                <a:ext cx="113040" cy="93600"/>
              </p14:xfrm>
            </p:contentPart>
          </mc:Choice>
          <mc:Fallback xmlns="">
            <p:pic>
              <p:nvPicPr>
                <p:cNvPr id="47" name="Freihand 46">
                  <a:extLst>
                    <a:ext uri="{FF2B5EF4-FFF2-40B4-BE49-F238E27FC236}">
                      <a16:creationId xmlns:a16="http://schemas.microsoft.com/office/drawing/2014/main" id="{E8BE7E05-FAA9-4197-BE97-67A238495967}"/>
                    </a:ext>
                  </a:extLst>
                </p:cNvPr>
                <p:cNvPicPr/>
                <p:nvPr/>
              </p:nvPicPr>
              <p:blipFill>
                <a:blip r:embed="rId124"/>
                <a:stretch>
                  <a:fillRect/>
                </a:stretch>
              </p:blipFill>
              <p:spPr>
                <a:xfrm>
                  <a:off x="5392560" y="2599627"/>
                  <a:ext cx="1216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48" name="Freihand 47">
                  <a:extLst>
                    <a:ext uri="{FF2B5EF4-FFF2-40B4-BE49-F238E27FC236}">
                      <a16:creationId xmlns:a16="http://schemas.microsoft.com/office/drawing/2014/main" id="{E2BE489E-2AFB-4BDB-8E21-7C4CA09D2611}"/>
                    </a:ext>
                  </a:extLst>
                </p14:cNvPr>
                <p14:cNvContentPartPr/>
                <p14:nvPr/>
              </p14:nvContentPartPr>
              <p14:xfrm>
                <a:off x="5526840" y="2557867"/>
                <a:ext cx="8280" cy="36360"/>
              </p14:xfrm>
            </p:contentPart>
          </mc:Choice>
          <mc:Fallback xmlns="">
            <p:pic>
              <p:nvPicPr>
                <p:cNvPr id="48" name="Freihand 47">
                  <a:extLst>
                    <a:ext uri="{FF2B5EF4-FFF2-40B4-BE49-F238E27FC236}">
                      <a16:creationId xmlns:a16="http://schemas.microsoft.com/office/drawing/2014/main" id="{E2BE489E-2AFB-4BDB-8E21-7C4CA09D2611}"/>
                    </a:ext>
                  </a:extLst>
                </p:cNvPr>
                <p:cNvPicPr/>
                <p:nvPr/>
              </p:nvPicPr>
              <p:blipFill>
                <a:blip r:embed="rId126"/>
                <a:stretch>
                  <a:fillRect/>
                </a:stretch>
              </p:blipFill>
              <p:spPr>
                <a:xfrm>
                  <a:off x="5522520" y="2553547"/>
                  <a:ext cx="1692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49" name="Freihand 48">
                  <a:extLst>
                    <a:ext uri="{FF2B5EF4-FFF2-40B4-BE49-F238E27FC236}">
                      <a16:creationId xmlns:a16="http://schemas.microsoft.com/office/drawing/2014/main" id="{28F6D0EF-8147-45C0-9BD0-C3F3493581E3}"/>
                    </a:ext>
                  </a:extLst>
                </p14:cNvPr>
                <p14:cNvContentPartPr/>
                <p14:nvPr/>
              </p14:nvContentPartPr>
              <p14:xfrm>
                <a:off x="5549880" y="2551027"/>
                <a:ext cx="214200" cy="325440"/>
              </p14:xfrm>
            </p:contentPart>
          </mc:Choice>
          <mc:Fallback xmlns="">
            <p:pic>
              <p:nvPicPr>
                <p:cNvPr id="49" name="Freihand 48">
                  <a:extLst>
                    <a:ext uri="{FF2B5EF4-FFF2-40B4-BE49-F238E27FC236}">
                      <a16:creationId xmlns:a16="http://schemas.microsoft.com/office/drawing/2014/main" id="{28F6D0EF-8147-45C0-9BD0-C3F3493581E3}"/>
                    </a:ext>
                  </a:extLst>
                </p:cNvPr>
                <p:cNvPicPr/>
                <p:nvPr/>
              </p:nvPicPr>
              <p:blipFill>
                <a:blip r:embed="rId128"/>
                <a:stretch>
                  <a:fillRect/>
                </a:stretch>
              </p:blipFill>
              <p:spPr>
                <a:xfrm>
                  <a:off x="5545560" y="2546707"/>
                  <a:ext cx="222840" cy="3340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3" name="Freihand 82">
                  <a:extLst>
                    <a:ext uri="{FF2B5EF4-FFF2-40B4-BE49-F238E27FC236}">
                      <a16:creationId xmlns:a16="http://schemas.microsoft.com/office/drawing/2014/main" id="{A9911FD2-8514-4B9A-98B2-536981D9257A}"/>
                    </a:ext>
                  </a:extLst>
                </p14:cNvPr>
                <p14:cNvContentPartPr/>
                <p14:nvPr/>
              </p14:nvContentPartPr>
              <p14:xfrm>
                <a:off x="3284400" y="2641387"/>
                <a:ext cx="146520" cy="92160"/>
              </p14:xfrm>
            </p:contentPart>
          </mc:Choice>
          <mc:Fallback xmlns="">
            <p:pic>
              <p:nvPicPr>
                <p:cNvPr id="83" name="Freihand 82">
                  <a:extLst>
                    <a:ext uri="{FF2B5EF4-FFF2-40B4-BE49-F238E27FC236}">
                      <a16:creationId xmlns:a16="http://schemas.microsoft.com/office/drawing/2014/main" id="{A9911FD2-8514-4B9A-98B2-536981D9257A}"/>
                    </a:ext>
                  </a:extLst>
                </p:cNvPr>
                <p:cNvPicPr/>
                <p:nvPr/>
              </p:nvPicPr>
              <p:blipFill>
                <a:blip r:embed="rId130"/>
                <a:stretch>
                  <a:fillRect/>
                </a:stretch>
              </p:blipFill>
              <p:spPr>
                <a:xfrm>
                  <a:off x="3280080" y="2637067"/>
                  <a:ext cx="155160" cy="100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1">
            <p14:nvContentPartPr>
              <p14:cNvPr id="84" name="Freihand 83">
                <a:extLst>
                  <a:ext uri="{FF2B5EF4-FFF2-40B4-BE49-F238E27FC236}">
                    <a16:creationId xmlns:a16="http://schemas.microsoft.com/office/drawing/2014/main" id="{D3072BD2-49A9-4B80-B531-9AD137B6AF1B}"/>
                  </a:ext>
                </a:extLst>
              </p14:cNvPr>
              <p14:cNvContentPartPr/>
              <p14:nvPr/>
            </p14:nvContentPartPr>
            <p14:xfrm>
              <a:off x="2250480" y="3073027"/>
              <a:ext cx="142920" cy="100800"/>
            </p14:xfrm>
          </p:contentPart>
        </mc:Choice>
        <mc:Fallback xmlns="">
          <p:pic>
            <p:nvPicPr>
              <p:cNvPr id="84" name="Freihand 83">
                <a:extLst>
                  <a:ext uri="{FF2B5EF4-FFF2-40B4-BE49-F238E27FC236}">
                    <a16:creationId xmlns:a16="http://schemas.microsoft.com/office/drawing/2014/main" id="{D3072BD2-49A9-4B80-B531-9AD137B6AF1B}"/>
                  </a:ext>
                </a:extLst>
              </p:cNvPr>
              <p:cNvPicPr/>
              <p:nvPr/>
            </p:nvPicPr>
            <p:blipFill>
              <a:blip r:embed="rId132"/>
              <a:stretch>
                <a:fillRect/>
              </a:stretch>
            </p:blipFill>
            <p:spPr>
              <a:xfrm>
                <a:off x="2246160" y="3068707"/>
                <a:ext cx="15156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5" name="Freihand 84">
                <a:extLst>
                  <a:ext uri="{FF2B5EF4-FFF2-40B4-BE49-F238E27FC236}">
                    <a16:creationId xmlns:a16="http://schemas.microsoft.com/office/drawing/2014/main" id="{AF490C59-4EE5-46D9-A151-3843DB66839E}"/>
                  </a:ext>
                </a:extLst>
              </p14:cNvPr>
              <p14:cNvContentPartPr/>
              <p14:nvPr/>
            </p14:nvContentPartPr>
            <p14:xfrm>
              <a:off x="4504800" y="3080587"/>
              <a:ext cx="107280" cy="117360"/>
            </p14:xfrm>
          </p:contentPart>
        </mc:Choice>
        <mc:Fallback xmlns="">
          <p:pic>
            <p:nvPicPr>
              <p:cNvPr id="85" name="Freihand 84">
                <a:extLst>
                  <a:ext uri="{FF2B5EF4-FFF2-40B4-BE49-F238E27FC236}">
                    <a16:creationId xmlns:a16="http://schemas.microsoft.com/office/drawing/2014/main" id="{AF490C59-4EE5-46D9-A151-3843DB66839E}"/>
                  </a:ext>
                </a:extLst>
              </p:cNvPr>
              <p:cNvPicPr/>
              <p:nvPr/>
            </p:nvPicPr>
            <p:blipFill>
              <a:blip r:embed="rId134"/>
              <a:stretch>
                <a:fillRect/>
              </a:stretch>
            </p:blipFill>
            <p:spPr>
              <a:xfrm>
                <a:off x="4500480" y="3076267"/>
                <a:ext cx="115920" cy="126000"/>
              </a:xfrm>
              <a:prstGeom prst="rect">
                <a:avLst/>
              </a:prstGeom>
            </p:spPr>
          </p:pic>
        </mc:Fallback>
      </mc:AlternateContent>
      <p:grpSp>
        <p:nvGrpSpPr>
          <p:cNvPr id="92" name="Gruppieren 91">
            <a:extLst>
              <a:ext uri="{FF2B5EF4-FFF2-40B4-BE49-F238E27FC236}">
                <a16:creationId xmlns:a16="http://schemas.microsoft.com/office/drawing/2014/main" id="{DB9B9FA2-049A-4DCF-91F3-C6A7EA355D18}"/>
              </a:ext>
            </a:extLst>
          </p:cNvPr>
          <p:cNvGrpSpPr/>
          <p:nvPr/>
        </p:nvGrpSpPr>
        <p:grpSpPr>
          <a:xfrm>
            <a:off x="4864080" y="2992027"/>
            <a:ext cx="916200" cy="188640"/>
            <a:chOff x="4864080" y="2992027"/>
            <a:chExt cx="916200" cy="188640"/>
          </a:xfrm>
        </p:grpSpPr>
        <mc:AlternateContent xmlns:mc="http://schemas.openxmlformats.org/markup-compatibility/2006" xmlns:p14="http://schemas.microsoft.com/office/powerpoint/2010/main">
          <mc:Choice Requires="p14">
            <p:contentPart p14:bwMode="auto" r:id="rId135">
              <p14:nvContentPartPr>
                <p14:cNvPr id="86" name="Freihand 85">
                  <a:extLst>
                    <a:ext uri="{FF2B5EF4-FFF2-40B4-BE49-F238E27FC236}">
                      <a16:creationId xmlns:a16="http://schemas.microsoft.com/office/drawing/2014/main" id="{C41C75CA-3D99-40C9-A00E-D1C25F2A924D}"/>
                    </a:ext>
                  </a:extLst>
                </p14:cNvPr>
                <p14:cNvContentPartPr/>
                <p14:nvPr/>
              </p14:nvContentPartPr>
              <p14:xfrm>
                <a:off x="4864080" y="2992027"/>
                <a:ext cx="88200" cy="188640"/>
              </p14:xfrm>
            </p:contentPart>
          </mc:Choice>
          <mc:Fallback xmlns="">
            <p:pic>
              <p:nvPicPr>
                <p:cNvPr id="86" name="Freihand 85">
                  <a:extLst>
                    <a:ext uri="{FF2B5EF4-FFF2-40B4-BE49-F238E27FC236}">
                      <a16:creationId xmlns:a16="http://schemas.microsoft.com/office/drawing/2014/main" id="{C41C75CA-3D99-40C9-A00E-D1C25F2A924D}"/>
                    </a:ext>
                  </a:extLst>
                </p:cNvPr>
                <p:cNvPicPr/>
                <p:nvPr/>
              </p:nvPicPr>
              <p:blipFill>
                <a:blip r:embed="rId136"/>
                <a:stretch>
                  <a:fillRect/>
                </a:stretch>
              </p:blipFill>
              <p:spPr>
                <a:xfrm>
                  <a:off x="4859760" y="2987707"/>
                  <a:ext cx="9684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7" name="Freihand 86">
                  <a:extLst>
                    <a:ext uri="{FF2B5EF4-FFF2-40B4-BE49-F238E27FC236}">
                      <a16:creationId xmlns:a16="http://schemas.microsoft.com/office/drawing/2014/main" id="{182EBB01-8CCE-411D-A5F3-70A366BBB544}"/>
                    </a:ext>
                  </a:extLst>
                </p14:cNvPr>
                <p14:cNvContentPartPr/>
                <p14:nvPr/>
              </p14:nvContentPartPr>
              <p14:xfrm>
                <a:off x="4993680" y="3084187"/>
                <a:ext cx="144360" cy="91440"/>
              </p14:xfrm>
            </p:contentPart>
          </mc:Choice>
          <mc:Fallback xmlns="">
            <p:pic>
              <p:nvPicPr>
                <p:cNvPr id="87" name="Freihand 86">
                  <a:extLst>
                    <a:ext uri="{FF2B5EF4-FFF2-40B4-BE49-F238E27FC236}">
                      <a16:creationId xmlns:a16="http://schemas.microsoft.com/office/drawing/2014/main" id="{182EBB01-8CCE-411D-A5F3-70A366BBB544}"/>
                    </a:ext>
                  </a:extLst>
                </p:cNvPr>
                <p:cNvPicPr/>
                <p:nvPr/>
              </p:nvPicPr>
              <p:blipFill>
                <a:blip r:embed="rId138"/>
                <a:stretch>
                  <a:fillRect/>
                </a:stretch>
              </p:blipFill>
              <p:spPr>
                <a:xfrm>
                  <a:off x="4989360" y="3079867"/>
                  <a:ext cx="1530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8" name="Freihand 87">
                  <a:extLst>
                    <a:ext uri="{FF2B5EF4-FFF2-40B4-BE49-F238E27FC236}">
                      <a16:creationId xmlns:a16="http://schemas.microsoft.com/office/drawing/2014/main" id="{7DB9C092-E7FA-4DC0-A0C0-886156876F89}"/>
                    </a:ext>
                  </a:extLst>
                </p14:cNvPr>
                <p14:cNvContentPartPr/>
                <p14:nvPr/>
              </p14:nvContentPartPr>
              <p14:xfrm>
                <a:off x="5125800" y="3025867"/>
                <a:ext cx="18360" cy="16920"/>
              </p14:xfrm>
            </p:contentPart>
          </mc:Choice>
          <mc:Fallback xmlns="">
            <p:pic>
              <p:nvPicPr>
                <p:cNvPr id="88" name="Freihand 87">
                  <a:extLst>
                    <a:ext uri="{FF2B5EF4-FFF2-40B4-BE49-F238E27FC236}">
                      <a16:creationId xmlns:a16="http://schemas.microsoft.com/office/drawing/2014/main" id="{7DB9C092-E7FA-4DC0-A0C0-886156876F89}"/>
                    </a:ext>
                  </a:extLst>
                </p:cNvPr>
                <p:cNvPicPr/>
                <p:nvPr/>
              </p:nvPicPr>
              <p:blipFill>
                <a:blip r:embed="rId140"/>
                <a:stretch>
                  <a:fillRect/>
                </a:stretch>
              </p:blipFill>
              <p:spPr>
                <a:xfrm>
                  <a:off x="5121480" y="3021547"/>
                  <a:ext cx="270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9" name="Freihand 88">
                  <a:extLst>
                    <a:ext uri="{FF2B5EF4-FFF2-40B4-BE49-F238E27FC236}">
                      <a16:creationId xmlns:a16="http://schemas.microsoft.com/office/drawing/2014/main" id="{CE54821F-AD09-4824-80BF-6D79186A73FB}"/>
                    </a:ext>
                  </a:extLst>
                </p14:cNvPr>
                <p14:cNvContentPartPr/>
                <p14:nvPr/>
              </p14:nvContentPartPr>
              <p14:xfrm>
                <a:off x="5267280" y="3037387"/>
                <a:ext cx="219600" cy="139680"/>
              </p14:xfrm>
            </p:contentPart>
          </mc:Choice>
          <mc:Fallback xmlns="">
            <p:pic>
              <p:nvPicPr>
                <p:cNvPr id="89" name="Freihand 88">
                  <a:extLst>
                    <a:ext uri="{FF2B5EF4-FFF2-40B4-BE49-F238E27FC236}">
                      <a16:creationId xmlns:a16="http://schemas.microsoft.com/office/drawing/2014/main" id="{CE54821F-AD09-4824-80BF-6D79186A73FB}"/>
                    </a:ext>
                  </a:extLst>
                </p:cNvPr>
                <p:cNvPicPr/>
                <p:nvPr/>
              </p:nvPicPr>
              <p:blipFill>
                <a:blip r:embed="rId142"/>
                <a:stretch>
                  <a:fillRect/>
                </a:stretch>
              </p:blipFill>
              <p:spPr>
                <a:xfrm>
                  <a:off x="5262960" y="3033067"/>
                  <a:ext cx="22824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0" name="Freihand 89">
                  <a:extLst>
                    <a:ext uri="{FF2B5EF4-FFF2-40B4-BE49-F238E27FC236}">
                      <a16:creationId xmlns:a16="http://schemas.microsoft.com/office/drawing/2014/main" id="{36AE3DF8-E0B9-4C0D-9E31-7B3746E425B5}"/>
                    </a:ext>
                  </a:extLst>
                </p14:cNvPr>
                <p14:cNvContentPartPr/>
                <p14:nvPr/>
              </p14:nvContentPartPr>
              <p14:xfrm>
                <a:off x="5500920" y="3087067"/>
                <a:ext cx="255600" cy="79200"/>
              </p14:xfrm>
            </p:contentPart>
          </mc:Choice>
          <mc:Fallback xmlns="">
            <p:pic>
              <p:nvPicPr>
                <p:cNvPr id="90" name="Freihand 89">
                  <a:extLst>
                    <a:ext uri="{FF2B5EF4-FFF2-40B4-BE49-F238E27FC236}">
                      <a16:creationId xmlns:a16="http://schemas.microsoft.com/office/drawing/2014/main" id="{36AE3DF8-E0B9-4C0D-9E31-7B3746E425B5}"/>
                    </a:ext>
                  </a:extLst>
                </p:cNvPr>
                <p:cNvPicPr/>
                <p:nvPr/>
              </p:nvPicPr>
              <p:blipFill>
                <a:blip r:embed="rId144"/>
                <a:stretch>
                  <a:fillRect/>
                </a:stretch>
              </p:blipFill>
              <p:spPr>
                <a:xfrm>
                  <a:off x="5496600" y="3082747"/>
                  <a:ext cx="2642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1" name="Freihand 90">
                  <a:extLst>
                    <a:ext uri="{FF2B5EF4-FFF2-40B4-BE49-F238E27FC236}">
                      <a16:creationId xmlns:a16="http://schemas.microsoft.com/office/drawing/2014/main" id="{158F3A77-94D1-4041-9AEF-98D57CA5D86C}"/>
                    </a:ext>
                  </a:extLst>
                </p14:cNvPr>
                <p14:cNvContentPartPr/>
                <p14:nvPr/>
              </p14:nvContentPartPr>
              <p14:xfrm>
                <a:off x="5751120" y="3042427"/>
                <a:ext cx="29160" cy="16560"/>
              </p14:xfrm>
            </p:contentPart>
          </mc:Choice>
          <mc:Fallback xmlns="">
            <p:pic>
              <p:nvPicPr>
                <p:cNvPr id="91" name="Freihand 90">
                  <a:extLst>
                    <a:ext uri="{FF2B5EF4-FFF2-40B4-BE49-F238E27FC236}">
                      <a16:creationId xmlns:a16="http://schemas.microsoft.com/office/drawing/2014/main" id="{158F3A77-94D1-4041-9AEF-98D57CA5D86C}"/>
                    </a:ext>
                  </a:extLst>
                </p:cNvPr>
                <p:cNvPicPr/>
                <p:nvPr/>
              </p:nvPicPr>
              <p:blipFill>
                <a:blip r:embed="rId146"/>
                <a:stretch>
                  <a:fillRect/>
                </a:stretch>
              </p:blipFill>
              <p:spPr>
                <a:xfrm>
                  <a:off x="5746800" y="3038107"/>
                  <a:ext cx="37800" cy="25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7">
            <p14:nvContentPartPr>
              <p14:cNvPr id="94" name="Freihand 93">
                <a:extLst>
                  <a:ext uri="{FF2B5EF4-FFF2-40B4-BE49-F238E27FC236}">
                    <a16:creationId xmlns:a16="http://schemas.microsoft.com/office/drawing/2014/main" id="{91D89E44-8F7B-459B-9D9A-9FC37EC9BD83}"/>
                  </a:ext>
                </a:extLst>
              </p14:cNvPr>
              <p14:cNvContentPartPr/>
              <p14:nvPr/>
            </p14:nvContentPartPr>
            <p14:xfrm>
              <a:off x="6381840" y="3016507"/>
              <a:ext cx="126360" cy="101160"/>
            </p14:xfrm>
          </p:contentPart>
        </mc:Choice>
        <mc:Fallback xmlns="">
          <p:pic>
            <p:nvPicPr>
              <p:cNvPr id="94" name="Freihand 93">
                <a:extLst>
                  <a:ext uri="{FF2B5EF4-FFF2-40B4-BE49-F238E27FC236}">
                    <a16:creationId xmlns:a16="http://schemas.microsoft.com/office/drawing/2014/main" id="{91D89E44-8F7B-459B-9D9A-9FC37EC9BD83}"/>
                  </a:ext>
                </a:extLst>
              </p:cNvPr>
              <p:cNvPicPr/>
              <p:nvPr/>
            </p:nvPicPr>
            <p:blipFill>
              <a:blip r:embed="rId148"/>
              <a:stretch>
                <a:fillRect/>
              </a:stretch>
            </p:blipFill>
            <p:spPr>
              <a:xfrm>
                <a:off x="6377520" y="3012187"/>
                <a:ext cx="135000" cy="109800"/>
              </a:xfrm>
              <a:prstGeom prst="rect">
                <a:avLst/>
              </a:prstGeom>
            </p:spPr>
          </p:pic>
        </mc:Fallback>
      </mc:AlternateContent>
      <p:grpSp>
        <p:nvGrpSpPr>
          <p:cNvPr id="98" name="Gruppieren 97">
            <a:extLst>
              <a:ext uri="{FF2B5EF4-FFF2-40B4-BE49-F238E27FC236}">
                <a16:creationId xmlns:a16="http://schemas.microsoft.com/office/drawing/2014/main" id="{45A18604-51D0-46E0-A1AA-8CCA4FA5E370}"/>
              </a:ext>
            </a:extLst>
          </p:cNvPr>
          <p:cNvGrpSpPr/>
          <p:nvPr/>
        </p:nvGrpSpPr>
        <p:grpSpPr>
          <a:xfrm>
            <a:off x="7034160" y="2913907"/>
            <a:ext cx="443520" cy="182160"/>
            <a:chOff x="7034160" y="2913907"/>
            <a:chExt cx="443520" cy="182160"/>
          </a:xfrm>
        </p:grpSpPr>
        <mc:AlternateContent xmlns:mc="http://schemas.openxmlformats.org/markup-compatibility/2006" xmlns:p14="http://schemas.microsoft.com/office/powerpoint/2010/main">
          <mc:Choice Requires="p14">
            <p:contentPart p14:bwMode="auto" r:id="rId149">
              <p14:nvContentPartPr>
                <p14:cNvPr id="95" name="Freihand 94">
                  <a:extLst>
                    <a:ext uri="{FF2B5EF4-FFF2-40B4-BE49-F238E27FC236}">
                      <a16:creationId xmlns:a16="http://schemas.microsoft.com/office/drawing/2014/main" id="{3341973D-D225-4F8C-AD8F-B153EC0D1BB8}"/>
                    </a:ext>
                  </a:extLst>
                </p14:cNvPr>
                <p14:cNvContentPartPr/>
                <p14:nvPr/>
              </p14:nvContentPartPr>
              <p14:xfrm>
                <a:off x="7034160" y="2935507"/>
                <a:ext cx="193680" cy="154080"/>
              </p14:xfrm>
            </p:contentPart>
          </mc:Choice>
          <mc:Fallback xmlns="">
            <p:pic>
              <p:nvPicPr>
                <p:cNvPr id="95" name="Freihand 94">
                  <a:extLst>
                    <a:ext uri="{FF2B5EF4-FFF2-40B4-BE49-F238E27FC236}">
                      <a16:creationId xmlns:a16="http://schemas.microsoft.com/office/drawing/2014/main" id="{3341973D-D225-4F8C-AD8F-B153EC0D1BB8}"/>
                    </a:ext>
                  </a:extLst>
                </p:cNvPr>
                <p:cNvPicPr/>
                <p:nvPr/>
              </p:nvPicPr>
              <p:blipFill>
                <a:blip r:embed="rId150"/>
                <a:stretch>
                  <a:fillRect/>
                </a:stretch>
              </p:blipFill>
              <p:spPr>
                <a:xfrm>
                  <a:off x="7029840" y="2931187"/>
                  <a:ext cx="2023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6" name="Freihand 95">
                  <a:extLst>
                    <a:ext uri="{FF2B5EF4-FFF2-40B4-BE49-F238E27FC236}">
                      <a16:creationId xmlns:a16="http://schemas.microsoft.com/office/drawing/2014/main" id="{BE6B43B6-AA31-4BFE-A16A-BAA6E3DBF7C0}"/>
                    </a:ext>
                  </a:extLst>
                </p14:cNvPr>
                <p14:cNvContentPartPr/>
                <p14:nvPr/>
              </p14:nvContentPartPr>
              <p14:xfrm>
                <a:off x="7294080" y="2913907"/>
                <a:ext cx="147600" cy="168120"/>
              </p14:xfrm>
            </p:contentPart>
          </mc:Choice>
          <mc:Fallback xmlns="">
            <p:pic>
              <p:nvPicPr>
                <p:cNvPr id="96" name="Freihand 95">
                  <a:extLst>
                    <a:ext uri="{FF2B5EF4-FFF2-40B4-BE49-F238E27FC236}">
                      <a16:creationId xmlns:a16="http://schemas.microsoft.com/office/drawing/2014/main" id="{BE6B43B6-AA31-4BFE-A16A-BAA6E3DBF7C0}"/>
                    </a:ext>
                  </a:extLst>
                </p:cNvPr>
                <p:cNvPicPr/>
                <p:nvPr/>
              </p:nvPicPr>
              <p:blipFill>
                <a:blip r:embed="rId152"/>
                <a:stretch>
                  <a:fillRect/>
                </a:stretch>
              </p:blipFill>
              <p:spPr>
                <a:xfrm>
                  <a:off x="7289760" y="2909587"/>
                  <a:ext cx="15624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97" name="Freihand 96">
                  <a:extLst>
                    <a:ext uri="{FF2B5EF4-FFF2-40B4-BE49-F238E27FC236}">
                      <a16:creationId xmlns:a16="http://schemas.microsoft.com/office/drawing/2014/main" id="{26DD2D01-E0FE-401B-863D-4A748ED1D010}"/>
                    </a:ext>
                  </a:extLst>
                </p14:cNvPr>
                <p14:cNvContentPartPr/>
                <p14:nvPr/>
              </p14:nvContentPartPr>
              <p14:xfrm>
                <a:off x="7390920" y="3014347"/>
                <a:ext cx="86760" cy="81720"/>
              </p14:xfrm>
            </p:contentPart>
          </mc:Choice>
          <mc:Fallback xmlns="">
            <p:pic>
              <p:nvPicPr>
                <p:cNvPr id="97" name="Freihand 96">
                  <a:extLst>
                    <a:ext uri="{FF2B5EF4-FFF2-40B4-BE49-F238E27FC236}">
                      <a16:creationId xmlns:a16="http://schemas.microsoft.com/office/drawing/2014/main" id="{26DD2D01-E0FE-401B-863D-4A748ED1D010}"/>
                    </a:ext>
                  </a:extLst>
                </p:cNvPr>
                <p:cNvPicPr/>
                <p:nvPr/>
              </p:nvPicPr>
              <p:blipFill>
                <a:blip r:embed="rId154"/>
                <a:stretch>
                  <a:fillRect/>
                </a:stretch>
              </p:blipFill>
              <p:spPr>
                <a:xfrm>
                  <a:off x="7386600" y="3010027"/>
                  <a:ext cx="95400" cy="90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5">
            <p14:nvContentPartPr>
              <p14:cNvPr id="99" name="Freihand 98">
                <a:extLst>
                  <a:ext uri="{FF2B5EF4-FFF2-40B4-BE49-F238E27FC236}">
                    <a16:creationId xmlns:a16="http://schemas.microsoft.com/office/drawing/2014/main" id="{CED582DE-B6F4-4ED8-B3A4-2B845012372F}"/>
                  </a:ext>
                </a:extLst>
              </p14:cNvPr>
              <p14:cNvContentPartPr/>
              <p14:nvPr/>
            </p14:nvContentPartPr>
            <p14:xfrm>
              <a:off x="8186520" y="2918227"/>
              <a:ext cx="198720" cy="91800"/>
            </p14:xfrm>
          </p:contentPart>
        </mc:Choice>
        <mc:Fallback xmlns="">
          <p:pic>
            <p:nvPicPr>
              <p:cNvPr id="99" name="Freihand 98">
                <a:extLst>
                  <a:ext uri="{FF2B5EF4-FFF2-40B4-BE49-F238E27FC236}">
                    <a16:creationId xmlns:a16="http://schemas.microsoft.com/office/drawing/2014/main" id="{CED582DE-B6F4-4ED8-B3A4-2B845012372F}"/>
                  </a:ext>
                </a:extLst>
              </p:cNvPr>
              <p:cNvPicPr/>
              <p:nvPr/>
            </p:nvPicPr>
            <p:blipFill>
              <a:blip r:embed="rId156"/>
              <a:stretch>
                <a:fillRect/>
              </a:stretch>
            </p:blipFill>
            <p:spPr>
              <a:xfrm>
                <a:off x="8182200" y="2913907"/>
                <a:ext cx="207360" cy="100440"/>
              </a:xfrm>
              <a:prstGeom prst="rect">
                <a:avLst/>
              </a:prstGeom>
            </p:spPr>
          </p:pic>
        </mc:Fallback>
      </mc:AlternateContent>
      <p:grpSp>
        <p:nvGrpSpPr>
          <p:cNvPr id="102" name="Gruppieren 101">
            <a:extLst>
              <a:ext uri="{FF2B5EF4-FFF2-40B4-BE49-F238E27FC236}">
                <a16:creationId xmlns:a16="http://schemas.microsoft.com/office/drawing/2014/main" id="{C396362A-A796-4403-93D6-E02088B88142}"/>
              </a:ext>
            </a:extLst>
          </p:cNvPr>
          <p:cNvGrpSpPr/>
          <p:nvPr/>
        </p:nvGrpSpPr>
        <p:grpSpPr>
          <a:xfrm>
            <a:off x="9015960" y="2788267"/>
            <a:ext cx="358560" cy="211320"/>
            <a:chOff x="9015960" y="2788267"/>
            <a:chExt cx="358560" cy="211320"/>
          </a:xfrm>
        </p:grpSpPr>
        <mc:AlternateContent xmlns:mc="http://schemas.openxmlformats.org/markup-compatibility/2006" xmlns:p14="http://schemas.microsoft.com/office/powerpoint/2010/main">
          <mc:Choice Requires="p14">
            <p:contentPart p14:bwMode="auto" r:id="rId157">
              <p14:nvContentPartPr>
                <p14:cNvPr id="100" name="Freihand 99">
                  <a:extLst>
                    <a:ext uri="{FF2B5EF4-FFF2-40B4-BE49-F238E27FC236}">
                      <a16:creationId xmlns:a16="http://schemas.microsoft.com/office/drawing/2014/main" id="{F30543EE-0EC7-4DD1-9CEA-7E960ED4FB0C}"/>
                    </a:ext>
                  </a:extLst>
                </p14:cNvPr>
                <p14:cNvContentPartPr/>
                <p14:nvPr/>
              </p14:nvContentPartPr>
              <p14:xfrm>
                <a:off x="9015960" y="2810947"/>
                <a:ext cx="127440" cy="188640"/>
              </p14:xfrm>
            </p:contentPart>
          </mc:Choice>
          <mc:Fallback xmlns="">
            <p:pic>
              <p:nvPicPr>
                <p:cNvPr id="100" name="Freihand 99">
                  <a:extLst>
                    <a:ext uri="{FF2B5EF4-FFF2-40B4-BE49-F238E27FC236}">
                      <a16:creationId xmlns:a16="http://schemas.microsoft.com/office/drawing/2014/main" id="{F30543EE-0EC7-4DD1-9CEA-7E960ED4FB0C}"/>
                    </a:ext>
                  </a:extLst>
                </p:cNvPr>
                <p:cNvPicPr/>
                <p:nvPr/>
              </p:nvPicPr>
              <p:blipFill>
                <a:blip r:embed="rId158"/>
                <a:stretch>
                  <a:fillRect/>
                </a:stretch>
              </p:blipFill>
              <p:spPr>
                <a:xfrm>
                  <a:off x="9011640" y="2806627"/>
                  <a:ext cx="1360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01" name="Freihand 100">
                  <a:extLst>
                    <a:ext uri="{FF2B5EF4-FFF2-40B4-BE49-F238E27FC236}">
                      <a16:creationId xmlns:a16="http://schemas.microsoft.com/office/drawing/2014/main" id="{59FA40B8-D102-4B88-B39B-EE19BA366D42}"/>
                    </a:ext>
                  </a:extLst>
                </p14:cNvPr>
                <p14:cNvContentPartPr/>
                <p14:nvPr/>
              </p14:nvContentPartPr>
              <p14:xfrm>
                <a:off x="9271920" y="2788267"/>
                <a:ext cx="102600" cy="168120"/>
              </p14:xfrm>
            </p:contentPart>
          </mc:Choice>
          <mc:Fallback xmlns="">
            <p:pic>
              <p:nvPicPr>
                <p:cNvPr id="101" name="Freihand 100">
                  <a:extLst>
                    <a:ext uri="{FF2B5EF4-FFF2-40B4-BE49-F238E27FC236}">
                      <a16:creationId xmlns:a16="http://schemas.microsoft.com/office/drawing/2014/main" id="{59FA40B8-D102-4B88-B39B-EE19BA366D42}"/>
                    </a:ext>
                  </a:extLst>
                </p:cNvPr>
                <p:cNvPicPr/>
                <p:nvPr/>
              </p:nvPicPr>
              <p:blipFill>
                <a:blip r:embed="rId160"/>
                <a:stretch>
                  <a:fillRect/>
                </a:stretch>
              </p:blipFill>
              <p:spPr>
                <a:xfrm>
                  <a:off x="9267600" y="2783947"/>
                  <a:ext cx="111240" cy="1767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1">
            <p14:nvContentPartPr>
              <p14:cNvPr id="103" name="Freihand 102">
                <a:extLst>
                  <a:ext uri="{FF2B5EF4-FFF2-40B4-BE49-F238E27FC236}">
                    <a16:creationId xmlns:a16="http://schemas.microsoft.com/office/drawing/2014/main" id="{E40F8368-35DD-4619-85E8-8520FCBAA516}"/>
                  </a:ext>
                </a:extLst>
              </p14:cNvPr>
              <p14:cNvContentPartPr/>
              <p14:nvPr/>
            </p14:nvContentPartPr>
            <p14:xfrm>
              <a:off x="10008840" y="2859907"/>
              <a:ext cx="111240" cy="79560"/>
            </p14:xfrm>
          </p:contentPart>
        </mc:Choice>
        <mc:Fallback xmlns="">
          <p:pic>
            <p:nvPicPr>
              <p:cNvPr id="103" name="Freihand 102">
                <a:extLst>
                  <a:ext uri="{FF2B5EF4-FFF2-40B4-BE49-F238E27FC236}">
                    <a16:creationId xmlns:a16="http://schemas.microsoft.com/office/drawing/2014/main" id="{E40F8368-35DD-4619-85E8-8520FCBAA516}"/>
                  </a:ext>
                </a:extLst>
              </p:cNvPr>
              <p:cNvPicPr/>
              <p:nvPr/>
            </p:nvPicPr>
            <p:blipFill>
              <a:blip r:embed="rId162"/>
              <a:stretch>
                <a:fillRect/>
              </a:stretch>
            </p:blipFill>
            <p:spPr>
              <a:xfrm>
                <a:off x="10004520" y="2855587"/>
                <a:ext cx="119880" cy="88200"/>
              </a:xfrm>
              <a:prstGeom prst="rect">
                <a:avLst/>
              </a:prstGeom>
            </p:spPr>
          </p:pic>
        </mc:Fallback>
      </mc:AlternateContent>
      <p:grpSp>
        <p:nvGrpSpPr>
          <p:cNvPr id="114" name="Gruppieren 113">
            <a:extLst>
              <a:ext uri="{FF2B5EF4-FFF2-40B4-BE49-F238E27FC236}">
                <a16:creationId xmlns:a16="http://schemas.microsoft.com/office/drawing/2014/main" id="{60D8A9F1-F692-4AA0-9B70-A01F8840BEED}"/>
              </a:ext>
            </a:extLst>
          </p:cNvPr>
          <p:cNvGrpSpPr/>
          <p:nvPr/>
        </p:nvGrpSpPr>
        <p:grpSpPr>
          <a:xfrm>
            <a:off x="10667280" y="2659027"/>
            <a:ext cx="1159920" cy="424080"/>
            <a:chOff x="10667280" y="2659027"/>
            <a:chExt cx="1159920" cy="424080"/>
          </a:xfrm>
        </p:grpSpPr>
        <mc:AlternateContent xmlns:mc="http://schemas.openxmlformats.org/markup-compatibility/2006" xmlns:p14="http://schemas.microsoft.com/office/powerpoint/2010/main">
          <mc:Choice Requires="p14">
            <p:contentPart p14:bwMode="auto" r:id="rId163">
              <p14:nvContentPartPr>
                <p14:cNvPr id="104" name="Freihand 103">
                  <a:extLst>
                    <a:ext uri="{FF2B5EF4-FFF2-40B4-BE49-F238E27FC236}">
                      <a16:creationId xmlns:a16="http://schemas.microsoft.com/office/drawing/2014/main" id="{8408B814-385A-48BD-BA65-B71EEA992EEF}"/>
                    </a:ext>
                  </a:extLst>
                </p14:cNvPr>
                <p14:cNvContentPartPr/>
                <p14:nvPr/>
              </p14:nvContentPartPr>
              <p14:xfrm>
                <a:off x="10667280" y="2719867"/>
                <a:ext cx="109440" cy="199800"/>
              </p14:xfrm>
            </p:contentPart>
          </mc:Choice>
          <mc:Fallback xmlns="">
            <p:pic>
              <p:nvPicPr>
                <p:cNvPr id="104" name="Freihand 103">
                  <a:extLst>
                    <a:ext uri="{FF2B5EF4-FFF2-40B4-BE49-F238E27FC236}">
                      <a16:creationId xmlns:a16="http://schemas.microsoft.com/office/drawing/2014/main" id="{8408B814-385A-48BD-BA65-B71EEA992EEF}"/>
                    </a:ext>
                  </a:extLst>
                </p:cNvPr>
                <p:cNvPicPr/>
                <p:nvPr/>
              </p:nvPicPr>
              <p:blipFill>
                <a:blip r:embed="rId164"/>
                <a:stretch>
                  <a:fillRect/>
                </a:stretch>
              </p:blipFill>
              <p:spPr>
                <a:xfrm>
                  <a:off x="10662960" y="2715547"/>
                  <a:ext cx="11808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05" name="Freihand 104">
                  <a:extLst>
                    <a:ext uri="{FF2B5EF4-FFF2-40B4-BE49-F238E27FC236}">
                      <a16:creationId xmlns:a16="http://schemas.microsoft.com/office/drawing/2014/main" id="{A5B1F61C-6B21-49B1-86B4-1FD5AF84F50F}"/>
                    </a:ext>
                  </a:extLst>
                </p14:cNvPr>
                <p14:cNvContentPartPr/>
                <p14:nvPr/>
              </p14:nvContentPartPr>
              <p14:xfrm>
                <a:off x="10725600" y="2701507"/>
                <a:ext cx="159480" cy="25200"/>
              </p14:xfrm>
            </p:contentPart>
          </mc:Choice>
          <mc:Fallback xmlns="">
            <p:pic>
              <p:nvPicPr>
                <p:cNvPr id="105" name="Freihand 104">
                  <a:extLst>
                    <a:ext uri="{FF2B5EF4-FFF2-40B4-BE49-F238E27FC236}">
                      <a16:creationId xmlns:a16="http://schemas.microsoft.com/office/drawing/2014/main" id="{A5B1F61C-6B21-49B1-86B4-1FD5AF84F50F}"/>
                    </a:ext>
                  </a:extLst>
                </p:cNvPr>
                <p:cNvPicPr/>
                <p:nvPr/>
              </p:nvPicPr>
              <p:blipFill>
                <a:blip r:embed="rId166"/>
                <a:stretch>
                  <a:fillRect/>
                </a:stretch>
              </p:blipFill>
              <p:spPr>
                <a:xfrm>
                  <a:off x="10721280" y="2697187"/>
                  <a:ext cx="1681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07" name="Freihand 106">
                  <a:extLst>
                    <a:ext uri="{FF2B5EF4-FFF2-40B4-BE49-F238E27FC236}">
                      <a16:creationId xmlns:a16="http://schemas.microsoft.com/office/drawing/2014/main" id="{859964BA-DF52-443B-8456-AF68BC8A165C}"/>
                    </a:ext>
                  </a:extLst>
                </p14:cNvPr>
                <p14:cNvContentPartPr/>
                <p14:nvPr/>
              </p14:nvContentPartPr>
              <p14:xfrm>
                <a:off x="10886880" y="2724907"/>
                <a:ext cx="137880" cy="212040"/>
              </p14:xfrm>
            </p:contentPart>
          </mc:Choice>
          <mc:Fallback xmlns="">
            <p:pic>
              <p:nvPicPr>
                <p:cNvPr id="107" name="Freihand 106">
                  <a:extLst>
                    <a:ext uri="{FF2B5EF4-FFF2-40B4-BE49-F238E27FC236}">
                      <a16:creationId xmlns:a16="http://schemas.microsoft.com/office/drawing/2014/main" id="{859964BA-DF52-443B-8456-AF68BC8A165C}"/>
                    </a:ext>
                  </a:extLst>
                </p:cNvPr>
                <p:cNvPicPr/>
                <p:nvPr/>
              </p:nvPicPr>
              <p:blipFill>
                <a:blip r:embed="rId168"/>
                <a:stretch>
                  <a:fillRect/>
                </a:stretch>
              </p:blipFill>
              <p:spPr>
                <a:xfrm>
                  <a:off x="10882560" y="2720587"/>
                  <a:ext cx="14652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08" name="Freihand 107">
                  <a:extLst>
                    <a:ext uri="{FF2B5EF4-FFF2-40B4-BE49-F238E27FC236}">
                      <a16:creationId xmlns:a16="http://schemas.microsoft.com/office/drawing/2014/main" id="{9763CA30-3B5F-4CAF-A14E-9007DCD97860}"/>
                    </a:ext>
                  </a:extLst>
                </p14:cNvPr>
                <p14:cNvContentPartPr/>
                <p14:nvPr/>
              </p14:nvContentPartPr>
              <p14:xfrm>
                <a:off x="11114760" y="2659027"/>
                <a:ext cx="151200" cy="317880"/>
              </p14:xfrm>
            </p:contentPart>
          </mc:Choice>
          <mc:Fallback xmlns="">
            <p:pic>
              <p:nvPicPr>
                <p:cNvPr id="108" name="Freihand 107">
                  <a:extLst>
                    <a:ext uri="{FF2B5EF4-FFF2-40B4-BE49-F238E27FC236}">
                      <a16:creationId xmlns:a16="http://schemas.microsoft.com/office/drawing/2014/main" id="{9763CA30-3B5F-4CAF-A14E-9007DCD97860}"/>
                    </a:ext>
                  </a:extLst>
                </p:cNvPr>
                <p:cNvPicPr/>
                <p:nvPr/>
              </p:nvPicPr>
              <p:blipFill>
                <a:blip r:embed="rId170"/>
                <a:stretch>
                  <a:fillRect/>
                </a:stretch>
              </p:blipFill>
              <p:spPr>
                <a:xfrm>
                  <a:off x="11110440" y="2654707"/>
                  <a:ext cx="159840" cy="3265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9" name="Freihand 108">
                  <a:extLst>
                    <a:ext uri="{FF2B5EF4-FFF2-40B4-BE49-F238E27FC236}">
                      <a16:creationId xmlns:a16="http://schemas.microsoft.com/office/drawing/2014/main" id="{E7132761-A2A0-4F49-88DA-E6F6098CC5EC}"/>
                    </a:ext>
                  </a:extLst>
                </p14:cNvPr>
                <p14:cNvContentPartPr/>
                <p14:nvPr/>
              </p14:nvContentPartPr>
              <p14:xfrm>
                <a:off x="11375760" y="2706187"/>
                <a:ext cx="39960" cy="224280"/>
              </p14:xfrm>
            </p:contentPart>
          </mc:Choice>
          <mc:Fallback xmlns="">
            <p:pic>
              <p:nvPicPr>
                <p:cNvPr id="109" name="Freihand 108">
                  <a:extLst>
                    <a:ext uri="{FF2B5EF4-FFF2-40B4-BE49-F238E27FC236}">
                      <a16:creationId xmlns:a16="http://schemas.microsoft.com/office/drawing/2014/main" id="{E7132761-A2A0-4F49-88DA-E6F6098CC5EC}"/>
                    </a:ext>
                  </a:extLst>
                </p:cNvPr>
                <p:cNvPicPr/>
                <p:nvPr/>
              </p:nvPicPr>
              <p:blipFill>
                <a:blip r:embed="rId172"/>
                <a:stretch>
                  <a:fillRect/>
                </a:stretch>
              </p:blipFill>
              <p:spPr>
                <a:xfrm>
                  <a:off x="11371440" y="2701867"/>
                  <a:ext cx="4860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10" name="Freihand 109">
                  <a:extLst>
                    <a:ext uri="{FF2B5EF4-FFF2-40B4-BE49-F238E27FC236}">
                      <a16:creationId xmlns:a16="http://schemas.microsoft.com/office/drawing/2014/main" id="{1D62D597-AB32-4C01-BA16-D751F5ED4F22}"/>
                    </a:ext>
                  </a:extLst>
                </p14:cNvPr>
                <p14:cNvContentPartPr/>
                <p14:nvPr/>
              </p14:nvContentPartPr>
              <p14:xfrm>
                <a:off x="11325000" y="2678107"/>
                <a:ext cx="155520" cy="127080"/>
              </p14:xfrm>
            </p:contentPart>
          </mc:Choice>
          <mc:Fallback xmlns="">
            <p:pic>
              <p:nvPicPr>
                <p:cNvPr id="110" name="Freihand 109">
                  <a:extLst>
                    <a:ext uri="{FF2B5EF4-FFF2-40B4-BE49-F238E27FC236}">
                      <a16:creationId xmlns:a16="http://schemas.microsoft.com/office/drawing/2014/main" id="{1D62D597-AB32-4C01-BA16-D751F5ED4F22}"/>
                    </a:ext>
                  </a:extLst>
                </p:cNvPr>
                <p:cNvPicPr/>
                <p:nvPr/>
              </p:nvPicPr>
              <p:blipFill>
                <a:blip r:embed="rId174"/>
                <a:stretch>
                  <a:fillRect/>
                </a:stretch>
              </p:blipFill>
              <p:spPr>
                <a:xfrm>
                  <a:off x="11320680" y="2673787"/>
                  <a:ext cx="1641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11" name="Freihand 110">
                  <a:extLst>
                    <a:ext uri="{FF2B5EF4-FFF2-40B4-BE49-F238E27FC236}">
                      <a16:creationId xmlns:a16="http://schemas.microsoft.com/office/drawing/2014/main" id="{D9B89D2E-09A7-4C0E-B498-A42E0E490FAE}"/>
                    </a:ext>
                  </a:extLst>
                </p14:cNvPr>
                <p14:cNvContentPartPr/>
                <p14:nvPr/>
              </p14:nvContentPartPr>
              <p14:xfrm>
                <a:off x="11540280" y="2717707"/>
                <a:ext cx="47160" cy="180360"/>
              </p14:xfrm>
            </p:contentPart>
          </mc:Choice>
          <mc:Fallback xmlns="">
            <p:pic>
              <p:nvPicPr>
                <p:cNvPr id="111" name="Freihand 110">
                  <a:extLst>
                    <a:ext uri="{FF2B5EF4-FFF2-40B4-BE49-F238E27FC236}">
                      <a16:creationId xmlns:a16="http://schemas.microsoft.com/office/drawing/2014/main" id="{D9B89D2E-09A7-4C0E-B498-A42E0E490FAE}"/>
                    </a:ext>
                  </a:extLst>
                </p:cNvPr>
                <p:cNvPicPr/>
                <p:nvPr/>
              </p:nvPicPr>
              <p:blipFill>
                <a:blip r:embed="rId176"/>
                <a:stretch>
                  <a:fillRect/>
                </a:stretch>
              </p:blipFill>
              <p:spPr>
                <a:xfrm>
                  <a:off x="11535960" y="2713387"/>
                  <a:ext cx="5580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2" name="Freihand 111">
                  <a:extLst>
                    <a:ext uri="{FF2B5EF4-FFF2-40B4-BE49-F238E27FC236}">
                      <a16:creationId xmlns:a16="http://schemas.microsoft.com/office/drawing/2014/main" id="{66F4D397-CD9E-4B5A-9105-E9B8C61A27C1}"/>
                    </a:ext>
                  </a:extLst>
                </p14:cNvPr>
                <p14:cNvContentPartPr/>
                <p14:nvPr/>
              </p14:nvContentPartPr>
              <p14:xfrm>
                <a:off x="11494920" y="2687827"/>
                <a:ext cx="234720" cy="24840"/>
              </p14:xfrm>
            </p:contentPart>
          </mc:Choice>
          <mc:Fallback xmlns="">
            <p:pic>
              <p:nvPicPr>
                <p:cNvPr id="112" name="Freihand 111">
                  <a:extLst>
                    <a:ext uri="{FF2B5EF4-FFF2-40B4-BE49-F238E27FC236}">
                      <a16:creationId xmlns:a16="http://schemas.microsoft.com/office/drawing/2014/main" id="{66F4D397-CD9E-4B5A-9105-E9B8C61A27C1}"/>
                    </a:ext>
                  </a:extLst>
                </p:cNvPr>
                <p:cNvPicPr/>
                <p:nvPr/>
              </p:nvPicPr>
              <p:blipFill>
                <a:blip r:embed="rId178"/>
                <a:stretch>
                  <a:fillRect/>
                </a:stretch>
              </p:blipFill>
              <p:spPr>
                <a:xfrm>
                  <a:off x="11490600" y="2683507"/>
                  <a:ext cx="24336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3" name="Freihand 112">
                  <a:extLst>
                    <a:ext uri="{FF2B5EF4-FFF2-40B4-BE49-F238E27FC236}">
                      <a16:creationId xmlns:a16="http://schemas.microsoft.com/office/drawing/2014/main" id="{4AD487D6-AF8F-48E1-A0BF-889B39E94F06}"/>
                    </a:ext>
                  </a:extLst>
                </p14:cNvPr>
                <p14:cNvContentPartPr/>
                <p14:nvPr/>
              </p14:nvContentPartPr>
              <p14:xfrm>
                <a:off x="11694360" y="2662627"/>
                <a:ext cx="132840" cy="420480"/>
              </p14:xfrm>
            </p:contentPart>
          </mc:Choice>
          <mc:Fallback xmlns="">
            <p:pic>
              <p:nvPicPr>
                <p:cNvPr id="113" name="Freihand 112">
                  <a:extLst>
                    <a:ext uri="{FF2B5EF4-FFF2-40B4-BE49-F238E27FC236}">
                      <a16:creationId xmlns:a16="http://schemas.microsoft.com/office/drawing/2014/main" id="{4AD487D6-AF8F-48E1-A0BF-889B39E94F06}"/>
                    </a:ext>
                  </a:extLst>
                </p:cNvPr>
                <p:cNvPicPr/>
                <p:nvPr/>
              </p:nvPicPr>
              <p:blipFill>
                <a:blip r:embed="rId180"/>
                <a:stretch>
                  <a:fillRect/>
                </a:stretch>
              </p:blipFill>
              <p:spPr>
                <a:xfrm>
                  <a:off x="11690040" y="2658307"/>
                  <a:ext cx="141480" cy="429120"/>
                </a:xfrm>
                <a:prstGeom prst="rect">
                  <a:avLst/>
                </a:prstGeom>
              </p:spPr>
            </p:pic>
          </mc:Fallback>
        </mc:AlternateContent>
      </p:grpSp>
    </p:spTree>
    <p:extLst>
      <p:ext uri="{BB962C8B-B14F-4D97-AF65-F5344CB8AC3E}">
        <p14:creationId xmlns:p14="http://schemas.microsoft.com/office/powerpoint/2010/main" val="165963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6"/>
          <p:cNvSpPr txBox="1"/>
          <p:nvPr/>
        </p:nvSpPr>
        <p:spPr>
          <a:xfrm>
            <a:off x="278944" y="2172568"/>
            <a:ext cx="5347041"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atin typeface="Times New Roman" panose="02020603050405020304" pitchFamily="18" charset="0"/>
                <a:cs typeface="Times New Roman" panose="02020603050405020304" pitchFamily="18" charset="0"/>
                <a:sym typeface="Wingdings" panose="05000000000000000000" pitchFamily="2" charset="2"/>
              </a:rPr>
              <a:t>Opportunitätskosten </a:t>
            </a:r>
            <a:r>
              <a:rPr lang="en-US" sz="1600" b="1" dirty="0">
                <a:latin typeface="Times New Roman" panose="02020603050405020304" pitchFamily="18" charset="0"/>
                <a:cs typeface="Times New Roman" panose="02020603050405020304" pitchFamily="18" charset="0"/>
                <a:sym typeface="Wingdings" panose="05000000000000000000" pitchFamily="2" charset="2"/>
              </a:rPr>
              <a:t>von Wein in </a:t>
            </a:r>
            <a:r>
              <a:rPr lang="en-US" sz="1600" b="1" dirty="0" err="1">
                <a:latin typeface="Times New Roman" panose="02020603050405020304" pitchFamily="18" charset="0"/>
                <a:cs typeface="Times New Roman" panose="02020603050405020304" pitchFamily="18" charset="0"/>
                <a:sym typeface="Wingdings" panose="05000000000000000000" pitchFamily="2" charset="2"/>
              </a:rPr>
              <a:t>Einheiten</a:t>
            </a:r>
            <a:r>
              <a:rPr lang="en-US" sz="1600" b="1" dirty="0">
                <a:latin typeface="Times New Roman" panose="02020603050405020304" pitchFamily="18" charset="0"/>
                <a:cs typeface="Times New Roman" panose="02020603050405020304" pitchFamily="18" charset="0"/>
                <a:sym typeface="Wingdings" panose="05000000000000000000" pitchFamily="2" charset="2"/>
              </a:rPr>
              <a:t> von </a:t>
            </a:r>
            <a:r>
              <a:rPr lang="en-US" sz="1600" b="1" dirty="0" err="1">
                <a:latin typeface="Times New Roman" panose="02020603050405020304" pitchFamily="18" charset="0"/>
                <a:cs typeface="Times New Roman" panose="02020603050405020304" pitchFamily="18" charset="0"/>
                <a:sym typeface="Wingdings" panose="05000000000000000000" pitchFamily="2" charset="2"/>
              </a:rPr>
              <a:t>Kleidung</a:t>
            </a:r>
            <a:endParaRPr lang="en-US" sz="1600" b="1" dirty="0">
              <a:latin typeface="Times New Roman" panose="02020603050405020304" pitchFamily="18" charset="0"/>
              <a:cs typeface="Times New Roman" panose="02020603050405020304" pitchFamily="18" charset="0"/>
            </a:endParaRPr>
          </a:p>
        </p:txBody>
      </p:sp>
      <p:sp>
        <p:nvSpPr>
          <p:cNvPr id="17" name="TextBox 20"/>
          <p:cNvSpPr txBox="1"/>
          <p:nvPr/>
        </p:nvSpPr>
        <p:spPr>
          <a:xfrm>
            <a:off x="2863184" y="4723615"/>
            <a:ext cx="1567620"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33" dirty="0">
              <a:latin typeface="Times New Roman" panose="02020603050405020304" pitchFamily="18" charset="0"/>
              <a:cs typeface="Times New Roman" panose="02020603050405020304" pitchFamily="18" charset="0"/>
            </a:endParaRPr>
          </a:p>
        </p:txBody>
      </p:sp>
      <p:sp>
        <p:nvSpPr>
          <p:cNvPr id="20" name="Textfeld 19">
            <a:extLst>
              <a:ext uri="{FF2B5EF4-FFF2-40B4-BE49-F238E27FC236}">
                <a16:creationId xmlns:a16="http://schemas.microsoft.com/office/drawing/2014/main" id="{BA2D8B70-F7C7-42C9-9286-D12CE791F398}"/>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21" name="Inhaltsplatzhalter 2">
            <a:extLst>
              <a:ext uri="{FF2B5EF4-FFF2-40B4-BE49-F238E27FC236}">
                <a16:creationId xmlns:a16="http://schemas.microsoft.com/office/drawing/2014/main" id="{5E905A01-B481-4477-A0EF-8ABD2904E4DD}"/>
              </a:ext>
            </a:extLst>
          </p:cNvPr>
          <p:cNvSpPr>
            <a:spLocks noGrp="1"/>
          </p:cNvSpPr>
          <p:nvPr/>
        </p:nvSpPr>
        <p:spPr>
          <a:xfrm>
            <a:off x="258624" y="1762772"/>
            <a:ext cx="7464960" cy="40979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Wer</a:t>
            </a:r>
            <a:r>
              <a:rPr lang="en-US" sz="1814" b="1" i="1" dirty="0">
                <a:latin typeface="Times New Roman" panose="02020603050405020304" pitchFamily="18" charset="0"/>
                <a:cs typeface="Times New Roman" panose="02020603050405020304" pitchFamily="18" charset="0"/>
              </a:rPr>
              <a:t> hat </a:t>
            </a:r>
            <a:r>
              <a:rPr lang="en-US" sz="1814" b="1" i="1" dirty="0" err="1">
                <a:latin typeface="Times New Roman" panose="02020603050405020304" pitchFamily="18" charset="0"/>
                <a:cs typeface="Times New Roman" panose="02020603050405020304" pitchFamily="18" charset="0"/>
              </a:rPr>
              <a:t>einen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komparativen</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Produktionsvorteil</a:t>
            </a:r>
            <a:r>
              <a:rPr lang="en-US" sz="1814" b="1" i="1" dirty="0">
                <a:latin typeface="Times New Roman" panose="02020603050405020304" pitchFamily="18" charset="0"/>
                <a:cs typeface="Times New Roman" panose="02020603050405020304" pitchFamily="18" charset="0"/>
              </a:rPr>
              <a:t> in </a:t>
            </a:r>
            <a:r>
              <a:rPr lang="en-US" sz="1814" b="1" i="1" dirty="0" err="1">
                <a:latin typeface="Times New Roman" panose="02020603050405020304" pitchFamily="18" charset="0"/>
                <a:cs typeface="Times New Roman" panose="02020603050405020304" pitchFamily="18" charset="0"/>
              </a:rPr>
              <a:t>welchem</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Sektor</a:t>
            </a:r>
            <a:r>
              <a:rPr lang="en-US" sz="1814" b="1" i="1" dirty="0">
                <a:latin typeface="Times New Roman" panose="02020603050405020304" pitchFamily="18" charset="0"/>
                <a:cs typeface="Times New Roman" panose="02020603050405020304" pitchFamily="18" charset="0"/>
              </a:rPr>
              <a:t>? </a:t>
            </a:r>
          </a:p>
          <a:p>
            <a:pPr marL="0" indent="0">
              <a:buNone/>
            </a:pPr>
            <a:endParaRPr lang="en-US" sz="1633"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16" name="Tabelle 15">
                <a:extLst>
                  <a:ext uri="{FF2B5EF4-FFF2-40B4-BE49-F238E27FC236}">
                    <a16:creationId xmlns:a16="http://schemas.microsoft.com/office/drawing/2014/main" id="{8F1DA21E-6988-4F59-9922-437B102DF9B0}"/>
                  </a:ext>
                </a:extLst>
              </p:cNvPr>
              <p:cNvGraphicFramePr>
                <a:graphicFrameLocks noGrp="1"/>
              </p:cNvGraphicFramePr>
              <p:nvPr/>
            </p:nvGraphicFramePr>
            <p:xfrm>
              <a:off x="344061" y="650252"/>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16" name="Tabelle 15">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1229482602"/>
                  </p:ext>
                </p:extLst>
              </p:nvPr>
            </p:nvGraphicFramePr>
            <p:xfrm>
              <a:off x="344061" y="650252"/>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endParaRPr lang="de-DE"/>
                        </a:p>
                      </a:txBody>
                      <a:tcPr>
                        <a:blipFill>
                          <a:blip r:embed="rId3"/>
                          <a:stretch>
                            <a:fillRect l="-100000" t="-106452" r="-100265" b="-120968"/>
                          </a:stretch>
                        </a:blipFill>
                      </a:tcPr>
                    </a:tc>
                    <a:tc>
                      <a:txBody>
                        <a:bodyPr/>
                        <a:lstStyle/>
                        <a:p>
                          <a:endParaRPr lang="de-DE"/>
                        </a:p>
                      </a:txBody>
                      <a:tcPr>
                        <a:blipFill>
                          <a:blip r:embed="rId3"/>
                          <a:stretch>
                            <a:fillRect l="-200531" t="-106452" r="-531" b="-120968"/>
                          </a:stretch>
                        </a:blipFill>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endParaRPr lang="de-DE"/>
                        </a:p>
                      </a:txBody>
                      <a:tcPr>
                        <a:blipFill>
                          <a:blip r:embed="rId3"/>
                          <a:stretch>
                            <a:fillRect l="-100000" t="-209836" r="-100265" b="-22951"/>
                          </a:stretch>
                        </a:blipFill>
                      </a:tcPr>
                    </a:tc>
                    <a:tc>
                      <a:txBody>
                        <a:bodyPr/>
                        <a:lstStyle/>
                        <a:p>
                          <a:endParaRPr lang="de-DE"/>
                        </a:p>
                      </a:txBody>
                      <a:tcPr>
                        <a:blipFill>
                          <a:blip r:embed="rId3"/>
                          <a:stretch>
                            <a:fillRect l="-200531" t="-209836" r="-531" b="-22951"/>
                          </a:stretch>
                        </a:blipFill>
                      </a:tcPr>
                    </a:tc>
                    <a:extLst>
                      <a:ext uri="{0D108BD9-81ED-4DB2-BD59-A6C34878D82A}">
                        <a16:rowId xmlns:a16="http://schemas.microsoft.com/office/drawing/2014/main" val="3078704704"/>
                      </a:ext>
                    </a:extLst>
                  </a:tr>
                </a:tbl>
              </a:graphicData>
            </a:graphic>
          </p:graphicFrame>
        </mc:Fallback>
      </mc:AlternateContent>
      <p:sp>
        <p:nvSpPr>
          <p:cNvPr id="14" name="Rechteck 13">
            <a:extLst>
              <a:ext uri="{FF2B5EF4-FFF2-40B4-BE49-F238E27FC236}">
                <a16:creationId xmlns:a16="http://schemas.microsoft.com/office/drawing/2014/main" id="{F585BF1E-40D2-41C2-9D8F-C50F42D99D24}"/>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45795835-CA83-4FD5-F87B-1B95DAEE823F}"/>
              </a:ext>
            </a:extLst>
          </p:cNvPr>
          <p:cNvSpPr txBox="1"/>
          <p:nvPr/>
        </p:nvSpPr>
        <p:spPr>
          <a:xfrm>
            <a:off x="330788" y="4379995"/>
            <a:ext cx="6101080" cy="338554"/>
          </a:xfrm>
          <a:prstGeom prst="rect">
            <a:avLst/>
          </a:prstGeom>
          <a:noFill/>
        </p:spPr>
        <p:txBody>
          <a:bodyPr wrap="square">
            <a:spAutoFit/>
          </a:bodyPr>
          <a:lstStyle/>
          <a:p>
            <a:r>
              <a:rPr lang="en-US" sz="1600" b="1">
                <a:latin typeface="Times New Roman" panose="02020603050405020304" pitchFamily="18" charset="0"/>
                <a:cs typeface="Times New Roman" panose="02020603050405020304" pitchFamily="18" charset="0"/>
                <a:sym typeface="Wingdings" panose="05000000000000000000" pitchFamily="2" charset="2"/>
              </a:rPr>
              <a:t>die Opportunitätskosten von Kleidung in Einheiten von Wein</a:t>
            </a:r>
            <a:endParaRPr lang="de-DE" sz="1600"/>
          </a:p>
        </p:txBody>
      </p:sp>
      <p:grpSp>
        <p:nvGrpSpPr>
          <p:cNvPr id="7" name="Gruppieren 6">
            <a:extLst>
              <a:ext uri="{FF2B5EF4-FFF2-40B4-BE49-F238E27FC236}">
                <a16:creationId xmlns:a16="http://schemas.microsoft.com/office/drawing/2014/main" id="{FABDDC12-7972-42F1-B658-343BC1721F9A}"/>
              </a:ext>
            </a:extLst>
          </p:cNvPr>
          <p:cNvGrpSpPr/>
          <p:nvPr/>
        </p:nvGrpSpPr>
        <p:grpSpPr>
          <a:xfrm>
            <a:off x="293880" y="2543827"/>
            <a:ext cx="358560" cy="189000"/>
            <a:chOff x="293880" y="2543827"/>
            <a:chExt cx="358560" cy="189000"/>
          </a:xfrm>
        </p:grpSpPr>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C5A3D282-66A1-4413-A973-D32A493D5CF0}"/>
                    </a:ext>
                  </a:extLst>
                </p14:cNvPr>
                <p14:cNvContentPartPr/>
                <p14:nvPr/>
              </p14:nvContentPartPr>
              <p14:xfrm>
                <a:off x="379200" y="2574787"/>
                <a:ext cx="5040" cy="157320"/>
              </p14:xfrm>
            </p:contentPart>
          </mc:Choice>
          <mc:Fallback xmlns="">
            <p:pic>
              <p:nvPicPr>
                <p:cNvPr id="2" name="Freihand 1">
                  <a:extLst>
                    <a:ext uri="{FF2B5EF4-FFF2-40B4-BE49-F238E27FC236}">
                      <a16:creationId xmlns:a16="http://schemas.microsoft.com/office/drawing/2014/main" id="{C5A3D282-66A1-4413-A973-D32A493D5CF0}"/>
                    </a:ext>
                  </a:extLst>
                </p:cNvPr>
                <p:cNvPicPr/>
                <p:nvPr/>
              </p:nvPicPr>
              <p:blipFill>
                <a:blip r:embed="rId5"/>
                <a:stretch>
                  <a:fillRect/>
                </a:stretch>
              </p:blipFill>
              <p:spPr>
                <a:xfrm>
                  <a:off x="374880" y="2570467"/>
                  <a:ext cx="136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Freihand 2">
                  <a:extLst>
                    <a:ext uri="{FF2B5EF4-FFF2-40B4-BE49-F238E27FC236}">
                      <a16:creationId xmlns:a16="http://schemas.microsoft.com/office/drawing/2014/main" id="{6520368C-2A2D-4E60-9AC8-AF009656609B}"/>
                    </a:ext>
                  </a:extLst>
                </p14:cNvPr>
                <p14:cNvContentPartPr/>
                <p14:nvPr/>
              </p14:nvContentPartPr>
              <p14:xfrm>
                <a:off x="293880" y="2554987"/>
                <a:ext cx="138240" cy="73800"/>
              </p14:xfrm>
            </p:contentPart>
          </mc:Choice>
          <mc:Fallback xmlns="">
            <p:pic>
              <p:nvPicPr>
                <p:cNvPr id="3" name="Freihand 2">
                  <a:extLst>
                    <a:ext uri="{FF2B5EF4-FFF2-40B4-BE49-F238E27FC236}">
                      <a16:creationId xmlns:a16="http://schemas.microsoft.com/office/drawing/2014/main" id="{6520368C-2A2D-4E60-9AC8-AF009656609B}"/>
                    </a:ext>
                  </a:extLst>
                </p:cNvPr>
                <p:cNvPicPr/>
                <p:nvPr/>
              </p:nvPicPr>
              <p:blipFill>
                <a:blip r:embed="rId7"/>
                <a:stretch>
                  <a:fillRect/>
                </a:stretch>
              </p:blipFill>
              <p:spPr>
                <a:xfrm>
                  <a:off x="289560" y="2550667"/>
                  <a:ext cx="14688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Freihand 3">
                  <a:extLst>
                    <a:ext uri="{FF2B5EF4-FFF2-40B4-BE49-F238E27FC236}">
                      <a16:creationId xmlns:a16="http://schemas.microsoft.com/office/drawing/2014/main" id="{F0EF8C66-6F24-4130-A9C7-66A03D3306F8}"/>
                    </a:ext>
                  </a:extLst>
                </p14:cNvPr>
                <p14:cNvContentPartPr/>
                <p14:nvPr/>
              </p14:nvContentPartPr>
              <p14:xfrm>
                <a:off x="557400" y="2562907"/>
                <a:ext cx="12600" cy="169920"/>
              </p14:xfrm>
            </p:contentPart>
          </mc:Choice>
          <mc:Fallback xmlns="">
            <p:pic>
              <p:nvPicPr>
                <p:cNvPr id="4" name="Freihand 3">
                  <a:extLst>
                    <a:ext uri="{FF2B5EF4-FFF2-40B4-BE49-F238E27FC236}">
                      <a16:creationId xmlns:a16="http://schemas.microsoft.com/office/drawing/2014/main" id="{F0EF8C66-6F24-4130-A9C7-66A03D3306F8}"/>
                    </a:ext>
                  </a:extLst>
                </p:cNvPr>
                <p:cNvPicPr/>
                <p:nvPr/>
              </p:nvPicPr>
              <p:blipFill>
                <a:blip r:embed="rId9"/>
                <a:stretch>
                  <a:fillRect/>
                </a:stretch>
              </p:blipFill>
              <p:spPr>
                <a:xfrm>
                  <a:off x="553080" y="2558587"/>
                  <a:ext cx="212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CCC897C4-C9CB-4ACD-B136-A82E5E4FCA42}"/>
                    </a:ext>
                  </a:extLst>
                </p14:cNvPr>
                <p14:cNvContentPartPr/>
                <p14:nvPr/>
              </p14:nvContentPartPr>
              <p14:xfrm>
                <a:off x="473880" y="2543827"/>
                <a:ext cx="178560" cy="29520"/>
              </p14:xfrm>
            </p:contentPart>
          </mc:Choice>
          <mc:Fallback xmlns="">
            <p:pic>
              <p:nvPicPr>
                <p:cNvPr id="6" name="Freihand 5">
                  <a:extLst>
                    <a:ext uri="{FF2B5EF4-FFF2-40B4-BE49-F238E27FC236}">
                      <a16:creationId xmlns:a16="http://schemas.microsoft.com/office/drawing/2014/main" id="{CCC897C4-C9CB-4ACD-B136-A82E5E4FCA42}"/>
                    </a:ext>
                  </a:extLst>
                </p:cNvPr>
                <p:cNvPicPr/>
                <p:nvPr/>
              </p:nvPicPr>
              <p:blipFill>
                <a:blip r:embed="rId11"/>
                <a:stretch>
                  <a:fillRect/>
                </a:stretch>
              </p:blipFill>
              <p:spPr>
                <a:xfrm>
                  <a:off x="469560" y="2539507"/>
                  <a:ext cx="187200" cy="38160"/>
                </a:xfrm>
                <a:prstGeom prst="rect">
                  <a:avLst/>
                </a:prstGeom>
              </p:spPr>
            </p:pic>
          </mc:Fallback>
        </mc:AlternateContent>
      </p:grpSp>
      <p:grpSp>
        <p:nvGrpSpPr>
          <p:cNvPr id="11" name="Gruppieren 10">
            <a:extLst>
              <a:ext uri="{FF2B5EF4-FFF2-40B4-BE49-F238E27FC236}">
                <a16:creationId xmlns:a16="http://schemas.microsoft.com/office/drawing/2014/main" id="{8E3F5F5D-9A49-4D6E-9415-4572B533A443}"/>
              </a:ext>
            </a:extLst>
          </p:cNvPr>
          <p:cNvGrpSpPr/>
          <p:nvPr/>
        </p:nvGrpSpPr>
        <p:grpSpPr>
          <a:xfrm>
            <a:off x="286680" y="3484507"/>
            <a:ext cx="390600" cy="162720"/>
            <a:chOff x="286680" y="3484507"/>
            <a:chExt cx="390600" cy="162720"/>
          </a:xfrm>
        </p:grpSpPr>
        <mc:AlternateContent xmlns:mc="http://schemas.openxmlformats.org/markup-compatibility/2006" xmlns:p14="http://schemas.microsoft.com/office/powerpoint/2010/main">
          <mc:Choice Requires="p14">
            <p:contentPart p14:bwMode="auto" r:id="rId12">
              <p14:nvContentPartPr>
                <p14:cNvPr id="8" name="Freihand 7">
                  <a:extLst>
                    <a:ext uri="{FF2B5EF4-FFF2-40B4-BE49-F238E27FC236}">
                      <a16:creationId xmlns:a16="http://schemas.microsoft.com/office/drawing/2014/main" id="{B02785D3-0110-41ED-9FD6-FBDCDF817397}"/>
                    </a:ext>
                  </a:extLst>
                </p14:cNvPr>
                <p14:cNvContentPartPr/>
                <p14:nvPr/>
              </p14:nvContentPartPr>
              <p14:xfrm>
                <a:off x="286680" y="3491347"/>
                <a:ext cx="189720" cy="155880"/>
              </p14:xfrm>
            </p:contentPart>
          </mc:Choice>
          <mc:Fallback xmlns="">
            <p:pic>
              <p:nvPicPr>
                <p:cNvPr id="8" name="Freihand 7">
                  <a:extLst>
                    <a:ext uri="{FF2B5EF4-FFF2-40B4-BE49-F238E27FC236}">
                      <a16:creationId xmlns:a16="http://schemas.microsoft.com/office/drawing/2014/main" id="{B02785D3-0110-41ED-9FD6-FBDCDF817397}"/>
                    </a:ext>
                  </a:extLst>
                </p:cNvPr>
                <p:cNvPicPr/>
                <p:nvPr/>
              </p:nvPicPr>
              <p:blipFill>
                <a:blip r:embed="rId13"/>
                <a:stretch>
                  <a:fillRect/>
                </a:stretch>
              </p:blipFill>
              <p:spPr>
                <a:xfrm>
                  <a:off x="282360" y="3487027"/>
                  <a:ext cx="1983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 name="Freihand 8">
                  <a:extLst>
                    <a:ext uri="{FF2B5EF4-FFF2-40B4-BE49-F238E27FC236}">
                      <a16:creationId xmlns:a16="http://schemas.microsoft.com/office/drawing/2014/main" id="{F4CEEDD2-933C-4D33-9553-868BF57C6CB3}"/>
                    </a:ext>
                  </a:extLst>
                </p14:cNvPr>
                <p14:cNvContentPartPr/>
                <p14:nvPr/>
              </p14:nvContentPartPr>
              <p14:xfrm>
                <a:off x="533640" y="3484507"/>
                <a:ext cx="111960" cy="140400"/>
              </p14:xfrm>
            </p:contentPart>
          </mc:Choice>
          <mc:Fallback xmlns="">
            <p:pic>
              <p:nvPicPr>
                <p:cNvPr id="9" name="Freihand 8">
                  <a:extLst>
                    <a:ext uri="{FF2B5EF4-FFF2-40B4-BE49-F238E27FC236}">
                      <a16:creationId xmlns:a16="http://schemas.microsoft.com/office/drawing/2014/main" id="{F4CEEDD2-933C-4D33-9553-868BF57C6CB3}"/>
                    </a:ext>
                  </a:extLst>
                </p:cNvPr>
                <p:cNvPicPr/>
                <p:nvPr/>
              </p:nvPicPr>
              <p:blipFill>
                <a:blip r:embed="rId15"/>
                <a:stretch>
                  <a:fillRect/>
                </a:stretch>
              </p:blipFill>
              <p:spPr>
                <a:xfrm>
                  <a:off x="529320" y="3480187"/>
                  <a:ext cx="12060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 name="Freihand 9">
                  <a:extLst>
                    <a:ext uri="{FF2B5EF4-FFF2-40B4-BE49-F238E27FC236}">
                      <a16:creationId xmlns:a16="http://schemas.microsoft.com/office/drawing/2014/main" id="{71083BCD-95A9-4DB4-A749-103221B479EA}"/>
                    </a:ext>
                  </a:extLst>
                </p14:cNvPr>
                <p14:cNvContentPartPr/>
                <p14:nvPr/>
              </p14:nvContentPartPr>
              <p14:xfrm>
                <a:off x="602400" y="3529867"/>
                <a:ext cx="74880" cy="54720"/>
              </p14:xfrm>
            </p:contentPart>
          </mc:Choice>
          <mc:Fallback xmlns="">
            <p:pic>
              <p:nvPicPr>
                <p:cNvPr id="10" name="Freihand 9">
                  <a:extLst>
                    <a:ext uri="{FF2B5EF4-FFF2-40B4-BE49-F238E27FC236}">
                      <a16:creationId xmlns:a16="http://schemas.microsoft.com/office/drawing/2014/main" id="{71083BCD-95A9-4DB4-A749-103221B479EA}"/>
                    </a:ext>
                  </a:extLst>
                </p:cNvPr>
                <p:cNvPicPr/>
                <p:nvPr/>
              </p:nvPicPr>
              <p:blipFill>
                <a:blip r:embed="rId17"/>
                <a:stretch>
                  <a:fillRect/>
                </a:stretch>
              </p:blipFill>
              <p:spPr>
                <a:xfrm>
                  <a:off x="598080" y="3525547"/>
                  <a:ext cx="83520" cy="63360"/>
                </a:xfrm>
                <a:prstGeom prst="rect">
                  <a:avLst/>
                </a:prstGeom>
              </p:spPr>
            </p:pic>
          </mc:Fallback>
        </mc:AlternateContent>
      </p:grpSp>
      <p:grpSp>
        <p:nvGrpSpPr>
          <p:cNvPr id="22" name="Gruppieren 21">
            <a:extLst>
              <a:ext uri="{FF2B5EF4-FFF2-40B4-BE49-F238E27FC236}">
                <a16:creationId xmlns:a16="http://schemas.microsoft.com/office/drawing/2014/main" id="{759A702E-43AF-46E5-8AD1-C993797208C1}"/>
              </a:ext>
            </a:extLst>
          </p:cNvPr>
          <p:cNvGrpSpPr/>
          <p:nvPr/>
        </p:nvGrpSpPr>
        <p:grpSpPr>
          <a:xfrm>
            <a:off x="188040" y="4816507"/>
            <a:ext cx="412920" cy="245880"/>
            <a:chOff x="188040" y="4816507"/>
            <a:chExt cx="412920" cy="245880"/>
          </a:xfrm>
        </p:grpSpPr>
        <mc:AlternateContent xmlns:mc="http://schemas.openxmlformats.org/markup-compatibility/2006" xmlns:p14="http://schemas.microsoft.com/office/powerpoint/2010/main">
          <mc:Choice Requires="p14">
            <p:contentPart p14:bwMode="auto" r:id="rId18">
              <p14:nvContentPartPr>
                <p14:cNvPr id="12" name="Freihand 11">
                  <a:extLst>
                    <a:ext uri="{FF2B5EF4-FFF2-40B4-BE49-F238E27FC236}">
                      <a16:creationId xmlns:a16="http://schemas.microsoft.com/office/drawing/2014/main" id="{C6F385D2-F0CC-4BCD-B229-A81C9AA3D98B}"/>
                    </a:ext>
                  </a:extLst>
                </p14:cNvPr>
                <p14:cNvContentPartPr/>
                <p14:nvPr/>
              </p14:nvContentPartPr>
              <p14:xfrm>
                <a:off x="266880" y="4870147"/>
                <a:ext cx="12240" cy="192240"/>
              </p14:xfrm>
            </p:contentPart>
          </mc:Choice>
          <mc:Fallback xmlns="">
            <p:pic>
              <p:nvPicPr>
                <p:cNvPr id="12" name="Freihand 11">
                  <a:extLst>
                    <a:ext uri="{FF2B5EF4-FFF2-40B4-BE49-F238E27FC236}">
                      <a16:creationId xmlns:a16="http://schemas.microsoft.com/office/drawing/2014/main" id="{C6F385D2-F0CC-4BCD-B229-A81C9AA3D98B}"/>
                    </a:ext>
                  </a:extLst>
                </p:cNvPr>
                <p:cNvPicPr/>
                <p:nvPr/>
              </p:nvPicPr>
              <p:blipFill>
                <a:blip r:embed="rId19"/>
                <a:stretch>
                  <a:fillRect/>
                </a:stretch>
              </p:blipFill>
              <p:spPr>
                <a:xfrm>
                  <a:off x="262560" y="4865827"/>
                  <a:ext cx="208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5" name="Freihand 14">
                  <a:extLst>
                    <a:ext uri="{FF2B5EF4-FFF2-40B4-BE49-F238E27FC236}">
                      <a16:creationId xmlns:a16="http://schemas.microsoft.com/office/drawing/2014/main" id="{797B5D64-6448-421D-A5DE-25D57780304B}"/>
                    </a:ext>
                  </a:extLst>
                </p14:cNvPr>
                <p14:cNvContentPartPr/>
                <p14:nvPr/>
              </p14:nvContentPartPr>
              <p14:xfrm>
                <a:off x="188040" y="4816507"/>
                <a:ext cx="160200" cy="93240"/>
              </p14:xfrm>
            </p:contentPart>
          </mc:Choice>
          <mc:Fallback xmlns="">
            <p:pic>
              <p:nvPicPr>
                <p:cNvPr id="15" name="Freihand 14">
                  <a:extLst>
                    <a:ext uri="{FF2B5EF4-FFF2-40B4-BE49-F238E27FC236}">
                      <a16:creationId xmlns:a16="http://schemas.microsoft.com/office/drawing/2014/main" id="{797B5D64-6448-421D-A5DE-25D57780304B}"/>
                    </a:ext>
                  </a:extLst>
                </p:cNvPr>
                <p:cNvPicPr/>
                <p:nvPr/>
              </p:nvPicPr>
              <p:blipFill>
                <a:blip r:embed="rId21"/>
                <a:stretch>
                  <a:fillRect/>
                </a:stretch>
              </p:blipFill>
              <p:spPr>
                <a:xfrm>
                  <a:off x="183720" y="4812187"/>
                  <a:ext cx="1688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Freihand 17">
                  <a:extLst>
                    <a:ext uri="{FF2B5EF4-FFF2-40B4-BE49-F238E27FC236}">
                      <a16:creationId xmlns:a16="http://schemas.microsoft.com/office/drawing/2014/main" id="{07F507FA-F83B-4DD5-8856-F787D8DD7A7A}"/>
                    </a:ext>
                  </a:extLst>
                </p14:cNvPr>
                <p14:cNvContentPartPr/>
                <p14:nvPr/>
              </p14:nvContentPartPr>
              <p14:xfrm>
                <a:off x="477120" y="4843507"/>
                <a:ext cx="27000" cy="154440"/>
              </p14:xfrm>
            </p:contentPart>
          </mc:Choice>
          <mc:Fallback xmlns="">
            <p:pic>
              <p:nvPicPr>
                <p:cNvPr id="18" name="Freihand 17">
                  <a:extLst>
                    <a:ext uri="{FF2B5EF4-FFF2-40B4-BE49-F238E27FC236}">
                      <a16:creationId xmlns:a16="http://schemas.microsoft.com/office/drawing/2014/main" id="{07F507FA-F83B-4DD5-8856-F787D8DD7A7A}"/>
                    </a:ext>
                  </a:extLst>
                </p:cNvPr>
                <p:cNvPicPr/>
                <p:nvPr/>
              </p:nvPicPr>
              <p:blipFill>
                <a:blip r:embed="rId23"/>
                <a:stretch>
                  <a:fillRect/>
                </a:stretch>
              </p:blipFill>
              <p:spPr>
                <a:xfrm>
                  <a:off x="472800" y="4839187"/>
                  <a:ext cx="3564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Freihand 18">
                  <a:extLst>
                    <a:ext uri="{FF2B5EF4-FFF2-40B4-BE49-F238E27FC236}">
                      <a16:creationId xmlns:a16="http://schemas.microsoft.com/office/drawing/2014/main" id="{072723E6-F243-42FB-AD1B-14325EC3125B}"/>
                    </a:ext>
                  </a:extLst>
                </p14:cNvPr>
                <p14:cNvContentPartPr/>
                <p14:nvPr/>
              </p14:nvContentPartPr>
              <p14:xfrm>
                <a:off x="405840" y="4816867"/>
                <a:ext cx="195120" cy="26280"/>
              </p14:xfrm>
            </p:contentPart>
          </mc:Choice>
          <mc:Fallback xmlns="">
            <p:pic>
              <p:nvPicPr>
                <p:cNvPr id="19" name="Freihand 18">
                  <a:extLst>
                    <a:ext uri="{FF2B5EF4-FFF2-40B4-BE49-F238E27FC236}">
                      <a16:creationId xmlns:a16="http://schemas.microsoft.com/office/drawing/2014/main" id="{072723E6-F243-42FB-AD1B-14325EC3125B}"/>
                    </a:ext>
                  </a:extLst>
                </p:cNvPr>
                <p:cNvPicPr/>
                <p:nvPr/>
              </p:nvPicPr>
              <p:blipFill>
                <a:blip r:embed="rId25"/>
                <a:stretch>
                  <a:fillRect/>
                </a:stretch>
              </p:blipFill>
              <p:spPr>
                <a:xfrm>
                  <a:off x="401520" y="4812547"/>
                  <a:ext cx="203760" cy="34920"/>
                </a:xfrm>
                <a:prstGeom prst="rect">
                  <a:avLst/>
                </a:prstGeom>
              </p:spPr>
            </p:pic>
          </mc:Fallback>
        </mc:AlternateContent>
      </p:grpSp>
      <p:grpSp>
        <p:nvGrpSpPr>
          <p:cNvPr id="26" name="Gruppieren 25">
            <a:extLst>
              <a:ext uri="{FF2B5EF4-FFF2-40B4-BE49-F238E27FC236}">
                <a16:creationId xmlns:a16="http://schemas.microsoft.com/office/drawing/2014/main" id="{4D5B8A13-1BAB-4E67-8BC9-1265841F17E9}"/>
              </a:ext>
            </a:extLst>
          </p:cNvPr>
          <p:cNvGrpSpPr/>
          <p:nvPr/>
        </p:nvGrpSpPr>
        <p:grpSpPr>
          <a:xfrm>
            <a:off x="214680" y="5553067"/>
            <a:ext cx="384120" cy="204480"/>
            <a:chOff x="214680" y="5553067"/>
            <a:chExt cx="384120" cy="204480"/>
          </a:xfrm>
        </p:grpSpPr>
        <mc:AlternateContent xmlns:mc="http://schemas.openxmlformats.org/markup-compatibility/2006" xmlns:p14="http://schemas.microsoft.com/office/powerpoint/2010/main">
          <mc:Choice Requires="p14">
            <p:contentPart p14:bwMode="auto" r:id="rId26">
              <p14:nvContentPartPr>
                <p14:cNvPr id="23" name="Freihand 22">
                  <a:extLst>
                    <a:ext uri="{FF2B5EF4-FFF2-40B4-BE49-F238E27FC236}">
                      <a16:creationId xmlns:a16="http://schemas.microsoft.com/office/drawing/2014/main" id="{A9FA30A0-0F47-4D88-92FE-7ED61D3AA574}"/>
                    </a:ext>
                  </a:extLst>
                </p14:cNvPr>
                <p14:cNvContentPartPr/>
                <p14:nvPr/>
              </p14:nvContentPartPr>
              <p14:xfrm>
                <a:off x="214680" y="5584747"/>
                <a:ext cx="179640" cy="172800"/>
              </p14:xfrm>
            </p:contentPart>
          </mc:Choice>
          <mc:Fallback xmlns="">
            <p:pic>
              <p:nvPicPr>
                <p:cNvPr id="23" name="Freihand 22">
                  <a:extLst>
                    <a:ext uri="{FF2B5EF4-FFF2-40B4-BE49-F238E27FC236}">
                      <a16:creationId xmlns:a16="http://schemas.microsoft.com/office/drawing/2014/main" id="{A9FA30A0-0F47-4D88-92FE-7ED61D3AA574}"/>
                    </a:ext>
                  </a:extLst>
                </p:cNvPr>
                <p:cNvPicPr/>
                <p:nvPr/>
              </p:nvPicPr>
              <p:blipFill>
                <a:blip r:embed="rId27"/>
                <a:stretch>
                  <a:fillRect/>
                </a:stretch>
              </p:blipFill>
              <p:spPr>
                <a:xfrm>
                  <a:off x="210360" y="5580427"/>
                  <a:ext cx="1882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4" name="Freihand 23">
                  <a:extLst>
                    <a:ext uri="{FF2B5EF4-FFF2-40B4-BE49-F238E27FC236}">
                      <a16:creationId xmlns:a16="http://schemas.microsoft.com/office/drawing/2014/main" id="{73C5B442-6375-4B1B-B7E6-0CC6567D5229}"/>
                    </a:ext>
                  </a:extLst>
                </p14:cNvPr>
                <p14:cNvContentPartPr/>
                <p14:nvPr/>
              </p14:nvContentPartPr>
              <p14:xfrm>
                <a:off x="418800" y="5553067"/>
                <a:ext cx="158760" cy="190080"/>
              </p14:xfrm>
            </p:contentPart>
          </mc:Choice>
          <mc:Fallback xmlns="">
            <p:pic>
              <p:nvPicPr>
                <p:cNvPr id="24" name="Freihand 23">
                  <a:extLst>
                    <a:ext uri="{FF2B5EF4-FFF2-40B4-BE49-F238E27FC236}">
                      <a16:creationId xmlns:a16="http://schemas.microsoft.com/office/drawing/2014/main" id="{73C5B442-6375-4B1B-B7E6-0CC6567D5229}"/>
                    </a:ext>
                  </a:extLst>
                </p:cNvPr>
                <p:cNvPicPr/>
                <p:nvPr/>
              </p:nvPicPr>
              <p:blipFill>
                <a:blip r:embed="rId29"/>
                <a:stretch>
                  <a:fillRect/>
                </a:stretch>
              </p:blipFill>
              <p:spPr>
                <a:xfrm>
                  <a:off x="414480" y="5548747"/>
                  <a:ext cx="16740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 name="Freihand 24">
                  <a:extLst>
                    <a:ext uri="{FF2B5EF4-FFF2-40B4-BE49-F238E27FC236}">
                      <a16:creationId xmlns:a16="http://schemas.microsoft.com/office/drawing/2014/main" id="{6BBAB844-4687-4E59-8BB7-D6AB96B18D81}"/>
                    </a:ext>
                  </a:extLst>
                </p14:cNvPr>
                <p14:cNvContentPartPr/>
                <p14:nvPr/>
              </p14:nvContentPartPr>
              <p14:xfrm>
                <a:off x="524640" y="5614987"/>
                <a:ext cx="74160" cy="120240"/>
              </p14:xfrm>
            </p:contentPart>
          </mc:Choice>
          <mc:Fallback xmlns="">
            <p:pic>
              <p:nvPicPr>
                <p:cNvPr id="25" name="Freihand 24">
                  <a:extLst>
                    <a:ext uri="{FF2B5EF4-FFF2-40B4-BE49-F238E27FC236}">
                      <a16:creationId xmlns:a16="http://schemas.microsoft.com/office/drawing/2014/main" id="{6BBAB844-4687-4E59-8BB7-D6AB96B18D81}"/>
                    </a:ext>
                  </a:extLst>
                </p:cNvPr>
                <p:cNvPicPr/>
                <p:nvPr/>
              </p:nvPicPr>
              <p:blipFill>
                <a:blip r:embed="rId31"/>
                <a:stretch>
                  <a:fillRect/>
                </a:stretch>
              </p:blipFill>
              <p:spPr>
                <a:xfrm>
                  <a:off x="520320" y="5610667"/>
                  <a:ext cx="82800" cy="128880"/>
                </a:xfrm>
                <a:prstGeom prst="rect">
                  <a:avLst/>
                </a:prstGeom>
              </p:spPr>
            </p:pic>
          </mc:Fallback>
        </mc:AlternateContent>
      </p:grpSp>
      <p:grpSp>
        <p:nvGrpSpPr>
          <p:cNvPr id="29" name="Gruppieren 28">
            <a:extLst>
              <a:ext uri="{FF2B5EF4-FFF2-40B4-BE49-F238E27FC236}">
                <a16:creationId xmlns:a16="http://schemas.microsoft.com/office/drawing/2014/main" id="{C16E7554-445E-42B5-8637-0AC8851A8A38}"/>
              </a:ext>
            </a:extLst>
          </p:cNvPr>
          <p:cNvGrpSpPr/>
          <p:nvPr/>
        </p:nvGrpSpPr>
        <p:grpSpPr>
          <a:xfrm>
            <a:off x="773400" y="2613667"/>
            <a:ext cx="24840" cy="90360"/>
            <a:chOff x="773400" y="2613667"/>
            <a:chExt cx="24840" cy="90360"/>
          </a:xfrm>
        </p:grpSpPr>
        <mc:AlternateContent xmlns:mc="http://schemas.openxmlformats.org/markup-compatibility/2006" xmlns:p14="http://schemas.microsoft.com/office/powerpoint/2010/main">
          <mc:Choice Requires="p14">
            <p:contentPart p14:bwMode="auto" r:id="rId32">
              <p14:nvContentPartPr>
                <p14:cNvPr id="27" name="Freihand 26">
                  <a:extLst>
                    <a:ext uri="{FF2B5EF4-FFF2-40B4-BE49-F238E27FC236}">
                      <a16:creationId xmlns:a16="http://schemas.microsoft.com/office/drawing/2014/main" id="{3869C639-E692-45BE-A5D9-ECD201E7E9D6}"/>
                    </a:ext>
                  </a:extLst>
                </p14:cNvPr>
                <p14:cNvContentPartPr/>
                <p14:nvPr/>
              </p14:nvContentPartPr>
              <p14:xfrm>
                <a:off x="773400" y="2613667"/>
                <a:ext cx="16560" cy="13680"/>
              </p14:xfrm>
            </p:contentPart>
          </mc:Choice>
          <mc:Fallback xmlns="">
            <p:pic>
              <p:nvPicPr>
                <p:cNvPr id="27" name="Freihand 26">
                  <a:extLst>
                    <a:ext uri="{FF2B5EF4-FFF2-40B4-BE49-F238E27FC236}">
                      <a16:creationId xmlns:a16="http://schemas.microsoft.com/office/drawing/2014/main" id="{3869C639-E692-45BE-A5D9-ECD201E7E9D6}"/>
                    </a:ext>
                  </a:extLst>
                </p:cNvPr>
                <p:cNvPicPr/>
                <p:nvPr/>
              </p:nvPicPr>
              <p:blipFill>
                <a:blip r:embed="rId33"/>
                <a:stretch>
                  <a:fillRect/>
                </a:stretch>
              </p:blipFill>
              <p:spPr>
                <a:xfrm>
                  <a:off x="769080" y="2609347"/>
                  <a:ext cx="2520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8" name="Freihand 27">
                  <a:extLst>
                    <a:ext uri="{FF2B5EF4-FFF2-40B4-BE49-F238E27FC236}">
                      <a16:creationId xmlns:a16="http://schemas.microsoft.com/office/drawing/2014/main" id="{7BDD7DDC-CCB3-4DC5-8A7A-968A920C0C8D}"/>
                    </a:ext>
                  </a:extLst>
                </p14:cNvPr>
                <p14:cNvContentPartPr/>
                <p14:nvPr/>
              </p14:nvContentPartPr>
              <p14:xfrm>
                <a:off x="780960" y="2684947"/>
                <a:ext cx="17280" cy="19080"/>
              </p14:xfrm>
            </p:contentPart>
          </mc:Choice>
          <mc:Fallback xmlns="">
            <p:pic>
              <p:nvPicPr>
                <p:cNvPr id="28" name="Freihand 27">
                  <a:extLst>
                    <a:ext uri="{FF2B5EF4-FFF2-40B4-BE49-F238E27FC236}">
                      <a16:creationId xmlns:a16="http://schemas.microsoft.com/office/drawing/2014/main" id="{7BDD7DDC-CCB3-4DC5-8A7A-968A920C0C8D}"/>
                    </a:ext>
                  </a:extLst>
                </p:cNvPr>
                <p:cNvPicPr/>
                <p:nvPr/>
              </p:nvPicPr>
              <p:blipFill>
                <a:blip r:embed="rId35"/>
                <a:stretch>
                  <a:fillRect/>
                </a:stretch>
              </p:blipFill>
              <p:spPr>
                <a:xfrm>
                  <a:off x="776640" y="2680627"/>
                  <a:ext cx="25920" cy="27720"/>
                </a:xfrm>
                <a:prstGeom prst="rect">
                  <a:avLst/>
                </a:prstGeom>
              </p:spPr>
            </p:pic>
          </mc:Fallback>
        </mc:AlternateContent>
      </p:grpSp>
      <p:grpSp>
        <p:nvGrpSpPr>
          <p:cNvPr id="36" name="Gruppieren 35">
            <a:extLst>
              <a:ext uri="{FF2B5EF4-FFF2-40B4-BE49-F238E27FC236}">
                <a16:creationId xmlns:a16="http://schemas.microsoft.com/office/drawing/2014/main" id="{FF4BF32E-8A92-47C0-889D-5AD8EB89645D}"/>
              </a:ext>
            </a:extLst>
          </p:cNvPr>
          <p:cNvGrpSpPr/>
          <p:nvPr/>
        </p:nvGrpSpPr>
        <p:grpSpPr>
          <a:xfrm>
            <a:off x="994440" y="2476867"/>
            <a:ext cx="426240" cy="184680"/>
            <a:chOff x="994440" y="2476867"/>
            <a:chExt cx="426240" cy="184680"/>
          </a:xfrm>
        </p:grpSpPr>
        <mc:AlternateContent xmlns:mc="http://schemas.openxmlformats.org/markup-compatibility/2006" xmlns:p14="http://schemas.microsoft.com/office/powerpoint/2010/main">
          <mc:Choice Requires="p14">
            <p:contentPart p14:bwMode="auto" r:id="rId36">
              <p14:nvContentPartPr>
                <p14:cNvPr id="30" name="Freihand 29">
                  <a:extLst>
                    <a:ext uri="{FF2B5EF4-FFF2-40B4-BE49-F238E27FC236}">
                      <a16:creationId xmlns:a16="http://schemas.microsoft.com/office/drawing/2014/main" id="{B96A70BE-CDBD-4997-8739-BF07AD61B2C2}"/>
                    </a:ext>
                  </a:extLst>
                </p14:cNvPr>
                <p14:cNvContentPartPr/>
                <p14:nvPr/>
              </p14:nvContentPartPr>
              <p14:xfrm>
                <a:off x="1005240" y="2524747"/>
                <a:ext cx="90720" cy="136800"/>
              </p14:xfrm>
            </p:contentPart>
          </mc:Choice>
          <mc:Fallback xmlns="">
            <p:pic>
              <p:nvPicPr>
                <p:cNvPr id="30" name="Freihand 29">
                  <a:extLst>
                    <a:ext uri="{FF2B5EF4-FFF2-40B4-BE49-F238E27FC236}">
                      <a16:creationId xmlns:a16="http://schemas.microsoft.com/office/drawing/2014/main" id="{B96A70BE-CDBD-4997-8739-BF07AD61B2C2}"/>
                    </a:ext>
                  </a:extLst>
                </p:cNvPr>
                <p:cNvPicPr/>
                <p:nvPr/>
              </p:nvPicPr>
              <p:blipFill>
                <a:blip r:embed="rId37"/>
                <a:stretch>
                  <a:fillRect/>
                </a:stretch>
              </p:blipFill>
              <p:spPr>
                <a:xfrm>
                  <a:off x="1000920" y="2520427"/>
                  <a:ext cx="9936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1" name="Freihand 30">
                  <a:extLst>
                    <a:ext uri="{FF2B5EF4-FFF2-40B4-BE49-F238E27FC236}">
                      <a16:creationId xmlns:a16="http://schemas.microsoft.com/office/drawing/2014/main" id="{9AA4D0B8-CE62-4434-AE76-DC7E71191E03}"/>
                    </a:ext>
                  </a:extLst>
                </p14:cNvPr>
                <p14:cNvContentPartPr/>
                <p14:nvPr/>
              </p14:nvContentPartPr>
              <p14:xfrm>
                <a:off x="994440" y="2499907"/>
                <a:ext cx="180360" cy="25200"/>
              </p14:xfrm>
            </p:contentPart>
          </mc:Choice>
          <mc:Fallback xmlns="">
            <p:pic>
              <p:nvPicPr>
                <p:cNvPr id="31" name="Freihand 30">
                  <a:extLst>
                    <a:ext uri="{FF2B5EF4-FFF2-40B4-BE49-F238E27FC236}">
                      <a16:creationId xmlns:a16="http://schemas.microsoft.com/office/drawing/2014/main" id="{9AA4D0B8-CE62-4434-AE76-DC7E71191E03}"/>
                    </a:ext>
                  </a:extLst>
                </p:cNvPr>
                <p:cNvPicPr/>
                <p:nvPr/>
              </p:nvPicPr>
              <p:blipFill>
                <a:blip r:embed="rId39"/>
                <a:stretch>
                  <a:fillRect/>
                </a:stretch>
              </p:blipFill>
              <p:spPr>
                <a:xfrm>
                  <a:off x="990120" y="2495587"/>
                  <a:ext cx="18900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2" name="Freihand 31">
                  <a:extLst>
                    <a:ext uri="{FF2B5EF4-FFF2-40B4-BE49-F238E27FC236}">
                      <a16:creationId xmlns:a16="http://schemas.microsoft.com/office/drawing/2014/main" id="{73B21BE6-A781-406D-A662-CC6183B2E808}"/>
                    </a:ext>
                  </a:extLst>
                </p14:cNvPr>
                <p14:cNvContentPartPr/>
                <p14:nvPr/>
              </p14:nvContentPartPr>
              <p14:xfrm>
                <a:off x="998400" y="2557147"/>
                <a:ext cx="181080" cy="22320"/>
              </p14:xfrm>
            </p:contentPart>
          </mc:Choice>
          <mc:Fallback xmlns="">
            <p:pic>
              <p:nvPicPr>
                <p:cNvPr id="32" name="Freihand 31">
                  <a:extLst>
                    <a:ext uri="{FF2B5EF4-FFF2-40B4-BE49-F238E27FC236}">
                      <a16:creationId xmlns:a16="http://schemas.microsoft.com/office/drawing/2014/main" id="{73B21BE6-A781-406D-A662-CC6183B2E808}"/>
                    </a:ext>
                  </a:extLst>
                </p:cNvPr>
                <p:cNvPicPr/>
                <p:nvPr/>
              </p:nvPicPr>
              <p:blipFill>
                <a:blip r:embed="rId41"/>
                <a:stretch>
                  <a:fillRect/>
                </a:stretch>
              </p:blipFill>
              <p:spPr>
                <a:xfrm>
                  <a:off x="994080" y="2552827"/>
                  <a:ext cx="1897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3" name="Freihand 32">
                  <a:extLst>
                    <a:ext uri="{FF2B5EF4-FFF2-40B4-BE49-F238E27FC236}">
                      <a16:creationId xmlns:a16="http://schemas.microsoft.com/office/drawing/2014/main" id="{15B67659-33C2-45A0-A8C7-8730DB1EA4E6}"/>
                    </a:ext>
                  </a:extLst>
                </p14:cNvPr>
                <p14:cNvContentPartPr/>
                <p14:nvPr/>
              </p14:nvContentPartPr>
              <p14:xfrm>
                <a:off x="1170840" y="2566867"/>
                <a:ext cx="249840" cy="83160"/>
              </p14:xfrm>
            </p:contentPart>
          </mc:Choice>
          <mc:Fallback xmlns="">
            <p:pic>
              <p:nvPicPr>
                <p:cNvPr id="33" name="Freihand 32">
                  <a:extLst>
                    <a:ext uri="{FF2B5EF4-FFF2-40B4-BE49-F238E27FC236}">
                      <a16:creationId xmlns:a16="http://schemas.microsoft.com/office/drawing/2014/main" id="{15B67659-33C2-45A0-A8C7-8730DB1EA4E6}"/>
                    </a:ext>
                  </a:extLst>
                </p:cNvPr>
                <p:cNvPicPr/>
                <p:nvPr/>
              </p:nvPicPr>
              <p:blipFill>
                <a:blip r:embed="rId43"/>
                <a:stretch>
                  <a:fillRect/>
                </a:stretch>
              </p:blipFill>
              <p:spPr>
                <a:xfrm>
                  <a:off x="1166520" y="2562547"/>
                  <a:ext cx="25848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4" name="Freihand 33">
                  <a:extLst>
                    <a:ext uri="{FF2B5EF4-FFF2-40B4-BE49-F238E27FC236}">
                      <a16:creationId xmlns:a16="http://schemas.microsoft.com/office/drawing/2014/main" id="{77CECD14-2905-4DF5-AD9F-17DBF1D62456}"/>
                    </a:ext>
                  </a:extLst>
                </p14:cNvPr>
                <p14:cNvContentPartPr/>
                <p14:nvPr/>
              </p14:nvContentPartPr>
              <p14:xfrm>
                <a:off x="1274520" y="2476867"/>
                <a:ext cx="27720" cy="9000"/>
              </p14:xfrm>
            </p:contentPart>
          </mc:Choice>
          <mc:Fallback xmlns="">
            <p:pic>
              <p:nvPicPr>
                <p:cNvPr id="34" name="Freihand 33">
                  <a:extLst>
                    <a:ext uri="{FF2B5EF4-FFF2-40B4-BE49-F238E27FC236}">
                      <a16:creationId xmlns:a16="http://schemas.microsoft.com/office/drawing/2014/main" id="{77CECD14-2905-4DF5-AD9F-17DBF1D62456}"/>
                    </a:ext>
                  </a:extLst>
                </p:cNvPr>
                <p:cNvPicPr/>
                <p:nvPr/>
              </p:nvPicPr>
              <p:blipFill>
                <a:blip r:embed="rId45"/>
                <a:stretch>
                  <a:fillRect/>
                </a:stretch>
              </p:blipFill>
              <p:spPr>
                <a:xfrm>
                  <a:off x="1270200" y="2472547"/>
                  <a:ext cx="36360" cy="17640"/>
                </a:xfrm>
                <a:prstGeom prst="rect">
                  <a:avLst/>
                </a:prstGeom>
              </p:spPr>
            </p:pic>
          </mc:Fallback>
        </mc:AlternateContent>
      </p:grpSp>
      <p:grpSp>
        <p:nvGrpSpPr>
          <p:cNvPr id="38" name="Gruppieren 37">
            <a:extLst>
              <a:ext uri="{FF2B5EF4-FFF2-40B4-BE49-F238E27FC236}">
                <a16:creationId xmlns:a16="http://schemas.microsoft.com/office/drawing/2014/main" id="{17088AAC-AF8A-4638-B275-957BE71F6B0B}"/>
              </a:ext>
            </a:extLst>
          </p:cNvPr>
          <p:cNvGrpSpPr/>
          <p:nvPr/>
        </p:nvGrpSpPr>
        <p:grpSpPr>
          <a:xfrm>
            <a:off x="1637760" y="2509267"/>
            <a:ext cx="405720" cy="204840"/>
            <a:chOff x="1637760" y="2509267"/>
            <a:chExt cx="405720" cy="204840"/>
          </a:xfrm>
        </p:grpSpPr>
        <mc:AlternateContent xmlns:mc="http://schemas.openxmlformats.org/markup-compatibility/2006" xmlns:p14="http://schemas.microsoft.com/office/powerpoint/2010/main">
          <mc:Choice Requires="p14">
            <p:contentPart p14:bwMode="auto" r:id="rId46">
              <p14:nvContentPartPr>
                <p14:cNvPr id="35" name="Freihand 34">
                  <a:extLst>
                    <a:ext uri="{FF2B5EF4-FFF2-40B4-BE49-F238E27FC236}">
                      <a16:creationId xmlns:a16="http://schemas.microsoft.com/office/drawing/2014/main" id="{287808A7-B3B0-4DE5-9183-8E90C965F6C6}"/>
                    </a:ext>
                  </a:extLst>
                </p14:cNvPr>
                <p14:cNvContentPartPr/>
                <p14:nvPr/>
              </p14:nvContentPartPr>
              <p14:xfrm>
                <a:off x="1637760" y="2560027"/>
                <a:ext cx="190080" cy="133920"/>
              </p14:xfrm>
            </p:contentPart>
          </mc:Choice>
          <mc:Fallback xmlns="">
            <p:pic>
              <p:nvPicPr>
                <p:cNvPr id="35" name="Freihand 34">
                  <a:extLst>
                    <a:ext uri="{FF2B5EF4-FFF2-40B4-BE49-F238E27FC236}">
                      <a16:creationId xmlns:a16="http://schemas.microsoft.com/office/drawing/2014/main" id="{287808A7-B3B0-4DE5-9183-8E90C965F6C6}"/>
                    </a:ext>
                  </a:extLst>
                </p:cNvPr>
                <p:cNvPicPr/>
                <p:nvPr/>
              </p:nvPicPr>
              <p:blipFill>
                <a:blip r:embed="rId47"/>
                <a:stretch>
                  <a:fillRect/>
                </a:stretch>
              </p:blipFill>
              <p:spPr>
                <a:xfrm>
                  <a:off x="1633440" y="2555707"/>
                  <a:ext cx="19872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7" name="Freihand 36">
                  <a:extLst>
                    <a:ext uri="{FF2B5EF4-FFF2-40B4-BE49-F238E27FC236}">
                      <a16:creationId xmlns:a16="http://schemas.microsoft.com/office/drawing/2014/main" id="{21E0C67A-C0E3-446E-9548-3A368ED89F22}"/>
                    </a:ext>
                  </a:extLst>
                </p14:cNvPr>
                <p14:cNvContentPartPr/>
                <p14:nvPr/>
              </p14:nvContentPartPr>
              <p14:xfrm>
                <a:off x="1894440" y="2509267"/>
                <a:ext cx="149040" cy="204840"/>
              </p14:xfrm>
            </p:contentPart>
          </mc:Choice>
          <mc:Fallback xmlns="">
            <p:pic>
              <p:nvPicPr>
                <p:cNvPr id="37" name="Freihand 36">
                  <a:extLst>
                    <a:ext uri="{FF2B5EF4-FFF2-40B4-BE49-F238E27FC236}">
                      <a16:creationId xmlns:a16="http://schemas.microsoft.com/office/drawing/2014/main" id="{21E0C67A-C0E3-446E-9548-3A368ED89F22}"/>
                    </a:ext>
                  </a:extLst>
                </p:cNvPr>
                <p:cNvPicPr/>
                <p:nvPr/>
              </p:nvPicPr>
              <p:blipFill>
                <a:blip r:embed="rId49"/>
                <a:stretch>
                  <a:fillRect/>
                </a:stretch>
              </p:blipFill>
              <p:spPr>
                <a:xfrm>
                  <a:off x="1890120" y="2504947"/>
                  <a:ext cx="157680" cy="213480"/>
                </a:xfrm>
                <a:prstGeom prst="rect">
                  <a:avLst/>
                </a:prstGeom>
              </p:spPr>
            </p:pic>
          </mc:Fallback>
        </mc:AlternateContent>
      </p:grpSp>
      <p:grpSp>
        <p:nvGrpSpPr>
          <p:cNvPr id="42" name="Gruppieren 41">
            <a:extLst>
              <a:ext uri="{FF2B5EF4-FFF2-40B4-BE49-F238E27FC236}">
                <a16:creationId xmlns:a16="http://schemas.microsoft.com/office/drawing/2014/main" id="{079F8B49-B5D3-4E22-A76C-070B0822F760}"/>
              </a:ext>
            </a:extLst>
          </p:cNvPr>
          <p:cNvGrpSpPr/>
          <p:nvPr/>
        </p:nvGrpSpPr>
        <p:grpSpPr>
          <a:xfrm>
            <a:off x="2270640" y="2495227"/>
            <a:ext cx="471960" cy="168840"/>
            <a:chOff x="2270640" y="2495227"/>
            <a:chExt cx="471960" cy="168840"/>
          </a:xfrm>
        </p:grpSpPr>
        <mc:AlternateContent xmlns:mc="http://schemas.openxmlformats.org/markup-compatibility/2006" xmlns:p14="http://schemas.microsoft.com/office/powerpoint/2010/main">
          <mc:Choice Requires="p14">
            <p:contentPart p14:bwMode="auto" r:id="rId50">
              <p14:nvContentPartPr>
                <p14:cNvPr id="39" name="Freihand 38">
                  <a:extLst>
                    <a:ext uri="{FF2B5EF4-FFF2-40B4-BE49-F238E27FC236}">
                      <a16:creationId xmlns:a16="http://schemas.microsoft.com/office/drawing/2014/main" id="{A81D3E37-6A3A-4B3E-A82B-54B0A2848AB6}"/>
                    </a:ext>
                  </a:extLst>
                </p14:cNvPr>
                <p14:cNvContentPartPr/>
                <p14:nvPr/>
              </p14:nvContentPartPr>
              <p14:xfrm>
                <a:off x="2270640" y="2537347"/>
                <a:ext cx="194040" cy="126720"/>
              </p14:xfrm>
            </p:contentPart>
          </mc:Choice>
          <mc:Fallback xmlns="">
            <p:pic>
              <p:nvPicPr>
                <p:cNvPr id="39" name="Freihand 38">
                  <a:extLst>
                    <a:ext uri="{FF2B5EF4-FFF2-40B4-BE49-F238E27FC236}">
                      <a16:creationId xmlns:a16="http://schemas.microsoft.com/office/drawing/2014/main" id="{A81D3E37-6A3A-4B3E-A82B-54B0A2848AB6}"/>
                    </a:ext>
                  </a:extLst>
                </p:cNvPr>
                <p:cNvPicPr/>
                <p:nvPr/>
              </p:nvPicPr>
              <p:blipFill>
                <a:blip r:embed="rId51"/>
                <a:stretch>
                  <a:fillRect/>
                </a:stretch>
              </p:blipFill>
              <p:spPr>
                <a:xfrm>
                  <a:off x="2266320" y="2533027"/>
                  <a:ext cx="2026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40" name="Freihand 39">
                  <a:extLst>
                    <a:ext uri="{FF2B5EF4-FFF2-40B4-BE49-F238E27FC236}">
                      <a16:creationId xmlns:a16="http://schemas.microsoft.com/office/drawing/2014/main" id="{ED379BC2-F93E-4ACE-BC3A-6921AEDA667B}"/>
                    </a:ext>
                  </a:extLst>
                </p14:cNvPr>
                <p14:cNvContentPartPr/>
                <p14:nvPr/>
              </p14:nvContentPartPr>
              <p14:xfrm>
                <a:off x="2471160" y="2574427"/>
                <a:ext cx="271440" cy="86040"/>
              </p14:xfrm>
            </p:contentPart>
          </mc:Choice>
          <mc:Fallback xmlns="">
            <p:pic>
              <p:nvPicPr>
                <p:cNvPr id="40" name="Freihand 39">
                  <a:extLst>
                    <a:ext uri="{FF2B5EF4-FFF2-40B4-BE49-F238E27FC236}">
                      <a16:creationId xmlns:a16="http://schemas.microsoft.com/office/drawing/2014/main" id="{ED379BC2-F93E-4ACE-BC3A-6921AEDA667B}"/>
                    </a:ext>
                  </a:extLst>
                </p:cNvPr>
                <p:cNvPicPr/>
                <p:nvPr/>
              </p:nvPicPr>
              <p:blipFill>
                <a:blip r:embed="rId53"/>
                <a:stretch>
                  <a:fillRect/>
                </a:stretch>
              </p:blipFill>
              <p:spPr>
                <a:xfrm>
                  <a:off x="2466840" y="2570107"/>
                  <a:ext cx="2800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1" name="Freihand 40">
                  <a:extLst>
                    <a:ext uri="{FF2B5EF4-FFF2-40B4-BE49-F238E27FC236}">
                      <a16:creationId xmlns:a16="http://schemas.microsoft.com/office/drawing/2014/main" id="{3D2D5871-70EB-43A4-B9B7-8BDEC0F17565}"/>
                    </a:ext>
                  </a:extLst>
                </p14:cNvPr>
                <p14:cNvContentPartPr/>
                <p14:nvPr/>
              </p14:nvContentPartPr>
              <p14:xfrm>
                <a:off x="2688960" y="2495227"/>
                <a:ext cx="360" cy="360"/>
              </p14:xfrm>
            </p:contentPart>
          </mc:Choice>
          <mc:Fallback xmlns="">
            <p:pic>
              <p:nvPicPr>
                <p:cNvPr id="41" name="Freihand 40">
                  <a:extLst>
                    <a:ext uri="{FF2B5EF4-FFF2-40B4-BE49-F238E27FC236}">
                      <a16:creationId xmlns:a16="http://schemas.microsoft.com/office/drawing/2014/main" id="{3D2D5871-70EB-43A4-B9B7-8BDEC0F17565}"/>
                    </a:ext>
                  </a:extLst>
                </p:cNvPr>
                <p:cNvPicPr/>
                <p:nvPr/>
              </p:nvPicPr>
              <p:blipFill>
                <a:blip r:embed="rId55"/>
                <a:stretch>
                  <a:fillRect/>
                </a:stretch>
              </p:blipFill>
              <p:spPr>
                <a:xfrm>
                  <a:off x="2684640" y="2490907"/>
                  <a:ext cx="9000" cy="9000"/>
                </a:xfrm>
                <a:prstGeom prst="rect">
                  <a:avLst/>
                </a:prstGeom>
              </p:spPr>
            </p:pic>
          </mc:Fallback>
        </mc:AlternateContent>
      </p:grpSp>
      <p:grpSp>
        <p:nvGrpSpPr>
          <p:cNvPr id="49" name="Gruppieren 48">
            <a:extLst>
              <a:ext uri="{FF2B5EF4-FFF2-40B4-BE49-F238E27FC236}">
                <a16:creationId xmlns:a16="http://schemas.microsoft.com/office/drawing/2014/main" id="{E20A873D-673F-4400-97A3-E7A23C2C8110}"/>
              </a:ext>
            </a:extLst>
          </p:cNvPr>
          <p:cNvGrpSpPr/>
          <p:nvPr/>
        </p:nvGrpSpPr>
        <p:grpSpPr>
          <a:xfrm>
            <a:off x="2988120" y="2466067"/>
            <a:ext cx="1120680" cy="207000"/>
            <a:chOff x="2988120" y="2466067"/>
            <a:chExt cx="1120680" cy="207000"/>
          </a:xfrm>
        </p:grpSpPr>
        <mc:AlternateContent xmlns:mc="http://schemas.openxmlformats.org/markup-compatibility/2006" xmlns:p14="http://schemas.microsoft.com/office/powerpoint/2010/main">
          <mc:Choice Requires="p14">
            <p:contentPart p14:bwMode="auto" r:id="rId56">
              <p14:nvContentPartPr>
                <p14:cNvPr id="43" name="Freihand 42">
                  <a:extLst>
                    <a:ext uri="{FF2B5EF4-FFF2-40B4-BE49-F238E27FC236}">
                      <a16:creationId xmlns:a16="http://schemas.microsoft.com/office/drawing/2014/main" id="{D2B13C1E-85D1-44FD-B287-9B0A026F0BEE}"/>
                    </a:ext>
                  </a:extLst>
                </p14:cNvPr>
                <p14:cNvContentPartPr/>
                <p14:nvPr/>
              </p14:nvContentPartPr>
              <p14:xfrm>
                <a:off x="2988120" y="2552467"/>
                <a:ext cx="354240" cy="120600"/>
              </p14:xfrm>
            </p:contentPart>
          </mc:Choice>
          <mc:Fallback xmlns="">
            <p:pic>
              <p:nvPicPr>
                <p:cNvPr id="43" name="Freihand 42">
                  <a:extLst>
                    <a:ext uri="{FF2B5EF4-FFF2-40B4-BE49-F238E27FC236}">
                      <a16:creationId xmlns:a16="http://schemas.microsoft.com/office/drawing/2014/main" id="{D2B13C1E-85D1-44FD-B287-9B0A026F0BEE}"/>
                    </a:ext>
                  </a:extLst>
                </p:cNvPr>
                <p:cNvPicPr/>
                <p:nvPr/>
              </p:nvPicPr>
              <p:blipFill>
                <a:blip r:embed="rId57"/>
                <a:stretch>
                  <a:fillRect/>
                </a:stretch>
              </p:blipFill>
              <p:spPr>
                <a:xfrm>
                  <a:off x="2983800" y="2548147"/>
                  <a:ext cx="36288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4" name="Freihand 43">
                  <a:extLst>
                    <a:ext uri="{FF2B5EF4-FFF2-40B4-BE49-F238E27FC236}">
                      <a16:creationId xmlns:a16="http://schemas.microsoft.com/office/drawing/2014/main" id="{1B5CD2A1-52B6-4345-A1B1-A3412D31752E}"/>
                    </a:ext>
                  </a:extLst>
                </p14:cNvPr>
                <p14:cNvContentPartPr/>
                <p14:nvPr/>
              </p14:nvContentPartPr>
              <p14:xfrm>
                <a:off x="3340200" y="2579467"/>
                <a:ext cx="60120" cy="15840"/>
              </p14:xfrm>
            </p:contentPart>
          </mc:Choice>
          <mc:Fallback xmlns="">
            <p:pic>
              <p:nvPicPr>
                <p:cNvPr id="44" name="Freihand 43">
                  <a:extLst>
                    <a:ext uri="{FF2B5EF4-FFF2-40B4-BE49-F238E27FC236}">
                      <a16:creationId xmlns:a16="http://schemas.microsoft.com/office/drawing/2014/main" id="{1B5CD2A1-52B6-4345-A1B1-A3412D31752E}"/>
                    </a:ext>
                  </a:extLst>
                </p:cNvPr>
                <p:cNvPicPr/>
                <p:nvPr/>
              </p:nvPicPr>
              <p:blipFill>
                <a:blip r:embed="rId59"/>
                <a:stretch>
                  <a:fillRect/>
                </a:stretch>
              </p:blipFill>
              <p:spPr>
                <a:xfrm>
                  <a:off x="3335880" y="2575147"/>
                  <a:ext cx="687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5" name="Freihand 44">
                  <a:extLst>
                    <a:ext uri="{FF2B5EF4-FFF2-40B4-BE49-F238E27FC236}">
                      <a16:creationId xmlns:a16="http://schemas.microsoft.com/office/drawing/2014/main" id="{F95BC49D-4B88-4EBC-A560-A3083A7E9880}"/>
                    </a:ext>
                  </a:extLst>
                </p14:cNvPr>
                <p14:cNvContentPartPr/>
                <p14:nvPr/>
              </p14:nvContentPartPr>
              <p14:xfrm>
                <a:off x="3400680" y="2541667"/>
                <a:ext cx="86040" cy="129600"/>
              </p14:xfrm>
            </p:contentPart>
          </mc:Choice>
          <mc:Fallback xmlns="">
            <p:pic>
              <p:nvPicPr>
                <p:cNvPr id="45" name="Freihand 44">
                  <a:extLst>
                    <a:ext uri="{FF2B5EF4-FFF2-40B4-BE49-F238E27FC236}">
                      <a16:creationId xmlns:a16="http://schemas.microsoft.com/office/drawing/2014/main" id="{F95BC49D-4B88-4EBC-A560-A3083A7E9880}"/>
                    </a:ext>
                  </a:extLst>
                </p:cNvPr>
                <p:cNvPicPr/>
                <p:nvPr/>
              </p:nvPicPr>
              <p:blipFill>
                <a:blip r:embed="rId61"/>
                <a:stretch>
                  <a:fillRect/>
                </a:stretch>
              </p:blipFill>
              <p:spPr>
                <a:xfrm>
                  <a:off x="3396360" y="2537347"/>
                  <a:ext cx="946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6" name="Freihand 45">
                  <a:extLst>
                    <a:ext uri="{FF2B5EF4-FFF2-40B4-BE49-F238E27FC236}">
                      <a16:creationId xmlns:a16="http://schemas.microsoft.com/office/drawing/2014/main" id="{7BEECFBB-EBC6-4663-8E5D-856756E5B823}"/>
                    </a:ext>
                  </a:extLst>
                </p14:cNvPr>
                <p14:cNvContentPartPr/>
                <p14:nvPr/>
              </p14:nvContentPartPr>
              <p14:xfrm>
                <a:off x="3425160" y="2563267"/>
                <a:ext cx="142200" cy="88920"/>
              </p14:xfrm>
            </p:contentPart>
          </mc:Choice>
          <mc:Fallback xmlns="">
            <p:pic>
              <p:nvPicPr>
                <p:cNvPr id="46" name="Freihand 45">
                  <a:extLst>
                    <a:ext uri="{FF2B5EF4-FFF2-40B4-BE49-F238E27FC236}">
                      <a16:creationId xmlns:a16="http://schemas.microsoft.com/office/drawing/2014/main" id="{7BEECFBB-EBC6-4663-8E5D-856756E5B823}"/>
                    </a:ext>
                  </a:extLst>
                </p:cNvPr>
                <p:cNvPicPr/>
                <p:nvPr/>
              </p:nvPicPr>
              <p:blipFill>
                <a:blip r:embed="rId63"/>
                <a:stretch>
                  <a:fillRect/>
                </a:stretch>
              </p:blipFill>
              <p:spPr>
                <a:xfrm>
                  <a:off x="3420840" y="2558947"/>
                  <a:ext cx="15084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7" name="Freihand 46">
                  <a:extLst>
                    <a:ext uri="{FF2B5EF4-FFF2-40B4-BE49-F238E27FC236}">
                      <a16:creationId xmlns:a16="http://schemas.microsoft.com/office/drawing/2014/main" id="{8302D480-AB1E-4A31-ABAF-70A8A34B4A78}"/>
                    </a:ext>
                  </a:extLst>
                </p14:cNvPr>
                <p14:cNvContentPartPr/>
                <p14:nvPr/>
              </p14:nvContentPartPr>
              <p14:xfrm>
                <a:off x="3576360" y="2487667"/>
                <a:ext cx="12600" cy="13320"/>
              </p14:xfrm>
            </p:contentPart>
          </mc:Choice>
          <mc:Fallback xmlns="">
            <p:pic>
              <p:nvPicPr>
                <p:cNvPr id="47" name="Freihand 46">
                  <a:extLst>
                    <a:ext uri="{FF2B5EF4-FFF2-40B4-BE49-F238E27FC236}">
                      <a16:creationId xmlns:a16="http://schemas.microsoft.com/office/drawing/2014/main" id="{8302D480-AB1E-4A31-ABAF-70A8A34B4A78}"/>
                    </a:ext>
                  </a:extLst>
                </p:cNvPr>
                <p:cNvPicPr/>
                <p:nvPr/>
              </p:nvPicPr>
              <p:blipFill>
                <a:blip r:embed="rId65"/>
                <a:stretch>
                  <a:fillRect/>
                </a:stretch>
              </p:blipFill>
              <p:spPr>
                <a:xfrm>
                  <a:off x="3572040" y="2483347"/>
                  <a:ext cx="2124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8" name="Freihand 47">
                  <a:extLst>
                    <a:ext uri="{FF2B5EF4-FFF2-40B4-BE49-F238E27FC236}">
                      <a16:creationId xmlns:a16="http://schemas.microsoft.com/office/drawing/2014/main" id="{99709CAB-0E0C-4BC4-BD6F-8C75DE48BCE6}"/>
                    </a:ext>
                  </a:extLst>
                </p14:cNvPr>
                <p14:cNvContentPartPr/>
                <p14:nvPr/>
              </p14:nvContentPartPr>
              <p14:xfrm>
                <a:off x="3630360" y="2466067"/>
                <a:ext cx="478440" cy="172800"/>
              </p14:xfrm>
            </p:contentPart>
          </mc:Choice>
          <mc:Fallback xmlns="">
            <p:pic>
              <p:nvPicPr>
                <p:cNvPr id="48" name="Freihand 47">
                  <a:extLst>
                    <a:ext uri="{FF2B5EF4-FFF2-40B4-BE49-F238E27FC236}">
                      <a16:creationId xmlns:a16="http://schemas.microsoft.com/office/drawing/2014/main" id="{99709CAB-0E0C-4BC4-BD6F-8C75DE48BCE6}"/>
                    </a:ext>
                  </a:extLst>
                </p:cNvPr>
                <p:cNvPicPr/>
                <p:nvPr/>
              </p:nvPicPr>
              <p:blipFill>
                <a:blip r:embed="rId67"/>
                <a:stretch>
                  <a:fillRect/>
                </a:stretch>
              </p:blipFill>
              <p:spPr>
                <a:xfrm>
                  <a:off x="3626040" y="2461747"/>
                  <a:ext cx="487080" cy="181440"/>
                </a:xfrm>
                <a:prstGeom prst="rect">
                  <a:avLst/>
                </a:prstGeom>
              </p:spPr>
            </p:pic>
          </mc:Fallback>
        </mc:AlternateContent>
      </p:grpSp>
      <p:grpSp>
        <p:nvGrpSpPr>
          <p:cNvPr id="54" name="Gruppieren 53">
            <a:extLst>
              <a:ext uri="{FF2B5EF4-FFF2-40B4-BE49-F238E27FC236}">
                <a16:creationId xmlns:a16="http://schemas.microsoft.com/office/drawing/2014/main" id="{40E20DDA-139F-49C3-979D-FB24BA9B6A6F}"/>
              </a:ext>
            </a:extLst>
          </p:cNvPr>
          <p:cNvGrpSpPr/>
          <p:nvPr/>
        </p:nvGrpSpPr>
        <p:grpSpPr>
          <a:xfrm>
            <a:off x="4404000" y="2474707"/>
            <a:ext cx="289800" cy="196200"/>
            <a:chOff x="4404000" y="2474707"/>
            <a:chExt cx="289800" cy="196200"/>
          </a:xfrm>
        </p:grpSpPr>
        <mc:AlternateContent xmlns:mc="http://schemas.openxmlformats.org/markup-compatibility/2006" xmlns:p14="http://schemas.microsoft.com/office/powerpoint/2010/main">
          <mc:Choice Requires="p14">
            <p:contentPart p14:bwMode="auto" r:id="rId68">
              <p14:nvContentPartPr>
                <p14:cNvPr id="50" name="Freihand 49">
                  <a:extLst>
                    <a:ext uri="{FF2B5EF4-FFF2-40B4-BE49-F238E27FC236}">
                      <a16:creationId xmlns:a16="http://schemas.microsoft.com/office/drawing/2014/main" id="{33FB5DD2-9DE1-4594-BF2E-B7EED5684AA5}"/>
                    </a:ext>
                  </a:extLst>
                </p14:cNvPr>
                <p14:cNvContentPartPr/>
                <p14:nvPr/>
              </p14:nvContentPartPr>
              <p14:xfrm>
                <a:off x="4459440" y="2526547"/>
                <a:ext cx="23760" cy="144360"/>
              </p14:xfrm>
            </p:contentPart>
          </mc:Choice>
          <mc:Fallback xmlns="">
            <p:pic>
              <p:nvPicPr>
                <p:cNvPr id="50" name="Freihand 49">
                  <a:extLst>
                    <a:ext uri="{FF2B5EF4-FFF2-40B4-BE49-F238E27FC236}">
                      <a16:creationId xmlns:a16="http://schemas.microsoft.com/office/drawing/2014/main" id="{33FB5DD2-9DE1-4594-BF2E-B7EED5684AA5}"/>
                    </a:ext>
                  </a:extLst>
                </p:cNvPr>
                <p:cNvPicPr/>
                <p:nvPr/>
              </p:nvPicPr>
              <p:blipFill>
                <a:blip r:embed="rId69"/>
                <a:stretch>
                  <a:fillRect/>
                </a:stretch>
              </p:blipFill>
              <p:spPr>
                <a:xfrm>
                  <a:off x="4455120" y="2522227"/>
                  <a:ext cx="324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51" name="Freihand 50">
                  <a:extLst>
                    <a:ext uri="{FF2B5EF4-FFF2-40B4-BE49-F238E27FC236}">
                      <a16:creationId xmlns:a16="http://schemas.microsoft.com/office/drawing/2014/main" id="{F46DF649-433D-4434-A5A3-68E0B8FA3654}"/>
                    </a:ext>
                  </a:extLst>
                </p14:cNvPr>
                <p14:cNvContentPartPr/>
                <p14:nvPr/>
              </p14:nvContentPartPr>
              <p14:xfrm>
                <a:off x="4404000" y="2474707"/>
                <a:ext cx="156960" cy="107640"/>
              </p14:xfrm>
            </p:contentPart>
          </mc:Choice>
          <mc:Fallback xmlns="">
            <p:pic>
              <p:nvPicPr>
                <p:cNvPr id="51" name="Freihand 50">
                  <a:extLst>
                    <a:ext uri="{FF2B5EF4-FFF2-40B4-BE49-F238E27FC236}">
                      <a16:creationId xmlns:a16="http://schemas.microsoft.com/office/drawing/2014/main" id="{F46DF649-433D-4434-A5A3-68E0B8FA3654}"/>
                    </a:ext>
                  </a:extLst>
                </p:cNvPr>
                <p:cNvPicPr/>
                <p:nvPr/>
              </p:nvPicPr>
              <p:blipFill>
                <a:blip r:embed="rId71"/>
                <a:stretch>
                  <a:fillRect/>
                </a:stretch>
              </p:blipFill>
              <p:spPr>
                <a:xfrm>
                  <a:off x="4399680" y="2470387"/>
                  <a:ext cx="1656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2" name="Freihand 51">
                  <a:extLst>
                    <a:ext uri="{FF2B5EF4-FFF2-40B4-BE49-F238E27FC236}">
                      <a16:creationId xmlns:a16="http://schemas.microsoft.com/office/drawing/2014/main" id="{84113BFB-1FB3-4008-A6A9-6C105FF82DCD}"/>
                    </a:ext>
                  </a:extLst>
                </p14:cNvPr>
                <p14:cNvContentPartPr/>
                <p14:nvPr/>
              </p14:nvContentPartPr>
              <p14:xfrm>
                <a:off x="4627560" y="2512507"/>
                <a:ext cx="22320" cy="156960"/>
              </p14:xfrm>
            </p:contentPart>
          </mc:Choice>
          <mc:Fallback xmlns="">
            <p:pic>
              <p:nvPicPr>
                <p:cNvPr id="52" name="Freihand 51">
                  <a:extLst>
                    <a:ext uri="{FF2B5EF4-FFF2-40B4-BE49-F238E27FC236}">
                      <a16:creationId xmlns:a16="http://schemas.microsoft.com/office/drawing/2014/main" id="{84113BFB-1FB3-4008-A6A9-6C105FF82DCD}"/>
                    </a:ext>
                  </a:extLst>
                </p:cNvPr>
                <p:cNvPicPr/>
                <p:nvPr/>
              </p:nvPicPr>
              <p:blipFill>
                <a:blip r:embed="rId73"/>
                <a:stretch>
                  <a:fillRect/>
                </a:stretch>
              </p:blipFill>
              <p:spPr>
                <a:xfrm>
                  <a:off x="4623240" y="2508187"/>
                  <a:ext cx="3096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3" name="Freihand 52">
                  <a:extLst>
                    <a:ext uri="{FF2B5EF4-FFF2-40B4-BE49-F238E27FC236}">
                      <a16:creationId xmlns:a16="http://schemas.microsoft.com/office/drawing/2014/main" id="{A953336E-D070-402B-AB3E-95EE8463BBAF}"/>
                    </a:ext>
                  </a:extLst>
                </p14:cNvPr>
                <p14:cNvContentPartPr/>
                <p14:nvPr/>
              </p14:nvContentPartPr>
              <p14:xfrm>
                <a:off x="4571760" y="2483707"/>
                <a:ext cx="122040" cy="6840"/>
              </p14:xfrm>
            </p:contentPart>
          </mc:Choice>
          <mc:Fallback xmlns="">
            <p:pic>
              <p:nvPicPr>
                <p:cNvPr id="53" name="Freihand 52">
                  <a:extLst>
                    <a:ext uri="{FF2B5EF4-FFF2-40B4-BE49-F238E27FC236}">
                      <a16:creationId xmlns:a16="http://schemas.microsoft.com/office/drawing/2014/main" id="{A953336E-D070-402B-AB3E-95EE8463BBAF}"/>
                    </a:ext>
                  </a:extLst>
                </p:cNvPr>
                <p:cNvPicPr/>
                <p:nvPr/>
              </p:nvPicPr>
              <p:blipFill>
                <a:blip r:embed="rId75"/>
                <a:stretch>
                  <a:fillRect/>
                </a:stretch>
              </p:blipFill>
              <p:spPr>
                <a:xfrm>
                  <a:off x="4567440" y="2479387"/>
                  <a:ext cx="130680" cy="15480"/>
                </a:xfrm>
                <a:prstGeom prst="rect">
                  <a:avLst/>
                </a:prstGeom>
              </p:spPr>
            </p:pic>
          </mc:Fallback>
        </mc:AlternateContent>
      </p:grpSp>
      <p:grpSp>
        <p:nvGrpSpPr>
          <p:cNvPr id="57" name="Gruppieren 56">
            <a:extLst>
              <a:ext uri="{FF2B5EF4-FFF2-40B4-BE49-F238E27FC236}">
                <a16:creationId xmlns:a16="http://schemas.microsoft.com/office/drawing/2014/main" id="{F22BAD17-9202-4D22-9F3F-E1CF09D098EB}"/>
              </a:ext>
            </a:extLst>
          </p:cNvPr>
          <p:cNvGrpSpPr/>
          <p:nvPr/>
        </p:nvGrpSpPr>
        <p:grpSpPr>
          <a:xfrm>
            <a:off x="4942200" y="2475427"/>
            <a:ext cx="478800" cy="249840"/>
            <a:chOff x="4942200" y="2475427"/>
            <a:chExt cx="478800" cy="249840"/>
          </a:xfrm>
        </p:grpSpPr>
        <mc:AlternateContent xmlns:mc="http://schemas.openxmlformats.org/markup-compatibility/2006" xmlns:p14="http://schemas.microsoft.com/office/powerpoint/2010/main">
          <mc:Choice Requires="p14">
            <p:contentPart p14:bwMode="auto" r:id="rId76">
              <p14:nvContentPartPr>
                <p14:cNvPr id="55" name="Freihand 54">
                  <a:extLst>
                    <a:ext uri="{FF2B5EF4-FFF2-40B4-BE49-F238E27FC236}">
                      <a16:creationId xmlns:a16="http://schemas.microsoft.com/office/drawing/2014/main" id="{5F4795F4-F776-47B3-A2E9-AFB29B76AD01}"/>
                    </a:ext>
                  </a:extLst>
                </p14:cNvPr>
                <p14:cNvContentPartPr/>
                <p14:nvPr/>
              </p14:nvContentPartPr>
              <p14:xfrm>
                <a:off x="4942200" y="2566867"/>
                <a:ext cx="295200" cy="88200"/>
              </p14:xfrm>
            </p:contentPart>
          </mc:Choice>
          <mc:Fallback xmlns="">
            <p:pic>
              <p:nvPicPr>
                <p:cNvPr id="55" name="Freihand 54">
                  <a:extLst>
                    <a:ext uri="{FF2B5EF4-FFF2-40B4-BE49-F238E27FC236}">
                      <a16:creationId xmlns:a16="http://schemas.microsoft.com/office/drawing/2014/main" id="{5F4795F4-F776-47B3-A2E9-AFB29B76AD01}"/>
                    </a:ext>
                  </a:extLst>
                </p:cNvPr>
                <p:cNvPicPr/>
                <p:nvPr/>
              </p:nvPicPr>
              <p:blipFill>
                <a:blip r:embed="rId77"/>
                <a:stretch>
                  <a:fillRect/>
                </a:stretch>
              </p:blipFill>
              <p:spPr>
                <a:xfrm>
                  <a:off x="4937880" y="2562547"/>
                  <a:ext cx="3038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6" name="Freihand 55">
                  <a:extLst>
                    <a:ext uri="{FF2B5EF4-FFF2-40B4-BE49-F238E27FC236}">
                      <a16:creationId xmlns:a16="http://schemas.microsoft.com/office/drawing/2014/main" id="{619EB70E-05CF-4F36-8DB0-6AA592305477}"/>
                    </a:ext>
                  </a:extLst>
                </p14:cNvPr>
                <p14:cNvContentPartPr/>
                <p14:nvPr/>
              </p14:nvContentPartPr>
              <p14:xfrm>
                <a:off x="5247120" y="2475427"/>
                <a:ext cx="173880" cy="249840"/>
              </p14:xfrm>
            </p:contentPart>
          </mc:Choice>
          <mc:Fallback xmlns="">
            <p:pic>
              <p:nvPicPr>
                <p:cNvPr id="56" name="Freihand 55">
                  <a:extLst>
                    <a:ext uri="{FF2B5EF4-FFF2-40B4-BE49-F238E27FC236}">
                      <a16:creationId xmlns:a16="http://schemas.microsoft.com/office/drawing/2014/main" id="{619EB70E-05CF-4F36-8DB0-6AA592305477}"/>
                    </a:ext>
                  </a:extLst>
                </p:cNvPr>
                <p:cNvPicPr/>
                <p:nvPr/>
              </p:nvPicPr>
              <p:blipFill>
                <a:blip r:embed="rId79"/>
                <a:stretch>
                  <a:fillRect/>
                </a:stretch>
              </p:blipFill>
              <p:spPr>
                <a:xfrm>
                  <a:off x="5242800" y="2471107"/>
                  <a:ext cx="182520" cy="258480"/>
                </a:xfrm>
                <a:prstGeom prst="rect">
                  <a:avLst/>
                </a:prstGeom>
              </p:spPr>
            </p:pic>
          </mc:Fallback>
        </mc:AlternateContent>
      </p:grpSp>
      <p:grpSp>
        <p:nvGrpSpPr>
          <p:cNvPr id="64" name="Gruppieren 63">
            <a:extLst>
              <a:ext uri="{FF2B5EF4-FFF2-40B4-BE49-F238E27FC236}">
                <a16:creationId xmlns:a16="http://schemas.microsoft.com/office/drawing/2014/main" id="{D3FD8E36-87FE-4E92-AB51-4C12931F5539}"/>
              </a:ext>
            </a:extLst>
          </p:cNvPr>
          <p:cNvGrpSpPr/>
          <p:nvPr/>
        </p:nvGrpSpPr>
        <p:grpSpPr>
          <a:xfrm>
            <a:off x="849360" y="3397027"/>
            <a:ext cx="466920" cy="196200"/>
            <a:chOff x="849360" y="3397027"/>
            <a:chExt cx="466920" cy="196200"/>
          </a:xfrm>
        </p:grpSpPr>
        <mc:AlternateContent xmlns:mc="http://schemas.openxmlformats.org/markup-compatibility/2006" xmlns:p14="http://schemas.microsoft.com/office/powerpoint/2010/main">
          <mc:Choice Requires="p14">
            <p:contentPart p14:bwMode="auto" r:id="rId80">
              <p14:nvContentPartPr>
                <p14:cNvPr id="58" name="Freihand 57">
                  <a:extLst>
                    <a:ext uri="{FF2B5EF4-FFF2-40B4-BE49-F238E27FC236}">
                      <a16:creationId xmlns:a16="http://schemas.microsoft.com/office/drawing/2014/main" id="{FFB4D799-B84D-4A7B-B2C1-C61734CFDB68}"/>
                    </a:ext>
                  </a:extLst>
                </p14:cNvPr>
                <p14:cNvContentPartPr/>
                <p14:nvPr/>
              </p14:nvContentPartPr>
              <p14:xfrm>
                <a:off x="851880" y="3502507"/>
                <a:ext cx="14040" cy="8280"/>
              </p14:xfrm>
            </p:contentPart>
          </mc:Choice>
          <mc:Fallback xmlns="">
            <p:pic>
              <p:nvPicPr>
                <p:cNvPr id="58" name="Freihand 57">
                  <a:extLst>
                    <a:ext uri="{FF2B5EF4-FFF2-40B4-BE49-F238E27FC236}">
                      <a16:creationId xmlns:a16="http://schemas.microsoft.com/office/drawing/2014/main" id="{FFB4D799-B84D-4A7B-B2C1-C61734CFDB68}"/>
                    </a:ext>
                  </a:extLst>
                </p:cNvPr>
                <p:cNvPicPr/>
                <p:nvPr/>
              </p:nvPicPr>
              <p:blipFill>
                <a:blip r:embed="rId81"/>
                <a:stretch>
                  <a:fillRect/>
                </a:stretch>
              </p:blipFill>
              <p:spPr>
                <a:xfrm>
                  <a:off x="847560" y="3498187"/>
                  <a:ext cx="2268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9" name="Freihand 58">
                  <a:extLst>
                    <a:ext uri="{FF2B5EF4-FFF2-40B4-BE49-F238E27FC236}">
                      <a16:creationId xmlns:a16="http://schemas.microsoft.com/office/drawing/2014/main" id="{5ED69C72-7332-4A3E-8279-89321B62FA74}"/>
                    </a:ext>
                  </a:extLst>
                </p14:cNvPr>
                <p14:cNvContentPartPr/>
                <p14:nvPr/>
              </p14:nvContentPartPr>
              <p14:xfrm>
                <a:off x="849360" y="3577387"/>
                <a:ext cx="11880" cy="15840"/>
              </p14:xfrm>
            </p:contentPart>
          </mc:Choice>
          <mc:Fallback xmlns="">
            <p:pic>
              <p:nvPicPr>
                <p:cNvPr id="59" name="Freihand 58">
                  <a:extLst>
                    <a:ext uri="{FF2B5EF4-FFF2-40B4-BE49-F238E27FC236}">
                      <a16:creationId xmlns:a16="http://schemas.microsoft.com/office/drawing/2014/main" id="{5ED69C72-7332-4A3E-8279-89321B62FA74}"/>
                    </a:ext>
                  </a:extLst>
                </p:cNvPr>
                <p:cNvPicPr/>
                <p:nvPr/>
              </p:nvPicPr>
              <p:blipFill>
                <a:blip r:embed="rId83"/>
                <a:stretch>
                  <a:fillRect/>
                </a:stretch>
              </p:blipFill>
              <p:spPr>
                <a:xfrm>
                  <a:off x="845040" y="3573067"/>
                  <a:ext cx="2052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0" name="Freihand 59">
                  <a:extLst>
                    <a:ext uri="{FF2B5EF4-FFF2-40B4-BE49-F238E27FC236}">
                      <a16:creationId xmlns:a16="http://schemas.microsoft.com/office/drawing/2014/main" id="{32FA829E-DC99-422F-B7EB-D20434E60736}"/>
                    </a:ext>
                  </a:extLst>
                </p14:cNvPr>
                <p14:cNvContentPartPr/>
                <p14:nvPr/>
              </p14:nvContentPartPr>
              <p14:xfrm>
                <a:off x="1087680" y="3434107"/>
                <a:ext cx="6120" cy="152280"/>
              </p14:xfrm>
            </p:contentPart>
          </mc:Choice>
          <mc:Fallback xmlns="">
            <p:pic>
              <p:nvPicPr>
                <p:cNvPr id="60" name="Freihand 59">
                  <a:extLst>
                    <a:ext uri="{FF2B5EF4-FFF2-40B4-BE49-F238E27FC236}">
                      <a16:creationId xmlns:a16="http://schemas.microsoft.com/office/drawing/2014/main" id="{32FA829E-DC99-422F-B7EB-D20434E60736}"/>
                    </a:ext>
                  </a:extLst>
                </p:cNvPr>
                <p:cNvPicPr/>
                <p:nvPr/>
              </p:nvPicPr>
              <p:blipFill>
                <a:blip r:embed="rId85"/>
                <a:stretch>
                  <a:fillRect/>
                </a:stretch>
              </p:blipFill>
              <p:spPr>
                <a:xfrm>
                  <a:off x="1083360" y="3429787"/>
                  <a:ext cx="1476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1" name="Freihand 60">
                  <a:extLst>
                    <a:ext uri="{FF2B5EF4-FFF2-40B4-BE49-F238E27FC236}">
                      <a16:creationId xmlns:a16="http://schemas.microsoft.com/office/drawing/2014/main" id="{B3999DCA-0DDF-4008-8D22-F8CD021811C2}"/>
                    </a:ext>
                  </a:extLst>
                </p14:cNvPr>
                <p14:cNvContentPartPr/>
                <p14:nvPr/>
              </p14:nvContentPartPr>
              <p14:xfrm>
                <a:off x="985440" y="3411427"/>
                <a:ext cx="188280" cy="34920"/>
              </p14:xfrm>
            </p:contentPart>
          </mc:Choice>
          <mc:Fallback xmlns="">
            <p:pic>
              <p:nvPicPr>
                <p:cNvPr id="61" name="Freihand 60">
                  <a:extLst>
                    <a:ext uri="{FF2B5EF4-FFF2-40B4-BE49-F238E27FC236}">
                      <a16:creationId xmlns:a16="http://schemas.microsoft.com/office/drawing/2014/main" id="{B3999DCA-0DDF-4008-8D22-F8CD021811C2}"/>
                    </a:ext>
                  </a:extLst>
                </p:cNvPr>
                <p:cNvPicPr/>
                <p:nvPr/>
              </p:nvPicPr>
              <p:blipFill>
                <a:blip r:embed="rId87"/>
                <a:stretch>
                  <a:fillRect/>
                </a:stretch>
              </p:blipFill>
              <p:spPr>
                <a:xfrm>
                  <a:off x="981120" y="3407107"/>
                  <a:ext cx="1969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2" name="Freihand 61">
                  <a:extLst>
                    <a:ext uri="{FF2B5EF4-FFF2-40B4-BE49-F238E27FC236}">
                      <a16:creationId xmlns:a16="http://schemas.microsoft.com/office/drawing/2014/main" id="{1A701E14-51E8-4DD9-8B55-1A5AC0D04E1A}"/>
                    </a:ext>
                  </a:extLst>
                </p14:cNvPr>
                <p14:cNvContentPartPr/>
                <p14:nvPr/>
              </p14:nvContentPartPr>
              <p14:xfrm>
                <a:off x="1060680" y="3470467"/>
                <a:ext cx="118800" cy="10080"/>
              </p14:xfrm>
            </p:contentPart>
          </mc:Choice>
          <mc:Fallback xmlns="">
            <p:pic>
              <p:nvPicPr>
                <p:cNvPr id="62" name="Freihand 61">
                  <a:extLst>
                    <a:ext uri="{FF2B5EF4-FFF2-40B4-BE49-F238E27FC236}">
                      <a16:creationId xmlns:a16="http://schemas.microsoft.com/office/drawing/2014/main" id="{1A701E14-51E8-4DD9-8B55-1A5AC0D04E1A}"/>
                    </a:ext>
                  </a:extLst>
                </p:cNvPr>
                <p:cNvPicPr/>
                <p:nvPr/>
              </p:nvPicPr>
              <p:blipFill>
                <a:blip r:embed="rId89"/>
                <a:stretch>
                  <a:fillRect/>
                </a:stretch>
              </p:blipFill>
              <p:spPr>
                <a:xfrm>
                  <a:off x="1056360" y="3466147"/>
                  <a:ext cx="12744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3" name="Freihand 62">
                  <a:extLst>
                    <a:ext uri="{FF2B5EF4-FFF2-40B4-BE49-F238E27FC236}">
                      <a16:creationId xmlns:a16="http://schemas.microsoft.com/office/drawing/2014/main" id="{41B672EA-D1FA-43D7-A8F5-85AE41B28F5B}"/>
                    </a:ext>
                  </a:extLst>
                </p14:cNvPr>
                <p14:cNvContentPartPr/>
                <p14:nvPr/>
              </p14:nvContentPartPr>
              <p14:xfrm>
                <a:off x="1178760" y="3397027"/>
                <a:ext cx="137520" cy="191880"/>
              </p14:xfrm>
            </p:contentPart>
          </mc:Choice>
          <mc:Fallback xmlns="">
            <p:pic>
              <p:nvPicPr>
                <p:cNvPr id="63" name="Freihand 62">
                  <a:extLst>
                    <a:ext uri="{FF2B5EF4-FFF2-40B4-BE49-F238E27FC236}">
                      <a16:creationId xmlns:a16="http://schemas.microsoft.com/office/drawing/2014/main" id="{41B672EA-D1FA-43D7-A8F5-85AE41B28F5B}"/>
                    </a:ext>
                  </a:extLst>
                </p:cNvPr>
                <p:cNvPicPr/>
                <p:nvPr/>
              </p:nvPicPr>
              <p:blipFill>
                <a:blip r:embed="rId91"/>
                <a:stretch>
                  <a:fillRect/>
                </a:stretch>
              </p:blipFill>
              <p:spPr>
                <a:xfrm>
                  <a:off x="1174440" y="3392707"/>
                  <a:ext cx="146160" cy="200520"/>
                </a:xfrm>
                <a:prstGeom prst="rect">
                  <a:avLst/>
                </a:prstGeom>
              </p:spPr>
            </p:pic>
          </mc:Fallback>
        </mc:AlternateContent>
      </p:grpSp>
      <p:grpSp>
        <p:nvGrpSpPr>
          <p:cNvPr id="67" name="Gruppieren 66">
            <a:extLst>
              <a:ext uri="{FF2B5EF4-FFF2-40B4-BE49-F238E27FC236}">
                <a16:creationId xmlns:a16="http://schemas.microsoft.com/office/drawing/2014/main" id="{C14D9FBD-9AF7-41C9-8070-E3B340F925D6}"/>
              </a:ext>
            </a:extLst>
          </p:cNvPr>
          <p:cNvGrpSpPr/>
          <p:nvPr/>
        </p:nvGrpSpPr>
        <p:grpSpPr>
          <a:xfrm>
            <a:off x="1599960" y="3393427"/>
            <a:ext cx="363240" cy="143640"/>
            <a:chOff x="1599960" y="3393427"/>
            <a:chExt cx="363240" cy="143640"/>
          </a:xfrm>
        </p:grpSpPr>
        <mc:AlternateContent xmlns:mc="http://schemas.openxmlformats.org/markup-compatibility/2006" xmlns:p14="http://schemas.microsoft.com/office/powerpoint/2010/main">
          <mc:Choice Requires="p14">
            <p:contentPart p14:bwMode="auto" r:id="rId92">
              <p14:nvContentPartPr>
                <p14:cNvPr id="65" name="Freihand 64">
                  <a:extLst>
                    <a:ext uri="{FF2B5EF4-FFF2-40B4-BE49-F238E27FC236}">
                      <a16:creationId xmlns:a16="http://schemas.microsoft.com/office/drawing/2014/main" id="{0D72048F-C2B2-4889-A816-1C43FA1E6D9B}"/>
                    </a:ext>
                  </a:extLst>
                </p14:cNvPr>
                <p14:cNvContentPartPr/>
                <p14:nvPr/>
              </p14:nvContentPartPr>
              <p14:xfrm>
                <a:off x="1599960" y="3393427"/>
                <a:ext cx="175680" cy="126000"/>
              </p14:xfrm>
            </p:contentPart>
          </mc:Choice>
          <mc:Fallback xmlns="">
            <p:pic>
              <p:nvPicPr>
                <p:cNvPr id="65" name="Freihand 64">
                  <a:extLst>
                    <a:ext uri="{FF2B5EF4-FFF2-40B4-BE49-F238E27FC236}">
                      <a16:creationId xmlns:a16="http://schemas.microsoft.com/office/drawing/2014/main" id="{0D72048F-C2B2-4889-A816-1C43FA1E6D9B}"/>
                    </a:ext>
                  </a:extLst>
                </p:cNvPr>
                <p:cNvPicPr/>
                <p:nvPr/>
              </p:nvPicPr>
              <p:blipFill>
                <a:blip r:embed="rId93"/>
                <a:stretch>
                  <a:fillRect/>
                </a:stretch>
              </p:blipFill>
              <p:spPr>
                <a:xfrm>
                  <a:off x="1595640" y="3389107"/>
                  <a:ext cx="1843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6" name="Freihand 65">
                  <a:extLst>
                    <a:ext uri="{FF2B5EF4-FFF2-40B4-BE49-F238E27FC236}">
                      <a16:creationId xmlns:a16="http://schemas.microsoft.com/office/drawing/2014/main" id="{9BE19685-860F-44CC-83AD-9C87C0248343}"/>
                    </a:ext>
                  </a:extLst>
                </p14:cNvPr>
                <p14:cNvContentPartPr/>
                <p14:nvPr/>
              </p14:nvContentPartPr>
              <p14:xfrm>
                <a:off x="1848360" y="3405667"/>
                <a:ext cx="114840" cy="131400"/>
              </p14:xfrm>
            </p:contentPart>
          </mc:Choice>
          <mc:Fallback xmlns="">
            <p:pic>
              <p:nvPicPr>
                <p:cNvPr id="66" name="Freihand 65">
                  <a:extLst>
                    <a:ext uri="{FF2B5EF4-FFF2-40B4-BE49-F238E27FC236}">
                      <a16:creationId xmlns:a16="http://schemas.microsoft.com/office/drawing/2014/main" id="{9BE19685-860F-44CC-83AD-9C87C0248343}"/>
                    </a:ext>
                  </a:extLst>
                </p:cNvPr>
                <p:cNvPicPr/>
                <p:nvPr/>
              </p:nvPicPr>
              <p:blipFill>
                <a:blip r:embed="rId95"/>
                <a:stretch>
                  <a:fillRect/>
                </a:stretch>
              </p:blipFill>
              <p:spPr>
                <a:xfrm>
                  <a:off x="1844040" y="3401347"/>
                  <a:ext cx="123480" cy="140040"/>
                </a:xfrm>
                <a:prstGeom prst="rect">
                  <a:avLst/>
                </a:prstGeom>
              </p:spPr>
            </p:pic>
          </mc:Fallback>
        </mc:AlternateContent>
      </p:grpSp>
      <p:grpSp>
        <p:nvGrpSpPr>
          <p:cNvPr id="71" name="Gruppieren 70">
            <a:extLst>
              <a:ext uri="{FF2B5EF4-FFF2-40B4-BE49-F238E27FC236}">
                <a16:creationId xmlns:a16="http://schemas.microsoft.com/office/drawing/2014/main" id="{DD849C8B-D6AE-4E2E-8ECB-DB534BA63348}"/>
              </a:ext>
            </a:extLst>
          </p:cNvPr>
          <p:cNvGrpSpPr/>
          <p:nvPr/>
        </p:nvGrpSpPr>
        <p:grpSpPr>
          <a:xfrm>
            <a:off x="2345520" y="3301627"/>
            <a:ext cx="551160" cy="161280"/>
            <a:chOff x="2345520" y="3301627"/>
            <a:chExt cx="551160" cy="161280"/>
          </a:xfrm>
        </p:grpSpPr>
        <mc:AlternateContent xmlns:mc="http://schemas.openxmlformats.org/markup-compatibility/2006" xmlns:p14="http://schemas.microsoft.com/office/powerpoint/2010/main">
          <mc:Choice Requires="p14">
            <p:contentPart p14:bwMode="auto" r:id="rId96">
              <p14:nvContentPartPr>
                <p14:cNvPr id="68" name="Freihand 67">
                  <a:extLst>
                    <a:ext uri="{FF2B5EF4-FFF2-40B4-BE49-F238E27FC236}">
                      <a16:creationId xmlns:a16="http://schemas.microsoft.com/office/drawing/2014/main" id="{013F6CFA-0687-4C70-B3B9-F8428883BA52}"/>
                    </a:ext>
                  </a:extLst>
                </p14:cNvPr>
                <p14:cNvContentPartPr/>
                <p14:nvPr/>
              </p14:nvContentPartPr>
              <p14:xfrm>
                <a:off x="2345520" y="3351667"/>
                <a:ext cx="230400" cy="111240"/>
              </p14:xfrm>
            </p:contentPart>
          </mc:Choice>
          <mc:Fallback xmlns="">
            <p:pic>
              <p:nvPicPr>
                <p:cNvPr id="68" name="Freihand 67">
                  <a:extLst>
                    <a:ext uri="{FF2B5EF4-FFF2-40B4-BE49-F238E27FC236}">
                      <a16:creationId xmlns:a16="http://schemas.microsoft.com/office/drawing/2014/main" id="{013F6CFA-0687-4C70-B3B9-F8428883BA52}"/>
                    </a:ext>
                  </a:extLst>
                </p:cNvPr>
                <p:cNvPicPr/>
                <p:nvPr/>
              </p:nvPicPr>
              <p:blipFill>
                <a:blip r:embed="rId97"/>
                <a:stretch>
                  <a:fillRect/>
                </a:stretch>
              </p:blipFill>
              <p:spPr>
                <a:xfrm>
                  <a:off x="2341200" y="3347347"/>
                  <a:ext cx="23904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9" name="Freihand 68">
                  <a:extLst>
                    <a:ext uri="{FF2B5EF4-FFF2-40B4-BE49-F238E27FC236}">
                      <a16:creationId xmlns:a16="http://schemas.microsoft.com/office/drawing/2014/main" id="{69706F7A-3878-4892-BCFF-3161AB13613C}"/>
                    </a:ext>
                  </a:extLst>
                </p14:cNvPr>
                <p14:cNvContentPartPr/>
                <p14:nvPr/>
              </p14:nvContentPartPr>
              <p14:xfrm>
                <a:off x="2617320" y="3363907"/>
                <a:ext cx="279360" cy="88200"/>
              </p14:xfrm>
            </p:contentPart>
          </mc:Choice>
          <mc:Fallback xmlns="">
            <p:pic>
              <p:nvPicPr>
                <p:cNvPr id="69" name="Freihand 68">
                  <a:extLst>
                    <a:ext uri="{FF2B5EF4-FFF2-40B4-BE49-F238E27FC236}">
                      <a16:creationId xmlns:a16="http://schemas.microsoft.com/office/drawing/2014/main" id="{69706F7A-3878-4892-BCFF-3161AB13613C}"/>
                    </a:ext>
                  </a:extLst>
                </p:cNvPr>
                <p:cNvPicPr/>
                <p:nvPr/>
              </p:nvPicPr>
              <p:blipFill>
                <a:blip r:embed="rId99"/>
                <a:stretch>
                  <a:fillRect/>
                </a:stretch>
              </p:blipFill>
              <p:spPr>
                <a:xfrm>
                  <a:off x="2613000" y="3359587"/>
                  <a:ext cx="2880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0" name="Freihand 69">
                  <a:extLst>
                    <a:ext uri="{FF2B5EF4-FFF2-40B4-BE49-F238E27FC236}">
                      <a16:creationId xmlns:a16="http://schemas.microsoft.com/office/drawing/2014/main" id="{279A7EAA-FE57-48F6-A62A-27C3F6089B6B}"/>
                    </a:ext>
                  </a:extLst>
                </p14:cNvPr>
                <p14:cNvContentPartPr/>
                <p14:nvPr/>
              </p14:nvContentPartPr>
              <p14:xfrm>
                <a:off x="2863560" y="3301627"/>
                <a:ext cx="22320" cy="4680"/>
              </p14:xfrm>
            </p:contentPart>
          </mc:Choice>
          <mc:Fallback xmlns="">
            <p:pic>
              <p:nvPicPr>
                <p:cNvPr id="70" name="Freihand 69">
                  <a:extLst>
                    <a:ext uri="{FF2B5EF4-FFF2-40B4-BE49-F238E27FC236}">
                      <a16:creationId xmlns:a16="http://schemas.microsoft.com/office/drawing/2014/main" id="{279A7EAA-FE57-48F6-A62A-27C3F6089B6B}"/>
                    </a:ext>
                  </a:extLst>
                </p:cNvPr>
                <p:cNvPicPr/>
                <p:nvPr/>
              </p:nvPicPr>
              <p:blipFill>
                <a:blip r:embed="rId101"/>
                <a:stretch>
                  <a:fillRect/>
                </a:stretch>
              </p:blipFill>
              <p:spPr>
                <a:xfrm>
                  <a:off x="2859240" y="3297307"/>
                  <a:ext cx="30960" cy="13320"/>
                </a:xfrm>
                <a:prstGeom prst="rect">
                  <a:avLst/>
                </a:prstGeom>
              </p:spPr>
            </p:pic>
          </mc:Fallback>
        </mc:AlternateContent>
      </p:grpSp>
      <p:grpSp>
        <p:nvGrpSpPr>
          <p:cNvPr id="75" name="Gruppieren 74">
            <a:extLst>
              <a:ext uri="{FF2B5EF4-FFF2-40B4-BE49-F238E27FC236}">
                <a16:creationId xmlns:a16="http://schemas.microsoft.com/office/drawing/2014/main" id="{B231ED8F-A57D-4D65-9777-9089C7D68D71}"/>
              </a:ext>
            </a:extLst>
          </p:cNvPr>
          <p:cNvGrpSpPr/>
          <p:nvPr/>
        </p:nvGrpSpPr>
        <p:grpSpPr>
          <a:xfrm>
            <a:off x="3223200" y="3282907"/>
            <a:ext cx="907200" cy="183600"/>
            <a:chOff x="3223200" y="3282907"/>
            <a:chExt cx="907200" cy="183600"/>
          </a:xfrm>
        </p:grpSpPr>
        <mc:AlternateContent xmlns:mc="http://schemas.openxmlformats.org/markup-compatibility/2006" xmlns:p14="http://schemas.microsoft.com/office/powerpoint/2010/main">
          <mc:Choice Requires="p14">
            <p:contentPart p14:bwMode="auto" r:id="rId102">
              <p14:nvContentPartPr>
                <p14:cNvPr id="72" name="Freihand 71">
                  <a:extLst>
                    <a:ext uri="{FF2B5EF4-FFF2-40B4-BE49-F238E27FC236}">
                      <a16:creationId xmlns:a16="http://schemas.microsoft.com/office/drawing/2014/main" id="{9155EB11-5613-4CAD-86D0-8CBD2CF2CCE3}"/>
                    </a:ext>
                  </a:extLst>
                </p14:cNvPr>
                <p14:cNvContentPartPr/>
                <p14:nvPr/>
              </p14:nvContentPartPr>
              <p14:xfrm>
                <a:off x="3223200" y="3352027"/>
                <a:ext cx="570600" cy="114480"/>
              </p14:xfrm>
            </p:contentPart>
          </mc:Choice>
          <mc:Fallback xmlns="">
            <p:pic>
              <p:nvPicPr>
                <p:cNvPr id="72" name="Freihand 71">
                  <a:extLst>
                    <a:ext uri="{FF2B5EF4-FFF2-40B4-BE49-F238E27FC236}">
                      <a16:creationId xmlns:a16="http://schemas.microsoft.com/office/drawing/2014/main" id="{9155EB11-5613-4CAD-86D0-8CBD2CF2CCE3}"/>
                    </a:ext>
                  </a:extLst>
                </p:cNvPr>
                <p:cNvPicPr/>
                <p:nvPr/>
              </p:nvPicPr>
              <p:blipFill>
                <a:blip r:embed="rId103"/>
                <a:stretch>
                  <a:fillRect/>
                </a:stretch>
              </p:blipFill>
              <p:spPr>
                <a:xfrm>
                  <a:off x="3218880" y="3347707"/>
                  <a:ext cx="57924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3" name="Freihand 72">
                  <a:extLst>
                    <a:ext uri="{FF2B5EF4-FFF2-40B4-BE49-F238E27FC236}">
                      <a16:creationId xmlns:a16="http://schemas.microsoft.com/office/drawing/2014/main" id="{6E874D79-9DED-4DFD-8FA0-4F1F925B00E6}"/>
                    </a:ext>
                  </a:extLst>
                </p14:cNvPr>
                <p14:cNvContentPartPr/>
                <p14:nvPr/>
              </p14:nvContentPartPr>
              <p14:xfrm>
                <a:off x="3802800" y="3283267"/>
                <a:ext cx="19080" cy="26280"/>
              </p14:xfrm>
            </p:contentPart>
          </mc:Choice>
          <mc:Fallback xmlns="">
            <p:pic>
              <p:nvPicPr>
                <p:cNvPr id="73" name="Freihand 72">
                  <a:extLst>
                    <a:ext uri="{FF2B5EF4-FFF2-40B4-BE49-F238E27FC236}">
                      <a16:creationId xmlns:a16="http://schemas.microsoft.com/office/drawing/2014/main" id="{6E874D79-9DED-4DFD-8FA0-4F1F925B00E6}"/>
                    </a:ext>
                  </a:extLst>
                </p:cNvPr>
                <p:cNvPicPr/>
                <p:nvPr/>
              </p:nvPicPr>
              <p:blipFill>
                <a:blip r:embed="rId105"/>
                <a:stretch>
                  <a:fillRect/>
                </a:stretch>
              </p:blipFill>
              <p:spPr>
                <a:xfrm>
                  <a:off x="3798480" y="3278947"/>
                  <a:ext cx="2772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74" name="Freihand 73">
                  <a:extLst>
                    <a:ext uri="{FF2B5EF4-FFF2-40B4-BE49-F238E27FC236}">
                      <a16:creationId xmlns:a16="http://schemas.microsoft.com/office/drawing/2014/main" id="{F4C83B0C-27C2-40B5-8EB7-B75AF83AF30D}"/>
                    </a:ext>
                  </a:extLst>
                </p14:cNvPr>
                <p14:cNvContentPartPr/>
                <p14:nvPr/>
              </p14:nvContentPartPr>
              <p14:xfrm>
                <a:off x="3840960" y="3282907"/>
                <a:ext cx="289440" cy="174240"/>
              </p14:xfrm>
            </p:contentPart>
          </mc:Choice>
          <mc:Fallback xmlns="">
            <p:pic>
              <p:nvPicPr>
                <p:cNvPr id="74" name="Freihand 73">
                  <a:extLst>
                    <a:ext uri="{FF2B5EF4-FFF2-40B4-BE49-F238E27FC236}">
                      <a16:creationId xmlns:a16="http://schemas.microsoft.com/office/drawing/2014/main" id="{F4C83B0C-27C2-40B5-8EB7-B75AF83AF30D}"/>
                    </a:ext>
                  </a:extLst>
                </p:cNvPr>
                <p:cNvPicPr/>
                <p:nvPr/>
              </p:nvPicPr>
              <p:blipFill>
                <a:blip r:embed="rId107"/>
                <a:stretch>
                  <a:fillRect/>
                </a:stretch>
              </p:blipFill>
              <p:spPr>
                <a:xfrm>
                  <a:off x="3836640" y="3278587"/>
                  <a:ext cx="298080" cy="182880"/>
                </a:xfrm>
                <a:prstGeom prst="rect">
                  <a:avLst/>
                </a:prstGeom>
              </p:spPr>
            </p:pic>
          </mc:Fallback>
        </mc:AlternateContent>
      </p:grpSp>
      <p:grpSp>
        <p:nvGrpSpPr>
          <p:cNvPr id="82" name="Gruppieren 81">
            <a:extLst>
              <a:ext uri="{FF2B5EF4-FFF2-40B4-BE49-F238E27FC236}">
                <a16:creationId xmlns:a16="http://schemas.microsoft.com/office/drawing/2014/main" id="{96825AF6-7B36-487F-9918-C1FB100AA378}"/>
              </a:ext>
            </a:extLst>
          </p:cNvPr>
          <p:cNvGrpSpPr/>
          <p:nvPr/>
        </p:nvGrpSpPr>
        <p:grpSpPr>
          <a:xfrm>
            <a:off x="4353240" y="3226387"/>
            <a:ext cx="405720" cy="183600"/>
            <a:chOff x="4353240" y="3226387"/>
            <a:chExt cx="405720" cy="183600"/>
          </a:xfrm>
        </p:grpSpPr>
        <mc:AlternateContent xmlns:mc="http://schemas.openxmlformats.org/markup-compatibility/2006" xmlns:p14="http://schemas.microsoft.com/office/powerpoint/2010/main">
          <mc:Choice Requires="p14">
            <p:contentPart p14:bwMode="auto" r:id="rId108">
              <p14:nvContentPartPr>
                <p14:cNvPr id="76" name="Freihand 75">
                  <a:extLst>
                    <a:ext uri="{FF2B5EF4-FFF2-40B4-BE49-F238E27FC236}">
                      <a16:creationId xmlns:a16="http://schemas.microsoft.com/office/drawing/2014/main" id="{3951CE44-9E39-4522-8981-1C8F06115B1A}"/>
                    </a:ext>
                  </a:extLst>
                </p14:cNvPr>
                <p14:cNvContentPartPr/>
                <p14:nvPr/>
              </p14:nvContentPartPr>
              <p14:xfrm>
                <a:off x="4353240" y="3275347"/>
                <a:ext cx="204120" cy="134640"/>
              </p14:xfrm>
            </p:contentPart>
          </mc:Choice>
          <mc:Fallback xmlns="">
            <p:pic>
              <p:nvPicPr>
                <p:cNvPr id="76" name="Freihand 75">
                  <a:extLst>
                    <a:ext uri="{FF2B5EF4-FFF2-40B4-BE49-F238E27FC236}">
                      <a16:creationId xmlns:a16="http://schemas.microsoft.com/office/drawing/2014/main" id="{3951CE44-9E39-4522-8981-1C8F06115B1A}"/>
                    </a:ext>
                  </a:extLst>
                </p:cNvPr>
                <p:cNvPicPr/>
                <p:nvPr/>
              </p:nvPicPr>
              <p:blipFill>
                <a:blip r:embed="rId109"/>
                <a:stretch>
                  <a:fillRect/>
                </a:stretch>
              </p:blipFill>
              <p:spPr>
                <a:xfrm>
                  <a:off x="4348920" y="3271027"/>
                  <a:ext cx="2127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7" name="Freihand 76">
                  <a:extLst>
                    <a:ext uri="{FF2B5EF4-FFF2-40B4-BE49-F238E27FC236}">
                      <a16:creationId xmlns:a16="http://schemas.microsoft.com/office/drawing/2014/main" id="{64427E19-7CBF-4FDF-81FE-E21901585F41}"/>
                    </a:ext>
                  </a:extLst>
                </p14:cNvPr>
                <p14:cNvContentPartPr/>
                <p14:nvPr/>
              </p14:nvContentPartPr>
              <p14:xfrm>
                <a:off x="4603440" y="3226387"/>
                <a:ext cx="138240" cy="132480"/>
              </p14:xfrm>
            </p:contentPart>
          </mc:Choice>
          <mc:Fallback xmlns="">
            <p:pic>
              <p:nvPicPr>
                <p:cNvPr id="77" name="Freihand 76">
                  <a:extLst>
                    <a:ext uri="{FF2B5EF4-FFF2-40B4-BE49-F238E27FC236}">
                      <a16:creationId xmlns:a16="http://schemas.microsoft.com/office/drawing/2014/main" id="{64427E19-7CBF-4FDF-81FE-E21901585F41}"/>
                    </a:ext>
                  </a:extLst>
                </p:cNvPr>
                <p:cNvPicPr/>
                <p:nvPr/>
              </p:nvPicPr>
              <p:blipFill>
                <a:blip r:embed="rId111"/>
                <a:stretch>
                  <a:fillRect/>
                </a:stretch>
              </p:blipFill>
              <p:spPr>
                <a:xfrm>
                  <a:off x="4599120" y="3222067"/>
                  <a:ext cx="1468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8" name="Freihand 77">
                  <a:extLst>
                    <a:ext uri="{FF2B5EF4-FFF2-40B4-BE49-F238E27FC236}">
                      <a16:creationId xmlns:a16="http://schemas.microsoft.com/office/drawing/2014/main" id="{2316D3F9-E598-4B56-B1C5-4AF1D4120F14}"/>
                    </a:ext>
                  </a:extLst>
                </p14:cNvPr>
                <p14:cNvContentPartPr/>
                <p14:nvPr/>
              </p14:nvContentPartPr>
              <p14:xfrm>
                <a:off x="4686960" y="3297667"/>
                <a:ext cx="72000" cy="62280"/>
              </p14:xfrm>
            </p:contentPart>
          </mc:Choice>
          <mc:Fallback xmlns="">
            <p:pic>
              <p:nvPicPr>
                <p:cNvPr id="78" name="Freihand 77">
                  <a:extLst>
                    <a:ext uri="{FF2B5EF4-FFF2-40B4-BE49-F238E27FC236}">
                      <a16:creationId xmlns:a16="http://schemas.microsoft.com/office/drawing/2014/main" id="{2316D3F9-E598-4B56-B1C5-4AF1D4120F14}"/>
                    </a:ext>
                  </a:extLst>
                </p:cNvPr>
                <p:cNvPicPr/>
                <p:nvPr/>
              </p:nvPicPr>
              <p:blipFill>
                <a:blip r:embed="rId113"/>
                <a:stretch>
                  <a:fillRect/>
                </a:stretch>
              </p:blipFill>
              <p:spPr>
                <a:xfrm>
                  <a:off x="4682640" y="3293347"/>
                  <a:ext cx="80640" cy="70920"/>
                </a:xfrm>
                <a:prstGeom prst="rect">
                  <a:avLst/>
                </a:prstGeom>
              </p:spPr>
            </p:pic>
          </mc:Fallback>
        </mc:AlternateContent>
      </p:grpSp>
      <p:grpSp>
        <p:nvGrpSpPr>
          <p:cNvPr id="81" name="Gruppieren 80">
            <a:extLst>
              <a:ext uri="{FF2B5EF4-FFF2-40B4-BE49-F238E27FC236}">
                <a16:creationId xmlns:a16="http://schemas.microsoft.com/office/drawing/2014/main" id="{26687295-BE94-4B76-9A67-7E9507576EAB}"/>
              </a:ext>
            </a:extLst>
          </p:cNvPr>
          <p:cNvGrpSpPr/>
          <p:nvPr/>
        </p:nvGrpSpPr>
        <p:grpSpPr>
          <a:xfrm>
            <a:off x="4968840" y="3134587"/>
            <a:ext cx="478080" cy="287640"/>
            <a:chOff x="4968840" y="3134587"/>
            <a:chExt cx="478080" cy="287640"/>
          </a:xfrm>
        </p:grpSpPr>
        <mc:AlternateContent xmlns:mc="http://schemas.openxmlformats.org/markup-compatibility/2006" xmlns:p14="http://schemas.microsoft.com/office/powerpoint/2010/main">
          <mc:Choice Requires="p14">
            <p:contentPart p14:bwMode="auto" r:id="rId114">
              <p14:nvContentPartPr>
                <p14:cNvPr id="79" name="Freihand 78">
                  <a:extLst>
                    <a:ext uri="{FF2B5EF4-FFF2-40B4-BE49-F238E27FC236}">
                      <a16:creationId xmlns:a16="http://schemas.microsoft.com/office/drawing/2014/main" id="{20399126-07A7-41D8-84F6-D7450382C652}"/>
                    </a:ext>
                  </a:extLst>
                </p14:cNvPr>
                <p14:cNvContentPartPr/>
                <p14:nvPr/>
              </p14:nvContentPartPr>
              <p14:xfrm>
                <a:off x="4968840" y="3266347"/>
                <a:ext cx="296640" cy="77040"/>
              </p14:xfrm>
            </p:contentPart>
          </mc:Choice>
          <mc:Fallback xmlns="">
            <p:pic>
              <p:nvPicPr>
                <p:cNvPr id="79" name="Freihand 78">
                  <a:extLst>
                    <a:ext uri="{FF2B5EF4-FFF2-40B4-BE49-F238E27FC236}">
                      <a16:creationId xmlns:a16="http://schemas.microsoft.com/office/drawing/2014/main" id="{20399126-07A7-41D8-84F6-D7450382C652}"/>
                    </a:ext>
                  </a:extLst>
                </p:cNvPr>
                <p:cNvPicPr/>
                <p:nvPr/>
              </p:nvPicPr>
              <p:blipFill>
                <a:blip r:embed="rId115"/>
                <a:stretch>
                  <a:fillRect/>
                </a:stretch>
              </p:blipFill>
              <p:spPr>
                <a:xfrm>
                  <a:off x="4964520" y="3262027"/>
                  <a:ext cx="3052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0" name="Freihand 79">
                  <a:extLst>
                    <a:ext uri="{FF2B5EF4-FFF2-40B4-BE49-F238E27FC236}">
                      <a16:creationId xmlns:a16="http://schemas.microsoft.com/office/drawing/2014/main" id="{72DDD672-7903-4CD5-8007-15705432DA81}"/>
                    </a:ext>
                  </a:extLst>
                </p14:cNvPr>
                <p14:cNvContentPartPr/>
                <p14:nvPr/>
              </p14:nvContentPartPr>
              <p14:xfrm>
                <a:off x="5310120" y="3134587"/>
                <a:ext cx="136800" cy="287640"/>
              </p14:xfrm>
            </p:contentPart>
          </mc:Choice>
          <mc:Fallback xmlns="">
            <p:pic>
              <p:nvPicPr>
                <p:cNvPr id="80" name="Freihand 79">
                  <a:extLst>
                    <a:ext uri="{FF2B5EF4-FFF2-40B4-BE49-F238E27FC236}">
                      <a16:creationId xmlns:a16="http://schemas.microsoft.com/office/drawing/2014/main" id="{72DDD672-7903-4CD5-8007-15705432DA81}"/>
                    </a:ext>
                  </a:extLst>
                </p:cNvPr>
                <p:cNvPicPr/>
                <p:nvPr/>
              </p:nvPicPr>
              <p:blipFill>
                <a:blip r:embed="rId117"/>
                <a:stretch>
                  <a:fillRect/>
                </a:stretch>
              </p:blipFill>
              <p:spPr>
                <a:xfrm>
                  <a:off x="5305800" y="3130267"/>
                  <a:ext cx="145440" cy="296280"/>
                </a:xfrm>
                <a:prstGeom prst="rect">
                  <a:avLst/>
                </a:prstGeom>
              </p:spPr>
            </p:pic>
          </mc:Fallback>
        </mc:AlternateContent>
      </p:grpSp>
      <p:grpSp>
        <p:nvGrpSpPr>
          <p:cNvPr id="101" name="Gruppieren 100">
            <a:extLst>
              <a:ext uri="{FF2B5EF4-FFF2-40B4-BE49-F238E27FC236}">
                <a16:creationId xmlns:a16="http://schemas.microsoft.com/office/drawing/2014/main" id="{2F9A9EAB-21C0-41AD-9C06-48DAC3682CDE}"/>
              </a:ext>
            </a:extLst>
          </p:cNvPr>
          <p:cNvGrpSpPr/>
          <p:nvPr/>
        </p:nvGrpSpPr>
        <p:grpSpPr>
          <a:xfrm>
            <a:off x="6420720" y="2344747"/>
            <a:ext cx="668880" cy="226440"/>
            <a:chOff x="6420720" y="2344747"/>
            <a:chExt cx="668880" cy="226440"/>
          </a:xfrm>
        </p:grpSpPr>
        <mc:AlternateContent xmlns:mc="http://schemas.openxmlformats.org/markup-compatibility/2006" xmlns:p14="http://schemas.microsoft.com/office/powerpoint/2010/main">
          <mc:Choice Requires="p14">
            <p:contentPart p14:bwMode="auto" r:id="rId118">
              <p14:nvContentPartPr>
                <p14:cNvPr id="83" name="Freihand 82">
                  <a:extLst>
                    <a:ext uri="{FF2B5EF4-FFF2-40B4-BE49-F238E27FC236}">
                      <a16:creationId xmlns:a16="http://schemas.microsoft.com/office/drawing/2014/main" id="{979A4AC9-C660-46C5-9FDB-D83F30A7FC4E}"/>
                    </a:ext>
                  </a:extLst>
                </p14:cNvPr>
                <p14:cNvContentPartPr/>
                <p14:nvPr/>
              </p14:nvContentPartPr>
              <p14:xfrm>
                <a:off x="6420720" y="2415667"/>
                <a:ext cx="125640" cy="155520"/>
              </p14:xfrm>
            </p:contentPart>
          </mc:Choice>
          <mc:Fallback xmlns="">
            <p:pic>
              <p:nvPicPr>
                <p:cNvPr id="83" name="Freihand 82">
                  <a:extLst>
                    <a:ext uri="{FF2B5EF4-FFF2-40B4-BE49-F238E27FC236}">
                      <a16:creationId xmlns:a16="http://schemas.microsoft.com/office/drawing/2014/main" id="{979A4AC9-C660-46C5-9FDB-D83F30A7FC4E}"/>
                    </a:ext>
                  </a:extLst>
                </p:cNvPr>
                <p:cNvPicPr/>
                <p:nvPr/>
              </p:nvPicPr>
              <p:blipFill>
                <a:blip r:embed="rId119"/>
                <a:stretch>
                  <a:fillRect/>
                </a:stretch>
              </p:blipFill>
              <p:spPr>
                <a:xfrm>
                  <a:off x="6416400" y="2411347"/>
                  <a:ext cx="13428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4" name="Freihand 83">
                  <a:extLst>
                    <a:ext uri="{FF2B5EF4-FFF2-40B4-BE49-F238E27FC236}">
                      <a16:creationId xmlns:a16="http://schemas.microsoft.com/office/drawing/2014/main" id="{CF21C27B-B1A3-4A90-9D24-182440339872}"/>
                    </a:ext>
                  </a:extLst>
                </p14:cNvPr>
                <p14:cNvContentPartPr/>
                <p14:nvPr/>
              </p14:nvContentPartPr>
              <p14:xfrm>
                <a:off x="6501000" y="2471107"/>
                <a:ext cx="56880" cy="68400"/>
              </p14:xfrm>
            </p:contentPart>
          </mc:Choice>
          <mc:Fallback xmlns="">
            <p:pic>
              <p:nvPicPr>
                <p:cNvPr id="84" name="Freihand 83">
                  <a:extLst>
                    <a:ext uri="{FF2B5EF4-FFF2-40B4-BE49-F238E27FC236}">
                      <a16:creationId xmlns:a16="http://schemas.microsoft.com/office/drawing/2014/main" id="{CF21C27B-B1A3-4A90-9D24-182440339872}"/>
                    </a:ext>
                  </a:extLst>
                </p:cNvPr>
                <p:cNvPicPr/>
                <p:nvPr/>
              </p:nvPicPr>
              <p:blipFill>
                <a:blip r:embed="rId121"/>
                <a:stretch>
                  <a:fillRect/>
                </a:stretch>
              </p:blipFill>
              <p:spPr>
                <a:xfrm>
                  <a:off x="6496680" y="2466787"/>
                  <a:ext cx="655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5" name="Freihand 84">
                  <a:extLst>
                    <a:ext uri="{FF2B5EF4-FFF2-40B4-BE49-F238E27FC236}">
                      <a16:creationId xmlns:a16="http://schemas.microsoft.com/office/drawing/2014/main" id="{6A37AC1A-299D-4C73-8F6C-80EDBBFDDC37}"/>
                    </a:ext>
                  </a:extLst>
                </p14:cNvPr>
                <p14:cNvContentPartPr/>
                <p14:nvPr/>
              </p14:nvContentPartPr>
              <p14:xfrm>
                <a:off x="6620160" y="2383267"/>
                <a:ext cx="33120" cy="154440"/>
              </p14:xfrm>
            </p:contentPart>
          </mc:Choice>
          <mc:Fallback xmlns="">
            <p:pic>
              <p:nvPicPr>
                <p:cNvPr id="85" name="Freihand 84">
                  <a:extLst>
                    <a:ext uri="{FF2B5EF4-FFF2-40B4-BE49-F238E27FC236}">
                      <a16:creationId xmlns:a16="http://schemas.microsoft.com/office/drawing/2014/main" id="{6A37AC1A-299D-4C73-8F6C-80EDBBFDDC37}"/>
                    </a:ext>
                  </a:extLst>
                </p:cNvPr>
                <p:cNvPicPr/>
                <p:nvPr/>
              </p:nvPicPr>
              <p:blipFill>
                <a:blip r:embed="rId123"/>
                <a:stretch>
                  <a:fillRect/>
                </a:stretch>
              </p:blipFill>
              <p:spPr>
                <a:xfrm>
                  <a:off x="6615840" y="2378947"/>
                  <a:ext cx="4176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6" name="Freihand 85">
                  <a:extLst>
                    <a:ext uri="{FF2B5EF4-FFF2-40B4-BE49-F238E27FC236}">
                      <a16:creationId xmlns:a16="http://schemas.microsoft.com/office/drawing/2014/main" id="{B4E6FBCF-8BB4-4931-BCB9-C5D2713B823B}"/>
                    </a:ext>
                  </a:extLst>
                </p14:cNvPr>
                <p14:cNvContentPartPr/>
                <p14:nvPr/>
              </p14:nvContentPartPr>
              <p14:xfrm>
                <a:off x="6659040" y="2452027"/>
                <a:ext cx="145080" cy="88200"/>
              </p14:xfrm>
            </p:contentPart>
          </mc:Choice>
          <mc:Fallback xmlns="">
            <p:pic>
              <p:nvPicPr>
                <p:cNvPr id="86" name="Freihand 85">
                  <a:extLst>
                    <a:ext uri="{FF2B5EF4-FFF2-40B4-BE49-F238E27FC236}">
                      <a16:creationId xmlns:a16="http://schemas.microsoft.com/office/drawing/2014/main" id="{B4E6FBCF-8BB4-4931-BCB9-C5D2713B823B}"/>
                    </a:ext>
                  </a:extLst>
                </p:cNvPr>
                <p:cNvPicPr/>
                <p:nvPr/>
              </p:nvPicPr>
              <p:blipFill>
                <a:blip r:embed="rId125"/>
                <a:stretch>
                  <a:fillRect/>
                </a:stretch>
              </p:blipFill>
              <p:spPr>
                <a:xfrm>
                  <a:off x="6654720" y="2447707"/>
                  <a:ext cx="1537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7" name="Freihand 86">
                  <a:extLst>
                    <a:ext uri="{FF2B5EF4-FFF2-40B4-BE49-F238E27FC236}">
                      <a16:creationId xmlns:a16="http://schemas.microsoft.com/office/drawing/2014/main" id="{03E37617-EB1F-444F-AE4D-3BC0D2387FF0}"/>
                    </a:ext>
                  </a:extLst>
                </p14:cNvPr>
                <p14:cNvContentPartPr/>
                <p14:nvPr/>
              </p14:nvContentPartPr>
              <p14:xfrm>
                <a:off x="6845160" y="2358787"/>
                <a:ext cx="17280" cy="156240"/>
              </p14:xfrm>
            </p:contentPart>
          </mc:Choice>
          <mc:Fallback xmlns="">
            <p:pic>
              <p:nvPicPr>
                <p:cNvPr id="87" name="Freihand 86">
                  <a:extLst>
                    <a:ext uri="{FF2B5EF4-FFF2-40B4-BE49-F238E27FC236}">
                      <a16:creationId xmlns:a16="http://schemas.microsoft.com/office/drawing/2014/main" id="{03E37617-EB1F-444F-AE4D-3BC0D2387FF0}"/>
                    </a:ext>
                  </a:extLst>
                </p:cNvPr>
                <p:cNvPicPr/>
                <p:nvPr/>
              </p:nvPicPr>
              <p:blipFill>
                <a:blip r:embed="rId127"/>
                <a:stretch>
                  <a:fillRect/>
                </a:stretch>
              </p:blipFill>
              <p:spPr>
                <a:xfrm>
                  <a:off x="6840840" y="2354467"/>
                  <a:ext cx="2592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8" name="Freihand 87">
                  <a:extLst>
                    <a:ext uri="{FF2B5EF4-FFF2-40B4-BE49-F238E27FC236}">
                      <a16:creationId xmlns:a16="http://schemas.microsoft.com/office/drawing/2014/main" id="{9564A025-0A66-491E-9F06-BA8635616CD1}"/>
                    </a:ext>
                  </a:extLst>
                </p14:cNvPr>
                <p14:cNvContentPartPr/>
                <p14:nvPr/>
              </p14:nvContentPartPr>
              <p14:xfrm>
                <a:off x="6878640" y="2438347"/>
                <a:ext cx="81720" cy="77040"/>
              </p14:xfrm>
            </p:contentPart>
          </mc:Choice>
          <mc:Fallback xmlns="">
            <p:pic>
              <p:nvPicPr>
                <p:cNvPr id="88" name="Freihand 87">
                  <a:extLst>
                    <a:ext uri="{FF2B5EF4-FFF2-40B4-BE49-F238E27FC236}">
                      <a16:creationId xmlns:a16="http://schemas.microsoft.com/office/drawing/2014/main" id="{9564A025-0A66-491E-9F06-BA8635616CD1}"/>
                    </a:ext>
                  </a:extLst>
                </p:cNvPr>
                <p:cNvPicPr/>
                <p:nvPr/>
              </p:nvPicPr>
              <p:blipFill>
                <a:blip r:embed="rId129"/>
                <a:stretch>
                  <a:fillRect/>
                </a:stretch>
              </p:blipFill>
              <p:spPr>
                <a:xfrm>
                  <a:off x="6874320" y="2434027"/>
                  <a:ext cx="903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89" name="Freihand 88">
                  <a:extLst>
                    <a:ext uri="{FF2B5EF4-FFF2-40B4-BE49-F238E27FC236}">
                      <a16:creationId xmlns:a16="http://schemas.microsoft.com/office/drawing/2014/main" id="{D685B2B7-506C-4185-AFAC-FC60CB97C10F}"/>
                    </a:ext>
                  </a:extLst>
                </p14:cNvPr>
                <p14:cNvContentPartPr/>
                <p14:nvPr/>
              </p14:nvContentPartPr>
              <p14:xfrm>
                <a:off x="7002840" y="2453107"/>
                <a:ext cx="22680" cy="9360"/>
              </p14:xfrm>
            </p:contentPart>
          </mc:Choice>
          <mc:Fallback xmlns="">
            <p:pic>
              <p:nvPicPr>
                <p:cNvPr id="89" name="Freihand 88">
                  <a:extLst>
                    <a:ext uri="{FF2B5EF4-FFF2-40B4-BE49-F238E27FC236}">
                      <a16:creationId xmlns:a16="http://schemas.microsoft.com/office/drawing/2014/main" id="{D685B2B7-506C-4185-AFAC-FC60CB97C10F}"/>
                    </a:ext>
                  </a:extLst>
                </p:cNvPr>
                <p:cNvPicPr/>
                <p:nvPr/>
              </p:nvPicPr>
              <p:blipFill>
                <a:blip r:embed="rId131"/>
                <a:stretch>
                  <a:fillRect/>
                </a:stretch>
              </p:blipFill>
              <p:spPr>
                <a:xfrm>
                  <a:off x="6998520" y="2448787"/>
                  <a:ext cx="313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0" name="Freihand 89">
                  <a:extLst>
                    <a:ext uri="{FF2B5EF4-FFF2-40B4-BE49-F238E27FC236}">
                      <a16:creationId xmlns:a16="http://schemas.microsoft.com/office/drawing/2014/main" id="{DA120259-2E5E-4F0E-A1A1-DB874AD85F2D}"/>
                    </a:ext>
                  </a:extLst>
                </p14:cNvPr>
                <p14:cNvContentPartPr/>
                <p14:nvPr/>
              </p14:nvContentPartPr>
              <p14:xfrm>
                <a:off x="6788280" y="2356987"/>
                <a:ext cx="148680" cy="167040"/>
              </p14:xfrm>
            </p:contentPart>
          </mc:Choice>
          <mc:Fallback xmlns="">
            <p:pic>
              <p:nvPicPr>
                <p:cNvPr id="90" name="Freihand 89">
                  <a:extLst>
                    <a:ext uri="{FF2B5EF4-FFF2-40B4-BE49-F238E27FC236}">
                      <a16:creationId xmlns:a16="http://schemas.microsoft.com/office/drawing/2014/main" id="{DA120259-2E5E-4F0E-A1A1-DB874AD85F2D}"/>
                    </a:ext>
                  </a:extLst>
                </p:cNvPr>
                <p:cNvPicPr/>
                <p:nvPr/>
              </p:nvPicPr>
              <p:blipFill>
                <a:blip r:embed="rId133"/>
                <a:stretch>
                  <a:fillRect/>
                </a:stretch>
              </p:blipFill>
              <p:spPr>
                <a:xfrm>
                  <a:off x="6783960" y="2352667"/>
                  <a:ext cx="15732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1" name="Freihand 90">
                  <a:extLst>
                    <a:ext uri="{FF2B5EF4-FFF2-40B4-BE49-F238E27FC236}">
                      <a16:creationId xmlns:a16="http://schemas.microsoft.com/office/drawing/2014/main" id="{27292FBD-7B30-44FB-BBEA-3B3E7954FE92}"/>
                    </a:ext>
                  </a:extLst>
                </p14:cNvPr>
                <p14:cNvContentPartPr/>
                <p14:nvPr/>
              </p14:nvContentPartPr>
              <p14:xfrm>
                <a:off x="6941640" y="2417467"/>
                <a:ext cx="147960" cy="68760"/>
              </p14:xfrm>
            </p:contentPart>
          </mc:Choice>
          <mc:Fallback xmlns="">
            <p:pic>
              <p:nvPicPr>
                <p:cNvPr id="91" name="Freihand 90">
                  <a:extLst>
                    <a:ext uri="{FF2B5EF4-FFF2-40B4-BE49-F238E27FC236}">
                      <a16:creationId xmlns:a16="http://schemas.microsoft.com/office/drawing/2014/main" id="{27292FBD-7B30-44FB-BBEA-3B3E7954FE92}"/>
                    </a:ext>
                  </a:extLst>
                </p:cNvPr>
                <p:cNvPicPr/>
                <p:nvPr/>
              </p:nvPicPr>
              <p:blipFill>
                <a:blip r:embed="rId135"/>
                <a:stretch>
                  <a:fillRect/>
                </a:stretch>
              </p:blipFill>
              <p:spPr>
                <a:xfrm>
                  <a:off x="6937320" y="2413147"/>
                  <a:ext cx="15660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2" name="Freihand 91">
                  <a:extLst>
                    <a:ext uri="{FF2B5EF4-FFF2-40B4-BE49-F238E27FC236}">
                      <a16:creationId xmlns:a16="http://schemas.microsoft.com/office/drawing/2014/main" id="{76E22C1E-04E3-4FBB-8AAC-52420CE8785A}"/>
                    </a:ext>
                  </a:extLst>
                </p14:cNvPr>
                <p14:cNvContentPartPr/>
                <p14:nvPr/>
              </p14:nvContentPartPr>
              <p14:xfrm>
                <a:off x="6745440" y="2344747"/>
                <a:ext cx="45360" cy="12600"/>
              </p14:xfrm>
            </p:contentPart>
          </mc:Choice>
          <mc:Fallback xmlns="">
            <p:pic>
              <p:nvPicPr>
                <p:cNvPr id="92" name="Freihand 91">
                  <a:extLst>
                    <a:ext uri="{FF2B5EF4-FFF2-40B4-BE49-F238E27FC236}">
                      <a16:creationId xmlns:a16="http://schemas.microsoft.com/office/drawing/2014/main" id="{76E22C1E-04E3-4FBB-8AAC-52420CE8785A}"/>
                    </a:ext>
                  </a:extLst>
                </p:cNvPr>
                <p:cNvPicPr/>
                <p:nvPr/>
              </p:nvPicPr>
              <p:blipFill>
                <a:blip r:embed="rId137"/>
                <a:stretch>
                  <a:fillRect/>
                </a:stretch>
              </p:blipFill>
              <p:spPr>
                <a:xfrm>
                  <a:off x="6741120" y="2340427"/>
                  <a:ext cx="54000" cy="21240"/>
                </a:xfrm>
                <a:prstGeom prst="rect">
                  <a:avLst/>
                </a:prstGeom>
              </p:spPr>
            </p:pic>
          </mc:Fallback>
        </mc:AlternateContent>
      </p:grpSp>
      <p:grpSp>
        <p:nvGrpSpPr>
          <p:cNvPr id="100" name="Gruppieren 99">
            <a:extLst>
              <a:ext uri="{FF2B5EF4-FFF2-40B4-BE49-F238E27FC236}">
                <a16:creationId xmlns:a16="http://schemas.microsoft.com/office/drawing/2014/main" id="{9D958050-F8C8-457E-9A26-D2DD2327BBD7}"/>
              </a:ext>
            </a:extLst>
          </p:cNvPr>
          <p:cNvGrpSpPr/>
          <p:nvPr/>
        </p:nvGrpSpPr>
        <p:grpSpPr>
          <a:xfrm>
            <a:off x="6408840" y="3071947"/>
            <a:ext cx="818640" cy="198000"/>
            <a:chOff x="6408840" y="3071947"/>
            <a:chExt cx="818640" cy="198000"/>
          </a:xfrm>
        </p:grpSpPr>
        <mc:AlternateContent xmlns:mc="http://schemas.openxmlformats.org/markup-compatibility/2006" xmlns:p14="http://schemas.microsoft.com/office/powerpoint/2010/main">
          <mc:Choice Requires="p14">
            <p:contentPart p14:bwMode="auto" r:id="rId138">
              <p14:nvContentPartPr>
                <p14:cNvPr id="93" name="Freihand 92">
                  <a:extLst>
                    <a:ext uri="{FF2B5EF4-FFF2-40B4-BE49-F238E27FC236}">
                      <a16:creationId xmlns:a16="http://schemas.microsoft.com/office/drawing/2014/main" id="{720F753C-D47E-4A06-A82D-F75F00E607E9}"/>
                    </a:ext>
                  </a:extLst>
                </p14:cNvPr>
                <p14:cNvContentPartPr/>
                <p14:nvPr/>
              </p14:nvContentPartPr>
              <p14:xfrm>
                <a:off x="6408840" y="3110107"/>
                <a:ext cx="163440" cy="159840"/>
              </p14:xfrm>
            </p:contentPart>
          </mc:Choice>
          <mc:Fallback xmlns="">
            <p:pic>
              <p:nvPicPr>
                <p:cNvPr id="93" name="Freihand 92">
                  <a:extLst>
                    <a:ext uri="{FF2B5EF4-FFF2-40B4-BE49-F238E27FC236}">
                      <a16:creationId xmlns:a16="http://schemas.microsoft.com/office/drawing/2014/main" id="{720F753C-D47E-4A06-A82D-F75F00E607E9}"/>
                    </a:ext>
                  </a:extLst>
                </p:cNvPr>
                <p:cNvPicPr/>
                <p:nvPr/>
              </p:nvPicPr>
              <p:blipFill>
                <a:blip r:embed="rId139"/>
                <a:stretch>
                  <a:fillRect/>
                </a:stretch>
              </p:blipFill>
              <p:spPr>
                <a:xfrm>
                  <a:off x="6404520" y="3105787"/>
                  <a:ext cx="172080" cy="1684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4" name="Freihand 93">
                  <a:extLst>
                    <a:ext uri="{FF2B5EF4-FFF2-40B4-BE49-F238E27FC236}">
                      <a16:creationId xmlns:a16="http://schemas.microsoft.com/office/drawing/2014/main" id="{6AE55511-F94B-482C-AD13-C735DCA0A51E}"/>
                    </a:ext>
                  </a:extLst>
                </p14:cNvPr>
                <p14:cNvContentPartPr/>
                <p14:nvPr/>
              </p14:nvContentPartPr>
              <p14:xfrm>
                <a:off x="6511800" y="3170227"/>
                <a:ext cx="65520" cy="86760"/>
              </p14:xfrm>
            </p:contentPart>
          </mc:Choice>
          <mc:Fallback xmlns="">
            <p:pic>
              <p:nvPicPr>
                <p:cNvPr id="94" name="Freihand 93">
                  <a:extLst>
                    <a:ext uri="{FF2B5EF4-FFF2-40B4-BE49-F238E27FC236}">
                      <a16:creationId xmlns:a16="http://schemas.microsoft.com/office/drawing/2014/main" id="{6AE55511-F94B-482C-AD13-C735DCA0A51E}"/>
                    </a:ext>
                  </a:extLst>
                </p:cNvPr>
                <p:cNvPicPr/>
                <p:nvPr/>
              </p:nvPicPr>
              <p:blipFill>
                <a:blip r:embed="rId141"/>
                <a:stretch>
                  <a:fillRect/>
                </a:stretch>
              </p:blipFill>
              <p:spPr>
                <a:xfrm>
                  <a:off x="6507480" y="3165907"/>
                  <a:ext cx="7416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5" name="Freihand 94">
                  <a:extLst>
                    <a:ext uri="{FF2B5EF4-FFF2-40B4-BE49-F238E27FC236}">
                      <a16:creationId xmlns:a16="http://schemas.microsoft.com/office/drawing/2014/main" id="{7BDFECD4-1435-4CE9-9A11-1620830ADFB4}"/>
                    </a:ext>
                  </a:extLst>
                </p14:cNvPr>
                <p14:cNvContentPartPr/>
                <p14:nvPr/>
              </p14:nvContentPartPr>
              <p14:xfrm>
                <a:off x="6632040" y="3085987"/>
                <a:ext cx="7920" cy="175680"/>
              </p14:xfrm>
            </p:contentPart>
          </mc:Choice>
          <mc:Fallback xmlns="">
            <p:pic>
              <p:nvPicPr>
                <p:cNvPr id="95" name="Freihand 94">
                  <a:extLst>
                    <a:ext uri="{FF2B5EF4-FFF2-40B4-BE49-F238E27FC236}">
                      <a16:creationId xmlns:a16="http://schemas.microsoft.com/office/drawing/2014/main" id="{7BDFECD4-1435-4CE9-9A11-1620830ADFB4}"/>
                    </a:ext>
                  </a:extLst>
                </p:cNvPr>
                <p:cNvPicPr/>
                <p:nvPr/>
              </p:nvPicPr>
              <p:blipFill>
                <a:blip r:embed="rId143"/>
                <a:stretch>
                  <a:fillRect/>
                </a:stretch>
              </p:blipFill>
              <p:spPr>
                <a:xfrm>
                  <a:off x="6627720" y="3081667"/>
                  <a:ext cx="165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6" name="Freihand 95">
                  <a:extLst>
                    <a:ext uri="{FF2B5EF4-FFF2-40B4-BE49-F238E27FC236}">
                      <a16:creationId xmlns:a16="http://schemas.microsoft.com/office/drawing/2014/main" id="{33E4FC54-6176-4BDE-B19E-6E31F5ED5476}"/>
                    </a:ext>
                  </a:extLst>
                </p14:cNvPr>
                <p14:cNvContentPartPr/>
                <p14:nvPr/>
              </p14:nvContentPartPr>
              <p14:xfrm>
                <a:off x="6673800" y="3143227"/>
                <a:ext cx="150840" cy="104040"/>
              </p14:xfrm>
            </p:contentPart>
          </mc:Choice>
          <mc:Fallback xmlns="">
            <p:pic>
              <p:nvPicPr>
                <p:cNvPr id="96" name="Freihand 95">
                  <a:extLst>
                    <a:ext uri="{FF2B5EF4-FFF2-40B4-BE49-F238E27FC236}">
                      <a16:creationId xmlns:a16="http://schemas.microsoft.com/office/drawing/2014/main" id="{33E4FC54-6176-4BDE-B19E-6E31F5ED5476}"/>
                    </a:ext>
                  </a:extLst>
                </p:cNvPr>
                <p:cNvPicPr/>
                <p:nvPr/>
              </p:nvPicPr>
              <p:blipFill>
                <a:blip r:embed="rId145"/>
                <a:stretch>
                  <a:fillRect/>
                </a:stretch>
              </p:blipFill>
              <p:spPr>
                <a:xfrm>
                  <a:off x="6669480" y="3138907"/>
                  <a:ext cx="15948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97" name="Freihand 96">
                  <a:extLst>
                    <a:ext uri="{FF2B5EF4-FFF2-40B4-BE49-F238E27FC236}">
                      <a16:creationId xmlns:a16="http://schemas.microsoft.com/office/drawing/2014/main" id="{8821B86C-EB9E-479A-9CBA-604FB03FDBC5}"/>
                    </a:ext>
                  </a:extLst>
                </p14:cNvPr>
                <p14:cNvContentPartPr/>
                <p14:nvPr/>
              </p14:nvContentPartPr>
              <p14:xfrm>
                <a:off x="6823560" y="3088147"/>
                <a:ext cx="14040" cy="21600"/>
              </p14:xfrm>
            </p:contentPart>
          </mc:Choice>
          <mc:Fallback xmlns="">
            <p:pic>
              <p:nvPicPr>
                <p:cNvPr id="97" name="Freihand 96">
                  <a:extLst>
                    <a:ext uri="{FF2B5EF4-FFF2-40B4-BE49-F238E27FC236}">
                      <a16:creationId xmlns:a16="http://schemas.microsoft.com/office/drawing/2014/main" id="{8821B86C-EB9E-479A-9CBA-604FB03FDBC5}"/>
                    </a:ext>
                  </a:extLst>
                </p:cNvPr>
                <p:cNvPicPr/>
                <p:nvPr/>
              </p:nvPicPr>
              <p:blipFill>
                <a:blip r:embed="rId147"/>
                <a:stretch>
                  <a:fillRect/>
                </a:stretch>
              </p:blipFill>
              <p:spPr>
                <a:xfrm>
                  <a:off x="6819240" y="3083827"/>
                  <a:ext cx="2268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8" name="Freihand 97">
                  <a:extLst>
                    <a:ext uri="{FF2B5EF4-FFF2-40B4-BE49-F238E27FC236}">
                      <a16:creationId xmlns:a16="http://schemas.microsoft.com/office/drawing/2014/main" id="{7E2EFA61-73DF-4027-930C-3CD7ECE17A83}"/>
                    </a:ext>
                  </a:extLst>
                </p14:cNvPr>
                <p14:cNvContentPartPr/>
                <p14:nvPr/>
              </p14:nvContentPartPr>
              <p14:xfrm>
                <a:off x="6870360" y="3071947"/>
                <a:ext cx="117720" cy="146520"/>
              </p14:xfrm>
            </p:contentPart>
          </mc:Choice>
          <mc:Fallback xmlns="">
            <p:pic>
              <p:nvPicPr>
                <p:cNvPr id="98" name="Freihand 97">
                  <a:extLst>
                    <a:ext uri="{FF2B5EF4-FFF2-40B4-BE49-F238E27FC236}">
                      <a16:creationId xmlns:a16="http://schemas.microsoft.com/office/drawing/2014/main" id="{7E2EFA61-73DF-4027-930C-3CD7ECE17A83}"/>
                    </a:ext>
                  </a:extLst>
                </p:cNvPr>
                <p:cNvPicPr/>
                <p:nvPr/>
              </p:nvPicPr>
              <p:blipFill>
                <a:blip r:embed="rId149"/>
                <a:stretch>
                  <a:fillRect/>
                </a:stretch>
              </p:blipFill>
              <p:spPr>
                <a:xfrm>
                  <a:off x="6866040" y="3067627"/>
                  <a:ext cx="1263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9" name="Freihand 98">
                  <a:extLst>
                    <a:ext uri="{FF2B5EF4-FFF2-40B4-BE49-F238E27FC236}">
                      <a16:creationId xmlns:a16="http://schemas.microsoft.com/office/drawing/2014/main" id="{FDFBF68F-896F-4246-B6A5-7450375D432C}"/>
                    </a:ext>
                  </a:extLst>
                </p14:cNvPr>
                <p14:cNvContentPartPr/>
                <p14:nvPr/>
              </p14:nvContentPartPr>
              <p14:xfrm>
                <a:off x="7019400" y="3112267"/>
                <a:ext cx="208080" cy="97920"/>
              </p14:xfrm>
            </p:contentPart>
          </mc:Choice>
          <mc:Fallback xmlns="">
            <p:pic>
              <p:nvPicPr>
                <p:cNvPr id="99" name="Freihand 98">
                  <a:extLst>
                    <a:ext uri="{FF2B5EF4-FFF2-40B4-BE49-F238E27FC236}">
                      <a16:creationId xmlns:a16="http://schemas.microsoft.com/office/drawing/2014/main" id="{FDFBF68F-896F-4246-B6A5-7450375D432C}"/>
                    </a:ext>
                  </a:extLst>
                </p:cNvPr>
                <p:cNvPicPr/>
                <p:nvPr/>
              </p:nvPicPr>
              <p:blipFill>
                <a:blip r:embed="rId151"/>
                <a:stretch>
                  <a:fillRect/>
                </a:stretch>
              </p:blipFill>
              <p:spPr>
                <a:xfrm>
                  <a:off x="7015080" y="3107947"/>
                  <a:ext cx="216720" cy="106560"/>
                </a:xfrm>
                <a:prstGeom prst="rect">
                  <a:avLst/>
                </a:prstGeom>
              </p:spPr>
            </p:pic>
          </mc:Fallback>
        </mc:AlternateContent>
      </p:grpSp>
      <p:grpSp>
        <p:nvGrpSpPr>
          <p:cNvPr id="104" name="Gruppieren 103">
            <a:extLst>
              <a:ext uri="{FF2B5EF4-FFF2-40B4-BE49-F238E27FC236}">
                <a16:creationId xmlns:a16="http://schemas.microsoft.com/office/drawing/2014/main" id="{39D30656-D222-44A9-A0BD-530E645D92F5}"/>
              </a:ext>
            </a:extLst>
          </p:cNvPr>
          <p:cNvGrpSpPr/>
          <p:nvPr/>
        </p:nvGrpSpPr>
        <p:grpSpPr>
          <a:xfrm>
            <a:off x="5758320" y="2398387"/>
            <a:ext cx="205560" cy="208440"/>
            <a:chOff x="5758320" y="2398387"/>
            <a:chExt cx="205560" cy="208440"/>
          </a:xfrm>
        </p:grpSpPr>
        <mc:AlternateContent xmlns:mc="http://schemas.openxmlformats.org/markup-compatibility/2006" xmlns:p14="http://schemas.microsoft.com/office/powerpoint/2010/main">
          <mc:Choice Requires="p14">
            <p:contentPart p14:bwMode="auto" r:id="rId152">
              <p14:nvContentPartPr>
                <p14:cNvPr id="102" name="Freihand 101">
                  <a:extLst>
                    <a:ext uri="{FF2B5EF4-FFF2-40B4-BE49-F238E27FC236}">
                      <a16:creationId xmlns:a16="http://schemas.microsoft.com/office/drawing/2014/main" id="{04A03073-26DC-4FDC-A652-03602801771A}"/>
                    </a:ext>
                  </a:extLst>
                </p14:cNvPr>
                <p14:cNvContentPartPr/>
                <p14:nvPr/>
              </p14:nvContentPartPr>
              <p14:xfrm>
                <a:off x="5758320" y="2400547"/>
                <a:ext cx="141840" cy="206280"/>
              </p14:xfrm>
            </p:contentPart>
          </mc:Choice>
          <mc:Fallback xmlns="">
            <p:pic>
              <p:nvPicPr>
                <p:cNvPr id="102" name="Freihand 101">
                  <a:extLst>
                    <a:ext uri="{FF2B5EF4-FFF2-40B4-BE49-F238E27FC236}">
                      <a16:creationId xmlns:a16="http://schemas.microsoft.com/office/drawing/2014/main" id="{04A03073-26DC-4FDC-A652-03602801771A}"/>
                    </a:ext>
                  </a:extLst>
                </p:cNvPr>
                <p:cNvPicPr/>
                <p:nvPr/>
              </p:nvPicPr>
              <p:blipFill>
                <a:blip r:embed="rId153"/>
                <a:stretch>
                  <a:fillRect/>
                </a:stretch>
              </p:blipFill>
              <p:spPr>
                <a:xfrm>
                  <a:off x="5754000" y="2396227"/>
                  <a:ext cx="1504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3" name="Freihand 102">
                  <a:extLst>
                    <a:ext uri="{FF2B5EF4-FFF2-40B4-BE49-F238E27FC236}">
                      <a16:creationId xmlns:a16="http://schemas.microsoft.com/office/drawing/2014/main" id="{4CFB5700-C9DB-43FF-A065-E6BE646CA648}"/>
                    </a:ext>
                  </a:extLst>
                </p14:cNvPr>
                <p14:cNvContentPartPr/>
                <p14:nvPr/>
              </p14:nvContentPartPr>
              <p14:xfrm>
                <a:off x="5814840" y="2398387"/>
                <a:ext cx="149040" cy="9720"/>
              </p14:xfrm>
            </p:contentPart>
          </mc:Choice>
          <mc:Fallback xmlns="">
            <p:pic>
              <p:nvPicPr>
                <p:cNvPr id="103" name="Freihand 102">
                  <a:extLst>
                    <a:ext uri="{FF2B5EF4-FFF2-40B4-BE49-F238E27FC236}">
                      <a16:creationId xmlns:a16="http://schemas.microsoft.com/office/drawing/2014/main" id="{4CFB5700-C9DB-43FF-A065-E6BE646CA648}"/>
                    </a:ext>
                  </a:extLst>
                </p:cNvPr>
                <p:cNvPicPr/>
                <p:nvPr/>
              </p:nvPicPr>
              <p:blipFill>
                <a:blip r:embed="rId155"/>
                <a:stretch>
                  <a:fillRect/>
                </a:stretch>
              </p:blipFill>
              <p:spPr>
                <a:xfrm>
                  <a:off x="5810520" y="2394067"/>
                  <a:ext cx="157680" cy="18360"/>
                </a:xfrm>
                <a:prstGeom prst="rect">
                  <a:avLst/>
                </a:prstGeom>
              </p:spPr>
            </p:pic>
          </mc:Fallback>
        </mc:AlternateContent>
      </p:grpSp>
      <p:grpSp>
        <p:nvGrpSpPr>
          <p:cNvPr id="113" name="Gruppieren 112">
            <a:extLst>
              <a:ext uri="{FF2B5EF4-FFF2-40B4-BE49-F238E27FC236}">
                <a16:creationId xmlns:a16="http://schemas.microsoft.com/office/drawing/2014/main" id="{C62BB449-2EF3-457B-94CF-988310033128}"/>
              </a:ext>
            </a:extLst>
          </p:cNvPr>
          <p:cNvGrpSpPr/>
          <p:nvPr/>
        </p:nvGrpSpPr>
        <p:grpSpPr>
          <a:xfrm>
            <a:off x="5540520" y="3037387"/>
            <a:ext cx="666720" cy="354960"/>
            <a:chOff x="5540520" y="3037387"/>
            <a:chExt cx="666720" cy="354960"/>
          </a:xfrm>
        </p:grpSpPr>
        <mc:AlternateContent xmlns:mc="http://schemas.openxmlformats.org/markup-compatibility/2006" xmlns:p14="http://schemas.microsoft.com/office/powerpoint/2010/main">
          <mc:Choice Requires="p14">
            <p:contentPart p14:bwMode="auto" r:id="rId156">
              <p14:nvContentPartPr>
                <p14:cNvPr id="105" name="Freihand 104">
                  <a:extLst>
                    <a:ext uri="{FF2B5EF4-FFF2-40B4-BE49-F238E27FC236}">
                      <a16:creationId xmlns:a16="http://schemas.microsoft.com/office/drawing/2014/main" id="{72A834ED-705E-4BDA-8299-AE590CF5F1C3}"/>
                    </a:ext>
                  </a:extLst>
                </p14:cNvPr>
                <p14:cNvContentPartPr/>
                <p14:nvPr/>
              </p14:nvContentPartPr>
              <p14:xfrm>
                <a:off x="5540520" y="3122707"/>
                <a:ext cx="117360" cy="166680"/>
              </p14:xfrm>
            </p:contentPart>
          </mc:Choice>
          <mc:Fallback xmlns="">
            <p:pic>
              <p:nvPicPr>
                <p:cNvPr id="105" name="Freihand 104">
                  <a:extLst>
                    <a:ext uri="{FF2B5EF4-FFF2-40B4-BE49-F238E27FC236}">
                      <a16:creationId xmlns:a16="http://schemas.microsoft.com/office/drawing/2014/main" id="{72A834ED-705E-4BDA-8299-AE590CF5F1C3}"/>
                    </a:ext>
                  </a:extLst>
                </p:cNvPr>
                <p:cNvPicPr/>
                <p:nvPr/>
              </p:nvPicPr>
              <p:blipFill>
                <a:blip r:embed="rId157"/>
                <a:stretch>
                  <a:fillRect/>
                </a:stretch>
              </p:blipFill>
              <p:spPr>
                <a:xfrm>
                  <a:off x="5536200" y="3118387"/>
                  <a:ext cx="1260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06" name="Freihand 105">
                  <a:extLst>
                    <a:ext uri="{FF2B5EF4-FFF2-40B4-BE49-F238E27FC236}">
                      <a16:creationId xmlns:a16="http://schemas.microsoft.com/office/drawing/2014/main" id="{6C57674E-79BD-4738-A912-90FEC97A9895}"/>
                    </a:ext>
                  </a:extLst>
                </p14:cNvPr>
                <p14:cNvContentPartPr/>
                <p14:nvPr/>
              </p14:nvContentPartPr>
              <p14:xfrm>
                <a:off x="5662200" y="3239347"/>
                <a:ext cx="25200" cy="95400"/>
              </p14:xfrm>
            </p:contentPart>
          </mc:Choice>
          <mc:Fallback xmlns="">
            <p:pic>
              <p:nvPicPr>
                <p:cNvPr id="106" name="Freihand 105">
                  <a:extLst>
                    <a:ext uri="{FF2B5EF4-FFF2-40B4-BE49-F238E27FC236}">
                      <a16:creationId xmlns:a16="http://schemas.microsoft.com/office/drawing/2014/main" id="{6C57674E-79BD-4738-A912-90FEC97A9895}"/>
                    </a:ext>
                  </a:extLst>
                </p:cNvPr>
                <p:cNvPicPr/>
                <p:nvPr/>
              </p:nvPicPr>
              <p:blipFill>
                <a:blip r:embed="rId159"/>
                <a:stretch>
                  <a:fillRect/>
                </a:stretch>
              </p:blipFill>
              <p:spPr>
                <a:xfrm>
                  <a:off x="5657880" y="3235027"/>
                  <a:ext cx="3384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7" name="Freihand 106">
                  <a:extLst>
                    <a:ext uri="{FF2B5EF4-FFF2-40B4-BE49-F238E27FC236}">
                      <a16:creationId xmlns:a16="http://schemas.microsoft.com/office/drawing/2014/main" id="{781CDC83-65E6-440A-B813-8BC551B7C5D4}"/>
                    </a:ext>
                  </a:extLst>
                </p14:cNvPr>
                <p14:cNvContentPartPr/>
                <p14:nvPr/>
              </p14:nvContentPartPr>
              <p14:xfrm>
                <a:off x="5716200" y="3150067"/>
                <a:ext cx="88200" cy="130680"/>
              </p14:xfrm>
            </p:contentPart>
          </mc:Choice>
          <mc:Fallback xmlns="">
            <p:pic>
              <p:nvPicPr>
                <p:cNvPr id="107" name="Freihand 106">
                  <a:extLst>
                    <a:ext uri="{FF2B5EF4-FFF2-40B4-BE49-F238E27FC236}">
                      <a16:creationId xmlns:a16="http://schemas.microsoft.com/office/drawing/2014/main" id="{781CDC83-65E6-440A-B813-8BC551B7C5D4}"/>
                    </a:ext>
                  </a:extLst>
                </p:cNvPr>
                <p:cNvPicPr/>
                <p:nvPr/>
              </p:nvPicPr>
              <p:blipFill>
                <a:blip r:embed="rId161"/>
                <a:stretch>
                  <a:fillRect/>
                </a:stretch>
              </p:blipFill>
              <p:spPr>
                <a:xfrm>
                  <a:off x="5711880" y="3145747"/>
                  <a:ext cx="9684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8" name="Freihand 107">
                  <a:extLst>
                    <a:ext uri="{FF2B5EF4-FFF2-40B4-BE49-F238E27FC236}">
                      <a16:creationId xmlns:a16="http://schemas.microsoft.com/office/drawing/2014/main" id="{41D684A7-9249-404A-B9CC-32308660932D}"/>
                    </a:ext>
                  </a:extLst>
                </p14:cNvPr>
                <p14:cNvContentPartPr/>
                <p14:nvPr/>
              </p14:nvContentPartPr>
              <p14:xfrm>
                <a:off x="5762640" y="3131347"/>
                <a:ext cx="224640" cy="55440"/>
              </p14:xfrm>
            </p:contentPart>
          </mc:Choice>
          <mc:Fallback xmlns="">
            <p:pic>
              <p:nvPicPr>
                <p:cNvPr id="108" name="Freihand 107">
                  <a:extLst>
                    <a:ext uri="{FF2B5EF4-FFF2-40B4-BE49-F238E27FC236}">
                      <a16:creationId xmlns:a16="http://schemas.microsoft.com/office/drawing/2014/main" id="{41D684A7-9249-404A-B9CC-32308660932D}"/>
                    </a:ext>
                  </a:extLst>
                </p:cNvPr>
                <p:cNvPicPr/>
                <p:nvPr/>
              </p:nvPicPr>
              <p:blipFill>
                <a:blip r:embed="rId163"/>
                <a:stretch>
                  <a:fillRect/>
                </a:stretch>
              </p:blipFill>
              <p:spPr>
                <a:xfrm>
                  <a:off x="5758320" y="3127027"/>
                  <a:ext cx="23328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9" name="Freihand 108">
                  <a:extLst>
                    <a:ext uri="{FF2B5EF4-FFF2-40B4-BE49-F238E27FC236}">
                      <a16:creationId xmlns:a16="http://schemas.microsoft.com/office/drawing/2014/main" id="{46F1EB4B-9BAA-4A23-ABF2-633362263D34}"/>
                    </a:ext>
                  </a:extLst>
                </p14:cNvPr>
                <p14:cNvContentPartPr/>
                <p14:nvPr/>
              </p14:nvContentPartPr>
              <p14:xfrm>
                <a:off x="5926800" y="3228547"/>
                <a:ext cx="75240" cy="10440"/>
              </p14:xfrm>
            </p:contentPart>
          </mc:Choice>
          <mc:Fallback xmlns="">
            <p:pic>
              <p:nvPicPr>
                <p:cNvPr id="109" name="Freihand 108">
                  <a:extLst>
                    <a:ext uri="{FF2B5EF4-FFF2-40B4-BE49-F238E27FC236}">
                      <a16:creationId xmlns:a16="http://schemas.microsoft.com/office/drawing/2014/main" id="{46F1EB4B-9BAA-4A23-ABF2-633362263D34}"/>
                    </a:ext>
                  </a:extLst>
                </p:cNvPr>
                <p:cNvPicPr/>
                <p:nvPr/>
              </p:nvPicPr>
              <p:blipFill>
                <a:blip r:embed="rId165"/>
                <a:stretch>
                  <a:fillRect/>
                </a:stretch>
              </p:blipFill>
              <p:spPr>
                <a:xfrm>
                  <a:off x="5922480" y="3224227"/>
                  <a:ext cx="838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10" name="Freihand 109">
                  <a:extLst>
                    <a:ext uri="{FF2B5EF4-FFF2-40B4-BE49-F238E27FC236}">
                      <a16:creationId xmlns:a16="http://schemas.microsoft.com/office/drawing/2014/main" id="{64908E1C-E15A-46FB-808F-ECB121410571}"/>
                    </a:ext>
                  </a:extLst>
                </p14:cNvPr>
                <p14:cNvContentPartPr/>
                <p14:nvPr/>
              </p14:nvContentPartPr>
              <p14:xfrm>
                <a:off x="6067920" y="3037387"/>
                <a:ext cx="102240" cy="119520"/>
              </p14:xfrm>
            </p:contentPart>
          </mc:Choice>
          <mc:Fallback xmlns="">
            <p:pic>
              <p:nvPicPr>
                <p:cNvPr id="110" name="Freihand 109">
                  <a:extLst>
                    <a:ext uri="{FF2B5EF4-FFF2-40B4-BE49-F238E27FC236}">
                      <a16:creationId xmlns:a16="http://schemas.microsoft.com/office/drawing/2014/main" id="{64908E1C-E15A-46FB-808F-ECB121410571}"/>
                    </a:ext>
                  </a:extLst>
                </p:cNvPr>
                <p:cNvPicPr/>
                <p:nvPr/>
              </p:nvPicPr>
              <p:blipFill>
                <a:blip r:embed="rId167"/>
                <a:stretch>
                  <a:fillRect/>
                </a:stretch>
              </p:blipFill>
              <p:spPr>
                <a:xfrm>
                  <a:off x="6063600" y="3033067"/>
                  <a:ext cx="11088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1" name="Freihand 110">
                  <a:extLst>
                    <a:ext uri="{FF2B5EF4-FFF2-40B4-BE49-F238E27FC236}">
                      <a16:creationId xmlns:a16="http://schemas.microsoft.com/office/drawing/2014/main" id="{AA79C36D-E1FA-4ACC-92C6-E569B2F0B91F}"/>
                    </a:ext>
                  </a:extLst>
                </p14:cNvPr>
                <p14:cNvContentPartPr/>
                <p14:nvPr/>
              </p14:nvContentPartPr>
              <p14:xfrm>
                <a:off x="6055680" y="3170227"/>
                <a:ext cx="151560" cy="16560"/>
              </p14:xfrm>
            </p:contentPart>
          </mc:Choice>
          <mc:Fallback xmlns="">
            <p:pic>
              <p:nvPicPr>
                <p:cNvPr id="111" name="Freihand 110">
                  <a:extLst>
                    <a:ext uri="{FF2B5EF4-FFF2-40B4-BE49-F238E27FC236}">
                      <a16:creationId xmlns:a16="http://schemas.microsoft.com/office/drawing/2014/main" id="{AA79C36D-E1FA-4ACC-92C6-E569B2F0B91F}"/>
                    </a:ext>
                  </a:extLst>
                </p:cNvPr>
                <p:cNvPicPr/>
                <p:nvPr/>
              </p:nvPicPr>
              <p:blipFill>
                <a:blip r:embed="rId169"/>
                <a:stretch>
                  <a:fillRect/>
                </a:stretch>
              </p:blipFill>
              <p:spPr>
                <a:xfrm>
                  <a:off x="6051360" y="3165907"/>
                  <a:ext cx="1602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2" name="Freihand 111">
                  <a:extLst>
                    <a:ext uri="{FF2B5EF4-FFF2-40B4-BE49-F238E27FC236}">
                      <a16:creationId xmlns:a16="http://schemas.microsoft.com/office/drawing/2014/main" id="{E402430A-8EFB-4CC0-8D64-66B53E54C9E5}"/>
                    </a:ext>
                  </a:extLst>
                </p14:cNvPr>
                <p14:cNvContentPartPr/>
                <p14:nvPr/>
              </p14:nvContentPartPr>
              <p14:xfrm>
                <a:off x="6039120" y="3240787"/>
                <a:ext cx="148680" cy="151560"/>
              </p14:xfrm>
            </p:contentPart>
          </mc:Choice>
          <mc:Fallback xmlns="">
            <p:pic>
              <p:nvPicPr>
                <p:cNvPr id="112" name="Freihand 111">
                  <a:extLst>
                    <a:ext uri="{FF2B5EF4-FFF2-40B4-BE49-F238E27FC236}">
                      <a16:creationId xmlns:a16="http://schemas.microsoft.com/office/drawing/2014/main" id="{E402430A-8EFB-4CC0-8D64-66B53E54C9E5}"/>
                    </a:ext>
                  </a:extLst>
                </p:cNvPr>
                <p:cNvPicPr/>
                <p:nvPr/>
              </p:nvPicPr>
              <p:blipFill>
                <a:blip r:embed="rId171"/>
                <a:stretch>
                  <a:fillRect/>
                </a:stretch>
              </p:blipFill>
              <p:spPr>
                <a:xfrm>
                  <a:off x="6034800" y="3236467"/>
                  <a:ext cx="157320" cy="1602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2">
            <p14:nvContentPartPr>
              <p14:cNvPr id="114" name="Freihand 113">
                <a:extLst>
                  <a:ext uri="{FF2B5EF4-FFF2-40B4-BE49-F238E27FC236}">
                    <a16:creationId xmlns:a16="http://schemas.microsoft.com/office/drawing/2014/main" id="{643324C3-5023-4E2E-B925-281E6F09C707}"/>
                  </a:ext>
                </a:extLst>
              </p14:cNvPr>
              <p14:cNvContentPartPr/>
              <p14:nvPr/>
            </p14:nvContentPartPr>
            <p14:xfrm>
              <a:off x="795720" y="4889587"/>
              <a:ext cx="360" cy="360"/>
            </p14:xfrm>
          </p:contentPart>
        </mc:Choice>
        <mc:Fallback xmlns="">
          <p:pic>
            <p:nvPicPr>
              <p:cNvPr id="114" name="Freihand 113">
                <a:extLst>
                  <a:ext uri="{FF2B5EF4-FFF2-40B4-BE49-F238E27FC236}">
                    <a16:creationId xmlns:a16="http://schemas.microsoft.com/office/drawing/2014/main" id="{643324C3-5023-4E2E-B925-281E6F09C707}"/>
                  </a:ext>
                </a:extLst>
              </p:cNvPr>
              <p:cNvPicPr/>
              <p:nvPr/>
            </p:nvPicPr>
            <p:blipFill>
              <a:blip r:embed="rId55"/>
              <a:stretch>
                <a:fillRect/>
              </a:stretch>
            </p:blipFill>
            <p:spPr>
              <a:xfrm>
                <a:off x="791400" y="48852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15" name="Freihand 114">
                <a:extLst>
                  <a:ext uri="{FF2B5EF4-FFF2-40B4-BE49-F238E27FC236}">
                    <a16:creationId xmlns:a16="http://schemas.microsoft.com/office/drawing/2014/main" id="{4CE2CE9B-7ADB-4648-AEFD-EA58C72A7594}"/>
                  </a:ext>
                </a:extLst>
              </p14:cNvPr>
              <p14:cNvContentPartPr/>
              <p14:nvPr/>
            </p14:nvContentPartPr>
            <p14:xfrm>
              <a:off x="787080" y="4970227"/>
              <a:ext cx="10440" cy="13320"/>
            </p14:xfrm>
          </p:contentPart>
        </mc:Choice>
        <mc:Fallback xmlns="">
          <p:pic>
            <p:nvPicPr>
              <p:cNvPr id="115" name="Freihand 114">
                <a:extLst>
                  <a:ext uri="{FF2B5EF4-FFF2-40B4-BE49-F238E27FC236}">
                    <a16:creationId xmlns:a16="http://schemas.microsoft.com/office/drawing/2014/main" id="{4CE2CE9B-7ADB-4648-AEFD-EA58C72A7594}"/>
                  </a:ext>
                </a:extLst>
              </p:cNvPr>
              <p:cNvPicPr/>
              <p:nvPr/>
            </p:nvPicPr>
            <p:blipFill>
              <a:blip r:embed="rId174"/>
              <a:stretch>
                <a:fillRect/>
              </a:stretch>
            </p:blipFill>
            <p:spPr>
              <a:xfrm>
                <a:off x="782760" y="4965907"/>
                <a:ext cx="19080" cy="21960"/>
              </a:xfrm>
              <a:prstGeom prst="rect">
                <a:avLst/>
              </a:prstGeom>
            </p:spPr>
          </p:pic>
        </mc:Fallback>
      </mc:AlternateContent>
      <p:grpSp>
        <p:nvGrpSpPr>
          <p:cNvPr id="125" name="Gruppieren 124">
            <a:extLst>
              <a:ext uri="{FF2B5EF4-FFF2-40B4-BE49-F238E27FC236}">
                <a16:creationId xmlns:a16="http://schemas.microsoft.com/office/drawing/2014/main" id="{E32CF342-BCB7-43C4-9535-BF618120E11D}"/>
              </a:ext>
            </a:extLst>
          </p:cNvPr>
          <p:cNvGrpSpPr/>
          <p:nvPr/>
        </p:nvGrpSpPr>
        <p:grpSpPr>
          <a:xfrm>
            <a:off x="1012800" y="4791667"/>
            <a:ext cx="961920" cy="196560"/>
            <a:chOff x="1012800" y="4791667"/>
            <a:chExt cx="961920" cy="196560"/>
          </a:xfrm>
        </p:grpSpPr>
        <mc:AlternateContent xmlns:mc="http://schemas.openxmlformats.org/markup-compatibility/2006" xmlns:p14="http://schemas.microsoft.com/office/powerpoint/2010/main">
          <mc:Choice Requires="p14">
            <p:contentPart p14:bwMode="auto" r:id="rId175">
              <p14:nvContentPartPr>
                <p14:cNvPr id="118" name="Freihand 117">
                  <a:extLst>
                    <a:ext uri="{FF2B5EF4-FFF2-40B4-BE49-F238E27FC236}">
                      <a16:creationId xmlns:a16="http://schemas.microsoft.com/office/drawing/2014/main" id="{424013D8-52F4-43C7-A50E-6D9D1236A7BF}"/>
                    </a:ext>
                  </a:extLst>
                </p14:cNvPr>
                <p14:cNvContentPartPr/>
                <p14:nvPr/>
              </p14:nvContentPartPr>
              <p14:xfrm>
                <a:off x="1099560" y="4864747"/>
                <a:ext cx="20520" cy="123480"/>
              </p14:xfrm>
            </p:contentPart>
          </mc:Choice>
          <mc:Fallback xmlns="">
            <p:pic>
              <p:nvPicPr>
                <p:cNvPr id="118" name="Freihand 117">
                  <a:extLst>
                    <a:ext uri="{FF2B5EF4-FFF2-40B4-BE49-F238E27FC236}">
                      <a16:creationId xmlns:a16="http://schemas.microsoft.com/office/drawing/2014/main" id="{424013D8-52F4-43C7-A50E-6D9D1236A7BF}"/>
                    </a:ext>
                  </a:extLst>
                </p:cNvPr>
                <p:cNvPicPr/>
                <p:nvPr/>
              </p:nvPicPr>
              <p:blipFill>
                <a:blip r:embed="rId176"/>
                <a:stretch>
                  <a:fillRect/>
                </a:stretch>
              </p:blipFill>
              <p:spPr>
                <a:xfrm>
                  <a:off x="1095240" y="4860427"/>
                  <a:ext cx="2916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9" name="Freihand 118">
                  <a:extLst>
                    <a:ext uri="{FF2B5EF4-FFF2-40B4-BE49-F238E27FC236}">
                      <a16:creationId xmlns:a16="http://schemas.microsoft.com/office/drawing/2014/main" id="{E839F311-F849-4D6C-920E-0F8A1D296B09}"/>
                    </a:ext>
                  </a:extLst>
                </p14:cNvPr>
                <p14:cNvContentPartPr/>
                <p14:nvPr/>
              </p14:nvContentPartPr>
              <p14:xfrm>
                <a:off x="1012800" y="4822987"/>
                <a:ext cx="172440" cy="27360"/>
              </p14:xfrm>
            </p:contentPart>
          </mc:Choice>
          <mc:Fallback xmlns="">
            <p:pic>
              <p:nvPicPr>
                <p:cNvPr id="119" name="Freihand 118">
                  <a:extLst>
                    <a:ext uri="{FF2B5EF4-FFF2-40B4-BE49-F238E27FC236}">
                      <a16:creationId xmlns:a16="http://schemas.microsoft.com/office/drawing/2014/main" id="{E839F311-F849-4D6C-920E-0F8A1D296B09}"/>
                    </a:ext>
                  </a:extLst>
                </p:cNvPr>
                <p:cNvPicPr/>
                <p:nvPr/>
              </p:nvPicPr>
              <p:blipFill>
                <a:blip r:embed="rId178"/>
                <a:stretch>
                  <a:fillRect/>
                </a:stretch>
              </p:blipFill>
              <p:spPr>
                <a:xfrm>
                  <a:off x="1008480" y="4818667"/>
                  <a:ext cx="1810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20" name="Freihand 119">
                  <a:extLst>
                    <a:ext uri="{FF2B5EF4-FFF2-40B4-BE49-F238E27FC236}">
                      <a16:creationId xmlns:a16="http://schemas.microsoft.com/office/drawing/2014/main" id="{77723704-50A2-4B0A-818B-F37761C1A13A}"/>
                    </a:ext>
                  </a:extLst>
                </p14:cNvPr>
                <p14:cNvContentPartPr/>
                <p14:nvPr/>
              </p14:nvContentPartPr>
              <p14:xfrm>
                <a:off x="1059240" y="4868707"/>
                <a:ext cx="154080" cy="12240"/>
              </p14:xfrm>
            </p:contentPart>
          </mc:Choice>
          <mc:Fallback xmlns="">
            <p:pic>
              <p:nvPicPr>
                <p:cNvPr id="120" name="Freihand 119">
                  <a:extLst>
                    <a:ext uri="{FF2B5EF4-FFF2-40B4-BE49-F238E27FC236}">
                      <a16:creationId xmlns:a16="http://schemas.microsoft.com/office/drawing/2014/main" id="{77723704-50A2-4B0A-818B-F37761C1A13A}"/>
                    </a:ext>
                  </a:extLst>
                </p:cNvPr>
                <p:cNvPicPr/>
                <p:nvPr/>
              </p:nvPicPr>
              <p:blipFill>
                <a:blip r:embed="rId180"/>
                <a:stretch>
                  <a:fillRect/>
                </a:stretch>
              </p:blipFill>
              <p:spPr>
                <a:xfrm>
                  <a:off x="1054920" y="4864387"/>
                  <a:ext cx="16272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21" name="Freihand 120">
                  <a:extLst>
                    <a:ext uri="{FF2B5EF4-FFF2-40B4-BE49-F238E27FC236}">
                      <a16:creationId xmlns:a16="http://schemas.microsoft.com/office/drawing/2014/main" id="{C2607E47-DACA-4F4E-B00D-2E66D42F8E54}"/>
                    </a:ext>
                  </a:extLst>
                </p14:cNvPr>
                <p14:cNvContentPartPr/>
                <p14:nvPr/>
              </p14:nvContentPartPr>
              <p14:xfrm>
                <a:off x="1196760" y="4791667"/>
                <a:ext cx="225000" cy="154440"/>
              </p14:xfrm>
            </p:contentPart>
          </mc:Choice>
          <mc:Fallback xmlns="">
            <p:pic>
              <p:nvPicPr>
                <p:cNvPr id="121" name="Freihand 120">
                  <a:extLst>
                    <a:ext uri="{FF2B5EF4-FFF2-40B4-BE49-F238E27FC236}">
                      <a16:creationId xmlns:a16="http://schemas.microsoft.com/office/drawing/2014/main" id="{C2607E47-DACA-4F4E-B00D-2E66D42F8E54}"/>
                    </a:ext>
                  </a:extLst>
                </p:cNvPr>
                <p:cNvPicPr/>
                <p:nvPr/>
              </p:nvPicPr>
              <p:blipFill>
                <a:blip r:embed="rId182"/>
                <a:stretch>
                  <a:fillRect/>
                </a:stretch>
              </p:blipFill>
              <p:spPr>
                <a:xfrm>
                  <a:off x="1192440" y="4787347"/>
                  <a:ext cx="23364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22" name="Freihand 121">
                  <a:extLst>
                    <a:ext uri="{FF2B5EF4-FFF2-40B4-BE49-F238E27FC236}">
                      <a16:creationId xmlns:a16="http://schemas.microsoft.com/office/drawing/2014/main" id="{869A577E-FC17-4D4C-ABDA-F355E256B29B}"/>
                    </a:ext>
                  </a:extLst>
                </p14:cNvPr>
                <p14:cNvContentPartPr/>
                <p14:nvPr/>
              </p14:nvContentPartPr>
              <p14:xfrm>
                <a:off x="1553160" y="4809307"/>
                <a:ext cx="223560" cy="167760"/>
              </p14:xfrm>
            </p:contentPart>
          </mc:Choice>
          <mc:Fallback xmlns="">
            <p:pic>
              <p:nvPicPr>
                <p:cNvPr id="122" name="Freihand 121">
                  <a:extLst>
                    <a:ext uri="{FF2B5EF4-FFF2-40B4-BE49-F238E27FC236}">
                      <a16:creationId xmlns:a16="http://schemas.microsoft.com/office/drawing/2014/main" id="{869A577E-FC17-4D4C-ABDA-F355E256B29B}"/>
                    </a:ext>
                  </a:extLst>
                </p:cNvPr>
                <p:cNvPicPr/>
                <p:nvPr/>
              </p:nvPicPr>
              <p:blipFill>
                <a:blip r:embed="rId184"/>
                <a:stretch>
                  <a:fillRect/>
                </a:stretch>
              </p:blipFill>
              <p:spPr>
                <a:xfrm>
                  <a:off x="1548840" y="4804987"/>
                  <a:ext cx="2322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23" name="Freihand 122">
                  <a:extLst>
                    <a:ext uri="{FF2B5EF4-FFF2-40B4-BE49-F238E27FC236}">
                      <a16:creationId xmlns:a16="http://schemas.microsoft.com/office/drawing/2014/main" id="{773A97E6-91FE-43B1-9532-CF787CDC69C0}"/>
                    </a:ext>
                  </a:extLst>
                </p14:cNvPr>
                <p14:cNvContentPartPr/>
                <p14:nvPr/>
              </p14:nvContentPartPr>
              <p14:xfrm>
                <a:off x="1840800" y="4808227"/>
                <a:ext cx="95040" cy="118080"/>
              </p14:xfrm>
            </p:contentPart>
          </mc:Choice>
          <mc:Fallback xmlns="">
            <p:pic>
              <p:nvPicPr>
                <p:cNvPr id="123" name="Freihand 122">
                  <a:extLst>
                    <a:ext uri="{FF2B5EF4-FFF2-40B4-BE49-F238E27FC236}">
                      <a16:creationId xmlns:a16="http://schemas.microsoft.com/office/drawing/2014/main" id="{773A97E6-91FE-43B1-9532-CF787CDC69C0}"/>
                    </a:ext>
                  </a:extLst>
                </p:cNvPr>
                <p:cNvPicPr/>
                <p:nvPr/>
              </p:nvPicPr>
              <p:blipFill>
                <a:blip r:embed="rId186"/>
                <a:stretch>
                  <a:fillRect/>
                </a:stretch>
              </p:blipFill>
              <p:spPr>
                <a:xfrm>
                  <a:off x="1836480" y="4803907"/>
                  <a:ext cx="10368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24" name="Freihand 123">
                  <a:extLst>
                    <a:ext uri="{FF2B5EF4-FFF2-40B4-BE49-F238E27FC236}">
                      <a16:creationId xmlns:a16="http://schemas.microsoft.com/office/drawing/2014/main" id="{611C879C-83B9-40E9-93A5-187117B041B2}"/>
                    </a:ext>
                  </a:extLst>
                </p14:cNvPr>
                <p14:cNvContentPartPr/>
                <p14:nvPr/>
              </p14:nvContentPartPr>
              <p14:xfrm>
                <a:off x="1895160" y="4875187"/>
                <a:ext cx="79560" cy="61200"/>
              </p14:xfrm>
            </p:contentPart>
          </mc:Choice>
          <mc:Fallback xmlns="">
            <p:pic>
              <p:nvPicPr>
                <p:cNvPr id="124" name="Freihand 123">
                  <a:extLst>
                    <a:ext uri="{FF2B5EF4-FFF2-40B4-BE49-F238E27FC236}">
                      <a16:creationId xmlns:a16="http://schemas.microsoft.com/office/drawing/2014/main" id="{611C879C-83B9-40E9-93A5-187117B041B2}"/>
                    </a:ext>
                  </a:extLst>
                </p:cNvPr>
                <p:cNvPicPr/>
                <p:nvPr/>
              </p:nvPicPr>
              <p:blipFill>
                <a:blip r:embed="rId188"/>
                <a:stretch>
                  <a:fillRect/>
                </a:stretch>
              </p:blipFill>
              <p:spPr>
                <a:xfrm>
                  <a:off x="1890840" y="4870867"/>
                  <a:ext cx="88200" cy="69840"/>
                </a:xfrm>
                <a:prstGeom prst="rect">
                  <a:avLst/>
                </a:prstGeom>
              </p:spPr>
            </p:pic>
          </mc:Fallback>
        </mc:AlternateContent>
      </p:grpSp>
      <p:grpSp>
        <p:nvGrpSpPr>
          <p:cNvPr id="131" name="Gruppieren 130">
            <a:extLst>
              <a:ext uri="{FF2B5EF4-FFF2-40B4-BE49-F238E27FC236}">
                <a16:creationId xmlns:a16="http://schemas.microsoft.com/office/drawing/2014/main" id="{AA8FAD50-79EC-46FC-922A-4DD1657BC3DD}"/>
              </a:ext>
            </a:extLst>
          </p:cNvPr>
          <p:cNvGrpSpPr/>
          <p:nvPr/>
        </p:nvGrpSpPr>
        <p:grpSpPr>
          <a:xfrm>
            <a:off x="2498520" y="4737307"/>
            <a:ext cx="1146960" cy="187560"/>
            <a:chOff x="2498520" y="4737307"/>
            <a:chExt cx="1146960" cy="187560"/>
          </a:xfrm>
        </p:grpSpPr>
        <mc:AlternateContent xmlns:mc="http://schemas.openxmlformats.org/markup-compatibility/2006" xmlns:p14="http://schemas.microsoft.com/office/powerpoint/2010/main">
          <mc:Choice Requires="p14">
            <p:contentPart p14:bwMode="auto" r:id="rId189">
              <p14:nvContentPartPr>
                <p14:cNvPr id="126" name="Freihand 125">
                  <a:extLst>
                    <a:ext uri="{FF2B5EF4-FFF2-40B4-BE49-F238E27FC236}">
                      <a16:creationId xmlns:a16="http://schemas.microsoft.com/office/drawing/2014/main" id="{8927D12B-543C-41CC-9E34-0FAF655F92C4}"/>
                    </a:ext>
                  </a:extLst>
                </p14:cNvPr>
                <p14:cNvContentPartPr/>
                <p14:nvPr/>
              </p14:nvContentPartPr>
              <p14:xfrm>
                <a:off x="2498520" y="4829107"/>
                <a:ext cx="357120" cy="95760"/>
              </p14:xfrm>
            </p:contentPart>
          </mc:Choice>
          <mc:Fallback xmlns="">
            <p:pic>
              <p:nvPicPr>
                <p:cNvPr id="126" name="Freihand 125">
                  <a:extLst>
                    <a:ext uri="{FF2B5EF4-FFF2-40B4-BE49-F238E27FC236}">
                      <a16:creationId xmlns:a16="http://schemas.microsoft.com/office/drawing/2014/main" id="{8927D12B-543C-41CC-9E34-0FAF655F92C4}"/>
                    </a:ext>
                  </a:extLst>
                </p:cNvPr>
                <p:cNvPicPr/>
                <p:nvPr/>
              </p:nvPicPr>
              <p:blipFill>
                <a:blip r:embed="rId190"/>
                <a:stretch>
                  <a:fillRect/>
                </a:stretch>
              </p:blipFill>
              <p:spPr>
                <a:xfrm>
                  <a:off x="2494200" y="4824787"/>
                  <a:ext cx="36576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27" name="Freihand 126">
                  <a:extLst>
                    <a:ext uri="{FF2B5EF4-FFF2-40B4-BE49-F238E27FC236}">
                      <a16:creationId xmlns:a16="http://schemas.microsoft.com/office/drawing/2014/main" id="{506C2F25-187F-4677-984B-4FBA1FD003C0}"/>
                    </a:ext>
                  </a:extLst>
                </p14:cNvPr>
                <p14:cNvContentPartPr/>
                <p14:nvPr/>
              </p14:nvContentPartPr>
              <p14:xfrm>
                <a:off x="2883720" y="4811107"/>
                <a:ext cx="149040" cy="96480"/>
              </p14:xfrm>
            </p:contentPart>
          </mc:Choice>
          <mc:Fallback xmlns="">
            <p:pic>
              <p:nvPicPr>
                <p:cNvPr id="127" name="Freihand 126">
                  <a:extLst>
                    <a:ext uri="{FF2B5EF4-FFF2-40B4-BE49-F238E27FC236}">
                      <a16:creationId xmlns:a16="http://schemas.microsoft.com/office/drawing/2014/main" id="{506C2F25-187F-4677-984B-4FBA1FD003C0}"/>
                    </a:ext>
                  </a:extLst>
                </p:cNvPr>
                <p:cNvPicPr/>
                <p:nvPr/>
              </p:nvPicPr>
              <p:blipFill>
                <a:blip r:embed="rId192"/>
                <a:stretch>
                  <a:fillRect/>
                </a:stretch>
              </p:blipFill>
              <p:spPr>
                <a:xfrm>
                  <a:off x="2879400" y="4806787"/>
                  <a:ext cx="1576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28" name="Freihand 127">
                  <a:extLst>
                    <a:ext uri="{FF2B5EF4-FFF2-40B4-BE49-F238E27FC236}">
                      <a16:creationId xmlns:a16="http://schemas.microsoft.com/office/drawing/2014/main" id="{C15AD173-6C13-4388-94E0-90987183C6DC}"/>
                    </a:ext>
                  </a:extLst>
                </p14:cNvPr>
                <p14:cNvContentPartPr/>
                <p14:nvPr/>
              </p14:nvContentPartPr>
              <p14:xfrm>
                <a:off x="2908560" y="4847107"/>
                <a:ext cx="142560" cy="11520"/>
              </p14:xfrm>
            </p:contentPart>
          </mc:Choice>
          <mc:Fallback xmlns="">
            <p:pic>
              <p:nvPicPr>
                <p:cNvPr id="128" name="Freihand 127">
                  <a:extLst>
                    <a:ext uri="{FF2B5EF4-FFF2-40B4-BE49-F238E27FC236}">
                      <a16:creationId xmlns:a16="http://schemas.microsoft.com/office/drawing/2014/main" id="{C15AD173-6C13-4388-94E0-90987183C6DC}"/>
                    </a:ext>
                  </a:extLst>
                </p:cNvPr>
                <p:cNvPicPr/>
                <p:nvPr/>
              </p:nvPicPr>
              <p:blipFill>
                <a:blip r:embed="rId194"/>
                <a:stretch>
                  <a:fillRect/>
                </a:stretch>
              </p:blipFill>
              <p:spPr>
                <a:xfrm>
                  <a:off x="2904240" y="4842787"/>
                  <a:ext cx="1512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29" name="Freihand 128">
                  <a:extLst>
                    <a:ext uri="{FF2B5EF4-FFF2-40B4-BE49-F238E27FC236}">
                      <a16:creationId xmlns:a16="http://schemas.microsoft.com/office/drawing/2014/main" id="{EB3B125B-6E13-40DB-A2B8-7087ED27660D}"/>
                    </a:ext>
                  </a:extLst>
                </p14:cNvPr>
                <p14:cNvContentPartPr/>
                <p14:nvPr/>
              </p14:nvContentPartPr>
              <p14:xfrm>
                <a:off x="3074880" y="4764667"/>
                <a:ext cx="43200" cy="121680"/>
              </p14:xfrm>
            </p:contentPart>
          </mc:Choice>
          <mc:Fallback xmlns="">
            <p:pic>
              <p:nvPicPr>
                <p:cNvPr id="129" name="Freihand 128">
                  <a:extLst>
                    <a:ext uri="{FF2B5EF4-FFF2-40B4-BE49-F238E27FC236}">
                      <a16:creationId xmlns:a16="http://schemas.microsoft.com/office/drawing/2014/main" id="{EB3B125B-6E13-40DB-A2B8-7087ED27660D}"/>
                    </a:ext>
                  </a:extLst>
                </p:cNvPr>
                <p:cNvPicPr/>
                <p:nvPr/>
              </p:nvPicPr>
              <p:blipFill>
                <a:blip r:embed="rId196"/>
                <a:stretch>
                  <a:fillRect/>
                </a:stretch>
              </p:blipFill>
              <p:spPr>
                <a:xfrm>
                  <a:off x="3070560" y="4760347"/>
                  <a:ext cx="5184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30" name="Freihand 129">
                  <a:extLst>
                    <a:ext uri="{FF2B5EF4-FFF2-40B4-BE49-F238E27FC236}">
                      <a16:creationId xmlns:a16="http://schemas.microsoft.com/office/drawing/2014/main" id="{51E63FE4-A35C-41A5-8B0B-B032F9CAA373}"/>
                    </a:ext>
                  </a:extLst>
                </p14:cNvPr>
                <p14:cNvContentPartPr/>
                <p14:nvPr/>
              </p14:nvContentPartPr>
              <p14:xfrm>
                <a:off x="3137520" y="4737307"/>
                <a:ext cx="507960" cy="163440"/>
              </p14:xfrm>
            </p:contentPart>
          </mc:Choice>
          <mc:Fallback xmlns="">
            <p:pic>
              <p:nvPicPr>
                <p:cNvPr id="130" name="Freihand 129">
                  <a:extLst>
                    <a:ext uri="{FF2B5EF4-FFF2-40B4-BE49-F238E27FC236}">
                      <a16:creationId xmlns:a16="http://schemas.microsoft.com/office/drawing/2014/main" id="{51E63FE4-A35C-41A5-8B0B-B032F9CAA373}"/>
                    </a:ext>
                  </a:extLst>
                </p:cNvPr>
                <p:cNvPicPr/>
                <p:nvPr/>
              </p:nvPicPr>
              <p:blipFill>
                <a:blip r:embed="rId198"/>
                <a:stretch>
                  <a:fillRect/>
                </a:stretch>
              </p:blipFill>
              <p:spPr>
                <a:xfrm>
                  <a:off x="3133200" y="4732987"/>
                  <a:ext cx="516600" cy="172080"/>
                </a:xfrm>
                <a:prstGeom prst="rect">
                  <a:avLst/>
                </a:prstGeom>
              </p:spPr>
            </p:pic>
          </mc:Fallback>
        </mc:AlternateContent>
      </p:grpSp>
      <p:grpSp>
        <p:nvGrpSpPr>
          <p:cNvPr id="142" name="Gruppieren 141">
            <a:extLst>
              <a:ext uri="{FF2B5EF4-FFF2-40B4-BE49-F238E27FC236}">
                <a16:creationId xmlns:a16="http://schemas.microsoft.com/office/drawing/2014/main" id="{FDB9DDE0-5174-4712-A1E6-3472A8FFA248}"/>
              </a:ext>
            </a:extLst>
          </p:cNvPr>
          <p:cNvGrpSpPr/>
          <p:nvPr/>
        </p:nvGrpSpPr>
        <p:grpSpPr>
          <a:xfrm>
            <a:off x="4097280" y="4725427"/>
            <a:ext cx="373320" cy="175320"/>
            <a:chOff x="4097280" y="4725427"/>
            <a:chExt cx="373320" cy="175320"/>
          </a:xfrm>
        </p:grpSpPr>
        <mc:AlternateContent xmlns:mc="http://schemas.openxmlformats.org/markup-compatibility/2006" xmlns:p14="http://schemas.microsoft.com/office/powerpoint/2010/main">
          <mc:Choice Requires="p14">
            <p:contentPart p14:bwMode="auto" r:id="rId199">
              <p14:nvContentPartPr>
                <p14:cNvPr id="132" name="Freihand 131">
                  <a:extLst>
                    <a:ext uri="{FF2B5EF4-FFF2-40B4-BE49-F238E27FC236}">
                      <a16:creationId xmlns:a16="http://schemas.microsoft.com/office/drawing/2014/main" id="{9BA04B79-998D-4F2B-94FC-2DA1733582F8}"/>
                    </a:ext>
                  </a:extLst>
                </p14:cNvPr>
                <p14:cNvContentPartPr/>
                <p14:nvPr/>
              </p14:nvContentPartPr>
              <p14:xfrm>
                <a:off x="4162800" y="4767907"/>
                <a:ext cx="32040" cy="132840"/>
              </p14:xfrm>
            </p:contentPart>
          </mc:Choice>
          <mc:Fallback xmlns="">
            <p:pic>
              <p:nvPicPr>
                <p:cNvPr id="132" name="Freihand 131">
                  <a:extLst>
                    <a:ext uri="{FF2B5EF4-FFF2-40B4-BE49-F238E27FC236}">
                      <a16:creationId xmlns:a16="http://schemas.microsoft.com/office/drawing/2014/main" id="{9BA04B79-998D-4F2B-94FC-2DA1733582F8}"/>
                    </a:ext>
                  </a:extLst>
                </p:cNvPr>
                <p:cNvPicPr/>
                <p:nvPr/>
              </p:nvPicPr>
              <p:blipFill>
                <a:blip r:embed="rId200"/>
                <a:stretch>
                  <a:fillRect/>
                </a:stretch>
              </p:blipFill>
              <p:spPr>
                <a:xfrm>
                  <a:off x="4158480" y="4763587"/>
                  <a:ext cx="4068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33" name="Freihand 132">
                  <a:extLst>
                    <a:ext uri="{FF2B5EF4-FFF2-40B4-BE49-F238E27FC236}">
                      <a16:creationId xmlns:a16="http://schemas.microsoft.com/office/drawing/2014/main" id="{EFF531BE-7CD5-499D-84DB-70EAEA0A5D9A}"/>
                    </a:ext>
                  </a:extLst>
                </p14:cNvPr>
                <p14:cNvContentPartPr/>
                <p14:nvPr/>
              </p14:nvContentPartPr>
              <p14:xfrm>
                <a:off x="4097280" y="4740187"/>
                <a:ext cx="166680" cy="90000"/>
              </p14:xfrm>
            </p:contentPart>
          </mc:Choice>
          <mc:Fallback xmlns="">
            <p:pic>
              <p:nvPicPr>
                <p:cNvPr id="133" name="Freihand 132">
                  <a:extLst>
                    <a:ext uri="{FF2B5EF4-FFF2-40B4-BE49-F238E27FC236}">
                      <a16:creationId xmlns:a16="http://schemas.microsoft.com/office/drawing/2014/main" id="{EFF531BE-7CD5-499D-84DB-70EAEA0A5D9A}"/>
                    </a:ext>
                  </a:extLst>
                </p:cNvPr>
                <p:cNvPicPr/>
                <p:nvPr/>
              </p:nvPicPr>
              <p:blipFill>
                <a:blip r:embed="rId202"/>
                <a:stretch>
                  <a:fillRect/>
                </a:stretch>
              </p:blipFill>
              <p:spPr>
                <a:xfrm>
                  <a:off x="4092960" y="4735867"/>
                  <a:ext cx="17532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34" name="Freihand 133">
                  <a:extLst>
                    <a:ext uri="{FF2B5EF4-FFF2-40B4-BE49-F238E27FC236}">
                      <a16:creationId xmlns:a16="http://schemas.microsoft.com/office/drawing/2014/main" id="{72AB4849-694E-4137-AD9D-D6F6622DBB4E}"/>
                    </a:ext>
                  </a:extLst>
                </p14:cNvPr>
                <p14:cNvContentPartPr/>
                <p14:nvPr/>
              </p14:nvContentPartPr>
              <p14:xfrm>
                <a:off x="4304640" y="4725427"/>
                <a:ext cx="165960" cy="161280"/>
              </p14:xfrm>
            </p:contentPart>
          </mc:Choice>
          <mc:Fallback xmlns="">
            <p:pic>
              <p:nvPicPr>
                <p:cNvPr id="134" name="Freihand 133">
                  <a:extLst>
                    <a:ext uri="{FF2B5EF4-FFF2-40B4-BE49-F238E27FC236}">
                      <a16:creationId xmlns:a16="http://schemas.microsoft.com/office/drawing/2014/main" id="{72AB4849-694E-4137-AD9D-D6F6622DBB4E}"/>
                    </a:ext>
                  </a:extLst>
                </p:cNvPr>
                <p:cNvPicPr/>
                <p:nvPr/>
              </p:nvPicPr>
              <p:blipFill>
                <a:blip r:embed="rId204"/>
                <a:stretch>
                  <a:fillRect/>
                </a:stretch>
              </p:blipFill>
              <p:spPr>
                <a:xfrm>
                  <a:off x="4300320" y="4721107"/>
                  <a:ext cx="174600" cy="169920"/>
                </a:xfrm>
                <a:prstGeom prst="rect">
                  <a:avLst/>
                </a:prstGeom>
              </p:spPr>
            </p:pic>
          </mc:Fallback>
        </mc:AlternateContent>
      </p:grpSp>
      <p:grpSp>
        <p:nvGrpSpPr>
          <p:cNvPr id="154" name="Gruppieren 153">
            <a:extLst>
              <a:ext uri="{FF2B5EF4-FFF2-40B4-BE49-F238E27FC236}">
                <a16:creationId xmlns:a16="http://schemas.microsoft.com/office/drawing/2014/main" id="{1DE24789-5748-4D3C-AEE5-88B599D56EFD}"/>
              </a:ext>
            </a:extLst>
          </p:cNvPr>
          <p:cNvGrpSpPr/>
          <p:nvPr/>
        </p:nvGrpSpPr>
        <p:grpSpPr>
          <a:xfrm>
            <a:off x="909840" y="5553067"/>
            <a:ext cx="505800" cy="206280"/>
            <a:chOff x="909840" y="5553067"/>
            <a:chExt cx="505800" cy="206280"/>
          </a:xfrm>
        </p:grpSpPr>
        <mc:AlternateContent xmlns:mc="http://schemas.openxmlformats.org/markup-compatibility/2006" xmlns:p14="http://schemas.microsoft.com/office/powerpoint/2010/main">
          <mc:Choice Requires="p14">
            <p:contentPart p14:bwMode="auto" r:id="rId205">
              <p14:nvContentPartPr>
                <p14:cNvPr id="116" name="Freihand 115">
                  <a:extLst>
                    <a:ext uri="{FF2B5EF4-FFF2-40B4-BE49-F238E27FC236}">
                      <a16:creationId xmlns:a16="http://schemas.microsoft.com/office/drawing/2014/main" id="{51C4CF48-0AD3-4ADB-A409-71F77230A88B}"/>
                    </a:ext>
                  </a:extLst>
                </p14:cNvPr>
                <p14:cNvContentPartPr/>
                <p14:nvPr/>
              </p14:nvContentPartPr>
              <p14:xfrm>
                <a:off x="909840" y="5600227"/>
                <a:ext cx="360" cy="360"/>
              </p14:xfrm>
            </p:contentPart>
          </mc:Choice>
          <mc:Fallback xmlns="">
            <p:pic>
              <p:nvPicPr>
                <p:cNvPr id="116" name="Freihand 115">
                  <a:extLst>
                    <a:ext uri="{FF2B5EF4-FFF2-40B4-BE49-F238E27FC236}">
                      <a16:creationId xmlns:a16="http://schemas.microsoft.com/office/drawing/2014/main" id="{51C4CF48-0AD3-4ADB-A409-71F77230A88B}"/>
                    </a:ext>
                  </a:extLst>
                </p:cNvPr>
                <p:cNvPicPr/>
                <p:nvPr/>
              </p:nvPicPr>
              <p:blipFill>
                <a:blip r:embed="rId55"/>
                <a:stretch>
                  <a:fillRect/>
                </a:stretch>
              </p:blipFill>
              <p:spPr>
                <a:xfrm>
                  <a:off x="905520" y="5595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17" name="Freihand 116">
                  <a:extLst>
                    <a:ext uri="{FF2B5EF4-FFF2-40B4-BE49-F238E27FC236}">
                      <a16:creationId xmlns:a16="http://schemas.microsoft.com/office/drawing/2014/main" id="{928BFD63-4DDB-4F74-B287-DD733CD1F355}"/>
                    </a:ext>
                  </a:extLst>
                </p14:cNvPr>
                <p14:cNvContentPartPr/>
                <p14:nvPr/>
              </p14:nvContentPartPr>
              <p14:xfrm>
                <a:off x="919200" y="5692747"/>
                <a:ext cx="2880" cy="14040"/>
              </p14:xfrm>
            </p:contentPart>
          </mc:Choice>
          <mc:Fallback xmlns="">
            <p:pic>
              <p:nvPicPr>
                <p:cNvPr id="117" name="Freihand 116">
                  <a:extLst>
                    <a:ext uri="{FF2B5EF4-FFF2-40B4-BE49-F238E27FC236}">
                      <a16:creationId xmlns:a16="http://schemas.microsoft.com/office/drawing/2014/main" id="{928BFD63-4DDB-4F74-B287-DD733CD1F355}"/>
                    </a:ext>
                  </a:extLst>
                </p:cNvPr>
                <p:cNvPicPr/>
                <p:nvPr/>
              </p:nvPicPr>
              <p:blipFill>
                <a:blip r:embed="rId207"/>
                <a:stretch>
                  <a:fillRect/>
                </a:stretch>
              </p:blipFill>
              <p:spPr>
                <a:xfrm>
                  <a:off x="914880" y="5688427"/>
                  <a:ext cx="1152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6" name="Freihand 145">
                  <a:extLst>
                    <a:ext uri="{FF2B5EF4-FFF2-40B4-BE49-F238E27FC236}">
                      <a16:creationId xmlns:a16="http://schemas.microsoft.com/office/drawing/2014/main" id="{8DD5311F-C2A5-4EF3-8438-69FC14DDCC57}"/>
                    </a:ext>
                  </a:extLst>
                </p14:cNvPr>
                <p14:cNvContentPartPr/>
                <p14:nvPr/>
              </p14:nvContentPartPr>
              <p14:xfrm>
                <a:off x="1098480" y="5600227"/>
                <a:ext cx="24120" cy="159120"/>
              </p14:xfrm>
            </p:contentPart>
          </mc:Choice>
          <mc:Fallback xmlns="">
            <p:pic>
              <p:nvPicPr>
                <p:cNvPr id="146" name="Freihand 145">
                  <a:extLst>
                    <a:ext uri="{FF2B5EF4-FFF2-40B4-BE49-F238E27FC236}">
                      <a16:creationId xmlns:a16="http://schemas.microsoft.com/office/drawing/2014/main" id="{8DD5311F-C2A5-4EF3-8438-69FC14DDCC57}"/>
                    </a:ext>
                  </a:extLst>
                </p:cNvPr>
                <p:cNvPicPr/>
                <p:nvPr/>
              </p:nvPicPr>
              <p:blipFill>
                <a:blip r:embed="rId209"/>
                <a:stretch>
                  <a:fillRect/>
                </a:stretch>
              </p:blipFill>
              <p:spPr>
                <a:xfrm>
                  <a:off x="1094160" y="5595907"/>
                  <a:ext cx="3276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47" name="Freihand 146">
                  <a:extLst>
                    <a:ext uri="{FF2B5EF4-FFF2-40B4-BE49-F238E27FC236}">
                      <a16:creationId xmlns:a16="http://schemas.microsoft.com/office/drawing/2014/main" id="{A08B719A-0EAB-480A-A08A-E030E2133723}"/>
                    </a:ext>
                  </a:extLst>
                </p14:cNvPr>
                <p14:cNvContentPartPr/>
                <p14:nvPr/>
              </p14:nvContentPartPr>
              <p14:xfrm>
                <a:off x="1000920" y="5553067"/>
                <a:ext cx="218880" cy="41040"/>
              </p14:xfrm>
            </p:contentPart>
          </mc:Choice>
          <mc:Fallback xmlns="">
            <p:pic>
              <p:nvPicPr>
                <p:cNvPr id="147" name="Freihand 146">
                  <a:extLst>
                    <a:ext uri="{FF2B5EF4-FFF2-40B4-BE49-F238E27FC236}">
                      <a16:creationId xmlns:a16="http://schemas.microsoft.com/office/drawing/2014/main" id="{A08B719A-0EAB-480A-A08A-E030E2133723}"/>
                    </a:ext>
                  </a:extLst>
                </p:cNvPr>
                <p:cNvPicPr/>
                <p:nvPr/>
              </p:nvPicPr>
              <p:blipFill>
                <a:blip r:embed="rId211"/>
                <a:stretch>
                  <a:fillRect/>
                </a:stretch>
              </p:blipFill>
              <p:spPr>
                <a:xfrm>
                  <a:off x="996600" y="5548747"/>
                  <a:ext cx="22752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8" name="Freihand 147">
                  <a:extLst>
                    <a:ext uri="{FF2B5EF4-FFF2-40B4-BE49-F238E27FC236}">
                      <a16:creationId xmlns:a16="http://schemas.microsoft.com/office/drawing/2014/main" id="{1396F094-FDF1-47FD-A8A9-0705F1077009}"/>
                    </a:ext>
                  </a:extLst>
                </p14:cNvPr>
                <p14:cNvContentPartPr/>
                <p14:nvPr/>
              </p14:nvContentPartPr>
              <p14:xfrm>
                <a:off x="1047000" y="5650267"/>
                <a:ext cx="145440" cy="6480"/>
              </p14:xfrm>
            </p:contentPart>
          </mc:Choice>
          <mc:Fallback xmlns="">
            <p:pic>
              <p:nvPicPr>
                <p:cNvPr id="148" name="Freihand 147">
                  <a:extLst>
                    <a:ext uri="{FF2B5EF4-FFF2-40B4-BE49-F238E27FC236}">
                      <a16:creationId xmlns:a16="http://schemas.microsoft.com/office/drawing/2014/main" id="{1396F094-FDF1-47FD-A8A9-0705F1077009}"/>
                    </a:ext>
                  </a:extLst>
                </p:cNvPr>
                <p:cNvPicPr/>
                <p:nvPr/>
              </p:nvPicPr>
              <p:blipFill>
                <a:blip r:embed="rId213"/>
                <a:stretch>
                  <a:fillRect/>
                </a:stretch>
              </p:blipFill>
              <p:spPr>
                <a:xfrm>
                  <a:off x="1042680" y="5645947"/>
                  <a:ext cx="15408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9" name="Freihand 148">
                  <a:extLst>
                    <a:ext uri="{FF2B5EF4-FFF2-40B4-BE49-F238E27FC236}">
                      <a16:creationId xmlns:a16="http://schemas.microsoft.com/office/drawing/2014/main" id="{E6BE278F-CBD9-4D44-B980-D6A0B2ACC517}"/>
                    </a:ext>
                  </a:extLst>
                </p14:cNvPr>
                <p14:cNvContentPartPr/>
                <p14:nvPr/>
              </p14:nvContentPartPr>
              <p14:xfrm>
                <a:off x="1205040" y="5557387"/>
                <a:ext cx="210600" cy="133920"/>
              </p14:xfrm>
            </p:contentPart>
          </mc:Choice>
          <mc:Fallback xmlns="">
            <p:pic>
              <p:nvPicPr>
                <p:cNvPr id="149" name="Freihand 148">
                  <a:extLst>
                    <a:ext uri="{FF2B5EF4-FFF2-40B4-BE49-F238E27FC236}">
                      <a16:creationId xmlns:a16="http://schemas.microsoft.com/office/drawing/2014/main" id="{E6BE278F-CBD9-4D44-B980-D6A0B2ACC517}"/>
                    </a:ext>
                  </a:extLst>
                </p:cNvPr>
                <p:cNvPicPr/>
                <p:nvPr/>
              </p:nvPicPr>
              <p:blipFill>
                <a:blip r:embed="rId215"/>
                <a:stretch>
                  <a:fillRect/>
                </a:stretch>
              </p:blipFill>
              <p:spPr>
                <a:xfrm>
                  <a:off x="1200720" y="5553067"/>
                  <a:ext cx="219240" cy="142560"/>
                </a:xfrm>
                <a:prstGeom prst="rect">
                  <a:avLst/>
                </a:prstGeom>
              </p:spPr>
            </p:pic>
          </mc:Fallback>
        </mc:AlternateContent>
      </p:grpSp>
      <p:grpSp>
        <p:nvGrpSpPr>
          <p:cNvPr id="153" name="Gruppieren 152">
            <a:extLst>
              <a:ext uri="{FF2B5EF4-FFF2-40B4-BE49-F238E27FC236}">
                <a16:creationId xmlns:a16="http://schemas.microsoft.com/office/drawing/2014/main" id="{F05EB438-96CE-4E07-9990-2A9620B5E3EC}"/>
              </a:ext>
            </a:extLst>
          </p:cNvPr>
          <p:cNvGrpSpPr/>
          <p:nvPr/>
        </p:nvGrpSpPr>
        <p:grpSpPr>
          <a:xfrm>
            <a:off x="1630200" y="5550907"/>
            <a:ext cx="409320" cy="176760"/>
            <a:chOff x="1630200" y="5550907"/>
            <a:chExt cx="409320" cy="176760"/>
          </a:xfrm>
        </p:grpSpPr>
        <mc:AlternateContent xmlns:mc="http://schemas.openxmlformats.org/markup-compatibility/2006" xmlns:p14="http://schemas.microsoft.com/office/powerpoint/2010/main">
          <mc:Choice Requires="p14">
            <p:contentPart p14:bwMode="auto" r:id="rId216">
              <p14:nvContentPartPr>
                <p14:cNvPr id="150" name="Freihand 149">
                  <a:extLst>
                    <a:ext uri="{FF2B5EF4-FFF2-40B4-BE49-F238E27FC236}">
                      <a16:creationId xmlns:a16="http://schemas.microsoft.com/office/drawing/2014/main" id="{F3B4F3BA-6D58-49C1-9590-F55563795A3F}"/>
                    </a:ext>
                  </a:extLst>
                </p14:cNvPr>
                <p14:cNvContentPartPr/>
                <p14:nvPr/>
              </p14:nvContentPartPr>
              <p14:xfrm>
                <a:off x="1630200" y="5571067"/>
                <a:ext cx="160200" cy="156600"/>
              </p14:xfrm>
            </p:contentPart>
          </mc:Choice>
          <mc:Fallback xmlns="">
            <p:pic>
              <p:nvPicPr>
                <p:cNvPr id="150" name="Freihand 149">
                  <a:extLst>
                    <a:ext uri="{FF2B5EF4-FFF2-40B4-BE49-F238E27FC236}">
                      <a16:creationId xmlns:a16="http://schemas.microsoft.com/office/drawing/2014/main" id="{F3B4F3BA-6D58-49C1-9590-F55563795A3F}"/>
                    </a:ext>
                  </a:extLst>
                </p:cNvPr>
                <p:cNvPicPr/>
                <p:nvPr/>
              </p:nvPicPr>
              <p:blipFill>
                <a:blip r:embed="rId217"/>
                <a:stretch>
                  <a:fillRect/>
                </a:stretch>
              </p:blipFill>
              <p:spPr>
                <a:xfrm>
                  <a:off x="1625880" y="5566747"/>
                  <a:ext cx="1688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1" name="Freihand 150">
                  <a:extLst>
                    <a:ext uri="{FF2B5EF4-FFF2-40B4-BE49-F238E27FC236}">
                      <a16:creationId xmlns:a16="http://schemas.microsoft.com/office/drawing/2014/main" id="{377AF26A-6E9B-4872-A048-D76823E70489}"/>
                    </a:ext>
                  </a:extLst>
                </p14:cNvPr>
                <p14:cNvContentPartPr/>
                <p14:nvPr/>
              </p14:nvContentPartPr>
              <p14:xfrm>
                <a:off x="1876440" y="5550907"/>
                <a:ext cx="152640" cy="134280"/>
              </p14:xfrm>
            </p:contentPart>
          </mc:Choice>
          <mc:Fallback xmlns="">
            <p:pic>
              <p:nvPicPr>
                <p:cNvPr id="151" name="Freihand 150">
                  <a:extLst>
                    <a:ext uri="{FF2B5EF4-FFF2-40B4-BE49-F238E27FC236}">
                      <a16:creationId xmlns:a16="http://schemas.microsoft.com/office/drawing/2014/main" id="{377AF26A-6E9B-4872-A048-D76823E70489}"/>
                    </a:ext>
                  </a:extLst>
                </p:cNvPr>
                <p:cNvPicPr/>
                <p:nvPr/>
              </p:nvPicPr>
              <p:blipFill>
                <a:blip r:embed="rId219"/>
                <a:stretch>
                  <a:fillRect/>
                </a:stretch>
              </p:blipFill>
              <p:spPr>
                <a:xfrm>
                  <a:off x="1872120" y="5546587"/>
                  <a:ext cx="16128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52" name="Freihand 151">
                  <a:extLst>
                    <a:ext uri="{FF2B5EF4-FFF2-40B4-BE49-F238E27FC236}">
                      <a16:creationId xmlns:a16="http://schemas.microsoft.com/office/drawing/2014/main" id="{03849906-12B5-4081-A235-03D8405E53D6}"/>
                    </a:ext>
                  </a:extLst>
                </p14:cNvPr>
                <p14:cNvContentPartPr/>
                <p14:nvPr/>
              </p14:nvContentPartPr>
              <p14:xfrm>
                <a:off x="1970400" y="5621827"/>
                <a:ext cx="69120" cy="62640"/>
              </p14:xfrm>
            </p:contentPart>
          </mc:Choice>
          <mc:Fallback xmlns="">
            <p:pic>
              <p:nvPicPr>
                <p:cNvPr id="152" name="Freihand 151">
                  <a:extLst>
                    <a:ext uri="{FF2B5EF4-FFF2-40B4-BE49-F238E27FC236}">
                      <a16:creationId xmlns:a16="http://schemas.microsoft.com/office/drawing/2014/main" id="{03849906-12B5-4081-A235-03D8405E53D6}"/>
                    </a:ext>
                  </a:extLst>
                </p:cNvPr>
                <p:cNvPicPr/>
                <p:nvPr/>
              </p:nvPicPr>
              <p:blipFill>
                <a:blip r:embed="rId221"/>
                <a:stretch>
                  <a:fillRect/>
                </a:stretch>
              </p:blipFill>
              <p:spPr>
                <a:xfrm>
                  <a:off x="1966080" y="5617507"/>
                  <a:ext cx="77760" cy="71280"/>
                </a:xfrm>
                <a:prstGeom prst="rect">
                  <a:avLst/>
                </a:prstGeom>
              </p:spPr>
            </p:pic>
          </mc:Fallback>
        </mc:AlternateContent>
      </p:grpSp>
      <p:grpSp>
        <p:nvGrpSpPr>
          <p:cNvPr id="168" name="Gruppieren 167">
            <a:extLst>
              <a:ext uri="{FF2B5EF4-FFF2-40B4-BE49-F238E27FC236}">
                <a16:creationId xmlns:a16="http://schemas.microsoft.com/office/drawing/2014/main" id="{9338B9E4-71B5-42DF-8DC6-B0B74F8E6727}"/>
              </a:ext>
            </a:extLst>
          </p:cNvPr>
          <p:cNvGrpSpPr/>
          <p:nvPr/>
        </p:nvGrpSpPr>
        <p:grpSpPr>
          <a:xfrm>
            <a:off x="2681400" y="5411947"/>
            <a:ext cx="1160640" cy="243720"/>
            <a:chOff x="2681400" y="5411947"/>
            <a:chExt cx="1160640" cy="243720"/>
          </a:xfrm>
        </p:grpSpPr>
        <mc:AlternateContent xmlns:mc="http://schemas.openxmlformats.org/markup-compatibility/2006" xmlns:p14="http://schemas.microsoft.com/office/powerpoint/2010/main">
          <mc:Choice Requires="p14">
            <p:contentPart p14:bwMode="auto" r:id="rId222">
              <p14:nvContentPartPr>
                <p14:cNvPr id="156" name="Freihand 155">
                  <a:extLst>
                    <a:ext uri="{FF2B5EF4-FFF2-40B4-BE49-F238E27FC236}">
                      <a16:creationId xmlns:a16="http://schemas.microsoft.com/office/drawing/2014/main" id="{C6FF7F54-0BC2-4C3E-AA12-12C79594C51C}"/>
                    </a:ext>
                  </a:extLst>
                </p14:cNvPr>
                <p14:cNvContentPartPr/>
                <p14:nvPr/>
              </p14:nvContentPartPr>
              <p14:xfrm>
                <a:off x="2681400" y="5551627"/>
                <a:ext cx="399240" cy="104040"/>
              </p14:xfrm>
            </p:contentPart>
          </mc:Choice>
          <mc:Fallback xmlns="">
            <p:pic>
              <p:nvPicPr>
                <p:cNvPr id="156" name="Freihand 155">
                  <a:extLst>
                    <a:ext uri="{FF2B5EF4-FFF2-40B4-BE49-F238E27FC236}">
                      <a16:creationId xmlns:a16="http://schemas.microsoft.com/office/drawing/2014/main" id="{C6FF7F54-0BC2-4C3E-AA12-12C79594C51C}"/>
                    </a:ext>
                  </a:extLst>
                </p:cNvPr>
                <p:cNvPicPr/>
                <p:nvPr/>
              </p:nvPicPr>
              <p:blipFill>
                <a:blip r:embed="rId223"/>
                <a:stretch>
                  <a:fillRect/>
                </a:stretch>
              </p:blipFill>
              <p:spPr>
                <a:xfrm>
                  <a:off x="2677080" y="5547307"/>
                  <a:ext cx="40788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57" name="Freihand 156">
                  <a:extLst>
                    <a:ext uri="{FF2B5EF4-FFF2-40B4-BE49-F238E27FC236}">
                      <a16:creationId xmlns:a16="http://schemas.microsoft.com/office/drawing/2014/main" id="{AB954A32-046C-410A-96F6-3AFE60786C7F}"/>
                    </a:ext>
                  </a:extLst>
                </p14:cNvPr>
                <p14:cNvContentPartPr/>
                <p14:nvPr/>
              </p14:nvContentPartPr>
              <p14:xfrm>
                <a:off x="3007920" y="5553787"/>
                <a:ext cx="163440" cy="68760"/>
              </p14:xfrm>
            </p:contentPart>
          </mc:Choice>
          <mc:Fallback xmlns="">
            <p:pic>
              <p:nvPicPr>
                <p:cNvPr id="157" name="Freihand 156">
                  <a:extLst>
                    <a:ext uri="{FF2B5EF4-FFF2-40B4-BE49-F238E27FC236}">
                      <a16:creationId xmlns:a16="http://schemas.microsoft.com/office/drawing/2014/main" id="{AB954A32-046C-410A-96F6-3AFE60786C7F}"/>
                    </a:ext>
                  </a:extLst>
                </p:cNvPr>
                <p:cNvPicPr/>
                <p:nvPr/>
              </p:nvPicPr>
              <p:blipFill>
                <a:blip r:embed="rId225"/>
                <a:stretch>
                  <a:fillRect/>
                </a:stretch>
              </p:blipFill>
              <p:spPr>
                <a:xfrm>
                  <a:off x="3003600" y="5549467"/>
                  <a:ext cx="17208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58" name="Freihand 157">
                  <a:extLst>
                    <a:ext uri="{FF2B5EF4-FFF2-40B4-BE49-F238E27FC236}">
                      <a16:creationId xmlns:a16="http://schemas.microsoft.com/office/drawing/2014/main" id="{F9E76112-D710-4211-B5BC-43D6613731B0}"/>
                    </a:ext>
                  </a:extLst>
                </p14:cNvPr>
                <p14:cNvContentPartPr/>
                <p14:nvPr/>
              </p14:nvContentPartPr>
              <p14:xfrm>
                <a:off x="3172440" y="5486467"/>
                <a:ext cx="11520" cy="23400"/>
              </p14:xfrm>
            </p:contentPart>
          </mc:Choice>
          <mc:Fallback xmlns="">
            <p:pic>
              <p:nvPicPr>
                <p:cNvPr id="158" name="Freihand 157">
                  <a:extLst>
                    <a:ext uri="{FF2B5EF4-FFF2-40B4-BE49-F238E27FC236}">
                      <a16:creationId xmlns:a16="http://schemas.microsoft.com/office/drawing/2014/main" id="{F9E76112-D710-4211-B5BC-43D6613731B0}"/>
                    </a:ext>
                  </a:extLst>
                </p:cNvPr>
                <p:cNvPicPr/>
                <p:nvPr/>
              </p:nvPicPr>
              <p:blipFill>
                <a:blip r:embed="rId227"/>
                <a:stretch>
                  <a:fillRect/>
                </a:stretch>
              </p:blipFill>
              <p:spPr>
                <a:xfrm>
                  <a:off x="3168120" y="5482147"/>
                  <a:ext cx="20160" cy="3204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9" name="Freihand 158">
                  <a:extLst>
                    <a:ext uri="{FF2B5EF4-FFF2-40B4-BE49-F238E27FC236}">
                      <a16:creationId xmlns:a16="http://schemas.microsoft.com/office/drawing/2014/main" id="{09838C59-C761-4EF5-B158-55A23C6BCE04}"/>
                    </a:ext>
                  </a:extLst>
                </p14:cNvPr>
                <p14:cNvContentPartPr/>
                <p14:nvPr/>
              </p14:nvContentPartPr>
              <p14:xfrm>
                <a:off x="3252000" y="5435347"/>
                <a:ext cx="308520" cy="171000"/>
              </p14:xfrm>
            </p:contentPart>
          </mc:Choice>
          <mc:Fallback xmlns="">
            <p:pic>
              <p:nvPicPr>
                <p:cNvPr id="159" name="Freihand 158">
                  <a:extLst>
                    <a:ext uri="{FF2B5EF4-FFF2-40B4-BE49-F238E27FC236}">
                      <a16:creationId xmlns:a16="http://schemas.microsoft.com/office/drawing/2014/main" id="{09838C59-C761-4EF5-B158-55A23C6BCE04}"/>
                    </a:ext>
                  </a:extLst>
                </p:cNvPr>
                <p:cNvPicPr/>
                <p:nvPr/>
              </p:nvPicPr>
              <p:blipFill>
                <a:blip r:embed="rId229"/>
                <a:stretch>
                  <a:fillRect/>
                </a:stretch>
              </p:blipFill>
              <p:spPr>
                <a:xfrm>
                  <a:off x="3247680" y="5431027"/>
                  <a:ext cx="31716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0" name="Freihand 159">
                  <a:extLst>
                    <a:ext uri="{FF2B5EF4-FFF2-40B4-BE49-F238E27FC236}">
                      <a16:creationId xmlns:a16="http://schemas.microsoft.com/office/drawing/2014/main" id="{E6760534-904E-4484-9995-F7C1FA9B31CC}"/>
                    </a:ext>
                  </a:extLst>
                </p14:cNvPr>
                <p14:cNvContentPartPr/>
                <p14:nvPr/>
              </p14:nvContentPartPr>
              <p14:xfrm>
                <a:off x="3595080" y="5411947"/>
                <a:ext cx="246960" cy="191160"/>
              </p14:xfrm>
            </p:contentPart>
          </mc:Choice>
          <mc:Fallback xmlns="">
            <p:pic>
              <p:nvPicPr>
                <p:cNvPr id="160" name="Freihand 159">
                  <a:extLst>
                    <a:ext uri="{FF2B5EF4-FFF2-40B4-BE49-F238E27FC236}">
                      <a16:creationId xmlns:a16="http://schemas.microsoft.com/office/drawing/2014/main" id="{E6760534-904E-4484-9995-F7C1FA9B31CC}"/>
                    </a:ext>
                  </a:extLst>
                </p:cNvPr>
                <p:cNvPicPr/>
                <p:nvPr/>
              </p:nvPicPr>
              <p:blipFill>
                <a:blip r:embed="rId231"/>
                <a:stretch>
                  <a:fillRect/>
                </a:stretch>
              </p:blipFill>
              <p:spPr>
                <a:xfrm>
                  <a:off x="3590760" y="5407627"/>
                  <a:ext cx="255600" cy="199800"/>
                </a:xfrm>
                <a:prstGeom prst="rect">
                  <a:avLst/>
                </a:prstGeom>
              </p:spPr>
            </p:pic>
          </mc:Fallback>
        </mc:AlternateContent>
      </p:grpSp>
      <p:grpSp>
        <p:nvGrpSpPr>
          <p:cNvPr id="167" name="Gruppieren 166">
            <a:extLst>
              <a:ext uri="{FF2B5EF4-FFF2-40B4-BE49-F238E27FC236}">
                <a16:creationId xmlns:a16="http://schemas.microsoft.com/office/drawing/2014/main" id="{A7FAB3FC-A0A4-42A7-8CCA-F7C6D5AA69B9}"/>
              </a:ext>
            </a:extLst>
          </p:cNvPr>
          <p:cNvGrpSpPr/>
          <p:nvPr/>
        </p:nvGrpSpPr>
        <p:grpSpPr>
          <a:xfrm>
            <a:off x="4155960" y="5383867"/>
            <a:ext cx="304920" cy="152280"/>
            <a:chOff x="4155960" y="5383867"/>
            <a:chExt cx="304920" cy="152280"/>
          </a:xfrm>
        </p:grpSpPr>
        <mc:AlternateContent xmlns:mc="http://schemas.openxmlformats.org/markup-compatibility/2006" xmlns:p14="http://schemas.microsoft.com/office/powerpoint/2010/main">
          <mc:Choice Requires="p14">
            <p:contentPart p14:bwMode="auto" r:id="rId232">
              <p14:nvContentPartPr>
                <p14:cNvPr id="161" name="Freihand 160">
                  <a:extLst>
                    <a:ext uri="{FF2B5EF4-FFF2-40B4-BE49-F238E27FC236}">
                      <a16:creationId xmlns:a16="http://schemas.microsoft.com/office/drawing/2014/main" id="{67038F37-2B8F-497D-8C36-EEFA15D96DBB}"/>
                    </a:ext>
                  </a:extLst>
                </p14:cNvPr>
                <p14:cNvContentPartPr/>
                <p14:nvPr/>
              </p14:nvContentPartPr>
              <p14:xfrm>
                <a:off x="4155960" y="5420587"/>
                <a:ext cx="150840" cy="115560"/>
              </p14:xfrm>
            </p:contentPart>
          </mc:Choice>
          <mc:Fallback xmlns="">
            <p:pic>
              <p:nvPicPr>
                <p:cNvPr id="161" name="Freihand 160">
                  <a:extLst>
                    <a:ext uri="{FF2B5EF4-FFF2-40B4-BE49-F238E27FC236}">
                      <a16:creationId xmlns:a16="http://schemas.microsoft.com/office/drawing/2014/main" id="{67038F37-2B8F-497D-8C36-EEFA15D96DBB}"/>
                    </a:ext>
                  </a:extLst>
                </p:cNvPr>
                <p:cNvPicPr/>
                <p:nvPr/>
              </p:nvPicPr>
              <p:blipFill>
                <a:blip r:embed="rId233"/>
                <a:stretch>
                  <a:fillRect/>
                </a:stretch>
              </p:blipFill>
              <p:spPr>
                <a:xfrm>
                  <a:off x="4151640" y="5416267"/>
                  <a:ext cx="1594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2" name="Freihand 161">
                  <a:extLst>
                    <a:ext uri="{FF2B5EF4-FFF2-40B4-BE49-F238E27FC236}">
                      <a16:creationId xmlns:a16="http://schemas.microsoft.com/office/drawing/2014/main" id="{5EB6A343-FAB1-4A7F-A766-0E4848790984}"/>
                    </a:ext>
                  </a:extLst>
                </p14:cNvPr>
                <p14:cNvContentPartPr/>
                <p14:nvPr/>
              </p14:nvContentPartPr>
              <p14:xfrm>
                <a:off x="4347840" y="5383867"/>
                <a:ext cx="113040" cy="117720"/>
              </p14:xfrm>
            </p:contentPart>
          </mc:Choice>
          <mc:Fallback xmlns="">
            <p:pic>
              <p:nvPicPr>
                <p:cNvPr id="162" name="Freihand 161">
                  <a:extLst>
                    <a:ext uri="{FF2B5EF4-FFF2-40B4-BE49-F238E27FC236}">
                      <a16:creationId xmlns:a16="http://schemas.microsoft.com/office/drawing/2014/main" id="{5EB6A343-FAB1-4A7F-A766-0E4848790984}"/>
                    </a:ext>
                  </a:extLst>
                </p:cNvPr>
                <p:cNvPicPr/>
                <p:nvPr/>
              </p:nvPicPr>
              <p:blipFill>
                <a:blip r:embed="rId235"/>
                <a:stretch>
                  <a:fillRect/>
                </a:stretch>
              </p:blipFill>
              <p:spPr>
                <a:xfrm>
                  <a:off x="4343520" y="5379547"/>
                  <a:ext cx="1216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63" name="Freihand 162">
                  <a:extLst>
                    <a:ext uri="{FF2B5EF4-FFF2-40B4-BE49-F238E27FC236}">
                      <a16:creationId xmlns:a16="http://schemas.microsoft.com/office/drawing/2014/main" id="{8F934D30-D366-40E7-9B73-A273EB7D222C}"/>
                    </a:ext>
                  </a:extLst>
                </p14:cNvPr>
                <p14:cNvContentPartPr/>
                <p14:nvPr/>
              </p14:nvContentPartPr>
              <p14:xfrm>
                <a:off x="4414800" y="5456947"/>
                <a:ext cx="44640" cy="67320"/>
              </p14:xfrm>
            </p:contentPart>
          </mc:Choice>
          <mc:Fallback xmlns="">
            <p:pic>
              <p:nvPicPr>
                <p:cNvPr id="163" name="Freihand 162">
                  <a:extLst>
                    <a:ext uri="{FF2B5EF4-FFF2-40B4-BE49-F238E27FC236}">
                      <a16:creationId xmlns:a16="http://schemas.microsoft.com/office/drawing/2014/main" id="{8F934D30-D366-40E7-9B73-A273EB7D222C}"/>
                    </a:ext>
                  </a:extLst>
                </p:cNvPr>
                <p:cNvPicPr/>
                <p:nvPr/>
              </p:nvPicPr>
              <p:blipFill>
                <a:blip r:embed="rId237"/>
                <a:stretch>
                  <a:fillRect/>
                </a:stretch>
              </p:blipFill>
              <p:spPr>
                <a:xfrm>
                  <a:off x="4410480" y="5452627"/>
                  <a:ext cx="53280" cy="75960"/>
                </a:xfrm>
                <a:prstGeom prst="rect">
                  <a:avLst/>
                </a:prstGeom>
              </p:spPr>
            </p:pic>
          </mc:Fallback>
        </mc:AlternateContent>
      </p:grpSp>
      <p:grpSp>
        <p:nvGrpSpPr>
          <p:cNvPr id="166" name="Gruppieren 165">
            <a:extLst>
              <a:ext uri="{FF2B5EF4-FFF2-40B4-BE49-F238E27FC236}">
                <a16:creationId xmlns:a16="http://schemas.microsoft.com/office/drawing/2014/main" id="{05C2EECF-5D99-4997-AEF0-33CDC470F8E4}"/>
              </a:ext>
            </a:extLst>
          </p:cNvPr>
          <p:cNvGrpSpPr/>
          <p:nvPr/>
        </p:nvGrpSpPr>
        <p:grpSpPr>
          <a:xfrm>
            <a:off x="4867320" y="5354347"/>
            <a:ext cx="330480" cy="313920"/>
            <a:chOff x="4867320" y="5354347"/>
            <a:chExt cx="330480" cy="313920"/>
          </a:xfrm>
        </p:grpSpPr>
        <mc:AlternateContent xmlns:mc="http://schemas.openxmlformats.org/markup-compatibility/2006" xmlns:p14="http://schemas.microsoft.com/office/powerpoint/2010/main">
          <mc:Choice Requires="p14">
            <p:contentPart p14:bwMode="auto" r:id="rId238">
              <p14:nvContentPartPr>
                <p14:cNvPr id="164" name="Freihand 163">
                  <a:extLst>
                    <a:ext uri="{FF2B5EF4-FFF2-40B4-BE49-F238E27FC236}">
                      <a16:creationId xmlns:a16="http://schemas.microsoft.com/office/drawing/2014/main" id="{D3A3D539-31B6-4BFA-A6A0-54A9C06CC6F5}"/>
                    </a:ext>
                  </a:extLst>
                </p14:cNvPr>
                <p14:cNvContentPartPr/>
                <p14:nvPr/>
              </p14:nvContentPartPr>
              <p14:xfrm>
                <a:off x="4867320" y="5409787"/>
                <a:ext cx="224280" cy="82440"/>
              </p14:xfrm>
            </p:contentPart>
          </mc:Choice>
          <mc:Fallback xmlns="">
            <p:pic>
              <p:nvPicPr>
                <p:cNvPr id="164" name="Freihand 163">
                  <a:extLst>
                    <a:ext uri="{FF2B5EF4-FFF2-40B4-BE49-F238E27FC236}">
                      <a16:creationId xmlns:a16="http://schemas.microsoft.com/office/drawing/2014/main" id="{D3A3D539-31B6-4BFA-A6A0-54A9C06CC6F5}"/>
                    </a:ext>
                  </a:extLst>
                </p:cNvPr>
                <p:cNvPicPr/>
                <p:nvPr/>
              </p:nvPicPr>
              <p:blipFill>
                <a:blip r:embed="rId239"/>
                <a:stretch>
                  <a:fillRect/>
                </a:stretch>
              </p:blipFill>
              <p:spPr>
                <a:xfrm>
                  <a:off x="4863000" y="5405467"/>
                  <a:ext cx="2329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65" name="Freihand 164">
                  <a:extLst>
                    <a:ext uri="{FF2B5EF4-FFF2-40B4-BE49-F238E27FC236}">
                      <a16:creationId xmlns:a16="http://schemas.microsoft.com/office/drawing/2014/main" id="{E825374F-C546-4949-9B2A-D3D90D7BDCEB}"/>
                    </a:ext>
                  </a:extLst>
                </p14:cNvPr>
                <p14:cNvContentPartPr/>
                <p14:nvPr/>
              </p14:nvContentPartPr>
              <p14:xfrm>
                <a:off x="5059920" y="5354347"/>
                <a:ext cx="137880" cy="313920"/>
              </p14:xfrm>
            </p:contentPart>
          </mc:Choice>
          <mc:Fallback xmlns="">
            <p:pic>
              <p:nvPicPr>
                <p:cNvPr id="165" name="Freihand 164">
                  <a:extLst>
                    <a:ext uri="{FF2B5EF4-FFF2-40B4-BE49-F238E27FC236}">
                      <a16:creationId xmlns:a16="http://schemas.microsoft.com/office/drawing/2014/main" id="{E825374F-C546-4949-9B2A-D3D90D7BDCEB}"/>
                    </a:ext>
                  </a:extLst>
                </p:cNvPr>
                <p:cNvPicPr/>
                <p:nvPr/>
              </p:nvPicPr>
              <p:blipFill>
                <a:blip r:embed="rId241"/>
                <a:stretch>
                  <a:fillRect/>
                </a:stretch>
              </p:blipFill>
              <p:spPr>
                <a:xfrm>
                  <a:off x="5055600" y="5350027"/>
                  <a:ext cx="146520" cy="322560"/>
                </a:xfrm>
                <a:prstGeom prst="rect">
                  <a:avLst/>
                </a:prstGeom>
              </p:spPr>
            </p:pic>
          </mc:Fallback>
        </mc:AlternateContent>
      </p:grpSp>
      <p:grpSp>
        <p:nvGrpSpPr>
          <p:cNvPr id="183" name="Gruppieren 182">
            <a:extLst>
              <a:ext uri="{FF2B5EF4-FFF2-40B4-BE49-F238E27FC236}">
                <a16:creationId xmlns:a16="http://schemas.microsoft.com/office/drawing/2014/main" id="{0131019D-363E-4068-B641-D5F5072E3BB5}"/>
              </a:ext>
            </a:extLst>
          </p:cNvPr>
          <p:cNvGrpSpPr/>
          <p:nvPr/>
        </p:nvGrpSpPr>
        <p:grpSpPr>
          <a:xfrm>
            <a:off x="4727280" y="4628227"/>
            <a:ext cx="1159920" cy="323280"/>
            <a:chOff x="4727280" y="4628227"/>
            <a:chExt cx="1159920" cy="323280"/>
          </a:xfrm>
        </p:grpSpPr>
        <mc:AlternateContent xmlns:mc="http://schemas.openxmlformats.org/markup-compatibility/2006" xmlns:p14="http://schemas.microsoft.com/office/powerpoint/2010/main">
          <mc:Choice Requires="p14">
            <p:contentPart p14:bwMode="auto" r:id="rId242">
              <p14:nvContentPartPr>
                <p14:cNvPr id="135" name="Freihand 134">
                  <a:extLst>
                    <a:ext uri="{FF2B5EF4-FFF2-40B4-BE49-F238E27FC236}">
                      <a16:creationId xmlns:a16="http://schemas.microsoft.com/office/drawing/2014/main" id="{8606C9D4-0A06-40B2-9D2A-9296A1E768DF}"/>
                    </a:ext>
                  </a:extLst>
                </p14:cNvPr>
                <p14:cNvContentPartPr/>
                <p14:nvPr/>
              </p14:nvContentPartPr>
              <p14:xfrm>
                <a:off x="4727280" y="4776187"/>
                <a:ext cx="253800" cy="70200"/>
              </p14:xfrm>
            </p:contentPart>
          </mc:Choice>
          <mc:Fallback xmlns="">
            <p:pic>
              <p:nvPicPr>
                <p:cNvPr id="135" name="Freihand 134">
                  <a:extLst>
                    <a:ext uri="{FF2B5EF4-FFF2-40B4-BE49-F238E27FC236}">
                      <a16:creationId xmlns:a16="http://schemas.microsoft.com/office/drawing/2014/main" id="{8606C9D4-0A06-40B2-9D2A-9296A1E768DF}"/>
                    </a:ext>
                  </a:extLst>
                </p:cNvPr>
                <p:cNvPicPr/>
                <p:nvPr/>
              </p:nvPicPr>
              <p:blipFill>
                <a:blip r:embed="rId243"/>
                <a:stretch>
                  <a:fillRect/>
                </a:stretch>
              </p:blipFill>
              <p:spPr>
                <a:xfrm>
                  <a:off x="4722960" y="4771867"/>
                  <a:ext cx="2624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36" name="Freihand 135">
                  <a:extLst>
                    <a:ext uri="{FF2B5EF4-FFF2-40B4-BE49-F238E27FC236}">
                      <a16:creationId xmlns:a16="http://schemas.microsoft.com/office/drawing/2014/main" id="{AEDAAC4D-A607-4725-8966-302EDAB1464B}"/>
                    </a:ext>
                  </a:extLst>
                </p14:cNvPr>
                <p14:cNvContentPartPr/>
                <p14:nvPr/>
              </p14:nvContentPartPr>
              <p14:xfrm>
                <a:off x="4993680" y="4701667"/>
                <a:ext cx="96120" cy="249840"/>
              </p14:xfrm>
            </p:contentPart>
          </mc:Choice>
          <mc:Fallback xmlns="">
            <p:pic>
              <p:nvPicPr>
                <p:cNvPr id="136" name="Freihand 135">
                  <a:extLst>
                    <a:ext uri="{FF2B5EF4-FFF2-40B4-BE49-F238E27FC236}">
                      <a16:creationId xmlns:a16="http://schemas.microsoft.com/office/drawing/2014/main" id="{AEDAAC4D-A607-4725-8966-302EDAB1464B}"/>
                    </a:ext>
                  </a:extLst>
                </p:cNvPr>
                <p:cNvPicPr/>
                <p:nvPr/>
              </p:nvPicPr>
              <p:blipFill>
                <a:blip r:embed="rId245"/>
                <a:stretch>
                  <a:fillRect/>
                </a:stretch>
              </p:blipFill>
              <p:spPr>
                <a:xfrm>
                  <a:off x="4989360" y="4697347"/>
                  <a:ext cx="104760" cy="2584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5" name="Freihand 174">
                  <a:extLst>
                    <a:ext uri="{FF2B5EF4-FFF2-40B4-BE49-F238E27FC236}">
                      <a16:creationId xmlns:a16="http://schemas.microsoft.com/office/drawing/2014/main" id="{58E9611A-D3FC-4729-ABA0-FF3A5512582F}"/>
                    </a:ext>
                  </a:extLst>
                </p14:cNvPr>
                <p14:cNvContentPartPr/>
                <p14:nvPr/>
              </p14:nvContentPartPr>
              <p14:xfrm>
                <a:off x="5150640" y="4700587"/>
                <a:ext cx="106200" cy="123840"/>
              </p14:xfrm>
            </p:contentPart>
          </mc:Choice>
          <mc:Fallback xmlns="">
            <p:pic>
              <p:nvPicPr>
                <p:cNvPr id="175" name="Freihand 174">
                  <a:extLst>
                    <a:ext uri="{FF2B5EF4-FFF2-40B4-BE49-F238E27FC236}">
                      <a16:creationId xmlns:a16="http://schemas.microsoft.com/office/drawing/2014/main" id="{58E9611A-D3FC-4729-ABA0-FF3A5512582F}"/>
                    </a:ext>
                  </a:extLst>
                </p:cNvPr>
                <p:cNvPicPr/>
                <p:nvPr/>
              </p:nvPicPr>
              <p:blipFill>
                <a:blip r:embed="rId247"/>
                <a:stretch>
                  <a:fillRect/>
                </a:stretch>
              </p:blipFill>
              <p:spPr>
                <a:xfrm>
                  <a:off x="5146320" y="4696267"/>
                  <a:ext cx="11484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6" name="Freihand 175">
                  <a:extLst>
                    <a:ext uri="{FF2B5EF4-FFF2-40B4-BE49-F238E27FC236}">
                      <a16:creationId xmlns:a16="http://schemas.microsoft.com/office/drawing/2014/main" id="{6D5416F7-0DAA-4B63-B5D2-A09A4B695620}"/>
                    </a:ext>
                  </a:extLst>
                </p14:cNvPr>
                <p14:cNvContentPartPr/>
                <p14:nvPr/>
              </p14:nvContentPartPr>
              <p14:xfrm>
                <a:off x="5268000" y="4779427"/>
                <a:ext cx="19080" cy="97920"/>
              </p14:xfrm>
            </p:contentPart>
          </mc:Choice>
          <mc:Fallback xmlns="">
            <p:pic>
              <p:nvPicPr>
                <p:cNvPr id="176" name="Freihand 175">
                  <a:extLst>
                    <a:ext uri="{FF2B5EF4-FFF2-40B4-BE49-F238E27FC236}">
                      <a16:creationId xmlns:a16="http://schemas.microsoft.com/office/drawing/2014/main" id="{6D5416F7-0DAA-4B63-B5D2-A09A4B695620}"/>
                    </a:ext>
                  </a:extLst>
                </p:cNvPr>
                <p:cNvPicPr/>
                <p:nvPr/>
              </p:nvPicPr>
              <p:blipFill>
                <a:blip r:embed="rId249"/>
                <a:stretch>
                  <a:fillRect/>
                </a:stretch>
              </p:blipFill>
              <p:spPr>
                <a:xfrm>
                  <a:off x="5263680" y="4775107"/>
                  <a:ext cx="277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77" name="Freihand 176">
                  <a:extLst>
                    <a:ext uri="{FF2B5EF4-FFF2-40B4-BE49-F238E27FC236}">
                      <a16:creationId xmlns:a16="http://schemas.microsoft.com/office/drawing/2014/main" id="{1BBA329B-52A2-455B-A4BD-E6F9DAD61680}"/>
                    </a:ext>
                  </a:extLst>
                </p14:cNvPr>
                <p14:cNvContentPartPr/>
                <p14:nvPr/>
              </p14:nvContentPartPr>
              <p14:xfrm>
                <a:off x="5324160" y="4699867"/>
                <a:ext cx="120600" cy="114120"/>
              </p14:xfrm>
            </p:contentPart>
          </mc:Choice>
          <mc:Fallback xmlns="">
            <p:pic>
              <p:nvPicPr>
                <p:cNvPr id="177" name="Freihand 176">
                  <a:extLst>
                    <a:ext uri="{FF2B5EF4-FFF2-40B4-BE49-F238E27FC236}">
                      <a16:creationId xmlns:a16="http://schemas.microsoft.com/office/drawing/2014/main" id="{1BBA329B-52A2-455B-A4BD-E6F9DAD61680}"/>
                    </a:ext>
                  </a:extLst>
                </p:cNvPr>
                <p:cNvPicPr/>
                <p:nvPr/>
              </p:nvPicPr>
              <p:blipFill>
                <a:blip r:embed="rId251"/>
                <a:stretch>
                  <a:fillRect/>
                </a:stretch>
              </p:blipFill>
              <p:spPr>
                <a:xfrm>
                  <a:off x="5319840" y="4695547"/>
                  <a:ext cx="1292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78" name="Freihand 177">
                  <a:extLst>
                    <a:ext uri="{FF2B5EF4-FFF2-40B4-BE49-F238E27FC236}">
                      <a16:creationId xmlns:a16="http://schemas.microsoft.com/office/drawing/2014/main" id="{A0766E5A-6BEA-4730-AE8C-B9B5D61AEAC2}"/>
                    </a:ext>
                  </a:extLst>
                </p14:cNvPr>
                <p14:cNvContentPartPr/>
                <p14:nvPr/>
              </p14:nvContentPartPr>
              <p14:xfrm>
                <a:off x="5514960" y="4743427"/>
                <a:ext cx="102600" cy="55440"/>
              </p14:xfrm>
            </p:contentPart>
          </mc:Choice>
          <mc:Fallback xmlns="">
            <p:pic>
              <p:nvPicPr>
                <p:cNvPr id="178" name="Freihand 177">
                  <a:extLst>
                    <a:ext uri="{FF2B5EF4-FFF2-40B4-BE49-F238E27FC236}">
                      <a16:creationId xmlns:a16="http://schemas.microsoft.com/office/drawing/2014/main" id="{A0766E5A-6BEA-4730-AE8C-B9B5D61AEAC2}"/>
                    </a:ext>
                  </a:extLst>
                </p:cNvPr>
                <p:cNvPicPr/>
                <p:nvPr/>
              </p:nvPicPr>
              <p:blipFill>
                <a:blip r:embed="rId253"/>
                <a:stretch>
                  <a:fillRect/>
                </a:stretch>
              </p:blipFill>
              <p:spPr>
                <a:xfrm>
                  <a:off x="5510640" y="4739107"/>
                  <a:ext cx="11124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79" name="Freihand 178">
                  <a:extLst>
                    <a:ext uri="{FF2B5EF4-FFF2-40B4-BE49-F238E27FC236}">
                      <a16:creationId xmlns:a16="http://schemas.microsoft.com/office/drawing/2014/main" id="{05259B91-EC1D-43D0-96C4-391A564FADCB}"/>
                    </a:ext>
                  </a:extLst>
                </p14:cNvPr>
                <p14:cNvContentPartPr/>
                <p14:nvPr/>
              </p14:nvContentPartPr>
              <p14:xfrm>
                <a:off x="5723400" y="4628227"/>
                <a:ext cx="120960" cy="118080"/>
              </p14:xfrm>
            </p:contentPart>
          </mc:Choice>
          <mc:Fallback xmlns="">
            <p:pic>
              <p:nvPicPr>
                <p:cNvPr id="179" name="Freihand 178">
                  <a:extLst>
                    <a:ext uri="{FF2B5EF4-FFF2-40B4-BE49-F238E27FC236}">
                      <a16:creationId xmlns:a16="http://schemas.microsoft.com/office/drawing/2014/main" id="{05259B91-EC1D-43D0-96C4-391A564FADCB}"/>
                    </a:ext>
                  </a:extLst>
                </p:cNvPr>
                <p:cNvPicPr/>
                <p:nvPr/>
              </p:nvPicPr>
              <p:blipFill>
                <a:blip r:embed="rId255"/>
                <a:stretch>
                  <a:fillRect/>
                </a:stretch>
              </p:blipFill>
              <p:spPr>
                <a:xfrm>
                  <a:off x="5719080" y="4623907"/>
                  <a:ext cx="12960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81" name="Freihand 180">
                  <a:extLst>
                    <a:ext uri="{FF2B5EF4-FFF2-40B4-BE49-F238E27FC236}">
                      <a16:creationId xmlns:a16="http://schemas.microsoft.com/office/drawing/2014/main" id="{A538B501-4106-4759-B41E-6F7FAF363418}"/>
                    </a:ext>
                  </a:extLst>
                </p14:cNvPr>
                <p14:cNvContentPartPr/>
                <p14:nvPr/>
              </p14:nvContentPartPr>
              <p14:xfrm>
                <a:off x="5722680" y="4809307"/>
                <a:ext cx="92160" cy="125640"/>
              </p14:xfrm>
            </p:contentPart>
          </mc:Choice>
          <mc:Fallback xmlns="">
            <p:pic>
              <p:nvPicPr>
                <p:cNvPr id="181" name="Freihand 180">
                  <a:extLst>
                    <a:ext uri="{FF2B5EF4-FFF2-40B4-BE49-F238E27FC236}">
                      <a16:creationId xmlns:a16="http://schemas.microsoft.com/office/drawing/2014/main" id="{A538B501-4106-4759-B41E-6F7FAF363418}"/>
                    </a:ext>
                  </a:extLst>
                </p:cNvPr>
                <p:cNvPicPr/>
                <p:nvPr/>
              </p:nvPicPr>
              <p:blipFill>
                <a:blip r:embed="rId257"/>
                <a:stretch>
                  <a:fillRect/>
                </a:stretch>
              </p:blipFill>
              <p:spPr>
                <a:xfrm>
                  <a:off x="5718360" y="4804987"/>
                  <a:ext cx="1008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82" name="Freihand 181">
                  <a:extLst>
                    <a:ext uri="{FF2B5EF4-FFF2-40B4-BE49-F238E27FC236}">
                      <a16:creationId xmlns:a16="http://schemas.microsoft.com/office/drawing/2014/main" id="{59C3E935-A9B1-4B96-975D-1DE34603AA62}"/>
                    </a:ext>
                  </a:extLst>
                </p14:cNvPr>
                <p14:cNvContentPartPr/>
                <p14:nvPr/>
              </p14:nvContentPartPr>
              <p14:xfrm>
                <a:off x="5784240" y="4793827"/>
                <a:ext cx="102960" cy="18360"/>
              </p14:xfrm>
            </p:contentPart>
          </mc:Choice>
          <mc:Fallback xmlns="">
            <p:pic>
              <p:nvPicPr>
                <p:cNvPr id="182" name="Freihand 181">
                  <a:extLst>
                    <a:ext uri="{FF2B5EF4-FFF2-40B4-BE49-F238E27FC236}">
                      <a16:creationId xmlns:a16="http://schemas.microsoft.com/office/drawing/2014/main" id="{59C3E935-A9B1-4B96-975D-1DE34603AA62}"/>
                    </a:ext>
                  </a:extLst>
                </p:cNvPr>
                <p:cNvPicPr/>
                <p:nvPr/>
              </p:nvPicPr>
              <p:blipFill>
                <a:blip r:embed="rId259"/>
                <a:stretch>
                  <a:fillRect/>
                </a:stretch>
              </p:blipFill>
              <p:spPr>
                <a:xfrm>
                  <a:off x="5779920" y="4789507"/>
                  <a:ext cx="111600" cy="27000"/>
                </a:xfrm>
                <a:prstGeom prst="rect">
                  <a:avLst/>
                </a:prstGeom>
              </p:spPr>
            </p:pic>
          </mc:Fallback>
        </mc:AlternateContent>
      </p:grpSp>
      <p:grpSp>
        <p:nvGrpSpPr>
          <p:cNvPr id="193" name="Gruppieren 192">
            <a:extLst>
              <a:ext uri="{FF2B5EF4-FFF2-40B4-BE49-F238E27FC236}">
                <a16:creationId xmlns:a16="http://schemas.microsoft.com/office/drawing/2014/main" id="{7D5DB9C2-2611-44C1-98A5-B2F9121FDDD2}"/>
              </a:ext>
            </a:extLst>
          </p:cNvPr>
          <p:cNvGrpSpPr/>
          <p:nvPr/>
        </p:nvGrpSpPr>
        <p:grpSpPr>
          <a:xfrm>
            <a:off x="5266920" y="5204947"/>
            <a:ext cx="657360" cy="362520"/>
            <a:chOff x="5266920" y="5204947"/>
            <a:chExt cx="657360" cy="362520"/>
          </a:xfrm>
        </p:grpSpPr>
        <mc:AlternateContent xmlns:mc="http://schemas.openxmlformats.org/markup-compatibility/2006" xmlns:p14="http://schemas.microsoft.com/office/powerpoint/2010/main">
          <mc:Choice Requires="p14">
            <p:contentPart p14:bwMode="auto" r:id="rId260">
              <p14:nvContentPartPr>
                <p14:cNvPr id="184" name="Freihand 183">
                  <a:extLst>
                    <a:ext uri="{FF2B5EF4-FFF2-40B4-BE49-F238E27FC236}">
                      <a16:creationId xmlns:a16="http://schemas.microsoft.com/office/drawing/2014/main" id="{F8755E5C-2785-4560-9C3D-C82FA31E5BDF}"/>
                    </a:ext>
                  </a:extLst>
                </p14:cNvPr>
                <p14:cNvContentPartPr/>
                <p14:nvPr/>
              </p14:nvContentPartPr>
              <p14:xfrm>
                <a:off x="5266920" y="5342107"/>
                <a:ext cx="97560" cy="123120"/>
              </p14:xfrm>
            </p:contentPart>
          </mc:Choice>
          <mc:Fallback xmlns="">
            <p:pic>
              <p:nvPicPr>
                <p:cNvPr id="184" name="Freihand 183">
                  <a:extLst>
                    <a:ext uri="{FF2B5EF4-FFF2-40B4-BE49-F238E27FC236}">
                      <a16:creationId xmlns:a16="http://schemas.microsoft.com/office/drawing/2014/main" id="{F8755E5C-2785-4560-9C3D-C82FA31E5BDF}"/>
                    </a:ext>
                  </a:extLst>
                </p:cNvPr>
                <p:cNvPicPr/>
                <p:nvPr/>
              </p:nvPicPr>
              <p:blipFill>
                <a:blip r:embed="rId261"/>
                <a:stretch>
                  <a:fillRect/>
                </a:stretch>
              </p:blipFill>
              <p:spPr>
                <a:xfrm>
                  <a:off x="5262600" y="5337787"/>
                  <a:ext cx="1062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85" name="Freihand 184">
                  <a:extLst>
                    <a:ext uri="{FF2B5EF4-FFF2-40B4-BE49-F238E27FC236}">
                      <a16:creationId xmlns:a16="http://schemas.microsoft.com/office/drawing/2014/main" id="{7383FAEB-8C85-4C6A-9ADE-87EF58FC05BC}"/>
                    </a:ext>
                  </a:extLst>
                </p14:cNvPr>
                <p14:cNvContentPartPr/>
                <p14:nvPr/>
              </p14:nvContentPartPr>
              <p14:xfrm>
                <a:off x="5382480" y="5437147"/>
                <a:ext cx="16920" cy="75600"/>
              </p14:xfrm>
            </p:contentPart>
          </mc:Choice>
          <mc:Fallback xmlns="">
            <p:pic>
              <p:nvPicPr>
                <p:cNvPr id="185" name="Freihand 184">
                  <a:extLst>
                    <a:ext uri="{FF2B5EF4-FFF2-40B4-BE49-F238E27FC236}">
                      <a16:creationId xmlns:a16="http://schemas.microsoft.com/office/drawing/2014/main" id="{7383FAEB-8C85-4C6A-9ADE-87EF58FC05BC}"/>
                    </a:ext>
                  </a:extLst>
                </p:cNvPr>
                <p:cNvPicPr/>
                <p:nvPr/>
              </p:nvPicPr>
              <p:blipFill>
                <a:blip r:embed="rId263"/>
                <a:stretch>
                  <a:fillRect/>
                </a:stretch>
              </p:blipFill>
              <p:spPr>
                <a:xfrm>
                  <a:off x="5378160" y="5432827"/>
                  <a:ext cx="2556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86" name="Freihand 185">
                  <a:extLst>
                    <a:ext uri="{FF2B5EF4-FFF2-40B4-BE49-F238E27FC236}">
                      <a16:creationId xmlns:a16="http://schemas.microsoft.com/office/drawing/2014/main" id="{92047FD4-6992-4269-A343-342CEB41D657}"/>
                    </a:ext>
                  </a:extLst>
                </p14:cNvPr>
                <p14:cNvContentPartPr/>
                <p14:nvPr/>
              </p14:nvContentPartPr>
              <p14:xfrm>
                <a:off x="5440800" y="5351827"/>
                <a:ext cx="54720" cy="105480"/>
              </p14:xfrm>
            </p:contentPart>
          </mc:Choice>
          <mc:Fallback xmlns="">
            <p:pic>
              <p:nvPicPr>
                <p:cNvPr id="186" name="Freihand 185">
                  <a:extLst>
                    <a:ext uri="{FF2B5EF4-FFF2-40B4-BE49-F238E27FC236}">
                      <a16:creationId xmlns:a16="http://schemas.microsoft.com/office/drawing/2014/main" id="{92047FD4-6992-4269-A343-342CEB41D657}"/>
                    </a:ext>
                  </a:extLst>
                </p:cNvPr>
                <p:cNvPicPr/>
                <p:nvPr/>
              </p:nvPicPr>
              <p:blipFill>
                <a:blip r:embed="rId265"/>
                <a:stretch>
                  <a:fillRect/>
                </a:stretch>
              </p:blipFill>
              <p:spPr>
                <a:xfrm>
                  <a:off x="5436480" y="5347507"/>
                  <a:ext cx="6336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87" name="Freihand 186">
                  <a:extLst>
                    <a:ext uri="{FF2B5EF4-FFF2-40B4-BE49-F238E27FC236}">
                      <a16:creationId xmlns:a16="http://schemas.microsoft.com/office/drawing/2014/main" id="{DEB7C7D5-B9DE-447B-A213-3280A39EFAC0}"/>
                    </a:ext>
                  </a:extLst>
                </p14:cNvPr>
                <p14:cNvContentPartPr/>
                <p14:nvPr/>
              </p14:nvContentPartPr>
              <p14:xfrm>
                <a:off x="5421720" y="5283067"/>
                <a:ext cx="104400" cy="14040"/>
              </p14:xfrm>
            </p:contentPart>
          </mc:Choice>
          <mc:Fallback xmlns="">
            <p:pic>
              <p:nvPicPr>
                <p:cNvPr id="187" name="Freihand 186">
                  <a:extLst>
                    <a:ext uri="{FF2B5EF4-FFF2-40B4-BE49-F238E27FC236}">
                      <a16:creationId xmlns:a16="http://schemas.microsoft.com/office/drawing/2014/main" id="{DEB7C7D5-B9DE-447B-A213-3280A39EFAC0}"/>
                    </a:ext>
                  </a:extLst>
                </p:cNvPr>
                <p:cNvPicPr/>
                <p:nvPr/>
              </p:nvPicPr>
              <p:blipFill>
                <a:blip r:embed="rId267"/>
                <a:stretch>
                  <a:fillRect/>
                </a:stretch>
              </p:blipFill>
              <p:spPr>
                <a:xfrm>
                  <a:off x="5417400" y="5278747"/>
                  <a:ext cx="1130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88" name="Freihand 187">
                  <a:extLst>
                    <a:ext uri="{FF2B5EF4-FFF2-40B4-BE49-F238E27FC236}">
                      <a16:creationId xmlns:a16="http://schemas.microsoft.com/office/drawing/2014/main" id="{26D6B39A-F609-430E-B69F-73A81F0E2358}"/>
                    </a:ext>
                  </a:extLst>
                </p14:cNvPr>
                <p14:cNvContentPartPr/>
                <p14:nvPr/>
              </p14:nvContentPartPr>
              <p14:xfrm>
                <a:off x="5583000" y="5343547"/>
                <a:ext cx="107280" cy="8280"/>
              </p14:xfrm>
            </p:contentPart>
          </mc:Choice>
          <mc:Fallback xmlns="">
            <p:pic>
              <p:nvPicPr>
                <p:cNvPr id="188" name="Freihand 187">
                  <a:extLst>
                    <a:ext uri="{FF2B5EF4-FFF2-40B4-BE49-F238E27FC236}">
                      <a16:creationId xmlns:a16="http://schemas.microsoft.com/office/drawing/2014/main" id="{26D6B39A-F609-430E-B69F-73A81F0E2358}"/>
                    </a:ext>
                  </a:extLst>
                </p:cNvPr>
                <p:cNvPicPr/>
                <p:nvPr/>
              </p:nvPicPr>
              <p:blipFill>
                <a:blip r:embed="rId269"/>
                <a:stretch>
                  <a:fillRect/>
                </a:stretch>
              </p:blipFill>
              <p:spPr>
                <a:xfrm>
                  <a:off x="5578680" y="5339227"/>
                  <a:ext cx="1159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89" name="Freihand 188">
                  <a:extLst>
                    <a:ext uri="{FF2B5EF4-FFF2-40B4-BE49-F238E27FC236}">
                      <a16:creationId xmlns:a16="http://schemas.microsoft.com/office/drawing/2014/main" id="{63824A35-39CD-40AD-8E5E-78E7E66B1EA3}"/>
                    </a:ext>
                  </a:extLst>
                </p14:cNvPr>
                <p14:cNvContentPartPr/>
                <p14:nvPr/>
              </p14:nvContentPartPr>
              <p14:xfrm>
                <a:off x="5602440" y="5378467"/>
                <a:ext cx="120240" cy="20160"/>
              </p14:xfrm>
            </p:contentPart>
          </mc:Choice>
          <mc:Fallback xmlns="">
            <p:pic>
              <p:nvPicPr>
                <p:cNvPr id="189" name="Freihand 188">
                  <a:extLst>
                    <a:ext uri="{FF2B5EF4-FFF2-40B4-BE49-F238E27FC236}">
                      <a16:creationId xmlns:a16="http://schemas.microsoft.com/office/drawing/2014/main" id="{63824A35-39CD-40AD-8E5E-78E7E66B1EA3}"/>
                    </a:ext>
                  </a:extLst>
                </p:cNvPr>
                <p:cNvPicPr/>
                <p:nvPr/>
              </p:nvPicPr>
              <p:blipFill>
                <a:blip r:embed="rId271"/>
                <a:stretch>
                  <a:fillRect/>
                </a:stretch>
              </p:blipFill>
              <p:spPr>
                <a:xfrm>
                  <a:off x="5598120" y="5374147"/>
                  <a:ext cx="12888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90" name="Freihand 189">
                  <a:extLst>
                    <a:ext uri="{FF2B5EF4-FFF2-40B4-BE49-F238E27FC236}">
                      <a16:creationId xmlns:a16="http://schemas.microsoft.com/office/drawing/2014/main" id="{E8BE1FCF-E9AA-4A0C-A355-B16D5C7A17F7}"/>
                    </a:ext>
                  </a:extLst>
                </p14:cNvPr>
                <p14:cNvContentPartPr/>
                <p14:nvPr/>
              </p14:nvContentPartPr>
              <p14:xfrm>
                <a:off x="5797560" y="5204947"/>
                <a:ext cx="105840" cy="81720"/>
              </p14:xfrm>
            </p:contentPart>
          </mc:Choice>
          <mc:Fallback xmlns="">
            <p:pic>
              <p:nvPicPr>
                <p:cNvPr id="190" name="Freihand 189">
                  <a:extLst>
                    <a:ext uri="{FF2B5EF4-FFF2-40B4-BE49-F238E27FC236}">
                      <a16:creationId xmlns:a16="http://schemas.microsoft.com/office/drawing/2014/main" id="{E8BE1FCF-E9AA-4A0C-A355-B16D5C7A17F7}"/>
                    </a:ext>
                  </a:extLst>
                </p:cNvPr>
                <p:cNvPicPr/>
                <p:nvPr/>
              </p:nvPicPr>
              <p:blipFill>
                <a:blip r:embed="rId273"/>
                <a:stretch>
                  <a:fillRect/>
                </a:stretch>
              </p:blipFill>
              <p:spPr>
                <a:xfrm>
                  <a:off x="5793240" y="5200627"/>
                  <a:ext cx="11448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91" name="Freihand 190">
                  <a:extLst>
                    <a:ext uri="{FF2B5EF4-FFF2-40B4-BE49-F238E27FC236}">
                      <a16:creationId xmlns:a16="http://schemas.microsoft.com/office/drawing/2014/main" id="{D5CEB534-2E90-4C46-921C-C89E16D2F95F}"/>
                    </a:ext>
                  </a:extLst>
                </p14:cNvPr>
                <p14:cNvContentPartPr/>
                <p14:nvPr/>
              </p14:nvContentPartPr>
              <p14:xfrm>
                <a:off x="5802960" y="5331667"/>
                <a:ext cx="121320" cy="7200"/>
              </p14:xfrm>
            </p:contentPart>
          </mc:Choice>
          <mc:Fallback xmlns="">
            <p:pic>
              <p:nvPicPr>
                <p:cNvPr id="191" name="Freihand 190">
                  <a:extLst>
                    <a:ext uri="{FF2B5EF4-FFF2-40B4-BE49-F238E27FC236}">
                      <a16:creationId xmlns:a16="http://schemas.microsoft.com/office/drawing/2014/main" id="{D5CEB534-2E90-4C46-921C-C89E16D2F95F}"/>
                    </a:ext>
                  </a:extLst>
                </p:cNvPr>
                <p:cNvPicPr/>
                <p:nvPr/>
              </p:nvPicPr>
              <p:blipFill>
                <a:blip r:embed="rId275"/>
                <a:stretch>
                  <a:fillRect/>
                </a:stretch>
              </p:blipFill>
              <p:spPr>
                <a:xfrm>
                  <a:off x="5798640" y="5327347"/>
                  <a:ext cx="12996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92" name="Freihand 191">
                  <a:extLst>
                    <a:ext uri="{FF2B5EF4-FFF2-40B4-BE49-F238E27FC236}">
                      <a16:creationId xmlns:a16="http://schemas.microsoft.com/office/drawing/2014/main" id="{301E69B2-5C18-48E3-BBB6-672CBAF2312F}"/>
                    </a:ext>
                  </a:extLst>
                </p14:cNvPr>
                <p14:cNvContentPartPr/>
                <p14:nvPr/>
              </p14:nvContentPartPr>
              <p14:xfrm>
                <a:off x="5792160" y="5402587"/>
                <a:ext cx="114120" cy="164880"/>
              </p14:xfrm>
            </p:contentPart>
          </mc:Choice>
          <mc:Fallback xmlns="">
            <p:pic>
              <p:nvPicPr>
                <p:cNvPr id="192" name="Freihand 191">
                  <a:extLst>
                    <a:ext uri="{FF2B5EF4-FFF2-40B4-BE49-F238E27FC236}">
                      <a16:creationId xmlns:a16="http://schemas.microsoft.com/office/drawing/2014/main" id="{301E69B2-5C18-48E3-BBB6-672CBAF2312F}"/>
                    </a:ext>
                  </a:extLst>
                </p:cNvPr>
                <p:cNvPicPr/>
                <p:nvPr/>
              </p:nvPicPr>
              <p:blipFill>
                <a:blip r:embed="rId277"/>
                <a:stretch>
                  <a:fillRect/>
                </a:stretch>
              </p:blipFill>
              <p:spPr>
                <a:xfrm>
                  <a:off x="5787840" y="5398267"/>
                  <a:ext cx="122760" cy="173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8">
            <p14:nvContentPartPr>
              <p14:cNvPr id="194" name="Freihand 193">
                <a:extLst>
                  <a:ext uri="{FF2B5EF4-FFF2-40B4-BE49-F238E27FC236}">
                    <a16:creationId xmlns:a16="http://schemas.microsoft.com/office/drawing/2014/main" id="{7BDF470C-A8AB-4980-9368-73462481A4B8}"/>
                  </a:ext>
                </a:extLst>
              </p14:cNvPr>
              <p14:cNvContentPartPr/>
              <p14:nvPr/>
            </p14:nvContentPartPr>
            <p14:xfrm>
              <a:off x="7250880" y="2332867"/>
              <a:ext cx="378360" cy="916200"/>
            </p14:xfrm>
          </p:contentPart>
        </mc:Choice>
        <mc:Fallback xmlns="">
          <p:pic>
            <p:nvPicPr>
              <p:cNvPr id="194" name="Freihand 193">
                <a:extLst>
                  <a:ext uri="{FF2B5EF4-FFF2-40B4-BE49-F238E27FC236}">
                    <a16:creationId xmlns:a16="http://schemas.microsoft.com/office/drawing/2014/main" id="{7BDF470C-A8AB-4980-9368-73462481A4B8}"/>
                  </a:ext>
                </a:extLst>
              </p:cNvPr>
              <p:cNvPicPr/>
              <p:nvPr/>
            </p:nvPicPr>
            <p:blipFill>
              <a:blip r:embed="rId279"/>
              <a:stretch>
                <a:fillRect/>
              </a:stretch>
            </p:blipFill>
            <p:spPr>
              <a:xfrm>
                <a:off x="7246560" y="2328547"/>
                <a:ext cx="387000" cy="9248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37" name="Freihand 136">
                <a:extLst>
                  <a:ext uri="{FF2B5EF4-FFF2-40B4-BE49-F238E27FC236}">
                    <a16:creationId xmlns:a16="http://schemas.microsoft.com/office/drawing/2014/main" id="{8018DA38-B107-4F7A-8DAF-E454D735D2B6}"/>
                  </a:ext>
                </a:extLst>
              </p14:cNvPr>
              <p14:cNvContentPartPr/>
              <p14:nvPr/>
            </p14:nvContentPartPr>
            <p14:xfrm>
              <a:off x="6071880" y="4673947"/>
              <a:ext cx="121320" cy="149400"/>
            </p14:xfrm>
          </p:contentPart>
        </mc:Choice>
        <mc:Fallback xmlns="">
          <p:pic>
            <p:nvPicPr>
              <p:cNvPr id="137" name="Freihand 136">
                <a:extLst>
                  <a:ext uri="{FF2B5EF4-FFF2-40B4-BE49-F238E27FC236}">
                    <a16:creationId xmlns:a16="http://schemas.microsoft.com/office/drawing/2014/main" id="{8018DA38-B107-4F7A-8DAF-E454D735D2B6}"/>
                  </a:ext>
                </a:extLst>
              </p:cNvPr>
              <p:cNvPicPr/>
              <p:nvPr/>
            </p:nvPicPr>
            <p:blipFill>
              <a:blip r:embed="rId281"/>
              <a:stretch>
                <a:fillRect/>
              </a:stretch>
            </p:blipFill>
            <p:spPr>
              <a:xfrm>
                <a:off x="6067560" y="4669627"/>
                <a:ext cx="12996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38" name="Freihand 137">
                <a:extLst>
                  <a:ext uri="{FF2B5EF4-FFF2-40B4-BE49-F238E27FC236}">
                    <a16:creationId xmlns:a16="http://schemas.microsoft.com/office/drawing/2014/main" id="{D74562DA-51EB-4E48-9965-3A978AED8666}"/>
                  </a:ext>
                </a:extLst>
              </p14:cNvPr>
              <p14:cNvContentPartPr/>
              <p14:nvPr/>
            </p14:nvContentPartPr>
            <p14:xfrm>
              <a:off x="6269520" y="4739107"/>
              <a:ext cx="56160" cy="14040"/>
            </p14:xfrm>
          </p:contentPart>
        </mc:Choice>
        <mc:Fallback xmlns="">
          <p:pic>
            <p:nvPicPr>
              <p:cNvPr id="138" name="Freihand 137">
                <a:extLst>
                  <a:ext uri="{FF2B5EF4-FFF2-40B4-BE49-F238E27FC236}">
                    <a16:creationId xmlns:a16="http://schemas.microsoft.com/office/drawing/2014/main" id="{D74562DA-51EB-4E48-9965-3A978AED8666}"/>
                  </a:ext>
                </a:extLst>
              </p:cNvPr>
              <p:cNvPicPr/>
              <p:nvPr/>
            </p:nvPicPr>
            <p:blipFill>
              <a:blip r:embed="rId283"/>
              <a:stretch>
                <a:fillRect/>
              </a:stretch>
            </p:blipFill>
            <p:spPr>
              <a:xfrm>
                <a:off x="6265200" y="4734787"/>
                <a:ext cx="64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39" name="Freihand 138">
                <a:extLst>
                  <a:ext uri="{FF2B5EF4-FFF2-40B4-BE49-F238E27FC236}">
                    <a16:creationId xmlns:a16="http://schemas.microsoft.com/office/drawing/2014/main" id="{D7B5CA12-EB72-49A0-9FD8-19C5405F3040}"/>
                  </a:ext>
                </a:extLst>
              </p14:cNvPr>
              <p14:cNvContentPartPr/>
              <p14:nvPr/>
            </p14:nvContentPartPr>
            <p14:xfrm>
              <a:off x="6352320" y="4642267"/>
              <a:ext cx="211680" cy="161640"/>
            </p14:xfrm>
          </p:contentPart>
        </mc:Choice>
        <mc:Fallback xmlns="">
          <p:pic>
            <p:nvPicPr>
              <p:cNvPr id="139" name="Freihand 138">
                <a:extLst>
                  <a:ext uri="{FF2B5EF4-FFF2-40B4-BE49-F238E27FC236}">
                    <a16:creationId xmlns:a16="http://schemas.microsoft.com/office/drawing/2014/main" id="{D7B5CA12-EB72-49A0-9FD8-19C5405F3040}"/>
                  </a:ext>
                </a:extLst>
              </p:cNvPr>
              <p:cNvPicPr/>
              <p:nvPr/>
            </p:nvPicPr>
            <p:blipFill>
              <a:blip r:embed="rId285"/>
              <a:stretch>
                <a:fillRect/>
              </a:stretch>
            </p:blipFill>
            <p:spPr>
              <a:xfrm>
                <a:off x="6348000" y="4637947"/>
                <a:ext cx="22032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86">
            <p14:nvContentPartPr>
              <p14:cNvPr id="143" name="Freihand 142">
                <a:extLst>
                  <a:ext uri="{FF2B5EF4-FFF2-40B4-BE49-F238E27FC236}">
                    <a16:creationId xmlns:a16="http://schemas.microsoft.com/office/drawing/2014/main" id="{EC8E1A45-B367-416D-817C-BAE4D3EBF2C5}"/>
                  </a:ext>
                </a:extLst>
              </p14:cNvPr>
              <p14:cNvContentPartPr/>
              <p14:nvPr/>
            </p14:nvContentPartPr>
            <p14:xfrm>
              <a:off x="6584520" y="4720747"/>
              <a:ext cx="169920" cy="76680"/>
            </p14:xfrm>
          </p:contentPart>
        </mc:Choice>
        <mc:Fallback xmlns="">
          <p:pic>
            <p:nvPicPr>
              <p:cNvPr id="143" name="Freihand 142">
                <a:extLst>
                  <a:ext uri="{FF2B5EF4-FFF2-40B4-BE49-F238E27FC236}">
                    <a16:creationId xmlns:a16="http://schemas.microsoft.com/office/drawing/2014/main" id="{EC8E1A45-B367-416D-817C-BAE4D3EBF2C5}"/>
                  </a:ext>
                </a:extLst>
              </p:cNvPr>
              <p:cNvPicPr/>
              <p:nvPr/>
            </p:nvPicPr>
            <p:blipFill>
              <a:blip r:embed="rId287"/>
              <a:stretch>
                <a:fillRect/>
              </a:stretch>
            </p:blipFill>
            <p:spPr>
              <a:xfrm>
                <a:off x="6580200" y="4716427"/>
                <a:ext cx="1785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45" name="Freihand 144">
                <a:extLst>
                  <a:ext uri="{FF2B5EF4-FFF2-40B4-BE49-F238E27FC236}">
                    <a16:creationId xmlns:a16="http://schemas.microsoft.com/office/drawing/2014/main" id="{EE37BF7D-A017-4370-A30A-2900F1353339}"/>
                  </a:ext>
                </a:extLst>
              </p14:cNvPr>
              <p14:cNvContentPartPr/>
              <p14:nvPr/>
            </p14:nvContentPartPr>
            <p14:xfrm>
              <a:off x="6716280" y="4678627"/>
              <a:ext cx="153720" cy="131760"/>
            </p14:xfrm>
          </p:contentPart>
        </mc:Choice>
        <mc:Fallback xmlns="">
          <p:pic>
            <p:nvPicPr>
              <p:cNvPr id="145" name="Freihand 144">
                <a:extLst>
                  <a:ext uri="{FF2B5EF4-FFF2-40B4-BE49-F238E27FC236}">
                    <a16:creationId xmlns:a16="http://schemas.microsoft.com/office/drawing/2014/main" id="{EE37BF7D-A017-4370-A30A-2900F1353339}"/>
                  </a:ext>
                </a:extLst>
              </p:cNvPr>
              <p:cNvPicPr/>
              <p:nvPr/>
            </p:nvPicPr>
            <p:blipFill>
              <a:blip r:embed="rId289"/>
              <a:stretch>
                <a:fillRect/>
              </a:stretch>
            </p:blipFill>
            <p:spPr>
              <a:xfrm>
                <a:off x="6711960" y="4674307"/>
                <a:ext cx="16236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95" name="Freihand 194">
                <a:extLst>
                  <a:ext uri="{FF2B5EF4-FFF2-40B4-BE49-F238E27FC236}">
                    <a16:creationId xmlns:a16="http://schemas.microsoft.com/office/drawing/2014/main" id="{4AEBA05F-68A5-47DC-8FF1-8422426411AB}"/>
                  </a:ext>
                </a:extLst>
              </p14:cNvPr>
              <p14:cNvContentPartPr/>
              <p14:nvPr/>
            </p14:nvContentPartPr>
            <p14:xfrm>
              <a:off x="7024800" y="4522387"/>
              <a:ext cx="554040" cy="857160"/>
            </p14:xfrm>
          </p:contentPart>
        </mc:Choice>
        <mc:Fallback xmlns="">
          <p:pic>
            <p:nvPicPr>
              <p:cNvPr id="195" name="Freihand 194">
                <a:extLst>
                  <a:ext uri="{FF2B5EF4-FFF2-40B4-BE49-F238E27FC236}">
                    <a16:creationId xmlns:a16="http://schemas.microsoft.com/office/drawing/2014/main" id="{4AEBA05F-68A5-47DC-8FF1-8422426411AB}"/>
                  </a:ext>
                </a:extLst>
              </p:cNvPr>
              <p:cNvPicPr/>
              <p:nvPr/>
            </p:nvPicPr>
            <p:blipFill>
              <a:blip r:embed="rId291"/>
              <a:stretch>
                <a:fillRect/>
              </a:stretch>
            </p:blipFill>
            <p:spPr>
              <a:xfrm>
                <a:off x="7020480" y="4518067"/>
                <a:ext cx="562680" cy="865800"/>
              </a:xfrm>
              <a:prstGeom prst="rect">
                <a:avLst/>
              </a:prstGeom>
            </p:spPr>
          </p:pic>
        </mc:Fallback>
      </mc:AlternateContent>
      <p:grpSp>
        <p:nvGrpSpPr>
          <p:cNvPr id="286" name="Gruppieren 285">
            <a:extLst>
              <a:ext uri="{FF2B5EF4-FFF2-40B4-BE49-F238E27FC236}">
                <a16:creationId xmlns:a16="http://schemas.microsoft.com/office/drawing/2014/main" id="{D3181F57-AFDD-482D-AB2D-BA554767CA3F}"/>
              </a:ext>
            </a:extLst>
          </p:cNvPr>
          <p:cNvGrpSpPr/>
          <p:nvPr/>
        </p:nvGrpSpPr>
        <p:grpSpPr>
          <a:xfrm>
            <a:off x="7920480" y="2478307"/>
            <a:ext cx="3771720" cy="1029240"/>
            <a:chOff x="7920480" y="2478307"/>
            <a:chExt cx="3771720" cy="1029240"/>
          </a:xfrm>
        </p:grpSpPr>
        <mc:AlternateContent xmlns:mc="http://schemas.openxmlformats.org/markup-compatibility/2006" xmlns:p14="http://schemas.microsoft.com/office/powerpoint/2010/main">
          <mc:Choice Requires="p14">
            <p:contentPart p14:bwMode="auto" r:id="rId292">
              <p14:nvContentPartPr>
                <p14:cNvPr id="197" name="Freihand 196">
                  <a:extLst>
                    <a:ext uri="{FF2B5EF4-FFF2-40B4-BE49-F238E27FC236}">
                      <a16:creationId xmlns:a16="http://schemas.microsoft.com/office/drawing/2014/main" id="{E16BC4CA-7317-40AC-BAD8-B78994AC3FB3}"/>
                    </a:ext>
                  </a:extLst>
                </p14:cNvPr>
                <p14:cNvContentPartPr/>
                <p14:nvPr/>
              </p14:nvContentPartPr>
              <p14:xfrm>
                <a:off x="7920480" y="2788267"/>
                <a:ext cx="212400" cy="35280"/>
              </p14:xfrm>
            </p:contentPart>
          </mc:Choice>
          <mc:Fallback xmlns="">
            <p:pic>
              <p:nvPicPr>
                <p:cNvPr id="197" name="Freihand 196">
                  <a:extLst>
                    <a:ext uri="{FF2B5EF4-FFF2-40B4-BE49-F238E27FC236}">
                      <a16:creationId xmlns:a16="http://schemas.microsoft.com/office/drawing/2014/main" id="{E16BC4CA-7317-40AC-BAD8-B78994AC3FB3}"/>
                    </a:ext>
                  </a:extLst>
                </p:cNvPr>
                <p:cNvPicPr/>
                <p:nvPr/>
              </p:nvPicPr>
              <p:blipFill>
                <a:blip r:embed="rId293"/>
                <a:stretch>
                  <a:fillRect/>
                </a:stretch>
              </p:blipFill>
              <p:spPr>
                <a:xfrm>
                  <a:off x="7916160" y="2783947"/>
                  <a:ext cx="2210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98" name="Freihand 197">
                  <a:extLst>
                    <a:ext uri="{FF2B5EF4-FFF2-40B4-BE49-F238E27FC236}">
                      <a16:creationId xmlns:a16="http://schemas.microsoft.com/office/drawing/2014/main" id="{B47ACED2-310F-4E0D-B4C3-8B7C8EB6EFD0}"/>
                    </a:ext>
                  </a:extLst>
                </p14:cNvPr>
                <p14:cNvContentPartPr/>
                <p14:nvPr/>
              </p14:nvContentPartPr>
              <p14:xfrm>
                <a:off x="7930200" y="2864947"/>
                <a:ext cx="225360" cy="17640"/>
              </p14:xfrm>
            </p:contentPart>
          </mc:Choice>
          <mc:Fallback xmlns="">
            <p:pic>
              <p:nvPicPr>
                <p:cNvPr id="198" name="Freihand 197">
                  <a:extLst>
                    <a:ext uri="{FF2B5EF4-FFF2-40B4-BE49-F238E27FC236}">
                      <a16:creationId xmlns:a16="http://schemas.microsoft.com/office/drawing/2014/main" id="{B47ACED2-310F-4E0D-B4C3-8B7C8EB6EFD0}"/>
                    </a:ext>
                  </a:extLst>
                </p:cNvPr>
                <p:cNvPicPr/>
                <p:nvPr/>
              </p:nvPicPr>
              <p:blipFill>
                <a:blip r:embed="rId295"/>
                <a:stretch>
                  <a:fillRect/>
                </a:stretch>
              </p:blipFill>
              <p:spPr>
                <a:xfrm>
                  <a:off x="7925880" y="2860627"/>
                  <a:ext cx="2340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99" name="Freihand 198">
                  <a:extLst>
                    <a:ext uri="{FF2B5EF4-FFF2-40B4-BE49-F238E27FC236}">
                      <a16:creationId xmlns:a16="http://schemas.microsoft.com/office/drawing/2014/main" id="{BDEAD625-F5BE-45A7-BE42-5AFE6E35D42B}"/>
                    </a:ext>
                  </a:extLst>
                </p14:cNvPr>
                <p14:cNvContentPartPr/>
                <p14:nvPr/>
              </p14:nvContentPartPr>
              <p14:xfrm>
                <a:off x="8201280" y="2721307"/>
                <a:ext cx="156240" cy="205920"/>
              </p14:xfrm>
            </p:contentPart>
          </mc:Choice>
          <mc:Fallback xmlns="">
            <p:pic>
              <p:nvPicPr>
                <p:cNvPr id="199" name="Freihand 198">
                  <a:extLst>
                    <a:ext uri="{FF2B5EF4-FFF2-40B4-BE49-F238E27FC236}">
                      <a16:creationId xmlns:a16="http://schemas.microsoft.com/office/drawing/2014/main" id="{BDEAD625-F5BE-45A7-BE42-5AFE6E35D42B}"/>
                    </a:ext>
                  </a:extLst>
                </p:cNvPr>
                <p:cNvPicPr/>
                <p:nvPr/>
              </p:nvPicPr>
              <p:blipFill>
                <a:blip r:embed="rId297"/>
                <a:stretch>
                  <a:fillRect/>
                </a:stretch>
              </p:blipFill>
              <p:spPr>
                <a:xfrm>
                  <a:off x="8196960" y="2716987"/>
                  <a:ext cx="1648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200" name="Freihand 199">
                  <a:extLst>
                    <a:ext uri="{FF2B5EF4-FFF2-40B4-BE49-F238E27FC236}">
                      <a16:creationId xmlns:a16="http://schemas.microsoft.com/office/drawing/2014/main" id="{9E50807E-0501-4D77-8FAC-FBB300F9B192}"/>
                    </a:ext>
                  </a:extLst>
                </p14:cNvPr>
                <p14:cNvContentPartPr/>
                <p14:nvPr/>
              </p14:nvContentPartPr>
              <p14:xfrm>
                <a:off x="8514840" y="2654347"/>
                <a:ext cx="172080" cy="176760"/>
              </p14:xfrm>
            </p:contentPart>
          </mc:Choice>
          <mc:Fallback xmlns="">
            <p:pic>
              <p:nvPicPr>
                <p:cNvPr id="200" name="Freihand 199">
                  <a:extLst>
                    <a:ext uri="{FF2B5EF4-FFF2-40B4-BE49-F238E27FC236}">
                      <a16:creationId xmlns:a16="http://schemas.microsoft.com/office/drawing/2014/main" id="{9E50807E-0501-4D77-8FAC-FBB300F9B192}"/>
                    </a:ext>
                  </a:extLst>
                </p:cNvPr>
                <p:cNvPicPr/>
                <p:nvPr/>
              </p:nvPicPr>
              <p:blipFill>
                <a:blip r:embed="rId299"/>
                <a:stretch>
                  <a:fillRect/>
                </a:stretch>
              </p:blipFill>
              <p:spPr>
                <a:xfrm>
                  <a:off x="8510520" y="2650027"/>
                  <a:ext cx="18072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201" name="Freihand 200">
                  <a:extLst>
                    <a:ext uri="{FF2B5EF4-FFF2-40B4-BE49-F238E27FC236}">
                      <a16:creationId xmlns:a16="http://schemas.microsoft.com/office/drawing/2014/main" id="{E12A795A-7690-43E5-80D9-6E9874CC8E7E}"/>
                    </a:ext>
                  </a:extLst>
                </p14:cNvPr>
                <p14:cNvContentPartPr/>
                <p14:nvPr/>
              </p14:nvContentPartPr>
              <p14:xfrm>
                <a:off x="8725080" y="2629507"/>
                <a:ext cx="136440" cy="158760"/>
              </p14:xfrm>
            </p:contentPart>
          </mc:Choice>
          <mc:Fallback xmlns="">
            <p:pic>
              <p:nvPicPr>
                <p:cNvPr id="201" name="Freihand 200">
                  <a:extLst>
                    <a:ext uri="{FF2B5EF4-FFF2-40B4-BE49-F238E27FC236}">
                      <a16:creationId xmlns:a16="http://schemas.microsoft.com/office/drawing/2014/main" id="{E12A795A-7690-43E5-80D9-6E9874CC8E7E}"/>
                    </a:ext>
                  </a:extLst>
                </p:cNvPr>
                <p:cNvPicPr/>
                <p:nvPr/>
              </p:nvPicPr>
              <p:blipFill>
                <a:blip r:embed="rId301"/>
                <a:stretch>
                  <a:fillRect/>
                </a:stretch>
              </p:blipFill>
              <p:spPr>
                <a:xfrm>
                  <a:off x="8720760" y="2625187"/>
                  <a:ext cx="1450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202" name="Freihand 201">
                  <a:extLst>
                    <a:ext uri="{FF2B5EF4-FFF2-40B4-BE49-F238E27FC236}">
                      <a16:creationId xmlns:a16="http://schemas.microsoft.com/office/drawing/2014/main" id="{9713681E-807C-44F4-8AB4-E8C2A9FA9B1E}"/>
                    </a:ext>
                  </a:extLst>
                </p14:cNvPr>
                <p14:cNvContentPartPr/>
                <p14:nvPr/>
              </p14:nvContentPartPr>
              <p14:xfrm>
                <a:off x="8807520" y="2723467"/>
                <a:ext cx="58320" cy="63360"/>
              </p14:xfrm>
            </p:contentPart>
          </mc:Choice>
          <mc:Fallback xmlns="">
            <p:pic>
              <p:nvPicPr>
                <p:cNvPr id="202" name="Freihand 201">
                  <a:extLst>
                    <a:ext uri="{FF2B5EF4-FFF2-40B4-BE49-F238E27FC236}">
                      <a16:creationId xmlns:a16="http://schemas.microsoft.com/office/drawing/2014/main" id="{9713681E-807C-44F4-8AB4-E8C2A9FA9B1E}"/>
                    </a:ext>
                  </a:extLst>
                </p:cNvPr>
                <p:cNvPicPr/>
                <p:nvPr/>
              </p:nvPicPr>
              <p:blipFill>
                <a:blip r:embed="rId303"/>
                <a:stretch>
                  <a:fillRect/>
                </a:stretch>
              </p:blipFill>
              <p:spPr>
                <a:xfrm>
                  <a:off x="8803200" y="2719147"/>
                  <a:ext cx="669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203" name="Freihand 202">
                  <a:extLst>
                    <a:ext uri="{FF2B5EF4-FFF2-40B4-BE49-F238E27FC236}">
                      <a16:creationId xmlns:a16="http://schemas.microsoft.com/office/drawing/2014/main" id="{CF302CB8-75BC-4E50-B542-6D29F5DAE171}"/>
                    </a:ext>
                  </a:extLst>
                </p14:cNvPr>
                <p14:cNvContentPartPr/>
                <p14:nvPr/>
              </p14:nvContentPartPr>
              <p14:xfrm>
                <a:off x="9127920" y="2610427"/>
                <a:ext cx="114840" cy="209160"/>
              </p14:xfrm>
            </p:contentPart>
          </mc:Choice>
          <mc:Fallback xmlns="">
            <p:pic>
              <p:nvPicPr>
                <p:cNvPr id="203" name="Freihand 202">
                  <a:extLst>
                    <a:ext uri="{FF2B5EF4-FFF2-40B4-BE49-F238E27FC236}">
                      <a16:creationId xmlns:a16="http://schemas.microsoft.com/office/drawing/2014/main" id="{CF302CB8-75BC-4E50-B542-6D29F5DAE171}"/>
                    </a:ext>
                  </a:extLst>
                </p:cNvPr>
                <p:cNvPicPr/>
                <p:nvPr/>
              </p:nvPicPr>
              <p:blipFill>
                <a:blip r:embed="rId305"/>
                <a:stretch>
                  <a:fillRect/>
                </a:stretch>
              </p:blipFill>
              <p:spPr>
                <a:xfrm>
                  <a:off x="9123600" y="2606107"/>
                  <a:ext cx="12348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204" name="Freihand 203">
                  <a:extLst>
                    <a:ext uri="{FF2B5EF4-FFF2-40B4-BE49-F238E27FC236}">
                      <a16:creationId xmlns:a16="http://schemas.microsoft.com/office/drawing/2014/main" id="{46D99BB0-9666-4F8D-B632-9916157CD63F}"/>
                    </a:ext>
                  </a:extLst>
                </p14:cNvPr>
                <p14:cNvContentPartPr/>
                <p14:nvPr/>
              </p14:nvContentPartPr>
              <p14:xfrm>
                <a:off x="9242400" y="2624107"/>
                <a:ext cx="219960" cy="174600"/>
              </p14:xfrm>
            </p:contentPart>
          </mc:Choice>
          <mc:Fallback xmlns="">
            <p:pic>
              <p:nvPicPr>
                <p:cNvPr id="204" name="Freihand 203">
                  <a:extLst>
                    <a:ext uri="{FF2B5EF4-FFF2-40B4-BE49-F238E27FC236}">
                      <a16:creationId xmlns:a16="http://schemas.microsoft.com/office/drawing/2014/main" id="{46D99BB0-9666-4F8D-B632-9916157CD63F}"/>
                    </a:ext>
                  </a:extLst>
                </p:cNvPr>
                <p:cNvPicPr/>
                <p:nvPr/>
              </p:nvPicPr>
              <p:blipFill>
                <a:blip r:embed="rId307"/>
                <a:stretch>
                  <a:fillRect/>
                </a:stretch>
              </p:blipFill>
              <p:spPr>
                <a:xfrm>
                  <a:off x="9238080" y="2619787"/>
                  <a:ext cx="22860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205" name="Freihand 204">
                  <a:extLst>
                    <a:ext uri="{FF2B5EF4-FFF2-40B4-BE49-F238E27FC236}">
                      <a16:creationId xmlns:a16="http://schemas.microsoft.com/office/drawing/2014/main" id="{0C2BD9F8-B8A5-4EBD-AC36-F0953A01A7FB}"/>
                    </a:ext>
                  </a:extLst>
                </p14:cNvPr>
                <p14:cNvContentPartPr/>
                <p14:nvPr/>
              </p14:nvContentPartPr>
              <p14:xfrm>
                <a:off x="9557040" y="2664067"/>
                <a:ext cx="312480" cy="106560"/>
              </p14:xfrm>
            </p:contentPart>
          </mc:Choice>
          <mc:Fallback xmlns="">
            <p:pic>
              <p:nvPicPr>
                <p:cNvPr id="205" name="Freihand 204">
                  <a:extLst>
                    <a:ext uri="{FF2B5EF4-FFF2-40B4-BE49-F238E27FC236}">
                      <a16:creationId xmlns:a16="http://schemas.microsoft.com/office/drawing/2014/main" id="{0C2BD9F8-B8A5-4EBD-AC36-F0953A01A7FB}"/>
                    </a:ext>
                  </a:extLst>
                </p:cNvPr>
                <p:cNvPicPr/>
                <p:nvPr/>
              </p:nvPicPr>
              <p:blipFill>
                <a:blip r:embed="rId309"/>
                <a:stretch>
                  <a:fillRect/>
                </a:stretch>
              </p:blipFill>
              <p:spPr>
                <a:xfrm>
                  <a:off x="9552720" y="2659747"/>
                  <a:ext cx="3211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206" name="Freihand 205">
                  <a:extLst>
                    <a:ext uri="{FF2B5EF4-FFF2-40B4-BE49-F238E27FC236}">
                      <a16:creationId xmlns:a16="http://schemas.microsoft.com/office/drawing/2014/main" id="{A26C3744-9EFB-4E52-989F-AE5560BD557D}"/>
                    </a:ext>
                  </a:extLst>
                </p14:cNvPr>
                <p14:cNvContentPartPr/>
                <p14:nvPr/>
              </p14:nvContentPartPr>
              <p14:xfrm>
                <a:off x="9819840" y="2612227"/>
                <a:ext cx="360" cy="360"/>
              </p14:xfrm>
            </p:contentPart>
          </mc:Choice>
          <mc:Fallback xmlns="">
            <p:pic>
              <p:nvPicPr>
                <p:cNvPr id="206" name="Freihand 205">
                  <a:extLst>
                    <a:ext uri="{FF2B5EF4-FFF2-40B4-BE49-F238E27FC236}">
                      <a16:creationId xmlns:a16="http://schemas.microsoft.com/office/drawing/2014/main" id="{A26C3744-9EFB-4E52-989F-AE5560BD557D}"/>
                    </a:ext>
                  </a:extLst>
                </p:cNvPr>
                <p:cNvPicPr/>
                <p:nvPr/>
              </p:nvPicPr>
              <p:blipFill>
                <a:blip r:embed="rId55"/>
                <a:stretch>
                  <a:fillRect/>
                </a:stretch>
              </p:blipFill>
              <p:spPr>
                <a:xfrm>
                  <a:off x="9815520" y="2607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07" name="Freihand 206">
                  <a:extLst>
                    <a:ext uri="{FF2B5EF4-FFF2-40B4-BE49-F238E27FC236}">
                      <a16:creationId xmlns:a16="http://schemas.microsoft.com/office/drawing/2014/main" id="{F8E40D65-AD0F-4B12-9BFB-3DA245284CB3}"/>
                    </a:ext>
                  </a:extLst>
                </p14:cNvPr>
                <p14:cNvContentPartPr/>
                <p14:nvPr/>
              </p14:nvContentPartPr>
              <p14:xfrm>
                <a:off x="9900120" y="2689987"/>
                <a:ext cx="275760" cy="80640"/>
              </p14:xfrm>
            </p:contentPart>
          </mc:Choice>
          <mc:Fallback xmlns="">
            <p:pic>
              <p:nvPicPr>
                <p:cNvPr id="207" name="Freihand 206">
                  <a:extLst>
                    <a:ext uri="{FF2B5EF4-FFF2-40B4-BE49-F238E27FC236}">
                      <a16:creationId xmlns:a16="http://schemas.microsoft.com/office/drawing/2014/main" id="{F8E40D65-AD0F-4B12-9BFB-3DA245284CB3}"/>
                    </a:ext>
                  </a:extLst>
                </p:cNvPr>
                <p:cNvPicPr/>
                <p:nvPr/>
              </p:nvPicPr>
              <p:blipFill>
                <a:blip r:embed="rId312"/>
                <a:stretch>
                  <a:fillRect/>
                </a:stretch>
              </p:blipFill>
              <p:spPr>
                <a:xfrm>
                  <a:off x="9895800" y="2685667"/>
                  <a:ext cx="2844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08" name="Freihand 207">
                  <a:extLst>
                    <a:ext uri="{FF2B5EF4-FFF2-40B4-BE49-F238E27FC236}">
                      <a16:creationId xmlns:a16="http://schemas.microsoft.com/office/drawing/2014/main" id="{974C5E49-1B6D-4761-96BD-27CBA893249E}"/>
                    </a:ext>
                  </a:extLst>
                </p14:cNvPr>
                <p14:cNvContentPartPr/>
                <p14:nvPr/>
              </p14:nvContentPartPr>
              <p14:xfrm>
                <a:off x="10360560" y="2551387"/>
                <a:ext cx="141480" cy="174240"/>
              </p14:xfrm>
            </p:contentPart>
          </mc:Choice>
          <mc:Fallback xmlns="">
            <p:pic>
              <p:nvPicPr>
                <p:cNvPr id="208" name="Freihand 207">
                  <a:extLst>
                    <a:ext uri="{FF2B5EF4-FFF2-40B4-BE49-F238E27FC236}">
                      <a16:creationId xmlns:a16="http://schemas.microsoft.com/office/drawing/2014/main" id="{974C5E49-1B6D-4761-96BD-27CBA893249E}"/>
                    </a:ext>
                  </a:extLst>
                </p:cNvPr>
                <p:cNvPicPr/>
                <p:nvPr/>
              </p:nvPicPr>
              <p:blipFill>
                <a:blip r:embed="rId314"/>
                <a:stretch>
                  <a:fillRect/>
                </a:stretch>
              </p:blipFill>
              <p:spPr>
                <a:xfrm>
                  <a:off x="10356240" y="2547067"/>
                  <a:ext cx="1501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09" name="Freihand 208">
                  <a:extLst>
                    <a:ext uri="{FF2B5EF4-FFF2-40B4-BE49-F238E27FC236}">
                      <a16:creationId xmlns:a16="http://schemas.microsoft.com/office/drawing/2014/main" id="{4B80FF47-141B-4C1F-A6D1-1A5E09E0354F}"/>
                    </a:ext>
                  </a:extLst>
                </p14:cNvPr>
                <p14:cNvContentPartPr/>
                <p14:nvPr/>
              </p14:nvContentPartPr>
              <p14:xfrm>
                <a:off x="10427160" y="2701507"/>
                <a:ext cx="83520" cy="24120"/>
              </p14:xfrm>
            </p:contentPart>
          </mc:Choice>
          <mc:Fallback xmlns="">
            <p:pic>
              <p:nvPicPr>
                <p:cNvPr id="209" name="Freihand 208">
                  <a:extLst>
                    <a:ext uri="{FF2B5EF4-FFF2-40B4-BE49-F238E27FC236}">
                      <a16:creationId xmlns:a16="http://schemas.microsoft.com/office/drawing/2014/main" id="{4B80FF47-141B-4C1F-A6D1-1A5E09E0354F}"/>
                    </a:ext>
                  </a:extLst>
                </p:cNvPr>
                <p:cNvPicPr/>
                <p:nvPr/>
              </p:nvPicPr>
              <p:blipFill>
                <a:blip r:embed="rId316"/>
                <a:stretch>
                  <a:fillRect/>
                </a:stretch>
              </p:blipFill>
              <p:spPr>
                <a:xfrm>
                  <a:off x="10422840" y="2697187"/>
                  <a:ext cx="921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10" name="Freihand 209">
                  <a:extLst>
                    <a:ext uri="{FF2B5EF4-FFF2-40B4-BE49-F238E27FC236}">
                      <a16:creationId xmlns:a16="http://schemas.microsoft.com/office/drawing/2014/main" id="{1775D672-B634-45DB-9EF2-C59CA5172F79}"/>
                    </a:ext>
                  </a:extLst>
                </p14:cNvPr>
                <p14:cNvContentPartPr/>
                <p14:nvPr/>
              </p14:nvContentPartPr>
              <p14:xfrm>
                <a:off x="10539120" y="2671987"/>
                <a:ext cx="340560" cy="194400"/>
              </p14:xfrm>
            </p:contentPart>
          </mc:Choice>
          <mc:Fallback xmlns="">
            <p:pic>
              <p:nvPicPr>
                <p:cNvPr id="210" name="Freihand 209">
                  <a:extLst>
                    <a:ext uri="{FF2B5EF4-FFF2-40B4-BE49-F238E27FC236}">
                      <a16:creationId xmlns:a16="http://schemas.microsoft.com/office/drawing/2014/main" id="{1775D672-B634-45DB-9EF2-C59CA5172F79}"/>
                    </a:ext>
                  </a:extLst>
                </p:cNvPr>
                <p:cNvPicPr/>
                <p:nvPr/>
              </p:nvPicPr>
              <p:blipFill>
                <a:blip r:embed="rId318"/>
                <a:stretch>
                  <a:fillRect/>
                </a:stretch>
              </p:blipFill>
              <p:spPr>
                <a:xfrm>
                  <a:off x="10534800" y="2667667"/>
                  <a:ext cx="3492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11" name="Freihand 210">
                  <a:extLst>
                    <a:ext uri="{FF2B5EF4-FFF2-40B4-BE49-F238E27FC236}">
                      <a16:creationId xmlns:a16="http://schemas.microsoft.com/office/drawing/2014/main" id="{34C89523-6DD3-4E32-B58A-5968B621F051}"/>
                    </a:ext>
                  </a:extLst>
                </p14:cNvPr>
                <p14:cNvContentPartPr/>
                <p14:nvPr/>
              </p14:nvContentPartPr>
              <p14:xfrm>
                <a:off x="10894080" y="2651107"/>
                <a:ext cx="182160" cy="66600"/>
              </p14:xfrm>
            </p:contentPart>
          </mc:Choice>
          <mc:Fallback xmlns="">
            <p:pic>
              <p:nvPicPr>
                <p:cNvPr id="211" name="Freihand 210">
                  <a:extLst>
                    <a:ext uri="{FF2B5EF4-FFF2-40B4-BE49-F238E27FC236}">
                      <a16:creationId xmlns:a16="http://schemas.microsoft.com/office/drawing/2014/main" id="{34C89523-6DD3-4E32-B58A-5968B621F051}"/>
                    </a:ext>
                  </a:extLst>
                </p:cNvPr>
                <p:cNvPicPr/>
                <p:nvPr/>
              </p:nvPicPr>
              <p:blipFill>
                <a:blip r:embed="rId320"/>
                <a:stretch>
                  <a:fillRect/>
                </a:stretch>
              </p:blipFill>
              <p:spPr>
                <a:xfrm>
                  <a:off x="10889760" y="2646787"/>
                  <a:ext cx="1908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14" name="Freihand 213">
                  <a:extLst>
                    <a:ext uri="{FF2B5EF4-FFF2-40B4-BE49-F238E27FC236}">
                      <a16:creationId xmlns:a16="http://schemas.microsoft.com/office/drawing/2014/main" id="{5A814533-800D-4186-BFC3-C88293F5FF86}"/>
                    </a:ext>
                  </a:extLst>
                </p14:cNvPr>
                <p14:cNvContentPartPr/>
                <p14:nvPr/>
              </p14:nvContentPartPr>
              <p14:xfrm>
                <a:off x="11078040" y="2509267"/>
                <a:ext cx="408960" cy="176040"/>
              </p14:xfrm>
            </p:contentPart>
          </mc:Choice>
          <mc:Fallback xmlns="">
            <p:pic>
              <p:nvPicPr>
                <p:cNvPr id="214" name="Freihand 213">
                  <a:extLst>
                    <a:ext uri="{FF2B5EF4-FFF2-40B4-BE49-F238E27FC236}">
                      <a16:creationId xmlns:a16="http://schemas.microsoft.com/office/drawing/2014/main" id="{5A814533-800D-4186-BFC3-C88293F5FF86}"/>
                    </a:ext>
                  </a:extLst>
                </p:cNvPr>
                <p:cNvPicPr/>
                <p:nvPr/>
              </p:nvPicPr>
              <p:blipFill>
                <a:blip r:embed="rId322"/>
                <a:stretch>
                  <a:fillRect/>
                </a:stretch>
              </p:blipFill>
              <p:spPr>
                <a:xfrm>
                  <a:off x="11073720" y="2504947"/>
                  <a:ext cx="4176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15" name="Freihand 214">
                  <a:extLst>
                    <a:ext uri="{FF2B5EF4-FFF2-40B4-BE49-F238E27FC236}">
                      <a16:creationId xmlns:a16="http://schemas.microsoft.com/office/drawing/2014/main" id="{FCEDCEAB-AA10-45B6-80AD-4D23DB522129}"/>
                    </a:ext>
                  </a:extLst>
                </p14:cNvPr>
                <p14:cNvContentPartPr/>
                <p14:nvPr/>
              </p14:nvContentPartPr>
              <p14:xfrm>
                <a:off x="11424000" y="2540947"/>
                <a:ext cx="23040" cy="20880"/>
              </p14:xfrm>
            </p:contentPart>
          </mc:Choice>
          <mc:Fallback xmlns="">
            <p:pic>
              <p:nvPicPr>
                <p:cNvPr id="215" name="Freihand 214">
                  <a:extLst>
                    <a:ext uri="{FF2B5EF4-FFF2-40B4-BE49-F238E27FC236}">
                      <a16:creationId xmlns:a16="http://schemas.microsoft.com/office/drawing/2014/main" id="{FCEDCEAB-AA10-45B6-80AD-4D23DB522129}"/>
                    </a:ext>
                  </a:extLst>
                </p:cNvPr>
                <p:cNvPicPr/>
                <p:nvPr/>
              </p:nvPicPr>
              <p:blipFill>
                <a:blip r:embed="rId324"/>
                <a:stretch>
                  <a:fillRect/>
                </a:stretch>
              </p:blipFill>
              <p:spPr>
                <a:xfrm>
                  <a:off x="11419680" y="2536627"/>
                  <a:ext cx="316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16" name="Freihand 215">
                  <a:extLst>
                    <a:ext uri="{FF2B5EF4-FFF2-40B4-BE49-F238E27FC236}">
                      <a16:creationId xmlns:a16="http://schemas.microsoft.com/office/drawing/2014/main" id="{81D34BCC-8E2F-409A-958C-9900A8F7B7CB}"/>
                    </a:ext>
                  </a:extLst>
                </p14:cNvPr>
                <p14:cNvContentPartPr/>
                <p14:nvPr/>
              </p14:nvContentPartPr>
              <p14:xfrm>
                <a:off x="11506800" y="2597827"/>
                <a:ext cx="185400" cy="101520"/>
              </p14:xfrm>
            </p:contentPart>
          </mc:Choice>
          <mc:Fallback xmlns="">
            <p:pic>
              <p:nvPicPr>
                <p:cNvPr id="216" name="Freihand 215">
                  <a:extLst>
                    <a:ext uri="{FF2B5EF4-FFF2-40B4-BE49-F238E27FC236}">
                      <a16:creationId xmlns:a16="http://schemas.microsoft.com/office/drawing/2014/main" id="{81D34BCC-8E2F-409A-958C-9900A8F7B7CB}"/>
                    </a:ext>
                  </a:extLst>
                </p:cNvPr>
                <p:cNvPicPr/>
                <p:nvPr/>
              </p:nvPicPr>
              <p:blipFill>
                <a:blip r:embed="rId326"/>
                <a:stretch>
                  <a:fillRect/>
                </a:stretch>
              </p:blipFill>
              <p:spPr>
                <a:xfrm>
                  <a:off x="11502480" y="2593507"/>
                  <a:ext cx="1940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17" name="Freihand 216">
                  <a:extLst>
                    <a:ext uri="{FF2B5EF4-FFF2-40B4-BE49-F238E27FC236}">
                      <a16:creationId xmlns:a16="http://schemas.microsoft.com/office/drawing/2014/main" id="{5BCA182C-9C9C-42CD-803E-9F722778850D}"/>
                    </a:ext>
                  </a:extLst>
                </p14:cNvPr>
                <p14:cNvContentPartPr/>
                <p14:nvPr/>
              </p14:nvContentPartPr>
              <p14:xfrm>
                <a:off x="8795640" y="2982307"/>
                <a:ext cx="196560" cy="192240"/>
              </p14:xfrm>
            </p:contentPart>
          </mc:Choice>
          <mc:Fallback xmlns="">
            <p:pic>
              <p:nvPicPr>
                <p:cNvPr id="217" name="Freihand 216">
                  <a:extLst>
                    <a:ext uri="{FF2B5EF4-FFF2-40B4-BE49-F238E27FC236}">
                      <a16:creationId xmlns:a16="http://schemas.microsoft.com/office/drawing/2014/main" id="{5BCA182C-9C9C-42CD-803E-9F722778850D}"/>
                    </a:ext>
                  </a:extLst>
                </p:cNvPr>
                <p:cNvPicPr/>
                <p:nvPr/>
              </p:nvPicPr>
              <p:blipFill>
                <a:blip r:embed="rId328"/>
                <a:stretch>
                  <a:fillRect/>
                </a:stretch>
              </p:blipFill>
              <p:spPr>
                <a:xfrm>
                  <a:off x="8791320" y="2977987"/>
                  <a:ext cx="20520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18" name="Freihand 217">
                  <a:extLst>
                    <a:ext uri="{FF2B5EF4-FFF2-40B4-BE49-F238E27FC236}">
                      <a16:creationId xmlns:a16="http://schemas.microsoft.com/office/drawing/2014/main" id="{ED87208C-C091-4273-A341-4FD3108FC844}"/>
                    </a:ext>
                  </a:extLst>
                </p14:cNvPr>
                <p14:cNvContentPartPr/>
                <p14:nvPr/>
              </p14:nvContentPartPr>
              <p14:xfrm>
                <a:off x="8974560" y="3062227"/>
                <a:ext cx="215280" cy="112680"/>
              </p14:xfrm>
            </p:contentPart>
          </mc:Choice>
          <mc:Fallback xmlns="">
            <p:pic>
              <p:nvPicPr>
                <p:cNvPr id="218" name="Freihand 217">
                  <a:extLst>
                    <a:ext uri="{FF2B5EF4-FFF2-40B4-BE49-F238E27FC236}">
                      <a16:creationId xmlns:a16="http://schemas.microsoft.com/office/drawing/2014/main" id="{ED87208C-C091-4273-A341-4FD3108FC844}"/>
                    </a:ext>
                  </a:extLst>
                </p:cNvPr>
                <p:cNvPicPr/>
                <p:nvPr/>
              </p:nvPicPr>
              <p:blipFill>
                <a:blip r:embed="rId330"/>
                <a:stretch>
                  <a:fillRect/>
                </a:stretch>
              </p:blipFill>
              <p:spPr>
                <a:xfrm>
                  <a:off x="8970240" y="3057907"/>
                  <a:ext cx="2239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19" name="Freihand 218">
                  <a:extLst>
                    <a:ext uri="{FF2B5EF4-FFF2-40B4-BE49-F238E27FC236}">
                      <a16:creationId xmlns:a16="http://schemas.microsoft.com/office/drawing/2014/main" id="{78E6A753-4BB6-4C86-AF87-322DDE82A825}"/>
                    </a:ext>
                  </a:extLst>
                </p14:cNvPr>
                <p14:cNvContentPartPr/>
                <p14:nvPr/>
              </p14:nvContentPartPr>
              <p14:xfrm>
                <a:off x="9203520" y="2969707"/>
                <a:ext cx="262080" cy="189360"/>
              </p14:xfrm>
            </p:contentPart>
          </mc:Choice>
          <mc:Fallback xmlns="">
            <p:pic>
              <p:nvPicPr>
                <p:cNvPr id="219" name="Freihand 218">
                  <a:extLst>
                    <a:ext uri="{FF2B5EF4-FFF2-40B4-BE49-F238E27FC236}">
                      <a16:creationId xmlns:a16="http://schemas.microsoft.com/office/drawing/2014/main" id="{78E6A753-4BB6-4C86-AF87-322DDE82A825}"/>
                    </a:ext>
                  </a:extLst>
                </p:cNvPr>
                <p:cNvPicPr/>
                <p:nvPr/>
              </p:nvPicPr>
              <p:blipFill>
                <a:blip r:embed="rId332"/>
                <a:stretch>
                  <a:fillRect/>
                </a:stretch>
              </p:blipFill>
              <p:spPr>
                <a:xfrm>
                  <a:off x="9199200" y="2965387"/>
                  <a:ext cx="27072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20" name="Freihand 219">
                  <a:extLst>
                    <a:ext uri="{FF2B5EF4-FFF2-40B4-BE49-F238E27FC236}">
                      <a16:creationId xmlns:a16="http://schemas.microsoft.com/office/drawing/2014/main" id="{8C7615FA-5FAC-46CC-ACB1-540042231BB1}"/>
                    </a:ext>
                  </a:extLst>
                </p14:cNvPr>
                <p14:cNvContentPartPr/>
                <p14:nvPr/>
              </p14:nvContentPartPr>
              <p14:xfrm>
                <a:off x="9418080" y="2946307"/>
                <a:ext cx="27000" cy="24120"/>
              </p14:xfrm>
            </p:contentPart>
          </mc:Choice>
          <mc:Fallback xmlns="">
            <p:pic>
              <p:nvPicPr>
                <p:cNvPr id="220" name="Freihand 219">
                  <a:extLst>
                    <a:ext uri="{FF2B5EF4-FFF2-40B4-BE49-F238E27FC236}">
                      <a16:creationId xmlns:a16="http://schemas.microsoft.com/office/drawing/2014/main" id="{8C7615FA-5FAC-46CC-ACB1-540042231BB1}"/>
                    </a:ext>
                  </a:extLst>
                </p:cNvPr>
                <p:cNvPicPr/>
                <p:nvPr/>
              </p:nvPicPr>
              <p:blipFill>
                <a:blip r:embed="rId334"/>
                <a:stretch>
                  <a:fillRect/>
                </a:stretch>
              </p:blipFill>
              <p:spPr>
                <a:xfrm>
                  <a:off x="9413760" y="2941987"/>
                  <a:ext cx="356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21" name="Freihand 220">
                  <a:extLst>
                    <a:ext uri="{FF2B5EF4-FFF2-40B4-BE49-F238E27FC236}">
                      <a16:creationId xmlns:a16="http://schemas.microsoft.com/office/drawing/2014/main" id="{278194AD-78B2-495F-8757-FF9CBF98C4FD}"/>
                    </a:ext>
                  </a:extLst>
                </p14:cNvPr>
                <p14:cNvContentPartPr/>
                <p14:nvPr/>
              </p14:nvContentPartPr>
              <p14:xfrm>
                <a:off x="9496920" y="2943067"/>
                <a:ext cx="103320" cy="164880"/>
              </p14:xfrm>
            </p:contentPart>
          </mc:Choice>
          <mc:Fallback xmlns="">
            <p:pic>
              <p:nvPicPr>
                <p:cNvPr id="221" name="Freihand 220">
                  <a:extLst>
                    <a:ext uri="{FF2B5EF4-FFF2-40B4-BE49-F238E27FC236}">
                      <a16:creationId xmlns:a16="http://schemas.microsoft.com/office/drawing/2014/main" id="{278194AD-78B2-495F-8757-FF9CBF98C4FD}"/>
                    </a:ext>
                  </a:extLst>
                </p:cNvPr>
                <p:cNvPicPr/>
                <p:nvPr/>
              </p:nvPicPr>
              <p:blipFill>
                <a:blip r:embed="rId336"/>
                <a:stretch>
                  <a:fillRect/>
                </a:stretch>
              </p:blipFill>
              <p:spPr>
                <a:xfrm>
                  <a:off x="9492600" y="2938747"/>
                  <a:ext cx="11196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22" name="Freihand 221">
                  <a:extLst>
                    <a:ext uri="{FF2B5EF4-FFF2-40B4-BE49-F238E27FC236}">
                      <a16:creationId xmlns:a16="http://schemas.microsoft.com/office/drawing/2014/main" id="{FCDACCE8-B29A-410E-99B0-0453D024040D}"/>
                    </a:ext>
                  </a:extLst>
                </p14:cNvPr>
                <p14:cNvContentPartPr/>
                <p14:nvPr/>
              </p14:nvContentPartPr>
              <p14:xfrm>
                <a:off x="9511680" y="2923267"/>
                <a:ext cx="143640" cy="191160"/>
              </p14:xfrm>
            </p:contentPart>
          </mc:Choice>
          <mc:Fallback xmlns="">
            <p:pic>
              <p:nvPicPr>
                <p:cNvPr id="222" name="Freihand 221">
                  <a:extLst>
                    <a:ext uri="{FF2B5EF4-FFF2-40B4-BE49-F238E27FC236}">
                      <a16:creationId xmlns:a16="http://schemas.microsoft.com/office/drawing/2014/main" id="{FCDACCE8-B29A-410E-99B0-0453D024040D}"/>
                    </a:ext>
                  </a:extLst>
                </p:cNvPr>
                <p:cNvPicPr/>
                <p:nvPr/>
              </p:nvPicPr>
              <p:blipFill>
                <a:blip r:embed="rId338"/>
                <a:stretch>
                  <a:fillRect/>
                </a:stretch>
              </p:blipFill>
              <p:spPr>
                <a:xfrm>
                  <a:off x="9507360" y="2918947"/>
                  <a:ext cx="15228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23" name="Freihand 222">
                  <a:extLst>
                    <a:ext uri="{FF2B5EF4-FFF2-40B4-BE49-F238E27FC236}">
                      <a16:creationId xmlns:a16="http://schemas.microsoft.com/office/drawing/2014/main" id="{90386BC6-BC98-4FFE-86A5-836D1E46E05E}"/>
                    </a:ext>
                  </a:extLst>
                </p14:cNvPr>
                <p14:cNvContentPartPr/>
                <p14:nvPr/>
              </p14:nvContentPartPr>
              <p14:xfrm>
                <a:off x="9837480" y="2946307"/>
                <a:ext cx="129240" cy="171000"/>
              </p14:xfrm>
            </p:contentPart>
          </mc:Choice>
          <mc:Fallback xmlns="">
            <p:pic>
              <p:nvPicPr>
                <p:cNvPr id="223" name="Freihand 222">
                  <a:extLst>
                    <a:ext uri="{FF2B5EF4-FFF2-40B4-BE49-F238E27FC236}">
                      <a16:creationId xmlns:a16="http://schemas.microsoft.com/office/drawing/2014/main" id="{90386BC6-BC98-4FFE-86A5-836D1E46E05E}"/>
                    </a:ext>
                  </a:extLst>
                </p:cNvPr>
                <p:cNvPicPr/>
                <p:nvPr/>
              </p:nvPicPr>
              <p:blipFill>
                <a:blip r:embed="rId340"/>
                <a:stretch>
                  <a:fillRect/>
                </a:stretch>
              </p:blipFill>
              <p:spPr>
                <a:xfrm>
                  <a:off x="9833160" y="2941987"/>
                  <a:ext cx="1378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24" name="Freihand 223">
                  <a:extLst>
                    <a:ext uri="{FF2B5EF4-FFF2-40B4-BE49-F238E27FC236}">
                      <a16:creationId xmlns:a16="http://schemas.microsoft.com/office/drawing/2014/main" id="{CC7B5F61-C2F2-4BF9-87A7-4DF3A8E34C51}"/>
                    </a:ext>
                  </a:extLst>
                </p14:cNvPr>
                <p14:cNvContentPartPr/>
                <p14:nvPr/>
              </p14:nvContentPartPr>
              <p14:xfrm>
                <a:off x="10027200" y="3010027"/>
                <a:ext cx="218160" cy="105840"/>
              </p14:xfrm>
            </p:contentPart>
          </mc:Choice>
          <mc:Fallback xmlns="">
            <p:pic>
              <p:nvPicPr>
                <p:cNvPr id="224" name="Freihand 223">
                  <a:extLst>
                    <a:ext uri="{FF2B5EF4-FFF2-40B4-BE49-F238E27FC236}">
                      <a16:creationId xmlns:a16="http://schemas.microsoft.com/office/drawing/2014/main" id="{CC7B5F61-C2F2-4BF9-87A7-4DF3A8E34C51}"/>
                    </a:ext>
                  </a:extLst>
                </p:cNvPr>
                <p:cNvPicPr/>
                <p:nvPr/>
              </p:nvPicPr>
              <p:blipFill>
                <a:blip r:embed="rId342"/>
                <a:stretch>
                  <a:fillRect/>
                </a:stretch>
              </p:blipFill>
              <p:spPr>
                <a:xfrm>
                  <a:off x="10022880" y="3005707"/>
                  <a:ext cx="2268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25" name="Freihand 224">
                  <a:extLst>
                    <a:ext uri="{FF2B5EF4-FFF2-40B4-BE49-F238E27FC236}">
                      <a16:creationId xmlns:a16="http://schemas.microsoft.com/office/drawing/2014/main" id="{10A07A9F-4478-46D0-A0F8-8DCE3BCEEFD4}"/>
                    </a:ext>
                  </a:extLst>
                </p14:cNvPr>
                <p14:cNvContentPartPr/>
                <p14:nvPr/>
              </p14:nvContentPartPr>
              <p14:xfrm>
                <a:off x="10227000" y="2913187"/>
                <a:ext cx="360" cy="360"/>
              </p14:xfrm>
            </p:contentPart>
          </mc:Choice>
          <mc:Fallback xmlns="">
            <p:pic>
              <p:nvPicPr>
                <p:cNvPr id="225" name="Freihand 224">
                  <a:extLst>
                    <a:ext uri="{FF2B5EF4-FFF2-40B4-BE49-F238E27FC236}">
                      <a16:creationId xmlns:a16="http://schemas.microsoft.com/office/drawing/2014/main" id="{10A07A9F-4478-46D0-A0F8-8DCE3BCEEFD4}"/>
                    </a:ext>
                  </a:extLst>
                </p:cNvPr>
                <p:cNvPicPr/>
                <p:nvPr/>
              </p:nvPicPr>
              <p:blipFill>
                <a:blip r:embed="rId55"/>
                <a:stretch>
                  <a:fillRect/>
                </a:stretch>
              </p:blipFill>
              <p:spPr>
                <a:xfrm>
                  <a:off x="10222680" y="29088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26" name="Freihand 225">
                  <a:extLst>
                    <a:ext uri="{FF2B5EF4-FFF2-40B4-BE49-F238E27FC236}">
                      <a16:creationId xmlns:a16="http://schemas.microsoft.com/office/drawing/2014/main" id="{B661FF6F-27A7-4649-8802-263D3BCD2A3F}"/>
                    </a:ext>
                  </a:extLst>
                </p14:cNvPr>
                <p14:cNvContentPartPr/>
                <p14:nvPr/>
              </p14:nvContentPartPr>
              <p14:xfrm>
                <a:off x="10479000" y="2933347"/>
                <a:ext cx="264240" cy="169560"/>
              </p14:xfrm>
            </p:contentPart>
          </mc:Choice>
          <mc:Fallback xmlns="">
            <p:pic>
              <p:nvPicPr>
                <p:cNvPr id="226" name="Freihand 225">
                  <a:extLst>
                    <a:ext uri="{FF2B5EF4-FFF2-40B4-BE49-F238E27FC236}">
                      <a16:creationId xmlns:a16="http://schemas.microsoft.com/office/drawing/2014/main" id="{B661FF6F-27A7-4649-8802-263D3BCD2A3F}"/>
                    </a:ext>
                  </a:extLst>
                </p:cNvPr>
                <p:cNvPicPr/>
                <p:nvPr/>
              </p:nvPicPr>
              <p:blipFill>
                <a:blip r:embed="rId345"/>
                <a:stretch>
                  <a:fillRect/>
                </a:stretch>
              </p:blipFill>
              <p:spPr>
                <a:xfrm>
                  <a:off x="10474680" y="2929027"/>
                  <a:ext cx="2728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27" name="Freihand 226">
                  <a:extLst>
                    <a:ext uri="{FF2B5EF4-FFF2-40B4-BE49-F238E27FC236}">
                      <a16:creationId xmlns:a16="http://schemas.microsoft.com/office/drawing/2014/main" id="{C860599E-C0B4-49F1-B5F3-E81C6A74EACE}"/>
                    </a:ext>
                  </a:extLst>
                </p14:cNvPr>
                <p14:cNvContentPartPr/>
                <p14:nvPr/>
              </p14:nvContentPartPr>
              <p14:xfrm>
                <a:off x="10765560" y="2975467"/>
                <a:ext cx="427320" cy="121320"/>
              </p14:xfrm>
            </p:contentPart>
          </mc:Choice>
          <mc:Fallback xmlns="">
            <p:pic>
              <p:nvPicPr>
                <p:cNvPr id="227" name="Freihand 226">
                  <a:extLst>
                    <a:ext uri="{FF2B5EF4-FFF2-40B4-BE49-F238E27FC236}">
                      <a16:creationId xmlns:a16="http://schemas.microsoft.com/office/drawing/2014/main" id="{C860599E-C0B4-49F1-B5F3-E81C6A74EACE}"/>
                    </a:ext>
                  </a:extLst>
                </p:cNvPr>
                <p:cNvPicPr/>
                <p:nvPr/>
              </p:nvPicPr>
              <p:blipFill>
                <a:blip r:embed="rId347"/>
                <a:stretch>
                  <a:fillRect/>
                </a:stretch>
              </p:blipFill>
              <p:spPr>
                <a:xfrm>
                  <a:off x="10761240" y="2971147"/>
                  <a:ext cx="4359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28" name="Freihand 227">
                  <a:extLst>
                    <a:ext uri="{FF2B5EF4-FFF2-40B4-BE49-F238E27FC236}">
                      <a16:creationId xmlns:a16="http://schemas.microsoft.com/office/drawing/2014/main" id="{08EE675B-47D4-41F0-A68E-C607051F9119}"/>
                    </a:ext>
                  </a:extLst>
                </p14:cNvPr>
                <p14:cNvContentPartPr/>
                <p14:nvPr/>
              </p14:nvContentPartPr>
              <p14:xfrm>
                <a:off x="11195760" y="2890867"/>
                <a:ext cx="23400" cy="5040"/>
              </p14:xfrm>
            </p:contentPart>
          </mc:Choice>
          <mc:Fallback xmlns="">
            <p:pic>
              <p:nvPicPr>
                <p:cNvPr id="228" name="Freihand 227">
                  <a:extLst>
                    <a:ext uri="{FF2B5EF4-FFF2-40B4-BE49-F238E27FC236}">
                      <a16:creationId xmlns:a16="http://schemas.microsoft.com/office/drawing/2014/main" id="{08EE675B-47D4-41F0-A68E-C607051F9119}"/>
                    </a:ext>
                  </a:extLst>
                </p:cNvPr>
                <p:cNvPicPr/>
                <p:nvPr/>
              </p:nvPicPr>
              <p:blipFill>
                <a:blip r:embed="rId349"/>
                <a:stretch>
                  <a:fillRect/>
                </a:stretch>
              </p:blipFill>
              <p:spPr>
                <a:xfrm>
                  <a:off x="11191440" y="2886547"/>
                  <a:ext cx="3204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45" name="Freihand 244">
                  <a:extLst>
                    <a:ext uri="{FF2B5EF4-FFF2-40B4-BE49-F238E27FC236}">
                      <a16:creationId xmlns:a16="http://schemas.microsoft.com/office/drawing/2014/main" id="{92D56828-E197-42EF-AC75-0355C32349D0}"/>
                    </a:ext>
                  </a:extLst>
                </p14:cNvPr>
                <p14:cNvContentPartPr/>
                <p14:nvPr/>
              </p14:nvContentPartPr>
              <p14:xfrm>
                <a:off x="10436160" y="3301267"/>
                <a:ext cx="146160" cy="151560"/>
              </p14:xfrm>
            </p:contentPart>
          </mc:Choice>
          <mc:Fallback xmlns="">
            <p:pic>
              <p:nvPicPr>
                <p:cNvPr id="245" name="Freihand 244">
                  <a:extLst>
                    <a:ext uri="{FF2B5EF4-FFF2-40B4-BE49-F238E27FC236}">
                      <a16:creationId xmlns:a16="http://schemas.microsoft.com/office/drawing/2014/main" id="{92D56828-E197-42EF-AC75-0355C32349D0}"/>
                    </a:ext>
                  </a:extLst>
                </p:cNvPr>
                <p:cNvPicPr/>
                <p:nvPr/>
              </p:nvPicPr>
              <p:blipFill>
                <a:blip r:embed="rId351"/>
                <a:stretch>
                  <a:fillRect/>
                </a:stretch>
              </p:blipFill>
              <p:spPr>
                <a:xfrm>
                  <a:off x="10431840" y="3296947"/>
                  <a:ext cx="154800" cy="1602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46" name="Freihand 245">
                  <a:extLst>
                    <a:ext uri="{FF2B5EF4-FFF2-40B4-BE49-F238E27FC236}">
                      <a16:creationId xmlns:a16="http://schemas.microsoft.com/office/drawing/2014/main" id="{FF8AC688-4277-45F1-ABD0-1BB0598AC169}"/>
                    </a:ext>
                  </a:extLst>
                </p14:cNvPr>
                <p14:cNvContentPartPr/>
                <p14:nvPr/>
              </p14:nvContentPartPr>
              <p14:xfrm>
                <a:off x="10581960" y="3445267"/>
                <a:ext cx="39240" cy="62280"/>
              </p14:xfrm>
            </p:contentPart>
          </mc:Choice>
          <mc:Fallback xmlns="">
            <p:pic>
              <p:nvPicPr>
                <p:cNvPr id="246" name="Freihand 245">
                  <a:extLst>
                    <a:ext uri="{FF2B5EF4-FFF2-40B4-BE49-F238E27FC236}">
                      <a16:creationId xmlns:a16="http://schemas.microsoft.com/office/drawing/2014/main" id="{FF8AC688-4277-45F1-ABD0-1BB0598AC169}"/>
                    </a:ext>
                  </a:extLst>
                </p:cNvPr>
                <p:cNvPicPr/>
                <p:nvPr/>
              </p:nvPicPr>
              <p:blipFill>
                <a:blip r:embed="rId353"/>
                <a:stretch>
                  <a:fillRect/>
                </a:stretch>
              </p:blipFill>
              <p:spPr>
                <a:xfrm>
                  <a:off x="10577640" y="3440947"/>
                  <a:ext cx="4788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47" name="Freihand 246">
                  <a:extLst>
                    <a:ext uri="{FF2B5EF4-FFF2-40B4-BE49-F238E27FC236}">
                      <a16:creationId xmlns:a16="http://schemas.microsoft.com/office/drawing/2014/main" id="{459B5F4F-E2F3-4E64-BBCF-B6B476507D3D}"/>
                    </a:ext>
                  </a:extLst>
                </p14:cNvPr>
                <p14:cNvContentPartPr/>
                <p14:nvPr/>
              </p14:nvContentPartPr>
              <p14:xfrm>
                <a:off x="10659720" y="3286147"/>
                <a:ext cx="223920" cy="161640"/>
              </p14:xfrm>
            </p:contentPart>
          </mc:Choice>
          <mc:Fallback xmlns="">
            <p:pic>
              <p:nvPicPr>
                <p:cNvPr id="247" name="Freihand 246">
                  <a:extLst>
                    <a:ext uri="{FF2B5EF4-FFF2-40B4-BE49-F238E27FC236}">
                      <a16:creationId xmlns:a16="http://schemas.microsoft.com/office/drawing/2014/main" id="{459B5F4F-E2F3-4E64-BBCF-B6B476507D3D}"/>
                    </a:ext>
                  </a:extLst>
                </p:cNvPr>
                <p:cNvPicPr/>
                <p:nvPr/>
              </p:nvPicPr>
              <p:blipFill>
                <a:blip r:embed="rId355"/>
                <a:stretch>
                  <a:fillRect/>
                </a:stretch>
              </p:blipFill>
              <p:spPr>
                <a:xfrm>
                  <a:off x="10655400" y="3281827"/>
                  <a:ext cx="2325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48" name="Freihand 247">
                  <a:extLst>
                    <a:ext uri="{FF2B5EF4-FFF2-40B4-BE49-F238E27FC236}">
                      <a16:creationId xmlns:a16="http://schemas.microsoft.com/office/drawing/2014/main" id="{E49C1C23-9361-4E3C-8CCB-7A21024AA3A2}"/>
                    </a:ext>
                  </a:extLst>
                </p14:cNvPr>
                <p14:cNvContentPartPr/>
                <p14:nvPr/>
              </p14:nvContentPartPr>
              <p14:xfrm>
                <a:off x="10813440" y="3278947"/>
                <a:ext cx="167760" cy="133200"/>
              </p14:xfrm>
            </p:contentPart>
          </mc:Choice>
          <mc:Fallback xmlns="">
            <p:pic>
              <p:nvPicPr>
                <p:cNvPr id="248" name="Freihand 247">
                  <a:extLst>
                    <a:ext uri="{FF2B5EF4-FFF2-40B4-BE49-F238E27FC236}">
                      <a16:creationId xmlns:a16="http://schemas.microsoft.com/office/drawing/2014/main" id="{E49C1C23-9361-4E3C-8CCB-7A21024AA3A2}"/>
                    </a:ext>
                  </a:extLst>
                </p:cNvPr>
                <p:cNvPicPr/>
                <p:nvPr/>
              </p:nvPicPr>
              <p:blipFill>
                <a:blip r:embed="rId357"/>
                <a:stretch>
                  <a:fillRect/>
                </a:stretch>
              </p:blipFill>
              <p:spPr>
                <a:xfrm>
                  <a:off x="10809120" y="3274627"/>
                  <a:ext cx="1764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49" name="Freihand 248">
                  <a:extLst>
                    <a:ext uri="{FF2B5EF4-FFF2-40B4-BE49-F238E27FC236}">
                      <a16:creationId xmlns:a16="http://schemas.microsoft.com/office/drawing/2014/main" id="{B7E09B6C-DD16-404E-B4E1-AF94EF452D82}"/>
                    </a:ext>
                  </a:extLst>
                </p14:cNvPr>
                <p14:cNvContentPartPr/>
                <p14:nvPr/>
              </p14:nvContentPartPr>
              <p14:xfrm>
                <a:off x="11039880" y="3276067"/>
                <a:ext cx="150120" cy="174600"/>
              </p14:xfrm>
            </p:contentPart>
          </mc:Choice>
          <mc:Fallback xmlns="">
            <p:pic>
              <p:nvPicPr>
                <p:cNvPr id="249" name="Freihand 248">
                  <a:extLst>
                    <a:ext uri="{FF2B5EF4-FFF2-40B4-BE49-F238E27FC236}">
                      <a16:creationId xmlns:a16="http://schemas.microsoft.com/office/drawing/2014/main" id="{B7E09B6C-DD16-404E-B4E1-AF94EF452D82}"/>
                    </a:ext>
                  </a:extLst>
                </p:cNvPr>
                <p:cNvPicPr/>
                <p:nvPr/>
              </p:nvPicPr>
              <p:blipFill>
                <a:blip r:embed="rId359"/>
                <a:stretch>
                  <a:fillRect/>
                </a:stretch>
              </p:blipFill>
              <p:spPr>
                <a:xfrm>
                  <a:off x="11035560" y="3271747"/>
                  <a:ext cx="15876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50" name="Freihand 249">
                  <a:extLst>
                    <a:ext uri="{FF2B5EF4-FFF2-40B4-BE49-F238E27FC236}">
                      <a16:creationId xmlns:a16="http://schemas.microsoft.com/office/drawing/2014/main" id="{74A13D1C-3125-4413-9566-847BB4B78166}"/>
                    </a:ext>
                  </a:extLst>
                </p14:cNvPr>
                <p14:cNvContentPartPr/>
                <p14:nvPr/>
              </p14:nvContentPartPr>
              <p14:xfrm>
                <a:off x="11108280" y="3246547"/>
                <a:ext cx="154440" cy="5760"/>
              </p14:xfrm>
            </p:contentPart>
          </mc:Choice>
          <mc:Fallback xmlns="">
            <p:pic>
              <p:nvPicPr>
                <p:cNvPr id="250" name="Freihand 249">
                  <a:extLst>
                    <a:ext uri="{FF2B5EF4-FFF2-40B4-BE49-F238E27FC236}">
                      <a16:creationId xmlns:a16="http://schemas.microsoft.com/office/drawing/2014/main" id="{74A13D1C-3125-4413-9566-847BB4B78166}"/>
                    </a:ext>
                  </a:extLst>
                </p:cNvPr>
                <p:cNvPicPr/>
                <p:nvPr/>
              </p:nvPicPr>
              <p:blipFill>
                <a:blip r:embed="rId361"/>
                <a:stretch>
                  <a:fillRect/>
                </a:stretch>
              </p:blipFill>
              <p:spPr>
                <a:xfrm>
                  <a:off x="11103960" y="3242227"/>
                  <a:ext cx="1630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84" name="Freihand 283">
                  <a:extLst>
                    <a:ext uri="{FF2B5EF4-FFF2-40B4-BE49-F238E27FC236}">
                      <a16:creationId xmlns:a16="http://schemas.microsoft.com/office/drawing/2014/main" id="{20B18A15-21D8-4BC6-90A5-38B961CF1757}"/>
                    </a:ext>
                  </a:extLst>
                </p14:cNvPr>
                <p14:cNvContentPartPr/>
                <p14:nvPr/>
              </p14:nvContentPartPr>
              <p14:xfrm>
                <a:off x="10407360" y="2828587"/>
                <a:ext cx="1097640" cy="424800"/>
              </p14:xfrm>
            </p:contentPart>
          </mc:Choice>
          <mc:Fallback xmlns="">
            <p:pic>
              <p:nvPicPr>
                <p:cNvPr id="284" name="Freihand 283">
                  <a:extLst>
                    <a:ext uri="{FF2B5EF4-FFF2-40B4-BE49-F238E27FC236}">
                      <a16:creationId xmlns:a16="http://schemas.microsoft.com/office/drawing/2014/main" id="{20B18A15-21D8-4BC6-90A5-38B961CF1757}"/>
                    </a:ext>
                  </a:extLst>
                </p:cNvPr>
                <p:cNvPicPr/>
                <p:nvPr/>
              </p:nvPicPr>
              <p:blipFill>
                <a:blip r:embed="rId363"/>
                <a:stretch>
                  <a:fillRect/>
                </a:stretch>
              </p:blipFill>
              <p:spPr>
                <a:xfrm>
                  <a:off x="10403040" y="2824267"/>
                  <a:ext cx="1106280" cy="43344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85" name="Freihand 284">
                  <a:extLst>
                    <a:ext uri="{FF2B5EF4-FFF2-40B4-BE49-F238E27FC236}">
                      <a16:creationId xmlns:a16="http://schemas.microsoft.com/office/drawing/2014/main" id="{F590ABF5-034C-4D1D-8F86-DA9E64408EEB}"/>
                    </a:ext>
                  </a:extLst>
                </p14:cNvPr>
                <p14:cNvContentPartPr/>
                <p14:nvPr/>
              </p14:nvContentPartPr>
              <p14:xfrm>
                <a:off x="8335920" y="2478307"/>
                <a:ext cx="699120" cy="527400"/>
              </p14:xfrm>
            </p:contentPart>
          </mc:Choice>
          <mc:Fallback xmlns="">
            <p:pic>
              <p:nvPicPr>
                <p:cNvPr id="285" name="Freihand 284">
                  <a:extLst>
                    <a:ext uri="{FF2B5EF4-FFF2-40B4-BE49-F238E27FC236}">
                      <a16:creationId xmlns:a16="http://schemas.microsoft.com/office/drawing/2014/main" id="{F590ABF5-034C-4D1D-8F86-DA9E64408EEB}"/>
                    </a:ext>
                  </a:extLst>
                </p:cNvPr>
                <p:cNvPicPr/>
                <p:nvPr/>
              </p:nvPicPr>
              <p:blipFill>
                <a:blip r:embed="rId365"/>
                <a:stretch>
                  <a:fillRect/>
                </a:stretch>
              </p:blipFill>
              <p:spPr>
                <a:xfrm>
                  <a:off x="8331600" y="2473987"/>
                  <a:ext cx="707760" cy="536040"/>
                </a:xfrm>
                <a:prstGeom prst="rect">
                  <a:avLst/>
                </a:prstGeom>
              </p:spPr>
            </p:pic>
          </mc:Fallback>
        </mc:AlternateContent>
      </p:grpSp>
      <p:grpSp>
        <p:nvGrpSpPr>
          <p:cNvPr id="290" name="Gruppieren 289">
            <a:extLst>
              <a:ext uri="{FF2B5EF4-FFF2-40B4-BE49-F238E27FC236}">
                <a16:creationId xmlns:a16="http://schemas.microsoft.com/office/drawing/2014/main" id="{01FB392A-4713-4DC0-98C2-C3A9B282AA07}"/>
              </a:ext>
            </a:extLst>
          </p:cNvPr>
          <p:cNvGrpSpPr/>
          <p:nvPr/>
        </p:nvGrpSpPr>
        <p:grpSpPr>
          <a:xfrm>
            <a:off x="6157920" y="5059867"/>
            <a:ext cx="2515680" cy="1687320"/>
            <a:chOff x="6157920" y="5059867"/>
            <a:chExt cx="2515680" cy="1687320"/>
          </a:xfrm>
        </p:grpSpPr>
        <mc:AlternateContent xmlns:mc="http://schemas.openxmlformats.org/markup-compatibility/2006" xmlns:p14="http://schemas.microsoft.com/office/powerpoint/2010/main">
          <mc:Choice Requires="p14">
            <p:contentPart p14:bwMode="auto" r:id="rId366">
              <p14:nvContentPartPr>
                <p14:cNvPr id="169" name="Freihand 168">
                  <a:extLst>
                    <a:ext uri="{FF2B5EF4-FFF2-40B4-BE49-F238E27FC236}">
                      <a16:creationId xmlns:a16="http://schemas.microsoft.com/office/drawing/2014/main" id="{3AC5AE78-44B5-43EC-8715-4C0AFAC88203}"/>
                    </a:ext>
                  </a:extLst>
                </p14:cNvPr>
                <p14:cNvContentPartPr/>
                <p14:nvPr/>
              </p14:nvContentPartPr>
              <p14:xfrm>
                <a:off x="6157920" y="5214307"/>
                <a:ext cx="135360" cy="168120"/>
              </p14:xfrm>
            </p:contentPart>
          </mc:Choice>
          <mc:Fallback xmlns="">
            <p:pic>
              <p:nvPicPr>
                <p:cNvPr id="169" name="Freihand 168">
                  <a:extLst>
                    <a:ext uri="{FF2B5EF4-FFF2-40B4-BE49-F238E27FC236}">
                      <a16:creationId xmlns:a16="http://schemas.microsoft.com/office/drawing/2014/main" id="{3AC5AE78-44B5-43EC-8715-4C0AFAC88203}"/>
                    </a:ext>
                  </a:extLst>
                </p:cNvPr>
                <p:cNvPicPr/>
                <p:nvPr/>
              </p:nvPicPr>
              <p:blipFill>
                <a:blip r:embed="rId367"/>
                <a:stretch>
                  <a:fillRect/>
                </a:stretch>
              </p:blipFill>
              <p:spPr>
                <a:xfrm>
                  <a:off x="6153600" y="5209987"/>
                  <a:ext cx="1440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170" name="Freihand 169">
                  <a:extLst>
                    <a:ext uri="{FF2B5EF4-FFF2-40B4-BE49-F238E27FC236}">
                      <a16:creationId xmlns:a16="http://schemas.microsoft.com/office/drawing/2014/main" id="{E74BC94E-5D66-4E0B-96B0-30CDA040ED55}"/>
                    </a:ext>
                  </a:extLst>
                </p14:cNvPr>
                <p14:cNvContentPartPr/>
                <p14:nvPr/>
              </p14:nvContentPartPr>
              <p14:xfrm>
                <a:off x="6346200" y="5294227"/>
                <a:ext cx="101160" cy="11880"/>
              </p14:xfrm>
            </p:contentPart>
          </mc:Choice>
          <mc:Fallback xmlns="">
            <p:pic>
              <p:nvPicPr>
                <p:cNvPr id="170" name="Freihand 169">
                  <a:extLst>
                    <a:ext uri="{FF2B5EF4-FFF2-40B4-BE49-F238E27FC236}">
                      <a16:creationId xmlns:a16="http://schemas.microsoft.com/office/drawing/2014/main" id="{E74BC94E-5D66-4E0B-96B0-30CDA040ED55}"/>
                    </a:ext>
                  </a:extLst>
                </p:cNvPr>
                <p:cNvPicPr/>
                <p:nvPr/>
              </p:nvPicPr>
              <p:blipFill>
                <a:blip r:embed="rId369"/>
                <a:stretch>
                  <a:fillRect/>
                </a:stretch>
              </p:blipFill>
              <p:spPr>
                <a:xfrm>
                  <a:off x="6341880" y="5289907"/>
                  <a:ext cx="10980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171" name="Freihand 170">
                  <a:extLst>
                    <a:ext uri="{FF2B5EF4-FFF2-40B4-BE49-F238E27FC236}">
                      <a16:creationId xmlns:a16="http://schemas.microsoft.com/office/drawing/2014/main" id="{E69B6AF1-FC7E-4DBF-8AA5-D3F3C954F418}"/>
                    </a:ext>
                  </a:extLst>
                </p14:cNvPr>
                <p14:cNvContentPartPr/>
                <p14:nvPr/>
              </p14:nvContentPartPr>
              <p14:xfrm>
                <a:off x="6589560" y="5164987"/>
                <a:ext cx="237240" cy="157320"/>
              </p14:xfrm>
            </p:contentPart>
          </mc:Choice>
          <mc:Fallback xmlns="">
            <p:pic>
              <p:nvPicPr>
                <p:cNvPr id="171" name="Freihand 170">
                  <a:extLst>
                    <a:ext uri="{FF2B5EF4-FFF2-40B4-BE49-F238E27FC236}">
                      <a16:creationId xmlns:a16="http://schemas.microsoft.com/office/drawing/2014/main" id="{E69B6AF1-FC7E-4DBF-8AA5-D3F3C954F418}"/>
                    </a:ext>
                  </a:extLst>
                </p:cNvPr>
                <p:cNvPicPr/>
                <p:nvPr/>
              </p:nvPicPr>
              <p:blipFill>
                <a:blip r:embed="rId371"/>
                <a:stretch>
                  <a:fillRect/>
                </a:stretch>
              </p:blipFill>
              <p:spPr>
                <a:xfrm>
                  <a:off x="6585240" y="5160667"/>
                  <a:ext cx="2458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172" name="Freihand 171">
                  <a:extLst>
                    <a:ext uri="{FF2B5EF4-FFF2-40B4-BE49-F238E27FC236}">
                      <a16:creationId xmlns:a16="http://schemas.microsoft.com/office/drawing/2014/main" id="{C734E5F9-E655-4ED4-916E-FBC427B43DB4}"/>
                    </a:ext>
                  </a:extLst>
                </p14:cNvPr>
                <p14:cNvContentPartPr/>
                <p14:nvPr/>
              </p14:nvContentPartPr>
              <p14:xfrm>
                <a:off x="6870000" y="5217907"/>
                <a:ext cx="389160" cy="95400"/>
              </p14:xfrm>
            </p:contentPart>
          </mc:Choice>
          <mc:Fallback xmlns="">
            <p:pic>
              <p:nvPicPr>
                <p:cNvPr id="172" name="Freihand 171">
                  <a:extLst>
                    <a:ext uri="{FF2B5EF4-FFF2-40B4-BE49-F238E27FC236}">
                      <a16:creationId xmlns:a16="http://schemas.microsoft.com/office/drawing/2014/main" id="{C734E5F9-E655-4ED4-916E-FBC427B43DB4}"/>
                    </a:ext>
                  </a:extLst>
                </p:cNvPr>
                <p:cNvPicPr/>
                <p:nvPr/>
              </p:nvPicPr>
              <p:blipFill>
                <a:blip r:embed="rId373"/>
                <a:stretch>
                  <a:fillRect/>
                </a:stretch>
              </p:blipFill>
              <p:spPr>
                <a:xfrm>
                  <a:off x="6865680" y="5213587"/>
                  <a:ext cx="39780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173" name="Freihand 172">
                  <a:extLst>
                    <a:ext uri="{FF2B5EF4-FFF2-40B4-BE49-F238E27FC236}">
                      <a16:creationId xmlns:a16="http://schemas.microsoft.com/office/drawing/2014/main" id="{D9FF8ED2-50B8-4248-B659-A7DE86FDFDEB}"/>
                    </a:ext>
                  </a:extLst>
                </p14:cNvPr>
                <p14:cNvContentPartPr/>
                <p14:nvPr/>
              </p14:nvContentPartPr>
              <p14:xfrm>
                <a:off x="7196160" y="5123227"/>
                <a:ext cx="360" cy="360"/>
              </p14:xfrm>
            </p:contentPart>
          </mc:Choice>
          <mc:Fallback xmlns="">
            <p:pic>
              <p:nvPicPr>
                <p:cNvPr id="173" name="Freihand 172">
                  <a:extLst>
                    <a:ext uri="{FF2B5EF4-FFF2-40B4-BE49-F238E27FC236}">
                      <a16:creationId xmlns:a16="http://schemas.microsoft.com/office/drawing/2014/main" id="{D9FF8ED2-50B8-4248-B659-A7DE86FDFDEB}"/>
                    </a:ext>
                  </a:extLst>
                </p:cNvPr>
                <p:cNvPicPr/>
                <p:nvPr/>
              </p:nvPicPr>
              <p:blipFill>
                <a:blip r:embed="rId55"/>
                <a:stretch>
                  <a:fillRect/>
                </a:stretch>
              </p:blipFill>
              <p:spPr>
                <a:xfrm>
                  <a:off x="7191840" y="5118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32" name="Freihand 231">
                  <a:extLst>
                    <a:ext uri="{FF2B5EF4-FFF2-40B4-BE49-F238E27FC236}">
                      <a16:creationId xmlns:a16="http://schemas.microsoft.com/office/drawing/2014/main" id="{C75311FF-F2C7-4136-A06D-BB112FC52D95}"/>
                    </a:ext>
                  </a:extLst>
                </p14:cNvPr>
                <p14:cNvContentPartPr/>
                <p14:nvPr/>
              </p14:nvContentPartPr>
              <p14:xfrm>
                <a:off x="6333960" y="5059867"/>
                <a:ext cx="1474200" cy="1180080"/>
              </p14:xfrm>
            </p:contentPart>
          </mc:Choice>
          <mc:Fallback xmlns="">
            <p:pic>
              <p:nvPicPr>
                <p:cNvPr id="232" name="Freihand 231">
                  <a:extLst>
                    <a:ext uri="{FF2B5EF4-FFF2-40B4-BE49-F238E27FC236}">
                      <a16:creationId xmlns:a16="http://schemas.microsoft.com/office/drawing/2014/main" id="{C75311FF-F2C7-4136-A06D-BB112FC52D95}"/>
                    </a:ext>
                  </a:extLst>
                </p:cNvPr>
                <p:cNvPicPr/>
                <p:nvPr/>
              </p:nvPicPr>
              <p:blipFill>
                <a:blip r:embed="rId376"/>
                <a:stretch>
                  <a:fillRect/>
                </a:stretch>
              </p:blipFill>
              <p:spPr>
                <a:xfrm>
                  <a:off x="6329640" y="5055547"/>
                  <a:ext cx="1482840" cy="118872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33" name="Freihand 232">
                  <a:extLst>
                    <a:ext uri="{FF2B5EF4-FFF2-40B4-BE49-F238E27FC236}">
                      <a16:creationId xmlns:a16="http://schemas.microsoft.com/office/drawing/2014/main" id="{02FCFC0C-6BC7-4780-ABCA-9913BB44E4ED}"/>
                    </a:ext>
                  </a:extLst>
                </p14:cNvPr>
                <p14:cNvContentPartPr/>
                <p14:nvPr/>
              </p14:nvContentPartPr>
              <p14:xfrm>
                <a:off x="6715560" y="6112867"/>
                <a:ext cx="9000" cy="97200"/>
              </p14:xfrm>
            </p:contentPart>
          </mc:Choice>
          <mc:Fallback xmlns="">
            <p:pic>
              <p:nvPicPr>
                <p:cNvPr id="233" name="Freihand 232">
                  <a:extLst>
                    <a:ext uri="{FF2B5EF4-FFF2-40B4-BE49-F238E27FC236}">
                      <a16:creationId xmlns:a16="http://schemas.microsoft.com/office/drawing/2014/main" id="{02FCFC0C-6BC7-4780-ABCA-9913BB44E4ED}"/>
                    </a:ext>
                  </a:extLst>
                </p:cNvPr>
                <p:cNvPicPr/>
                <p:nvPr/>
              </p:nvPicPr>
              <p:blipFill>
                <a:blip r:embed="rId378"/>
                <a:stretch>
                  <a:fillRect/>
                </a:stretch>
              </p:blipFill>
              <p:spPr>
                <a:xfrm>
                  <a:off x="6711240" y="6108547"/>
                  <a:ext cx="1764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234" name="Freihand 233">
                  <a:extLst>
                    <a:ext uri="{FF2B5EF4-FFF2-40B4-BE49-F238E27FC236}">
                      <a16:creationId xmlns:a16="http://schemas.microsoft.com/office/drawing/2014/main" id="{4E7A6501-2245-416B-8778-6E2951DD7836}"/>
                    </a:ext>
                  </a:extLst>
                </p14:cNvPr>
                <p14:cNvContentPartPr/>
                <p14:nvPr/>
              </p14:nvContentPartPr>
              <p14:xfrm>
                <a:off x="6794040" y="6100627"/>
                <a:ext cx="98640" cy="45000"/>
              </p14:xfrm>
            </p:contentPart>
          </mc:Choice>
          <mc:Fallback xmlns="">
            <p:pic>
              <p:nvPicPr>
                <p:cNvPr id="234" name="Freihand 233">
                  <a:extLst>
                    <a:ext uri="{FF2B5EF4-FFF2-40B4-BE49-F238E27FC236}">
                      <a16:creationId xmlns:a16="http://schemas.microsoft.com/office/drawing/2014/main" id="{4E7A6501-2245-416B-8778-6E2951DD7836}"/>
                    </a:ext>
                  </a:extLst>
                </p:cNvPr>
                <p:cNvPicPr/>
                <p:nvPr/>
              </p:nvPicPr>
              <p:blipFill>
                <a:blip r:embed="rId380"/>
                <a:stretch>
                  <a:fillRect/>
                </a:stretch>
              </p:blipFill>
              <p:spPr>
                <a:xfrm>
                  <a:off x="6789720" y="6096307"/>
                  <a:ext cx="10728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35" name="Freihand 234">
                  <a:extLst>
                    <a:ext uri="{FF2B5EF4-FFF2-40B4-BE49-F238E27FC236}">
                      <a16:creationId xmlns:a16="http://schemas.microsoft.com/office/drawing/2014/main" id="{1325073B-FEC0-45CC-A7AD-F00BCB3404D0}"/>
                    </a:ext>
                  </a:extLst>
                </p14:cNvPr>
                <p14:cNvContentPartPr/>
                <p14:nvPr/>
              </p14:nvContentPartPr>
              <p14:xfrm>
                <a:off x="6792960" y="6142027"/>
                <a:ext cx="106200" cy="45720"/>
              </p14:xfrm>
            </p:contentPart>
          </mc:Choice>
          <mc:Fallback xmlns="">
            <p:pic>
              <p:nvPicPr>
                <p:cNvPr id="235" name="Freihand 234">
                  <a:extLst>
                    <a:ext uri="{FF2B5EF4-FFF2-40B4-BE49-F238E27FC236}">
                      <a16:creationId xmlns:a16="http://schemas.microsoft.com/office/drawing/2014/main" id="{1325073B-FEC0-45CC-A7AD-F00BCB3404D0}"/>
                    </a:ext>
                  </a:extLst>
                </p:cNvPr>
                <p:cNvPicPr/>
                <p:nvPr/>
              </p:nvPicPr>
              <p:blipFill>
                <a:blip r:embed="rId382"/>
                <a:stretch>
                  <a:fillRect/>
                </a:stretch>
              </p:blipFill>
              <p:spPr>
                <a:xfrm>
                  <a:off x="6788640" y="6137707"/>
                  <a:ext cx="11484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236" name="Freihand 235">
                  <a:extLst>
                    <a:ext uri="{FF2B5EF4-FFF2-40B4-BE49-F238E27FC236}">
                      <a16:creationId xmlns:a16="http://schemas.microsoft.com/office/drawing/2014/main" id="{BBA8CB29-A57E-459E-992C-AF34633C140E}"/>
                    </a:ext>
                  </a:extLst>
                </p14:cNvPr>
                <p14:cNvContentPartPr/>
                <p14:nvPr/>
              </p14:nvContentPartPr>
              <p14:xfrm>
                <a:off x="6905640" y="6042667"/>
                <a:ext cx="76680" cy="175320"/>
              </p14:xfrm>
            </p:contentPart>
          </mc:Choice>
          <mc:Fallback xmlns="">
            <p:pic>
              <p:nvPicPr>
                <p:cNvPr id="236" name="Freihand 235">
                  <a:extLst>
                    <a:ext uri="{FF2B5EF4-FFF2-40B4-BE49-F238E27FC236}">
                      <a16:creationId xmlns:a16="http://schemas.microsoft.com/office/drawing/2014/main" id="{BBA8CB29-A57E-459E-992C-AF34633C140E}"/>
                    </a:ext>
                  </a:extLst>
                </p:cNvPr>
                <p:cNvPicPr/>
                <p:nvPr/>
              </p:nvPicPr>
              <p:blipFill>
                <a:blip r:embed="rId384"/>
                <a:stretch>
                  <a:fillRect/>
                </a:stretch>
              </p:blipFill>
              <p:spPr>
                <a:xfrm>
                  <a:off x="6901320" y="6038347"/>
                  <a:ext cx="853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38" name="Freihand 237">
                  <a:extLst>
                    <a:ext uri="{FF2B5EF4-FFF2-40B4-BE49-F238E27FC236}">
                      <a16:creationId xmlns:a16="http://schemas.microsoft.com/office/drawing/2014/main" id="{108A0720-3A61-4303-965B-3B3F59FBB337}"/>
                    </a:ext>
                  </a:extLst>
                </p14:cNvPr>
                <p14:cNvContentPartPr/>
                <p14:nvPr/>
              </p14:nvContentPartPr>
              <p14:xfrm>
                <a:off x="7252680" y="5875627"/>
                <a:ext cx="33840" cy="175680"/>
              </p14:xfrm>
            </p:contentPart>
          </mc:Choice>
          <mc:Fallback xmlns="">
            <p:pic>
              <p:nvPicPr>
                <p:cNvPr id="238" name="Freihand 237">
                  <a:extLst>
                    <a:ext uri="{FF2B5EF4-FFF2-40B4-BE49-F238E27FC236}">
                      <a16:creationId xmlns:a16="http://schemas.microsoft.com/office/drawing/2014/main" id="{108A0720-3A61-4303-965B-3B3F59FBB337}"/>
                    </a:ext>
                  </a:extLst>
                </p:cNvPr>
                <p:cNvPicPr/>
                <p:nvPr/>
              </p:nvPicPr>
              <p:blipFill>
                <a:blip r:embed="rId386"/>
                <a:stretch>
                  <a:fillRect/>
                </a:stretch>
              </p:blipFill>
              <p:spPr>
                <a:xfrm>
                  <a:off x="7248360" y="5871307"/>
                  <a:ext cx="4248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39" name="Freihand 238">
                  <a:extLst>
                    <a:ext uri="{FF2B5EF4-FFF2-40B4-BE49-F238E27FC236}">
                      <a16:creationId xmlns:a16="http://schemas.microsoft.com/office/drawing/2014/main" id="{A405C711-E984-4C18-AA3C-6C58925E7897}"/>
                    </a:ext>
                  </a:extLst>
                </p14:cNvPr>
                <p14:cNvContentPartPr/>
                <p14:nvPr/>
              </p14:nvContentPartPr>
              <p14:xfrm>
                <a:off x="7123440" y="5839627"/>
                <a:ext cx="236520" cy="116280"/>
              </p14:xfrm>
            </p:contentPart>
          </mc:Choice>
          <mc:Fallback xmlns="">
            <p:pic>
              <p:nvPicPr>
                <p:cNvPr id="239" name="Freihand 238">
                  <a:extLst>
                    <a:ext uri="{FF2B5EF4-FFF2-40B4-BE49-F238E27FC236}">
                      <a16:creationId xmlns:a16="http://schemas.microsoft.com/office/drawing/2014/main" id="{A405C711-E984-4C18-AA3C-6C58925E7897}"/>
                    </a:ext>
                  </a:extLst>
                </p:cNvPr>
                <p:cNvPicPr/>
                <p:nvPr/>
              </p:nvPicPr>
              <p:blipFill>
                <a:blip r:embed="rId388"/>
                <a:stretch>
                  <a:fillRect/>
                </a:stretch>
              </p:blipFill>
              <p:spPr>
                <a:xfrm>
                  <a:off x="7119120" y="5835307"/>
                  <a:ext cx="2451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40" name="Freihand 239">
                  <a:extLst>
                    <a:ext uri="{FF2B5EF4-FFF2-40B4-BE49-F238E27FC236}">
                      <a16:creationId xmlns:a16="http://schemas.microsoft.com/office/drawing/2014/main" id="{A938ACD6-2EC4-4BF1-ABA6-6B3764BD402B}"/>
                    </a:ext>
                  </a:extLst>
                </p14:cNvPr>
                <p14:cNvContentPartPr/>
                <p14:nvPr/>
              </p14:nvContentPartPr>
              <p14:xfrm>
                <a:off x="7412880" y="5806507"/>
                <a:ext cx="57600" cy="156960"/>
              </p14:xfrm>
            </p:contentPart>
          </mc:Choice>
          <mc:Fallback xmlns="">
            <p:pic>
              <p:nvPicPr>
                <p:cNvPr id="240" name="Freihand 239">
                  <a:extLst>
                    <a:ext uri="{FF2B5EF4-FFF2-40B4-BE49-F238E27FC236}">
                      <a16:creationId xmlns:a16="http://schemas.microsoft.com/office/drawing/2014/main" id="{A938ACD6-2EC4-4BF1-ABA6-6B3764BD402B}"/>
                    </a:ext>
                  </a:extLst>
                </p:cNvPr>
                <p:cNvPicPr/>
                <p:nvPr/>
              </p:nvPicPr>
              <p:blipFill>
                <a:blip r:embed="rId390"/>
                <a:stretch>
                  <a:fillRect/>
                </a:stretch>
              </p:blipFill>
              <p:spPr>
                <a:xfrm>
                  <a:off x="7408560" y="5802187"/>
                  <a:ext cx="662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41" name="Freihand 240">
                  <a:extLst>
                    <a:ext uri="{FF2B5EF4-FFF2-40B4-BE49-F238E27FC236}">
                      <a16:creationId xmlns:a16="http://schemas.microsoft.com/office/drawing/2014/main" id="{6DFDEE10-B831-4C5A-8444-0223C6A0EFF0}"/>
                    </a:ext>
                  </a:extLst>
                </p14:cNvPr>
                <p14:cNvContentPartPr/>
                <p14:nvPr/>
              </p14:nvContentPartPr>
              <p14:xfrm>
                <a:off x="7331160" y="5775187"/>
                <a:ext cx="194040" cy="53640"/>
              </p14:xfrm>
            </p:contentPart>
          </mc:Choice>
          <mc:Fallback xmlns="">
            <p:pic>
              <p:nvPicPr>
                <p:cNvPr id="241" name="Freihand 240">
                  <a:extLst>
                    <a:ext uri="{FF2B5EF4-FFF2-40B4-BE49-F238E27FC236}">
                      <a16:creationId xmlns:a16="http://schemas.microsoft.com/office/drawing/2014/main" id="{6DFDEE10-B831-4C5A-8444-0223C6A0EFF0}"/>
                    </a:ext>
                  </a:extLst>
                </p:cNvPr>
                <p:cNvPicPr/>
                <p:nvPr/>
              </p:nvPicPr>
              <p:blipFill>
                <a:blip r:embed="rId392"/>
                <a:stretch>
                  <a:fillRect/>
                </a:stretch>
              </p:blipFill>
              <p:spPr>
                <a:xfrm>
                  <a:off x="7326840" y="5770867"/>
                  <a:ext cx="2026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42" name="Freihand 241">
                  <a:extLst>
                    <a:ext uri="{FF2B5EF4-FFF2-40B4-BE49-F238E27FC236}">
                      <a16:creationId xmlns:a16="http://schemas.microsoft.com/office/drawing/2014/main" id="{38D53FBF-4E92-4738-8D15-9EE11DCD0595}"/>
                    </a:ext>
                  </a:extLst>
                </p14:cNvPr>
                <p14:cNvContentPartPr/>
                <p14:nvPr/>
              </p14:nvContentPartPr>
              <p14:xfrm>
                <a:off x="7692600" y="5674027"/>
                <a:ext cx="127800" cy="209520"/>
              </p14:xfrm>
            </p:contentPart>
          </mc:Choice>
          <mc:Fallback xmlns="">
            <p:pic>
              <p:nvPicPr>
                <p:cNvPr id="242" name="Freihand 241">
                  <a:extLst>
                    <a:ext uri="{FF2B5EF4-FFF2-40B4-BE49-F238E27FC236}">
                      <a16:creationId xmlns:a16="http://schemas.microsoft.com/office/drawing/2014/main" id="{38D53FBF-4E92-4738-8D15-9EE11DCD0595}"/>
                    </a:ext>
                  </a:extLst>
                </p:cNvPr>
                <p:cNvPicPr/>
                <p:nvPr/>
              </p:nvPicPr>
              <p:blipFill>
                <a:blip r:embed="rId394"/>
                <a:stretch>
                  <a:fillRect/>
                </a:stretch>
              </p:blipFill>
              <p:spPr>
                <a:xfrm>
                  <a:off x="7688280" y="5669707"/>
                  <a:ext cx="13644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43" name="Freihand 242">
                  <a:extLst>
                    <a:ext uri="{FF2B5EF4-FFF2-40B4-BE49-F238E27FC236}">
                      <a16:creationId xmlns:a16="http://schemas.microsoft.com/office/drawing/2014/main" id="{04A2262E-2A09-475D-90EE-F869B7971954}"/>
                    </a:ext>
                  </a:extLst>
                </p14:cNvPr>
                <p14:cNvContentPartPr/>
                <p14:nvPr/>
              </p14:nvContentPartPr>
              <p14:xfrm>
                <a:off x="7852440" y="5612467"/>
                <a:ext cx="254880" cy="223200"/>
              </p14:xfrm>
            </p:contentPart>
          </mc:Choice>
          <mc:Fallback xmlns="">
            <p:pic>
              <p:nvPicPr>
                <p:cNvPr id="243" name="Freihand 242">
                  <a:extLst>
                    <a:ext uri="{FF2B5EF4-FFF2-40B4-BE49-F238E27FC236}">
                      <a16:creationId xmlns:a16="http://schemas.microsoft.com/office/drawing/2014/main" id="{04A2262E-2A09-475D-90EE-F869B7971954}"/>
                    </a:ext>
                  </a:extLst>
                </p:cNvPr>
                <p:cNvPicPr/>
                <p:nvPr/>
              </p:nvPicPr>
              <p:blipFill>
                <a:blip r:embed="rId396"/>
                <a:stretch>
                  <a:fillRect/>
                </a:stretch>
              </p:blipFill>
              <p:spPr>
                <a:xfrm>
                  <a:off x="7848120" y="5608147"/>
                  <a:ext cx="263520" cy="23184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52" name="Freihand 251">
                  <a:extLst>
                    <a:ext uri="{FF2B5EF4-FFF2-40B4-BE49-F238E27FC236}">
                      <a16:creationId xmlns:a16="http://schemas.microsoft.com/office/drawing/2014/main" id="{8709622D-B783-4AD2-8659-B65A6684D913}"/>
                    </a:ext>
                  </a:extLst>
                </p14:cNvPr>
                <p14:cNvContentPartPr/>
                <p14:nvPr/>
              </p14:nvContentPartPr>
              <p14:xfrm>
                <a:off x="8172480" y="5579347"/>
                <a:ext cx="267480" cy="116640"/>
              </p14:xfrm>
            </p:contentPart>
          </mc:Choice>
          <mc:Fallback xmlns="">
            <p:pic>
              <p:nvPicPr>
                <p:cNvPr id="252" name="Freihand 251">
                  <a:extLst>
                    <a:ext uri="{FF2B5EF4-FFF2-40B4-BE49-F238E27FC236}">
                      <a16:creationId xmlns:a16="http://schemas.microsoft.com/office/drawing/2014/main" id="{8709622D-B783-4AD2-8659-B65A6684D913}"/>
                    </a:ext>
                  </a:extLst>
                </p:cNvPr>
                <p:cNvPicPr/>
                <p:nvPr/>
              </p:nvPicPr>
              <p:blipFill>
                <a:blip r:embed="rId398"/>
                <a:stretch>
                  <a:fillRect/>
                </a:stretch>
              </p:blipFill>
              <p:spPr>
                <a:xfrm>
                  <a:off x="8168160" y="5575027"/>
                  <a:ext cx="27612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53" name="Freihand 252">
                  <a:extLst>
                    <a:ext uri="{FF2B5EF4-FFF2-40B4-BE49-F238E27FC236}">
                      <a16:creationId xmlns:a16="http://schemas.microsoft.com/office/drawing/2014/main" id="{8DC363A1-9DF9-4093-855D-95B135364DF4}"/>
                    </a:ext>
                  </a:extLst>
                </p14:cNvPr>
                <p14:cNvContentPartPr/>
                <p14:nvPr/>
              </p14:nvContentPartPr>
              <p14:xfrm>
                <a:off x="8386680" y="5522107"/>
                <a:ext cx="57600" cy="2880"/>
              </p14:xfrm>
            </p:contentPart>
          </mc:Choice>
          <mc:Fallback xmlns="">
            <p:pic>
              <p:nvPicPr>
                <p:cNvPr id="253" name="Freihand 252">
                  <a:extLst>
                    <a:ext uri="{FF2B5EF4-FFF2-40B4-BE49-F238E27FC236}">
                      <a16:creationId xmlns:a16="http://schemas.microsoft.com/office/drawing/2014/main" id="{8DC363A1-9DF9-4093-855D-95B135364DF4}"/>
                    </a:ext>
                  </a:extLst>
                </p:cNvPr>
                <p:cNvPicPr/>
                <p:nvPr/>
              </p:nvPicPr>
              <p:blipFill>
                <a:blip r:embed="rId400"/>
                <a:stretch>
                  <a:fillRect/>
                </a:stretch>
              </p:blipFill>
              <p:spPr>
                <a:xfrm>
                  <a:off x="8382360" y="5517787"/>
                  <a:ext cx="6624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54" name="Freihand 253">
                  <a:extLst>
                    <a:ext uri="{FF2B5EF4-FFF2-40B4-BE49-F238E27FC236}">
                      <a16:creationId xmlns:a16="http://schemas.microsoft.com/office/drawing/2014/main" id="{94311B4D-4609-4244-8773-5D65ABDB3DD6}"/>
                    </a:ext>
                  </a:extLst>
                </p14:cNvPr>
                <p14:cNvContentPartPr/>
                <p14:nvPr/>
              </p14:nvContentPartPr>
              <p14:xfrm>
                <a:off x="8484600" y="5520307"/>
                <a:ext cx="172080" cy="62640"/>
              </p14:xfrm>
            </p:contentPart>
          </mc:Choice>
          <mc:Fallback xmlns="">
            <p:pic>
              <p:nvPicPr>
                <p:cNvPr id="254" name="Freihand 253">
                  <a:extLst>
                    <a:ext uri="{FF2B5EF4-FFF2-40B4-BE49-F238E27FC236}">
                      <a16:creationId xmlns:a16="http://schemas.microsoft.com/office/drawing/2014/main" id="{94311B4D-4609-4244-8773-5D65ABDB3DD6}"/>
                    </a:ext>
                  </a:extLst>
                </p:cNvPr>
                <p:cNvPicPr/>
                <p:nvPr/>
              </p:nvPicPr>
              <p:blipFill>
                <a:blip r:embed="rId402"/>
                <a:stretch>
                  <a:fillRect/>
                </a:stretch>
              </p:blipFill>
              <p:spPr>
                <a:xfrm>
                  <a:off x="8480280" y="5515987"/>
                  <a:ext cx="18072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255" name="Freihand 254">
                  <a:extLst>
                    <a:ext uri="{FF2B5EF4-FFF2-40B4-BE49-F238E27FC236}">
                      <a16:creationId xmlns:a16="http://schemas.microsoft.com/office/drawing/2014/main" id="{4A03F8DF-71E2-420F-86FE-29012A65790B}"/>
                    </a:ext>
                  </a:extLst>
                </p14:cNvPr>
                <p14:cNvContentPartPr/>
                <p14:nvPr/>
              </p14:nvContentPartPr>
              <p14:xfrm>
                <a:off x="6780000" y="6241027"/>
                <a:ext cx="166680" cy="190800"/>
              </p14:xfrm>
            </p:contentPart>
          </mc:Choice>
          <mc:Fallback xmlns="">
            <p:pic>
              <p:nvPicPr>
                <p:cNvPr id="255" name="Freihand 254">
                  <a:extLst>
                    <a:ext uri="{FF2B5EF4-FFF2-40B4-BE49-F238E27FC236}">
                      <a16:creationId xmlns:a16="http://schemas.microsoft.com/office/drawing/2014/main" id="{4A03F8DF-71E2-420F-86FE-29012A65790B}"/>
                    </a:ext>
                  </a:extLst>
                </p:cNvPr>
                <p:cNvPicPr/>
                <p:nvPr/>
              </p:nvPicPr>
              <p:blipFill>
                <a:blip r:embed="rId404"/>
                <a:stretch>
                  <a:fillRect/>
                </a:stretch>
              </p:blipFill>
              <p:spPr>
                <a:xfrm>
                  <a:off x="6775680" y="6236707"/>
                  <a:ext cx="1753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256" name="Freihand 255">
                  <a:extLst>
                    <a:ext uri="{FF2B5EF4-FFF2-40B4-BE49-F238E27FC236}">
                      <a16:creationId xmlns:a16="http://schemas.microsoft.com/office/drawing/2014/main" id="{CD3BEDF4-53EE-4181-869B-DDB1C301D80B}"/>
                    </a:ext>
                  </a:extLst>
                </p14:cNvPr>
                <p14:cNvContentPartPr/>
                <p14:nvPr/>
              </p14:nvContentPartPr>
              <p14:xfrm>
                <a:off x="6917160" y="6328147"/>
                <a:ext cx="108000" cy="39240"/>
              </p14:xfrm>
            </p:contentPart>
          </mc:Choice>
          <mc:Fallback xmlns="">
            <p:pic>
              <p:nvPicPr>
                <p:cNvPr id="256" name="Freihand 255">
                  <a:extLst>
                    <a:ext uri="{FF2B5EF4-FFF2-40B4-BE49-F238E27FC236}">
                      <a16:creationId xmlns:a16="http://schemas.microsoft.com/office/drawing/2014/main" id="{CD3BEDF4-53EE-4181-869B-DDB1C301D80B}"/>
                    </a:ext>
                  </a:extLst>
                </p:cNvPr>
                <p:cNvPicPr/>
                <p:nvPr/>
              </p:nvPicPr>
              <p:blipFill>
                <a:blip r:embed="rId406"/>
                <a:stretch>
                  <a:fillRect/>
                </a:stretch>
              </p:blipFill>
              <p:spPr>
                <a:xfrm>
                  <a:off x="6912840" y="6323827"/>
                  <a:ext cx="11664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257" name="Freihand 256">
                  <a:extLst>
                    <a:ext uri="{FF2B5EF4-FFF2-40B4-BE49-F238E27FC236}">
                      <a16:creationId xmlns:a16="http://schemas.microsoft.com/office/drawing/2014/main" id="{E2E0FBEB-A144-40C8-8DD3-F8A03B202D4F}"/>
                    </a:ext>
                  </a:extLst>
                </p14:cNvPr>
                <p14:cNvContentPartPr/>
                <p14:nvPr/>
              </p14:nvContentPartPr>
              <p14:xfrm>
                <a:off x="7032360" y="6168307"/>
                <a:ext cx="344160" cy="171720"/>
              </p14:xfrm>
            </p:contentPart>
          </mc:Choice>
          <mc:Fallback xmlns="">
            <p:pic>
              <p:nvPicPr>
                <p:cNvPr id="257" name="Freihand 256">
                  <a:extLst>
                    <a:ext uri="{FF2B5EF4-FFF2-40B4-BE49-F238E27FC236}">
                      <a16:creationId xmlns:a16="http://schemas.microsoft.com/office/drawing/2014/main" id="{E2E0FBEB-A144-40C8-8DD3-F8A03B202D4F}"/>
                    </a:ext>
                  </a:extLst>
                </p:cNvPr>
                <p:cNvPicPr/>
                <p:nvPr/>
              </p:nvPicPr>
              <p:blipFill>
                <a:blip r:embed="rId408"/>
                <a:stretch>
                  <a:fillRect/>
                </a:stretch>
              </p:blipFill>
              <p:spPr>
                <a:xfrm>
                  <a:off x="7028040" y="6163987"/>
                  <a:ext cx="3528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258" name="Freihand 257">
                  <a:extLst>
                    <a:ext uri="{FF2B5EF4-FFF2-40B4-BE49-F238E27FC236}">
                      <a16:creationId xmlns:a16="http://schemas.microsoft.com/office/drawing/2014/main" id="{62580570-E1B3-4F06-821D-73A13F39647F}"/>
                    </a:ext>
                  </a:extLst>
                </p14:cNvPr>
                <p14:cNvContentPartPr/>
                <p14:nvPr/>
              </p14:nvContentPartPr>
              <p14:xfrm>
                <a:off x="7401000" y="6105307"/>
                <a:ext cx="162000" cy="87480"/>
              </p14:xfrm>
            </p:contentPart>
          </mc:Choice>
          <mc:Fallback xmlns="">
            <p:pic>
              <p:nvPicPr>
                <p:cNvPr id="258" name="Freihand 257">
                  <a:extLst>
                    <a:ext uri="{FF2B5EF4-FFF2-40B4-BE49-F238E27FC236}">
                      <a16:creationId xmlns:a16="http://schemas.microsoft.com/office/drawing/2014/main" id="{62580570-E1B3-4F06-821D-73A13F39647F}"/>
                    </a:ext>
                  </a:extLst>
                </p:cNvPr>
                <p:cNvPicPr/>
                <p:nvPr/>
              </p:nvPicPr>
              <p:blipFill>
                <a:blip r:embed="rId410"/>
                <a:stretch>
                  <a:fillRect/>
                </a:stretch>
              </p:blipFill>
              <p:spPr>
                <a:xfrm>
                  <a:off x="7396680" y="6100987"/>
                  <a:ext cx="17064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259" name="Freihand 258">
                  <a:extLst>
                    <a:ext uri="{FF2B5EF4-FFF2-40B4-BE49-F238E27FC236}">
                      <a16:creationId xmlns:a16="http://schemas.microsoft.com/office/drawing/2014/main" id="{B057BC7F-CF66-4F97-8D4B-BF459FE3CA13}"/>
                    </a:ext>
                  </a:extLst>
                </p14:cNvPr>
                <p14:cNvContentPartPr/>
                <p14:nvPr/>
              </p14:nvContentPartPr>
              <p14:xfrm>
                <a:off x="7542120" y="5961307"/>
                <a:ext cx="478440" cy="167760"/>
              </p14:xfrm>
            </p:contentPart>
          </mc:Choice>
          <mc:Fallback xmlns="">
            <p:pic>
              <p:nvPicPr>
                <p:cNvPr id="259" name="Freihand 258">
                  <a:extLst>
                    <a:ext uri="{FF2B5EF4-FFF2-40B4-BE49-F238E27FC236}">
                      <a16:creationId xmlns:a16="http://schemas.microsoft.com/office/drawing/2014/main" id="{B057BC7F-CF66-4F97-8D4B-BF459FE3CA13}"/>
                    </a:ext>
                  </a:extLst>
                </p:cNvPr>
                <p:cNvPicPr/>
                <p:nvPr/>
              </p:nvPicPr>
              <p:blipFill>
                <a:blip r:embed="rId412"/>
                <a:stretch>
                  <a:fillRect/>
                </a:stretch>
              </p:blipFill>
              <p:spPr>
                <a:xfrm>
                  <a:off x="7537800" y="5956987"/>
                  <a:ext cx="48708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260" name="Freihand 259">
                  <a:extLst>
                    <a:ext uri="{FF2B5EF4-FFF2-40B4-BE49-F238E27FC236}">
                      <a16:creationId xmlns:a16="http://schemas.microsoft.com/office/drawing/2014/main" id="{57E0875D-FCF4-41FC-9A31-D4E491937BA2}"/>
                    </a:ext>
                  </a:extLst>
                </p14:cNvPr>
                <p14:cNvContentPartPr/>
                <p14:nvPr/>
              </p14:nvContentPartPr>
              <p14:xfrm>
                <a:off x="8001480" y="5903347"/>
                <a:ext cx="3240" cy="5400"/>
              </p14:xfrm>
            </p:contentPart>
          </mc:Choice>
          <mc:Fallback xmlns="">
            <p:pic>
              <p:nvPicPr>
                <p:cNvPr id="260" name="Freihand 259">
                  <a:extLst>
                    <a:ext uri="{FF2B5EF4-FFF2-40B4-BE49-F238E27FC236}">
                      <a16:creationId xmlns:a16="http://schemas.microsoft.com/office/drawing/2014/main" id="{57E0875D-FCF4-41FC-9A31-D4E491937BA2}"/>
                    </a:ext>
                  </a:extLst>
                </p:cNvPr>
                <p:cNvPicPr/>
                <p:nvPr/>
              </p:nvPicPr>
              <p:blipFill>
                <a:blip r:embed="rId414"/>
                <a:stretch>
                  <a:fillRect/>
                </a:stretch>
              </p:blipFill>
              <p:spPr>
                <a:xfrm>
                  <a:off x="7997160" y="5899027"/>
                  <a:ext cx="118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261" name="Freihand 260">
                  <a:extLst>
                    <a:ext uri="{FF2B5EF4-FFF2-40B4-BE49-F238E27FC236}">
                      <a16:creationId xmlns:a16="http://schemas.microsoft.com/office/drawing/2014/main" id="{2CAEC263-11E6-4448-99B1-03AF90E3818A}"/>
                    </a:ext>
                  </a:extLst>
                </p14:cNvPr>
                <p14:cNvContentPartPr/>
                <p14:nvPr/>
              </p14:nvContentPartPr>
              <p14:xfrm>
                <a:off x="8163480" y="5777347"/>
                <a:ext cx="129240" cy="146520"/>
              </p14:xfrm>
            </p:contentPart>
          </mc:Choice>
          <mc:Fallback xmlns="">
            <p:pic>
              <p:nvPicPr>
                <p:cNvPr id="261" name="Freihand 260">
                  <a:extLst>
                    <a:ext uri="{FF2B5EF4-FFF2-40B4-BE49-F238E27FC236}">
                      <a16:creationId xmlns:a16="http://schemas.microsoft.com/office/drawing/2014/main" id="{2CAEC263-11E6-4448-99B1-03AF90E3818A}"/>
                    </a:ext>
                  </a:extLst>
                </p:cNvPr>
                <p:cNvPicPr/>
                <p:nvPr/>
              </p:nvPicPr>
              <p:blipFill>
                <a:blip r:embed="rId416"/>
                <a:stretch>
                  <a:fillRect/>
                </a:stretch>
              </p:blipFill>
              <p:spPr>
                <a:xfrm>
                  <a:off x="8159160" y="5773027"/>
                  <a:ext cx="13788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262" name="Freihand 261">
                  <a:extLst>
                    <a:ext uri="{FF2B5EF4-FFF2-40B4-BE49-F238E27FC236}">
                      <a16:creationId xmlns:a16="http://schemas.microsoft.com/office/drawing/2014/main" id="{45F5CF0C-0612-45E5-B8E8-A86BB2060BBD}"/>
                    </a:ext>
                  </a:extLst>
                </p14:cNvPr>
                <p14:cNvContentPartPr/>
                <p14:nvPr/>
              </p14:nvContentPartPr>
              <p14:xfrm>
                <a:off x="8272200" y="5851507"/>
                <a:ext cx="115200" cy="60120"/>
              </p14:xfrm>
            </p:contentPart>
          </mc:Choice>
          <mc:Fallback xmlns="">
            <p:pic>
              <p:nvPicPr>
                <p:cNvPr id="262" name="Freihand 261">
                  <a:extLst>
                    <a:ext uri="{FF2B5EF4-FFF2-40B4-BE49-F238E27FC236}">
                      <a16:creationId xmlns:a16="http://schemas.microsoft.com/office/drawing/2014/main" id="{45F5CF0C-0612-45E5-B8E8-A86BB2060BBD}"/>
                    </a:ext>
                  </a:extLst>
                </p:cNvPr>
                <p:cNvPicPr/>
                <p:nvPr/>
              </p:nvPicPr>
              <p:blipFill>
                <a:blip r:embed="rId418"/>
                <a:stretch>
                  <a:fillRect/>
                </a:stretch>
              </p:blipFill>
              <p:spPr>
                <a:xfrm>
                  <a:off x="8267880" y="5847187"/>
                  <a:ext cx="12384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264" name="Freihand 263">
                  <a:extLst>
                    <a:ext uri="{FF2B5EF4-FFF2-40B4-BE49-F238E27FC236}">
                      <a16:creationId xmlns:a16="http://schemas.microsoft.com/office/drawing/2014/main" id="{DF257695-41EC-42BD-8E2C-704A77589D7E}"/>
                    </a:ext>
                  </a:extLst>
                </p14:cNvPr>
                <p14:cNvContentPartPr/>
                <p14:nvPr/>
              </p14:nvContentPartPr>
              <p14:xfrm>
                <a:off x="8446080" y="5694547"/>
                <a:ext cx="187920" cy="194760"/>
              </p14:xfrm>
            </p:contentPart>
          </mc:Choice>
          <mc:Fallback xmlns="">
            <p:pic>
              <p:nvPicPr>
                <p:cNvPr id="264" name="Freihand 263">
                  <a:extLst>
                    <a:ext uri="{FF2B5EF4-FFF2-40B4-BE49-F238E27FC236}">
                      <a16:creationId xmlns:a16="http://schemas.microsoft.com/office/drawing/2014/main" id="{DF257695-41EC-42BD-8E2C-704A77589D7E}"/>
                    </a:ext>
                  </a:extLst>
                </p:cNvPr>
                <p:cNvPicPr/>
                <p:nvPr/>
              </p:nvPicPr>
              <p:blipFill>
                <a:blip r:embed="rId420"/>
                <a:stretch>
                  <a:fillRect/>
                </a:stretch>
              </p:blipFill>
              <p:spPr>
                <a:xfrm>
                  <a:off x="8441760" y="5690227"/>
                  <a:ext cx="19656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265" name="Freihand 264">
                  <a:extLst>
                    <a:ext uri="{FF2B5EF4-FFF2-40B4-BE49-F238E27FC236}">
                      <a16:creationId xmlns:a16="http://schemas.microsoft.com/office/drawing/2014/main" id="{101FA69F-07A6-4D5A-9850-7FF05B4D9AC4}"/>
                    </a:ext>
                  </a:extLst>
                </p14:cNvPr>
                <p14:cNvContentPartPr/>
                <p14:nvPr/>
              </p14:nvContentPartPr>
              <p14:xfrm>
                <a:off x="8586120" y="5648107"/>
                <a:ext cx="360" cy="360"/>
              </p14:xfrm>
            </p:contentPart>
          </mc:Choice>
          <mc:Fallback xmlns="">
            <p:pic>
              <p:nvPicPr>
                <p:cNvPr id="265" name="Freihand 264">
                  <a:extLst>
                    <a:ext uri="{FF2B5EF4-FFF2-40B4-BE49-F238E27FC236}">
                      <a16:creationId xmlns:a16="http://schemas.microsoft.com/office/drawing/2014/main" id="{101FA69F-07A6-4D5A-9850-7FF05B4D9AC4}"/>
                    </a:ext>
                  </a:extLst>
                </p:cNvPr>
                <p:cNvPicPr/>
                <p:nvPr/>
              </p:nvPicPr>
              <p:blipFill>
                <a:blip r:embed="rId55"/>
                <a:stretch>
                  <a:fillRect/>
                </a:stretch>
              </p:blipFill>
              <p:spPr>
                <a:xfrm>
                  <a:off x="8581800" y="56437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66" name="Freihand 265">
                  <a:extLst>
                    <a:ext uri="{FF2B5EF4-FFF2-40B4-BE49-F238E27FC236}">
                      <a16:creationId xmlns:a16="http://schemas.microsoft.com/office/drawing/2014/main" id="{DF7C62EC-822C-4519-B5C2-572ACAD83D5B}"/>
                    </a:ext>
                  </a:extLst>
                </p14:cNvPr>
                <p14:cNvContentPartPr/>
                <p14:nvPr/>
              </p14:nvContentPartPr>
              <p14:xfrm>
                <a:off x="8636160" y="5640187"/>
                <a:ext cx="37440" cy="175680"/>
              </p14:xfrm>
            </p:contentPart>
          </mc:Choice>
          <mc:Fallback xmlns="">
            <p:pic>
              <p:nvPicPr>
                <p:cNvPr id="266" name="Freihand 265">
                  <a:extLst>
                    <a:ext uri="{FF2B5EF4-FFF2-40B4-BE49-F238E27FC236}">
                      <a16:creationId xmlns:a16="http://schemas.microsoft.com/office/drawing/2014/main" id="{DF7C62EC-822C-4519-B5C2-572ACAD83D5B}"/>
                    </a:ext>
                  </a:extLst>
                </p:cNvPr>
                <p:cNvPicPr/>
                <p:nvPr/>
              </p:nvPicPr>
              <p:blipFill>
                <a:blip r:embed="rId423"/>
                <a:stretch>
                  <a:fillRect/>
                </a:stretch>
              </p:blipFill>
              <p:spPr>
                <a:xfrm>
                  <a:off x="8631840" y="5635867"/>
                  <a:ext cx="4608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67" name="Freihand 266">
                  <a:extLst>
                    <a:ext uri="{FF2B5EF4-FFF2-40B4-BE49-F238E27FC236}">
                      <a16:creationId xmlns:a16="http://schemas.microsoft.com/office/drawing/2014/main" id="{22F239D4-98AD-494E-95F6-468B591E0AD2}"/>
                    </a:ext>
                  </a:extLst>
                </p14:cNvPr>
                <p14:cNvContentPartPr/>
                <p14:nvPr/>
              </p14:nvContentPartPr>
              <p14:xfrm>
                <a:off x="7043160" y="6490147"/>
                <a:ext cx="115560" cy="178920"/>
              </p14:xfrm>
            </p:contentPart>
          </mc:Choice>
          <mc:Fallback xmlns="">
            <p:pic>
              <p:nvPicPr>
                <p:cNvPr id="267" name="Freihand 266">
                  <a:extLst>
                    <a:ext uri="{FF2B5EF4-FFF2-40B4-BE49-F238E27FC236}">
                      <a16:creationId xmlns:a16="http://schemas.microsoft.com/office/drawing/2014/main" id="{22F239D4-98AD-494E-95F6-468B591E0AD2}"/>
                    </a:ext>
                  </a:extLst>
                </p:cNvPr>
                <p:cNvPicPr/>
                <p:nvPr/>
              </p:nvPicPr>
              <p:blipFill>
                <a:blip r:embed="rId425"/>
                <a:stretch>
                  <a:fillRect/>
                </a:stretch>
              </p:blipFill>
              <p:spPr>
                <a:xfrm>
                  <a:off x="7038840" y="6485827"/>
                  <a:ext cx="12420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68" name="Freihand 267">
                  <a:extLst>
                    <a:ext uri="{FF2B5EF4-FFF2-40B4-BE49-F238E27FC236}">
                      <a16:creationId xmlns:a16="http://schemas.microsoft.com/office/drawing/2014/main" id="{6C30FE0D-C034-4161-962B-C56CA66B135B}"/>
                    </a:ext>
                  </a:extLst>
                </p14:cNvPr>
                <p14:cNvContentPartPr/>
                <p14:nvPr/>
              </p14:nvContentPartPr>
              <p14:xfrm>
                <a:off x="7188960" y="6489787"/>
                <a:ext cx="155880" cy="122400"/>
              </p14:xfrm>
            </p:contentPart>
          </mc:Choice>
          <mc:Fallback xmlns="">
            <p:pic>
              <p:nvPicPr>
                <p:cNvPr id="268" name="Freihand 267">
                  <a:extLst>
                    <a:ext uri="{FF2B5EF4-FFF2-40B4-BE49-F238E27FC236}">
                      <a16:creationId xmlns:a16="http://schemas.microsoft.com/office/drawing/2014/main" id="{6C30FE0D-C034-4161-962B-C56CA66B135B}"/>
                    </a:ext>
                  </a:extLst>
                </p:cNvPr>
                <p:cNvPicPr/>
                <p:nvPr/>
              </p:nvPicPr>
              <p:blipFill>
                <a:blip r:embed="rId427"/>
                <a:stretch>
                  <a:fillRect/>
                </a:stretch>
              </p:blipFill>
              <p:spPr>
                <a:xfrm>
                  <a:off x="7184640" y="6485467"/>
                  <a:ext cx="1645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69" name="Freihand 268">
                  <a:extLst>
                    <a:ext uri="{FF2B5EF4-FFF2-40B4-BE49-F238E27FC236}">
                      <a16:creationId xmlns:a16="http://schemas.microsoft.com/office/drawing/2014/main" id="{8B92CC54-0126-4FB1-8111-843A680B1258}"/>
                    </a:ext>
                  </a:extLst>
                </p14:cNvPr>
                <p14:cNvContentPartPr/>
                <p14:nvPr/>
              </p14:nvContentPartPr>
              <p14:xfrm>
                <a:off x="7275720" y="6396547"/>
                <a:ext cx="360" cy="360"/>
              </p14:xfrm>
            </p:contentPart>
          </mc:Choice>
          <mc:Fallback xmlns="">
            <p:pic>
              <p:nvPicPr>
                <p:cNvPr id="269" name="Freihand 268">
                  <a:extLst>
                    <a:ext uri="{FF2B5EF4-FFF2-40B4-BE49-F238E27FC236}">
                      <a16:creationId xmlns:a16="http://schemas.microsoft.com/office/drawing/2014/main" id="{8B92CC54-0126-4FB1-8111-843A680B1258}"/>
                    </a:ext>
                  </a:extLst>
                </p:cNvPr>
                <p:cNvPicPr/>
                <p:nvPr/>
              </p:nvPicPr>
              <p:blipFill>
                <a:blip r:embed="rId55"/>
                <a:stretch>
                  <a:fillRect/>
                </a:stretch>
              </p:blipFill>
              <p:spPr>
                <a:xfrm>
                  <a:off x="7271400" y="6392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270" name="Freihand 269">
                  <a:extLst>
                    <a:ext uri="{FF2B5EF4-FFF2-40B4-BE49-F238E27FC236}">
                      <a16:creationId xmlns:a16="http://schemas.microsoft.com/office/drawing/2014/main" id="{0BB9B15C-1B05-485E-96D8-34F5370C2C84}"/>
                    </a:ext>
                  </a:extLst>
                </p14:cNvPr>
                <p14:cNvContentPartPr/>
                <p14:nvPr/>
              </p14:nvContentPartPr>
              <p14:xfrm>
                <a:off x="7412160" y="6369547"/>
                <a:ext cx="99720" cy="157320"/>
              </p14:xfrm>
            </p:contentPart>
          </mc:Choice>
          <mc:Fallback xmlns="">
            <p:pic>
              <p:nvPicPr>
                <p:cNvPr id="270" name="Freihand 269">
                  <a:extLst>
                    <a:ext uri="{FF2B5EF4-FFF2-40B4-BE49-F238E27FC236}">
                      <a16:creationId xmlns:a16="http://schemas.microsoft.com/office/drawing/2014/main" id="{0BB9B15C-1B05-485E-96D8-34F5370C2C84}"/>
                    </a:ext>
                  </a:extLst>
                </p:cNvPr>
                <p:cNvPicPr/>
                <p:nvPr/>
              </p:nvPicPr>
              <p:blipFill>
                <a:blip r:embed="rId430"/>
                <a:stretch>
                  <a:fillRect/>
                </a:stretch>
              </p:blipFill>
              <p:spPr>
                <a:xfrm>
                  <a:off x="7407840" y="6365227"/>
                  <a:ext cx="10836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271" name="Freihand 270">
                  <a:extLst>
                    <a:ext uri="{FF2B5EF4-FFF2-40B4-BE49-F238E27FC236}">
                      <a16:creationId xmlns:a16="http://schemas.microsoft.com/office/drawing/2014/main" id="{35918C1C-4DC9-4FB6-A630-600A7A0DBC95}"/>
                    </a:ext>
                  </a:extLst>
                </p14:cNvPr>
                <p14:cNvContentPartPr/>
                <p14:nvPr/>
              </p14:nvContentPartPr>
              <p14:xfrm>
                <a:off x="7487760" y="6447667"/>
                <a:ext cx="71640" cy="50040"/>
              </p14:xfrm>
            </p:contentPart>
          </mc:Choice>
          <mc:Fallback xmlns="">
            <p:pic>
              <p:nvPicPr>
                <p:cNvPr id="271" name="Freihand 270">
                  <a:extLst>
                    <a:ext uri="{FF2B5EF4-FFF2-40B4-BE49-F238E27FC236}">
                      <a16:creationId xmlns:a16="http://schemas.microsoft.com/office/drawing/2014/main" id="{35918C1C-4DC9-4FB6-A630-600A7A0DBC95}"/>
                    </a:ext>
                  </a:extLst>
                </p:cNvPr>
                <p:cNvPicPr/>
                <p:nvPr/>
              </p:nvPicPr>
              <p:blipFill>
                <a:blip r:embed="rId432"/>
                <a:stretch>
                  <a:fillRect/>
                </a:stretch>
              </p:blipFill>
              <p:spPr>
                <a:xfrm>
                  <a:off x="7483440" y="6443347"/>
                  <a:ext cx="8028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272" name="Freihand 271">
                  <a:extLst>
                    <a:ext uri="{FF2B5EF4-FFF2-40B4-BE49-F238E27FC236}">
                      <a16:creationId xmlns:a16="http://schemas.microsoft.com/office/drawing/2014/main" id="{7A148D83-A797-4D95-A64F-2D8AEB8E908E}"/>
                    </a:ext>
                  </a:extLst>
                </p14:cNvPr>
                <p14:cNvContentPartPr/>
                <p14:nvPr/>
              </p14:nvContentPartPr>
              <p14:xfrm>
                <a:off x="7552560" y="6315547"/>
                <a:ext cx="35640" cy="129600"/>
              </p14:xfrm>
            </p:contentPart>
          </mc:Choice>
          <mc:Fallback xmlns="">
            <p:pic>
              <p:nvPicPr>
                <p:cNvPr id="272" name="Freihand 271">
                  <a:extLst>
                    <a:ext uri="{FF2B5EF4-FFF2-40B4-BE49-F238E27FC236}">
                      <a16:creationId xmlns:a16="http://schemas.microsoft.com/office/drawing/2014/main" id="{7A148D83-A797-4D95-A64F-2D8AEB8E908E}"/>
                    </a:ext>
                  </a:extLst>
                </p:cNvPr>
                <p:cNvPicPr/>
                <p:nvPr/>
              </p:nvPicPr>
              <p:blipFill>
                <a:blip r:embed="rId434"/>
                <a:stretch>
                  <a:fillRect/>
                </a:stretch>
              </p:blipFill>
              <p:spPr>
                <a:xfrm>
                  <a:off x="7548240" y="6311227"/>
                  <a:ext cx="442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273" name="Freihand 272">
                  <a:extLst>
                    <a:ext uri="{FF2B5EF4-FFF2-40B4-BE49-F238E27FC236}">
                      <a16:creationId xmlns:a16="http://schemas.microsoft.com/office/drawing/2014/main" id="{85E45F05-1C70-411F-A2AD-5854D6721CBD}"/>
                    </a:ext>
                  </a:extLst>
                </p14:cNvPr>
                <p14:cNvContentPartPr/>
                <p14:nvPr/>
              </p14:nvContentPartPr>
              <p14:xfrm>
                <a:off x="7597200" y="6257947"/>
                <a:ext cx="190440" cy="172080"/>
              </p14:xfrm>
            </p:contentPart>
          </mc:Choice>
          <mc:Fallback xmlns="">
            <p:pic>
              <p:nvPicPr>
                <p:cNvPr id="273" name="Freihand 272">
                  <a:extLst>
                    <a:ext uri="{FF2B5EF4-FFF2-40B4-BE49-F238E27FC236}">
                      <a16:creationId xmlns:a16="http://schemas.microsoft.com/office/drawing/2014/main" id="{85E45F05-1C70-411F-A2AD-5854D6721CBD}"/>
                    </a:ext>
                  </a:extLst>
                </p:cNvPr>
                <p:cNvPicPr/>
                <p:nvPr/>
              </p:nvPicPr>
              <p:blipFill>
                <a:blip r:embed="rId436"/>
                <a:stretch>
                  <a:fillRect/>
                </a:stretch>
              </p:blipFill>
              <p:spPr>
                <a:xfrm>
                  <a:off x="7592880" y="6253627"/>
                  <a:ext cx="19908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74" name="Freihand 273">
                  <a:extLst>
                    <a:ext uri="{FF2B5EF4-FFF2-40B4-BE49-F238E27FC236}">
                      <a16:creationId xmlns:a16="http://schemas.microsoft.com/office/drawing/2014/main" id="{0CD4B6EE-C636-48A1-A06C-F0AE4CDDAE62}"/>
                    </a:ext>
                  </a:extLst>
                </p14:cNvPr>
                <p14:cNvContentPartPr/>
                <p14:nvPr/>
              </p14:nvContentPartPr>
              <p14:xfrm>
                <a:off x="7798800" y="6190987"/>
                <a:ext cx="433080" cy="212400"/>
              </p14:xfrm>
            </p:contentPart>
          </mc:Choice>
          <mc:Fallback xmlns="">
            <p:pic>
              <p:nvPicPr>
                <p:cNvPr id="274" name="Freihand 273">
                  <a:extLst>
                    <a:ext uri="{FF2B5EF4-FFF2-40B4-BE49-F238E27FC236}">
                      <a16:creationId xmlns:a16="http://schemas.microsoft.com/office/drawing/2014/main" id="{0CD4B6EE-C636-48A1-A06C-F0AE4CDDAE62}"/>
                    </a:ext>
                  </a:extLst>
                </p:cNvPr>
                <p:cNvPicPr/>
                <p:nvPr/>
              </p:nvPicPr>
              <p:blipFill>
                <a:blip r:embed="rId438"/>
                <a:stretch>
                  <a:fillRect/>
                </a:stretch>
              </p:blipFill>
              <p:spPr>
                <a:xfrm>
                  <a:off x="7794480" y="6186667"/>
                  <a:ext cx="44172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76" name="Freihand 275">
                  <a:extLst>
                    <a:ext uri="{FF2B5EF4-FFF2-40B4-BE49-F238E27FC236}">
                      <a16:creationId xmlns:a16="http://schemas.microsoft.com/office/drawing/2014/main" id="{A30685C0-B66F-4288-A4FF-27F027C9A409}"/>
                    </a:ext>
                  </a:extLst>
                </p14:cNvPr>
                <p14:cNvContentPartPr/>
                <p14:nvPr/>
              </p14:nvContentPartPr>
              <p14:xfrm>
                <a:off x="7662360" y="6552427"/>
                <a:ext cx="110160" cy="140040"/>
              </p14:xfrm>
            </p:contentPart>
          </mc:Choice>
          <mc:Fallback xmlns="">
            <p:pic>
              <p:nvPicPr>
                <p:cNvPr id="276" name="Freihand 275">
                  <a:extLst>
                    <a:ext uri="{FF2B5EF4-FFF2-40B4-BE49-F238E27FC236}">
                      <a16:creationId xmlns:a16="http://schemas.microsoft.com/office/drawing/2014/main" id="{A30685C0-B66F-4288-A4FF-27F027C9A409}"/>
                    </a:ext>
                  </a:extLst>
                </p:cNvPr>
                <p:cNvPicPr/>
                <p:nvPr/>
              </p:nvPicPr>
              <p:blipFill>
                <a:blip r:embed="rId440"/>
                <a:stretch>
                  <a:fillRect/>
                </a:stretch>
              </p:blipFill>
              <p:spPr>
                <a:xfrm>
                  <a:off x="7658040" y="6548107"/>
                  <a:ext cx="11880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77" name="Freihand 276">
                  <a:extLst>
                    <a:ext uri="{FF2B5EF4-FFF2-40B4-BE49-F238E27FC236}">
                      <a16:creationId xmlns:a16="http://schemas.microsoft.com/office/drawing/2014/main" id="{FA4CEE00-5F2D-4803-8EC1-1CAB10328F3F}"/>
                    </a:ext>
                  </a:extLst>
                </p14:cNvPr>
                <p14:cNvContentPartPr/>
                <p14:nvPr/>
              </p14:nvContentPartPr>
              <p14:xfrm>
                <a:off x="7809960" y="6634147"/>
                <a:ext cx="24840" cy="113040"/>
              </p14:xfrm>
            </p:contentPart>
          </mc:Choice>
          <mc:Fallback xmlns="">
            <p:pic>
              <p:nvPicPr>
                <p:cNvPr id="277" name="Freihand 276">
                  <a:extLst>
                    <a:ext uri="{FF2B5EF4-FFF2-40B4-BE49-F238E27FC236}">
                      <a16:creationId xmlns:a16="http://schemas.microsoft.com/office/drawing/2014/main" id="{FA4CEE00-5F2D-4803-8EC1-1CAB10328F3F}"/>
                    </a:ext>
                  </a:extLst>
                </p:cNvPr>
                <p:cNvPicPr/>
                <p:nvPr/>
              </p:nvPicPr>
              <p:blipFill>
                <a:blip r:embed="rId442"/>
                <a:stretch>
                  <a:fillRect/>
                </a:stretch>
              </p:blipFill>
              <p:spPr>
                <a:xfrm>
                  <a:off x="7805640" y="6629827"/>
                  <a:ext cx="33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78" name="Freihand 277">
                  <a:extLst>
                    <a:ext uri="{FF2B5EF4-FFF2-40B4-BE49-F238E27FC236}">
                      <a16:creationId xmlns:a16="http://schemas.microsoft.com/office/drawing/2014/main" id="{BC9C6EE9-8D02-4894-9D3C-F7DC7F1B3A41}"/>
                    </a:ext>
                  </a:extLst>
                </p14:cNvPr>
                <p14:cNvContentPartPr/>
                <p14:nvPr/>
              </p14:nvContentPartPr>
              <p14:xfrm>
                <a:off x="7869720" y="6512107"/>
                <a:ext cx="105480" cy="147600"/>
              </p14:xfrm>
            </p:contentPart>
          </mc:Choice>
          <mc:Fallback xmlns="">
            <p:pic>
              <p:nvPicPr>
                <p:cNvPr id="278" name="Freihand 277">
                  <a:extLst>
                    <a:ext uri="{FF2B5EF4-FFF2-40B4-BE49-F238E27FC236}">
                      <a16:creationId xmlns:a16="http://schemas.microsoft.com/office/drawing/2014/main" id="{BC9C6EE9-8D02-4894-9D3C-F7DC7F1B3A41}"/>
                    </a:ext>
                  </a:extLst>
                </p:cNvPr>
                <p:cNvPicPr/>
                <p:nvPr/>
              </p:nvPicPr>
              <p:blipFill>
                <a:blip r:embed="rId444"/>
                <a:stretch>
                  <a:fillRect/>
                </a:stretch>
              </p:blipFill>
              <p:spPr>
                <a:xfrm>
                  <a:off x="7865400" y="6507787"/>
                  <a:ext cx="11412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79" name="Freihand 278">
                  <a:extLst>
                    <a:ext uri="{FF2B5EF4-FFF2-40B4-BE49-F238E27FC236}">
                      <a16:creationId xmlns:a16="http://schemas.microsoft.com/office/drawing/2014/main" id="{372FE839-A174-46AE-8A3D-0ACD422009C7}"/>
                    </a:ext>
                  </a:extLst>
                </p14:cNvPr>
                <p14:cNvContentPartPr/>
                <p14:nvPr/>
              </p14:nvContentPartPr>
              <p14:xfrm>
                <a:off x="7989600" y="6464587"/>
                <a:ext cx="109440" cy="132480"/>
              </p14:xfrm>
            </p:contentPart>
          </mc:Choice>
          <mc:Fallback xmlns="">
            <p:pic>
              <p:nvPicPr>
                <p:cNvPr id="279" name="Freihand 278">
                  <a:extLst>
                    <a:ext uri="{FF2B5EF4-FFF2-40B4-BE49-F238E27FC236}">
                      <a16:creationId xmlns:a16="http://schemas.microsoft.com/office/drawing/2014/main" id="{372FE839-A174-46AE-8A3D-0ACD422009C7}"/>
                    </a:ext>
                  </a:extLst>
                </p:cNvPr>
                <p:cNvPicPr/>
                <p:nvPr/>
              </p:nvPicPr>
              <p:blipFill>
                <a:blip r:embed="rId446"/>
                <a:stretch>
                  <a:fillRect/>
                </a:stretch>
              </p:blipFill>
              <p:spPr>
                <a:xfrm>
                  <a:off x="7985280" y="6460267"/>
                  <a:ext cx="1180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80" name="Freihand 279">
                  <a:extLst>
                    <a:ext uri="{FF2B5EF4-FFF2-40B4-BE49-F238E27FC236}">
                      <a16:creationId xmlns:a16="http://schemas.microsoft.com/office/drawing/2014/main" id="{1A4E800C-7C6D-4D02-931A-8E6FD0E26FD7}"/>
                    </a:ext>
                  </a:extLst>
                </p14:cNvPr>
                <p14:cNvContentPartPr/>
                <p14:nvPr/>
              </p14:nvContentPartPr>
              <p14:xfrm>
                <a:off x="8208840" y="6435427"/>
                <a:ext cx="113760" cy="188640"/>
              </p14:xfrm>
            </p:contentPart>
          </mc:Choice>
          <mc:Fallback xmlns="">
            <p:pic>
              <p:nvPicPr>
                <p:cNvPr id="280" name="Freihand 279">
                  <a:extLst>
                    <a:ext uri="{FF2B5EF4-FFF2-40B4-BE49-F238E27FC236}">
                      <a16:creationId xmlns:a16="http://schemas.microsoft.com/office/drawing/2014/main" id="{1A4E800C-7C6D-4D02-931A-8E6FD0E26FD7}"/>
                    </a:ext>
                  </a:extLst>
                </p:cNvPr>
                <p:cNvPicPr/>
                <p:nvPr/>
              </p:nvPicPr>
              <p:blipFill>
                <a:blip r:embed="rId448"/>
                <a:stretch>
                  <a:fillRect/>
                </a:stretch>
              </p:blipFill>
              <p:spPr>
                <a:xfrm>
                  <a:off x="8204520" y="6431107"/>
                  <a:ext cx="12240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81" name="Freihand 280">
                  <a:extLst>
                    <a:ext uri="{FF2B5EF4-FFF2-40B4-BE49-F238E27FC236}">
                      <a16:creationId xmlns:a16="http://schemas.microsoft.com/office/drawing/2014/main" id="{46FDE6D7-2DB2-4512-A885-A7015E6BCB0C}"/>
                    </a:ext>
                  </a:extLst>
                </p14:cNvPr>
                <p14:cNvContentPartPr/>
                <p14:nvPr/>
              </p14:nvContentPartPr>
              <p14:xfrm>
                <a:off x="8393520" y="6352987"/>
                <a:ext cx="89280" cy="158040"/>
              </p14:xfrm>
            </p:contentPart>
          </mc:Choice>
          <mc:Fallback xmlns="">
            <p:pic>
              <p:nvPicPr>
                <p:cNvPr id="281" name="Freihand 280">
                  <a:extLst>
                    <a:ext uri="{FF2B5EF4-FFF2-40B4-BE49-F238E27FC236}">
                      <a16:creationId xmlns:a16="http://schemas.microsoft.com/office/drawing/2014/main" id="{46FDE6D7-2DB2-4512-A885-A7015E6BCB0C}"/>
                    </a:ext>
                  </a:extLst>
                </p:cNvPr>
                <p:cNvPicPr/>
                <p:nvPr/>
              </p:nvPicPr>
              <p:blipFill>
                <a:blip r:embed="rId450"/>
                <a:stretch>
                  <a:fillRect/>
                </a:stretch>
              </p:blipFill>
              <p:spPr>
                <a:xfrm>
                  <a:off x="8389200" y="6348667"/>
                  <a:ext cx="9792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82" name="Freihand 281">
                  <a:extLst>
                    <a:ext uri="{FF2B5EF4-FFF2-40B4-BE49-F238E27FC236}">
                      <a16:creationId xmlns:a16="http://schemas.microsoft.com/office/drawing/2014/main" id="{5C9DC83D-237D-403C-883D-8B6E7D8CEBC3}"/>
                    </a:ext>
                  </a:extLst>
                </p14:cNvPr>
                <p14:cNvContentPartPr/>
                <p14:nvPr/>
              </p14:nvContentPartPr>
              <p14:xfrm>
                <a:off x="8334120" y="6229147"/>
                <a:ext cx="192240" cy="79560"/>
              </p14:xfrm>
            </p:contentPart>
          </mc:Choice>
          <mc:Fallback xmlns="">
            <p:pic>
              <p:nvPicPr>
                <p:cNvPr id="282" name="Freihand 281">
                  <a:extLst>
                    <a:ext uri="{FF2B5EF4-FFF2-40B4-BE49-F238E27FC236}">
                      <a16:creationId xmlns:a16="http://schemas.microsoft.com/office/drawing/2014/main" id="{5C9DC83D-237D-403C-883D-8B6E7D8CEBC3}"/>
                    </a:ext>
                  </a:extLst>
                </p:cNvPr>
                <p:cNvPicPr/>
                <p:nvPr/>
              </p:nvPicPr>
              <p:blipFill>
                <a:blip r:embed="rId452"/>
                <a:stretch>
                  <a:fillRect/>
                </a:stretch>
              </p:blipFill>
              <p:spPr>
                <a:xfrm>
                  <a:off x="8329800" y="6224827"/>
                  <a:ext cx="2008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87" name="Freihand 286">
                  <a:extLst>
                    <a:ext uri="{FF2B5EF4-FFF2-40B4-BE49-F238E27FC236}">
                      <a16:creationId xmlns:a16="http://schemas.microsoft.com/office/drawing/2014/main" id="{96272995-9947-4140-B0D3-4496D731C40D}"/>
                    </a:ext>
                  </a:extLst>
                </p14:cNvPr>
                <p14:cNvContentPartPr/>
                <p14:nvPr/>
              </p14:nvContentPartPr>
              <p14:xfrm>
                <a:off x="7020480" y="5636227"/>
                <a:ext cx="645840" cy="460080"/>
              </p14:xfrm>
            </p:contentPart>
          </mc:Choice>
          <mc:Fallback xmlns="">
            <p:pic>
              <p:nvPicPr>
                <p:cNvPr id="287" name="Freihand 286">
                  <a:extLst>
                    <a:ext uri="{FF2B5EF4-FFF2-40B4-BE49-F238E27FC236}">
                      <a16:creationId xmlns:a16="http://schemas.microsoft.com/office/drawing/2014/main" id="{96272995-9947-4140-B0D3-4496D731C40D}"/>
                    </a:ext>
                  </a:extLst>
                </p:cNvPr>
                <p:cNvPicPr/>
                <p:nvPr/>
              </p:nvPicPr>
              <p:blipFill>
                <a:blip r:embed="rId454"/>
                <a:stretch>
                  <a:fillRect/>
                </a:stretch>
              </p:blipFill>
              <p:spPr>
                <a:xfrm>
                  <a:off x="7016160" y="5631907"/>
                  <a:ext cx="654480" cy="46872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289" name="Freihand 288">
                  <a:extLst>
                    <a:ext uri="{FF2B5EF4-FFF2-40B4-BE49-F238E27FC236}">
                      <a16:creationId xmlns:a16="http://schemas.microsoft.com/office/drawing/2014/main" id="{4EEBABFD-5583-4A44-9264-1A551A1F13B8}"/>
                    </a:ext>
                  </a:extLst>
                </p14:cNvPr>
                <p14:cNvContentPartPr/>
                <p14:nvPr/>
              </p14:nvContentPartPr>
              <p14:xfrm>
                <a:off x="7355280" y="5995507"/>
                <a:ext cx="964800" cy="581040"/>
              </p14:xfrm>
            </p:contentPart>
          </mc:Choice>
          <mc:Fallback xmlns="">
            <p:pic>
              <p:nvPicPr>
                <p:cNvPr id="289" name="Freihand 288">
                  <a:extLst>
                    <a:ext uri="{FF2B5EF4-FFF2-40B4-BE49-F238E27FC236}">
                      <a16:creationId xmlns:a16="http://schemas.microsoft.com/office/drawing/2014/main" id="{4EEBABFD-5583-4A44-9264-1A551A1F13B8}"/>
                    </a:ext>
                  </a:extLst>
                </p:cNvPr>
                <p:cNvPicPr/>
                <p:nvPr/>
              </p:nvPicPr>
              <p:blipFill>
                <a:blip r:embed="rId456"/>
                <a:stretch>
                  <a:fillRect/>
                </a:stretch>
              </p:blipFill>
              <p:spPr>
                <a:xfrm>
                  <a:off x="7350960" y="5991187"/>
                  <a:ext cx="973440" cy="589680"/>
                </a:xfrm>
                <a:prstGeom prst="rect">
                  <a:avLst/>
                </a:prstGeom>
              </p:spPr>
            </p:pic>
          </mc:Fallback>
        </mc:AlternateContent>
      </p:grpSp>
    </p:spTree>
    <p:extLst>
      <p:ext uri="{BB962C8B-B14F-4D97-AF65-F5344CB8AC3E}">
        <p14:creationId xmlns:p14="http://schemas.microsoft.com/office/powerpoint/2010/main" val="274540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2363520" y="553464"/>
            <a:ext cx="7464960" cy="377741"/>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14" b="1" i="1" dirty="0" err="1">
                <a:latin typeface="Times New Roman" panose="02020603050405020304" pitchFamily="18" charset="0"/>
                <a:cs typeface="Times New Roman" panose="02020603050405020304" pitchFamily="18" charset="0"/>
              </a:rPr>
              <a:t>Preise</a:t>
            </a:r>
            <a:r>
              <a:rPr lang="en-US" sz="1814" b="1" i="1" dirty="0">
                <a:latin typeface="Times New Roman" panose="02020603050405020304" pitchFamily="18" charset="0"/>
                <a:cs typeface="Times New Roman" panose="02020603050405020304" pitchFamily="18" charset="0"/>
              </a:rPr>
              <a:t> </a:t>
            </a:r>
            <a:r>
              <a:rPr lang="en-US" sz="1814" b="1" i="1" dirty="0" err="1">
                <a:latin typeface="Times New Roman" panose="02020603050405020304" pitchFamily="18" charset="0"/>
                <a:cs typeface="Times New Roman" panose="02020603050405020304" pitchFamily="18" charset="0"/>
              </a:rPr>
              <a:t>ohne</a:t>
            </a:r>
            <a:r>
              <a:rPr lang="en-US" sz="1814" b="1" i="1" dirty="0">
                <a:latin typeface="Times New Roman" panose="02020603050405020304" pitchFamily="18" charset="0"/>
                <a:cs typeface="Times New Roman" panose="02020603050405020304" pitchFamily="18" charset="0"/>
              </a:rPr>
              <a:t> Handel</a:t>
            </a:r>
          </a:p>
          <a:p>
            <a:pPr marL="0" indent="0">
              <a:buNone/>
            </a:pPr>
            <a:endParaRPr lang="en-US" sz="1633" dirty="0">
              <a:latin typeface="Times New Roman" panose="02020603050405020304" pitchFamily="18" charset="0"/>
              <a:cs typeface="Times New Roman" panose="02020603050405020304" pitchFamily="18" charset="0"/>
            </a:endParaRPr>
          </a:p>
        </p:txBody>
      </p:sp>
      <p:sp>
        <p:nvSpPr>
          <p:cNvPr id="13" name="TextBox 6"/>
          <p:cNvSpPr txBox="1"/>
          <p:nvPr/>
        </p:nvSpPr>
        <p:spPr>
          <a:xfrm>
            <a:off x="2344211" y="3165657"/>
            <a:ext cx="1016625"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Portugal </a:t>
            </a:r>
            <a:endParaRPr lang="en-US" sz="1633"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5" name="TextBox 15"/>
              <p:cNvSpPr txBox="1"/>
              <p:nvPr/>
            </p:nvSpPr>
            <p:spPr>
              <a:xfrm>
                <a:off x="-7780" y="4778087"/>
                <a:ext cx="6754285"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a:latin typeface="Times New Roman" panose="02020603050405020304" pitchFamily="18" charset="0"/>
                    <a:cs typeface="Times New Roman" panose="02020603050405020304" pitchFamily="18" charset="0"/>
                  </a:rPr>
                  <a:t>D</a:t>
                </a:r>
                <a14:m>
                  <m:oMath xmlns:m="http://schemas.openxmlformats.org/officeDocument/2006/math">
                    <m:r>
                      <m:rPr>
                        <m:sty m:val="p"/>
                      </m:rPr>
                      <a:rPr lang="de-DE" sz="1633">
                        <a:latin typeface="Cambria Math" panose="02040503050406030204" pitchFamily="18" charset="0"/>
                      </a:rPr>
                      <m:t>a</m:t>
                    </m:r>
                    <m:r>
                      <a:rPr lang="de-DE" sz="1633">
                        <a:latin typeface="Cambria Math" panose="02040503050406030204" pitchFamily="18" charset="0"/>
                      </a:rPr>
                      <m:t> </m:t>
                    </m:r>
                    <m:r>
                      <m:rPr>
                        <m:sty m:val="p"/>
                      </m:rPr>
                      <a:rPr lang="de-DE" sz="1633">
                        <a:latin typeface="Cambria Math" panose="02040503050406030204" pitchFamily="18" charset="0"/>
                      </a:rPr>
                      <m:t>Arbeit</m:t>
                    </m:r>
                    <m:r>
                      <a:rPr lang="de-DE" sz="1633">
                        <a:latin typeface="Cambria Math" panose="02040503050406030204" pitchFamily="18" charset="0"/>
                      </a:rPr>
                      <m:t> </m:t>
                    </m:r>
                    <m:r>
                      <m:rPr>
                        <m:sty m:val="p"/>
                      </m:rPr>
                      <a:rPr lang="de-DE" sz="1633">
                        <a:latin typeface="Cambria Math" panose="02040503050406030204" pitchFamily="18" charset="0"/>
                      </a:rPr>
                      <m:t>vollkommen</m:t>
                    </m:r>
                    <m:r>
                      <a:rPr lang="de-DE" sz="1633">
                        <a:latin typeface="Cambria Math" panose="02040503050406030204" pitchFamily="18" charset="0"/>
                      </a:rPr>
                      <m:t> </m:t>
                    </m:r>
                    <m:r>
                      <m:rPr>
                        <m:sty m:val="p"/>
                      </m:rPr>
                      <a:rPr lang="de-DE" sz="1633">
                        <a:latin typeface="Cambria Math" panose="02040503050406030204" pitchFamily="18" charset="0"/>
                      </a:rPr>
                      <m:t>flexibel</m:t>
                    </m:r>
                    <m:r>
                      <a:rPr lang="de-DE" sz="1633">
                        <a:latin typeface="Cambria Math" panose="02040503050406030204" pitchFamily="18" charset="0"/>
                      </a:rPr>
                      <m:t> </m:t>
                    </m:r>
                    <m:r>
                      <m:rPr>
                        <m:sty m:val="p"/>
                      </m:rPr>
                      <a:rPr lang="de-DE" sz="1633">
                        <a:latin typeface="Cambria Math" panose="02040503050406030204" pitchFamily="18" charset="0"/>
                      </a:rPr>
                      <m:t>zwischen</m:t>
                    </m:r>
                    <m:r>
                      <a:rPr lang="de-DE" sz="1633">
                        <a:latin typeface="Cambria Math" panose="02040503050406030204" pitchFamily="18" charset="0"/>
                      </a:rPr>
                      <m:t> </m:t>
                    </m:r>
                    <m:r>
                      <m:rPr>
                        <m:sty m:val="p"/>
                      </m:rPr>
                      <a:rPr lang="de-DE" sz="1633">
                        <a:latin typeface="Cambria Math" panose="02040503050406030204" pitchFamily="18" charset="0"/>
                      </a:rPr>
                      <m:t>den</m:t>
                    </m:r>
                    <m:r>
                      <a:rPr lang="de-DE" sz="1633">
                        <a:latin typeface="Cambria Math" panose="02040503050406030204" pitchFamily="18" charset="0"/>
                      </a:rPr>
                      <m:t> </m:t>
                    </m:r>
                    <m:r>
                      <m:rPr>
                        <m:sty m:val="p"/>
                      </m:rPr>
                      <a:rPr lang="de-DE" sz="1633">
                        <a:latin typeface="Cambria Math" panose="02040503050406030204" pitchFamily="18" charset="0"/>
                      </a:rPr>
                      <m:t>Sektoren</m:t>
                    </m:r>
                    <m:r>
                      <a:rPr lang="de-DE" sz="1633">
                        <a:latin typeface="Cambria Math" panose="02040503050406030204" pitchFamily="18" charset="0"/>
                      </a:rPr>
                      <m:t> </m:t>
                    </m:r>
                    <m:r>
                      <m:rPr>
                        <m:sty m:val="p"/>
                      </m:rPr>
                      <a:rPr lang="de-DE" sz="1633" b="0" i="0" smtClean="0">
                        <a:latin typeface="Cambria Math" panose="02040503050406030204" pitchFamily="18" charset="0"/>
                      </a:rPr>
                      <m:t>ist</m:t>
                    </m:r>
                    <m:r>
                      <a:rPr lang="de-DE" sz="1633" b="0" i="0" smtClean="0">
                        <a:latin typeface="Cambria Math" panose="02040503050406030204" pitchFamily="18" charset="0"/>
                      </a:rPr>
                      <m:t>, </m:t>
                    </m:r>
                    <m:r>
                      <m:rPr>
                        <m:sty m:val="p"/>
                      </m:rPr>
                      <a:rPr lang="de-DE" sz="1633">
                        <a:latin typeface="Cambria Math" panose="02040503050406030204" pitchFamily="18" charset="0"/>
                      </a:rPr>
                      <m:t>gilt</m:t>
                    </m:r>
                    <m:sSub>
                      <m:sSubPr>
                        <m:ctrlPr>
                          <a:rPr lang="de-DE" sz="1633" i="1">
                            <a:latin typeface="Cambria Math" panose="02040503050406030204" pitchFamily="18" charset="0"/>
                          </a:rPr>
                        </m:ctrlPr>
                      </m:sSubPr>
                      <m:e>
                        <m:r>
                          <a:rPr lang="de-DE" sz="1633" i="1">
                            <a:latin typeface="Cambria Math"/>
                          </a:rPr>
                          <m:t>  </m:t>
                        </m:r>
                        <m:r>
                          <a:rPr lang="de-DE" sz="1633" i="1">
                            <a:latin typeface="Cambria Math"/>
                          </a:rPr>
                          <m:t>𝑤</m:t>
                        </m:r>
                      </m:e>
                      <m:sub>
                        <m:r>
                          <a:rPr lang="de-DE" sz="1633" b="0" i="1" smtClean="0">
                            <a:latin typeface="Cambria Math" panose="02040503050406030204" pitchFamily="18" charset="0"/>
                          </a:rPr>
                          <m:t>𝑃𝑊</m:t>
                        </m:r>
                      </m:sub>
                    </m:sSub>
                    <m:r>
                      <a:rPr lang="de-DE" sz="1633" i="1">
                        <a:latin typeface="Cambria Math"/>
                      </a:rPr>
                      <m:t>=</m:t>
                    </m:r>
                    <m:sSub>
                      <m:sSubPr>
                        <m:ctrlPr>
                          <a:rPr lang="de-DE" sz="1633" i="1">
                            <a:latin typeface="Cambria Math" panose="02040503050406030204" pitchFamily="18" charset="0"/>
                          </a:rPr>
                        </m:ctrlPr>
                      </m:sSubPr>
                      <m:e>
                        <m:r>
                          <a:rPr lang="de-DE" sz="1633" i="1">
                            <a:latin typeface="Cambria Math"/>
                          </a:rPr>
                          <m:t>𝑤</m:t>
                        </m:r>
                      </m:e>
                      <m:sub>
                        <m:r>
                          <a:rPr lang="de-DE" sz="1633" b="0" i="1" smtClean="0">
                            <a:latin typeface="Cambria Math" panose="02040503050406030204" pitchFamily="18" charset="0"/>
                          </a:rPr>
                          <m:t>𝑃𝐾</m:t>
                        </m:r>
                      </m:sub>
                    </m:sSub>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5" name="TextBox 15"/>
              <p:cNvSpPr txBox="1">
                <a:spLocks noRot="1" noChangeAspect="1" noMove="1" noResize="1" noEditPoints="1" noAdjustHandles="1" noChangeArrowheads="1" noChangeShapeType="1" noTextEdit="1"/>
              </p:cNvSpPr>
              <p:nvPr/>
            </p:nvSpPr>
            <p:spPr>
              <a:xfrm>
                <a:off x="-7780" y="4778087"/>
                <a:ext cx="6754285" cy="343620"/>
              </a:xfrm>
              <a:prstGeom prst="rect">
                <a:avLst/>
              </a:prstGeom>
              <a:blipFill>
                <a:blip r:embed="rId3"/>
                <a:stretch>
                  <a:fillRect l="-542" t="-5357" b="-23214"/>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6" name="TextBox 25"/>
              <p:cNvSpPr txBox="1"/>
              <p:nvPr/>
            </p:nvSpPr>
            <p:spPr>
              <a:xfrm>
                <a:off x="1198643" y="5548672"/>
                <a:ext cx="7490962" cy="48564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𝑝</m:t>
                            </m:r>
                          </m:e>
                          <m:sub>
                            <m:r>
                              <a:rPr lang="de-DE" sz="1633" b="0" i="1" smtClean="0">
                                <a:latin typeface="Cambria Math" panose="02040503050406030204" pitchFamily="18" charset="0"/>
                              </a:rPr>
                              <m:t>𝑃𝑊</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m:t>
                            </m:r>
                            <m:r>
                              <a:rPr lang="de-DE" sz="1600" b="0" i="1" smtClean="0">
                                <a:latin typeface="Cambria Math" panose="02040503050406030204" pitchFamily="18" charset="0"/>
                              </a:rPr>
                              <m:t>𝑊</m:t>
                            </m:r>
                          </m:sub>
                        </m:sSub>
                      </m:den>
                    </m:f>
                    <m:r>
                      <a:rPr lang="de-DE" sz="1633" i="1">
                        <a:latin typeface="Cambria Math"/>
                      </a:rPr>
                      <m:t>=</m:t>
                    </m:r>
                    <m:sSub>
                      <m:sSubPr>
                        <m:ctrlPr>
                          <a:rPr lang="de-DE" sz="1600" i="1">
                            <a:latin typeface="Cambria Math" panose="02040503050406030204" pitchFamily="18" charset="0"/>
                          </a:rPr>
                        </m:ctrlPr>
                      </m:sSubPr>
                      <m:e>
                        <m:r>
                          <a:rPr lang="de-DE" sz="1600" i="1">
                            <a:latin typeface="Cambria Math"/>
                          </a:rPr>
                          <m:t>𝑤</m:t>
                        </m:r>
                      </m:e>
                      <m:sub>
                        <m:r>
                          <a:rPr lang="de-DE" sz="1600" i="1">
                            <a:latin typeface="Cambria Math" panose="02040503050406030204" pitchFamily="18" charset="0"/>
                          </a:rPr>
                          <m:t>𝑃𝑊</m:t>
                        </m:r>
                      </m:sub>
                    </m:sSub>
                    <m:r>
                      <a:rPr lang="de-DE" sz="1600" b="0" i="1" smtClean="0">
                        <a:latin typeface="Cambria Math" panose="02040503050406030204" pitchFamily="18" charset="0"/>
                      </a:rPr>
                      <m:t>=</m:t>
                    </m:r>
                    <m:sSub>
                      <m:sSubPr>
                        <m:ctrlPr>
                          <a:rPr lang="de-DE" sz="1600" i="1">
                            <a:latin typeface="Cambria Math" panose="02040503050406030204" pitchFamily="18" charset="0"/>
                          </a:rPr>
                        </m:ctrlPr>
                      </m:sSubPr>
                      <m:e>
                        <m:r>
                          <a:rPr lang="de-DE" sz="1600" i="1">
                            <a:latin typeface="Cambria Math"/>
                          </a:rPr>
                          <m:t>𝑤</m:t>
                        </m:r>
                      </m:e>
                      <m:sub>
                        <m:r>
                          <a:rPr lang="de-DE" sz="1600" i="1">
                            <a:latin typeface="Cambria Math" panose="02040503050406030204" pitchFamily="18" charset="0"/>
                          </a:rPr>
                          <m:t>𝑃</m:t>
                        </m:r>
                        <m:r>
                          <a:rPr lang="de-DE" sz="1600" b="0" i="1" smtClean="0">
                            <a:latin typeface="Cambria Math" panose="02040503050406030204" pitchFamily="18" charset="0"/>
                          </a:rPr>
                          <m:t>𝐾</m:t>
                        </m:r>
                      </m:sub>
                    </m:sSub>
                    <m:r>
                      <a:rPr lang="de-DE" sz="1600" b="0" i="1" smtClean="0">
                        <a:latin typeface="Cambria Math" panose="02040503050406030204" pitchFamily="18" charset="0"/>
                      </a:rPr>
                      <m:t>=</m:t>
                    </m:r>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𝑝</m:t>
                            </m:r>
                          </m:e>
                          <m:sub>
                            <m:r>
                              <a:rPr lang="de-DE" sz="1633" b="0" i="1" smtClean="0">
                                <a:latin typeface="Cambria Math" panose="02040503050406030204" pitchFamily="18" charset="0"/>
                              </a:rPr>
                              <m:t>𝑃𝐾</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𝑃𝐾</m:t>
                            </m:r>
                          </m:sub>
                        </m:sSub>
                      </m:den>
                    </m:f>
                  </m:oMath>
                </a14:m>
                <a:r>
                  <a:rPr lang="en-US" sz="1633" dirty="0">
                    <a:latin typeface="Times New Roman" panose="02020603050405020304" pitchFamily="18" charset="0"/>
                    <a:cs typeface="Times New Roman" panose="02020603050405020304" pitchFamily="18" charset="0"/>
                  </a:rPr>
                  <a:t>     oder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𝑃𝑊</m:t>
                            </m:r>
                          </m:sub>
                        </m:sSub>
                      </m:num>
                      <m:den>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𝑃𝐾</m:t>
                            </m:r>
                          </m:sub>
                        </m:sSub>
                      </m:den>
                    </m:f>
                    <m:r>
                      <a:rPr lang="de-DE" sz="1633" i="1">
                        <a:latin typeface="Cambria Math"/>
                      </a:rPr>
                      <m:t>=</m:t>
                    </m:r>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m:t>
                            </m:r>
                            <m:r>
                              <a:rPr lang="de-DE" sz="1600" b="0" i="1" smtClean="0">
                                <a:latin typeface="Cambria Math" panose="02040503050406030204" pitchFamily="18" charset="0"/>
                              </a:rPr>
                              <m:t>𝑊</m:t>
                            </m:r>
                          </m:sub>
                        </m:sSub>
                      </m:num>
                      <m:den>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𝑃𝐾</m:t>
                            </m:r>
                          </m:sub>
                        </m:sSub>
                      </m:den>
                    </m:f>
                    <m:r>
                      <a:rPr lang="de-DE" sz="1633" i="1">
                        <a:latin typeface="Cambria Math"/>
                      </a:rPr>
                      <m:t>=</m:t>
                    </m:r>
                    <m:f>
                      <m:fPr>
                        <m:ctrlPr>
                          <a:rPr lang="de-DE" sz="1633" i="1">
                            <a:latin typeface="Cambria Math" panose="02040503050406030204" pitchFamily="18" charset="0"/>
                          </a:rPr>
                        </m:ctrlPr>
                      </m:fPr>
                      <m:num>
                        <m:r>
                          <a:rPr lang="de-DE" sz="1633" i="1">
                            <a:latin typeface="Cambria Math" panose="02040503050406030204" pitchFamily="18" charset="0"/>
                          </a:rPr>
                          <m:t>5</m:t>
                        </m:r>
                      </m:num>
                      <m:den>
                        <m:r>
                          <a:rPr lang="de-DE" sz="1633" i="1">
                            <a:latin typeface="Cambria Math" panose="02040503050406030204" pitchFamily="18" charset="0"/>
                          </a:rPr>
                          <m:t>1</m:t>
                        </m:r>
                      </m:den>
                    </m:f>
                  </m:oMath>
                </a14:m>
                <a:r>
                  <a:rPr lang="en-US" sz="1633" dirty="0">
                    <a:latin typeface="Times New Roman" panose="02020603050405020304" pitchFamily="18" charset="0"/>
                    <a:cs typeface="Times New Roman" panose="02020603050405020304" pitchFamily="18" charset="0"/>
                  </a:rPr>
                  <a:t>      und     </a:t>
                </a:r>
                <a14:m>
                  <m:oMath xmlns:m="http://schemas.openxmlformats.org/officeDocument/2006/math">
                    <m:f>
                      <m:fPr>
                        <m:ctrlPr>
                          <a:rPr lang="de-DE" sz="1633" i="1">
                            <a:latin typeface="Cambria Math" panose="02040503050406030204" pitchFamily="18" charset="0"/>
                          </a:rPr>
                        </m:ctrlPr>
                      </m:fPr>
                      <m:num>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𝑈𝑊</m:t>
                            </m:r>
                          </m:sub>
                        </m:sSub>
                      </m:num>
                      <m:den>
                        <m:sSub>
                          <m:sSubPr>
                            <m:ctrlPr>
                              <a:rPr lang="de-DE" sz="1633" i="1">
                                <a:latin typeface="Cambria Math" panose="02040503050406030204" pitchFamily="18" charset="0"/>
                              </a:rPr>
                            </m:ctrlPr>
                          </m:sSubPr>
                          <m:e>
                            <m:r>
                              <a:rPr lang="de-DE" sz="1633" i="1">
                                <a:latin typeface="Cambria Math"/>
                              </a:rPr>
                              <m:t>𝑃</m:t>
                            </m:r>
                          </m:e>
                          <m:sub>
                            <m:r>
                              <a:rPr lang="de-DE" sz="1633" b="0" i="1" smtClean="0">
                                <a:latin typeface="Cambria Math" panose="02040503050406030204" pitchFamily="18" charset="0"/>
                              </a:rPr>
                              <m:t>𝑈𝐾</m:t>
                            </m:r>
                          </m:sub>
                        </m:sSub>
                      </m:den>
                    </m:f>
                    <m:r>
                      <a:rPr lang="de-DE" sz="1633" i="1">
                        <a:latin typeface="Cambria Math"/>
                      </a:rPr>
                      <m:t>=</m:t>
                    </m:r>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a:rPr>
                              <m:t>𝑎</m:t>
                            </m:r>
                          </m:e>
                          <m:sub>
                            <m:r>
                              <a:rPr lang="de-DE" sz="1600" i="1">
                                <a:latin typeface="Cambria Math" panose="02040503050406030204" pitchFamily="18" charset="0"/>
                              </a:rPr>
                              <m:t>𝑈𝑊</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𝑈𝐾</m:t>
                            </m:r>
                          </m:sub>
                        </m:sSub>
                      </m:den>
                    </m:f>
                    <m:r>
                      <a:rPr lang="de-DE" sz="1633" i="1">
                        <a:latin typeface="Cambria Math"/>
                      </a:rPr>
                      <m:t>=</m:t>
                    </m:r>
                    <m:f>
                      <m:fPr>
                        <m:ctrlPr>
                          <a:rPr lang="de-DE" sz="1633" i="1">
                            <a:latin typeface="Cambria Math" panose="02040503050406030204" pitchFamily="18" charset="0"/>
                          </a:rPr>
                        </m:ctrlPr>
                      </m:fPr>
                      <m:num>
                        <m:r>
                          <a:rPr lang="de-DE" sz="1633" i="1">
                            <a:latin typeface="Cambria Math" panose="02040503050406030204" pitchFamily="18" charset="0"/>
                          </a:rPr>
                          <m:t>3</m:t>
                        </m:r>
                      </m:num>
                      <m:den>
                        <m:r>
                          <a:rPr lang="de-DE" sz="1633" i="1">
                            <a:latin typeface="Cambria Math" panose="02040503050406030204" pitchFamily="18" charset="0"/>
                          </a:rPr>
                          <m:t>2</m:t>
                        </m:r>
                      </m:den>
                    </m:f>
                  </m:oMath>
                </a14:m>
                <a:r>
                  <a:rPr lang="en-US" sz="1633" dirty="0">
                    <a:latin typeface="Times New Roman" panose="02020603050405020304" pitchFamily="18" charset="0"/>
                    <a:cs typeface="Times New Roman" panose="02020603050405020304" pitchFamily="18" charset="0"/>
                  </a:rPr>
                  <a:t> </a:t>
                </a:r>
              </a:p>
            </p:txBody>
          </p:sp>
        </mc:Choice>
        <mc:Fallback xmlns="">
          <p:sp>
            <p:nvSpPr>
              <p:cNvPr id="16" name="TextBox 25"/>
              <p:cNvSpPr txBox="1">
                <a:spLocks noRot="1" noChangeAspect="1" noMove="1" noResize="1" noEditPoints="1" noAdjustHandles="1" noChangeArrowheads="1" noChangeShapeType="1" noTextEdit="1"/>
              </p:cNvSpPr>
              <p:nvPr/>
            </p:nvSpPr>
            <p:spPr>
              <a:xfrm>
                <a:off x="1198643" y="5548672"/>
                <a:ext cx="7490962" cy="485646"/>
              </a:xfrm>
              <a:prstGeom prst="rect">
                <a:avLst/>
              </a:prstGeom>
              <a:blipFill>
                <a:blip r:embed="rId4"/>
                <a:stretch>
                  <a:fillRect l="-489"/>
                </a:stretch>
              </a:blipFill>
            </p:spPr>
            <p:txBody>
              <a:bodyPr/>
              <a:lstStyle/>
              <a:p>
                <a:r>
                  <a:rPr lang="de-DE">
                    <a:noFill/>
                  </a:rPr>
                  <a:t> </a:t>
                </a:r>
              </a:p>
            </p:txBody>
          </p:sp>
        </mc:Fallback>
      </mc:AlternateContent>
      <p:sp>
        <p:nvSpPr>
          <p:cNvPr id="17" name="TextBox 26"/>
          <p:cNvSpPr txBox="1"/>
          <p:nvPr/>
        </p:nvSpPr>
        <p:spPr>
          <a:xfrm>
            <a:off x="3002416" y="6190696"/>
            <a:ext cx="4825402"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b="1" dirty="0">
                <a:latin typeface="Times New Roman" panose="02020603050405020304" pitchFamily="18" charset="0"/>
                <a:cs typeface="Times New Roman" panose="02020603050405020304" pitchFamily="18" charset="0"/>
                <a:sym typeface="Wingdings" panose="05000000000000000000" pitchFamily="2" charset="2"/>
              </a:rPr>
              <a:t> </a:t>
            </a:r>
            <a:r>
              <a:rPr lang="en-US" sz="1633" b="1">
                <a:latin typeface="Times New Roman" panose="02020603050405020304" pitchFamily="18" charset="0"/>
                <a:cs typeface="Times New Roman" panose="02020603050405020304" pitchFamily="18" charset="0"/>
                <a:sym typeface="Wingdings" panose="05000000000000000000" pitchFamily="2" charset="2"/>
              </a:rPr>
              <a:t>Die Preise </a:t>
            </a:r>
            <a:r>
              <a:rPr lang="en-US" sz="1633" b="1" dirty="0" err="1">
                <a:latin typeface="Times New Roman" panose="02020603050405020304" pitchFamily="18" charset="0"/>
                <a:cs typeface="Times New Roman" panose="02020603050405020304" pitchFamily="18" charset="0"/>
                <a:sym typeface="Wingdings" panose="05000000000000000000" pitchFamily="2" charset="2"/>
              </a:rPr>
              <a:t>entsprechen</a:t>
            </a:r>
            <a:r>
              <a:rPr lang="en-US" sz="1633" b="1" dirty="0">
                <a:latin typeface="Times New Roman" panose="02020603050405020304" pitchFamily="18" charset="0"/>
                <a:cs typeface="Times New Roman" panose="02020603050405020304" pitchFamily="18" charset="0"/>
                <a:sym typeface="Wingdings" panose="05000000000000000000" pitchFamily="2" charset="2"/>
              </a:rPr>
              <a:t> den </a:t>
            </a:r>
            <a:r>
              <a:rPr lang="en-US" sz="1633" b="1" dirty="0" err="1">
                <a:latin typeface="Times New Roman" panose="02020603050405020304" pitchFamily="18" charset="0"/>
                <a:cs typeface="Times New Roman" panose="02020603050405020304" pitchFamily="18" charset="0"/>
                <a:sym typeface="Wingdings" panose="05000000000000000000" pitchFamily="2" charset="2"/>
              </a:rPr>
              <a:t>Opportunitätskosten</a:t>
            </a:r>
            <a:endParaRPr lang="en-US" sz="1633" b="1" dirty="0">
              <a:latin typeface="Times New Roman" panose="02020603050405020304" pitchFamily="18" charset="0"/>
              <a:cs typeface="Times New Roman" panose="02020603050405020304" pitchFamily="18" charset="0"/>
            </a:endParaRPr>
          </a:p>
        </p:txBody>
      </p:sp>
      <p:sp>
        <p:nvSpPr>
          <p:cNvPr id="23" name="Textfeld 22">
            <a:extLst>
              <a:ext uri="{FF2B5EF4-FFF2-40B4-BE49-F238E27FC236}">
                <a16:creationId xmlns:a16="http://schemas.microsoft.com/office/drawing/2014/main" id="{60676C59-7C7D-42D9-A4AB-EA0C75A45511}"/>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F134F8D2-7681-4CE7-A9D7-8EC32F697412}"/>
                  </a:ext>
                </a:extLst>
              </p:cNvPr>
              <p:cNvSpPr txBox="1"/>
              <p:nvPr/>
            </p:nvSpPr>
            <p:spPr>
              <a:xfrm>
                <a:off x="0" y="2263376"/>
                <a:ext cx="12192000" cy="923330"/>
              </a:xfrm>
              <a:prstGeom prst="rect">
                <a:avLst/>
              </a:prstGeom>
              <a:noFill/>
            </p:spPr>
            <p:txBody>
              <a:bodyPr wrap="square" rtlCol="0">
                <a:spAutoFit/>
              </a:bodyPr>
              <a:lstStyle/>
              <a:p>
                <a:r>
                  <a:rPr lang="de-DE" dirty="0"/>
                  <a:t>Aus der Gewinnoptimierung folgt im Allgemeinen (p: Preis, w: Lohn):</a:t>
                </a:r>
              </a:p>
              <a:p>
                <a:endParaRPr lang="de-DE" dirty="0"/>
              </a:p>
              <a:p>
                <a:r>
                  <a:rPr lang="de-DE" dirty="0"/>
                  <a:t>Gewinn = Umsatz – Kosten </a:t>
                </a:r>
                <a14:m>
                  <m:oMath xmlns:m="http://schemas.openxmlformats.org/officeDocument/2006/math">
                    <m:r>
                      <m:rPr>
                        <m:nor/>
                      </m:rPr>
                      <a:rPr lang="de-DE" i="1" dirty="0"/>
                      <m:t>py</m:t>
                    </m:r>
                    <m:r>
                      <m:rPr>
                        <m:nor/>
                      </m:rPr>
                      <a:rPr lang="de-DE" i="1" dirty="0"/>
                      <m:t>−</m:t>
                    </m:r>
                    <m:r>
                      <m:rPr>
                        <m:nor/>
                      </m:rPr>
                      <a:rPr lang="de-DE" i="1" dirty="0"/>
                      <m:t>wL</m:t>
                    </m:r>
                    <m:r>
                      <m:rPr>
                        <m:nor/>
                      </m:rPr>
                      <a:rPr lang="de-DE" i="1" dirty="0"/>
                      <m:t> = </m:t>
                    </m:r>
                    <m:r>
                      <m:rPr>
                        <m:nor/>
                      </m:rPr>
                      <a:rPr lang="de-DE" i="1" dirty="0"/>
                      <m:t>pL</m:t>
                    </m:r>
                    <m:r>
                      <m:rPr>
                        <m:nor/>
                      </m:rPr>
                      <a:rPr lang="de-DE" i="1" dirty="0"/>
                      <m:t>/</m:t>
                    </m:r>
                    <m:r>
                      <m:rPr>
                        <m:nor/>
                      </m:rPr>
                      <a:rPr lang="de-DE" i="1" dirty="0"/>
                      <m:t>a</m:t>
                    </m:r>
                    <m:r>
                      <m:rPr>
                        <m:nor/>
                      </m:rPr>
                      <a:rPr lang="de-DE" i="1" dirty="0"/>
                      <m:t>−</m:t>
                    </m:r>
                    <m:r>
                      <m:rPr>
                        <m:nor/>
                      </m:rPr>
                      <a:rPr lang="de-DE" i="1" dirty="0"/>
                      <m:t>wL</m:t>
                    </m:r>
                    <m:r>
                      <m:rPr>
                        <m:nor/>
                      </m:rPr>
                      <a:rPr lang="de-DE" i="1" dirty="0"/>
                      <m:t>⇒ </m:t>
                    </m:r>
                    <m:r>
                      <m:rPr>
                        <m:nor/>
                      </m:rPr>
                      <a:rPr lang="de-DE" i="1" dirty="0"/>
                      <m:t>p</m:t>
                    </m:r>
                    <m:r>
                      <m:rPr>
                        <m:nor/>
                      </m:rPr>
                      <a:rPr lang="de-DE" i="1" dirty="0"/>
                      <m:t>/</m:t>
                    </m:r>
                    <m:r>
                      <m:rPr>
                        <m:nor/>
                      </m:rPr>
                      <a:rPr lang="de-DE" i="1" dirty="0"/>
                      <m:t>a</m:t>
                    </m:r>
                    <m:r>
                      <m:rPr>
                        <m:nor/>
                      </m:rPr>
                      <a:rPr lang="de-DE" i="1" dirty="0"/>
                      <m:t>=</m:t>
                    </m:r>
                    <m:r>
                      <m:rPr>
                        <m:nor/>
                      </m:rPr>
                      <a:rPr lang="de-DE" i="1" dirty="0"/>
                      <m:t>w</m:t>
                    </m:r>
                  </m:oMath>
                </a14:m>
                <a:r>
                  <a:rPr lang="de-DE" dirty="0">
                    <a:latin typeface="Cambria Math" panose="02040503050406030204" pitchFamily="18" charset="0"/>
                    <a:ea typeface="Cambria Math" panose="02040503050406030204" pitchFamily="18" charset="0"/>
                  </a:rPr>
                  <a:t> im Gewinnoptimum (Wertgrenzprodukt=Faktorpreis, vgl. Mikro!)</a:t>
                </a:r>
                <a:endParaRPr lang="de-DE" dirty="0"/>
              </a:p>
            </p:txBody>
          </p:sp>
        </mc:Choice>
        <mc:Fallback xmlns="">
          <p:sp>
            <p:nvSpPr>
              <p:cNvPr id="2" name="Textfeld 1">
                <a:extLst>
                  <a:ext uri="{FF2B5EF4-FFF2-40B4-BE49-F238E27FC236}">
                    <a16:creationId xmlns:a16="http://schemas.microsoft.com/office/drawing/2014/main" id="{F134F8D2-7681-4CE7-A9D7-8EC32F697412}"/>
                  </a:ext>
                </a:extLst>
              </p:cNvPr>
              <p:cNvSpPr txBox="1">
                <a:spLocks noRot="1" noChangeAspect="1" noMove="1" noResize="1" noEditPoints="1" noAdjustHandles="1" noChangeArrowheads="1" noChangeShapeType="1" noTextEdit="1"/>
              </p:cNvSpPr>
              <p:nvPr/>
            </p:nvSpPr>
            <p:spPr>
              <a:xfrm>
                <a:off x="0" y="2263376"/>
                <a:ext cx="12192000" cy="923330"/>
              </a:xfrm>
              <a:prstGeom prst="rect">
                <a:avLst/>
              </a:prstGeom>
              <a:blipFill>
                <a:blip r:embed="rId5"/>
                <a:stretch>
                  <a:fillRect l="-400" t="-3289" b="-92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graphicFrame>
            <p:nvGraphicFramePr>
              <p:cNvPr id="26" name="Tabelle 25">
                <a:extLst>
                  <a:ext uri="{FF2B5EF4-FFF2-40B4-BE49-F238E27FC236}">
                    <a16:creationId xmlns:a16="http://schemas.microsoft.com/office/drawing/2014/main" id="{8F1DA21E-6988-4F59-9922-437B102DF9B0}"/>
                  </a:ext>
                </a:extLst>
              </p:cNvPr>
              <p:cNvGraphicFramePr>
                <a:graphicFrameLocks noGrp="1"/>
              </p:cNvGraphicFramePr>
              <p:nvPr/>
            </p:nvGraphicFramePr>
            <p:xfrm>
              <a:off x="2713704" y="931205"/>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a:t>Wein [L]</a:t>
                          </a:r>
                        </a:p>
                      </a:txBody>
                      <a:tcPr/>
                    </a:tc>
                    <a:tc>
                      <a:txBody>
                        <a:bodyPr/>
                        <a:lstStyle/>
                        <a:p>
                          <a:pPr algn="ctr"/>
                          <a:r>
                            <a:rPr lang="de-DE" dirty="0"/>
                            <a:t>Kleidung [Anzahl]</a:t>
                          </a:r>
                        </a:p>
                      </a:txBody>
                      <a:tcPr/>
                    </a:tc>
                    <a:extLst>
                      <a:ext uri="{0D108BD9-81ED-4DB2-BD59-A6C34878D82A}">
                        <a16:rowId xmlns:a16="http://schemas.microsoft.com/office/drawing/2014/main" val="2746142610"/>
                      </a:ext>
                    </a:extLst>
                  </a:tr>
                  <a:tr h="370840">
                    <a:tc>
                      <a:txBody>
                        <a:bodyPr/>
                        <a:lstStyle/>
                        <a:p>
                          <a:r>
                            <a:rPr lang="de-DE" dirty="0"/>
                            <a:t>Portugal</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𝑃𝑊</m:t>
                                  </m:r>
                                </m:sub>
                              </m:sSub>
                            </m:oMath>
                          </a14:m>
                          <a:r>
                            <a:rPr lang="en-US" sz="1800" dirty="0"/>
                            <a:t>=5</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𝑃𝐾</m:t>
                                  </m:r>
                                </m:sub>
                              </m:sSub>
                            </m:oMath>
                          </a14:m>
                          <a:r>
                            <a:rPr lang="en-US" sz="1800" dirty="0"/>
                            <a:t>=1</a:t>
                          </a:r>
                          <a:endParaRPr lang="de-DE" dirty="0"/>
                        </a:p>
                      </a:txBody>
                      <a:tcPr/>
                    </a:tc>
                    <a:extLst>
                      <a:ext uri="{0D108BD9-81ED-4DB2-BD59-A6C34878D82A}">
                        <a16:rowId xmlns:a16="http://schemas.microsoft.com/office/drawing/2014/main" val="897897460"/>
                      </a:ext>
                    </a:extLst>
                  </a:tr>
                  <a:tr h="370840">
                    <a:tc>
                      <a:txBody>
                        <a:bodyPr/>
                        <a:lstStyle/>
                        <a:p>
                          <a:r>
                            <a:rPr lang="de-DE" dirty="0"/>
                            <a:t>UK</a:t>
                          </a:r>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𝑈𝑊</m:t>
                                  </m:r>
                                </m:sub>
                              </m:sSub>
                            </m:oMath>
                          </a14:m>
                          <a:r>
                            <a:rPr lang="en-US" sz="1800" dirty="0"/>
                            <a:t>=3</a:t>
                          </a:r>
                          <a:endParaRPr lang="de-DE" dirty="0"/>
                        </a:p>
                      </a:txBody>
                      <a:tcPr/>
                    </a:tc>
                    <a:tc>
                      <a:txBody>
                        <a:bodyPr/>
                        <a:lstStyle/>
                        <a:p>
                          <a:pPr algn="ctr"/>
                          <a14:m>
                            <m:oMath xmlns:m="http://schemas.openxmlformats.org/officeDocument/2006/math">
                              <m:sSub>
                                <m:sSubPr>
                                  <m:ctrlPr>
                                    <a:rPr lang="de-DE" sz="1800" i="1">
                                      <a:latin typeface="Cambria Math" panose="02040503050406030204" pitchFamily="18" charset="0"/>
                                    </a:rPr>
                                  </m:ctrlPr>
                                </m:sSubPr>
                                <m:e>
                                  <m:r>
                                    <a:rPr lang="de-DE" sz="1800" i="1">
                                      <a:latin typeface="Cambria Math"/>
                                    </a:rPr>
                                    <m:t>𝑎</m:t>
                                  </m:r>
                                </m:e>
                                <m:sub>
                                  <m:r>
                                    <a:rPr lang="de-DE" sz="1800" b="0" i="1" smtClean="0">
                                      <a:latin typeface="Cambria Math" panose="02040503050406030204" pitchFamily="18" charset="0"/>
                                    </a:rPr>
                                    <m:t>𝑈𝐾</m:t>
                                  </m:r>
                                </m:sub>
                              </m:sSub>
                            </m:oMath>
                          </a14:m>
                          <a:r>
                            <a:rPr lang="en-US" sz="1800" dirty="0"/>
                            <a:t>=2</a:t>
                          </a:r>
                          <a:endParaRPr lang="de-DE" dirty="0"/>
                        </a:p>
                      </a:txBody>
                      <a:tcPr/>
                    </a:tc>
                    <a:extLst>
                      <a:ext uri="{0D108BD9-81ED-4DB2-BD59-A6C34878D82A}">
                        <a16:rowId xmlns:a16="http://schemas.microsoft.com/office/drawing/2014/main" val="3078704704"/>
                      </a:ext>
                    </a:extLst>
                  </a:tr>
                </a:tbl>
              </a:graphicData>
            </a:graphic>
          </p:graphicFrame>
        </mc:Choice>
        <mc:Fallback xmlns="">
          <p:graphicFrame>
            <p:nvGraphicFramePr>
              <p:cNvPr id="26" name="Tabelle 25">
                <a:extLst>
                  <a:ext uri="{FF2B5EF4-FFF2-40B4-BE49-F238E27FC236}">
                    <a16:creationId xmlns:a16="http://schemas.microsoft.com/office/drawing/2014/main" id="{8F1DA21E-6988-4F59-9922-437B102DF9B0}"/>
                  </a:ext>
                </a:extLst>
              </p:cNvPr>
              <p:cNvGraphicFramePr>
                <a:graphicFrameLocks noGrp="1"/>
              </p:cNvGraphicFramePr>
              <p:nvPr>
                <p:extLst>
                  <p:ext uri="{D42A27DB-BD31-4B8C-83A1-F6EECF244321}">
                    <p14:modId xmlns:p14="http://schemas.microsoft.com/office/powerpoint/2010/main" val="3404067849"/>
                  </p:ext>
                </p:extLst>
              </p:nvPr>
            </p:nvGraphicFramePr>
            <p:xfrm>
              <a:off x="2713704" y="931205"/>
              <a:ext cx="6897330" cy="1112520"/>
            </p:xfrm>
            <a:graphic>
              <a:graphicData uri="http://schemas.openxmlformats.org/drawingml/2006/table">
                <a:tbl>
                  <a:tblPr firstRow="1" bandRow="1">
                    <a:tableStyleId>{5940675A-B579-460E-94D1-54222C63F5DA}</a:tableStyleId>
                  </a:tblPr>
                  <a:tblGrid>
                    <a:gridCol w="2299110">
                      <a:extLst>
                        <a:ext uri="{9D8B030D-6E8A-4147-A177-3AD203B41FA5}">
                          <a16:colId xmlns:a16="http://schemas.microsoft.com/office/drawing/2014/main" val="1494182750"/>
                        </a:ext>
                      </a:extLst>
                    </a:gridCol>
                    <a:gridCol w="2299110">
                      <a:extLst>
                        <a:ext uri="{9D8B030D-6E8A-4147-A177-3AD203B41FA5}">
                          <a16:colId xmlns:a16="http://schemas.microsoft.com/office/drawing/2014/main" val="3948243263"/>
                        </a:ext>
                      </a:extLst>
                    </a:gridCol>
                    <a:gridCol w="2299110">
                      <a:extLst>
                        <a:ext uri="{9D8B030D-6E8A-4147-A177-3AD203B41FA5}">
                          <a16:colId xmlns:a16="http://schemas.microsoft.com/office/drawing/2014/main" val="40814447"/>
                        </a:ext>
                      </a:extLst>
                    </a:gridCol>
                  </a:tblGrid>
                  <a:tr h="370840">
                    <a:tc>
                      <a:txBody>
                        <a:bodyPr/>
                        <a:lstStyle/>
                        <a:p>
                          <a:endParaRPr lang="de-DE" dirty="0"/>
                        </a:p>
                      </a:txBody>
                      <a:tcPr/>
                    </a:tc>
                    <a:tc>
                      <a:txBody>
                        <a:bodyPr/>
                        <a:lstStyle/>
                        <a:p>
                          <a:pPr algn="ctr"/>
                          <a:r>
                            <a:rPr lang="de-DE" dirty="0" smtClean="0"/>
                            <a:t>Wein [L]</a:t>
                          </a:r>
                          <a:endParaRPr lang="de-DE" dirty="0"/>
                        </a:p>
                      </a:txBody>
                      <a:tcPr/>
                    </a:tc>
                    <a:tc>
                      <a:txBody>
                        <a:bodyPr/>
                        <a:lstStyle/>
                        <a:p>
                          <a:pPr algn="ctr"/>
                          <a:r>
                            <a:rPr lang="de-DE" dirty="0" smtClean="0"/>
                            <a:t>Kleidung [Anzahl]</a:t>
                          </a:r>
                          <a:endParaRPr lang="de-DE" dirty="0"/>
                        </a:p>
                      </a:txBody>
                      <a:tcPr/>
                    </a:tc>
                    <a:extLst>
                      <a:ext uri="{0D108BD9-81ED-4DB2-BD59-A6C34878D82A}">
                        <a16:rowId xmlns:a16="http://schemas.microsoft.com/office/drawing/2014/main" val="2746142610"/>
                      </a:ext>
                    </a:extLst>
                  </a:tr>
                  <a:tr h="370840">
                    <a:tc>
                      <a:txBody>
                        <a:bodyPr/>
                        <a:lstStyle/>
                        <a:p>
                          <a:r>
                            <a:rPr lang="de-DE" dirty="0" smtClean="0"/>
                            <a:t>Portugal</a:t>
                          </a:r>
                          <a:endParaRPr lang="de-DE" dirty="0"/>
                        </a:p>
                      </a:txBody>
                      <a:tcPr/>
                    </a:tc>
                    <a:tc>
                      <a:txBody>
                        <a:bodyPr/>
                        <a:lstStyle/>
                        <a:p>
                          <a:endParaRPr lang="de-DE"/>
                        </a:p>
                      </a:txBody>
                      <a:tcPr>
                        <a:blipFill>
                          <a:blip r:embed="rId6"/>
                          <a:stretch>
                            <a:fillRect l="-100000" t="-106452" r="-100265" b="-120968"/>
                          </a:stretch>
                        </a:blipFill>
                      </a:tcPr>
                    </a:tc>
                    <a:tc>
                      <a:txBody>
                        <a:bodyPr/>
                        <a:lstStyle/>
                        <a:p>
                          <a:endParaRPr lang="de-DE"/>
                        </a:p>
                      </a:txBody>
                      <a:tcPr>
                        <a:blipFill>
                          <a:blip r:embed="rId6"/>
                          <a:stretch>
                            <a:fillRect l="-200531" t="-106452" r="-531" b="-120968"/>
                          </a:stretch>
                        </a:blipFill>
                      </a:tcPr>
                    </a:tc>
                    <a:extLst>
                      <a:ext uri="{0D108BD9-81ED-4DB2-BD59-A6C34878D82A}">
                        <a16:rowId xmlns:a16="http://schemas.microsoft.com/office/drawing/2014/main" val="897897460"/>
                      </a:ext>
                    </a:extLst>
                  </a:tr>
                  <a:tr h="370840">
                    <a:tc>
                      <a:txBody>
                        <a:bodyPr/>
                        <a:lstStyle/>
                        <a:p>
                          <a:r>
                            <a:rPr lang="de-DE" dirty="0" smtClean="0"/>
                            <a:t>UK</a:t>
                          </a:r>
                          <a:endParaRPr lang="de-DE" dirty="0"/>
                        </a:p>
                      </a:txBody>
                      <a:tcPr/>
                    </a:tc>
                    <a:tc>
                      <a:txBody>
                        <a:bodyPr/>
                        <a:lstStyle/>
                        <a:p>
                          <a:endParaRPr lang="de-DE"/>
                        </a:p>
                      </a:txBody>
                      <a:tcPr>
                        <a:blipFill>
                          <a:blip r:embed="rId6"/>
                          <a:stretch>
                            <a:fillRect l="-100000" t="-209836" r="-100265" b="-22951"/>
                          </a:stretch>
                        </a:blipFill>
                      </a:tcPr>
                    </a:tc>
                    <a:tc>
                      <a:txBody>
                        <a:bodyPr/>
                        <a:lstStyle/>
                        <a:p>
                          <a:endParaRPr lang="de-DE"/>
                        </a:p>
                      </a:txBody>
                      <a:tcPr>
                        <a:blipFill>
                          <a:blip r:embed="rId6"/>
                          <a:stretch>
                            <a:fillRect l="-200531" t="-209836" r="-531" b="-22951"/>
                          </a:stretch>
                        </a:blipFill>
                      </a:tcPr>
                    </a:tc>
                    <a:extLst>
                      <a:ext uri="{0D108BD9-81ED-4DB2-BD59-A6C34878D82A}">
                        <a16:rowId xmlns:a16="http://schemas.microsoft.com/office/drawing/2014/main" val="3078704704"/>
                      </a:ext>
                    </a:extLst>
                  </a:tr>
                </a:tbl>
              </a:graphicData>
            </a:graphic>
          </p:graphicFrame>
        </mc:Fallback>
      </mc:AlternateContent>
      <p:sp>
        <p:nvSpPr>
          <p:cNvPr id="3" name="Rechteck 2"/>
          <p:cNvSpPr/>
          <p:nvPr/>
        </p:nvSpPr>
        <p:spPr>
          <a:xfrm>
            <a:off x="1788780" y="3603860"/>
            <a:ext cx="2226700" cy="369332"/>
          </a:xfrm>
          <a:prstGeom prst="rect">
            <a:avLst/>
          </a:prstGeom>
        </p:spPr>
        <p:txBody>
          <a:bodyPr wrap="none">
            <a:spAutoFit/>
          </a:bodyPr>
          <a:lstStyle/>
          <a:p>
            <a:r>
              <a:rPr lang="en-US" dirty="0" err="1">
                <a:latin typeface="Times New Roman" panose="02020603050405020304" pitchFamily="18" charset="0"/>
                <a:cs typeface="Times New Roman" panose="02020603050405020304" pitchFamily="18" charset="0"/>
                <a:sym typeface="Wingdings" panose="05000000000000000000" pitchFamily="2" charset="2"/>
              </a:rPr>
              <a:t>Lohn</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im</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Sektor</a:t>
            </a:r>
            <a:r>
              <a:rPr lang="en-US" dirty="0">
                <a:latin typeface="Times New Roman" panose="02020603050405020304" pitchFamily="18" charset="0"/>
                <a:cs typeface="Times New Roman" panose="02020603050405020304" pitchFamily="18" charset="0"/>
                <a:sym typeface="Wingdings" panose="05000000000000000000" pitchFamily="2" charset="2"/>
              </a:rPr>
              <a:t> Wein </a:t>
            </a:r>
            <a:endParaRPr lang="de-DE" dirty="0"/>
          </a:p>
        </p:txBody>
      </p:sp>
      <p:sp>
        <p:nvSpPr>
          <p:cNvPr id="4" name="Rechteck 3"/>
          <p:cNvSpPr/>
          <p:nvPr/>
        </p:nvSpPr>
        <p:spPr>
          <a:xfrm>
            <a:off x="1760521" y="4157558"/>
            <a:ext cx="2723536" cy="369332"/>
          </a:xfrm>
          <a:prstGeom prst="rect">
            <a:avLst/>
          </a:prstGeom>
        </p:spPr>
        <p:txBody>
          <a:bodyPr wrap="square">
            <a:spAutoFit/>
          </a:bodyPr>
          <a:lstStyle/>
          <a:p>
            <a:r>
              <a:rPr lang="en-US" dirty="0" err="1">
                <a:latin typeface="Times New Roman" panose="02020603050405020304" pitchFamily="18" charset="0"/>
                <a:cs typeface="Times New Roman" panose="02020603050405020304" pitchFamily="18" charset="0"/>
                <a:sym typeface="Wingdings" panose="05000000000000000000" pitchFamily="2" charset="2"/>
              </a:rPr>
              <a:t>Lohn</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im</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Sektor</a:t>
            </a:r>
            <a:r>
              <a:rPr lang="en-US" dirty="0">
                <a:latin typeface="Times New Roman" panose="02020603050405020304" pitchFamily="18" charset="0"/>
                <a:cs typeface="Times New Roman" panose="02020603050405020304" pitchFamily="18" charset="0"/>
                <a:sym typeface="Wingdings" panose="05000000000000000000" pitchFamily="2" charset="2"/>
              </a:rPr>
              <a:t> </a:t>
            </a:r>
            <a:r>
              <a:rPr lang="en-US" dirty="0" err="1">
                <a:latin typeface="Times New Roman" panose="02020603050405020304" pitchFamily="18" charset="0"/>
                <a:cs typeface="Times New Roman" panose="02020603050405020304" pitchFamily="18" charset="0"/>
                <a:sym typeface="Wingdings" panose="05000000000000000000" pitchFamily="2" charset="2"/>
              </a:rPr>
              <a:t>Kleidung</a:t>
            </a:r>
            <a:endParaRPr lang="de-DE" dirty="0"/>
          </a:p>
        </p:txBody>
      </p:sp>
      <mc:AlternateContent xmlns:mc="http://schemas.openxmlformats.org/markup-compatibility/2006" xmlns:a14="http://schemas.microsoft.com/office/drawing/2010/main">
        <mc:Choice Requires="a14">
          <p:sp>
            <p:nvSpPr>
              <p:cNvPr id="5" name="Rechteck 4"/>
              <p:cNvSpPr/>
              <p:nvPr/>
            </p:nvSpPr>
            <p:spPr>
              <a:xfrm>
                <a:off x="4777499" y="3459114"/>
                <a:ext cx="1403269" cy="6133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a:rPr>
                            <m:t>𝑤</m:t>
                          </m:r>
                        </m:e>
                        <m:sub>
                          <m:r>
                            <a:rPr lang="de-DE" b="0" i="1" smtClean="0">
                              <a:latin typeface="Cambria Math" panose="02040503050406030204" pitchFamily="18" charset="0"/>
                            </a:rPr>
                            <m:t>𝑃𝑊</m:t>
                          </m:r>
                        </m:sub>
                      </m:sSub>
                      <m:r>
                        <a:rPr lang="de-DE" i="1">
                          <a:latin typeface="Cambria Math"/>
                        </a:rPr>
                        <m: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𝑝</m:t>
                              </m:r>
                            </m:e>
                            <m:sub>
                              <m:r>
                                <a:rPr lang="de-DE" b="0" i="1" smtClean="0">
                                  <a:latin typeface="Cambria Math" panose="02040503050406030204" pitchFamily="18" charset="0"/>
                                </a:rPr>
                                <m:t>𝑃𝑊</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𝑃𝑊</m:t>
                              </m:r>
                            </m:sub>
                          </m:sSub>
                        </m:den>
                      </m:f>
                    </m:oMath>
                  </m:oMathPara>
                </a14:m>
                <a:endParaRPr lang="de-DE" dirty="0"/>
              </a:p>
            </p:txBody>
          </p:sp>
        </mc:Choice>
        <mc:Fallback xmlns="">
          <p:sp>
            <p:nvSpPr>
              <p:cNvPr id="5" name="Rechteck 4"/>
              <p:cNvSpPr>
                <a:spLocks noRot="1" noChangeAspect="1" noMove="1" noResize="1" noEditPoints="1" noAdjustHandles="1" noChangeArrowheads="1" noChangeShapeType="1" noTextEdit="1"/>
              </p:cNvSpPr>
              <p:nvPr/>
            </p:nvSpPr>
            <p:spPr>
              <a:xfrm>
                <a:off x="4777499" y="3459114"/>
                <a:ext cx="1403269" cy="613309"/>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 name="Rechteck 6"/>
              <p:cNvSpPr/>
              <p:nvPr/>
            </p:nvSpPr>
            <p:spPr>
              <a:xfrm>
                <a:off x="4327388" y="4092101"/>
                <a:ext cx="1853380" cy="6120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          </m:t>
                          </m:r>
                          <m:r>
                            <a:rPr lang="de-DE" i="1">
                              <a:latin typeface="Cambria Math"/>
                            </a:rPr>
                            <m:t>𝑤</m:t>
                          </m:r>
                        </m:e>
                        <m:sub>
                          <m:r>
                            <a:rPr lang="de-DE" b="0" i="1" smtClean="0">
                              <a:latin typeface="Cambria Math" panose="02040503050406030204" pitchFamily="18" charset="0"/>
                            </a:rPr>
                            <m:t>𝑃𝐾</m:t>
                          </m:r>
                        </m:sub>
                      </m:sSub>
                      <m:r>
                        <a:rPr lang="de-DE" b="0" i="1" smtClean="0">
                          <a:latin typeface="Cambria Math" panose="02040503050406030204" pitchFamily="18" charset="0"/>
                        </a:rPr>
                        <m:t> </m:t>
                      </m:r>
                      <m:r>
                        <a:rPr lang="de-DE" i="1">
                          <a:latin typeface="Cambria Math"/>
                        </a:rPr>
                        <m: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𝑝</m:t>
                              </m:r>
                            </m:e>
                            <m:sub>
                              <m:r>
                                <a:rPr lang="de-DE" b="0" i="1" smtClean="0">
                                  <a:latin typeface="Cambria Math" panose="02040503050406030204" pitchFamily="18" charset="0"/>
                                </a:rPr>
                                <m:t>𝑃𝐾</m:t>
                              </m:r>
                            </m:sub>
                          </m:sSub>
                        </m:num>
                        <m:den>
                          <m:sSub>
                            <m:sSubPr>
                              <m:ctrlPr>
                                <a:rPr lang="de-DE" i="1">
                                  <a:latin typeface="Cambria Math" panose="02040503050406030204" pitchFamily="18" charset="0"/>
                                </a:rPr>
                              </m:ctrlPr>
                            </m:sSubPr>
                            <m:e>
                              <m:r>
                                <a:rPr lang="de-DE" i="1">
                                  <a:latin typeface="Cambria Math"/>
                                </a:rPr>
                                <m:t>𝑎</m:t>
                              </m:r>
                            </m:e>
                            <m:sub>
                              <m:r>
                                <a:rPr lang="de-DE" i="1">
                                  <a:latin typeface="Cambria Math" panose="02040503050406030204" pitchFamily="18" charset="0"/>
                                </a:rPr>
                                <m:t>𝑃𝐾</m:t>
                              </m:r>
                            </m:sub>
                          </m:sSub>
                        </m:den>
                      </m:f>
                    </m:oMath>
                  </m:oMathPara>
                </a14:m>
                <a:endParaRPr lang="de-DE" dirty="0"/>
              </a:p>
            </p:txBody>
          </p:sp>
        </mc:Choice>
        <mc:Fallback xmlns="">
          <p:sp>
            <p:nvSpPr>
              <p:cNvPr id="7" name="Rechteck 6"/>
              <p:cNvSpPr>
                <a:spLocks noRot="1" noChangeAspect="1" noMove="1" noResize="1" noEditPoints="1" noAdjustHandles="1" noChangeArrowheads="1" noChangeShapeType="1" noTextEdit="1"/>
              </p:cNvSpPr>
              <p:nvPr/>
            </p:nvSpPr>
            <p:spPr>
              <a:xfrm>
                <a:off x="4327388" y="4092101"/>
                <a:ext cx="1853380" cy="612027"/>
              </a:xfrm>
              <a:prstGeom prst="rect">
                <a:avLst/>
              </a:prstGeom>
              <a:blipFill>
                <a:blip r:embed="rId8"/>
                <a:stretch>
                  <a:fillRect/>
                </a:stretch>
              </a:blipFill>
            </p:spPr>
            <p:txBody>
              <a:bodyPr/>
              <a:lstStyle/>
              <a:p>
                <a:r>
                  <a:rPr lang="de-DE">
                    <a:noFill/>
                  </a:rPr>
                  <a:t> </a:t>
                </a:r>
              </a:p>
            </p:txBody>
          </p:sp>
        </mc:Fallback>
      </mc:AlternateContent>
      <p:sp>
        <p:nvSpPr>
          <p:cNvPr id="18" name="Rechteck 17">
            <a:extLst>
              <a:ext uri="{FF2B5EF4-FFF2-40B4-BE49-F238E27FC236}">
                <a16:creationId xmlns:a16="http://schemas.microsoft.com/office/drawing/2014/main" id="{0C402496-1D80-406C-90C8-69EA244F8280}"/>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E17E9FF2-4266-4D25-A7B4-75C682F92718}"/>
                  </a:ext>
                </a:extLst>
              </p14:cNvPr>
              <p14:cNvContentPartPr/>
              <p14:nvPr/>
            </p14:nvContentPartPr>
            <p14:xfrm>
              <a:off x="3507600" y="3073027"/>
              <a:ext cx="360" cy="360"/>
            </p14:xfrm>
          </p:contentPart>
        </mc:Choice>
        <mc:Fallback xmlns="">
          <p:pic>
            <p:nvPicPr>
              <p:cNvPr id="8" name="Freihand 7">
                <a:extLst>
                  <a:ext uri="{FF2B5EF4-FFF2-40B4-BE49-F238E27FC236}">
                    <a16:creationId xmlns:a16="http://schemas.microsoft.com/office/drawing/2014/main" id="{E17E9FF2-4266-4D25-A7B4-75C682F92718}"/>
                  </a:ext>
                </a:extLst>
              </p:cNvPr>
              <p:cNvPicPr/>
              <p:nvPr/>
            </p:nvPicPr>
            <p:blipFill>
              <a:blip r:embed="rId10"/>
              <a:stretch>
                <a:fillRect/>
              </a:stretch>
            </p:blipFill>
            <p:spPr>
              <a:xfrm>
                <a:off x="3503280" y="30687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DC9567CF-D8B3-48D7-806F-3712D19109CE}"/>
                  </a:ext>
                </a:extLst>
              </p14:cNvPr>
              <p14:cNvContentPartPr/>
              <p14:nvPr/>
            </p14:nvContentPartPr>
            <p14:xfrm>
              <a:off x="4526400" y="2961067"/>
              <a:ext cx="2160" cy="3240"/>
            </p14:xfrm>
          </p:contentPart>
        </mc:Choice>
        <mc:Fallback xmlns="">
          <p:pic>
            <p:nvPicPr>
              <p:cNvPr id="9" name="Freihand 8">
                <a:extLst>
                  <a:ext uri="{FF2B5EF4-FFF2-40B4-BE49-F238E27FC236}">
                    <a16:creationId xmlns:a16="http://schemas.microsoft.com/office/drawing/2014/main" id="{DC9567CF-D8B3-48D7-806F-3712D19109CE}"/>
                  </a:ext>
                </a:extLst>
              </p:cNvPr>
              <p:cNvPicPr/>
              <p:nvPr/>
            </p:nvPicPr>
            <p:blipFill>
              <a:blip r:embed="rId12"/>
              <a:stretch>
                <a:fillRect/>
              </a:stretch>
            </p:blipFill>
            <p:spPr>
              <a:xfrm>
                <a:off x="4522080" y="2956747"/>
                <a:ext cx="1080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CF8F4E9A-F6B1-4FE7-A2D1-60457283417A}"/>
                  </a:ext>
                </a:extLst>
              </p14:cNvPr>
              <p14:cNvContentPartPr/>
              <p14:nvPr/>
            </p14:nvContentPartPr>
            <p14:xfrm>
              <a:off x="4789920" y="3023347"/>
              <a:ext cx="360" cy="360"/>
            </p14:xfrm>
          </p:contentPart>
        </mc:Choice>
        <mc:Fallback xmlns="">
          <p:pic>
            <p:nvPicPr>
              <p:cNvPr id="10" name="Freihand 9">
                <a:extLst>
                  <a:ext uri="{FF2B5EF4-FFF2-40B4-BE49-F238E27FC236}">
                    <a16:creationId xmlns:a16="http://schemas.microsoft.com/office/drawing/2014/main" id="{CF8F4E9A-F6B1-4FE7-A2D1-60457283417A}"/>
                  </a:ext>
                </a:extLst>
              </p:cNvPr>
              <p:cNvPicPr/>
              <p:nvPr/>
            </p:nvPicPr>
            <p:blipFill>
              <a:blip r:embed="rId10"/>
              <a:stretch>
                <a:fillRect/>
              </a:stretch>
            </p:blipFill>
            <p:spPr>
              <a:xfrm>
                <a:off x="4785600" y="3019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0" name="Freihand 69">
                <a:extLst>
                  <a:ext uri="{FF2B5EF4-FFF2-40B4-BE49-F238E27FC236}">
                    <a16:creationId xmlns:a16="http://schemas.microsoft.com/office/drawing/2014/main" id="{661341B7-2909-4C8F-B6FB-114D857AD4C9}"/>
                  </a:ext>
                </a:extLst>
              </p14:cNvPr>
              <p14:cNvContentPartPr/>
              <p14:nvPr/>
            </p14:nvContentPartPr>
            <p14:xfrm>
              <a:off x="11464320" y="2351227"/>
              <a:ext cx="234720" cy="41040"/>
            </p14:xfrm>
          </p:contentPart>
        </mc:Choice>
        <mc:Fallback xmlns="">
          <p:pic>
            <p:nvPicPr>
              <p:cNvPr id="70" name="Freihand 69">
                <a:extLst>
                  <a:ext uri="{FF2B5EF4-FFF2-40B4-BE49-F238E27FC236}">
                    <a16:creationId xmlns:a16="http://schemas.microsoft.com/office/drawing/2014/main" id="{661341B7-2909-4C8F-B6FB-114D857AD4C9}"/>
                  </a:ext>
                </a:extLst>
              </p:cNvPr>
              <p:cNvPicPr/>
              <p:nvPr/>
            </p:nvPicPr>
            <p:blipFill>
              <a:blip r:embed="rId15"/>
              <a:stretch>
                <a:fillRect/>
              </a:stretch>
            </p:blipFill>
            <p:spPr>
              <a:xfrm>
                <a:off x="11460000" y="2346907"/>
                <a:ext cx="243360" cy="49680"/>
              </a:xfrm>
              <a:prstGeom prst="rect">
                <a:avLst/>
              </a:prstGeom>
            </p:spPr>
          </p:pic>
        </mc:Fallback>
      </mc:AlternateContent>
      <p:grpSp>
        <p:nvGrpSpPr>
          <p:cNvPr id="74" name="Gruppieren 73">
            <a:extLst>
              <a:ext uri="{FF2B5EF4-FFF2-40B4-BE49-F238E27FC236}">
                <a16:creationId xmlns:a16="http://schemas.microsoft.com/office/drawing/2014/main" id="{4A32F190-BC2A-4B85-885A-DD6D19842A77}"/>
              </a:ext>
            </a:extLst>
          </p:cNvPr>
          <p:cNvGrpSpPr/>
          <p:nvPr/>
        </p:nvGrpSpPr>
        <p:grpSpPr>
          <a:xfrm>
            <a:off x="7723200" y="1941907"/>
            <a:ext cx="3970440" cy="1000440"/>
            <a:chOff x="7723200" y="1941907"/>
            <a:chExt cx="3970440" cy="1000440"/>
          </a:xfrm>
        </p:grpSpPr>
        <mc:AlternateContent xmlns:mc="http://schemas.openxmlformats.org/markup-compatibility/2006" xmlns:p14="http://schemas.microsoft.com/office/powerpoint/2010/main">
          <mc:Choice Requires="p14">
            <p:contentPart p14:bwMode="auto" r:id="rId16">
              <p14:nvContentPartPr>
                <p14:cNvPr id="30" name="Freihand 29">
                  <a:extLst>
                    <a:ext uri="{FF2B5EF4-FFF2-40B4-BE49-F238E27FC236}">
                      <a16:creationId xmlns:a16="http://schemas.microsoft.com/office/drawing/2014/main" id="{1DB17778-AEF4-46BE-86F4-52DDCCD987AA}"/>
                    </a:ext>
                  </a:extLst>
                </p14:cNvPr>
                <p14:cNvContentPartPr/>
                <p14:nvPr/>
              </p14:nvContentPartPr>
              <p14:xfrm>
                <a:off x="7761360" y="2373547"/>
                <a:ext cx="51840" cy="96120"/>
              </p14:xfrm>
            </p:contentPart>
          </mc:Choice>
          <mc:Fallback xmlns="">
            <p:pic>
              <p:nvPicPr>
                <p:cNvPr id="30" name="Freihand 29">
                  <a:extLst>
                    <a:ext uri="{FF2B5EF4-FFF2-40B4-BE49-F238E27FC236}">
                      <a16:creationId xmlns:a16="http://schemas.microsoft.com/office/drawing/2014/main" id="{1DB17778-AEF4-46BE-86F4-52DDCCD987AA}"/>
                    </a:ext>
                  </a:extLst>
                </p:cNvPr>
                <p:cNvPicPr/>
                <p:nvPr/>
              </p:nvPicPr>
              <p:blipFill>
                <a:blip r:embed="rId17"/>
                <a:stretch>
                  <a:fillRect/>
                </a:stretch>
              </p:blipFill>
              <p:spPr>
                <a:xfrm>
                  <a:off x="7757040" y="2369227"/>
                  <a:ext cx="604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1" name="Freihand 30">
                  <a:extLst>
                    <a:ext uri="{FF2B5EF4-FFF2-40B4-BE49-F238E27FC236}">
                      <a16:creationId xmlns:a16="http://schemas.microsoft.com/office/drawing/2014/main" id="{AADC27BB-FFC5-40AE-A465-B4AAD7C5732D}"/>
                    </a:ext>
                  </a:extLst>
                </p14:cNvPr>
                <p14:cNvContentPartPr/>
                <p14:nvPr/>
              </p14:nvContentPartPr>
              <p14:xfrm>
                <a:off x="7723200" y="2306227"/>
                <a:ext cx="171720" cy="165240"/>
              </p14:xfrm>
            </p:contentPart>
          </mc:Choice>
          <mc:Fallback xmlns="">
            <p:pic>
              <p:nvPicPr>
                <p:cNvPr id="31" name="Freihand 30">
                  <a:extLst>
                    <a:ext uri="{FF2B5EF4-FFF2-40B4-BE49-F238E27FC236}">
                      <a16:creationId xmlns:a16="http://schemas.microsoft.com/office/drawing/2014/main" id="{AADC27BB-FFC5-40AE-A465-B4AAD7C5732D}"/>
                    </a:ext>
                  </a:extLst>
                </p:cNvPr>
                <p:cNvPicPr/>
                <p:nvPr/>
              </p:nvPicPr>
              <p:blipFill>
                <a:blip r:embed="rId19"/>
                <a:stretch>
                  <a:fillRect/>
                </a:stretch>
              </p:blipFill>
              <p:spPr>
                <a:xfrm>
                  <a:off x="7718880" y="2301907"/>
                  <a:ext cx="1803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2" name="Freihand 31">
                  <a:extLst>
                    <a:ext uri="{FF2B5EF4-FFF2-40B4-BE49-F238E27FC236}">
                      <a16:creationId xmlns:a16="http://schemas.microsoft.com/office/drawing/2014/main" id="{E57E4B03-47E2-4888-BB29-CD8F98116F12}"/>
                    </a:ext>
                  </a:extLst>
                </p14:cNvPr>
                <p14:cNvContentPartPr/>
                <p14:nvPr/>
              </p14:nvContentPartPr>
              <p14:xfrm>
                <a:off x="7993560" y="2372107"/>
                <a:ext cx="73080" cy="29520"/>
              </p14:xfrm>
            </p:contentPart>
          </mc:Choice>
          <mc:Fallback xmlns="">
            <p:pic>
              <p:nvPicPr>
                <p:cNvPr id="32" name="Freihand 31">
                  <a:extLst>
                    <a:ext uri="{FF2B5EF4-FFF2-40B4-BE49-F238E27FC236}">
                      <a16:creationId xmlns:a16="http://schemas.microsoft.com/office/drawing/2014/main" id="{E57E4B03-47E2-4888-BB29-CD8F98116F12}"/>
                    </a:ext>
                  </a:extLst>
                </p:cNvPr>
                <p:cNvPicPr/>
                <p:nvPr/>
              </p:nvPicPr>
              <p:blipFill>
                <a:blip r:embed="rId21"/>
                <a:stretch>
                  <a:fillRect/>
                </a:stretch>
              </p:blipFill>
              <p:spPr>
                <a:xfrm>
                  <a:off x="7989240" y="2367787"/>
                  <a:ext cx="8172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3" name="Freihand 32">
                  <a:extLst>
                    <a:ext uri="{FF2B5EF4-FFF2-40B4-BE49-F238E27FC236}">
                      <a16:creationId xmlns:a16="http://schemas.microsoft.com/office/drawing/2014/main" id="{77C109EB-50EE-4D37-9505-F0B084A76B83}"/>
                    </a:ext>
                  </a:extLst>
                </p14:cNvPr>
                <p14:cNvContentPartPr/>
                <p14:nvPr/>
              </p14:nvContentPartPr>
              <p14:xfrm>
                <a:off x="7961160" y="2430787"/>
                <a:ext cx="116640" cy="12600"/>
              </p14:xfrm>
            </p:contentPart>
          </mc:Choice>
          <mc:Fallback xmlns="">
            <p:pic>
              <p:nvPicPr>
                <p:cNvPr id="33" name="Freihand 32">
                  <a:extLst>
                    <a:ext uri="{FF2B5EF4-FFF2-40B4-BE49-F238E27FC236}">
                      <a16:creationId xmlns:a16="http://schemas.microsoft.com/office/drawing/2014/main" id="{77C109EB-50EE-4D37-9505-F0B084A76B83}"/>
                    </a:ext>
                  </a:extLst>
                </p:cNvPr>
                <p:cNvPicPr/>
                <p:nvPr/>
              </p:nvPicPr>
              <p:blipFill>
                <a:blip r:embed="rId23"/>
                <a:stretch>
                  <a:fillRect/>
                </a:stretch>
              </p:blipFill>
              <p:spPr>
                <a:xfrm>
                  <a:off x="7956840" y="2426467"/>
                  <a:ext cx="12528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0" name="Freihand 39">
                  <a:extLst>
                    <a:ext uri="{FF2B5EF4-FFF2-40B4-BE49-F238E27FC236}">
                      <a16:creationId xmlns:a16="http://schemas.microsoft.com/office/drawing/2014/main" id="{38FDCFCA-FFC3-4BD9-97A1-EB51A187DC50}"/>
                    </a:ext>
                  </a:extLst>
                </p14:cNvPr>
                <p14:cNvContentPartPr/>
                <p14:nvPr/>
              </p14:nvContentPartPr>
              <p14:xfrm>
                <a:off x="7855680" y="2310547"/>
                <a:ext cx="67320" cy="147600"/>
              </p14:xfrm>
            </p:contentPart>
          </mc:Choice>
          <mc:Fallback xmlns="">
            <p:pic>
              <p:nvPicPr>
                <p:cNvPr id="40" name="Freihand 39">
                  <a:extLst>
                    <a:ext uri="{FF2B5EF4-FFF2-40B4-BE49-F238E27FC236}">
                      <a16:creationId xmlns:a16="http://schemas.microsoft.com/office/drawing/2014/main" id="{38FDCFCA-FFC3-4BD9-97A1-EB51A187DC50}"/>
                    </a:ext>
                  </a:extLst>
                </p:cNvPr>
                <p:cNvPicPr/>
                <p:nvPr/>
              </p:nvPicPr>
              <p:blipFill>
                <a:blip r:embed="rId25"/>
                <a:stretch>
                  <a:fillRect/>
                </a:stretch>
              </p:blipFill>
              <p:spPr>
                <a:xfrm>
                  <a:off x="7851360" y="2306227"/>
                  <a:ext cx="759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1" name="Freihand 40">
                  <a:extLst>
                    <a:ext uri="{FF2B5EF4-FFF2-40B4-BE49-F238E27FC236}">
                      <a16:creationId xmlns:a16="http://schemas.microsoft.com/office/drawing/2014/main" id="{91D6B459-D6A5-4EC7-AA96-BA0733CC7C60}"/>
                    </a:ext>
                  </a:extLst>
                </p14:cNvPr>
                <p14:cNvContentPartPr/>
                <p14:nvPr/>
              </p14:nvContentPartPr>
              <p14:xfrm>
                <a:off x="7913280" y="2335027"/>
                <a:ext cx="20520" cy="129960"/>
              </p14:xfrm>
            </p:contentPart>
          </mc:Choice>
          <mc:Fallback xmlns="">
            <p:pic>
              <p:nvPicPr>
                <p:cNvPr id="41" name="Freihand 40">
                  <a:extLst>
                    <a:ext uri="{FF2B5EF4-FFF2-40B4-BE49-F238E27FC236}">
                      <a16:creationId xmlns:a16="http://schemas.microsoft.com/office/drawing/2014/main" id="{91D6B459-D6A5-4EC7-AA96-BA0733CC7C60}"/>
                    </a:ext>
                  </a:extLst>
                </p:cNvPr>
                <p:cNvPicPr/>
                <p:nvPr/>
              </p:nvPicPr>
              <p:blipFill>
                <a:blip r:embed="rId27"/>
                <a:stretch>
                  <a:fillRect/>
                </a:stretch>
              </p:blipFill>
              <p:spPr>
                <a:xfrm>
                  <a:off x="7908960" y="2330707"/>
                  <a:ext cx="291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2" name="Freihand 41">
                  <a:extLst>
                    <a:ext uri="{FF2B5EF4-FFF2-40B4-BE49-F238E27FC236}">
                      <a16:creationId xmlns:a16="http://schemas.microsoft.com/office/drawing/2014/main" id="{40A813E0-975E-4C8D-A786-20C2D8CEFC92}"/>
                    </a:ext>
                  </a:extLst>
                </p14:cNvPr>
                <p14:cNvContentPartPr/>
                <p14:nvPr/>
              </p14:nvContentPartPr>
              <p14:xfrm>
                <a:off x="7893840" y="2435467"/>
                <a:ext cx="62280" cy="21600"/>
              </p14:xfrm>
            </p:contentPart>
          </mc:Choice>
          <mc:Fallback xmlns="">
            <p:pic>
              <p:nvPicPr>
                <p:cNvPr id="42" name="Freihand 41">
                  <a:extLst>
                    <a:ext uri="{FF2B5EF4-FFF2-40B4-BE49-F238E27FC236}">
                      <a16:creationId xmlns:a16="http://schemas.microsoft.com/office/drawing/2014/main" id="{40A813E0-975E-4C8D-A786-20C2D8CEFC92}"/>
                    </a:ext>
                  </a:extLst>
                </p:cNvPr>
                <p:cNvPicPr/>
                <p:nvPr/>
              </p:nvPicPr>
              <p:blipFill>
                <a:blip r:embed="rId29"/>
                <a:stretch>
                  <a:fillRect/>
                </a:stretch>
              </p:blipFill>
              <p:spPr>
                <a:xfrm>
                  <a:off x="7889520" y="2431147"/>
                  <a:ext cx="7092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3" name="Freihand 42">
                  <a:extLst>
                    <a:ext uri="{FF2B5EF4-FFF2-40B4-BE49-F238E27FC236}">
                      <a16:creationId xmlns:a16="http://schemas.microsoft.com/office/drawing/2014/main" id="{EFE6FE56-B8E0-4D95-B9AF-89A0EA7533A9}"/>
                    </a:ext>
                  </a:extLst>
                </p14:cNvPr>
                <p14:cNvContentPartPr/>
                <p14:nvPr/>
              </p14:nvContentPartPr>
              <p14:xfrm>
                <a:off x="7921560" y="2322787"/>
                <a:ext cx="28800" cy="210240"/>
              </p14:xfrm>
            </p:contentPart>
          </mc:Choice>
          <mc:Fallback xmlns="">
            <p:pic>
              <p:nvPicPr>
                <p:cNvPr id="43" name="Freihand 42">
                  <a:extLst>
                    <a:ext uri="{FF2B5EF4-FFF2-40B4-BE49-F238E27FC236}">
                      <a16:creationId xmlns:a16="http://schemas.microsoft.com/office/drawing/2014/main" id="{EFE6FE56-B8E0-4D95-B9AF-89A0EA7533A9}"/>
                    </a:ext>
                  </a:extLst>
                </p:cNvPr>
                <p:cNvPicPr/>
                <p:nvPr/>
              </p:nvPicPr>
              <p:blipFill>
                <a:blip r:embed="rId31"/>
                <a:stretch>
                  <a:fillRect/>
                </a:stretch>
              </p:blipFill>
              <p:spPr>
                <a:xfrm>
                  <a:off x="7917240" y="2318467"/>
                  <a:ext cx="3744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 name="Freihand 10">
                  <a:extLst>
                    <a:ext uri="{FF2B5EF4-FFF2-40B4-BE49-F238E27FC236}">
                      <a16:creationId xmlns:a16="http://schemas.microsoft.com/office/drawing/2014/main" id="{A57AD8A7-B2DC-4DF3-B111-4BDFC9689D7C}"/>
                    </a:ext>
                  </a:extLst>
                </p14:cNvPr>
                <p14:cNvContentPartPr/>
                <p14:nvPr/>
              </p14:nvContentPartPr>
              <p14:xfrm>
                <a:off x="8467680" y="2401267"/>
                <a:ext cx="101160" cy="71640"/>
              </p14:xfrm>
            </p:contentPart>
          </mc:Choice>
          <mc:Fallback xmlns="">
            <p:pic>
              <p:nvPicPr>
                <p:cNvPr id="11" name="Freihand 10">
                  <a:extLst>
                    <a:ext uri="{FF2B5EF4-FFF2-40B4-BE49-F238E27FC236}">
                      <a16:creationId xmlns:a16="http://schemas.microsoft.com/office/drawing/2014/main" id="{A57AD8A7-B2DC-4DF3-B111-4BDFC9689D7C}"/>
                    </a:ext>
                  </a:extLst>
                </p:cNvPr>
                <p:cNvPicPr/>
                <p:nvPr/>
              </p:nvPicPr>
              <p:blipFill>
                <a:blip r:embed="rId33"/>
                <a:stretch>
                  <a:fillRect/>
                </a:stretch>
              </p:blipFill>
              <p:spPr>
                <a:xfrm>
                  <a:off x="8463360" y="2396947"/>
                  <a:ext cx="1098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2" name="Freihand 11">
                  <a:extLst>
                    <a:ext uri="{FF2B5EF4-FFF2-40B4-BE49-F238E27FC236}">
                      <a16:creationId xmlns:a16="http://schemas.microsoft.com/office/drawing/2014/main" id="{28026BCD-B2F4-4A56-9D2E-D6854C679BA3}"/>
                    </a:ext>
                  </a:extLst>
                </p14:cNvPr>
                <p14:cNvContentPartPr/>
                <p14:nvPr/>
              </p14:nvContentPartPr>
              <p14:xfrm>
                <a:off x="8534280" y="2400547"/>
                <a:ext cx="57600" cy="151200"/>
              </p14:xfrm>
            </p:contentPart>
          </mc:Choice>
          <mc:Fallback xmlns="">
            <p:pic>
              <p:nvPicPr>
                <p:cNvPr id="12" name="Freihand 11">
                  <a:extLst>
                    <a:ext uri="{FF2B5EF4-FFF2-40B4-BE49-F238E27FC236}">
                      <a16:creationId xmlns:a16="http://schemas.microsoft.com/office/drawing/2014/main" id="{28026BCD-B2F4-4A56-9D2E-D6854C679BA3}"/>
                    </a:ext>
                  </a:extLst>
                </p:cNvPr>
                <p:cNvPicPr/>
                <p:nvPr/>
              </p:nvPicPr>
              <p:blipFill>
                <a:blip r:embed="rId35"/>
                <a:stretch>
                  <a:fillRect/>
                </a:stretch>
              </p:blipFill>
              <p:spPr>
                <a:xfrm>
                  <a:off x="8529960" y="2396227"/>
                  <a:ext cx="662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4" name="Freihand 13">
                  <a:extLst>
                    <a:ext uri="{FF2B5EF4-FFF2-40B4-BE49-F238E27FC236}">
                      <a16:creationId xmlns:a16="http://schemas.microsoft.com/office/drawing/2014/main" id="{123E0D34-123D-4A40-A8DC-13A3DCD0B63C}"/>
                    </a:ext>
                  </a:extLst>
                </p14:cNvPr>
                <p14:cNvContentPartPr/>
                <p14:nvPr/>
              </p14:nvContentPartPr>
              <p14:xfrm>
                <a:off x="8609160" y="2338987"/>
                <a:ext cx="58320" cy="154440"/>
              </p14:xfrm>
            </p:contentPart>
          </mc:Choice>
          <mc:Fallback xmlns="">
            <p:pic>
              <p:nvPicPr>
                <p:cNvPr id="14" name="Freihand 13">
                  <a:extLst>
                    <a:ext uri="{FF2B5EF4-FFF2-40B4-BE49-F238E27FC236}">
                      <a16:creationId xmlns:a16="http://schemas.microsoft.com/office/drawing/2014/main" id="{123E0D34-123D-4A40-A8DC-13A3DCD0B63C}"/>
                    </a:ext>
                  </a:extLst>
                </p:cNvPr>
                <p:cNvPicPr/>
                <p:nvPr/>
              </p:nvPicPr>
              <p:blipFill>
                <a:blip r:embed="rId37"/>
                <a:stretch>
                  <a:fillRect/>
                </a:stretch>
              </p:blipFill>
              <p:spPr>
                <a:xfrm>
                  <a:off x="8604840" y="2334667"/>
                  <a:ext cx="6696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9" name="Freihand 18">
                  <a:extLst>
                    <a:ext uri="{FF2B5EF4-FFF2-40B4-BE49-F238E27FC236}">
                      <a16:creationId xmlns:a16="http://schemas.microsoft.com/office/drawing/2014/main" id="{0934D9A9-EF9A-4FEC-B81A-8629B916E85C}"/>
                    </a:ext>
                  </a:extLst>
                </p14:cNvPr>
                <p14:cNvContentPartPr/>
                <p14:nvPr/>
              </p14:nvContentPartPr>
              <p14:xfrm>
                <a:off x="8700240" y="2349427"/>
                <a:ext cx="79920" cy="103320"/>
              </p14:xfrm>
            </p:contentPart>
          </mc:Choice>
          <mc:Fallback xmlns="">
            <p:pic>
              <p:nvPicPr>
                <p:cNvPr id="19" name="Freihand 18">
                  <a:extLst>
                    <a:ext uri="{FF2B5EF4-FFF2-40B4-BE49-F238E27FC236}">
                      <a16:creationId xmlns:a16="http://schemas.microsoft.com/office/drawing/2014/main" id="{0934D9A9-EF9A-4FEC-B81A-8629B916E85C}"/>
                    </a:ext>
                  </a:extLst>
                </p:cNvPr>
                <p:cNvPicPr/>
                <p:nvPr/>
              </p:nvPicPr>
              <p:blipFill>
                <a:blip r:embed="rId39"/>
                <a:stretch>
                  <a:fillRect/>
                </a:stretch>
              </p:blipFill>
              <p:spPr>
                <a:xfrm>
                  <a:off x="8695920" y="2345107"/>
                  <a:ext cx="8856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0" name="Freihand 19">
                  <a:extLst>
                    <a:ext uri="{FF2B5EF4-FFF2-40B4-BE49-F238E27FC236}">
                      <a16:creationId xmlns:a16="http://schemas.microsoft.com/office/drawing/2014/main" id="{D80CE51B-66E5-426A-9196-D85A5F507350}"/>
                    </a:ext>
                  </a:extLst>
                </p14:cNvPr>
                <p14:cNvContentPartPr/>
                <p14:nvPr/>
              </p14:nvContentPartPr>
              <p14:xfrm>
                <a:off x="8777640" y="2318107"/>
                <a:ext cx="56880" cy="167760"/>
              </p14:xfrm>
            </p:contentPart>
          </mc:Choice>
          <mc:Fallback xmlns="">
            <p:pic>
              <p:nvPicPr>
                <p:cNvPr id="20" name="Freihand 19">
                  <a:extLst>
                    <a:ext uri="{FF2B5EF4-FFF2-40B4-BE49-F238E27FC236}">
                      <a16:creationId xmlns:a16="http://schemas.microsoft.com/office/drawing/2014/main" id="{D80CE51B-66E5-426A-9196-D85A5F507350}"/>
                    </a:ext>
                  </a:extLst>
                </p:cNvPr>
                <p:cNvPicPr/>
                <p:nvPr/>
              </p:nvPicPr>
              <p:blipFill>
                <a:blip r:embed="rId41"/>
                <a:stretch>
                  <a:fillRect/>
                </a:stretch>
              </p:blipFill>
              <p:spPr>
                <a:xfrm>
                  <a:off x="8773320" y="2313787"/>
                  <a:ext cx="655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2" name="Freihand 21">
                  <a:extLst>
                    <a:ext uri="{FF2B5EF4-FFF2-40B4-BE49-F238E27FC236}">
                      <a16:creationId xmlns:a16="http://schemas.microsoft.com/office/drawing/2014/main" id="{F00EC83C-90A4-4510-819F-FD841C1CFCB3}"/>
                    </a:ext>
                  </a:extLst>
                </p14:cNvPr>
                <p14:cNvContentPartPr/>
                <p14:nvPr/>
              </p14:nvContentPartPr>
              <p14:xfrm>
                <a:off x="8283360" y="2374627"/>
                <a:ext cx="98640" cy="168480"/>
              </p14:xfrm>
            </p:contentPart>
          </mc:Choice>
          <mc:Fallback xmlns="">
            <p:pic>
              <p:nvPicPr>
                <p:cNvPr id="22" name="Freihand 21">
                  <a:extLst>
                    <a:ext uri="{FF2B5EF4-FFF2-40B4-BE49-F238E27FC236}">
                      <a16:creationId xmlns:a16="http://schemas.microsoft.com/office/drawing/2014/main" id="{F00EC83C-90A4-4510-819F-FD841C1CFCB3}"/>
                    </a:ext>
                  </a:extLst>
                </p:cNvPr>
                <p:cNvPicPr/>
                <p:nvPr/>
              </p:nvPicPr>
              <p:blipFill>
                <a:blip r:embed="rId43"/>
                <a:stretch>
                  <a:fillRect/>
                </a:stretch>
              </p:blipFill>
              <p:spPr>
                <a:xfrm>
                  <a:off x="8279040" y="2370307"/>
                  <a:ext cx="10728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4" name="Freihand 23">
                  <a:extLst>
                    <a:ext uri="{FF2B5EF4-FFF2-40B4-BE49-F238E27FC236}">
                      <a16:creationId xmlns:a16="http://schemas.microsoft.com/office/drawing/2014/main" id="{13688FE6-B210-4C2F-8400-025E838B546F}"/>
                    </a:ext>
                  </a:extLst>
                </p14:cNvPr>
                <p14:cNvContentPartPr/>
                <p14:nvPr/>
              </p14:nvContentPartPr>
              <p14:xfrm>
                <a:off x="8956560" y="2371387"/>
                <a:ext cx="121680" cy="16560"/>
              </p14:xfrm>
            </p:contentPart>
          </mc:Choice>
          <mc:Fallback xmlns="">
            <p:pic>
              <p:nvPicPr>
                <p:cNvPr id="24" name="Freihand 23">
                  <a:extLst>
                    <a:ext uri="{FF2B5EF4-FFF2-40B4-BE49-F238E27FC236}">
                      <a16:creationId xmlns:a16="http://schemas.microsoft.com/office/drawing/2014/main" id="{13688FE6-B210-4C2F-8400-025E838B546F}"/>
                    </a:ext>
                  </a:extLst>
                </p:cNvPr>
                <p:cNvPicPr/>
                <p:nvPr/>
              </p:nvPicPr>
              <p:blipFill>
                <a:blip r:embed="rId45"/>
                <a:stretch>
                  <a:fillRect/>
                </a:stretch>
              </p:blipFill>
              <p:spPr>
                <a:xfrm>
                  <a:off x="8952240" y="2367067"/>
                  <a:ext cx="1303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Freihand 26">
                  <a:extLst>
                    <a:ext uri="{FF2B5EF4-FFF2-40B4-BE49-F238E27FC236}">
                      <a16:creationId xmlns:a16="http://schemas.microsoft.com/office/drawing/2014/main" id="{D820D237-4524-4AE5-A3E2-12737426C5E6}"/>
                    </a:ext>
                  </a:extLst>
                </p14:cNvPr>
                <p14:cNvContentPartPr/>
                <p14:nvPr/>
              </p14:nvContentPartPr>
              <p14:xfrm>
                <a:off x="9221880" y="2341147"/>
                <a:ext cx="131400" cy="79920"/>
              </p14:xfrm>
            </p:contentPart>
          </mc:Choice>
          <mc:Fallback xmlns="">
            <p:pic>
              <p:nvPicPr>
                <p:cNvPr id="27" name="Freihand 26">
                  <a:extLst>
                    <a:ext uri="{FF2B5EF4-FFF2-40B4-BE49-F238E27FC236}">
                      <a16:creationId xmlns:a16="http://schemas.microsoft.com/office/drawing/2014/main" id="{D820D237-4524-4AE5-A3E2-12737426C5E6}"/>
                    </a:ext>
                  </a:extLst>
                </p:cNvPr>
                <p:cNvPicPr/>
                <p:nvPr/>
              </p:nvPicPr>
              <p:blipFill>
                <a:blip r:embed="rId47"/>
                <a:stretch>
                  <a:fillRect/>
                </a:stretch>
              </p:blipFill>
              <p:spPr>
                <a:xfrm>
                  <a:off x="9217560" y="2336827"/>
                  <a:ext cx="1400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Freihand 27">
                  <a:extLst>
                    <a:ext uri="{FF2B5EF4-FFF2-40B4-BE49-F238E27FC236}">
                      <a16:creationId xmlns:a16="http://schemas.microsoft.com/office/drawing/2014/main" id="{057DD789-754D-4AE2-A4ED-0195EDACA14B}"/>
                    </a:ext>
                  </a:extLst>
                </p14:cNvPr>
                <p14:cNvContentPartPr/>
                <p14:nvPr/>
              </p14:nvContentPartPr>
              <p14:xfrm>
                <a:off x="9396120" y="2277787"/>
                <a:ext cx="128520" cy="136800"/>
              </p14:xfrm>
            </p:contentPart>
          </mc:Choice>
          <mc:Fallback xmlns="">
            <p:pic>
              <p:nvPicPr>
                <p:cNvPr id="28" name="Freihand 27">
                  <a:extLst>
                    <a:ext uri="{FF2B5EF4-FFF2-40B4-BE49-F238E27FC236}">
                      <a16:creationId xmlns:a16="http://schemas.microsoft.com/office/drawing/2014/main" id="{057DD789-754D-4AE2-A4ED-0195EDACA14B}"/>
                    </a:ext>
                  </a:extLst>
                </p:cNvPr>
                <p:cNvPicPr/>
                <p:nvPr/>
              </p:nvPicPr>
              <p:blipFill>
                <a:blip r:embed="rId49"/>
                <a:stretch>
                  <a:fillRect/>
                </a:stretch>
              </p:blipFill>
              <p:spPr>
                <a:xfrm>
                  <a:off x="9391800" y="2273467"/>
                  <a:ext cx="13716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5" name="Freihand 34">
                  <a:extLst>
                    <a:ext uri="{FF2B5EF4-FFF2-40B4-BE49-F238E27FC236}">
                      <a16:creationId xmlns:a16="http://schemas.microsoft.com/office/drawing/2014/main" id="{5A625E6A-CA6C-48EE-BCCB-5E87D10F24E5}"/>
                    </a:ext>
                  </a:extLst>
                </p14:cNvPr>
                <p14:cNvContentPartPr/>
                <p14:nvPr/>
              </p14:nvContentPartPr>
              <p14:xfrm>
                <a:off x="9749640" y="2351587"/>
                <a:ext cx="89280" cy="2880"/>
              </p14:xfrm>
            </p:contentPart>
          </mc:Choice>
          <mc:Fallback xmlns="">
            <p:pic>
              <p:nvPicPr>
                <p:cNvPr id="35" name="Freihand 34">
                  <a:extLst>
                    <a:ext uri="{FF2B5EF4-FFF2-40B4-BE49-F238E27FC236}">
                      <a16:creationId xmlns:a16="http://schemas.microsoft.com/office/drawing/2014/main" id="{5A625E6A-CA6C-48EE-BCCB-5E87D10F24E5}"/>
                    </a:ext>
                  </a:extLst>
                </p:cNvPr>
                <p:cNvPicPr/>
                <p:nvPr/>
              </p:nvPicPr>
              <p:blipFill>
                <a:blip r:embed="rId51"/>
                <a:stretch>
                  <a:fillRect/>
                </a:stretch>
              </p:blipFill>
              <p:spPr>
                <a:xfrm>
                  <a:off x="9745320" y="2347267"/>
                  <a:ext cx="9792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6" name="Freihand 35">
                  <a:extLst>
                    <a:ext uri="{FF2B5EF4-FFF2-40B4-BE49-F238E27FC236}">
                      <a16:creationId xmlns:a16="http://schemas.microsoft.com/office/drawing/2014/main" id="{C24E26BE-DD35-40F2-90FB-3376A4DCACA2}"/>
                    </a:ext>
                  </a:extLst>
                </p14:cNvPr>
                <p14:cNvContentPartPr/>
                <p14:nvPr/>
              </p14:nvContentPartPr>
              <p14:xfrm>
                <a:off x="9744240" y="2368507"/>
                <a:ext cx="86040" cy="18720"/>
              </p14:xfrm>
            </p:contentPart>
          </mc:Choice>
          <mc:Fallback xmlns="">
            <p:pic>
              <p:nvPicPr>
                <p:cNvPr id="36" name="Freihand 35">
                  <a:extLst>
                    <a:ext uri="{FF2B5EF4-FFF2-40B4-BE49-F238E27FC236}">
                      <a16:creationId xmlns:a16="http://schemas.microsoft.com/office/drawing/2014/main" id="{C24E26BE-DD35-40F2-90FB-3376A4DCACA2}"/>
                    </a:ext>
                  </a:extLst>
                </p:cNvPr>
                <p:cNvPicPr/>
                <p:nvPr/>
              </p:nvPicPr>
              <p:blipFill>
                <a:blip r:embed="rId53"/>
                <a:stretch>
                  <a:fillRect/>
                </a:stretch>
              </p:blipFill>
              <p:spPr>
                <a:xfrm>
                  <a:off x="9739920" y="2364187"/>
                  <a:ext cx="9468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7" name="Freihand 36">
                  <a:extLst>
                    <a:ext uri="{FF2B5EF4-FFF2-40B4-BE49-F238E27FC236}">
                      <a16:creationId xmlns:a16="http://schemas.microsoft.com/office/drawing/2014/main" id="{25D7EFCC-2132-4C26-92AD-19D6648F7CDE}"/>
                    </a:ext>
                  </a:extLst>
                </p14:cNvPr>
                <p14:cNvContentPartPr/>
                <p14:nvPr/>
              </p14:nvContentPartPr>
              <p14:xfrm>
                <a:off x="9840360" y="2293627"/>
                <a:ext cx="41760" cy="131760"/>
              </p14:xfrm>
            </p:contentPart>
          </mc:Choice>
          <mc:Fallback xmlns="">
            <p:pic>
              <p:nvPicPr>
                <p:cNvPr id="37" name="Freihand 36">
                  <a:extLst>
                    <a:ext uri="{FF2B5EF4-FFF2-40B4-BE49-F238E27FC236}">
                      <a16:creationId xmlns:a16="http://schemas.microsoft.com/office/drawing/2014/main" id="{25D7EFCC-2132-4C26-92AD-19D6648F7CDE}"/>
                    </a:ext>
                  </a:extLst>
                </p:cNvPr>
                <p:cNvPicPr/>
                <p:nvPr/>
              </p:nvPicPr>
              <p:blipFill>
                <a:blip r:embed="rId55"/>
                <a:stretch>
                  <a:fillRect/>
                </a:stretch>
              </p:blipFill>
              <p:spPr>
                <a:xfrm>
                  <a:off x="9836040" y="2289307"/>
                  <a:ext cx="504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8" name="Freihand 37">
                  <a:extLst>
                    <a:ext uri="{FF2B5EF4-FFF2-40B4-BE49-F238E27FC236}">
                      <a16:creationId xmlns:a16="http://schemas.microsoft.com/office/drawing/2014/main" id="{97955684-590C-4278-A2FD-60F6BCB9930B}"/>
                    </a:ext>
                  </a:extLst>
                </p14:cNvPr>
                <p14:cNvContentPartPr/>
                <p14:nvPr/>
              </p14:nvContentPartPr>
              <p14:xfrm>
                <a:off x="10035480" y="2288587"/>
                <a:ext cx="37080" cy="84960"/>
              </p14:xfrm>
            </p:contentPart>
          </mc:Choice>
          <mc:Fallback xmlns="">
            <p:pic>
              <p:nvPicPr>
                <p:cNvPr id="38" name="Freihand 37">
                  <a:extLst>
                    <a:ext uri="{FF2B5EF4-FFF2-40B4-BE49-F238E27FC236}">
                      <a16:creationId xmlns:a16="http://schemas.microsoft.com/office/drawing/2014/main" id="{97955684-590C-4278-A2FD-60F6BCB9930B}"/>
                    </a:ext>
                  </a:extLst>
                </p:cNvPr>
                <p:cNvPicPr/>
                <p:nvPr/>
              </p:nvPicPr>
              <p:blipFill>
                <a:blip r:embed="rId57"/>
                <a:stretch>
                  <a:fillRect/>
                </a:stretch>
              </p:blipFill>
              <p:spPr>
                <a:xfrm>
                  <a:off x="10031160" y="2284267"/>
                  <a:ext cx="4572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9" name="Freihand 38">
                  <a:extLst>
                    <a:ext uri="{FF2B5EF4-FFF2-40B4-BE49-F238E27FC236}">
                      <a16:creationId xmlns:a16="http://schemas.microsoft.com/office/drawing/2014/main" id="{AAE6783B-7307-4CCA-B198-EA9B544B7E61}"/>
                    </a:ext>
                  </a:extLst>
                </p14:cNvPr>
                <p14:cNvContentPartPr/>
                <p14:nvPr/>
              </p14:nvContentPartPr>
              <p14:xfrm>
                <a:off x="10000560" y="2201107"/>
                <a:ext cx="114840" cy="187920"/>
              </p14:xfrm>
            </p:contentPart>
          </mc:Choice>
          <mc:Fallback xmlns="">
            <p:pic>
              <p:nvPicPr>
                <p:cNvPr id="39" name="Freihand 38">
                  <a:extLst>
                    <a:ext uri="{FF2B5EF4-FFF2-40B4-BE49-F238E27FC236}">
                      <a16:creationId xmlns:a16="http://schemas.microsoft.com/office/drawing/2014/main" id="{AAE6783B-7307-4CCA-B198-EA9B544B7E61}"/>
                    </a:ext>
                  </a:extLst>
                </p:cNvPr>
                <p:cNvPicPr/>
                <p:nvPr/>
              </p:nvPicPr>
              <p:blipFill>
                <a:blip r:embed="rId59"/>
                <a:stretch>
                  <a:fillRect/>
                </a:stretch>
              </p:blipFill>
              <p:spPr>
                <a:xfrm>
                  <a:off x="9996240" y="2196787"/>
                  <a:ext cx="12348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4" name="Freihand 43">
                  <a:extLst>
                    <a:ext uri="{FF2B5EF4-FFF2-40B4-BE49-F238E27FC236}">
                      <a16:creationId xmlns:a16="http://schemas.microsoft.com/office/drawing/2014/main" id="{B5C004CA-EEB7-463E-8A01-A9F242E5EB84}"/>
                    </a:ext>
                  </a:extLst>
                </p14:cNvPr>
                <p14:cNvContentPartPr/>
                <p14:nvPr/>
              </p14:nvContentPartPr>
              <p14:xfrm>
                <a:off x="10124760" y="2126587"/>
                <a:ext cx="25920" cy="96120"/>
              </p14:xfrm>
            </p:contentPart>
          </mc:Choice>
          <mc:Fallback xmlns="">
            <p:pic>
              <p:nvPicPr>
                <p:cNvPr id="44" name="Freihand 43">
                  <a:extLst>
                    <a:ext uri="{FF2B5EF4-FFF2-40B4-BE49-F238E27FC236}">
                      <a16:creationId xmlns:a16="http://schemas.microsoft.com/office/drawing/2014/main" id="{B5C004CA-EEB7-463E-8A01-A9F242E5EB84}"/>
                    </a:ext>
                  </a:extLst>
                </p:cNvPr>
                <p:cNvPicPr/>
                <p:nvPr/>
              </p:nvPicPr>
              <p:blipFill>
                <a:blip r:embed="rId61"/>
                <a:stretch>
                  <a:fillRect/>
                </a:stretch>
              </p:blipFill>
              <p:spPr>
                <a:xfrm>
                  <a:off x="10120440" y="2122267"/>
                  <a:ext cx="3456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Freihand 44">
                  <a:extLst>
                    <a:ext uri="{FF2B5EF4-FFF2-40B4-BE49-F238E27FC236}">
                      <a16:creationId xmlns:a16="http://schemas.microsoft.com/office/drawing/2014/main" id="{4E138C0D-C778-40A1-B145-EDE572BEEA76}"/>
                    </a:ext>
                  </a:extLst>
                </p14:cNvPr>
                <p14:cNvContentPartPr/>
                <p14:nvPr/>
              </p14:nvContentPartPr>
              <p14:xfrm>
                <a:off x="10163280" y="2159347"/>
                <a:ext cx="70560" cy="196560"/>
              </p14:xfrm>
            </p:contentPart>
          </mc:Choice>
          <mc:Fallback xmlns="">
            <p:pic>
              <p:nvPicPr>
                <p:cNvPr id="45" name="Freihand 44">
                  <a:extLst>
                    <a:ext uri="{FF2B5EF4-FFF2-40B4-BE49-F238E27FC236}">
                      <a16:creationId xmlns:a16="http://schemas.microsoft.com/office/drawing/2014/main" id="{4E138C0D-C778-40A1-B145-EDE572BEEA76}"/>
                    </a:ext>
                  </a:extLst>
                </p:cNvPr>
                <p:cNvPicPr/>
                <p:nvPr/>
              </p:nvPicPr>
              <p:blipFill>
                <a:blip r:embed="rId63"/>
                <a:stretch>
                  <a:fillRect/>
                </a:stretch>
              </p:blipFill>
              <p:spPr>
                <a:xfrm>
                  <a:off x="10158960" y="2155027"/>
                  <a:ext cx="792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6" name="Freihand 45">
                  <a:extLst>
                    <a:ext uri="{FF2B5EF4-FFF2-40B4-BE49-F238E27FC236}">
                      <a16:creationId xmlns:a16="http://schemas.microsoft.com/office/drawing/2014/main" id="{A01837D2-880E-4DDB-A8F3-2EBC413500A2}"/>
                    </a:ext>
                  </a:extLst>
                </p14:cNvPr>
                <p14:cNvContentPartPr/>
                <p14:nvPr/>
              </p14:nvContentPartPr>
              <p14:xfrm>
                <a:off x="10261200" y="2208667"/>
                <a:ext cx="45000" cy="111240"/>
              </p14:xfrm>
            </p:contentPart>
          </mc:Choice>
          <mc:Fallback xmlns="">
            <p:pic>
              <p:nvPicPr>
                <p:cNvPr id="46" name="Freihand 45">
                  <a:extLst>
                    <a:ext uri="{FF2B5EF4-FFF2-40B4-BE49-F238E27FC236}">
                      <a16:creationId xmlns:a16="http://schemas.microsoft.com/office/drawing/2014/main" id="{A01837D2-880E-4DDB-A8F3-2EBC413500A2}"/>
                    </a:ext>
                  </a:extLst>
                </p:cNvPr>
                <p:cNvPicPr/>
                <p:nvPr/>
              </p:nvPicPr>
              <p:blipFill>
                <a:blip r:embed="rId65"/>
                <a:stretch>
                  <a:fillRect/>
                </a:stretch>
              </p:blipFill>
              <p:spPr>
                <a:xfrm>
                  <a:off x="10256880" y="2204347"/>
                  <a:ext cx="5364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7" name="Freihand 46">
                  <a:extLst>
                    <a:ext uri="{FF2B5EF4-FFF2-40B4-BE49-F238E27FC236}">
                      <a16:creationId xmlns:a16="http://schemas.microsoft.com/office/drawing/2014/main" id="{B6859ADA-2BAB-44EC-BD68-D2A0D5786A71}"/>
                    </a:ext>
                  </a:extLst>
                </p14:cNvPr>
                <p14:cNvContentPartPr/>
                <p14:nvPr/>
              </p14:nvContentPartPr>
              <p14:xfrm>
                <a:off x="10277400" y="2306227"/>
                <a:ext cx="72000" cy="4680"/>
              </p14:xfrm>
            </p:contentPart>
          </mc:Choice>
          <mc:Fallback xmlns="">
            <p:pic>
              <p:nvPicPr>
                <p:cNvPr id="47" name="Freihand 46">
                  <a:extLst>
                    <a:ext uri="{FF2B5EF4-FFF2-40B4-BE49-F238E27FC236}">
                      <a16:creationId xmlns:a16="http://schemas.microsoft.com/office/drawing/2014/main" id="{B6859ADA-2BAB-44EC-BD68-D2A0D5786A71}"/>
                    </a:ext>
                  </a:extLst>
                </p:cNvPr>
                <p:cNvPicPr/>
                <p:nvPr/>
              </p:nvPicPr>
              <p:blipFill>
                <a:blip r:embed="rId67"/>
                <a:stretch>
                  <a:fillRect/>
                </a:stretch>
              </p:blipFill>
              <p:spPr>
                <a:xfrm>
                  <a:off x="10273080" y="2301907"/>
                  <a:ext cx="8064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8" name="Freihand 47">
                  <a:extLst>
                    <a:ext uri="{FF2B5EF4-FFF2-40B4-BE49-F238E27FC236}">
                      <a16:creationId xmlns:a16="http://schemas.microsoft.com/office/drawing/2014/main" id="{DED52D3F-D714-45BC-84CB-CE265BBE6CAB}"/>
                    </a:ext>
                  </a:extLst>
                </p14:cNvPr>
                <p14:cNvContentPartPr/>
                <p14:nvPr/>
              </p14:nvContentPartPr>
              <p14:xfrm>
                <a:off x="10351200" y="2176987"/>
                <a:ext cx="67320" cy="185400"/>
              </p14:xfrm>
            </p:contentPart>
          </mc:Choice>
          <mc:Fallback xmlns="">
            <p:pic>
              <p:nvPicPr>
                <p:cNvPr id="48" name="Freihand 47">
                  <a:extLst>
                    <a:ext uri="{FF2B5EF4-FFF2-40B4-BE49-F238E27FC236}">
                      <a16:creationId xmlns:a16="http://schemas.microsoft.com/office/drawing/2014/main" id="{DED52D3F-D714-45BC-84CB-CE265BBE6CAB}"/>
                    </a:ext>
                  </a:extLst>
                </p:cNvPr>
                <p:cNvPicPr/>
                <p:nvPr/>
              </p:nvPicPr>
              <p:blipFill>
                <a:blip r:embed="rId69"/>
                <a:stretch>
                  <a:fillRect/>
                </a:stretch>
              </p:blipFill>
              <p:spPr>
                <a:xfrm>
                  <a:off x="10346880" y="2172667"/>
                  <a:ext cx="7596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9" name="Freihand 48">
                  <a:extLst>
                    <a:ext uri="{FF2B5EF4-FFF2-40B4-BE49-F238E27FC236}">
                      <a16:creationId xmlns:a16="http://schemas.microsoft.com/office/drawing/2014/main" id="{BCA87508-9199-4125-847B-781F9C000B67}"/>
                    </a:ext>
                  </a:extLst>
                </p14:cNvPr>
                <p14:cNvContentPartPr/>
                <p14:nvPr/>
              </p14:nvContentPartPr>
              <p14:xfrm>
                <a:off x="10540200" y="2252227"/>
                <a:ext cx="79560" cy="40680"/>
              </p14:xfrm>
            </p:contentPart>
          </mc:Choice>
          <mc:Fallback xmlns="">
            <p:pic>
              <p:nvPicPr>
                <p:cNvPr id="49" name="Freihand 48">
                  <a:extLst>
                    <a:ext uri="{FF2B5EF4-FFF2-40B4-BE49-F238E27FC236}">
                      <a16:creationId xmlns:a16="http://schemas.microsoft.com/office/drawing/2014/main" id="{BCA87508-9199-4125-847B-781F9C000B67}"/>
                    </a:ext>
                  </a:extLst>
                </p:cNvPr>
                <p:cNvPicPr/>
                <p:nvPr/>
              </p:nvPicPr>
              <p:blipFill>
                <a:blip r:embed="rId71"/>
                <a:stretch>
                  <a:fillRect/>
                </a:stretch>
              </p:blipFill>
              <p:spPr>
                <a:xfrm>
                  <a:off x="10535880" y="2247907"/>
                  <a:ext cx="8820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50" name="Freihand 49">
                  <a:extLst>
                    <a:ext uri="{FF2B5EF4-FFF2-40B4-BE49-F238E27FC236}">
                      <a16:creationId xmlns:a16="http://schemas.microsoft.com/office/drawing/2014/main" id="{8BE9F186-CEEA-4E83-BB1E-D9A79CAC61DF}"/>
                    </a:ext>
                  </a:extLst>
                </p14:cNvPr>
                <p14:cNvContentPartPr/>
                <p14:nvPr/>
              </p14:nvContentPartPr>
              <p14:xfrm>
                <a:off x="10518240" y="2321707"/>
                <a:ext cx="91800" cy="6840"/>
              </p14:xfrm>
            </p:contentPart>
          </mc:Choice>
          <mc:Fallback xmlns="">
            <p:pic>
              <p:nvPicPr>
                <p:cNvPr id="50" name="Freihand 49">
                  <a:extLst>
                    <a:ext uri="{FF2B5EF4-FFF2-40B4-BE49-F238E27FC236}">
                      <a16:creationId xmlns:a16="http://schemas.microsoft.com/office/drawing/2014/main" id="{8BE9F186-CEEA-4E83-BB1E-D9A79CAC61DF}"/>
                    </a:ext>
                  </a:extLst>
                </p:cNvPr>
                <p:cNvPicPr/>
                <p:nvPr/>
              </p:nvPicPr>
              <p:blipFill>
                <a:blip r:embed="rId73"/>
                <a:stretch>
                  <a:fillRect/>
                </a:stretch>
              </p:blipFill>
              <p:spPr>
                <a:xfrm>
                  <a:off x="10513920" y="2317387"/>
                  <a:ext cx="100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51" name="Freihand 50">
                  <a:extLst>
                    <a:ext uri="{FF2B5EF4-FFF2-40B4-BE49-F238E27FC236}">
                      <a16:creationId xmlns:a16="http://schemas.microsoft.com/office/drawing/2014/main" id="{82FF4F51-23D7-4F7B-B951-043C0A4879F1}"/>
                    </a:ext>
                  </a:extLst>
                </p14:cNvPr>
                <p14:cNvContentPartPr/>
                <p14:nvPr/>
              </p14:nvContentPartPr>
              <p14:xfrm>
                <a:off x="10725240" y="2231707"/>
                <a:ext cx="112320" cy="174240"/>
              </p14:xfrm>
            </p:contentPart>
          </mc:Choice>
          <mc:Fallback xmlns="">
            <p:pic>
              <p:nvPicPr>
                <p:cNvPr id="51" name="Freihand 50">
                  <a:extLst>
                    <a:ext uri="{FF2B5EF4-FFF2-40B4-BE49-F238E27FC236}">
                      <a16:creationId xmlns:a16="http://schemas.microsoft.com/office/drawing/2014/main" id="{82FF4F51-23D7-4F7B-B951-043C0A4879F1}"/>
                    </a:ext>
                  </a:extLst>
                </p:cNvPr>
                <p:cNvPicPr/>
                <p:nvPr/>
              </p:nvPicPr>
              <p:blipFill>
                <a:blip r:embed="rId75"/>
                <a:stretch>
                  <a:fillRect/>
                </a:stretch>
              </p:blipFill>
              <p:spPr>
                <a:xfrm>
                  <a:off x="10720920" y="2227387"/>
                  <a:ext cx="12096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52" name="Freihand 51">
                  <a:extLst>
                    <a:ext uri="{FF2B5EF4-FFF2-40B4-BE49-F238E27FC236}">
                      <a16:creationId xmlns:a16="http://schemas.microsoft.com/office/drawing/2014/main" id="{98C2D2D8-FDC3-4490-B2BE-40E0B28DE5C2}"/>
                    </a:ext>
                  </a:extLst>
                </p14:cNvPr>
                <p14:cNvContentPartPr/>
                <p14:nvPr/>
              </p14:nvContentPartPr>
              <p14:xfrm>
                <a:off x="10876440" y="2249707"/>
                <a:ext cx="83520" cy="37800"/>
              </p14:xfrm>
            </p:contentPart>
          </mc:Choice>
          <mc:Fallback xmlns="">
            <p:pic>
              <p:nvPicPr>
                <p:cNvPr id="52" name="Freihand 51">
                  <a:extLst>
                    <a:ext uri="{FF2B5EF4-FFF2-40B4-BE49-F238E27FC236}">
                      <a16:creationId xmlns:a16="http://schemas.microsoft.com/office/drawing/2014/main" id="{98C2D2D8-FDC3-4490-B2BE-40E0B28DE5C2}"/>
                    </a:ext>
                  </a:extLst>
                </p:cNvPr>
                <p:cNvPicPr/>
                <p:nvPr/>
              </p:nvPicPr>
              <p:blipFill>
                <a:blip r:embed="rId77"/>
                <a:stretch>
                  <a:fillRect/>
                </a:stretch>
              </p:blipFill>
              <p:spPr>
                <a:xfrm>
                  <a:off x="10872120" y="2245387"/>
                  <a:ext cx="9216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3" name="Freihand 52">
                  <a:extLst>
                    <a:ext uri="{FF2B5EF4-FFF2-40B4-BE49-F238E27FC236}">
                      <a16:creationId xmlns:a16="http://schemas.microsoft.com/office/drawing/2014/main" id="{C9C50A70-B0ED-48D0-B04A-45E166D8A3B1}"/>
                    </a:ext>
                  </a:extLst>
                </p14:cNvPr>
                <p14:cNvContentPartPr/>
                <p14:nvPr/>
              </p14:nvContentPartPr>
              <p14:xfrm>
                <a:off x="10918920" y="2256187"/>
                <a:ext cx="56160" cy="132480"/>
              </p14:xfrm>
            </p:contentPart>
          </mc:Choice>
          <mc:Fallback xmlns="">
            <p:pic>
              <p:nvPicPr>
                <p:cNvPr id="53" name="Freihand 52">
                  <a:extLst>
                    <a:ext uri="{FF2B5EF4-FFF2-40B4-BE49-F238E27FC236}">
                      <a16:creationId xmlns:a16="http://schemas.microsoft.com/office/drawing/2014/main" id="{C9C50A70-B0ED-48D0-B04A-45E166D8A3B1}"/>
                    </a:ext>
                  </a:extLst>
                </p:cNvPr>
                <p:cNvPicPr/>
                <p:nvPr/>
              </p:nvPicPr>
              <p:blipFill>
                <a:blip r:embed="rId79"/>
                <a:stretch>
                  <a:fillRect/>
                </a:stretch>
              </p:blipFill>
              <p:spPr>
                <a:xfrm>
                  <a:off x="10914600" y="2251867"/>
                  <a:ext cx="648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4" name="Freihand 53">
                  <a:extLst>
                    <a:ext uri="{FF2B5EF4-FFF2-40B4-BE49-F238E27FC236}">
                      <a16:creationId xmlns:a16="http://schemas.microsoft.com/office/drawing/2014/main" id="{C3C49563-B502-4660-A599-095D2FFA7B9F}"/>
                    </a:ext>
                  </a:extLst>
                </p14:cNvPr>
                <p14:cNvContentPartPr/>
                <p14:nvPr/>
              </p14:nvContentPartPr>
              <p14:xfrm>
                <a:off x="10987680" y="2130187"/>
                <a:ext cx="30600" cy="101160"/>
              </p14:xfrm>
            </p:contentPart>
          </mc:Choice>
          <mc:Fallback xmlns="">
            <p:pic>
              <p:nvPicPr>
                <p:cNvPr id="54" name="Freihand 53">
                  <a:extLst>
                    <a:ext uri="{FF2B5EF4-FFF2-40B4-BE49-F238E27FC236}">
                      <a16:creationId xmlns:a16="http://schemas.microsoft.com/office/drawing/2014/main" id="{C3C49563-B502-4660-A599-095D2FFA7B9F}"/>
                    </a:ext>
                  </a:extLst>
                </p:cNvPr>
                <p:cNvPicPr/>
                <p:nvPr/>
              </p:nvPicPr>
              <p:blipFill>
                <a:blip r:embed="rId81"/>
                <a:stretch>
                  <a:fillRect/>
                </a:stretch>
              </p:blipFill>
              <p:spPr>
                <a:xfrm>
                  <a:off x="10983360" y="2125867"/>
                  <a:ext cx="3924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5" name="Freihand 54">
                  <a:extLst>
                    <a:ext uri="{FF2B5EF4-FFF2-40B4-BE49-F238E27FC236}">
                      <a16:creationId xmlns:a16="http://schemas.microsoft.com/office/drawing/2014/main" id="{2997E1B5-D446-42C2-B197-11554BABAFA3}"/>
                    </a:ext>
                  </a:extLst>
                </p14:cNvPr>
                <p14:cNvContentPartPr/>
                <p14:nvPr/>
              </p14:nvContentPartPr>
              <p14:xfrm>
                <a:off x="11014320" y="2163667"/>
                <a:ext cx="79560" cy="165600"/>
              </p14:xfrm>
            </p:contentPart>
          </mc:Choice>
          <mc:Fallback xmlns="">
            <p:pic>
              <p:nvPicPr>
                <p:cNvPr id="55" name="Freihand 54">
                  <a:extLst>
                    <a:ext uri="{FF2B5EF4-FFF2-40B4-BE49-F238E27FC236}">
                      <a16:creationId xmlns:a16="http://schemas.microsoft.com/office/drawing/2014/main" id="{2997E1B5-D446-42C2-B197-11554BABAFA3}"/>
                    </a:ext>
                  </a:extLst>
                </p:cNvPr>
                <p:cNvPicPr/>
                <p:nvPr/>
              </p:nvPicPr>
              <p:blipFill>
                <a:blip r:embed="rId83"/>
                <a:stretch>
                  <a:fillRect/>
                </a:stretch>
              </p:blipFill>
              <p:spPr>
                <a:xfrm>
                  <a:off x="11010000" y="2159347"/>
                  <a:ext cx="8820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6" name="Freihand 55">
                  <a:extLst>
                    <a:ext uri="{FF2B5EF4-FFF2-40B4-BE49-F238E27FC236}">
                      <a16:creationId xmlns:a16="http://schemas.microsoft.com/office/drawing/2014/main" id="{EDB50057-6553-4F1F-A668-261902E87021}"/>
                    </a:ext>
                  </a:extLst>
                </p14:cNvPr>
                <p14:cNvContentPartPr/>
                <p14:nvPr/>
              </p14:nvContentPartPr>
              <p14:xfrm>
                <a:off x="11096760" y="2167267"/>
                <a:ext cx="81720" cy="140040"/>
              </p14:xfrm>
            </p:contentPart>
          </mc:Choice>
          <mc:Fallback xmlns="">
            <p:pic>
              <p:nvPicPr>
                <p:cNvPr id="56" name="Freihand 55">
                  <a:extLst>
                    <a:ext uri="{FF2B5EF4-FFF2-40B4-BE49-F238E27FC236}">
                      <a16:creationId xmlns:a16="http://schemas.microsoft.com/office/drawing/2014/main" id="{EDB50057-6553-4F1F-A668-261902E87021}"/>
                    </a:ext>
                  </a:extLst>
                </p:cNvPr>
                <p:cNvPicPr/>
                <p:nvPr/>
              </p:nvPicPr>
              <p:blipFill>
                <a:blip r:embed="rId85"/>
                <a:stretch>
                  <a:fillRect/>
                </a:stretch>
              </p:blipFill>
              <p:spPr>
                <a:xfrm>
                  <a:off x="11092440" y="2162947"/>
                  <a:ext cx="9036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7" name="Freihand 56">
                  <a:extLst>
                    <a:ext uri="{FF2B5EF4-FFF2-40B4-BE49-F238E27FC236}">
                      <a16:creationId xmlns:a16="http://schemas.microsoft.com/office/drawing/2014/main" id="{1113C6D0-EC13-42AC-8B3F-275046750297}"/>
                    </a:ext>
                  </a:extLst>
                </p14:cNvPr>
                <p14:cNvContentPartPr/>
                <p14:nvPr/>
              </p14:nvContentPartPr>
              <p14:xfrm>
                <a:off x="11167320" y="2154667"/>
                <a:ext cx="87120" cy="237240"/>
              </p14:xfrm>
            </p:contentPart>
          </mc:Choice>
          <mc:Fallback xmlns="">
            <p:pic>
              <p:nvPicPr>
                <p:cNvPr id="57" name="Freihand 56">
                  <a:extLst>
                    <a:ext uri="{FF2B5EF4-FFF2-40B4-BE49-F238E27FC236}">
                      <a16:creationId xmlns:a16="http://schemas.microsoft.com/office/drawing/2014/main" id="{1113C6D0-EC13-42AC-8B3F-275046750297}"/>
                    </a:ext>
                  </a:extLst>
                </p:cNvPr>
                <p:cNvPicPr/>
                <p:nvPr/>
              </p:nvPicPr>
              <p:blipFill>
                <a:blip r:embed="rId87"/>
                <a:stretch>
                  <a:fillRect/>
                </a:stretch>
              </p:blipFill>
              <p:spPr>
                <a:xfrm>
                  <a:off x="11163000" y="2150347"/>
                  <a:ext cx="9576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0" name="Freihand 59">
                  <a:extLst>
                    <a:ext uri="{FF2B5EF4-FFF2-40B4-BE49-F238E27FC236}">
                      <a16:creationId xmlns:a16="http://schemas.microsoft.com/office/drawing/2014/main" id="{353B00A8-DC47-4FA5-9242-0ACABDBA1F48}"/>
                    </a:ext>
                  </a:extLst>
                </p14:cNvPr>
                <p14:cNvContentPartPr/>
                <p14:nvPr/>
              </p14:nvContentPartPr>
              <p14:xfrm>
                <a:off x="11321400" y="2232427"/>
                <a:ext cx="118080" cy="5040"/>
              </p14:xfrm>
            </p:contentPart>
          </mc:Choice>
          <mc:Fallback xmlns="">
            <p:pic>
              <p:nvPicPr>
                <p:cNvPr id="60" name="Freihand 59">
                  <a:extLst>
                    <a:ext uri="{FF2B5EF4-FFF2-40B4-BE49-F238E27FC236}">
                      <a16:creationId xmlns:a16="http://schemas.microsoft.com/office/drawing/2014/main" id="{353B00A8-DC47-4FA5-9242-0ACABDBA1F48}"/>
                    </a:ext>
                  </a:extLst>
                </p:cNvPr>
                <p:cNvPicPr/>
                <p:nvPr/>
              </p:nvPicPr>
              <p:blipFill>
                <a:blip r:embed="rId89"/>
                <a:stretch>
                  <a:fillRect/>
                </a:stretch>
              </p:blipFill>
              <p:spPr>
                <a:xfrm>
                  <a:off x="11317080" y="2228107"/>
                  <a:ext cx="1267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1" name="Freihand 60">
                  <a:extLst>
                    <a:ext uri="{FF2B5EF4-FFF2-40B4-BE49-F238E27FC236}">
                      <a16:creationId xmlns:a16="http://schemas.microsoft.com/office/drawing/2014/main" id="{931C1686-5420-4362-9923-67CE1BCEADFA}"/>
                    </a:ext>
                  </a:extLst>
                </p14:cNvPr>
                <p14:cNvContentPartPr/>
                <p14:nvPr/>
              </p14:nvContentPartPr>
              <p14:xfrm>
                <a:off x="11344800" y="2274907"/>
                <a:ext cx="109800" cy="6840"/>
              </p14:xfrm>
            </p:contentPart>
          </mc:Choice>
          <mc:Fallback xmlns="">
            <p:pic>
              <p:nvPicPr>
                <p:cNvPr id="61" name="Freihand 60">
                  <a:extLst>
                    <a:ext uri="{FF2B5EF4-FFF2-40B4-BE49-F238E27FC236}">
                      <a16:creationId xmlns:a16="http://schemas.microsoft.com/office/drawing/2014/main" id="{931C1686-5420-4362-9923-67CE1BCEADFA}"/>
                    </a:ext>
                  </a:extLst>
                </p:cNvPr>
                <p:cNvPicPr/>
                <p:nvPr/>
              </p:nvPicPr>
              <p:blipFill>
                <a:blip r:embed="rId91"/>
                <a:stretch>
                  <a:fillRect/>
                </a:stretch>
              </p:blipFill>
              <p:spPr>
                <a:xfrm>
                  <a:off x="11340480" y="2270587"/>
                  <a:ext cx="118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3" name="Freihand 62">
                  <a:extLst>
                    <a:ext uri="{FF2B5EF4-FFF2-40B4-BE49-F238E27FC236}">
                      <a16:creationId xmlns:a16="http://schemas.microsoft.com/office/drawing/2014/main" id="{1E9B2EF7-04A3-42A1-ABB2-82D2553FED8A}"/>
                    </a:ext>
                  </a:extLst>
                </p14:cNvPr>
                <p14:cNvContentPartPr/>
                <p14:nvPr/>
              </p14:nvContentPartPr>
              <p14:xfrm>
                <a:off x="11522640" y="2195347"/>
                <a:ext cx="171000" cy="94320"/>
              </p14:xfrm>
            </p:contentPart>
          </mc:Choice>
          <mc:Fallback xmlns="">
            <p:pic>
              <p:nvPicPr>
                <p:cNvPr id="63" name="Freihand 62">
                  <a:extLst>
                    <a:ext uri="{FF2B5EF4-FFF2-40B4-BE49-F238E27FC236}">
                      <a16:creationId xmlns:a16="http://schemas.microsoft.com/office/drawing/2014/main" id="{1E9B2EF7-04A3-42A1-ABB2-82D2553FED8A}"/>
                    </a:ext>
                  </a:extLst>
                </p:cNvPr>
                <p:cNvPicPr/>
                <p:nvPr/>
              </p:nvPicPr>
              <p:blipFill>
                <a:blip r:embed="rId93"/>
                <a:stretch>
                  <a:fillRect/>
                </a:stretch>
              </p:blipFill>
              <p:spPr>
                <a:xfrm>
                  <a:off x="11518320" y="2191027"/>
                  <a:ext cx="17964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5" name="Freihand 64">
                  <a:extLst>
                    <a:ext uri="{FF2B5EF4-FFF2-40B4-BE49-F238E27FC236}">
                      <a16:creationId xmlns:a16="http://schemas.microsoft.com/office/drawing/2014/main" id="{2C909BF5-A073-4C48-82C0-4E0369A99A45}"/>
                    </a:ext>
                  </a:extLst>
                </p14:cNvPr>
                <p14:cNvContentPartPr/>
                <p14:nvPr/>
              </p14:nvContentPartPr>
              <p14:xfrm>
                <a:off x="10601760" y="1941907"/>
                <a:ext cx="720360" cy="659160"/>
              </p14:xfrm>
            </p:contentPart>
          </mc:Choice>
          <mc:Fallback xmlns="">
            <p:pic>
              <p:nvPicPr>
                <p:cNvPr id="65" name="Freihand 64">
                  <a:extLst>
                    <a:ext uri="{FF2B5EF4-FFF2-40B4-BE49-F238E27FC236}">
                      <a16:creationId xmlns:a16="http://schemas.microsoft.com/office/drawing/2014/main" id="{2C909BF5-A073-4C48-82C0-4E0369A99A45}"/>
                    </a:ext>
                  </a:extLst>
                </p:cNvPr>
                <p:cNvPicPr/>
                <p:nvPr/>
              </p:nvPicPr>
              <p:blipFill>
                <a:blip r:embed="rId95"/>
                <a:stretch>
                  <a:fillRect/>
                </a:stretch>
              </p:blipFill>
              <p:spPr>
                <a:xfrm>
                  <a:off x="10597440" y="1937587"/>
                  <a:ext cx="729000" cy="6678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6" name="Freihand 65">
                  <a:extLst>
                    <a:ext uri="{FF2B5EF4-FFF2-40B4-BE49-F238E27FC236}">
                      <a16:creationId xmlns:a16="http://schemas.microsoft.com/office/drawing/2014/main" id="{5D8E8D00-F8A7-4CF2-9A64-E298A0116571}"/>
                    </a:ext>
                  </a:extLst>
                </p14:cNvPr>
                <p14:cNvContentPartPr/>
                <p14:nvPr/>
              </p14:nvContentPartPr>
              <p14:xfrm>
                <a:off x="8837400" y="2530867"/>
                <a:ext cx="2022480" cy="221040"/>
              </p14:xfrm>
            </p:contentPart>
          </mc:Choice>
          <mc:Fallback xmlns="">
            <p:pic>
              <p:nvPicPr>
                <p:cNvPr id="66" name="Freihand 65">
                  <a:extLst>
                    <a:ext uri="{FF2B5EF4-FFF2-40B4-BE49-F238E27FC236}">
                      <a16:creationId xmlns:a16="http://schemas.microsoft.com/office/drawing/2014/main" id="{5D8E8D00-F8A7-4CF2-9A64-E298A0116571}"/>
                    </a:ext>
                  </a:extLst>
                </p:cNvPr>
                <p:cNvPicPr/>
                <p:nvPr/>
              </p:nvPicPr>
              <p:blipFill>
                <a:blip r:embed="rId97"/>
                <a:stretch>
                  <a:fillRect/>
                </a:stretch>
              </p:blipFill>
              <p:spPr>
                <a:xfrm>
                  <a:off x="8833080" y="2526547"/>
                  <a:ext cx="203112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7" name="Freihand 66">
                  <a:extLst>
                    <a:ext uri="{FF2B5EF4-FFF2-40B4-BE49-F238E27FC236}">
                      <a16:creationId xmlns:a16="http://schemas.microsoft.com/office/drawing/2014/main" id="{9B00C5AA-8FDB-4C07-BE1C-A4594398C8BC}"/>
                    </a:ext>
                  </a:extLst>
                </p14:cNvPr>
                <p14:cNvContentPartPr/>
                <p14:nvPr/>
              </p14:nvContentPartPr>
              <p14:xfrm>
                <a:off x="8773320" y="2691067"/>
                <a:ext cx="126000" cy="182880"/>
              </p14:xfrm>
            </p:contentPart>
          </mc:Choice>
          <mc:Fallback xmlns="">
            <p:pic>
              <p:nvPicPr>
                <p:cNvPr id="67" name="Freihand 66">
                  <a:extLst>
                    <a:ext uri="{FF2B5EF4-FFF2-40B4-BE49-F238E27FC236}">
                      <a16:creationId xmlns:a16="http://schemas.microsoft.com/office/drawing/2014/main" id="{9B00C5AA-8FDB-4C07-BE1C-A4594398C8BC}"/>
                    </a:ext>
                  </a:extLst>
                </p:cNvPr>
                <p:cNvPicPr/>
                <p:nvPr/>
              </p:nvPicPr>
              <p:blipFill>
                <a:blip r:embed="rId99"/>
                <a:stretch>
                  <a:fillRect/>
                </a:stretch>
              </p:blipFill>
              <p:spPr>
                <a:xfrm>
                  <a:off x="8769000" y="2686747"/>
                  <a:ext cx="13464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8" name="Freihand 67">
                  <a:extLst>
                    <a:ext uri="{FF2B5EF4-FFF2-40B4-BE49-F238E27FC236}">
                      <a16:creationId xmlns:a16="http://schemas.microsoft.com/office/drawing/2014/main" id="{F6C64B0B-85E8-44B9-9524-9297AF6D9253}"/>
                    </a:ext>
                  </a:extLst>
                </p14:cNvPr>
                <p14:cNvContentPartPr/>
                <p14:nvPr/>
              </p14:nvContentPartPr>
              <p14:xfrm>
                <a:off x="10812720" y="1984027"/>
                <a:ext cx="477000" cy="546840"/>
              </p14:xfrm>
            </p:contentPart>
          </mc:Choice>
          <mc:Fallback xmlns="">
            <p:pic>
              <p:nvPicPr>
                <p:cNvPr id="68" name="Freihand 67">
                  <a:extLst>
                    <a:ext uri="{FF2B5EF4-FFF2-40B4-BE49-F238E27FC236}">
                      <a16:creationId xmlns:a16="http://schemas.microsoft.com/office/drawing/2014/main" id="{F6C64B0B-85E8-44B9-9524-9297AF6D9253}"/>
                    </a:ext>
                  </a:extLst>
                </p:cNvPr>
                <p:cNvPicPr/>
                <p:nvPr/>
              </p:nvPicPr>
              <p:blipFill>
                <a:blip r:embed="rId101"/>
                <a:stretch>
                  <a:fillRect/>
                </a:stretch>
              </p:blipFill>
              <p:spPr>
                <a:xfrm>
                  <a:off x="10808400" y="1979707"/>
                  <a:ext cx="485640" cy="5554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72" name="Freihand 71">
                  <a:extLst>
                    <a:ext uri="{FF2B5EF4-FFF2-40B4-BE49-F238E27FC236}">
                      <a16:creationId xmlns:a16="http://schemas.microsoft.com/office/drawing/2014/main" id="{E855547F-EB3D-484C-8BFB-C1F55CA8A9A4}"/>
                    </a:ext>
                  </a:extLst>
                </p14:cNvPr>
                <p14:cNvContentPartPr/>
                <p14:nvPr/>
              </p14:nvContentPartPr>
              <p14:xfrm>
                <a:off x="9993000" y="2450227"/>
                <a:ext cx="1529280" cy="362880"/>
              </p14:xfrm>
            </p:contentPart>
          </mc:Choice>
          <mc:Fallback xmlns="">
            <p:pic>
              <p:nvPicPr>
                <p:cNvPr id="72" name="Freihand 71">
                  <a:extLst>
                    <a:ext uri="{FF2B5EF4-FFF2-40B4-BE49-F238E27FC236}">
                      <a16:creationId xmlns:a16="http://schemas.microsoft.com/office/drawing/2014/main" id="{E855547F-EB3D-484C-8BFB-C1F55CA8A9A4}"/>
                    </a:ext>
                  </a:extLst>
                </p:cNvPr>
                <p:cNvPicPr/>
                <p:nvPr/>
              </p:nvPicPr>
              <p:blipFill>
                <a:blip r:embed="rId103"/>
                <a:stretch>
                  <a:fillRect/>
                </a:stretch>
              </p:blipFill>
              <p:spPr>
                <a:xfrm>
                  <a:off x="9988680" y="2445907"/>
                  <a:ext cx="1537920" cy="371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73" name="Freihand 72">
                  <a:extLst>
                    <a:ext uri="{FF2B5EF4-FFF2-40B4-BE49-F238E27FC236}">
                      <a16:creationId xmlns:a16="http://schemas.microsoft.com/office/drawing/2014/main" id="{A6F03ADE-2680-4225-A625-3CEC76BAB5EF}"/>
                    </a:ext>
                  </a:extLst>
                </p14:cNvPr>
                <p14:cNvContentPartPr/>
                <p14:nvPr/>
              </p14:nvContentPartPr>
              <p14:xfrm>
                <a:off x="9855120" y="2756587"/>
                <a:ext cx="213480" cy="185760"/>
              </p14:xfrm>
            </p:contentPart>
          </mc:Choice>
          <mc:Fallback xmlns="">
            <p:pic>
              <p:nvPicPr>
                <p:cNvPr id="73" name="Freihand 72">
                  <a:extLst>
                    <a:ext uri="{FF2B5EF4-FFF2-40B4-BE49-F238E27FC236}">
                      <a16:creationId xmlns:a16="http://schemas.microsoft.com/office/drawing/2014/main" id="{A6F03ADE-2680-4225-A625-3CEC76BAB5EF}"/>
                    </a:ext>
                  </a:extLst>
                </p:cNvPr>
                <p:cNvPicPr/>
                <p:nvPr/>
              </p:nvPicPr>
              <p:blipFill>
                <a:blip r:embed="rId105"/>
                <a:stretch>
                  <a:fillRect/>
                </a:stretch>
              </p:blipFill>
              <p:spPr>
                <a:xfrm>
                  <a:off x="9850800" y="2752267"/>
                  <a:ext cx="222120" cy="194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6">
            <p14:nvContentPartPr>
              <p14:cNvPr id="75" name="Freihand 74">
                <a:extLst>
                  <a:ext uri="{FF2B5EF4-FFF2-40B4-BE49-F238E27FC236}">
                    <a16:creationId xmlns:a16="http://schemas.microsoft.com/office/drawing/2014/main" id="{3F59EEB0-BB74-479E-8576-D655D6AE76A5}"/>
                  </a:ext>
                </a:extLst>
              </p14:cNvPr>
              <p14:cNvContentPartPr/>
              <p14:nvPr/>
            </p14:nvContentPartPr>
            <p14:xfrm>
              <a:off x="2383320" y="3503947"/>
              <a:ext cx="845640" cy="38160"/>
            </p14:xfrm>
          </p:contentPart>
        </mc:Choice>
        <mc:Fallback xmlns="">
          <p:pic>
            <p:nvPicPr>
              <p:cNvPr id="75" name="Freihand 74">
                <a:extLst>
                  <a:ext uri="{FF2B5EF4-FFF2-40B4-BE49-F238E27FC236}">
                    <a16:creationId xmlns:a16="http://schemas.microsoft.com/office/drawing/2014/main" id="{3F59EEB0-BB74-479E-8576-D655D6AE76A5}"/>
                  </a:ext>
                </a:extLst>
              </p:cNvPr>
              <p:cNvPicPr/>
              <p:nvPr/>
            </p:nvPicPr>
            <p:blipFill>
              <a:blip r:embed="rId107"/>
              <a:stretch>
                <a:fillRect/>
              </a:stretch>
            </p:blipFill>
            <p:spPr>
              <a:xfrm>
                <a:off x="2379000" y="3499627"/>
                <a:ext cx="8542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76" name="Freihand 75">
                <a:extLst>
                  <a:ext uri="{FF2B5EF4-FFF2-40B4-BE49-F238E27FC236}">
                    <a16:creationId xmlns:a16="http://schemas.microsoft.com/office/drawing/2014/main" id="{5A5D8559-C6FA-4363-B2DB-75CE5B380055}"/>
                  </a:ext>
                </a:extLst>
              </p14:cNvPr>
              <p14:cNvContentPartPr/>
              <p14:nvPr/>
            </p14:nvContentPartPr>
            <p14:xfrm>
              <a:off x="4870920" y="3906427"/>
              <a:ext cx="450360" cy="66960"/>
            </p14:xfrm>
          </p:contentPart>
        </mc:Choice>
        <mc:Fallback xmlns="">
          <p:pic>
            <p:nvPicPr>
              <p:cNvPr id="76" name="Freihand 75">
                <a:extLst>
                  <a:ext uri="{FF2B5EF4-FFF2-40B4-BE49-F238E27FC236}">
                    <a16:creationId xmlns:a16="http://schemas.microsoft.com/office/drawing/2014/main" id="{5A5D8559-C6FA-4363-B2DB-75CE5B380055}"/>
                  </a:ext>
                </a:extLst>
              </p:cNvPr>
              <p:cNvPicPr/>
              <p:nvPr/>
            </p:nvPicPr>
            <p:blipFill>
              <a:blip r:embed="rId109"/>
              <a:stretch>
                <a:fillRect/>
              </a:stretch>
            </p:blipFill>
            <p:spPr>
              <a:xfrm>
                <a:off x="4866600" y="3902107"/>
                <a:ext cx="4590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77" name="Freihand 76">
                <a:extLst>
                  <a:ext uri="{FF2B5EF4-FFF2-40B4-BE49-F238E27FC236}">
                    <a16:creationId xmlns:a16="http://schemas.microsoft.com/office/drawing/2014/main" id="{CAB89DDD-7D2A-4688-9D5C-43CBB1CE9D67}"/>
                  </a:ext>
                </a:extLst>
              </p14:cNvPr>
              <p14:cNvContentPartPr/>
              <p14:nvPr/>
            </p14:nvContentPartPr>
            <p14:xfrm>
              <a:off x="5597400" y="3723547"/>
              <a:ext cx="415080" cy="29160"/>
            </p14:xfrm>
          </p:contentPart>
        </mc:Choice>
        <mc:Fallback xmlns="">
          <p:pic>
            <p:nvPicPr>
              <p:cNvPr id="77" name="Freihand 76">
                <a:extLst>
                  <a:ext uri="{FF2B5EF4-FFF2-40B4-BE49-F238E27FC236}">
                    <a16:creationId xmlns:a16="http://schemas.microsoft.com/office/drawing/2014/main" id="{CAB89DDD-7D2A-4688-9D5C-43CBB1CE9D67}"/>
                  </a:ext>
                </a:extLst>
              </p:cNvPr>
              <p:cNvPicPr/>
              <p:nvPr/>
            </p:nvPicPr>
            <p:blipFill>
              <a:blip r:embed="rId111"/>
              <a:stretch>
                <a:fillRect/>
              </a:stretch>
            </p:blipFill>
            <p:spPr>
              <a:xfrm>
                <a:off x="5593080" y="3719227"/>
                <a:ext cx="423720" cy="378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8" name="Freihand 77">
                <a:extLst>
                  <a:ext uri="{FF2B5EF4-FFF2-40B4-BE49-F238E27FC236}">
                    <a16:creationId xmlns:a16="http://schemas.microsoft.com/office/drawing/2014/main" id="{78F37245-E8C9-41D9-B980-B865C1D2532C}"/>
                  </a:ext>
                </a:extLst>
              </p14:cNvPr>
              <p14:cNvContentPartPr/>
              <p14:nvPr/>
            </p14:nvContentPartPr>
            <p14:xfrm>
              <a:off x="5632320" y="4047547"/>
              <a:ext cx="394560" cy="52920"/>
            </p14:xfrm>
          </p:contentPart>
        </mc:Choice>
        <mc:Fallback xmlns="">
          <p:pic>
            <p:nvPicPr>
              <p:cNvPr id="78" name="Freihand 77">
                <a:extLst>
                  <a:ext uri="{FF2B5EF4-FFF2-40B4-BE49-F238E27FC236}">
                    <a16:creationId xmlns:a16="http://schemas.microsoft.com/office/drawing/2014/main" id="{78F37245-E8C9-41D9-B980-B865C1D2532C}"/>
                  </a:ext>
                </a:extLst>
              </p:cNvPr>
              <p:cNvPicPr/>
              <p:nvPr/>
            </p:nvPicPr>
            <p:blipFill>
              <a:blip r:embed="rId113"/>
              <a:stretch>
                <a:fillRect/>
              </a:stretch>
            </p:blipFill>
            <p:spPr>
              <a:xfrm>
                <a:off x="5628000" y="4043227"/>
                <a:ext cx="4032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9" name="Freihand 78">
                <a:extLst>
                  <a:ext uri="{FF2B5EF4-FFF2-40B4-BE49-F238E27FC236}">
                    <a16:creationId xmlns:a16="http://schemas.microsoft.com/office/drawing/2014/main" id="{EF0F7181-DB32-4617-9086-F06D0095507A}"/>
                  </a:ext>
                </a:extLst>
              </p14:cNvPr>
              <p14:cNvContentPartPr/>
              <p14:nvPr/>
            </p14:nvContentPartPr>
            <p14:xfrm>
              <a:off x="4972440" y="4541107"/>
              <a:ext cx="339480" cy="45720"/>
            </p14:xfrm>
          </p:contentPart>
        </mc:Choice>
        <mc:Fallback xmlns="">
          <p:pic>
            <p:nvPicPr>
              <p:cNvPr id="79" name="Freihand 78">
                <a:extLst>
                  <a:ext uri="{FF2B5EF4-FFF2-40B4-BE49-F238E27FC236}">
                    <a16:creationId xmlns:a16="http://schemas.microsoft.com/office/drawing/2014/main" id="{EF0F7181-DB32-4617-9086-F06D0095507A}"/>
                  </a:ext>
                </a:extLst>
              </p:cNvPr>
              <p:cNvPicPr/>
              <p:nvPr/>
            </p:nvPicPr>
            <p:blipFill>
              <a:blip r:embed="rId115"/>
              <a:stretch>
                <a:fillRect/>
              </a:stretch>
            </p:blipFill>
            <p:spPr>
              <a:xfrm>
                <a:off x="4968120" y="4536787"/>
                <a:ext cx="34812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0" name="Freihand 79">
                <a:extLst>
                  <a:ext uri="{FF2B5EF4-FFF2-40B4-BE49-F238E27FC236}">
                    <a16:creationId xmlns:a16="http://schemas.microsoft.com/office/drawing/2014/main" id="{C7AFBDB0-0672-43E8-9397-8E886518A21F}"/>
                  </a:ext>
                </a:extLst>
              </p14:cNvPr>
              <p14:cNvContentPartPr/>
              <p14:nvPr/>
            </p14:nvContentPartPr>
            <p14:xfrm>
              <a:off x="886440" y="4631467"/>
              <a:ext cx="2008080" cy="580320"/>
            </p14:xfrm>
          </p:contentPart>
        </mc:Choice>
        <mc:Fallback xmlns="">
          <p:pic>
            <p:nvPicPr>
              <p:cNvPr id="80" name="Freihand 79">
                <a:extLst>
                  <a:ext uri="{FF2B5EF4-FFF2-40B4-BE49-F238E27FC236}">
                    <a16:creationId xmlns:a16="http://schemas.microsoft.com/office/drawing/2014/main" id="{C7AFBDB0-0672-43E8-9397-8E886518A21F}"/>
                  </a:ext>
                </a:extLst>
              </p:cNvPr>
              <p:cNvPicPr/>
              <p:nvPr/>
            </p:nvPicPr>
            <p:blipFill>
              <a:blip r:embed="rId117"/>
              <a:stretch>
                <a:fillRect/>
              </a:stretch>
            </p:blipFill>
            <p:spPr>
              <a:xfrm>
                <a:off x="882120" y="4627147"/>
                <a:ext cx="2016720" cy="588960"/>
              </a:xfrm>
              <a:prstGeom prst="rect">
                <a:avLst/>
              </a:prstGeom>
            </p:spPr>
          </p:pic>
        </mc:Fallback>
      </mc:AlternateContent>
      <p:grpSp>
        <p:nvGrpSpPr>
          <p:cNvPr id="83" name="Gruppieren 82">
            <a:extLst>
              <a:ext uri="{FF2B5EF4-FFF2-40B4-BE49-F238E27FC236}">
                <a16:creationId xmlns:a16="http://schemas.microsoft.com/office/drawing/2014/main" id="{B9896D3E-16C8-4B38-8A03-0B5BFD7A5C78}"/>
              </a:ext>
            </a:extLst>
          </p:cNvPr>
          <p:cNvGrpSpPr/>
          <p:nvPr/>
        </p:nvGrpSpPr>
        <p:grpSpPr>
          <a:xfrm>
            <a:off x="1014960" y="5040067"/>
            <a:ext cx="1772280" cy="117360"/>
            <a:chOff x="1014960" y="5040067"/>
            <a:chExt cx="1772280" cy="117360"/>
          </a:xfrm>
        </p:grpSpPr>
        <mc:AlternateContent xmlns:mc="http://schemas.openxmlformats.org/markup-compatibility/2006" xmlns:p14="http://schemas.microsoft.com/office/powerpoint/2010/main">
          <mc:Choice Requires="p14">
            <p:contentPart p14:bwMode="auto" r:id="rId118">
              <p14:nvContentPartPr>
                <p14:cNvPr id="81" name="Freihand 80">
                  <a:extLst>
                    <a:ext uri="{FF2B5EF4-FFF2-40B4-BE49-F238E27FC236}">
                      <a16:creationId xmlns:a16="http://schemas.microsoft.com/office/drawing/2014/main" id="{E741A0F2-B091-49ED-A762-1B1D1BC9CA8E}"/>
                    </a:ext>
                  </a:extLst>
                </p14:cNvPr>
                <p14:cNvContentPartPr/>
                <p14:nvPr/>
              </p14:nvContentPartPr>
              <p14:xfrm>
                <a:off x="1014960" y="5085067"/>
                <a:ext cx="1772280" cy="48600"/>
              </p14:xfrm>
            </p:contentPart>
          </mc:Choice>
          <mc:Fallback xmlns="">
            <p:pic>
              <p:nvPicPr>
                <p:cNvPr id="81" name="Freihand 80">
                  <a:extLst>
                    <a:ext uri="{FF2B5EF4-FFF2-40B4-BE49-F238E27FC236}">
                      <a16:creationId xmlns:a16="http://schemas.microsoft.com/office/drawing/2014/main" id="{E741A0F2-B091-49ED-A762-1B1D1BC9CA8E}"/>
                    </a:ext>
                  </a:extLst>
                </p:cNvPr>
                <p:cNvPicPr/>
                <p:nvPr/>
              </p:nvPicPr>
              <p:blipFill>
                <a:blip r:embed="rId119"/>
                <a:stretch>
                  <a:fillRect/>
                </a:stretch>
              </p:blipFill>
              <p:spPr>
                <a:xfrm>
                  <a:off x="1010640" y="5080747"/>
                  <a:ext cx="178092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2" name="Freihand 81">
                  <a:extLst>
                    <a:ext uri="{FF2B5EF4-FFF2-40B4-BE49-F238E27FC236}">
                      <a16:creationId xmlns:a16="http://schemas.microsoft.com/office/drawing/2014/main" id="{F9730AC3-C3C6-4EDB-9B62-3C67805F88CE}"/>
                    </a:ext>
                  </a:extLst>
                </p14:cNvPr>
                <p14:cNvContentPartPr/>
                <p14:nvPr/>
              </p14:nvContentPartPr>
              <p14:xfrm>
                <a:off x="1049880" y="5040067"/>
                <a:ext cx="1733760" cy="117360"/>
              </p14:xfrm>
            </p:contentPart>
          </mc:Choice>
          <mc:Fallback xmlns="">
            <p:pic>
              <p:nvPicPr>
                <p:cNvPr id="82" name="Freihand 81">
                  <a:extLst>
                    <a:ext uri="{FF2B5EF4-FFF2-40B4-BE49-F238E27FC236}">
                      <a16:creationId xmlns:a16="http://schemas.microsoft.com/office/drawing/2014/main" id="{F9730AC3-C3C6-4EDB-9B62-3C67805F88CE}"/>
                    </a:ext>
                  </a:extLst>
                </p:cNvPr>
                <p:cNvPicPr/>
                <p:nvPr/>
              </p:nvPicPr>
              <p:blipFill>
                <a:blip r:embed="rId121"/>
                <a:stretch>
                  <a:fillRect/>
                </a:stretch>
              </p:blipFill>
              <p:spPr>
                <a:xfrm>
                  <a:off x="1045560" y="5035747"/>
                  <a:ext cx="17424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2">
            <p14:nvContentPartPr>
              <p14:cNvPr id="84" name="Freihand 83">
                <a:extLst>
                  <a:ext uri="{FF2B5EF4-FFF2-40B4-BE49-F238E27FC236}">
                    <a16:creationId xmlns:a16="http://schemas.microsoft.com/office/drawing/2014/main" id="{B13CE49D-E796-4CBC-86D1-B11F4CDF1ADE}"/>
                  </a:ext>
                </a:extLst>
              </p14:cNvPr>
              <p14:cNvContentPartPr/>
              <p14:nvPr/>
            </p14:nvContentPartPr>
            <p14:xfrm>
              <a:off x="5496960" y="4723987"/>
              <a:ext cx="1390320" cy="489600"/>
            </p14:xfrm>
          </p:contentPart>
        </mc:Choice>
        <mc:Fallback xmlns="">
          <p:pic>
            <p:nvPicPr>
              <p:cNvPr id="84" name="Freihand 83">
                <a:extLst>
                  <a:ext uri="{FF2B5EF4-FFF2-40B4-BE49-F238E27FC236}">
                    <a16:creationId xmlns:a16="http://schemas.microsoft.com/office/drawing/2014/main" id="{B13CE49D-E796-4CBC-86D1-B11F4CDF1ADE}"/>
                  </a:ext>
                </a:extLst>
              </p:cNvPr>
              <p:cNvPicPr/>
              <p:nvPr/>
            </p:nvPicPr>
            <p:blipFill>
              <a:blip r:embed="rId123"/>
              <a:stretch>
                <a:fillRect/>
              </a:stretch>
            </p:blipFill>
            <p:spPr>
              <a:xfrm>
                <a:off x="5492640" y="4719667"/>
                <a:ext cx="1398960" cy="4982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5" name="Freihand 84">
                <a:extLst>
                  <a:ext uri="{FF2B5EF4-FFF2-40B4-BE49-F238E27FC236}">
                    <a16:creationId xmlns:a16="http://schemas.microsoft.com/office/drawing/2014/main" id="{55484A1C-B8AB-4CAB-A431-7B10B987A823}"/>
                  </a:ext>
                </a:extLst>
              </p14:cNvPr>
              <p14:cNvContentPartPr/>
              <p14:nvPr/>
            </p14:nvContentPartPr>
            <p14:xfrm>
              <a:off x="2104680" y="5511307"/>
              <a:ext cx="1103040" cy="457200"/>
            </p14:xfrm>
          </p:contentPart>
        </mc:Choice>
        <mc:Fallback xmlns="">
          <p:pic>
            <p:nvPicPr>
              <p:cNvPr id="85" name="Freihand 84">
                <a:extLst>
                  <a:ext uri="{FF2B5EF4-FFF2-40B4-BE49-F238E27FC236}">
                    <a16:creationId xmlns:a16="http://schemas.microsoft.com/office/drawing/2014/main" id="{55484A1C-B8AB-4CAB-A431-7B10B987A823}"/>
                  </a:ext>
                </a:extLst>
              </p:cNvPr>
              <p:cNvPicPr/>
              <p:nvPr/>
            </p:nvPicPr>
            <p:blipFill>
              <a:blip r:embed="rId125"/>
              <a:stretch>
                <a:fillRect/>
              </a:stretch>
            </p:blipFill>
            <p:spPr>
              <a:xfrm>
                <a:off x="2100360" y="5506987"/>
                <a:ext cx="1111680" cy="4658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86" name="Freihand 85">
                <a:extLst>
                  <a:ext uri="{FF2B5EF4-FFF2-40B4-BE49-F238E27FC236}">
                    <a16:creationId xmlns:a16="http://schemas.microsoft.com/office/drawing/2014/main" id="{80EBF96A-3D94-456C-96B4-53F86B4D8ADE}"/>
                  </a:ext>
                </a:extLst>
              </p14:cNvPr>
              <p14:cNvContentPartPr/>
              <p14:nvPr/>
            </p14:nvContentPartPr>
            <p14:xfrm>
              <a:off x="1705440" y="5695627"/>
              <a:ext cx="10080" cy="7200"/>
            </p14:xfrm>
          </p:contentPart>
        </mc:Choice>
        <mc:Fallback xmlns="">
          <p:pic>
            <p:nvPicPr>
              <p:cNvPr id="86" name="Freihand 85">
                <a:extLst>
                  <a:ext uri="{FF2B5EF4-FFF2-40B4-BE49-F238E27FC236}">
                    <a16:creationId xmlns:a16="http://schemas.microsoft.com/office/drawing/2014/main" id="{80EBF96A-3D94-456C-96B4-53F86B4D8ADE}"/>
                  </a:ext>
                </a:extLst>
              </p:cNvPr>
              <p:cNvPicPr/>
              <p:nvPr/>
            </p:nvPicPr>
            <p:blipFill>
              <a:blip r:embed="rId127"/>
              <a:stretch>
                <a:fillRect/>
              </a:stretch>
            </p:blipFill>
            <p:spPr>
              <a:xfrm>
                <a:off x="1701120" y="5691307"/>
                <a:ext cx="1872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87" name="Freihand 86">
                <a:extLst>
                  <a:ext uri="{FF2B5EF4-FFF2-40B4-BE49-F238E27FC236}">
                    <a16:creationId xmlns:a16="http://schemas.microsoft.com/office/drawing/2014/main" id="{E939A84F-1238-448B-AF44-C33996B4F689}"/>
                  </a:ext>
                </a:extLst>
              </p14:cNvPr>
              <p14:cNvContentPartPr/>
              <p14:nvPr/>
            </p14:nvContentPartPr>
            <p14:xfrm>
              <a:off x="1721640" y="5956627"/>
              <a:ext cx="360" cy="360"/>
            </p14:xfrm>
          </p:contentPart>
        </mc:Choice>
        <mc:Fallback xmlns="">
          <p:pic>
            <p:nvPicPr>
              <p:cNvPr id="87" name="Freihand 86">
                <a:extLst>
                  <a:ext uri="{FF2B5EF4-FFF2-40B4-BE49-F238E27FC236}">
                    <a16:creationId xmlns:a16="http://schemas.microsoft.com/office/drawing/2014/main" id="{E939A84F-1238-448B-AF44-C33996B4F689}"/>
                  </a:ext>
                </a:extLst>
              </p:cNvPr>
              <p:cNvPicPr/>
              <p:nvPr/>
            </p:nvPicPr>
            <p:blipFill>
              <a:blip r:embed="rId10"/>
              <a:stretch>
                <a:fillRect/>
              </a:stretch>
            </p:blipFill>
            <p:spPr>
              <a:xfrm>
                <a:off x="1717320" y="59523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8" name="Freihand 87">
                <a:extLst>
                  <a:ext uri="{FF2B5EF4-FFF2-40B4-BE49-F238E27FC236}">
                    <a16:creationId xmlns:a16="http://schemas.microsoft.com/office/drawing/2014/main" id="{6A08621F-E96A-4AA9-9192-EEF374654D4B}"/>
                  </a:ext>
                </a:extLst>
              </p14:cNvPr>
              <p14:cNvContentPartPr/>
              <p14:nvPr/>
            </p14:nvContentPartPr>
            <p14:xfrm>
              <a:off x="3163440" y="6185947"/>
              <a:ext cx="12240" cy="9000"/>
            </p14:xfrm>
          </p:contentPart>
        </mc:Choice>
        <mc:Fallback xmlns="">
          <p:pic>
            <p:nvPicPr>
              <p:cNvPr id="88" name="Freihand 87">
                <a:extLst>
                  <a:ext uri="{FF2B5EF4-FFF2-40B4-BE49-F238E27FC236}">
                    <a16:creationId xmlns:a16="http://schemas.microsoft.com/office/drawing/2014/main" id="{6A08621F-E96A-4AA9-9192-EEF374654D4B}"/>
                  </a:ext>
                </a:extLst>
              </p:cNvPr>
              <p:cNvPicPr/>
              <p:nvPr/>
            </p:nvPicPr>
            <p:blipFill>
              <a:blip r:embed="rId130"/>
              <a:stretch>
                <a:fillRect/>
              </a:stretch>
            </p:blipFill>
            <p:spPr>
              <a:xfrm>
                <a:off x="3159120" y="6181627"/>
                <a:ext cx="20880" cy="17640"/>
              </a:xfrm>
              <a:prstGeom prst="rect">
                <a:avLst/>
              </a:prstGeom>
            </p:spPr>
          </p:pic>
        </mc:Fallback>
      </mc:AlternateContent>
      <p:grpSp>
        <p:nvGrpSpPr>
          <p:cNvPr id="93" name="Gruppieren 92">
            <a:extLst>
              <a:ext uri="{FF2B5EF4-FFF2-40B4-BE49-F238E27FC236}">
                <a16:creationId xmlns:a16="http://schemas.microsoft.com/office/drawing/2014/main" id="{45E270BA-1756-4C71-B3F8-BE0906A10A42}"/>
              </a:ext>
            </a:extLst>
          </p:cNvPr>
          <p:cNvGrpSpPr/>
          <p:nvPr/>
        </p:nvGrpSpPr>
        <p:grpSpPr>
          <a:xfrm>
            <a:off x="2883000" y="5866267"/>
            <a:ext cx="68400" cy="91080"/>
            <a:chOff x="2883000" y="5866267"/>
            <a:chExt cx="68400" cy="91080"/>
          </a:xfrm>
        </p:grpSpPr>
        <mc:AlternateContent xmlns:mc="http://schemas.openxmlformats.org/markup-compatibility/2006" xmlns:p14="http://schemas.microsoft.com/office/powerpoint/2010/main">
          <mc:Choice Requires="p14">
            <p:contentPart p14:bwMode="auto" r:id="rId131">
              <p14:nvContentPartPr>
                <p14:cNvPr id="89" name="Freihand 88">
                  <a:extLst>
                    <a:ext uri="{FF2B5EF4-FFF2-40B4-BE49-F238E27FC236}">
                      <a16:creationId xmlns:a16="http://schemas.microsoft.com/office/drawing/2014/main" id="{B3B3B9F3-F300-4352-AA2D-0EF65391A70E}"/>
                    </a:ext>
                  </a:extLst>
                </p14:cNvPr>
                <p14:cNvContentPartPr/>
                <p14:nvPr/>
              </p14:nvContentPartPr>
              <p14:xfrm>
                <a:off x="2899920" y="5866267"/>
                <a:ext cx="32040" cy="34560"/>
              </p14:xfrm>
            </p:contentPart>
          </mc:Choice>
          <mc:Fallback xmlns="">
            <p:pic>
              <p:nvPicPr>
                <p:cNvPr id="89" name="Freihand 88">
                  <a:extLst>
                    <a:ext uri="{FF2B5EF4-FFF2-40B4-BE49-F238E27FC236}">
                      <a16:creationId xmlns:a16="http://schemas.microsoft.com/office/drawing/2014/main" id="{B3B3B9F3-F300-4352-AA2D-0EF65391A70E}"/>
                    </a:ext>
                  </a:extLst>
                </p:cNvPr>
                <p:cNvPicPr/>
                <p:nvPr/>
              </p:nvPicPr>
              <p:blipFill>
                <a:blip r:embed="rId132"/>
                <a:stretch>
                  <a:fillRect/>
                </a:stretch>
              </p:blipFill>
              <p:spPr>
                <a:xfrm>
                  <a:off x="2895600" y="5861947"/>
                  <a:ext cx="4068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0" name="Freihand 89">
                  <a:extLst>
                    <a:ext uri="{FF2B5EF4-FFF2-40B4-BE49-F238E27FC236}">
                      <a16:creationId xmlns:a16="http://schemas.microsoft.com/office/drawing/2014/main" id="{10F1C940-B8EA-451A-9D5C-EE9EBA173E82}"/>
                    </a:ext>
                  </a:extLst>
                </p14:cNvPr>
                <p14:cNvContentPartPr/>
                <p14:nvPr/>
              </p14:nvContentPartPr>
              <p14:xfrm>
                <a:off x="2912520" y="5922427"/>
                <a:ext cx="10080" cy="9720"/>
              </p14:xfrm>
            </p:contentPart>
          </mc:Choice>
          <mc:Fallback xmlns="">
            <p:pic>
              <p:nvPicPr>
                <p:cNvPr id="90" name="Freihand 89">
                  <a:extLst>
                    <a:ext uri="{FF2B5EF4-FFF2-40B4-BE49-F238E27FC236}">
                      <a16:creationId xmlns:a16="http://schemas.microsoft.com/office/drawing/2014/main" id="{10F1C940-B8EA-451A-9D5C-EE9EBA173E82}"/>
                    </a:ext>
                  </a:extLst>
                </p:cNvPr>
                <p:cNvPicPr/>
                <p:nvPr/>
              </p:nvPicPr>
              <p:blipFill>
                <a:blip r:embed="rId134"/>
                <a:stretch>
                  <a:fillRect/>
                </a:stretch>
              </p:blipFill>
              <p:spPr>
                <a:xfrm>
                  <a:off x="2908200" y="5918107"/>
                  <a:ext cx="1872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1" name="Freihand 90">
                  <a:extLst>
                    <a:ext uri="{FF2B5EF4-FFF2-40B4-BE49-F238E27FC236}">
                      <a16:creationId xmlns:a16="http://schemas.microsoft.com/office/drawing/2014/main" id="{054C5ED9-5F28-468A-BE29-588BB35D7C7D}"/>
                    </a:ext>
                  </a:extLst>
                </p14:cNvPr>
                <p14:cNvContentPartPr/>
                <p14:nvPr/>
              </p14:nvContentPartPr>
              <p14:xfrm>
                <a:off x="2883000" y="5943667"/>
                <a:ext cx="15480" cy="13680"/>
              </p14:xfrm>
            </p:contentPart>
          </mc:Choice>
          <mc:Fallback xmlns="">
            <p:pic>
              <p:nvPicPr>
                <p:cNvPr id="91" name="Freihand 90">
                  <a:extLst>
                    <a:ext uri="{FF2B5EF4-FFF2-40B4-BE49-F238E27FC236}">
                      <a16:creationId xmlns:a16="http://schemas.microsoft.com/office/drawing/2014/main" id="{054C5ED9-5F28-468A-BE29-588BB35D7C7D}"/>
                    </a:ext>
                  </a:extLst>
                </p:cNvPr>
                <p:cNvPicPr/>
                <p:nvPr/>
              </p:nvPicPr>
              <p:blipFill>
                <a:blip r:embed="rId136"/>
                <a:stretch>
                  <a:fillRect/>
                </a:stretch>
              </p:blipFill>
              <p:spPr>
                <a:xfrm>
                  <a:off x="2878680" y="5939347"/>
                  <a:ext cx="241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2" name="Freihand 91">
                  <a:extLst>
                    <a:ext uri="{FF2B5EF4-FFF2-40B4-BE49-F238E27FC236}">
                      <a16:creationId xmlns:a16="http://schemas.microsoft.com/office/drawing/2014/main" id="{A821C4D9-7B43-4BEB-AB3D-322B86FEC946}"/>
                    </a:ext>
                  </a:extLst>
                </p14:cNvPr>
                <p14:cNvContentPartPr/>
                <p14:nvPr/>
              </p14:nvContentPartPr>
              <p14:xfrm>
                <a:off x="2908560" y="5881387"/>
                <a:ext cx="42840" cy="17280"/>
              </p14:xfrm>
            </p:contentPart>
          </mc:Choice>
          <mc:Fallback xmlns="">
            <p:pic>
              <p:nvPicPr>
                <p:cNvPr id="92" name="Freihand 91">
                  <a:extLst>
                    <a:ext uri="{FF2B5EF4-FFF2-40B4-BE49-F238E27FC236}">
                      <a16:creationId xmlns:a16="http://schemas.microsoft.com/office/drawing/2014/main" id="{A821C4D9-7B43-4BEB-AB3D-322B86FEC946}"/>
                    </a:ext>
                  </a:extLst>
                </p:cNvPr>
                <p:cNvPicPr/>
                <p:nvPr/>
              </p:nvPicPr>
              <p:blipFill>
                <a:blip r:embed="rId138"/>
                <a:stretch>
                  <a:fillRect/>
                </a:stretch>
              </p:blipFill>
              <p:spPr>
                <a:xfrm>
                  <a:off x="2904240" y="5877067"/>
                  <a:ext cx="51480" cy="25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9">
            <p14:nvContentPartPr>
              <p14:cNvPr id="94" name="Freihand 93">
                <a:extLst>
                  <a:ext uri="{FF2B5EF4-FFF2-40B4-BE49-F238E27FC236}">
                    <a16:creationId xmlns:a16="http://schemas.microsoft.com/office/drawing/2014/main" id="{2C352015-665C-45A9-97E7-60D5BA2E515B}"/>
                  </a:ext>
                </a:extLst>
              </p14:cNvPr>
              <p14:cNvContentPartPr/>
              <p14:nvPr/>
            </p14:nvContentPartPr>
            <p14:xfrm>
              <a:off x="3495720" y="5652067"/>
              <a:ext cx="10080" cy="22320"/>
            </p14:xfrm>
          </p:contentPart>
        </mc:Choice>
        <mc:Fallback xmlns="">
          <p:pic>
            <p:nvPicPr>
              <p:cNvPr id="94" name="Freihand 93">
                <a:extLst>
                  <a:ext uri="{FF2B5EF4-FFF2-40B4-BE49-F238E27FC236}">
                    <a16:creationId xmlns:a16="http://schemas.microsoft.com/office/drawing/2014/main" id="{2C352015-665C-45A9-97E7-60D5BA2E515B}"/>
                  </a:ext>
                </a:extLst>
              </p:cNvPr>
              <p:cNvPicPr/>
              <p:nvPr/>
            </p:nvPicPr>
            <p:blipFill>
              <a:blip r:embed="rId140"/>
              <a:stretch>
                <a:fillRect/>
              </a:stretch>
            </p:blipFill>
            <p:spPr>
              <a:xfrm>
                <a:off x="3491400" y="5647747"/>
                <a:ext cx="187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5" name="Freihand 94">
                <a:extLst>
                  <a:ext uri="{FF2B5EF4-FFF2-40B4-BE49-F238E27FC236}">
                    <a16:creationId xmlns:a16="http://schemas.microsoft.com/office/drawing/2014/main" id="{1EBA4FD1-D3DE-4190-8E49-8B74317F6624}"/>
                  </a:ext>
                </a:extLst>
              </p14:cNvPr>
              <p14:cNvContentPartPr/>
              <p14:nvPr/>
            </p14:nvContentPartPr>
            <p14:xfrm>
              <a:off x="4390320" y="5428867"/>
              <a:ext cx="456480" cy="591120"/>
            </p14:xfrm>
          </p:contentPart>
        </mc:Choice>
        <mc:Fallback xmlns="">
          <p:pic>
            <p:nvPicPr>
              <p:cNvPr id="95" name="Freihand 94">
                <a:extLst>
                  <a:ext uri="{FF2B5EF4-FFF2-40B4-BE49-F238E27FC236}">
                    <a16:creationId xmlns:a16="http://schemas.microsoft.com/office/drawing/2014/main" id="{1EBA4FD1-D3DE-4190-8E49-8B74317F6624}"/>
                  </a:ext>
                </a:extLst>
              </p:cNvPr>
              <p:cNvPicPr/>
              <p:nvPr/>
            </p:nvPicPr>
            <p:blipFill>
              <a:blip r:embed="rId142"/>
              <a:stretch>
                <a:fillRect/>
              </a:stretch>
            </p:blipFill>
            <p:spPr>
              <a:xfrm>
                <a:off x="4386000" y="5424547"/>
                <a:ext cx="465120" cy="59976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6" name="Freihand 95">
                <a:extLst>
                  <a:ext uri="{FF2B5EF4-FFF2-40B4-BE49-F238E27FC236}">
                    <a16:creationId xmlns:a16="http://schemas.microsoft.com/office/drawing/2014/main" id="{1F3912AF-B5ED-4E17-B8A6-0C7C16683407}"/>
                  </a:ext>
                </a:extLst>
              </p14:cNvPr>
              <p14:cNvContentPartPr/>
              <p14:nvPr/>
            </p14:nvContentPartPr>
            <p14:xfrm>
              <a:off x="5045880" y="5459107"/>
              <a:ext cx="420480" cy="669600"/>
            </p14:xfrm>
          </p:contentPart>
        </mc:Choice>
        <mc:Fallback xmlns="">
          <p:pic>
            <p:nvPicPr>
              <p:cNvPr id="96" name="Freihand 95">
                <a:extLst>
                  <a:ext uri="{FF2B5EF4-FFF2-40B4-BE49-F238E27FC236}">
                    <a16:creationId xmlns:a16="http://schemas.microsoft.com/office/drawing/2014/main" id="{1F3912AF-B5ED-4E17-B8A6-0C7C16683407}"/>
                  </a:ext>
                </a:extLst>
              </p:cNvPr>
              <p:cNvPicPr/>
              <p:nvPr/>
            </p:nvPicPr>
            <p:blipFill>
              <a:blip r:embed="rId144"/>
              <a:stretch>
                <a:fillRect/>
              </a:stretch>
            </p:blipFill>
            <p:spPr>
              <a:xfrm>
                <a:off x="5041560" y="5454787"/>
                <a:ext cx="429120" cy="6782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7" name="Freihand 96">
                <a:extLst>
                  <a:ext uri="{FF2B5EF4-FFF2-40B4-BE49-F238E27FC236}">
                    <a16:creationId xmlns:a16="http://schemas.microsoft.com/office/drawing/2014/main" id="{6399AF47-D6BC-4ED2-A8ED-33BB74FB9819}"/>
                  </a:ext>
                </a:extLst>
              </p14:cNvPr>
              <p14:cNvContentPartPr/>
              <p14:nvPr/>
            </p14:nvContentPartPr>
            <p14:xfrm>
              <a:off x="6205080" y="1293907"/>
              <a:ext cx="2766240" cy="421560"/>
            </p14:xfrm>
          </p:contentPart>
        </mc:Choice>
        <mc:Fallback xmlns="">
          <p:pic>
            <p:nvPicPr>
              <p:cNvPr id="97" name="Freihand 96">
                <a:extLst>
                  <a:ext uri="{FF2B5EF4-FFF2-40B4-BE49-F238E27FC236}">
                    <a16:creationId xmlns:a16="http://schemas.microsoft.com/office/drawing/2014/main" id="{6399AF47-D6BC-4ED2-A8ED-33BB74FB9819}"/>
                  </a:ext>
                </a:extLst>
              </p:cNvPr>
              <p:cNvPicPr/>
              <p:nvPr/>
            </p:nvPicPr>
            <p:blipFill>
              <a:blip r:embed="rId146"/>
              <a:stretch>
                <a:fillRect/>
              </a:stretch>
            </p:blipFill>
            <p:spPr>
              <a:xfrm>
                <a:off x="6200760" y="1289587"/>
                <a:ext cx="2774880" cy="4302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98" name="Freihand 97">
                <a:extLst>
                  <a:ext uri="{FF2B5EF4-FFF2-40B4-BE49-F238E27FC236}">
                    <a16:creationId xmlns:a16="http://schemas.microsoft.com/office/drawing/2014/main" id="{905AC395-02B5-4F01-82ED-6B75B834B577}"/>
                  </a:ext>
                </a:extLst>
              </p14:cNvPr>
              <p14:cNvContentPartPr/>
              <p14:nvPr/>
            </p14:nvContentPartPr>
            <p14:xfrm>
              <a:off x="5598840" y="5469187"/>
              <a:ext cx="305640" cy="596520"/>
            </p14:xfrm>
          </p:contentPart>
        </mc:Choice>
        <mc:Fallback xmlns="">
          <p:pic>
            <p:nvPicPr>
              <p:cNvPr id="98" name="Freihand 97">
                <a:extLst>
                  <a:ext uri="{FF2B5EF4-FFF2-40B4-BE49-F238E27FC236}">
                    <a16:creationId xmlns:a16="http://schemas.microsoft.com/office/drawing/2014/main" id="{905AC395-02B5-4F01-82ED-6B75B834B577}"/>
                  </a:ext>
                </a:extLst>
              </p:cNvPr>
              <p:cNvPicPr/>
              <p:nvPr/>
            </p:nvPicPr>
            <p:blipFill>
              <a:blip r:embed="rId148"/>
              <a:stretch>
                <a:fillRect/>
              </a:stretch>
            </p:blipFill>
            <p:spPr>
              <a:xfrm>
                <a:off x="5594520" y="5464867"/>
                <a:ext cx="314280" cy="6051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99" name="Freihand 98">
                <a:extLst>
                  <a:ext uri="{FF2B5EF4-FFF2-40B4-BE49-F238E27FC236}">
                    <a16:creationId xmlns:a16="http://schemas.microsoft.com/office/drawing/2014/main" id="{8827D37E-5C0D-4432-91BC-C7AEB8E48699}"/>
                  </a:ext>
                </a:extLst>
              </p14:cNvPr>
              <p14:cNvContentPartPr/>
              <p14:nvPr/>
            </p14:nvContentPartPr>
            <p14:xfrm>
              <a:off x="6488400" y="5401867"/>
              <a:ext cx="1565280" cy="785160"/>
            </p14:xfrm>
          </p:contentPart>
        </mc:Choice>
        <mc:Fallback xmlns="">
          <p:pic>
            <p:nvPicPr>
              <p:cNvPr id="99" name="Freihand 98">
                <a:extLst>
                  <a:ext uri="{FF2B5EF4-FFF2-40B4-BE49-F238E27FC236}">
                    <a16:creationId xmlns:a16="http://schemas.microsoft.com/office/drawing/2014/main" id="{8827D37E-5C0D-4432-91BC-C7AEB8E48699}"/>
                  </a:ext>
                </a:extLst>
              </p:cNvPr>
              <p:cNvPicPr/>
              <p:nvPr/>
            </p:nvPicPr>
            <p:blipFill>
              <a:blip r:embed="rId150"/>
              <a:stretch>
                <a:fillRect/>
              </a:stretch>
            </p:blipFill>
            <p:spPr>
              <a:xfrm>
                <a:off x="6484080" y="5397547"/>
                <a:ext cx="1573920" cy="7938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00" name="Freihand 99">
                <a:extLst>
                  <a:ext uri="{FF2B5EF4-FFF2-40B4-BE49-F238E27FC236}">
                    <a16:creationId xmlns:a16="http://schemas.microsoft.com/office/drawing/2014/main" id="{B410ABF3-2C8D-48B4-A669-EB0DC460C1CF}"/>
                  </a:ext>
                </a:extLst>
              </p14:cNvPr>
              <p14:cNvContentPartPr/>
              <p14:nvPr/>
            </p14:nvContentPartPr>
            <p14:xfrm>
              <a:off x="7766040" y="5361907"/>
              <a:ext cx="438840" cy="715680"/>
            </p14:xfrm>
          </p:contentPart>
        </mc:Choice>
        <mc:Fallback xmlns="">
          <p:pic>
            <p:nvPicPr>
              <p:cNvPr id="100" name="Freihand 99">
                <a:extLst>
                  <a:ext uri="{FF2B5EF4-FFF2-40B4-BE49-F238E27FC236}">
                    <a16:creationId xmlns:a16="http://schemas.microsoft.com/office/drawing/2014/main" id="{B410ABF3-2C8D-48B4-A669-EB0DC460C1CF}"/>
                  </a:ext>
                </a:extLst>
              </p:cNvPr>
              <p:cNvPicPr/>
              <p:nvPr/>
            </p:nvPicPr>
            <p:blipFill>
              <a:blip r:embed="rId152"/>
              <a:stretch>
                <a:fillRect/>
              </a:stretch>
            </p:blipFill>
            <p:spPr>
              <a:xfrm>
                <a:off x="7761720" y="5357587"/>
                <a:ext cx="447480" cy="724320"/>
              </a:xfrm>
              <a:prstGeom prst="rect">
                <a:avLst/>
              </a:prstGeom>
            </p:spPr>
          </p:pic>
        </mc:Fallback>
      </mc:AlternateContent>
    </p:spTree>
    <p:extLst>
      <p:ext uri="{BB962C8B-B14F-4D97-AF65-F5344CB8AC3E}">
        <p14:creationId xmlns:p14="http://schemas.microsoft.com/office/powerpoint/2010/main" val="407091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5" grpId="0"/>
      <p:bldP spid="16" grpId="0"/>
      <p:bldP spid="17" grpId="0"/>
      <p:bldP spid="2" grpId="0"/>
      <p:bldP spid="3" grpId="0"/>
      <p:bldP spid="4" grpId="0"/>
      <p:bldP spid="5"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p:cNvSpPr>
            <a:spLocks noGrp="1"/>
          </p:cNvSpPr>
          <p:nvPr/>
        </p:nvSpPr>
        <p:spPr>
          <a:xfrm>
            <a:off x="3814413" y="1196772"/>
            <a:ext cx="5005123" cy="504056"/>
          </a:xfrm>
          <a:prstGeom prst="rect">
            <a:avLst/>
          </a:prstGeom>
        </p:spPr>
        <p:txBody>
          <a:bodyPr vert="horz" lIns="82944" tIns="41472" rIns="82944" bIns="41472"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540" b="1" i="1" dirty="0">
                <a:latin typeface="Times New Roman" panose="02020603050405020304" pitchFamily="18" charset="0"/>
                <a:cs typeface="Times New Roman" panose="02020603050405020304" pitchFamily="18" charset="0"/>
              </a:rPr>
              <a:t>Interpretation der </a:t>
            </a:r>
            <a:r>
              <a:rPr lang="en-US" sz="2540" b="1" i="1" dirty="0" err="1">
                <a:latin typeface="Times New Roman" panose="02020603050405020304" pitchFamily="18" charset="0"/>
                <a:cs typeface="Times New Roman" panose="02020603050405020304" pitchFamily="18" charset="0"/>
              </a:rPr>
              <a:t>relativen</a:t>
            </a:r>
            <a:r>
              <a:rPr lang="en-US" sz="2540" b="1" i="1" dirty="0">
                <a:latin typeface="Times New Roman" panose="02020603050405020304" pitchFamily="18" charset="0"/>
                <a:cs typeface="Times New Roman" panose="02020603050405020304" pitchFamily="18" charset="0"/>
              </a:rPr>
              <a:t> </a:t>
            </a:r>
            <a:r>
              <a:rPr lang="en-US" sz="2540" b="1" i="1" dirty="0" err="1">
                <a:latin typeface="Times New Roman" panose="02020603050405020304" pitchFamily="18" charset="0"/>
                <a:cs typeface="Times New Roman" panose="02020603050405020304" pitchFamily="18" charset="0"/>
              </a:rPr>
              <a:t>Preise</a:t>
            </a:r>
            <a:r>
              <a:rPr lang="en-US" sz="2540" b="1" i="1" dirty="0">
                <a:latin typeface="Times New Roman" panose="02020603050405020304" pitchFamily="18" charset="0"/>
                <a:cs typeface="Times New Roman" panose="02020603050405020304" pitchFamily="18" charset="0"/>
              </a:rPr>
              <a:t>:</a:t>
            </a:r>
          </a:p>
          <a:p>
            <a:pPr marL="0" indent="0">
              <a:buNone/>
            </a:pPr>
            <a:endParaRPr lang="en-US" sz="1633" dirty="0">
              <a:latin typeface="Times New Roman" panose="02020603050405020304" pitchFamily="18" charset="0"/>
              <a:cs typeface="Times New Roman" panose="02020603050405020304" pitchFamily="18" charset="0"/>
            </a:endParaRPr>
          </a:p>
        </p:txBody>
      </p:sp>
      <p:sp>
        <p:nvSpPr>
          <p:cNvPr id="7" name="TextBox 25"/>
          <p:cNvSpPr txBox="1"/>
          <p:nvPr/>
        </p:nvSpPr>
        <p:spPr>
          <a:xfrm>
            <a:off x="310387" y="4145312"/>
            <a:ext cx="9036496" cy="4832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b="1" dirty="0">
                <a:latin typeface="Times New Roman" panose="02020603050405020304" pitchFamily="18" charset="0"/>
                <a:cs typeface="Times New Roman" panose="02020603050405020304" pitchFamily="18" charset="0"/>
                <a:sym typeface="Wingdings" panose="05000000000000000000" pitchFamily="2" charset="2"/>
              </a:rPr>
              <a:t> Relative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Preise</a:t>
            </a:r>
            <a:r>
              <a:rPr lang="en-US" sz="2540" b="1" dirty="0">
                <a:latin typeface="Times New Roman" panose="02020603050405020304" pitchFamily="18" charset="0"/>
                <a:cs typeface="Times New Roman" panose="02020603050405020304" pitchFamily="18" charset="0"/>
                <a:sym typeface="Wingdings" panose="05000000000000000000" pitchFamily="2" charset="2"/>
              </a:rPr>
              <a:t> =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Austauschverhältnis</a:t>
            </a:r>
            <a:r>
              <a:rPr lang="en-US" sz="2540" b="1" dirty="0">
                <a:latin typeface="Times New Roman" panose="02020603050405020304" pitchFamily="18" charset="0"/>
                <a:cs typeface="Times New Roman" panose="02020603050405020304" pitchFamily="18" charset="0"/>
                <a:sym typeface="Wingdings" panose="05000000000000000000" pitchFamily="2" charset="2"/>
              </a:rPr>
              <a:t> der </a:t>
            </a:r>
            <a:r>
              <a:rPr lang="en-US" sz="2540" b="1" dirty="0" err="1">
                <a:latin typeface="Times New Roman" panose="02020603050405020304" pitchFamily="18" charset="0"/>
                <a:cs typeface="Times New Roman" panose="02020603050405020304" pitchFamily="18" charset="0"/>
                <a:sym typeface="Wingdings" panose="05000000000000000000" pitchFamily="2" charset="2"/>
              </a:rPr>
              <a:t>Güter</a:t>
            </a:r>
            <a:endParaRPr lang="en-US" sz="254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0E1B2743-FBFD-4AC1-866A-82B5EF5E2214}"/>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TextBox 25"/>
              <p:cNvSpPr txBox="1"/>
              <p:nvPr/>
            </p:nvSpPr>
            <p:spPr>
              <a:xfrm>
                <a:off x="1847527" y="2043493"/>
                <a:ext cx="9454653" cy="6506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dirty="0">
                    <a:latin typeface="Times New Roman" panose="02020603050405020304" pitchFamily="18" charset="0"/>
                    <a:cs typeface="Times New Roman" panose="02020603050405020304" pitchFamily="18" charset="0"/>
                    <a:sym typeface="Wingdings" panose="05000000000000000000" pitchFamily="2" charset="2"/>
                  </a:rPr>
                  <a:t> 1 </a:t>
                </a:r>
                <a:r>
                  <a:rPr lang="de-DE" sz="2540" dirty="0">
                    <a:latin typeface="Times New Roman" panose="02020603050405020304" pitchFamily="18" charset="0"/>
                    <a:cs typeface="Times New Roman" panose="02020603050405020304" pitchFamily="18" charset="0"/>
                    <a:sym typeface="Wingdings" panose="05000000000000000000" pitchFamily="2" charset="2"/>
                  </a:rPr>
                  <a:t>L</a:t>
                </a:r>
                <a14:m>
                  <m:oMath xmlns:m="http://schemas.openxmlformats.org/officeDocument/2006/math">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Wein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kann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in</m:t>
                    </m:r>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Portugal</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gegen</m:t>
                    </m:r>
                    <m:r>
                      <a:rPr lang="de-DE" sz="2540">
                        <a:latin typeface="Cambria Math" panose="02040503050406030204" pitchFamily="18" charset="0"/>
                        <a:sym typeface="Wingdings" panose="05000000000000000000" pitchFamily="2" charset="2"/>
                      </a:rPr>
                      <m:t> </m:t>
                    </m:r>
                    <m:f>
                      <m:fPr>
                        <m:ctrlPr>
                          <a:rPr lang="de-DE" sz="2540" i="1">
                            <a:latin typeface="Cambria Math" panose="02040503050406030204" pitchFamily="18" charset="0"/>
                            <a:sym typeface="Wingdings" panose="05000000000000000000" pitchFamily="2" charset="2"/>
                          </a:rPr>
                        </m:ctrlPr>
                      </m:fPr>
                      <m:num>
                        <m:r>
                          <a:rPr lang="de-DE" sz="2540" i="1">
                            <a:latin typeface="Cambria Math" panose="02040503050406030204" pitchFamily="18" charset="0"/>
                            <a:sym typeface="Wingdings" panose="05000000000000000000" pitchFamily="2" charset="2"/>
                          </a:rPr>
                          <m:t>5</m:t>
                        </m:r>
                      </m:num>
                      <m:den>
                        <m:r>
                          <a:rPr lang="de-DE" sz="2540" i="1">
                            <a:latin typeface="Cambria Math" panose="02040503050406030204" pitchFamily="18" charset="0"/>
                            <a:sym typeface="Wingdings" panose="05000000000000000000" pitchFamily="2" charset="2"/>
                          </a:rPr>
                          <m:t>1</m:t>
                        </m:r>
                      </m:den>
                    </m:f>
                  </m:oMath>
                </a14:m>
                <a:r>
                  <a:rPr lang="en-US" sz="2540" dirty="0">
                    <a:latin typeface="Times New Roman" panose="02020603050405020304" pitchFamily="18" charset="0"/>
                    <a:cs typeface="Times New Roman" panose="02020603050405020304" pitchFamily="18" charset="0"/>
                  </a:rPr>
                  <a:t> Kleider eingetauscht </a:t>
                </a:r>
                <a:r>
                  <a:rPr lang="en-US" sz="2540" dirty="0" err="1">
                    <a:latin typeface="Times New Roman" panose="02020603050405020304" pitchFamily="18" charset="0"/>
                    <a:cs typeface="Times New Roman" panose="02020603050405020304" pitchFamily="18" charset="0"/>
                  </a:rPr>
                  <a:t>werden</a:t>
                </a:r>
                <a:endParaRPr lang="en-US" sz="2540" b="1" dirty="0">
                  <a:latin typeface="Times New Roman" panose="02020603050405020304" pitchFamily="18" charset="0"/>
                  <a:cs typeface="Times New Roman" panose="02020603050405020304" pitchFamily="18" charset="0"/>
                  <a:sym typeface="Wingdings" panose="05000000000000000000" pitchFamily="2" charset="2"/>
                </a:endParaRPr>
              </a:p>
            </p:txBody>
          </p:sp>
        </mc:Choice>
        <mc:Fallback xmlns="">
          <p:sp>
            <p:nvSpPr>
              <p:cNvPr id="5" name="TextBox 25"/>
              <p:cNvSpPr txBox="1">
                <a:spLocks noRot="1" noChangeAspect="1" noMove="1" noResize="1" noEditPoints="1" noAdjustHandles="1" noChangeArrowheads="1" noChangeShapeType="1" noTextEdit="1"/>
              </p:cNvSpPr>
              <p:nvPr/>
            </p:nvSpPr>
            <p:spPr>
              <a:xfrm>
                <a:off x="1847527" y="2043493"/>
                <a:ext cx="9454653" cy="650691"/>
              </a:xfrm>
              <a:prstGeom prst="rect">
                <a:avLst/>
              </a:prstGeom>
              <a:blipFill>
                <a:blip r:embed="rId3"/>
                <a:stretch>
                  <a:fillRect b="-841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 name="TextBox 25"/>
              <p:cNvSpPr txBox="1"/>
              <p:nvPr/>
            </p:nvSpPr>
            <p:spPr>
              <a:xfrm>
                <a:off x="1209144" y="2998347"/>
                <a:ext cx="10093036" cy="6451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540" dirty="0">
                    <a:latin typeface="Times New Roman" panose="02020603050405020304" pitchFamily="18" charset="0"/>
                    <a:cs typeface="Times New Roman" panose="02020603050405020304" pitchFamily="18" charset="0"/>
                    <a:sym typeface="Wingdings" panose="05000000000000000000" pitchFamily="2" charset="2"/>
                  </a:rPr>
                  <a:t> 1 </a:t>
                </a:r>
                <a:r>
                  <a:rPr lang="de-DE" sz="2540" dirty="0">
                    <a:latin typeface="Times New Roman" panose="02020603050405020304" pitchFamily="18" charset="0"/>
                    <a:cs typeface="Times New Roman" panose="02020603050405020304" pitchFamily="18" charset="0"/>
                    <a:sym typeface="Wingdings" panose="05000000000000000000" pitchFamily="2" charset="2"/>
                  </a:rPr>
                  <a:t>L</a:t>
                </a:r>
                <a14:m>
                  <m:oMath xmlns:m="http://schemas.openxmlformats.org/officeDocument/2006/math">
                    <m:r>
                      <a:rPr lang="de-DE" sz="2540">
                        <a:latin typeface="Cambria Math" panose="02040503050406030204" pitchFamily="18" charset="0"/>
                        <a:sym typeface="Wingdings" panose="05000000000000000000" pitchFamily="2" charset="2"/>
                      </a:rPr>
                      <m:t>  </m:t>
                    </m:r>
                    <m:r>
                      <m:rPr>
                        <m:sty m:val="p"/>
                      </m:rPr>
                      <a:rPr lang="de-DE" sz="2540" i="1" smtClean="0">
                        <a:latin typeface="Cambria Math" panose="02040503050406030204" pitchFamily="18" charset="0"/>
                        <a:sym typeface="Wingdings" panose="05000000000000000000" pitchFamily="2" charset="2"/>
                      </a:rPr>
                      <m:t>Wein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kann</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in</m:t>
                    </m:r>
                    <m:r>
                      <a:rPr lang="de-DE" sz="2540">
                        <a:latin typeface="Cambria Math" panose="02040503050406030204" pitchFamily="18" charset="0"/>
                        <a:sym typeface="Wingdings" panose="05000000000000000000" pitchFamily="2" charset="2"/>
                      </a:rPr>
                      <m:t> </m:t>
                    </m:r>
                    <m:r>
                      <m:rPr>
                        <m:sty m:val="p"/>
                      </m:rPr>
                      <a:rPr lang="de-DE" sz="2540" b="0" i="1" smtClean="0">
                        <a:latin typeface="Cambria Math" panose="02040503050406030204" pitchFamily="18" charset="0"/>
                        <a:sym typeface="Wingdings" panose="05000000000000000000" pitchFamily="2" charset="2"/>
                      </a:rPr>
                      <m:t>UK</m:t>
                    </m:r>
                    <m:r>
                      <a:rPr lang="de-DE" sz="2540">
                        <a:latin typeface="Cambria Math" panose="02040503050406030204" pitchFamily="18" charset="0"/>
                        <a:sym typeface="Wingdings" panose="05000000000000000000" pitchFamily="2" charset="2"/>
                      </a:rPr>
                      <m:t> </m:t>
                    </m:r>
                    <m:r>
                      <m:rPr>
                        <m:sty m:val="p"/>
                      </m:rPr>
                      <a:rPr lang="de-DE" sz="2540">
                        <a:latin typeface="Cambria Math" panose="02040503050406030204" pitchFamily="18" charset="0"/>
                        <a:sym typeface="Wingdings" panose="05000000000000000000" pitchFamily="2" charset="2"/>
                      </a:rPr>
                      <m:t>gegen</m:t>
                    </m:r>
                    <m:r>
                      <a:rPr lang="de-DE" sz="2540">
                        <a:latin typeface="Cambria Math" panose="02040503050406030204" pitchFamily="18" charset="0"/>
                        <a:sym typeface="Wingdings" panose="05000000000000000000" pitchFamily="2" charset="2"/>
                      </a:rPr>
                      <m:t> </m:t>
                    </m:r>
                    <m:f>
                      <m:fPr>
                        <m:ctrlPr>
                          <a:rPr lang="de-DE" sz="2540" b="0" i="1" smtClean="0">
                            <a:latin typeface="Cambria Math" panose="02040503050406030204" pitchFamily="18" charset="0"/>
                            <a:sym typeface="Wingdings" panose="05000000000000000000" pitchFamily="2" charset="2"/>
                          </a:rPr>
                        </m:ctrlPr>
                      </m:fPr>
                      <m:num>
                        <m:r>
                          <a:rPr lang="de-DE" sz="2540" b="0" i="1" smtClean="0">
                            <a:latin typeface="Cambria Math" panose="02040503050406030204" pitchFamily="18" charset="0"/>
                            <a:sym typeface="Wingdings" panose="05000000000000000000" pitchFamily="2" charset="2"/>
                          </a:rPr>
                          <m:t>3</m:t>
                        </m:r>
                      </m:num>
                      <m:den>
                        <m:r>
                          <a:rPr lang="de-DE" sz="2540" b="0" i="1" smtClean="0">
                            <a:latin typeface="Cambria Math" panose="02040503050406030204" pitchFamily="18" charset="0"/>
                            <a:sym typeface="Wingdings" panose="05000000000000000000" pitchFamily="2" charset="2"/>
                          </a:rPr>
                          <m:t>2</m:t>
                        </m:r>
                      </m:den>
                    </m:f>
                  </m:oMath>
                </a14:m>
                <a:r>
                  <a:rPr lang="en-US" sz="2540" dirty="0">
                    <a:latin typeface="Times New Roman" panose="02020603050405020304" pitchFamily="18" charset="0"/>
                    <a:cs typeface="Times New Roman" panose="02020603050405020304" pitchFamily="18" charset="0"/>
                  </a:rPr>
                  <a:t> Kleider eingetauscht </a:t>
                </a:r>
                <a:r>
                  <a:rPr lang="en-US" sz="2540" dirty="0" err="1">
                    <a:latin typeface="Times New Roman" panose="02020603050405020304" pitchFamily="18" charset="0"/>
                    <a:cs typeface="Times New Roman" panose="02020603050405020304" pitchFamily="18" charset="0"/>
                  </a:rPr>
                  <a:t>werden</a:t>
                </a:r>
                <a:endParaRPr lang="en-US" sz="2540" b="1" dirty="0">
                  <a:latin typeface="Times New Roman" panose="02020603050405020304" pitchFamily="18" charset="0"/>
                  <a:cs typeface="Times New Roman" panose="02020603050405020304" pitchFamily="18" charset="0"/>
                  <a:sym typeface="Wingdings" panose="05000000000000000000" pitchFamily="2" charset="2"/>
                </a:endParaRPr>
              </a:p>
            </p:txBody>
          </p:sp>
        </mc:Choice>
        <mc:Fallback xmlns="">
          <p:sp>
            <p:nvSpPr>
              <p:cNvPr id="8" name="TextBox 25"/>
              <p:cNvSpPr txBox="1">
                <a:spLocks noRot="1" noChangeAspect="1" noMove="1" noResize="1" noEditPoints="1" noAdjustHandles="1" noChangeArrowheads="1" noChangeShapeType="1" noTextEdit="1"/>
              </p:cNvSpPr>
              <p:nvPr/>
            </p:nvSpPr>
            <p:spPr>
              <a:xfrm>
                <a:off x="1209144" y="2998347"/>
                <a:ext cx="10093036" cy="645113"/>
              </a:xfrm>
              <a:prstGeom prst="rect">
                <a:avLst/>
              </a:prstGeom>
              <a:blipFill>
                <a:blip r:embed="rId4"/>
                <a:stretch>
                  <a:fillRect b="-8491"/>
                </a:stretch>
              </a:blipFill>
            </p:spPr>
            <p:txBody>
              <a:bodyPr/>
              <a:lstStyle/>
              <a:p>
                <a:r>
                  <a:rPr lang="de-DE">
                    <a:noFill/>
                  </a:rPr>
                  <a:t> </a:t>
                </a:r>
              </a:p>
            </p:txBody>
          </p:sp>
        </mc:Fallback>
      </mc:AlternateContent>
      <p:sp>
        <p:nvSpPr>
          <p:cNvPr id="11" name="Rechteck 10">
            <a:extLst>
              <a:ext uri="{FF2B5EF4-FFF2-40B4-BE49-F238E27FC236}">
                <a16:creationId xmlns:a16="http://schemas.microsoft.com/office/drawing/2014/main" id="{1A32590A-CBD3-4190-AF01-26509D91FA78}"/>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5">
            <p14:nvContentPartPr>
              <p14:cNvPr id="2" name="Freihand 1">
                <a:extLst>
                  <a:ext uri="{FF2B5EF4-FFF2-40B4-BE49-F238E27FC236}">
                    <a16:creationId xmlns:a16="http://schemas.microsoft.com/office/drawing/2014/main" id="{6172F71C-EB59-4FD5-B761-B1FFD0D1270A}"/>
                  </a:ext>
                </a:extLst>
              </p14:cNvPr>
              <p14:cNvContentPartPr/>
              <p14:nvPr/>
            </p14:nvContentPartPr>
            <p14:xfrm>
              <a:off x="1561080" y="3827587"/>
              <a:ext cx="7067520" cy="1135440"/>
            </p14:xfrm>
          </p:contentPart>
        </mc:Choice>
        <mc:Fallback xmlns="">
          <p:pic>
            <p:nvPicPr>
              <p:cNvPr id="2" name="Freihand 1">
                <a:extLst>
                  <a:ext uri="{FF2B5EF4-FFF2-40B4-BE49-F238E27FC236}">
                    <a16:creationId xmlns:a16="http://schemas.microsoft.com/office/drawing/2014/main" id="{6172F71C-EB59-4FD5-B761-B1FFD0D1270A}"/>
                  </a:ext>
                </a:extLst>
              </p:cNvPr>
              <p:cNvPicPr/>
              <p:nvPr/>
            </p:nvPicPr>
            <p:blipFill>
              <a:blip r:embed="rId6"/>
              <a:stretch>
                <a:fillRect/>
              </a:stretch>
            </p:blipFill>
            <p:spPr>
              <a:xfrm>
                <a:off x="1556760" y="3823267"/>
                <a:ext cx="7076160" cy="1144080"/>
              </a:xfrm>
              <a:prstGeom prst="rect">
                <a:avLst/>
              </a:prstGeom>
            </p:spPr>
          </p:pic>
        </mc:Fallback>
      </mc:AlternateContent>
    </p:spTree>
    <p:extLst>
      <p:ext uri="{BB962C8B-B14F-4D97-AF65-F5344CB8AC3E}">
        <p14:creationId xmlns:p14="http://schemas.microsoft.com/office/powerpoint/2010/main" val="206963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Arrow Connector 7"/>
          <p:cNvCxnSpPr/>
          <p:nvPr/>
        </p:nvCxnSpPr>
        <p:spPr>
          <a:xfrm flipV="1">
            <a:off x="2861652" y="2510536"/>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17"/>
              <p:cNvSpPr txBox="1"/>
              <p:nvPr/>
            </p:nvSpPr>
            <p:spPr>
              <a:xfrm>
                <a:off x="935823" y="2786202"/>
                <a:ext cx="2024840" cy="616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8" name="TextBox 17"/>
              <p:cNvSpPr txBox="1">
                <a:spLocks noRot="1" noChangeAspect="1" noMove="1" noResize="1" noEditPoints="1" noAdjustHandles="1" noChangeArrowheads="1" noChangeShapeType="1" noTextEdit="1"/>
              </p:cNvSpPr>
              <p:nvPr/>
            </p:nvSpPr>
            <p:spPr>
              <a:xfrm>
                <a:off x="935823" y="2786202"/>
                <a:ext cx="2024840" cy="616323"/>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 name="TextBox 18"/>
              <p:cNvSpPr txBox="1"/>
              <p:nvPr/>
            </p:nvSpPr>
            <p:spPr>
              <a:xfrm>
                <a:off x="1589609" y="4907080"/>
                <a:ext cx="675377" cy="616323"/>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9" name="TextBox 18"/>
              <p:cNvSpPr txBox="1">
                <a:spLocks noRot="1" noChangeAspect="1" noMove="1" noResize="1" noEditPoints="1" noAdjustHandles="1" noChangeArrowheads="1" noChangeShapeType="1" noTextEdit="1"/>
              </p:cNvSpPr>
              <p:nvPr/>
            </p:nvSpPr>
            <p:spPr>
              <a:xfrm>
                <a:off x="1589609" y="4907080"/>
                <a:ext cx="675377" cy="616323"/>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 name="TextBox 12"/>
              <p:cNvSpPr txBox="1"/>
              <p:nvPr/>
            </p:nvSpPr>
            <p:spPr>
              <a:xfrm>
                <a:off x="2535064" y="5013199"/>
                <a:ext cx="338554" cy="51020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3</m:t>
                          </m:r>
                        </m:num>
                        <m:den>
                          <m:r>
                            <a:rPr lang="de-DE" sz="1451" i="1">
                              <a:latin typeface="Cambria Math"/>
                            </a:rPr>
                            <m:t>2</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0" name="TextBox 12"/>
              <p:cNvSpPr txBox="1">
                <a:spLocks noRot="1" noChangeAspect="1" noMove="1" noResize="1" noEditPoints="1" noAdjustHandles="1" noChangeArrowheads="1" noChangeShapeType="1" noTextEdit="1"/>
              </p:cNvSpPr>
              <p:nvPr/>
            </p:nvSpPr>
            <p:spPr>
              <a:xfrm>
                <a:off x="2535064" y="5013199"/>
                <a:ext cx="338554" cy="510204"/>
              </a:xfrm>
              <a:prstGeom prst="rect">
                <a:avLst/>
              </a:prstGeom>
              <a:blipFill>
                <a:blip r:embed="rId5"/>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Box 19"/>
              <p:cNvSpPr txBox="1"/>
              <p:nvPr/>
            </p:nvSpPr>
            <p:spPr>
              <a:xfrm>
                <a:off x="2483420" y="3052567"/>
                <a:ext cx="338554"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de-DE" sz="1451" i="1">
                          <a:latin typeface="Cambria Math"/>
                        </a:rPr>
                        <m:t>5</m:t>
                      </m:r>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1" name="TextBox 19"/>
              <p:cNvSpPr txBox="1">
                <a:spLocks noRot="1" noChangeAspect="1" noMove="1" noResize="1" noEditPoints="1" noAdjustHandles="1" noChangeArrowheads="1" noChangeShapeType="1" noTextEdit="1"/>
              </p:cNvSpPr>
              <p:nvPr/>
            </p:nvSpPr>
            <p:spPr>
              <a:xfrm>
                <a:off x="2483420" y="3052567"/>
                <a:ext cx="338554" cy="315599"/>
              </a:xfrm>
              <a:prstGeom prst="rect">
                <a:avLst/>
              </a:prstGeom>
              <a:blipFill>
                <a:blip r:embed="rId6"/>
                <a:stretch>
                  <a:fillRect/>
                </a:stretch>
              </a:blipFill>
            </p:spPr>
            <p:txBody>
              <a:bodyPr/>
              <a:lstStyle/>
              <a:p>
                <a:r>
                  <a:rPr lang="de-DE">
                    <a:noFill/>
                  </a:rPr>
                  <a:t> </a:t>
                </a:r>
              </a:p>
            </p:txBody>
          </p:sp>
        </mc:Fallback>
      </mc:AlternateContent>
      <p:sp>
        <p:nvSpPr>
          <p:cNvPr id="12" name="TextBox 20"/>
          <p:cNvSpPr txBox="1"/>
          <p:nvPr/>
        </p:nvSpPr>
        <p:spPr>
          <a:xfrm>
            <a:off x="2534312" y="4032330"/>
            <a:ext cx="277640"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1" dirty="0">
                <a:latin typeface="Times New Roman" panose="02020603050405020304" pitchFamily="18" charset="0"/>
                <a:cs typeface="Times New Roman" panose="02020603050405020304" pitchFamily="18" charset="0"/>
              </a:rPr>
              <a:t>3</a:t>
            </a:r>
          </a:p>
        </p:txBody>
      </p:sp>
      <p:sp>
        <p:nvSpPr>
          <p:cNvPr id="13" name="TextBox 21"/>
          <p:cNvSpPr txBox="1"/>
          <p:nvPr/>
        </p:nvSpPr>
        <p:spPr>
          <a:xfrm>
            <a:off x="200848" y="4000029"/>
            <a:ext cx="2284856"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err="1">
                <a:latin typeface="Times New Roman" panose="02020603050405020304" pitchFamily="18" charset="0"/>
                <a:cs typeface="Times New Roman" panose="02020603050405020304" pitchFamily="18" charset="0"/>
              </a:rPr>
              <a:t>Relativer</a:t>
            </a:r>
            <a:r>
              <a:rPr lang="en-US" sz="1633">
                <a:latin typeface="Times New Roman" panose="02020603050405020304" pitchFamily="18" charset="0"/>
                <a:cs typeface="Times New Roman" panose="02020603050405020304" pitchFamily="18" charset="0"/>
              </a:rPr>
              <a:t> Weltmarktpreis</a:t>
            </a:r>
            <a:endParaRPr lang="en-US" sz="1814"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4" name="TextBox 14"/>
              <p:cNvSpPr txBox="1"/>
              <p:nvPr/>
            </p:nvSpPr>
            <p:spPr>
              <a:xfrm>
                <a:off x="3514827" y="4404745"/>
                <a:ext cx="3289096" cy="9505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Britische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Arbeiterin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Sie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verkaufen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633" i="1">
                            <a:latin typeface="Cambria Math" panose="02040503050406030204" pitchFamily="18" charset="0"/>
                          </a:rPr>
                        </m:ctrlPr>
                      </m:fPr>
                      <m:num>
                        <m:r>
                          <a:rPr lang="de-DE" sz="1633" i="1">
                            <a:latin typeface="Cambria Math"/>
                          </a:rPr>
                          <m:t>3</m:t>
                        </m:r>
                      </m:num>
                      <m:den>
                        <m:r>
                          <a:rPr lang="de-DE" sz="1633" i="1">
                            <a:latin typeface="Cambria Math"/>
                          </a:rPr>
                          <m:t>2</m:t>
                        </m:r>
                      </m:den>
                    </m:f>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14" name="TextBox 14"/>
              <p:cNvSpPr txBox="1">
                <a:spLocks noRot="1" noChangeAspect="1" noMove="1" noResize="1" noEditPoints="1" noAdjustHandles="1" noChangeArrowheads="1" noChangeShapeType="1" noTextEdit="1"/>
              </p:cNvSpPr>
              <p:nvPr/>
            </p:nvSpPr>
            <p:spPr>
              <a:xfrm>
                <a:off x="3514827" y="4404745"/>
                <a:ext cx="3289096" cy="950581"/>
              </a:xfrm>
              <a:prstGeom prst="rect">
                <a:avLst/>
              </a:prstGeom>
              <a:blipFill>
                <a:blip r:embed="rId7"/>
                <a:stretch>
                  <a:fillRect l="-1113" t="-2581" b="-1935"/>
                </a:stretch>
              </a:blipFill>
            </p:spPr>
            <p:txBody>
              <a:bodyPr/>
              <a:lstStyle/>
              <a:p>
                <a:r>
                  <a:rPr lang="de-DE">
                    <a:noFill/>
                  </a:rPr>
                  <a:t> </a:t>
                </a:r>
              </a:p>
            </p:txBody>
          </p:sp>
        </mc:Fallback>
      </mc:AlternateContent>
      <p:cxnSp>
        <p:nvCxnSpPr>
          <p:cNvPr id="15" name="Straight Connector 27"/>
          <p:cNvCxnSpPr/>
          <p:nvPr/>
        </p:nvCxnSpPr>
        <p:spPr>
          <a:xfrm flipH="1">
            <a:off x="2778708" y="525387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28"/>
          <p:cNvCxnSpPr/>
          <p:nvPr/>
        </p:nvCxnSpPr>
        <p:spPr>
          <a:xfrm flipH="1">
            <a:off x="2778708" y="420879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29"/>
          <p:cNvCxnSpPr/>
          <p:nvPr/>
        </p:nvCxnSpPr>
        <p:spPr>
          <a:xfrm flipH="1">
            <a:off x="2778708" y="3229029"/>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39"/>
          <p:cNvSpPr txBox="1"/>
          <p:nvPr/>
        </p:nvSpPr>
        <p:spPr>
          <a:xfrm>
            <a:off x="3646358" y="3206115"/>
            <a:ext cx="3411053" cy="84619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Portugiesischer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5 </a:t>
            </a:r>
            <a:r>
              <a:rPr lang="en-US" sz="1633" dirty="0" err="1">
                <a:latin typeface="Times New Roman" panose="02020603050405020304" pitchFamily="18" charset="0"/>
                <a:cs typeface="Times New Roman" panose="02020603050405020304" pitchFamily="18" charset="0"/>
              </a:rPr>
              <a:t>kaufen</a:t>
            </a:r>
            <a:endParaRPr lang="en-US" sz="1633" dirty="0">
              <a:latin typeface="Times New Roman" panose="02020603050405020304" pitchFamily="18" charset="0"/>
              <a:cs typeface="Times New Roman" panose="02020603050405020304" pitchFamily="18" charset="0"/>
            </a:endParaRPr>
          </a:p>
        </p:txBody>
      </p:sp>
      <p:sp>
        <p:nvSpPr>
          <p:cNvPr id="19" name="Curved Up Arrow 2"/>
          <p:cNvSpPr/>
          <p:nvPr/>
        </p:nvSpPr>
        <p:spPr>
          <a:xfrm rot="16200000">
            <a:off x="2725870" y="4540529"/>
            <a:ext cx="1055377" cy="39190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33">
              <a:solidFill>
                <a:schemeClr val="tx1"/>
              </a:solidFill>
              <a:latin typeface="Times New Roman" panose="02020603050405020304" pitchFamily="18" charset="0"/>
              <a:cs typeface="Times New Roman" panose="02020603050405020304" pitchFamily="18" charset="0"/>
            </a:endParaRPr>
          </a:p>
        </p:txBody>
      </p:sp>
      <p:sp>
        <p:nvSpPr>
          <p:cNvPr id="20" name="Curved Down Arrow 5"/>
          <p:cNvSpPr/>
          <p:nvPr/>
        </p:nvSpPr>
        <p:spPr>
          <a:xfrm rot="5400000">
            <a:off x="2752208" y="3513580"/>
            <a:ext cx="1004766" cy="389837"/>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33">
              <a:solidFill>
                <a:schemeClr val="tx1"/>
              </a:solidFill>
              <a:latin typeface="Times New Roman" panose="02020603050405020304" pitchFamily="18" charset="0"/>
              <a:cs typeface="Times New Roman" panose="02020603050405020304" pitchFamily="18" charset="0"/>
            </a:endParaRPr>
          </a:p>
        </p:txBody>
      </p:sp>
      <p:sp>
        <p:nvSpPr>
          <p:cNvPr id="21" name="Textfeld 20">
            <a:extLst>
              <a:ext uri="{FF2B5EF4-FFF2-40B4-BE49-F238E27FC236}">
                <a16:creationId xmlns:a16="http://schemas.microsoft.com/office/drawing/2014/main" id="{8A45090D-B55B-4F8B-98AB-723CCCBB75C1}"/>
              </a:ext>
            </a:extLst>
          </p:cNvPr>
          <p:cNvSpPr txBox="1">
            <a:spLocks/>
          </p:cNvSpPr>
          <p:nvPr/>
        </p:nvSpPr>
        <p:spPr>
          <a:xfrm>
            <a:off x="1847528" y="189863"/>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nach Spezialisierung gemäß der komparativen Kostenvorteile</a:t>
            </a: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3670B737-39BC-4D5F-A7D4-1106E4649FB6}"/>
                  </a:ext>
                </a:extLst>
              </p:cNvPr>
              <p:cNvSpPr txBox="1"/>
              <p:nvPr/>
            </p:nvSpPr>
            <p:spPr>
              <a:xfrm>
                <a:off x="1439489" y="1119816"/>
                <a:ext cx="8280322" cy="794141"/>
              </a:xfrm>
              <a:prstGeom prst="rect">
                <a:avLst/>
              </a:prstGeom>
              <a:noFill/>
            </p:spPr>
            <p:txBody>
              <a:bodyPr wrap="square" rtlCol="0">
                <a:noAutofit/>
              </a:bodyPr>
              <a:lstStyle/>
              <a:p>
                <a:r>
                  <a:rPr lang="de-DE" dirty="0">
                    <a:latin typeface="Times New Roman" panose="02020603050405020304" pitchFamily="18" charset="0"/>
                    <a:cs typeface="Times New Roman" panose="02020603050405020304" pitchFamily="18" charset="0"/>
                  </a:rPr>
                  <a:t>Wohlfahrtsgewinne, wenn der relative Weltmarktpreis zwischen den relativen Preisen der Handelspartner liegt. Angenommen </a:t>
                </a:r>
                <a14:m>
                  <m:oMath xmlns:m="http://schemas.openxmlformats.org/officeDocument/2006/math">
                    <m:r>
                      <a:rPr lang="de-DE" b="0" i="0" smtClean="0">
                        <a:latin typeface="Cambria Math" panose="02040503050406030204" pitchFamily="18" charset="0"/>
                      </a:rPr>
                      <m:t>5&gt;</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𝑃</m:t>
                            </m:r>
                          </m:e>
                          <m:sub>
                            <m:r>
                              <a:rPr lang="de-DE" b="0" i="1" smtClean="0">
                                <a:latin typeface="Cambria Math" panose="02040503050406030204" pitchFamily="18" charset="0"/>
                              </a:rPr>
                              <m:t>𝑊</m:t>
                            </m:r>
                          </m:sub>
                        </m:sSub>
                      </m:num>
                      <m:den>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b="0" i="1" smtClean="0">
                                <a:latin typeface="Cambria Math" panose="02040503050406030204" pitchFamily="18" charset="0"/>
                              </a:rPr>
                              <m:t>𝐾</m:t>
                            </m:r>
                          </m:sub>
                        </m:sSub>
                      </m:den>
                    </m:f>
                    <m:r>
                      <a:rPr lang="de-DE" i="1">
                        <a:latin typeface="Cambria Math" panose="02040503050406030204" pitchFamily="18" charset="0"/>
                      </a:rPr>
                      <m:t>=3</m:t>
                    </m:r>
                    <m:r>
                      <a:rPr lang="de-DE" b="0" i="1" smtClean="0">
                        <a:latin typeface="Cambria Math" panose="02040503050406030204" pitchFamily="18" charset="0"/>
                      </a:rPr>
                      <m:t>&gt;</m:t>
                    </m:r>
                    <m:f>
                      <m:fPr>
                        <m:ctrlPr>
                          <a:rPr lang="de-DE" b="0" i="1" smtClean="0">
                            <a:latin typeface="Cambria Math" panose="02040503050406030204" pitchFamily="18" charset="0"/>
                          </a:rPr>
                        </m:ctrlPr>
                      </m:fPr>
                      <m:num>
                        <m:r>
                          <a:rPr lang="de-DE" b="0" i="1" smtClean="0">
                            <a:latin typeface="Cambria Math" panose="02040503050406030204" pitchFamily="18" charset="0"/>
                          </a:rPr>
                          <m:t>3</m:t>
                        </m:r>
                      </m:num>
                      <m:den>
                        <m:r>
                          <a:rPr lang="de-DE" b="0" i="1" smtClean="0">
                            <a:latin typeface="Cambria Math" panose="02040503050406030204" pitchFamily="18" charset="0"/>
                          </a:rPr>
                          <m:t>2</m:t>
                        </m:r>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2" name="Textfeld 1">
                <a:extLst>
                  <a:ext uri="{FF2B5EF4-FFF2-40B4-BE49-F238E27FC236}">
                    <a16:creationId xmlns:a16="http://schemas.microsoft.com/office/drawing/2014/main" id="{3670B737-39BC-4D5F-A7D4-1106E4649FB6}"/>
                  </a:ext>
                </a:extLst>
              </p:cNvPr>
              <p:cNvSpPr txBox="1">
                <a:spLocks noRot="1" noChangeAspect="1" noMove="1" noResize="1" noEditPoints="1" noAdjustHandles="1" noChangeArrowheads="1" noChangeShapeType="1" noTextEdit="1"/>
              </p:cNvSpPr>
              <p:nvPr/>
            </p:nvSpPr>
            <p:spPr>
              <a:xfrm>
                <a:off x="1439489" y="1119816"/>
                <a:ext cx="8280322" cy="794141"/>
              </a:xfrm>
              <a:prstGeom prst="rect">
                <a:avLst/>
              </a:prstGeom>
              <a:blipFill>
                <a:blip r:embed="rId8"/>
                <a:stretch>
                  <a:fillRect l="-589" t="-4615" b="-769"/>
                </a:stretch>
              </a:blipFill>
            </p:spPr>
            <p:txBody>
              <a:bodyPr/>
              <a:lstStyle/>
              <a:p>
                <a:r>
                  <a:rPr lang="de-DE">
                    <a:noFill/>
                  </a:rPr>
                  <a:t> </a:t>
                </a:r>
              </a:p>
            </p:txBody>
          </p:sp>
        </mc:Fallback>
      </mc:AlternateContent>
      <p:sp>
        <p:nvSpPr>
          <p:cNvPr id="3" name="Rechteck 2"/>
          <p:cNvSpPr/>
          <p:nvPr/>
        </p:nvSpPr>
        <p:spPr>
          <a:xfrm>
            <a:off x="211135" y="2729401"/>
            <a:ext cx="1514168"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Portugal: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relativer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Preis</a:t>
            </a:r>
            <a:r>
              <a:rPr lang="en-US" dirty="0">
                <a:latin typeface="Times New Roman" panose="02020603050405020304" pitchFamily="18" charset="0"/>
                <a:cs typeface="Times New Roman" panose="02020603050405020304" pitchFamily="18" charset="0"/>
              </a:rPr>
              <a:t> </a:t>
            </a:r>
            <a:endParaRPr lang="de-DE" dirty="0"/>
          </a:p>
        </p:txBody>
      </p:sp>
      <p:sp>
        <p:nvSpPr>
          <p:cNvPr id="4" name="Rechteck 3"/>
          <p:cNvSpPr/>
          <p:nvPr/>
        </p:nvSpPr>
        <p:spPr>
          <a:xfrm>
            <a:off x="227248" y="4871383"/>
            <a:ext cx="1514168"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UK: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relativer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Preis</a:t>
            </a:r>
            <a:r>
              <a:rPr lang="en-US" dirty="0">
                <a:latin typeface="Times New Roman" panose="02020603050405020304" pitchFamily="18" charset="0"/>
                <a:cs typeface="Times New Roman" panose="02020603050405020304" pitchFamily="18" charset="0"/>
              </a:rPr>
              <a:t> </a:t>
            </a:r>
            <a:endParaRPr lang="de-DE" dirty="0"/>
          </a:p>
        </p:txBody>
      </p:sp>
      <p:sp>
        <p:nvSpPr>
          <p:cNvPr id="23" name="Rechteck 22">
            <a:extLst>
              <a:ext uri="{FF2B5EF4-FFF2-40B4-BE49-F238E27FC236}">
                <a16:creationId xmlns:a16="http://schemas.microsoft.com/office/drawing/2014/main" id="{6B0EDFF4-64F2-4D9B-B183-D4A48ECA5A93}"/>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9">
            <p14:nvContentPartPr>
              <p14:cNvPr id="26" name="Freihand 25">
                <a:extLst>
                  <a:ext uri="{FF2B5EF4-FFF2-40B4-BE49-F238E27FC236}">
                    <a16:creationId xmlns:a16="http://schemas.microsoft.com/office/drawing/2014/main" id="{EA6A5A17-3B54-4944-BADA-F9A3F698873E}"/>
                  </a:ext>
                </a:extLst>
              </p14:cNvPr>
              <p14:cNvContentPartPr/>
              <p14:nvPr/>
            </p14:nvContentPartPr>
            <p14:xfrm>
              <a:off x="5590200" y="489307"/>
              <a:ext cx="2432520" cy="106920"/>
            </p14:xfrm>
          </p:contentPart>
        </mc:Choice>
        <mc:Fallback xmlns="">
          <p:pic>
            <p:nvPicPr>
              <p:cNvPr id="26" name="Freihand 25">
                <a:extLst>
                  <a:ext uri="{FF2B5EF4-FFF2-40B4-BE49-F238E27FC236}">
                    <a16:creationId xmlns:a16="http://schemas.microsoft.com/office/drawing/2014/main" id="{EA6A5A17-3B54-4944-BADA-F9A3F698873E}"/>
                  </a:ext>
                </a:extLst>
              </p:cNvPr>
              <p:cNvPicPr/>
              <p:nvPr/>
            </p:nvPicPr>
            <p:blipFill>
              <a:blip r:embed="rId10"/>
              <a:stretch>
                <a:fillRect/>
              </a:stretch>
            </p:blipFill>
            <p:spPr>
              <a:xfrm>
                <a:off x="5585880" y="484987"/>
                <a:ext cx="24411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8" name="Freihand 47">
                <a:extLst>
                  <a:ext uri="{FF2B5EF4-FFF2-40B4-BE49-F238E27FC236}">
                    <a16:creationId xmlns:a16="http://schemas.microsoft.com/office/drawing/2014/main" id="{CF648C10-CA5F-406A-85E2-6D217BA80615}"/>
                  </a:ext>
                </a:extLst>
              </p14:cNvPr>
              <p14:cNvContentPartPr/>
              <p14:nvPr/>
            </p14:nvContentPartPr>
            <p14:xfrm>
              <a:off x="5480400" y="1333867"/>
              <a:ext cx="897120" cy="750240"/>
            </p14:xfrm>
          </p:contentPart>
        </mc:Choice>
        <mc:Fallback xmlns="">
          <p:pic>
            <p:nvPicPr>
              <p:cNvPr id="48" name="Freihand 47">
                <a:extLst>
                  <a:ext uri="{FF2B5EF4-FFF2-40B4-BE49-F238E27FC236}">
                    <a16:creationId xmlns:a16="http://schemas.microsoft.com/office/drawing/2014/main" id="{CF648C10-CA5F-406A-85E2-6D217BA80615}"/>
                  </a:ext>
                </a:extLst>
              </p:cNvPr>
              <p:cNvPicPr/>
              <p:nvPr/>
            </p:nvPicPr>
            <p:blipFill>
              <a:blip r:embed="rId12"/>
              <a:stretch>
                <a:fillRect/>
              </a:stretch>
            </p:blipFill>
            <p:spPr>
              <a:xfrm>
                <a:off x="5476080" y="1329547"/>
                <a:ext cx="905760" cy="758880"/>
              </a:xfrm>
              <a:prstGeom prst="rect">
                <a:avLst/>
              </a:prstGeom>
            </p:spPr>
          </p:pic>
        </mc:Fallback>
      </mc:AlternateContent>
      <p:grpSp>
        <p:nvGrpSpPr>
          <p:cNvPr id="51" name="Gruppieren 50">
            <a:extLst>
              <a:ext uri="{FF2B5EF4-FFF2-40B4-BE49-F238E27FC236}">
                <a16:creationId xmlns:a16="http://schemas.microsoft.com/office/drawing/2014/main" id="{DF5B1CEC-9188-4394-B1BC-3BA552A1B3FD}"/>
              </a:ext>
            </a:extLst>
          </p:cNvPr>
          <p:cNvGrpSpPr/>
          <p:nvPr/>
        </p:nvGrpSpPr>
        <p:grpSpPr>
          <a:xfrm>
            <a:off x="9560640" y="538627"/>
            <a:ext cx="2186280" cy="896760"/>
            <a:chOff x="9560640" y="538627"/>
            <a:chExt cx="2186280" cy="896760"/>
          </a:xfrm>
        </p:grpSpPr>
        <mc:AlternateContent xmlns:mc="http://schemas.openxmlformats.org/markup-compatibility/2006" xmlns:p14="http://schemas.microsoft.com/office/powerpoint/2010/main">
          <mc:Choice Requires="p14">
            <p:contentPart p14:bwMode="auto" r:id="rId13">
              <p14:nvContentPartPr>
                <p14:cNvPr id="27" name="Freihand 26">
                  <a:extLst>
                    <a:ext uri="{FF2B5EF4-FFF2-40B4-BE49-F238E27FC236}">
                      <a16:creationId xmlns:a16="http://schemas.microsoft.com/office/drawing/2014/main" id="{3FE07F6B-6ECE-43CC-BC11-D78E5E74377E}"/>
                    </a:ext>
                  </a:extLst>
                </p14:cNvPr>
                <p14:cNvContentPartPr/>
                <p14:nvPr/>
              </p14:nvContentPartPr>
              <p14:xfrm>
                <a:off x="9777000" y="767587"/>
                <a:ext cx="212760" cy="142920"/>
              </p14:xfrm>
            </p:contentPart>
          </mc:Choice>
          <mc:Fallback xmlns="">
            <p:pic>
              <p:nvPicPr>
                <p:cNvPr id="27" name="Freihand 26">
                  <a:extLst>
                    <a:ext uri="{FF2B5EF4-FFF2-40B4-BE49-F238E27FC236}">
                      <a16:creationId xmlns:a16="http://schemas.microsoft.com/office/drawing/2014/main" id="{3FE07F6B-6ECE-43CC-BC11-D78E5E74377E}"/>
                    </a:ext>
                  </a:extLst>
                </p:cNvPr>
                <p:cNvPicPr/>
                <p:nvPr/>
              </p:nvPicPr>
              <p:blipFill>
                <a:blip r:embed="rId14"/>
                <a:stretch>
                  <a:fillRect/>
                </a:stretch>
              </p:blipFill>
              <p:spPr>
                <a:xfrm>
                  <a:off x="9772680" y="763267"/>
                  <a:ext cx="2214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8" name="Freihand 27">
                  <a:extLst>
                    <a:ext uri="{FF2B5EF4-FFF2-40B4-BE49-F238E27FC236}">
                      <a16:creationId xmlns:a16="http://schemas.microsoft.com/office/drawing/2014/main" id="{60E59278-83EB-4457-9A89-68C58E9F8B6C}"/>
                    </a:ext>
                  </a:extLst>
                </p14:cNvPr>
                <p14:cNvContentPartPr/>
                <p14:nvPr/>
              </p14:nvContentPartPr>
              <p14:xfrm>
                <a:off x="10036920" y="736987"/>
                <a:ext cx="113760" cy="143640"/>
              </p14:xfrm>
            </p:contentPart>
          </mc:Choice>
          <mc:Fallback xmlns="">
            <p:pic>
              <p:nvPicPr>
                <p:cNvPr id="28" name="Freihand 27">
                  <a:extLst>
                    <a:ext uri="{FF2B5EF4-FFF2-40B4-BE49-F238E27FC236}">
                      <a16:creationId xmlns:a16="http://schemas.microsoft.com/office/drawing/2014/main" id="{60E59278-83EB-4457-9A89-68C58E9F8B6C}"/>
                    </a:ext>
                  </a:extLst>
                </p:cNvPr>
                <p:cNvPicPr/>
                <p:nvPr/>
              </p:nvPicPr>
              <p:blipFill>
                <a:blip r:embed="rId16"/>
                <a:stretch>
                  <a:fillRect/>
                </a:stretch>
              </p:blipFill>
              <p:spPr>
                <a:xfrm>
                  <a:off x="10032600" y="732667"/>
                  <a:ext cx="12240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9" name="Freihand 28">
                  <a:extLst>
                    <a:ext uri="{FF2B5EF4-FFF2-40B4-BE49-F238E27FC236}">
                      <a16:creationId xmlns:a16="http://schemas.microsoft.com/office/drawing/2014/main" id="{0269D19D-BED3-4848-843C-D97EEF6F9E44}"/>
                    </a:ext>
                  </a:extLst>
                </p14:cNvPr>
                <p14:cNvContentPartPr/>
                <p14:nvPr/>
              </p14:nvContentPartPr>
              <p14:xfrm>
                <a:off x="10102440" y="837787"/>
                <a:ext cx="91440" cy="33480"/>
              </p14:xfrm>
            </p:contentPart>
          </mc:Choice>
          <mc:Fallback xmlns="">
            <p:pic>
              <p:nvPicPr>
                <p:cNvPr id="29" name="Freihand 28">
                  <a:extLst>
                    <a:ext uri="{FF2B5EF4-FFF2-40B4-BE49-F238E27FC236}">
                      <a16:creationId xmlns:a16="http://schemas.microsoft.com/office/drawing/2014/main" id="{0269D19D-BED3-4848-843C-D97EEF6F9E44}"/>
                    </a:ext>
                  </a:extLst>
                </p:cNvPr>
                <p:cNvPicPr/>
                <p:nvPr/>
              </p:nvPicPr>
              <p:blipFill>
                <a:blip r:embed="rId18"/>
                <a:stretch>
                  <a:fillRect/>
                </a:stretch>
              </p:blipFill>
              <p:spPr>
                <a:xfrm>
                  <a:off x="10098120" y="833467"/>
                  <a:ext cx="10008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1" name="Freihand 30">
                  <a:extLst>
                    <a:ext uri="{FF2B5EF4-FFF2-40B4-BE49-F238E27FC236}">
                      <a16:creationId xmlns:a16="http://schemas.microsoft.com/office/drawing/2014/main" id="{C244AB0C-E2BB-4835-9F8E-C9E5244F7325}"/>
                    </a:ext>
                  </a:extLst>
                </p14:cNvPr>
                <p14:cNvContentPartPr/>
                <p14:nvPr/>
              </p14:nvContentPartPr>
              <p14:xfrm>
                <a:off x="10419600" y="658867"/>
                <a:ext cx="214200" cy="255600"/>
              </p14:xfrm>
            </p:contentPart>
          </mc:Choice>
          <mc:Fallback xmlns="">
            <p:pic>
              <p:nvPicPr>
                <p:cNvPr id="31" name="Freihand 30">
                  <a:extLst>
                    <a:ext uri="{FF2B5EF4-FFF2-40B4-BE49-F238E27FC236}">
                      <a16:creationId xmlns:a16="http://schemas.microsoft.com/office/drawing/2014/main" id="{C244AB0C-E2BB-4835-9F8E-C9E5244F7325}"/>
                    </a:ext>
                  </a:extLst>
                </p:cNvPr>
                <p:cNvPicPr/>
                <p:nvPr/>
              </p:nvPicPr>
              <p:blipFill>
                <a:blip r:embed="rId20"/>
                <a:stretch>
                  <a:fillRect/>
                </a:stretch>
              </p:blipFill>
              <p:spPr>
                <a:xfrm>
                  <a:off x="10415280" y="654547"/>
                  <a:ext cx="222840" cy="2642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 name="Freihand 31">
                  <a:extLst>
                    <a:ext uri="{FF2B5EF4-FFF2-40B4-BE49-F238E27FC236}">
                      <a16:creationId xmlns:a16="http://schemas.microsoft.com/office/drawing/2014/main" id="{D6ED0A8A-F3C5-45A9-BD29-AB4D43E8BAC2}"/>
                    </a:ext>
                  </a:extLst>
                </p14:cNvPr>
                <p14:cNvContentPartPr/>
                <p14:nvPr/>
              </p14:nvContentPartPr>
              <p14:xfrm>
                <a:off x="10741080" y="681187"/>
                <a:ext cx="217080" cy="157680"/>
              </p14:xfrm>
            </p:contentPart>
          </mc:Choice>
          <mc:Fallback xmlns="">
            <p:pic>
              <p:nvPicPr>
                <p:cNvPr id="32" name="Freihand 31">
                  <a:extLst>
                    <a:ext uri="{FF2B5EF4-FFF2-40B4-BE49-F238E27FC236}">
                      <a16:creationId xmlns:a16="http://schemas.microsoft.com/office/drawing/2014/main" id="{D6ED0A8A-F3C5-45A9-BD29-AB4D43E8BAC2}"/>
                    </a:ext>
                  </a:extLst>
                </p:cNvPr>
                <p:cNvPicPr/>
                <p:nvPr/>
              </p:nvPicPr>
              <p:blipFill>
                <a:blip r:embed="rId22"/>
                <a:stretch>
                  <a:fillRect/>
                </a:stretch>
              </p:blipFill>
              <p:spPr>
                <a:xfrm>
                  <a:off x="10736760" y="676867"/>
                  <a:ext cx="2257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3" name="Freihand 32">
                  <a:extLst>
                    <a:ext uri="{FF2B5EF4-FFF2-40B4-BE49-F238E27FC236}">
                      <a16:creationId xmlns:a16="http://schemas.microsoft.com/office/drawing/2014/main" id="{348B6E13-7B74-4AC5-9935-92F276434731}"/>
                    </a:ext>
                  </a:extLst>
                </p14:cNvPr>
                <p14:cNvContentPartPr/>
                <p14:nvPr/>
              </p14:nvContentPartPr>
              <p14:xfrm>
                <a:off x="10995600" y="750667"/>
                <a:ext cx="286200" cy="84600"/>
              </p14:xfrm>
            </p:contentPart>
          </mc:Choice>
          <mc:Fallback xmlns="">
            <p:pic>
              <p:nvPicPr>
                <p:cNvPr id="33" name="Freihand 32">
                  <a:extLst>
                    <a:ext uri="{FF2B5EF4-FFF2-40B4-BE49-F238E27FC236}">
                      <a16:creationId xmlns:a16="http://schemas.microsoft.com/office/drawing/2014/main" id="{348B6E13-7B74-4AC5-9935-92F276434731}"/>
                    </a:ext>
                  </a:extLst>
                </p:cNvPr>
                <p:cNvPicPr/>
                <p:nvPr/>
              </p:nvPicPr>
              <p:blipFill>
                <a:blip r:embed="rId24"/>
                <a:stretch>
                  <a:fillRect/>
                </a:stretch>
              </p:blipFill>
              <p:spPr>
                <a:xfrm>
                  <a:off x="10991280" y="746347"/>
                  <a:ext cx="29484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4" name="Freihand 33">
                  <a:extLst>
                    <a:ext uri="{FF2B5EF4-FFF2-40B4-BE49-F238E27FC236}">
                      <a16:creationId xmlns:a16="http://schemas.microsoft.com/office/drawing/2014/main" id="{D203E741-9039-4470-9A0A-0C8ABB84D82D}"/>
                    </a:ext>
                  </a:extLst>
                </p14:cNvPr>
                <p14:cNvContentPartPr/>
                <p14:nvPr/>
              </p14:nvContentPartPr>
              <p14:xfrm>
                <a:off x="11258400" y="682987"/>
                <a:ext cx="360" cy="360"/>
              </p14:xfrm>
            </p:contentPart>
          </mc:Choice>
          <mc:Fallback xmlns="">
            <p:pic>
              <p:nvPicPr>
                <p:cNvPr id="34" name="Freihand 33">
                  <a:extLst>
                    <a:ext uri="{FF2B5EF4-FFF2-40B4-BE49-F238E27FC236}">
                      <a16:creationId xmlns:a16="http://schemas.microsoft.com/office/drawing/2014/main" id="{D203E741-9039-4470-9A0A-0C8ABB84D82D}"/>
                    </a:ext>
                  </a:extLst>
                </p:cNvPr>
                <p:cNvPicPr/>
                <p:nvPr/>
              </p:nvPicPr>
              <p:blipFill>
                <a:blip r:embed="rId26"/>
                <a:stretch>
                  <a:fillRect/>
                </a:stretch>
              </p:blipFill>
              <p:spPr>
                <a:xfrm>
                  <a:off x="11254080" y="6786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5" name="Freihand 34">
                  <a:extLst>
                    <a:ext uri="{FF2B5EF4-FFF2-40B4-BE49-F238E27FC236}">
                      <a16:creationId xmlns:a16="http://schemas.microsoft.com/office/drawing/2014/main" id="{0BF63DC7-2905-4518-8FFA-DD122F1BE26C}"/>
                    </a:ext>
                  </a:extLst>
                </p14:cNvPr>
                <p14:cNvContentPartPr/>
                <p14:nvPr/>
              </p14:nvContentPartPr>
              <p14:xfrm>
                <a:off x="11354160" y="644107"/>
                <a:ext cx="169560" cy="293400"/>
              </p14:xfrm>
            </p:contentPart>
          </mc:Choice>
          <mc:Fallback xmlns="">
            <p:pic>
              <p:nvPicPr>
                <p:cNvPr id="35" name="Freihand 34">
                  <a:extLst>
                    <a:ext uri="{FF2B5EF4-FFF2-40B4-BE49-F238E27FC236}">
                      <a16:creationId xmlns:a16="http://schemas.microsoft.com/office/drawing/2014/main" id="{0BF63DC7-2905-4518-8FFA-DD122F1BE26C}"/>
                    </a:ext>
                  </a:extLst>
                </p:cNvPr>
                <p:cNvPicPr/>
                <p:nvPr/>
              </p:nvPicPr>
              <p:blipFill>
                <a:blip r:embed="rId28"/>
                <a:stretch>
                  <a:fillRect/>
                </a:stretch>
              </p:blipFill>
              <p:spPr>
                <a:xfrm>
                  <a:off x="11349840" y="639787"/>
                  <a:ext cx="17820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7" name="Freihand 36">
                  <a:extLst>
                    <a:ext uri="{FF2B5EF4-FFF2-40B4-BE49-F238E27FC236}">
                      <a16:creationId xmlns:a16="http://schemas.microsoft.com/office/drawing/2014/main" id="{3DB12484-9ECA-47E1-ABC8-3F431F0EF46E}"/>
                    </a:ext>
                  </a:extLst>
                </p14:cNvPr>
                <p14:cNvContentPartPr/>
                <p14:nvPr/>
              </p14:nvContentPartPr>
              <p14:xfrm>
                <a:off x="9717240" y="1205707"/>
                <a:ext cx="25920" cy="163440"/>
              </p14:xfrm>
            </p:contentPart>
          </mc:Choice>
          <mc:Fallback xmlns="">
            <p:pic>
              <p:nvPicPr>
                <p:cNvPr id="37" name="Freihand 36">
                  <a:extLst>
                    <a:ext uri="{FF2B5EF4-FFF2-40B4-BE49-F238E27FC236}">
                      <a16:creationId xmlns:a16="http://schemas.microsoft.com/office/drawing/2014/main" id="{3DB12484-9ECA-47E1-ABC8-3F431F0EF46E}"/>
                    </a:ext>
                  </a:extLst>
                </p:cNvPr>
                <p:cNvPicPr/>
                <p:nvPr/>
              </p:nvPicPr>
              <p:blipFill>
                <a:blip r:embed="rId30"/>
                <a:stretch>
                  <a:fillRect/>
                </a:stretch>
              </p:blipFill>
              <p:spPr>
                <a:xfrm>
                  <a:off x="9712920" y="1201387"/>
                  <a:ext cx="345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8" name="Freihand 37">
                  <a:extLst>
                    <a:ext uri="{FF2B5EF4-FFF2-40B4-BE49-F238E27FC236}">
                      <a16:creationId xmlns:a16="http://schemas.microsoft.com/office/drawing/2014/main" id="{033E9495-4C41-4EFD-8F4E-DE428442A38F}"/>
                    </a:ext>
                  </a:extLst>
                </p14:cNvPr>
                <p14:cNvContentPartPr/>
                <p14:nvPr/>
              </p14:nvContentPartPr>
              <p14:xfrm>
                <a:off x="9662160" y="1172947"/>
                <a:ext cx="211320" cy="119520"/>
              </p14:xfrm>
            </p:contentPart>
          </mc:Choice>
          <mc:Fallback xmlns="">
            <p:pic>
              <p:nvPicPr>
                <p:cNvPr id="38" name="Freihand 37">
                  <a:extLst>
                    <a:ext uri="{FF2B5EF4-FFF2-40B4-BE49-F238E27FC236}">
                      <a16:creationId xmlns:a16="http://schemas.microsoft.com/office/drawing/2014/main" id="{033E9495-4C41-4EFD-8F4E-DE428442A38F}"/>
                    </a:ext>
                  </a:extLst>
                </p:cNvPr>
                <p:cNvPicPr/>
                <p:nvPr/>
              </p:nvPicPr>
              <p:blipFill>
                <a:blip r:embed="rId32"/>
                <a:stretch>
                  <a:fillRect/>
                </a:stretch>
              </p:blipFill>
              <p:spPr>
                <a:xfrm>
                  <a:off x="9657840" y="1168627"/>
                  <a:ext cx="21996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9" name="Freihand 38">
                  <a:extLst>
                    <a:ext uri="{FF2B5EF4-FFF2-40B4-BE49-F238E27FC236}">
                      <a16:creationId xmlns:a16="http://schemas.microsoft.com/office/drawing/2014/main" id="{9A267A4B-BE26-470D-9AD2-CD31650F0CD4}"/>
                    </a:ext>
                  </a:extLst>
                </p14:cNvPr>
                <p14:cNvContentPartPr/>
                <p14:nvPr/>
              </p14:nvContentPartPr>
              <p14:xfrm>
                <a:off x="9951960" y="1147387"/>
                <a:ext cx="187560" cy="188280"/>
              </p14:xfrm>
            </p:contentPart>
          </mc:Choice>
          <mc:Fallback xmlns="">
            <p:pic>
              <p:nvPicPr>
                <p:cNvPr id="39" name="Freihand 38">
                  <a:extLst>
                    <a:ext uri="{FF2B5EF4-FFF2-40B4-BE49-F238E27FC236}">
                      <a16:creationId xmlns:a16="http://schemas.microsoft.com/office/drawing/2014/main" id="{9A267A4B-BE26-470D-9AD2-CD31650F0CD4}"/>
                    </a:ext>
                  </a:extLst>
                </p:cNvPr>
                <p:cNvPicPr/>
                <p:nvPr/>
              </p:nvPicPr>
              <p:blipFill>
                <a:blip r:embed="rId34"/>
                <a:stretch>
                  <a:fillRect/>
                </a:stretch>
              </p:blipFill>
              <p:spPr>
                <a:xfrm>
                  <a:off x="9947640" y="1143067"/>
                  <a:ext cx="19620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0" name="Freihand 39">
                  <a:extLst>
                    <a:ext uri="{FF2B5EF4-FFF2-40B4-BE49-F238E27FC236}">
                      <a16:creationId xmlns:a16="http://schemas.microsoft.com/office/drawing/2014/main" id="{1ABD128B-3DC8-43F8-99D7-7422DB043336}"/>
                    </a:ext>
                  </a:extLst>
                </p14:cNvPr>
                <p14:cNvContentPartPr/>
                <p14:nvPr/>
              </p14:nvContentPartPr>
              <p14:xfrm>
                <a:off x="10301520" y="1112827"/>
                <a:ext cx="206280" cy="270720"/>
              </p14:xfrm>
            </p:contentPart>
          </mc:Choice>
          <mc:Fallback xmlns="">
            <p:pic>
              <p:nvPicPr>
                <p:cNvPr id="40" name="Freihand 39">
                  <a:extLst>
                    <a:ext uri="{FF2B5EF4-FFF2-40B4-BE49-F238E27FC236}">
                      <a16:creationId xmlns:a16="http://schemas.microsoft.com/office/drawing/2014/main" id="{1ABD128B-3DC8-43F8-99D7-7422DB043336}"/>
                    </a:ext>
                  </a:extLst>
                </p:cNvPr>
                <p:cNvPicPr/>
                <p:nvPr/>
              </p:nvPicPr>
              <p:blipFill>
                <a:blip r:embed="rId36"/>
                <a:stretch>
                  <a:fillRect/>
                </a:stretch>
              </p:blipFill>
              <p:spPr>
                <a:xfrm>
                  <a:off x="10297200" y="1108507"/>
                  <a:ext cx="21492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1" name="Freihand 40">
                  <a:extLst>
                    <a:ext uri="{FF2B5EF4-FFF2-40B4-BE49-F238E27FC236}">
                      <a16:creationId xmlns:a16="http://schemas.microsoft.com/office/drawing/2014/main" id="{BE39DB5C-2F32-4D82-8CEE-DADE3DAAA9F5}"/>
                    </a:ext>
                  </a:extLst>
                </p14:cNvPr>
                <p14:cNvContentPartPr/>
                <p14:nvPr/>
              </p14:nvContentPartPr>
              <p14:xfrm>
                <a:off x="10631280" y="1142707"/>
                <a:ext cx="150840" cy="140400"/>
              </p14:xfrm>
            </p:contentPart>
          </mc:Choice>
          <mc:Fallback xmlns="">
            <p:pic>
              <p:nvPicPr>
                <p:cNvPr id="41" name="Freihand 40">
                  <a:extLst>
                    <a:ext uri="{FF2B5EF4-FFF2-40B4-BE49-F238E27FC236}">
                      <a16:creationId xmlns:a16="http://schemas.microsoft.com/office/drawing/2014/main" id="{BE39DB5C-2F32-4D82-8CEE-DADE3DAAA9F5}"/>
                    </a:ext>
                  </a:extLst>
                </p:cNvPr>
                <p:cNvPicPr/>
                <p:nvPr/>
              </p:nvPicPr>
              <p:blipFill>
                <a:blip r:embed="rId38"/>
                <a:stretch>
                  <a:fillRect/>
                </a:stretch>
              </p:blipFill>
              <p:spPr>
                <a:xfrm>
                  <a:off x="10626960" y="1138387"/>
                  <a:ext cx="15948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2" name="Freihand 41">
                  <a:extLst>
                    <a:ext uri="{FF2B5EF4-FFF2-40B4-BE49-F238E27FC236}">
                      <a16:creationId xmlns:a16="http://schemas.microsoft.com/office/drawing/2014/main" id="{B176F741-ED29-4FCE-9458-6C32C6E90614}"/>
                    </a:ext>
                  </a:extLst>
                </p14:cNvPr>
                <p14:cNvContentPartPr/>
                <p14:nvPr/>
              </p14:nvContentPartPr>
              <p14:xfrm>
                <a:off x="10713720" y="1234867"/>
                <a:ext cx="72720" cy="44280"/>
              </p14:xfrm>
            </p:contentPart>
          </mc:Choice>
          <mc:Fallback xmlns="">
            <p:pic>
              <p:nvPicPr>
                <p:cNvPr id="42" name="Freihand 41">
                  <a:extLst>
                    <a:ext uri="{FF2B5EF4-FFF2-40B4-BE49-F238E27FC236}">
                      <a16:creationId xmlns:a16="http://schemas.microsoft.com/office/drawing/2014/main" id="{B176F741-ED29-4FCE-9458-6C32C6E90614}"/>
                    </a:ext>
                  </a:extLst>
                </p:cNvPr>
                <p:cNvPicPr/>
                <p:nvPr/>
              </p:nvPicPr>
              <p:blipFill>
                <a:blip r:embed="rId40"/>
                <a:stretch>
                  <a:fillRect/>
                </a:stretch>
              </p:blipFill>
              <p:spPr>
                <a:xfrm>
                  <a:off x="10709400" y="1230547"/>
                  <a:ext cx="8136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43" name="Freihand 42">
                  <a:extLst>
                    <a:ext uri="{FF2B5EF4-FFF2-40B4-BE49-F238E27FC236}">
                      <a16:creationId xmlns:a16="http://schemas.microsoft.com/office/drawing/2014/main" id="{CA546A3D-7100-4FCC-81CD-9A8D1F95D085}"/>
                    </a:ext>
                  </a:extLst>
                </p14:cNvPr>
                <p14:cNvContentPartPr/>
                <p14:nvPr/>
              </p14:nvContentPartPr>
              <p14:xfrm>
                <a:off x="10847640" y="1120027"/>
                <a:ext cx="25200" cy="160560"/>
              </p14:xfrm>
            </p:contentPart>
          </mc:Choice>
          <mc:Fallback xmlns="">
            <p:pic>
              <p:nvPicPr>
                <p:cNvPr id="43" name="Freihand 42">
                  <a:extLst>
                    <a:ext uri="{FF2B5EF4-FFF2-40B4-BE49-F238E27FC236}">
                      <a16:creationId xmlns:a16="http://schemas.microsoft.com/office/drawing/2014/main" id="{CA546A3D-7100-4FCC-81CD-9A8D1F95D085}"/>
                    </a:ext>
                  </a:extLst>
                </p:cNvPr>
                <p:cNvPicPr/>
                <p:nvPr/>
              </p:nvPicPr>
              <p:blipFill>
                <a:blip r:embed="rId42"/>
                <a:stretch>
                  <a:fillRect/>
                </a:stretch>
              </p:blipFill>
              <p:spPr>
                <a:xfrm>
                  <a:off x="10843320" y="1115707"/>
                  <a:ext cx="338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44" name="Freihand 43">
                  <a:extLst>
                    <a:ext uri="{FF2B5EF4-FFF2-40B4-BE49-F238E27FC236}">
                      <a16:creationId xmlns:a16="http://schemas.microsoft.com/office/drawing/2014/main" id="{14172199-1FD1-4751-B507-E8B5B77EE5DA}"/>
                    </a:ext>
                  </a:extLst>
                </p14:cNvPr>
                <p14:cNvContentPartPr/>
                <p14:nvPr/>
              </p14:nvContentPartPr>
              <p14:xfrm>
                <a:off x="10900560" y="1138387"/>
                <a:ext cx="156960" cy="145800"/>
              </p14:xfrm>
            </p:contentPart>
          </mc:Choice>
          <mc:Fallback xmlns="">
            <p:pic>
              <p:nvPicPr>
                <p:cNvPr id="44" name="Freihand 43">
                  <a:extLst>
                    <a:ext uri="{FF2B5EF4-FFF2-40B4-BE49-F238E27FC236}">
                      <a16:creationId xmlns:a16="http://schemas.microsoft.com/office/drawing/2014/main" id="{14172199-1FD1-4751-B507-E8B5B77EE5DA}"/>
                    </a:ext>
                  </a:extLst>
                </p:cNvPr>
                <p:cNvPicPr/>
                <p:nvPr/>
              </p:nvPicPr>
              <p:blipFill>
                <a:blip r:embed="rId44"/>
                <a:stretch>
                  <a:fillRect/>
                </a:stretch>
              </p:blipFill>
              <p:spPr>
                <a:xfrm>
                  <a:off x="10896240" y="1134067"/>
                  <a:ext cx="1656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5" name="Freihand 44">
                  <a:extLst>
                    <a:ext uri="{FF2B5EF4-FFF2-40B4-BE49-F238E27FC236}">
                      <a16:creationId xmlns:a16="http://schemas.microsoft.com/office/drawing/2014/main" id="{4D20C887-FF6A-4520-908D-E724F5232984}"/>
                    </a:ext>
                  </a:extLst>
                </p14:cNvPr>
                <p14:cNvContentPartPr/>
                <p14:nvPr/>
              </p14:nvContentPartPr>
              <p14:xfrm>
                <a:off x="11109000" y="1131547"/>
                <a:ext cx="414360" cy="303840"/>
              </p14:xfrm>
            </p:contentPart>
          </mc:Choice>
          <mc:Fallback xmlns="">
            <p:pic>
              <p:nvPicPr>
                <p:cNvPr id="45" name="Freihand 44">
                  <a:extLst>
                    <a:ext uri="{FF2B5EF4-FFF2-40B4-BE49-F238E27FC236}">
                      <a16:creationId xmlns:a16="http://schemas.microsoft.com/office/drawing/2014/main" id="{4D20C887-FF6A-4520-908D-E724F5232984}"/>
                    </a:ext>
                  </a:extLst>
                </p:cNvPr>
                <p:cNvPicPr/>
                <p:nvPr/>
              </p:nvPicPr>
              <p:blipFill>
                <a:blip r:embed="rId46"/>
                <a:stretch>
                  <a:fillRect/>
                </a:stretch>
              </p:blipFill>
              <p:spPr>
                <a:xfrm>
                  <a:off x="11104680" y="1127227"/>
                  <a:ext cx="42300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6" name="Freihand 45">
                  <a:extLst>
                    <a:ext uri="{FF2B5EF4-FFF2-40B4-BE49-F238E27FC236}">
                      <a16:creationId xmlns:a16="http://schemas.microsoft.com/office/drawing/2014/main" id="{244FE627-0419-42F6-A54F-C8EDD6FE289F}"/>
                    </a:ext>
                  </a:extLst>
                </p14:cNvPr>
                <p14:cNvContentPartPr/>
                <p14:nvPr/>
              </p14:nvContentPartPr>
              <p14:xfrm>
                <a:off x="11521920" y="1073947"/>
                <a:ext cx="225000" cy="290520"/>
              </p14:xfrm>
            </p:contentPart>
          </mc:Choice>
          <mc:Fallback xmlns="">
            <p:pic>
              <p:nvPicPr>
                <p:cNvPr id="46" name="Freihand 45">
                  <a:extLst>
                    <a:ext uri="{FF2B5EF4-FFF2-40B4-BE49-F238E27FC236}">
                      <a16:creationId xmlns:a16="http://schemas.microsoft.com/office/drawing/2014/main" id="{244FE627-0419-42F6-A54F-C8EDD6FE289F}"/>
                    </a:ext>
                  </a:extLst>
                </p:cNvPr>
                <p:cNvPicPr/>
                <p:nvPr/>
              </p:nvPicPr>
              <p:blipFill>
                <a:blip r:embed="rId48"/>
                <a:stretch>
                  <a:fillRect/>
                </a:stretch>
              </p:blipFill>
              <p:spPr>
                <a:xfrm>
                  <a:off x="11517600" y="1069627"/>
                  <a:ext cx="23364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50" name="Freihand 49">
                  <a:extLst>
                    <a:ext uri="{FF2B5EF4-FFF2-40B4-BE49-F238E27FC236}">
                      <a16:creationId xmlns:a16="http://schemas.microsoft.com/office/drawing/2014/main" id="{BB5BE8E3-8A23-4BF2-91E7-C6BEBD918CBC}"/>
                    </a:ext>
                  </a:extLst>
                </p14:cNvPr>
                <p14:cNvContentPartPr/>
                <p14:nvPr/>
              </p14:nvContentPartPr>
              <p14:xfrm>
                <a:off x="9560640" y="538627"/>
                <a:ext cx="2082600" cy="513000"/>
              </p14:xfrm>
            </p:contentPart>
          </mc:Choice>
          <mc:Fallback xmlns="">
            <p:pic>
              <p:nvPicPr>
                <p:cNvPr id="50" name="Freihand 49">
                  <a:extLst>
                    <a:ext uri="{FF2B5EF4-FFF2-40B4-BE49-F238E27FC236}">
                      <a16:creationId xmlns:a16="http://schemas.microsoft.com/office/drawing/2014/main" id="{BB5BE8E3-8A23-4BF2-91E7-C6BEBD918CBC}"/>
                    </a:ext>
                  </a:extLst>
                </p:cNvPr>
                <p:cNvPicPr/>
                <p:nvPr/>
              </p:nvPicPr>
              <p:blipFill>
                <a:blip r:embed="rId50"/>
                <a:stretch>
                  <a:fillRect/>
                </a:stretch>
              </p:blipFill>
              <p:spPr>
                <a:xfrm>
                  <a:off x="9556320" y="534307"/>
                  <a:ext cx="2091240" cy="521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1">
            <p14:nvContentPartPr>
              <p14:cNvPr id="52" name="Freihand 51">
                <a:extLst>
                  <a:ext uri="{FF2B5EF4-FFF2-40B4-BE49-F238E27FC236}">
                    <a16:creationId xmlns:a16="http://schemas.microsoft.com/office/drawing/2014/main" id="{B473B8BC-36C0-498F-899A-45EACA8E1A60}"/>
                  </a:ext>
                </a:extLst>
              </p14:cNvPr>
              <p14:cNvContentPartPr/>
              <p14:nvPr/>
            </p14:nvContentPartPr>
            <p14:xfrm>
              <a:off x="5679120" y="4849267"/>
              <a:ext cx="40680" cy="71640"/>
            </p14:xfrm>
          </p:contentPart>
        </mc:Choice>
        <mc:Fallback xmlns="">
          <p:pic>
            <p:nvPicPr>
              <p:cNvPr id="52" name="Freihand 51">
                <a:extLst>
                  <a:ext uri="{FF2B5EF4-FFF2-40B4-BE49-F238E27FC236}">
                    <a16:creationId xmlns:a16="http://schemas.microsoft.com/office/drawing/2014/main" id="{B473B8BC-36C0-498F-899A-45EACA8E1A60}"/>
                  </a:ext>
                </a:extLst>
              </p:cNvPr>
              <p:cNvPicPr/>
              <p:nvPr/>
            </p:nvPicPr>
            <p:blipFill>
              <a:blip r:embed="rId52"/>
              <a:stretch>
                <a:fillRect/>
              </a:stretch>
            </p:blipFill>
            <p:spPr>
              <a:xfrm>
                <a:off x="5674800" y="4844947"/>
                <a:ext cx="49320" cy="80280"/>
              </a:xfrm>
              <a:prstGeom prst="rect">
                <a:avLst/>
              </a:prstGeom>
            </p:spPr>
          </p:pic>
        </mc:Fallback>
      </mc:AlternateContent>
      <p:grpSp>
        <p:nvGrpSpPr>
          <p:cNvPr id="58" name="Gruppieren 57">
            <a:extLst>
              <a:ext uri="{FF2B5EF4-FFF2-40B4-BE49-F238E27FC236}">
                <a16:creationId xmlns:a16="http://schemas.microsoft.com/office/drawing/2014/main" id="{FDBACABD-CE67-4DED-A0E2-37D35F00771E}"/>
              </a:ext>
            </a:extLst>
          </p:cNvPr>
          <p:cNvGrpSpPr/>
          <p:nvPr/>
        </p:nvGrpSpPr>
        <p:grpSpPr>
          <a:xfrm>
            <a:off x="5564640" y="1353307"/>
            <a:ext cx="832320" cy="670680"/>
            <a:chOff x="5564640" y="1353307"/>
            <a:chExt cx="832320" cy="670680"/>
          </a:xfrm>
        </p:grpSpPr>
        <mc:AlternateContent xmlns:mc="http://schemas.openxmlformats.org/markup-compatibility/2006" xmlns:p14="http://schemas.microsoft.com/office/powerpoint/2010/main">
          <mc:Choice Requires="p14">
            <p:contentPart p14:bwMode="auto" r:id="rId53">
              <p14:nvContentPartPr>
                <p14:cNvPr id="5" name="Freihand 4">
                  <a:extLst>
                    <a:ext uri="{FF2B5EF4-FFF2-40B4-BE49-F238E27FC236}">
                      <a16:creationId xmlns:a16="http://schemas.microsoft.com/office/drawing/2014/main" id="{EA09D20E-2A3F-416E-AF84-5D0B69BB07CA}"/>
                    </a:ext>
                  </a:extLst>
                </p14:cNvPr>
                <p14:cNvContentPartPr/>
                <p14:nvPr/>
              </p14:nvContentPartPr>
              <p14:xfrm>
                <a:off x="6132360" y="1604947"/>
                <a:ext cx="360" cy="12600"/>
              </p14:xfrm>
            </p:contentPart>
          </mc:Choice>
          <mc:Fallback xmlns="">
            <p:pic>
              <p:nvPicPr>
                <p:cNvPr id="5" name="Freihand 4">
                  <a:extLst>
                    <a:ext uri="{FF2B5EF4-FFF2-40B4-BE49-F238E27FC236}">
                      <a16:creationId xmlns:a16="http://schemas.microsoft.com/office/drawing/2014/main" id="{EA09D20E-2A3F-416E-AF84-5D0B69BB07CA}"/>
                    </a:ext>
                  </a:extLst>
                </p:cNvPr>
                <p:cNvPicPr/>
                <p:nvPr/>
              </p:nvPicPr>
              <p:blipFill>
                <a:blip r:embed="rId54"/>
                <a:stretch>
                  <a:fillRect/>
                </a:stretch>
              </p:blipFill>
              <p:spPr>
                <a:xfrm>
                  <a:off x="6128040" y="1600627"/>
                  <a:ext cx="90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7" name="Freihand 6">
                  <a:extLst>
                    <a:ext uri="{FF2B5EF4-FFF2-40B4-BE49-F238E27FC236}">
                      <a16:creationId xmlns:a16="http://schemas.microsoft.com/office/drawing/2014/main" id="{82C322D0-BB29-432C-A35F-67C3D8F979E4}"/>
                    </a:ext>
                  </a:extLst>
                </p14:cNvPr>
                <p14:cNvContentPartPr/>
                <p14:nvPr/>
              </p14:nvContentPartPr>
              <p14:xfrm>
                <a:off x="6130920" y="1632307"/>
                <a:ext cx="360" cy="360"/>
              </p14:xfrm>
            </p:contentPart>
          </mc:Choice>
          <mc:Fallback xmlns="">
            <p:pic>
              <p:nvPicPr>
                <p:cNvPr id="7" name="Freihand 6">
                  <a:extLst>
                    <a:ext uri="{FF2B5EF4-FFF2-40B4-BE49-F238E27FC236}">
                      <a16:creationId xmlns:a16="http://schemas.microsoft.com/office/drawing/2014/main" id="{82C322D0-BB29-432C-A35F-67C3D8F979E4}"/>
                    </a:ext>
                  </a:extLst>
                </p:cNvPr>
                <p:cNvPicPr/>
                <p:nvPr/>
              </p:nvPicPr>
              <p:blipFill>
                <a:blip r:embed="rId26"/>
                <a:stretch>
                  <a:fillRect/>
                </a:stretch>
              </p:blipFill>
              <p:spPr>
                <a:xfrm>
                  <a:off x="6126600" y="16279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24" name="Freihand 23">
                  <a:extLst>
                    <a:ext uri="{FF2B5EF4-FFF2-40B4-BE49-F238E27FC236}">
                      <a16:creationId xmlns:a16="http://schemas.microsoft.com/office/drawing/2014/main" id="{E17BC534-D263-4414-BC09-6922261FD826}"/>
                    </a:ext>
                  </a:extLst>
                </p14:cNvPr>
                <p14:cNvContentPartPr/>
                <p14:nvPr/>
              </p14:nvContentPartPr>
              <p14:xfrm>
                <a:off x="5564640" y="1353307"/>
                <a:ext cx="832320" cy="670680"/>
              </p14:xfrm>
            </p:contentPart>
          </mc:Choice>
          <mc:Fallback xmlns="">
            <p:pic>
              <p:nvPicPr>
                <p:cNvPr id="24" name="Freihand 23">
                  <a:extLst>
                    <a:ext uri="{FF2B5EF4-FFF2-40B4-BE49-F238E27FC236}">
                      <a16:creationId xmlns:a16="http://schemas.microsoft.com/office/drawing/2014/main" id="{E17BC534-D263-4414-BC09-6922261FD826}"/>
                    </a:ext>
                  </a:extLst>
                </p:cNvPr>
                <p:cNvPicPr/>
                <p:nvPr/>
              </p:nvPicPr>
              <p:blipFill>
                <a:blip r:embed="rId57"/>
                <a:stretch>
                  <a:fillRect/>
                </a:stretch>
              </p:blipFill>
              <p:spPr>
                <a:xfrm>
                  <a:off x="5560320" y="1348987"/>
                  <a:ext cx="840960" cy="6793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3" name="Freihand 52">
                  <a:extLst>
                    <a:ext uri="{FF2B5EF4-FFF2-40B4-BE49-F238E27FC236}">
                      <a16:creationId xmlns:a16="http://schemas.microsoft.com/office/drawing/2014/main" id="{8337C5C3-BD1C-4590-90AD-1FEF381C9715}"/>
                    </a:ext>
                  </a:extLst>
                </p14:cNvPr>
                <p14:cNvContentPartPr/>
                <p14:nvPr/>
              </p14:nvContentPartPr>
              <p14:xfrm>
                <a:off x="6304440" y="1593427"/>
                <a:ext cx="2520" cy="3240"/>
              </p14:xfrm>
            </p:contentPart>
          </mc:Choice>
          <mc:Fallback xmlns="">
            <p:pic>
              <p:nvPicPr>
                <p:cNvPr id="53" name="Freihand 52">
                  <a:extLst>
                    <a:ext uri="{FF2B5EF4-FFF2-40B4-BE49-F238E27FC236}">
                      <a16:creationId xmlns:a16="http://schemas.microsoft.com/office/drawing/2014/main" id="{8337C5C3-BD1C-4590-90AD-1FEF381C9715}"/>
                    </a:ext>
                  </a:extLst>
                </p:cNvPr>
                <p:cNvPicPr/>
                <p:nvPr/>
              </p:nvPicPr>
              <p:blipFill>
                <a:blip r:embed="rId59"/>
                <a:stretch>
                  <a:fillRect/>
                </a:stretch>
              </p:blipFill>
              <p:spPr>
                <a:xfrm>
                  <a:off x="6300120" y="1589107"/>
                  <a:ext cx="1116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5" name="Freihand 54">
                  <a:extLst>
                    <a:ext uri="{FF2B5EF4-FFF2-40B4-BE49-F238E27FC236}">
                      <a16:creationId xmlns:a16="http://schemas.microsoft.com/office/drawing/2014/main" id="{ADCEBEF7-BC3E-4C62-91B0-173096ACF8FE}"/>
                    </a:ext>
                  </a:extLst>
                </p14:cNvPr>
                <p14:cNvContentPartPr/>
                <p14:nvPr/>
              </p14:nvContentPartPr>
              <p14:xfrm>
                <a:off x="6332520" y="1611787"/>
                <a:ext cx="1080" cy="4320"/>
              </p14:xfrm>
            </p:contentPart>
          </mc:Choice>
          <mc:Fallback xmlns="">
            <p:pic>
              <p:nvPicPr>
                <p:cNvPr id="55" name="Freihand 54">
                  <a:extLst>
                    <a:ext uri="{FF2B5EF4-FFF2-40B4-BE49-F238E27FC236}">
                      <a16:creationId xmlns:a16="http://schemas.microsoft.com/office/drawing/2014/main" id="{ADCEBEF7-BC3E-4C62-91B0-173096ACF8FE}"/>
                    </a:ext>
                  </a:extLst>
                </p:cNvPr>
                <p:cNvPicPr/>
                <p:nvPr/>
              </p:nvPicPr>
              <p:blipFill>
                <a:blip r:embed="rId61"/>
                <a:stretch>
                  <a:fillRect/>
                </a:stretch>
              </p:blipFill>
              <p:spPr>
                <a:xfrm>
                  <a:off x="6328200" y="1607467"/>
                  <a:ext cx="972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7" name="Freihand 56">
                  <a:extLst>
                    <a:ext uri="{FF2B5EF4-FFF2-40B4-BE49-F238E27FC236}">
                      <a16:creationId xmlns:a16="http://schemas.microsoft.com/office/drawing/2014/main" id="{D1CF78D7-ECE1-4D89-8966-F43AED3ADBE2}"/>
                    </a:ext>
                  </a:extLst>
                </p14:cNvPr>
                <p14:cNvContentPartPr/>
                <p14:nvPr/>
              </p14:nvContentPartPr>
              <p14:xfrm>
                <a:off x="6324240" y="1643827"/>
                <a:ext cx="15120" cy="17280"/>
              </p14:xfrm>
            </p:contentPart>
          </mc:Choice>
          <mc:Fallback xmlns="">
            <p:pic>
              <p:nvPicPr>
                <p:cNvPr id="57" name="Freihand 56">
                  <a:extLst>
                    <a:ext uri="{FF2B5EF4-FFF2-40B4-BE49-F238E27FC236}">
                      <a16:creationId xmlns:a16="http://schemas.microsoft.com/office/drawing/2014/main" id="{D1CF78D7-ECE1-4D89-8966-F43AED3ADBE2}"/>
                    </a:ext>
                  </a:extLst>
                </p:cNvPr>
                <p:cNvPicPr/>
                <p:nvPr/>
              </p:nvPicPr>
              <p:blipFill>
                <a:blip r:embed="rId63"/>
                <a:stretch>
                  <a:fillRect/>
                </a:stretch>
              </p:blipFill>
              <p:spPr>
                <a:xfrm>
                  <a:off x="6319920" y="1639507"/>
                  <a:ext cx="23760" cy="25920"/>
                </a:xfrm>
                <a:prstGeom prst="rect">
                  <a:avLst/>
                </a:prstGeom>
              </p:spPr>
            </p:pic>
          </mc:Fallback>
        </mc:AlternateContent>
      </p:grpSp>
      <p:grpSp>
        <p:nvGrpSpPr>
          <p:cNvPr id="61" name="Gruppieren 60">
            <a:extLst>
              <a:ext uri="{FF2B5EF4-FFF2-40B4-BE49-F238E27FC236}">
                <a16:creationId xmlns:a16="http://schemas.microsoft.com/office/drawing/2014/main" id="{59EE0DAF-D33D-489F-ADCF-185B5377B273}"/>
              </a:ext>
            </a:extLst>
          </p:cNvPr>
          <p:cNvGrpSpPr/>
          <p:nvPr/>
        </p:nvGrpSpPr>
        <p:grpSpPr>
          <a:xfrm>
            <a:off x="5981880" y="5218267"/>
            <a:ext cx="21240" cy="27720"/>
            <a:chOff x="5981880" y="5218267"/>
            <a:chExt cx="21240" cy="27720"/>
          </a:xfrm>
        </p:grpSpPr>
        <mc:AlternateContent xmlns:mc="http://schemas.openxmlformats.org/markup-compatibility/2006" xmlns:p14="http://schemas.microsoft.com/office/powerpoint/2010/main">
          <mc:Choice Requires="p14">
            <p:contentPart p14:bwMode="auto" r:id="rId64">
              <p14:nvContentPartPr>
                <p14:cNvPr id="59" name="Freihand 58">
                  <a:extLst>
                    <a:ext uri="{FF2B5EF4-FFF2-40B4-BE49-F238E27FC236}">
                      <a16:creationId xmlns:a16="http://schemas.microsoft.com/office/drawing/2014/main" id="{310C2DFA-6E52-4A37-9379-926EC0EC934A}"/>
                    </a:ext>
                  </a:extLst>
                </p14:cNvPr>
                <p14:cNvContentPartPr/>
                <p14:nvPr/>
              </p14:nvContentPartPr>
              <p14:xfrm>
                <a:off x="5981880" y="5218267"/>
                <a:ext cx="21240" cy="27720"/>
              </p14:xfrm>
            </p:contentPart>
          </mc:Choice>
          <mc:Fallback xmlns="">
            <p:pic>
              <p:nvPicPr>
                <p:cNvPr id="59" name="Freihand 58">
                  <a:extLst>
                    <a:ext uri="{FF2B5EF4-FFF2-40B4-BE49-F238E27FC236}">
                      <a16:creationId xmlns:a16="http://schemas.microsoft.com/office/drawing/2014/main" id="{310C2DFA-6E52-4A37-9379-926EC0EC934A}"/>
                    </a:ext>
                  </a:extLst>
                </p:cNvPr>
                <p:cNvPicPr/>
                <p:nvPr/>
              </p:nvPicPr>
              <p:blipFill>
                <a:blip r:embed="rId65"/>
                <a:stretch>
                  <a:fillRect/>
                </a:stretch>
              </p:blipFill>
              <p:spPr>
                <a:xfrm>
                  <a:off x="5977560" y="5213947"/>
                  <a:ext cx="2988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0" name="Freihand 59">
                  <a:extLst>
                    <a:ext uri="{FF2B5EF4-FFF2-40B4-BE49-F238E27FC236}">
                      <a16:creationId xmlns:a16="http://schemas.microsoft.com/office/drawing/2014/main" id="{05B2F072-A6CA-4D48-AFC1-59186223517B}"/>
                    </a:ext>
                  </a:extLst>
                </p14:cNvPr>
                <p14:cNvContentPartPr/>
                <p14:nvPr/>
              </p14:nvContentPartPr>
              <p14:xfrm>
                <a:off x="5992320" y="5226907"/>
                <a:ext cx="360" cy="360"/>
              </p14:xfrm>
            </p:contentPart>
          </mc:Choice>
          <mc:Fallback xmlns="">
            <p:pic>
              <p:nvPicPr>
                <p:cNvPr id="60" name="Freihand 59">
                  <a:extLst>
                    <a:ext uri="{FF2B5EF4-FFF2-40B4-BE49-F238E27FC236}">
                      <a16:creationId xmlns:a16="http://schemas.microsoft.com/office/drawing/2014/main" id="{05B2F072-A6CA-4D48-AFC1-59186223517B}"/>
                    </a:ext>
                  </a:extLst>
                </p:cNvPr>
                <p:cNvPicPr/>
                <p:nvPr/>
              </p:nvPicPr>
              <p:blipFill>
                <a:blip r:embed="rId26"/>
                <a:stretch>
                  <a:fillRect/>
                </a:stretch>
              </p:blipFill>
              <p:spPr>
                <a:xfrm>
                  <a:off x="5988000" y="5222587"/>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7">
            <p14:nvContentPartPr>
              <p14:cNvPr id="62" name="Freihand 61">
                <a:extLst>
                  <a:ext uri="{FF2B5EF4-FFF2-40B4-BE49-F238E27FC236}">
                    <a16:creationId xmlns:a16="http://schemas.microsoft.com/office/drawing/2014/main" id="{47184D6D-3D2C-4662-8EC4-DC73C1056926}"/>
                  </a:ext>
                </a:extLst>
              </p14:cNvPr>
              <p14:cNvContentPartPr/>
              <p14:nvPr/>
            </p14:nvContentPartPr>
            <p14:xfrm>
              <a:off x="3897480" y="5216467"/>
              <a:ext cx="345240" cy="196920"/>
            </p14:xfrm>
          </p:contentPart>
        </mc:Choice>
        <mc:Fallback xmlns="">
          <p:pic>
            <p:nvPicPr>
              <p:cNvPr id="62" name="Freihand 61">
                <a:extLst>
                  <a:ext uri="{FF2B5EF4-FFF2-40B4-BE49-F238E27FC236}">
                    <a16:creationId xmlns:a16="http://schemas.microsoft.com/office/drawing/2014/main" id="{47184D6D-3D2C-4662-8EC4-DC73C1056926}"/>
                  </a:ext>
                </a:extLst>
              </p:cNvPr>
              <p:cNvPicPr/>
              <p:nvPr/>
            </p:nvPicPr>
            <p:blipFill>
              <a:blip r:embed="rId68"/>
              <a:stretch>
                <a:fillRect/>
              </a:stretch>
            </p:blipFill>
            <p:spPr>
              <a:xfrm>
                <a:off x="3893160" y="5212147"/>
                <a:ext cx="353880" cy="205560"/>
              </a:xfrm>
              <a:prstGeom prst="rect">
                <a:avLst/>
              </a:prstGeom>
            </p:spPr>
          </p:pic>
        </mc:Fallback>
      </mc:AlternateContent>
      <p:grpSp>
        <p:nvGrpSpPr>
          <p:cNvPr id="153" name="Gruppieren 152">
            <a:extLst>
              <a:ext uri="{FF2B5EF4-FFF2-40B4-BE49-F238E27FC236}">
                <a16:creationId xmlns:a16="http://schemas.microsoft.com/office/drawing/2014/main" id="{A09B5B87-3247-4EE8-99C5-BC0CBC6ACF77}"/>
              </a:ext>
            </a:extLst>
          </p:cNvPr>
          <p:cNvGrpSpPr/>
          <p:nvPr/>
        </p:nvGrpSpPr>
        <p:grpSpPr>
          <a:xfrm>
            <a:off x="7431960" y="1895107"/>
            <a:ext cx="4562280" cy="2131920"/>
            <a:chOff x="7431960" y="1895107"/>
            <a:chExt cx="4562280" cy="2131920"/>
          </a:xfrm>
        </p:grpSpPr>
        <mc:AlternateContent xmlns:mc="http://schemas.openxmlformats.org/markup-compatibility/2006" xmlns:p14="http://schemas.microsoft.com/office/powerpoint/2010/main">
          <mc:Choice Requires="p14">
            <p:contentPart p14:bwMode="auto" r:id="rId69">
              <p14:nvContentPartPr>
                <p14:cNvPr id="63" name="Freihand 62">
                  <a:extLst>
                    <a:ext uri="{FF2B5EF4-FFF2-40B4-BE49-F238E27FC236}">
                      <a16:creationId xmlns:a16="http://schemas.microsoft.com/office/drawing/2014/main" id="{BE1C0657-7776-4137-9AED-F0FE061BC7EE}"/>
                    </a:ext>
                  </a:extLst>
                </p14:cNvPr>
                <p14:cNvContentPartPr/>
                <p14:nvPr/>
              </p14:nvContentPartPr>
              <p14:xfrm>
                <a:off x="7431960" y="3162307"/>
                <a:ext cx="266400" cy="115200"/>
              </p14:xfrm>
            </p:contentPart>
          </mc:Choice>
          <mc:Fallback xmlns="">
            <p:pic>
              <p:nvPicPr>
                <p:cNvPr id="63" name="Freihand 62">
                  <a:extLst>
                    <a:ext uri="{FF2B5EF4-FFF2-40B4-BE49-F238E27FC236}">
                      <a16:creationId xmlns:a16="http://schemas.microsoft.com/office/drawing/2014/main" id="{BE1C0657-7776-4137-9AED-F0FE061BC7EE}"/>
                    </a:ext>
                  </a:extLst>
                </p:cNvPr>
                <p:cNvPicPr/>
                <p:nvPr/>
              </p:nvPicPr>
              <p:blipFill>
                <a:blip r:embed="rId70"/>
                <a:stretch>
                  <a:fillRect/>
                </a:stretch>
              </p:blipFill>
              <p:spPr>
                <a:xfrm>
                  <a:off x="7427640" y="3157987"/>
                  <a:ext cx="27504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4" name="Freihand 63">
                  <a:extLst>
                    <a:ext uri="{FF2B5EF4-FFF2-40B4-BE49-F238E27FC236}">
                      <a16:creationId xmlns:a16="http://schemas.microsoft.com/office/drawing/2014/main" id="{CED73097-7A8B-453D-9B2F-DA1AC19328C1}"/>
                    </a:ext>
                  </a:extLst>
                </p14:cNvPr>
                <p14:cNvContentPartPr/>
                <p14:nvPr/>
              </p14:nvContentPartPr>
              <p14:xfrm>
                <a:off x="7693680" y="3065467"/>
                <a:ext cx="94320" cy="214560"/>
              </p14:xfrm>
            </p:contentPart>
          </mc:Choice>
          <mc:Fallback xmlns="">
            <p:pic>
              <p:nvPicPr>
                <p:cNvPr id="64" name="Freihand 63">
                  <a:extLst>
                    <a:ext uri="{FF2B5EF4-FFF2-40B4-BE49-F238E27FC236}">
                      <a16:creationId xmlns:a16="http://schemas.microsoft.com/office/drawing/2014/main" id="{CED73097-7A8B-453D-9B2F-DA1AC19328C1}"/>
                    </a:ext>
                  </a:extLst>
                </p:cNvPr>
                <p:cNvPicPr/>
                <p:nvPr/>
              </p:nvPicPr>
              <p:blipFill>
                <a:blip r:embed="rId72"/>
                <a:stretch>
                  <a:fillRect/>
                </a:stretch>
              </p:blipFill>
              <p:spPr>
                <a:xfrm>
                  <a:off x="7689360" y="3061147"/>
                  <a:ext cx="10296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66" name="Freihand 65">
                  <a:extLst>
                    <a:ext uri="{FF2B5EF4-FFF2-40B4-BE49-F238E27FC236}">
                      <a16:creationId xmlns:a16="http://schemas.microsoft.com/office/drawing/2014/main" id="{26C8BA12-669E-4A87-81B3-88319EF0BEA0}"/>
                    </a:ext>
                  </a:extLst>
                </p14:cNvPr>
                <p14:cNvContentPartPr/>
                <p14:nvPr/>
              </p14:nvContentPartPr>
              <p14:xfrm>
                <a:off x="8043600" y="2862067"/>
                <a:ext cx="31320" cy="204480"/>
              </p14:xfrm>
            </p:contentPart>
          </mc:Choice>
          <mc:Fallback xmlns="">
            <p:pic>
              <p:nvPicPr>
                <p:cNvPr id="66" name="Freihand 65">
                  <a:extLst>
                    <a:ext uri="{FF2B5EF4-FFF2-40B4-BE49-F238E27FC236}">
                      <a16:creationId xmlns:a16="http://schemas.microsoft.com/office/drawing/2014/main" id="{26C8BA12-669E-4A87-81B3-88319EF0BEA0}"/>
                    </a:ext>
                  </a:extLst>
                </p:cNvPr>
                <p:cNvPicPr/>
                <p:nvPr/>
              </p:nvPicPr>
              <p:blipFill>
                <a:blip r:embed="rId74"/>
                <a:stretch>
                  <a:fillRect/>
                </a:stretch>
              </p:blipFill>
              <p:spPr>
                <a:xfrm>
                  <a:off x="8039280" y="2857747"/>
                  <a:ext cx="3996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7" name="Freihand 66">
                  <a:extLst>
                    <a:ext uri="{FF2B5EF4-FFF2-40B4-BE49-F238E27FC236}">
                      <a16:creationId xmlns:a16="http://schemas.microsoft.com/office/drawing/2014/main" id="{F4374550-3C2A-4ACB-A1AC-1AF83B265F64}"/>
                    </a:ext>
                  </a:extLst>
                </p14:cNvPr>
                <p14:cNvContentPartPr/>
                <p14:nvPr/>
              </p14:nvContentPartPr>
              <p14:xfrm>
                <a:off x="7934880" y="2794027"/>
                <a:ext cx="164520" cy="141480"/>
              </p14:xfrm>
            </p:contentPart>
          </mc:Choice>
          <mc:Fallback xmlns="">
            <p:pic>
              <p:nvPicPr>
                <p:cNvPr id="67" name="Freihand 66">
                  <a:extLst>
                    <a:ext uri="{FF2B5EF4-FFF2-40B4-BE49-F238E27FC236}">
                      <a16:creationId xmlns:a16="http://schemas.microsoft.com/office/drawing/2014/main" id="{F4374550-3C2A-4ACB-A1AC-1AF83B265F64}"/>
                    </a:ext>
                  </a:extLst>
                </p:cNvPr>
                <p:cNvPicPr/>
                <p:nvPr/>
              </p:nvPicPr>
              <p:blipFill>
                <a:blip r:embed="rId76"/>
                <a:stretch>
                  <a:fillRect/>
                </a:stretch>
              </p:blipFill>
              <p:spPr>
                <a:xfrm>
                  <a:off x="7930560" y="2789707"/>
                  <a:ext cx="17316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68" name="Freihand 67">
                  <a:extLst>
                    <a:ext uri="{FF2B5EF4-FFF2-40B4-BE49-F238E27FC236}">
                      <a16:creationId xmlns:a16="http://schemas.microsoft.com/office/drawing/2014/main" id="{E5B50108-FFED-4C33-9374-E6EF7FD6A7A3}"/>
                    </a:ext>
                  </a:extLst>
                </p14:cNvPr>
                <p14:cNvContentPartPr/>
                <p14:nvPr/>
              </p14:nvContentPartPr>
              <p14:xfrm>
                <a:off x="8132520" y="2885467"/>
                <a:ext cx="72720" cy="110160"/>
              </p14:xfrm>
            </p:contentPart>
          </mc:Choice>
          <mc:Fallback xmlns="">
            <p:pic>
              <p:nvPicPr>
                <p:cNvPr id="68" name="Freihand 67">
                  <a:extLst>
                    <a:ext uri="{FF2B5EF4-FFF2-40B4-BE49-F238E27FC236}">
                      <a16:creationId xmlns:a16="http://schemas.microsoft.com/office/drawing/2014/main" id="{E5B50108-FFED-4C33-9374-E6EF7FD6A7A3}"/>
                    </a:ext>
                  </a:extLst>
                </p:cNvPr>
                <p:cNvPicPr/>
                <p:nvPr/>
              </p:nvPicPr>
              <p:blipFill>
                <a:blip r:embed="rId78"/>
                <a:stretch>
                  <a:fillRect/>
                </a:stretch>
              </p:blipFill>
              <p:spPr>
                <a:xfrm>
                  <a:off x="8128200" y="2881147"/>
                  <a:ext cx="813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9" name="Freihand 68">
                  <a:extLst>
                    <a:ext uri="{FF2B5EF4-FFF2-40B4-BE49-F238E27FC236}">
                      <a16:creationId xmlns:a16="http://schemas.microsoft.com/office/drawing/2014/main" id="{89BD3F23-CA83-4907-B28E-D52D4A88FF51}"/>
                    </a:ext>
                  </a:extLst>
                </p14:cNvPr>
                <p14:cNvContentPartPr/>
                <p14:nvPr/>
              </p14:nvContentPartPr>
              <p14:xfrm>
                <a:off x="8208480" y="2724547"/>
                <a:ext cx="47880" cy="232920"/>
              </p14:xfrm>
            </p:contentPart>
          </mc:Choice>
          <mc:Fallback xmlns="">
            <p:pic>
              <p:nvPicPr>
                <p:cNvPr id="69" name="Freihand 68">
                  <a:extLst>
                    <a:ext uri="{FF2B5EF4-FFF2-40B4-BE49-F238E27FC236}">
                      <a16:creationId xmlns:a16="http://schemas.microsoft.com/office/drawing/2014/main" id="{89BD3F23-CA83-4907-B28E-D52D4A88FF51}"/>
                    </a:ext>
                  </a:extLst>
                </p:cNvPr>
                <p:cNvPicPr/>
                <p:nvPr/>
              </p:nvPicPr>
              <p:blipFill>
                <a:blip r:embed="rId80"/>
                <a:stretch>
                  <a:fillRect/>
                </a:stretch>
              </p:blipFill>
              <p:spPr>
                <a:xfrm>
                  <a:off x="8204160" y="2720227"/>
                  <a:ext cx="5652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0" name="Freihand 69">
                  <a:extLst>
                    <a:ext uri="{FF2B5EF4-FFF2-40B4-BE49-F238E27FC236}">
                      <a16:creationId xmlns:a16="http://schemas.microsoft.com/office/drawing/2014/main" id="{3242E898-E836-45D8-9D81-5B7E59C95D7C}"/>
                    </a:ext>
                  </a:extLst>
                </p14:cNvPr>
                <p14:cNvContentPartPr/>
                <p14:nvPr/>
              </p14:nvContentPartPr>
              <p14:xfrm>
                <a:off x="8203800" y="2753347"/>
                <a:ext cx="137160" cy="199800"/>
              </p14:xfrm>
            </p:contentPart>
          </mc:Choice>
          <mc:Fallback xmlns="">
            <p:pic>
              <p:nvPicPr>
                <p:cNvPr id="70" name="Freihand 69">
                  <a:extLst>
                    <a:ext uri="{FF2B5EF4-FFF2-40B4-BE49-F238E27FC236}">
                      <a16:creationId xmlns:a16="http://schemas.microsoft.com/office/drawing/2014/main" id="{3242E898-E836-45D8-9D81-5B7E59C95D7C}"/>
                    </a:ext>
                  </a:extLst>
                </p:cNvPr>
                <p:cNvPicPr/>
                <p:nvPr/>
              </p:nvPicPr>
              <p:blipFill>
                <a:blip r:embed="rId82"/>
                <a:stretch>
                  <a:fillRect/>
                </a:stretch>
              </p:blipFill>
              <p:spPr>
                <a:xfrm>
                  <a:off x="8199480" y="2749027"/>
                  <a:ext cx="1458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1" name="Freihand 70">
                  <a:extLst>
                    <a:ext uri="{FF2B5EF4-FFF2-40B4-BE49-F238E27FC236}">
                      <a16:creationId xmlns:a16="http://schemas.microsoft.com/office/drawing/2014/main" id="{589CE34A-54BA-43AF-AF69-321110552435}"/>
                    </a:ext>
                  </a:extLst>
                </p14:cNvPr>
                <p14:cNvContentPartPr/>
                <p14:nvPr/>
              </p14:nvContentPartPr>
              <p14:xfrm>
                <a:off x="8322600" y="2626267"/>
                <a:ext cx="330480" cy="359640"/>
              </p14:xfrm>
            </p:contentPart>
          </mc:Choice>
          <mc:Fallback xmlns="">
            <p:pic>
              <p:nvPicPr>
                <p:cNvPr id="71" name="Freihand 70">
                  <a:extLst>
                    <a:ext uri="{FF2B5EF4-FFF2-40B4-BE49-F238E27FC236}">
                      <a16:creationId xmlns:a16="http://schemas.microsoft.com/office/drawing/2014/main" id="{589CE34A-54BA-43AF-AF69-321110552435}"/>
                    </a:ext>
                  </a:extLst>
                </p:cNvPr>
                <p:cNvPicPr/>
                <p:nvPr/>
              </p:nvPicPr>
              <p:blipFill>
                <a:blip r:embed="rId84"/>
                <a:stretch>
                  <a:fillRect/>
                </a:stretch>
              </p:blipFill>
              <p:spPr>
                <a:xfrm>
                  <a:off x="8318280" y="2621947"/>
                  <a:ext cx="339120" cy="3682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73" name="Freihand 72">
                  <a:extLst>
                    <a:ext uri="{FF2B5EF4-FFF2-40B4-BE49-F238E27FC236}">
                      <a16:creationId xmlns:a16="http://schemas.microsoft.com/office/drawing/2014/main" id="{2E820661-1A83-40CB-87AE-409B47C38150}"/>
                    </a:ext>
                  </a:extLst>
                </p14:cNvPr>
                <p14:cNvContentPartPr/>
                <p14:nvPr/>
              </p14:nvContentPartPr>
              <p14:xfrm>
                <a:off x="8618880" y="2508187"/>
                <a:ext cx="212760" cy="252720"/>
              </p14:xfrm>
            </p:contentPart>
          </mc:Choice>
          <mc:Fallback xmlns="">
            <p:pic>
              <p:nvPicPr>
                <p:cNvPr id="73" name="Freihand 72">
                  <a:extLst>
                    <a:ext uri="{FF2B5EF4-FFF2-40B4-BE49-F238E27FC236}">
                      <a16:creationId xmlns:a16="http://schemas.microsoft.com/office/drawing/2014/main" id="{2E820661-1A83-40CB-87AE-409B47C38150}"/>
                    </a:ext>
                  </a:extLst>
                </p:cNvPr>
                <p:cNvPicPr/>
                <p:nvPr/>
              </p:nvPicPr>
              <p:blipFill>
                <a:blip r:embed="rId86"/>
                <a:stretch>
                  <a:fillRect/>
                </a:stretch>
              </p:blipFill>
              <p:spPr>
                <a:xfrm>
                  <a:off x="8614560" y="2503867"/>
                  <a:ext cx="22140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4" name="Freihand 73">
                  <a:extLst>
                    <a:ext uri="{FF2B5EF4-FFF2-40B4-BE49-F238E27FC236}">
                      <a16:creationId xmlns:a16="http://schemas.microsoft.com/office/drawing/2014/main" id="{A1EBD15A-08E4-4929-B777-F85FF5A6AB78}"/>
                    </a:ext>
                  </a:extLst>
                </p14:cNvPr>
                <p14:cNvContentPartPr/>
                <p14:nvPr/>
              </p14:nvContentPartPr>
              <p14:xfrm>
                <a:off x="8969160" y="2470027"/>
                <a:ext cx="238320" cy="124560"/>
              </p14:xfrm>
            </p:contentPart>
          </mc:Choice>
          <mc:Fallback xmlns="">
            <p:pic>
              <p:nvPicPr>
                <p:cNvPr id="74" name="Freihand 73">
                  <a:extLst>
                    <a:ext uri="{FF2B5EF4-FFF2-40B4-BE49-F238E27FC236}">
                      <a16:creationId xmlns:a16="http://schemas.microsoft.com/office/drawing/2014/main" id="{A1EBD15A-08E4-4929-B777-F85FF5A6AB78}"/>
                    </a:ext>
                  </a:extLst>
                </p:cNvPr>
                <p:cNvPicPr/>
                <p:nvPr/>
              </p:nvPicPr>
              <p:blipFill>
                <a:blip r:embed="rId88"/>
                <a:stretch>
                  <a:fillRect/>
                </a:stretch>
              </p:blipFill>
              <p:spPr>
                <a:xfrm>
                  <a:off x="8964840" y="2465707"/>
                  <a:ext cx="24696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5" name="Freihand 74">
                  <a:extLst>
                    <a:ext uri="{FF2B5EF4-FFF2-40B4-BE49-F238E27FC236}">
                      <a16:creationId xmlns:a16="http://schemas.microsoft.com/office/drawing/2014/main" id="{8BD07FC6-BA38-4BA6-B0C8-2B35A421CA2B}"/>
                    </a:ext>
                  </a:extLst>
                </p14:cNvPr>
                <p14:cNvContentPartPr/>
                <p14:nvPr/>
              </p14:nvContentPartPr>
              <p14:xfrm>
                <a:off x="9214320" y="2314507"/>
                <a:ext cx="150120" cy="325800"/>
              </p14:xfrm>
            </p:contentPart>
          </mc:Choice>
          <mc:Fallback xmlns="">
            <p:pic>
              <p:nvPicPr>
                <p:cNvPr id="75" name="Freihand 74">
                  <a:extLst>
                    <a:ext uri="{FF2B5EF4-FFF2-40B4-BE49-F238E27FC236}">
                      <a16:creationId xmlns:a16="http://schemas.microsoft.com/office/drawing/2014/main" id="{8BD07FC6-BA38-4BA6-B0C8-2B35A421CA2B}"/>
                    </a:ext>
                  </a:extLst>
                </p:cNvPr>
                <p:cNvPicPr/>
                <p:nvPr/>
              </p:nvPicPr>
              <p:blipFill>
                <a:blip r:embed="rId90"/>
                <a:stretch>
                  <a:fillRect/>
                </a:stretch>
              </p:blipFill>
              <p:spPr>
                <a:xfrm>
                  <a:off x="9210000" y="2310187"/>
                  <a:ext cx="15876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6" name="Freihand 75">
                  <a:extLst>
                    <a:ext uri="{FF2B5EF4-FFF2-40B4-BE49-F238E27FC236}">
                      <a16:creationId xmlns:a16="http://schemas.microsoft.com/office/drawing/2014/main" id="{166EBD46-E3B9-4BB9-82AE-8C49EEC6D9E8}"/>
                    </a:ext>
                  </a:extLst>
                </p14:cNvPr>
                <p14:cNvContentPartPr/>
                <p14:nvPr/>
              </p14:nvContentPartPr>
              <p14:xfrm>
                <a:off x="9523920" y="2179867"/>
                <a:ext cx="273600" cy="227520"/>
              </p14:xfrm>
            </p:contentPart>
          </mc:Choice>
          <mc:Fallback xmlns="">
            <p:pic>
              <p:nvPicPr>
                <p:cNvPr id="76" name="Freihand 75">
                  <a:extLst>
                    <a:ext uri="{FF2B5EF4-FFF2-40B4-BE49-F238E27FC236}">
                      <a16:creationId xmlns:a16="http://schemas.microsoft.com/office/drawing/2014/main" id="{166EBD46-E3B9-4BB9-82AE-8C49EEC6D9E8}"/>
                    </a:ext>
                  </a:extLst>
                </p:cNvPr>
                <p:cNvPicPr/>
                <p:nvPr/>
              </p:nvPicPr>
              <p:blipFill>
                <a:blip r:embed="rId92"/>
                <a:stretch>
                  <a:fillRect/>
                </a:stretch>
              </p:blipFill>
              <p:spPr>
                <a:xfrm>
                  <a:off x="9519600" y="2175547"/>
                  <a:ext cx="28224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7" name="Freihand 76">
                  <a:extLst>
                    <a:ext uri="{FF2B5EF4-FFF2-40B4-BE49-F238E27FC236}">
                      <a16:creationId xmlns:a16="http://schemas.microsoft.com/office/drawing/2014/main" id="{B1E96DB7-6157-440C-A6DC-B02134508969}"/>
                    </a:ext>
                  </a:extLst>
                </p14:cNvPr>
                <p14:cNvContentPartPr/>
                <p14:nvPr/>
              </p14:nvContentPartPr>
              <p14:xfrm>
                <a:off x="9571080" y="2117587"/>
                <a:ext cx="125280" cy="36000"/>
              </p14:xfrm>
            </p:contentPart>
          </mc:Choice>
          <mc:Fallback xmlns="">
            <p:pic>
              <p:nvPicPr>
                <p:cNvPr id="77" name="Freihand 76">
                  <a:extLst>
                    <a:ext uri="{FF2B5EF4-FFF2-40B4-BE49-F238E27FC236}">
                      <a16:creationId xmlns:a16="http://schemas.microsoft.com/office/drawing/2014/main" id="{B1E96DB7-6157-440C-A6DC-B02134508969}"/>
                    </a:ext>
                  </a:extLst>
                </p:cNvPr>
                <p:cNvPicPr/>
                <p:nvPr/>
              </p:nvPicPr>
              <p:blipFill>
                <a:blip r:embed="rId94"/>
                <a:stretch>
                  <a:fillRect/>
                </a:stretch>
              </p:blipFill>
              <p:spPr>
                <a:xfrm>
                  <a:off x="9566760" y="2113267"/>
                  <a:ext cx="13392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8" name="Freihand 77">
                  <a:extLst>
                    <a:ext uri="{FF2B5EF4-FFF2-40B4-BE49-F238E27FC236}">
                      <a16:creationId xmlns:a16="http://schemas.microsoft.com/office/drawing/2014/main" id="{ABF137CE-6B3C-47EE-A100-B35C5A0022CD}"/>
                    </a:ext>
                  </a:extLst>
                </p14:cNvPr>
                <p14:cNvContentPartPr/>
                <p14:nvPr/>
              </p14:nvContentPartPr>
              <p14:xfrm>
                <a:off x="10019280" y="2048107"/>
                <a:ext cx="255960" cy="181440"/>
              </p14:xfrm>
            </p:contentPart>
          </mc:Choice>
          <mc:Fallback xmlns="">
            <p:pic>
              <p:nvPicPr>
                <p:cNvPr id="78" name="Freihand 77">
                  <a:extLst>
                    <a:ext uri="{FF2B5EF4-FFF2-40B4-BE49-F238E27FC236}">
                      <a16:creationId xmlns:a16="http://schemas.microsoft.com/office/drawing/2014/main" id="{ABF137CE-6B3C-47EE-A100-B35C5A0022CD}"/>
                    </a:ext>
                  </a:extLst>
                </p:cNvPr>
                <p:cNvPicPr/>
                <p:nvPr/>
              </p:nvPicPr>
              <p:blipFill>
                <a:blip r:embed="rId96"/>
                <a:stretch>
                  <a:fillRect/>
                </a:stretch>
              </p:blipFill>
              <p:spPr>
                <a:xfrm>
                  <a:off x="10014960" y="2043787"/>
                  <a:ext cx="26460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9" name="Freihand 78">
                  <a:extLst>
                    <a:ext uri="{FF2B5EF4-FFF2-40B4-BE49-F238E27FC236}">
                      <a16:creationId xmlns:a16="http://schemas.microsoft.com/office/drawing/2014/main" id="{5E0C2FAE-E470-4369-8106-8C2D8D64DB91}"/>
                    </a:ext>
                  </a:extLst>
                </p14:cNvPr>
                <p14:cNvContentPartPr/>
                <p14:nvPr/>
              </p14:nvContentPartPr>
              <p14:xfrm>
                <a:off x="10468920" y="1965667"/>
                <a:ext cx="234360" cy="147600"/>
              </p14:xfrm>
            </p:contentPart>
          </mc:Choice>
          <mc:Fallback xmlns="">
            <p:pic>
              <p:nvPicPr>
                <p:cNvPr id="79" name="Freihand 78">
                  <a:extLst>
                    <a:ext uri="{FF2B5EF4-FFF2-40B4-BE49-F238E27FC236}">
                      <a16:creationId xmlns:a16="http://schemas.microsoft.com/office/drawing/2014/main" id="{5E0C2FAE-E470-4369-8106-8C2D8D64DB91}"/>
                    </a:ext>
                  </a:extLst>
                </p:cNvPr>
                <p:cNvPicPr/>
                <p:nvPr/>
              </p:nvPicPr>
              <p:blipFill>
                <a:blip r:embed="rId98"/>
                <a:stretch>
                  <a:fillRect/>
                </a:stretch>
              </p:blipFill>
              <p:spPr>
                <a:xfrm>
                  <a:off x="10464600" y="1961347"/>
                  <a:ext cx="2430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80" name="Freihand 79">
                  <a:extLst>
                    <a:ext uri="{FF2B5EF4-FFF2-40B4-BE49-F238E27FC236}">
                      <a16:creationId xmlns:a16="http://schemas.microsoft.com/office/drawing/2014/main" id="{1F45639F-4E1F-4089-86E4-90CD80A35F39}"/>
                    </a:ext>
                  </a:extLst>
                </p14:cNvPr>
                <p14:cNvContentPartPr/>
                <p14:nvPr/>
              </p14:nvContentPartPr>
              <p14:xfrm>
                <a:off x="10740720" y="1982587"/>
                <a:ext cx="145440" cy="86760"/>
              </p14:xfrm>
            </p:contentPart>
          </mc:Choice>
          <mc:Fallback xmlns="">
            <p:pic>
              <p:nvPicPr>
                <p:cNvPr id="80" name="Freihand 79">
                  <a:extLst>
                    <a:ext uri="{FF2B5EF4-FFF2-40B4-BE49-F238E27FC236}">
                      <a16:creationId xmlns:a16="http://schemas.microsoft.com/office/drawing/2014/main" id="{1F45639F-4E1F-4089-86E4-90CD80A35F39}"/>
                    </a:ext>
                  </a:extLst>
                </p:cNvPr>
                <p:cNvPicPr/>
                <p:nvPr/>
              </p:nvPicPr>
              <p:blipFill>
                <a:blip r:embed="rId100"/>
                <a:stretch>
                  <a:fillRect/>
                </a:stretch>
              </p:blipFill>
              <p:spPr>
                <a:xfrm>
                  <a:off x="10736400" y="1978267"/>
                  <a:ext cx="15408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81" name="Freihand 80">
                  <a:extLst>
                    <a:ext uri="{FF2B5EF4-FFF2-40B4-BE49-F238E27FC236}">
                      <a16:creationId xmlns:a16="http://schemas.microsoft.com/office/drawing/2014/main" id="{5F613C8F-11CB-4C91-814B-FDCCA4AC1960}"/>
                    </a:ext>
                  </a:extLst>
                </p14:cNvPr>
                <p14:cNvContentPartPr/>
                <p14:nvPr/>
              </p14:nvContentPartPr>
              <p14:xfrm>
                <a:off x="10846920" y="1895107"/>
                <a:ext cx="360" cy="360"/>
              </p14:xfrm>
            </p:contentPart>
          </mc:Choice>
          <mc:Fallback xmlns="">
            <p:pic>
              <p:nvPicPr>
                <p:cNvPr id="81" name="Freihand 80">
                  <a:extLst>
                    <a:ext uri="{FF2B5EF4-FFF2-40B4-BE49-F238E27FC236}">
                      <a16:creationId xmlns:a16="http://schemas.microsoft.com/office/drawing/2014/main" id="{5F613C8F-11CB-4C91-814B-FDCCA4AC1960}"/>
                    </a:ext>
                  </a:extLst>
                </p:cNvPr>
                <p:cNvPicPr/>
                <p:nvPr/>
              </p:nvPicPr>
              <p:blipFill>
                <a:blip r:embed="rId26"/>
                <a:stretch>
                  <a:fillRect/>
                </a:stretch>
              </p:blipFill>
              <p:spPr>
                <a:xfrm>
                  <a:off x="10842600" y="18907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2" name="Freihand 81">
                  <a:extLst>
                    <a:ext uri="{FF2B5EF4-FFF2-40B4-BE49-F238E27FC236}">
                      <a16:creationId xmlns:a16="http://schemas.microsoft.com/office/drawing/2014/main" id="{E689F44E-9E4E-4B4B-8C21-64D742569362}"/>
                    </a:ext>
                  </a:extLst>
                </p14:cNvPr>
                <p14:cNvContentPartPr/>
                <p14:nvPr/>
              </p14:nvContentPartPr>
              <p14:xfrm>
                <a:off x="10904160" y="1981147"/>
                <a:ext cx="88560" cy="58320"/>
              </p14:xfrm>
            </p:contentPart>
          </mc:Choice>
          <mc:Fallback xmlns="">
            <p:pic>
              <p:nvPicPr>
                <p:cNvPr id="82" name="Freihand 81">
                  <a:extLst>
                    <a:ext uri="{FF2B5EF4-FFF2-40B4-BE49-F238E27FC236}">
                      <a16:creationId xmlns:a16="http://schemas.microsoft.com/office/drawing/2014/main" id="{E689F44E-9E4E-4B4B-8C21-64D742569362}"/>
                    </a:ext>
                  </a:extLst>
                </p:cNvPr>
                <p:cNvPicPr/>
                <p:nvPr/>
              </p:nvPicPr>
              <p:blipFill>
                <a:blip r:embed="rId103"/>
                <a:stretch>
                  <a:fillRect/>
                </a:stretch>
              </p:blipFill>
              <p:spPr>
                <a:xfrm>
                  <a:off x="10899840" y="1976827"/>
                  <a:ext cx="9720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83" name="Freihand 82">
                  <a:extLst>
                    <a:ext uri="{FF2B5EF4-FFF2-40B4-BE49-F238E27FC236}">
                      <a16:creationId xmlns:a16="http://schemas.microsoft.com/office/drawing/2014/main" id="{59CF0A2F-BCD7-4453-84E9-63BC4BB108E9}"/>
                    </a:ext>
                  </a:extLst>
                </p14:cNvPr>
                <p14:cNvContentPartPr/>
                <p14:nvPr/>
              </p14:nvContentPartPr>
              <p14:xfrm>
                <a:off x="8244480" y="3016507"/>
                <a:ext cx="533880" cy="235080"/>
              </p14:xfrm>
            </p:contentPart>
          </mc:Choice>
          <mc:Fallback xmlns="">
            <p:pic>
              <p:nvPicPr>
                <p:cNvPr id="83" name="Freihand 82">
                  <a:extLst>
                    <a:ext uri="{FF2B5EF4-FFF2-40B4-BE49-F238E27FC236}">
                      <a16:creationId xmlns:a16="http://schemas.microsoft.com/office/drawing/2014/main" id="{59CF0A2F-BCD7-4453-84E9-63BC4BB108E9}"/>
                    </a:ext>
                  </a:extLst>
                </p:cNvPr>
                <p:cNvPicPr/>
                <p:nvPr/>
              </p:nvPicPr>
              <p:blipFill>
                <a:blip r:embed="rId105"/>
                <a:stretch>
                  <a:fillRect/>
                </a:stretch>
              </p:blipFill>
              <p:spPr>
                <a:xfrm>
                  <a:off x="8240160" y="3012187"/>
                  <a:ext cx="542520" cy="24372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4" name="Freihand 83">
                  <a:extLst>
                    <a:ext uri="{FF2B5EF4-FFF2-40B4-BE49-F238E27FC236}">
                      <a16:creationId xmlns:a16="http://schemas.microsoft.com/office/drawing/2014/main" id="{C3AFDA43-F4DF-4D23-961A-AF23F63F6255}"/>
                    </a:ext>
                  </a:extLst>
                </p14:cNvPr>
                <p14:cNvContentPartPr/>
                <p14:nvPr/>
              </p14:nvContentPartPr>
              <p14:xfrm>
                <a:off x="8812200" y="2953147"/>
                <a:ext cx="6840" cy="34200"/>
              </p14:xfrm>
            </p:contentPart>
          </mc:Choice>
          <mc:Fallback xmlns="">
            <p:pic>
              <p:nvPicPr>
                <p:cNvPr id="84" name="Freihand 83">
                  <a:extLst>
                    <a:ext uri="{FF2B5EF4-FFF2-40B4-BE49-F238E27FC236}">
                      <a16:creationId xmlns:a16="http://schemas.microsoft.com/office/drawing/2014/main" id="{C3AFDA43-F4DF-4D23-961A-AF23F63F6255}"/>
                    </a:ext>
                  </a:extLst>
                </p:cNvPr>
                <p:cNvPicPr/>
                <p:nvPr/>
              </p:nvPicPr>
              <p:blipFill>
                <a:blip r:embed="rId107"/>
                <a:stretch>
                  <a:fillRect/>
                </a:stretch>
              </p:blipFill>
              <p:spPr>
                <a:xfrm>
                  <a:off x="8807880" y="2948827"/>
                  <a:ext cx="1548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85" name="Freihand 84">
                  <a:extLst>
                    <a:ext uri="{FF2B5EF4-FFF2-40B4-BE49-F238E27FC236}">
                      <a16:creationId xmlns:a16="http://schemas.microsoft.com/office/drawing/2014/main" id="{35D093D5-AA42-4991-BB5C-710A78429838}"/>
                    </a:ext>
                  </a:extLst>
                </p14:cNvPr>
                <p14:cNvContentPartPr/>
                <p14:nvPr/>
              </p14:nvContentPartPr>
              <p14:xfrm>
                <a:off x="8787360" y="2839027"/>
                <a:ext cx="14040" cy="26640"/>
              </p14:xfrm>
            </p:contentPart>
          </mc:Choice>
          <mc:Fallback xmlns="">
            <p:pic>
              <p:nvPicPr>
                <p:cNvPr id="85" name="Freihand 84">
                  <a:extLst>
                    <a:ext uri="{FF2B5EF4-FFF2-40B4-BE49-F238E27FC236}">
                      <a16:creationId xmlns:a16="http://schemas.microsoft.com/office/drawing/2014/main" id="{35D093D5-AA42-4991-BB5C-710A78429838}"/>
                    </a:ext>
                  </a:extLst>
                </p:cNvPr>
                <p:cNvPicPr/>
                <p:nvPr/>
              </p:nvPicPr>
              <p:blipFill>
                <a:blip r:embed="rId109"/>
                <a:stretch>
                  <a:fillRect/>
                </a:stretch>
              </p:blipFill>
              <p:spPr>
                <a:xfrm>
                  <a:off x="8783040" y="2834707"/>
                  <a:ext cx="2268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86" name="Freihand 85">
                  <a:extLst>
                    <a:ext uri="{FF2B5EF4-FFF2-40B4-BE49-F238E27FC236}">
                      <a16:creationId xmlns:a16="http://schemas.microsoft.com/office/drawing/2014/main" id="{24B6DACC-CE92-4705-9D93-21B1D092CC62}"/>
                    </a:ext>
                  </a:extLst>
                </p14:cNvPr>
                <p14:cNvContentPartPr/>
                <p14:nvPr/>
              </p14:nvContentPartPr>
              <p14:xfrm>
                <a:off x="8857920" y="2801947"/>
                <a:ext cx="246240" cy="326880"/>
              </p14:xfrm>
            </p:contentPart>
          </mc:Choice>
          <mc:Fallback xmlns="">
            <p:pic>
              <p:nvPicPr>
                <p:cNvPr id="86" name="Freihand 85">
                  <a:extLst>
                    <a:ext uri="{FF2B5EF4-FFF2-40B4-BE49-F238E27FC236}">
                      <a16:creationId xmlns:a16="http://schemas.microsoft.com/office/drawing/2014/main" id="{24B6DACC-CE92-4705-9D93-21B1D092CC62}"/>
                    </a:ext>
                  </a:extLst>
                </p:cNvPr>
                <p:cNvPicPr/>
                <p:nvPr/>
              </p:nvPicPr>
              <p:blipFill>
                <a:blip r:embed="rId111"/>
                <a:stretch>
                  <a:fillRect/>
                </a:stretch>
              </p:blipFill>
              <p:spPr>
                <a:xfrm>
                  <a:off x="8853600" y="2797627"/>
                  <a:ext cx="25488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7" name="Freihand 86">
                  <a:extLst>
                    <a:ext uri="{FF2B5EF4-FFF2-40B4-BE49-F238E27FC236}">
                      <a16:creationId xmlns:a16="http://schemas.microsoft.com/office/drawing/2014/main" id="{D072F9EF-6E29-412A-B632-FA1BE4854725}"/>
                    </a:ext>
                  </a:extLst>
                </p14:cNvPr>
                <p14:cNvContentPartPr/>
                <p14:nvPr/>
              </p14:nvContentPartPr>
              <p14:xfrm>
                <a:off x="9278040" y="2693947"/>
                <a:ext cx="104040" cy="132480"/>
              </p14:xfrm>
            </p:contentPart>
          </mc:Choice>
          <mc:Fallback xmlns="">
            <p:pic>
              <p:nvPicPr>
                <p:cNvPr id="87" name="Freihand 86">
                  <a:extLst>
                    <a:ext uri="{FF2B5EF4-FFF2-40B4-BE49-F238E27FC236}">
                      <a16:creationId xmlns:a16="http://schemas.microsoft.com/office/drawing/2014/main" id="{D072F9EF-6E29-412A-B632-FA1BE4854725}"/>
                    </a:ext>
                  </a:extLst>
                </p:cNvPr>
                <p:cNvPicPr/>
                <p:nvPr/>
              </p:nvPicPr>
              <p:blipFill>
                <a:blip r:embed="rId113"/>
                <a:stretch>
                  <a:fillRect/>
                </a:stretch>
              </p:blipFill>
              <p:spPr>
                <a:xfrm>
                  <a:off x="9273720" y="2689627"/>
                  <a:ext cx="1126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88" name="Freihand 87">
                  <a:extLst>
                    <a:ext uri="{FF2B5EF4-FFF2-40B4-BE49-F238E27FC236}">
                      <a16:creationId xmlns:a16="http://schemas.microsoft.com/office/drawing/2014/main" id="{F856E58A-08E8-435E-A16A-D28C837ACD2C}"/>
                    </a:ext>
                  </a:extLst>
                </p14:cNvPr>
                <p14:cNvContentPartPr/>
                <p14:nvPr/>
              </p14:nvContentPartPr>
              <p14:xfrm>
                <a:off x="9407280" y="2630227"/>
                <a:ext cx="135360" cy="129960"/>
              </p14:xfrm>
            </p:contentPart>
          </mc:Choice>
          <mc:Fallback xmlns="">
            <p:pic>
              <p:nvPicPr>
                <p:cNvPr id="88" name="Freihand 87">
                  <a:extLst>
                    <a:ext uri="{FF2B5EF4-FFF2-40B4-BE49-F238E27FC236}">
                      <a16:creationId xmlns:a16="http://schemas.microsoft.com/office/drawing/2014/main" id="{F856E58A-08E8-435E-A16A-D28C837ACD2C}"/>
                    </a:ext>
                  </a:extLst>
                </p:cNvPr>
                <p:cNvPicPr/>
                <p:nvPr/>
              </p:nvPicPr>
              <p:blipFill>
                <a:blip r:embed="rId115"/>
                <a:stretch>
                  <a:fillRect/>
                </a:stretch>
              </p:blipFill>
              <p:spPr>
                <a:xfrm>
                  <a:off x="9402960" y="2625907"/>
                  <a:ext cx="14400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9" name="Freihand 88">
                  <a:extLst>
                    <a:ext uri="{FF2B5EF4-FFF2-40B4-BE49-F238E27FC236}">
                      <a16:creationId xmlns:a16="http://schemas.microsoft.com/office/drawing/2014/main" id="{E2139F60-E272-442A-813F-5ED1C3ABBA5C}"/>
                    </a:ext>
                  </a:extLst>
                </p14:cNvPr>
                <p14:cNvContentPartPr/>
                <p14:nvPr/>
              </p14:nvContentPartPr>
              <p14:xfrm>
                <a:off x="9530040" y="2597467"/>
                <a:ext cx="107280" cy="119160"/>
              </p14:xfrm>
            </p:contentPart>
          </mc:Choice>
          <mc:Fallback xmlns="">
            <p:pic>
              <p:nvPicPr>
                <p:cNvPr id="89" name="Freihand 88">
                  <a:extLst>
                    <a:ext uri="{FF2B5EF4-FFF2-40B4-BE49-F238E27FC236}">
                      <a16:creationId xmlns:a16="http://schemas.microsoft.com/office/drawing/2014/main" id="{E2139F60-E272-442A-813F-5ED1C3ABBA5C}"/>
                    </a:ext>
                  </a:extLst>
                </p:cNvPr>
                <p:cNvPicPr/>
                <p:nvPr/>
              </p:nvPicPr>
              <p:blipFill>
                <a:blip r:embed="rId117"/>
                <a:stretch>
                  <a:fillRect/>
                </a:stretch>
              </p:blipFill>
              <p:spPr>
                <a:xfrm>
                  <a:off x="9525720" y="2593147"/>
                  <a:ext cx="11592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0" name="Freihand 89">
                  <a:extLst>
                    <a:ext uri="{FF2B5EF4-FFF2-40B4-BE49-F238E27FC236}">
                      <a16:creationId xmlns:a16="http://schemas.microsoft.com/office/drawing/2014/main" id="{553D2B60-B638-45BA-BFD3-9E319D5EC97E}"/>
                    </a:ext>
                  </a:extLst>
                </p14:cNvPr>
                <p14:cNvContentPartPr/>
                <p14:nvPr/>
              </p14:nvContentPartPr>
              <p14:xfrm>
                <a:off x="9535080" y="2602507"/>
                <a:ext cx="116280" cy="47160"/>
              </p14:xfrm>
            </p:contentPart>
          </mc:Choice>
          <mc:Fallback xmlns="">
            <p:pic>
              <p:nvPicPr>
                <p:cNvPr id="90" name="Freihand 89">
                  <a:extLst>
                    <a:ext uri="{FF2B5EF4-FFF2-40B4-BE49-F238E27FC236}">
                      <a16:creationId xmlns:a16="http://schemas.microsoft.com/office/drawing/2014/main" id="{553D2B60-B638-45BA-BFD3-9E319D5EC97E}"/>
                    </a:ext>
                  </a:extLst>
                </p:cNvPr>
                <p:cNvPicPr/>
                <p:nvPr/>
              </p:nvPicPr>
              <p:blipFill>
                <a:blip r:embed="rId119"/>
                <a:stretch>
                  <a:fillRect/>
                </a:stretch>
              </p:blipFill>
              <p:spPr>
                <a:xfrm>
                  <a:off x="9530760" y="2598187"/>
                  <a:ext cx="12492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1" name="Freihand 90">
                  <a:extLst>
                    <a:ext uri="{FF2B5EF4-FFF2-40B4-BE49-F238E27FC236}">
                      <a16:creationId xmlns:a16="http://schemas.microsoft.com/office/drawing/2014/main" id="{5E20ECFE-2401-4393-9913-EE5EDEA965CA}"/>
                    </a:ext>
                  </a:extLst>
                </p14:cNvPr>
                <p14:cNvContentPartPr/>
                <p14:nvPr/>
              </p14:nvContentPartPr>
              <p14:xfrm>
                <a:off x="9658920" y="2549587"/>
                <a:ext cx="138240" cy="90000"/>
              </p14:xfrm>
            </p:contentPart>
          </mc:Choice>
          <mc:Fallback xmlns="">
            <p:pic>
              <p:nvPicPr>
                <p:cNvPr id="91" name="Freihand 90">
                  <a:extLst>
                    <a:ext uri="{FF2B5EF4-FFF2-40B4-BE49-F238E27FC236}">
                      <a16:creationId xmlns:a16="http://schemas.microsoft.com/office/drawing/2014/main" id="{5E20ECFE-2401-4393-9913-EE5EDEA965CA}"/>
                    </a:ext>
                  </a:extLst>
                </p:cNvPr>
                <p:cNvPicPr/>
                <p:nvPr/>
              </p:nvPicPr>
              <p:blipFill>
                <a:blip r:embed="rId121"/>
                <a:stretch>
                  <a:fillRect/>
                </a:stretch>
              </p:blipFill>
              <p:spPr>
                <a:xfrm>
                  <a:off x="9654600" y="2545267"/>
                  <a:ext cx="14688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92" name="Freihand 91">
                  <a:extLst>
                    <a:ext uri="{FF2B5EF4-FFF2-40B4-BE49-F238E27FC236}">
                      <a16:creationId xmlns:a16="http://schemas.microsoft.com/office/drawing/2014/main" id="{6E3FB2B2-51D0-4137-BFB9-9A7159BF8D45}"/>
                    </a:ext>
                  </a:extLst>
                </p14:cNvPr>
                <p14:cNvContentPartPr/>
                <p14:nvPr/>
              </p14:nvContentPartPr>
              <p14:xfrm>
                <a:off x="9781680" y="2439787"/>
                <a:ext cx="117000" cy="125280"/>
              </p14:xfrm>
            </p:contentPart>
          </mc:Choice>
          <mc:Fallback xmlns="">
            <p:pic>
              <p:nvPicPr>
                <p:cNvPr id="92" name="Freihand 91">
                  <a:extLst>
                    <a:ext uri="{FF2B5EF4-FFF2-40B4-BE49-F238E27FC236}">
                      <a16:creationId xmlns:a16="http://schemas.microsoft.com/office/drawing/2014/main" id="{6E3FB2B2-51D0-4137-BFB9-9A7159BF8D45}"/>
                    </a:ext>
                  </a:extLst>
                </p:cNvPr>
                <p:cNvPicPr/>
                <p:nvPr/>
              </p:nvPicPr>
              <p:blipFill>
                <a:blip r:embed="rId123"/>
                <a:stretch>
                  <a:fillRect/>
                </a:stretch>
              </p:blipFill>
              <p:spPr>
                <a:xfrm>
                  <a:off x="9777360" y="2435467"/>
                  <a:ext cx="12564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93" name="Freihand 92">
                  <a:extLst>
                    <a:ext uri="{FF2B5EF4-FFF2-40B4-BE49-F238E27FC236}">
                      <a16:creationId xmlns:a16="http://schemas.microsoft.com/office/drawing/2014/main" id="{1F0E5A25-E2E5-4D11-9AF9-832A82B857F7}"/>
                    </a:ext>
                  </a:extLst>
                </p14:cNvPr>
                <p14:cNvContentPartPr/>
                <p14:nvPr/>
              </p14:nvContentPartPr>
              <p14:xfrm>
                <a:off x="9932520" y="2373187"/>
                <a:ext cx="66960" cy="180360"/>
              </p14:xfrm>
            </p:contentPart>
          </mc:Choice>
          <mc:Fallback xmlns="">
            <p:pic>
              <p:nvPicPr>
                <p:cNvPr id="93" name="Freihand 92">
                  <a:extLst>
                    <a:ext uri="{FF2B5EF4-FFF2-40B4-BE49-F238E27FC236}">
                      <a16:creationId xmlns:a16="http://schemas.microsoft.com/office/drawing/2014/main" id="{1F0E5A25-E2E5-4D11-9AF9-832A82B857F7}"/>
                    </a:ext>
                  </a:extLst>
                </p:cNvPr>
                <p:cNvPicPr/>
                <p:nvPr/>
              </p:nvPicPr>
              <p:blipFill>
                <a:blip r:embed="rId125"/>
                <a:stretch>
                  <a:fillRect/>
                </a:stretch>
              </p:blipFill>
              <p:spPr>
                <a:xfrm>
                  <a:off x="9928200" y="2368867"/>
                  <a:ext cx="7560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94" name="Freihand 93">
                  <a:extLst>
                    <a:ext uri="{FF2B5EF4-FFF2-40B4-BE49-F238E27FC236}">
                      <a16:creationId xmlns:a16="http://schemas.microsoft.com/office/drawing/2014/main" id="{B15ECFC4-1BF1-4E8A-B730-C856319F43EA}"/>
                    </a:ext>
                  </a:extLst>
                </p14:cNvPr>
                <p14:cNvContentPartPr/>
                <p14:nvPr/>
              </p14:nvContentPartPr>
              <p14:xfrm>
                <a:off x="10005960" y="2401627"/>
                <a:ext cx="249480" cy="99720"/>
              </p14:xfrm>
            </p:contentPart>
          </mc:Choice>
          <mc:Fallback xmlns="">
            <p:pic>
              <p:nvPicPr>
                <p:cNvPr id="94" name="Freihand 93">
                  <a:extLst>
                    <a:ext uri="{FF2B5EF4-FFF2-40B4-BE49-F238E27FC236}">
                      <a16:creationId xmlns:a16="http://schemas.microsoft.com/office/drawing/2014/main" id="{B15ECFC4-1BF1-4E8A-B730-C856319F43EA}"/>
                    </a:ext>
                  </a:extLst>
                </p:cNvPr>
                <p:cNvPicPr/>
                <p:nvPr/>
              </p:nvPicPr>
              <p:blipFill>
                <a:blip r:embed="rId127"/>
                <a:stretch>
                  <a:fillRect/>
                </a:stretch>
              </p:blipFill>
              <p:spPr>
                <a:xfrm>
                  <a:off x="10001640" y="2397307"/>
                  <a:ext cx="2581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5" name="Freihand 94">
                  <a:extLst>
                    <a:ext uri="{FF2B5EF4-FFF2-40B4-BE49-F238E27FC236}">
                      <a16:creationId xmlns:a16="http://schemas.microsoft.com/office/drawing/2014/main" id="{6406DBE2-7BDE-4D4C-966A-DA976009C9D9}"/>
                    </a:ext>
                  </a:extLst>
                </p14:cNvPr>
                <p14:cNvContentPartPr/>
                <p14:nvPr/>
              </p14:nvContentPartPr>
              <p14:xfrm>
                <a:off x="10440840" y="2218027"/>
                <a:ext cx="209160" cy="206640"/>
              </p14:xfrm>
            </p:contentPart>
          </mc:Choice>
          <mc:Fallback xmlns="">
            <p:pic>
              <p:nvPicPr>
                <p:cNvPr id="95" name="Freihand 94">
                  <a:extLst>
                    <a:ext uri="{FF2B5EF4-FFF2-40B4-BE49-F238E27FC236}">
                      <a16:creationId xmlns:a16="http://schemas.microsoft.com/office/drawing/2014/main" id="{6406DBE2-7BDE-4D4C-966A-DA976009C9D9}"/>
                    </a:ext>
                  </a:extLst>
                </p:cNvPr>
                <p:cNvPicPr/>
                <p:nvPr/>
              </p:nvPicPr>
              <p:blipFill>
                <a:blip r:embed="rId129"/>
                <a:stretch>
                  <a:fillRect/>
                </a:stretch>
              </p:blipFill>
              <p:spPr>
                <a:xfrm>
                  <a:off x="10436520" y="2213707"/>
                  <a:ext cx="21780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6" name="Freihand 95">
                  <a:extLst>
                    <a:ext uri="{FF2B5EF4-FFF2-40B4-BE49-F238E27FC236}">
                      <a16:creationId xmlns:a16="http://schemas.microsoft.com/office/drawing/2014/main" id="{C86C507B-0A69-4BB6-9250-73C2197030EA}"/>
                    </a:ext>
                  </a:extLst>
                </p14:cNvPr>
                <p14:cNvContentPartPr/>
                <p14:nvPr/>
              </p14:nvContentPartPr>
              <p14:xfrm>
                <a:off x="10687440" y="2272027"/>
                <a:ext cx="88200" cy="96840"/>
              </p14:xfrm>
            </p:contentPart>
          </mc:Choice>
          <mc:Fallback xmlns="">
            <p:pic>
              <p:nvPicPr>
                <p:cNvPr id="96" name="Freihand 95">
                  <a:extLst>
                    <a:ext uri="{FF2B5EF4-FFF2-40B4-BE49-F238E27FC236}">
                      <a16:creationId xmlns:a16="http://schemas.microsoft.com/office/drawing/2014/main" id="{C86C507B-0A69-4BB6-9250-73C2197030EA}"/>
                    </a:ext>
                  </a:extLst>
                </p:cNvPr>
                <p:cNvPicPr/>
                <p:nvPr/>
              </p:nvPicPr>
              <p:blipFill>
                <a:blip r:embed="rId131"/>
                <a:stretch>
                  <a:fillRect/>
                </a:stretch>
              </p:blipFill>
              <p:spPr>
                <a:xfrm>
                  <a:off x="10683120" y="2267707"/>
                  <a:ext cx="968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7" name="Freihand 96">
                  <a:extLst>
                    <a:ext uri="{FF2B5EF4-FFF2-40B4-BE49-F238E27FC236}">
                      <a16:creationId xmlns:a16="http://schemas.microsoft.com/office/drawing/2014/main" id="{C929F17A-F07C-45C6-88A8-111888467DB3}"/>
                    </a:ext>
                  </a:extLst>
                </p14:cNvPr>
                <p14:cNvContentPartPr/>
                <p14:nvPr/>
              </p14:nvContentPartPr>
              <p14:xfrm>
                <a:off x="10896960" y="2205067"/>
                <a:ext cx="173880" cy="114480"/>
              </p14:xfrm>
            </p:contentPart>
          </mc:Choice>
          <mc:Fallback xmlns="">
            <p:pic>
              <p:nvPicPr>
                <p:cNvPr id="97" name="Freihand 96">
                  <a:extLst>
                    <a:ext uri="{FF2B5EF4-FFF2-40B4-BE49-F238E27FC236}">
                      <a16:creationId xmlns:a16="http://schemas.microsoft.com/office/drawing/2014/main" id="{C929F17A-F07C-45C6-88A8-111888467DB3}"/>
                    </a:ext>
                  </a:extLst>
                </p:cNvPr>
                <p:cNvPicPr/>
                <p:nvPr/>
              </p:nvPicPr>
              <p:blipFill>
                <a:blip r:embed="rId133"/>
                <a:stretch>
                  <a:fillRect/>
                </a:stretch>
              </p:blipFill>
              <p:spPr>
                <a:xfrm>
                  <a:off x="10892640" y="2200747"/>
                  <a:ext cx="18252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8" name="Freihand 97">
                  <a:extLst>
                    <a:ext uri="{FF2B5EF4-FFF2-40B4-BE49-F238E27FC236}">
                      <a16:creationId xmlns:a16="http://schemas.microsoft.com/office/drawing/2014/main" id="{5612C9A1-0ABF-4FAF-932B-5BA074B43C62}"/>
                    </a:ext>
                  </a:extLst>
                </p14:cNvPr>
                <p14:cNvContentPartPr/>
                <p14:nvPr/>
              </p14:nvContentPartPr>
              <p14:xfrm>
                <a:off x="11078040" y="2107147"/>
                <a:ext cx="94320" cy="160200"/>
              </p14:xfrm>
            </p:contentPart>
          </mc:Choice>
          <mc:Fallback xmlns="">
            <p:pic>
              <p:nvPicPr>
                <p:cNvPr id="98" name="Freihand 97">
                  <a:extLst>
                    <a:ext uri="{FF2B5EF4-FFF2-40B4-BE49-F238E27FC236}">
                      <a16:creationId xmlns:a16="http://schemas.microsoft.com/office/drawing/2014/main" id="{5612C9A1-0ABF-4FAF-932B-5BA074B43C62}"/>
                    </a:ext>
                  </a:extLst>
                </p:cNvPr>
                <p:cNvPicPr/>
                <p:nvPr/>
              </p:nvPicPr>
              <p:blipFill>
                <a:blip r:embed="rId135"/>
                <a:stretch>
                  <a:fillRect/>
                </a:stretch>
              </p:blipFill>
              <p:spPr>
                <a:xfrm>
                  <a:off x="11073720" y="2102827"/>
                  <a:ext cx="10296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9" name="Freihand 98">
                  <a:extLst>
                    <a:ext uri="{FF2B5EF4-FFF2-40B4-BE49-F238E27FC236}">
                      <a16:creationId xmlns:a16="http://schemas.microsoft.com/office/drawing/2014/main" id="{597B0CF9-0EA7-4DBF-9DBB-A8A8C195A9D1}"/>
                    </a:ext>
                  </a:extLst>
                </p14:cNvPr>
                <p14:cNvContentPartPr/>
                <p14:nvPr/>
              </p14:nvContentPartPr>
              <p14:xfrm>
                <a:off x="11219520" y="2140987"/>
                <a:ext cx="305280" cy="107640"/>
              </p14:xfrm>
            </p:contentPart>
          </mc:Choice>
          <mc:Fallback xmlns="">
            <p:pic>
              <p:nvPicPr>
                <p:cNvPr id="99" name="Freihand 98">
                  <a:extLst>
                    <a:ext uri="{FF2B5EF4-FFF2-40B4-BE49-F238E27FC236}">
                      <a16:creationId xmlns:a16="http://schemas.microsoft.com/office/drawing/2014/main" id="{597B0CF9-0EA7-4DBF-9DBB-A8A8C195A9D1}"/>
                    </a:ext>
                  </a:extLst>
                </p:cNvPr>
                <p:cNvPicPr/>
                <p:nvPr/>
              </p:nvPicPr>
              <p:blipFill>
                <a:blip r:embed="rId137"/>
                <a:stretch>
                  <a:fillRect/>
                </a:stretch>
              </p:blipFill>
              <p:spPr>
                <a:xfrm>
                  <a:off x="11215200" y="2136667"/>
                  <a:ext cx="31392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00" name="Freihand 99">
                  <a:extLst>
                    <a:ext uri="{FF2B5EF4-FFF2-40B4-BE49-F238E27FC236}">
                      <a16:creationId xmlns:a16="http://schemas.microsoft.com/office/drawing/2014/main" id="{8F493FAE-F39A-489A-893F-EEDE7BD63CF3}"/>
                    </a:ext>
                  </a:extLst>
                </p14:cNvPr>
                <p14:cNvContentPartPr/>
                <p14:nvPr/>
              </p14:nvContentPartPr>
              <p14:xfrm>
                <a:off x="11474760" y="2066467"/>
                <a:ext cx="52560" cy="17640"/>
              </p14:xfrm>
            </p:contentPart>
          </mc:Choice>
          <mc:Fallback xmlns="">
            <p:pic>
              <p:nvPicPr>
                <p:cNvPr id="100" name="Freihand 99">
                  <a:extLst>
                    <a:ext uri="{FF2B5EF4-FFF2-40B4-BE49-F238E27FC236}">
                      <a16:creationId xmlns:a16="http://schemas.microsoft.com/office/drawing/2014/main" id="{8F493FAE-F39A-489A-893F-EEDE7BD63CF3}"/>
                    </a:ext>
                  </a:extLst>
                </p:cNvPr>
                <p:cNvPicPr/>
                <p:nvPr/>
              </p:nvPicPr>
              <p:blipFill>
                <a:blip r:embed="rId139"/>
                <a:stretch>
                  <a:fillRect/>
                </a:stretch>
              </p:blipFill>
              <p:spPr>
                <a:xfrm>
                  <a:off x="11470440" y="2062147"/>
                  <a:ext cx="612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01" name="Freihand 100">
                  <a:extLst>
                    <a:ext uri="{FF2B5EF4-FFF2-40B4-BE49-F238E27FC236}">
                      <a16:creationId xmlns:a16="http://schemas.microsoft.com/office/drawing/2014/main" id="{F2106FB9-36C1-4D39-BFC3-6F8CADAF9854}"/>
                    </a:ext>
                  </a:extLst>
                </p14:cNvPr>
                <p14:cNvContentPartPr/>
                <p14:nvPr/>
              </p14:nvContentPartPr>
              <p14:xfrm>
                <a:off x="11589960" y="2084467"/>
                <a:ext cx="96120" cy="129600"/>
              </p14:xfrm>
            </p:contentPart>
          </mc:Choice>
          <mc:Fallback xmlns="">
            <p:pic>
              <p:nvPicPr>
                <p:cNvPr id="101" name="Freihand 100">
                  <a:extLst>
                    <a:ext uri="{FF2B5EF4-FFF2-40B4-BE49-F238E27FC236}">
                      <a16:creationId xmlns:a16="http://schemas.microsoft.com/office/drawing/2014/main" id="{F2106FB9-36C1-4D39-BFC3-6F8CADAF9854}"/>
                    </a:ext>
                  </a:extLst>
                </p:cNvPr>
                <p:cNvPicPr/>
                <p:nvPr/>
              </p:nvPicPr>
              <p:blipFill>
                <a:blip r:embed="rId141"/>
                <a:stretch>
                  <a:fillRect/>
                </a:stretch>
              </p:blipFill>
              <p:spPr>
                <a:xfrm>
                  <a:off x="11585640" y="2080147"/>
                  <a:ext cx="10476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02" name="Freihand 101">
                  <a:extLst>
                    <a:ext uri="{FF2B5EF4-FFF2-40B4-BE49-F238E27FC236}">
                      <a16:creationId xmlns:a16="http://schemas.microsoft.com/office/drawing/2014/main" id="{03424139-95CC-4172-B107-FE3370B3834D}"/>
                    </a:ext>
                  </a:extLst>
                </p14:cNvPr>
                <p14:cNvContentPartPr/>
                <p14:nvPr/>
              </p14:nvContentPartPr>
              <p14:xfrm>
                <a:off x="8258160" y="3473347"/>
                <a:ext cx="222120" cy="113760"/>
              </p14:xfrm>
            </p:contentPart>
          </mc:Choice>
          <mc:Fallback xmlns="">
            <p:pic>
              <p:nvPicPr>
                <p:cNvPr id="102" name="Freihand 101">
                  <a:extLst>
                    <a:ext uri="{FF2B5EF4-FFF2-40B4-BE49-F238E27FC236}">
                      <a16:creationId xmlns:a16="http://schemas.microsoft.com/office/drawing/2014/main" id="{03424139-95CC-4172-B107-FE3370B3834D}"/>
                    </a:ext>
                  </a:extLst>
                </p:cNvPr>
                <p:cNvPicPr/>
                <p:nvPr/>
              </p:nvPicPr>
              <p:blipFill>
                <a:blip r:embed="rId143"/>
                <a:stretch>
                  <a:fillRect/>
                </a:stretch>
              </p:blipFill>
              <p:spPr>
                <a:xfrm>
                  <a:off x="8253840" y="3469027"/>
                  <a:ext cx="23076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03" name="Freihand 102">
                  <a:extLst>
                    <a:ext uri="{FF2B5EF4-FFF2-40B4-BE49-F238E27FC236}">
                      <a16:creationId xmlns:a16="http://schemas.microsoft.com/office/drawing/2014/main" id="{4DB87B53-5538-4B0E-9414-43D45C17C470}"/>
                    </a:ext>
                  </a:extLst>
                </p14:cNvPr>
                <p14:cNvContentPartPr/>
                <p14:nvPr/>
              </p14:nvContentPartPr>
              <p14:xfrm>
                <a:off x="8526000" y="3265267"/>
                <a:ext cx="218160" cy="207360"/>
              </p14:xfrm>
            </p:contentPart>
          </mc:Choice>
          <mc:Fallback xmlns="">
            <p:pic>
              <p:nvPicPr>
                <p:cNvPr id="103" name="Freihand 102">
                  <a:extLst>
                    <a:ext uri="{FF2B5EF4-FFF2-40B4-BE49-F238E27FC236}">
                      <a16:creationId xmlns:a16="http://schemas.microsoft.com/office/drawing/2014/main" id="{4DB87B53-5538-4B0E-9414-43D45C17C470}"/>
                    </a:ext>
                  </a:extLst>
                </p:cNvPr>
                <p:cNvPicPr/>
                <p:nvPr/>
              </p:nvPicPr>
              <p:blipFill>
                <a:blip r:embed="rId145"/>
                <a:stretch>
                  <a:fillRect/>
                </a:stretch>
              </p:blipFill>
              <p:spPr>
                <a:xfrm>
                  <a:off x="8521680" y="3260947"/>
                  <a:ext cx="2268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06" name="Freihand 105">
                  <a:extLst>
                    <a:ext uri="{FF2B5EF4-FFF2-40B4-BE49-F238E27FC236}">
                      <a16:creationId xmlns:a16="http://schemas.microsoft.com/office/drawing/2014/main" id="{8ACB156B-C00B-4313-849D-AA37AECCA409}"/>
                    </a:ext>
                  </a:extLst>
                </p14:cNvPr>
                <p14:cNvContentPartPr/>
                <p14:nvPr/>
              </p14:nvContentPartPr>
              <p14:xfrm>
                <a:off x="8961960" y="3130627"/>
                <a:ext cx="187560" cy="194040"/>
              </p14:xfrm>
            </p:contentPart>
          </mc:Choice>
          <mc:Fallback xmlns="">
            <p:pic>
              <p:nvPicPr>
                <p:cNvPr id="106" name="Freihand 105">
                  <a:extLst>
                    <a:ext uri="{FF2B5EF4-FFF2-40B4-BE49-F238E27FC236}">
                      <a16:creationId xmlns:a16="http://schemas.microsoft.com/office/drawing/2014/main" id="{8ACB156B-C00B-4313-849D-AA37AECCA409}"/>
                    </a:ext>
                  </a:extLst>
                </p:cNvPr>
                <p:cNvPicPr/>
                <p:nvPr/>
              </p:nvPicPr>
              <p:blipFill>
                <a:blip r:embed="rId147"/>
                <a:stretch>
                  <a:fillRect/>
                </a:stretch>
              </p:blipFill>
              <p:spPr>
                <a:xfrm>
                  <a:off x="8957640" y="3126307"/>
                  <a:ext cx="19620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07" name="Freihand 106">
                  <a:extLst>
                    <a:ext uri="{FF2B5EF4-FFF2-40B4-BE49-F238E27FC236}">
                      <a16:creationId xmlns:a16="http://schemas.microsoft.com/office/drawing/2014/main" id="{1BDCD78A-0C35-4AE0-909B-36C178A34ECD}"/>
                    </a:ext>
                  </a:extLst>
                </p14:cNvPr>
                <p14:cNvContentPartPr/>
                <p14:nvPr/>
              </p14:nvContentPartPr>
              <p14:xfrm>
                <a:off x="9140880" y="3032347"/>
                <a:ext cx="101520" cy="219600"/>
              </p14:xfrm>
            </p:contentPart>
          </mc:Choice>
          <mc:Fallback xmlns="">
            <p:pic>
              <p:nvPicPr>
                <p:cNvPr id="107" name="Freihand 106">
                  <a:extLst>
                    <a:ext uri="{FF2B5EF4-FFF2-40B4-BE49-F238E27FC236}">
                      <a16:creationId xmlns:a16="http://schemas.microsoft.com/office/drawing/2014/main" id="{1BDCD78A-0C35-4AE0-909B-36C178A34ECD}"/>
                    </a:ext>
                  </a:extLst>
                </p:cNvPr>
                <p:cNvPicPr/>
                <p:nvPr/>
              </p:nvPicPr>
              <p:blipFill>
                <a:blip r:embed="rId149"/>
                <a:stretch>
                  <a:fillRect/>
                </a:stretch>
              </p:blipFill>
              <p:spPr>
                <a:xfrm>
                  <a:off x="9136560" y="3028027"/>
                  <a:ext cx="11016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08" name="Freihand 107">
                  <a:extLst>
                    <a:ext uri="{FF2B5EF4-FFF2-40B4-BE49-F238E27FC236}">
                      <a16:creationId xmlns:a16="http://schemas.microsoft.com/office/drawing/2014/main" id="{811F5AE9-4BCD-418C-88F1-0D244C11210F}"/>
                    </a:ext>
                  </a:extLst>
                </p14:cNvPr>
                <p14:cNvContentPartPr/>
                <p14:nvPr/>
              </p14:nvContentPartPr>
              <p14:xfrm>
                <a:off x="9192720" y="3113347"/>
                <a:ext cx="87480" cy="70200"/>
              </p14:xfrm>
            </p:contentPart>
          </mc:Choice>
          <mc:Fallback xmlns="">
            <p:pic>
              <p:nvPicPr>
                <p:cNvPr id="108" name="Freihand 107">
                  <a:extLst>
                    <a:ext uri="{FF2B5EF4-FFF2-40B4-BE49-F238E27FC236}">
                      <a16:creationId xmlns:a16="http://schemas.microsoft.com/office/drawing/2014/main" id="{811F5AE9-4BCD-418C-88F1-0D244C11210F}"/>
                    </a:ext>
                  </a:extLst>
                </p:cNvPr>
                <p:cNvPicPr/>
                <p:nvPr/>
              </p:nvPicPr>
              <p:blipFill>
                <a:blip r:embed="rId151"/>
                <a:stretch>
                  <a:fillRect/>
                </a:stretch>
              </p:blipFill>
              <p:spPr>
                <a:xfrm>
                  <a:off x="9188400" y="3109027"/>
                  <a:ext cx="9612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9" name="Freihand 108">
                  <a:extLst>
                    <a:ext uri="{FF2B5EF4-FFF2-40B4-BE49-F238E27FC236}">
                      <a16:creationId xmlns:a16="http://schemas.microsoft.com/office/drawing/2014/main" id="{DC365CFD-3206-4D1A-BEDE-FD695F985EE3}"/>
                    </a:ext>
                  </a:extLst>
                </p14:cNvPr>
                <p14:cNvContentPartPr/>
                <p14:nvPr/>
              </p14:nvContentPartPr>
              <p14:xfrm>
                <a:off x="9446880" y="2955667"/>
                <a:ext cx="130320" cy="165960"/>
              </p14:xfrm>
            </p:contentPart>
          </mc:Choice>
          <mc:Fallback xmlns="">
            <p:pic>
              <p:nvPicPr>
                <p:cNvPr id="109" name="Freihand 108">
                  <a:extLst>
                    <a:ext uri="{FF2B5EF4-FFF2-40B4-BE49-F238E27FC236}">
                      <a16:creationId xmlns:a16="http://schemas.microsoft.com/office/drawing/2014/main" id="{DC365CFD-3206-4D1A-BEDE-FD695F985EE3}"/>
                    </a:ext>
                  </a:extLst>
                </p:cNvPr>
                <p:cNvPicPr/>
                <p:nvPr/>
              </p:nvPicPr>
              <p:blipFill>
                <a:blip r:embed="rId153"/>
                <a:stretch>
                  <a:fillRect/>
                </a:stretch>
              </p:blipFill>
              <p:spPr>
                <a:xfrm>
                  <a:off x="9442560" y="2951347"/>
                  <a:ext cx="1389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10" name="Freihand 109">
                  <a:extLst>
                    <a:ext uri="{FF2B5EF4-FFF2-40B4-BE49-F238E27FC236}">
                      <a16:creationId xmlns:a16="http://schemas.microsoft.com/office/drawing/2014/main" id="{D0CBC8E7-670C-4C69-B8C5-A1623F67B116}"/>
                    </a:ext>
                  </a:extLst>
                </p14:cNvPr>
                <p14:cNvContentPartPr/>
                <p14:nvPr/>
              </p14:nvContentPartPr>
              <p14:xfrm>
                <a:off x="9616800" y="2928667"/>
                <a:ext cx="144360" cy="113040"/>
              </p14:xfrm>
            </p:contentPart>
          </mc:Choice>
          <mc:Fallback xmlns="">
            <p:pic>
              <p:nvPicPr>
                <p:cNvPr id="110" name="Freihand 109">
                  <a:extLst>
                    <a:ext uri="{FF2B5EF4-FFF2-40B4-BE49-F238E27FC236}">
                      <a16:creationId xmlns:a16="http://schemas.microsoft.com/office/drawing/2014/main" id="{D0CBC8E7-670C-4C69-B8C5-A1623F67B116}"/>
                    </a:ext>
                  </a:extLst>
                </p:cNvPr>
                <p:cNvPicPr/>
                <p:nvPr/>
              </p:nvPicPr>
              <p:blipFill>
                <a:blip r:embed="rId155"/>
                <a:stretch>
                  <a:fillRect/>
                </a:stretch>
              </p:blipFill>
              <p:spPr>
                <a:xfrm>
                  <a:off x="9612480" y="2924347"/>
                  <a:ext cx="15300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11" name="Freihand 110">
                  <a:extLst>
                    <a:ext uri="{FF2B5EF4-FFF2-40B4-BE49-F238E27FC236}">
                      <a16:creationId xmlns:a16="http://schemas.microsoft.com/office/drawing/2014/main" id="{CAF98E5B-9A51-463C-A046-6A34EA1A99D7}"/>
                    </a:ext>
                  </a:extLst>
                </p14:cNvPr>
                <p14:cNvContentPartPr/>
                <p14:nvPr/>
              </p14:nvContentPartPr>
              <p14:xfrm>
                <a:off x="9797160" y="2796187"/>
                <a:ext cx="159480" cy="175320"/>
              </p14:xfrm>
            </p:contentPart>
          </mc:Choice>
          <mc:Fallback xmlns="">
            <p:pic>
              <p:nvPicPr>
                <p:cNvPr id="111" name="Freihand 110">
                  <a:extLst>
                    <a:ext uri="{FF2B5EF4-FFF2-40B4-BE49-F238E27FC236}">
                      <a16:creationId xmlns:a16="http://schemas.microsoft.com/office/drawing/2014/main" id="{CAF98E5B-9A51-463C-A046-6A34EA1A99D7}"/>
                    </a:ext>
                  </a:extLst>
                </p:cNvPr>
                <p:cNvPicPr/>
                <p:nvPr/>
              </p:nvPicPr>
              <p:blipFill>
                <a:blip r:embed="rId157"/>
                <a:stretch>
                  <a:fillRect/>
                </a:stretch>
              </p:blipFill>
              <p:spPr>
                <a:xfrm>
                  <a:off x="9792840" y="2791867"/>
                  <a:ext cx="1681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12" name="Freihand 111">
                  <a:extLst>
                    <a:ext uri="{FF2B5EF4-FFF2-40B4-BE49-F238E27FC236}">
                      <a16:creationId xmlns:a16="http://schemas.microsoft.com/office/drawing/2014/main" id="{2989EB0A-55FE-45E7-B23F-702E07C75CCD}"/>
                    </a:ext>
                  </a:extLst>
                </p14:cNvPr>
                <p14:cNvContentPartPr/>
                <p14:nvPr/>
              </p14:nvContentPartPr>
              <p14:xfrm>
                <a:off x="9964200" y="2818867"/>
                <a:ext cx="357480" cy="103680"/>
              </p14:xfrm>
            </p:contentPart>
          </mc:Choice>
          <mc:Fallback xmlns="">
            <p:pic>
              <p:nvPicPr>
                <p:cNvPr id="112" name="Freihand 111">
                  <a:extLst>
                    <a:ext uri="{FF2B5EF4-FFF2-40B4-BE49-F238E27FC236}">
                      <a16:creationId xmlns:a16="http://schemas.microsoft.com/office/drawing/2014/main" id="{2989EB0A-55FE-45E7-B23F-702E07C75CCD}"/>
                    </a:ext>
                  </a:extLst>
                </p:cNvPr>
                <p:cNvPicPr/>
                <p:nvPr/>
              </p:nvPicPr>
              <p:blipFill>
                <a:blip r:embed="rId159"/>
                <a:stretch>
                  <a:fillRect/>
                </a:stretch>
              </p:blipFill>
              <p:spPr>
                <a:xfrm>
                  <a:off x="9959880" y="2814547"/>
                  <a:ext cx="36612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13" name="Freihand 112">
                  <a:extLst>
                    <a:ext uri="{FF2B5EF4-FFF2-40B4-BE49-F238E27FC236}">
                      <a16:creationId xmlns:a16="http://schemas.microsoft.com/office/drawing/2014/main" id="{C103D02B-D650-47F8-9501-5CF593DE6CE8}"/>
                    </a:ext>
                  </a:extLst>
                </p14:cNvPr>
                <p14:cNvContentPartPr/>
                <p14:nvPr/>
              </p14:nvContentPartPr>
              <p14:xfrm>
                <a:off x="10369200" y="2600707"/>
                <a:ext cx="335880" cy="207720"/>
              </p14:xfrm>
            </p:contentPart>
          </mc:Choice>
          <mc:Fallback xmlns="">
            <p:pic>
              <p:nvPicPr>
                <p:cNvPr id="113" name="Freihand 112">
                  <a:extLst>
                    <a:ext uri="{FF2B5EF4-FFF2-40B4-BE49-F238E27FC236}">
                      <a16:creationId xmlns:a16="http://schemas.microsoft.com/office/drawing/2014/main" id="{C103D02B-D650-47F8-9501-5CF593DE6CE8}"/>
                    </a:ext>
                  </a:extLst>
                </p:cNvPr>
                <p:cNvPicPr/>
                <p:nvPr/>
              </p:nvPicPr>
              <p:blipFill>
                <a:blip r:embed="rId161"/>
                <a:stretch>
                  <a:fillRect/>
                </a:stretch>
              </p:blipFill>
              <p:spPr>
                <a:xfrm>
                  <a:off x="10364880" y="2596387"/>
                  <a:ext cx="34452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15" name="Freihand 114">
                  <a:extLst>
                    <a:ext uri="{FF2B5EF4-FFF2-40B4-BE49-F238E27FC236}">
                      <a16:creationId xmlns:a16="http://schemas.microsoft.com/office/drawing/2014/main" id="{B9ACEDDA-738F-45B4-8CC5-589F07033EB7}"/>
                    </a:ext>
                  </a:extLst>
                </p14:cNvPr>
                <p14:cNvContentPartPr/>
                <p14:nvPr/>
              </p14:nvContentPartPr>
              <p14:xfrm>
                <a:off x="10806960" y="2498827"/>
                <a:ext cx="145440" cy="289080"/>
              </p14:xfrm>
            </p:contentPart>
          </mc:Choice>
          <mc:Fallback xmlns="">
            <p:pic>
              <p:nvPicPr>
                <p:cNvPr id="115" name="Freihand 114">
                  <a:extLst>
                    <a:ext uri="{FF2B5EF4-FFF2-40B4-BE49-F238E27FC236}">
                      <a16:creationId xmlns:a16="http://schemas.microsoft.com/office/drawing/2014/main" id="{B9ACEDDA-738F-45B4-8CC5-589F07033EB7}"/>
                    </a:ext>
                  </a:extLst>
                </p:cNvPr>
                <p:cNvPicPr/>
                <p:nvPr/>
              </p:nvPicPr>
              <p:blipFill>
                <a:blip r:embed="rId163"/>
                <a:stretch>
                  <a:fillRect/>
                </a:stretch>
              </p:blipFill>
              <p:spPr>
                <a:xfrm>
                  <a:off x="10802640" y="2494507"/>
                  <a:ext cx="15408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16" name="Freihand 115">
                  <a:extLst>
                    <a:ext uri="{FF2B5EF4-FFF2-40B4-BE49-F238E27FC236}">
                      <a16:creationId xmlns:a16="http://schemas.microsoft.com/office/drawing/2014/main" id="{3595015E-676A-4B93-8868-837DF6793778}"/>
                    </a:ext>
                  </a:extLst>
                </p14:cNvPr>
                <p14:cNvContentPartPr/>
                <p14:nvPr/>
              </p14:nvContentPartPr>
              <p14:xfrm>
                <a:off x="10961760" y="2561467"/>
                <a:ext cx="124560" cy="108360"/>
              </p14:xfrm>
            </p:contentPart>
          </mc:Choice>
          <mc:Fallback xmlns="">
            <p:pic>
              <p:nvPicPr>
                <p:cNvPr id="116" name="Freihand 115">
                  <a:extLst>
                    <a:ext uri="{FF2B5EF4-FFF2-40B4-BE49-F238E27FC236}">
                      <a16:creationId xmlns:a16="http://schemas.microsoft.com/office/drawing/2014/main" id="{3595015E-676A-4B93-8868-837DF6793778}"/>
                    </a:ext>
                  </a:extLst>
                </p:cNvPr>
                <p:cNvPicPr/>
                <p:nvPr/>
              </p:nvPicPr>
              <p:blipFill>
                <a:blip r:embed="rId165"/>
                <a:stretch>
                  <a:fillRect/>
                </a:stretch>
              </p:blipFill>
              <p:spPr>
                <a:xfrm>
                  <a:off x="10957440" y="2557147"/>
                  <a:ext cx="13320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17" name="Freihand 116">
                  <a:extLst>
                    <a:ext uri="{FF2B5EF4-FFF2-40B4-BE49-F238E27FC236}">
                      <a16:creationId xmlns:a16="http://schemas.microsoft.com/office/drawing/2014/main" id="{91E6DF5C-43A2-4F38-B01E-83A7CDBF2A9C}"/>
                    </a:ext>
                  </a:extLst>
                </p14:cNvPr>
                <p14:cNvContentPartPr/>
                <p14:nvPr/>
              </p14:nvContentPartPr>
              <p14:xfrm>
                <a:off x="11048160" y="2476867"/>
                <a:ext cx="25560" cy="13320"/>
              </p14:xfrm>
            </p:contentPart>
          </mc:Choice>
          <mc:Fallback xmlns="">
            <p:pic>
              <p:nvPicPr>
                <p:cNvPr id="117" name="Freihand 116">
                  <a:extLst>
                    <a:ext uri="{FF2B5EF4-FFF2-40B4-BE49-F238E27FC236}">
                      <a16:creationId xmlns:a16="http://schemas.microsoft.com/office/drawing/2014/main" id="{91E6DF5C-43A2-4F38-B01E-83A7CDBF2A9C}"/>
                    </a:ext>
                  </a:extLst>
                </p:cNvPr>
                <p:cNvPicPr/>
                <p:nvPr/>
              </p:nvPicPr>
              <p:blipFill>
                <a:blip r:embed="rId167"/>
                <a:stretch>
                  <a:fillRect/>
                </a:stretch>
              </p:blipFill>
              <p:spPr>
                <a:xfrm>
                  <a:off x="11043840" y="2472547"/>
                  <a:ext cx="342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8" name="Freihand 117">
                  <a:extLst>
                    <a:ext uri="{FF2B5EF4-FFF2-40B4-BE49-F238E27FC236}">
                      <a16:creationId xmlns:a16="http://schemas.microsoft.com/office/drawing/2014/main" id="{7A2158FA-58E8-4113-B5A1-D4307E431809}"/>
                    </a:ext>
                  </a:extLst>
                </p14:cNvPr>
                <p14:cNvContentPartPr/>
                <p14:nvPr/>
              </p14:nvContentPartPr>
              <p14:xfrm>
                <a:off x="11247240" y="2434747"/>
                <a:ext cx="153720" cy="183960"/>
              </p14:xfrm>
            </p:contentPart>
          </mc:Choice>
          <mc:Fallback xmlns="">
            <p:pic>
              <p:nvPicPr>
                <p:cNvPr id="118" name="Freihand 117">
                  <a:extLst>
                    <a:ext uri="{FF2B5EF4-FFF2-40B4-BE49-F238E27FC236}">
                      <a16:creationId xmlns:a16="http://schemas.microsoft.com/office/drawing/2014/main" id="{7A2158FA-58E8-4113-B5A1-D4307E431809}"/>
                    </a:ext>
                  </a:extLst>
                </p:cNvPr>
                <p:cNvPicPr/>
                <p:nvPr/>
              </p:nvPicPr>
              <p:blipFill>
                <a:blip r:embed="rId169"/>
                <a:stretch>
                  <a:fillRect/>
                </a:stretch>
              </p:blipFill>
              <p:spPr>
                <a:xfrm>
                  <a:off x="11242920" y="2430427"/>
                  <a:ext cx="16236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9" name="Freihand 118">
                  <a:extLst>
                    <a:ext uri="{FF2B5EF4-FFF2-40B4-BE49-F238E27FC236}">
                      <a16:creationId xmlns:a16="http://schemas.microsoft.com/office/drawing/2014/main" id="{80C3B859-0F66-454C-BB5C-DC0D5351E610}"/>
                    </a:ext>
                  </a:extLst>
                </p14:cNvPr>
                <p14:cNvContentPartPr/>
                <p14:nvPr/>
              </p14:nvContentPartPr>
              <p14:xfrm>
                <a:off x="11396640" y="2414587"/>
                <a:ext cx="154800" cy="158040"/>
              </p14:xfrm>
            </p:contentPart>
          </mc:Choice>
          <mc:Fallback xmlns="">
            <p:pic>
              <p:nvPicPr>
                <p:cNvPr id="119" name="Freihand 118">
                  <a:extLst>
                    <a:ext uri="{FF2B5EF4-FFF2-40B4-BE49-F238E27FC236}">
                      <a16:creationId xmlns:a16="http://schemas.microsoft.com/office/drawing/2014/main" id="{80C3B859-0F66-454C-BB5C-DC0D5351E610}"/>
                    </a:ext>
                  </a:extLst>
                </p:cNvPr>
                <p:cNvPicPr/>
                <p:nvPr/>
              </p:nvPicPr>
              <p:blipFill>
                <a:blip r:embed="rId171"/>
                <a:stretch>
                  <a:fillRect/>
                </a:stretch>
              </p:blipFill>
              <p:spPr>
                <a:xfrm>
                  <a:off x="11392320" y="2410267"/>
                  <a:ext cx="16344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20" name="Freihand 119">
                  <a:extLst>
                    <a:ext uri="{FF2B5EF4-FFF2-40B4-BE49-F238E27FC236}">
                      <a16:creationId xmlns:a16="http://schemas.microsoft.com/office/drawing/2014/main" id="{89FBE056-3197-437B-AC32-7AC6A6937FC0}"/>
                    </a:ext>
                  </a:extLst>
                </p14:cNvPr>
                <p14:cNvContentPartPr/>
                <p14:nvPr/>
              </p14:nvContentPartPr>
              <p14:xfrm>
                <a:off x="8843520" y="3493867"/>
                <a:ext cx="227520" cy="228600"/>
              </p14:xfrm>
            </p:contentPart>
          </mc:Choice>
          <mc:Fallback xmlns="">
            <p:pic>
              <p:nvPicPr>
                <p:cNvPr id="120" name="Freihand 119">
                  <a:extLst>
                    <a:ext uri="{FF2B5EF4-FFF2-40B4-BE49-F238E27FC236}">
                      <a16:creationId xmlns:a16="http://schemas.microsoft.com/office/drawing/2014/main" id="{89FBE056-3197-437B-AC32-7AC6A6937FC0}"/>
                    </a:ext>
                  </a:extLst>
                </p:cNvPr>
                <p:cNvPicPr/>
                <p:nvPr/>
              </p:nvPicPr>
              <p:blipFill>
                <a:blip r:embed="rId173"/>
                <a:stretch>
                  <a:fillRect/>
                </a:stretch>
              </p:blipFill>
              <p:spPr>
                <a:xfrm>
                  <a:off x="8839200" y="3489547"/>
                  <a:ext cx="23616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21" name="Freihand 120">
                  <a:extLst>
                    <a:ext uri="{FF2B5EF4-FFF2-40B4-BE49-F238E27FC236}">
                      <a16:creationId xmlns:a16="http://schemas.microsoft.com/office/drawing/2014/main" id="{E416E2FD-414C-4315-A32E-744097B2A3BA}"/>
                    </a:ext>
                  </a:extLst>
                </p14:cNvPr>
                <p14:cNvContentPartPr/>
                <p14:nvPr/>
              </p14:nvContentPartPr>
              <p14:xfrm>
                <a:off x="9138720" y="3513307"/>
                <a:ext cx="271080" cy="119880"/>
              </p14:xfrm>
            </p:contentPart>
          </mc:Choice>
          <mc:Fallback xmlns="">
            <p:pic>
              <p:nvPicPr>
                <p:cNvPr id="121" name="Freihand 120">
                  <a:extLst>
                    <a:ext uri="{FF2B5EF4-FFF2-40B4-BE49-F238E27FC236}">
                      <a16:creationId xmlns:a16="http://schemas.microsoft.com/office/drawing/2014/main" id="{E416E2FD-414C-4315-A32E-744097B2A3BA}"/>
                    </a:ext>
                  </a:extLst>
                </p:cNvPr>
                <p:cNvPicPr/>
                <p:nvPr/>
              </p:nvPicPr>
              <p:blipFill>
                <a:blip r:embed="rId175"/>
                <a:stretch>
                  <a:fillRect/>
                </a:stretch>
              </p:blipFill>
              <p:spPr>
                <a:xfrm>
                  <a:off x="9134400" y="3508987"/>
                  <a:ext cx="2797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22" name="Freihand 121">
                  <a:extLst>
                    <a:ext uri="{FF2B5EF4-FFF2-40B4-BE49-F238E27FC236}">
                      <a16:creationId xmlns:a16="http://schemas.microsoft.com/office/drawing/2014/main" id="{9645D82E-B93F-47D6-A98A-17B055C7531C}"/>
                    </a:ext>
                  </a:extLst>
                </p14:cNvPr>
                <p14:cNvContentPartPr/>
                <p14:nvPr/>
              </p14:nvContentPartPr>
              <p14:xfrm>
                <a:off x="9336360" y="3419707"/>
                <a:ext cx="36720" cy="5400"/>
              </p14:xfrm>
            </p:contentPart>
          </mc:Choice>
          <mc:Fallback xmlns="">
            <p:pic>
              <p:nvPicPr>
                <p:cNvPr id="122" name="Freihand 121">
                  <a:extLst>
                    <a:ext uri="{FF2B5EF4-FFF2-40B4-BE49-F238E27FC236}">
                      <a16:creationId xmlns:a16="http://schemas.microsoft.com/office/drawing/2014/main" id="{9645D82E-B93F-47D6-A98A-17B055C7531C}"/>
                    </a:ext>
                  </a:extLst>
                </p:cNvPr>
                <p:cNvPicPr/>
                <p:nvPr/>
              </p:nvPicPr>
              <p:blipFill>
                <a:blip r:embed="rId177"/>
                <a:stretch>
                  <a:fillRect/>
                </a:stretch>
              </p:blipFill>
              <p:spPr>
                <a:xfrm>
                  <a:off x="9332040" y="3415387"/>
                  <a:ext cx="4536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23" name="Freihand 122">
                  <a:extLst>
                    <a:ext uri="{FF2B5EF4-FFF2-40B4-BE49-F238E27FC236}">
                      <a16:creationId xmlns:a16="http://schemas.microsoft.com/office/drawing/2014/main" id="{C558C06B-140B-45AA-AF2E-B686CA85B859}"/>
                    </a:ext>
                  </a:extLst>
                </p14:cNvPr>
                <p14:cNvContentPartPr/>
                <p14:nvPr/>
              </p14:nvContentPartPr>
              <p14:xfrm>
                <a:off x="9645240" y="3477307"/>
                <a:ext cx="360" cy="360"/>
              </p14:xfrm>
            </p:contentPart>
          </mc:Choice>
          <mc:Fallback xmlns="">
            <p:pic>
              <p:nvPicPr>
                <p:cNvPr id="123" name="Freihand 122">
                  <a:extLst>
                    <a:ext uri="{FF2B5EF4-FFF2-40B4-BE49-F238E27FC236}">
                      <a16:creationId xmlns:a16="http://schemas.microsoft.com/office/drawing/2014/main" id="{C558C06B-140B-45AA-AF2E-B686CA85B859}"/>
                    </a:ext>
                  </a:extLst>
                </p:cNvPr>
                <p:cNvPicPr/>
                <p:nvPr/>
              </p:nvPicPr>
              <p:blipFill>
                <a:blip r:embed="rId26"/>
                <a:stretch>
                  <a:fillRect/>
                </a:stretch>
              </p:blipFill>
              <p:spPr>
                <a:xfrm>
                  <a:off x="9640920" y="34729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24" name="Freihand 123">
                  <a:extLst>
                    <a:ext uri="{FF2B5EF4-FFF2-40B4-BE49-F238E27FC236}">
                      <a16:creationId xmlns:a16="http://schemas.microsoft.com/office/drawing/2014/main" id="{76E393C8-3C30-4111-8639-ACB259C7372C}"/>
                    </a:ext>
                  </a:extLst>
                </p14:cNvPr>
                <p14:cNvContentPartPr/>
                <p14:nvPr/>
              </p14:nvContentPartPr>
              <p14:xfrm>
                <a:off x="9546600" y="3376507"/>
                <a:ext cx="201960" cy="118440"/>
              </p14:xfrm>
            </p:contentPart>
          </mc:Choice>
          <mc:Fallback xmlns="">
            <p:pic>
              <p:nvPicPr>
                <p:cNvPr id="124" name="Freihand 123">
                  <a:extLst>
                    <a:ext uri="{FF2B5EF4-FFF2-40B4-BE49-F238E27FC236}">
                      <a16:creationId xmlns:a16="http://schemas.microsoft.com/office/drawing/2014/main" id="{76E393C8-3C30-4111-8639-ACB259C7372C}"/>
                    </a:ext>
                  </a:extLst>
                </p:cNvPr>
                <p:cNvPicPr/>
                <p:nvPr/>
              </p:nvPicPr>
              <p:blipFill>
                <a:blip r:embed="rId180"/>
                <a:stretch>
                  <a:fillRect/>
                </a:stretch>
              </p:blipFill>
              <p:spPr>
                <a:xfrm>
                  <a:off x="9542280" y="3372187"/>
                  <a:ext cx="21060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25" name="Freihand 124">
                  <a:extLst>
                    <a:ext uri="{FF2B5EF4-FFF2-40B4-BE49-F238E27FC236}">
                      <a16:creationId xmlns:a16="http://schemas.microsoft.com/office/drawing/2014/main" id="{32BA3E6A-88D6-4884-BE3F-D33C150F28F1}"/>
                    </a:ext>
                  </a:extLst>
                </p14:cNvPr>
                <p14:cNvContentPartPr/>
                <p14:nvPr/>
              </p14:nvContentPartPr>
              <p14:xfrm>
                <a:off x="9794280" y="3197227"/>
                <a:ext cx="311760" cy="217440"/>
              </p14:xfrm>
            </p:contentPart>
          </mc:Choice>
          <mc:Fallback xmlns="">
            <p:pic>
              <p:nvPicPr>
                <p:cNvPr id="125" name="Freihand 124">
                  <a:extLst>
                    <a:ext uri="{FF2B5EF4-FFF2-40B4-BE49-F238E27FC236}">
                      <a16:creationId xmlns:a16="http://schemas.microsoft.com/office/drawing/2014/main" id="{32BA3E6A-88D6-4884-BE3F-D33C150F28F1}"/>
                    </a:ext>
                  </a:extLst>
                </p:cNvPr>
                <p:cNvPicPr/>
                <p:nvPr/>
              </p:nvPicPr>
              <p:blipFill>
                <a:blip r:embed="rId182"/>
                <a:stretch>
                  <a:fillRect/>
                </a:stretch>
              </p:blipFill>
              <p:spPr>
                <a:xfrm>
                  <a:off x="9789960" y="3192907"/>
                  <a:ext cx="32040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26" name="Freihand 125">
                  <a:extLst>
                    <a:ext uri="{FF2B5EF4-FFF2-40B4-BE49-F238E27FC236}">
                      <a16:creationId xmlns:a16="http://schemas.microsoft.com/office/drawing/2014/main" id="{6A80FB61-EAEB-46F4-B9AA-58ED9ACC56AF}"/>
                    </a:ext>
                  </a:extLst>
                </p14:cNvPr>
                <p14:cNvContentPartPr/>
                <p14:nvPr/>
              </p14:nvContentPartPr>
              <p14:xfrm>
                <a:off x="10265520" y="3024427"/>
                <a:ext cx="252720" cy="233280"/>
              </p14:xfrm>
            </p:contentPart>
          </mc:Choice>
          <mc:Fallback xmlns="">
            <p:pic>
              <p:nvPicPr>
                <p:cNvPr id="126" name="Freihand 125">
                  <a:extLst>
                    <a:ext uri="{FF2B5EF4-FFF2-40B4-BE49-F238E27FC236}">
                      <a16:creationId xmlns:a16="http://schemas.microsoft.com/office/drawing/2014/main" id="{6A80FB61-EAEB-46F4-B9AA-58ED9ACC56AF}"/>
                    </a:ext>
                  </a:extLst>
                </p:cNvPr>
                <p:cNvPicPr/>
                <p:nvPr/>
              </p:nvPicPr>
              <p:blipFill>
                <a:blip r:embed="rId184"/>
                <a:stretch>
                  <a:fillRect/>
                </a:stretch>
              </p:blipFill>
              <p:spPr>
                <a:xfrm>
                  <a:off x="10261200" y="3020107"/>
                  <a:ext cx="26136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27" name="Freihand 126">
                  <a:extLst>
                    <a:ext uri="{FF2B5EF4-FFF2-40B4-BE49-F238E27FC236}">
                      <a16:creationId xmlns:a16="http://schemas.microsoft.com/office/drawing/2014/main" id="{718AAF5B-F27A-4018-A182-DA67FDF62DA0}"/>
                    </a:ext>
                  </a:extLst>
                </p14:cNvPr>
                <p14:cNvContentPartPr/>
                <p14:nvPr/>
              </p14:nvContentPartPr>
              <p14:xfrm>
                <a:off x="10482600" y="3074467"/>
                <a:ext cx="96120" cy="101520"/>
              </p14:xfrm>
            </p:contentPart>
          </mc:Choice>
          <mc:Fallback xmlns="">
            <p:pic>
              <p:nvPicPr>
                <p:cNvPr id="127" name="Freihand 126">
                  <a:extLst>
                    <a:ext uri="{FF2B5EF4-FFF2-40B4-BE49-F238E27FC236}">
                      <a16:creationId xmlns:a16="http://schemas.microsoft.com/office/drawing/2014/main" id="{718AAF5B-F27A-4018-A182-DA67FDF62DA0}"/>
                    </a:ext>
                  </a:extLst>
                </p:cNvPr>
                <p:cNvPicPr/>
                <p:nvPr/>
              </p:nvPicPr>
              <p:blipFill>
                <a:blip r:embed="rId186"/>
                <a:stretch>
                  <a:fillRect/>
                </a:stretch>
              </p:blipFill>
              <p:spPr>
                <a:xfrm>
                  <a:off x="10478280" y="3070147"/>
                  <a:ext cx="10476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28" name="Freihand 127">
                  <a:extLst>
                    <a:ext uri="{FF2B5EF4-FFF2-40B4-BE49-F238E27FC236}">
                      <a16:creationId xmlns:a16="http://schemas.microsoft.com/office/drawing/2014/main" id="{9F3DF0FC-072B-4DF3-A0F1-27B885D211BE}"/>
                    </a:ext>
                  </a:extLst>
                </p14:cNvPr>
                <p14:cNvContentPartPr/>
                <p14:nvPr/>
              </p14:nvContentPartPr>
              <p14:xfrm>
                <a:off x="10754400" y="2944867"/>
                <a:ext cx="159480" cy="151920"/>
              </p14:xfrm>
            </p:contentPart>
          </mc:Choice>
          <mc:Fallback xmlns="">
            <p:pic>
              <p:nvPicPr>
                <p:cNvPr id="128" name="Freihand 127">
                  <a:extLst>
                    <a:ext uri="{FF2B5EF4-FFF2-40B4-BE49-F238E27FC236}">
                      <a16:creationId xmlns:a16="http://schemas.microsoft.com/office/drawing/2014/main" id="{9F3DF0FC-072B-4DF3-A0F1-27B885D211BE}"/>
                    </a:ext>
                  </a:extLst>
                </p:cNvPr>
                <p:cNvPicPr/>
                <p:nvPr/>
              </p:nvPicPr>
              <p:blipFill>
                <a:blip r:embed="rId188"/>
                <a:stretch>
                  <a:fillRect/>
                </a:stretch>
              </p:blipFill>
              <p:spPr>
                <a:xfrm>
                  <a:off x="10750080" y="2940547"/>
                  <a:ext cx="16812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29" name="Freihand 128">
                  <a:extLst>
                    <a:ext uri="{FF2B5EF4-FFF2-40B4-BE49-F238E27FC236}">
                      <a16:creationId xmlns:a16="http://schemas.microsoft.com/office/drawing/2014/main" id="{46CA5B10-5DC5-4943-AD7A-3D9D87CBD51B}"/>
                    </a:ext>
                  </a:extLst>
                </p14:cNvPr>
                <p14:cNvContentPartPr/>
                <p14:nvPr/>
              </p14:nvContentPartPr>
              <p14:xfrm>
                <a:off x="10926120" y="2836507"/>
                <a:ext cx="90720" cy="189000"/>
              </p14:xfrm>
            </p:contentPart>
          </mc:Choice>
          <mc:Fallback xmlns="">
            <p:pic>
              <p:nvPicPr>
                <p:cNvPr id="129" name="Freihand 128">
                  <a:extLst>
                    <a:ext uri="{FF2B5EF4-FFF2-40B4-BE49-F238E27FC236}">
                      <a16:creationId xmlns:a16="http://schemas.microsoft.com/office/drawing/2014/main" id="{46CA5B10-5DC5-4943-AD7A-3D9D87CBD51B}"/>
                    </a:ext>
                  </a:extLst>
                </p:cNvPr>
                <p:cNvPicPr/>
                <p:nvPr/>
              </p:nvPicPr>
              <p:blipFill>
                <a:blip r:embed="rId190"/>
                <a:stretch>
                  <a:fillRect/>
                </a:stretch>
              </p:blipFill>
              <p:spPr>
                <a:xfrm>
                  <a:off x="10921800" y="2832187"/>
                  <a:ext cx="9936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30" name="Freihand 129">
                  <a:extLst>
                    <a:ext uri="{FF2B5EF4-FFF2-40B4-BE49-F238E27FC236}">
                      <a16:creationId xmlns:a16="http://schemas.microsoft.com/office/drawing/2014/main" id="{B5254BCA-B0AC-4DFD-9E66-80722A0D6C4F}"/>
                    </a:ext>
                  </a:extLst>
                </p14:cNvPr>
                <p14:cNvContentPartPr/>
                <p14:nvPr/>
              </p14:nvContentPartPr>
              <p14:xfrm>
                <a:off x="11048160" y="2877547"/>
                <a:ext cx="275040" cy="127440"/>
              </p14:xfrm>
            </p:contentPart>
          </mc:Choice>
          <mc:Fallback xmlns="">
            <p:pic>
              <p:nvPicPr>
                <p:cNvPr id="130" name="Freihand 129">
                  <a:extLst>
                    <a:ext uri="{FF2B5EF4-FFF2-40B4-BE49-F238E27FC236}">
                      <a16:creationId xmlns:a16="http://schemas.microsoft.com/office/drawing/2014/main" id="{B5254BCA-B0AC-4DFD-9E66-80722A0D6C4F}"/>
                    </a:ext>
                  </a:extLst>
                </p:cNvPr>
                <p:cNvPicPr/>
                <p:nvPr/>
              </p:nvPicPr>
              <p:blipFill>
                <a:blip r:embed="rId192"/>
                <a:stretch>
                  <a:fillRect/>
                </a:stretch>
              </p:blipFill>
              <p:spPr>
                <a:xfrm>
                  <a:off x="11043840" y="2873227"/>
                  <a:ext cx="283680" cy="13608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31" name="Freihand 130">
                  <a:extLst>
                    <a:ext uri="{FF2B5EF4-FFF2-40B4-BE49-F238E27FC236}">
                      <a16:creationId xmlns:a16="http://schemas.microsoft.com/office/drawing/2014/main" id="{B1F07896-95D7-468A-91BC-8A9EED52A689}"/>
                    </a:ext>
                  </a:extLst>
                </p14:cNvPr>
                <p14:cNvContentPartPr/>
                <p14:nvPr/>
              </p14:nvContentPartPr>
              <p14:xfrm>
                <a:off x="11267400" y="2796907"/>
                <a:ext cx="20160" cy="11880"/>
              </p14:xfrm>
            </p:contentPart>
          </mc:Choice>
          <mc:Fallback xmlns="">
            <p:pic>
              <p:nvPicPr>
                <p:cNvPr id="131" name="Freihand 130">
                  <a:extLst>
                    <a:ext uri="{FF2B5EF4-FFF2-40B4-BE49-F238E27FC236}">
                      <a16:creationId xmlns:a16="http://schemas.microsoft.com/office/drawing/2014/main" id="{B1F07896-95D7-468A-91BC-8A9EED52A689}"/>
                    </a:ext>
                  </a:extLst>
                </p:cNvPr>
                <p:cNvPicPr/>
                <p:nvPr/>
              </p:nvPicPr>
              <p:blipFill>
                <a:blip r:embed="rId167"/>
                <a:stretch>
                  <a:fillRect/>
                </a:stretch>
              </p:blipFill>
              <p:spPr>
                <a:xfrm>
                  <a:off x="11263080" y="2792587"/>
                  <a:ext cx="2880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32" name="Freihand 131">
                  <a:extLst>
                    <a:ext uri="{FF2B5EF4-FFF2-40B4-BE49-F238E27FC236}">
                      <a16:creationId xmlns:a16="http://schemas.microsoft.com/office/drawing/2014/main" id="{5999AA22-68A0-4E6D-B2EE-FCDB7FA7FC92}"/>
                    </a:ext>
                  </a:extLst>
                </p14:cNvPr>
                <p14:cNvContentPartPr/>
                <p14:nvPr/>
              </p14:nvContentPartPr>
              <p14:xfrm>
                <a:off x="11390520" y="2762707"/>
                <a:ext cx="151560" cy="162720"/>
              </p14:xfrm>
            </p:contentPart>
          </mc:Choice>
          <mc:Fallback xmlns="">
            <p:pic>
              <p:nvPicPr>
                <p:cNvPr id="132" name="Freihand 131">
                  <a:extLst>
                    <a:ext uri="{FF2B5EF4-FFF2-40B4-BE49-F238E27FC236}">
                      <a16:creationId xmlns:a16="http://schemas.microsoft.com/office/drawing/2014/main" id="{5999AA22-68A0-4E6D-B2EE-FCDB7FA7FC92}"/>
                    </a:ext>
                  </a:extLst>
                </p:cNvPr>
                <p:cNvPicPr/>
                <p:nvPr/>
              </p:nvPicPr>
              <p:blipFill>
                <a:blip r:embed="rId195"/>
                <a:stretch>
                  <a:fillRect/>
                </a:stretch>
              </p:blipFill>
              <p:spPr>
                <a:xfrm>
                  <a:off x="11386200" y="2758387"/>
                  <a:ext cx="16020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33" name="Freihand 132">
                  <a:extLst>
                    <a:ext uri="{FF2B5EF4-FFF2-40B4-BE49-F238E27FC236}">
                      <a16:creationId xmlns:a16="http://schemas.microsoft.com/office/drawing/2014/main" id="{B99BC576-53F3-41A0-BC3E-850DA4A7147B}"/>
                    </a:ext>
                  </a:extLst>
                </p14:cNvPr>
                <p14:cNvContentPartPr/>
                <p14:nvPr/>
              </p14:nvContentPartPr>
              <p14:xfrm>
                <a:off x="9139800" y="3801307"/>
                <a:ext cx="457920" cy="123840"/>
              </p14:xfrm>
            </p:contentPart>
          </mc:Choice>
          <mc:Fallback xmlns="">
            <p:pic>
              <p:nvPicPr>
                <p:cNvPr id="133" name="Freihand 132">
                  <a:extLst>
                    <a:ext uri="{FF2B5EF4-FFF2-40B4-BE49-F238E27FC236}">
                      <a16:creationId xmlns:a16="http://schemas.microsoft.com/office/drawing/2014/main" id="{B99BC576-53F3-41A0-BC3E-850DA4A7147B}"/>
                    </a:ext>
                  </a:extLst>
                </p:cNvPr>
                <p:cNvPicPr/>
                <p:nvPr/>
              </p:nvPicPr>
              <p:blipFill>
                <a:blip r:embed="rId197"/>
                <a:stretch>
                  <a:fillRect/>
                </a:stretch>
              </p:blipFill>
              <p:spPr>
                <a:xfrm>
                  <a:off x="9135480" y="3796987"/>
                  <a:ext cx="46656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4" name="Freihand 133">
                  <a:extLst>
                    <a:ext uri="{FF2B5EF4-FFF2-40B4-BE49-F238E27FC236}">
                      <a16:creationId xmlns:a16="http://schemas.microsoft.com/office/drawing/2014/main" id="{A7C75B76-A4AF-4067-A064-FE1B513E609A}"/>
                    </a:ext>
                  </a:extLst>
                </p14:cNvPr>
                <p14:cNvContentPartPr/>
                <p14:nvPr/>
              </p14:nvContentPartPr>
              <p14:xfrm>
                <a:off x="9217560" y="3842707"/>
                <a:ext cx="382320" cy="108000"/>
              </p14:xfrm>
            </p:contentPart>
          </mc:Choice>
          <mc:Fallback xmlns="">
            <p:pic>
              <p:nvPicPr>
                <p:cNvPr id="134" name="Freihand 133">
                  <a:extLst>
                    <a:ext uri="{FF2B5EF4-FFF2-40B4-BE49-F238E27FC236}">
                      <a16:creationId xmlns:a16="http://schemas.microsoft.com/office/drawing/2014/main" id="{A7C75B76-A4AF-4067-A064-FE1B513E609A}"/>
                    </a:ext>
                  </a:extLst>
                </p:cNvPr>
                <p:cNvPicPr/>
                <p:nvPr/>
              </p:nvPicPr>
              <p:blipFill>
                <a:blip r:embed="rId199"/>
                <a:stretch>
                  <a:fillRect/>
                </a:stretch>
              </p:blipFill>
              <p:spPr>
                <a:xfrm>
                  <a:off x="9213240" y="3838387"/>
                  <a:ext cx="39096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5" name="Freihand 134">
                  <a:extLst>
                    <a:ext uri="{FF2B5EF4-FFF2-40B4-BE49-F238E27FC236}">
                      <a16:creationId xmlns:a16="http://schemas.microsoft.com/office/drawing/2014/main" id="{3993267C-645D-4069-BEEB-AFF548067FE4}"/>
                    </a:ext>
                  </a:extLst>
                </p14:cNvPr>
                <p14:cNvContentPartPr/>
                <p14:nvPr/>
              </p14:nvContentPartPr>
              <p14:xfrm>
                <a:off x="9589080" y="3721387"/>
                <a:ext cx="139680" cy="305640"/>
              </p14:xfrm>
            </p:contentPart>
          </mc:Choice>
          <mc:Fallback xmlns="">
            <p:pic>
              <p:nvPicPr>
                <p:cNvPr id="135" name="Freihand 134">
                  <a:extLst>
                    <a:ext uri="{FF2B5EF4-FFF2-40B4-BE49-F238E27FC236}">
                      <a16:creationId xmlns:a16="http://schemas.microsoft.com/office/drawing/2014/main" id="{3993267C-645D-4069-BEEB-AFF548067FE4}"/>
                    </a:ext>
                  </a:extLst>
                </p:cNvPr>
                <p:cNvPicPr/>
                <p:nvPr/>
              </p:nvPicPr>
              <p:blipFill>
                <a:blip r:embed="rId201"/>
                <a:stretch>
                  <a:fillRect/>
                </a:stretch>
              </p:blipFill>
              <p:spPr>
                <a:xfrm>
                  <a:off x="9584760" y="3717067"/>
                  <a:ext cx="14832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38" name="Freihand 137">
                  <a:extLst>
                    <a:ext uri="{FF2B5EF4-FFF2-40B4-BE49-F238E27FC236}">
                      <a16:creationId xmlns:a16="http://schemas.microsoft.com/office/drawing/2014/main" id="{9A8D636E-4946-4484-842E-01FF80F1828A}"/>
                    </a:ext>
                  </a:extLst>
                </p14:cNvPr>
                <p14:cNvContentPartPr/>
                <p14:nvPr/>
              </p14:nvContentPartPr>
              <p14:xfrm>
                <a:off x="9932520" y="3583507"/>
                <a:ext cx="212040" cy="251640"/>
              </p14:xfrm>
            </p:contentPart>
          </mc:Choice>
          <mc:Fallback xmlns="">
            <p:pic>
              <p:nvPicPr>
                <p:cNvPr id="138" name="Freihand 137">
                  <a:extLst>
                    <a:ext uri="{FF2B5EF4-FFF2-40B4-BE49-F238E27FC236}">
                      <a16:creationId xmlns:a16="http://schemas.microsoft.com/office/drawing/2014/main" id="{9A8D636E-4946-4484-842E-01FF80F1828A}"/>
                    </a:ext>
                  </a:extLst>
                </p:cNvPr>
                <p:cNvPicPr/>
                <p:nvPr/>
              </p:nvPicPr>
              <p:blipFill>
                <a:blip r:embed="rId203"/>
                <a:stretch>
                  <a:fillRect/>
                </a:stretch>
              </p:blipFill>
              <p:spPr>
                <a:xfrm>
                  <a:off x="9928200" y="3579187"/>
                  <a:ext cx="22068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39" name="Freihand 138">
                  <a:extLst>
                    <a:ext uri="{FF2B5EF4-FFF2-40B4-BE49-F238E27FC236}">
                      <a16:creationId xmlns:a16="http://schemas.microsoft.com/office/drawing/2014/main" id="{78AEA014-EAE3-4C6D-807A-0FCD98636248}"/>
                    </a:ext>
                  </a:extLst>
                </p14:cNvPr>
                <p14:cNvContentPartPr/>
                <p14:nvPr/>
              </p14:nvContentPartPr>
              <p14:xfrm>
                <a:off x="10205760" y="3645427"/>
                <a:ext cx="143280" cy="96120"/>
              </p14:xfrm>
            </p:contentPart>
          </mc:Choice>
          <mc:Fallback xmlns="">
            <p:pic>
              <p:nvPicPr>
                <p:cNvPr id="139" name="Freihand 138">
                  <a:extLst>
                    <a:ext uri="{FF2B5EF4-FFF2-40B4-BE49-F238E27FC236}">
                      <a16:creationId xmlns:a16="http://schemas.microsoft.com/office/drawing/2014/main" id="{78AEA014-EAE3-4C6D-807A-0FCD98636248}"/>
                    </a:ext>
                  </a:extLst>
                </p:cNvPr>
                <p:cNvPicPr/>
                <p:nvPr/>
              </p:nvPicPr>
              <p:blipFill>
                <a:blip r:embed="rId205"/>
                <a:stretch>
                  <a:fillRect/>
                </a:stretch>
              </p:blipFill>
              <p:spPr>
                <a:xfrm>
                  <a:off x="10201440" y="3641107"/>
                  <a:ext cx="1519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40" name="Freihand 139">
                  <a:extLst>
                    <a:ext uri="{FF2B5EF4-FFF2-40B4-BE49-F238E27FC236}">
                      <a16:creationId xmlns:a16="http://schemas.microsoft.com/office/drawing/2014/main" id="{DDA34338-33CF-4F0E-96B8-10780554EC67}"/>
                    </a:ext>
                  </a:extLst>
                </p14:cNvPr>
                <p14:cNvContentPartPr/>
                <p14:nvPr/>
              </p14:nvContentPartPr>
              <p14:xfrm>
                <a:off x="10278120" y="3544267"/>
                <a:ext cx="16560" cy="22320"/>
              </p14:xfrm>
            </p:contentPart>
          </mc:Choice>
          <mc:Fallback xmlns="">
            <p:pic>
              <p:nvPicPr>
                <p:cNvPr id="140" name="Freihand 139">
                  <a:extLst>
                    <a:ext uri="{FF2B5EF4-FFF2-40B4-BE49-F238E27FC236}">
                      <a16:creationId xmlns:a16="http://schemas.microsoft.com/office/drawing/2014/main" id="{DDA34338-33CF-4F0E-96B8-10780554EC67}"/>
                    </a:ext>
                  </a:extLst>
                </p:cNvPr>
                <p:cNvPicPr/>
                <p:nvPr/>
              </p:nvPicPr>
              <p:blipFill>
                <a:blip r:embed="rId207"/>
                <a:stretch>
                  <a:fillRect/>
                </a:stretch>
              </p:blipFill>
              <p:spPr>
                <a:xfrm>
                  <a:off x="10273800" y="3539947"/>
                  <a:ext cx="252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41" name="Freihand 140">
                  <a:extLst>
                    <a:ext uri="{FF2B5EF4-FFF2-40B4-BE49-F238E27FC236}">
                      <a16:creationId xmlns:a16="http://schemas.microsoft.com/office/drawing/2014/main" id="{3A029558-B492-498D-8B17-0E837418B568}"/>
                    </a:ext>
                  </a:extLst>
                </p14:cNvPr>
                <p14:cNvContentPartPr/>
                <p14:nvPr/>
              </p14:nvContentPartPr>
              <p14:xfrm>
                <a:off x="10439400" y="3555787"/>
                <a:ext cx="105480" cy="59400"/>
              </p14:xfrm>
            </p:contentPart>
          </mc:Choice>
          <mc:Fallback xmlns="">
            <p:pic>
              <p:nvPicPr>
                <p:cNvPr id="141" name="Freihand 140">
                  <a:extLst>
                    <a:ext uri="{FF2B5EF4-FFF2-40B4-BE49-F238E27FC236}">
                      <a16:creationId xmlns:a16="http://schemas.microsoft.com/office/drawing/2014/main" id="{3A029558-B492-498D-8B17-0E837418B568}"/>
                    </a:ext>
                  </a:extLst>
                </p:cNvPr>
                <p:cNvPicPr/>
                <p:nvPr/>
              </p:nvPicPr>
              <p:blipFill>
                <a:blip r:embed="rId209"/>
                <a:stretch>
                  <a:fillRect/>
                </a:stretch>
              </p:blipFill>
              <p:spPr>
                <a:xfrm>
                  <a:off x="10435080" y="3551467"/>
                  <a:ext cx="11412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42" name="Freihand 141">
                  <a:extLst>
                    <a:ext uri="{FF2B5EF4-FFF2-40B4-BE49-F238E27FC236}">
                      <a16:creationId xmlns:a16="http://schemas.microsoft.com/office/drawing/2014/main" id="{CD937C8C-122C-404E-A1B7-277C79C0F450}"/>
                    </a:ext>
                  </a:extLst>
                </p14:cNvPr>
                <p14:cNvContentPartPr/>
                <p14:nvPr/>
              </p14:nvContentPartPr>
              <p14:xfrm>
                <a:off x="10596720" y="3330787"/>
                <a:ext cx="167040" cy="230760"/>
              </p14:xfrm>
            </p:contentPart>
          </mc:Choice>
          <mc:Fallback xmlns="">
            <p:pic>
              <p:nvPicPr>
                <p:cNvPr id="142" name="Freihand 141">
                  <a:extLst>
                    <a:ext uri="{FF2B5EF4-FFF2-40B4-BE49-F238E27FC236}">
                      <a16:creationId xmlns:a16="http://schemas.microsoft.com/office/drawing/2014/main" id="{CD937C8C-122C-404E-A1B7-277C79C0F450}"/>
                    </a:ext>
                  </a:extLst>
                </p:cNvPr>
                <p:cNvPicPr/>
                <p:nvPr/>
              </p:nvPicPr>
              <p:blipFill>
                <a:blip r:embed="rId211"/>
                <a:stretch>
                  <a:fillRect/>
                </a:stretch>
              </p:blipFill>
              <p:spPr>
                <a:xfrm>
                  <a:off x="10592400" y="3326467"/>
                  <a:ext cx="17568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3" name="Freihand 142">
                  <a:extLst>
                    <a:ext uri="{FF2B5EF4-FFF2-40B4-BE49-F238E27FC236}">
                      <a16:creationId xmlns:a16="http://schemas.microsoft.com/office/drawing/2014/main" id="{C72FC85E-AAA7-4E3A-B4DD-D2621CADE7D8}"/>
                    </a:ext>
                  </a:extLst>
                </p14:cNvPr>
                <p14:cNvContentPartPr/>
                <p14:nvPr/>
              </p14:nvContentPartPr>
              <p14:xfrm>
                <a:off x="10793280" y="3404227"/>
                <a:ext cx="174240" cy="98640"/>
              </p14:xfrm>
            </p:contentPart>
          </mc:Choice>
          <mc:Fallback xmlns="">
            <p:pic>
              <p:nvPicPr>
                <p:cNvPr id="143" name="Freihand 142">
                  <a:extLst>
                    <a:ext uri="{FF2B5EF4-FFF2-40B4-BE49-F238E27FC236}">
                      <a16:creationId xmlns:a16="http://schemas.microsoft.com/office/drawing/2014/main" id="{C72FC85E-AAA7-4E3A-B4DD-D2621CADE7D8}"/>
                    </a:ext>
                  </a:extLst>
                </p:cNvPr>
                <p:cNvPicPr/>
                <p:nvPr/>
              </p:nvPicPr>
              <p:blipFill>
                <a:blip r:embed="rId213"/>
                <a:stretch>
                  <a:fillRect/>
                </a:stretch>
              </p:blipFill>
              <p:spPr>
                <a:xfrm>
                  <a:off x="10788960" y="3399907"/>
                  <a:ext cx="1828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4" name="Freihand 143">
                  <a:extLst>
                    <a:ext uri="{FF2B5EF4-FFF2-40B4-BE49-F238E27FC236}">
                      <a16:creationId xmlns:a16="http://schemas.microsoft.com/office/drawing/2014/main" id="{97C74691-F169-4717-AF15-90AED3C81432}"/>
                    </a:ext>
                  </a:extLst>
                </p14:cNvPr>
                <p14:cNvContentPartPr/>
                <p14:nvPr/>
              </p14:nvContentPartPr>
              <p14:xfrm>
                <a:off x="10925040" y="3296227"/>
                <a:ext cx="360" cy="360"/>
              </p14:xfrm>
            </p:contentPart>
          </mc:Choice>
          <mc:Fallback xmlns="">
            <p:pic>
              <p:nvPicPr>
                <p:cNvPr id="144" name="Freihand 143">
                  <a:extLst>
                    <a:ext uri="{FF2B5EF4-FFF2-40B4-BE49-F238E27FC236}">
                      <a16:creationId xmlns:a16="http://schemas.microsoft.com/office/drawing/2014/main" id="{97C74691-F169-4717-AF15-90AED3C81432}"/>
                    </a:ext>
                  </a:extLst>
                </p:cNvPr>
                <p:cNvPicPr/>
                <p:nvPr/>
              </p:nvPicPr>
              <p:blipFill>
                <a:blip r:embed="rId26"/>
                <a:stretch>
                  <a:fillRect/>
                </a:stretch>
              </p:blipFill>
              <p:spPr>
                <a:xfrm>
                  <a:off x="10920720" y="32919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45" name="Freihand 144">
                  <a:extLst>
                    <a:ext uri="{FF2B5EF4-FFF2-40B4-BE49-F238E27FC236}">
                      <a16:creationId xmlns:a16="http://schemas.microsoft.com/office/drawing/2014/main" id="{1DED0145-3431-44EA-B2FD-06EB0F2D5497}"/>
                    </a:ext>
                  </a:extLst>
                </p14:cNvPr>
                <p14:cNvContentPartPr/>
                <p14:nvPr/>
              </p14:nvContentPartPr>
              <p14:xfrm>
                <a:off x="11065440" y="3344827"/>
                <a:ext cx="94680" cy="41400"/>
              </p14:xfrm>
            </p:contentPart>
          </mc:Choice>
          <mc:Fallback xmlns="">
            <p:pic>
              <p:nvPicPr>
                <p:cNvPr id="145" name="Freihand 144">
                  <a:extLst>
                    <a:ext uri="{FF2B5EF4-FFF2-40B4-BE49-F238E27FC236}">
                      <a16:creationId xmlns:a16="http://schemas.microsoft.com/office/drawing/2014/main" id="{1DED0145-3431-44EA-B2FD-06EB0F2D5497}"/>
                    </a:ext>
                  </a:extLst>
                </p:cNvPr>
                <p:cNvPicPr/>
                <p:nvPr/>
              </p:nvPicPr>
              <p:blipFill>
                <a:blip r:embed="rId216"/>
                <a:stretch>
                  <a:fillRect/>
                </a:stretch>
              </p:blipFill>
              <p:spPr>
                <a:xfrm>
                  <a:off x="11061120" y="3340507"/>
                  <a:ext cx="10332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46" name="Freihand 145">
                  <a:extLst>
                    <a:ext uri="{FF2B5EF4-FFF2-40B4-BE49-F238E27FC236}">
                      <a16:creationId xmlns:a16="http://schemas.microsoft.com/office/drawing/2014/main" id="{7D6B3AD4-F673-49CB-BC72-4F35D34B99FF}"/>
                    </a:ext>
                  </a:extLst>
                </p14:cNvPr>
                <p14:cNvContentPartPr/>
                <p14:nvPr/>
              </p14:nvContentPartPr>
              <p14:xfrm>
                <a:off x="11150040" y="3205867"/>
                <a:ext cx="115200" cy="188640"/>
              </p14:xfrm>
            </p:contentPart>
          </mc:Choice>
          <mc:Fallback xmlns="">
            <p:pic>
              <p:nvPicPr>
                <p:cNvPr id="146" name="Freihand 145">
                  <a:extLst>
                    <a:ext uri="{FF2B5EF4-FFF2-40B4-BE49-F238E27FC236}">
                      <a16:creationId xmlns:a16="http://schemas.microsoft.com/office/drawing/2014/main" id="{7D6B3AD4-F673-49CB-BC72-4F35D34B99FF}"/>
                    </a:ext>
                  </a:extLst>
                </p:cNvPr>
                <p:cNvPicPr/>
                <p:nvPr/>
              </p:nvPicPr>
              <p:blipFill>
                <a:blip r:embed="rId218"/>
                <a:stretch>
                  <a:fillRect/>
                </a:stretch>
              </p:blipFill>
              <p:spPr>
                <a:xfrm>
                  <a:off x="11145720" y="3201547"/>
                  <a:ext cx="12384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47" name="Freihand 146">
                  <a:extLst>
                    <a:ext uri="{FF2B5EF4-FFF2-40B4-BE49-F238E27FC236}">
                      <a16:creationId xmlns:a16="http://schemas.microsoft.com/office/drawing/2014/main" id="{776F9BB3-21A6-46FF-AAC0-7AF847C9930D}"/>
                    </a:ext>
                  </a:extLst>
                </p14:cNvPr>
                <p14:cNvContentPartPr/>
                <p14:nvPr/>
              </p14:nvContentPartPr>
              <p14:xfrm>
                <a:off x="11261280" y="3277867"/>
                <a:ext cx="39240" cy="71640"/>
              </p14:xfrm>
            </p:contentPart>
          </mc:Choice>
          <mc:Fallback xmlns="">
            <p:pic>
              <p:nvPicPr>
                <p:cNvPr id="147" name="Freihand 146">
                  <a:extLst>
                    <a:ext uri="{FF2B5EF4-FFF2-40B4-BE49-F238E27FC236}">
                      <a16:creationId xmlns:a16="http://schemas.microsoft.com/office/drawing/2014/main" id="{776F9BB3-21A6-46FF-AAC0-7AF847C9930D}"/>
                    </a:ext>
                  </a:extLst>
                </p:cNvPr>
                <p:cNvPicPr/>
                <p:nvPr/>
              </p:nvPicPr>
              <p:blipFill>
                <a:blip r:embed="rId220"/>
                <a:stretch>
                  <a:fillRect/>
                </a:stretch>
              </p:blipFill>
              <p:spPr>
                <a:xfrm>
                  <a:off x="11256960" y="3273547"/>
                  <a:ext cx="4788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48" name="Freihand 147">
                  <a:extLst>
                    <a:ext uri="{FF2B5EF4-FFF2-40B4-BE49-F238E27FC236}">
                      <a16:creationId xmlns:a16="http://schemas.microsoft.com/office/drawing/2014/main" id="{D07BC44E-7487-4255-A60E-47885356735A}"/>
                    </a:ext>
                  </a:extLst>
                </p14:cNvPr>
                <p14:cNvContentPartPr/>
                <p14:nvPr/>
              </p14:nvContentPartPr>
              <p14:xfrm>
                <a:off x="11313840" y="3148267"/>
                <a:ext cx="165600" cy="184320"/>
              </p14:xfrm>
            </p:contentPart>
          </mc:Choice>
          <mc:Fallback xmlns="">
            <p:pic>
              <p:nvPicPr>
                <p:cNvPr id="148" name="Freihand 147">
                  <a:extLst>
                    <a:ext uri="{FF2B5EF4-FFF2-40B4-BE49-F238E27FC236}">
                      <a16:creationId xmlns:a16="http://schemas.microsoft.com/office/drawing/2014/main" id="{D07BC44E-7487-4255-A60E-47885356735A}"/>
                    </a:ext>
                  </a:extLst>
                </p:cNvPr>
                <p:cNvPicPr/>
                <p:nvPr/>
              </p:nvPicPr>
              <p:blipFill>
                <a:blip r:embed="rId222"/>
                <a:stretch>
                  <a:fillRect/>
                </a:stretch>
              </p:blipFill>
              <p:spPr>
                <a:xfrm>
                  <a:off x="11309520" y="3143947"/>
                  <a:ext cx="17424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9" name="Freihand 148">
                  <a:extLst>
                    <a:ext uri="{FF2B5EF4-FFF2-40B4-BE49-F238E27FC236}">
                      <a16:creationId xmlns:a16="http://schemas.microsoft.com/office/drawing/2014/main" id="{4D547C70-FD47-427C-B739-66E27E6DF625}"/>
                    </a:ext>
                  </a:extLst>
                </p14:cNvPr>
                <p14:cNvContentPartPr/>
                <p14:nvPr/>
              </p14:nvContentPartPr>
              <p14:xfrm>
                <a:off x="11489520" y="3048187"/>
                <a:ext cx="217440" cy="201960"/>
              </p14:xfrm>
            </p:contentPart>
          </mc:Choice>
          <mc:Fallback xmlns="">
            <p:pic>
              <p:nvPicPr>
                <p:cNvPr id="149" name="Freihand 148">
                  <a:extLst>
                    <a:ext uri="{FF2B5EF4-FFF2-40B4-BE49-F238E27FC236}">
                      <a16:creationId xmlns:a16="http://schemas.microsoft.com/office/drawing/2014/main" id="{4D547C70-FD47-427C-B739-66E27E6DF625}"/>
                    </a:ext>
                  </a:extLst>
                </p:cNvPr>
                <p:cNvPicPr/>
                <p:nvPr/>
              </p:nvPicPr>
              <p:blipFill>
                <a:blip r:embed="rId224"/>
                <a:stretch>
                  <a:fillRect/>
                </a:stretch>
              </p:blipFill>
              <p:spPr>
                <a:xfrm>
                  <a:off x="11485200" y="3043867"/>
                  <a:ext cx="22608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50" name="Freihand 149">
                  <a:extLst>
                    <a:ext uri="{FF2B5EF4-FFF2-40B4-BE49-F238E27FC236}">
                      <a16:creationId xmlns:a16="http://schemas.microsoft.com/office/drawing/2014/main" id="{8B9AE0FB-DA0B-46E6-BF6B-09993F46180C}"/>
                    </a:ext>
                  </a:extLst>
                </p14:cNvPr>
                <p14:cNvContentPartPr/>
                <p14:nvPr/>
              </p14:nvContentPartPr>
              <p14:xfrm>
                <a:off x="11670960" y="3043867"/>
                <a:ext cx="20520" cy="28800"/>
              </p14:xfrm>
            </p:contentPart>
          </mc:Choice>
          <mc:Fallback xmlns="">
            <p:pic>
              <p:nvPicPr>
                <p:cNvPr id="150" name="Freihand 149">
                  <a:extLst>
                    <a:ext uri="{FF2B5EF4-FFF2-40B4-BE49-F238E27FC236}">
                      <a16:creationId xmlns:a16="http://schemas.microsoft.com/office/drawing/2014/main" id="{8B9AE0FB-DA0B-46E6-BF6B-09993F46180C}"/>
                    </a:ext>
                  </a:extLst>
                </p:cNvPr>
                <p:cNvPicPr/>
                <p:nvPr/>
              </p:nvPicPr>
              <p:blipFill>
                <a:blip r:embed="rId226"/>
                <a:stretch>
                  <a:fillRect/>
                </a:stretch>
              </p:blipFill>
              <p:spPr>
                <a:xfrm>
                  <a:off x="11666640" y="3039547"/>
                  <a:ext cx="291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51" name="Freihand 150">
                  <a:extLst>
                    <a:ext uri="{FF2B5EF4-FFF2-40B4-BE49-F238E27FC236}">
                      <a16:creationId xmlns:a16="http://schemas.microsoft.com/office/drawing/2014/main" id="{18425E0E-F0E4-4A05-9EAF-5A6B531F60BE}"/>
                    </a:ext>
                  </a:extLst>
                </p14:cNvPr>
                <p14:cNvContentPartPr/>
                <p14:nvPr/>
              </p14:nvContentPartPr>
              <p14:xfrm>
                <a:off x="11729280" y="3066547"/>
                <a:ext cx="151920" cy="77400"/>
              </p14:xfrm>
            </p:contentPart>
          </mc:Choice>
          <mc:Fallback xmlns="">
            <p:pic>
              <p:nvPicPr>
                <p:cNvPr id="151" name="Freihand 150">
                  <a:extLst>
                    <a:ext uri="{FF2B5EF4-FFF2-40B4-BE49-F238E27FC236}">
                      <a16:creationId xmlns:a16="http://schemas.microsoft.com/office/drawing/2014/main" id="{18425E0E-F0E4-4A05-9EAF-5A6B531F60BE}"/>
                    </a:ext>
                  </a:extLst>
                </p:cNvPr>
                <p:cNvPicPr/>
                <p:nvPr/>
              </p:nvPicPr>
              <p:blipFill>
                <a:blip r:embed="rId228"/>
                <a:stretch>
                  <a:fillRect/>
                </a:stretch>
              </p:blipFill>
              <p:spPr>
                <a:xfrm>
                  <a:off x="11724960" y="3062227"/>
                  <a:ext cx="16056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52" name="Freihand 151">
                  <a:extLst>
                    <a:ext uri="{FF2B5EF4-FFF2-40B4-BE49-F238E27FC236}">
                      <a16:creationId xmlns:a16="http://schemas.microsoft.com/office/drawing/2014/main" id="{BC1E3ABA-B670-429F-A831-E2784816D134}"/>
                    </a:ext>
                  </a:extLst>
                </p14:cNvPr>
                <p14:cNvContentPartPr/>
                <p14:nvPr/>
              </p14:nvContentPartPr>
              <p14:xfrm>
                <a:off x="11913240" y="2879707"/>
                <a:ext cx="81000" cy="235080"/>
              </p14:xfrm>
            </p:contentPart>
          </mc:Choice>
          <mc:Fallback xmlns="">
            <p:pic>
              <p:nvPicPr>
                <p:cNvPr id="152" name="Freihand 151">
                  <a:extLst>
                    <a:ext uri="{FF2B5EF4-FFF2-40B4-BE49-F238E27FC236}">
                      <a16:creationId xmlns:a16="http://schemas.microsoft.com/office/drawing/2014/main" id="{BC1E3ABA-B670-429F-A831-E2784816D134}"/>
                    </a:ext>
                  </a:extLst>
                </p:cNvPr>
                <p:cNvPicPr/>
                <p:nvPr/>
              </p:nvPicPr>
              <p:blipFill>
                <a:blip r:embed="rId230"/>
                <a:stretch>
                  <a:fillRect/>
                </a:stretch>
              </p:blipFill>
              <p:spPr>
                <a:xfrm>
                  <a:off x="11908920" y="2875387"/>
                  <a:ext cx="89640" cy="243720"/>
                </a:xfrm>
                <a:prstGeom prst="rect">
                  <a:avLst/>
                </a:prstGeom>
              </p:spPr>
            </p:pic>
          </mc:Fallback>
        </mc:AlternateContent>
      </p:grpSp>
    </p:spTree>
    <p:extLst>
      <p:ext uri="{BB962C8B-B14F-4D97-AF65-F5344CB8AC3E}">
        <p14:creationId xmlns:p14="http://schemas.microsoft.com/office/powerpoint/2010/main" val="146950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8" grpId="0"/>
      <p:bldP spid="19" grpId="0" animBg="1"/>
      <p:bldP spid="20" grpId="0" animBg="1"/>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txBox="1"/>
          <p:nvPr/>
        </p:nvSpPr>
        <p:spPr>
          <a:xfrm>
            <a:off x="280919" y="6081446"/>
            <a:ext cx="8125963" cy="683737"/>
          </a:xfrm>
          <a:prstGeom prst="rect">
            <a:avLst/>
          </a:prstGeom>
          <a:noFill/>
          <a:ln w="38100">
            <a:solidFill>
              <a:srgbClr val="C00000"/>
            </a:solidFill>
          </a:ln>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33" dirty="0">
                <a:latin typeface="Times New Roman" panose="02020603050405020304" pitchFamily="18" charset="0"/>
                <a:cs typeface="Times New Roman" panose="02020603050405020304" pitchFamily="18" charset="0"/>
                <a:sym typeface="Wingdings" panose="05000000000000000000" pitchFamily="2" charset="2"/>
              </a:rPr>
              <a: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Beide</a:t>
            </a:r>
            <a:r>
              <a:rPr lang="en-US" sz="1633" dirty="0">
                <a:latin typeface="Times New Roman" panose="02020603050405020304" pitchFamily="18" charset="0"/>
                <a:cs typeface="Times New Roman" panose="02020603050405020304" pitchFamily="18" charset="0"/>
              </a:rPr>
              <a:t> Länder </a:t>
            </a:r>
            <a:r>
              <a:rPr lang="en-US" sz="1633" dirty="0" err="1">
                <a:latin typeface="Times New Roman" panose="02020603050405020304" pitchFamily="18" charset="0"/>
                <a:cs typeface="Times New Roman" panose="02020603050405020304" pitchFamily="18" charset="0"/>
              </a:rPr>
              <a:t>gewinnen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wenn</a:t>
            </a:r>
            <a:r>
              <a:rPr lang="en-US" sz="1633" dirty="0">
                <a:latin typeface="Times New Roman" panose="02020603050405020304" pitchFamily="18" charset="0"/>
                <a:cs typeface="Times New Roman" panose="02020603050405020304" pitchFamily="18" charset="0"/>
              </a:rPr>
              <a:t> Sie </a:t>
            </a:r>
            <a:r>
              <a:rPr lang="en-US" sz="1633" dirty="0" err="1">
                <a:latin typeface="Times New Roman" panose="02020603050405020304" pitchFamily="18" charset="0"/>
                <a:cs typeface="Times New Roman" panose="02020603050405020304" pitchFamily="18" charset="0"/>
              </a:rPr>
              <a:t>sich</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gemäß</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Ihrer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komparativen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Kostenvorteile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spezialisieren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Sowohl</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Produzenten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auch</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als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Konsumenten</a:t>
            </a:r>
            <a:endParaRPr lang="en-US" sz="1633" dirty="0">
              <a:latin typeface="Times New Roman" panose="02020603050405020304" pitchFamily="18" charset="0"/>
              <a:cs typeface="Times New Roman" panose="02020603050405020304" pitchFamily="18" charset="0"/>
            </a:endParaRPr>
          </a:p>
        </p:txBody>
      </p:sp>
      <p:cxnSp>
        <p:nvCxnSpPr>
          <p:cNvPr id="7" name="Straight Arrow Connector 7"/>
          <p:cNvCxnSpPr/>
          <p:nvPr/>
        </p:nvCxnSpPr>
        <p:spPr>
          <a:xfrm flipV="1">
            <a:off x="2569666" y="2258513"/>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13"/>
          <p:cNvCxnSpPr/>
          <p:nvPr/>
        </p:nvCxnSpPr>
        <p:spPr>
          <a:xfrm flipV="1">
            <a:off x="7652451" y="2337169"/>
            <a:ext cx="0" cy="339651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11"/>
              <p:cNvSpPr txBox="1"/>
              <p:nvPr/>
            </p:nvSpPr>
            <p:spPr>
              <a:xfrm>
                <a:off x="573685" y="1419072"/>
                <a:ext cx="3672531" cy="4711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Relativer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Weltmarktpreis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Wein </a:t>
                </a:r>
                <a14:m>
                  <m:oMath xmlns:m="http://schemas.openxmlformats.org/officeDocument/2006/math">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panose="02040503050406030204" pitchFamily="18" charset="0"/>
                              </a:rPr>
                              <m:t>𝑃</m:t>
                            </m:r>
                          </m:e>
                          <m:sub>
                            <m:r>
                              <a:rPr lang="de-DE" sz="1600" i="1">
                                <a:latin typeface="Cambria Math" panose="02040503050406030204" pitchFamily="18" charset="0"/>
                              </a:rPr>
                              <m:t>𝐾</m:t>
                            </m:r>
                          </m:sub>
                        </m:sSub>
                      </m:num>
                      <m:den>
                        <m:sSub>
                          <m:sSubPr>
                            <m:ctrlPr>
                              <a:rPr lang="de-DE" sz="1600" i="1">
                                <a:latin typeface="Cambria Math" panose="02040503050406030204" pitchFamily="18" charset="0"/>
                              </a:rPr>
                            </m:ctrlPr>
                          </m:sSubPr>
                          <m:e>
                            <m:r>
                              <a:rPr lang="de-DE" sz="1600" i="1">
                                <a:latin typeface="Cambria Math" panose="02040503050406030204" pitchFamily="18" charset="0"/>
                              </a:rPr>
                              <m:t>𝑝</m:t>
                            </m:r>
                          </m:e>
                          <m:sub>
                            <m:r>
                              <a:rPr lang="de-DE" sz="1600" i="1">
                                <a:latin typeface="Cambria Math" panose="02040503050406030204" pitchFamily="18" charset="0"/>
                              </a:rPr>
                              <m:t>𝑅</m:t>
                            </m:r>
                          </m:sub>
                        </m:sSub>
                      </m:den>
                    </m:f>
                    <m:r>
                      <a:rPr lang="de-DE" sz="1600" i="1">
                        <a:latin typeface="Cambria Math" panose="02040503050406030204" pitchFamily="18" charset="0"/>
                      </a:rPr>
                      <m:t>=3</m:t>
                    </m:r>
                  </m:oMath>
                </a14:m>
                <a:endParaRPr lang="en-US" sz="1814" dirty="0">
                  <a:latin typeface="Times New Roman" panose="02020603050405020304" pitchFamily="18" charset="0"/>
                  <a:cs typeface="Times New Roman" panose="02020603050405020304" pitchFamily="18" charset="0"/>
                </a:endParaRPr>
              </a:p>
            </p:txBody>
          </p:sp>
        </mc:Choice>
        <mc:Fallback xmlns="">
          <p:sp>
            <p:nvSpPr>
              <p:cNvPr id="9" name="TextBox 11"/>
              <p:cNvSpPr txBox="1">
                <a:spLocks noRot="1" noChangeAspect="1" noMove="1" noResize="1" noEditPoints="1" noAdjustHandles="1" noChangeArrowheads="1" noChangeShapeType="1" noTextEdit="1"/>
              </p:cNvSpPr>
              <p:nvPr/>
            </p:nvSpPr>
            <p:spPr>
              <a:xfrm>
                <a:off x="573685" y="1419072"/>
                <a:ext cx="3672531" cy="471155"/>
              </a:xfrm>
              <a:prstGeom prst="rect">
                <a:avLst/>
              </a:prstGeom>
              <a:blipFill>
                <a:blip r:embed="rId3"/>
                <a:stretch>
                  <a:fillRect l="-995" b="-1299"/>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 name="TextBox 16"/>
              <p:cNvSpPr txBox="1"/>
              <p:nvPr/>
            </p:nvSpPr>
            <p:spPr>
              <a:xfrm>
                <a:off x="5732223" y="1380731"/>
                <a:ext cx="4078715" cy="47115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Relativer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Weltmarktpreis</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Kleidung</a:t>
                </a:r>
                <a:r>
                  <a:rPr lang="en-US" sz="1633"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sz="1600" i="1">
                            <a:latin typeface="Cambria Math" panose="02040503050406030204" pitchFamily="18" charset="0"/>
                          </a:rPr>
                        </m:ctrlPr>
                      </m:fPr>
                      <m:num>
                        <m:sSub>
                          <m:sSubPr>
                            <m:ctrlPr>
                              <a:rPr lang="de-DE" sz="1600" i="1">
                                <a:latin typeface="Cambria Math" panose="02040503050406030204" pitchFamily="18" charset="0"/>
                              </a:rPr>
                            </m:ctrlPr>
                          </m:sSubPr>
                          <m:e>
                            <m:r>
                              <a:rPr lang="de-DE" sz="1600" i="1">
                                <a:latin typeface="Cambria Math" panose="02040503050406030204" pitchFamily="18" charset="0"/>
                              </a:rPr>
                              <m:t>𝑃</m:t>
                            </m:r>
                          </m:e>
                          <m:sub>
                            <m:r>
                              <a:rPr lang="de-DE" sz="1600" i="1">
                                <a:latin typeface="Cambria Math" panose="02040503050406030204" pitchFamily="18" charset="0"/>
                              </a:rPr>
                              <m:t>𝑅</m:t>
                            </m:r>
                          </m:sub>
                        </m:sSub>
                      </m:num>
                      <m:den>
                        <m:sSub>
                          <m:sSubPr>
                            <m:ctrlPr>
                              <a:rPr lang="de-DE" sz="1600" i="1">
                                <a:latin typeface="Cambria Math" panose="02040503050406030204" pitchFamily="18" charset="0"/>
                              </a:rPr>
                            </m:ctrlPr>
                          </m:sSubPr>
                          <m:e>
                            <m:r>
                              <a:rPr lang="de-DE" sz="1600" i="1">
                                <a:latin typeface="Cambria Math" panose="02040503050406030204" pitchFamily="18" charset="0"/>
                              </a:rPr>
                              <m:t>𝑝</m:t>
                            </m:r>
                          </m:e>
                          <m:sub>
                            <m:r>
                              <a:rPr lang="de-DE" sz="1600" i="1">
                                <a:latin typeface="Cambria Math" panose="02040503050406030204" pitchFamily="18" charset="0"/>
                              </a:rPr>
                              <m:t>𝐾</m:t>
                            </m:r>
                          </m:sub>
                        </m:sSub>
                      </m:den>
                    </m:f>
                    <m:r>
                      <a:rPr lang="de-DE" sz="1600" i="1">
                        <a:latin typeface="Cambria Math" panose="02040503050406030204" pitchFamily="18" charset="0"/>
                      </a:rPr>
                      <m:t>=</m:t>
                    </m:r>
                    <m:f>
                      <m:fPr>
                        <m:ctrlPr>
                          <a:rPr lang="de-DE" sz="1600" i="1">
                            <a:latin typeface="Cambria Math" panose="02040503050406030204" pitchFamily="18" charset="0"/>
                          </a:rPr>
                        </m:ctrlPr>
                      </m:fPr>
                      <m:num>
                        <m:r>
                          <a:rPr lang="de-DE" sz="1600" i="1">
                            <a:latin typeface="Cambria Math" panose="02040503050406030204" pitchFamily="18" charset="0"/>
                          </a:rPr>
                          <m:t>1</m:t>
                        </m:r>
                      </m:num>
                      <m:den>
                        <m:r>
                          <a:rPr lang="de-DE" sz="1600" i="1">
                            <a:latin typeface="Cambria Math" panose="02040503050406030204" pitchFamily="18" charset="0"/>
                          </a:rPr>
                          <m:t>3</m:t>
                        </m:r>
                      </m:den>
                    </m:f>
                  </m:oMath>
                </a14:m>
                <a:endParaRPr lang="en-US" sz="1814" dirty="0">
                  <a:latin typeface="Times New Roman" panose="02020603050405020304" pitchFamily="18" charset="0"/>
                  <a:cs typeface="Times New Roman" panose="02020603050405020304" pitchFamily="18" charset="0"/>
                </a:endParaRPr>
              </a:p>
            </p:txBody>
          </p:sp>
        </mc:Choice>
        <mc:Fallback xmlns="">
          <p:sp>
            <p:nvSpPr>
              <p:cNvPr id="10" name="TextBox 16"/>
              <p:cNvSpPr txBox="1">
                <a:spLocks noRot="1" noChangeAspect="1" noMove="1" noResize="1" noEditPoints="1" noAdjustHandles="1" noChangeArrowheads="1" noChangeShapeType="1" noTextEdit="1"/>
              </p:cNvSpPr>
              <p:nvPr/>
            </p:nvSpPr>
            <p:spPr>
              <a:xfrm>
                <a:off x="5732223" y="1380731"/>
                <a:ext cx="4078715" cy="471155"/>
              </a:xfrm>
              <a:prstGeom prst="rect">
                <a:avLst/>
              </a:prstGeom>
              <a:blipFill>
                <a:blip r:embed="rId4"/>
                <a:stretch>
                  <a:fillRect l="-897" b="-1282"/>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243078" y="4761175"/>
                <a:ext cx="333746" cy="51020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3</m:t>
                          </m:r>
                        </m:num>
                        <m:den>
                          <m:r>
                            <a:rPr lang="de-DE" sz="1451" i="1">
                              <a:latin typeface="Cambria Math"/>
                            </a:rPr>
                            <m:t>2</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243078" y="4761175"/>
                <a:ext cx="333746" cy="510204"/>
              </a:xfrm>
              <a:prstGeom prst="rect">
                <a:avLst/>
              </a:prstGeom>
              <a:blipFill>
                <a:blip r:embed="rId5"/>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4" name="TextBox 19"/>
              <p:cNvSpPr txBox="1"/>
              <p:nvPr/>
            </p:nvSpPr>
            <p:spPr>
              <a:xfrm>
                <a:off x="2191434" y="2800544"/>
                <a:ext cx="333746"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de-DE" sz="1451" i="1">
                          <a:latin typeface="Cambria Math"/>
                        </a:rPr>
                        <m:t>5</m:t>
                      </m:r>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14" name="TextBox 19"/>
              <p:cNvSpPr txBox="1">
                <a:spLocks noRot="1" noChangeAspect="1" noMove="1" noResize="1" noEditPoints="1" noAdjustHandles="1" noChangeArrowheads="1" noChangeShapeType="1" noTextEdit="1"/>
              </p:cNvSpPr>
              <p:nvPr/>
            </p:nvSpPr>
            <p:spPr>
              <a:xfrm>
                <a:off x="2191434" y="2800544"/>
                <a:ext cx="333746" cy="315599"/>
              </a:xfrm>
              <a:prstGeom prst="rect">
                <a:avLst/>
              </a:prstGeom>
              <a:blipFill>
                <a:blip r:embed="rId6"/>
                <a:stretch>
                  <a:fillRect/>
                </a:stretch>
              </a:blipFill>
            </p:spPr>
            <p:txBody>
              <a:bodyPr/>
              <a:lstStyle/>
              <a:p>
                <a:r>
                  <a:rPr lang="de-DE">
                    <a:noFill/>
                  </a:rPr>
                  <a:t> </a:t>
                </a:r>
              </a:p>
            </p:txBody>
          </p:sp>
        </mc:Fallback>
      </mc:AlternateContent>
      <p:sp>
        <p:nvSpPr>
          <p:cNvPr id="15" name="TextBox 20"/>
          <p:cNvSpPr txBox="1"/>
          <p:nvPr/>
        </p:nvSpPr>
        <p:spPr>
          <a:xfrm>
            <a:off x="2242326" y="3780306"/>
            <a:ext cx="279244" cy="3155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1" dirty="0">
                <a:latin typeface="Times New Roman" panose="02020603050405020304" pitchFamily="18" charset="0"/>
                <a:cs typeface="Times New Roman" panose="02020603050405020304" pitchFamily="18" charset="0"/>
              </a:rPr>
              <a:t>3</a:t>
            </a:r>
          </a:p>
        </p:txBody>
      </p:sp>
      <p:cxnSp>
        <p:nvCxnSpPr>
          <p:cNvPr id="18" name="Straight Connector 26"/>
          <p:cNvCxnSpPr/>
          <p:nvPr/>
        </p:nvCxnSpPr>
        <p:spPr>
          <a:xfrm flipH="1">
            <a:off x="7652450" y="514582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27"/>
          <p:cNvCxnSpPr/>
          <p:nvPr/>
        </p:nvCxnSpPr>
        <p:spPr>
          <a:xfrm flipH="1">
            <a:off x="2486722" y="5001848"/>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28"/>
          <p:cNvCxnSpPr/>
          <p:nvPr/>
        </p:nvCxnSpPr>
        <p:spPr>
          <a:xfrm flipH="1">
            <a:off x="2486722" y="3956768"/>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9"/>
          <p:cNvCxnSpPr/>
          <p:nvPr/>
        </p:nvCxnSpPr>
        <p:spPr>
          <a:xfrm flipH="1">
            <a:off x="2486722" y="2977005"/>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31"/>
          <p:cNvCxnSpPr/>
          <p:nvPr/>
        </p:nvCxnSpPr>
        <p:spPr>
          <a:xfrm flipH="1">
            <a:off x="7637701" y="4100741"/>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32"/>
          <p:cNvCxnSpPr/>
          <p:nvPr/>
        </p:nvCxnSpPr>
        <p:spPr>
          <a:xfrm flipH="1">
            <a:off x="7661127" y="2925027"/>
            <a:ext cx="8294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35"/>
              <p:cNvSpPr txBox="1"/>
              <p:nvPr/>
            </p:nvSpPr>
            <p:spPr>
              <a:xfrm>
                <a:off x="7702599" y="2657366"/>
                <a:ext cx="333746" cy="51167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2</m:t>
                          </m:r>
                        </m:num>
                        <m:den>
                          <m:r>
                            <a:rPr lang="de-DE" sz="1451" i="1">
                              <a:latin typeface="Cambria Math"/>
                            </a:rPr>
                            <m:t>3</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7" name="TextBox 35"/>
              <p:cNvSpPr txBox="1">
                <a:spLocks noRot="1" noChangeAspect="1" noMove="1" noResize="1" noEditPoints="1" noAdjustHandles="1" noChangeArrowheads="1" noChangeShapeType="1" noTextEdit="1"/>
              </p:cNvSpPr>
              <p:nvPr/>
            </p:nvSpPr>
            <p:spPr>
              <a:xfrm>
                <a:off x="7702599" y="2657366"/>
                <a:ext cx="333746" cy="511679"/>
              </a:xfrm>
              <a:prstGeom prst="rect">
                <a:avLst/>
              </a:prstGeom>
              <a:blipFill>
                <a:blip r:embed="rId7"/>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8" name="TextBox 36"/>
              <p:cNvSpPr txBox="1"/>
              <p:nvPr/>
            </p:nvSpPr>
            <p:spPr>
              <a:xfrm>
                <a:off x="7697041" y="3805270"/>
                <a:ext cx="333746" cy="51167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1</m:t>
                          </m:r>
                        </m:num>
                        <m:den>
                          <m:r>
                            <a:rPr lang="de-DE" sz="1451" i="1">
                              <a:latin typeface="Cambria Math"/>
                            </a:rPr>
                            <m:t>3</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8" name="TextBox 36"/>
              <p:cNvSpPr txBox="1">
                <a:spLocks noRot="1" noChangeAspect="1" noMove="1" noResize="1" noEditPoints="1" noAdjustHandles="1" noChangeArrowheads="1" noChangeShapeType="1" noTextEdit="1"/>
              </p:cNvSpPr>
              <p:nvPr/>
            </p:nvSpPr>
            <p:spPr>
              <a:xfrm>
                <a:off x="7697041" y="3805270"/>
                <a:ext cx="333746" cy="511679"/>
              </a:xfrm>
              <a:prstGeom prst="rect">
                <a:avLst/>
              </a:prstGeom>
              <a:blipFill>
                <a:blip r:embed="rId8"/>
                <a:stretch>
                  <a:fillRect b="-2381"/>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9" name="TextBox 37"/>
              <p:cNvSpPr txBox="1"/>
              <p:nvPr/>
            </p:nvSpPr>
            <p:spPr>
              <a:xfrm>
                <a:off x="7693189" y="4915854"/>
                <a:ext cx="333746" cy="51161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451" i="1">
                              <a:latin typeface="Cambria Math" panose="02040503050406030204" pitchFamily="18" charset="0"/>
                            </a:rPr>
                          </m:ctrlPr>
                        </m:fPr>
                        <m:num>
                          <m:r>
                            <a:rPr lang="de-DE" sz="1451" i="1">
                              <a:latin typeface="Cambria Math"/>
                            </a:rPr>
                            <m:t>1</m:t>
                          </m:r>
                        </m:num>
                        <m:den>
                          <m:r>
                            <a:rPr lang="de-DE" sz="1451" i="1">
                              <a:latin typeface="Cambria Math"/>
                            </a:rPr>
                            <m:t>5</m:t>
                          </m:r>
                        </m:den>
                      </m:f>
                    </m:oMath>
                  </m:oMathPara>
                </a14:m>
                <a:endParaRPr lang="en-US" sz="1451" dirty="0">
                  <a:latin typeface="Times New Roman" panose="02020603050405020304" pitchFamily="18" charset="0"/>
                  <a:cs typeface="Times New Roman" panose="02020603050405020304" pitchFamily="18" charset="0"/>
                </a:endParaRPr>
              </a:p>
            </p:txBody>
          </p:sp>
        </mc:Choice>
        <mc:Fallback xmlns="">
          <p:sp>
            <p:nvSpPr>
              <p:cNvPr id="29" name="TextBox 37"/>
              <p:cNvSpPr txBox="1">
                <a:spLocks noRot="1" noChangeAspect="1" noMove="1" noResize="1" noEditPoints="1" noAdjustHandles="1" noChangeArrowheads="1" noChangeShapeType="1" noTextEdit="1"/>
              </p:cNvSpPr>
              <p:nvPr/>
            </p:nvSpPr>
            <p:spPr>
              <a:xfrm>
                <a:off x="7693189" y="4915854"/>
                <a:ext cx="333746" cy="511615"/>
              </a:xfrm>
              <a:prstGeom prst="rect">
                <a:avLst/>
              </a:prstGeom>
              <a:blipFill>
                <a:blip r:embed="rId9"/>
                <a:stretch>
                  <a:fillRect b="-3571"/>
                </a:stretch>
              </a:blipFill>
            </p:spPr>
            <p:txBody>
              <a:bodyPr/>
              <a:lstStyle/>
              <a:p>
                <a:r>
                  <a:rPr lang="de-DE">
                    <a:noFill/>
                  </a:rPr>
                  <a:t> </a:t>
                </a:r>
              </a:p>
            </p:txBody>
          </p:sp>
        </mc:Fallback>
      </mc:AlternateContent>
      <p:sp>
        <p:nvSpPr>
          <p:cNvPr id="35" name="TextBox 21">
            <a:extLst>
              <a:ext uri="{FF2B5EF4-FFF2-40B4-BE49-F238E27FC236}">
                <a16:creationId xmlns:a16="http://schemas.microsoft.com/office/drawing/2014/main" id="{953A65AC-0194-40F8-A7FB-FCBD3A24A21C}"/>
              </a:ext>
            </a:extLst>
          </p:cNvPr>
          <p:cNvSpPr txBox="1"/>
          <p:nvPr/>
        </p:nvSpPr>
        <p:spPr>
          <a:xfrm>
            <a:off x="7925466" y="3901144"/>
            <a:ext cx="230277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Weltmarktpreis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feld 1">
                <a:extLst>
                  <a:ext uri="{FF2B5EF4-FFF2-40B4-BE49-F238E27FC236}">
                    <a16:creationId xmlns:a16="http://schemas.microsoft.com/office/drawing/2014/main" id="{BE06D324-13DB-4E85-8201-3A9F0CCCA9F5}"/>
                  </a:ext>
                </a:extLst>
              </p:cNvPr>
              <p:cNvSpPr txBox="1"/>
              <p:nvPr/>
            </p:nvSpPr>
            <p:spPr>
              <a:xfrm>
                <a:off x="7925466" y="2683975"/>
                <a:ext cx="611642" cy="497508"/>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𝑈𝐾</m:t>
                            </m:r>
                          </m:sub>
                        </m:sSub>
                      </m:num>
                      <m:den>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𝑈𝑊</m:t>
                            </m:r>
                          </m:sub>
                        </m:sSub>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2" name="Textfeld 1">
                <a:extLst>
                  <a:ext uri="{FF2B5EF4-FFF2-40B4-BE49-F238E27FC236}">
                    <a16:creationId xmlns:a16="http://schemas.microsoft.com/office/drawing/2014/main" id="{BE06D324-13DB-4E85-8201-3A9F0CCCA9F5}"/>
                  </a:ext>
                </a:extLst>
              </p:cNvPr>
              <p:cNvSpPr txBox="1">
                <a:spLocks noRot="1" noChangeAspect="1" noMove="1" noResize="1" noEditPoints="1" noAdjustHandles="1" noChangeArrowheads="1" noChangeShapeType="1" noTextEdit="1"/>
              </p:cNvSpPr>
              <p:nvPr/>
            </p:nvSpPr>
            <p:spPr>
              <a:xfrm>
                <a:off x="7925466" y="2683975"/>
                <a:ext cx="611642" cy="497508"/>
              </a:xfrm>
              <a:prstGeom prst="rect">
                <a:avLst/>
              </a:prstGeom>
              <a:blipFill>
                <a:blip r:embed="rId10"/>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6" name="Textfeld 35">
                <a:extLst>
                  <a:ext uri="{FF2B5EF4-FFF2-40B4-BE49-F238E27FC236}">
                    <a16:creationId xmlns:a16="http://schemas.microsoft.com/office/drawing/2014/main" id="{47CDE124-7098-44D2-9878-48274B1D1D93}"/>
                  </a:ext>
                </a:extLst>
              </p:cNvPr>
              <p:cNvSpPr txBox="1"/>
              <p:nvPr/>
            </p:nvSpPr>
            <p:spPr>
              <a:xfrm>
                <a:off x="7869472" y="4931657"/>
                <a:ext cx="598818" cy="497187"/>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 </a:t>
                </a:r>
                <a14:m>
                  <m:oMath xmlns:m="http://schemas.openxmlformats.org/officeDocument/2006/math">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𝑃𝐾</m:t>
                            </m:r>
                          </m:sub>
                        </m:sSub>
                      </m:num>
                      <m:den>
                        <m:sSub>
                          <m:sSubPr>
                            <m:ctrlPr>
                              <a:rPr lang="de-DE" i="1">
                                <a:latin typeface="Cambria Math" panose="02040503050406030204" pitchFamily="18" charset="0"/>
                              </a:rPr>
                            </m:ctrlPr>
                          </m:sSubPr>
                          <m:e>
                            <m:r>
                              <a:rPr lang="de-DE" i="1">
                                <a:latin typeface="Cambria Math"/>
                              </a:rPr>
                              <m:t>𝑎</m:t>
                            </m:r>
                          </m:e>
                          <m:sub>
                            <m:r>
                              <a:rPr lang="de-DE" b="0" i="1" smtClean="0">
                                <a:latin typeface="Cambria Math" panose="02040503050406030204" pitchFamily="18" charset="0"/>
                              </a:rPr>
                              <m:t>𝑃𝑊</m:t>
                            </m:r>
                          </m:sub>
                        </m:sSub>
                      </m:den>
                    </m:f>
                  </m:oMath>
                </a14:m>
                <a:endParaRPr lang="de-DE" dirty="0">
                  <a:latin typeface="Times New Roman" panose="02020603050405020304" pitchFamily="18" charset="0"/>
                  <a:cs typeface="Times New Roman" panose="02020603050405020304" pitchFamily="18" charset="0"/>
                </a:endParaRPr>
              </a:p>
            </p:txBody>
          </p:sp>
        </mc:Choice>
        <mc:Fallback xmlns="">
          <p:sp>
            <p:nvSpPr>
              <p:cNvPr id="36" name="Textfeld 35">
                <a:extLst>
                  <a:ext uri="{FF2B5EF4-FFF2-40B4-BE49-F238E27FC236}">
                    <a16:creationId xmlns:a16="http://schemas.microsoft.com/office/drawing/2014/main" id="{47CDE124-7098-44D2-9878-48274B1D1D93}"/>
                  </a:ext>
                </a:extLst>
              </p:cNvPr>
              <p:cNvSpPr txBox="1">
                <a:spLocks noRot="1" noChangeAspect="1" noMove="1" noResize="1" noEditPoints="1" noAdjustHandles="1" noChangeArrowheads="1" noChangeShapeType="1" noTextEdit="1"/>
              </p:cNvSpPr>
              <p:nvPr/>
            </p:nvSpPr>
            <p:spPr>
              <a:xfrm>
                <a:off x="7869472" y="4931657"/>
                <a:ext cx="598818" cy="497187"/>
              </a:xfrm>
              <a:prstGeom prst="rect">
                <a:avLst/>
              </a:prstGeom>
              <a:blipFill>
                <a:blip r:embed="rId11"/>
                <a:stretch>
                  <a:fillRect/>
                </a:stretch>
              </a:blipFill>
            </p:spPr>
            <p:txBody>
              <a:bodyPr/>
              <a:lstStyle/>
              <a:p>
                <a:r>
                  <a:rPr lang="de-DE">
                    <a:noFill/>
                  </a:rPr>
                  <a:t> </a:t>
                </a:r>
              </a:p>
            </p:txBody>
          </p:sp>
        </mc:Fallback>
      </mc:AlternateContent>
      <p:sp>
        <p:nvSpPr>
          <p:cNvPr id="37" name="TextBox 17">
            <a:extLst>
              <a:ext uri="{FF2B5EF4-FFF2-40B4-BE49-F238E27FC236}">
                <a16:creationId xmlns:a16="http://schemas.microsoft.com/office/drawing/2014/main" id="{A3CB4308-05C3-4BFD-B136-9696832D088E}"/>
              </a:ext>
            </a:extLst>
          </p:cNvPr>
          <p:cNvSpPr txBox="1"/>
          <p:nvPr/>
        </p:nvSpPr>
        <p:spPr>
          <a:xfrm>
            <a:off x="8499256" y="2670991"/>
            <a:ext cx="163880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rPr>
              <a:t>UK: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endParaRPr lang="en-US" sz="1400" dirty="0">
              <a:latin typeface="Times New Roman" panose="02020603050405020304" pitchFamily="18" charset="0"/>
              <a:cs typeface="Times New Roman" panose="02020603050405020304" pitchFamily="18" charset="0"/>
            </a:endParaRPr>
          </a:p>
        </p:txBody>
      </p:sp>
      <p:sp>
        <p:nvSpPr>
          <p:cNvPr id="38" name="TextBox 18">
            <a:extLst>
              <a:ext uri="{FF2B5EF4-FFF2-40B4-BE49-F238E27FC236}">
                <a16:creationId xmlns:a16="http://schemas.microsoft.com/office/drawing/2014/main" id="{5F8F751D-747C-49AD-9742-2132F77A11DD}"/>
              </a:ext>
            </a:extLst>
          </p:cNvPr>
          <p:cNvSpPr txBox="1"/>
          <p:nvPr/>
        </p:nvSpPr>
        <p:spPr>
          <a:xfrm>
            <a:off x="7652450" y="5287062"/>
            <a:ext cx="1186543" cy="5232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rPr>
              <a:t>Portugal: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1" name="TextBox 14">
                <a:extLst>
                  <a:ext uri="{FF2B5EF4-FFF2-40B4-BE49-F238E27FC236}">
                    <a16:creationId xmlns:a16="http://schemas.microsoft.com/office/drawing/2014/main" id="{30FE5A3B-61AA-42E6-9497-55C67F5DED0A}"/>
                  </a:ext>
                </a:extLst>
              </p:cNvPr>
              <p:cNvSpPr txBox="1"/>
              <p:nvPr/>
            </p:nvSpPr>
            <p:spPr>
              <a:xfrm>
                <a:off x="5377441" y="4236034"/>
                <a:ext cx="2223787" cy="10441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Portugiesischer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Arbeiter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gewinnt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kann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Kleidung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für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einen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relativen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verkaufen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anstatt</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5</m:t>
                        </m:r>
                      </m:den>
                    </m:f>
                  </m:oMath>
                </a14:m>
                <a:endParaRPr lang="en-US" sz="1400" dirty="0">
                  <a:latin typeface="Times New Roman" panose="02020603050405020304" pitchFamily="18" charset="0"/>
                  <a:cs typeface="Times New Roman" panose="02020603050405020304" pitchFamily="18" charset="0"/>
                </a:endParaRPr>
              </a:p>
            </p:txBody>
          </p:sp>
        </mc:Choice>
        <mc:Fallback xmlns="">
          <p:sp>
            <p:nvSpPr>
              <p:cNvPr id="41" name="TextBox 14">
                <a:extLst>
                  <a:ext uri="{FF2B5EF4-FFF2-40B4-BE49-F238E27FC236}">
                    <a16:creationId xmlns:a16="http://schemas.microsoft.com/office/drawing/2014/main" id="{30FE5A3B-61AA-42E6-9497-55C67F5DED0A}"/>
                  </a:ext>
                </a:extLst>
              </p:cNvPr>
              <p:cNvSpPr txBox="1">
                <a:spLocks noRot="1" noChangeAspect="1" noMove="1" noResize="1" noEditPoints="1" noAdjustHandles="1" noChangeArrowheads="1" noChangeShapeType="1" noTextEdit="1"/>
              </p:cNvSpPr>
              <p:nvPr/>
            </p:nvSpPr>
            <p:spPr>
              <a:xfrm>
                <a:off x="5377441" y="4236034"/>
                <a:ext cx="2223787" cy="1044197"/>
              </a:xfrm>
              <a:prstGeom prst="rect">
                <a:avLst/>
              </a:prstGeom>
              <a:blipFill>
                <a:blip r:embed="rId12"/>
                <a:stretch>
                  <a:fillRect l="-822" t="-1170" r="-1644" b="-585"/>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2" name="TextBox 39">
                <a:extLst>
                  <a:ext uri="{FF2B5EF4-FFF2-40B4-BE49-F238E27FC236}">
                    <a16:creationId xmlns:a16="http://schemas.microsoft.com/office/drawing/2014/main" id="{8F6B2887-3FA4-4416-9A48-80817522552C}"/>
                  </a:ext>
                </a:extLst>
              </p:cNvPr>
              <p:cNvSpPr txBox="1"/>
              <p:nvPr/>
            </p:nvSpPr>
            <p:spPr>
              <a:xfrm>
                <a:off x="5421365" y="2581193"/>
                <a:ext cx="2257972" cy="10443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latin typeface="Times New Roman" panose="02020603050405020304" pitchFamily="18" charset="0"/>
                    <a:cs typeface="Times New Roman" panose="02020603050405020304" pitchFamily="18" charset="0"/>
                  </a:rPr>
                  <a:t>Britische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Konsumentin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gewinnt</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Sie</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kann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Kleidung</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für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einen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relativen</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1</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anstatt</a:t>
                </a:r>
                <a:r>
                  <a:rPr lang="en-US" sz="1400"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400" i="1">
                            <a:latin typeface="Cambria Math" panose="02040503050406030204" pitchFamily="18" charset="0"/>
                          </a:rPr>
                        </m:ctrlPr>
                      </m:fPr>
                      <m:num>
                        <m:r>
                          <a:rPr lang="de-DE" sz="1400" i="1">
                            <a:latin typeface="Cambria Math"/>
                          </a:rPr>
                          <m:t>2</m:t>
                        </m:r>
                      </m:num>
                      <m:den>
                        <m:r>
                          <a:rPr lang="de-DE" sz="1400" i="1">
                            <a:latin typeface="Cambria Math"/>
                          </a:rPr>
                          <m:t>3</m:t>
                        </m:r>
                      </m:den>
                    </m:f>
                  </m:oMath>
                </a14:m>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kaufen</a:t>
                </a:r>
                <a:endParaRPr lang="en-US" sz="1400" dirty="0">
                  <a:latin typeface="Times New Roman" panose="02020603050405020304" pitchFamily="18" charset="0"/>
                  <a:cs typeface="Times New Roman" panose="02020603050405020304" pitchFamily="18" charset="0"/>
                </a:endParaRPr>
              </a:p>
            </p:txBody>
          </p:sp>
        </mc:Choice>
        <mc:Fallback xmlns="">
          <p:sp>
            <p:nvSpPr>
              <p:cNvPr id="42" name="TextBox 39">
                <a:extLst>
                  <a:ext uri="{FF2B5EF4-FFF2-40B4-BE49-F238E27FC236}">
                    <a16:creationId xmlns:a16="http://schemas.microsoft.com/office/drawing/2014/main" id="{8F6B2887-3FA4-4416-9A48-80817522552C}"/>
                  </a:ext>
                </a:extLst>
              </p:cNvPr>
              <p:cNvSpPr txBox="1">
                <a:spLocks noRot="1" noChangeAspect="1" noMove="1" noResize="1" noEditPoints="1" noAdjustHandles="1" noChangeArrowheads="1" noChangeShapeType="1" noTextEdit="1"/>
              </p:cNvSpPr>
              <p:nvPr/>
            </p:nvSpPr>
            <p:spPr>
              <a:xfrm>
                <a:off x="5421365" y="2581193"/>
                <a:ext cx="2257972" cy="1044388"/>
              </a:xfrm>
              <a:prstGeom prst="rect">
                <a:avLst/>
              </a:prstGeom>
              <a:blipFill>
                <a:blip r:embed="rId13"/>
                <a:stretch>
                  <a:fillRect l="-809" t="-581" b="-581"/>
                </a:stretch>
              </a:blipFill>
            </p:spPr>
            <p:txBody>
              <a:bodyPr/>
              <a:lstStyle/>
              <a:p>
                <a:r>
                  <a:rPr lang="de-DE">
                    <a:noFill/>
                  </a:rPr>
                  <a:t> </a:t>
                </a:r>
              </a:p>
            </p:txBody>
          </p:sp>
        </mc:Fallback>
      </mc:AlternateContent>
      <p:sp>
        <p:nvSpPr>
          <p:cNvPr id="44" name="Textfeld 43">
            <a:extLst>
              <a:ext uri="{FF2B5EF4-FFF2-40B4-BE49-F238E27FC236}">
                <a16:creationId xmlns:a16="http://schemas.microsoft.com/office/drawing/2014/main" id="{1A22598E-5425-4A36-864D-2F46D2F31408}"/>
              </a:ext>
            </a:extLst>
          </p:cNvPr>
          <p:cNvSpPr txBox="1">
            <a:spLocks/>
          </p:cNvSpPr>
          <p:nvPr/>
        </p:nvSpPr>
        <p:spPr>
          <a:xfrm>
            <a:off x="1655804" y="116712"/>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r>
              <a:rPr lang="de-DE" sz="3200" b="1" dirty="0">
                <a:latin typeface="Times New Roman" panose="02020603050405020304" pitchFamily="18" charset="0"/>
                <a:cs typeface="Times New Roman" panose="02020603050405020304" pitchFamily="18" charset="0"/>
              </a:rPr>
              <a:t> nach </a:t>
            </a:r>
            <a:r>
              <a:rPr lang="de-DE" sz="3200" b="1" dirty="0" err="1">
                <a:latin typeface="Times New Roman" panose="02020603050405020304" pitchFamily="18" charset="0"/>
                <a:cs typeface="Times New Roman" panose="02020603050405020304" pitchFamily="18" charset="0"/>
              </a:rPr>
              <a:t>Spezialisierug</a:t>
            </a:r>
            <a:r>
              <a:rPr lang="de-DE" sz="3200" b="1" dirty="0">
                <a:latin typeface="Times New Roman" panose="02020603050405020304" pitchFamily="18" charset="0"/>
                <a:cs typeface="Times New Roman" panose="02020603050405020304" pitchFamily="18" charset="0"/>
              </a:rPr>
              <a:t> gemäß der komparativen Kostenvorteile</a:t>
            </a:r>
          </a:p>
        </p:txBody>
      </p:sp>
      <p:sp>
        <p:nvSpPr>
          <p:cNvPr id="3" name="Textfeld 2">
            <a:extLst>
              <a:ext uri="{FF2B5EF4-FFF2-40B4-BE49-F238E27FC236}">
                <a16:creationId xmlns:a16="http://schemas.microsoft.com/office/drawing/2014/main" id="{871D7625-4659-4B02-B495-DBE4712744A5}"/>
              </a:ext>
            </a:extLst>
          </p:cNvPr>
          <p:cNvSpPr txBox="1"/>
          <p:nvPr/>
        </p:nvSpPr>
        <p:spPr>
          <a:xfrm>
            <a:off x="1809316" y="1000559"/>
            <a:ext cx="2059988" cy="369332"/>
          </a:xfrm>
          <a:prstGeom prst="rect">
            <a:avLst/>
          </a:prstGeom>
          <a:noFill/>
        </p:spPr>
        <p:txBody>
          <a:bodyPr wrap="none" rtlCol="0">
            <a:spAutoFit/>
          </a:bodyPr>
          <a:lstStyle/>
          <a:p>
            <a:r>
              <a:rPr lang="de-DE" dirty="0">
                <a:latin typeface="Times New Roman" panose="02020603050405020304" pitchFamily="18" charset="0"/>
                <a:cs typeface="Times New Roman" panose="02020603050405020304" pitchFamily="18" charset="0"/>
              </a:rPr>
              <a:t>UK produziert Wein</a:t>
            </a:r>
          </a:p>
        </p:txBody>
      </p:sp>
      <p:sp>
        <p:nvSpPr>
          <p:cNvPr id="45" name="Textfeld 44">
            <a:extLst>
              <a:ext uri="{FF2B5EF4-FFF2-40B4-BE49-F238E27FC236}">
                <a16:creationId xmlns:a16="http://schemas.microsoft.com/office/drawing/2014/main" id="{91469601-E696-4C62-9E17-EE1B3D0F15DF}"/>
              </a:ext>
            </a:extLst>
          </p:cNvPr>
          <p:cNvSpPr txBox="1"/>
          <p:nvPr/>
        </p:nvSpPr>
        <p:spPr>
          <a:xfrm>
            <a:off x="6190015" y="963222"/>
            <a:ext cx="2890535" cy="369332"/>
          </a:xfrm>
          <a:prstGeom prst="rect">
            <a:avLst/>
          </a:prstGeom>
          <a:noFill/>
        </p:spPr>
        <p:txBody>
          <a:bodyPr wrap="none" rtlCol="0">
            <a:spAutoFit/>
          </a:bodyPr>
          <a:lstStyle/>
          <a:p>
            <a:r>
              <a:rPr lang="de-DE" dirty="0">
                <a:latin typeface="Times New Roman" panose="02020603050405020304" pitchFamily="18" charset="0"/>
                <a:cs typeface="Times New Roman" panose="02020603050405020304" pitchFamily="18" charset="0"/>
              </a:rPr>
              <a:t>Portugal produziert Kleidung</a:t>
            </a:r>
          </a:p>
        </p:txBody>
      </p:sp>
      <p:sp>
        <p:nvSpPr>
          <p:cNvPr id="43" name="TextBox 14">
            <a:extLst>
              <a:ext uri="{FF2B5EF4-FFF2-40B4-BE49-F238E27FC236}">
                <a16:creationId xmlns:a16="http://schemas.microsoft.com/office/drawing/2014/main" id="{180D3DB3-A052-4609-843A-22A3E8A475F4}"/>
              </a:ext>
            </a:extLst>
          </p:cNvPr>
          <p:cNvSpPr txBox="1"/>
          <p:nvPr/>
        </p:nvSpPr>
        <p:spPr>
          <a:xfrm>
            <a:off x="2761886" y="5711866"/>
            <a:ext cx="6280853"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Somit</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ist</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es</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sinnvoll</a:t>
            </a:r>
            <a:r>
              <a:rPr lang="en-US" sz="1400" dirty="0">
                <a:latin typeface="Times New Roman" panose="02020603050405020304" pitchFamily="18" charset="0"/>
                <a:cs typeface="Times New Roman" panose="02020603050405020304" pitchFamily="18" charset="0"/>
                <a:sym typeface="Wingdings" panose="05000000000000000000" pitchFamily="2" charset="2"/>
              </a:rPr>
              <a:t>,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dass</a:t>
            </a:r>
            <a:r>
              <a:rPr lang="en-US" sz="1400" dirty="0">
                <a:latin typeface="Times New Roman" panose="02020603050405020304" pitchFamily="18" charset="0"/>
                <a:cs typeface="Times New Roman" panose="02020603050405020304" pitchFamily="18" charset="0"/>
                <a:sym typeface="Wingdings" panose="05000000000000000000" pitchFamily="2" charset="2"/>
              </a:rPr>
              <a:t> UK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nur</a:t>
            </a:r>
            <a:r>
              <a:rPr lang="en-US" sz="1400" dirty="0">
                <a:latin typeface="Times New Roman" panose="02020603050405020304" pitchFamily="18" charset="0"/>
                <a:cs typeface="Times New Roman" panose="02020603050405020304" pitchFamily="18" charset="0"/>
                <a:sym typeface="Wingdings" panose="05000000000000000000" pitchFamily="2" charset="2"/>
              </a:rPr>
              <a:t> Wein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produziert</a:t>
            </a:r>
            <a:r>
              <a:rPr lang="en-US" sz="1400" dirty="0">
                <a:latin typeface="Times New Roman" panose="02020603050405020304" pitchFamily="18" charset="0"/>
                <a:cs typeface="Times New Roman" panose="02020603050405020304" pitchFamily="18" charset="0"/>
                <a:sym typeface="Wingdings" panose="05000000000000000000" pitchFamily="2" charset="2"/>
              </a:rPr>
              <a:t> und Portugal </a:t>
            </a:r>
            <a:r>
              <a:rPr lang="en-US" sz="1400" dirty="0" err="1">
                <a:latin typeface="Times New Roman" panose="02020603050405020304" pitchFamily="18" charset="0"/>
                <a:cs typeface="Times New Roman" panose="02020603050405020304" pitchFamily="18" charset="0"/>
                <a:sym typeface="Wingdings" panose="05000000000000000000" pitchFamily="2" charset="2"/>
              </a:rPr>
              <a:t>nur</a:t>
            </a:r>
            <a:r>
              <a:rPr lang="en-US" sz="1400" dirty="0">
                <a:latin typeface="Times New Roman" panose="02020603050405020304" pitchFamily="18" charset="0"/>
                <a:cs typeface="Times New Roman" panose="02020603050405020304" pitchFamily="18" charset="0"/>
                <a:sym typeface="Wingdings" panose="05000000000000000000" pitchFamily="2" charset="2"/>
              </a:rPr>
              <a:t> Reis!!!</a:t>
            </a:r>
            <a:endParaRPr lang="en-US" sz="1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6" name="TextBox 17"/>
              <p:cNvSpPr txBox="1"/>
              <p:nvPr/>
            </p:nvSpPr>
            <p:spPr>
              <a:xfrm>
                <a:off x="817842" y="2555147"/>
                <a:ext cx="2024840" cy="616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𝑃𝐾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46" name="TextBox 17"/>
              <p:cNvSpPr txBox="1">
                <a:spLocks noRot="1" noChangeAspect="1" noMove="1" noResize="1" noEditPoints="1" noAdjustHandles="1" noChangeArrowheads="1" noChangeShapeType="1" noTextEdit="1"/>
              </p:cNvSpPr>
              <p:nvPr/>
            </p:nvSpPr>
            <p:spPr>
              <a:xfrm>
                <a:off x="817842" y="2555147"/>
                <a:ext cx="2024840" cy="616323"/>
              </a:xfrm>
              <a:prstGeom prst="rect">
                <a:avLst/>
              </a:prstGeom>
              <a:blipFill>
                <a:blip r:embed="rId1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7" name="TextBox 18"/>
              <p:cNvSpPr txBox="1"/>
              <p:nvPr/>
            </p:nvSpPr>
            <p:spPr>
              <a:xfrm>
                <a:off x="1471628" y="4676025"/>
                <a:ext cx="675377" cy="616323"/>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f>
                        <m:fPr>
                          <m:ctrlPr>
                            <a:rPr lang="de-DE" sz="1814" i="1">
                              <a:latin typeface="Cambria Math" panose="02040503050406030204" pitchFamily="18" charset="0"/>
                            </a:rPr>
                          </m:ctrlPr>
                        </m:fPr>
                        <m:num>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𝑈𝑊</m:t>
                              </m:r>
                            </m:sub>
                          </m:sSub>
                        </m:num>
                        <m:den>
                          <m:sSub>
                            <m:sSubPr>
                              <m:ctrlPr>
                                <a:rPr lang="de-DE" sz="1814" i="1">
                                  <a:latin typeface="Cambria Math" panose="02040503050406030204" pitchFamily="18" charset="0"/>
                                </a:rPr>
                              </m:ctrlPr>
                            </m:sSubPr>
                            <m:e>
                              <m:r>
                                <a:rPr lang="de-DE" sz="1814" i="1">
                                  <a:latin typeface="Cambria Math"/>
                                </a:rPr>
                                <m:t>𝑎</m:t>
                              </m:r>
                            </m:e>
                            <m:sub>
                              <m:r>
                                <a:rPr lang="de-DE" sz="1814" b="0" i="1" smtClean="0">
                                  <a:latin typeface="Cambria Math" panose="02040503050406030204" pitchFamily="18" charset="0"/>
                                </a:rPr>
                                <m:t>𝑈𝐾</m:t>
                              </m:r>
                            </m:sub>
                          </m:sSub>
                        </m:den>
                      </m:f>
                    </m:oMath>
                  </m:oMathPara>
                </a14:m>
                <a:endParaRPr lang="en-US" sz="1814" dirty="0">
                  <a:latin typeface="Times New Roman" panose="02020603050405020304" pitchFamily="18" charset="0"/>
                  <a:cs typeface="Times New Roman" panose="02020603050405020304" pitchFamily="18" charset="0"/>
                </a:endParaRPr>
              </a:p>
            </p:txBody>
          </p:sp>
        </mc:Choice>
        <mc:Fallback xmlns="">
          <p:sp>
            <p:nvSpPr>
              <p:cNvPr id="47" name="TextBox 18"/>
              <p:cNvSpPr txBox="1">
                <a:spLocks noRot="1" noChangeAspect="1" noMove="1" noResize="1" noEditPoints="1" noAdjustHandles="1" noChangeArrowheads="1" noChangeShapeType="1" noTextEdit="1"/>
              </p:cNvSpPr>
              <p:nvPr/>
            </p:nvSpPr>
            <p:spPr>
              <a:xfrm>
                <a:off x="1471628" y="4676025"/>
                <a:ext cx="675377" cy="616323"/>
              </a:xfrm>
              <a:prstGeom prst="rect">
                <a:avLst/>
              </a:prstGeom>
              <a:blipFill>
                <a:blip r:embed="rId15"/>
                <a:stretch>
                  <a:fillRect/>
                </a:stretch>
              </a:blipFill>
            </p:spPr>
            <p:txBody>
              <a:bodyPr/>
              <a:lstStyle/>
              <a:p>
                <a:r>
                  <a:rPr lang="de-DE">
                    <a:noFill/>
                  </a:rPr>
                  <a:t> </a:t>
                </a:r>
              </a:p>
            </p:txBody>
          </p:sp>
        </mc:Fallback>
      </mc:AlternateContent>
      <p:sp>
        <p:nvSpPr>
          <p:cNvPr id="48" name="TextBox 21"/>
          <p:cNvSpPr txBox="1"/>
          <p:nvPr/>
        </p:nvSpPr>
        <p:spPr>
          <a:xfrm>
            <a:off x="82867" y="3768974"/>
            <a:ext cx="2284856" cy="34362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err="1">
                <a:latin typeface="Times New Roman" panose="02020603050405020304" pitchFamily="18" charset="0"/>
                <a:cs typeface="Times New Roman" panose="02020603050405020304" pitchFamily="18" charset="0"/>
              </a:rPr>
              <a:t>Relativer</a:t>
            </a:r>
            <a:r>
              <a:rPr lang="en-US" sz="1633">
                <a:latin typeface="Times New Roman" panose="02020603050405020304" pitchFamily="18" charset="0"/>
                <a:cs typeface="Times New Roman" panose="02020603050405020304" pitchFamily="18" charset="0"/>
              </a:rPr>
              <a:t> Weltmarktpreis</a:t>
            </a:r>
            <a:endParaRPr lang="en-US" sz="1814" dirty="0">
              <a:latin typeface="Times New Roman" panose="02020603050405020304" pitchFamily="18" charset="0"/>
              <a:cs typeface="Times New Roman" panose="02020603050405020304" pitchFamily="18" charset="0"/>
            </a:endParaRPr>
          </a:p>
        </p:txBody>
      </p:sp>
      <p:sp>
        <p:nvSpPr>
          <p:cNvPr id="49" name="Rechteck 48"/>
          <p:cNvSpPr/>
          <p:nvPr/>
        </p:nvSpPr>
        <p:spPr>
          <a:xfrm>
            <a:off x="-8478" y="2498346"/>
            <a:ext cx="1514168"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Portugal: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a:t>
            </a:r>
            <a:endParaRPr lang="de-DE" sz="1400" dirty="0"/>
          </a:p>
        </p:txBody>
      </p:sp>
      <p:sp>
        <p:nvSpPr>
          <p:cNvPr id="50" name="Rechteck 49"/>
          <p:cNvSpPr/>
          <p:nvPr/>
        </p:nvSpPr>
        <p:spPr>
          <a:xfrm>
            <a:off x="7635" y="4640328"/>
            <a:ext cx="1514168"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UK: </a:t>
            </a:r>
            <a:br>
              <a:rPr lang="en-US" sz="1400" dirty="0">
                <a:latin typeface="Times New Roman" panose="02020603050405020304" pitchFamily="18" charset="0"/>
                <a:cs typeface="Times New Roman" panose="02020603050405020304" pitchFamily="18" charset="0"/>
              </a:rPr>
            </a:br>
            <a:r>
              <a:rPr lang="en-US" sz="1400" dirty="0" err="1">
                <a:latin typeface="Times New Roman" panose="02020603050405020304" pitchFamily="18" charset="0"/>
                <a:cs typeface="Times New Roman" panose="02020603050405020304" pitchFamily="18" charset="0"/>
              </a:rPr>
              <a:t>relativer</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Preis</a:t>
            </a:r>
            <a:r>
              <a:rPr lang="en-US" sz="1400" dirty="0">
                <a:latin typeface="Times New Roman" panose="02020603050405020304" pitchFamily="18" charset="0"/>
                <a:cs typeface="Times New Roman" panose="02020603050405020304" pitchFamily="18" charset="0"/>
              </a:rPr>
              <a:t> </a:t>
            </a:r>
            <a:endParaRPr lang="de-DE" sz="1400" dirty="0"/>
          </a:p>
        </p:txBody>
      </p:sp>
      <mc:AlternateContent xmlns:mc="http://schemas.openxmlformats.org/markup-compatibility/2006" xmlns:a14="http://schemas.microsoft.com/office/drawing/2010/main">
        <mc:Choice Requires="a14">
          <p:sp>
            <p:nvSpPr>
              <p:cNvPr id="51" name="TextBox 14"/>
              <p:cNvSpPr txBox="1"/>
              <p:nvPr/>
            </p:nvSpPr>
            <p:spPr>
              <a:xfrm>
                <a:off x="2868214" y="4189557"/>
                <a:ext cx="2746028" cy="120186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Britische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Arbeiterin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Sie</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verkaufen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a:t>
                </a:r>
                <a14:m>
                  <m:oMath xmlns:m="http://schemas.openxmlformats.org/officeDocument/2006/math">
                    <m:f>
                      <m:fPr>
                        <m:ctrlPr>
                          <a:rPr lang="de-DE" sz="1633" i="1">
                            <a:latin typeface="Cambria Math" panose="02040503050406030204" pitchFamily="18" charset="0"/>
                          </a:rPr>
                        </m:ctrlPr>
                      </m:fPr>
                      <m:num>
                        <m:r>
                          <a:rPr lang="de-DE" sz="1633" i="1">
                            <a:latin typeface="Cambria Math"/>
                          </a:rPr>
                          <m:t>3</m:t>
                        </m:r>
                      </m:num>
                      <m:den>
                        <m:r>
                          <a:rPr lang="de-DE" sz="1633" i="1">
                            <a:latin typeface="Cambria Math"/>
                          </a:rPr>
                          <m:t>2</m:t>
                        </m:r>
                      </m:den>
                    </m:f>
                  </m:oMath>
                </a14:m>
                <a:endParaRPr lang="en-US" sz="1633" dirty="0">
                  <a:latin typeface="Times New Roman" panose="02020603050405020304" pitchFamily="18" charset="0"/>
                  <a:cs typeface="Times New Roman" panose="02020603050405020304" pitchFamily="18" charset="0"/>
                </a:endParaRPr>
              </a:p>
            </p:txBody>
          </p:sp>
        </mc:Choice>
        <mc:Fallback xmlns="">
          <p:sp>
            <p:nvSpPr>
              <p:cNvPr id="51" name="TextBox 14"/>
              <p:cNvSpPr txBox="1">
                <a:spLocks noRot="1" noChangeAspect="1" noMove="1" noResize="1" noEditPoints="1" noAdjustHandles="1" noChangeArrowheads="1" noChangeShapeType="1" noTextEdit="1"/>
              </p:cNvSpPr>
              <p:nvPr/>
            </p:nvSpPr>
            <p:spPr>
              <a:xfrm>
                <a:off x="2868214" y="4189557"/>
                <a:ext cx="2746028" cy="1201867"/>
              </a:xfrm>
              <a:prstGeom prst="rect">
                <a:avLst/>
              </a:prstGeom>
              <a:blipFill>
                <a:blip r:embed="rId16"/>
                <a:stretch>
                  <a:fillRect l="-1333" t="-1523" b="-1523"/>
                </a:stretch>
              </a:blipFill>
            </p:spPr>
            <p:txBody>
              <a:bodyPr/>
              <a:lstStyle/>
              <a:p>
                <a:r>
                  <a:rPr lang="de-DE">
                    <a:noFill/>
                  </a:rPr>
                  <a:t> </a:t>
                </a:r>
              </a:p>
            </p:txBody>
          </p:sp>
        </mc:Fallback>
      </mc:AlternateContent>
      <p:sp>
        <p:nvSpPr>
          <p:cNvPr id="52" name="TextBox 39"/>
          <p:cNvSpPr txBox="1"/>
          <p:nvPr/>
        </p:nvSpPr>
        <p:spPr>
          <a:xfrm>
            <a:off x="2851080" y="2595937"/>
            <a:ext cx="2625493" cy="10974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33" dirty="0" err="1">
                <a:latin typeface="Times New Roman" panose="02020603050405020304" pitchFamily="18" charset="0"/>
                <a:cs typeface="Times New Roman" panose="02020603050405020304" pitchFamily="18" charset="0"/>
              </a:rPr>
              <a:t>Portugiesischer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Konsument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gewinnt</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kann</a:t>
            </a:r>
            <a:r>
              <a:rPr lang="en-US" sz="1633" dirty="0">
                <a:latin typeface="Times New Roman" panose="02020603050405020304" pitchFamily="18" charset="0"/>
                <a:cs typeface="Times New Roman" panose="02020603050405020304" pitchFamily="18" charset="0"/>
              </a:rPr>
              <a:t> Wein </a:t>
            </a:r>
            <a:r>
              <a:rPr lang="en-US" sz="1633" dirty="0" err="1">
                <a:latin typeface="Times New Roman" panose="02020603050405020304" pitchFamily="18" charset="0"/>
                <a:cs typeface="Times New Roman" panose="02020603050405020304" pitchFamily="18" charset="0"/>
              </a:rPr>
              <a:t>für</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einen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relativen</a:t>
            </a:r>
            <a:r>
              <a:rPr lang="en-US" sz="1633" dirty="0">
                <a:latin typeface="Times New Roman" panose="02020603050405020304" pitchFamily="18" charset="0"/>
                <a:cs typeface="Times New Roman" panose="02020603050405020304" pitchFamily="18" charset="0"/>
              </a:rPr>
              <a:t> </a:t>
            </a:r>
            <a:r>
              <a:rPr lang="en-US" sz="1633" dirty="0" err="1">
                <a:latin typeface="Times New Roman" panose="02020603050405020304" pitchFamily="18" charset="0"/>
                <a:cs typeface="Times New Roman" panose="02020603050405020304" pitchFamily="18" charset="0"/>
              </a:rPr>
              <a:t>Preis</a:t>
            </a:r>
            <a:r>
              <a:rPr lang="en-US" sz="1633" dirty="0">
                <a:latin typeface="Times New Roman" panose="02020603050405020304" pitchFamily="18" charset="0"/>
                <a:cs typeface="Times New Roman" panose="02020603050405020304" pitchFamily="18" charset="0"/>
              </a:rPr>
              <a:t> von 3 </a:t>
            </a:r>
            <a:r>
              <a:rPr lang="en-US" sz="1633" dirty="0" err="1">
                <a:latin typeface="Times New Roman" panose="02020603050405020304" pitchFamily="18" charset="0"/>
                <a:cs typeface="Times New Roman" panose="02020603050405020304" pitchFamily="18" charset="0"/>
              </a:rPr>
              <a:t>anstatt</a:t>
            </a:r>
            <a:r>
              <a:rPr lang="en-US" sz="1633" dirty="0">
                <a:latin typeface="Times New Roman" panose="02020603050405020304" pitchFamily="18" charset="0"/>
                <a:cs typeface="Times New Roman" panose="02020603050405020304" pitchFamily="18" charset="0"/>
              </a:rPr>
              <a:t> von 5 </a:t>
            </a:r>
            <a:r>
              <a:rPr lang="en-US" sz="1633" dirty="0" err="1">
                <a:latin typeface="Times New Roman" panose="02020603050405020304" pitchFamily="18" charset="0"/>
                <a:cs typeface="Times New Roman" panose="02020603050405020304" pitchFamily="18" charset="0"/>
              </a:rPr>
              <a:t>kaufen</a:t>
            </a:r>
            <a:endParaRPr lang="en-US" sz="1633" dirty="0">
              <a:latin typeface="Times New Roman" panose="02020603050405020304" pitchFamily="18" charset="0"/>
              <a:cs typeface="Times New Roman" panose="02020603050405020304" pitchFamily="18" charset="0"/>
            </a:endParaRPr>
          </a:p>
        </p:txBody>
      </p:sp>
      <p:sp>
        <p:nvSpPr>
          <p:cNvPr id="53" name="TextBox 11"/>
          <p:cNvSpPr txBox="1"/>
          <p:nvPr/>
        </p:nvSpPr>
        <p:spPr>
          <a:xfrm>
            <a:off x="1340371" y="1814531"/>
            <a:ext cx="2843030" cy="3436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latin typeface="Times New Roman" panose="02020603050405020304" pitchFamily="18" charset="0"/>
                <a:cs typeface="Times New Roman" panose="02020603050405020304" pitchFamily="18" charset="0"/>
              </a:rPr>
              <a:t>1 Liter Wein gegen 3 Kleider</a:t>
            </a:r>
            <a:endParaRPr lang="en-US" sz="1814"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4" name="TextBox 11"/>
              <p:cNvSpPr txBox="1"/>
              <p:nvPr/>
            </p:nvSpPr>
            <p:spPr>
              <a:xfrm>
                <a:off x="6182155" y="1847727"/>
                <a:ext cx="3009056" cy="448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633" dirty="0">
                    <a:latin typeface="Times New Roman" panose="02020603050405020304" pitchFamily="18" charset="0"/>
                    <a:cs typeface="Times New Roman" panose="02020603050405020304" pitchFamily="18" charset="0"/>
                  </a:rPr>
                  <a:t>1 Kleid gegen </a:t>
                </a:r>
                <a14:m>
                  <m:oMath xmlns:m="http://schemas.openxmlformats.org/officeDocument/2006/math">
                    <m:f>
                      <m:fPr>
                        <m:ctrlPr>
                          <a:rPr lang="de-DE" sz="1633" b="0" i="1" smtClean="0">
                            <a:latin typeface="Cambria Math" panose="02040503050406030204" pitchFamily="18" charset="0"/>
                            <a:cs typeface="Times New Roman" panose="02020603050405020304" pitchFamily="18" charset="0"/>
                          </a:rPr>
                        </m:ctrlPr>
                      </m:fPr>
                      <m:num>
                        <m:r>
                          <a:rPr lang="de-DE" sz="1633" b="0" i="1" smtClean="0">
                            <a:latin typeface="Cambria Math" panose="02040503050406030204" pitchFamily="18" charset="0"/>
                            <a:cs typeface="Times New Roman" panose="02020603050405020304" pitchFamily="18" charset="0"/>
                          </a:rPr>
                          <m:t>1</m:t>
                        </m:r>
                      </m:num>
                      <m:den>
                        <m:r>
                          <a:rPr lang="de-DE" sz="1633" b="0" i="1" smtClean="0">
                            <a:latin typeface="Cambria Math" panose="02040503050406030204" pitchFamily="18" charset="0"/>
                            <a:cs typeface="Times New Roman" panose="02020603050405020304" pitchFamily="18" charset="0"/>
                          </a:rPr>
                          <m:t>3</m:t>
                        </m:r>
                      </m:den>
                    </m:f>
                    <m:r>
                      <a:rPr lang="de-DE" sz="1633" b="0" i="1" smtClean="0">
                        <a:latin typeface="Cambria Math" panose="02040503050406030204" pitchFamily="18" charset="0"/>
                        <a:cs typeface="Times New Roman" panose="02020603050405020304" pitchFamily="18" charset="0"/>
                      </a:rPr>
                      <m:t>=0,</m:t>
                    </m:r>
                    <m:bar>
                      <m:barPr>
                        <m:pos m:val="top"/>
                        <m:ctrlPr>
                          <a:rPr lang="de-DE" sz="1633" b="0" i="1" smtClean="0">
                            <a:latin typeface="Cambria Math" panose="02040503050406030204" pitchFamily="18" charset="0"/>
                            <a:cs typeface="Times New Roman" panose="02020603050405020304" pitchFamily="18" charset="0"/>
                          </a:rPr>
                        </m:ctrlPr>
                      </m:barPr>
                      <m:e>
                        <m:r>
                          <a:rPr lang="de-DE" sz="1633" b="0" i="1" smtClean="0">
                            <a:latin typeface="Cambria Math" panose="02040503050406030204" pitchFamily="18" charset="0"/>
                            <a:cs typeface="Times New Roman" panose="02020603050405020304" pitchFamily="18" charset="0"/>
                          </a:rPr>
                          <m:t>3</m:t>
                        </m:r>
                      </m:e>
                    </m:bar>
                  </m:oMath>
                </a14:m>
                <a:r>
                  <a:rPr lang="de-DE" sz="1633" dirty="0">
                    <a:latin typeface="Times New Roman" panose="02020603050405020304" pitchFamily="18" charset="0"/>
                    <a:cs typeface="Times New Roman" panose="02020603050405020304" pitchFamily="18" charset="0"/>
                  </a:rPr>
                  <a:t> Liter Wein</a:t>
                </a:r>
                <a:endParaRPr lang="en-US" sz="1814" dirty="0">
                  <a:latin typeface="Times New Roman" panose="02020603050405020304" pitchFamily="18" charset="0"/>
                  <a:cs typeface="Times New Roman" panose="02020603050405020304" pitchFamily="18" charset="0"/>
                </a:endParaRPr>
              </a:p>
            </p:txBody>
          </p:sp>
        </mc:Choice>
        <mc:Fallback xmlns="">
          <p:sp>
            <p:nvSpPr>
              <p:cNvPr id="54" name="TextBox 11"/>
              <p:cNvSpPr txBox="1">
                <a:spLocks noRot="1" noChangeAspect="1" noMove="1" noResize="1" noEditPoints="1" noAdjustHandles="1" noChangeArrowheads="1" noChangeShapeType="1" noTextEdit="1"/>
              </p:cNvSpPr>
              <p:nvPr/>
            </p:nvSpPr>
            <p:spPr>
              <a:xfrm>
                <a:off x="6182155" y="1847727"/>
                <a:ext cx="3009056" cy="448777"/>
              </a:xfrm>
              <a:prstGeom prst="rect">
                <a:avLst/>
              </a:prstGeom>
              <a:blipFill>
                <a:blip r:embed="rId17"/>
                <a:stretch>
                  <a:fillRect l="-1215" r="-405" b="-5405"/>
                </a:stretch>
              </a:blipFill>
            </p:spPr>
            <p:txBody>
              <a:bodyPr/>
              <a:lstStyle/>
              <a:p>
                <a:r>
                  <a:rPr lang="de-DE">
                    <a:noFill/>
                  </a:rPr>
                  <a:t> </a:t>
                </a:r>
              </a:p>
            </p:txBody>
          </p:sp>
        </mc:Fallback>
      </mc:AlternateContent>
      <p:sp>
        <p:nvSpPr>
          <p:cNvPr id="39" name="Rechteck 38">
            <a:extLst>
              <a:ext uri="{FF2B5EF4-FFF2-40B4-BE49-F238E27FC236}">
                <a16:creationId xmlns:a16="http://schemas.microsoft.com/office/drawing/2014/main" id="{7EBBF826-0C96-4B44-B665-F8A6BFE7AB81}"/>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18">
            <p14:nvContentPartPr>
              <p14:cNvPr id="4" name="Freihand 3">
                <a:extLst>
                  <a:ext uri="{FF2B5EF4-FFF2-40B4-BE49-F238E27FC236}">
                    <a16:creationId xmlns:a16="http://schemas.microsoft.com/office/drawing/2014/main" id="{7D53F4ED-4016-441F-A0F5-E889FBD756CD}"/>
                  </a:ext>
                </a:extLst>
              </p14:cNvPr>
              <p14:cNvContentPartPr/>
              <p14:nvPr/>
            </p14:nvContentPartPr>
            <p14:xfrm>
              <a:off x="402240" y="5938267"/>
              <a:ext cx="7783200" cy="784080"/>
            </p14:xfrm>
          </p:contentPart>
        </mc:Choice>
        <mc:Fallback xmlns="">
          <p:pic>
            <p:nvPicPr>
              <p:cNvPr id="4" name="Freihand 3">
                <a:extLst>
                  <a:ext uri="{FF2B5EF4-FFF2-40B4-BE49-F238E27FC236}">
                    <a16:creationId xmlns:a16="http://schemas.microsoft.com/office/drawing/2014/main" id="{7D53F4ED-4016-441F-A0F5-E889FBD756CD}"/>
                  </a:ext>
                </a:extLst>
              </p:cNvPr>
              <p:cNvPicPr/>
              <p:nvPr/>
            </p:nvPicPr>
            <p:blipFill>
              <a:blip r:embed="rId19"/>
              <a:stretch>
                <a:fillRect/>
              </a:stretch>
            </p:blipFill>
            <p:spPr>
              <a:xfrm>
                <a:off x="397920" y="5933947"/>
                <a:ext cx="7791840" cy="792720"/>
              </a:xfrm>
              <a:prstGeom prst="rect">
                <a:avLst/>
              </a:prstGeom>
            </p:spPr>
          </p:pic>
        </mc:Fallback>
      </mc:AlternateContent>
      <p:grpSp>
        <p:nvGrpSpPr>
          <p:cNvPr id="58" name="Gruppieren 57">
            <a:extLst>
              <a:ext uri="{FF2B5EF4-FFF2-40B4-BE49-F238E27FC236}">
                <a16:creationId xmlns:a16="http://schemas.microsoft.com/office/drawing/2014/main" id="{B1926E27-98F6-4E95-8DD6-400D975D254E}"/>
              </a:ext>
            </a:extLst>
          </p:cNvPr>
          <p:cNvGrpSpPr/>
          <p:nvPr/>
        </p:nvGrpSpPr>
        <p:grpSpPr>
          <a:xfrm>
            <a:off x="9962400" y="497587"/>
            <a:ext cx="1067760" cy="283680"/>
            <a:chOff x="9962400" y="497587"/>
            <a:chExt cx="1067760" cy="283680"/>
          </a:xfrm>
        </p:grpSpPr>
        <mc:AlternateContent xmlns:mc="http://schemas.openxmlformats.org/markup-compatibility/2006" xmlns:p14="http://schemas.microsoft.com/office/powerpoint/2010/main">
          <mc:Choice Requires="p14">
            <p:contentPart p14:bwMode="auto" r:id="rId20">
              <p14:nvContentPartPr>
                <p14:cNvPr id="5" name="Freihand 4">
                  <a:extLst>
                    <a:ext uri="{FF2B5EF4-FFF2-40B4-BE49-F238E27FC236}">
                      <a16:creationId xmlns:a16="http://schemas.microsoft.com/office/drawing/2014/main" id="{2E24B3D7-D9A9-46D4-B496-61346DBBE450}"/>
                    </a:ext>
                  </a:extLst>
                </p14:cNvPr>
                <p14:cNvContentPartPr/>
                <p14:nvPr/>
              </p14:nvContentPartPr>
              <p14:xfrm>
                <a:off x="9962400" y="497587"/>
                <a:ext cx="192600" cy="283680"/>
              </p14:xfrm>
            </p:contentPart>
          </mc:Choice>
          <mc:Fallback xmlns="">
            <p:pic>
              <p:nvPicPr>
                <p:cNvPr id="5" name="Freihand 4">
                  <a:extLst>
                    <a:ext uri="{FF2B5EF4-FFF2-40B4-BE49-F238E27FC236}">
                      <a16:creationId xmlns:a16="http://schemas.microsoft.com/office/drawing/2014/main" id="{2E24B3D7-D9A9-46D4-B496-61346DBBE450}"/>
                    </a:ext>
                  </a:extLst>
                </p:cNvPr>
                <p:cNvPicPr/>
                <p:nvPr/>
              </p:nvPicPr>
              <p:blipFill>
                <a:blip r:embed="rId21"/>
                <a:stretch>
                  <a:fillRect/>
                </a:stretch>
              </p:blipFill>
              <p:spPr>
                <a:xfrm>
                  <a:off x="9958080" y="493267"/>
                  <a:ext cx="20124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 name="Freihand 10">
                  <a:extLst>
                    <a:ext uri="{FF2B5EF4-FFF2-40B4-BE49-F238E27FC236}">
                      <a16:creationId xmlns:a16="http://schemas.microsoft.com/office/drawing/2014/main" id="{C8393317-1793-4802-904E-CD2075C499F6}"/>
                    </a:ext>
                  </a:extLst>
                </p14:cNvPr>
                <p14:cNvContentPartPr/>
                <p14:nvPr/>
              </p14:nvContentPartPr>
              <p14:xfrm>
                <a:off x="10179120" y="626827"/>
                <a:ext cx="48240" cy="139320"/>
              </p14:xfrm>
            </p:contentPart>
          </mc:Choice>
          <mc:Fallback xmlns="">
            <p:pic>
              <p:nvPicPr>
                <p:cNvPr id="11" name="Freihand 10">
                  <a:extLst>
                    <a:ext uri="{FF2B5EF4-FFF2-40B4-BE49-F238E27FC236}">
                      <a16:creationId xmlns:a16="http://schemas.microsoft.com/office/drawing/2014/main" id="{C8393317-1793-4802-904E-CD2075C499F6}"/>
                    </a:ext>
                  </a:extLst>
                </p:cNvPr>
                <p:cNvPicPr/>
                <p:nvPr/>
              </p:nvPicPr>
              <p:blipFill>
                <a:blip r:embed="rId23"/>
                <a:stretch>
                  <a:fillRect/>
                </a:stretch>
              </p:blipFill>
              <p:spPr>
                <a:xfrm>
                  <a:off x="10174800" y="622507"/>
                  <a:ext cx="5688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Freihand 15">
                  <a:extLst>
                    <a:ext uri="{FF2B5EF4-FFF2-40B4-BE49-F238E27FC236}">
                      <a16:creationId xmlns:a16="http://schemas.microsoft.com/office/drawing/2014/main" id="{8090F3C3-E293-484A-ABD9-BBF3C6A13293}"/>
                    </a:ext>
                  </a:extLst>
                </p14:cNvPr>
                <p14:cNvContentPartPr/>
                <p14:nvPr/>
              </p14:nvContentPartPr>
              <p14:xfrm>
                <a:off x="10254720" y="505147"/>
                <a:ext cx="78120" cy="269640"/>
              </p14:xfrm>
            </p:contentPart>
          </mc:Choice>
          <mc:Fallback xmlns="">
            <p:pic>
              <p:nvPicPr>
                <p:cNvPr id="16" name="Freihand 15">
                  <a:extLst>
                    <a:ext uri="{FF2B5EF4-FFF2-40B4-BE49-F238E27FC236}">
                      <a16:creationId xmlns:a16="http://schemas.microsoft.com/office/drawing/2014/main" id="{8090F3C3-E293-484A-ABD9-BBF3C6A13293}"/>
                    </a:ext>
                  </a:extLst>
                </p:cNvPr>
                <p:cNvPicPr/>
                <p:nvPr/>
              </p:nvPicPr>
              <p:blipFill>
                <a:blip r:embed="rId25"/>
                <a:stretch>
                  <a:fillRect/>
                </a:stretch>
              </p:blipFill>
              <p:spPr>
                <a:xfrm>
                  <a:off x="10250400" y="500827"/>
                  <a:ext cx="8676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7" name="Freihand 16">
                  <a:extLst>
                    <a:ext uri="{FF2B5EF4-FFF2-40B4-BE49-F238E27FC236}">
                      <a16:creationId xmlns:a16="http://schemas.microsoft.com/office/drawing/2014/main" id="{DDCA1A30-6417-4F94-B785-4AC9C49CCD27}"/>
                    </a:ext>
                  </a:extLst>
                </p14:cNvPr>
                <p14:cNvContentPartPr/>
                <p14:nvPr/>
              </p14:nvContentPartPr>
              <p14:xfrm>
                <a:off x="10326360" y="518107"/>
                <a:ext cx="138960" cy="251640"/>
              </p14:xfrm>
            </p:contentPart>
          </mc:Choice>
          <mc:Fallback xmlns="">
            <p:pic>
              <p:nvPicPr>
                <p:cNvPr id="17" name="Freihand 16">
                  <a:extLst>
                    <a:ext uri="{FF2B5EF4-FFF2-40B4-BE49-F238E27FC236}">
                      <a16:creationId xmlns:a16="http://schemas.microsoft.com/office/drawing/2014/main" id="{DDCA1A30-6417-4F94-B785-4AC9C49CCD27}"/>
                    </a:ext>
                  </a:extLst>
                </p:cNvPr>
                <p:cNvPicPr/>
                <p:nvPr/>
              </p:nvPicPr>
              <p:blipFill>
                <a:blip r:embed="rId27"/>
                <a:stretch>
                  <a:fillRect/>
                </a:stretch>
              </p:blipFill>
              <p:spPr>
                <a:xfrm>
                  <a:off x="10322040" y="513787"/>
                  <a:ext cx="14760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2" name="Freihand 21">
                  <a:extLst>
                    <a:ext uri="{FF2B5EF4-FFF2-40B4-BE49-F238E27FC236}">
                      <a16:creationId xmlns:a16="http://schemas.microsoft.com/office/drawing/2014/main" id="{51AFCA9E-F943-4754-8DB9-6D4187FBD06A}"/>
                    </a:ext>
                  </a:extLst>
                </p14:cNvPr>
                <p14:cNvContentPartPr/>
                <p14:nvPr/>
              </p14:nvContentPartPr>
              <p14:xfrm>
                <a:off x="10575840" y="625387"/>
                <a:ext cx="141120" cy="132840"/>
              </p14:xfrm>
            </p:contentPart>
          </mc:Choice>
          <mc:Fallback xmlns="">
            <p:pic>
              <p:nvPicPr>
                <p:cNvPr id="22" name="Freihand 21">
                  <a:extLst>
                    <a:ext uri="{FF2B5EF4-FFF2-40B4-BE49-F238E27FC236}">
                      <a16:creationId xmlns:a16="http://schemas.microsoft.com/office/drawing/2014/main" id="{51AFCA9E-F943-4754-8DB9-6D4187FBD06A}"/>
                    </a:ext>
                  </a:extLst>
                </p:cNvPr>
                <p:cNvPicPr/>
                <p:nvPr/>
              </p:nvPicPr>
              <p:blipFill>
                <a:blip r:embed="rId29"/>
                <a:stretch>
                  <a:fillRect/>
                </a:stretch>
              </p:blipFill>
              <p:spPr>
                <a:xfrm>
                  <a:off x="10571520" y="621067"/>
                  <a:ext cx="1497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5" name="Freihand 24">
                  <a:extLst>
                    <a:ext uri="{FF2B5EF4-FFF2-40B4-BE49-F238E27FC236}">
                      <a16:creationId xmlns:a16="http://schemas.microsoft.com/office/drawing/2014/main" id="{4F3BBC8F-3CA4-4AA6-9D38-F0C30D573015}"/>
                    </a:ext>
                  </a:extLst>
                </p14:cNvPr>
                <p14:cNvContentPartPr/>
                <p14:nvPr/>
              </p14:nvContentPartPr>
              <p14:xfrm>
                <a:off x="10700400" y="531427"/>
                <a:ext cx="206280" cy="202320"/>
              </p14:xfrm>
            </p:contentPart>
          </mc:Choice>
          <mc:Fallback xmlns="">
            <p:pic>
              <p:nvPicPr>
                <p:cNvPr id="25" name="Freihand 24">
                  <a:extLst>
                    <a:ext uri="{FF2B5EF4-FFF2-40B4-BE49-F238E27FC236}">
                      <a16:creationId xmlns:a16="http://schemas.microsoft.com/office/drawing/2014/main" id="{4F3BBC8F-3CA4-4AA6-9D38-F0C30D573015}"/>
                    </a:ext>
                  </a:extLst>
                </p:cNvPr>
                <p:cNvPicPr/>
                <p:nvPr/>
              </p:nvPicPr>
              <p:blipFill>
                <a:blip r:embed="rId31"/>
                <a:stretch>
                  <a:fillRect/>
                </a:stretch>
              </p:blipFill>
              <p:spPr>
                <a:xfrm>
                  <a:off x="10696080" y="527107"/>
                  <a:ext cx="21492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6" name="Freihand 25">
                  <a:extLst>
                    <a:ext uri="{FF2B5EF4-FFF2-40B4-BE49-F238E27FC236}">
                      <a16:creationId xmlns:a16="http://schemas.microsoft.com/office/drawing/2014/main" id="{A21C253A-FF30-48E5-ABE7-FA7C40BFDC54}"/>
                    </a:ext>
                  </a:extLst>
                </p14:cNvPr>
                <p14:cNvContentPartPr/>
                <p14:nvPr/>
              </p14:nvContentPartPr>
              <p14:xfrm>
                <a:off x="10945560" y="647707"/>
                <a:ext cx="84600" cy="77400"/>
              </p14:xfrm>
            </p:contentPart>
          </mc:Choice>
          <mc:Fallback xmlns="">
            <p:pic>
              <p:nvPicPr>
                <p:cNvPr id="26" name="Freihand 25">
                  <a:extLst>
                    <a:ext uri="{FF2B5EF4-FFF2-40B4-BE49-F238E27FC236}">
                      <a16:creationId xmlns:a16="http://schemas.microsoft.com/office/drawing/2014/main" id="{A21C253A-FF30-48E5-ABE7-FA7C40BFDC54}"/>
                    </a:ext>
                  </a:extLst>
                </p:cNvPr>
                <p:cNvPicPr/>
                <p:nvPr/>
              </p:nvPicPr>
              <p:blipFill>
                <a:blip r:embed="rId33"/>
                <a:stretch>
                  <a:fillRect/>
                </a:stretch>
              </p:blipFill>
              <p:spPr>
                <a:xfrm>
                  <a:off x="10941240" y="643387"/>
                  <a:ext cx="93240" cy="86040"/>
                </a:xfrm>
                <a:prstGeom prst="rect">
                  <a:avLst/>
                </a:prstGeom>
              </p:spPr>
            </p:pic>
          </mc:Fallback>
        </mc:AlternateContent>
      </p:grpSp>
      <p:grpSp>
        <p:nvGrpSpPr>
          <p:cNvPr id="57" name="Gruppieren 56">
            <a:extLst>
              <a:ext uri="{FF2B5EF4-FFF2-40B4-BE49-F238E27FC236}">
                <a16:creationId xmlns:a16="http://schemas.microsoft.com/office/drawing/2014/main" id="{FA2FA669-1C8B-43AA-9263-E881151C8859}"/>
              </a:ext>
            </a:extLst>
          </p:cNvPr>
          <p:cNvGrpSpPr/>
          <p:nvPr/>
        </p:nvGrpSpPr>
        <p:grpSpPr>
          <a:xfrm>
            <a:off x="11220960" y="539707"/>
            <a:ext cx="343800" cy="185040"/>
            <a:chOff x="11220960" y="539707"/>
            <a:chExt cx="343800" cy="185040"/>
          </a:xfrm>
        </p:grpSpPr>
        <mc:AlternateContent xmlns:mc="http://schemas.openxmlformats.org/markup-compatibility/2006" xmlns:p14="http://schemas.microsoft.com/office/powerpoint/2010/main">
          <mc:Choice Requires="p14">
            <p:contentPart p14:bwMode="auto" r:id="rId34">
              <p14:nvContentPartPr>
                <p14:cNvPr id="30" name="Freihand 29">
                  <a:extLst>
                    <a:ext uri="{FF2B5EF4-FFF2-40B4-BE49-F238E27FC236}">
                      <a16:creationId xmlns:a16="http://schemas.microsoft.com/office/drawing/2014/main" id="{153C86F4-1274-4295-85F1-7CF3E067E18C}"/>
                    </a:ext>
                  </a:extLst>
                </p14:cNvPr>
                <p14:cNvContentPartPr/>
                <p14:nvPr/>
              </p14:nvContentPartPr>
              <p14:xfrm>
                <a:off x="11220960" y="579667"/>
                <a:ext cx="343800" cy="145080"/>
              </p14:xfrm>
            </p:contentPart>
          </mc:Choice>
          <mc:Fallback xmlns="">
            <p:pic>
              <p:nvPicPr>
                <p:cNvPr id="30" name="Freihand 29">
                  <a:extLst>
                    <a:ext uri="{FF2B5EF4-FFF2-40B4-BE49-F238E27FC236}">
                      <a16:creationId xmlns:a16="http://schemas.microsoft.com/office/drawing/2014/main" id="{153C86F4-1274-4295-85F1-7CF3E067E18C}"/>
                    </a:ext>
                  </a:extLst>
                </p:cNvPr>
                <p:cNvPicPr/>
                <p:nvPr/>
              </p:nvPicPr>
              <p:blipFill>
                <a:blip r:embed="rId35"/>
                <a:stretch>
                  <a:fillRect/>
                </a:stretch>
              </p:blipFill>
              <p:spPr>
                <a:xfrm>
                  <a:off x="11216640" y="575347"/>
                  <a:ext cx="3524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Freihand 30">
                  <a:extLst>
                    <a:ext uri="{FF2B5EF4-FFF2-40B4-BE49-F238E27FC236}">
                      <a16:creationId xmlns:a16="http://schemas.microsoft.com/office/drawing/2014/main" id="{0789DB43-3A08-4F6F-BDCB-3806D25F0BD7}"/>
                    </a:ext>
                  </a:extLst>
                </p14:cNvPr>
                <p14:cNvContentPartPr/>
                <p14:nvPr/>
              </p14:nvContentPartPr>
              <p14:xfrm>
                <a:off x="11510760" y="539707"/>
                <a:ext cx="21960" cy="9000"/>
              </p14:xfrm>
            </p:contentPart>
          </mc:Choice>
          <mc:Fallback xmlns="">
            <p:pic>
              <p:nvPicPr>
                <p:cNvPr id="31" name="Freihand 30">
                  <a:extLst>
                    <a:ext uri="{FF2B5EF4-FFF2-40B4-BE49-F238E27FC236}">
                      <a16:creationId xmlns:a16="http://schemas.microsoft.com/office/drawing/2014/main" id="{0789DB43-3A08-4F6F-BDCB-3806D25F0BD7}"/>
                    </a:ext>
                  </a:extLst>
                </p:cNvPr>
                <p:cNvPicPr/>
                <p:nvPr/>
              </p:nvPicPr>
              <p:blipFill>
                <a:blip r:embed="rId37"/>
                <a:stretch>
                  <a:fillRect/>
                </a:stretch>
              </p:blipFill>
              <p:spPr>
                <a:xfrm>
                  <a:off x="11506440" y="535387"/>
                  <a:ext cx="30600" cy="17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8">
            <p14:nvContentPartPr>
              <p14:cNvPr id="32" name="Freihand 31">
                <a:extLst>
                  <a:ext uri="{FF2B5EF4-FFF2-40B4-BE49-F238E27FC236}">
                    <a16:creationId xmlns:a16="http://schemas.microsoft.com/office/drawing/2014/main" id="{411A7D26-7D5B-4749-968A-E04579776572}"/>
                  </a:ext>
                </a:extLst>
              </p14:cNvPr>
              <p14:cNvContentPartPr/>
              <p14:nvPr/>
            </p14:nvContentPartPr>
            <p14:xfrm>
              <a:off x="9909480" y="965227"/>
              <a:ext cx="33480" cy="201960"/>
            </p14:xfrm>
          </p:contentPart>
        </mc:Choice>
        <mc:Fallback xmlns="">
          <p:pic>
            <p:nvPicPr>
              <p:cNvPr id="32" name="Freihand 31">
                <a:extLst>
                  <a:ext uri="{FF2B5EF4-FFF2-40B4-BE49-F238E27FC236}">
                    <a16:creationId xmlns:a16="http://schemas.microsoft.com/office/drawing/2014/main" id="{411A7D26-7D5B-4749-968A-E04579776572}"/>
                  </a:ext>
                </a:extLst>
              </p:cNvPr>
              <p:cNvPicPr/>
              <p:nvPr/>
            </p:nvPicPr>
            <p:blipFill>
              <a:blip r:embed="rId39"/>
              <a:stretch>
                <a:fillRect/>
              </a:stretch>
            </p:blipFill>
            <p:spPr>
              <a:xfrm>
                <a:off x="9905160" y="960907"/>
                <a:ext cx="4212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3" name="Freihand 32">
                <a:extLst>
                  <a:ext uri="{FF2B5EF4-FFF2-40B4-BE49-F238E27FC236}">
                    <a16:creationId xmlns:a16="http://schemas.microsoft.com/office/drawing/2014/main" id="{DB988EE8-6BD4-463D-B26D-1D364910EEAC}"/>
                  </a:ext>
                </a:extLst>
              </p14:cNvPr>
              <p14:cNvContentPartPr/>
              <p14:nvPr/>
            </p14:nvContentPartPr>
            <p14:xfrm>
              <a:off x="9846480" y="916627"/>
              <a:ext cx="330840" cy="204480"/>
            </p14:xfrm>
          </p:contentPart>
        </mc:Choice>
        <mc:Fallback xmlns="">
          <p:pic>
            <p:nvPicPr>
              <p:cNvPr id="33" name="Freihand 32">
                <a:extLst>
                  <a:ext uri="{FF2B5EF4-FFF2-40B4-BE49-F238E27FC236}">
                    <a16:creationId xmlns:a16="http://schemas.microsoft.com/office/drawing/2014/main" id="{DB988EE8-6BD4-463D-B26D-1D364910EEAC}"/>
                  </a:ext>
                </a:extLst>
              </p:cNvPr>
              <p:cNvPicPr/>
              <p:nvPr/>
            </p:nvPicPr>
            <p:blipFill>
              <a:blip r:embed="rId41"/>
              <a:stretch>
                <a:fillRect/>
              </a:stretch>
            </p:blipFill>
            <p:spPr>
              <a:xfrm>
                <a:off x="9842160" y="912307"/>
                <a:ext cx="33948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4" name="Freihand 33">
                <a:extLst>
                  <a:ext uri="{FF2B5EF4-FFF2-40B4-BE49-F238E27FC236}">
                    <a16:creationId xmlns:a16="http://schemas.microsoft.com/office/drawing/2014/main" id="{5ED1119F-C9AD-4402-A572-F644B073A77F}"/>
                  </a:ext>
                </a:extLst>
              </p14:cNvPr>
              <p14:cNvContentPartPr/>
              <p14:nvPr/>
            </p14:nvContentPartPr>
            <p14:xfrm>
              <a:off x="10200000" y="883147"/>
              <a:ext cx="129600" cy="267480"/>
            </p14:xfrm>
          </p:contentPart>
        </mc:Choice>
        <mc:Fallback xmlns="">
          <p:pic>
            <p:nvPicPr>
              <p:cNvPr id="34" name="Freihand 33">
                <a:extLst>
                  <a:ext uri="{FF2B5EF4-FFF2-40B4-BE49-F238E27FC236}">
                    <a16:creationId xmlns:a16="http://schemas.microsoft.com/office/drawing/2014/main" id="{5ED1119F-C9AD-4402-A572-F644B073A77F}"/>
                  </a:ext>
                </a:extLst>
              </p:cNvPr>
              <p:cNvPicPr/>
              <p:nvPr/>
            </p:nvPicPr>
            <p:blipFill>
              <a:blip r:embed="rId43"/>
              <a:stretch>
                <a:fillRect/>
              </a:stretch>
            </p:blipFill>
            <p:spPr>
              <a:xfrm>
                <a:off x="10195680" y="878827"/>
                <a:ext cx="13824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0" name="Freihand 39">
                <a:extLst>
                  <a:ext uri="{FF2B5EF4-FFF2-40B4-BE49-F238E27FC236}">
                    <a16:creationId xmlns:a16="http://schemas.microsoft.com/office/drawing/2014/main" id="{C4A5ED08-D677-49A8-9817-A99649E6BE73}"/>
                  </a:ext>
                </a:extLst>
              </p14:cNvPr>
              <p14:cNvContentPartPr/>
              <p14:nvPr/>
            </p14:nvContentPartPr>
            <p14:xfrm>
              <a:off x="10114320" y="880987"/>
              <a:ext cx="47520" cy="27360"/>
            </p14:xfrm>
          </p:contentPart>
        </mc:Choice>
        <mc:Fallback xmlns="">
          <p:pic>
            <p:nvPicPr>
              <p:cNvPr id="40" name="Freihand 39">
                <a:extLst>
                  <a:ext uri="{FF2B5EF4-FFF2-40B4-BE49-F238E27FC236}">
                    <a16:creationId xmlns:a16="http://schemas.microsoft.com/office/drawing/2014/main" id="{C4A5ED08-D677-49A8-9817-A99649E6BE73}"/>
                  </a:ext>
                </a:extLst>
              </p:cNvPr>
              <p:cNvPicPr/>
              <p:nvPr/>
            </p:nvPicPr>
            <p:blipFill>
              <a:blip r:embed="rId45"/>
              <a:stretch>
                <a:fillRect/>
              </a:stretch>
            </p:blipFill>
            <p:spPr>
              <a:xfrm>
                <a:off x="10110000" y="876667"/>
                <a:ext cx="561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55" name="Freihand 54">
                <a:extLst>
                  <a:ext uri="{FF2B5EF4-FFF2-40B4-BE49-F238E27FC236}">
                    <a16:creationId xmlns:a16="http://schemas.microsoft.com/office/drawing/2014/main" id="{F0C56E22-3171-421B-BFBC-7AAE4CBEA3D0}"/>
                  </a:ext>
                </a:extLst>
              </p14:cNvPr>
              <p14:cNvContentPartPr/>
              <p14:nvPr/>
            </p14:nvContentPartPr>
            <p14:xfrm>
              <a:off x="10323120" y="1022107"/>
              <a:ext cx="360" cy="360"/>
            </p14:xfrm>
          </p:contentPart>
        </mc:Choice>
        <mc:Fallback xmlns="">
          <p:pic>
            <p:nvPicPr>
              <p:cNvPr id="55" name="Freihand 54">
                <a:extLst>
                  <a:ext uri="{FF2B5EF4-FFF2-40B4-BE49-F238E27FC236}">
                    <a16:creationId xmlns:a16="http://schemas.microsoft.com/office/drawing/2014/main" id="{F0C56E22-3171-421B-BFBC-7AAE4CBEA3D0}"/>
                  </a:ext>
                </a:extLst>
              </p:cNvPr>
              <p:cNvPicPr/>
              <p:nvPr/>
            </p:nvPicPr>
            <p:blipFill>
              <a:blip r:embed="rId47"/>
              <a:stretch>
                <a:fillRect/>
              </a:stretch>
            </p:blipFill>
            <p:spPr>
              <a:xfrm>
                <a:off x="10318800" y="10177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9" name="Freihand 58">
                <a:extLst>
                  <a:ext uri="{FF2B5EF4-FFF2-40B4-BE49-F238E27FC236}">
                    <a16:creationId xmlns:a16="http://schemas.microsoft.com/office/drawing/2014/main" id="{922AF15A-7101-4B9A-BABF-21FFAFF28609}"/>
                  </a:ext>
                </a:extLst>
              </p14:cNvPr>
              <p14:cNvContentPartPr/>
              <p14:nvPr/>
            </p14:nvContentPartPr>
            <p14:xfrm>
              <a:off x="10344720" y="979267"/>
              <a:ext cx="10800" cy="18000"/>
            </p14:xfrm>
          </p:contentPart>
        </mc:Choice>
        <mc:Fallback xmlns="">
          <p:pic>
            <p:nvPicPr>
              <p:cNvPr id="59" name="Freihand 58">
                <a:extLst>
                  <a:ext uri="{FF2B5EF4-FFF2-40B4-BE49-F238E27FC236}">
                    <a16:creationId xmlns:a16="http://schemas.microsoft.com/office/drawing/2014/main" id="{922AF15A-7101-4B9A-BABF-21FFAFF28609}"/>
                  </a:ext>
                </a:extLst>
              </p:cNvPr>
              <p:cNvPicPr/>
              <p:nvPr/>
            </p:nvPicPr>
            <p:blipFill>
              <a:blip r:embed="rId49"/>
              <a:stretch>
                <a:fillRect/>
              </a:stretch>
            </p:blipFill>
            <p:spPr>
              <a:xfrm>
                <a:off x="10340400" y="974947"/>
                <a:ext cx="1944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0" name="Freihand 59">
                <a:extLst>
                  <a:ext uri="{FF2B5EF4-FFF2-40B4-BE49-F238E27FC236}">
                    <a16:creationId xmlns:a16="http://schemas.microsoft.com/office/drawing/2014/main" id="{5BEA5434-EFA8-4E92-99B8-DA84C070AE75}"/>
                  </a:ext>
                </a:extLst>
              </p14:cNvPr>
              <p14:cNvContentPartPr/>
              <p14:nvPr/>
            </p14:nvContentPartPr>
            <p14:xfrm>
              <a:off x="10330680" y="977827"/>
              <a:ext cx="401760" cy="124560"/>
            </p14:xfrm>
          </p:contentPart>
        </mc:Choice>
        <mc:Fallback xmlns="">
          <p:pic>
            <p:nvPicPr>
              <p:cNvPr id="60" name="Freihand 59">
                <a:extLst>
                  <a:ext uri="{FF2B5EF4-FFF2-40B4-BE49-F238E27FC236}">
                    <a16:creationId xmlns:a16="http://schemas.microsoft.com/office/drawing/2014/main" id="{5BEA5434-EFA8-4E92-99B8-DA84C070AE75}"/>
                  </a:ext>
                </a:extLst>
              </p:cNvPr>
              <p:cNvPicPr/>
              <p:nvPr/>
            </p:nvPicPr>
            <p:blipFill>
              <a:blip r:embed="rId51"/>
              <a:stretch>
                <a:fillRect/>
              </a:stretch>
            </p:blipFill>
            <p:spPr>
              <a:xfrm>
                <a:off x="10326360" y="973507"/>
                <a:ext cx="4104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1" name="Freihand 60">
                <a:extLst>
                  <a:ext uri="{FF2B5EF4-FFF2-40B4-BE49-F238E27FC236}">
                    <a16:creationId xmlns:a16="http://schemas.microsoft.com/office/drawing/2014/main" id="{7B8B938D-4B9F-48F6-8174-8B687D400675}"/>
                  </a:ext>
                </a:extLst>
              </p14:cNvPr>
              <p14:cNvContentPartPr/>
              <p14:nvPr/>
            </p14:nvContentPartPr>
            <p14:xfrm>
              <a:off x="10794720" y="972067"/>
              <a:ext cx="72720" cy="87120"/>
            </p14:xfrm>
          </p:contentPart>
        </mc:Choice>
        <mc:Fallback xmlns="">
          <p:pic>
            <p:nvPicPr>
              <p:cNvPr id="61" name="Freihand 60">
                <a:extLst>
                  <a:ext uri="{FF2B5EF4-FFF2-40B4-BE49-F238E27FC236}">
                    <a16:creationId xmlns:a16="http://schemas.microsoft.com/office/drawing/2014/main" id="{7B8B938D-4B9F-48F6-8174-8B687D400675}"/>
                  </a:ext>
                </a:extLst>
              </p:cNvPr>
              <p:cNvPicPr/>
              <p:nvPr/>
            </p:nvPicPr>
            <p:blipFill>
              <a:blip r:embed="rId53"/>
              <a:stretch>
                <a:fillRect/>
              </a:stretch>
            </p:blipFill>
            <p:spPr>
              <a:xfrm>
                <a:off x="10790400" y="967747"/>
                <a:ext cx="8136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2" name="Freihand 61">
                <a:extLst>
                  <a:ext uri="{FF2B5EF4-FFF2-40B4-BE49-F238E27FC236}">
                    <a16:creationId xmlns:a16="http://schemas.microsoft.com/office/drawing/2014/main" id="{803A0FCD-7F74-4504-8BBC-1917E87D96CA}"/>
                  </a:ext>
                </a:extLst>
              </p14:cNvPr>
              <p14:cNvContentPartPr/>
              <p14:nvPr/>
            </p14:nvContentPartPr>
            <p14:xfrm>
              <a:off x="10752240" y="1001587"/>
              <a:ext cx="108360" cy="22680"/>
            </p14:xfrm>
          </p:contentPart>
        </mc:Choice>
        <mc:Fallback xmlns="">
          <p:pic>
            <p:nvPicPr>
              <p:cNvPr id="62" name="Freihand 61">
                <a:extLst>
                  <a:ext uri="{FF2B5EF4-FFF2-40B4-BE49-F238E27FC236}">
                    <a16:creationId xmlns:a16="http://schemas.microsoft.com/office/drawing/2014/main" id="{803A0FCD-7F74-4504-8BBC-1917E87D96CA}"/>
                  </a:ext>
                </a:extLst>
              </p:cNvPr>
              <p:cNvPicPr/>
              <p:nvPr/>
            </p:nvPicPr>
            <p:blipFill>
              <a:blip r:embed="rId55"/>
              <a:stretch>
                <a:fillRect/>
              </a:stretch>
            </p:blipFill>
            <p:spPr>
              <a:xfrm>
                <a:off x="10747920" y="997267"/>
                <a:ext cx="1170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3" name="Freihand 62">
                <a:extLst>
                  <a:ext uri="{FF2B5EF4-FFF2-40B4-BE49-F238E27FC236}">
                    <a16:creationId xmlns:a16="http://schemas.microsoft.com/office/drawing/2014/main" id="{9069FE09-42CC-47C7-82FC-BC7A7F99D3D2}"/>
                  </a:ext>
                </a:extLst>
              </p14:cNvPr>
              <p14:cNvContentPartPr/>
              <p14:nvPr/>
            </p14:nvContentPartPr>
            <p14:xfrm>
              <a:off x="10858800" y="972787"/>
              <a:ext cx="268920" cy="89640"/>
            </p14:xfrm>
          </p:contentPart>
        </mc:Choice>
        <mc:Fallback xmlns="">
          <p:pic>
            <p:nvPicPr>
              <p:cNvPr id="63" name="Freihand 62">
                <a:extLst>
                  <a:ext uri="{FF2B5EF4-FFF2-40B4-BE49-F238E27FC236}">
                    <a16:creationId xmlns:a16="http://schemas.microsoft.com/office/drawing/2014/main" id="{9069FE09-42CC-47C7-82FC-BC7A7F99D3D2}"/>
                  </a:ext>
                </a:extLst>
              </p:cNvPr>
              <p:cNvPicPr/>
              <p:nvPr/>
            </p:nvPicPr>
            <p:blipFill>
              <a:blip r:embed="rId57"/>
              <a:stretch>
                <a:fillRect/>
              </a:stretch>
            </p:blipFill>
            <p:spPr>
              <a:xfrm>
                <a:off x="10854480" y="968467"/>
                <a:ext cx="2775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4" name="Freihand 63">
                <a:extLst>
                  <a:ext uri="{FF2B5EF4-FFF2-40B4-BE49-F238E27FC236}">
                    <a16:creationId xmlns:a16="http://schemas.microsoft.com/office/drawing/2014/main" id="{4D1D7825-46B8-4928-896A-FC5BBCDD116A}"/>
                  </a:ext>
                </a:extLst>
              </p14:cNvPr>
              <p14:cNvContentPartPr/>
              <p14:nvPr/>
            </p14:nvContentPartPr>
            <p14:xfrm>
              <a:off x="9906600" y="1246387"/>
              <a:ext cx="162720" cy="186480"/>
            </p14:xfrm>
          </p:contentPart>
        </mc:Choice>
        <mc:Fallback xmlns="">
          <p:pic>
            <p:nvPicPr>
              <p:cNvPr id="64" name="Freihand 63">
                <a:extLst>
                  <a:ext uri="{FF2B5EF4-FFF2-40B4-BE49-F238E27FC236}">
                    <a16:creationId xmlns:a16="http://schemas.microsoft.com/office/drawing/2014/main" id="{4D1D7825-46B8-4928-896A-FC5BBCDD116A}"/>
                  </a:ext>
                </a:extLst>
              </p:cNvPr>
              <p:cNvPicPr/>
              <p:nvPr/>
            </p:nvPicPr>
            <p:blipFill>
              <a:blip r:embed="rId59"/>
              <a:stretch>
                <a:fillRect/>
              </a:stretch>
            </p:blipFill>
            <p:spPr>
              <a:xfrm>
                <a:off x="9902280" y="1242067"/>
                <a:ext cx="17136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65" name="Freihand 64">
                <a:extLst>
                  <a:ext uri="{FF2B5EF4-FFF2-40B4-BE49-F238E27FC236}">
                    <a16:creationId xmlns:a16="http://schemas.microsoft.com/office/drawing/2014/main" id="{71AE220A-5CBC-4FDB-9A36-68B3ADC154FD}"/>
                  </a:ext>
                </a:extLst>
              </p14:cNvPr>
              <p14:cNvContentPartPr/>
              <p14:nvPr/>
            </p14:nvContentPartPr>
            <p14:xfrm>
              <a:off x="10078680" y="1296787"/>
              <a:ext cx="121680" cy="112680"/>
            </p14:xfrm>
          </p:contentPart>
        </mc:Choice>
        <mc:Fallback xmlns="">
          <p:pic>
            <p:nvPicPr>
              <p:cNvPr id="65" name="Freihand 64">
                <a:extLst>
                  <a:ext uri="{FF2B5EF4-FFF2-40B4-BE49-F238E27FC236}">
                    <a16:creationId xmlns:a16="http://schemas.microsoft.com/office/drawing/2014/main" id="{71AE220A-5CBC-4FDB-9A36-68B3ADC154FD}"/>
                  </a:ext>
                </a:extLst>
              </p:cNvPr>
              <p:cNvPicPr/>
              <p:nvPr/>
            </p:nvPicPr>
            <p:blipFill>
              <a:blip r:embed="rId61"/>
              <a:stretch>
                <a:fillRect/>
              </a:stretch>
            </p:blipFill>
            <p:spPr>
              <a:xfrm>
                <a:off x="10074360" y="1292467"/>
                <a:ext cx="1303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66" name="Freihand 65">
                <a:extLst>
                  <a:ext uri="{FF2B5EF4-FFF2-40B4-BE49-F238E27FC236}">
                    <a16:creationId xmlns:a16="http://schemas.microsoft.com/office/drawing/2014/main" id="{3146C5B4-8B9C-4F68-8373-37353D35B407}"/>
                  </a:ext>
                </a:extLst>
              </p14:cNvPr>
              <p14:cNvContentPartPr/>
              <p14:nvPr/>
            </p14:nvContentPartPr>
            <p14:xfrm>
              <a:off x="10209720" y="1235227"/>
              <a:ext cx="93240" cy="160200"/>
            </p14:xfrm>
          </p:contentPart>
        </mc:Choice>
        <mc:Fallback xmlns="">
          <p:pic>
            <p:nvPicPr>
              <p:cNvPr id="66" name="Freihand 65">
                <a:extLst>
                  <a:ext uri="{FF2B5EF4-FFF2-40B4-BE49-F238E27FC236}">
                    <a16:creationId xmlns:a16="http://schemas.microsoft.com/office/drawing/2014/main" id="{3146C5B4-8B9C-4F68-8373-37353D35B407}"/>
                  </a:ext>
                </a:extLst>
              </p:cNvPr>
              <p:cNvPicPr/>
              <p:nvPr/>
            </p:nvPicPr>
            <p:blipFill>
              <a:blip r:embed="rId63"/>
              <a:stretch>
                <a:fillRect/>
              </a:stretch>
            </p:blipFill>
            <p:spPr>
              <a:xfrm>
                <a:off x="10205400" y="1230907"/>
                <a:ext cx="10188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7" name="Freihand 66">
                <a:extLst>
                  <a:ext uri="{FF2B5EF4-FFF2-40B4-BE49-F238E27FC236}">
                    <a16:creationId xmlns:a16="http://schemas.microsoft.com/office/drawing/2014/main" id="{3CD165C0-B0EE-4676-9F64-951F828D2133}"/>
                  </a:ext>
                </a:extLst>
              </p14:cNvPr>
              <p14:cNvContentPartPr/>
              <p14:nvPr/>
            </p14:nvContentPartPr>
            <p14:xfrm>
              <a:off x="10290360" y="1303267"/>
              <a:ext cx="179280" cy="84600"/>
            </p14:xfrm>
          </p:contentPart>
        </mc:Choice>
        <mc:Fallback xmlns="">
          <p:pic>
            <p:nvPicPr>
              <p:cNvPr id="67" name="Freihand 66">
                <a:extLst>
                  <a:ext uri="{FF2B5EF4-FFF2-40B4-BE49-F238E27FC236}">
                    <a16:creationId xmlns:a16="http://schemas.microsoft.com/office/drawing/2014/main" id="{3CD165C0-B0EE-4676-9F64-951F828D2133}"/>
                  </a:ext>
                </a:extLst>
              </p:cNvPr>
              <p:cNvPicPr/>
              <p:nvPr/>
            </p:nvPicPr>
            <p:blipFill>
              <a:blip r:embed="rId65"/>
              <a:stretch>
                <a:fillRect/>
              </a:stretch>
            </p:blipFill>
            <p:spPr>
              <a:xfrm>
                <a:off x="10286040" y="1298947"/>
                <a:ext cx="1879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0" name="Freihand 69">
                <a:extLst>
                  <a:ext uri="{FF2B5EF4-FFF2-40B4-BE49-F238E27FC236}">
                    <a16:creationId xmlns:a16="http://schemas.microsoft.com/office/drawing/2014/main" id="{7FE95C9C-72A2-45BA-8184-AD161B6272B3}"/>
                  </a:ext>
                </a:extLst>
              </p14:cNvPr>
              <p14:cNvContentPartPr/>
              <p14:nvPr/>
            </p14:nvContentPartPr>
            <p14:xfrm>
              <a:off x="10487280" y="1211827"/>
              <a:ext cx="389160" cy="167760"/>
            </p14:xfrm>
          </p:contentPart>
        </mc:Choice>
        <mc:Fallback xmlns="">
          <p:pic>
            <p:nvPicPr>
              <p:cNvPr id="70" name="Freihand 69">
                <a:extLst>
                  <a:ext uri="{FF2B5EF4-FFF2-40B4-BE49-F238E27FC236}">
                    <a16:creationId xmlns:a16="http://schemas.microsoft.com/office/drawing/2014/main" id="{7FE95C9C-72A2-45BA-8184-AD161B6272B3}"/>
                  </a:ext>
                </a:extLst>
              </p:cNvPr>
              <p:cNvPicPr/>
              <p:nvPr/>
            </p:nvPicPr>
            <p:blipFill>
              <a:blip r:embed="rId67"/>
              <a:stretch>
                <a:fillRect/>
              </a:stretch>
            </p:blipFill>
            <p:spPr>
              <a:xfrm>
                <a:off x="10482960" y="1207507"/>
                <a:ext cx="3978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1" name="Freihand 70">
                <a:extLst>
                  <a:ext uri="{FF2B5EF4-FFF2-40B4-BE49-F238E27FC236}">
                    <a16:creationId xmlns:a16="http://schemas.microsoft.com/office/drawing/2014/main" id="{A70CA937-69DD-4861-92CA-1E4EBBC44F4F}"/>
                  </a:ext>
                </a:extLst>
              </p14:cNvPr>
              <p14:cNvContentPartPr/>
              <p14:nvPr/>
            </p14:nvContentPartPr>
            <p14:xfrm>
              <a:off x="10744680" y="1149907"/>
              <a:ext cx="13320" cy="13680"/>
            </p14:xfrm>
          </p:contentPart>
        </mc:Choice>
        <mc:Fallback xmlns="">
          <p:pic>
            <p:nvPicPr>
              <p:cNvPr id="71" name="Freihand 70">
                <a:extLst>
                  <a:ext uri="{FF2B5EF4-FFF2-40B4-BE49-F238E27FC236}">
                    <a16:creationId xmlns:a16="http://schemas.microsoft.com/office/drawing/2014/main" id="{A70CA937-69DD-4861-92CA-1E4EBBC44F4F}"/>
                  </a:ext>
                </a:extLst>
              </p:cNvPr>
              <p:cNvPicPr/>
              <p:nvPr/>
            </p:nvPicPr>
            <p:blipFill>
              <a:blip r:embed="rId49"/>
              <a:stretch>
                <a:fillRect/>
              </a:stretch>
            </p:blipFill>
            <p:spPr>
              <a:xfrm>
                <a:off x="10740360" y="1145587"/>
                <a:ext cx="219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72" name="Freihand 71">
                <a:extLst>
                  <a:ext uri="{FF2B5EF4-FFF2-40B4-BE49-F238E27FC236}">
                    <a16:creationId xmlns:a16="http://schemas.microsoft.com/office/drawing/2014/main" id="{92926925-FD7C-4CE8-9F83-156F673810C2}"/>
                  </a:ext>
                </a:extLst>
              </p14:cNvPr>
              <p14:cNvContentPartPr/>
              <p14:nvPr/>
            </p14:nvContentPartPr>
            <p14:xfrm>
              <a:off x="11041320" y="1281667"/>
              <a:ext cx="164880" cy="62280"/>
            </p14:xfrm>
          </p:contentPart>
        </mc:Choice>
        <mc:Fallback xmlns="">
          <p:pic>
            <p:nvPicPr>
              <p:cNvPr id="72" name="Freihand 71">
                <a:extLst>
                  <a:ext uri="{FF2B5EF4-FFF2-40B4-BE49-F238E27FC236}">
                    <a16:creationId xmlns:a16="http://schemas.microsoft.com/office/drawing/2014/main" id="{92926925-FD7C-4CE8-9F83-156F673810C2}"/>
                  </a:ext>
                </a:extLst>
              </p:cNvPr>
              <p:cNvPicPr/>
              <p:nvPr/>
            </p:nvPicPr>
            <p:blipFill>
              <a:blip r:embed="rId70"/>
              <a:stretch>
                <a:fillRect/>
              </a:stretch>
            </p:blipFill>
            <p:spPr>
              <a:xfrm>
                <a:off x="11037000" y="1277347"/>
                <a:ext cx="17352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73" name="Freihand 72">
                <a:extLst>
                  <a:ext uri="{FF2B5EF4-FFF2-40B4-BE49-F238E27FC236}">
                    <a16:creationId xmlns:a16="http://schemas.microsoft.com/office/drawing/2014/main" id="{DD7210D9-7853-44E2-BA9F-2480D4A50266}"/>
                  </a:ext>
                </a:extLst>
              </p14:cNvPr>
              <p14:cNvContentPartPr/>
              <p14:nvPr/>
            </p14:nvContentPartPr>
            <p14:xfrm>
              <a:off x="11235720" y="1265467"/>
              <a:ext cx="74880" cy="69840"/>
            </p14:xfrm>
          </p:contentPart>
        </mc:Choice>
        <mc:Fallback xmlns="">
          <p:pic>
            <p:nvPicPr>
              <p:cNvPr id="73" name="Freihand 72">
                <a:extLst>
                  <a:ext uri="{FF2B5EF4-FFF2-40B4-BE49-F238E27FC236}">
                    <a16:creationId xmlns:a16="http://schemas.microsoft.com/office/drawing/2014/main" id="{DD7210D9-7853-44E2-BA9F-2480D4A50266}"/>
                  </a:ext>
                </a:extLst>
              </p:cNvPr>
              <p:cNvPicPr/>
              <p:nvPr/>
            </p:nvPicPr>
            <p:blipFill>
              <a:blip r:embed="rId72"/>
              <a:stretch>
                <a:fillRect/>
              </a:stretch>
            </p:blipFill>
            <p:spPr>
              <a:xfrm>
                <a:off x="11231400" y="1261147"/>
                <a:ext cx="8352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74" name="Freihand 73">
                <a:extLst>
                  <a:ext uri="{FF2B5EF4-FFF2-40B4-BE49-F238E27FC236}">
                    <a16:creationId xmlns:a16="http://schemas.microsoft.com/office/drawing/2014/main" id="{BCEFF310-EB1D-488B-9D18-444AFF2D1916}"/>
                  </a:ext>
                </a:extLst>
              </p14:cNvPr>
              <p14:cNvContentPartPr/>
              <p14:nvPr/>
            </p14:nvContentPartPr>
            <p14:xfrm>
              <a:off x="11328960" y="1186267"/>
              <a:ext cx="151920" cy="129960"/>
            </p14:xfrm>
          </p:contentPart>
        </mc:Choice>
        <mc:Fallback xmlns="">
          <p:pic>
            <p:nvPicPr>
              <p:cNvPr id="74" name="Freihand 73">
                <a:extLst>
                  <a:ext uri="{FF2B5EF4-FFF2-40B4-BE49-F238E27FC236}">
                    <a16:creationId xmlns:a16="http://schemas.microsoft.com/office/drawing/2014/main" id="{BCEFF310-EB1D-488B-9D18-444AFF2D1916}"/>
                  </a:ext>
                </a:extLst>
              </p:cNvPr>
              <p:cNvPicPr/>
              <p:nvPr/>
            </p:nvPicPr>
            <p:blipFill>
              <a:blip r:embed="rId74"/>
              <a:stretch>
                <a:fillRect/>
              </a:stretch>
            </p:blipFill>
            <p:spPr>
              <a:xfrm>
                <a:off x="11324640" y="1181947"/>
                <a:ext cx="1605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75" name="Freihand 74">
                <a:extLst>
                  <a:ext uri="{FF2B5EF4-FFF2-40B4-BE49-F238E27FC236}">
                    <a16:creationId xmlns:a16="http://schemas.microsoft.com/office/drawing/2014/main" id="{EC1336FF-1482-4F17-9086-2705521BF560}"/>
                  </a:ext>
                </a:extLst>
              </p14:cNvPr>
              <p14:cNvContentPartPr/>
              <p14:nvPr/>
            </p14:nvContentPartPr>
            <p14:xfrm>
              <a:off x="11484120" y="1141627"/>
              <a:ext cx="496440" cy="161640"/>
            </p14:xfrm>
          </p:contentPart>
        </mc:Choice>
        <mc:Fallback xmlns="">
          <p:pic>
            <p:nvPicPr>
              <p:cNvPr id="75" name="Freihand 74">
                <a:extLst>
                  <a:ext uri="{FF2B5EF4-FFF2-40B4-BE49-F238E27FC236}">
                    <a16:creationId xmlns:a16="http://schemas.microsoft.com/office/drawing/2014/main" id="{EC1336FF-1482-4F17-9086-2705521BF560}"/>
                  </a:ext>
                </a:extLst>
              </p:cNvPr>
              <p:cNvPicPr/>
              <p:nvPr/>
            </p:nvPicPr>
            <p:blipFill>
              <a:blip r:embed="rId76"/>
              <a:stretch>
                <a:fillRect/>
              </a:stretch>
            </p:blipFill>
            <p:spPr>
              <a:xfrm>
                <a:off x="11479800" y="1137307"/>
                <a:ext cx="50508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76" name="Freihand 75">
                <a:extLst>
                  <a:ext uri="{FF2B5EF4-FFF2-40B4-BE49-F238E27FC236}">
                    <a16:creationId xmlns:a16="http://schemas.microsoft.com/office/drawing/2014/main" id="{39E3F0EF-1907-457A-8815-5A9ADDEDC8BE}"/>
                  </a:ext>
                </a:extLst>
              </p14:cNvPr>
              <p14:cNvContentPartPr/>
              <p14:nvPr/>
            </p14:nvContentPartPr>
            <p14:xfrm>
              <a:off x="11910000" y="1103827"/>
              <a:ext cx="6840" cy="3240"/>
            </p14:xfrm>
          </p:contentPart>
        </mc:Choice>
        <mc:Fallback xmlns="">
          <p:pic>
            <p:nvPicPr>
              <p:cNvPr id="76" name="Freihand 75">
                <a:extLst>
                  <a:ext uri="{FF2B5EF4-FFF2-40B4-BE49-F238E27FC236}">
                    <a16:creationId xmlns:a16="http://schemas.microsoft.com/office/drawing/2014/main" id="{39E3F0EF-1907-457A-8815-5A9ADDEDC8BE}"/>
                  </a:ext>
                </a:extLst>
              </p:cNvPr>
              <p:cNvPicPr/>
              <p:nvPr/>
            </p:nvPicPr>
            <p:blipFill>
              <a:blip r:embed="rId78"/>
              <a:stretch>
                <a:fillRect/>
              </a:stretch>
            </p:blipFill>
            <p:spPr>
              <a:xfrm>
                <a:off x="11905680" y="1099507"/>
                <a:ext cx="15480" cy="11880"/>
              </a:xfrm>
              <a:prstGeom prst="rect">
                <a:avLst/>
              </a:prstGeom>
            </p:spPr>
          </p:pic>
        </mc:Fallback>
      </mc:AlternateContent>
      <p:grpSp>
        <p:nvGrpSpPr>
          <p:cNvPr id="85" name="Gruppieren 84">
            <a:extLst>
              <a:ext uri="{FF2B5EF4-FFF2-40B4-BE49-F238E27FC236}">
                <a16:creationId xmlns:a16="http://schemas.microsoft.com/office/drawing/2014/main" id="{9938E092-D713-4DD9-8CDE-3C6E23FB7D39}"/>
              </a:ext>
            </a:extLst>
          </p:cNvPr>
          <p:cNvGrpSpPr/>
          <p:nvPr/>
        </p:nvGrpSpPr>
        <p:grpSpPr>
          <a:xfrm>
            <a:off x="9897600" y="1494787"/>
            <a:ext cx="1020240" cy="243000"/>
            <a:chOff x="9897600" y="1494787"/>
            <a:chExt cx="1020240" cy="243000"/>
          </a:xfrm>
        </p:grpSpPr>
        <mc:AlternateContent xmlns:mc="http://schemas.openxmlformats.org/markup-compatibility/2006" xmlns:p14="http://schemas.microsoft.com/office/powerpoint/2010/main">
          <mc:Choice Requires="p14">
            <p:contentPart p14:bwMode="auto" r:id="rId79">
              <p14:nvContentPartPr>
                <p14:cNvPr id="77" name="Freihand 76">
                  <a:extLst>
                    <a:ext uri="{FF2B5EF4-FFF2-40B4-BE49-F238E27FC236}">
                      <a16:creationId xmlns:a16="http://schemas.microsoft.com/office/drawing/2014/main" id="{4B4D0111-338E-4795-A984-DF88EA30CEF6}"/>
                    </a:ext>
                  </a:extLst>
                </p14:cNvPr>
                <p14:cNvContentPartPr/>
                <p14:nvPr/>
              </p14:nvContentPartPr>
              <p14:xfrm>
                <a:off x="9897600" y="1596307"/>
                <a:ext cx="223560" cy="141480"/>
              </p14:xfrm>
            </p:contentPart>
          </mc:Choice>
          <mc:Fallback xmlns="">
            <p:pic>
              <p:nvPicPr>
                <p:cNvPr id="77" name="Freihand 76">
                  <a:extLst>
                    <a:ext uri="{FF2B5EF4-FFF2-40B4-BE49-F238E27FC236}">
                      <a16:creationId xmlns:a16="http://schemas.microsoft.com/office/drawing/2014/main" id="{4B4D0111-338E-4795-A984-DF88EA30CEF6}"/>
                    </a:ext>
                  </a:extLst>
                </p:cNvPr>
                <p:cNvPicPr/>
                <p:nvPr/>
              </p:nvPicPr>
              <p:blipFill>
                <a:blip r:embed="rId80"/>
                <a:stretch>
                  <a:fillRect/>
                </a:stretch>
              </p:blipFill>
              <p:spPr>
                <a:xfrm>
                  <a:off x="9893280" y="1591987"/>
                  <a:ext cx="2322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78" name="Freihand 77">
                  <a:extLst>
                    <a:ext uri="{FF2B5EF4-FFF2-40B4-BE49-F238E27FC236}">
                      <a16:creationId xmlns:a16="http://schemas.microsoft.com/office/drawing/2014/main" id="{EA5B45D9-6FC6-4F42-BE6D-A9F687E03807}"/>
                    </a:ext>
                  </a:extLst>
                </p14:cNvPr>
                <p14:cNvContentPartPr/>
                <p14:nvPr/>
              </p14:nvContentPartPr>
              <p14:xfrm>
                <a:off x="10197480" y="1539787"/>
                <a:ext cx="102600" cy="171720"/>
              </p14:xfrm>
            </p:contentPart>
          </mc:Choice>
          <mc:Fallback xmlns="">
            <p:pic>
              <p:nvPicPr>
                <p:cNvPr id="78" name="Freihand 77">
                  <a:extLst>
                    <a:ext uri="{FF2B5EF4-FFF2-40B4-BE49-F238E27FC236}">
                      <a16:creationId xmlns:a16="http://schemas.microsoft.com/office/drawing/2014/main" id="{EA5B45D9-6FC6-4F42-BE6D-A9F687E03807}"/>
                    </a:ext>
                  </a:extLst>
                </p:cNvPr>
                <p:cNvPicPr/>
                <p:nvPr/>
              </p:nvPicPr>
              <p:blipFill>
                <a:blip r:embed="rId82"/>
                <a:stretch>
                  <a:fillRect/>
                </a:stretch>
              </p:blipFill>
              <p:spPr>
                <a:xfrm>
                  <a:off x="10193160" y="1535467"/>
                  <a:ext cx="11124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79" name="Freihand 78">
                  <a:extLst>
                    <a:ext uri="{FF2B5EF4-FFF2-40B4-BE49-F238E27FC236}">
                      <a16:creationId xmlns:a16="http://schemas.microsoft.com/office/drawing/2014/main" id="{031CF9FF-70CF-4246-9426-72FE951DF545}"/>
                    </a:ext>
                  </a:extLst>
                </p14:cNvPr>
                <p14:cNvContentPartPr/>
                <p14:nvPr/>
              </p14:nvContentPartPr>
              <p14:xfrm>
                <a:off x="10310520" y="1494787"/>
                <a:ext cx="217800" cy="208800"/>
              </p14:xfrm>
            </p:contentPart>
          </mc:Choice>
          <mc:Fallback xmlns="">
            <p:pic>
              <p:nvPicPr>
                <p:cNvPr id="79" name="Freihand 78">
                  <a:extLst>
                    <a:ext uri="{FF2B5EF4-FFF2-40B4-BE49-F238E27FC236}">
                      <a16:creationId xmlns:a16="http://schemas.microsoft.com/office/drawing/2014/main" id="{031CF9FF-70CF-4246-9426-72FE951DF545}"/>
                    </a:ext>
                  </a:extLst>
                </p:cNvPr>
                <p:cNvPicPr/>
                <p:nvPr/>
              </p:nvPicPr>
              <p:blipFill>
                <a:blip r:embed="rId84"/>
                <a:stretch>
                  <a:fillRect/>
                </a:stretch>
              </p:blipFill>
              <p:spPr>
                <a:xfrm>
                  <a:off x="10306200" y="1490467"/>
                  <a:ext cx="22644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80" name="Freihand 79">
                  <a:extLst>
                    <a:ext uri="{FF2B5EF4-FFF2-40B4-BE49-F238E27FC236}">
                      <a16:creationId xmlns:a16="http://schemas.microsoft.com/office/drawing/2014/main" id="{9078F61A-4FAD-48EA-943B-884971432436}"/>
                    </a:ext>
                  </a:extLst>
                </p14:cNvPr>
                <p14:cNvContentPartPr/>
                <p14:nvPr/>
              </p14:nvContentPartPr>
              <p14:xfrm>
                <a:off x="10560000" y="1597387"/>
                <a:ext cx="248760" cy="64800"/>
              </p14:xfrm>
            </p:contentPart>
          </mc:Choice>
          <mc:Fallback xmlns="">
            <p:pic>
              <p:nvPicPr>
                <p:cNvPr id="80" name="Freihand 79">
                  <a:extLst>
                    <a:ext uri="{FF2B5EF4-FFF2-40B4-BE49-F238E27FC236}">
                      <a16:creationId xmlns:a16="http://schemas.microsoft.com/office/drawing/2014/main" id="{9078F61A-4FAD-48EA-943B-884971432436}"/>
                    </a:ext>
                  </a:extLst>
                </p:cNvPr>
                <p:cNvPicPr/>
                <p:nvPr/>
              </p:nvPicPr>
              <p:blipFill>
                <a:blip r:embed="rId86"/>
                <a:stretch>
                  <a:fillRect/>
                </a:stretch>
              </p:blipFill>
              <p:spPr>
                <a:xfrm>
                  <a:off x="10555680" y="1593067"/>
                  <a:ext cx="25740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81" name="Freihand 80">
                  <a:extLst>
                    <a:ext uri="{FF2B5EF4-FFF2-40B4-BE49-F238E27FC236}">
                      <a16:creationId xmlns:a16="http://schemas.microsoft.com/office/drawing/2014/main" id="{A17A2269-7E5F-4AA2-9567-FA2F70D871B6}"/>
                    </a:ext>
                  </a:extLst>
                </p14:cNvPr>
                <p14:cNvContentPartPr/>
                <p14:nvPr/>
              </p14:nvContentPartPr>
              <p14:xfrm>
                <a:off x="10879320" y="1667947"/>
                <a:ext cx="360" cy="360"/>
              </p14:xfrm>
            </p:contentPart>
          </mc:Choice>
          <mc:Fallback xmlns="">
            <p:pic>
              <p:nvPicPr>
                <p:cNvPr id="81" name="Freihand 80">
                  <a:extLst>
                    <a:ext uri="{FF2B5EF4-FFF2-40B4-BE49-F238E27FC236}">
                      <a16:creationId xmlns:a16="http://schemas.microsoft.com/office/drawing/2014/main" id="{A17A2269-7E5F-4AA2-9567-FA2F70D871B6}"/>
                    </a:ext>
                  </a:extLst>
                </p:cNvPr>
                <p:cNvPicPr/>
                <p:nvPr/>
              </p:nvPicPr>
              <p:blipFill>
                <a:blip r:embed="rId47"/>
                <a:stretch>
                  <a:fillRect/>
                </a:stretch>
              </p:blipFill>
              <p:spPr>
                <a:xfrm>
                  <a:off x="10875000" y="16636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4" name="Freihand 83">
                  <a:extLst>
                    <a:ext uri="{FF2B5EF4-FFF2-40B4-BE49-F238E27FC236}">
                      <a16:creationId xmlns:a16="http://schemas.microsoft.com/office/drawing/2014/main" id="{0B9DD1C5-9A52-4FCA-89BD-94ABB840F1A7}"/>
                    </a:ext>
                  </a:extLst>
                </p14:cNvPr>
                <p14:cNvContentPartPr/>
                <p14:nvPr/>
              </p14:nvContentPartPr>
              <p14:xfrm>
                <a:off x="10914240" y="1632667"/>
                <a:ext cx="3600" cy="14760"/>
              </p14:xfrm>
            </p:contentPart>
          </mc:Choice>
          <mc:Fallback xmlns="">
            <p:pic>
              <p:nvPicPr>
                <p:cNvPr id="84" name="Freihand 83">
                  <a:extLst>
                    <a:ext uri="{FF2B5EF4-FFF2-40B4-BE49-F238E27FC236}">
                      <a16:creationId xmlns:a16="http://schemas.microsoft.com/office/drawing/2014/main" id="{0B9DD1C5-9A52-4FCA-89BD-94ABB840F1A7}"/>
                    </a:ext>
                  </a:extLst>
                </p:cNvPr>
                <p:cNvPicPr/>
                <p:nvPr/>
              </p:nvPicPr>
              <p:blipFill>
                <a:blip r:embed="rId89"/>
                <a:stretch>
                  <a:fillRect/>
                </a:stretch>
              </p:blipFill>
              <p:spPr>
                <a:xfrm>
                  <a:off x="10909920" y="1628347"/>
                  <a:ext cx="12240" cy="23400"/>
                </a:xfrm>
                <a:prstGeom prst="rect">
                  <a:avLst/>
                </a:prstGeom>
              </p:spPr>
            </p:pic>
          </mc:Fallback>
        </mc:AlternateContent>
      </p:grpSp>
      <p:grpSp>
        <p:nvGrpSpPr>
          <p:cNvPr id="96" name="Gruppieren 95">
            <a:extLst>
              <a:ext uri="{FF2B5EF4-FFF2-40B4-BE49-F238E27FC236}">
                <a16:creationId xmlns:a16="http://schemas.microsoft.com/office/drawing/2014/main" id="{5FE1C882-A34C-4EEE-9DA8-71E205C6D621}"/>
              </a:ext>
            </a:extLst>
          </p:cNvPr>
          <p:cNvGrpSpPr/>
          <p:nvPr/>
        </p:nvGrpSpPr>
        <p:grpSpPr>
          <a:xfrm>
            <a:off x="9903720" y="1796467"/>
            <a:ext cx="1790640" cy="244080"/>
            <a:chOff x="9903720" y="1796467"/>
            <a:chExt cx="1790640" cy="244080"/>
          </a:xfrm>
        </p:grpSpPr>
        <mc:AlternateContent xmlns:mc="http://schemas.openxmlformats.org/markup-compatibility/2006" xmlns:p14="http://schemas.microsoft.com/office/powerpoint/2010/main">
          <mc:Choice Requires="p14">
            <p:contentPart p14:bwMode="auto" r:id="rId90">
              <p14:nvContentPartPr>
                <p14:cNvPr id="86" name="Freihand 85">
                  <a:extLst>
                    <a:ext uri="{FF2B5EF4-FFF2-40B4-BE49-F238E27FC236}">
                      <a16:creationId xmlns:a16="http://schemas.microsoft.com/office/drawing/2014/main" id="{DF828C26-BA13-415A-A63D-086170551E88}"/>
                    </a:ext>
                  </a:extLst>
                </p14:cNvPr>
                <p14:cNvContentPartPr/>
                <p14:nvPr/>
              </p14:nvContentPartPr>
              <p14:xfrm>
                <a:off x="9903720" y="1850107"/>
                <a:ext cx="227880" cy="190440"/>
              </p14:xfrm>
            </p:contentPart>
          </mc:Choice>
          <mc:Fallback xmlns="">
            <p:pic>
              <p:nvPicPr>
                <p:cNvPr id="86" name="Freihand 85">
                  <a:extLst>
                    <a:ext uri="{FF2B5EF4-FFF2-40B4-BE49-F238E27FC236}">
                      <a16:creationId xmlns:a16="http://schemas.microsoft.com/office/drawing/2014/main" id="{DF828C26-BA13-415A-A63D-086170551E88}"/>
                    </a:ext>
                  </a:extLst>
                </p:cNvPr>
                <p:cNvPicPr/>
                <p:nvPr/>
              </p:nvPicPr>
              <p:blipFill>
                <a:blip r:embed="rId91"/>
                <a:stretch>
                  <a:fillRect/>
                </a:stretch>
              </p:blipFill>
              <p:spPr>
                <a:xfrm>
                  <a:off x="9899400" y="1845787"/>
                  <a:ext cx="23652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87" name="Freihand 86">
                  <a:extLst>
                    <a:ext uri="{FF2B5EF4-FFF2-40B4-BE49-F238E27FC236}">
                      <a16:creationId xmlns:a16="http://schemas.microsoft.com/office/drawing/2014/main" id="{C80F4CDB-2F7E-41FE-9AD1-01FCD96E7158}"/>
                    </a:ext>
                  </a:extLst>
                </p14:cNvPr>
                <p14:cNvContentPartPr/>
                <p14:nvPr/>
              </p14:nvContentPartPr>
              <p14:xfrm>
                <a:off x="10144200" y="1904827"/>
                <a:ext cx="165960" cy="128880"/>
              </p14:xfrm>
            </p:contentPart>
          </mc:Choice>
          <mc:Fallback xmlns="">
            <p:pic>
              <p:nvPicPr>
                <p:cNvPr id="87" name="Freihand 86">
                  <a:extLst>
                    <a:ext uri="{FF2B5EF4-FFF2-40B4-BE49-F238E27FC236}">
                      <a16:creationId xmlns:a16="http://schemas.microsoft.com/office/drawing/2014/main" id="{C80F4CDB-2F7E-41FE-9AD1-01FCD96E7158}"/>
                    </a:ext>
                  </a:extLst>
                </p:cNvPr>
                <p:cNvPicPr/>
                <p:nvPr/>
              </p:nvPicPr>
              <p:blipFill>
                <a:blip r:embed="rId93"/>
                <a:stretch>
                  <a:fillRect/>
                </a:stretch>
              </p:blipFill>
              <p:spPr>
                <a:xfrm>
                  <a:off x="10139880" y="1900507"/>
                  <a:ext cx="17460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8" name="Freihand 87">
                  <a:extLst>
                    <a:ext uri="{FF2B5EF4-FFF2-40B4-BE49-F238E27FC236}">
                      <a16:creationId xmlns:a16="http://schemas.microsoft.com/office/drawing/2014/main" id="{A30082D6-C5E9-4CD7-89A8-98A490C0B0CE}"/>
                    </a:ext>
                  </a:extLst>
                </p14:cNvPr>
                <p14:cNvContentPartPr/>
                <p14:nvPr/>
              </p14:nvContentPartPr>
              <p14:xfrm>
                <a:off x="10273800" y="1844347"/>
                <a:ext cx="15120" cy="33480"/>
              </p14:xfrm>
            </p:contentPart>
          </mc:Choice>
          <mc:Fallback xmlns="">
            <p:pic>
              <p:nvPicPr>
                <p:cNvPr id="88" name="Freihand 87">
                  <a:extLst>
                    <a:ext uri="{FF2B5EF4-FFF2-40B4-BE49-F238E27FC236}">
                      <a16:creationId xmlns:a16="http://schemas.microsoft.com/office/drawing/2014/main" id="{A30082D6-C5E9-4CD7-89A8-98A490C0B0CE}"/>
                    </a:ext>
                  </a:extLst>
                </p:cNvPr>
                <p:cNvPicPr/>
                <p:nvPr/>
              </p:nvPicPr>
              <p:blipFill>
                <a:blip r:embed="rId95"/>
                <a:stretch>
                  <a:fillRect/>
                </a:stretch>
              </p:blipFill>
              <p:spPr>
                <a:xfrm>
                  <a:off x="10269480" y="1840027"/>
                  <a:ext cx="2376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89" name="Freihand 88">
                  <a:extLst>
                    <a:ext uri="{FF2B5EF4-FFF2-40B4-BE49-F238E27FC236}">
                      <a16:creationId xmlns:a16="http://schemas.microsoft.com/office/drawing/2014/main" id="{E6DBC8A4-7653-458E-8403-3E383A73EFCE}"/>
                    </a:ext>
                  </a:extLst>
                </p14:cNvPr>
                <p14:cNvContentPartPr/>
                <p14:nvPr/>
              </p14:nvContentPartPr>
              <p14:xfrm>
                <a:off x="10400880" y="1901227"/>
                <a:ext cx="118080" cy="104400"/>
              </p14:xfrm>
            </p:contentPart>
          </mc:Choice>
          <mc:Fallback xmlns="">
            <p:pic>
              <p:nvPicPr>
                <p:cNvPr id="89" name="Freihand 88">
                  <a:extLst>
                    <a:ext uri="{FF2B5EF4-FFF2-40B4-BE49-F238E27FC236}">
                      <a16:creationId xmlns:a16="http://schemas.microsoft.com/office/drawing/2014/main" id="{E6DBC8A4-7653-458E-8403-3E383A73EFCE}"/>
                    </a:ext>
                  </a:extLst>
                </p:cNvPr>
                <p:cNvPicPr/>
                <p:nvPr/>
              </p:nvPicPr>
              <p:blipFill>
                <a:blip r:embed="rId97"/>
                <a:stretch>
                  <a:fillRect/>
                </a:stretch>
              </p:blipFill>
              <p:spPr>
                <a:xfrm>
                  <a:off x="10396560" y="1896907"/>
                  <a:ext cx="12672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90" name="Freihand 89">
                  <a:extLst>
                    <a:ext uri="{FF2B5EF4-FFF2-40B4-BE49-F238E27FC236}">
                      <a16:creationId xmlns:a16="http://schemas.microsoft.com/office/drawing/2014/main" id="{4487F070-164E-4433-AEF3-4A2FB326266C}"/>
                    </a:ext>
                  </a:extLst>
                </p14:cNvPr>
                <p14:cNvContentPartPr/>
                <p14:nvPr/>
              </p14:nvContentPartPr>
              <p14:xfrm>
                <a:off x="10548840" y="1870627"/>
                <a:ext cx="119520" cy="119880"/>
              </p14:xfrm>
            </p:contentPart>
          </mc:Choice>
          <mc:Fallback xmlns="">
            <p:pic>
              <p:nvPicPr>
                <p:cNvPr id="90" name="Freihand 89">
                  <a:extLst>
                    <a:ext uri="{FF2B5EF4-FFF2-40B4-BE49-F238E27FC236}">
                      <a16:creationId xmlns:a16="http://schemas.microsoft.com/office/drawing/2014/main" id="{4487F070-164E-4433-AEF3-4A2FB326266C}"/>
                    </a:ext>
                  </a:extLst>
                </p:cNvPr>
                <p:cNvPicPr/>
                <p:nvPr/>
              </p:nvPicPr>
              <p:blipFill>
                <a:blip r:embed="rId99"/>
                <a:stretch>
                  <a:fillRect/>
                </a:stretch>
              </p:blipFill>
              <p:spPr>
                <a:xfrm>
                  <a:off x="10544520" y="1866307"/>
                  <a:ext cx="12816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91" name="Freihand 90">
                  <a:extLst>
                    <a:ext uri="{FF2B5EF4-FFF2-40B4-BE49-F238E27FC236}">
                      <a16:creationId xmlns:a16="http://schemas.microsoft.com/office/drawing/2014/main" id="{EDE72A4B-ECC9-444E-A91D-24A17524F3D6}"/>
                    </a:ext>
                  </a:extLst>
                </p14:cNvPr>
                <p14:cNvContentPartPr/>
                <p14:nvPr/>
              </p14:nvContentPartPr>
              <p14:xfrm>
                <a:off x="10673760" y="1796467"/>
                <a:ext cx="307080" cy="150840"/>
              </p14:xfrm>
            </p:contentPart>
          </mc:Choice>
          <mc:Fallback xmlns="">
            <p:pic>
              <p:nvPicPr>
                <p:cNvPr id="91" name="Freihand 90">
                  <a:extLst>
                    <a:ext uri="{FF2B5EF4-FFF2-40B4-BE49-F238E27FC236}">
                      <a16:creationId xmlns:a16="http://schemas.microsoft.com/office/drawing/2014/main" id="{EDE72A4B-ECC9-444E-A91D-24A17524F3D6}"/>
                    </a:ext>
                  </a:extLst>
                </p:cNvPr>
                <p:cNvPicPr/>
                <p:nvPr/>
              </p:nvPicPr>
              <p:blipFill>
                <a:blip r:embed="rId101"/>
                <a:stretch>
                  <a:fillRect/>
                </a:stretch>
              </p:blipFill>
              <p:spPr>
                <a:xfrm>
                  <a:off x="10669440" y="1792147"/>
                  <a:ext cx="31572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92" name="Freihand 91">
                  <a:extLst>
                    <a:ext uri="{FF2B5EF4-FFF2-40B4-BE49-F238E27FC236}">
                      <a16:creationId xmlns:a16="http://schemas.microsoft.com/office/drawing/2014/main" id="{9212BEA8-95E9-4210-B848-26BDA6DE85E2}"/>
                    </a:ext>
                  </a:extLst>
                </p14:cNvPr>
                <p14:cNvContentPartPr/>
                <p14:nvPr/>
              </p14:nvContentPartPr>
              <p14:xfrm>
                <a:off x="11022600" y="1864507"/>
                <a:ext cx="239400" cy="83880"/>
              </p14:xfrm>
            </p:contentPart>
          </mc:Choice>
          <mc:Fallback xmlns="">
            <p:pic>
              <p:nvPicPr>
                <p:cNvPr id="92" name="Freihand 91">
                  <a:extLst>
                    <a:ext uri="{FF2B5EF4-FFF2-40B4-BE49-F238E27FC236}">
                      <a16:creationId xmlns:a16="http://schemas.microsoft.com/office/drawing/2014/main" id="{9212BEA8-95E9-4210-B848-26BDA6DE85E2}"/>
                    </a:ext>
                  </a:extLst>
                </p:cNvPr>
                <p:cNvPicPr/>
                <p:nvPr/>
              </p:nvPicPr>
              <p:blipFill>
                <a:blip r:embed="rId103"/>
                <a:stretch>
                  <a:fillRect/>
                </a:stretch>
              </p:blipFill>
              <p:spPr>
                <a:xfrm>
                  <a:off x="11018280" y="1860187"/>
                  <a:ext cx="24804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93" name="Freihand 92">
                  <a:extLst>
                    <a:ext uri="{FF2B5EF4-FFF2-40B4-BE49-F238E27FC236}">
                      <a16:creationId xmlns:a16="http://schemas.microsoft.com/office/drawing/2014/main" id="{17117CE8-E766-4D65-8047-3D582CD2DEBA}"/>
                    </a:ext>
                  </a:extLst>
                </p14:cNvPr>
                <p14:cNvContentPartPr/>
                <p14:nvPr/>
              </p14:nvContentPartPr>
              <p14:xfrm>
                <a:off x="11374680" y="1841467"/>
                <a:ext cx="319680" cy="137160"/>
              </p14:xfrm>
            </p:contentPart>
          </mc:Choice>
          <mc:Fallback xmlns="">
            <p:pic>
              <p:nvPicPr>
                <p:cNvPr id="93" name="Freihand 92">
                  <a:extLst>
                    <a:ext uri="{FF2B5EF4-FFF2-40B4-BE49-F238E27FC236}">
                      <a16:creationId xmlns:a16="http://schemas.microsoft.com/office/drawing/2014/main" id="{17117CE8-E766-4D65-8047-3D582CD2DEBA}"/>
                    </a:ext>
                  </a:extLst>
                </p:cNvPr>
                <p:cNvPicPr/>
                <p:nvPr/>
              </p:nvPicPr>
              <p:blipFill>
                <a:blip r:embed="rId105"/>
                <a:stretch>
                  <a:fillRect/>
                </a:stretch>
              </p:blipFill>
              <p:spPr>
                <a:xfrm>
                  <a:off x="11370360" y="1837147"/>
                  <a:ext cx="3283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95" name="Freihand 94">
                  <a:extLst>
                    <a:ext uri="{FF2B5EF4-FFF2-40B4-BE49-F238E27FC236}">
                      <a16:creationId xmlns:a16="http://schemas.microsoft.com/office/drawing/2014/main" id="{FB0098B3-93D3-4112-9587-9904182390F2}"/>
                    </a:ext>
                  </a:extLst>
                </p14:cNvPr>
                <p14:cNvContentPartPr/>
                <p14:nvPr/>
              </p14:nvContentPartPr>
              <p14:xfrm>
                <a:off x="11314560" y="1861627"/>
                <a:ext cx="36000" cy="99720"/>
              </p14:xfrm>
            </p:contentPart>
          </mc:Choice>
          <mc:Fallback xmlns="">
            <p:pic>
              <p:nvPicPr>
                <p:cNvPr id="95" name="Freihand 94">
                  <a:extLst>
                    <a:ext uri="{FF2B5EF4-FFF2-40B4-BE49-F238E27FC236}">
                      <a16:creationId xmlns:a16="http://schemas.microsoft.com/office/drawing/2014/main" id="{FB0098B3-93D3-4112-9587-9904182390F2}"/>
                    </a:ext>
                  </a:extLst>
                </p:cNvPr>
                <p:cNvPicPr/>
                <p:nvPr/>
              </p:nvPicPr>
              <p:blipFill>
                <a:blip r:embed="rId107"/>
                <a:stretch>
                  <a:fillRect/>
                </a:stretch>
              </p:blipFill>
              <p:spPr>
                <a:xfrm>
                  <a:off x="11310240" y="1857307"/>
                  <a:ext cx="44640" cy="108360"/>
                </a:xfrm>
                <a:prstGeom prst="rect">
                  <a:avLst/>
                </a:prstGeom>
              </p:spPr>
            </p:pic>
          </mc:Fallback>
        </mc:AlternateContent>
      </p:grpSp>
      <p:grpSp>
        <p:nvGrpSpPr>
          <p:cNvPr id="136" name="Gruppieren 135">
            <a:extLst>
              <a:ext uri="{FF2B5EF4-FFF2-40B4-BE49-F238E27FC236}">
                <a16:creationId xmlns:a16="http://schemas.microsoft.com/office/drawing/2014/main" id="{FB6D5132-8E4A-4A5F-86AC-0FEC7AFB4C89}"/>
              </a:ext>
            </a:extLst>
          </p:cNvPr>
          <p:cNvGrpSpPr/>
          <p:nvPr/>
        </p:nvGrpSpPr>
        <p:grpSpPr>
          <a:xfrm>
            <a:off x="9785640" y="2124067"/>
            <a:ext cx="2337120" cy="667080"/>
            <a:chOff x="9785640" y="2124067"/>
            <a:chExt cx="2337120" cy="667080"/>
          </a:xfrm>
        </p:grpSpPr>
        <mc:AlternateContent xmlns:mc="http://schemas.openxmlformats.org/markup-compatibility/2006" xmlns:p14="http://schemas.microsoft.com/office/powerpoint/2010/main">
          <mc:Choice Requires="p14">
            <p:contentPart p14:bwMode="auto" r:id="rId108">
              <p14:nvContentPartPr>
                <p14:cNvPr id="97" name="Freihand 96">
                  <a:extLst>
                    <a:ext uri="{FF2B5EF4-FFF2-40B4-BE49-F238E27FC236}">
                      <a16:creationId xmlns:a16="http://schemas.microsoft.com/office/drawing/2014/main" id="{74C55C72-F0A0-407B-AA1C-940C0FE36099}"/>
                    </a:ext>
                  </a:extLst>
                </p14:cNvPr>
                <p14:cNvContentPartPr/>
                <p14:nvPr/>
              </p14:nvContentPartPr>
              <p14:xfrm>
                <a:off x="9901920" y="2280667"/>
                <a:ext cx="154800" cy="96120"/>
              </p14:xfrm>
            </p:contentPart>
          </mc:Choice>
          <mc:Fallback xmlns="">
            <p:pic>
              <p:nvPicPr>
                <p:cNvPr id="97" name="Freihand 96">
                  <a:extLst>
                    <a:ext uri="{FF2B5EF4-FFF2-40B4-BE49-F238E27FC236}">
                      <a16:creationId xmlns:a16="http://schemas.microsoft.com/office/drawing/2014/main" id="{74C55C72-F0A0-407B-AA1C-940C0FE36099}"/>
                    </a:ext>
                  </a:extLst>
                </p:cNvPr>
                <p:cNvPicPr/>
                <p:nvPr/>
              </p:nvPicPr>
              <p:blipFill>
                <a:blip r:embed="rId109"/>
                <a:stretch>
                  <a:fillRect/>
                </a:stretch>
              </p:blipFill>
              <p:spPr>
                <a:xfrm>
                  <a:off x="9897600" y="2276347"/>
                  <a:ext cx="1634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98" name="Freihand 97">
                  <a:extLst>
                    <a:ext uri="{FF2B5EF4-FFF2-40B4-BE49-F238E27FC236}">
                      <a16:creationId xmlns:a16="http://schemas.microsoft.com/office/drawing/2014/main" id="{1358BD28-54E0-490C-8741-394497D9CFD3}"/>
                    </a:ext>
                  </a:extLst>
                </p14:cNvPr>
                <p14:cNvContentPartPr/>
                <p14:nvPr/>
              </p14:nvContentPartPr>
              <p14:xfrm>
                <a:off x="10103160" y="2260147"/>
                <a:ext cx="140040" cy="102600"/>
              </p14:xfrm>
            </p:contentPart>
          </mc:Choice>
          <mc:Fallback xmlns="">
            <p:pic>
              <p:nvPicPr>
                <p:cNvPr id="98" name="Freihand 97">
                  <a:extLst>
                    <a:ext uri="{FF2B5EF4-FFF2-40B4-BE49-F238E27FC236}">
                      <a16:creationId xmlns:a16="http://schemas.microsoft.com/office/drawing/2014/main" id="{1358BD28-54E0-490C-8741-394497D9CFD3}"/>
                    </a:ext>
                  </a:extLst>
                </p:cNvPr>
                <p:cNvPicPr/>
                <p:nvPr/>
              </p:nvPicPr>
              <p:blipFill>
                <a:blip r:embed="rId111"/>
                <a:stretch>
                  <a:fillRect/>
                </a:stretch>
              </p:blipFill>
              <p:spPr>
                <a:xfrm>
                  <a:off x="10098840" y="2255827"/>
                  <a:ext cx="14868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99" name="Freihand 98">
                  <a:extLst>
                    <a:ext uri="{FF2B5EF4-FFF2-40B4-BE49-F238E27FC236}">
                      <a16:creationId xmlns:a16="http://schemas.microsoft.com/office/drawing/2014/main" id="{AA2C51EE-4C36-4B1A-ADE1-EEA9BB2D86A4}"/>
                    </a:ext>
                  </a:extLst>
                </p14:cNvPr>
                <p14:cNvContentPartPr/>
                <p14:nvPr/>
              </p14:nvContentPartPr>
              <p14:xfrm>
                <a:off x="10219440" y="2191387"/>
                <a:ext cx="188640" cy="147960"/>
              </p14:xfrm>
            </p:contentPart>
          </mc:Choice>
          <mc:Fallback xmlns="">
            <p:pic>
              <p:nvPicPr>
                <p:cNvPr id="99" name="Freihand 98">
                  <a:extLst>
                    <a:ext uri="{FF2B5EF4-FFF2-40B4-BE49-F238E27FC236}">
                      <a16:creationId xmlns:a16="http://schemas.microsoft.com/office/drawing/2014/main" id="{AA2C51EE-4C36-4B1A-ADE1-EEA9BB2D86A4}"/>
                    </a:ext>
                  </a:extLst>
                </p:cNvPr>
                <p:cNvPicPr/>
                <p:nvPr/>
              </p:nvPicPr>
              <p:blipFill>
                <a:blip r:embed="rId113"/>
                <a:stretch>
                  <a:fillRect/>
                </a:stretch>
              </p:blipFill>
              <p:spPr>
                <a:xfrm>
                  <a:off x="10215120" y="2187067"/>
                  <a:ext cx="19728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00" name="Freihand 99">
                  <a:extLst>
                    <a:ext uri="{FF2B5EF4-FFF2-40B4-BE49-F238E27FC236}">
                      <a16:creationId xmlns:a16="http://schemas.microsoft.com/office/drawing/2014/main" id="{F282F0B3-A781-4C35-A598-82336CC6609C}"/>
                    </a:ext>
                  </a:extLst>
                </p14:cNvPr>
                <p14:cNvContentPartPr/>
                <p14:nvPr/>
              </p14:nvContentPartPr>
              <p14:xfrm>
                <a:off x="9785640" y="2409547"/>
                <a:ext cx="86400" cy="88200"/>
              </p14:xfrm>
            </p:contentPart>
          </mc:Choice>
          <mc:Fallback xmlns="">
            <p:pic>
              <p:nvPicPr>
                <p:cNvPr id="100" name="Freihand 99">
                  <a:extLst>
                    <a:ext uri="{FF2B5EF4-FFF2-40B4-BE49-F238E27FC236}">
                      <a16:creationId xmlns:a16="http://schemas.microsoft.com/office/drawing/2014/main" id="{F282F0B3-A781-4C35-A598-82336CC6609C}"/>
                    </a:ext>
                  </a:extLst>
                </p:cNvPr>
                <p:cNvPicPr/>
                <p:nvPr/>
              </p:nvPicPr>
              <p:blipFill>
                <a:blip r:embed="rId115"/>
                <a:stretch>
                  <a:fillRect/>
                </a:stretch>
              </p:blipFill>
              <p:spPr>
                <a:xfrm>
                  <a:off x="9781320" y="2405227"/>
                  <a:ext cx="950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01" name="Freihand 100">
                  <a:extLst>
                    <a:ext uri="{FF2B5EF4-FFF2-40B4-BE49-F238E27FC236}">
                      <a16:creationId xmlns:a16="http://schemas.microsoft.com/office/drawing/2014/main" id="{3AFCA322-1914-4B99-95ED-D70A44287F8D}"/>
                    </a:ext>
                  </a:extLst>
                </p14:cNvPr>
                <p14:cNvContentPartPr/>
                <p14:nvPr/>
              </p14:nvContentPartPr>
              <p14:xfrm>
                <a:off x="10610040" y="2263387"/>
                <a:ext cx="9360" cy="71640"/>
              </p14:xfrm>
            </p:contentPart>
          </mc:Choice>
          <mc:Fallback xmlns="">
            <p:pic>
              <p:nvPicPr>
                <p:cNvPr id="101" name="Freihand 100">
                  <a:extLst>
                    <a:ext uri="{FF2B5EF4-FFF2-40B4-BE49-F238E27FC236}">
                      <a16:creationId xmlns:a16="http://schemas.microsoft.com/office/drawing/2014/main" id="{3AFCA322-1914-4B99-95ED-D70A44287F8D}"/>
                    </a:ext>
                  </a:extLst>
                </p:cNvPr>
                <p:cNvPicPr/>
                <p:nvPr/>
              </p:nvPicPr>
              <p:blipFill>
                <a:blip r:embed="rId117"/>
                <a:stretch>
                  <a:fillRect/>
                </a:stretch>
              </p:blipFill>
              <p:spPr>
                <a:xfrm>
                  <a:off x="10605720" y="2259067"/>
                  <a:ext cx="180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02" name="Freihand 101">
                  <a:extLst>
                    <a:ext uri="{FF2B5EF4-FFF2-40B4-BE49-F238E27FC236}">
                      <a16:creationId xmlns:a16="http://schemas.microsoft.com/office/drawing/2014/main" id="{F578CC72-CF3A-4F86-B25F-A2B60E418705}"/>
                    </a:ext>
                  </a:extLst>
                </p14:cNvPr>
                <p14:cNvContentPartPr/>
                <p14:nvPr/>
              </p14:nvContentPartPr>
              <p14:xfrm>
                <a:off x="10601400" y="2157187"/>
                <a:ext cx="24840" cy="10440"/>
              </p14:xfrm>
            </p:contentPart>
          </mc:Choice>
          <mc:Fallback xmlns="">
            <p:pic>
              <p:nvPicPr>
                <p:cNvPr id="102" name="Freihand 101">
                  <a:extLst>
                    <a:ext uri="{FF2B5EF4-FFF2-40B4-BE49-F238E27FC236}">
                      <a16:creationId xmlns:a16="http://schemas.microsoft.com/office/drawing/2014/main" id="{F578CC72-CF3A-4F86-B25F-A2B60E418705}"/>
                    </a:ext>
                  </a:extLst>
                </p:cNvPr>
                <p:cNvPicPr/>
                <p:nvPr/>
              </p:nvPicPr>
              <p:blipFill>
                <a:blip r:embed="rId119"/>
                <a:stretch>
                  <a:fillRect/>
                </a:stretch>
              </p:blipFill>
              <p:spPr>
                <a:xfrm>
                  <a:off x="10597080" y="2152867"/>
                  <a:ext cx="3348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103" name="Freihand 102">
                  <a:extLst>
                    <a:ext uri="{FF2B5EF4-FFF2-40B4-BE49-F238E27FC236}">
                      <a16:creationId xmlns:a16="http://schemas.microsoft.com/office/drawing/2014/main" id="{ED22CA21-77C2-4BF8-984A-6C81D860B440}"/>
                    </a:ext>
                  </a:extLst>
                </p14:cNvPr>
                <p14:cNvContentPartPr/>
                <p14:nvPr/>
              </p14:nvContentPartPr>
              <p14:xfrm>
                <a:off x="10651440" y="2223787"/>
                <a:ext cx="82440" cy="124920"/>
              </p14:xfrm>
            </p:contentPart>
          </mc:Choice>
          <mc:Fallback xmlns="">
            <p:pic>
              <p:nvPicPr>
                <p:cNvPr id="103" name="Freihand 102">
                  <a:extLst>
                    <a:ext uri="{FF2B5EF4-FFF2-40B4-BE49-F238E27FC236}">
                      <a16:creationId xmlns:a16="http://schemas.microsoft.com/office/drawing/2014/main" id="{ED22CA21-77C2-4BF8-984A-6C81D860B440}"/>
                    </a:ext>
                  </a:extLst>
                </p:cNvPr>
                <p:cNvPicPr/>
                <p:nvPr/>
              </p:nvPicPr>
              <p:blipFill>
                <a:blip r:embed="rId121"/>
                <a:stretch>
                  <a:fillRect/>
                </a:stretch>
              </p:blipFill>
              <p:spPr>
                <a:xfrm>
                  <a:off x="10647120" y="2219467"/>
                  <a:ext cx="9108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104" name="Freihand 103">
                  <a:extLst>
                    <a:ext uri="{FF2B5EF4-FFF2-40B4-BE49-F238E27FC236}">
                      <a16:creationId xmlns:a16="http://schemas.microsoft.com/office/drawing/2014/main" id="{0E86B053-54F8-4780-82D3-39E462D0829D}"/>
                    </a:ext>
                  </a:extLst>
                </p14:cNvPr>
                <p14:cNvContentPartPr/>
                <p14:nvPr/>
              </p14:nvContentPartPr>
              <p14:xfrm>
                <a:off x="10729920" y="2124067"/>
                <a:ext cx="97200" cy="190440"/>
              </p14:xfrm>
            </p:contentPart>
          </mc:Choice>
          <mc:Fallback xmlns="">
            <p:pic>
              <p:nvPicPr>
                <p:cNvPr id="104" name="Freihand 103">
                  <a:extLst>
                    <a:ext uri="{FF2B5EF4-FFF2-40B4-BE49-F238E27FC236}">
                      <a16:creationId xmlns:a16="http://schemas.microsoft.com/office/drawing/2014/main" id="{0E86B053-54F8-4780-82D3-39E462D0829D}"/>
                    </a:ext>
                  </a:extLst>
                </p:cNvPr>
                <p:cNvPicPr/>
                <p:nvPr/>
              </p:nvPicPr>
              <p:blipFill>
                <a:blip r:embed="rId123"/>
                <a:stretch>
                  <a:fillRect/>
                </a:stretch>
              </p:blipFill>
              <p:spPr>
                <a:xfrm>
                  <a:off x="10725600" y="2119747"/>
                  <a:ext cx="10584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105" name="Freihand 104">
                  <a:extLst>
                    <a:ext uri="{FF2B5EF4-FFF2-40B4-BE49-F238E27FC236}">
                      <a16:creationId xmlns:a16="http://schemas.microsoft.com/office/drawing/2014/main" id="{A58A2653-6129-4B14-A66E-FDF955E0BC15}"/>
                    </a:ext>
                  </a:extLst>
                </p14:cNvPr>
                <p14:cNvContentPartPr/>
                <p14:nvPr/>
              </p14:nvContentPartPr>
              <p14:xfrm>
                <a:off x="10896240" y="2240707"/>
                <a:ext cx="275760" cy="85320"/>
              </p14:xfrm>
            </p:contentPart>
          </mc:Choice>
          <mc:Fallback xmlns="">
            <p:pic>
              <p:nvPicPr>
                <p:cNvPr id="105" name="Freihand 104">
                  <a:extLst>
                    <a:ext uri="{FF2B5EF4-FFF2-40B4-BE49-F238E27FC236}">
                      <a16:creationId xmlns:a16="http://schemas.microsoft.com/office/drawing/2014/main" id="{A58A2653-6129-4B14-A66E-FDF955E0BC15}"/>
                    </a:ext>
                  </a:extLst>
                </p:cNvPr>
                <p:cNvPicPr/>
                <p:nvPr/>
              </p:nvPicPr>
              <p:blipFill>
                <a:blip r:embed="rId125"/>
                <a:stretch>
                  <a:fillRect/>
                </a:stretch>
              </p:blipFill>
              <p:spPr>
                <a:xfrm>
                  <a:off x="10891920" y="2236387"/>
                  <a:ext cx="2844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106" name="Freihand 105">
                  <a:extLst>
                    <a:ext uri="{FF2B5EF4-FFF2-40B4-BE49-F238E27FC236}">
                      <a16:creationId xmlns:a16="http://schemas.microsoft.com/office/drawing/2014/main" id="{D53C7315-B783-48E4-AB7C-14AD404FF954}"/>
                    </a:ext>
                  </a:extLst>
                </p14:cNvPr>
                <p14:cNvContentPartPr/>
                <p14:nvPr/>
              </p14:nvContentPartPr>
              <p14:xfrm>
                <a:off x="11183520" y="2181667"/>
                <a:ext cx="15120" cy="38160"/>
              </p14:xfrm>
            </p:contentPart>
          </mc:Choice>
          <mc:Fallback xmlns="">
            <p:pic>
              <p:nvPicPr>
                <p:cNvPr id="106" name="Freihand 105">
                  <a:extLst>
                    <a:ext uri="{FF2B5EF4-FFF2-40B4-BE49-F238E27FC236}">
                      <a16:creationId xmlns:a16="http://schemas.microsoft.com/office/drawing/2014/main" id="{D53C7315-B783-48E4-AB7C-14AD404FF954}"/>
                    </a:ext>
                  </a:extLst>
                </p:cNvPr>
                <p:cNvPicPr/>
                <p:nvPr/>
              </p:nvPicPr>
              <p:blipFill>
                <a:blip r:embed="rId127"/>
                <a:stretch>
                  <a:fillRect/>
                </a:stretch>
              </p:blipFill>
              <p:spPr>
                <a:xfrm>
                  <a:off x="11179200" y="2177347"/>
                  <a:ext cx="237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107" name="Freihand 106">
                  <a:extLst>
                    <a:ext uri="{FF2B5EF4-FFF2-40B4-BE49-F238E27FC236}">
                      <a16:creationId xmlns:a16="http://schemas.microsoft.com/office/drawing/2014/main" id="{F877D3D1-572E-4287-8420-BB015298D72E}"/>
                    </a:ext>
                  </a:extLst>
                </p14:cNvPr>
                <p14:cNvContentPartPr/>
                <p14:nvPr/>
              </p14:nvContentPartPr>
              <p14:xfrm>
                <a:off x="11227440" y="2238187"/>
                <a:ext cx="171360" cy="65880"/>
              </p14:xfrm>
            </p:contentPart>
          </mc:Choice>
          <mc:Fallback xmlns="">
            <p:pic>
              <p:nvPicPr>
                <p:cNvPr id="107" name="Freihand 106">
                  <a:extLst>
                    <a:ext uri="{FF2B5EF4-FFF2-40B4-BE49-F238E27FC236}">
                      <a16:creationId xmlns:a16="http://schemas.microsoft.com/office/drawing/2014/main" id="{F877D3D1-572E-4287-8420-BB015298D72E}"/>
                    </a:ext>
                  </a:extLst>
                </p:cNvPr>
                <p:cNvPicPr/>
                <p:nvPr/>
              </p:nvPicPr>
              <p:blipFill>
                <a:blip r:embed="rId129"/>
                <a:stretch>
                  <a:fillRect/>
                </a:stretch>
              </p:blipFill>
              <p:spPr>
                <a:xfrm>
                  <a:off x="11223120" y="2233867"/>
                  <a:ext cx="18000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108" name="Freihand 107">
                  <a:extLst>
                    <a:ext uri="{FF2B5EF4-FFF2-40B4-BE49-F238E27FC236}">
                      <a16:creationId xmlns:a16="http://schemas.microsoft.com/office/drawing/2014/main" id="{818F3339-BE42-4732-98DC-78D3F13AFA60}"/>
                    </a:ext>
                  </a:extLst>
                </p14:cNvPr>
                <p14:cNvContentPartPr/>
                <p14:nvPr/>
              </p14:nvContentPartPr>
              <p14:xfrm>
                <a:off x="11431560" y="2198947"/>
                <a:ext cx="212400" cy="90000"/>
              </p14:xfrm>
            </p:contentPart>
          </mc:Choice>
          <mc:Fallback xmlns="">
            <p:pic>
              <p:nvPicPr>
                <p:cNvPr id="108" name="Freihand 107">
                  <a:extLst>
                    <a:ext uri="{FF2B5EF4-FFF2-40B4-BE49-F238E27FC236}">
                      <a16:creationId xmlns:a16="http://schemas.microsoft.com/office/drawing/2014/main" id="{818F3339-BE42-4732-98DC-78D3F13AFA60}"/>
                    </a:ext>
                  </a:extLst>
                </p:cNvPr>
                <p:cNvPicPr/>
                <p:nvPr/>
              </p:nvPicPr>
              <p:blipFill>
                <a:blip r:embed="rId131"/>
                <a:stretch>
                  <a:fillRect/>
                </a:stretch>
              </p:blipFill>
              <p:spPr>
                <a:xfrm>
                  <a:off x="11427240" y="2194627"/>
                  <a:ext cx="22104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109" name="Freihand 108">
                  <a:extLst>
                    <a:ext uri="{FF2B5EF4-FFF2-40B4-BE49-F238E27FC236}">
                      <a16:creationId xmlns:a16="http://schemas.microsoft.com/office/drawing/2014/main" id="{A407042B-F3E7-4362-8C8A-5C49021010A7}"/>
                    </a:ext>
                  </a:extLst>
                </p14:cNvPr>
                <p14:cNvContentPartPr/>
                <p14:nvPr/>
              </p14:nvContentPartPr>
              <p14:xfrm>
                <a:off x="9994080" y="2535547"/>
                <a:ext cx="108360" cy="167400"/>
              </p14:xfrm>
            </p:contentPart>
          </mc:Choice>
          <mc:Fallback xmlns="">
            <p:pic>
              <p:nvPicPr>
                <p:cNvPr id="109" name="Freihand 108">
                  <a:extLst>
                    <a:ext uri="{FF2B5EF4-FFF2-40B4-BE49-F238E27FC236}">
                      <a16:creationId xmlns:a16="http://schemas.microsoft.com/office/drawing/2014/main" id="{A407042B-F3E7-4362-8C8A-5C49021010A7}"/>
                    </a:ext>
                  </a:extLst>
                </p:cNvPr>
                <p:cNvPicPr/>
                <p:nvPr/>
              </p:nvPicPr>
              <p:blipFill>
                <a:blip r:embed="rId133"/>
                <a:stretch>
                  <a:fillRect/>
                </a:stretch>
              </p:blipFill>
              <p:spPr>
                <a:xfrm>
                  <a:off x="9989760" y="2531227"/>
                  <a:ext cx="11700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110" name="Freihand 109">
                  <a:extLst>
                    <a:ext uri="{FF2B5EF4-FFF2-40B4-BE49-F238E27FC236}">
                      <a16:creationId xmlns:a16="http://schemas.microsoft.com/office/drawing/2014/main" id="{A4151570-9FEF-4164-A457-4FC77F2A4622}"/>
                    </a:ext>
                  </a:extLst>
                </p14:cNvPr>
                <p14:cNvContentPartPr/>
                <p14:nvPr/>
              </p14:nvContentPartPr>
              <p14:xfrm>
                <a:off x="10146720" y="2572987"/>
                <a:ext cx="85320" cy="114120"/>
              </p14:xfrm>
            </p:contentPart>
          </mc:Choice>
          <mc:Fallback xmlns="">
            <p:pic>
              <p:nvPicPr>
                <p:cNvPr id="110" name="Freihand 109">
                  <a:extLst>
                    <a:ext uri="{FF2B5EF4-FFF2-40B4-BE49-F238E27FC236}">
                      <a16:creationId xmlns:a16="http://schemas.microsoft.com/office/drawing/2014/main" id="{A4151570-9FEF-4164-A457-4FC77F2A4622}"/>
                    </a:ext>
                  </a:extLst>
                </p:cNvPr>
                <p:cNvPicPr/>
                <p:nvPr/>
              </p:nvPicPr>
              <p:blipFill>
                <a:blip r:embed="rId135"/>
                <a:stretch>
                  <a:fillRect/>
                </a:stretch>
              </p:blipFill>
              <p:spPr>
                <a:xfrm>
                  <a:off x="10142400" y="2568667"/>
                  <a:ext cx="9396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111" name="Freihand 110">
                  <a:extLst>
                    <a:ext uri="{FF2B5EF4-FFF2-40B4-BE49-F238E27FC236}">
                      <a16:creationId xmlns:a16="http://schemas.microsoft.com/office/drawing/2014/main" id="{32962741-9F9F-4322-91E6-23DF159725D9}"/>
                    </a:ext>
                  </a:extLst>
                </p14:cNvPr>
                <p14:cNvContentPartPr/>
                <p14:nvPr/>
              </p14:nvContentPartPr>
              <p14:xfrm>
                <a:off x="10243920" y="2562907"/>
                <a:ext cx="99720" cy="114480"/>
              </p14:xfrm>
            </p:contentPart>
          </mc:Choice>
          <mc:Fallback xmlns="">
            <p:pic>
              <p:nvPicPr>
                <p:cNvPr id="111" name="Freihand 110">
                  <a:extLst>
                    <a:ext uri="{FF2B5EF4-FFF2-40B4-BE49-F238E27FC236}">
                      <a16:creationId xmlns:a16="http://schemas.microsoft.com/office/drawing/2014/main" id="{32962741-9F9F-4322-91E6-23DF159725D9}"/>
                    </a:ext>
                  </a:extLst>
                </p:cNvPr>
                <p:cNvPicPr/>
                <p:nvPr/>
              </p:nvPicPr>
              <p:blipFill>
                <a:blip r:embed="rId137"/>
                <a:stretch>
                  <a:fillRect/>
                </a:stretch>
              </p:blipFill>
              <p:spPr>
                <a:xfrm>
                  <a:off x="10239600" y="2558587"/>
                  <a:ext cx="10836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112" name="Freihand 111">
                  <a:extLst>
                    <a:ext uri="{FF2B5EF4-FFF2-40B4-BE49-F238E27FC236}">
                      <a16:creationId xmlns:a16="http://schemas.microsoft.com/office/drawing/2014/main" id="{FD1EB12E-3D2D-424E-8F05-0376A4DEA6F0}"/>
                    </a:ext>
                  </a:extLst>
                </p14:cNvPr>
                <p14:cNvContentPartPr/>
                <p14:nvPr/>
              </p14:nvContentPartPr>
              <p14:xfrm>
                <a:off x="10332480" y="2559307"/>
                <a:ext cx="106560" cy="109800"/>
              </p14:xfrm>
            </p:contentPart>
          </mc:Choice>
          <mc:Fallback xmlns="">
            <p:pic>
              <p:nvPicPr>
                <p:cNvPr id="112" name="Freihand 111">
                  <a:extLst>
                    <a:ext uri="{FF2B5EF4-FFF2-40B4-BE49-F238E27FC236}">
                      <a16:creationId xmlns:a16="http://schemas.microsoft.com/office/drawing/2014/main" id="{FD1EB12E-3D2D-424E-8F05-0376A4DEA6F0}"/>
                    </a:ext>
                  </a:extLst>
                </p:cNvPr>
                <p:cNvPicPr/>
                <p:nvPr/>
              </p:nvPicPr>
              <p:blipFill>
                <a:blip r:embed="rId139"/>
                <a:stretch>
                  <a:fillRect/>
                </a:stretch>
              </p:blipFill>
              <p:spPr>
                <a:xfrm>
                  <a:off x="10328160" y="2554987"/>
                  <a:ext cx="1152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13" name="Freihand 112">
                  <a:extLst>
                    <a:ext uri="{FF2B5EF4-FFF2-40B4-BE49-F238E27FC236}">
                      <a16:creationId xmlns:a16="http://schemas.microsoft.com/office/drawing/2014/main" id="{C1FFC21E-0634-4447-A6F3-D181919B2438}"/>
                    </a:ext>
                  </a:extLst>
                </p14:cNvPr>
                <p14:cNvContentPartPr/>
                <p14:nvPr/>
              </p14:nvContentPartPr>
              <p14:xfrm>
                <a:off x="10464960" y="2535907"/>
                <a:ext cx="183960" cy="108720"/>
              </p14:xfrm>
            </p:contentPart>
          </mc:Choice>
          <mc:Fallback xmlns="">
            <p:pic>
              <p:nvPicPr>
                <p:cNvPr id="113" name="Freihand 112">
                  <a:extLst>
                    <a:ext uri="{FF2B5EF4-FFF2-40B4-BE49-F238E27FC236}">
                      <a16:creationId xmlns:a16="http://schemas.microsoft.com/office/drawing/2014/main" id="{C1FFC21E-0634-4447-A6F3-D181919B2438}"/>
                    </a:ext>
                  </a:extLst>
                </p:cNvPr>
                <p:cNvPicPr/>
                <p:nvPr/>
              </p:nvPicPr>
              <p:blipFill>
                <a:blip r:embed="rId141"/>
                <a:stretch>
                  <a:fillRect/>
                </a:stretch>
              </p:blipFill>
              <p:spPr>
                <a:xfrm>
                  <a:off x="10460640" y="2531587"/>
                  <a:ext cx="19260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14" name="Freihand 113">
                  <a:extLst>
                    <a:ext uri="{FF2B5EF4-FFF2-40B4-BE49-F238E27FC236}">
                      <a16:creationId xmlns:a16="http://schemas.microsoft.com/office/drawing/2014/main" id="{94284CEC-0B00-44F8-BD21-056E65C45906}"/>
                    </a:ext>
                  </a:extLst>
                </p14:cNvPr>
                <p14:cNvContentPartPr/>
                <p14:nvPr/>
              </p14:nvContentPartPr>
              <p14:xfrm>
                <a:off x="10669800" y="2425027"/>
                <a:ext cx="70560" cy="69120"/>
              </p14:xfrm>
            </p:contentPart>
          </mc:Choice>
          <mc:Fallback xmlns="">
            <p:pic>
              <p:nvPicPr>
                <p:cNvPr id="114" name="Freihand 113">
                  <a:extLst>
                    <a:ext uri="{FF2B5EF4-FFF2-40B4-BE49-F238E27FC236}">
                      <a16:creationId xmlns:a16="http://schemas.microsoft.com/office/drawing/2014/main" id="{94284CEC-0B00-44F8-BD21-056E65C45906}"/>
                    </a:ext>
                  </a:extLst>
                </p:cNvPr>
                <p:cNvPicPr/>
                <p:nvPr/>
              </p:nvPicPr>
              <p:blipFill>
                <a:blip r:embed="rId143"/>
                <a:stretch>
                  <a:fillRect/>
                </a:stretch>
              </p:blipFill>
              <p:spPr>
                <a:xfrm>
                  <a:off x="10665480" y="2420707"/>
                  <a:ext cx="7920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5" name="Freihand 114">
                  <a:extLst>
                    <a:ext uri="{FF2B5EF4-FFF2-40B4-BE49-F238E27FC236}">
                      <a16:creationId xmlns:a16="http://schemas.microsoft.com/office/drawing/2014/main" id="{758ED24F-9ED7-4E77-9243-FFA39FEE1DCC}"/>
                    </a:ext>
                  </a:extLst>
                </p14:cNvPr>
                <p14:cNvContentPartPr/>
                <p14:nvPr/>
              </p14:nvContentPartPr>
              <p14:xfrm>
                <a:off x="10871760" y="2441947"/>
                <a:ext cx="87120" cy="234000"/>
              </p14:xfrm>
            </p:contentPart>
          </mc:Choice>
          <mc:Fallback xmlns="">
            <p:pic>
              <p:nvPicPr>
                <p:cNvPr id="115" name="Freihand 114">
                  <a:extLst>
                    <a:ext uri="{FF2B5EF4-FFF2-40B4-BE49-F238E27FC236}">
                      <a16:creationId xmlns:a16="http://schemas.microsoft.com/office/drawing/2014/main" id="{758ED24F-9ED7-4E77-9243-FFA39FEE1DCC}"/>
                    </a:ext>
                  </a:extLst>
                </p:cNvPr>
                <p:cNvPicPr/>
                <p:nvPr/>
              </p:nvPicPr>
              <p:blipFill>
                <a:blip r:embed="rId145"/>
                <a:stretch>
                  <a:fillRect/>
                </a:stretch>
              </p:blipFill>
              <p:spPr>
                <a:xfrm>
                  <a:off x="10867440" y="2437627"/>
                  <a:ext cx="9576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6" name="Freihand 115">
                  <a:extLst>
                    <a:ext uri="{FF2B5EF4-FFF2-40B4-BE49-F238E27FC236}">
                      <a16:creationId xmlns:a16="http://schemas.microsoft.com/office/drawing/2014/main" id="{AFB3223B-DC69-488D-BDDA-99E405CF050B}"/>
                    </a:ext>
                  </a:extLst>
                </p14:cNvPr>
                <p14:cNvContentPartPr/>
                <p14:nvPr/>
              </p14:nvContentPartPr>
              <p14:xfrm>
                <a:off x="11009280" y="2476147"/>
                <a:ext cx="109440" cy="126000"/>
              </p14:xfrm>
            </p:contentPart>
          </mc:Choice>
          <mc:Fallback xmlns="">
            <p:pic>
              <p:nvPicPr>
                <p:cNvPr id="116" name="Freihand 115">
                  <a:extLst>
                    <a:ext uri="{FF2B5EF4-FFF2-40B4-BE49-F238E27FC236}">
                      <a16:creationId xmlns:a16="http://schemas.microsoft.com/office/drawing/2014/main" id="{AFB3223B-DC69-488D-BDDA-99E405CF050B}"/>
                    </a:ext>
                  </a:extLst>
                </p:cNvPr>
                <p:cNvPicPr/>
                <p:nvPr/>
              </p:nvPicPr>
              <p:blipFill>
                <a:blip r:embed="rId147"/>
                <a:stretch>
                  <a:fillRect/>
                </a:stretch>
              </p:blipFill>
              <p:spPr>
                <a:xfrm>
                  <a:off x="11004960" y="2471827"/>
                  <a:ext cx="11808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17" name="Freihand 116">
                  <a:extLst>
                    <a:ext uri="{FF2B5EF4-FFF2-40B4-BE49-F238E27FC236}">
                      <a16:creationId xmlns:a16="http://schemas.microsoft.com/office/drawing/2014/main" id="{00E81286-91C4-490F-93B0-A725EAAB05A4}"/>
                    </a:ext>
                  </a:extLst>
                </p14:cNvPr>
                <p14:cNvContentPartPr/>
                <p14:nvPr/>
              </p14:nvContentPartPr>
              <p14:xfrm>
                <a:off x="11161560" y="2537347"/>
                <a:ext cx="20160" cy="80280"/>
              </p14:xfrm>
            </p:contentPart>
          </mc:Choice>
          <mc:Fallback xmlns="">
            <p:pic>
              <p:nvPicPr>
                <p:cNvPr id="117" name="Freihand 116">
                  <a:extLst>
                    <a:ext uri="{FF2B5EF4-FFF2-40B4-BE49-F238E27FC236}">
                      <a16:creationId xmlns:a16="http://schemas.microsoft.com/office/drawing/2014/main" id="{00E81286-91C4-490F-93B0-A725EAAB05A4}"/>
                    </a:ext>
                  </a:extLst>
                </p:cNvPr>
                <p:cNvPicPr/>
                <p:nvPr/>
              </p:nvPicPr>
              <p:blipFill>
                <a:blip r:embed="rId149"/>
                <a:stretch>
                  <a:fillRect/>
                </a:stretch>
              </p:blipFill>
              <p:spPr>
                <a:xfrm>
                  <a:off x="11157240" y="2533027"/>
                  <a:ext cx="288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18" name="Freihand 117">
                  <a:extLst>
                    <a:ext uri="{FF2B5EF4-FFF2-40B4-BE49-F238E27FC236}">
                      <a16:creationId xmlns:a16="http://schemas.microsoft.com/office/drawing/2014/main" id="{A02BD727-F726-4B01-ACC5-0AE2E1A38CCF}"/>
                    </a:ext>
                  </a:extLst>
                </p14:cNvPr>
                <p14:cNvContentPartPr/>
                <p14:nvPr/>
              </p14:nvContentPartPr>
              <p14:xfrm>
                <a:off x="11175600" y="2479747"/>
                <a:ext cx="26280" cy="32040"/>
              </p14:xfrm>
            </p:contentPart>
          </mc:Choice>
          <mc:Fallback xmlns="">
            <p:pic>
              <p:nvPicPr>
                <p:cNvPr id="118" name="Freihand 117">
                  <a:extLst>
                    <a:ext uri="{FF2B5EF4-FFF2-40B4-BE49-F238E27FC236}">
                      <a16:creationId xmlns:a16="http://schemas.microsoft.com/office/drawing/2014/main" id="{A02BD727-F726-4B01-ACC5-0AE2E1A38CCF}"/>
                    </a:ext>
                  </a:extLst>
                </p:cNvPr>
                <p:cNvPicPr/>
                <p:nvPr/>
              </p:nvPicPr>
              <p:blipFill>
                <a:blip r:embed="rId151"/>
                <a:stretch>
                  <a:fillRect/>
                </a:stretch>
              </p:blipFill>
              <p:spPr>
                <a:xfrm>
                  <a:off x="11171280" y="2475427"/>
                  <a:ext cx="3492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19" name="Freihand 118">
                  <a:extLst>
                    <a:ext uri="{FF2B5EF4-FFF2-40B4-BE49-F238E27FC236}">
                      <a16:creationId xmlns:a16="http://schemas.microsoft.com/office/drawing/2014/main" id="{01D4CC23-05CA-4F4C-BA65-1277175D4568}"/>
                    </a:ext>
                  </a:extLst>
                </p14:cNvPr>
                <p14:cNvContentPartPr/>
                <p14:nvPr/>
              </p14:nvContentPartPr>
              <p14:xfrm>
                <a:off x="11201520" y="2423947"/>
                <a:ext cx="115560" cy="181800"/>
              </p14:xfrm>
            </p:contentPart>
          </mc:Choice>
          <mc:Fallback xmlns="">
            <p:pic>
              <p:nvPicPr>
                <p:cNvPr id="119" name="Freihand 118">
                  <a:extLst>
                    <a:ext uri="{FF2B5EF4-FFF2-40B4-BE49-F238E27FC236}">
                      <a16:creationId xmlns:a16="http://schemas.microsoft.com/office/drawing/2014/main" id="{01D4CC23-05CA-4F4C-BA65-1277175D4568}"/>
                    </a:ext>
                  </a:extLst>
                </p:cNvPr>
                <p:cNvPicPr/>
                <p:nvPr/>
              </p:nvPicPr>
              <p:blipFill>
                <a:blip r:embed="rId153"/>
                <a:stretch>
                  <a:fillRect/>
                </a:stretch>
              </p:blipFill>
              <p:spPr>
                <a:xfrm>
                  <a:off x="11197200" y="2419627"/>
                  <a:ext cx="12420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20" name="Freihand 119">
                  <a:extLst>
                    <a:ext uri="{FF2B5EF4-FFF2-40B4-BE49-F238E27FC236}">
                      <a16:creationId xmlns:a16="http://schemas.microsoft.com/office/drawing/2014/main" id="{CE64E559-70DF-4026-BC39-BFC402FF3D46}"/>
                    </a:ext>
                  </a:extLst>
                </p14:cNvPr>
                <p14:cNvContentPartPr/>
                <p14:nvPr/>
              </p14:nvContentPartPr>
              <p14:xfrm>
                <a:off x="11335800" y="2547427"/>
                <a:ext cx="61920" cy="13680"/>
              </p14:xfrm>
            </p:contentPart>
          </mc:Choice>
          <mc:Fallback xmlns="">
            <p:pic>
              <p:nvPicPr>
                <p:cNvPr id="120" name="Freihand 119">
                  <a:extLst>
                    <a:ext uri="{FF2B5EF4-FFF2-40B4-BE49-F238E27FC236}">
                      <a16:creationId xmlns:a16="http://schemas.microsoft.com/office/drawing/2014/main" id="{CE64E559-70DF-4026-BC39-BFC402FF3D46}"/>
                    </a:ext>
                  </a:extLst>
                </p:cNvPr>
                <p:cNvPicPr/>
                <p:nvPr/>
              </p:nvPicPr>
              <p:blipFill>
                <a:blip r:embed="rId155"/>
                <a:stretch>
                  <a:fillRect/>
                </a:stretch>
              </p:blipFill>
              <p:spPr>
                <a:xfrm>
                  <a:off x="11331480" y="2543107"/>
                  <a:ext cx="705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21" name="Freihand 120">
                  <a:extLst>
                    <a:ext uri="{FF2B5EF4-FFF2-40B4-BE49-F238E27FC236}">
                      <a16:creationId xmlns:a16="http://schemas.microsoft.com/office/drawing/2014/main" id="{30E00A30-1EB5-437A-B9A8-14756786B233}"/>
                    </a:ext>
                  </a:extLst>
                </p14:cNvPr>
                <p14:cNvContentPartPr/>
                <p14:nvPr/>
              </p14:nvContentPartPr>
              <p14:xfrm>
                <a:off x="11332200" y="2428987"/>
                <a:ext cx="23040" cy="190800"/>
              </p14:xfrm>
            </p:contentPart>
          </mc:Choice>
          <mc:Fallback xmlns="">
            <p:pic>
              <p:nvPicPr>
                <p:cNvPr id="121" name="Freihand 120">
                  <a:extLst>
                    <a:ext uri="{FF2B5EF4-FFF2-40B4-BE49-F238E27FC236}">
                      <a16:creationId xmlns:a16="http://schemas.microsoft.com/office/drawing/2014/main" id="{30E00A30-1EB5-437A-B9A8-14756786B233}"/>
                    </a:ext>
                  </a:extLst>
                </p:cNvPr>
                <p:cNvPicPr/>
                <p:nvPr/>
              </p:nvPicPr>
              <p:blipFill>
                <a:blip r:embed="rId157"/>
                <a:stretch>
                  <a:fillRect/>
                </a:stretch>
              </p:blipFill>
              <p:spPr>
                <a:xfrm>
                  <a:off x="11327880" y="2424667"/>
                  <a:ext cx="3168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22" name="Freihand 121">
                  <a:extLst>
                    <a:ext uri="{FF2B5EF4-FFF2-40B4-BE49-F238E27FC236}">
                      <a16:creationId xmlns:a16="http://schemas.microsoft.com/office/drawing/2014/main" id="{8505CBBA-6282-49DA-A9D4-59DA92D208CB}"/>
                    </a:ext>
                  </a:extLst>
                </p14:cNvPr>
                <p14:cNvContentPartPr/>
                <p14:nvPr/>
              </p14:nvContentPartPr>
              <p14:xfrm>
                <a:off x="11318520" y="2539507"/>
                <a:ext cx="71280" cy="9360"/>
              </p14:xfrm>
            </p:contentPart>
          </mc:Choice>
          <mc:Fallback xmlns="">
            <p:pic>
              <p:nvPicPr>
                <p:cNvPr id="122" name="Freihand 121">
                  <a:extLst>
                    <a:ext uri="{FF2B5EF4-FFF2-40B4-BE49-F238E27FC236}">
                      <a16:creationId xmlns:a16="http://schemas.microsoft.com/office/drawing/2014/main" id="{8505CBBA-6282-49DA-A9D4-59DA92D208CB}"/>
                    </a:ext>
                  </a:extLst>
                </p:cNvPr>
                <p:cNvPicPr/>
                <p:nvPr/>
              </p:nvPicPr>
              <p:blipFill>
                <a:blip r:embed="rId159"/>
                <a:stretch>
                  <a:fillRect/>
                </a:stretch>
              </p:blipFill>
              <p:spPr>
                <a:xfrm>
                  <a:off x="11314200" y="2535187"/>
                  <a:ext cx="799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23" name="Freihand 122">
                  <a:extLst>
                    <a:ext uri="{FF2B5EF4-FFF2-40B4-BE49-F238E27FC236}">
                      <a16:creationId xmlns:a16="http://schemas.microsoft.com/office/drawing/2014/main" id="{213D0A67-29A5-4C39-BFF2-02F9C658D6C7}"/>
                    </a:ext>
                  </a:extLst>
                </p14:cNvPr>
                <p14:cNvContentPartPr/>
                <p14:nvPr/>
              </p14:nvContentPartPr>
              <p14:xfrm>
                <a:off x="11406720" y="2547067"/>
                <a:ext cx="83880" cy="19800"/>
              </p14:xfrm>
            </p:contentPart>
          </mc:Choice>
          <mc:Fallback xmlns="">
            <p:pic>
              <p:nvPicPr>
                <p:cNvPr id="123" name="Freihand 122">
                  <a:extLst>
                    <a:ext uri="{FF2B5EF4-FFF2-40B4-BE49-F238E27FC236}">
                      <a16:creationId xmlns:a16="http://schemas.microsoft.com/office/drawing/2014/main" id="{213D0A67-29A5-4C39-BFF2-02F9C658D6C7}"/>
                    </a:ext>
                  </a:extLst>
                </p:cNvPr>
                <p:cNvPicPr/>
                <p:nvPr/>
              </p:nvPicPr>
              <p:blipFill>
                <a:blip r:embed="rId161"/>
                <a:stretch>
                  <a:fillRect/>
                </a:stretch>
              </p:blipFill>
              <p:spPr>
                <a:xfrm>
                  <a:off x="11402400" y="2542747"/>
                  <a:ext cx="925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4" name="Freihand 123">
                  <a:extLst>
                    <a:ext uri="{FF2B5EF4-FFF2-40B4-BE49-F238E27FC236}">
                      <a16:creationId xmlns:a16="http://schemas.microsoft.com/office/drawing/2014/main" id="{24D120F3-2608-4B2D-AD42-16E6716ACB8F}"/>
                    </a:ext>
                  </a:extLst>
                </p14:cNvPr>
                <p14:cNvContentPartPr/>
                <p14:nvPr/>
              </p14:nvContentPartPr>
              <p14:xfrm>
                <a:off x="11480880" y="2447347"/>
                <a:ext cx="69840" cy="155160"/>
              </p14:xfrm>
            </p:contentPart>
          </mc:Choice>
          <mc:Fallback xmlns="">
            <p:pic>
              <p:nvPicPr>
                <p:cNvPr id="124" name="Freihand 123">
                  <a:extLst>
                    <a:ext uri="{FF2B5EF4-FFF2-40B4-BE49-F238E27FC236}">
                      <a16:creationId xmlns:a16="http://schemas.microsoft.com/office/drawing/2014/main" id="{24D120F3-2608-4B2D-AD42-16E6716ACB8F}"/>
                    </a:ext>
                  </a:extLst>
                </p:cNvPr>
                <p:cNvPicPr/>
                <p:nvPr/>
              </p:nvPicPr>
              <p:blipFill>
                <a:blip r:embed="rId163"/>
                <a:stretch>
                  <a:fillRect/>
                </a:stretch>
              </p:blipFill>
              <p:spPr>
                <a:xfrm>
                  <a:off x="11476560" y="2443027"/>
                  <a:ext cx="7848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5" name="Freihand 124">
                  <a:extLst>
                    <a:ext uri="{FF2B5EF4-FFF2-40B4-BE49-F238E27FC236}">
                      <a16:creationId xmlns:a16="http://schemas.microsoft.com/office/drawing/2014/main" id="{7CD290A5-16B4-453F-BDEC-758E40CEA466}"/>
                    </a:ext>
                  </a:extLst>
                </p14:cNvPr>
                <p14:cNvContentPartPr/>
                <p14:nvPr/>
              </p14:nvContentPartPr>
              <p14:xfrm>
                <a:off x="11539920" y="2510707"/>
                <a:ext cx="117360" cy="89640"/>
              </p14:xfrm>
            </p:contentPart>
          </mc:Choice>
          <mc:Fallback xmlns="">
            <p:pic>
              <p:nvPicPr>
                <p:cNvPr id="125" name="Freihand 124">
                  <a:extLst>
                    <a:ext uri="{FF2B5EF4-FFF2-40B4-BE49-F238E27FC236}">
                      <a16:creationId xmlns:a16="http://schemas.microsoft.com/office/drawing/2014/main" id="{7CD290A5-16B4-453F-BDEC-758E40CEA466}"/>
                    </a:ext>
                  </a:extLst>
                </p:cNvPr>
                <p:cNvPicPr/>
                <p:nvPr/>
              </p:nvPicPr>
              <p:blipFill>
                <a:blip r:embed="rId165"/>
                <a:stretch>
                  <a:fillRect/>
                </a:stretch>
              </p:blipFill>
              <p:spPr>
                <a:xfrm>
                  <a:off x="11535600" y="2506387"/>
                  <a:ext cx="12600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6" name="Freihand 125">
                  <a:extLst>
                    <a:ext uri="{FF2B5EF4-FFF2-40B4-BE49-F238E27FC236}">
                      <a16:creationId xmlns:a16="http://schemas.microsoft.com/office/drawing/2014/main" id="{E6A6291D-807A-417E-AA14-2281CA3CD74E}"/>
                    </a:ext>
                  </a:extLst>
                </p14:cNvPr>
                <p14:cNvContentPartPr/>
                <p14:nvPr/>
              </p14:nvContentPartPr>
              <p14:xfrm>
                <a:off x="11659080" y="2411707"/>
                <a:ext cx="150840" cy="178200"/>
              </p14:xfrm>
            </p:contentPart>
          </mc:Choice>
          <mc:Fallback xmlns="">
            <p:pic>
              <p:nvPicPr>
                <p:cNvPr id="126" name="Freihand 125">
                  <a:extLst>
                    <a:ext uri="{FF2B5EF4-FFF2-40B4-BE49-F238E27FC236}">
                      <a16:creationId xmlns:a16="http://schemas.microsoft.com/office/drawing/2014/main" id="{E6A6291D-807A-417E-AA14-2281CA3CD74E}"/>
                    </a:ext>
                  </a:extLst>
                </p:cNvPr>
                <p:cNvPicPr/>
                <p:nvPr/>
              </p:nvPicPr>
              <p:blipFill>
                <a:blip r:embed="rId167"/>
                <a:stretch>
                  <a:fillRect/>
                </a:stretch>
              </p:blipFill>
              <p:spPr>
                <a:xfrm>
                  <a:off x="11654760" y="2407387"/>
                  <a:ext cx="1594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7" name="Freihand 126">
                  <a:extLst>
                    <a:ext uri="{FF2B5EF4-FFF2-40B4-BE49-F238E27FC236}">
                      <a16:creationId xmlns:a16="http://schemas.microsoft.com/office/drawing/2014/main" id="{750AC703-5EF4-436F-8296-DD6D1A53CAC4}"/>
                    </a:ext>
                  </a:extLst>
                </p14:cNvPr>
                <p14:cNvContentPartPr/>
                <p14:nvPr/>
              </p14:nvContentPartPr>
              <p14:xfrm>
                <a:off x="11804160" y="2433667"/>
                <a:ext cx="360" cy="360"/>
              </p14:xfrm>
            </p:contentPart>
          </mc:Choice>
          <mc:Fallback xmlns="">
            <p:pic>
              <p:nvPicPr>
                <p:cNvPr id="127" name="Freihand 126">
                  <a:extLst>
                    <a:ext uri="{FF2B5EF4-FFF2-40B4-BE49-F238E27FC236}">
                      <a16:creationId xmlns:a16="http://schemas.microsoft.com/office/drawing/2014/main" id="{750AC703-5EF4-436F-8296-DD6D1A53CAC4}"/>
                    </a:ext>
                  </a:extLst>
                </p:cNvPr>
                <p:cNvPicPr/>
                <p:nvPr/>
              </p:nvPicPr>
              <p:blipFill>
                <a:blip r:embed="rId47"/>
                <a:stretch>
                  <a:fillRect/>
                </a:stretch>
              </p:blipFill>
              <p:spPr>
                <a:xfrm>
                  <a:off x="11799840" y="24293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28" name="Freihand 127">
                  <a:extLst>
                    <a:ext uri="{FF2B5EF4-FFF2-40B4-BE49-F238E27FC236}">
                      <a16:creationId xmlns:a16="http://schemas.microsoft.com/office/drawing/2014/main" id="{AC1283BD-40A3-4410-BAA9-0C950B5590D2}"/>
                    </a:ext>
                  </a:extLst>
                </p14:cNvPr>
                <p14:cNvContentPartPr/>
                <p14:nvPr/>
              </p14:nvContentPartPr>
              <p14:xfrm>
                <a:off x="11810280" y="2507467"/>
                <a:ext cx="206640" cy="283680"/>
              </p14:xfrm>
            </p:contentPart>
          </mc:Choice>
          <mc:Fallback xmlns="">
            <p:pic>
              <p:nvPicPr>
                <p:cNvPr id="128" name="Freihand 127">
                  <a:extLst>
                    <a:ext uri="{FF2B5EF4-FFF2-40B4-BE49-F238E27FC236}">
                      <a16:creationId xmlns:a16="http://schemas.microsoft.com/office/drawing/2014/main" id="{AC1283BD-40A3-4410-BAA9-0C950B5590D2}"/>
                    </a:ext>
                  </a:extLst>
                </p:cNvPr>
                <p:cNvPicPr/>
                <p:nvPr/>
              </p:nvPicPr>
              <p:blipFill>
                <a:blip r:embed="rId170"/>
                <a:stretch>
                  <a:fillRect/>
                </a:stretch>
              </p:blipFill>
              <p:spPr>
                <a:xfrm>
                  <a:off x="11805960" y="2503147"/>
                  <a:ext cx="21528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29" name="Freihand 128">
                  <a:extLst>
                    <a:ext uri="{FF2B5EF4-FFF2-40B4-BE49-F238E27FC236}">
                      <a16:creationId xmlns:a16="http://schemas.microsoft.com/office/drawing/2014/main" id="{8768ED8F-0ABA-4891-BE9D-D1C9D315B9D7}"/>
                    </a:ext>
                  </a:extLst>
                </p14:cNvPr>
                <p14:cNvContentPartPr/>
                <p14:nvPr/>
              </p14:nvContentPartPr>
              <p14:xfrm>
                <a:off x="11629920" y="2363107"/>
                <a:ext cx="15120" cy="14760"/>
              </p14:xfrm>
            </p:contentPart>
          </mc:Choice>
          <mc:Fallback xmlns="">
            <p:pic>
              <p:nvPicPr>
                <p:cNvPr id="129" name="Freihand 128">
                  <a:extLst>
                    <a:ext uri="{FF2B5EF4-FFF2-40B4-BE49-F238E27FC236}">
                      <a16:creationId xmlns:a16="http://schemas.microsoft.com/office/drawing/2014/main" id="{8768ED8F-0ABA-4891-BE9D-D1C9D315B9D7}"/>
                    </a:ext>
                  </a:extLst>
                </p:cNvPr>
                <p:cNvPicPr/>
                <p:nvPr/>
              </p:nvPicPr>
              <p:blipFill>
                <a:blip r:embed="rId172"/>
                <a:stretch>
                  <a:fillRect/>
                </a:stretch>
              </p:blipFill>
              <p:spPr>
                <a:xfrm>
                  <a:off x="11625600" y="2358787"/>
                  <a:ext cx="2376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30" name="Freihand 129">
                  <a:extLst>
                    <a:ext uri="{FF2B5EF4-FFF2-40B4-BE49-F238E27FC236}">
                      <a16:creationId xmlns:a16="http://schemas.microsoft.com/office/drawing/2014/main" id="{55D09C7F-4E07-4551-92B5-09A99ECBB05D}"/>
                    </a:ext>
                  </a:extLst>
                </p14:cNvPr>
                <p14:cNvContentPartPr/>
                <p14:nvPr/>
              </p14:nvContentPartPr>
              <p14:xfrm>
                <a:off x="11660160" y="2332867"/>
                <a:ext cx="41760" cy="25200"/>
              </p14:xfrm>
            </p:contentPart>
          </mc:Choice>
          <mc:Fallback xmlns="">
            <p:pic>
              <p:nvPicPr>
                <p:cNvPr id="130" name="Freihand 129">
                  <a:extLst>
                    <a:ext uri="{FF2B5EF4-FFF2-40B4-BE49-F238E27FC236}">
                      <a16:creationId xmlns:a16="http://schemas.microsoft.com/office/drawing/2014/main" id="{55D09C7F-4E07-4551-92B5-09A99ECBB05D}"/>
                    </a:ext>
                  </a:extLst>
                </p:cNvPr>
                <p:cNvPicPr/>
                <p:nvPr/>
              </p:nvPicPr>
              <p:blipFill>
                <a:blip r:embed="rId174"/>
                <a:stretch>
                  <a:fillRect/>
                </a:stretch>
              </p:blipFill>
              <p:spPr>
                <a:xfrm>
                  <a:off x="11655840" y="2328547"/>
                  <a:ext cx="5040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31" name="Freihand 130">
                  <a:extLst>
                    <a:ext uri="{FF2B5EF4-FFF2-40B4-BE49-F238E27FC236}">
                      <a16:creationId xmlns:a16="http://schemas.microsoft.com/office/drawing/2014/main" id="{CA80FBAB-1024-4757-8DFD-D921748B2709}"/>
                    </a:ext>
                  </a:extLst>
                </p14:cNvPr>
                <p14:cNvContentPartPr/>
                <p14:nvPr/>
              </p14:nvContentPartPr>
              <p14:xfrm>
                <a:off x="11965800" y="2377867"/>
                <a:ext cx="156960" cy="393840"/>
              </p14:xfrm>
            </p:contentPart>
          </mc:Choice>
          <mc:Fallback xmlns="">
            <p:pic>
              <p:nvPicPr>
                <p:cNvPr id="131" name="Freihand 130">
                  <a:extLst>
                    <a:ext uri="{FF2B5EF4-FFF2-40B4-BE49-F238E27FC236}">
                      <a16:creationId xmlns:a16="http://schemas.microsoft.com/office/drawing/2014/main" id="{CA80FBAB-1024-4757-8DFD-D921748B2709}"/>
                    </a:ext>
                  </a:extLst>
                </p:cNvPr>
                <p:cNvPicPr/>
                <p:nvPr/>
              </p:nvPicPr>
              <p:blipFill>
                <a:blip r:embed="rId176"/>
                <a:stretch>
                  <a:fillRect/>
                </a:stretch>
              </p:blipFill>
              <p:spPr>
                <a:xfrm>
                  <a:off x="11961480" y="2373547"/>
                  <a:ext cx="165600" cy="402480"/>
                </a:xfrm>
                <a:prstGeom prst="rect">
                  <a:avLst/>
                </a:prstGeom>
              </p:spPr>
            </p:pic>
          </mc:Fallback>
        </mc:AlternateContent>
      </p:grpSp>
      <p:grpSp>
        <p:nvGrpSpPr>
          <p:cNvPr id="135" name="Gruppieren 134">
            <a:extLst>
              <a:ext uri="{FF2B5EF4-FFF2-40B4-BE49-F238E27FC236}">
                <a16:creationId xmlns:a16="http://schemas.microsoft.com/office/drawing/2014/main" id="{B13C4DF2-DCA1-4CB8-AF10-FAF919C8789D}"/>
              </a:ext>
            </a:extLst>
          </p:cNvPr>
          <p:cNvGrpSpPr/>
          <p:nvPr/>
        </p:nvGrpSpPr>
        <p:grpSpPr>
          <a:xfrm>
            <a:off x="10039800" y="2866747"/>
            <a:ext cx="461520" cy="290520"/>
            <a:chOff x="10039800" y="2866747"/>
            <a:chExt cx="461520" cy="290520"/>
          </a:xfrm>
        </p:grpSpPr>
        <mc:AlternateContent xmlns:mc="http://schemas.openxmlformats.org/markup-compatibility/2006" xmlns:p14="http://schemas.microsoft.com/office/powerpoint/2010/main">
          <mc:Choice Requires="p14">
            <p:contentPart p14:bwMode="auto" r:id="rId177">
              <p14:nvContentPartPr>
                <p14:cNvPr id="132" name="Freihand 131">
                  <a:extLst>
                    <a:ext uri="{FF2B5EF4-FFF2-40B4-BE49-F238E27FC236}">
                      <a16:creationId xmlns:a16="http://schemas.microsoft.com/office/drawing/2014/main" id="{5BFFAD30-1F3A-4235-BAFB-2FA8130CB5F1}"/>
                    </a:ext>
                  </a:extLst>
                </p14:cNvPr>
                <p14:cNvContentPartPr/>
                <p14:nvPr/>
              </p14:nvContentPartPr>
              <p14:xfrm>
                <a:off x="10039800" y="3022627"/>
                <a:ext cx="297360" cy="106200"/>
              </p14:xfrm>
            </p:contentPart>
          </mc:Choice>
          <mc:Fallback xmlns="">
            <p:pic>
              <p:nvPicPr>
                <p:cNvPr id="132" name="Freihand 131">
                  <a:extLst>
                    <a:ext uri="{FF2B5EF4-FFF2-40B4-BE49-F238E27FC236}">
                      <a16:creationId xmlns:a16="http://schemas.microsoft.com/office/drawing/2014/main" id="{5BFFAD30-1F3A-4235-BAFB-2FA8130CB5F1}"/>
                    </a:ext>
                  </a:extLst>
                </p:cNvPr>
                <p:cNvPicPr/>
                <p:nvPr/>
              </p:nvPicPr>
              <p:blipFill>
                <a:blip r:embed="rId178"/>
                <a:stretch>
                  <a:fillRect/>
                </a:stretch>
              </p:blipFill>
              <p:spPr>
                <a:xfrm>
                  <a:off x="10035480" y="3018307"/>
                  <a:ext cx="3060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33" name="Freihand 132">
                  <a:extLst>
                    <a:ext uri="{FF2B5EF4-FFF2-40B4-BE49-F238E27FC236}">
                      <a16:creationId xmlns:a16="http://schemas.microsoft.com/office/drawing/2014/main" id="{470913E9-E92D-42AD-927C-CAF651A9CE28}"/>
                    </a:ext>
                  </a:extLst>
                </p14:cNvPr>
                <p14:cNvContentPartPr/>
                <p14:nvPr/>
              </p14:nvContentPartPr>
              <p14:xfrm>
                <a:off x="10485480" y="2866747"/>
                <a:ext cx="15840" cy="159480"/>
              </p14:xfrm>
            </p:contentPart>
          </mc:Choice>
          <mc:Fallback xmlns="">
            <p:pic>
              <p:nvPicPr>
                <p:cNvPr id="133" name="Freihand 132">
                  <a:extLst>
                    <a:ext uri="{FF2B5EF4-FFF2-40B4-BE49-F238E27FC236}">
                      <a16:creationId xmlns:a16="http://schemas.microsoft.com/office/drawing/2014/main" id="{470913E9-E92D-42AD-927C-CAF651A9CE28}"/>
                    </a:ext>
                  </a:extLst>
                </p:cNvPr>
                <p:cNvPicPr/>
                <p:nvPr/>
              </p:nvPicPr>
              <p:blipFill>
                <a:blip r:embed="rId180"/>
                <a:stretch>
                  <a:fillRect/>
                </a:stretch>
              </p:blipFill>
              <p:spPr>
                <a:xfrm>
                  <a:off x="10481160" y="2862427"/>
                  <a:ext cx="2448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34" name="Freihand 133">
                  <a:extLst>
                    <a:ext uri="{FF2B5EF4-FFF2-40B4-BE49-F238E27FC236}">
                      <a16:creationId xmlns:a16="http://schemas.microsoft.com/office/drawing/2014/main" id="{0BD6D0F4-A0AF-461F-B8FE-72BD4A1CCFB0}"/>
                    </a:ext>
                  </a:extLst>
                </p14:cNvPr>
                <p14:cNvContentPartPr/>
                <p14:nvPr/>
              </p14:nvContentPartPr>
              <p14:xfrm>
                <a:off x="10476480" y="3146107"/>
                <a:ext cx="6120" cy="11160"/>
              </p14:xfrm>
            </p:contentPart>
          </mc:Choice>
          <mc:Fallback xmlns="">
            <p:pic>
              <p:nvPicPr>
                <p:cNvPr id="134" name="Freihand 133">
                  <a:extLst>
                    <a:ext uri="{FF2B5EF4-FFF2-40B4-BE49-F238E27FC236}">
                      <a16:creationId xmlns:a16="http://schemas.microsoft.com/office/drawing/2014/main" id="{0BD6D0F4-A0AF-461F-B8FE-72BD4A1CCFB0}"/>
                    </a:ext>
                  </a:extLst>
                </p:cNvPr>
                <p:cNvPicPr/>
                <p:nvPr/>
              </p:nvPicPr>
              <p:blipFill>
                <a:blip r:embed="rId182"/>
                <a:stretch>
                  <a:fillRect/>
                </a:stretch>
              </p:blipFill>
              <p:spPr>
                <a:xfrm>
                  <a:off x="10472160" y="3141787"/>
                  <a:ext cx="14760" cy="19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3">
            <p14:nvContentPartPr>
              <p14:cNvPr id="12" name="Freihand 11">
                <a:extLst>
                  <a:ext uri="{FF2B5EF4-FFF2-40B4-BE49-F238E27FC236}">
                    <a16:creationId xmlns:a16="http://schemas.microsoft.com/office/drawing/2014/main" id="{151E9D6C-2E51-4A48-A7B1-CECD6F86A1AF}"/>
                  </a:ext>
                </a:extLst>
              </p14:cNvPr>
              <p14:cNvContentPartPr/>
              <p14:nvPr/>
            </p14:nvContentPartPr>
            <p14:xfrm>
              <a:off x="101280" y="4855747"/>
              <a:ext cx="291240" cy="57600"/>
            </p14:xfrm>
          </p:contentPart>
        </mc:Choice>
        <mc:Fallback>
          <p:pic>
            <p:nvPicPr>
              <p:cNvPr id="12" name="Freihand 11">
                <a:extLst>
                  <a:ext uri="{FF2B5EF4-FFF2-40B4-BE49-F238E27FC236}">
                    <a16:creationId xmlns:a16="http://schemas.microsoft.com/office/drawing/2014/main" id="{151E9D6C-2E51-4A48-A7B1-CECD6F86A1AF}"/>
                  </a:ext>
                </a:extLst>
              </p:cNvPr>
              <p:cNvPicPr/>
              <p:nvPr/>
            </p:nvPicPr>
            <p:blipFill>
              <a:blip r:embed="rId184"/>
              <a:stretch>
                <a:fillRect/>
              </a:stretch>
            </p:blipFill>
            <p:spPr>
              <a:xfrm>
                <a:off x="96960" y="4851427"/>
                <a:ext cx="29988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56" name="Freihand 55">
                <a:extLst>
                  <a:ext uri="{FF2B5EF4-FFF2-40B4-BE49-F238E27FC236}">
                    <a16:creationId xmlns:a16="http://schemas.microsoft.com/office/drawing/2014/main" id="{4C0C07A4-E279-4F72-A88A-B3EE537A7292}"/>
                  </a:ext>
                </a:extLst>
              </p14:cNvPr>
              <p14:cNvContentPartPr/>
              <p14:nvPr/>
            </p14:nvContentPartPr>
            <p14:xfrm>
              <a:off x="2231040" y="4686187"/>
              <a:ext cx="274680" cy="707760"/>
            </p14:xfrm>
          </p:contentPart>
        </mc:Choice>
        <mc:Fallback>
          <p:pic>
            <p:nvPicPr>
              <p:cNvPr id="56" name="Freihand 55">
                <a:extLst>
                  <a:ext uri="{FF2B5EF4-FFF2-40B4-BE49-F238E27FC236}">
                    <a16:creationId xmlns:a16="http://schemas.microsoft.com/office/drawing/2014/main" id="{4C0C07A4-E279-4F72-A88A-B3EE537A7292}"/>
                  </a:ext>
                </a:extLst>
              </p:cNvPr>
              <p:cNvPicPr/>
              <p:nvPr/>
            </p:nvPicPr>
            <p:blipFill>
              <a:blip r:embed="rId186"/>
              <a:stretch>
                <a:fillRect/>
              </a:stretch>
            </p:blipFill>
            <p:spPr>
              <a:xfrm>
                <a:off x="2226720" y="4681867"/>
                <a:ext cx="283320" cy="7164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68" name="Freihand 67">
                <a:extLst>
                  <a:ext uri="{FF2B5EF4-FFF2-40B4-BE49-F238E27FC236}">
                    <a16:creationId xmlns:a16="http://schemas.microsoft.com/office/drawing/2014/main" id="{A04D7715-A933-484D-95B3-9C5812C5A434}"/>
                  </a:ext>
                </a:extLst>
              </p14:cNvPr>
              <p14:cNvContentPartPr/>
              <p14:nvPr/>
            </p14:nvContentPartPr>
            <p14:xfrm>
              <a:off x="7182840" y="2152867"/>
              <a:ext cx="939960" cy="3913560"/>
            </p14:xfrm>
          </p:contentPart>
        </mc:Choice>
        <mc:Fallback>
          <p:pic>
            <p:nvPicPr>
              <p:cNvPr id="68" name="Freihand 67">
                <a:extLst>
                  <a:ext uri="{FF2B5EF4-FFF2-40B4-BE49-F238E27FC236}">
                    <a16:creationId xmlns:a16="http://schemas.microsoft.com/office/drawing/2014/main" id="{A04D7715-A933-484D-95B3-9C5812C5A434}"/>
                  </a:ext>
                </a:extLst>
              </p:cNvPr>
              <p:cNvPicPr/>
              <p:nvPr/>
            </p:nvPicPr>
            <p:blipFill>
              <a:blip r:embed="rId188"/>
              <a:stretch>
                <a:fillRect/>
              </a:stretch>
            </p:blipFill>
            <p:spPr>
              <a:xfrm>
                <a:off x="7178520" y="2148547"/>
                <a:ext cx="948600" cy="3922200"/>
              </a:xfrm>
              <a:prstGeom prst="rect">
                <a:avLst/>
              </a:prstGeom>
            </p:spPr>
          </p:pic>
        </mc:Fallback>
      </mc:AlternateContent>
    </p:spTree>
    <p:extLst>
      <p:ext uri="{BB962C8B-B14F-4D97-AF65-F5344CB8AC3E}">
        <p14:creationId xmlns:p14="http://schemas.microsoft.com/office/powerpoint/2010/main" val="3695180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3" grpId="0"/>
      <p:bldP spid="14" grpId="0"/>
      <p:bldP spid="15" grpId="0"/>
      <p:bldP spid="27" grpId="0"/>
      <p:bldP spid="28" grpId="0"/>
      <p:bldP spid="29" grpId="0"/>
      <p:bldP spid="35" grpId="0"/>
      <p:bldP spid="2" grpId="0"/>
      <p:bldP spid="36" grpId="0"/>
      <p:bldP spid="37" grpId="0"/>
      <p:bldP spid="38" grpId="0"/>
      <p:bldP spid="41" grpId="0"/>
      <p:bldP spid="42" grpId="0"/>
      <p:bldP spid="3" grpId="0"/>
      <p:bldP spid="45" grpId="0"/>
      <p:bldP spid="43" grpId="0"/>
      <p:bldP spid="46" grpId="0"/>
      <p:bldP spid="47" grpId="0"/>
      <p:bldP spid="48" grpId="0"/>
      <p:bldP spid="49" grpId="0"/>
      <p:bldP spid="50" grpId="0"/>
      <p:bldP spid="51"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feld 43">
            <a:extLst>
              <a:ext uri="{FF2B5EF4-FFF2-40B4-BE49-F238E27FC236}">
                <a16:creationId xmlns:a16="http://schemas.microsoft.com/office/drawing/2014/main" id="{1A22598E-5425-4A36-864D-2F46D2F31408}"/>
              </a:ext>
            </a:extLst>
          </p:cNvPr>
          <p:cNvSpPr txBox="1">
            <a:spLocks/>
          </p:cNvSpPr>
          <p:nvPr/>
        </p:nvSpPr>
        <p:spPr>
          <a:xfrm>
            <a:off x="1847528" y="116712"/>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46" name="TextBox 39">
            <a:extLst>
              <a:ext uri="{FF2B5EF4-FFF2-40B4-BE49-F238E27FC236}">
                <a16:creationId xmlns:a16="http://schemas.microsoft.com/office/drawing/2014/main" id="{F5DE82FD-E3DD-4E0B-AEA7-F13746C2B8D5}"/>
              </a:ext>
            </a:extLst>
          </p:cNvPr>
          <p:cNvSpPr txBox="1"/>
          <p:nvPr/>
        </p:nvSpPr>
        <p:spPr>
          <a:xfrm>
            <a:off x="39330" y="755073"/>
            <a:ext cx="12088760" cy="997527"/>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Times New Roman" panose="02020603050405020304" pitchFamily="18" charset="0"/>
                <a:cs typeface="Times New Roman" panose="02020603050405020304" pitchFamily="18" charset="0"/>
              </a:rPr>
              <a:t>Aufgrund</a:t>
            </a:r>
            <a:r>
              <a:rPr lang="en-US" dirty="0">
                <a:latin typeface="Times New Roman" panose="02020603050405020304" pitchFamily="18" charset="0"/>
                <a:cs typeface="Times New Roman" panose="02020603050405020304" pitchFamily="18" charset="0"/>
              </a:rPr>
              <a:t> der </a:t>
            </a:r>
            <a:r>
              <a:rPr lang="en-US" dirty="0" err="1">
                <a:latin typeface="Times New Roman" panose="02020603050405020304" pitchFamily="18" charset="0"/>
                <a:cs typeface="Times New Roman" panose="02020603050405020304" pitchFamily="18" charset="0"/>
              </a:rPr>
              <a:t>sehr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strikten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Annahmen</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dem</a:t>
            </a:r>
            <a:r>
              <a:rPr lang="en-US" dirty="0">
                <a:latin typeface="Times New Roman" panose="02020603050405020304" pitchFamily="18" charset="0"/>
                <a:cs typeface="Times New Roman" panose="02020603050405020304" pitchFamily="18" charset="0"/>
              </a:rPr>
              <a:t> Modell und </a:t>
            </a:r>
            <a:r>
              <a:rPr lang="en-US" dirty="0" err="1">
                <a:latin typeface="Times New Roman" panose="02020603050405020304" pitchFamily="18" charset="0"/>
                <a:cs typeface="Times New Roman" panose="02020603050405020304" pitchFamily="18" charset="0"/>
              </a:rPr>
              <a:t>dem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einfachen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funktionalen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Zusammenhang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über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lineare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Produktionsfunktion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erscheint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auch</a:t>
            </a:r>
            <a:r>
              <a:rPr lang="en-US" dirty="0">
                <a:latin typeface="Times New Roman" panose="02020603050405020304" pitchFamily="18" charset="0"/>
                <a:cs typeface="Times New Roman" panose="02020603050405020304" pitchFamily="18" charset="0"/>
              </a:rPr>
              <a:t> das Modell </a:t>
            </a:r>
            <a:r>
              <a:rPr lang="en-US" dirty="0" err="1">
                <a:latin typeface="Times New Roman" panose="02020603050405020304" pitchFamily="18" charset="0"/>
                <a:cs typeface="Times New Roman" panose="02020603050405020304" pitchFamily="18" charset="0"/>
              </a:rPr>
              <a:t>sehr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einfach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Unterschätzen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aber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nicht</a:t>
            </a:r>
            <a:r>
              <a:rPr lang="en-US" dirty="0">
                <a:latin typeface="Times New Roman" panose="02020603050405020304" pitchFamily="18" charset="0"/>
                <a:cs typeface="Times New Roman" panose="02020603050405020304" pitchFamily="18" charset="0"/>
              </a:rPr>
              <a:t> die </a:t>
            </a:r>
            <a:r>
              <a:rPr lang="en-US" dirty="0" err="1">
                <a:latin typeface="Times New Roman" panose="02020603050405020304" pitchFamily="18" charset="0"/>
                <a:cs typeface="Times New Roman" panose="02020603050405020304" pitchFamily="18" charset="0"/>
              </a:rPr>
              <a:t>Schwierigkeit</a:t>
            </a:r>
            <a:r>
              <a:rPr lang="en-US" dirty="0">
                <a:latin typeface="Times New Roman" panose="02020603050405020304" pitchFamily="18" charset="0"/>
                <a:cs typeface="Times New Roman" panose="02020603050405020304" pitchFamily="18" charset="0"/>
              </a:rPr>
              <a:t>, die </a:t>
            </a:r>
            <a:r>
              <a:rPr lang="en-US" dirty="0" err="1">
                <a:latin typeface="Times New Roman" panose="02020603050405020304" pitchFamily="18" charset="0"/>
                <a:cs typeface="Times New Roman" panose="02020603050405020304" pitchFamily="18" charset="0"/>
              </a:rPr>
              <a:t>dahinter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steht</a:t>
            </a:r>
            <a:endParaRPr lang="en-US" dirty="0">
              <a:latin typeface="Times New Roman" panose="02020603050405020304" pitchFamily="18" charset="0"/>
              <a:cs typeface="Times New Roman" panose="02020603050405020304" pitchFamily="18" charset="0"/>
            </a:endParaRPr>
          </a:p>
        </p:txBody>
      </p:sp>
      <p:sp>
        <p:nvSpPr>
          <p:cNvPr id="47" name="TextBox 39">
            <a:extLst>
              <a:ext uri="{FF2B5EF4-FFF2-40B4-BE49-F238E27FC236}">
                <a16:creationId xmlns:a16="http://schemas.microsoft.com/office/drawing/2014/main" id="{F5DE82FD-E3DD-4E0B-AEA7-F13746C2B8D5}"/>
              </a:ext>
            </a:extLst>
          </p:cNvPr>
          <p:cNvSpPr txBox="1"/>
          <p:nvPr/>
        </p:nvSpPr>
        <p:spPr>
          <a:xfrm>
            <a:off x="990599" y="1385221"/>
            <a:ext cx="10335491" cy="415636"/>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Times New Roman" panose="02020603050405020304" pitchFamily="18" charset="0"/>
                <a:cs typeface="Times New Roman" panose="02020603050405020304" pitchFamily="18" charset="0"/>
              </a:rPr>
              <a:t>Eine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Ankedote</a:t>
            </a:r>
            <a:r>
              <a:rPr lang="en-US" dirty="0">
                <a:latin typeface="Times New Roman" panose="02020603050405020304" pitchFamily="18" charset="0"/>
                <a:cs typeface="Times New Roman" panose="02020603050405020304" pitchFamily="18" charset="0"/>
              </a:rPr>
              <a:t> von Paul Samuelson (2. </a:t>
            </a:r>
            <a:r>
              <a:rPr lang="en-US" dirty="0" err="1">
                <a:latin typeface="Times New Roman" panose="02020603050405020304" pitchFamily="18" charset="0"/>
                <a:cs typeface="Times New Roman" panose="02020603050405020304" pitchFamily="18" charset="0"/>
              </a:rPr>
              <a:t>Nobelpreisträger</a:t>
            </a:r>
            <a:r>
              <a:rPr lang="en-US" dirty="0">
                <a:latin typeface="Times New Roman" panose="02020603050405020304" pitchFamily="18" charset="0"/>
                <a:cs typeface="Times New Roman" panose="02020603050405020304" pitchFamily="18" charset="0"/>
              </a:rPr>
              <a:t> in </a:t>
            </a:r>
            <a:r>
              <a:rPr lang="en-US" dirty="0" err="1">
                <a:latin typeface="Times New Roman" panose="02020603050405020304" pitchFamily="18" charset="0"/>
                <a:cs typeface="Times New Roman" panose="02020603050405020304" pitchFamily="18" charset="0"/>
              </a:rPr>
              <a:t>Wirtschaftswissenschaften</a:t>
            </a:r>
            <a:r>
              <a:rPr lang="en-US" dirty="0">
                <a:latin typeface="Times New Roman" panose="02020603050405020304" pitchFamily="18" charset="0"/>
                <a:cs typeface="Times New Roman" panose="02020603050405020304" pitchFamily="18" charset="0"/>
              </a:rPr>
              <a:t> 1970): </a:t>
            </a:r>
          </a:p>
        </p:txBody>
      </p:sp>
      <p:sp>
        <p:nvSpPr>
          <p:cNvPr id="48" name="TextBox 39">
            <a:extLst>
              <a:ext uri="{FF2B5EF4-FFF2-40B4-BE49-F238E27FC236}">
                <a16:creationId xmlns:a16="http://schemas.microsoft.com/office/drawing/2014/main" id="{F5DE82FD-E3DD-4E0B-AEA7-F13746C2B8D5}"/>
              </a:ext>
            </a:extLst>
          </p:cNvPr>
          <p:cNvSpPr txBox="1"/>
          <p:nvPr/>
        </p:nvSpPr>
        <p:spPr>
          <a:xfrm>
            <a:off x="39331" y="1752600"/>
            <a:ext cx="12088759" cy="1487129"/>
          </a:xfrm>
          <a:prstGeom prst="rect">
            <a:avLst/>
          </a:prstGeom>
          <a:noFill/>
        </p:spPr>
        <p:txBody>
          <a:bodyPr wrap="square"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latin typeface="Times New Roman" panose="02020603050405020304" pitchFamily="18" charset="0"/>
                <a:cs typeface="Times New Roman" panose="02020603050405020304" pitchFamily="18" charset="0"/>
              </a:rPr>
              <a:t>Paul Samuelson (Nobel laureate ) was once challenged by the mathematician Stanislaw </a:t>
            </a:r>
            <a:r>
              <a:rPr lang="en-US" i="1" dirty="0" err="1">
                <a:latin typeface="Times New Roman" panose="02020603050405020304" pitchFamily="18" charset="0"/>
                <a:cs typeface="Times New Roman" panose="02020603050405020304" pitchFamily="18" charset="0"/>
              </a:rPr>
              <a:t>Ulam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Mitentwickler</a:t>
            </a:r>
            <a:r>
              <a:rPr lang="en-US" i="1" dirty="0">
                <a:latin typeface="Times New Roman" panose="02020603050405020304" pitchFamily="18" charset="0"/>
                <a:cs typeface="Times New Roman" panose="02020603050405020304" pitchFamily="18" charset="0"/>
              </a:rPr>
              <a:t> der </a:t>
            </a:r>
            <a:r>
              <a:rPr lang="en-US" i="1" dirty="0" err="1">
                <a:latin typeface="Times New Roman" panose="02020603050405020304" pitchFamily="18" charset="0"/>
                <a:cs typeface="Times New Roman" panose="02020603050405020304" pitchFamily="18" charset="0"/>
              </a:rPr>
              <a:t>Wasserstoffombe</a:t>
            </a:r>
            <a:r>
              <a:rPr lang="en-US" i="1" dirty="0">
                <a:latin typeface="Times New Roman" panose="02020603050405020304" pitchFamily="18" charset="0"/>
                <a:cs typeface="Times New Roman" panose="02020603050405020304" pitchFamily="18" charset="0"/>
              </a:rPr>
              <a:t>) to "name me one proposition in all of the social sciences which is both true and non-trivial." It was several years later than he thought of the correct response: comparative advantage. "That it is logically true need not be argued before a mathematician; that is </a:t>
            </a:r>
            <a:r>
              <a:rPr lang="en-US" i="1" dirty="0" err="1">
                <a:latin typeface="Times New Roman" panose="02020603050405020304" pitchFamily="18" charset="0"/>
                <a:cs typeface="Times New Roman" panose="02020603050405020304" pitchFamily="18" charset="0"/>
              </a:rPr>
              <a:t>is</a:t>
            </a:r>
            <a:r>
              <a:rPr lang="en-US" i="1" dirty="0">
                <a:latin typeface="Times New Roman" panose="02020603050405020304" pitchFamily="18" charset="0"/>
                <a:cs typeface="Times New Roman" panose="02020603050405020304" pitchFamily="18" charset="0"/>
              </a:rPr>
              <a:t> not trivial is attested by the thousands of important and intelligent men who have never been able to grasp the doctrine for themselves or to believe it after it was explained to them."</a:t>
            </a:r>
          </a:p>
        </p:txBody>
      </p:sp>
      <p:sp>
        <p:nvSpPr>
          <p:cNvPr id="4" name="Rechteck 3"/>
          <p:cNvSpPr/>
          <p:nvPr/>
        </p:nvSpPr>
        <p:spPr>
          <a:xfrm>
            <a:off x="382565" y="3163257"/>
            <a:ext cx="11208327" cy="461665"/>
          </a:xfrm>
          <a:prstGeom prst="rect">
            <a:avLst/>
          </a:prstGeom>
        </p:spPr>
        <p:txBody>
          <a:bodyPr wrap="square">
            <a:spAutoFit/>
          </a:bodyPr>
          <a:lstStyle/>
          <a:p>
            <a:r>
              <a:rPr lang="en-US" sz="1200" dirty="0" err="1">
                <a:solidFill>
                  <a:srgbClr val="000000"/>
                </a:solidFill>
                <a:latin typeface="Times New Roman" panose="02020603050405020304" pitchFamily="18" charset="0"/>
              </a:rPr>
              <a:t>Quelle</a:t>
            </a:r>
            <a:r>
              <a:rPr lang="en-US" sz="1200" dirty="0">
                <a:solidFill>
                  <a:srgbClr val="000000"/>
                </a:solidFill>
                <a:latin typeface="Times New Roman" panose="02020603050405020304" pitchFamily="18" charset="0"/>
              </a:rPr>
              <a:t>: P.A. Samuelson (1969), "The Way of an Economist," in P.A. Samuelson, ed., </a:t>
            </a:r>
            <a:r>
              <a:rPr lang="en-US" sz="1200" i="1" dirty="0">
                <a:solidFill>
                  <a:srgbClr val="000000"/>
                </a:solidFill>
                <a:latin typeface="Times New Roman" panose="02020603050405020304" pitchFamily="18" charset="0"/>
              </a:rPr>
              <a:t>International Economic Relations: Proceedings of the Third Congress of the International Economic Association</a:t>
            </a:r>
            <a:r>
              <a:rPr lang="en-US" sz="1200" dirty="0">
                <a:solidFill>
                  <a:srgbClr val="000000"/>
                </a:solidFill>
                <a:latin typeface="Times New Roman" panose="02020603050405020304" pitchFamily="18" charset="0"/>
              </a:rPr>
              <a:t>, Macmillan: London, pp. 1-11.</a:t>
            </a:r>
            <a:endParaRPr lang="de-DE" sz="1200" dirty="0"/>
          </a:p>
        </p:txBody>
      </p:sp>
      <p:sp>
        <p:nvSpPr>
          <p:cNvPr id="9" name="Rechteck 8">
            <a:extLst>
              <a:ext uri="{FF2B5EF4-FFF2-40B4-BE49-F238E27FC236}">
                <a16:creationId xmlns:a16="http://schemas.microsoft.com/office/drawing/2014/main" id="{2FEC5D28-3B8E-49F8-8AB4-77F6866189A8}"/>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3267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49162" y="681621"/>
            <a:ext cx="1214283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Aus den Grundlagenveranstaltungen der BWL und VWL kennen Sie das Konzept der Transformationskurve</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5411C832-4000-4DE0-96A5-1328C48DD85C}"/>
              </a:ext>
            </a:extLst>
          </p:cNvPr>
          <p:cNvSpPr txBox="1">
            <a:spLocks/>
          </p:cNvSpPr>
          <p:nvPr/>
        </p:nvSpPr>
        <p:spPr>
          <a:xfrm>
            <a:off x="1449320" y="63909"/>
            <a:ext cx="9616885" cy="554225"/>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Transformationkurve</a:t>
            </a:r>
            <a:r>
              <a:rPr lang="de-DE" sz="3200" b="1" dirty="0">
                <a:latin typeface="Times New Roman" panose="02020603050405020304" pitchFamily="18" charset="0"/>
                <a:cs typeface="Times New Roman" panose="02020603050405020304" pitchFamily="18" charset="0"/>
              </a:rPr>
              <a:t>/Produktionsmöglichkeitskurve</a:t>
            </a:r>
          </a:p>
        </p:txBody>
      </p:sp>
      <p:sp>
        <p:nvSpPr>
          <p:cNvPr id="17" name="Textfeld 16"/>
          <p:cNvSpPr txBox="1"/>
          <p:nvPr/>
        </p:nvSpPr>
        <p:spPr>
          <a:xfrm>
            <a:off x="0" y="1125793"/>
            <a:ext cx="12142838" cy="663678"/>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Transformationskurve:	Ort der effizienten Gütermengenkombinationen, die bei konstantem Input und 					Technologie produziert werden können. </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19" name="Textfeld 18"/>
          <p:cNvSpPr txBox="1"/>
          <p:nvPr/>
        </p:nvSpPr>
        <p:spPr>
          <a:xfrm>
            <a:off x="16993" y="1845433"/>
            <a:ext cx="12142838" cy="447368"/>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Im Allgemeinen geht man von einem konkaven Verlauf einer Transformationskurve aus</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20" name="Straight Arrow Connector 7"/>
          <p:cNvCxnSpPr/>
          <p:nvPr/>
        </p:nvCxnSpPr>
        <p:spPr>
          <a:xfrm flipV="1">
            <a:off x="421083" y="4905488"/>
            <a:ext cx="4046919" cy="15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9"/>
          <p:cNvCxnSpPr/>
          <p:nvPr/>
        </p:nvCxnSpPr>
        <p:spPr>
          <a:xfrm flipH="1" flipV="1">
            <a:off x="407278" y="2254835"/>
            <a:ext cx="13805" cy="266637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Freeform 16"/>
          <p:cNvSpPr/>
          <p:nvPr/>
        </p:nvSpPr>
        <p:spPr>
          <a:xfrm rot="10800000" flipV="1">
            <a:off x="407279" y="2579242"/>
            <a:ext cx="3774903" cy="2326247"/>
          </a:xfrm>
          <a:custGeom>
            <a:avLst/>
            <a:gdLst>
              <a:gd name="connsiteX0" fmla="*/ 0 w 5316279"/>
              <a:gd name="connsiteY0" fmla="*/ 2998381 h 2998381"/>
              <a:gd name="connsiteX1" fmla="*/ 2041451 w 5316279"/>
              <a:gd name="connsiteY1" fmla="*/ 914400 h 2998381"/>
              <a:gd name="connsiteX2" fmla="*/ 5316279 w 5316279"/>
              <a:gd name="connsiteY2" fmla="*/ 0 h 2998381"/>
              <a:gd name="connsiteX3" fmla="*/ 5316279 w 5316279"/>
              <a:gd name="connsiteY3" fmla="*/ 0 h 2998381"/>
            </a:gdLst>
            <a:ahLst/>
            <a:cxnLst>
              <a:cxn ang="0">
                <a:pos x="connsiteX0" y="connsiteY0"/>
              </a:cxn>
              <a:cxn ang="0">
                <a:pos x="connsiteX1" y="connsiteY1"/>
              </a:cxn>
              <a:cxn ang="0">
                <a:pos x="connsiteX2" y="connsiteY2"/>
              </a:cxn>
              <a:cxn ang="0">
                <a:pos x="connsiteX3" y="connsiteY3"/>
              </a:cxn>
            </a:cxnLst>
            <a:rect l="l" t="t" r="r" b="b"/>
            <a:pathLst>
              <a:path w="5316279" h="2998381">
                <a:moveTo>
                  <a:pt x="0" y="2998381"/>
                </a:moveTo>
                <a:cubicBezTo>
                  <a:pt x="577702" y="2206255"/>
                  <a:pt x="1155405" y="1414130"/>
                  <a:pt x="2041451" y="914400"/>
                </a:cubicBezTo>
                <a:cubicBezTo>
                  <a:pt x="2927497" y="414670"/>
                  <a:pt x="5316279" y="0"/>
                  <a:pt x="5316279" y="0"/>
                </a:cubicBezTo>
                <a:lnTo>
                  <a:pt x="5316279" y="0"/>
                </a:lnTo>
              </a:path>
            </a:pathLst>
          </a:custGeom>
          <a:no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a:p>
        </p:txBody>
      </p:sp>
      <p:sp>
        <p:nvSpPr>
          <p:cNvPr id="23" name="Textfeld 22"/>
          <p:cNvSpPr txBox="1"/>
          <p:nvPr/>
        </p:nvSpPr>
        <p:spPr>
          <a:xfrm>
            <a:off x="68365" y="2437649"/>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4" name="Textfeld 23"/>
          <p:cNvSpPr txBox="1"/>
          <p:nvPr/>
        </p:nvSpPr>
        <p:spPr>
          <a:xfrm>
            <a:off x="3961641" y="4905487"/>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5" name="Textfeld 24"/>
          <p:cNvSpPr txBox="1"/>
          <p:nvPr/>
        </p:nvSpPr>
        <p:spPr>
          <a:xfrm>
            <a:off x="1928629" y="2605492"/>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6" name="Textfeld 25"/>
          <p:cNvSpPr txBox="1"/>
          <p:nvPr/>
        </p:nvSpPr>
        <p:spPr>
          <a:xfrm>
            <a:off x="1928629" y="2402720"/>
            <a:ext cx="393288" cy="673558"/>
          </a:xfrm>
          <a:prstGeom prst="rect">
            <a:avLst/>
          </a:prstGeom>
          <a:noFill/>
        </p:spPr>
        <p:txBody>
          <a:bodyPr wrap="square" rtlCol="0">
            <a:noAutofit/>
          </a:bodyPr>
          <a:lstStyle/>
          <a:p>
            <a:r>
              <a:rPr lang="de-DE" sz="5000" b="1" dirty="0">
                <a:latin typeface="Times New Roman" panose="02020603050405020304" pitchFamily="18" charset="0"/>
                <a:cs typeface="Times New Roman" panose="02020603050405020304" pitchFamily="18" charset="0"/>
              </a:rPr>
              <a:t>.</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28" name="Gerader Verbinder 27"/>
          <p:cNvCxnSpPr/>
          <p:nvPr/>
        </p:nvCxnSpPr>
        <p:spPr>
          <a:xfrm flipH="1">
            <a:off x="407278" y="3012688"/>
            <a:ext cx="1656243" cy="4165"/>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42" name="Gerader Verbinder 41"/>
          <p:cNvCxnSpPr/>
          <p:nvPr/>
        </p:nvCxnSpPr>
        <p:spPr>
          <a:xfrm flipH="1">
            <a:off x="2088421" y="3047100"/>
            <a:ext cx="1633" cy="1847214"/>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46" name="Textfeld 45"/>
          <p:cNvSpPr txBox="1"/>
          <p:nvPr/>
        </p:nvSpPr>
        <p:spPr>
          <a:xfrm>
            <a:off x="-27251" y="2804632"/>
            <a:ext cx="588299"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r>
              <a:rPr lang="de-DE" sz="2000" baseline="-25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47" name="Textfeld 46"/>
          <p:cNvSpPr txBox="1"/>
          <p:nvPr/>
        </p:nvSpPr>
        <p:spPr>
          <a:xfrm>
            <a:off x="1768684" y="4869505"/>
            <a:ext cx="588299"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r>
              <a:rPr lang="de-DE" sz="2000" baseline="-25000" dirty="0">
                <a:latin typeface="Times New Roman" panose="02020603050405020304" pitchFamily="18" charset="0"/>
                <a:cs typeface="Times New Roman" panose="02020603050405020304" pitchFamily="18" charset="0"/>
              </a:rPr>
              <a:t>X</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52" name="Straight Arrow Connector 7"/>
          <p:cNvCxnSpPr/>
          <p:nvPr/>
        </p:nvCxnSpPr>
        <p:spPr>
          <a:xfrm flipV="1">
            <a:off x="4505685" y="6389233"/>
            <a:ext cx="4046919" cy="15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9"/>
          <p:cNvCxnSpPr/>
          <p:nvPr/>
        </p:nvCxnSpPr>
        <p:spPr>
          <a:xfrm flipH="1" flipV="1">
            <a:off x="4543270" y="4962001"/>
            <a:ext cx="1" cy="147098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feld 53"/>
          <p:cNvSpPr txBox="1"/>
          <p:nvPr/>
        </p:nvSpPr>
        <p:spPr>
          <a:xfrm>
            <a:off x="4204683" y="5003401"/>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B</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55" name="Textfeld 54"/>
          <p:cNvSpPr txBox="1"/>
          <p:nvPr/>
        </p:nvSpPr>
        <p:spPr>
          <a:xfrm>
            <a:off x="8159316" y="6389233"/>
            <a:ext cx="393288" cy="444172"/>
          </a:xfrm>
          <a:prstGeom prst="rect">
            <a:avLst/>
          </a:prstGeom>
          <a:noFill/>
        </p:spPr>
        <p:txBody>
          <a:bodyPr wrap="square" rtlCol="0">
            <a:noAutofit/>
          </a:bodyPr>
          <a:lstStyle/>
          <a:p>
            <a:r>
              <a:rPr lang="de-DE" sz="2000" dirty="0">
                <a:latin typeface="Times New Roman" panose="02020603050405020304" pitchFamily="18" charset="0"/>
                <a:cs typeface="Times New Roman" panose="02020603050405020304" pitchFamily="18" charset="0"/>
              </a:rPr>
              <a:t>A</a:t>
            </a: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cxnSp>
        <p:nvCxnSpPr>
          <p:cNvPr id="58" name="Gerader Verbinder 57"/>
          <p:cNvCxnSpPr/>
          <p:nvPr/>
        </p:nvCxnSpPr>
        <p:spPr>
          <a:xfrm>
            <a:off x="4545012" y="5299883"/>
            <a:ext cx="3431853" cy="108737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59" name="Textfeld 58"/>
          <p:cNvSpPr txBox="1"/>
          <p:nvPr/>
        </p:nvSpPr>
        <p:spPr>
          <a:xfrm>
            <a:off x="4731612" y="5003401"/>
            <a:ext cx="3804383" cy="343958"/>
          </a:xfrm>
          <a:prstGeom prst="rect">
            <a:avLst/>
          </a:prstGeom>
          <a:noFill/>
        </p:spPr>
        <p:txBody>
          <a:bodyPr wrap="square" rtlCol="0">
            <a:noAutofit/>
          </a:bodyPr>
          <a:lstStyle/>
          <a:p>
            <a:r>
              <a:rPr lang="de-DE" sz="1600" dirty="0">
                <a:latin typeface="Times New Roman" panose="02020603050405020304" pitchFamily="18" charset="0"/>
                <a:cs typeface="Times New Roman" panose="02020603050405020304" pitchFamily="18" charset="0"/>
              </a:rPr>
              <a:t>Lineare Produktionstechnologie (Ricardo)</a:t>
            </a: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sz="2400" b="1"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a:p>
            <a:endParaRPr lang="de-DE" dirty="0">
              <a:latin typeface="Times New Roman" panose="02020603050405020304" pitchFamily="18" charset="0"/>
              <a:cs typeface="Times New Roman" panose="02020603050405020304" pitchFamily="18" charset="0"/>
            </a:endParaRPr>
          </a:p>
        </p:txBody>
      </p:sp>
      <p:sp>
        <p:nvSpPr>
          <p:cNvPr id="29" name="Rechteck 28">
            <a:extLst>
              <a:ext uri="{FF2B5EF4-FFF2-40B4-BE49-F238E27FC236}">
                <a16:creationId xmlns:a16="http://schemas.microsoft.com/office/drawing/2014/main" id="{32A70918-39D4-4587-BCE8-37CB680816B2}"/>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2">
            <p14:nvContentPartPr>
              <p14:cNvPr id="2" name="Freihand 1">
                <a:extLst>
                  <a:ext uri="{FF2B5EF4-FFF2-40B4-BE49-F238E27FC236}">
                    <a16:creationId xmlns:a16="http://schemas.microsoft.com/office/drawing/2014/main" id="{CCEB59A8-792A-4C71-BE4E-654EFE69298C}"/>
                  </a:ext>
                </a:extLst>
              </p14:cNvPr>
              <p14:cNvContentPartPr/>
              <p14:nvPr/>
            </p14:nvContentPartPr>
            <p14:xfrm>
              <a:off x="2115480" y="2995267"/>
              <a:ext cx="5760" cy="28800"/>
            </p14:xfrm>
          </p:contentPart>
        </mc:Choice>
        <mc:Fallback xmlns="">
          <p:pic>
            <p:nvPicPr>
              <p:cNvPr id="2" name="Freihand 1">
                <a:extLst>
                  <a:ext uri="{FF2B5EF4-FFF2-40B4-BE49-F238E27FC236}">
                    <a16:creationId xmlns:a16="http://schemas.microsoft.com/office/drawing/2014/main" id="{CCEB59A8-792A-4C71-BE4E-654EFE69298C}"/>
                  </a:ext>
                </a:extLst>
              </p:cNvPr>
              <p:cNvPicPr/>
              <p:nvPr/>
            </p:nvPicPr>
            <p:blipFill>
              <a:blip r:embed="rId3"/>
              <a:stretch>
                <a:fillRect/>
              </a:stretch>
            </p:blipFill>
            <p:spPr>
              <a:xfrm>
                <a:off x="2111160" y="2990947"/>
                <a:ext cx="1440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Freihand 2">
                <a:extLst>
                  <a:ext uri="{FF2B5EF4-FFF2-40B4-BE49-F238E27FC236}">
                    <a16:creationId xmlns:a16="http://schemas.microsoft.com/office/drawing/2014/main" id="{46954961-89A7-4A60-8DF3-2B63C62BC51E}"/>
                  </a:ext>
                </a:extLst>
              </p14:cNvPr>
              <p14:cNvContentPartPr/>
              <p14:nvPr/>
            </p14:nvContentPartPr>
            <p14:xfrm>
              <a:off x="395400" y="2546347"/>
              <a:ext cx="38160" cy="81360"/>
            </p14:xfrm>
          </p:contentPart>
        </mc:Choice>
        <mc:Fallback xmlns="">
          <p:pic>
            <p:nvPicPr>
              <p:cNvPr id="3" name="Freihand 2">
                <a:extLst>
                  <a:ext uri="{FF2B5EF4-FFF2-40B4-BE49-F238E27FC236}">
                    <a16:creationId xmlns:a16="http://schemas.microsoft.com/office/drawing/2014/main" id="{46954961-89A7-4A60-8DF3-2B63C62BC51E}"/>
                  </a:ext>
                </a:extLst>
              </p:cNvPr>
              <p:cNvPicPr/>
              <p:nvPr/>
            </p:nvPicPr>
            <p:blipFill>
              <a:blip r:embed="rId5"/>
              <a:stretch>
                <a:fillRect/>
              </a:stretch>
            </p:blipFill>
            <p:spPr>
              <a:xfrm>
                <a:off x="391080" y="2542027"/>
                <a:ext cx="468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Freihand 5">
                <a:extLst>
                  <a:ext uri="{FF2B5EF4-FFF2-40B4-BE49-F238E27FC236}">
                    <a16:creationId xmlns:a16="http://schemas.microsoft.com/office/drawing/2014/main" id="{FBCA1945-ED9E-48AF-A08F-C0DD150228E0}"/>
                  </a:ext>
                </a:extLst>
              </p14:cNvPr>
              <p14:cNvContentPartPr/>
              <p14:nvPr/>
            </p14:nvContentPartPr>
            <p14:xfrm>
              <a:off x="462360" y="2579467"/>
              <a:ext cx="20520" cy="10080"/>
            </p14:xfrm>
          </p:contentPart>
        </mc:Choice>
        <mc:Fallback xmlns="">
          <p:pic>
            <p:nvPicPr>
              <p:cNvPr id="6" name="Freihand 5">
                <a:extLst>
                  <a:ext uri="{FF2B5EF4-FFF2-40B4-BE49-F238E27FC236}">
                    <a16:creationId xmlns:a16="http://schemas.microsoft.com/office/drawing/2014/main" id="{FBCA1945-ED9E-48AF-A08F-C0DD150228E0}"/>
                  </a:ext>
                </a:extLst>
              </p:cNvPr>
              <p:cNvPicPr/>
              <p:nvPr/>
            </p:nvPicPr>
            <p:blipFill>
              <a:blip r:embed="rId7"/>
              <a:stretch>
                <a:fillRect/>
              </a:stretch>
            </p:blipFill>
            <p:spPr>
              <a:xfrm>
                <a:off x="458040" y="2575147"/>
                <a:ext cx="2916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Freihand 7">
                <a:extLst>
                  <a:ext uri="{FF2B5EF4-FFF2-40B4-BE49-F238E27FC236}">
                    <a16:creationId xmlns:a16="http://schemas.microsoft.com/office/drawing/2014/main" id="{25E1254F-6DDE-466F-AF0C-66D592AE59B1}"/>
                  </a:ext>
                </a:extLst>
              </p14:cNvPr>
              <p14:cNvContentPartPr/>
              <p14:nvPr/>
            </p14:nvContentPartPr>
            <p14:xfrm>
              <a:off x="451560" y="5002627"/>
              <a:ext cx="91080" cy="37800"/>
            </p14:xfrm>
          </p:contentPart>
        </mc:Choice>
        <mc:Fallback xmlns="">
          <p:pic>
            <p:nvPicPr>
              <p:cNvPr id="8" name="Freihand 7">
                <a:extLst>
                  <a:ext uri="{FF2B5EF4-FFF2-40B4-BE49-F238E27FC236}">
                    <a16:creationId xmlns:a16="http://schemas.microsoft.com/office/drawing/2014/main" id="{25E1254F-6DDE-466F-AF0C-66D592AE59B1}"/>
                  </a:ext>
                </a:extLst>
              </p:cNvPr>
              <p:cNvPicPr/>
              <p:nvPr/>
            </p:nvPicPr>
            <p:blipFill>
              <a:blip r:embed="rId9"/>
              <a:stretch>
                <a:fillRect/>
              </a:stretch>
            </p:blipFill>
            <p:spPr>
              <a:xfrm>
                <a:off x="447240" y="4998307"/>
                <a:ext cx="997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Freihand 8">
                <a:extLst>
                  <a:ext uri="{FF2B5EF4-FFF2-40B4-BE49-F238E27FC236}">
                    <a16:creationId xmlns:a16="http://schemas.microsoft.com/office/drawing/2014/main" id="{4F485EC7-39A4-48A1-83FE-708228FA7552}"/>
                  </a:ext>
                </a:extLst>
              </p14:cNvPr>
              <p14:cNvContentPartPr/>
              <p14:nvPr/>
            </p14:nvContentPartPr>
            <p14:xfrm>
              <a:off x="1112160" y="4842787"/>
              <a:ext cx="10800" cy="25200"/>
            </p14:xfrm>
          </p:contentPart>
        </mc:Choice>
        <mc:Fallback xmlns="">
          <p:pic>
            <p:nvPicPr>
              <p:cNvPr id="9" name="Freihand 8">
                <a:extLst>
                  <a:ext uri="{FF2B5EF4-FFF2-40B4-BE49-F238E27FC236}">
                    <a16:creationId xmlns:a16="http://schemas.microsoft.com/office/drawing/2014/main" id="{4F485EC7-39A4-48A1-83FE-708228FA7552}"/>
                  </a:ext>
                </a:extLst>
              </p:cNvPr>
              <p:cNvPicPr/>
              <p:nvPr/>
            </p:nvPicPr>
            <p:blipFill>
              <a:blip r:embed="rId11"/>
              <a:stretch>
                <a:fillRect/>
              </a:stretch>
            </p:blipFill>
            <p:spPr>
              <a:xfrm>
                <a:off x="1107840" y="4838467"/>
                <a:ext cx="1944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Freihand 11">
                <a:extLst>
                  <a:ext uri="{FF2B5EF4-FFF2-40B4-BE49-F238E27FC236}">
                    <a16:creationId xmlns:a16="http://schemas.microsoft.com/office/drawing/2014/main" id="{E5308DAD-B591-4C71-BC13-AF8D0E9EF3EF}"/>
                  </a:ext>
                </a:extLst>
              </p14:cNvPr>
              <p14:cNvContentPartPr/>
              <p14:nvPr/>
            </p14:nvContentPartPr>
            <p14:xfrm>
              <a:off x="582240" y="2640307"/>
              <a:ext cx="41760" cy="25200"/>
            </p14:xfrm>
          </p:contentPart>
        </mc:Choice>
        <mc:Fallback xmlns="">
          <p:pic>
            <p:nvPicPr>
              <p:cNvPr id="12" name="Freihand 11">
                <a:extLst>
                  <a:ext uri="{FF2B5EF4-FFF2-40B4-BE49-F238E27FC236}">
                    <a16:creationId xmlns:a16="http://schemas.microsoft.com/office/drawing/2014/main" id="{E5308DAD-B591-4C71-BC13-AF8D0E9EF3EF}"/>
                  </a:ext>
                </a:extLst>
              </p:cNvPr>
              <p:cNvPicPr/>
              <p:nvPr/>
            </p:nvPicPr>
            <p:blipFill>
              <a:blip r:embed="rId13"/>
              <a:stretch>
                <a:fillRect/>
              </a:stretch>
            </p:blipFill>
            <p:spPr>
              <a:xfrm>
                <a:off x="577920" y="2635987"/>
                <a:ext cx="5040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2" name="Freihand 31">
                <a:extLst>
                  <a:ext uri="{FF2B5EF4-FFF2-40B4-BE49-F238E27FC236}">
                    <a16:creationId xmlns:a16="http://schemas.microsoft.com/office/drawing/2014/main" id="{4E26214C-0AD8-4678-B463-BCBE148DD6E8}"/>
                  </a:ext>
                </a:extLst>
              </p14:cNvPr>
              <p14:cNvContentPartPr/>
              <p14:nvPr/>
            </p14:nvContentPartPr>
            <p14:xfrm>
              <a:off x="765840" y="2769547"/>
              <a:ext cx="6480" cy="16560"/>
            </p14:xfrm>
          </p:contentPart>
        </mc:Choice>
        <mc:Fallback xmlns="">
          <p:pic>
            <p:nvPicPr>
              <p:cNvPr id="32" name="Freihand 31">
                <a:extLst>
                  <a:ext uri="{FF2B5EF4-FFF2-40B4-BE49-F238E27FC236}">
                    <a16:creationId xmlns:a16="http://schemas.microsoft.com/office/drawing/2014/main" id="{4E26214C-0AD8-4678-B463-BCBE148DD6E8}"/>
                  </a:ext>
                </a:extLst>
              </p:cNvPr>
              <p:cNvPicPr/>
              <p:nvPr/>
            </p:nvPicPr>
            <p:blipFill>
              <a:blip r:embed="rId15"/>
              <a:stretch>
                <a:fillRect/>
              </a:stretch>
            </p:blipFill>
            <p:spPr>
              <a:xfrm>
                <a:off x="761520" y="2765227"/>
                <a:ext cx="15120" cy="25200"/>
              </a:xfrm>
              <a:prstGeom prst="rect">
                <a:avLst/>
              </a:prstGeom>
            </p:spPr>
          </p:pic>
        </mc:Fallback>
      </mc:AlternateContent>
      <p:grpSp>
        <p:nvGrpSpPr>
          <p:cNvPr id="38" name="Gruppieren 37">
            <a:extLst>
              <a:ext uri="{FF2B5EF4-FFF2-40B4-BE49-F238E27FC236}">
                <a16:creationId xmlns:a16="http://schemas.microsoft.com/office/drawing/2014/main" id="{491AB857-694B-431E-AA66-0A9744EE8102}"/>
              </a:ext>
            </a:extLst>
          </p:cNvPr>
          <p:cNvGrpSpPr/>
          <p:nvPr/>
        </p:nvGrpSpPr>
        <p:grpSpPr>
          <a:xfrm>
            <a:off x="330240" y="2509987"/>
            <a:ext cx="619920" cy="160560"/>
            <a:chOff x="330240" y="2509987"/>
            <a:chExt cx="619920" cy="160560"/>
          </a:xfrm>
        </p:grpSpPr>
        <mc:AlternateContent xmlns:mc="http://schemas.openxmlformats.org/markup-compatibility/2006" xmlns:p14="http://schemas.microsoft.com/office/powerpoint/2010/main">
          <mc:Choice Requires="p14">
            <p:contentPart p14:bwMode="auto" r:id="rId16">
              <p14:nvContentPartPr>
                <p14:cNvPr id="13" name="Freihand 12">
                  <a:extLst>
                    <a:ext uri="{FF2B5EF4-FFF2-40B4-BE49-F238E27FC236}">
                      <a16:creationId xmlns:a16="http://schemas.microsoft.com/office/drawing/2014/main" id="{C5BFA7AA-E75E-4E1B-A845-3348924C1E99}"/>
                    </a:ext>
                  </a:extLst>
                </p14:cNvPr>
                <p14:cNvContentPartPr/>
                <p14:nvPr/>
              </p14:nvContentPartPr>
              <p14:xfrm>
                <a:off x="422400" y="2584507"/>
                <a:ext cx="360" cy="360"/>
              </p14:xfrm>
            </p:contentPart>
          </mc:Choice>
          <mc:Fallback xmlns="">
            <p:pic>
              <p:nvPicPr>
                <p:cNvPr id="13" name="Freihand 12">
                  <a:extLst>
                    <a:ext uri="{FF2B5EF4-FFF2-40B4-BE49-F238E27FC236}">
                      <a16:creationId xmlns:a16="http://schemas.microsoft.com/office/drawing/2014/main" id="{C5BFA7AA-E75E-4E1B-A845-3348924C1E99}"/>
                    </a:ext>
                  </a:extLst>
                </p:cNvPr>
                <p:cNvPicPr/>
                <p:nvPr/>
              </p:nvPicPr>
              <p:blipFill>
                <a:blip r:embed="rId17"/>
                <a:stretch>
                  <a:fillRect/>
                </a:stretch>
              </p:blipFill>
              <p:spPr>
                <a:xfrm>
                  <a:off x="418080" y="25801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Freihand 13">
                  <a:extLst>
                    <a:ext uri="{FF2B5EF4-FFF2-40B4-BE49-F238E27FC236}">
                      <a16:creationId xmlns:a16="http://schemas.microsoft.com/office/drawing/2014/main" id="{E872DEC3-E910-4B34-9210-A870672020F6}"/>
                    </a:ext>
                  </a:extLst>
                </p14:cNvPr>
                <p14:cNvContentPartPr/>
                <p14:nvPr/>
              </p14:nvContentPartPr>
              <p14:xfrm>
                <a:off x="611040" y="2594227"/>
                <a:ext cx="31680" cy="76320"/>
              </p14:xfrm>
            </p:contentPart>
          </mc:Choice>
          <mc:Fallback xmlns="">
            <p:pic>
              <p:nvPicPr>
                <p:cNvPr id="14" name="Freihand 13">
                  <a:extLst>
                    <a:ext uri="{FF2B5EF4-FFF2-40B4-BE49-F238E27FC236}">
                      <a16:creationId xmlns:a16="http://schemas.microsoft.com/office/drawing/2014/main" id="{E872DEC3-E910-4B34-9210-A870672020F6}"/>
                    </a:ext>
                  </a:extLst>
                </p:cNvPr>
                <p:cNvPicPr/>
                <p:nvPr/>
              </p:nvPicPr>
              <p:blipFill>
                <a:blip r:embed="rId19"/>
                <a:stretch>
                  <a:fillRect/>
                </a:stretch>
              </p:blipFill>
              <p:spPr>
                <a:xfrm>
                  <a:off x="606720" y="2589907"/>
                  <a:ext cx="403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 name="Freihand 3">
                  <a:extLst>
                    <a:ext uri="{FF2B5EF4-FFF2-40B4-BE49-F238E27FC236}">
                      <a16:creationId xmlns:a16="http://schemas.microsoft.com/office/drawing/2014/main" id="{4194DE32-733A-43F6-BE59-6FF6064E613C}"/>
                    </a:ext>
                  </a:extLst>
                </p14:cNvPr>
                <p14:cNvContentPartPr/>
                <p14:nvPr/>
              </p14:nvContentPartPr>
              <p14:xfrm>
                <a:off x="374160" y="2509987"/>
                <a:ext cx="59760" cy="154080"/>
              </p14:xfrm>
            </p:contentPart>
          </mc:Choice>
          <mc:Fallback xmlns="">
            <p:pic>
              <p:nvPicPr>
                <p:cNvPr id="4" name="Freihand 3">
                  <a:extLst>
                    <a:ext uri="{FF2B5EF4-FFF2-40B4-BE49-F238E27FC236}">
                      <a16:creationId xmlns:a16="http://schemas.microsoft.com/office/drawing/2014/main" id="{4194DE32-733A-43F6-BE59-6FF6064E613C}"/>
                    </a:ext>
                  </a:extLst>
                </p:cNvPr>
                <p:cNvPicPr/>
                <p:nvPr/>
              </p:nvPicPr>
              <p:blipFill>
                <a:blip r:embed="rId21"/>
                <a:stretch>
                  <a:fillRect/>
                </a:stretch>
              </p:blipFill>
              <p:spPr>
                <a:xfrm>
                  <a:off x="369840" y="2505667"/>
                  <a:ext cx="6840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 name="Freihand 4">
                  <a:extLst>
                    <a:ext uri="{FF2B5EF4-FFF2-40B4-BE49-F238E27FC236}">
                      <a16:creationId xmlns:a16="http://schemas.microsoft.com/office/drawing/2014/main" id="{1F7DF1A5-7233-46F4-801C-2D0C1E18BD32}"/>
                    </a:ext>
                  </a:extLst>
                </p14:cNvPr>
                <p14:cNvContentPartPr/>
                <p14:nvPr/>
              </p14:nvContentPartPr>
              <p14:xfrm>
                <a:off x="432480" y="2555347"/>
                <a:ext cx="33120" cy="25920"/>
              </p14:xfrm>
            </p:contentPart>
          </mc:Choice>
          <mc:Fallback xmlns="">
            <p:pic>
              <p:nvPicPr>
                <p:cNvPr id="5" name="Freihand 4">
                  <a:extLst>
                    <a:ext uri="{FF2B5EF4-FFF2-40B4-BE49-F238E27FC236}">
                      <a16:creationId xmlns:a16="http://schemas.microsoft.com/office/drawing/2014/main" id="{1F7DF1A5-7233-46F4-801C-2D0C1E18BD32}"/>
                    </a:ext>
                  </a:extLst>
                </p:cNvPr>
                <p:cNvPicPr/>
                <p:nvPr/>
              </p:nvPicPr>
              <p:blipFill>
                <a:blip r:embed="rId23"/>
                <a:stretch>
                  <a:fillRect/>
                </a:stretch>
              </p:blipFill>
              <p:spPr>
                <a:xfrm>
                  <a:off x="428160" y="2551027"/>
                  <a:ext cx="4176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Freihand 15">
                  <a:extLst>
                    <a:ext uri="{FF2B5EF4-FFF2-40B4-BE49-F238E27FC236}">
                      <a16:creationId xmlns:a16="http://schemas.microsoft.com/office/drawing/2014/main" id="{4B78E54F-786E-4FAA-BB48-D22FF89301D0}"/>
                    </a:ext>
                  </a:extLst>
                </p14:cNvPr>
                <p14:cNvContentPartPr/>
                <p14:nvPr/>
              </p14:nvContentPartPr>
              <p14:xfrm>
                <a:off x="451200" y="2542387"/>
                <a:ext cx="24120" cy="1080"/>
              </p14:xfrm>
            </p:contentPart>
          </mc:Choice>
          <mc:Fallback xmlns="">
            <p:pic>
              <p:nvPicPr>
                <p:cNvPr id="16" name="Freihand 15">
                  <a:extLst>
                    <a:ext uri="{FF2B5EF4-FFF2-40B4-BE49-F238E27FC236}">
                      <a16:creationId xmlns:a16="http://schemas.microsoft.com/office/drawing/2014/main" id="{4B78E54F-786E-4FAA-BB48-D22FF89301D0}"/>
                    </a:ext>
                  </a:extLst>
                </p:cNvPr>
                <p:cNvPicPr/>
                <p:nvPr/>
              </p:nvPicPr>
              <p:blipFill>
                <a:blip r:embed="rId25"/>
                <a:stretch>
                  <a:fillRect/>
                </a:stretch>
              </p:blipFill>
              <p:spPr>
                <a:xfrm>
                  <a:off x="446880" y="2538067"/>
                  <a:ext cx="3276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Freihand 17">
                  <a:extLst>
                    <a:ext uri="{FF2B5EF4-FFF2-40B4-BE49-F238E27FC236}">
                      <a16:creationId xmlns:a16="http://schemas.microsoft.com/office/drawing/2014/main" id="{4BB19D54-3961-4EE2-B54A-1F5E774BF388}"/>
                    </a:ext>
                  </a:extLst>
                </p14:cNvPr>
                <p14:cNvContentPartPr/>
                <p14:nvPr/>
              </p14:nvContentPartPr>
              <p14:xfrm>
                <a:off x="422760" y="2543467"/>
                <a:ext cx="16560" cy="2520"/>
              </p14:xfrm>
            </p:contentPart>
          </mc:Choice>
          <mc:Fallback xmlns="">
            <p:pic>
              <p:nvPicPr>
                <p:cNvPr id="18" name="Freihand 17">
                  <a:extLst>
                    <a:ext uri="{FF2B5EF4-FFF2-40B4-BE49-F238E27FC236}">
                      <a16:creationId xmlns:a16="http://schemas.microsoft.com/office/drawing/2014/main" id="{4BB19D54-3961-4EE2-B54A-1F5E774BF388}"/>
                    </a:ext>
                  </a:extLst>
                </p:cNvPr>
                <p:cNvPicPr/>
                <p:nvPr/>
              </p:nvPicPr>
              <p:blipFill>
                <a:blip r:embed="rId27"/>
                <a:stretch>
                  <a:fillRect/>
                </a:stretch>
              </p:blipFill>
              <p:spPr>
                <a:xfrm>
                  <a:off x="418440" y="2539147"/>
                  <a:ext cx="2520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7" name="Freihand 26">
                  <a:extLst>
                    <a:ext uri="{FF2B5EF4-FFF2-40B4-BE49-F238E27FC236}">
                      <a16:creationId xmlns:a16="http://schemas.microsoft.com/office/drawing/2014/main" id="{C2FA46AE-A90B-4D20-93FE-73BD13E2EBBA}"/>
                    </a:ext>
                  </a:extLst>
                </p14:cNvPr>
                <p14:cNvContentPartPr/>
                <p14:nvPr/>
              </p14:nvContentPartPr>
              <p14:xfrm>
                <a:off x="418080" y="2548867"/>
                <a:ext cx="360" cy="360"/>
              </p14:xfrm>
            </p:contentPart>
          </mc:Choice>
          <mc:Fallback xmlns="">
            <p:pic>
              <p:nvPicPr>
                <p:cNvPr id="27" name="Freihand 26">
                  <a:extLst>
                    <a:ext uri="{FF2B5EF4-FFF2-40B4-BE49-F238E27FC236}">
                      <a16:creationId xmlns:a16="http://schemas.microsoft.com/office/drawing/2014/main" id="{C2FA46AE-A90B-4D20-93FE-73BD13E2EBBA}"/>
                    </a:ext>
                  </a:extLst>
                </p:cNvPr>
                <p:cNvPicPr/>
                <p:nvPr/>
              </p:nvPicPr>
              <p:blipFill>
                <a:blip r:embed="rId17"/>
                <a:stretch>
                  <a:fillRect/>
                </a:stretch>
              </p:blipFill>
              <p:spPr>
                <a:xfrm>
                  <a:off x="413760" y="25445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0" name="Freihand 29">
                  <a:extLst>
                    <a:ext uri="{FF2B5EF4-FFF2-40B4-BE49-F238E27FC236}">
                      <a16:creationId xmlns:a16="http://schemas.microsoft.com/office/drawing/2014/main" id="{D96BDDAB-98D3-49D9-BDC3-3DE3372D45FB}"/>
                    </a:ext>
                  </a:extLst>
                </p14:cNvPr>
                <p14:cNvContentPartPr/>
                <p14:nvPr/>
              </p14:nvContentPartPr>
              <p14:xfrm>
                <a:off x="413760" y="2545627"/>
                <a:ext cx="33480" cy="1440"/>
              </p14:xfrm>
            </p:contentPart>
          </mc:Choice>
          <mc:Fallback xmlns="">
            <p:pic>
              <p:nvPicPr>
                <p:cNvPr id="30" name="Freihand 29">
                  <a:extLst>
                    <a:ext uri="{FF2B5EF4-FFF2-40B4-BE49-F238E27FC236}">
                      <a16:creationId xmlns:a16="http://schemas.microsoft.com/office/drawing/2014/main" id="{D96BDDAB-98D3-49D9-BDC3-3DE3372D45FB}"/>
                    </a:ext>
                  </a:extLst>
                </p:cNvPr>
                <p:cNvPicPr/>
                <p:nvPr/>
              </p:nvPicPr>
              <p:blipFill>
                <a:blip r:embed="rId30"/>
                <a:stretch>
                  <a:fillRect/>
                </a:stretch>
              </p:blipFill>
              <p:spPr>
                <a:xfrm>
                  <a:off x="409440" y="2541307"/>
                  <a:ext cx="4212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1" name="Freihand 30">
                  <a:extLst>
                    <a:ext uri="{FF2B5EF4-FFF2-40B4-BE49-F238E27FC236}">
                      <a16:creationId xmlns:a16="http://schemas.microsoft.com/office/drawing/2014/main" id="{01FA0A46-BAEB-45C6-9EDE-EDF098F2772A}"/>
                    </a:ext>
                  </a:extLst>
                </p14:cNvPr>
                <p14:cNvContentPartPr/>
                <p14:nvPr/>
              </p14:nvContentPartPr>
              <p14:xfrm>
                <a:off x="706440" y="2629507"/>
                <a:ext cx="13320" cy="27000"/>
              </p14:xfrm>
            </p:contentPart>
          </mc:Choice>
          <mc:Fallback xmlns="">
            <p:pic>
              <p:nvPicPr>
                <p:cNvPr id="31" name="Freihand 30">
                  <a:extLst>
                    <a:ext uri="{FF2B5EF4-FFF2-40B4-BE49-F238E27FC236}">
                      <a16:creationId xmlns:a16="http://schemas.microsoft.com/office/drawing/2014/main" id="{01FA0A46-BAEB-45C6-9EDE-EDF098F2772A}"/>
                    </a:ext>
                  </a:extLst>
                </p:cNvPr>
                <p:cNvPicPr/>
                <p:nvPr/>
              </p:nvPicPr>
              <p:blipFill>
                <a:blip r:embed="rId32"/>
                <a:stretch>
                  <a:fillRect/>
                </a:stretch>
              </p:blipFill>
              <p:spPr>
                <a:xfrm>
                  <a:off x="702120" y="2625187"/>
                  <a:ext cx="2196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4" name="Freihand 33">
                  <a:extLst>
                    <a:ext uri="{FF2B5EF4-FFF2-40B4-BE49-F238E27FC236}">
                      <a16:creationId xmlns:a16="http://schemas.microsoft.com/office/drawing/2014/main" id="{7D8D619A-EA25-4D76-B9FB-3F09B1931BD3}"/>
                    </a:ext>
                  </a:extLst>
                </p14:cNvPr>
                <p14:cNvContentPartPr/>
                <p14:nvPr/>
              </p14:nvContentPartPr>
              <p14:xfrm>
                <a:off x="330240" y="2510347"/>
                <a:ext cx="619920" cy="153720"/>
              </p14:xfrm>
            </p:contentPart>
          </mc:Choice>
          <mc:Fallback xmlns="">
            <p:pic>
              <p:nvPicPr>
                <p:cNvPr id="34" name="Freihand 33">
                  <a:extLst>
                    <a:ext uri="{FF2B5EF4-FFF2-40B4-BE49-F238E27FC236}">
                      <a16:creationId xmlns:a16="http://schemas.microsoft.com/office/drawing/2014/main" id="{7D8D619A-EA25-4D76-B9FB-3F09B1931BD3}"/>
                    </a:ext>
                  </a:extLst>
                </p:cNvPr>
                <p:cNvPicPr/>
                <p:nvPr/>
              </p:nvPicPr>
              <p:blipFill>
                <a:blip r:embed="rId34"/>
                <a:stretch>
                  <a:fillRect/>
                </a:stretch>
              </p:blipFill>
              <p:spPr>
                <a:xfrm>
                  <a:off x="325920" y="2506027"/>
                  <a:ext cx="628560" cy="162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
            <p14:nvContentPartPr>
              <p14:cNvPr id="35" name="Freihand 34">
                <a:extLst>
                  <a:ext uri="{FF2B5EF4-FFF2-40B4-BE49-F238E27FC236}">
                    <a16:creationId xmlns:a16="http://schemas.microsoft.com/office/drawing/2014/main" id="{5DF3B3FE-C603-49EA-B1EA-CB715F1E828A}"/>
                  </a:ext>
                </a:extLst>
              </p14:cNvPr>
              <p14:cNvContentPartPr/>
              <p14:nvPr/>
            </p14:nvContentPartPr>
            <p14:xfrm>
              <a:off x="1675560" y="2774227"/>
              <a:ext cx="723240" cy="350280"/>
            </p14:xfrm>
          </p:contentPart>
        </mc:Choice>
        <mc:Fallback xmlns="">
          <p:pic>
            <p:nvPicPr>
              <p:cNvPr id="35" name="Freihand 34">
                <a:extLst>
                  <a:ext uri="{FF2B5EF4-FFF2-40B4-BE49-F238E27FC236}">
                    <a16:creationId xmlns:a16="http://schemas.microsoft.com/office/drawing/2014/main" id="{5DF3B3FE-C603-49EA-B1EA-CB715F1E828A}"/>
                  </a:ext>
                </a:extLst>
              </p:cNvPr>
              <p:cNvPicPr/>
              <p:nvPr/>
            </p:nvPicPr>
            <p:blipFill>
              <a:blip r:embed="rId36"/>
              <a:stretch>
                <a:fillRect/>
              </a:stretch>
            </p:blipFill>
            <p:spPr>
              <a:xfrm>
                <a:off x="1671240" y="2769907"/>
                <a:ext cx="731880" cy="3589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6" name="Freihand 35">
                <a:extLst>
                  <a:ext uri="{FF2B5EF4-FFF2-40B4-BE49-F238E27FC236}">
                    <a16:creationId xmlns:a16="http://schemas.microsoft.com/office/drawing/2014/main" id="{A2A535A8-844A-40FD-95FC-867B0EA58F17}"/>
                  </a:ext>
                </a:extLst>
              </p14:cNvPr>
              <p14:cNvContentPartPr/>
              <p14:nvPr/>
            </p14:nvContentPartPr>
            <p14:xfrm>
              <a:off x="3010080" y="3442387"/>
              <a:ext cx="430200" cy="480600"/>
            </p14:xfrm>
          </p:contentPart>
        </mc:Choice>
        <mc:Fallback xmlns="">
          <p:pic>
            <p:nvPicPr>
              <p:cNvPr id="36" name="Freihand 35">
                <a:extLst>
                  <a:ext uri="{FF2B5EF4-FFF2-40B4-BE49-F238E27FC236}">
                    <a16:creationId xmlns:a16="http://schemas.microsoft.com/office/drawing/2014/main" id="{A2A535A8-844A-40FD-95FC-867B0EA58F17}"/>
                  </a:ext>
                </a:extLst>
              </p:cNvPr>
              <p:cNvPicPr/>
              <p:nvPr/>
            </p:nvPicPr>
            <p:blipFill>
              <a:blip r:embed="rId38"/>
              <a:stretch>
                <a:fillRect/>
              </a:stretch>
            </p:blipFill>
            <p:spPr>
              <a:xfrm>
                <a:off x="3005760" y="3438067"/>
                <a:ext cx="438840" cy="4892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7" name="Freihand 36">
                <a:extLst>
                  <a:ext uri="{FF2B5EF4-FFF2-40B4-BE49-F238E27FC236}">
                    <a16:creationId xmlns:a16="http://schemas.microsoft.com/office/drawing/2014/main" id="{A79B9057-48A7-434E-81A5-9DE6F86DB6C1}"/>
                  </a:ext>
                </a:extLst>
              </p14:cNvPr>
              <p14:cNvContentPartPr/>
              <p14:nvPr/>
            </p14:nvContentPartPr>
            <p14:xfrm>
              <a:off x="3671040" y="4102267"/>
              <a:ext cx="353520" cy="563760"/>
            </p14:xfrm>
          </p:contentPart>
        </mc:Choice>
        <mc:Fallback xmlns="">
          <p:pic>
            <p:nvPicPr>
              <p:cNvPr id="37" name="Freihand 36">
                <a:extLst>
                  <a:ext uri="{FF2B5EF4-FFF2-40B4-BE49-F238E27FC236}">
                    <a16:creationId xmlns:a16="http://schemas.microsoft.com/office/drawing/2014/main" id="{A79B9057-48A7-434E-81A5-9DE6F86DB6C1}"/>
                  </a:ext>
                </a:extLst>
              </p:cNvPr>
              <p:cNvPicPr/>
              <p:nvPr/>
            </p:nvPicPr>
            <p:blipFill>
              <a:blip r:embed="rId40"/>
              <a:stretch>
                <a:fillRect/>
              </a:stretch>
            </p:blipFill>
            <p:spPr>
              <a:xfrm>
                <a:off x="3666720" y="4097947"/>
                <a:ext cx="362160" cy="572400"/>
              </a:xfrm>
              <a:prstGeom prst="rect">
                <a:avLst/>
              </a:prstGeom>
            </p:spPr>
          </p:pic>
        </mc:Fallback>
      </mc:AlternateContent>
      <p:grpSp>
        <p:nvGrpSpPr>
          <p:cNvPr id="120" name="Gruppieren 119">
            <a:extLst>
              <a:ext uri="{FF2B5EF4-FFF2-40B4-BE49-F238E27FC236}">
                <a16:creationId xmlns:a16="http://schemas.microsoft.com/office/drawing/2014/main" id="{10AF475D-ED85-4C2C-BD5C-4135D1A4C195}"/>
              </a:ext>
            </a:extLst>
          </p:cNvPr>
          <p:cNvGrpSpPr/>
          <p:nvPr/>
        </p:nvGrpSpPr>
        <p:grpSpPr>
          <a:xfrm>
            <a:off x="9172920" y="2121547"/>
            <a:ext cx="2962800" cy="1992600"/>
            <a:chOff x="9172920" y="2121547"/>
            <a:chExt cx="2962800" cy="1992600"/>
          </a:xfrm>
        </p:grpSpPr>
        <mc:AlternateContent xmlns:mc="http://schemas.openxmlformats.org/markup-compatibility/2006" xmlns:p14="http://schemas.microsoft.com/office/powerpoint/2010/main">
          <mc:Choice Requires="p14">
            <p:contentPart p14:bwMode="auto" r:id="rId41">
              <p14:nvContentPartPr>
                <p14:cNvPr id="74" name="Freihand 73">
                  <a:extLst>
                    <a:ext uri="{FF2B5EF4-FFF2-40B4-BE49-F238E27FC236}">
                      <a16:creationId xmlns:a16="http://schemas.microsoft.com/office/drawing/2014/main" id="{BC659747-7ABA-4550-99E5-A8E7C1BEF296}"/>
                    </a:ext>
                  </a:extLst>
                </p14:cNvPr>
                <p14:cNvContentPartPr/>
                <p14:nvPr/>
              </p14:nvContentPartPr>
              <p14:xfrm>
                <a:off x="9172920" y="2210107"/>
                <a:ext cx="153360" cy="253440"/>
              </p14:xfrm>
            </p:contentPart>
          </mc:Choice>
          <mc:Fallback xmlns="">
            <p:pic>
              <p:nvPicPr>
                <p:cNvPr id="74" name="Freihand 73">
                  <a:extLst>
                    <a:ext uri="{FF2B5EF4-FFF2-40B4-BE49-F238E27FC236}">
                      <a16:creationId xmlns:a16="http://schemas.microsoft.com/office/drawing/2014/main" id="{BC659747-7ABA-4550-99E5-A8E7C1BEF296}"/>
                    </a:ext>
                  </a:extLst>
                </p:cNvPr>
                <p:cNvPicPr/>
                <p:nvPr/>
              </p:nvPicPr>
              <p:blipFill>
                <a:blip r:embed="rId42"/>
                <a:stretch>
                  <a:fillRect/>
                </a:stretch>
              </p:blipFill>
              <p:spPr>
                <a:xfrm>
                  <a:off x="9168600" y="2205787"/>
                  <a:ext cx="16200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75" name="Freihand 74">
                  <a:extLst>
                    <a:ext uri="{FF2B5EF4-FFF2-40B4-BE49-F238E27FC236}">
                      <a16:creationId xmlns:a16="http://schemas.microsoft.com/office/drawing/2014/main" id="{6DC8D945-E678-4145-8240-8F61F0ADE082}"/>
                    </a:ext>
                  </a:extLst>
                </p14:cNvPr>
                <p14:cNvContentPartPr/>
                <p14:nvPr/>
              </p14:nvContentPartPr>
              <p14:xfrm>
                <a:off x="9350760" y="2269507"/>
                <a:ext cx="153360" cy="118080"/>
              </p14:xfrm>
            </p:contentPart>
          </mc:Choice>
          <mc:Fallback xmlns="">
            <p:pic>
              <p:nvPicPr>
                <p:cNvPr id="75" name="Freihand 74">
                  <a:extLst>
                    <a:ext uri="{FF2B5EF4-FFF2-40B4-BE49-F238E27FC236}">
                      <a16:creationId xmlns:a16="http://schemas.microsoft.com/office/drawing/2014/main" id="{6DC8D945-E678-4145-8240-8F61F0ADE082}"/>
                    </a:ext>
                  </a:extLst>
                </p:cNvPr>
                <p:cNvPicPr/>
                <p:nvPr/>
              </p:nvPicPr>
              <p:blipFill>
                <a:blip r:embed="rId44"/>
                <a:stretch>
                  <a:fillRect/>
                </a:stretch>
              </p:blipFill>
              <p:spPr>
                <a:xfrm>
                  <a:off x="9346440" y="2265187"/>
                  <a:ext cx="16200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76" name="Freihand 75">
                  <a:extLst>
                    <a:ext uri="{FF2B5EF4-FFF2-40B4-BE49-F238E27FC236}">
                      <a16:creationId xmlns:a16="http://schemas.microsoft.com/office/drawing/2014/main" id="{AAD31D19-1B5F-446F-8AA2-FC7602266DAA}"/>
                    </a:ext>
                  </a:extLst>
                </p14:cNvPr>
                <p14:cNvContentPartPr/>
                <p14:nvPr/>
              </p14:nvContentPartPr>
              <p14:xfrm>
                <a:off x="9496560" y="2200387"/>
                <a:ext cx="126720" cy="324720"/>
              </p14:xfrm>
            </p:contentPart>
          </mc:Choice>
          <mc:Fallback xmlns="">
            <p:pic>
              <p:nvPicPr>
                <p:cNvPr id="76" name="Freihand 75">
                  <a:extLst>
                    <a:ext uri="{FF2B5EF4-FFF2-40B4-BE49-F238E27FC236}">
                      <a16:creationId xmlns:a16="http://schemas.microsoft.com/office/drawing/2014/main" id="{AAD31D19-1B5F-446F-8AA2-FC7602266DAA}"/>
                    </a:ext>
                  </a:extLst>
                </p:cNvPr>
                <p:cNvPicPr/>
                <p:nvPr/>
              </p:nvPicPr>
              <p:blipFill>
                <a:blip r:embed="rId46"/>
                <a:stretch>
                  <a:fillRect/>
                </a:stretch>
              </p:blipFill>
              <p:spPr>
                <a:xfrm>
                  <a:off x="9492240" y="2196067"/>
                  <a:ext cx="135360" cy="3333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77" name="Freihand 76">
                  <a:extLst>
                    <a:ext uri="{FF2B5EF4-FFF2-40B4-BE49-F238E27FC236}">
                      <a16:creationId xmlns:a16="http://schemas.microsoft.com/office/drawing/2014/main" id="{DFAB943A-069D-43C7-A80A-2AB1B9C42727}"/>
                    </a:ext>
                  </a:extLst>
                </p14:cNvPr>
                <p14:cNvContentPartPr/>
                <p14:nvPr/>
              </p14:nvContentPartPr>
              <p14:xfrm>
                <a:off x="9725880" y="2337547"/>
                <a:ext cx="360" cy="360"/>
              </p14:xfrm>
            </p:contentPart>
          </mc:Choice>
          <mc:Fallback xmlns="">
            <p:pic>
              <p:nvPicPr>
                <p:cNvPr id="77" name="Freihand 76">
                  <a:extLst>
                    <a:ext uri="{FF2B5EF4-FFF2-40B4-BE49-F238E27FC236}">
                      <a16:creationId xmlns:a16="http://schemas.microsoft.com/office/drawing/2014/main" id="{DFAB943A-069D-43C7-A80A-2AB1B9C42727}"/>
                    </a:ext>
                  </a:extLst>
                </p:cNvPr>
                <p:cNvPicPr/>
                <p:nvPr/>
              </p:nvPicPr>
              <p:blipFill>
                <a:blip r:embed="rId17"/>
                <a:stretch>
                  <a:fillRect/>
                </a:stretch>
              </p:blipFill>
              <p:spPr>
                <a:xfrm>
                  <a:off x="9721560" y="2333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78" name="Freihand 77">
                  <a:extLst>
                    <a:ext uri="{FF2B5EF4-FFF2-40B4-BE49-F238E27FC236}">
                      <a16:creationId xmlns:a16="http://schemas.microsoft.com/office/drawing/2014/main" id="{90659B6B-CBB0-4FC1-85E8-9D8864CF5914}"/>
                    </a:ext>
                  </a:extLst>
                </p14:cNvPr>
                <p14:cNvContentPartPr/>
                <p14:nvPr/>
              </p14:nvContentPartPr>
              <p14:xfrm>
                <a:off x="9867720" y="2157187"/>
                <a:ext cx="171360" cy="198360"/>
              </p14:xfrm>
            </p:contentPart>
          </mc:Choice>
          <mc:Fallback xmlns="">
            <p:pic>
              <p:nvPicPr>
                <p:cNvPr id="78" name="Freihand 77">
                  <a:extLst>
                    <a:ext uri="{FF2B5EF4-FFF2-40B4-BE49-F238E27FC236}">
                      <a16:creationId xmlns:a16="http://schemas.microsoft.com/office/drawing/2014/main" id="{90659B6B-CBB0-4FC1-85E8-9D8864CF5914}"/>
                    </a:ext>
                  </a:extLst>
                </p:cNvPr>
                <p:cNvPicPr/>
                <p:nvPr/>
              </p:nvPicPr>
              <p:blipFill>
                <a:blip r:embed="rId49"/>
                <a:stretch>
                  <a:fillRect/>
                </a:stretch>
              </p:blipFill>
              <p:spPr>
                <a:xfrm>
                  <a:off x="9863400" y="2152867"/>
                  <a:ext cx="18000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79" name="Freihand 78">
                  <a:extLst>
                    <a:ext uri="{FF2B5EF4-FFF2-40B4-BE49-F238E27FC236}">
                      <a16:creationId xmlns:a16="http://schemas.microsoft.com/office/drawing/2014/main" id="{223CB706-C3E6-41C7-A01C-D47FE96E1AEB}"/>
                    </a:ext>
                  </a:extLst>
                </p14:cNvPr>
                <p14:cNvContentPartPr/>
                <p14:nvPr/>
              </p14:nvContentPartPr>
              <p14:xfrm>
                <a:off x="10089480" y="2159707"/>
                <a:ext cx="22680" cy="127800"/>
              </p14:xfrm>
            </p:contentPart>
          </mc:Choice>
          <mc:Fallback xmlns="">
            <p:pic>
              <p:nvPicPr>
                <p:cNvPr id="79" name="Freihand 78">
                  <a:extLst>
                    <a:ext uri="{FF2B5EF4-FFF2-40B4-BE49-F238E27FC236}">
                      <a16:creationId xmlns:a16="http://schemas.microsoft.com/office/drawing/2014/main" id="{223CB706-C3E6-41C7-A01C-D47FE96E1AEB}"/>
                    </a:ext>
                  </a:extLst>
                </p:cNvPr>
                <p:cNvPicPr/>
                <p:nvPr/>
              </p:nvPicPr>
              <p:blipFill>
                <a:blip r:embed="rId51"/>
                <a:stretch>
                  <a:fillRect/>
                </a:stretch>
              </p:blipFill>
              <p:spPr>
                <a:xfrm>
                  <a:off x="10085160" y="2155387"/>
                  <a:ext cx="3132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80" name="Freihand 79">
                  <a:extLst>
                    <a:ext uri="{FF2B5EF4-FFF2-40B4-BE49-F238E27FC236}">
                      <a16:creationId xmlns:a16="http://schemas.microsoft.com/office/drawing/2014/main" id="{648D9A01-CF3F-4E90-B8C1-D286CD0B5C00}"/>
                    </a:ext>
                  </a:extLst>
                </p14:cNvPr>
                <p14:cNvContentPartPr/>
                <p14:nvPr/>
              </p14:nvContentPartPr>
              <p14:xfrm>
                <a:off x="10048800" y="2138467"/>
                <a:ext cx="192240" cy="153360"/>
              </p14:xfrm>
            </p:contentPart>
          </mc:Choice>
          <mc:Fallback xmlns="">
            <p:pic>
              <p:nvPicPr>
                <p:cNvPr id="80" name="Freihand 79">
                  <a:extLst>
                    <a:ext uri="{FF2B5EF4-FFF2-40B4-BE49-F238E27FC236}">
                      <a16:creationId xmlns:a16="http://schemas.microsoft.com/office/drawing/2014/main" id="{648D9A01-CF3F-4E90-B8C1-D286CD0B5C00}"/>
                    </a:ext>
                  </a:extLst>
                </p:cNvPr>
                <p:cNvPicPr/>
                <p:nvPr/>
              </p:nvPicPr>
              <p:blipFill>
                <a:blip r:embed="rId53"/>
                <a:stretch>
                  <a:fillRect/>
                </a:stretch>
              </p:blipFill>
              <p:spPr>
                <a:xfrm>
                  <a:off x="10044480" y="2134147"/>
                  <a:ext cx="20088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81" name="Freihand 80">
                  <a:extLst>
                    <a:ext uri="{FF2B5EF4-FFF2-40B4-BE49-F238E27FC236}">
                      <a16:creationId xmlns:a16="http://schemas.microsoft.com/office/drawing/2014/main" id="{6B789CD7-50CA-4718-8C06-BA9FFA49A60C}"/>
                    </a:ext>
                  </a:extLst>
                </p14:cNvPr>
                <p14:cNvContentPartPr/>
                <p14:nvPr/>
              </p14:nvContentPartPr>
              <p14:xfrm>
                <a:off x="10280280" y="2121547"/>
                <a:ext cx="99000" cy="168480"/>
              </p14:xfrm>
            </p:contentPart>
          </mc:Choice>
          <mc:Fallback xmlns="">
            <p:pic>
              <p:nvPicPr>
                <p:cNvPr id="81" name="Freihand 80">
                  <a:extLst>
                    <a:ext uri="{FF2B5EF4-FFF2-40B4-BE49-F238E27FC236}">
                      <a16:creationId xmlns:a16="http://schemas.microsoft.com/office/drawing/2014/main" id="{6B789CD7-50CA-4718-8C06-BA9FFA49A60C}"/>
                    </a:ext>
                  </a:extLst>
                </p:cNvPr>
                <p:cNvPicPr/>
                <p:nvPr/>
              </p:nvPicPr>
              <p:blipFill>
                <a:blip r:embed="rId55"/>
                <a:stretch>
                  <a:fillRect/>
                </a:stretch>
              </p:blipFill>
              <p:spPr>
                <a:xfrm>
                  <a:off x="10275960" y="2117227"/>
                  <a:ext cx="10764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82" name="Freihand 81">
                  <a:extLst>
                    <a:ext uri="{FF2B5EF4-FFF2-40B4-BE49-F238E27FC236}">
                      <a16:creationId xmlns:a16="http://schemas.microsoft.com/office/drawing/2014/main" id="{D26047FA-7262-4F56-87FC-0A9BC19BFF57}"/>
                    </a:ext>
                  </a:extLst>
                </p14:cNvPr>
                <p14:cNvContentPartPr/>
                <p14:nvPr/>
              </p14:nvContentPartPr>
              <p14:xfrm>
                <a:off x="9653520" y="2563987"/>
                <a:ext cx="160560" cy="191880"/>
              </p14:xfrm>
            </p:contentPart>
          </mc:Choice>
          <mc:Fallback xmlns="">
            <p:pic>
              <p:nvPicPr>
                <p:cNvPr id="82" name="Freihand 81">
                  <a:extLst>
                    <a:ext uri="{FF2B5EF4-FFF2-40B4-BE49-F238E27FC236}">
                      <a16:creationId xmlns:a16="http://schemas.microsoft.com/office/drawing/2014/main" id="{D26047FA-7262-4F56-87FC-0A9BC19BFF57}"/>
                    </a:ext>
                  </a:extLst>
                </p:cNvPr>
                <p:cNvPicPr/>
                <p:nvPr/>
              </p:nvPicPr>
              <p:blipFill>
                <a:blip r:embed="rId57"/>
                <a:stretch>
                  <a:fillRect/>
                </a:stretch>
              </p:blipFill>
              <p:spPr>
                <a:xfrm>
                  <a:off x="9649200" y="2559667"/>
                  <a:ext cx="16920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83" name="Freihand 82">
                  <a:extLst>
                    <a:ext uri="{FF2B5EF4-FFF2-40B4-BE49-F238E27FC236}">
                      <a16:creationId xmlns:a16="http://schemas.microsoft.com/office/drawing/2014/main" id="{E9C1FF8E-F69D-4C38-960E-3EBAF3283DFB}"/>
                    </a:ext>
                  </a:extLst>
                </p14:cNvPr>
                <p14:cNvContentPartPr/>
                <p14:nvPr/>
              </p14:nvContentPartPr>
              <p14:xfrm>
                <a:off x="9877080" y="2599987"/>
                <a:ext cx="268560" cy="147600"/>
              </p14:xfrm>
            </p:contentPart>
          </mc:Choice>
          <mc:Fallback xmlns="">
            <p:pic>
              <p:nvPicPr>
                <p:cNvPr id="83" name="Freihand 82">
                  <a:extLst>
                    <a:ext uri="{FF2B5EF4-FFF2-40B4-BE49-F238E27FC236}">
                      <a16:creationId xmlns:a16="http://schemas.microsoft.com/office/drawing/2014/main" id="{E9C1FF8E-F69D-4C38-960E-3EBAF3283DFB}"/>
                    </a:ext>
                  </a:extLst>
                </p:cNvPr>
                <p:cNvPicPr/>
                <p:nvPr/>
              </p:nvPicPr>
              <p:blipFill>
                <a:blip r:embed="rId59"/>
                <a:stretch>
                  <a:fillRect/>
                </a:stretch>
              </p:blipFill>
              <p:spPr>
                <a:xfrm>
                  <a:off x="9872760" y="2595667"/>
                  <a:ext cx="2772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84" name="Freihand 83">
                  <a:extLst>
                    <a:ext uri="{FF2B5EF4-FFF2-40B4-BE49-F238E27FC236}">
                      <a16:creationId xmlns:a16="http://schemas.microsoft.com/office/drawing/2014/main" id="{BB2B8337-670A-445F-8B7F-F21840068EAB}"/>
                    </a:ext>
                  </a:extLst>
                </p14:cNvPr>
                <p14:cNvContentPartPr/>
                <p14:nvPr/>
              </p14:nvContentPartPr>
              <p14:xfrm>
                <a:off x="10157160" y="2586667"/>
                <a:ext cx="87120" cy="119520"/>
              </p14:xfrm>
            </p:contentPart>
          </mc:Choice>
          <mc:Fallback xmlns="">
            <p:pic>
              <p:nvPicPr>
                <p:cNvPr id="84" name="Freihand 83">
                  <a:extLst>
                    <a:ext uri="{FF2B5EF4-FFF2-40B4-BE49-F238E27FC236}">
                      <a16:creationId xmlns:a16="http://schemas.microsoft.com/office/drawing/2014/main" id="{BB2B8337-670A-445F-8B7F-F21840068EAB}"/>
                    </a:ext>
                  </a:extLst>
                </p:cNvPr>
                <p:cNvPicPr/>
                <p:nvPr/>
              </p:nvPicPr>
              <p:blipFill>
                <a:blip r:embed="rId61"/>
                <a:stretch>
                  <a:fillRect/>
                </a:stretch>
              </p:blipFill>
              <p:spPr>
                <a:xfrm>
                  <a:off x="10152840" y="2582347"/>
                  <a:ext cx="9576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85" name="Freihand 84">
                  <a:extLst>
                    <a:ext uri="{FF2B5EF4-FFF2-40B4-BE49-F238E27FC236}">
                      <a16:creationId xmlns:a16="http://schemas.microsoft.com/office/drawing/2014/main" id="{DEE139FE-C1CD-4176-B1CE-38F138D636DF}"/>
                    </a:ext>
                  </a:extLst>
                </p14:cNvPr>
                <p14:cNvContentPartPr/>
                <p14:nvPr/>
              </p14:nvContentPartPr>
              <p14:xfrm>
                <a:off x="10151400" y="2617267"/>
                <a:ext cx="112680" cy="35280"/>
              </p14:xfrm>
            </p:contentPart>
          </mc:Choice>
          <mc:Fallback xmlns="">
            <p:pic>
              <p:nvPicPr>
                <p:cNvPr id="85" name="Freihand 84">
                  <a:extLst>
                    <a:ext uri="{FF2B5EF4-FFF2-40B4-BE49-F238E27FC236}">
                      <a16:creationId xmlns:a16="http://schemas.microsoft.com/office/drawing/2014/main" id="{DEE139FE-C1CD-4176-B1CE-38F138D636DF}"/>
                    </a:ext>
                  </a:extLst>
                </p:cNvPr>
                <p:cNvPicPr/>
                <p:nvPr/>
              </p:nvPicPr>
              <p:blipFill>
                <a:blip r:embed="rId63"/>
                <a:stretch>
                  <a:fillRect/>
                </a:stretch>
              </p:blipFill>
              <p:spPr>
                <a:xfrm>
                  <a:off x="10147080" y="2612947"/>
                  <a:ext cx="12132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86" name="Freihand 85">
                  <a:extLst>
                    <a:ext uri="{FF2B5EF4-FFF2-40B4-BE49-F238E27FC236}">
                      <a16:creationId xmlns:a16="http://schemas.microsoft.com/office/drawing/2014/main" id="{A3C51185-1CF0-4815-ADD1-4F312CF6E413}"/>
                    </a:ext>
                  </a:extLst>
                </p14:cNvPr>
                <p14:cNvContentPartPr/>
                <p14:nvPr/>
              </p14:nvContentPartPr>
              <p14:xfrm>
                <a:off x="10243920" y="2484427"/>
                <a:ext cx="452160" cy="201600"/>
              </p14:xfrm>
            </p:contentPart>
          </mc:Choice>
          <mc:Fallback xmlns="">
            <p:pic>
              <p:nvPicPr>
                <p:cNvPr id="86" name="Freihand 85">
                  <a:extLst>
                    <a:ext uri="{FF2B5EF4-FFF2-40B4-BE49-F238E27FC236}">
                      <a16:creationId xmlns:a16="http://schemas.microsoft.com/office/drawing/2014/main" id="{A3C51185-1CF0-4815-ADD1-4F312CF6E413}"/>
                    </a:ext>
                  </a:extLst>
                </p:cNvPr>
                <p:cNvPicPr/>
                <p:nvPr/>
              </p:nvPicPr>
              <p:blipFill>
                <a:blip r:embed="rId65"/>
                <a:stretch>
                  <a:fillRect/>
                </a:stretch>
              </p:blipFill>
              <p:spPr>
                <a:xfrm>
                  <a:off x="10239600" y="2480107"/>
                  <a:ext cx="46080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87" name="Freihand 86">
                  <a:extLst>
                    <a:ext uri="{FF2B5EF4-FFF2-40B4-BE49-F238E27FC236}">
                      <a16:creationId xmlns:a16="http://schemas.microsoft.com/office/drawing/2014/main" id="{42FBEB41-461A-4A92-AE2B-DB8451309CF9}"/>
                    </a:ext>
                  </a:extLst>
                </p14:cNvPr>
                <p14:cNvContentPartPr/>
                <p14:nvPr/>
              </p14:nvContentPartPr>
              <p14:xfrm>
                <a:off x="10799760" y="2451307"/>
                <a:ext cx="344880" cy="154080"/>
              </p14:xfrm>
            </p:contentPart>
          </mc:Choice>
          <mc:Fallback xmlns="">
            <p:pic>
              <p:nvPicPr>
                <p:cNvPr id="87" name="Freihand 86">
                  <a:extLst>
                    <a:ext uri="{FF2B5EF4-FFF2-40B4-BE49-F238E27FC236}">
                      <a16:creationId xmlns:a16="http://schemas.microsoft.com/office/drawing/2014/main" id="{42FBEB41-461A-4A92-AE2B-DB8451309CF9}"/>
                    </a:ext>
                  </a:extLst>
                </p:cNvPr>
                <p:cNvPicPr/>
                <p:nvPr/>
              </p:nvPicPr>
              <p:blipFill>
                <a:blip r:embed="rId67"/>
                <a:stretch>
                  <a:fillRect/>
                </a:stretch>
              </p:blipFill>
              <p:spPr>
                <a:xfrm>
                  <a:off x="10795440" y="2446987"/>
                  <a:ext cx="3535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8" name="Freihand 87">
                  <a:extLst>
                    <a:ext uri="{FF2B5EF4-FFF2-40B4-BE49-F238E27FC236}">
                      <a16:creationId xmlns:a16="http://schemas.microsoft.com/office/drawing/2014/main" id="{E3467EFF-667D-47F5-8014-2D2503B6F4E7}"/>
                    </a:ext>
                  </a:extLst>
                </p14:cNvPr>
                <p14:cNvContentPartPr/>
                <p14:nvPr/>
              </p14:nvContentPartPr>
              <p14:xfrm>
                <a:off x="11187840" y="2361307"/>
                <a:ext cx="73800" cy="192960"/>
              </p14:xfrm>
            </p:contentPart>
          </mc:Choice>
          <mc:Fallback xmlns="">
            <p:pic>
              <p:nvPicPr>
                <p:cNvPr id="88" name="Freihand 87">
                  <a:extLst>
                    <a:ext uri="{FF2B5EF4-FFF2-40B4-BE49-F238E27FC236}">
                      <a16:creationId xmlns:a16="http://schemas.microsoft.com/office/drawing/2014/main" id="{E3467EFF-667D-47F5-8014-2D2503B6F4E7}"/>
                    </a:ext>
                  </a:extLst>
                </p:cNvPr>
                <p:cNvPicPr/>
                <p:nvPr/>
              </p:nvPicPr>
              <p:blipFill>
                <a:blip r:embed="rId69"/>
                <a:stretch>
                  <a:fillRect/>
                </a:stretch>
              </p:blipFill>
              <p:spPr>
                <a:xfrm>
                  <a:off x="11183520" y="2356987"/>
                  <a:ext cx="824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9" name="Freihand 88">
                  <a:extLst>
                    <a:ext uri="{FF2B5EF4-FFF2-40B4-BE49-F238E27FC236}">
                      <a16:creationId xmlns:a16="http://schemas.microsoft.com/office/drawing/2014/main" id="{2D54FD73-C9F3-498B-B17A-8B803756F360}"/>
                    </a:ext>
                  </a:extLst>
                </p14:cNvPr>
                <p14:cNvContentPartPr/>
                <p14:nvPr/>
              </p14:nvContentPartPr>
              <p14:xfrm>
                <a:off x="11281080" y="2432947"/>
                <a:ext cx="84960" cy="106920"/>
              </p14:xfrm>
            </p:contentPart>
          </mc:Choice>
          <mc:Fallback xmlns="">
            <p:pic>
              <p:nvPicPr>
                <p:cNvPr id="89" name="Freihand 88">
                  <a:extLst>
                    <a:ext uri="{FF2B5EF4-FFF2-40B4-BE49-F238E27FC236}">
                      <a16:creationId xmlns:a16="http://schemas.microsoft.com/office/drawing/2014/main" id="{2D54FD73-C9F3-498B-B17A-8B803756F360}"/>
                    </a:ext>
                  </a:extLst>
                </p:cNvPr>
                <p:cNvPicPr/>
                <p:nvPr/>
              </p:nvPicPr>
              <p:blipFill>
                <a:blip r:embed="rId71"/>
                <a:stretch>
                  <a:fillRect/>
                </a:stretch>
              </p:blipFill>
              <p:spPr>
                <a:xfrm>
                  <a:off x="11276760" y="2428627"/>
                  <a:ext cx="9360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90" name="Freihand 89">
                  <a:extLst>
                    <a:ext uri="{FF2B5EF4-FFF2-40B4-BE49-F238E27FC236}">
                      <a16:creationId xmlns:a16="http://schemas.microsoft.com/office/drawing/2014/main" id="{3522EA94-508D-45FA-A271-BD4451A7E555}"/>
                    </a:ext>
                  </a:extLst>
                </p14:cNvPr>
                <p14:cNvContentPartPr/>
                <p14:nvPr/>
              </p14:nvContentPartPr>
              <p14:xfrm>
                <a:off x="11375040" y="2384347"/>
                <a:ext cx="95400" cy="153000"/>
              </p14:xfrm>
            </p:contentPart>
          </mc:Choice>
          <mc:Fallback xmlns="">
            <p:pic>
              <p:nvPicPr>
                <p:cNvPr id="90" name="Freihand 89">
                  <a:extLst>
                    <a:ext uri="{FF2B5EF4-FFF2-40B4-BE49-F238E27FC236}">
                      <a16:creationId xmlns:a16="http://schemas.microsoft.com/office/drawing/2014/main" id="{3522EA94-508D-45FA-A271-BD4451A7E555}"/>
                    </a:ext>
                  </a:extLst>
                </p:cNvPr>
                <p:cNvPicPr/>
                <p:nvPr/>
              </p:nvPicPr>
              <p:blipFill>
                <a:blip r:embed="rId73"/>
                <a:stretch>
                  <a:fillRect/>
                </a:stretch>
              </p:blipFill>
              <p:spPr>
                <a:xfrm>
                  <a:off x="11370720" y="2380027"/>
                  <a:ext cx="10404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1" name="Freihand 90">
                  <a:extLst>
                    <a:ext uri="{FF2B5EF4-FFF2-40B4-BE49-F238E27FC236}">
                      <a16:creationId xmlns:a16="http://schemas.microsoft.com/office/drawing/2014/main" id="{7AADA5C2-A4CC-490F-899B-DC6C5332EACA}"/>
                    </a:ext>
                  </a:extLst>
                </p14:cNvPr>
                <p14:cNvContentPartPr/>
                <p14:nvPr/>
              </p14:nvContentPartPr>
              <p14:xfrm>
                <a:off x="11492400" y="2438707"/>
                <a:ext cx="89280" cy="111240"/>
              </p14:xfrm>
            </p:contentPart>
          </mc:Choice>
          <mc:Fallback xmlns="">
            <p:pic>
              <p:nvPicPr>
                <p:cNvPr id="91" name="Freihand 90">
                  <a:extLst>
                    <a:ext uri="{FF2B5EF4-FFF2-40B4-BE49-F238E27FC236}">
                      <a16:creationId xmlns:a16="http://schemas.microsoft.com/office/drawing/2014/main" id="{7AADA5C2-A4CC-490F-899B-DC6C5332EACA}"/>
                    </a:ext>
                  </a:extLst>
                </p:cNvPr>
                <p:cNvPicPr/>
                <p:nvPr/>
              </p:nvPicPr>
              <p:blipFill>
                <a:blip r:embed="rId75"/>
                <a:stretch>
                  <a:fillRect/>
                </a:stretch>
              </p:blipFill>
              <p:spPr>
                <a:xfrm>
                  <a:off x="11488080" y="2434387"/>
                  <a:ext cx="9792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92" name="Freihand 91">
                  <a:extLst>
                    <a:ext uri="{FF2B5EF4-FFF2-40B4-BE49-F238E27FC236}">
                      <a16:creationId xmlns:a16="http://schemas.microsoft.com/office/drawing/2014/main" id="{0F088E75-3E21-4507-99C8-470333652527}"/>
                    </a:ext>
                  </a:extLst>
                </p14:cNvPr>
                <p14:cNvContentPartPr/>
                <p14:nvPr/>
              </p14:nvContentPartPr>
              <p14:xfrm>
                <a:off x="11582760" y="2337187"/>
                <a:ext cx="238680" cy="179640"/>
              </p14:xfrm>
            </p:contentPart>
          </mc:Choice>
          <mc:Fallback xmlns="">
            <p:pic>
              <p:nvPicPr>
                <p:cNvPr id="92" name="Freihand 91">
                  <a:extLst>
                    <a:ext uri="{FF2B5EF4-FFF2-40B4-BE49-F238E27FC236}">
                      <a16:creationId xmlns:a16="http://schemas.microsoft.com/office/drawing/2014/main" id="{0F088E75-3E21-4507-99C8-470333652527}"/>
                    </a:ext>
                  </a:extLst>
                </p:cNvPr>
                <p:cNvPicPr/>
                <p:nvPr/>
              </p:nvPicPr>
              <p:blipFill>
                <a:blip r:embed="rId77"/>
                <a:stretch>
                  <a:fillRect/>
                </a:stretch>
              </p:blipFill>
              <p:spPr>
                <a:xfrm>
                  <a:off x="11578440" y="2332867"/>
                  <a:ext cx="24732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93" name="Freihand 92">
                  <a:extLst>
                    <a:ext uri="{FF2B5EF4-FFF2-40B4-BE49-F238E27FC236}">
                      <a16:creationId xmlns:a16="http://schemas.microsoft.com/office/drawing/2014/main" id="{156B6F33-8692-4CEB-A6A7-368FF675D2EA}"/>
                    </a:ext>
                  </a:extLst>
                </p14:cNvPr>
                <p14:cNvContentPartPr/>
                <p14:nvPr/>
              </p14:nvContentPartPr>
              <p14:xfrm>
                <a:off x="11822160" y="2318827"/>
                <a:ext cx="117000" cy="180000"/>
              </p14:xfrm>
            </p:contentPart>
          </mc:Choice>
          <mc:Fallback xmlns="">
            <p:pic>
              <p:nvPicPr>
                <p:cNvPr id="93" name="Freihand 92">
                  <a:extLst>
                    <a:ext uri="{FF2B5EF4-FFF2-40B4-BE49-F238E27FC236}">
                      <a16:creationId xmlns:a16="http://schemas.microsoft.com/office/drawing/2014/main" id="{156B6F33-8692-4CEB-A6A7-368FF675D2EA}"/>
                    </a:ext>
                  </a:extLst>
                </p:cNvPr>
                <p:cNvPicPr/>
                <p:nvPr/>
              </p:nvPicPr>
              <p:blipFill>
                <a:blip r:embed="rId79"/>
                <a:stretch>
                  <a:fillRect/>
                </a:stretch>
              </p:blipFill>
              <p:spPr>
                <a:xfrm>
                  <a:off x="11817840" y="2314507"/>
                  <a:ext cx="1256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4" name="Freihand 93">
                  <a:extLst>
                    <a:ext uri="{FF2B5EF4-FFF2-40B4-BE49-F238E27FC236}">
                      <a16:creationId xmlns:a16="http://schemas.microsoft.com/office/drawing/2014/main" id="{DCE09B1F-8E92-479D-A840-1BBE92B544A4}"/>
                    </a:ext>
                  </a:extLst>
                </p14:cNvPr>
                <p14:cNvContentPartPr/>
                <p14:nvPr/>
              </p14:nvContentPartPr>
              <p14:xfrm>
                <a:off x="11910360" y="2295427"/>
                <a:ext cx="84600" cy="205200"/>
              </p14:xfrm>
            </p:contentPart>
          </mc:Choice>
          <mc:Fallback xmlns="">
            <p:pic>
              <p:nvPicPr>
                <p:cNvPr id="94" name="Freihand 93">
                  <a:extLst>
                    <a:ext uri="{FF2B5EF4-FFF2-40B4-BE49-F238E27FC236}">
                      <a16:creationId xmlns:a16="http://schemas.microsoft.com/office/drawing/2014/main" id="{DCE09B1F-8E92-479D-A840-1BBE92B544A4}"/>
                    </a:ext>
                  </a:extLst>
                </p:cNvPr>
                <p:cNvPicPr/>
                <p:nvPr/>
              </p:nvPicPr>
              <p:blipFill>
                <a:blip r:embed="rId81"/>
                <a:stretch>
                  <a:fillRect/>
                </a:stretch>
              </p:blipFill>
              <p:spPr>
                <a:xfrm>
                  <a:off x="11906040" y="2291107"/>
                  <a:ext cx="9324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95" name="Freihand 94">
                  <a:extLst>
                    <a:ext uri="{FF2B5EF4-FFF2-40B4-BE49-F238E27FC236}">
                      <a16:creationId xmlns:a16="http://schemas.microsoft.com/office/drawing/2014/main" id="{BE71C112-ADEB-491C-87E9-BBBF7CF86D1D}"/>
                    </a:ext>
                  </a:extLst>
                </p14:cNvPr>
                <p14:cNvContentPartPr/>
                <p14:nvPr/>
              </p14:nvContentPartPr>
              <p14:xfrm>
                <a:off x="11990640" y="2329987"/>
                <a:ext cx="100080" cy="169200"/>
              </p14:xfrm>
            </p:contentPart>
          </mc:Choice>
          <mc:Fallback xmlns="">
            <p:pic>
              <p:nvPicPr>
                <p:cNvPr id="95" name="Freihand 94">
                  <a:extLst>
                    <a:ext uri="{FF2B5EF4-FFF2-40B4-BE49-F238E27FC236}">
                      <a16:creationId xmlns:a16="http://schemas.microsoft.com/office/drawing/2014/main" id="{BE71C112-ADEB-491C-87E9-BBBF7CF86D1D}"/>
                    </a:ext>
                  </a:extLst>
                </p:cNvPr>
                <p:cNvPicPr/>
                <p:nvPr/>
              </p:nvPicPr>
              <p:blipFill>
                <a:blip r:embed="rId83"/>
                <a:stretch>
                  <a:fillRect/>
                </a:stretch>
              </p:blipFill>
              <p:spPr>
                <a:xfrm>
                  <a:off x="11986320" y="2325667"/>
                  <a:ext cx="10872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96" name="Freihand 95">
                  <a:extLst>
                    <a:ext uri="{FF2B5EF4-FFF2-40B4-BE49-F238E27FC236}">
                      <a16:creationId xmlns:a16="http://schemas.microsoft.com/office/drawing/2014/main" id="{70ACB3C6-D838-4F25-8F55-07296517AF44}"/>
                    </a:ext>
                  </a:extLst>
                </p14:cNvPr>
                <p14:cNvContentPartPr/>
                <p14:nvPr/>
              </p14:nvContentPartPr>
              <p14:xfrm>
                <a:off x="11969040" y="2283187"/>
                <a:ext cx="166680" cy="410400"/>
              </p14:xfrm>
            </p:contentPart>
          </mc:Choice>
          <mc:Fallback xmlns="">
            <p:pic>
              <p:nvPicPr>
                <p:cNvPr id="96" name="Freihand 95">
                  <a:extLst>
                    <a:ext uri="{FF2B5EF4-FFF2-40B4-BE49-F238E27FC236}">
                      <a16:creationId xmlns:a16="http://schemas.microsoft.com/office/drawing/2014/main" id="{70ACB3C6-D838-4F25-8F55-07296517AF44}"/>
                    </a:ext>
                  </a:extLst>
                </p:cNvPr>
                <p:cNvPicPr/>
                <p:nvPr/>
              </p:nvPicPr>
              <p:blipFill>
                <a:blip r:embed="rId85"/>
                <a:stretch>
                  <a:fillRect/>
                </a:stretch>
              </p:blipFill>
              <p:spPr>
                <a:xfrm>
                  <a:off x="11964720" y="2278867"/>
                  <a:ext cx="175320" cy="41904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98" name="Freihand 97">
                  <a:extLst>
                    <a:ext uri="{FF2B5EF4-FFF2-40B4-BE49-F238E27FC236}">
                      <a16:creationId xmlns:a16="http://schemas.microsoft.com/office/drawing/2014/main" id="{D698A84F-0D6E-48F0-A25F-DEE86F41091C}"/>
                    </a:ext>
                  </a:extLst>
                </p14:cNvPr>
                <p14:cNvContentPartPr/>
                <p14:nvPr/>
              </p14:nvContentPartPr>
              <p14:xfrm>
                <a:off x="10163640" y="2853427"/>
                <a:ext cx="82800" cy="1003320"/>
              </p14:xfrm>
            </p:contentPart>
          </mc:Choice>
          <mc:Fallback xmlns="">
            <p:pic>
              <p:nvPicPr>
                <p:cNvPr id="98" name="Freihand 97">
                  <a:extLst>
                    <a:ext uri="{FF2B5EF4-FFF2-40B4-BE49-F238E27FC236}">
                      <a16:creationId xmlns:a16="http://schemas.microsoft.com/office/drawing/2014/main" id="{D698A84F-0D6E-48F0-A25F-DEE86F41091C}"/>
                    </a:ext>
                  </a:extLst>
                </p:cNvPr>
                <p:cNvPicPr/>
                <p:nvPr/>
              </p:nvPicPr>
              <p:blipFill>
                <a:blip r:embed="rId87"/>
                <a:stretch>
                  <a:fillRect/>
                </a:stretch>
              </p:blipFill>
              <p:spPr>
                <a:xfrm>
                  <a:off x="10159320" y="2849107"/>
                  <a:ext cx="91440" cy="10119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99" name="Freihand 98">
                  <a:extLst>
                    <a:ext uri="{FF2B5EF4-FFF2-40B4-BE49-F238E27FC236}">
                      <a16:creationId xmlns:a16="http://schemas.microsoft.com/office/drawing/2014/main" id="{50ABC2A2-1609-4D8B-8394-20625B0B6B89}"/>
                    </a:ext>
                  </a:extLst>
                </p14:cNvPr>
                <p14:cNvContentPartPr/>
                <p14:nvPr/>
              </p14:nvContentPartPr>
              <p14:xfrm>
                <a:off x="10047000" y="3799867"/>
                <a:ext cx="1564560" cy="29520"/>
              </p14:xfrm>
            </p:contentPart>
          </mc:Choice>
          <mc:Fallback xmlns="">
            <p:pic>
              <p:nvPicPr>
                <p:cNvPr id="99" name="Freihand 98">
                  <a:extLst>
                    <a:ext uri="{FF2B5EF4-FFF2-40B4-BE49-F238E27FC236}">
                      <a16:creationId xmlns:a16="http://schemas.microsoft.com/office/drawing/2014/main" id="{50ABC2A2-1609-4D8B-8394-20625B0B6B89}"/>
                    </a:ext>
                  </a:extLst>
                </p:cNvPr>
                <p:cNvPicPr/>
                <p:nvPr/>
              </p:nvPicPr>
              <p:blipFill>
                <a:blip r:embed="rId89"/>
                <a:stretch>
                  <a:fillRect/>
                </a:stretch>
              </p:blipFill>
              <p:spPr>
                <a:xfrm>
                  <a:off x="10042680" y="3795547"/>
                  <a:ext cx="15732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00" name="Freihand 99">
                  <a:extLst>
                    <a:ext uri="{FF2B5EF4-FFF2-40B4-BE49-F238E27FC236}">
                      <a16:creationId xmlns:a16="http://schemas.microsoft.com/office/drawing/2014/main" id="{599D56C9-958A-40BD-97AE-A4B0726DA627}"/>
                    </a:ext>
                  </a:extLst>
                </p14:cNvPr>
                <p14:cNvContentPartPr/>
                <p14:nvPr/>
              </p14:nvContentPartPr>
              <p14:xfrm>
                <a:off x="11445240" y="3739387"/>
                <a:ext cx="249480" cy="224640"/>
              </p14:xfrm>
            </p:contentPart>
          </mc:Choice>
          <mc:Fallback xmlns="">
            <p:pic>
              <p:nvPicPr>
                <p:cNvPr id="100" name="Freihand 99">
                  <a:extLst>
                    <a:ext uri="{FF2B5EF4-FFF2-40B4-BE49-F238E27FC236}">
                      <a16:creationId xmlns:a16="http://schemas.microsoft.com/office/drawing/2014/main" id="{599D56C9-958A-40BD-97AE-A4B0726DA627}"/>
                    </a:ext>
                  </a:extLst>
                </p:cNvPr>
                <p:cNvPicPr/>
                <p:nvPr/>
              </p:nvPicPr>
              <p:blipFill>
                <a:blip r:embed="rId91"/>
                <a:stretch>
                  <a:fillRect/>
                </a:stretch>
              </p:blipFill>
              <p:spPr>
                <a:xfrm>
                  <a:off x="11440920" y="3735067"/>
                  <a:ext cx="25812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01" name="Freihand 100">
                  <a:extLst>
                    <a:ext uri="{FF2B5EF4-FFF2-40B4-BE49-F238E27FC236}">
                      <a16:creationId xmlns:a16="http://schemas.microsoft.com/office/drawing/2014/main" id="{ECB52B32-EC75-46E7-8B8B-31D76352C3CF}"/>
                    </a:ext>
                  </a:extLst>
                </p14:cNvPr>
                <p14:cNvContentPartPr/>
                <p14:nvPr/>
              </p14:nvContentPartPr>
              <p14:xfrm>
                <a:off x="10075800" y="2723107"/>
                <a:ext cx="277920" cy="268560"/>
              </p14:xfrm>
            </p:contentPart>
          </mc:Choice>
          <mc:Fallback xmlns="">
            <p:pic>
              <p:nvPicPr>
                <p:cNvPr id="101" name="Freihand 100">
                  <a:extLst>
                    <a:ext uri="{FF2B5EF4-FFF2-40B4-BE49-F238E27FC236}">
                      <a16:creationId xmlns:a16="http://schemas.microsoft.com/office/drawing/2014/main" id="{ECB52B32-EC75-46E7-8B8B-31D76352C3CF}"/>
                    </a:ext>
                  </a:extLst>
                </p:cNvPr>
                <p:cNvPicPr/>
                <p:nvPr/>
              </p:nvPicPr>
              <p:blipFill>
                <a:blip r:embed="rId93"/>
                <a:stretch>
                  <a:fillRect/>
                </a:stretch>
              </p:blipFill>
              <p:spPr>
                <a:xfrm>
                  <a:off x="10071480" y="2718787"/>
                  <a:ext cx="286560" cy="2772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03" name="Freihand 102">
                  <a:extLst>
                    <a:ext uri="{FF2B5EF4-FFF2-40B4-BE49-F238E27FC236}">
                      <a16:creationId xmlns:a16="http://schemas.microsoft.com/office/drawing/2014/main" id="{38F2AC25-17B3-41ED-8804-538A786530D5}"/>
                    </a:ext>
                  </a:extLst>
                </p14:cNvPr>
                <p14:cNvContentPartPr/>
                <p14:nvPr/>
              </p14:nvContentPartPr>
              <p14:xfrm>
                <a:off x="10419960" y="2836147"/>
                <a:ext cx="935280" cy="767520"/>
              </p14:xfrm>
            </p:contentPart>
          </mc:Choice>
          <mc:Fallback xmlns="">
            <p:pic>
              <p:nvPicPr>
                <p:cNvPr id="103" name="Freihand 102">
                  <a:extLst>
                    <a:ext uri="{FF2B5EF4-FFF2-40B4-BE49-F238E27FC236}">
                      <a16:creationId xmlns:a16="http://schemas.microsoft.com/office/drawing/2014/main" id="{38F2AC25-17B3-41ED-8804-538A786530D5}"/>
                    </a:ext>
                  </a:extLst>
                </p:cNvPr>
                <p:cNvPicPr/>
                <p:nvPr/>
              </p:nvPicPr>
              <p:blipFill>
                <a:blip r:embed="rId95"/>
                <a:stretch>
                  <a:fillRect/>
                </a:stretch>
              </p:blipFill>
              <p:spPr>
                <a:xfrm>
                  <a:off x="10415640" y="2831827"/>
                  <a:ext cx="943920" cy="7761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05" name="Freihand 104">
                  <a:extLst>
                    <a:ext uri="{FF2B5EF4-FFF2-40B4-BE49-F238E27FC236}">
                      <a16:creationId xmlns:a16="http://schemas.microsoft.com/office/drawing/2014/main" id="{DC3ABDA6-6344-464E-8202-932B7A961F44}"/>
                    </a:ext>
                  </a:extLst>
                </p14:cNvPr>
                <p14:cNvContentPartPr/>
                <p14:nvPr/>
              </p14:nvContentPartPr>
              <p14:xfrm>
                <a:off x="9877080" y="2850547"/>
                <a:ext cx="136800" cy="79920"/>
              </p14:xfrm>
            </p:contentPart>
          </mc:Choice>
          <mc:Fallback xmlns="">
            <p:pic>
              <p:nvPicPr>
                <p:cNvPr id="105" name="Freihand 104">
                  <a:extLst>
                    <a:ext uri="{FF2B5EF4-FFF2-40B4-BE49-F238E27FC236}">
                      <a16:creationId xmlns:a16="http://schemas.microsoft.com/office/drawing/2014/main" id="{DC3ABDA6-6344-464E-8202-932B7A961F44}"/>
                    </a:ext>
                  </a:extLst>
                </p:cNvPr>
                <p:cNvPicPr/>
                <p:nvPr/>
              </p:nvPicPr>
              <p:blipFill>
                <a:blip r:embed="rId97"/>
                <a:stretch>
                  <a:fillRect/>
                </a:stretch>
              </p:blipFill>
              <p:spPr>
                <a:xfrm>
                  <a:off x="9872760" y="2846227"/>
                  <a:ext cx="1454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06" name="Freihand 105">
                  <a:extLst>
                    <a:ext uri="{FF2B5EF4-FFF2-40B4-BE49-F238E27FC236}">
                      <a16:creationId xmlns:a16="http://schemas.microsoft.com/office/drawing/2014/main" id="{0C691D5A-8F0C-424D-A01E-8977CCAB16EC}"/>
                    </a:ext>
                  </a:extLst>
                </p14:cNvPr>
                <p14:cNvContentPartPr/>
                <p14:nvPr/>
              </p14:nvContentPartPr>
              <p14:xfrm>
                <a:off x="9900840" y="2886907"/>
                <a:ext cx="70560" cy="55080"/>
              </p14:xfrm>
            </p:contentPart>
          </mc:Choice>
          <mc:Fallback xmlns="">
            <p:pic>
              <p:nvPicPr>
                <p:cNvPr id="106" name="Freihand 105">
                  <a:extLst>
                    <a:ext uri="{FF2B5EF4-FFF2-40B4-BE49-F238E27FC236}">
                      <a16:creationId xmlns:a16="http://schemas.microsoft.com/office/drawing/2014/main" id="{0C691D5A-8F0C-424D-A01E-8977CCAB16EC}"/>
                    </a:ext>
                  </a:extLst>
                </p:cNvPr>
                <p:cNvPicPr/>
                <p:nvPr/>
              </p:nvPicPr>
              <p:blipFill>
                <a:blip r:embed="rId99"/>
                <a:stretch>
                  <a:fillRect/>
                </a:stretch>
              </p:blipFill>
              <p:spPr>
                <a:xfrm>
                  <a:off x="9896520" y="2882587"/>
                  <a:ext cx="792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7" name="Freihand 106">
                  <a:extLst>
                    <a:ext uri="{FF2B5EF4-FFF2-40B4-BE49-F238E27FC236}">
                      <a16:creationId xmlns:a16="http://schemas.microsoft.com/office/drawing/2014/main" id="{2386C417-4359-43A3-BF45-AC22BFF4E07B}"/>
                    </a:ext>
                  </a:extLst>
                </p14:cNvPr>
                <p14:cNvContentPartPr/>
                <p14:nvPr/>
              </p14:nvContentPartPr>
              <p14:xfrm>
                <a:off x="10031160" y="2908147"/>
                <a:ext cx="96120" cy="136080"/>
              </p14:xfrm>
            </p:contentPart>
          </mc:Choice>
          <mc:Fallback xmlns="">
            <p:pic>
              <p:nvPicPr>
                <p:cNvPr id="107" name="Freihand 106">
                  <a:extLst>
                    <a:ext uri="{FF2B5EF4-FFF2-40B4-BE49-F238E27FC236}">
                      <a16:creationId xmlns:a16="http://schemas.microsoft.com/office/drawing/2014/main" id="{2386C417-4359-43A3-BF45-AC22BFF4E07B}"/>
                    </a:ext>
                  </a:extLst>
                </p:cNvPr>
                <p:cNvPicPr/>
                <p:nvPr/>
              </p:nvPicPr>
              <p:blipFill>
                <a:blip r:embed="rId101"/>
                <a:stretch>
                  <a:fillRect/>
                </a:stretch>
              </p:blipFill>
              <p:spPr>
                <a:xfrm>
                  <a:off x="10026840" y="2903827"/>
                  <a:ext cx="1047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108" name="Freihand 107">
                  <a:extLst>
                    <a:ext uri="{FF2B5EF4-FFF2-40B4-BE49-F238E27FC236}">
                      <a16:creationId xmlns:a16="http://schemas.microsoft.com/office/drawing/2014/main" id="{81199052-4A0F-4840-B4CB-EA7CD8B25DE7}"/>
                    </a:ext>
                  </a:extLst>
                </p14:cNvPr>
                <p14:cNvContentPartPr/>
                <p14:nvPr/>
              </p14:nvContentPartPr>
              <p14:xfrm>
                <a:off x="11375040" y="3917587"/>
                <a:ext cx="68400" cy="121680"/>
              </p14:xfrm>
            </p:contentPart>
          </mc:Choice>
          <mc:Fallback xmlns="">
            <p:pic>
              <p:nvPicPr>
                <p:cNvPr id="108" name="Freihand 107">
                  <a:extLst>
                    <a:ext uri="{FF2B5EF4-FFF2-40B4-BE49-F238E27FC236}">
                      <a16:creationId xmlns:a16="http://schemas.microsoft.com/office/drawing/2014/main" id="{81199052-4A0F-4840-B4CB-EA7CD8B25DE7}"/>
                    </a:ext>
                  </a:extLst>
                </p:cNvPr>
                <p:cNvPicPr/>
                <p:nvPr/>
              </p:nvPicPr>
              <p:blipFill>
                <a:blip r:embed="rId103"/>
                <a:stretch>
                  <a:fillRect/>
                </a:stretch>
              </p:blipFill>
              <p:spPr>
                <a:xfrm>
                  <a:off x="11370720" y="3913267"/>
                  <a:ext cx="7704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09" name="Freihand 108">
                  <a:extLst>
                    <a:ext uri="{FF2B5EF4-FFF2-40B4-BE49-F238E27FC236}">
                      <a16:creationId xmlns:a16="http://schemas.microsoft.com/office/drawing/2014/main" id="{A3624AE2-B6FF-4200-9D07-95B07C2FC625}"/>
                    </a:ext>
                  </a:extLst>
                </p14:cNvPr>
                <p14:cNvContentPartPr/>
                <p14:nvPr/>
              </p14:nvContentPartPr>
              <p14:xfrm>
                <a:off x="11349120" y="3946747"/>
                <a:ext cx="126720" cy="104400"/>
              </p14:xfrm>
            </p:contentPart>
          </mc:Choice>
          <mc:Fallback xmlns="">
            <p:pic>
              <p:nvPicPr>
                <p:cNvPr id="109" name="Freihand 108">
                  <a:extLst>
                    <a:ext uri="{FF2B5EF4-FFF2-40B4-BE49-F238E27FC236}">
                      <a16:creationId xmlns:a16="http://schemas.microsoft.com/office/drawing/2014/main" id="{A3624AE2-B6FF-4200-9D07-95B07C2FC625}"/>
                    </a:ext>
                  </a:extLst>
                </p:cNvPr>
                <p:cNvPicPr/>
                <p:nvPr/>
              </p:nvPicPr>
              <p:blipFill>
                <a:blip r:embed="rId105"/>
                <a:stretch>
                  <a:fillRect/>
                </a:stretch>
              </p:blipFill>
              <p:spPr>
                <a:xfrm>
                  <a:off x="11344800" y="3942427"/>
                  <a:ext cx="1353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10" name="Freihand 109">
                  <a:extLst>
                    <a:ext uri="{FF2B5EF4-FFF2-40B4-BE49-F238E27FC236}">
                      <a16:creationId xmlns:a16="http://schemas.microsoft.com/office/drawing/2014/main" id="{958CC0CC-A446-46F0-A0E7-D8C1FD1FC6AC}"/>
                    </a:ext>
                  </a:extLst>
                </p14:cNvPr>
                <p14:cNvContentPartPr/>
                <p14:nvPr/>
              </p14:nvContentPartPr>
              <p14:xfrm>
                <a:off x="11490600" y="3985267"/>
                <a:ext cx="74880" cy="128880"/>
              </p14:xfrm>
            </p:contentPart>
          </mc:Choice>
          <mc:Fallback xmlns="">
            <p:pic>
              <p:nvPicPr>
                <p:cNvPr id="110" name="Freihand 109">
                  <a:extLst>
                    <a:ext uri="{FF2B5EF4-FFF2-40B4-BE49-F238E27FC236}">
                      <a16:creationId xmlns:a16="http://schemas.microsoft.com/office/drawing/2014/main" id="{958CC0CC-A446-46F0-A0E7-D8C1FD1FC6AC}"/>
                    </a:ext>
                  </a:extLst>
                </p:cNvPr>
                <p:cNvPicPr/>
                <p:nvPr/>
              </p:nvPicPr>
              <p:blipFill>
                <a:blip r:embed="rId107"/>
                <a:stretch>
                  <a:fillRect/>
                </a:stretch>
              </p:blipFill>
              <p:spPr>
                <a:xfrm>
                  <a:off x="11486280" y="3980947"/>
                  <a:ext cx="835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12" name="Freihand 111">
                  <a:extLst>
                    <a:ext uri="{FF2B5EF4-FFF2-40B4-BE49-F238E27FC236}">
                      <a16:creationId xmlns:a16="http://schemas.microsoft.com/office/drawing/2014/main" id="{F32118B9-EB2D-4D90-98A8-C51C7F4399B0}"/>
                    </a:ext>
                  </a:extLst>
                </p14:cNvPr>
                <p14:cNvContentPartPr/>
                <p14:nvPr/>
              </p14:nvContentPartPr>
              <p14:xfrm>
                <a:off x="10412400" y="2914987"/>
                <a:ext cx="263880" cy="315000"/>
              </p14:xfrm>
            </p:contentPart>
          </mc:Choice>
          <mc:Fallback xmlns="">
            <p:pic>
              <p:nvPicPr>
                <p:cNvPr id="112" name="Freihand 111">
                  <a:extLst>
                    <a:ext uri="{FF2B5EF4-FFF2-40B4-BE49-F238E27FC236}">
                      <a16:creationId xmlns:a16="http://schemas.microsoft.com/office/drawing/2014/main" id="{F32118B9-EB2D-4D90-98A8-C51C7F4399B0}"/>
                    </a:ext>
                  </a:extLst>
                </p:cNvPr>
                <p:cNvPicPr/>
                <p:nvPr/>
              </p:nvPicPr>
              <p:blipFill>
                <a:blip r:embed="rId109"/>
                <a:stretch>
                  <a:fillRect/>
                </a:stretch>
              </p:blipFill>
              <p:spPr>
                <a:xfrm>
                  <a:off x="10408080" y="2910667"/>
                  <a:ext cx="272520" cy="3236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3" name="Freihand 112">
                  <a:extLst>
                    <a:ext uri="{FF2B5EF4-FFF2-40B4-BE49-F238E27FC236}">
                      <a16:creationId xmlns:a16="http://schemas.microsoft.com/office/drawing/2014/main" id="{8CDF95DD-7550-4A76-83BE-BB44DAFAC39C}"/>
                    </a:ext>
                  </a:extLst>
                </p14:cNvPr>
                <p14:cNvContentPartPr/>
                <p14:nvPr/>
              </p14:nvContentPartPr>
              <p14:xfrm>
                <a:off x="10792200" y="3373987"/>
                <a:ext cx="307800" cy="131040"/>
              </p14:xfrm>
            </p:contentPart>
          </mc:Choice>
          <mc:Fallback xmlns="">
            <p:pic>
              <p:nvPicPr>
                <p:cNvPr id="113" name="Freihand 112">
                  <a:extLst>
                    <a:ext uri="{FF2B5EF4-FFF2-40B4-BE49-F238E27FC236}">
                      <a16:creationId xmlns:a16="http://schemas.microsoft.com/office/drawing/2014/main" id="{8CDF95DD-7550-4A76-83BE-BB44DAFAC39C}"/>
                    </a:ext>
                  </a:extLst>
                </p:cNvPr>
                <p:cNvPicPr/>
                <p:nvPr/>
              </p:nvPicPr>
              <p:blipFill>
                <a:blip r:embed="rId111"/>
                <a:stretch>
                  <a:fillRect/>
                </a:stretch>
              </p:blipFill>
              <p:spPr>
                <a:xfrm>
                  <a:off x="10787880" y="3369667"/>
                  <a:ext cx="31644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114" name="Freihand 113">
                  <a:extLst>
                    <a:ext uri="{FF2B5EF4-FFF2-40B4-BE49-F238E27FC236}">
                      <a16:creationId xmlns:a16="http://schemas.microsoft.com/office/drawing/2014/main" id="{3D19CAAE-E0BC-451E-855F-7DDCED02EE60}"/>
                    </a:ext>
                  </a:extLst>
                </p14:cNvPr>
                <p14:cNvContentPartPr/>
                <p14:nvPr/>
              </p14:nvContentPartPr>
              <p14:xfrm>
                <a:off x="11176680" y="3580627"/>
                <a:ext cx="194760" cy="41760"/>
              </p14:xfrm>
            </p:contentPart>
          </mc:Choice>
          <mc:Fallback xmlns="">
            <p:pic>
              <p:nvPicPr>
                <p:cNvPr id="114" name="Freihand 113">
                  <a:extLst>
                    <a:ext uri="{FF2B5EF4-FFF2-40B4-BE49-F238E27FC236}">
                      <a16:creationId xmlns:a16="http://schemas.microsoft.com/office/drawing/2014/main" id="{3D19CAAE-E0BC-451E-855F-7DDCED02EE60}"/>
                    </a:ext>
                  </a:extLst>
                </p:cNvPr>
                <p:cNvPicPr/>
                <p:nvPr/>
              </p:nvPicPr>
              <p:blipFill>
                <a:blip r:embed="rId113"/>
                <a:stretch>
                  <a:fillRect/>
                </a:stretch>
              </p:blipFill>
              <p:spPr>
                <a:xfrm>
                  <a:off x="11172360" y="3576307"/>
                  <a:ext cx="2034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117" name="Freihand 116">
                  <a:extLst>
                    <a:ext uri="{FF2B5EF4-FFF2-40B4-BE49-F238E27FC236}">
                      <a16:creationId xmlns:a16="http://schemas.microsoft.com/office/drawing/2014/main" id="{A9D31BEB-D143-4D11-B73B-E90927456D13}"/>
                    </a:ext>
                  </a:extLst>
                </p14:cNvPr>
                <p14:cNvContentPartPr/>
                <p14:nvPr/>
              </p14:nvContentPartPr>
              <p14:xfrm>
                <a:off x="10318800" y="2665507"/>
                <a:ext cx="192600" cy="531000"/>
              </p14:xfrm>
            </p:contentPart>
          </mc:Choice>
          <mc:Fallback xmlns="">
            <p:pic>
              <p:nvPicPr>
                <p:cNvPr id="117" name="Freihand 116">
                  <a:extLst>
                    <a:ext uri="{FF2B5EF4-FFF2-40B4-BE49-F238E27FC236}">
                      <a16:creationId xmlns:a16="http://schemas.microsoft.com/office/drawing/2014/main" id="{A9D31BEB-D143-4D11-B73B-E90927456D13}"/>
                    </a:ext>
                  </a:extLst>
                </p:cNvPr>
                <p:cNvPicPr/>
                <p:nvPr/>
              </p:nvPicPr>
              <p:blipFill>
                <a:blip r:embed="rId115"/>
                <a:stretch>
                  <a:fillRect/>
                </a:stretch>
              </p:blipFill>
              <p:spPr>
                <a:xfrm>
                  <a:off x="10314480" y="2661187"/>
                  <a:ext cx="201240" cy="5396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118" name="Freihand 117">
                  <a:extLst>
                    <a:ext uri="{FF2B5EF4-FFF2-40B4-BE49-F238E27FC236}">
                      <a16:creationId xmlns:a16="http://schemas.microsoft.com/office/drawing/2014/main" id="{491A9C6D-870D-4D82-AF05-F5A9F1907EC6}"/>
                    </a:ext>
                  </a:extLst>
                </p14:cNvPr>
                <p14:cNvContentPartPr/>
                <p14:nvPr/>
              </p14:nvContentPartPr>
              <p14:xfrm>
                <a:off x="10525440" y="2621227"/>
                <a:ext cx="319680" cy="929160"/>
              </p14:xfrm>
            </p:contentPart>
          </mc:Choice>
          <mc:Fallback xmlns="">
            <p:pic>
              <p:nvPicPr>
                <p:cNvPr id="118" name="Freihand 117">
                  <a:extLst>
                    <a:ext uri="{FF2B5EF4-FFF2-40B4-BE49-F238E27FC236}">
                      <a16:creationId xmlns:a16="http://schemas.microsoft.com/office/drawing/2014/main" id="{491A9C6D-870D-4D82-AF05-F5A9F1907EC6}"/>
                    </a:ext>
                  </a:extLst>
                </p:cNvPr>
                <p:cNvPicPr/>
                <p:nvPr/>
              </p:nvPicPr>
              <p:blipFill>
                <a:blip r:embed="rId117"/>
                <a:stretch>
                  <a:fillRect/>
                </a:stretch>
              </p:blipFill>
              <p:spPr>
                <a:xfrm>
                  <a:off x="10521120" y="2616907"/>
                  <a:ext cx="328320" cy="9378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119" name="Freihand 118">
                  <a:extLst>
                    <a:ext uri="{FF2B5EF4-FFF2-40B4-BE49-F238E27FC236}">
                      <a16:creationId xmlns:a16="http://schemas.microsoft.com/office/drawing/2014/main" id="{894691C3-9353-44B2-9378-3CE9868D7062}"/>
                    </a:ext>
                  </a:extLst>
                </p14:cNvPr>
                <p14:cNvContentPartPr/>
                <p14:nvPr/>
              </p14:nvContentPartPr>
              <p14:xfrm>
                <a:off x="10817400" y="3462187"/>
                <a:ext cx="261720" cy="334080"/>
              </p14:xfrm>
            </p:contentPart>
          </mc:Choice>
          <mc:Fallback xmlns="">
            <p:pic>
              <p:nvPicPr>
                <p:cNvPr id="119" name="Freihand 118">
                  <a:extLst>
                    <a:ext uri="{FF2B5EF4-FFF2-40B4-BE49-F238E27FC236}">
                      <a16:creationId xmlns:a16="http://schemas.microsoft.com/office/drawing/2014/main" id="{894691C3-9353-44B2-9378-3CE9868D7062}"/>
                    </a:ext>
                  </a:extLst>
                </p:cNvPr>
                <p:cNvPicPr/>
                <p:nvPr/>
              </p:nvPicPr>
              <p:blipFill>
                <a:blip r:embed="rId119"/>
                <a:stretch>
                  <a:fillRect/>
                </a:stretch>
              </p:blipFill>
              <p:spPr>
                <a:xfrm>
                  <a:off x="10813080" y="3457867"/>
                  <a:ext cx="270360" cy="342720"/>
                </a:xfrm>
                <a:prstGeom prst="rect">
                  <a:avLst/>
                </a:prstGeom>
              </p:spPr>
            </p:pic>
          </mc:Fallback>
        </mc:AlternateContent>
      </p:grpSp>
      <p:grpSp>
        <p:nvGrpSpPr>
          <p:cNvPr id="122" name="Gruppieren 121">
            <a:extLst>
              <a:ext uri="{FF2B5EF4-FFF2-40B4-BE49-F238E27FC236}">
                <a16:creationId xmlns:a16="http://schemas.microsoft.com/office/drawing/2014/main" id="{A8BBAC58-CEF6-42A2-B622-C75C1C402940}"/>
              </a:ext>
            </a:extLst>
          </p:cNvPr>
          <p:cNvGrpSpPr/>
          <p:nvPr/>
        </p:nvGrpSpPr>
        <p:grpSpPr>
          <a:xfrm>
            <a:off x="3245880" y="2465347"/>
            <a:ext cx="5467320" cy="1242360"/>
            <a:chOff x="3245880" y="2465347"/>
            <a:chExt cx="5467320" cy="1242360"/>
          </a:xfrm>
        </p:grpSpPr>
        <mc:AlternateContent xmlns:mc="http://schemas.openxmlformats.org/markup-compatibility/2006" xmlns:p14="http://schemas.microsoft.com/office/powerpoint/2010/main">
          <mc:Choice Requires="p14">
            <p:contentPart p14:bwMode="auto" r:id="rId120">
              <p14:nvContentPartPr>
                <p14:cNvPr id="39" name="Freihand 38">
                  <a:extLst>
                    <a:ext uri="{FF2B5EF4-FFF2-40B4-BE49-F238E27FC236}">
                      <a16:creationId xmlns:a16="http://schemas.microsoft.com/office/drawing/2014/main" id="{F6E56271-DFF2-4FA2-B15E-063825D2A7E0}"/>
                    </a:ext>
                  </a:extLst>
                </p14:cNvPr>
                <p14:cNvContentPartPr/>
                <p14:nvPr/>
              </p14:nvContentPartPr>
              <p14:xfrm>
                <a:off x="3340560" y="3322507"/>
                <a:ext cx="529560" cy="343080"/>
              </p14:xfrm>
            </p:contentPart>
          </mc:Choice>
          <mc:Fallback xmlns="">
            <p:pic>
              <p:nvPicPr>
                <p:cNvPr id="39" name="Freihand 38">
                  <a:extLst>
                    <a:ext uri="{FF2B5EF4-FFF2-40B4-BE49-F238E27FC236}">
                      <a16:creationId xmlns:a16="http://schemas.microsoft.com/office/drawing/2014/main" id="{F6E56271-DFF2-4FA2-B15E-063825D2A7E0}"/>
                    </a:ext>
                  </a:extLst>
                </p:cNvPr>
                <p:cNvPicPr/>
                <p:nvPr/>
              </p:nvPicPr>
              <p:blipFill>
                <a:blip r:embed="rId121"/>
                <a:stretch>
                  <a:fillRect/>
                </a:stretch>
              </p:blipFill>
              <p:spPr>
                <a:xfrm>
                  <a:off x="3336240" y="3318187"/>
                  <a:ext cx="53820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40" name="Freihand 39">
                  <a:extLst>
                    <a:ext uri="{FF2B5EF4-FFF2-40B4-BE49-F238E27FC236}">
                      <a16:creationId xmlns:a16="http://schemas.microsoft.com/office/drawing/2014/main" id="{64694CFB-FD5C-4FDE-8C7C-81D35317A1D3}"/>
                    </a:ext>
                  </a:extLst>
                </p14:cNvPr>
                <p14:cNvContentPartPr/>
                <p14:nvPr/>
              </p14:nvContentPartPr>
              <p14:xfrm>
                <a:off x="3245880" y="3429787"/>
                <a:ext cx="409680" cy="277920"/>
              </p14:xfrm>
            </p:contentPart>
          </mc:Choice>
          <mc:Fallback xmlns="">
            <p:pic>
              <p:nvPicPr>
                <p:cNvPr id="40" name="Freihand 39">
                  <a:extLst>
                    <a:ext uri="{FF2B5EF4-FFF2-40B4-BE49-F238E27FC236}">
                      <a16:creationId xmlns:a16="http://schemas.microsoft.com/office/drawing/2014/main" id="{64694CFB-FD5C-4FDE-8C7C-81D35317A1D3}"/>
                    </a:ext>
                  </a:extLst>
                </p:cNvPr>
                <p:cNvPicPr/>
                <p:nvPr/>
              </p:nvPicPr>
              <p:blipFill>
                <a:blip r:embed="rId123"/>
                <a:stretch>
                  <a:fillRect/>
                </a:stretch>
              </p:blipFill>
              <p:spPr>
                <a:xfrm>
                  <a:off x="3241560" y="3425467"/>
                  <a:ext cx="41832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41" name="Freihand 40">
                  <a:extLst>
                    <a:ext uri="{FF2B5EF4-FFF2-40B4-BE49-F238E27FC236}">
                      <a16:creationId xmlns:a16="http://schemas.microsoft.com/office/drawing/2014/main" id="{28A74D02-92F0-42F9-BF82-AE5F3D7947EB}"/>
                    </a:ext>
                  </a:extLst>
                </p14:cNvPr>
                <p14:cNvContentPartPr/>
                <p14:nvPr/>
              </p14:nvContentPartPr>
              <p14:xfrm>
                <a:off x="3999000" y="3106507"/>
                <a:ext cx="206640" cy="219960"/>
              </p14:xfrm>
            </p:contentPart>
          </mc:Choice>
          <mc:Fallback xmlns="">
            <p:pic>
              <p:nvPicPr>
                <p:cNvPr id="41" name="Freihand 40">
                  <a:extLst>
                    <a:ext uri="{FF2B5EF4-FFF2-40B4-BE49-F238E27FC236}">
                      <a16:creationId xmlns:a16="http://schemas.microsoft.com/office/drawing/2014/main" id="{28A74D02-92F0-42F9-BF82-AE5F3D7947EB}"/>
                    </a:ext>
                  </a:extLst>
                </p:cNvPr>
                <p:cNvPicPr/>
                <p:nvPr/>
              </p:nvPicPr>
              <p:blipFill>
                <a:blip r:embed="rId125"/>
                <a:stretch>
                  <a:fillRect/>
                </a:stretch>
              </p:blipFill>
              <p:spPr>
                <a:xfrm>
                  <a:off x="3994680" y="3102187"/>
                  <a:ext cx="21528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43" name="Freihand 42">
                  <a:extLst>
                    <a:ext uri="{FF2B5EF4-FFF2-40B4-BE49-F238E27FC236}">
                      <a16:creationId xmlns:a16="http://schemas.microsoft.com/office/drawing/2014/main" id="{E6C575E4-1B5A-4782-9A2A-FA0A68351A6C}"/>
                    </a:ext>
                  </a:extLst>
                </p14:cNvPr>
                <p14:cNvContentPartPr/>
                <p14:nvPr/>
              </p14:nvContentPartPr>
              <p14:xfrm>
                <a:off x="4243800" y="3075907"/>
                <a:ext cx="209880" cy="198720"/>
              </p14:xfrm>
            </p:contentPart>
          </mc:Choice>
          <mc:Fallback xmlns="">
            <p:pic>
              <p:nvPicPr>
                <p:cNvPr id="43" name="Freihand 42">
                  <a:extLst>
                    <a:ext uri="{FF2B5EF4-FFF2-40B4-BE49-F238E27FC236}">
                      <a16:creationId xmlns:a16="http://schemas.microsoft.com/office/drawing/2014/main" id="{E6C575E4-1B5A-4782-9A2A-FA0A68351A6C}"/>
                    </a:ext>
                  </a:extLst>
                </p:cNvPr>
                <p:cNvPicPr/>
                <p:nvPr/>
              </p:nvPicPr>
              <p:blipFill>
                <a:blip r:embed="rId127"/>
                <a:stretch>
                  <a:fillRect/>
                </a:stretch>
              </p:blipFill>
              <p:spPr>
                <a:xfrm>
                  <a:off x="4239480" y="3071587"/>
                  <a:ext cx="21852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44" name="Freihand 43">
                  <a:extLst>
                    <a:ext uri="{FF2B5EF4-FFF2-40B4-BE49-F238E27FC236}">
                      <a16:creationId xmlns:a16="http://schemas.microsoft.com/office/drawing/2014/main" id="{FA0CD6E6-5522-4CE8-A921-F3D4EB0B51BC}"/>
                    </a:ext>
                  </a:extLst>
                </p14:cNvPr>
                <p14:cNvContentPartPr/>
                <p14:nvPr/>
              </p14:nvContentPartPr>
              <p14:xfrm>
                <a:off x="4541520" y="3056827"/>
                <a:ext cx="21960" cy="189720"/>
              </p14:xfrm>
            </p:contentPart>
          </mc:Choice>
          <mc:Fallback xmlns="">
            <p:pic>
              <p:nvPicPr>
                <p:cNvPr id="44" name="Freihand 43">
                  <a:extLst>
                    <a:ext uri="{FF2B5EF4-FFF2-40B4-BE49-F238E27FC236}">
                      <a16:creationId xmlns:a16="http://schemas.microsoft.com/office/drawing/2014/main" id="{FA0CD6E6-5522-4CE8-A921-F3D4EB0B51BC}"/>
                    </a:ext>
                  </a:extLst>
                </p:cNvPr>
                <p:cNvPicPr/>
                <p:nvPr/>
              </p:nvPicPr>
              <p:blipFill>
                <a:blip r:embed="rId129"/>
                <a:stretch>
                  <a:fillRect/>
                </a:stretch>
              </p:blipFill>
              <p:spPr>
                <a:xfrm>
                  <a:off x="4537200" y="3052507"/>
                  <a:ext cx="3060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45" name="Freihand 44">
                  <a:extLst>
                    <a:ext uri="{FF2B5EF4-FFF2-40B4-BE49-F238E27FC236}">
                      <a16:creationId xmlns:a16="http://schemas.microsoft.com/office/drawing/2014/main" id="{5E7D3B33-CDC7-458B-B5FC-BDD6ED3FA531}"/>
                    </a:ext>
                  </a:extLst>
                </p14:cNvPr>
                <p14:cNvContentPartPr/>
                <p14:nvPr/>
              </p14:nvContentPartPr>
              <p14:xfrm>
                <a:off x="4444680" y="3021187"/>
                <a:ext cx="185760" cy="47520"/>
              </p14:xfrm>
            </p:contentPart>
          </mc:Choice>
          <mc:Fallback xmlns="">
            <p:pic>
              <p:nvPicPr>
                <p:cNvPr id="45" name="Freihand 44">
                  <a:extLst>
                    <a:ext uri="{FF2B5EF4-FFF2-40B4-BE49-F238E27FC236}">
                      <a16:creationId xmlns:a16="http://schemas.microsoft.com/office/drawing/2014/main" id="{5E7D3B33-CDC7-458B-B5FC-BDD6ED3FA531}"/>
                    </a:ext>
                  </a:extLst>
                </p:cNvPr>
                <p:cNvPicPr/>
                <p:nvPr/>
              </p:nvPicPr>
              <p:blipFill>
                <a:blip r:embed="rId131"/>
                <a:stretch>
                  <a:fillRect/>
                </a:stretch>
              </p:blipFill>
              <p:spPr>
                <a:xfrm>
                  <a:off x="4440360" y="3016867"/>
                  <a:ext cx="1944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48" name="Freihand 47">
                  <a:extLst>
                    <a:ext uri="{FF2B5EF4-FFF2-40B4-BE49-F238E27FC236}">
                      <a16:creationId xmlns:a16="http://schemas.microsoft.com/office/drawing/2014/main" id="{302AF364-9390-4A2F-B445-006E6BCAC20A}"/>
                    </a:ext>
                  </a:extLst>
                </p14:cNvPr>
                <p14:cNvContentPartPr/>
                <p14:nvPr/>
              </p14:nvContentPartPr>
              <p14:xfrm>
                <a:off x="4780200" y="3051787"/>
                <a:ext cx="136800" cy="34200"/>
              </p14:xfrm>
            </p:contentPart>
          </mc:Choice>
          <mc:Fallback xmlns="">
            <p:pic>
              <p:nvPicPr>
                <p:cNvPr id="48" name="Freihand 47">
                  <a:extLst>
                    <a:ext uri="{FF2B5EF4-FFF2-40B4-BE49-F238E27FC236}">
                      <a16:creationId xmlns:a16="http://schemas.microsoft.com/office/drawing/2014/main" id="{302AF364-9390-4A2F-B445-006E6BCAC20A}"/>
                    </a:ext>
                  </a:extLst>
                </p:cNvPr>
                <p:cNvPicPr/>
                <p:nvPr/>
              </p:nvPicPr>
              <p:blipFill>
                <a:blip r:embed="rId133"/>
                <a:stretch>
                  <a:fillRect/>
                </a:stretch>
              </p:blipFill>
              <p:spPr>
                <a:xfrm>
                  <a:off x="4775880" y="3047467"/>
                  <a:ext cx="1454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49" name="Freihand 48">
                  <a:extLst>
                    <a:ext uri="{FF2B5EF4-FFF2-40B4-BE49-F238E27FC236}">
                      <a16:creationId xmlns:a16="http://schemas.microsoft.com/office/drawing/2014/main" id="{F132205E-9770-4D29-8F30-34B96D6F881C}"/>
                    </a:ext>
                  </a:extLst>
                </p14:cNvPr>
                <p14:cNvContentPartPr/>
                <p14:nvPr/>
              </p14:nvContentPartPr>
              <p14:xfrm>
                <a:off x="4833840" y="3082387"/>
                <a:ext cx="114120" cy="40680"/>
              </p14:xfrm>
            </p:contentPart>
          </mc:Choice>
          <mc:Fallback xmlns="">
            <p:pic>
              <p:nvPicPr>
                <p:cNvPr id="49" name="Freihand 48">
                  <a:extLst>
                    <a:ext uri="{FF2B5EF4-FFF2-40B4-BE49-F238E27FC236}">
                      <a16:creationId xmlns:a16="http://schemas.microsoft.com/office/drawing/2014/main" id="{F132205E-9770-4D29-8F30-34B96D6F881C}"/>
                    </a:ext>
                  </a:extLst>
                </p:cNvPr>
                <p:cNvPicPr/>
                <p:nvPr/>
              </p:nvPicPr>
              <p:blipFill>
                <a:blip r:embed="rId135"/>
                <a:stretch>
                  <a:fillRect/>
                </a:stretch>
              </p:blipFill>
              <p:spPr>
                <a:xfrm>
                  <a:off x="4829520" y="3078067"/>
                  <a:ext cx="12276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50" name="Freihand 49">
                  <a:extLst>
                    <a:ext uri="{FF2B5EF4-FFF2-40B4-BE49-F238E27FC236}">
                      <a16:creationId xmlns:a16="http://schemas.microsoft.com/office/drawing/2014/main" id="{2E1ACBB0-CBE3-41D4-93E2-EABE88504469}"/>
                    </a:ext>
                  </a:extLst>
                </p14:cNvPr>
                <p14:cNvContentPartPr/>
                <p14:nvPr/>
              </p14:nvContentPartPr>
              <p14:xfrm>
                <a:off x="4779120" y="2884387"/>
                <a:ext cx="157320" cy="117720"/>
              </p14:xfrm>
            </p:contentPart>
          </mc:Choice>
          <mc:Fallback xmlns="">
            <p:pic>
              <p:nvPicPr>
                <p:cNvPr id="50" name="Freihand 49">
                  <a:extLst>
                    <a:ext uri="{FF2B5EF4-FFF2-40B4-BE49-F238E27FC236}">
                      <a16:creationId xmlns:a16="http://schemas.microsoft.com/office/drawing/2014/main" id="{2E1ACBB0-CBE3-41D4-93E2-EABE88504469}"/>
                    </a:ext>
                  </a:extLst>
                </p:cNvPr>
                <p:cNvPicPr/>
                <p:nvPr/>
              </p:nvPicPr>
              <p:blipFill>
                <a:blip r:embed="rId137"/>
                <a:stretch>
                  <a:fillRect/>
                </a:stretch>
              </p:blipFill>
              <p:spPr>
                <a:xfrm>
                  <a:off x="4774800" y="2880067"/>
                  <a:ext cx="16596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51" name="Freihand 50">
                  <a:extLst>
                    <a:ext uri="{FF2B5EF4-FFF2-40B4-BE49-F238E27FC236}">
                      <a16:creationId xmlns:a16="http://schemas.microsoft.com/office/drawing/2014/main" id="{05FBE705-1B6D-4861-8075-9DCE4864ADA5}"/>
                    </a:ext>
                  </a:extLst>
                </p14:cNvPr>
                <p14:cNvContentPartPr/>
                <p14:nvPr/>
              </p14:nvContentPartPr>
              <p14:xfrm>
                <a:off x="5157840" y="2905627"/>
                <a:ext cx="171720" cy="196920"/>
              </p14:xfrm>
            </p:contentPart>
          </mc:Choice>
          <mc:Fallback xmlns="">
            <p:pic>
              <p:nvPicPr>
                <p:cNvPr id="51" name="Freihand 50">
                  <a:extLst>
                    <a:ext uri="{FF2B5EF4-FFF2-40B4-BE49-F238E27FC236}">
                      <a16:creationId xmlns:a16="http://schemas.microsoft.com/office/drawing/2014/main" id="{05FBE705-1B6D-4861-8075-9DCE4864ADA5}"/>
                    </a:ext>
                  </a:extLst>
                </p:cNvPr>
                <p:cNvPicPr/>
                <p:nvPr/>
              </p:nvPicPr>
              <p:blipFill>
                <a:blip r:embed="rId139"/>
                <a:stretch>
                  <a:fillRect/>
                </a:stretch>
              </p:blipFill>
              <p:spPr>
                <a:xfrm>
                  <a:off x="5153520" y="2901307"/>
                  <a:ext cx="18036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56" name="Freihand 55">
                  <a:extLst>
                    <a:ext uri="{FF2B5EF4-FFF2-40B4-BE49-F238E27FC236}">
                      <a16:creationId xmlns:a16="http://schemas.microsoft.com/office/drawing/2014/main" id="{B912CDDD-AE8B-415B-8899-4ED174DA19AB}"/>
                    </a:ext>
                  </a:extLst>
                </p14:cNvPr>
                <p14:cNvContentPartPr/>
                <p14:nvPr/>
              </p14:nvContentPartPr>
              <p14:xfrm>
                <a:off x="5378160" y="2913547"/>
                <a:ext cx="259200" cy="138240"/>
              </p14:xfrm>
            </p:contentPart>
          </mc:Choice>
          <mc:Fallback xmlns="">
            <p:pic>
              <p:nvPicPr>
                <p:cNvPr id="56" name="Freihand 55">
                  <a:extLst>
                    <a:ext uri="{FF2B5EF4-FFF2-40B4-BE49-F238E27FC236}">
                      <a16:creationId xmlns:a16="http://schemas.microsoft.com/office/drawing/2014/main" id="{B912CDDD-AE8B-415B-8899-4ED174DA19AB}"/>
                    </a:ext>
                  </a:extLst>
                </p:cNvPr>
                <p:cNvPicPr/>
                <p:nvPr/>
              </p:nvPicPr>
              <p:blipFill>
                <a:blip r:embed="rId141"/>
                <a:stretch>
                  <a:fillRect/>
                </a:stretch>
              </p:blipFill>
              <p:spPr>
                <a:xfrm>
                  <a:off x="5373840" y="2909227"/>
                  <a:ext cx="2678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57" name="Freihand 56">
                  <a:extLst>
                    <a:ext uri="{FF2B5EF4-FFF2-40B4-BE49-F238E27FC236}">
                      <a16:creationId xmlns:a16="http://schemas.microsoft.com/office/drawing/2014/main" id="{8DDB3BBC-86E9-4502-A3BF-20449252EFA3}"/>
                    </a:ext>
                  </a:extLst>
                </p14:cNvPr>
                <p14:cNvContentPartPr/>
                <p14:nvPr/>
              </p14:nvContentPartPr>
              <p14:xfrm>
                <a:off x="5668320" y="2894107"/>
                <a:ext cx="103320" cy="109800"/>
              </p14:xfrm>
            </p:contentPart>
          </mc:Choice>
          <mc:Fallback xmlns="">
            <p:pic>
              <p:nvPicPr>
                <p:cNvPr id="57" name="Freihand 56">
                  <a:extLst>
                    <a:ext uri="{FF2B5EF4-FFF2-40B4-BE49-F238E27FC236}">
                      <a16:creationId xmlns:a16="http://schemas.microsoft.com/office/drawing/2014/main" id="{8DDB3BBC-86E9-4502-A3BF-20449252EFA3}"/>
                    </a:ext>
                  </a:extLst>
                </p:cNvPr>
                <p:cNvPicPr/>
                <p:nvPr/>
              </p:nvPicPr>
              <p:blipFill>
                <a:blip r:embed="rId143"/>
                <a:stretch>
                  <a:fillRect/>
                </a:stretch>
              </p:blipFill>
              <p:spPr>
                <a:xfrm>
                  <a:off x="5664000" y="2889787"/>
                  <a:ext cx="1119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60" name="Freihand 59">
                  <a:extLst>
                    <a:ext uri="{FF2B5EF4-FFF2-40B4-BE49-F238E27FC236}">
                      <a16:creationId xmlns:a16="http://schemas.microsoft.com/office/drawing/2014/main" id="{D93FD0C0-9E24-420A-9E6A-723E0D88AD25}"/>
                    </a:ext>
                  </a:extLst>
                </p14:cNvPr>
                <p14:cNvContentPartPr/>
                <p14:nvPr/>
              </p14:nvContentPartPr>
              <p14:xfrm>
                <a:off x="5686320" y="2929747"/>
                <a:ext cx="117360" cy="28440"/>
              </p14:xfrm>
            </p:contentPart>
          </mc:Choice>
          <mc:Fallback xmlns="">
            <p:pic>
              <p:nvPicPr>
                <p:cNvPr id="60" name="Freihand 59">
                  <a:extLst>
                    <a:ext uri="{FF2B5EF4-FFF2-40B4-BE49-F238E27FC236}">
                      <a16:creationId xmlns:a16="http://schemas.microsoft.com/office/drawing/2014/main" id="{D93FD0C0-9E24-420A-9E6A-723E0D88AD25}"/>
                    </a:ext>
                  </a:extLst>
                </p:cNvPr>
                <p:cNvPicPr/>
                <p:nvPr/>
              </p:nvPicPr>
              <p:blipFill>
                <a:blip r:embed="rId145"/>
                <a:stretch>
                  <a:fillRect/>
                </a:stretch>
              </p:blipFill>
              <p:spPr>
                <a:xfrm>
                  <a:off x="5682000" y="2925427"/>
                  <a:ext cx="1260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61" name="Freihand 60">
                  <a:extLst>
                    <a:ext uri="{FF2B5EF4-FFF2-40B4-BE49-F238E27FC236}">
                      <a16:creationId xmlns:a16="http://schemas.microsoft.com/office/drawing/2014/main" id="{8C97EE5F-B1AA-4B76-96E4-77B818F3C9B9}"/>
                    </a:ext>
                  </a:extLst>
                </p14:cNvPr>
                <p14:cNvContentPartPr/>
                <p14:nvPr/>
              </p14:nvContentPartPr>
              <p14:xfrm>
                <a:off x="5782440" y="2867107"/>
                <a:ext cx="145080" cy="96480"/>
              </p14:xfrm>
            </p:contentPart>
          </mc:Choice>
          <mc:Fallback xmlns="">
            <p:pic>
              <p:nvPicPr>
                <p:cNvPr id="61" name="Freihand 60">
                  <a:extLst>
                    <a:ext uri="{FF2B5EF4-FFF2-40B4-BE49-F238E27FC236}">
                      <a16:creationId xmlns:a16="http://schemas.microsoft.com/office/drawing/2014/main" id="{8C97EE5F-B1AA-4B76-96E4-77B818F3C9B9}"/>
                    </a:ext>
                  </a:extLst>
                </p:cNvPr>
                <p:cNvPicPr/>
                <p:nvPr/>
              </p:nvPicPr>
              <p:blipFill>
                <a:blip r:embed="rId147"/>
                <a:stretch>
                  <a:fillRect/>
                </a:stretch>
              </p:blipFill>
              <p:spPr>
                <a:xfrm>
                  <a:off x="5778120" y="2862787"/>
                  <a:ext cx="15372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62" name="Freihand 61">
                  <a:extLst>
                    <a:ext uri="{FF2B5EF4-FFF2-40B4-BE49-F238E27FC236}">
                      <a16:creationId xmlns:a16="http://schemas.microsoft.com/office/drawing/2014/main" id="{82AC6758-7B0E-4F27-851C-D89C31C417A6}"/>
                    </a:ext>
                  </a:extLst>
                </p14:cNvPr>
                <p14:cNvContentPartPr/>
                <p14:nvPr/>
              </p14:nvContentPartPr>
              <p14:xfrm>
                <a:off x="5888640" y="2760187"/>
                <a:ext cx="374760" cy="175680"/>
              </p14:xfrm>
            </p:contentPart>
          </mc:Choice>
          <mc:Fallback xmlns="">
            <p:pic>
              <p:nvPicPr>
                <p:cNvPr id="62" name="Freihand 61">
                  <a:extLst>
                    <a:ext uri="{FF2B5EF4-FFF2-40B4-BE49-F238E27FC236}">
                      <a16:creationId xmlns:a16="http://schemas.microsoft.com/office/drawing/2014/main" id="{82AC6758-7B0E-4F27-851C-D89C31C417A6}"/>
                    </a:ext>
                  </a:extLst>
                </p:cNvPr>
                <p:cNvPicPr/>
                <p:nvPr/>
              </p:nvPicPr>
              <p:blipFill>
                <a:blip r:embed="rId149"/>
                <a:stretch>
                  <a:fillRect/>
                </a:stretch>
              </p:blipFill>
              <p:spPr>
                <a:xfrm>
                  <a:off x="5884320" y="2755867"/>
                  <a:ext cx="38340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63" name="Freihand 62">
                  <a:extLst>
                    <a:ext uri="{FF2B5EF4-FFF2-40B4-BE49-F238E27FC236}">
                      <a16:creationId xmlns:a16="http://schemas.microsoft.com/office/drawing/2014/main" id="{94AF40BD-BA73-41CF-AA71-3992736D7A66}"/>
                    </a:ext>
                  </a:extLst>
                </p14:cNvPr>
                <p14:cNvContentPartPr/>
                <p14:nvPr/>
              </p14:nvContentPartPr>
              <p14:xfrm>
                <a:off x="6420720" y="2698267"/>
                <a:ext cx="411840" cy="166680"/>
              </p14:xfrm>
            </p:contentPart>
          </mc:Choice>
          <mc:Fallback xmlns="">
            <p:pic>
              <p:nvPicPr>
                <p:cNvPr id="63" name="Freihand 62">
                  <a:extLst>
                    <a:ext uri="{FF2B5EF4-FFF2-40B4-BE49-F238E27FC236}">
                      <a16:creationId xmlns:a16="http://schemas.microsoft.com/office/drawing/2014/main" id="{94AF40BD-BA73-41CF-AA71-3992736D7A66}"/>
                    </a:ext>
                  </a:extLst>
                </p:cNvPr>
                <p:cNvPicPr/>
                <p:nvPr/>
              </p:nvPicPr>
              <p:blipFill>
                <a:blip r:embed="rId151"/>
                <a:stretch>
                  <a:fillRect/>
                </a:stretch>
              </p:blipFill>
              <p:spPr>
                <a:xfrm>
                  <a:off x="6416400" y="2693947"/>
                  <a:ext cx="42048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64" name="Freihand 63">
                  <a:extLst>
                    <a:ext uri="{FF2B5EF4-FFF2-40B4-BE49-F238E27FC236}">
                      <a16:creationId xmlns:a16="http://schemas.microsoft.com/office/drawing/2014/main" id="{34E4C43A-FEA7-4563-9EB8-AD61B3948A67}"/>
                    </a:ext>
                  </a:extLst>
                </p14:cNvPr>
                <p14:cNvContentPartPr/>
                <p14:nvPr/>
              </p14:nvContentPartPr>
              <p14:xfrm>
                <a:off x="7049280" y="2651467"/>
                <a:ext cx="19440" cy="137520"/>
              </p14:xfrm>
            </p:contentPart>
          </mc:Choice>
          <mc:Fallback xmlns="">
            <p:pic>
              <p:nvPicPr>
                <p:cNvPr id="64" name="Freihand 63">
                  <a:extLst>
                    <a:ext uri="{FF2B5EF4-FFF2-40B4-BE49-F238E27FC236}">
                      <a16:creationId xmlns:a16="http://schemas.microsoft.com/office/drawing/2014/main" id="{34E4C43A-FEA7-4563-9EB8-AD61B3948A67}"/>
                    </a:ext>
                  </a:extLst>
                </p:cNvPr>
                <p:cNvPicPr/>
                <p:nvPr/>
              </p:nvPicPr>
              <p:blipFill>
                <a:blip r:embed="rId153"/>
                <a:stretch>
                  <a:fillRect/>
                </a:stretch>
              </p:blipFill>
              <p:spPr>
                <a:xfrm>
                  <a:off x="7044960" y="2647147"/>
                  <a:ext cx="2808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65" name="Freihand 64">
                  <a:extLst>
                    <a:ext uri="{FF2B5EF4-FFF2-40B4-BE49-F238E27FC236}">
                      <a16:creationId xmlns:a16="http://schemas.microsoft.com/office/drawing/2014/main" id="{D2B79489-C86C-46ED-9E87-B06390CC6F40}"/>
                    </a:ext>
                  </a:extLst>
                </p14:cNvPr>
                <p14:cNvContentPartPr/>
                <p14:nvPr/>
              </p14:nvContentPartPr>
              <p14:xfrm>
                <a:off x="6942360" y="2600707"/>
                <a:ext cx="206280" cy="58680"/>
              </p14:xfrm>
            </p:contentPart>
          </mc:Choice>
          <mc:Fallback xmlns="">
            <p:pic>
              <p:nvPicPr>
                <p:cNvPr id="65" name="Freihand 64">
                  <a:extLst>
                    <a:ext uri="{FF2B5EF4-FFF2-40B4-BE49-F238E27FC236}">
                      <a16:creationId xmlns:a16="http://schemas.microsoft.com/office/drawing/2014/main" id="{D2B79489-C86C-46ED-9E87-B06390CC6F40}"/>
                    </a:ext>
                  </a:extLst>
                </p:cNvPr>
                <p:cNvPicPr/>
                <p:nvPr/>
              </p:nvPicPr>
              <p:blipFill>
                <a:blip r:embed="rId155"/>
                <a:stretch>
                  <a:fillRect/>
                </a:stretch>
              </p:blipFill>
              <p:spPr>
                <a:xfrm>
                  <a:off x="6938040" y="2596387"/>
                  <a:ext cx="21492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66" name="Freihand 65">
                  <a:extLst>
                    <a:ext uri="{FF2B5EF4-FFF2-40B4-BE49-F238E27FC236}">
                      <a16:creationId xmlns:a16="http://schemas.microsoft.com/office/drawing/2014/main" id="{858BC711-3A6E-482A-915F-627B966F8442}"/>
                    </a:ext>
                  </a:extLst>
                </p14:cNvPr>
                <p14:cNvContentPartPr/>
                <p14:nvPr/>
              </p14:nvContentPartPr>
              <p14:xfrm>
                <a:off x="7143240" y="2669827"/>
                <a:ext cx="346680" cy="97920"/>
              </p14:xfrm>
            </p:contentPart>
          </mc:Choice>
          <mc:Fallback xmlns="">
            <p:pic>
              <p:nvPicPr>
                <p:cNvPr id="66" name="Freihand 65">
                  <a:extLst>
                    <a:ext uri="{FF2B5EF4-FFF2-40B4-BE49-F238E27FC236}">
                      <a16:creationId xmlns:a16="http://schemas.microsoft.com/office/drawing/2014/main" id="{858BC711-3A6E-482A-915F-627B966F8442}"/>
                    </a:ext>
                  </a:extLst>
                </p:cNvPr>
                <p:cNvPicPr/>
                <p:nvPr/>
              </p:nvPicPr>
              <p:blipFill>
                <a:blip r:embed="rId157"/>
                <a:stretch>
                  <a:fillRect/>
                </a:stretch>
              </p:blipFill>
              <p:spPr>
                <a:xfrm>
                  <a:off x="7138920" y="2665507"/>
                  <a:ext cx="35532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67" name="Freihand 66">
                  <a:extLst>
                    <a:ext uri="{FF2B5EF4-FFF2-40B4-BE49-F238E27FC236}">
                      <a16:creationId xmlns:a16="http://schemas.microsoft.com/office/drawing/2014/main" id="{D518EC3E-38F4-42C6-A1F7-4824D4161733}"/>
                    </a:ext>
                  </a:extLst>
                </p14:cNvPr>
                <p14:cNvContentPartPr/>
                <p14:nvPr/>
              </p14:nvContentPartPr>
              <p14:xfrm>
                <a:off x="7480920" y="2638147"/>
                <a:ext cx="113040" cy="103680"/>
              </p14:xfrm>
            </p:contentPart>
          </mc:Choice>
          <mc:Fallback xmlns="">
            <p:pic>
              <p:nvPicPr>
                <p:cNvPr id="67" name="Freihand 66">
                  <a:extLst>
                    <a:ext uri="{FF2B5EF4-FFF2-40B4-BE49-F238E27FC236}">
                      <a16:creationId xmlns:a16="http://schemas.microsoft.com/office/drawing/2014/main" id="{D518EC3E-38F4-42C6-A1F7-4824D4161733}"/>
                    </a:ext>
                  </a:extLst>
                </p:cNvPr>
                <p:cNvPicPr/>
                <p:nvPr/>
              </p:nvPicPr>
              <p:blipFill>
                <a:blip r:embed="rId159"/>
                <a:stretch>
                  <a:fillRect/>
                </a:stretch>
              </p:blipFill>
              <p:spPr>
                <a:xfrm>
                  <a:off x="7476600" y="2633827"/>
                  <a:ext cx="1216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68" name="Freihand 67">
                  <a:extLst>
                    <a:ext uri="{FF2B5EF4-FFF2-40B4-BE49-F238E27FC236}">
                      <a16:creationId xmlns:a16="http://schemas.microsoft.com/office/drawing/2014/main" id="{A715C156-40F7-4457-800F-186A69301617}"/>
                    </a:ext>
                  </a:extLst>
                </p14:cNvPr>
                <p14:cNvContentPartPr/>
                <p14:nvPr/>
              </p14:nvContentPartPr>
              <p14:xfrm>
                <a:off x="7613760" y="2544907"/>
                <a:ext cx="126360" cy="234720"/>
              </p14:xfrm>
            </p:contentPart>
          </mc:Choice>
          <mc:Fallback xmlns="">
            <p:pic>
              <p:nvPicPr>
                <p:cNvPr id="68" name="Freihand 67">
                  <a:extLst>
                    <a:ext uri="{FF2B5EF4-FFF2-40B4-BE49-F238E27FC236}">
                      <a16:creationId xmlns:a16="http://schemas.microsoft.com/office/drawing/2014/main" id="{A715C156-40F7-4457-800F-186A69301617}"/>
                    </a:ext>
                  </a:extLst>
                </p:cNvPr>
                <p:cNvPicPr/>
                <p:nvPr/>
              </p:nvPicPr>
              <p:blipFill>
                <a:blip r:embed="rId161"/>
                <a:stretch>
                  <a:fillRect/>
                </a:stretch>
              </p:blipFill>
              <p:spPr>
                <a:xfrm>
                  <a:off x="7609440" y="2540587"/>
                  <a:ext cx="1350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69" name="Freihand 68">
                  <a:extLst>
                    <a:ext uri="{FF2B5EF4-FFF2-40B4-BE49-F238E27FC236}">
                      <a16:creationId xmlns:a16="http://schemas.microsoft.com/office/drawing/2014/main" id="{44C86C90-FEB9-43B8-8837-A9C92038C4D9}"/>
                    </a:ext>
                  </a:extLst>
                </p14:cNvPr>
                <p14:cNvContentPartPr/>
                <p14:nvPr/>
              </p14:nvContentPartPr>
              <p14:xfrm>
                <a:off x="7691880" y="2616907"/>
                <a:ext cx="429480" cy="78120"/>
              </p14:xfrm>
            </p:contentPart>
          </mc:Choice>
          <mc:Fallback xmlns="">
            <p:pic>
              <p:nvPicPr>
                <p:cNvPr id="69" name="Freihand 68">
                  <a:extLst>
                    <a:ext uri="{FF2B5EF4-FFF2-40B4-BE49-F238E27FC236}">
                      <a16:creationId xmlns:a16="http://schemas.microsoft.com/office/drawing/2014/main" id="{44C86C90-FEB9-43B8-8837-A9C92038C4D9}"/>
                    </a:ext>
                  </a:extLst>
                </p:cNvPr>
                <p:cNvPicPr/>
                <p:nvPr/>
              </p:nvPicPr>
              <p:blipFill>
                <a:blip r:embed="rId163"/>
                <a:stretch>
                  <a:fillRect/>
                </a:stretch>
              </p:blipFill>
              <p:spPr>
                <a:xfrm>
                  <a:off x="7687560" y="2612587"/>
                  <a:ext cx="43812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70" name="Freihand 69">
                  <a:extLst>
                    <a:ext uri="{FF2B5EF4-FFF2-40B4-BE49-F238E27FC236}">
                      <a16:creationId xmlns:a16="http://schemas.microsoft.com/office/drawing/2014/main" id="{B2F978F6-9FCC-4AC6-9928-8934F416DDAB}"/>
                    </a:ext>
                  </a:extLst>
                </p14:cNvPr>
                <p14:cNvContentPartPr/>
                <p14:nvPr/>
              </p14:nvContentPartPr>
              <p14:xfrm>
                <a:off x="8124240" y="2465347"/>
                <a:ext cx="329040" cy="170640"/>
              </p14:xfrm>
            </p:contentPart>
          </mc:Choice>
          <mc:Fallback xmlns="">
            <p:pic>
              <p:nvPicPr>
                <p:cNvPr id="70" name="Freihand 69">
                  <a:extLst>
                    <a:ext uri="{FF2B5EF4-FFF2-40B4-BE49-F238E27FC236}">
                      <a16:creationId xmlns:a16="http://schemas.microsoft.com/office/drawing/2014/main" id="{B2F978F6-9FCC-4AC6-9928-8934F416DDAB}"/>
                    </a:ext>
                  </a:extLst>
                </p:cNvPr>
                <p:cNvPicPr/>
                <p:nvPr/>
              </p:nvPicPr>
              <p:blipFill>
                <a:blip r:embed="rId165"/>
                <a:stretch>
                  <a:fillRect/>
                </a:stretch>
              </p:blipFill>
              <p:spPr>
                <a:xfrm>
                  <a:off x="8119920" y="2461027"/>
                  <a:ext cx="33768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71" name="Freihand 70">
                  <a:extLst>
                    <a:ext uri="{FF2B5EF4-FFF2-40B4-BE49-F238E27FC236}">
                      <a16:creationId xmlns:a16="http://schemas.microsoft.com/office/drawing/2014/main" id="{47683077-01C6-4C13-872E-53B9ED77C23A}"/>
                    </a:ext>
                  </a:extLst>
                </p14:cNvPr>
                <p14:cNvContentPartPr/>
                <p14:nvPr/>
              </p14:nvContentPartPr>
              <p14:xfrm>
                <a:off x="8424480" y="2467507"/>
                <a:ext cx="28440" cy="37800"/>
              </p14:xfrm>
            </p:contentPart>
          </mc:Choice>
          <mc:Fallback xmlns="">
            <p:pic>
              <p:nvPicPr>
                <p:cNvPr id="71" name="Freihand 70">
                  <a:extLst>
                    <a:ext uri="{FF2B5EF4-FFF2-40B4-BE49-F238E27FC236}">
                      <a16:creationId xmlns:a16="http://schemas.microsoft.com/office/drawing/2014/main" id="{47683077-01C6-4C13-872E-53B9ED77C23A}"/>
                    </a:ext>
                  </a:extLst>
                </p:cNvPr>
                <p:cNvPicPr/>
                <p:nvPr/>
              </p:nvPicPr>
              <p:blipFill>
                <a:blip r:embed="rId167"/>
                <a:stretch>
                  <a:fillRect/>
                </a:stretch>
              </p:blipFill>
              <p:spPr>
                <a:xfrm>
                  <a:off x="8420160" y="2463187"/>
                  <a:ext cx="3708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72" name="Freihand 71">
                  <a:extLst>
                    <a:ext uri="{FF2B5EF4-FFF2-40B4-BE49-F238E27FC236}">
                      <a16:creationId xmlns:a16="http://schemas.microsoft.com/office/drawing/2014/main" id="{806FA3FC-9DC3-4B00-942D-E711E9580619}"/>
                    </a:ext>
                  </a:extLst>
                </p14:cNvPr>
                <p14:cNvContentPartPr/>
                <p14:nvPr/>
              </p14:nvContentPartPr>
              <p14:xfrm>
                <a:off x="8478840" y="2518267"/>
                <a:ext cx="234360" cy="49680"/>
              </p14:xfrm>
            </p:contentPart>
          </mc:Choice>
          <mc:Fallback xmlns="">
            <p:pic>
              <p:nvPicPr>
                <p:cNvPr id="72" name="Freihand 71">
                  <a:extLst>
                    <a:ext uri="{FF2B5EF4-FFF2-40B4-BE49-F238E27FC236}">
                      <a16:creationId xmlns:a16="http://schemas.microsoft.com/office/drawing/2014/main" id="{806FA3FC-9DC3-4B00-942D-E711E9580619}"/>
                    </a:ext>
                  </a:extLst>
                </p:cNvPr>
                <p:cNvPicPr/>
                <p:nvPr/>
              </p:nvPicPr>
              <p:blipFill>
                <a:blip r:embed="rId169"/>
                <a:stretch>
                  <a:fillRect/>
                </a:stretch>
              </p:blipFill>
              <p:spPr>
                <a:xfrm>
                  <a:off x="8474520" y="2513947"/>
                  <a:ext cx="24300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21" name="Freihand 120">
                  <a:extLst>
                    <a:ext uri="{FF2B5EF4-FFF2-40B4-BE49-F238E27FC236}">
                      <a16:creationId xmlns:a16="http://schemas.microsoft.com/office/drawing/2014/main" id="{E8C9D364-A881-4C88-9C7E-17872297EA75}"/>
                    </a:ext>
                  </a:extLst>
                </p14:cNvPr>
                <p14:cNvContentPartPr/>
                <p14:nvPr/>
              </p14:nvContentPartPr>
              <p14:xfrm>
                <a:off x="3856080" y="2635267"/>
                <a:ext cx="1263240" cy="899640"/>
              </p14:xfrm>
            </p:contentPart>
          </mc:Choice>
          <mc:Fallback xmlns="">
            <p:pic>
              <p:nvPicPr>
                <p:cNvPr id="121" name="Freihand 120">
                  <a:extLst>
                    <a:ext uri="{FF2B5EF4-FFF2-40B4-BE49-F238E27FC236}">
                      <a16:creationId xmlns:a16="http://schemas.microsoft.com/office/drawing/2014/main" id="{E8C9D364-A881-4C88-9C7E-17872297EA75}"/>
                    </a:ext>
                  </a:extLst>
                </p:cNvPr>
                <p:cNvPicPr/>
                <p:nvPr/>
              </p:nvPicPr>
              <p:blipFill>
                <a:blip r:embed="rId171"/>
                <a:stretch>
                  <a:fillRect/>
                </a:stretch>
              </p:blipFill>
              <p:spPr>
                <a:xfrm>
                  <a:off x="3851760" y="2630947"/>
                  <a:ext cx="1271880" cy="908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2">
            <p14:nvContentPartPr>
              <p14:cNvPr id="123" name="Freihand 122">
                <a:extLst>
                  <a:ext uri="{FF2B5EF4-FFF2-40B4-BE49-F238E27FC236}">
                    <a16:creationId xmlns:a16="http://schemas.microsoft.com/office/drawing/2014/main" id="{ACEF27F9-5191-4821-BA86-C96AC8699546}"/>
                  </a:ext>
                </a:extLst>
              </p14:cNvPr>
              <p14:cNvContentPartPr/>
              <p14:nvPr/>
            </p14:nvContentPartPr>
            <p14:xfrm>
              <a:off x="4964160" y="5322667"/>
              <a:ext cx="3362760" cy="42840"/>
            </p14:xfrm>
          </p:contentPart>
        </mc:Choice>
        <mc:Fallback xmlns="">
          <p:pic>
            <p:nvPicPr>
              <p:cNvPr id="123" name="Freihand 122">
                <a:extLst>
                  <a:ext uri="{FF2B5EF4-FFF2-40B4-BE49-F238E27FC236}">
                    <a16:creationId xmlns:a16="http://schemas.microsoft.com/office/drawing/2014/main" id="{ACEF27F9-5191-4821-BA86-C96AC8699546}"/>
                  </a:ext>
                </a:extLst>
              </p:cNvPr>
              <p:cNvPicPr/>
              <p:nvPr/>
            </p:nvPicPr>
            <p:blipFill>
              <a:blip r:embed="rId173"/>
              <a:stretch>
                <a:fillRect/>
              </a:stretch>
            </p:blipFill>
            <p:spPr>
              <a:xfrm>
                <a:off x="4959840" y="5318347"/>
                <a:ext cx="33714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24" name="Freihand 123">
                <a:extLst>
                  <a:ext uri="{FF2B5EF4-FFF2-40B4-BE49-F238E27FC236}">
                    <a16:creationId xmlns:a16="http://schemas.microsoft.com/office/drawing/2014/main" id="{19FB6571-8AE9-4913-B03C-E5A3A525199E}"/>
                  </a:ext>
                </a:extLst>
              </p14:cNvPr>
              <p14:cNvContentPartPr/>
              <p14:nvPr/>
            </p14:nvContentPartPr>
            <p14:xfrm>
              <a:off x="4226880" y="4928827"/>
              <a:ext cx="4125600" cy="1815120"/>
            </p14:xfrm>
          </p:contentPart>
        </mc:Choice>
        <mc:Fallback xmlns="">
          <p:pic>
            <p:nvPicPr>
              <p:cNvPr id="124" name="Freihand 123">
                <a:extLst>
                  <a:ext uri="{FF2B5EF4-FFF2-40B4-BE49-F238E27FC236}">
                    <a16:creationId xmlns:a16="http://schemas.microsoft.com/office/drawing/2014/main" id="{19FB6571-8AE9-4913-B03C-E5A3A525199E}"/>
                  </a:ext>
                </a:extLst>
              </p:cNvPr>
              <p:cNvPicPr/>
              <p:nvPr/>
            </p:nvPicPr>
            <p:blipFill>
              <a:blip r:embed="rId175"/>
              <a:stretch>
                <a:fillRect/>
              </a:stretch>
            </p:blipFill>
            <p:spPr>
              <a:xfrm>
                <a:off x="4222560" y="4924507"/>
                <a:ext cx="4134240" cy="1823760"/>
              </a:xfrm>
              <a:prstGeom prst="rect">
                <a:avLst/>
              </a:prstGeom>
            </p:spPr>
          </p:pic>
        </mc:Fallback>
      </mc:AlternateContent>
    </p:spTree>
    <p:extLst>
      <p:ext uri="{BB962C8B-B14F-4D97-AF65-F5344CB8AC3E}">
        <p14:creationId xmlns:p14="http://schemas.microsoft.com/office/powerpoint/2010/main" val="73286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9" grpId="0"/>
      <p:bldP spid="22" grpId="0" animBg="1"/>
      <p:bldP spid="23" grpId="0"/>
      <p:bldP spid="24" grpId="0"/>
      <p:bldP spid="25" grpId="0"/>
      <p:bldP spid="26" grpId="0"/>
      <p:bldP spid="46" grpId="0"/>
      <p:bldP spid="47" grpId="0"/>
      <p:bldP spid="54" grpId="0"/>
      <p:bldP spid="55"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121"/>
          <p:cNvGraphicFramePr>
            <a:graphicFrameLocks noGrp="1"/>
          </p:cNvGraphicFramePr>
          <p:nvPr/>
        </p:nvGraphicFramePr>
        <p:xfrm>
          <a:off x="786812" y="1484785"/>
          <a:ext cx="3048000" cy="3744915"/>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tblGrid>
              <a:tr h="840883">
                <a:tc gridSpan="2">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FF0000"/>
                          </a:solidFill>
                          <a:effectLst/>
                          <a:latin typeface="Arial" charset="0"/>
                        </a:rPr>
                        <a:t>Robinson</a:t>
                      </a:r>
                      <a:endParaRPr kumimoji="0" lang="de-DE" sz="1400" b="0" i="0" u="none" strike="noStrike" cap="none" normalizeH="0" baseline="0" dirty="0">
                        <a:ln>
                          <a:noFill/>
                        </a:ln>
                        <a:solidFill>
                          <a:schemeClr val="tx1"/>
                        </a:solidFill>
                        <a:effectLst/>
                        <a:latin typeface="Arial" charset="0"/>
                      </a:endParaRPr>
                    </a:p>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400" b="0" i="0" u="none" strike="noStrike" cap="none" normalizeH="0" baseline="0" dirty="0">
                          <a:ln>
                            <a:noFill/>
                          </a:ln>
                          <a:solidFill>
                            <a:schemeClr val="tx1"/>
                          </a:solidFill>
                          <a:effectLst/>
                          <a:latin typeface="Arial" charset="0"/>
                        </a:rPr>
                        <a:t>(Produktion pro Tag)</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rgbClr val="000000"/>
                          </a:solidFill>
                          <a:effectLst/>
                          <a:latin typeface="Arial" charset="0"/>
                        </a:rPr>
                        <a:t>Fische</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err="1">
                          <a:ln>
                            <a:noFill/>
                          </a:ln>
                          <a:solidFill>
                            <a:srgbClr val="000000"/>
                          </a:solidFill>
                          <a:effectLst/>
                          <a:latin typeface="Arial" charset="0"/>
                        </a:rPr>
                        <a:t>Kokusnüsse</a:t>
                      </a:r>
                      <a:endParaRPr kumimoji="0" lang="de-DE" sz="1800" b="0" i="0" u="none" strike="noStrike" cap="none" normalizeH="0" baseline="0" dirty="0">
                        <a:ln>
                          <a:noFill/>
                        </a:ln>
                        <a:solidFill>
                          <a:srgbClr val="000000"/>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536">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0</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9</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4</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3</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1124">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000000"/>
                          </a:solidFill>
                          <a:effectLst/>
                          <a:latin typeface="Arial" charset="0"/>
                        </a:rPr>
                        <a:t>0</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9" name="Group 119"/>
          <p:cNvGraphicFramePr>
            <a:graphicFrameLocks noGrp="1"/>
          </p:cNvGraphicFramePr>
          <p:nvPr/>
        </p:nvGraphicFramePr>
        <p:xfrm>
          <a:off x="4891268" y="1124745"/>
          <a:ext cx="3048000" cy="4908549"/>
        </p:xfrm>
        <a:graphic>
          <a:graphicData uri="http://schemas.openxmlformats.org/drawingml/2006/table">
            <a:tbl>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tblGrid>
              <a:tr h="840849">
                <a:tc gridSpan="2">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chemeClr val="tx2"/>
                          </a:solidFill>
                          <a:effectLst/>
                          <a:latin typeface="Arial" charset="0"/>
                        </a:rPr>
                        <a:t>Freitag</a:t>
                      </a:r>
                      <a:endParaRPr kumimoji="0" lang="de-DE" sz="1400" b="0" i="0" u="none" strike="noStrike" cap="none" normalizeH="0" baseline="0" dirty="0">
                        <a:ln>
                          <a:noFill/>
                        </a:ln>
                        <a:solidFill>
                          <a:schemeClr val="tx2"/>
                        </a:solidFill>
                        <a:effectLst/>
                        <a:latin typeface="Arial" charset="0"/>
                      </a:endParaRPr>
                    </a:p>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400" b="0" i="0" u="none" strike="noStrike" cap="none" normalizeH="0" baseline="0" dirty="0">
                          <a:ln>
                            <a:noFill/>
                          </a:ln>
                          <a:solidFill>
                            <a:schemeClr val="tx1"/>
                          </a:solidFill>
                          <a:effectLst/>
                          <a:latin typeface="Arial" charset="0"/>
                        </a:rPr>
                        <a:t>(Produktion pro Tag)</a:t>
                      </a:r>
                    </a:p>
                  </a:txBody>
                  <a:tcPr marT="45726" marB="4572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de-DE"/>
                    </a:p>
                  </a:txBody>
                  <a:tcPr/>
                </a:tc>
                <a:extLst>
                  <a:ext uri="{0D108BD9-81ED-4DB2-BD59-A6C34878D82A}">
                    <a16:rowId xmlns:a16="http://schemas.microsoft.com/office/drawing/2014/main" val="10000"/>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a:ln>
                            <a:noFill/>
                          </a:ln>
                          <a:solidFill>
                            <a:srgbClr val="000000"/>
                          </a:solidFill>
                          <a:effectLst/>
                          <a:latin typeface="Arial" charset="0"/>
                        </a:rPr>
                        <a:t>Fische</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1800" b="0" i="0" u="none" strike="noStrike" cap="none" normalizeH="0" baseline="0" dirty="0" err="1">
                          <a:ln>
                            <a:noFill/>
                          </a:ln>
                          <a:solidFill>
                            <a:srgbClr val="000000"/>
                          </a:solidFill>
                          <a:effectLst/>
                          <a:latin typeface="Arial" charset="0"/>
                        </a:rPr>
                        <a:t>Kokusnüsse</a:t>
                      </a:r>
                      <a:endParaRPr kumimoji="0" lang="de-DE" sz="1800" b="0" i="0" u="none" strike="noStrike" cap="none" normalizeH="0" baseline="0" dirty="0">
                        <a:ln>
                          <a:noFill/>
                        </a:ln>
                        <a:solidFill>
                          <a:srgbClr val="000000"/>
                        </a:solidFill>
                        <a:effectLst/>
                        <a:latin typeface="Arial"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30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24</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4</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18</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12</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8</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6</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1100">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a:ln>
                            <a:noFill/>
                          </a:ln>
                          <a:solidFill>
                            <a:srgbClr val="000000"/>
                          </a:solidFill>
                          <a:effectLst/>
                          <a:latin typeface="Arial" charset="0"/>
                        </a:rPr>
                        <a:t>10</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49263" rtl="0" eaLnBrk="1" fontAlgn="base" latinLnBrk="0" hangingPunct="1">
                        <a:lnSpc>
                          <a:spcPts val="2563"/>
                        </a:lnSpc>
                        <a:spcBef>
                          <a:spcPts val="675"/>
                        </a:spcBef>
                        <a:spcAft>
                          <a:spcPct val="0"/>
                        </a:spcAft>
                        <a:buClr>
                          <a:srgbClr val="000000"/>
                        </a:buClr>
                        <a:buSzPct val="100000"/>
                        <a:buFont typeface="Times New Roman" pitchFamily="18" charset="0"/>
                        <a:buNone/>
                        <a:tabLst/>
                      </a:pPr>
                      <a:r>
                        <a:rPr kumimoji="0" lang="de-DE" sz="2000" b="0" i="0" u="none" strike="noStrike" cap="none" normalizeH="0" baseline="0" dirty="0">
                          <a:ln>
                            <a:noFill/>
                          </a:ln>
                          <a:solidFill>
                            <a:srgbClr val="000000"/>
                          </a:solidFill>
                          <a:effectLst/>
                          <a:latin typeface="Arial" charset="0"/>
                        </a:rPr>
                        <a:t>0</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0" name="Textfeld 9">
            <a:extLst>
              <a:ext uri="{FF2B5EF4-FFF2-40B4-BE49-F238E27FC236}">
                <a16:creationId xmlns:a16="http://schemas.microsoft.com/office/drawing/2014/main" id="{6DB6958F-5A5B-4CB6-9775-E129F1268906}"/>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E3AD7B23-A66C-43AA-B17F-FE538B6ACF62}"/>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114399D4-BA82-4BE7-9895-C8B3ACA391F7}"/>
                  </a:ext>
                </a:extLst>
              </p14:cNvPr>
              <p14:cNvContentPartPr/>
              <p14:nvPr/>
            </p14:nvContentPartPr>
            <p14:xfrm>
              <a:off x="2902800" y="3229987"/>
              <a:ext cx="363240" cy="18360"/>
            </p14:xfrm>
          </p:contentPart>
        </mc:Choice>
        <mc:Fallback>
          <p:pic>
            <p:nvPicPr>
              <p:cNvPr id="2" name="Freihand 1">
                <a:extLst>
                  <a:ext uri="{FF2B5EF4-FFF2-40B4-BE49-F238E27FC236}">
                    <a16:creationId xmlns:a16="http://schemas.microsoft.com/office/drawing/2014/main" id="{114399D4-BA82-4BE7-9895-C8B3ACA391F7}"/>
                  </a:ext>
                </a:extLst>
              </p:cNvPr>
              <p:cNvPicPr/>
              <p:nvPr/>
            </p:nvPicPr>
            <p:blipFill>
              <a:blip r:embed="rId3"/>
              <a:stretch>
                <a:fillRect/>
              </a:stretch>
            </p:blipFill>
            <p:spPr>
              <a:xfrm>
                <a:off x="2898480" y="3225667"/>
                <a:ext cx="37188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2F039E5E-0F5F-40E9-BE1B-9F112A80A50A}"/>
                  </a:ext>
                </a:extLst>
              </p14:cNvPr>
              <p14:cNvContentPartPr/>
              <p14:nvPr/>
            </p14:nvContentPartPr>
            <p14:xfrm>
              <a:off x="1404120" y="5024587"/>
              <a:ext cx="281160" cy="60480"/>
            </p14:xfrm>
          </p:contentPart>
        </mc:Choice>
        <mc:Fallback>
          <p:pic>
            <p:nvPicPr>
              <p:cNvPr id="3" name="Freihand 2">
                <a:extLst>
                  <a:ext uri="{FF2B5EF4-FFF2-40B4-BE49-F238E27FC236}">
                    <a16:creationId xmlns:a16="http://schemas.microsoft.com/office/drawing/2014/main" id="{2F039E5E-0F5F-40E9-BE1B-9F112A80A50A}"/>
                  </a:ext>
                </a:extLst>
              </p:cNvPr>
              <p:cNvPicPr/>
              <p:nvPr/>
            </p:nvPicPr>
            <p:blipFill>
              <a:blip r:embed="rId5"/>
              <a:stretch>
                <a:fillRect/>
              </a:stretch>
            </p:blipFill>
            <p:spPr>
              <a:xfrm>
                <a:off x="1399800" y="5020267"/>
                <a:ext cx="28980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3" name="Freihand 32">
                <a:extLst>
                  <a:ext uri="{FF2B5EF4-FFF2-40B4-BE49-F238E27FC236}">
                    <a16:creationId xmlns:a16="http://schemas.microsoft.com/office/drawing/2014/main" id="{BFF0312D-F7F3-4EE6-9259-AD011CFF6CF3}"/>
                  </a:ext>
                </a:extLst>
              </p14:cNvPr>
              <p14:cNvContentPartPr/>
              <p14:nvPr/>
            </p14:nvContentPartPr>
            <p14:xfrm>
              <a:off x="7019400" y="2911027"/>
              <a:ext cx="335880" cy="33840"/>
            </p14:xfrm>
          </p:contentPart>
        </mc:Choice>
        <mc:Fallback>
          <p:pic>
            <p:nvPicPr>
              <p:cNvPr id="33" name="Freihand 32">
                <a:extLst>
                  <a:ext uri="{FF2B5EF4-FFF2-40B4-BE49-F238E27FC236}">
                    <a16:creationId xmlns:a16="http://schemas.microsoft.com/office/drawing/2014/main" id="{BFF0312D-F7F3-4EE6-9259-AD011CFF6CF3}"/>
                  </a:ext>
                </a:extLst>
              </p:cNvPr>
              <p:cNvPicPr/>
              <p:nvPr/>
            </p:nvPicPr>
            <p:blipFill>
              <a:blip r:embed="rId7"/>
              <a:stretch>
                <a:fillRect/>
              </a:stretch>
            </p:blipFill>
            <p:spPr>
              <a:xfrm>
                <a:off x="7015080" y="2906707"/>
                <a:ext cx="34452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34" name="Freihand 33">
                <a:extLst>
                  <a:ext uri="{FF2B5EF4-FFF2-40B4-BE49-F238E27FC236}">
                    <a16:creationId xmlns:a16="http://schemas.microsoft.com/office/drawing/2014/main" id="{052D391B-E5A5-4D74-B72D-087A7DBB1F3F}"/>
                  </a:ext>
                </a:extLst>
              </p14:cNvPr>
              <p14:cNvContentPartPr/>
              <p14:nvPr/>
            </p14:nvContentPartPr>
            <p14:xfrm>
              <a:off x="5532960" y="5806507"/>
              <a:ext cx="338400" cy="13680"/>
            </p14:xfrm>
          </p:contentPart>
        </mc:Choice>
        <mc:Fallback>
          <p:pic>
            <p:nvPicPr>
              <p:cNvPr id="34" name="Freihand 33">
                <a:extLst>
                  <a:ext uri="{FF2B5EF4-FFF2-40B4-BE49-F238E27FC236}">
                    <a16:creationId xmlns:a16="http://schemas.microsoft.com/office/drawing/2014/main" id="{052D391B-E5A5-4D74-B72D-087A7DBB1F3F}"/>
                  </a:ext>
                </a:extLst>
              </p:cNvPr>
              <p:cNvPicPr/>
              <p:nvPr/>
            </p:nvPicPr>
            <p:blipFill>
              <a:blip r:embed="rId9"/>
              <a:stretch>
                <a:fillRect/>
              </a:stretch>
            </p:blipFill>
            <p:spPr>
              <a:xfrm>
                <a:off x="5528640" y="5802187"/>
                <a:ext cx="347040" cy="22320"/>
              </a:xfrm>
              <a:prstGeom prst="rect">
                <a:avLst/>
              </a:prstGeom>
            </p:spPr>
          </p:pic>
        </mc:Fallback>
      </mc:AlternateContent>
      <p:grpSp>
        <p:nvGrpSpPr>
          <p:cNvPr id="75" name="Gruppieren 74">
            <a:extLst>
              <a:ext uri="{FF2B5EF4-FFF2-40B4-BE49-F238E27FC236}">
                <a16:creationId xmlns:a16="http://schemas.microsoft.com/office/drawing/2014/main" id="{EC0E5C2B-0FB8-4BF8-9FAA-D5C285A21BFD}"/>
              </a:ext>
            </a:extLst>
          </p:cNvPr>
          <p:cNvGrpSpPr/>
          <p:nvPr/>
        </p:nvGrpSpPr>
        <p:grpSpPr>
          <a:xfrm>
            <a:off x="923520" y="2088067"/>
            <a:ext cx="7080120" cy="4366800"/>
            <a:chOff x="923520" y="2088067"/>
            <a:chExt cx="7080120" cy="4366800"/>
          </a:xfrm>
        </p:grpSpPr>
        <mc:AlternateContent xmlns:mc="http://schemas.openxmlformats.org/markup-compatibility/2006">
          <mc:Choice xmlns:p14="http://schemas.microsoft.com/office/powerpoint/2010/main" Requires="p14">
            <p:contentPart p14:bwMode="auto" r:id="rId10">
              <p14:nvContentPartPr>
                <p14:cNvPr id="4" name="Freihand 3">
                  <a:extLst>
                    <a:ext uri="{FF2B5EF4-FFF2-40B4-BE49-F238E27FC236}">
                      <a16:creationId xmlns:a16="http://schemas.microsoft.com/office/drawing/2014/main" id="{E0E2F729-69E3-4CC6-BBC6-F0E7F2F2DC04}"/>
                    </a:ext>
                  </a:extLst>
                </p14:cNvPr>
                <p14:cNvContentPartPr/>
                <p14:nvPr/>
              </p14:nvContentPartPr>
              <p14:xfrm>
                <a:off x="1463520" y="4429147"/>
                <a:ext cx="268920" cy="40680"/>
              </p14:xfrm>
            </p:contentPart>
          </mc:Choice>
          <mc:Fallback>
            <p:pic>
              <p:nvPicPr>
                <p:cNvPr id="4" name="Freihand 3">
                  <a:extLst>
                    <a:ext uri="{FF2B5EF4-FFF2-40B4-BE49-F238E27FC236}">
                      <a16:creationId xmlns:a16="http://schemas.microsoft.com/office/drawing/2014/main" id="{E0E2F729-69E3-4CC6-BBC6-F0E7F2F2DC04}"/>
                    </a:ext>
                  </a:extLst>
                </p:cNvPr>
                <p:cNvPicPr/>
                <p:nvPr/>
              </p:nvPicPr>
              <p:blipFill>
                <a:blip r:embed="rId11"/>
                <a:stretch>
                  <a:fillRect/>
                </a:stretch>
              </p:blipFill>
              <p:spPr>
                <a:xfrm>
                  <a:off x="1459200" y="4424827"/>
                  <a:ext cx="27756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881E30AA-7376-4065-AE79-CB1D4DF111F1}"/>
                    </a:ext>
                  </a:extLst>
                </p14:cNvPr>
                <p14:cNvContentPartPr/>
                <p14:nvPr/>
              </p14:nvContentPartPr>
              <p14:xfrm>
                <a:off x="1393320" y="3849907"/>
                <a:ext cx="211680" cy="5040"/>
              </p14:xfrm>
            </p:contentPart>
          </mc:Choice>
          <mc:Fallback>
            <p:pic>
              <p:nvPicPr>
                <p:cNvPr id="7" name="Freihand 6">
                  <a:extLst>
                    <a:ext uri="{FF2B5EF4-FFF2-40B4-BE49-F238E27FC236}">
                      <a16:creationId xmlns:a16="http://schemas.microsoft.com/office/drawing/2014/main" id="{881E30AA-7376-4065-AE79-CB1D4DF111F1}"/>
                    </a:ext>
                  </a:extLst>
                </p:cNvPr>
                <p:cNvPicPr/>
                <p:nvPr/>
              </p:nvPicPr>
              <p:blipFill>
                <a:blip r:embed="rId13"/>
                <a:stretch>
                  <a:fillRect/>
                </a:stretch>
              </p:blipFill>
              <p:spPr>
                <a:xfrm>
                  <a:off x="1389000" y="3845587"/>
                  <a:ext cx="2203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12" name="Freihand 11">
                  <a:extLst>
                    <a:ext uri="{FF2B5EF4-FFF2-40B4-BE49-F238E27FC236}">
                      <a16:creationId xmlns:a16="http://schemas.microsoft.com/office/drawing/2014/main" id="{6E7852B4-A39F-486A-BDBB-8F899BE4EB60}"/>
                    </a:ext>
                  </a:extLst>
                </p14:cNvPr>
                <p14:cNvContentPartPr/>
                <p14:nvPr/>
              </p14:nvContentPartPr>
              <p14:xfrm>
                <a:off x="3386640" y="3200827"/>
                <a:ext cx="70920" cy="375480"/>
              </p14:xfrm>
            </p:contentPart>
          </mc:Choice>
          <mc:Fallback>
            <p:pic>
              <p:nvPicPr>
                <p:cNvPr id="12" name="Freihand 11">
                  <a:extLst>
                    <a:ext uri="{FF2B5EF4-FFF2-40B4-BE49-F238E27FC236}">
                      <a16:creationId xmlns:a16="http://schemas.microsoft.com/office/drawing/2014/main" id="{6E7852B4-A39F-486A-BDBB-8F899BE4EB60}"/>
                    </a:ext>
                  </a:extLst>
                </p:cNvPr>
                <p:cNvPicPr/>
                <p:nvPr/>
              </p:nvPicPr>
              <p:blipFill>
                <a:blip r:embed="rId15"/>
                <a:stretch>
                  <a:fillRect/>
                </a:stretch>
              </p:blipFill>
              <p:spPr>
                <a:xfrm>
                  <a:off x="3382320" y="3196507"/>
                  <a:ext cx="79560" cy="3841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3" name="Freihand 12">
                  <a:extLst>
                    <a:ext uri="{FF2B5EF4-FFF2-40B4-BE49-F238E27FC236}">
                      <a16:creationId xmlns:a16="http://schemas.microsoft.com/office/drawing/2014/main" id="{F1E78B56-424D-46E3-A2AB-2757E273F52C}"/>
                    </a:ext>
                  </a:extLst>
                </p14:cNvPr>
                <p14:cNvContentPartPr/>
                <p14:nvPr/>
              </p14:nvContentPartPr>
              <p14:xfrm>
                <a:off x="3321480" y="3536707"/>
                <a:ext cx="109800" cy="129600"/>
              </p14:xfrm>
            </p:contentPart>
          </mc:Choice>
          <mc:Fallback>
            <p:pic>
              <p:nvPicPr>
                <p:cNvPr id="13" name="Freihand 12">
                  <a:extLst>
                    <a:ext uri="{FF2B5EF4-FFF2-40B4-BE49-F238E27FC236}">
                      <a16:creationId xmlns:a16="http://schemas.microsoft.com/office/drawing/2014/main" id="{F1E78B56-424D-46E3-A2AB-2757E273F52C}"/>
                    </a:ext>
                  </a:extLst>
                </p:cNvPr>
                <p:cNvPicPr/>
                <p:nvPr/>
              </p:nvPicPr>
              <p:blipFill>
                <a:blip r:embed="rId17"/>
                <a:stretch>
                  <a:fillRect/>
                </a:stretch>
              </p:blipFill>
              <p:spPr>
                <a:xfrm>
                  <a:off x="3317160" y="3532387"/>
                  <a:ext cx="11844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4" name="Freihand 13">
                  <a:extLst>
                    <a:ext uri="{FF2B5EF4-FFF2-40B4-BE49-F238E27FC236}">
                      <a16:creationId xmlns:a16="http://schemas.microsoft.com/office/drawing/2014/main" id="{D95277D0-11D0-437F-919E-18C5BBD05B4C}"/>
                    </a:ext>
                  </a:extLst>
                </p14:cNvPr>
                <p14:cNvContentPartPr/>
                <p14:nvPr/>
              </p14:nvContentPartPr>
              <p14:xfrm>
                <a:off x="3536040" y="3377587"/>
                <a:ext cx="81000" cy="196920"/>
              </p14:xfrm>
            </p:contentPart>
          </mc:Choice>
          <mc:Fallback>
            <p:pic>
              <p:nvPicPr>
                <p:cNvPr id="14" name="Freihand 13">
                  <a:extLst>
                    <a:ext uri="{FF2B5EF4-FFF2-40B4-BE49-F238E27FC236}">
                      <a16:creationId xmlns:a16="http://schemas.microsoft.com/office/drawing/2014/main" id="{D95277D0-11D0-437F-919E-18C5BBD05B4C}"/>
                    </a:ext>
                  </a:extLst>
                </p:cNvPr>
                <p:cNvPicPr/>
                <p:nvPr/>
              </p:nvPicPr>
              <p:blipFill>
                <a:blip r:embed="rId19"/>
                <a:stretch>
                  <a:fillRect/>
                </a:stretch>
              </p:blipFill>
              <p:spPr>
                <a:xfrm>
                  <a:off x="3531720" y="3373267"/>
                  <a:ext cx="8964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6" name="Freihand 5">
                  <a:extLst>
                    <a:ext uri="{FF2B5EF4-FFF2-40B4-BE49-F238E27FC236}">
                      <a16:creationId xmlns:a16="http://schemas.microsoft.com/office/drawing/2014/main" id="{9B909379-18D6-4996-8E00-E0FFFA57D856}"/>
                    </a:ext>
                  </a:extLst>
                </p14:cNvPr>
                <p14:cNvContentPartPr/>
                <p14:nvPr/>
              </p14:nvContentPartPr>
              <p14:xfrm>
                <a:off x="3012960" y="4406827"/>
                <a:ext cx="216000" cy="26280"/>
              </p14:xfrm>
            </p:contentPart>
          </mc:Choice>
          <mc:Fallback>
            <p:pic>
              <p:nvPicPr>
                <p:cNvPr id="6" name="Freihand 5">
                  <a:extLst>
                    <a:ext uri="{FF2B5EF4-FFF2-40B4-BE49-F238E27FC236}">
                      <a16:creationId xmlns:a16="http://schemas.microsoft.com/office/drawing/2014/main" id="{9B909379-18D6-4996-8E00-E0FFFA57D856}"/>
                    </a:ext>
                  </a:extLst>
                </p:cNvPr>
                <p:cNvPicPr/>
                <p:nvPr/>
              </p:nvPicPr>
              <p:blipFill>
                <a:blip r:embed="rId21"/>
                <a:stretch>
                  <a:fillRect/>
                </a:stretch>
              </p:blipFill>
              <p:spPr>
                <a:xfrm>
                  <a:off x="3008640" y="4402507"/>
                  <a:ext cx="22464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1" name="Freihand 10">
                  <a:extLst>
                    <a:ext uri="{FF2B5EF4-FFF2-40B4-BE49-F238E27FC236}">
                      <a16:creationId xmlns:a16="http://schemas.microsoft.com/office/drawing/2014/main" id="{0378658E-0CB4-46AF-AE47-23686D4F6040}"/>
                    </a:ext>
                  </a:extLst>
                </p14:cNvPr>
                <p14:cNvContentPartPr/>
                <p14:nvPr/>
              </p14:nvContentPartPr>
              <p14:xfrm>
                <a:off x="3005400" y="3814987"/>
                <a:ext cx="146160" cy="46440"/>
              </p14:xfrm>
            </p:contentPart>
          </mc:Choice>
          <mc:Fallback>
            <p:pic>
              <p:nvPicPr>
                <p:cNvPr id="11" name="Freihand 10">
                  <a:extLst>
                    <a:ext uri="{FF2B5EF4-FFF2-40B4-BE49-F238E27FC236}">
                      <a16:creationId xmlns:a16="http://schemas.microsoft.com/office/drawing/2014/main" id="{0378658E-0CB4-46AF-AE47-23686D4F6040}"/>
                    </a:ext>
                  </a:extLst>
                </p:cNvPr>
                <p:cNvPicPr/>
                <p:nvPr/>
              </p:nvPicPr>
              <p:blipFill>
                <a:blip r:embed="rId23"/>
                <a:stretch>
                  <a:fillRect/>
                </a:stretch>
              </p:blipFill>
              <p:spPr>
                <a:xfrm>
                  <a:off x="3001080" y="3810667"/>
                  <a:ext cx="15480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5" name="Freihand 14">
                  <a:extLst>
                    <a:ext uri="{FF2B5EF4-FFF2-40B4-BE49-F238E27FC236}">
                      <a16:creationId xmlns:a16="http://schemas.microsoft.com/office/drawing/2014/main" id="{3313F1D4-4945-414E-B583-5C58E9CCED5C}"/>
                    </a:ext>
                  </a:extLst>
                </p14:cNvPr>
                <p14:cNvContentPartPr/>
                <p14:nvPr/>
              </p14:nvContentPartPr>
              <p14:xfrm>
                <a:off x="3365040" y="3810667"/>
                <a:ext cx="93600" cy="385920"/>
              </p14:xfrm>
            </p:contentPart>
          </mc:Choice>
          <mc:Fallback>
            <p:pic>
              <p:nvPicPr>
                <p:cNvPr id="15" name="Freihand 14">
                  <a:extLst>
                    <a:ext uri="{FF2B5EF4-FFF2-40B4-BE49-F238E27FC236}">
                      <a16:creationId xmlns:a16="http://schemas.microsoft.com/office/drawing/2014/main" id="{3313F1D4-4945-414E-B583-5C58E9CCED5C}"/>
                    </a:ext>
                  </a:extLst>
                </p:cNvPr>
                <p:cNvPicPr/>
                <p:nvPr/>
              </p:nvPicPr>
              <p:blipFill>
                <a:blip r:embed="rId25"/>
                <a:stretch>
                  <a:fillRect/>
                </a:stretch>
              </p:blipFill>
              <p:spPr>
                <a:xfrm>
                  <a:off x="3360720" y="3806347"/>
                  <a:ext cx="102240" cy="3945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6" name="Freihand 15">
                  <a:extLst>
                    <a:ext uri="{FF2B5EF4-FFF2-40B4-BE49-F238E27FC236}">
                      <a16:creationId xmlns:a16="http://schemas.microsoft.com/office/drawing/2014/main" id="{7F1C2404-89B9-4A4A-9FC6-877367DED4A7}"/>
                    </a:ext>
                  </a:extLst>
                </p14:cNvPr>
                <p14:cNvContentPartPr/>
                <p14:nvPr/>
              </p14:nvContentPartPr>
              <p14:xfrm>
                <a:off x="3275760" y="4172827"/>
                <a:ext cx="121320" cy="166680"/>
              </p14:xfrm>
            </p:contentPart>
          </mc:Choice>
          <mc:Fallback>
            <p:pic>
              <p:nvPicPr>
                <p:cNvPr id="16" name="Freihand 15">
                  <a:extLst>
                    <a:ext uri="{FF2B5EF4-FFF2-40B4-BE49-F238E27FC236}">
                      <a16:creationId xmlns:a16="http://schemas.microsoft.com/office/drawing/2014/main" id="{7F1C2404-89B9-4A4A-9FC6-877367DED4A7}"/>
                    </a:ext>
                  </a:extLst>
                </p:cNvPr>
                <p:cNvPicPr/>
                <p:nvPr/>
              </p:nvPicPr>
              <p:blipFill>
                <a:blip r:embed="rId27"/>
                <a:stretch>
                  <a:fillRect/>
                </a:stretch>
              </p:blipFill>
              <p:spPr>
                <a:xfrm>
                  <a:off x="3271440" y="4168507"/>
                  <a:ext cx="12996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7" name="Freihand 16">
                  <a:extLst>
                    <a:ext uri="{FF2B5EF4-FFF2-40B4-BE49-F238E27FC236}">
                      <a16:creationId xmlns:a16="http://schemas.microsoft.com/office/drawing/2014/main" id="{E9C5D9F8-AE92-438E-A3B4-09796AAB0C91}"/>
                    </a:ext>
                  </a:extLst>
                </p14:cNvPr>
                <p14:cNvContentPartPr/>
                <p14:nvPr/>
              </p14:nvContentPartPr>
              <p14:xfrm>
                <a:off x="3550080" y="3988507"/>
                <a:ext cx="61200" cy="195840"/>
              </p14:xfrm>
            </p:contentPart>
          </mc:Choice>
          <mc:Fallback>
            <p:pic>
              <p:nvPicPr>
                <p:cNvPr id="17" name="Freihand 16">
                  <a:extLst>
                    <a:ext uri="{FF2B5EF4-FFF2-40B4-BE49-F238E27FC236}">
                      <a16:creationId xmlns:a16="http://schemas.microsoft.com/office/drawing/2014/main" id="{E9C5D9F8-AE92-438E-A3B4-09796AAB0C91}"/>
                    </a:ext>
                  </a:extLst>
                </p:cNvPr>
                <p:cNvPicPr/>
                <p:nvPr/>
              </p:nvPicPr>
              <p:blipFill>
                <a:blip r:embed="rId29"/>
                <a:stretch>
                  <a:fillRect/>
                </a:stretch>
              </p:blipFill>
              <p:spPr>
                <a:xfrm>
                  <a:off x="3545760" y="3984187"/>
                  <a:ext cx="6984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0" name="Freihand 19">
                  <a:extLst>
                    <a:ext uri="{FF2B5EF4-FFF2-40B4-BE49-F238E27FC236}">
                      <a16:creationId xmlns:a16="http://schemas.microsoft.com/office/drawing/2014/main" id="{59619A74-9DC5-490A-AAE5-5DD53A0C2A05}"/>
                    </a:ext>
                  </a:extLst>
                </p14:cNvPr>
                <p14:cNvContentPartPr/>
                <p14:nvPr/>
              </p14:nvContentPartPr>
              <p14:xfrm>
                <a:off x="3360720" y="4522747"/>
                <a:ext cx="59760" cy="295920"/>
              </p14:xfrm>
            </p:contentPart>
          </mc:Choice>
          <mc:Fallback>
            <p:pic>
              <p:nvPicPr>
                <p:cNvPr id="20" name="Freihand 19">
                  <a:extLst>
                    <a:ext uri="{FF2B5EF4-FFF2-40B4-BE49-F238E27FC236}">
                      <a16:creationId xmlns:a16="http://schemas.microsoft.com/office/drawing/2014/main" id="{59619A74-9DC5-490A-AAE5-5DD53A0C2A05}"/>
                    </a:ext>
                  </a:extLst>
                </p:cNvPr>
                <p:cNvPicPr/>
                <p:nvPr/>
              </p:nvPicPr>
              <p:blipFill>
                <a:blip r:embed="rId31"/>
                <a:stretch>
                  <a:fillRect/>
                </a:stretch>
              </p:blipFill>
              <p:spPr>
                <a:xfrm>
                  <a:off x="3356400" y="4518427"/>
                  <a:ext cx="68400" cy="3045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1" name="Freihand 20">
                  <a:extLst>
                    <a:ext uri="{FF2B5EF4-FFF2-40B4-BE49-F238E27FC236}">
                      <a16:creationId xmlns:a16="http://schemas.microsoft.com/office/drawing/2014/main" id="{1E0997F2-7EFE-4BD2-8338-1BCD69EE23C4}"/>
                    </a:ext>
                  </a:extLst>
                </p14:cNvPr>
                <p14:cNvContentPartPr/>
                <p14:nvPr/>
              </p14:nvContentPartPr>
              <p14:xfrm>
                <a:off x="3271800" y="4807147"/>
                <a:ext cx="162000" cy="119880"/>
              </p14:xfrm>
            </p:contentPart>
          </mc:Choice>
          <mc:Fallback>
            <p:pic>
              <p:nvPicPr>
                <p:cNvPr id="21" name="Freihand 20">
                  <a:extLst>
                    <a:ext uri="{FF2B5EF4-FFF2-40B4-BE49-F238E27FC236}">
                      <a16:creationId xmlns:a16="http://schemas.microsoft.com/office/drawing/2014/main" id="{1E0997F2-7EFE-4BD2-8338-1BCD69EE23C4}"/>
                    </a:ext>
                  </a:extLst>
                </p:cNvPr>
                <p:cNvPicPr/>
                <p:nvPr/>
              </p:nvPicPr>
              <p:blipFill>
                <a:blip r:embed="rId33"/>
                <a:stretch>
                  <a:fillRect/>
                </a:stretch>
              </p:blipFill>
              <p:spPr>
                <a:xfrm>
                  <a:off x="3267480" y="4802827"/>
                  <a:ext cx="17064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2" name="Freihand 21">
                  <a:extLst>
                    <a:ext uri="{FF2B5EF4-FFF2-40B4-BE49-F238E27FC236}">
                      <a16:creationId xmlns:a16="http://schemas.microsoft.com/office/drawing/2014/main" id="{CED87FB8-052F-44C4-8F08-66CF4AD0B5FC}"/>
                    </a:ext>
                  </a:extLst>
                </p14:cNvPr>
                <p14:cNvContentPartPr/>
                <p14:nvPr/>
              </p14:nvContentPartPr>
              <p14:xfrm>
                <a:off x="3515880" y="4610227"/>
                <a:ext cx="99360" cy="160560"/>
              </p14:xfrm>
            </p:contentPart>
          </mc:Choice>
          <mc:Fallback>
            <p:pic>
              <p:nvPicPr>
                <p:cNvPr id="22" name="Freihand 21">
                  <a:extLst>
                    <a:ext uri="{FF2B5EF4-FFF2-40B4-BE49-F238E27FC236}">
                      <a16:creationId xmlns:a16="http://schemas.microsoft.com/office/drawing/2014/main" id="{CED87FB8-052F-44C4-8F08-66CF4AD0B5FC}"/>
                    </a:ext>
                  </a:extLst>
                </p:cNvPr>
                <p:cNvPicPr/>
                <p:nvPr/>
              </p:nvPicPr>
              <p:blipFill>
                <a:blip r:embed="rId35"/>
                <a:stretch>
                  <a:fillRect/>
                </a:stretch>
              </p:blipFill>
              <p:spPr>
                <a:xfrm>
                  <a:off x="3511560" y="4605907"/>
                  <a:ext cx="10800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3" name="Freihand 22">
                  <a:extLst>
                    <a:ext uri="{FF2B5EF4-FFF2-40B4-BE49-F238E27FC236}">
                      <a16:creationId xmlns:a16="http://schemas.microsoft.com/office/drawing/2014/main" id="{AC370DC0-DE77-4C1A-85F5-570A75326644}"/>
                    </a:ext>
                  </a:extLst>
                </p14:cNvPr>
                <p14:cNvContentPartPr/>
                <p14:nvPr/>
              </p14:nvContentPartPr>
              <p14:xfrm>
                <a:off x="1145280" y="4408627"/>
                <a:ext cx="105840" cy="376560"/>
              </p14:xfrm>
            </p:contentPart>
          </mc:Choice>
          <mc:Fallback>
            <p:pic>
              <p:nvPicPr>
                <p:cNvPr id="23" name="Freihand 22">
                  <a:extLst>
                    <a:ext uri="{FF2B5EF4-FFF2-40B4-BE49-F238E27FC236}">
                      <a16:creationId xmlns:a16="http://schemas.microsoft.com/office/drawing/2014/main" id="{AC370DC0-DE77-4C1A-85F5-570A75326644}"/>
                    </a:ext>
                  </a:extLst>
                </p:cNvPr>
                <p:cNvPicPr/>
                <p:nvPr/>
              </p:nvPicPr>
              <p:blipFill>
                <a:blip r:embed="rId37"/>
                <a:stretch>
                  <a:fillRect/>
                </a:stretch>
              </p:blipFill>
              <p:spPr>
                <a:xfrm>
                  <a:off x="1140960" y="4404307"/>
                  <a:ext cx="114480" cy="3852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4" name="Freihand 23">
                  <a:extLst>
                    <a:ext uri="{FF2B5EF4-FFF2-40B4-BE49-F238E27FC236}">
                      <a16:creationId xmlns:a16="http://schemas.microsoft.com/office/drawing/2014/main" id="{92C83BA2-E988-4871-B942-C6A75675C32C}"/>
                    </a:ext>
                  </a:extLst>
                </p14:cNvPr>
                <p14:cNvContentPartPr/>
                <p14:nvPr/>
              </p14:nvContentPartPr>
              <p14:xfrm>
                <a:off x="962040" y="4351027"/>
                <a:ext cx="187920" cy="146160"/>
              </p14:xfrm>
            </p:contentPart>
          </mc:Choice>
          <mc:Fallback>
            <p:pic>
              <p:nvPicPr>
                <p:cNvPr id="24" name="Freihand 23">
                  <a:extLst>
                    <a:ext uri="{FF2B5EF4-FFF2-40B4-BE49-F238E27FC236}">
                      <a16:creationId xmlns:a16="http://schemas.microsoft.com/office/drawing/2014/main" id="{92C83BA2-E988-4871-B942-C6A75675C32C}"/>
                    </a:ext>
                  </a:extLst>
                </p:cNvPr>
                <p:cNvPicPr/>
                <p:nvPr/>
              </p:nvPicPr>
              <p:blipFill>
                <a:blip r:embed="rId39"/>
                <a:stretch>
                  <a:fillRect/>
                </a:stretch>
              </p:blipFill>
              <p:spPr>
                <a:xfrm>
                  <a:off x="957720" y="4346707"/>
                  <a:ext cx="1965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5" name="Freihand 24">
                  <a:extLst>
                    <a:ext uri="{FF2B5EF4-FFF2-40B4-BE49-F238E27FC236}">
                      <a16:creationId xmlns:a16="http://schemas.microsoft.com/office/drawing/2014/main" id="{D1C4BB51-240A-4114-AEC1-1F0A7D3DC283}"/>
                    </a:ext>
                  </a:extLst>
                </p14:cNvPr>
                <p14:cNvContentPartPr/>
                <p14:nvPr/>
              </p14:nvContentPartPr>
              <p14:xfrm>
                <a:off x="1039800" y="3829027"/>
                <a:ext cx="144360" cy="355320"/>
              </p14:xfrm>
            </p:contentPart>
          </mc:Choice>
          <mc:Fallback>
            <p:pic>
              <p:nvPicPr>
                <p:cNvPr id="25" name="Freihand 24">
                  <a:extLst>
                    <a:ext uri="{FF2B5EF4-FFF2-40B4-BE49-F238E27FC236}">
                      <a16:creationId xmlns:a16="http://schemas.microsoft.com/office/drawing/2014/main" id="{D1C4BB51-240A-4114-AEC1-1F0A7D3DC283}"/>
                    </a:ext>
                  </a:extLst>
                </p:cNvPr>
                <p:cNvPicPr/>
                <p:nvPr/>
              </p:nvPicPr>
              <p:blipFill>
                <a:blip r:embed="rId41"/>
                <a:stretch>
                  <a:fillRect/>
                </a:stretch>
              </p:blipFill>
              <p:spPr>
                <a:xfrm>
                  <a:off x="1035480" y="3824707"/>
                  <a:ext cx="153000" cy="3639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6" name="Freihand 25">
                  <a:extLst>
                    <a:ext uri="{FF2B5EF4-FFF2-40B4-BE49-F238E27FC236}">
                      <a16:creationId xmlns:a16="http://schemas.microsoft.com/office/drawing/2014/main" id="{D21BDCAC-6F03-4022-8B2E-506E04FD747D}"/>
                    </a:ext>
                  </a:extLst>
                </p14:cNvPr>
                <p14:cNvContentPartPr/>
                <p14:nvPr/>
              </p14:nvContentPartPr>
              <p14:xfrm>
                <a:off x="923520" y="3795907"/>
                <a:ext cx="136440" cy="169200"/>
              </p14:xfrm>
            </p:contentPart>
          </mc:Choice>
          <mc:Fallback>
            <p:pic>
              <p:nvPicPr>
                <p:cNvPr id="26" name="Freihand 25">
                  <a:extLst>
                    <a:ext uri="{FF2B5EF4-FFF2-40B4-BE49-F238E27FC236}">
                      <a16:creationId xmlns:a16="http://schemas.microsoft.com/office/drawing/2014/main" id="{D21BDCAC-6F03-4022-8B2E-506E04FD747D}"/>
                    </a:ext>
                  </a:extLst>
                </p:cNvPr>
                <p:cNvPicPr/>
                <p:nvPr/>
              </p:nvPicPr>
              <p:blipFill>
                <a:blip r:embed="rId43"/>
                <a:stretch>
                  <a:fillRect/>
                </a:stretch>
              </p:blipFill>
              <p:spPr>
                <a:xfrm>
                  <a:off x="919200" y="3791587"/>
                  <a:ext cx="14508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7" name="Freihand 26">
                  <a:extLst>
                    <a:ext uri="{FF2B5EF4-FFF2-40B4-BE49-F238E27FC236}">
                      <a16:creationId xmlns:a16="http://schemas.microsoft.com/office/drawing/2014/main" id="{9B4C9337-0C2C-4C01-9C4A-E562A2EDE5B2}"/>
                    </a:ext>
                  </a:extLst>
                </p14:cNvPr>
                <p14:cNvContentPartPr/>
                <p14:nvPr/>
              </p14:nvContentPartPr>
              <p14:xfrm>
                <a:off x="1041600" y="3303787"/>
                <a:ext cx="82800" cy="325800"/>
              </p14:xfrm>
            </p:contentPart>
          </mc:Choice>
          <mc:Fallback>
            <p:pic>
              <p:nvPicPr>
                <p:cNvPr id="27" name="Freihand 26">
                  <a:extLst>
                    <a:ext uri="{FF2B5EF4-FFF2-40B4-BE49-F238E27FC236}">
                      <a16:creationId xmlns:a16="http://schemas.microsoft.com/office/drawing/2014/main" id="{9B4C9337-0C2C-4C01-9C4A-E562A2EDE5B2}"/>
                    </a:ext>
                  </a:extLst>
                </p:cNvPr>
                <p:cNvPicPr/>
                <p:nvPr/>
              </p:nvPicPr>
              <p:blipFill>
                <a:blip r:embed="rId45"/>
                <a:stretch>
                  <a:fillRect/>
                </a:stretch>
              </p:blipFill>
              <p:spPr>
                <a:xfrm>
                  <a:off x="1037280" y="3299467"/>
                  <a:ext cx="91440" cy="3344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8" name="Freihand 27">
                  <a:extLst>
                    <a:ext uri="{FF2B5EF4-FFF2-40B4-BE49-F238E27FC236}">
                      <a16:creationId xmlns:a16="http://schemas.microsoft.com/office/drawing/2014/main" id="{A3D6EE20-C8DE-443B-B2E7-9E67884AB50D}"/>
                    </a:ext>
                  </a:extLst>
                </p14:cNvPr>
                <p14:cNvContentPartPr/>
                <p14:nvPr/>
              </p14:nvContentPartPr>
              <p14:xfrm>
                <a:off x="946920" y="3138187"/>
                <a:ext cx="168840" cy="163080"/>
              </p14:xfrm>
            </p:contentPart>
          </mc:Choice>
          <mc:Fallback>
            <p:pic>
              <p:nvPicPr>
                <p:cNvPr id="28" name="Freihand 27">
                  <a:extLst>
                    <a:ext uri="{FF2B5EF4-FFF2-40B4-BE49-F238E27FC236}">
                      <a16:creationId xmlns:a16="http://schemas.microsoft.com/office/drawing/2014/main" id="{A3D6EE20-C8DE-443B-B2E7-9E67884AB50D}"/>
                    </a:ext>
                  </a:extLst>
                </p:cNvPr>
                <p:cNvPicPr/>
                <p:nvPr/>
              </p:nvPicPr>
              <p:blipFill>
                <a:blip r:embed="rId47"/>
                <a:stretch>
                  <a:fillRect/>
                </a:stretch>
              </p:blipFill>
              <p:spPr>
                <a:xfrm>
                  <a:off x="942600" y="3133867"/>
                  <a:ext cx="17748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5" name="Freihand 34">
                  <a:extLst>
                    <a:ext uri="{FF2B5EF4-FFF2-40B4-BE49-F238E27FC236}">
                      <a16:creationId xmlns:a16="http://schemas.microsoft.com/office/drawing/2014/main" id="{89A0A176-9DD4-4C34-9767-817D4046EDBE}"/>
                    </a:ext>
                  </a:extLst>
                </p14:cNvPr>
                <p14:cNvContentPartPr/>
                <p14:nvPr/>
              </p14:nvContentPartPr>
              <p14:xfrm>
                <a:off x="5307600" y="5329147"/>
                <a:ext cx="66960" cy="283680"/>
              </p14:xfrm>
            </p:contentPart>
          </mc:Choice>
          <mc:Fallback>
            <p:pic>
              <p:nvPicPr>
                <p:cNvPr id="35" name="Freihand 34">
                  <a:extLst>
                    <a:ext uri="{FF2B5EF4-FFF2-40B4-BE49-F238E27FC236}">
                      <a16:creationId xmlns:a16="http://schemas.microsoft.com/office/drawing/2014/main" id="{89A0A176-9DD4-4C34-9767-817D4046EDBE}"/>
                    </a:ext>
                  </a:extLst>
                </p:cNvPr>
                <p:cNvPicPr/>
                <p:nvPr/>
              </p:nvPicPr>
              <p:blipFill>
                <a:blip r:embed="rId49"/>
                <a:stretch>
                  <a:fillRect/>
                </a:stretch>
              </p:blipFill>
              <p:spPr>
                <a:xfrm>
                  <a:off x="5303280" y="5324827"/>
                  <a:ext cx="75600" cy="2923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6" name="Freihand 35">
                  <a:extLst>
                    <a:ext uri="{FF2B5EF4-FFF2-40B4-BE49-F238E27FC236}">
                      <a16:creationId xmlns:a16="http://schemas.microsoft.com/office/drawing/2014/main" id="{CACC6748-BEE1-4E8F-8B92-12BDE55C466D}"/>
                    </a:ext>
                  </a:extLst>
                </p14:cNvPr>
                <p14:cNvContentPartPr/>
                <p14:nvPr/>
              </p14:nvContentPartPr>
              <p14:xfrm>
                <a:off x="5303280" y="4650547"/>
                <a:ext cx="87480" cy="477360"/>
              </p14:xfrm>
            </p:contentPart>
          </mc:Choice>
          <mc:Fallback>
            <p:pic>
              <p:nvPicPr>
                <p:cNvPr id="36" name="Freihand 35">
                  <a:extLst>
                    <a:ext uri="{FF2B5EF4-FFF2-40B4-BE49-F238E27FC236}">
                      <a16:creationId xmlns:a16="http://schemas.microsoft.com/office/drawing/2014/main" id="{CACC6748-BEE1-4E8F-8B92-12BDE55C466D}"/>
                    </a:ext>
                  </a:extLst>
                </p:cNvPr>
                <p:cNvPicPr/>
                <p:nvPr/>
              </p:nvPicPr>
              <p:blipFill>
                <a:blip r:embed="rId51"/>
                <a:stretch>
                  <a:fillRect/>
                </a:stretch>
              </p:blipFill>
              <p:spPr>
                <a:xfrm>
                  <a:off x="5298960" y="4646227"/>
                  <a:ext cx="96120" cy="48600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40" name="Freihand 39">
                  <a:extLst>
                    <a:ext uri="{FF2B5EF4-FFF2-40B4-BE49-F238E27FC236}">
                      <a16:creationId xmlns:a16="http://schemas.microsoft.com/office/drawing/2014/main" id="{989D3520-23D0-40A5-85DD-C0126319B0AF}"/>
                    </a:ext>
                  </a:extLst>
                </p14:cNvPr>
                <p14:cNvContentPartPr/>
                <p14:nvPr/>
              </p14:nvContentPartPr>
              <p14:xfrm>
                <a:off x="5065680" y="5283427"/>
                <a:ext cx="93240" cy="240840"/>
              </p14:xfrm>
            </p:contentPart>
          </mc:Choice>
          <mc:Fallback>
            <p:pic>
              <p:nvPicPr>
                <p:cNvPr id="40" name="Freihand 39">
                  <a:extLst>
                    <a:ext uri="{FF2B5EF4-FFF2-40B4-BE49-F238E27FC236}">
                      <a16:creationId xmlns:a16="http://schemas.microsoft.com/office/drawing/2014/main" id="{989D3520-23D0-40A5-85DD-C0126319B0AF}"/>
                    </a:ext>
                  </a:extLst>
                </p:cNvPr>
                <p:cNvPicPr/>
                <p:nvPr/>
              </p:nvPicPr>
              <p:blipFill>
                <a:blip r:embed="rId53"/>
                <a:stretch>
                  <a:fillRect/>
                </a:stretch>
              </p:blipFill>
              <p:spPr>
                <a:xfrm>
                  <a:off x="5061360" y="5279107"/>
                  <a:ext cx="101880" cy="2494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41" name="Freihand 40">
                  <a:extLst>
                    <a:ext uri="{FF2B5EF4-FFF2-40B4-BE49-F238E27FC236}">
                      <a16:creationId xmlns:a16="http://schemas.microsoft.com/office/drawing/2014/main" id="{89AE30C7-3812-411A-86DF-5E6AFA945864}"/>
                    </a:ext>
                  </a:extLst>
                </p14:cNvPr>
                <p14:cNvContentPartPr/>
                <p14:nvPr/>
              </p14:nvContentPartPr>
              <p14:xfrm>
                <a:off x="5088000" y="4654867"/>
                <a:ext cx="87480" cy="250200"/>
              </p14:xfrm>
            </p:contentPart>
          </mc:Choice>
          <mc:Fallback>
            <p:pic>
              <p:nvPicPr>
                <p:cNvPr id="41" name="Freihand 40">
                  <a:extLst>
                    <a:ext uri="{FF2B5EF4-FFF2-40B4-BE49-F238E27FC236}">
                      <a16:creationId xmlns:a16="http://schemas.microsoft.com/office/drawing/2014/main" id="{89AE30C7-3812-411A-86DF-5E6AFA945864}"/>
                    </a:ext>
                  </a:extLst>
                </p:cNvPr>
                <p:cNvPicPr/>
                <p:nvPr/>
              </p:nvPicPr>
              <p:blipFill>
                <a:blip r:embed="rId55"/>
                <a:stretch>
                  <a:fillRect/>
                </a:stretch>
              </p:blipFill>
              <p:spPr>
                <a:xfrm>
                  <a:off x="5083680" y="4650547"/>
                  <a:ext cx="9612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7" name="Freihand 36">
                  <a:extLst>
                    <a:ext uri="{FF2B5EF4-FFF2-40B4-BE49-F238E27FC236}">
                      <a16:creationId xmlns:a16="http://schemas.microsoft.com/office/drawing/2014/main" id="{7CBA9146-BA0C-410B-B332-B8306AA4530B}"/>
                    </a:ext>
                  </a:extLst>
                </p14:cNvPr>
                <p14:cNvContentPartPr/>
                <p14:nvPr/>
              </p14:nvContentPartPr>
              <p14:xfrm>
                <a:off x="5251800" y="4111987"/>
                <a:ext cx="79200" cy="369000"/>
              </p14:xfrm>
            </p:contentPart>
          </mc:Choice>
          <mc:Fallback>
            <p:pic>
              <p:nvPicPr>
                <p:cNvPr id="37" name="Freihand 36">
                  <a:extLst>
                    <a:ext uri="{FF2B5EF4-FFF2-40B4-BE49-F238E27FC236}">
                      <a16:creationId xmlns:a16="http://schemas.microsoft.com/office/drawing/2014/main" id="{7CBA9146-BA0C-410B-B332-B8306AA4530B}"/>
                    </a:ext>
                  </a:extLst>
                </p:cNvPr>
                <p:cNvPicPr/>
                <p:nvPr/>
              </p:nvPicPr>
              <p:blipFill>
                <a:blip r:embed="rId57"/>
                <a:stretch>
                  <a:fillRect/>
                </a:stretch>
              </p:blipFill>
              <p:spPr>
                <a:xfrm>
                  <a:off x="5247480" y="4107667"/>
                  <a:ext cx="87840" cy="3776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2" name="Freihand 41">
                  <a:extLst>
                    <a:ext uri="{FF2B5EF4-FFF2-40B4-BE49-F238E27FC236}">
                      <a16:creationId xmlns:a16="http://schemas.microsoft.com/office/drawing/2014/main" id="{3161AECE-4DDF-4547-A13A-478E3F0C07C9}"/>
                    </a:ext>
                  </a:extLst>
                </p14:cNvPr>
                <p14:cNvContentPartPr/>
                <p14:nvPr/>
              </p14:nvContentPartPr>
              <p14:xfrm>
                <a:off x="5041920" y="4176787"/>
                <a:ext cx="84600" cy="108720"/>
              </p14:xfrm>
            </p:contentPart>
          </mc:Choice>
          <mc:Fallback>
            <p:pic>
              <p:nvPicPr>
                <p:cNvPr id="42" name="Freihand 41">
                  <a:extLst>
                    <a:ext uri="{FF2B5EF4-FFF2-40B4-BE49-F238E27FC236}">
                      <a16:creationId xmlns:a16="http://schemas.microsoft.com/office/drawing/2014/main" id="{3161AECE-4DDF-4547-A13A-478E3F0C07C9}"/>
                    </a:ext>
                  </a:extLst>
                </p:cNvPr>
                <p:cNvPicPr/>
                <p:nvPr/>
              </p:nvPicPr>
              <p:blipFill>
                <a:blip r:embed="rId59"/>
                <a:stretch>
                  <a:fillRect/>
                </a:stretch>
              </p:blipFill>
              <p:spPr>
                <a:xfrm>
                  <a:off x="5037600" y="4172467"/>
                  <a:ext cx="9324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8" name="Freihand 37">
                  <a:extLst>
                    <a:ext uri="{FF2B5EF4-FFF2-40B4-BE49-F238E27FC236}">
                      <a16:creationId xmlns:a16="http://schemas.microsoft.com/office/drawing/2014/main" id="{36742238-8F52-4668-8C28-135C8571B8E3}"/>
                    </a:ext>
                  </a:extLst>
                </p14:cNvPr>
                <p14:cNvContentPartPr/>
                <p14:nvPr/>
              </p14:nvContentPartPr>
              <p14:xfrm>
                <a:off x="5247840" y="3430507"/>
                <a:ext cx="95760" cy="380160"/>
              </p14:xfrm>
            </p:contentPart>
          </mc:Choice>
          <mc:Fallback>
            <p:pic>
              <p:nvPicPr>
                <p:cNvPr id="38" name="Freihand 37">
                  <a:extLst>
                    <a:ext uri="{FF2B5EF4-FFF2-40B4-BE49-F238E27FC236}">
                      <a16:creationId xmlns:a16="http://schemas.microsoft.com/office/drawing/2014/main" id="{36742238-8F52-4668-8C28-135C8571B8E3}"/>
                    </a:ext>
                  </a:extLst>
                </p:cNvPr>
                <p:cNvPicPr/>
                <p:nvPr/>
              </p:nvPicPr>
              <p:blipFill>
                <a:blip r:embed="rId61"/>
                <a:stretch>
                  <a:fillRect/>
                </a:stretch>
              </p:blipFill>
              <p:spPr>
                <a:xfrm>
                  <a:off x="5243520" y="3426187"/>
                  <a:ext cx="104400" cy="3888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3" name="Freihand 42">
                  <a:extLst>
                    <a:ext uri="{FF2B5EF4-FFF2-40B4-BE49-F238E27FC236}">
                      <a16:creationId xmlns:a16="http://schemas.microsoft.com/office/drawing/2014/main" id="{C76FCFB0-63C9-4196-9427-9CE33EE6F725}"/>
                    </a:ext>
                  </a:extLst>
                </p14:cNvPr>
                <p14:cNvContentPartPr/>
                <p14:nvPr/>
              </p14:nvContentPartPr>
              <p14:xfrm>
                <a:off x="5011680" y="3614467"/>
                <a:ext cx="97920" cy="128880"/>
              </p14:xfrm>
            </p:contentPart>
          </mc:Choice>
          <mc:Fallback>
            <p:pic>
              <p:nvPicPr>
                <p:cNvPr id="43" name="Freihand 42">
                  <a:extLst>
                    <a:ext uri="{FF2B5EF4-FFF2-40B4-BE49-F238E27FC236}">
                      <a16:creationId xmlns:a16="http://schemas.microsoft.com/office/drawing/2014/main" id="{C76FCFB0-63C9-4196-9427-9CE33EE6F725}"/>
                    </a:ext>
                  </a:extLst>
                </p:cNvPr>
                <p:cNvPicPr/>
                <p:nvPr/>
              </p:nvPicPr>
              <p:blipFill>
                <a:blip r:embed="rId63"/>
                <a:stretch>
                  <a:fillRect/>
                </a:stretch>
              </p:blipFill>
              <p:spPr>
                <a:xfrm>
                  <a:off x="5007360" y="3610147"/>
                  <a:ext cx="10656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9" name="Freihand 38">
                  <a:extLst>
                    <a:ext uri="{FF2B5EF4-FFF2-40B4-BE49-F238E27FC236}">
                      <a16:creationId xmlns:a16="http://schemas.microsoft.com/office/drawing/2014/main" id="{176ACF58-2BF8-4EBE-A765-085B10670EE4}"/>
                    </a:ext>
                  </a:extLst>
                </p14:cNvPr>
                <p14:cNvContentPartPr/>
                <p14:nvPr/>
              </p14:nvContentPartPr>
              <p14:xfrm>
                <a:off x="5236320" y="2912107"/>
                <a:ext cx="194400" cy="345600"/>
              </p14:xfrm>
            </p:contentPart>
          </mc:Choice>
          <mc:Fallback>
            <p:pic>
              <p:nvPicPr>
                <p:cNvPr id="39" name="Freihand 38">
                  <a:extLst>
                    <a:ext uri="{FF2B5EF4-FFF2-40B4-BE49-F238E27FC236}">
                      <a16:creationId xmlns:a16="http://schemas.microsoft.com/office/drawing/2014/main" id="{176ACF58-2BF8-4EBE-A765-085B10670EE4}"/>
                    </a:ext>
                  </a:extLst>
                </p:cNvPr>
                <p:cNvPicPr/>
                <p:nvPr/>
              </p:nvPicPr>
              <p:blipFill>
                <a:blip r:embed="rId65"/>
                <a:stretch>
                  <a:fillRect/>
                </a:stretch>
              </p:blipFill>
              <p:spPr>
                <a:xfrm>
                  <a:off x="5232000" y="2907787"/>
                  <a:ext cx="203040" cy="35424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4" name="Freihand 43">
                  <a:extLst>
                    <a:ext uri="{FF2B5EF4-FFF2-40B4-BE49-F238E27FC236}">
                      <a16:creationId xmlns:a16="http://schemas.microsoft.com/office/drawing/2014/main" id="{703A8EDF-C4FC-4EE0-A26C-80B5045ACD7C}"/>
                    </a:ext>
                  </a:extLst>
                </p14:cNvPr>
                <p14:cNvContentPartPr/>
                <p14:nvPr/>
              </p14:nvContentPartPr>
              <p14:xfrm>
                <a:off x="5081880" y="3030547"/>
                <a:ext cx="129600" cy="225720"/>
              </p14:xfrm>
            </p:contentPart>
          </mc:Choice>
          <mc:Fallback>
            <p:pic>
              <p:nvPicPr>
                <p:cNvPr id="44" name="Freihand 43">
                  <a:extLst>
                    <a:ext uri="{FF2B5EF4-FFF2-40B4-BE49-F238E27FC236}">
                      <a16:creationId xmlns:a16="http://schemas.microsoft.com/office/drawing/2014/main" id="{703A8EDF-C4FC-4EE0-A26C-80B5045ACD7C}"/>
                    </a:ext>
                  </a:extLst>
                </p:cNvPr>
                <p:cNvPicPr/>
                <p:nvPr/>
              </p:nvPicPr>
              <p:blipFill>
                <a:blip r:embed="rId67"/>
                <a:stretch>
                  <a:fillRect/>
                </a:stretch>
              </p:blipFill>
              <p:spPr>
                <a:xfrm>
                  <a:off x="5077560" y="3026227"/>
                  <a:ext cx="138240" cy="2343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5" name="Freihand 44">
                  <a:extLst>
                    <a:ext uri="{FF2B5EF4-FFF2-40B4-BE49-F238E27FC236}">
                      <a16:creationId xmlns:a16="http://schemas.microsoft.com/office/drawing/2014/main" id="{787FF783-297F-4285-9D89-3EC4F2311225}"/>
                    </a:ext>
                  </a:extLst>
                </p14:cNvPr>
                <p14:cNvContentPartPr/>
                <p14:nvPr/>
              </p14:nvContentPartPr>
              <p14:xfrm>
                <a:off x="7617000" y="2921827"/>
                <a:ext cx="50400" cy="321480"/>
              </p14:xfrm>
            </p:contentPart>
          </mc:Choice>
          <mc:Fallback>
            <p:pic>
              <p:nvPicPr>
                <p:cNvPr id="45" name="Freihand 44">
                  <a:extLst>
                    <a:ext uri="{FF2B5EF4-FFF2-40B4-BE49-F238E27FC236}">
                      <a16:creationId xmlns:a16="http://schemas.microsoft.com/office/drawing/2014/main" id="{787FF783-297F-4285-9D89-3EC4F2311225}"/>
                    </a:ext>
                  </a:extLst>
                </p:cNvPr>
                <p:cNvPicPr/>
                <p:nvPr/>
              </p:nvPicPr>
              <p:blipFill>
                <a:blip r:embed="rId69"/>
                <a:stretch>
                  <a:fillRect/>
                </a:stretch>
              </p:blipFill>
              <p:spPr>
                <a:xfrm>
                  <a:off x="7612680" y="2917507"/>
                  <a:ext cx="59040" cy="3301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6" name="Freihand 45">
                  <a:extLst>
                    <a:ext uri="{FF2B5EF4-FFF2-40B4-BE49-F238E27FC236}">
                      <a16:creationId xmlns:a16="http://schemas.microsoft.com/office/drawing/2014/main" id="{8505B1A2-20D6-4F97-B3D9-44A5E362F84B}"/>
                    </a:ext>
                  </a:extLst>
                </p14:cNvPr>
                <p14:cNvContentPartPr/>
                <p14:nvPr/>
              </p14:nvContentPartPr>
              <p14:xfrm>
                <a:off x="7532040" y="3492787"/>
                <a:ext cx="80280" cy="555120"/>
              </p14:xfrm>
            </p:contentPart>
          </mc:Choice>
          <mc:Fallback>
            <p:pic>
              <p:nvPicPr>
                <p:cNvPr id="46" name="Freihand 45">
                  <a:extLst>
                    <a:ext uri="{FF2B5EF4-FFF2-40B4-BE49-F238E27FC236}">
                      <a16:creationId xmlns:a16="http://schemas.microsoft.com/office/drawing/2014/main" id="{8505B1A2-20D6-4F97-B3D9-44A5E362F84B}"/>
                    </a:ext>
                  </a:extLst>
                </p:cNvPr>
                <p:cNvPicPr/>
                <p:nvPr/>
              </p:nvPicPr>
              <p:blipFill>
                <a:blip r:embed="rId71"/>
                <a:stretch>
                  <a:fillRect/>
                </a:stretch>
              </p:blipFill>
              <p:spPr>
                <a:xfrm>
                  <a:off x="7527720" y="3488467"/>
                  <a:ext cx="88920" cy="56376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7" name="Freihand 46">
                  <a:extLst>
                    <a:ext uri="{FF2B5EF4-FFF2-40B4-BE49-F238E27FC236}">
                      <a16:creationId xmlns:a16="http://schemas.microsoft.com/office/drawing/2014/main" id="{AFA3E577-F9AD-4BDD-B4F5-3C4016E6D9F4}"/>
                    </a:ext>
                  </a:extLst>
                </p14:cNvPr>
                <p14:cNvContentPartPr/>
                <p14:nvPr/>
              </p14:nvContentPartPr>
              <p14:xfrm>
                <a:off x="7468680" y="4243387"/>
                <a:ext cx="82080" cy="335160"/>
              </p14:xfrm>
            </p:contentPart>
          </mc:Choice>
          <mc:Fallback>
            <p:pic>
              <p:nvPicPr>
                <p:cNvPr id="47" name="Freihand 46">
                  <a:extLst>
                    <a:ext uri="{FF2B5EF4-FFF2-40B4-BE49-F238E27FC236}">
                      <a16:creationId xmlns:a16="http://schemas.microsoft.com/office/drawing/2014/main" id="{AFA3E577-F9AD-4BDD-B4F5-3C4016E6D9F4}"/>
                    </a:ext>
                  </a:extLst>
                </p:cNvPr>
                <p:cNvPicPr/>
                <p:nvPr/>
              </p:nvPicPr>
              <p:blipFill>
                <a:blip r:embed="rId73"/>
                <a:stretch>
                  <a:fillRect/>
                </a:stretch>
              </p:blipFill>
              <p:spPr>
                <a:xfrm>
                  <a:off x="7464360" y="4239067"/>
                  <a:ext cx="90720" cy="3438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8" name="Freihand 47">
                  <a:extLst>
                    <a:ext uri="{FF2B5EF4-FFF2-40B4-BE49-F238E27FC236}">
                      <a16:creationId xmlns:a16="http://schemas.microsoft.com/office/drawing/2014/main" id="{E3EC19F8-B78F-4CA7-B2E0-FFCD6499A20F}"/>
                    </a:ext>
                  </a:extLst>
                </p14:cNvPr>
                <p14:cNvContentPartPr/>
                <p14:nvPr/>
              </p14:nvContentPartPr>
              <p14:xfrm>
                <a:off x="7474080" y="4821187"/>
                <a:ext cx="39960" cy="282960"/>
              </p14:xfrm>
            </p:contentPart>
          </mc:Choice>
          <mc:Fallback>
            <p:pic>
              <p:nvPicPr>
                <p:cNvPr id="48" name="Freihand 47">
                  <a:extLst>
                    <a:ext uri="{FF2B5EF4-FFF2-40B4-BE49-F238E27FC236}">
                      <a16:creationId xmlns:a16="http://schemas.microsoft.com/office/drawing/2014/main" id="{E3EC19F8-B78F-4CA7-B2E0-FFCD6499A20F}"/>
                    </a:ext>
                  </a:extLst>
                </p:cNvPr>
                <p:cNvPicPr/>
                <p:nvPr/>
              </p:nvPicPr>
              <p:blipFill>
                <a:blip r:embed="rId75"/>
                <a:stretch>
                  <a:fillRect/>
                </a:stretch>
              </p:blipFill>
              <p:spPr>
                <a:xfrm>
                  <a:off x="7469760" y="4816867"/>
                  <a:ext cx="48600" cy="2916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9" name="Freihand 48">
                  <a:extLst>
                    <a:ext uri="{FF2B5EF4-FFF2-40B4-BE49-F238E27FC236}">
                      <a16:creationId xmlns:a16="http://schemas.microsoft.com/office/drawing/2014/main" id="{0C952DE1-BFAD-4386-A965-CB1C423D9EF9}"/>
                    </a:ext>
                  </a:extLst>
                </p14:cNvPr>
                <p14:cNvContentPartPr/>
                <p14:nvPr/>
              </p14:nvContentPartPr>
              <p14:xfrm>
                <a:off x="7450320" y="5368027"/>
                <a:ext cx="77760" cy="250200"/>
              </p14:xfrm>
            </p:contentPart>
          </mc:Choice>
          <mc:Fallback>
            <p:pic>
              <p:nvPicPr>
                <p:cNvPr id="49" name="Freihand 48">
                  <a:extLst>
                    <a:ext uri="{FF2B5EF4-FFF2-40B4-BE49-F238E27FC236}">
                      <a16:creationId xmlns:a16="http://schemas.microsoft.com/office/drawing/2014/main" id="{0C952DE1-BFAD-4386-A965-CB1C423D9EF9}"/>
                    </a:ext>
                  </a:extLst>
                </p:cNvPr>
                <p:cNvPicPr/>
                <p:nvPr/>
              </p:nvPicPr>
              <p:blipFill>
                <a:blip r:embed="rId77"/>
                <a:stretch>
                  <a:fillRect/>
                </a:stretch>
              </p:blipFill>
              <p:spPr>
                <a:xfrm>
                  <a:off x="7446000" y="5363707"/>
                  <a:ext cx="8640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0" name="Freihand 49">
                  <a:extLst>
                    <a:ext uri="{FF2B5EF4-FFF2-40B4-BE49-F238E27FC236}">
                      <a16:creationId xmlns:a16="http://schemas.microsoft.com/office/drawing/2014/main" id="{CC922FCB-231A-4B31-B63F-75F1E7F76BEC}"/>
                    </a:ext>
                  </a:extLst>
                </p14:cNvPr>
                <p14:cNvContentPartPr/>
                <p14:nvPr/>
              </p14:nvContentPartPr>
              <p14:xfrm>
                <a:off x="7888080" y="2986267"/>
                <a:ext cx="115560" cy="253440"/>
              </p14:xfrm>
            </p:contentPart>
          </mc:Choice>
          <mc:Fallback>
            <p:pic>
              <p:nvPicPr>
                <p:cNvPr id="50" name="Freihand 49">
                  <a:extLst>
                    <a:ext uri="{FF2B5EF4-FFF2-40B4-BE49-F238E27FC236}">
                      <a16:creationId xmlns:a16="http://schemas.microsoft.com/office/drawing/2014/main" id="{CC922FCB-231A-4B31-B63F-75F1E7F76BEC}"/>
                    </a:ext>
                  </a:extLst>
                </p:cNvPr>
                <p:cNvPicPr/>
                <p:nvPr/>
              </p:nvPicPr>
              <p:blipFill>
                <a:blip r:embed="rId79"/>
                <a:stretch>
                  <a:fillRect/>
                </a:stretch>
              </p:blipFill>
              <p:spPr>
                <a:xfrm>
                  <a:off x="7883760" y="2981947"/>
                  <a:ext cx="12420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1" name="Freihand 50">
                  <a:extLst>
                    <a:ext uri="{FF2B5EF4-FFF2-40B4-BE49-F238E27FC236}">
                      <a16:creationId xmlns:a16="http://schemas.microsoft.com/office/drawing/2014/main" id="{CDC8DDCB-DFD9-414B-BA82-EA37B88E12BA}"/>
                    </a:ext>
                  </a:extLst>
                </p14:cNvPr>
                <p14:cNvContentPartPr/>
                <p14:nvPr/>
              </p14:nvContentPartPr>
              <p14:xfrm>
                <a:off x="7786560" y="3656587"/>
                <a:ext cx="88200" cy="106200"/>
              </p14:xfrm>
            </p:contentPart>
          </mc:Choice>
          <mc:Fallback>
            <p:pic>
              <p:nvPicPr>
                <p:cNvPr id="51" name="Freihand 50">
                  <a:extLst>
                    <a:ext uri="{FF2B5EF4-FFF2-40B4-BE49-F238E27FC236}">
                      <a16:creationId xmlns:a16="http://schemas.microsoft.com/office/drawing/2014/main" id="{CDC8DDCB-DFD9-414B-BA82-EA37B88E12BA}"/>
                    </a:ext>
                  </a:extLst>
                </p:cNvPr>
                <p:cNvPicPr/>
                <p:nvPr/>
              </p:nvPicPr>
              <p:blipFill>
                <a:blip r:embed="rId81"/>
                <a:stretch>
                  <a:fillRect/>
                </a:stretch>
              </p:blipFill>
              <p:spPr>
                <a:xfrm>
                  <a:off x="7782240" y="3652267"/>
                  <a:ext cx="9684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2" name="Freihand 51">
                  <a:extLst>
                    <a:ext uri="{FF2B5EF4-FFF2-40B4-BE49-F238E27FC236}">
                      <a16:creationId xmlns:a16="http://schemas.microsoft.com/office/drawing/2014/main" id="{B425FA6D-AC68-49F9-8ABE-4B42E021584F}"/>
                    </a:ext>
                  </a:extLst>
                </p14:cNvPr>
                <p14:cNvContentPartPr/>
                <p14:nvPr/>
              </p14:nvContentPartPr>
              <p14:xfrm>
                <a:off x="7797000" y="4325107"/>
                <a:ext cx="360" cy="360"/>
              </p14:xfrm>
            </p:contentPart>
          </mc:Choice>
          <mc:Fallback>
            <p:pic>
              <p:nvPicPr>
                <p:cNvPr id="52" name="Freihand 51">
                  <a:extLst>
                    <a:ext uri="{FF2B5EF4-FFF2-40B4-BE49-F238E27FC236}">
                      <a16:creationId xmlns:a16="http://schemas.microsoft.com/office/drawing/2014/main" id="{B425FA6D-AC68-49F9-8ABE-4B42E021584F}"/>
                    </a:ext>
                  </a:extLst>
                </p:cNvPr>
                <p:cNvPicPr/>
                <p:nvPr/>
              </p:nvPicPr>
              <p:blipFill>
                <a:blip r:embed="rId83"/>
                <a:stretch>
                  <a:fillRect/>
                </a:stretch>
              </p:blipFill>
              <p:spPr>
                <a:xfrm>
                  <a:off x="7792680" y="4320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3" name="Freihand 52">
                  <a:extLst>
                    <a:ext uri="{FF2B5EF4-FFF2-40B4-BE49-F238E27FC236}">
                      <a16:creationId xmlns:a16="http://schemas.microsoft.com/office/drawing/2014/main" id="{6195E260-1BE3-4998-B5C8-CBEA3BF39336}"/>
                    </a:ext>
                  </a:extLst>
                </p14:cNvPr>
                <p14:cNvContentPartPr/>
                <p14:nvPr/>
              </p14:nvContentPartPr>
              <p14:xfrm>
                <a:off x="7752720" y="4321867"/>
                <a:ext cx="75960" cy="137520"/>
              </p14:xfrm>
            </p:contentPart>
          </mc:Choice>
          <mc:Fallback>
            <p:pic>
              <p:nvPicPr>
                <p:cNvPr id="53" name="Freihand 52">
                  <a:extLst>
                    <a:ext uri="{FF2B5EF4-FFF2-40B4-BE49-F238E27FC236}">
                      <a16:creationId xmlns:a16="http://schemas.microsoft.com/office/drawing/2014/main" id="{6195E260-1BE3-4998-B5C8-CBEA3BF39336}"/>
                    </a:ext>
                  </a:extLst>
                </p:cNvPr>
                <p:cNvPicPr/>
                <p:nvPr/>
              </p:nvPicPr>
              <p:blipFill>
                <a:blip r:embed="rId85"/>
                <a:stretch>
                  <a:fillRect/>
                </a:stretch>
              </p:blipFill>
              <p:spPr>
                <a:xfrm>
                  <a:off x="7748400" y="4317547"/>
                  <a:ext cx="8460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4" name="Freihand 53">
                  <a:extLst>
                    <a:ext uri="{FF2B5EF4-FFF2-40B4-BE49-F238E27FC236}">
                      <a16:creationId xmlns:a16="http://schemas.microsoft.com/office/drawing/2014/main" id="{59065E14-F6EF-4F4C-B50D-230D7BAABE32}"/>
                    </a:ext>
                  </a:extLst>
                </p14:cNvPr>
                <p14:cNvContentPartPr/>
                <p14:nvPr/>
              </p14:nvContentPartPr>
              <p14:xfrm>
                <a:off x="7743000" y="4856467"/>
                <a:ext cx="62640" cy="151920"/>
              </p14:xfrm>
            </p:contentPart>
          </mc:Choice>
          <mc:Fallback>
            <p:pic>
              <p:nvPicPr>
                <p:cNvPr id="54" name="Freihand 53">
                  <a:extLst>
                    <a:ext uri="{FF2B5EF4-FFF2-40B4-BE49-F238E27FC236}">
                      <a16:creationId xmlns:a16="http://schemas.microsoft.com/office/drawing/2014/main" id="{59065E14-F6EF-4F4C-B50D-230D7BAABE32}"/>
                    </a:ext>
                  </a:extLst>
                </p:cNvPr>
                <p:cNvPicPr/>
                <p:nvPr/>
              </p:nvPicPr>
              <p:blipFill>
                <a:blip r:embed="rId87"/>
                <a:stretch>
                  <a:fillRect/>
                </a:stretch>
              </p:blipFill>
              <p:spPr>
                <a:xfrm>
                  <a:off x="7738680" y="4852147"/>
                  <a:ext cx="7128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5" name="Freihand 54">
                  <a:extLst>
                    <a:ext uri="{FF2B5EF4-FFF2-40B4-BE49-F238E27FC236}">
                      <a16:creationId xmlns:a16="http://schemas.microsoft.com/office/drawing/2014/main" id="{75C9698A-CA33-41C5-B7CC-3E81F8BB3A2C}"/>
                    </a:ext>
                  </a:extLst>
                </p14:cNvPr>
                <p14:cNvContentPartPr/>
                <p14:nvPr/>
              </p14:nvContentPartPr>
              <p14:xfrm>
                <a:off x="7743360" y="5512027"/>
                <a:ext cx="47520" cy="135720"/>
              </p14:xfrm>
            </p:contentPart>
          </mc:Choice>
          <mc:Fallback>
            <p:pic>
              <p:nvPicPr>
                <p:cNvPr id="55" name="Freihand 54">
                  <a:extLst>
                    <a:ext uri="{FF2B5EF4-FFF2-40B4-BE49-F238E27FC236}">
                      <a16:creationId xmlns:a16="http://schemas.microsoft.com/office/drawing/2014/main" id="{75C9698A-CA33-41C5-B7CC-3E81F8BB3A2C}"/>
                    </a:ext>
                  </a:extLst>
                </p:cNvPr>
                <p:cNvPicPr/>
                <p:nvPr/>
              </p:nvPicPr>
              <p:blipFill>
                <a:blip r:embed="rId89"/>
                <a:stretch>
                  <a:fillRect/>
                </a:stretch>
              </p:blipFill>
              <p:spPr>
                <a:xfrm>
                  <a:off x="7739040" y="5507707"/>
                  <a:ext cx="5616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0" name="Freihand 59">
                  <a:extLst>
                    <a:ext uri="{FF2B5EF4-FFF2-40B4-BE49-F238E27FC236}">
                      <a16:creationId xmlns:a16="http://schemas.microsoft.com/office/drawing/2014/main" id="{43264583-F971-4E11-A898-40672D8F6714}"/>
                    </a:ext>
                  </a:extLst>
                </p14:cNvPr>
                <p14:cNvContentPartPr/>
                <p14:nvPr/>
              </p14:nvContentPartPr>
              <p14:xfrm>
                <a:off x="5645640" y="5589787"/>
                <a:ext cx="72720" cy="23760"/>
              </p14:xfrm>
            </p:contentPart>
          </mc:Choice>
          <mc:Fallback>
            <p:pic>
              <p:nvPicPr>
                <p:cNvPr id="60" name="Freihand 59">
                  <a:extLst>
                    <a:ext uri="{FF2B5EF4-FFF2-40B4-BE49-F238E27FC236}">
                      <a16:creationId xmlns:a16="http://schemas.microsoft.com/office/drawing/2014/main" id="{43264583-F971-4E11-A898-40672D8F6714}"/>
                    </a:ext>
                  </a:extLst>
                </p:cNvPr>
                <p:cNvPicPr/>
                <p:nvPr/>
              </p:nvPicPr>
              <p:blipFill>
                <a:blip r:embed="rId91"/>
                <a:stretch>
                  <a:fillRect/>
                </a:stretch>
              </p:blipFill>
              <p:spPr>
                <a:xfrm>
                  <a:off x="5641320" y="5585467"/>
                  <a:ext cx="8136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1" name="Freihand 60">
                  <a:extLst>
                    <a:ext uri="{FF2B5EF4-FFF2-40B4-BE49-F238E27FC236}">
                      <a16:creationId xmlns:a16="http://schemas.microsoft.com/office/drawing/2014/main" id="{B17B1498-4E2D-4CEA-B8F7-E72828BEF548}"/>
                    </a:ext>
                  </a:extLst>
                </p14:cNvPr>
                <p14:cNvContentPartPr/>
                <p14:nvPr/>
              </p14:nvContentPartPr>
              <p14:xfrm>
                <a:off x="5417040" y="5403307"/>
                <a:ext cx="447840" cy="527400"/>
              </p14:xfrm>
            </p:contentPart>
          </mc:Choice>
          <mc:Fallback>
            <p:pic>
              <p:nvPicPr>
                <p:cNvPr id="61" name="Freihand 60">
                  <a:extLst>
                    <a:ext uri="{FF2B5EF4-FFF2-40B4-BE49-F238E27FC236}">
                      <a16:creationId xmlns:a16="http://schemas.microsoft.com/office/drawing/2014/main" id="{B17B1498-4E2D-4CEA-B8F7-E72828BEF548}"/>
                    </a:ext>
                  </a:extLst>
                </p:cNvPr>
                <p:cNvPicPr/>
                <p:nvPr/>
              </p:nvPicPr>
              <p:blipFill>
                <a:blip r:embed="rId93"/>
                <a:stretch>
                  <a:fillRect/>
                </a:stretch>
              </p:blipFill>
              <p:spPr>
                <a:xfrm>
                  <a:off x="5412720" y="5398987"/>
                  <a:ext cx="456480" cy="53604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2" name="Freihand 61">
                  <a:extLst>
                    <a:ext uri="{FF2B5EF4-FFF2-40B4-BE49-F238E27FC236}">
                      <a16:creationId xmlns:a16="http://schemas.microsoft.com/office/drawing/2014/main" id="{31260CF7-7FCB-4ABB-89C8-5C7F99225136}"/>
                    </a:ext>
                  </a:extLst>
                </p14:cNvPr>
                <p14:cNvContentPartPr/>
                <p14:nvPr/>
              </p14:nvContentPartPr>
              <p14:xfrm>
                <a:off x="6942360" y="2481907"/>
                <a:ext cx="491400" cy="547200"/>
              </p14:xfrm>
            </p:contentPart>
          </mc:Choice>
          <mc:Fallback>
            <p:pic>
              <p:nvPicPr>
                <p:cNvPr id="62" name="Freihand 61">
                  <a:extLst>
                    <a:ext uri="{FF2B5EF4-FFF2-40B4-BE49-F238E27FC236}">
                      <a16:creationId xmlns:a16="http://schemas.microsoft.com/office/drawing/2014/main" id="{31260CF7-7FCB-4ABB-89C8-5C7F99225136}"/>
                    </a:ext>
                  </a:extLst>
                </p:cNvPr>
                <p:cNvPicPr/>
                <p:nvPr/>
              </p:nvPicPr>
              <p:blipFill>
                <a:blip r:embed="rId95"/>
                <a:stretch>
                  <a:fillRect/>
                </a:stretch>
              </p:blipFill>
              <p:spPr>
                <a:xfrm>
                  <a:off x="6938040" y="2477587"/>
                  <a:ext cx="500040" cy="5558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4" name="Freihand 63">
                  <a:extLst>
                    <a:ext uri="{FF2B5EF4-FFF2-40B4-BE49-F238E27FC236}">
                      <a16:creationId xmlns:a16="http://schemas.microsoft.com/office/drawing/2014/main" id="{4A8BA967-A6A5-4907-B6EE-52F577D6CD78}"/>
                    </a:ext>
                  </a:extLst>
                </p14:cNvPr>
                <p14:cNvContentPartPr/>
                <p14:nvPr/>
              </p14:nvContentPartPr>
              <p14:xfrm>
                <a:off x="1355160" y="4631467"/>
                <a:ext cx="386640" cy="399600"/>
              </p14:xfrm>
            </p:contentPart>
          </mc:Choice>
          <mc:Fallback>
            <p:pic>
              <p:nvPicPr>
                <p:cNvPr id="64" name="Freihand 63">
                  <a:extLst>
                    <a:ext uri="{FF2B5EF4-FFF2-40B4-BE49-F238E27FC236}">
                      <a16:creationId xmlns:a16="http://schemas.microsoft.com/office/drawing/2014/main" id="{4A8BA967-A6A5-4907-B6EE-52F577D6CD78}"/>
                    </a:ext>
                  </a:extLst>
                </p:cNvPr>
                <p:cNvPicPr/>
                <p:nvPr/>
              </p:nvPicPr>
              <p:blipFill>
                <a:blip r:embed="rId97"/>
                <a:stretch>
                  <a:fillRect/>
                </a:stretch>
              </p:blipFill>
              <p:spPr>
                <a:xfrm>
                  <a:off x="1350840" y="4627147"/>
                  <a:ext cx="395280" cy="4082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5" name="Freihand 64">
                  <a:extLst>
                    <a:ext uri="{FF2B5EF4-FFF2-40B4-BE49-F238E27FC236}">
                      <a16:creationId xmlns:a16="http://schemas.microsoft.com/office/drawing/2014/main" id="{EA006A48-90C2-4F12-A641-9D15563C95B7}"/>
                    </a:ext>
                  </a:extLst>
                </p14:cNvPr>
                <p14:cNvContentPartPr/>
                <p14:nvPr/>
              </p14:nvContentPartPr>
              <p14:xfrm>
                <a:off x="2781120" y="2905987"/>
                <a:ext cx="438840" cy="394200"/>
              </p14:xfrm>
            </p:contentPart>
          </mc:Choice>
          <mc:Fallback>
            <p:pic>
              <p:nvPicPr>
                <p:cNvPr id="65" name="Freihand 64">
                  <a:extLst>
                    <a:ext uri="{FF2B5EF4-FFF2-40B4-BE49-F238E27FC236}">
                      <a16:creationId xmlns:a16="http://schemas.microsoft.com/office/drawing/2014/main" id="{EA006A48-90C2-4F12-A641-9D15563C95B7}"/>
                    </a:ext>
                  </a:extLst>
                </p:cNvPr>
                <p:cNvPicPr/>
                <p:nvPr/>
              </p:nvPicPr>
              <p:blipFill>
                <a:blip r:embed="rId99"/>
                <a:stretch>
                  <a:fillRect/>
                </a:stretch>
              </p:blipFill>
              <p:spPr>
                <a:xfrm>
                  <a:off x="2776800" y="2901667"/>
                  <a:ext cx="447480" cy="40284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6" name="Freihand 65">
                  <a:extLst>
                    <a:ext uri="{FF2B5EF4-FFF2-40B4-BE49-F238E27FC236}">
                      <a16:creationId xmlns:a16="http://schemas.microsoft.com/office/drawing/2014/main" id="{61956D3F-4D20-4363-8A41-9F55E54CD292}"/>
                    </a:ext>
                  </a:extLst>
                </p14:cNvPr>
                <p14:cNvContentPartPr/>
                <p14:nvPr/>
              </p14:nvContentPartPr>
              <p14:xfrm>
                <a:off x="1358040" y="5221147"/>
                <a:ext cx="4284360" cy="1233720"/>
              </p14:xfrm>
            </p:contentPart>
          </mc:Choice>
          <mc:Fallback>
            <p:pic>
              <p:nvPicPr>
                <p:cNvPr id="66" name="Freihand 65">
                  <a:extLst>
                    <a:ext uri="{FF2B5EF4-FFF2-40B4-BE49-F238E27FC236}">
                      <a16:creationId xmlns:a16="http://schemas.microsoft.com/office/drawing/2014/main" id="{61956D3F-4D20-4363-8A41-9F55E54CD292}"/>
                    </a:ext>
                  </a:extLst>
                </p:cNvPr>
                <p:cNvPicPr/>
                <p:nvPr/>
              </p:nvPicPr>
              <p:blipFill>
                <a:blip r:embed="rId101"/>
                <a:stretch>
                  <a:fillRect/>
                </a:stretch>
              </p:blipFill>
              <p:spPr>
                <a:xfrm>
                  <a:off x="1353720" y="5216827"/>
                  <a:ext cx="4293000" cy="124236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7" name="Freihand 66">
                  <a:extLst>
                    <a:ext uri="{FF2B5EF4-FFF2-40B4-BE49-F238E27FC236}">
                      <a16:creationId xmlns:a16="http://schemas.microsoft.com/office/drawing/2014/main" id="{8046D64B-7B2F-45CA-A327-91D573B99155}"/>
                    </a:ext>
                  </a:extLst>
                </p14:cNvPr>
                <p14:cNvContentPartPr/>
                <p14:nvPr/>
              </p14:nvContentPartPr>
              <p14:xfrm>
                <a:off x="3441720" y="2088067"/>
                <a:ext cx="3942000" cy="903960"/>
              </p14:xfrm>
            </p:contentPart>
          </mc:Choice>
          <mc:Fallback>
            <p:pic>
              <p:nvPicPr>
                <p:cNvPr id="67" name="Freihand 66">
                  <a:extLst>
                    <a:ext uri="{FF2B5EF4-FFF2-40B4-BE49-F238E27FC236}">
                      <a16:creationId xmlns:a16="http://schemas.microsoft.com/office/drawing/2014/main" id="{8046D64B-7B2F-45CA-A327-91D573B99155}"/>
                    </a:ext>
                  </a:extLst>
                </p:cNvPr>
                <p:cNvPicPr/>
                <p:nvPr/>
              </p:nvPicPr>
              <p:blipFill>
                <a:blip r:embed="rId103"/>
                <a:stretch>
                  <a:fillRect/>
                </a:stretch>
              </p:blipFill>
              <p:spPr>
                <a:xfrm>
                  <a:off x="3437400" y="2083747"/>
                  <a:ext cx="3950640" cy="9126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8" name="Freihand 67">
                  <a:extLst>
                    <a:ext uri="{FF2B5EF4-FFF2-40B4-BE49-F238E27FC236}">
                      <a16:creationId xmlns:a16="http://schemas.microsoft.com/office/drawing/2014/main" id="{AAB6914F-BF80-40E0-B00F-6C587E83F3F2}"/>
                    </a:ext>
                  </a:extLst>
                </p14:cNvPr>
                <p14:cNvContentPartPr/>
                <p14:nvPr/>
              </p14:nvContentPartPr>
              <p14:xfrm>
                <a:off x="7186800" y="2354107"/>
                <a:ext cx="217440" cy="147600"/>
              </p14:xfrm>
            </p:contentPart>
          </mc:Choice>
          <mc:Fallback>
            <p:pic>
              <p:nvPicPr>
                <p:cNvPr id="68" name="Freihand 67">
                  <a:extLst>
                    <a:ext uri="{FF2B5EF4-FFF2-40B4-BE49-F238E27FC236}">
                      <a16:creationId xmlns:a16="http://schemas.microsoft.com/office/drawing/2014/main" id="{AAB6914F-BF80-40E0-B00F-6C587E83F3F2}"/>
                    </a:ext>
                  </a:extLst>
                </p:cNvPr>
                <p:cNvPicPr/>
                <p:nvPr/>
              </p:nvPicPr>
              <p:blipFill>
                <a:blip r:embed="rId105"/>
                <a:stretch>
                  <a:fillRect/>
                </a:stretch>
              </p:blipFill>
              <p:spPr>
                <a:xfrm>
                  <a:off x="7182480" y="2349787"/>
                  <a:ext cx="22608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9" name="Freihand 68">
                  <a:extLst>
                    <a:ext uri="{FF2B5EF4-FFF2-40B4-BE49-F238E27FC236}">
                      <a16:creationId xmlns:a16="http://schemas.microsoft.com/office/drawing/2014/main" id="{8F77F3AE-F6CA-4A8F-9C17-21A7276DBA5C}"/>
                    </a:ext>
                  </a:extLst>
                </p14:cNvPr>
                <p14:cNvContentPartPr/>
                <p14:nvPr/>
              </p14:nvContentPartPr>
              <p14:xfrm>
                <a:off x="3317160" y="2840467"/>
                <a:ext cx="211320" cy="190080"/>
              </p14:xfrm>
            </p:contentPart>
          </mc:Choice>
          <mc:Fallback>
            <p:pic>
              <p:nvPicPr>
                <p:cNvPr id="69" name="Freihand 68">
                  <a:extLst>
                    <a:ext uri="{FF2B5EF4-FFF2-40B4-BE49-F238E27FC236}">
                      <a16:creationId xmlns:a16="http://schemas.microsoft.com/office/drawing/2014/main" id="{8F77F3AE-F6CA-4A8F-9C17-21A7276DBA5C}"/>
                    </a:ext>
                  </a:extLst>
                </p:cNvPr>
                <p:cNvPicPr/>
                <p:nvPr/>
              </p:nvPicPr>
              <p:blipFill>
                <a:blip r:embed="rId107"/>
                <a:stretch>
                  <a:fillRect/>
                </a:stretch>
              </p:blipFill>
              <p:spPr>
                <a:xfrm>
                  <a:off x="3312840" y="2836147"/>
                  <a:ext cx="21996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0" name="Freihand 69">
                  <a:extLst>
                    <a:ext uri="{FF2B5EF4-FFF2-40B4-BE49-F238E27FC236}">
                      <a16:creationId xmlns:a16="http://schemas.microsoft.com/office/drawing/2014/main" id="{1559191A-3E5A-40C3-AC33-D7AD067B793C}"/>
                    </a:ext>
                  </a:extLst>
                </p14:cNvPr>
                <p14:cNvContentPartPr/>
                <p14:nvPr/>
              </p14:nvContentPartPr>
              <p14:xfrm>
                <a:off x="1277760" y="4993267"/>
                <a:ext cx="276840" cy="220320"/>
              </p14:xfrm>
            </p:contentPart>
          </mc:Choice>
          <mc:Fallback>
            <p:pic>
              <p:nvPicPr>
                <p:cNvPr id="70" name="Freihand 69">
                  <a:extLst>
                    <a:ext uri="{FF2B5EF4-FFF2-40B4-BE49-F238E27FC236}">
                      <a16:creationId xmlns:a16="http://schemas.microsoft.com/office/drawing/2014/main" id="{1559191A-3E5A-40C3-AC33-D7AD067B793C}"/>
                    </a:ext>
                  </a:extLst>
                </p:cNvPr>
                <p:cNvPicPr/>
                <p:nvPr/>
              </p:nvPicPr>
              <p:blipFill>
                <a:blip r:embed="rId109"/>
                <a:stretch>
                  <a:fillRect/>
                </a:stretch>
              </p:blipFill>
              <p:spPr>
                <a:xfrm>
                  <a:off x="1273440" y="4988947"/>
                  <a:ext cx="285480" cy="2289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1" name="Freihand 70">
                  <a:extLst>
                    <a:ext uri="{FF2B5EF4-FFF2-40B4-BE49-F238E27FC236}">
                      <a16:creationId xmlns:a16="http://schemas.microsoft.com/office/drawing/2014/main" id="{5AF6ED0A-6E9F-4760-9C96-102FCE154392}"/>
                    </a:ext>
                  </a:extLst>
                </p14:cNvPr>
                <p14:cNvContentPartPr/>
                <p14:nvPr/>
              </p14:nvContentPartPr>
              <p14:xfrm>
                <a:off x="5458080" y="5839267"/>
                <a:ext cx="309600" cy="215280"/>
              </p14:xfrm>
            </p:contentPart>
          </mc:Choice>
          <mc:Fallback>
            <p:pic>
              <p:nvPicPr>
                <p:cNvPr id="71" name="Freihand 70">
                  <a:extLst>
                    <a:ext uri="{FF2B5EF4-FFF2-40B4-BE49-F238E27FC236}">
                      <a16:creationId xmlns:a16="http://schemas.microsoft.com/office/drawing/2014/main" id="{5AF6ED0A-6E9F-4760-9C96-102FCE154392}"/>
                    </a:ext>
                  </a:extLst>
                </p:cNvPr>
                <p:cNvPicPr/>
                <p:nvPr/>
              </p:nvPicPr>
              <p:blipFill>
                <a:blip r:embed="rId111"/>
                <a:stretch>
                  <a:fillRect/>
                </a:stretch>
              </p:blipFill>
              <p:spPr>
                <a:xfrm>
                  <a:off x="5453760" y="5834947"/>
                  <a:ext cx="31824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3" name="Freihand 72">
                  <a:extLst>
                    <a:ext uri="{FF2B5EF4-FFF2-40B4-BE49-F238E27FC236}">
                      <a16:creationId xmlns:a16="http://schemas.microsoft.com/office/drawing/2014/main" id="{E1EC9B88-C1F1-4473-9ABC-DCDDEFA4DA78}"/>
                    </a:ext>
                  </a:extLst>
                </p14:cNvPr>
                <p14:cNvContentPartPr/>
                <p14:nvPr/>
              </p14:nvContentPartPr>
              <p14:xfrm>
                <a:off x="1383240" y="4658827"/>
                <a:ext cx="315720" cy="370080"/>
              </p14:xfrm>
            </p:contentPart>
          </mc:Choice>
          <mc:Fallback>
            <p:pic>
              <p:nvPicPr>
                <p:cNvPr id="73" name="Freihand 72">
                  <a:extLst>
                    <a:ext uri="{FF2B5EF4-FFF2-40B4-BE49-F238E27FC236}">
                      <a16:creationId xmlns:a16="http://schemas.microsoft.com/office/drawing/2014/main" id="{E1EC9B88-C1F1-4473-9ABC-DCDDEFA4DA78}"/>
                    </a:ext>
                  </a:extLst>
                </p:cNvPr>
                <p:cNvPicPr/>
                <p:nvPr/>
              </p:nvPicPr>
              <p:blipFill>
                <a:blip r:embed="rId113"/>
                <a:stretch>
                  <a:fillRect/>
                </a:stretch>
              </p:blipFill>
              <p:spPr>
                <a:xfrm>
                  <a:off x="1378920" y="4654507"/>
                  <a:ext cx="324360" cy="37872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4" name="Freihand 73">
                  <a:extLst>
                    <a:ext uri="{FF2B5EF4-FFF2-40B4-BE49-F238E27FC236}">
                      <a16:creationId xmlns:a16="http://schemas.microsoft.com/office/drawing/2014/main" id="{2714CDE7-3575-42A0-B139-E6AC30E6FC3B}"/>
                    </a:ext>
                  </a:extLst>
                </p14:cNvPr>
                <p14:cNvContentPartPr/>
                <p14:nvPr/>
              </p14:nvContentPartPr>
              <p14:xfrm>
                <a:off x="2882280" y="2889427"/>
                <a:ext cx="339840" cy="423720"/>
              </p14:xfrm>
            </p:contentPart>
          </mc:Choice>
          <mc:Fallback>
            <p:pic>
              <p:nvPicPr>
                <p:cNvPr id="74" name="Freihand 73">
                  <a:extLst>
                    <a:ext uri="{FF2B5EF4-FFF2-40B4-BE49-F238E27FC236}">
                      <a16:creationId xmlns:a16="http://schemas.microsoft.com/office/drawing/2014/main" id="{2714CDE7-3575-42A0-B139-E6AC30E6FC3B}"/>
                    </a:ext>
                  </a:extLst>
                </p:cNvPr>
                <p:cNvPicPr/>
                <p:nvPr/>
              </p:nvPicPr>
              <p:blipFill>
                <a:blip r:embed="rId115"/>
                <a:stretch>
                  <a:fillRect/>
                </a:stretch>
              </p:blipFill>
              <p:spPr>
                <a:xfrm>
                  <a:off x="2877960" y="2885107"/>
                  <a:ext cx="348480" cy="432360"/>
                </a:xfrm>
                <a:prstGeom prst="rect">
                  <a:avLst/>
                </a:prstGeom>
              </p:spPr>
            </p:pic>
          </mc:Fallback>
        </mc:AlternateContent>
      </p:grpSp>
    </p:spTree>
    <p:extLst>
      <p:ext uri="{BB962C8B-B14F-4D97-AF65-F5344CB8AC3E}">
        <p14:creationId xmlns:p14="http://schemas.microsoft.com/office/powerpoint/2010/main" val="3172457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10"/>
          <p:cNvSpPr txBox="1"/>
          <p:nvPr/>
        </p:nvSpPr>
        <p:spPr>
          <a:xfrm>
            <a:off x="2" y="779944"/>
            <a:ext cx="8009858" cy="117018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grafisch in Anlehnung an die Budgetgerade aus der Mikroökonomie die Produktionsmöglichkeiten der beiden Produzenten. Übertragen Sie dafür die beiden Tabellen in ein K(</a:t>
            </a:r>
            <a:r>
              <a:rPr lang="de-DE" sz="1600" b="1" dirty="0" err="1">
                <a:latin typeface="Times New Roman" panose="02020603050405020304" pitchFamily="18" charset="0"/>
                <a:cs typeface="Times New Roman" panose="02020603050405020304" pitchFamily="18" charset="0"/>
              </a:rPr>
              <a:t>okusnuss</a:t>
            </a:r>
            <a:r>
              <a:rPr lang="de-DE" sz="1600" b="1" dirty="0">
                <a:latin typeface="Times New Roman" panose="02020603050405020304" pitchFamily="18" charset="0"/>
                <a:cs typeface="Times New Roman" panose="02020603050405020304" pitchFamily="18" charset="0"/>
              </a:rPr>
              <a:t>)-F(</a:t>
            </a:r>
            <a:r>
              <a:rPr lang="de-DE" sz="1600" b="1" dirty="0" err="1">
                <a:latin typeface="Times New Roman" panose="02020603050405020304" pitchFamily="18" charset="0"/>
                <a:cs typeface="Times New Roman" panose="02020603050405020304" pitchFamily="18" charset="0"/>
              </a:rPr>
              <a:t>isch</a:t>
            </a:r>
            <a:r>
              <a:rPr lang="de-DE" sz="1600" b="1" dirty="0">
                <a:latin typeface="Times New Roman" panose="02020603050405020304" pitchFamily="18" charset="0"/>
                <a:cs typeface="Times New Roman" panose="02020603050405020304" pitchFamily="18" charset="0"/>
              </a:rPr>
              <a:t>)-Diagramm.</a:t>
            </a:r>
          </a:p>
          <a:p>
            <a:endParaRPr lang="de-DE" sz="1600" b="1"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8" name="Textfeld 7"/>
          <p:cNvSpPr txBox="1"/>
          <p:nvPr/>
        </p:nvSpPr>
        <p:spPr>
          <a:xfrm>
            <a:off x="1" y="3945989"/>
            <a:ext cx="8009858" cy="5354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Wer hat in der Produktion welchen Gutes einen absoluten Kostenvorteil?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9" name="Textfeld 8"/>
          <p:cNvSpPr txBox="1"/>
          <p:nvPr/>
        </p:nvSpPr>
        <p:spPr>
          <a:xfrm>
            <a:off x="-53750" y="6106238"/>
            <a:ext cx="8694236" cy="6480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Wie kann es in dieser Situation sinnvollerweise zu Handel kommen (Zahlenbeispiel)?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2" name="Textfeld 11">
            <a:extLst>
              <a:ext uri="{FF2B5EF4-FFF2-40B4-BE49-F238E27FC236}">
                <a16:creationId xmlns:a16="http://schemas.microsoft.com/office/drawing/2014/main" id="{C4184D30-EAD8-4E1B-9028-5001A350732D}"/>
              </a:ext>
            </a:extLst>
          </p:cNvPr>
          <p:cNvSpPr txBox="1"/>
          <p:nvPr/>
        </p:nvSpPr>
        <p:spPr>
          <a:xfrm>
            <a:off x="1" y="2017692"/>
            <a:ext cx="7971527" cy="5301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Worin besteht ein qualitativer Unterschied zum Beispiel UK und Portugal? </a:t>
            </a:r>
          </a:p>
          <a:p>
            <a:endParaRPr lang="de-DE" sz="1600" b="1"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4" name="Textfeld 13">
            <a:extLst>
              <a:ext uri="{FF2B5EF4-FFF2-40B4-BE49-F238E27FC236}">
                <a16:creationId xmlns:a16="http://schemas.microsoft.com/office/drawing/2014/main" id="{BE48FD73-7F8C-4AEF-8DD1-69BA621DB3F9}"/>
              </a:ext>
            </a:extLst>
          </p:cNvPr>
          <p:cNvSpPr txBox="1"/>
          <p:nvPr/>
        </p:nvSpPr>
        <p:spPr>
          <a:xfrm>
            <a:off x="0" y="2547864"/>
            <a:ext cx="7438103" cy="644404"/>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explizit die </a:t>
            </a:r>
            <a:r>
              <a:rPr lang="de-DE" sz="1600" b="1" dirty="0" err="1">
                <a:latin typeface="Times New Roman" panose="02020603050405020304" pitchFamily="18" charset="0"/>
                <a:cs typeface="Times New Roman" panose="02020603050405020304" pitchFamily="18" charset="0"/>
              </a:rPr>
              <a:t>Poduktionsfunktionen</a:t>
            </a:r>
            <a:r>
              <a:rPr lang="de-DE" sz="1600" b="1" dirty="0">
                <a:latin typeface="Times New Roman" panose="02020603050405020304" pitchFamily="18" charset="0"/>
                <a:cs typeface="Times New Roman" panose="02020603050405020304" pitchFamily="18" charset="0"/>
              </a:rPr>
              <a:t> der beiden Ländern?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5" name="Textfeld 14">
            <a:extLst>
              <a:ext uri="{FF2B5EF4-FFF2-40B4-BE49-F238E27FC236}">
                <a16:creationId xmlns:a16="http://schemas.microsoft.com/office/drawing/2014/main" id="{D8DB202D-3EAD-4757-BE6C-1631862E67F8}"/>
              </a:ext>
            </a:extLst>
          </p:cNvPr>
          <p:cNvSpPr txBox="1"/>
          <p:nvPr/>
        </p:nvSpPr>
        <p:spPr>
          <a:xfrm>
            <a:off x="0" y="3291895"/>
            <a:ext cx="7410507" cy="49811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Welche Skalenerträge haben die Produktionsfunktionen?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6" name="Textfeld 15">
            <a:extLst>
              <a:ext uri="{FF2B5EF4-FFF2-40B4-BE49-F238E27FC236}">
                <a16:creationId xmlns:a16="http://schemas.microsoft.com/office/drawing/2014/main" id="{37F8271A-9B30-4FC6-A7D4-EDAC332EFF99}"/>
              </a:ext>
            </a:extLst>
          </p:cNvPr>
          <p:cNvSpPr txBox="1"/>
          <p:nvPr/>
        </p:nvSpPr>
        <p:spPr>
          <a:xfrm>
            <a:off x="-53750" y="4590393"/>
            <a:ext cx="8009858" cy="52881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Wer hat in der Produktion welchen Gutes einen komparativen Kostenvorteil?</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a:p>
            <a:endParaRPr lang="de-DE" sz="1600" dirty="0">
              <a:latin typeface="Times New Roman" panose="02020603050405020304" pitchFamily="18" charset="0"/>
              <a:cs typeface="Times New Roman" panose="02020603050405020304" pitchFamily="18" charset="0"/>
            </a:endParaRPr>
          </a:p>
        </p:txBody>
      </p:sp>
      <p:sp>
        <p:nvSpPr>
          <p:cNvPr id="13" name="Textfeld 12">
            <a:extLst>
              <a:ext uri="{FF2B5EF4-FFF2-40B4-BE49-F238E27FC236}">
                <a16:creationId xmlns:a16="http://schemas.microsoft.com/office/drawing/2014/main" id="{37F8271A-9B30-4FC6-A7D4-EDAC332EFF99}"/>
              </a:ext>
            </a:extLst>
          </p:cNvPr>
          <p:cNvSpPr txBox="1"/>
          <p:nvPr/>
        </p:nvSpPr>
        <p:spPr>
          <a:xfrm>
            <a:off x="-26875" y="5071750"/>
            <a:ext cx="8009858" cy="648072"/>
          </a:xfrm>
          <a:prstGeom prst="rect">
            <a:avLst/>
          </a:prstGeom>
          <a:noFill/>
        </p:spPr>
        <p:txBody>
          <a:bodyPr wrap="square" rtlCol="0">
            <a:noAutofit/>
          </a:bodyPr>
          <a:lstStyle/>
          <a:p>
            <a:r>
              <a:rPr lang="de-DE" sz="1600" b="1" dirty="0">
                <a:latin typeface="Times New Roman" panose="02020603050405020304" pitchFamily="18" charset="0"/>
                <a:cs typeface="Times New Roman" panose="02020603050405020304" pitchFamily="18" charset="0"/>
              </a:rPr>
              <a:t>Bestimmen Sie grafisch die gemeinsamen Produktionsmöglichkeiten mit der Überlegung, wann es unter den gegebenen individuellen Produktionsmöglichkeiten für wen sinnvoll ist, welches Gut zu produzieren?</a:t>
            </a:r>
            <a:r>
              <a:rPr lang="de-DE" sz="1600" dirty="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32CC47F0-66A7-4817-A199-53EC3BBB7081}"/>
                  </a:ext>
                </a:extLst>
              </p14:cNvPr>
              <p14:cNvContentPartPr/>
              <p14:nvPr/>
            </p14:nvContentPartPr>
            <p14:xfrm>
              <a:off x="4667880" y="2332507"/>
              <a:ext cx="2002680" cy="97560"/>
            </p14:xfrm>
          </p:contentPart>
        </mc:Choice>
        <mc:Fallback>
          <p:pic>
            <p:nvPicPr>
              <p:cNvPr id="2" name="Freihand 1">
                <a:extLst>
                  <a:ext uri="{FF2B5EF4-FFF2-40B4-BE49-F238E27FC236}">
                    <a16:creationId xmlns:a16="http://schemas.microsoft.com/office/drawing/2014/main" id="{32CC47F0-66A7-4817-A199-53EC3BBB7081}"/>
                  </a:ext>
                </a:extLst>
              </p:cNvPr>
              <p:cNvPicPr/>
              <p:nvPr/>
            </p:nvPicPr>
            <p:blipFill>
              <a:blip r:embed="rId3"/>
              <a:stretch>
                <a:fillRect/>
              </a:stretch>
            </p:blipFill>
            <p:spPr>
              <a:xfrm>
                <a:off x="4663560" y="2328187"/>
                <a:ext cx="20113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44" name="Freihand 343">
                <a:extLst>
                  <a:ext uri="{FF2B5EF4-FFF2-40B4-BE49-F238E27FC236}">
                    <a16:creationId xmlns:a16="http://schemas.microsoft.com/office/drawing/2014/main" id="{7A56AA7A-19B4-48BD-9614-71E983022B98}"/>
                  </a:ext>
                </a:extLst>
              </p14:cNvPr>
              <p14:cNvContentPartPr/>
              <p14:nvPr/>
            </p14:nvContentPartPr>
            <p14:xfrm>
              <a:off x="8771880" y="4180747"/>
              <a:ext cx="3309480" cy="540000"/>
            </p14:xfrm>
          </p:contentPart>
        </mc:Choice>
        <mc:Fallback>
          <p:pic>
            <p:nvPicPr>
              <p:cNvPr id="344" name="Freihand 343">
                <a:extLst>
                  <a:ext uri="{FF2B5EF4-FFF2-40B4-BE49-F238E27FC236}">
                    <a16:creationId xmlns:a16="http://schemas.microsoft.com/office/drawing/2014/main" id="{7A56AA7A-19B4-48BD-9614-71E983022B98}"/>
                  </a:ext>
                </a:extLst>
              </p:cNvPr>
              <p:cNvPicPr/>
              <p:nvPr/>
            </p:nvPicPr>
            <p:blipFill>
              <a:blip r:embed="rId5"/>
              <a:stretch>
                <a:fillRect/>
              </a:stretch>
            </p:blipFill>
            <p:spPr>
              <a:xfrm>
                <a:off x="8767560" y="4176427"/>
                <a:ext cx="3318120" cy="54864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5AB354E5-5C61-4797-9CB9-EF08B1EBD4E4}"/>
                  </a:ext>
                </a:extLst>
              </p14:cNvPr>
              <p14:cNvContentPartPr/>
              <p14:nvPr/>
            </p14:nvContentPartPr>
            <p14:xfrm>
              <a:off x="7056480" y="2098147"/>
              <a:ext cx="11160" cy="142560"/>
            </p14:xfrm>
          </p:contentPart>
        </mc:Choice>
        <mc:Fallback>
          <p:pic>
            <p:nvPicPr>
              <p:cNvPr id="3" name="Freihand 2">
                <a:extLst>
                  <a:ext uri="{FF2B5EF4-FFF2-40B4-BE49-F238E27FC236}">
                    <a16:creationId xmlns:a16="http://schemas.microsoft.com/office/drawing/2014/main" id="{5AB354E5-5C61-4797-9CB9-EF08B1EBD4E4}"/>
                  </a:ext>
                </a:extLst>
              </p:cNvPr>
              <p:cNvPicPr/>
              <p:nvPr/>
            </p:nvPicPr>
            <p:blipFill>
              <a:blip r:embed="rId7"/>
              <a:stretch>
                <a:fillRect/>
              </a:stretch>
            </p:blipFill>
            <p:spPr>
              <a:xfrm>
                <a:off x="7052160" y="2093827"/>
                <a:ext cx="1980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 name="Freihand 3">
                <a:extLst>
                  <a:ext uri="{FF2B5EF4-FFF2-40B4-BE49-F238E27FC236}">
                    <a16:creationId xmlns:a16="http://schemas.microsoft.com/office/drawing/2014/main" id="{6B171CF0-200F-46D2-A880-22C65A09861B}"/>
                  </a:ext>
                </a:extLst>
              </p14:cNvPr>
              <p14:cNvContentPartPr/>
              <p14:nvPr/>
            </p14:nvContentPartPr>
            <p14:xfrm>
              <a:off x="6964680" y="2030467"/>
              <a:ext cx="192240" cy="29520"/>
            </p14:xfrm>
          </p:contentPart>
        </mc:Choice>
        <mc:Fallback>
          <p:pic>
            <p:nvPicPr>
              <p:cNvPr id="4" name="Freihand 3">
                <a:extLst>
                  <a:ext uri="{FF2B5EF4-FFF2-40B4-BE49-F238E27FC236}">
                    <a16:creationId xmlns:a16="http://schemas.microsoft.com/office/drawing/2014/main" id="{6B171CF0-200F-46D2-A880-22C65A09861B}"/>
                  </a:ext>
                </a:extLst>
              </p:cNvPr>
              <p:cNvPicPr/>
              <p:nvPr/>
            </p:nvPicPr>
            <p:blipFill>
              <a:blip r:embed="rId9"/>
              <a:stretch>
                <a:fillRect/>
              </a:stretch>
            </p:blipFill>
            <p:spPr>
              <a:xfrm>
                <a:off x="6960360" y="2026147"/>
                <a:ext cx="2008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5" name="Freihand 4">
                <a:extLst>
                  <a:ext uri="{FF2B5EF4-FFF2-40B4-BE49-F238E27FC236}">
                    <a16:creationId xmlns:a16="http://schemas.microsoft.com/office/drawing/2014/main" id="{692D2E6B-AEB0-4F7C-ABCA-21C9B57F6E39}"/>
                  </a:ext>
                </a:extLst>
              </p14:cNvPr>
              <p14:cNvContentPartPr/>
              <p14:nvPr/>
            </p14:nvContentPartPr>
            <p14:xfrm>
              <a:off x="6938400" y="2126947"/>
              <a:ext cx="197640" cy="37800"/>
            </p14:xfrm>
          </p:contentPart>
        </mc:Choice>
        <mc:Fallback>
          <p:pic>
            <p:nvPicPr>
              <p:cNvPr id="5" name="Freihand 4">
                <a:extLst>
                  <a:ext uri="{FF2B5EF4-FFF2-40B4-BE49-F238E27FC236}">
                    <a16:creationId xmlns:a16="http://schemas.microsoft.com/office/drawing/2014/main" id="{692D2E6B-AEB0-4F7C-ABCA-21C9B57F6E39}"/>
                  </a:ext>
                </a:extLst>
              </p:cNvPr>
              <p:cNvPicPr/>
              <p:nvPr/>
            </p:nvPicPr>
            <p:blipFill>
              <a:blip r:embed="rId11"/>
              <a:stretch>
                <a:fillRect/>
              </a:stretch>
            </p:blipFill>
            <p:spPr>
              <a:xfrm>
                <a:off x="6934080" y="2122627"/>
                <a:ext cx="20628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6" name="Freihand 5">
                <a:extLst>
                  <a:ext uri="{FF2B5EF4-FFF2-40B4-BE49-F238E27FC236}">
                    <a16:creationId xmlns:a16="http://schemas.microsoft.com/office/drawing/2014/main" id="{2C217047-D886-4259-B247-5AFA285134F6}"/>
                  </a:ext>
                </a:extLst>
              </p14:cNvPr>
              <p14:cNvContentPartPr/>
              <p14:nvPr/>
            </p14:nvContentPartPr>
            <p14:xfrm>
              <a:off x="7212000" y="2100667"/>
              <a:ext cx="235800" cy="113760"/>
            </p14:xfrm>
          </p:contentPart>
        </mc:Choice>
        <mc:Fallback>
          <p:pic>
            <p:nvPicPr>
              <p:cNvPr id="6" name="Freihand 5">
                <a:extLst>
                  <a:ext uri="{FF2B5EF4-FFF2-40B4-BE49-F238E27FC236}">
                    <a16:creationId xmlns:a16="http://schemas.microsoft.com/office/drawing/2014/main" id="{2C217047-D886-4259-B247-5AFA285134F6}"/>
                  </a:ext>
                </a:extLst>
              </p:cNvPr>
              <p:cNvPicPr/>
              <p:nvPr/>
            </p:nvPicPr>
            <p:blipFill>
              <a:blip r:embed="rId13"/>
              <a:stretch>
                <a:fillRect/>
              </a:stretch>
            </p:blipFill>
            <p:spPr>
              <a:xfrm>
                <a:off x="7207680" y="2096347"/>
                <a:ext cx="2444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7" name="Freihand 6">
                <a:extLst>
                  <a:ext uri="{FF2B5EF4-FFF2-40B4-BE49-F238E27FC236}">
                    <a16:creationId xmlns:a16="http://schemas.microsoft.com/office/drawing/2014/main" id="{6BEE65C8-EAC4-4A34-A1E2-E2662A8A6C65}"/>
                  </a:ext>
                </a:extLst>
              </p14:cNvPr>
              <p14:cNvContentPartPr/>
              <p14:nvPr/>
            </p14:nvContentPartPr>
            <p14:xfrm>
              <a:off x="7440240" y="1982587"/>
              <a:ext cx="91080" cy="204120"/>
            </p14:xfrm>
          </p:contentPart>
        </mc:Choice>
        <mc:Fallback>
          <p:pic>
            <p:nvPicPr>
              <p:cNvPr id="7" name="Freihand 6">
                <a:extLst>
                  <a:ext uri="{FF2B5EF4-FFF2-40B4-BE49-F238E27FC236}">
                    <a16:creationId xmlns:a16="http://schemas.microsoft.com/office/drawing/2014/main" id="{6BEE65C8-EAC4-4A34-A1E2-E2662A8A6C65}"/>
                  </a:ext>
                </a:extLst>
              </p:cNvPr>
              <p:cNvPicPr/>
              <p:nvPr/>
            </p:nvPicPr>
            <p:blipFill>
              <a:blip r:embed="rId15"/>
              <a:stretch>
                <a:fillRect/>
              </a:stretch>
            </p:blipFill>
            <p:spPr>
              <a:xfrm>
                <a:off x="7435920" y="1978267"/>
                <a:ext cx="99720" cy="2127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8" name="Freihand 17">
                <a:extLst>
                  <a:ext uri="{FF2B5EF4-FFF2-40B4-BE49-F238E27FC236}">
                    <a16:creationId xmlns:a16="http://schemas.microsoft.com/office/drawing/2014/main" id="{01D1DAA8-7327-4825-91B8-82EBE0CBF1FE}"/>
                  </a:ext>
                </a:extLst>
              </p14:cNvPr>
              <p14:cNvContentPartPr/>
              <p14:nvPr/>
            </p14:nvContentPartPr>
            <p14:xfrm>
              <a:off x="7381920" y="1995547"/>
              <a:ext cx="34200" cy="9720"/>
            </p14:xfrm>
          </p:contentPart>
        </mc:Choice>
        <mc:Fallback>
          <p:pic>
            <p:nvPicPr>
              <p:cNvPr id="18" name="Freihand 17">
                <a:extLst>
                  <a:ext uri="{FF2B5EF4-FFF2-40B4-BE49-F238E27FC236}">
                    <a16:creationId xmlns:a16="http://schemas.microsoft.com/office/drawing/2014/main" id="{01D1DAA8-7327-4825-91B8-82EBE0CBF1FE}"/>
                  </a:ext>
                </a:extLst>
              </p:cNvPr>
              <p:cNvPicPr/>
              <p:nvPr/>
            </p:nvPicPr>
            <p:blipFill>
              <a:blip r:embed="rId17"/>
              <a:stretch>
                <a:fillRect/>
              </a:stretch>
            </p:blipFill>
            <p:spPr>
              <a:xfrm>
                <a:off x="7377600" y="1991227"/>
                <a:ext cx="428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0" name="Freihand 19">
                <a:extLst>
                  <a:ext uri="{FF2B5EF4-FFF2-40B4-BE49-F238E27FC236}">
                    <a16:creationId xmlns:a16="http://schemas.microsoft.com/office/drawing/2014/main" id="{B9044CDF-D825-4E22-97CA-57D063A11731}"/>
                  </a:ext>
                </a:extLst>
              </p14:cNvPr>
              <p14:cNvContentPartPr/>
              <p14:nvPr/>
            </p14:nvContentPartPr>
            <p14:xfrm>
              <a:off x="7566960" y="2085187"/>
              <a:ext cx="101880" cy="93600"/>
            </p14:xfrm>
          </p:contentPart>
        </mc:Choice>
        <mc:Fallback>
          <p:pic>
            <p:nvPicPr>
              <p:cNvPr id="20" name="Freihand 19">
                <a:extLst>
                  <a:ext uri="{FF2B5EF4-FFF2-40B4-BE49-F238E27FC236}">
                    <a16:creationId xmlns:a16="http://schemas.microsoft.com/office/drawing/2014/main" id="{B9044CDF-D825-4E22-97CA-57D063A11731}"/>
                  </a:ext>
                </a:extLst>
              </p:cNvPr>
              <p:cNvPicPr/>
              <p:nvPr/>
            </p:nvPicPr>
            <p:blipFill>
              <a:blip r:embed="rId19"/>
              <a:stretch>
                <a:fillRect/>
              </a:stretch>
            </p:blipFill>
            <p:spPr>
              <a:xfrm>
                <a:off x="7562640" y="2080867"/>
                <a:ext cx="11052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1" name="Freihand 20">
                <a:extLst>
                  <a:ext uri="{FF2B5EF4-FFF2-40B4-BE49-F238E27FC236}">
                    <a16:creationId xmlns:a16="http://schemas.microsoft.com/office/drawing/2014/main" id="{C17D09B4-6F60-4FE5-A992-CA12B1C257BA}"/>
                  </a:ext>
                </a:extLst>
              </p14:cNvPr>
              <p14:cNvContentPartPr/>
              <p14:nvPr/>
            </p14:nvContentPartPr>
            <p14:xfrm>
              <a:off x="7688640" y="2058547"/>
              <a:ext cx="109440" cy="268560"/>
            </p14:xfrm>
          </p:contentPart>
        </mc:Choice>
        <mc:Fallback>
          <p:pic>
            <p:nvPicPr>
              <p:cNvPr id="21" name="Freihand 20">
                <a:extLst>
                  <a:ext uri="{FF2B5EF4-FFF2-40B4-BE49-F238E27FC236}">
                    <a16:creationId xmlns:a16="http://schemas.microsoft.com/office/drawing/2014/main" id="{C17D09B4-6F60-4FE5-A992-CA12B1C257BA}"/>
                  </a:ext>
                </a:extLst>
              </p:cNvPr>
              <p:cNvPicPr/>
              <p:nvPr/>
            </p:nvPicPr>
            <p:blipFill>
              <a:blip r:embed="rId21"/>
              <a:stretch>
                <a:fillRect/>
              </a:stretch>
            </p:blipFill>
            <p:spPr>
              <a:xfrm>
                <a:off x="7684320" y="2054227"/>
                <a:ext cx="118080" cy="2772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22" name="Freihand 21">
                <a:extLst>
                  <a:ext uri="{FF2B5EF4-FFF2-40B4-BE49-F238E27FC236}">
                    <a16:creationId xmlns:a16="http://schemas.microsoft.com/office/drawing/2014/main" id="{4DE13FFB-DA6E-4965-8CB2-BD204B1530D8}"/>
                  </a:ext>
                </a:extLst>
              </p14:cNvPr>
              <p14:cNvContentPartPr/>
              <p14:nvPr/>
            </p14:nvContentPartPr>
            <p14:xfrm>
              <a:off x="7952880" y="1940827"/>
              <a:ext cx="145080" cy="155520"/>
            </p14:xfrm>
          </p:contentPart>
        </mc:Choice>
        <mc:Fallback>
          <p:pic>
            <p:nvPicPr>
              <p:cNvPr id="22" name="Freihand 21">
                <a:extLst>
                  <a:ext uri="{FF2B5EF4-FFF2-40B4-BE49-F238E27FC236}">
                    <a16:creationId xmlns:a16="http://schemas.microsoft.com/office/drawing/2014/main" id="{4DE13FFB-DA6E-4965-8CB2-BD204B1530D8}"/>
                  </a:ext>
                </a:extLst>
              </p:cNvPr>
              <p:cNvPicPr/>
              <p:nvPr/>
            </p:nvPicPr>
            <p:blipFill>
              <a:blip r:embed="rId23"/>
              <a:stretch>
                <a:fillRect/>
              </a:stretch>
            </p:blipFill>
            <p:spPr>
              <a:xfrm>
                <a:off x="7948560" y="1936507"/>
                <a:ext cx="15372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3" name="Freihand 22">
                <a:extLst>
                  <a:ext uri="{FF2B5EF4-FFF2-40B4-BE49-F238E27FC236}">
                    <a16:creationId xmlns:a16="http://schemas.microsoft.com/office/drawing/2014/main" id="{946BC24C-F8B6-4E74-AE29-2172B0AA2F15}"/>
                  </a:ext>
                </a:extLst>
              </p14:cNvPr>
              <p14:cNvContentPartPr/>
              <p14:nvPr/>
            </p14:nvContentPartPr>
            <p14:xfrm>
              <a:off x="8028840" y="2080147"/>
              <a:ext cx="106200" cy="14040"/>
            </p14:xfrm>
          </p:contentPart>
        </mc:Choice>
        <mc:Fallback>
          <p:pic>
            <p:nvPicPr>
              <p:cNvPr id="23" name="Freihand 22">
                <a:extLst>
                  <a:ext uri="{FF2B5EF4-FFF2-40B4-BE49-F238E27FC236}">
                    <a16:creationId xmlns:a16="http://schemas.microsoft.com/office/drawing/2014/main" id="{946BC24C-F8B6-4E74-AE29-2172B0AA2F15}"/>
                  </a:ext>
                </a:extLst>
              </p:cNvPr>
              <p:cNvPicPr/>
              <p:nvPr/>
            </p:nvPicPr>
            <p:blipFill>
              <a:blip r:embed="rId25"/>
              <a:stretch>
                <a:fillRect/>
              </a:stretch>
            </p:blipFill>
            <p:spPr>
              <a:xfrm>
                <a:off x="8024520" y="2075827"/>
                <a:ext cx="11484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24" name="Freihand 23">
                <a:extLst>
                  <a:ext uri="{FF2B5EF4-FFF2-40B4-BE49-F238E27FC236}">
                    <a16:creationId xmlns:a16="http://schemas.microsoft.com/office/drawing/2014/main" id="{B9D5302B-20BD-42F2-AA15-D8A4B63388CC}"/>
                  </a:ext>
                </a:extLst>
              </p14:cNvPr>
              <p14:cNvContentPartPr/>
              <p14:nvPr/>
            </p14:nvContentPartPr>
            <p14:xfrm>
              <a:off x="8132160" y="2042707"/>
              <a:ext cx="259920" cy="65880"/>
            </p14:xfrm>
          </p:contentPart>
        </mc:Choice>
        <mc:Fallback>
          <p:pic>
            <p:nvPicPr>
              <p:cNvPr id="24" name="Freihand 23">
                <a:extLst>
                  <a:ext uri="{FF2B5EF4-FFF2-40B4-BE49-F238E27FC236}">
                    <a16:creationId xmlns:a16="http://schemas.microsoft.com/office/drawing/2014/main" id="{B9D5302B-20BD-42F2-AA15-D8A4B63388CC}"/>
                  </a:ext>
                </a:extLst>
              </p:cNvPr>
              <p:cNvPicPr/>
              <p:nvPr/>
            </p:nvPicPr>
            <p:blipFill>
              <a:blip r:embed="rId27"/>
              <a:stretch>
                <a:fillRect/>
              </a:stretch>
            </p:blipFill>
            <p:spPr>
              <a:xfrm>
                <a:off x="8127840" y="2038387"/>
                <a:ext cx="26856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25" name="Freihand 24">
                <a:extLst>
                  <a:ext uri="{FF2B5EF4-FFF2-40B4-BE49-F238E27FC236}">
                    <a16:creationId xmlns:a16="http://schemas.microsoft.com/office/drawing/2014/main" id="{C13623CB-5ACB-4566-92A4-9377D6BD7D42}"/>
                  </a:ext>
                </a:extLst>
              </p14:cNvPr>
              <p14:cNvContentPartPr/>
              <p14:nvPr/>
            </p14:nvContentPartPr>
            <p14:xfrm>
              <a:off x="8401080" y="2040907"/>
              <a:ext cx="107640" cy="48600"/>
            </p14:xfrm>
          </p:contentPart>
        </mc:Choice>
        <mc:Fallback>
          <p:pic>
            <p:nvPicPr>
              <p:cNvPr id="25" name="Freihand 24">
                <a:extLst>
                  <a:ext uri="{FF2B5EF4-FFF2-40B4-BE49-F238E27FC236}">
                    <a16:creationId xmlns:a16="http://schemas.microsoft.com/office/drawing/2014/main" id="{C13623CB-5ACB-4566-92A4-9377D6BD7D42}"/>
                  </a:ext>
                </a:extLst>
              </p:cNvPr>
              <p:cNvPicPr/>
              <p:nvPr/>
            </p:nvPicPr>
            <p:blipFill>
              <a:blip r:embed="rId29"/>
              <a:stretch>
                <a:fillRect/>
              </a:stretch>
            </p:blipFill>
            <p:spPr>
              <a:xfrm>
                <a:off x="8396760" y="2036587"/>
                <a:ext cx="11628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26" name="Freihand 25">
                <a:extLst>
                  <a:ext uri="{FF2B5EF4-FFF2-40B4-BE49-F238E27FC236}">
                    <a16:creationId xmlns:a16="http://schemas.microsoft.com/office/drawing/2014/main" id="{1C7BCB2D-7E74-47E8-A2D8-8B0D9B0816EA}"/>
                  </a:ext>
                </a:extLst>
              </p14:cNvPr>
              <p14:cNvContentPartPr/>
              <p14:nvPr/>
            </p14:nvContentPartPr>
            <p14:xfrm>
              <a:off x="8660640" y="2017147"/>
              <a:ext cx="118080" cy="82800"/>
            </p14:xfrm>
          </p:contentPart>
        </mc:Choice>
        <mc:Fallback>
          <p:pic>
            <p:nvPicPr>
              <p:cNvPr id="26" name="Freihand 25">
                <a:extLst>
                  <a:ext uri="{FF2B5EF4-FFF2-40B4-BE49-F238E27FC236}">
                    <a16:creationId xmlns:a16="http://schemas.microsoft.com/office/drawing/2014/main" id="{1C7BCB2D-7E74-47E8-A2D8-8B0D9B0816EA}"/>
                  </a:ext>
                </a:extLst>
              </p:cNvPr>
              <p:cNvPicPr/>
              <p:nvPr/>
            </p:nvPicPr>
            <p:blipFill>
              <a:blip r:embed="rId31"/>
              <a:stretch>
                <a:fillRect/>
              </a:stretch>
            </p:blipFill>
            <p:spPr>
              <a:xfrm>
                <a:off x="8656320" y="2012827"/>
                <a:ext cx="12672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27" name="Freihand 26">
                <a:extLst>
                  <a:ext uri="{FF2B5EF4-FFF2-40B4-BE49-F238E27FC236}">
                    <a16:creationId xmlns:a16="http://schemas.microsoft.com/office/drawing/2014/main" id="{3D97685B-9CCC-4BDB-8C46-863384693EBF}"/>
                  </a:ext>
                </a:extLst>
              </p14:cNvPr>
              <p14:cNvContentPartPr/>
              <p14:nvPr/>
            </p14:nvContentPartPr>
            <p14:xfrm>
              <a:off x="8823720" y="1904827"/>
              <a:ext cx="78120" cy="178200"/>
            </p14:xfrm>
          </p:contentPart>
        </mc:Choice>
        <mc:Fallback>
          <p:pic>
            <p:nvPicPr>
              <p:cNvPr id="27" name="Freihand 26">
                <a:extLst>
                  <a:ext uri="{FF2B5EF4-FFF2-40B4-BE49-F238E27FC236}">
                    <a16:creationId xmlns:a16="http://schemas.microsoft.com/office/drawing/2014/main" id="{3D97685B-9CCC-4BDB-8C46-863384693EBF}"/>
                  </a:ext>
                </a:extLst>
              </p:cNvPr>
              <p:cNvPicPr/>
              <p:nvPr/>
            </p:nvPicPr>
            <p:blipFill>
              <a:blip r:embed="rId33"/>
              <a:stretch>
                <a:fillRect/>
              </a:stretch>
            </p:blipFill>
            <p:spPr>
              <a:xfrm>
                <a:off x="8819400" y="1900507"/>
                <a:ext cx="8676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8" name="Freihand 27">
                <a:extLst>
                  <a:ext uri="{FF2B5EF4-FFF2-40B4-BE49-F238E27FC236}">
                    <a16:creationId xmlns:a16="http://schemas.microsoft.com/office/drawing/2014/main" id="{42AB4086-007D-4F52-ADEA-6488FBC6A0D5}"/>
                  </a:ext>
                </a:extLst>
              </p14:cNvPr>
              <p14:cNvContentPartPr/>
              <p14:nvPr/>
            </p14:nvContentPartPr>
            <p14:xfrm>
              <a:off x="8889960" y="1998067"/>
              <a:ext cx="86400" cy="90000"/>
            </p14:xfrm>
          </p:contentPart>
        </mc:Choice>
        <mc:Fallback>
          <p:pic>
            <p:nvPicPr>
              <p:cNvPr id="28" name="Freihand 27">
                <a:extLst>
                  <a:ext uri="{FF2B5EF4-FFF2-40B4-BE49-F238E27FC236}">
                    <a16:creationId xmlns:a16="http://schemas.microsoft.com/office/drawing/2014/main" id="{42AB4086-007D-4F52-ADEA-6488FBC6A0D5}"/>
                  </a:ext>
                </a:extLst>
              </p:cNvPr>
              <p:cNvPicPr/>
              <p:nvPr/>
            </p:nvPicPr>
            <p:blipFill>
              <a:blip r:embed="rId35"/>
              <a:stretch>
                <a:fillRect/>
              </a:stretch>
            </p:blipFill>
            <p:spPr>
              <a:xfrm>
                <a:off x="8885640" y="1993747"/>
                <a:ext cx="9504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9" name="Freihand 28">
                <a:extLst>
                  <a:ext uri="{FF2B5EF4-FFF2-40B4-BE49-F238E27FC236}">
                    <a16:creationId xmlns:a16="http://schemas.microsoft.com/office/drawing/2014/main" id="{A9C92A07-A9A9-4DBE-8DB0-3096FFBADB03}"/>
                  </a:ext>
                </a:extLst>
              </p14:cNvPr>
              <p14:cNvContentPartPr/>
              <p14:nvPr/>
            </p14:nvContentPartPr>
            <p14:xfrm>
              <a:off x="8978520" y="1854427"/>
              <a:ext cx="415440" cy="215640"/>
            </p14:xfrm>
          </p:contentPart>
        </mc:Choice>
        <mc:Fallback>
          <p:pic>
            <p:nvPicPr>
              <p:cNvPr id="29" name="Freihand 28">
                <a:extLst>
                  <a:ext uri="{FF2B5EF4-FFF2-40B4-BE49-F238E27FC236}">
                    <a16:creationId xmlns:a16="http://schemas.microsoft.com/office/drawing/2014/main" id="{A9C92A07-A9A9-4DBE-8DB0-3096FFBADB03}"/>
                  </a:ext>
                </a:extLst>
              </p:cNvPr>
              <p:cNvPicPr/>
              <p:nvPr/>
            </p:nvPicPr>
            <p:blipFill>
              <a:blip r:embed="rId37"/>
              <a:stretch>
                <a:fillRect/>
              </a:stretch>
            </p:blipFill>
            <p:spPr>
              <a:xfrm>
                <a:off x="8974200" y="1850107"/>
                <a:ext cx="424080" cy="22428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31" name="Freihand 30">
                <a:extLst>
                  <a:ext uri="{FF2B5EF4-FFF2-40B4-BE49-F238E27FC236}">
                    <a16:creationId xmlns:a16="http://schemas.microsoft.com/office/drawing/2014/main" id="{D99CB9E6-6186-4323-BD4A-E982A4C9D8B4}"/>
                  </a:ext>
                </a:extLst>
              </p14:cNvPr>
              <p14:cNvContentPartPr/>
              <p14:nvPr/>
            </p14:nvContentPartPr>
            <p14:xfrm>
              <a:off x="9537960" y="1939747"/>
              <a:ext cx="169560" cy="299520"/>
            </p14:xfrm>
          </p:contentPart>
        </mc:Choice>
        <mc:Fallback>
          <p:pic>
            <p:nvPicPr>
              <p:cNvPr id="31" name="Freihand 30">
                <a:extLst>
                  <a:ext uri="{FF2B5EF4-FFF2-40B4-BE49-F238E27FC236}">
                    <a16:creationId xmlns:a16="http://schemas.microsoft.com/office/drawing/2014/main" id="{D99CB9E6-6186-4323-BD4A-E982A4C9D8B4}"/>
                  </a:ext>
                </a:extLst>
              </p:cNvPr>
              <p:cNvPicPr/>
              <p:nvPr/>
            </p:nvPicPr>
            <p:blipFill>
              <a:blip r:embed="rId39"/>
              <a:stretch>
                <a:fillRect/>
              </a:stretch>
            </p:blipFill>
            <p:spPr>
              <a:xfrm>
                <a:off x="9533640" y="1935427"/>
                <a:ext cx="178200" cy="3081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32" name="Freihand 31">
                <a:extLst>
                  <a:ext uri="{FF2B5EF4-FFF2-40B4-BE49-F238E27FC236}">
                    <a16:creationId xmlns:a16="http://schemas.microsoft.com/office/drawing/2014/main" id="{F8396B71-4EF4-4B86-80C6-E07BCFACDDBC}"/>
                  </a:ext>
                </a:extLst>
              </p14:cNvPr>
              <p14:cNvContentPartPr/>
              <p14:nvPr/>
            </p14:nvContentPartPr>
            <p14:xfrm>
              <a:off x="9724800" y="1936507"/>
              <a:ext cx="91440" cy="105120"/>
            </p14:xfrm>
          </p:contentPart>
        </mc:Choice>
        <mc:Fallback>
          <p:pic>
            <p:nvPicPr>
              <p:cNvPr id="32" name="Freihand 31">
                <a:extLst>
                  <a:ext uri="{FF2B5EF4-FFF2-40B4-BE49-F238E27FC236}">
                    <a16:creationId xmlns:a16="http://schemas.microsoft.com/office/drawing/2014/main" id="{F8396B71-4EF4-4B86-80C6-E07BCFACDDBC}"/>
                  </a:ext>
                </a:extLst>
              </p:cNvPr>
              <p:cNvPicPr/>
              <p:nvPr/>
            </p:nvPicPr>
            <p:blipFill>
              <a:blip r:embed="rId41"/>
              <a:stretch>
                <a:fillRect/>
              </a:stretch>
            </p:blipFill>
            <p:spPr>
              <a:xfrm>
                <a:off x="9720480" y="1932187"/>
                <a:ext cx="1000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33" name="Freihand 32">
                <a:extLst>
                  <a:ext uri="{FF2B5EF4-FFF2-40B4-BE49-F238E27FC236}">
                    <a16:creationId xmlns:a16="http://schemas.microsoft.com/office/drawing/2014/main" id="{D40ED8AE-F948-476F-B05E-3035A303DC4C}"/>
                  </a:ext>
                </a:extLst>
              </p14:cNvPr>
              <p14:cNvContentPartPr/>
              <p14:nvPr/>
            </p14:nvContentPartPr>
            <p14:xfrm>
              <a:off x="9830280" y="1919227"/>
              <a:ext cx="93600" cy="103320"/>
            </p14:xfrm>
          </p:contentPart>
        </mc:Choice>
        <mc:Fallback>
          <p:pic>
            <p:nvPicPr>
              <p:cNvPr id="33" name="Freihand 32">
                <a:extLst>
                  <a:ext uri="{FF2B5EF4-FFF2-40B4-BE49-F238E27FC236}">
                    <a16:creationId xmlns:a16="http://schemas.microsoft.com/office/drawing/2014/main" id="{D40ED8AE-F948-476F-B05E-3035A303DC4C}"/>
                  </a:ext>
                </a:extLst>
              </p:cNvPr>
              <p:cNvPicPr/>
              <p:nvPr/>
            </p:nvPicPr>
            <p:blipFill>
              <a:blip r:embed="rId43"/>
              <a:stretch>
                <a:fillRect/>
              </a:stretch>
            </p:blipFill>
            <p:spPr>
              <a:xfrm>
                <a:off x="9825960" y="1914907"/>
                <a:ext cx="1022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34" name="Freihand 33">
                <a:extLst>
                  <a:ext uri="{FF2B5EF4-FFF2-40B4-BE49-F238E27FC236}">
                    <a16:creationId xmlns:a16="http://schemas.microsoft.com/office/drawing/2014/main" id="{9489C9FC-E1F8-4D42-8B38-F83BF4550570}"/>
                  </a:ext>
                </a:extLst>
              </p14:cNvPr>
              <p14:cNvContentPartPr/>
              <p14:nvPr/>
            </p14:nvContentPartPr>
            <p14:xfrm>
              <a:off x="9925320" y="1823827"/>
              <a:ext cx="75600" cy="189720"/>
            </p14:xfrm>
          </p:contentPart>
        </mc:Choice>
        <mc:Fallback>
          <p:pic>
            <p:nvPicPr>
              <p:cNvPr id="34" name="Freihand 33">
                <a:extLst>
                  <a:ext uri="{FF2B5EF4-FFF2-40B4-BE49-F238E27FC236}">
                    <a16:creationId xmlns:a16="http://schemas.microsoft.com/office/drawing/2014/main" id="{9489C9FC-E1F8-4D42-8B38-F83BF4550570}"/>
                  </a:ext>
                </a:extLst>
              </p:cNvPr>
              <p:cNvPicPr/>
              <p:nvPr/>
            </p:nvPicPr>
            <p:blipFill>
              <a:blip r:embed="rId45"/>
              <a:stretch>
                <a:fillRect/>
              </a:stretch>
            </p:blipFill>
            <p:spPr>
              <a:xfrm>
                <a:off x="9921000" y="1819507"/>
                <a:ext cx="8424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35" name="Freihand 34">
                <a:extLst>
                  <a:ext uri="{FF2B5EF4-FFF2-40B4-BE49-F238E27FC236}">
                    <a16:creationId xmlns:a16="http://schemas.microsoft.com/office/drawing/2014/main" id="{6CCAD596-125C-4EAF-8DF4-C68D53A6D144}"/>
                  </a:ext>
                </a:extLst>
              </p14:cNvPr>
              <p14:cNvContentPartPr/>
              <p14:nvPr/>
            </p14:nvContentPartPr>
            <p14:xfrm>
              <a:off x="10040160" y="1897267"/>
              <a:ext cx="195840" cy="107640"/>
            </p14:xfrm>
          </p:contentPart>
        </mc:Choice>
        <mc:Fallback>
          <p:pic>
            <p:nvPicPr>
              <p:cNvPr id="35" name="Freihand 34">
                <a:extLst>
                  <a:ext uri="{FF2B5EF4-FFF2-40B4-BE49-F238E27FC236}">
                    <a16:creationId xmlns:a16="http://schemas.microsoft.com/office/drawing/2014/main" id="{6CCAD596-125C-4EAF-8DF4-C68D53A6D144}"/>
                  </a:ext>
                </a:extLst>
              </p:cNvPr>
              <p:cNvPicPr/>
              <p:nvPr/>
            </p:nvPicPr>
            <p:blipFill>
              <a:blip r:embed="rId47"/>
              <a:stretch>
                <a:fillRect/>
              </a:stretch>
            </p:blipFill>
            <p:spPr>
              <a:xfrm>
                <a:off x="10035840" y="1892947"/>
                <a:ext cx="20448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37" name="Freihand 36">
                <a:extLst>
                  <a:ext uri="{FF2B5EF4-FFF2-40B4-BE49-F238E27FC236}">
                    <a16:creationId xmlns:a16="http://schemas.microsoft.com/office/drawing/2014/main" id="{D49916D7-386B-476E-A70D-1441BCF7A83B}"/>
                  </a:ext>
                </a:extLst>
              </p14:cNvPr>
              <p14:cNvContentPartPr/>
              <p14:nvPr/>
            </p14:nvContentPartPr>
            <p14:xfrm>
              <a:off x="10421400" y="1761907"/>
              <a:ext cx="120600" cy="195480"/>
            </p14:xfrm>
          </p:contentPart>
        </mc:Choice>
        <mc:Fallback>
          <p:pic>
            <p:nvPicPr>
              <p:cNvPr id="37" name="Freihand 36">
                <a:extLst>
                  <a:ext uri="{FF2B5EF4-FFF2-40B4-BE49-F238E27FC236}">
                    <a16:creationId xmlns:a16="http://schemas.microsoft.com/office/drawing/2014/main" id="{D49916D7-386B-476E-A70D-1441BCF7A83B}"/>
                  </a:ext>
                </a:extLst>
              </p:cNvPr>
              <p:cNvPicPr/>
              <p:nvPr/>
            </p:nvPicPr>
            <p:blipFill>
              <a:blip r:embed="rId49"/>
              <a:stretch>
                <a:fillRect/>
              </a:stretch>
            </p:blipFill>
            <p:spPr>
              <a:xfrm>
                <a:off x="10417080" y="1757587"/>
                <a:ext cx="12924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38" name="Freihand 37">
                <a:extLst>
                  <a:ext uri="{FF2B5EF4-FFF2-40B4-BE49-F238E27FC236}">
                    <a16:creationId xmlns:a16="http://schemas.microsoft.com/office/drawing/2014/main" id="{CD55044E-16AA-4D5D-86A2-C74D8CAAC8B0}"/>
                  </a:ext>
                </a:extLst>
              </p14:cNvPr>
              <p14:cNvContentPartPr/>
              <p14:nvPr/>
            </p14:nvContentPartPr>
            <p14:xfrm>
              <a:off x="10560000" y="1764067"/>
              <a:ext cx="208080" cy="144000"/>
            </p14:xfrm>
          </p:contentPart>
        </mc:Choice>
        <mc:Fallback>
          <p:pic>
            <p:nvPicPr>
              <p:cNvPr id="38" name="Freihand 37">
                <a:extLst>
                  <a:ext uri="{FF2B5EF4-FFF2-40B4-BE49-F238E27FC236}">
                    <a16:creationId xmlns:a16="http://schemas.microsoft.com/office/drawing/2014/main" id="{CD55044E-16AA-4D5D-86A2-C74D8CAAC8B0}"/>
                  </a:ext>
                </a:extLst>
              </p:cNvPr>
              <p:cNvPicPr/>
              <p:nvPr/>
            </p:nvPicPr>
            <p:blipFill>
              <a:blip r:embed="rId51"/>
              <a:stretch>
                <a:fillRect/>
              </a:stretch>
            </p:blipFill>
            <p:spPr>
              <a:xfrm>
                <a:off x="10555680" y="1759747"/>
                <a:ext cx="2167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9" name="Freihand 38">
                <a:extLst>
                  <a:ext uri="{FF2B5EF4-FFF2-40B4-BE49-F238E27FC236}">
                    <a16:creationId xmlns:a16="http://schemas.microsoft.com/office/drawing/2014/main" id="{992B2789-978B-4A37-9BFA-08ECAB77C91B}"/>
                  </a:ext>
                </a:extLst>
              </p14:cNvPr>
              <p14:cNvContentPartPr/>
              <p14:nvPr/>
            </p14:nvContentPartPr>
            <p14:xfrm>
              <a:off x="10754760" y="1755427"/>
              <a:ext cx="258840" cy="156600"/>
            </p14:xfrm>
          </p:contentPart>
        </mc:Choice>
        <mc:Fallback>
          <p:pic>
            <p:nvPicPr>
              <p:cNvPr id="39" name="Freihand 38">
                <a:extLst>
                  <a:ext uri="{FF2B5EF4-FFF2-40B4-BE49-F238E27FC236}">
                    <a16:creationId xmlns:a16="http://schemas.microsoft.com/office/drawing/2014/main" id="{992B2789-978B-4A37-9BFA-08ECAB77C91B}"/>
                  </a:ext>
                </a:extLst>
              </p:cNvPr>
              <p:cNvPicPr/>
              <p:nvPr/>
            </p:nvPicPr>
            <p:blipFill>
              <a:blip r:embed="rId53"/>
              <a:stretch>
                <a:fillRect/>
              </a:stretch>
            </p:blipFill>
            <p:spPr>
              <a:xfrm>
                <a:off x="10750440" y="1751107"/>
                <a:ext cx="26748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40" name="Freihand 39">
                <a:extLst>
                  <a:ext uri="{FF2B5EF4-FFF2-40B4-BE49-F238E27FC236}">
                    <a16:creationId xmlns:a16="http://schemas.microsoft.com/office/drawing/2014/main" id="{7352D75B-A56B-46D8-A578-713659A0BC58}"/>
                  </a:ext>
                </a:extLst>
              </p14:cNvPr>
              <p14:cNvContentPartPr/>
              <p14:nvPr/>
            </p14:nvContentPartPr>
            <p14:xfrm>
              <a:off x="8585760" y="2202547"/>
              <a:ext cx="178920" cy="221040"/>
            </p14:xfrm>
          </p:contentPart>
        </mc:Choice>
        <mc:Fallback>
          <p:pic>
            <p:nvPicPr>
              <p:cNvPr id="40" name="Freihand 39">
                <a:extLst>
                  <a:ext uri="{FF2B5EF4-FFF2-40B4-BE49-F238E27FC236}">
                    <a16:creationId xmlns:a16="http://schemas.microsoft.com/office/drawing/2014/main" id="{7352D75B-A56B-46D8-A578-713659A0BC58}"/>
                  </a:ext>
                </a:extLst>
              </p:cNvPr>
              <p:cNvPicPr/>
              <p:nvPr/>
            </p:nvPicPr>
            <p:blipFill>
              <a:blip r:embed="rId55"/>
              <a:stretch>
                <a:fillRect/>
              </a:stretch>
            </p:blipFill>
            <p:spPr>
              <a:xfrm>
                <a:off x="8581440" y="2198227"/>
                <a:ext cx="187560" cy="22968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41" name="Freihand 40">
                <a:extLst>
                  <a:ext uri="{FF2B5EF4-FFF2-40B4-BE49-F238E27FC236}">
                    <a16:creationId xmlns:a16="http://schemas.microsoft.com/office/drawing/2014/main" id="{1D40ADDB-964C-4AD1-AF51-4168EE0AD8BE}"/>
                  </a:ext>
                </a:extLst>
              </p14:cNvPr>
              <p14:cNvContentPartPr/>
              <p14:nvPr/>
            </p14:nvContentPartPr>
            <p14:xfrm>
              <a:off x="8780880" y="2303707"/>
              <a:ext cx="126000" cy="75960"/>
            </p14:xfrm>
          </p:contentPart>
        </mc:Choice>
        <mc:Fallback>
          <p:pic>
            <p:nvPicPr>
              <p:cNvPr id="41" name="Freihand 40">
                <a:extLst>
                  <a:ext uri="{FF2B5EF4-FFF2-40B4-BE49-F238E27FC236}">
                    <a16:creationId xmlns:a16="http://schemas.microsoft.com/office/drawing/2014/main" id="{1D40ADDB-964C-4AD1-AF51-4168EE0AD8BE}"/>
                  </a:ext>
                </a:extLst>
              </p:cNvPr>
              <p:cNvPicPr/>
              <p:nvPr/>
            </p:nvPicPr>
            <p:blipFill>
              <a:blip r:embed="rId57"/>
              <a:stretch>
                <a:fillRect/>
              </a:stretch>
            </p:blipFill>
            <p:spPr>
              <a:xfrm>
                <a:off x="8776560" y="2299387"/>
                <a:ext cx="1346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42" name="Freihand 41">
                <a:extLst>
                  <a:ext uri="{FF2B5EF4-FFF2-40B4-BE49-F238E27FC236}">
                    <a16:creationId xmlns:a16="http://schemas.microsoft.com/office/drawing/2014/main" id="{2ABB376C-8225-48AF-B35C-D69042A1425D}"/>
                  </a:ext>
                </a:extLst>
              </p14:cNvPr>
              <p14:cNvContentPartPr/>
              <p14:nvPr/>
            </p14:nvContentPartPr>
            <p14:xfrm>
              <a:off x="8901840" y="2189227"/>
              <a:ext cx="90720" cy="191160"/>
            </p14:xfrm>
          </p:contentPart>
        </mc:Choice>
        <mc:Fallback>
          <p:pic>
            <p:nvPicPr>
              <p:cNvPr id="42" name="Freihand 41">
                <a:extLst>
                  <a:ext uri="{FF2B5EF4-FFF2-40B4-BE49-F238E27FC236}">
                    <a16:creationId xmlns:a16="http://schemas.microsoft.com/office/drawing/2014/main" id="{2ABB376C-8225-48AF-B35C-D69042A1425D}"/>
                  </a:ext>
                </a:extLst>
              </p:cNvPr>
              <p:cNvPicPr/>
              <p:nvPr/>
            </p:nvPicPr>
            <p:blipFill>
              <a:blip r:embed="rId59"/>
              <a:stretch>
                <a:fillRect/>
              </a:stretch>
            </p:blipFill>
            <p:spPr>
              <a:xfrm>
                <a:off x="8897520" y="2184907"/>
                <a:ext cx="9936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43" name="Freihand 42">
                <a:extLst>
                  <a:ext uri="{FF2B5EF4-FFF2-40B4-BE49-F238E27FC236}">
                    <a16:creationId xmlns:a16="http://schemas.microsoft.com/office/drawing/2014/main" id="{213869E7-1B95-4F0C-90E0-432CA37238F7}"/>
                  </a:ext>
                </a:extLst>
              </p14:cNvPr>
              <p14:cNvContentPartPr/>
              <p14:nvPr/>
            </p14:nvContentPartPr>
            <p14:xfrm>
              <a:off x="8998320" y="2183827"/>
              <a:ext cx="36720" cy="168120"/>
            </p14:xfrm>
          </p:contentPart>
        </mc:Choice>
        <mc:Fallback>
          <p:pic>
            <p:nvPicPr>
              <p:cNvPr id="43" name="Freihand 42">
                <a:extLst>
                  <a:ext uri="{FF2B5EF4-FFF2-40B4-BE49-F238E27FC236}">
                    <a16:creationId xmlns:a16="http://schemas.microsoft.com/office/drawing/2014/main" id="{213869E7-1B95-4F0C-90E0-432CA37238F7}"/>
                  </a:ext>
                </a:extLst>
              </p:cNvPr>
              <p:cNvPicPr/>
              <p:nvPr/>
            </p:nvPicPr>
            <p:blipFill>
              <a:blip r:embed="rId61"/>
              <a:stretch>
                <a:fillRect/>
              </a:stretch>
            </p:blipFill>
            <p:spPr>
              <a:xfrm>
                <a:off x="8994000" y="2179507"/>
                <a:ext cx="4536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44" name="Freihand 43">
                <a:extLst>
                  <a:ext uri="{FF2B5EF4-FFF2-40B4-BE49-F238E27FC236}">
                    <a16:creationId xmlns:a16="http://schemas.microsoft.com/office/drawing/2014/main" id="{7831DD88-791D-4C5A-8749-031F13142D6F}"/>
                  </a:ext>
                </a:extLst>
              </p14:cNvPr>
              <p14:cNvContentPartPr/>
              <p14:nvPr/>
            </p14:nvContentPartPr>
            <p14:xfrm>
              <a:off x="8976360" y="2212627"/>
              <a:ext cx="203400" cy="135360"/>
            </p14:xfrm>
          </p:contentPart>
        </mc:Choice>
        <mc:Fallback>
          <p:pic>
            <p:nvPicPr>
              <p:cNvPr id="44" name="Freihand 43">
                <a:extLst>
                  <a:ext uri="{FF2B5EF4-FFF2-40B4-BE49-F238E27FC236}">
                    <a16:creationId xmlns:a16="http://schemas.microsoft.com/office/drawing/2014/main" id="{7831DD88-791D-4C5A-8749-031F13142D6F}"/>
                  </a:ext>
                </a:extLst>
              </p:cNvPr>
              <p:cNvPicPr/>
              <p:nvPr/>
            </p:nvPicPr>
            <p:blipFill>
              <a:blip r:embed="rId63"/>
              <a:stretch>
                <a:fillRect/>
              </a:stretch>
            </p:blipFill>
            <p:spPr>
              <a:xfrm>
                <a:off x="8972040" y="2208307"/>
                <a:ext cx="21204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45" name="Freihand 44">
                <a:extLst>
                  <a:ext uri="{FF2B5EF4-FFF2-40B4-BE49-F238E27FC236}">
                    <a16:creationId xmlns:a16="http://schemas.microsoft.com/office/drawing/2014/main" id="{BC2A9E3C-0C67-4308-A52E-51EECC9673F5}"/>
                  </a:ext>
                </a:extLst>
              </p14:cNvPr>
              <p14:cNvContentPartPr/>
              <p14:nvPr/>
            </p14:nvContentPartPr>
            <p14:xfrm>
              <a:off x="8817600" y="2171947"/>
              <a:ext cx="112320" cy="24120"/>
            </p14:xfrm>
          </p:contentPart>
        </mc:Choice>
        <mc:Fallback>
          <p:pic>
            <p:nvPicPr>
              <p:cNvPr id="45" name="Freihand 44">
                <a:extLst>
                  <a:ext uri="{FF2B5EF4-FFF2-40B4-BE49-F238E27FC236}">
                    <a16:creationId xmlns:a16="http://schemas.microsoft.com/office/drawing/2014/main" id="{BC2A9E3C-0C67-4308-A52E-51EECC9673F5}"/>
                  </a:ext>
                </a:extLst>
              </p:cNvPr>
              <p:cNvPicPr/>
              <p:nvPr/>
            </p:nvPicPr>
            <p:blipFill>
              <a:blip r:embed="rId65"/>
              <a:stretch>
                <a:fillRect/>
              </a:stretch>
            </p:blipFill>
            <p:spPr>
              <a:xfrm>
                <a:off x="8813280" y="2167627"/>
                <a:ext cx="12096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48" name="Freihand 47">
                <a:extLst>
                  <a:ext uri="{FF2B5EF4-FFF2-40B4-BE49-F238E27FC236}">
                    <a16:creationId xmlns:a16="http://schemas.microsoft.com/office/drawing/2014/main" id="{10FA5480-0980-4D50-A1C3-882CE073F0E3}"/>
                  </a:ext>
                </a:extLst>
              </p14:cNvPr>
              <p14:cNvContentPartPr/>
              <p14:nvPr/>
            </p14:nvContentPartPr>
            <p14:xfrm>
              <a:off x="9294600" y="2175187"/>
              <a:ext cx="292320" cy="187560"/>
            </p14:xfrm>
          </p:contentPart>
        </mc:Choice>
        <mc:Fallback>
          <p:pic>
            <p:nvPicPr>
              <p:cNvPr id="48" name="Freihand 47">
                <a:extLst>
                  <a:ext uri="{FF2B5EF4-FFF2-40B4-BE49-F238E27FC236}">
                    <a16:creationId xmlns:a16="http://schemas.microsoft.com/office/drawing/2014/main" id="{10FA5480-0980-4D50-A1C3-882CE073F0E3}"/>
                  </a:ext>
                </a:extLst>
              </p:cNvPr>
              <p:cNvPicPr/>
              <p:nvPr/>
            </p:nvPicPr>
            <p:blipFill>
              <a:blip r:embed="rId67"/>
              <a:stretch>
                <a:fillRect/>
              </a:stretch>
            </p:blipFill>
            <p:spPr>
              <a:xfrm>
                <a:off x="9290280" y="2170867"/>
                <a:ext cx="300960" cy="19620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9" name="Freihand 48">
                <a:extLst>
                  <a:ext uri="{FF2B5EF4-FFF2-40B4-BE49-F238E27FC236}">
                    <a16:creationId xmlns:a16="http://schemas.microsoft.com/office/drawing/2014/main" id="{C9884AE6-A9F0-4A89-AE32-7AEF072836CA}"/>
                  </a:ext>
                </a:extLst>
              </p14:cNvPr>
              <p14:cNvContentPartPr/>
              <p14:nvPr/>
            </p14:nvContentPartPr>
            <p14:xfrm>
              <a:off x="9574680" y="2221267"/>
              <a:ext cx="116280" cy="106920"/>
            </p14:xfrm>
          </p:contentPart>
        </mc:Choice>
        <mc:Fallback>
          <p:pic>
            <p:nvPicPr>
              <p:cNvPr id="49" name="Freihand 48">
                <a:extLst>
                  <a:ext uri="{FF2B5EF4-FFF2-40B4-BE49-F238E27FC236}">
                    <a16:creationId xmlns:a16="http://schemas.microsoft.com/office/drawing/2014/main" id="{C9884AE6-A9F0-4A89-AE32-7AEF072836CA}"/>
                  </a:ext>
                </a:extLst>
              </p:cNvPr>
              <p:cNvPicPr/>
              <p:nvPr/>
            </p:nvPicPr>
            <p:blipFill>
              <a:blip r:embed="rId69"/>
              <a:stretch>
                <a:fillRect/>
              </a:stretch>
            </p:blipFill>
            <p:spPr>
              <a:xfrm>
                <a:off x="9570360" y="2216947"/>
                <a:ext cx="12492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50" name="Freihand 49">
                <a:extLst>
                  <a:ext uri="{FF2B5EF4-FFF2-40B4-BE49-F238E27FC236}">
                    <a16:creationId xmlns:a16="http://schemas.microsoft.com/office/drawing/2014/main" id="{CE807AC2-AC90-496A-83E0-8F812851B2FD}"/>
                  </a:ext>
                </a:extLst>
              </p14:cNvPr>
              <p14:cNvContentPartPr/>
              <p14:nvPr/>
            </p14:nvContentPartPr>
            <p14:xfrm>
              <a:off x="9706080" y="2201827"/>
              <a:ext cx="95400" cy="119880"/>
            </p14:xfrm>
          </p:contentPart>
        </mc:Choice>
        <mc:Fallback>
          <p:pic>
            <p:nvPicPr>
              <p:cNvPr id="50" name="Freihand 49">
                <a:extLst>
                  <a:ext uri="{FF2B5EF4-FFF2-40B4-BE49-F238E27FC236}">
                    <a16:creationId xmlns:a16="http://schemas.microsoft.com/office/drawing/2014/main" id="{CE807AC2-AC90-496A-83E0-8F812851B2FD}"/>
                  </a:ext>
                </a:extLst>
              </p:cNvPr>
              <p:cNvPicPr/>
              <p:nvPr/>
            </p:nvPicPr>
            <p:blipFill>
              <a:blip r:embed="rId71"/>
              <a:stretch>
                <a:fillRect/>
              </a:stretch>
            </p:blipFill>
            <p:spPr>
              <a:xfrm>
                <a:off x="9701760" y="2197507"/>
                <a:ext cx="10404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51" name="Freihand 50">
                <a:extLst>
                  <a:ext uri="{FF2B5EF4-FFF2-40B4-BE49-F238E27FC236}">
                    <a16:creationId xmlns:a16="http://schemas.microsoft.com/office/drawing/2014/main" id="{60191275-5089-4AFF-B32C-F65125B104BD}"/>
                  </a:ext>
                </a:extLst>
              </p14:cNvPr>
              <p14:cNvContentPartPr/>
              <p14:nvPr/>
            </p14:nvContentPartPr>
            <p14:xfrm>
              <a:off x="9851160" y="2168707"/>
              <a:ext cx="121320" cy="92880"/>
            </p14:xfrm>
          </p:contentPart>
        </mc:Choice>
        <mc:Fallback>
          <p:pic>
            <p:nvPicPr>
              <p:cNvPr id="51" name="Freihand 50">
                <a:extLst>
                  <a:ext uri="{FF2B5EF4-FFF2-40B4-BE49-F238E27FC236}">
                    <a16:creationId xmlns:a16="http://schemas.microsoft.com/office/drawing/2014/main" id="{60191275-5089-4AFF-B32C-F65125B104BD}"/>
                  </a:ext>
                </a:extLst>
              </p:cNvPr>
              <p:cNvPicPr/>
              <p:nvPr/>
            </p:nvPicPr>
            <p:blipFill>
              <a:blip r:embed="rId73"/>
              <a:stretch>
                <a:fillRect/>
              </a:stretch>
            </p:blipFill>
            <p:spPr>
              <a:xfrm>
                <a:off x="9846840" y="2164387"/>
                <a:ext cx="1299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52" name="Freihand 51">
                <a:extLst>
                  <a:ext uri="{FF2B5EF4-FFF2-40B4-BE49-F238E27FC236}">
                    <a16:creationId xmlns:a16="http://schemas.microsoft.com/office/drawing/2014/main" id="{853025A2-31B8-4656-99E9-ADD5FD7D3841}"/>
                  </a:ext>
                </a:extLst>
              </p14:cNvPr>
              <p14:cNvContentPartPr/>
              <p14:nvPr/>
            </p14:nvContentPartPr>
            <p14:xfrm>
              <a:off x="9242760" y="2129107"/>
              <a:ext cx="98280" cy="45360"/>
            </p14:xfrm>
          </p:contentPart>
        </mc:Choice>
        <mc:Fallback>
          <p:pic>
            <p:nvPicPr>
              <p:cNvPr id="52" name="Freihand 51">
                <a:extLst>
                  <a:ext uri="{FF2B5EF4-FFF2-40B4-BE49-F238E27FC236}">
                    <a16:creationId xmlns:a16="http://schemas.microsoft.com/office/drawing/2014/main" id="{853025A2-31B8-4656-99E9-ADD5FD7D3841}"/>
                  </a:ext>
                </a:extLst>
              </p:cNvPr>
              <p:cNvPicPr/>
              <p:nvPr/>
            </p:nvPicPr>
            <p:blipFill>
              <a:blip r:embed="rId75"/>
              <a:stretch>
                <a:fillRect/>
              </a:stretch>
            </p:blipFill>
            <p:spPr>
              <a:xfrm>
                <a:off x="9238440" y="2124787"/>
                <a:ext cx="10692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53" name="Freihand 52">
                <a:extLst>
                  <a:ext uri="{FF2B5EF4-FFF2-40B4-BE49-F238E27FC236}">
                    <a16:creationId xmlns:a16="http://schemas.microsoft.com/office/drawing/2014/main" id="{970DFDD4-ADA8-4344-9C78-41B11D7C79B6}"/>
                  </a:ext>
                </a:extLst>
              </p14:cNvPr>
              <p14:cNvContentPartPr/>
              <p14:nvPr/>
            </p14:nvContentPartPr>
            <p14:xfrm>
              <a:off x="10023240" y="2070787"/>
              <a:ext cx="79560" cy="69480"/>
            </p14:xfrm>
          </p:contentPart>
        </mc:Choice>
        <mc:Fallback>
          <p:pic>
            <p:nvPicPr>
              <p:cNvPr id="53" name="Freihand 52">
                <a:extLst>
                  <a:ext uri="{FF2B5EF4-FFF2-40B4-BE49-F238E27FC236}">
                    <a16:creationId xmlns:a16="http://schemas.microsoft.com/office/drawing/2014/main" id="{970DFDD4-ADA8-4344-9C78-41B11D7C79B6}"/>
                  </a:ext>
                </a:extLst>
              </p:cNvPr>
              <p:cNvPicPr/>
              <p:nvPr/>
            </p:nvPicPr>
            <p:blipFill>
              <a:blip r:embed="rId77"/>
              <a:stretch>
                <a:fillRect/>
              </a:stretch>
            </p:blipFill>
            <p:spPr>
              <a:xfrm>
                <a:off x="10018920" y="2066467"/>
                <a:ext cx="882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54" name="Freihand 53">
                <a:extLst>
                  <a:ext uri="{FF2B5EF4-FFF2-40B4-BE49-F238E27FC236}">
                    <a16:creationId xmlns:a16="http://schemas.microsoft.com/office/drawing/2014/main" id="{9C74F147-F751-4FF0-87D8-0600E40C8C15}"/>
                  </a:ext>
                </a:extLst>
              </p14:cNvPr>
              <p14:cNvContentPartPr/>
              <p14:nvPr/>
            </p14:nvContentPartPr>
            <p14:xfrm>
              <a:off x="10226280" y="2169067"/>
              <a:ext cx="93960" cy="213480"/>
            </p14:xfrm>
          </p:contentPart>
        </mc:Choice>
        <mc:Fallback>
          <p:pic>
            <p:nvPicPr>
              <p:cNvPr id="54" name="Freihand 53">
                <a:extLst>
                  <a:ext uri="{FF2B5EF4-FFF2-40B4-BE49-F238E27FC236}">
                    <a16:creationId xmlns:a16="http://schemas.microsoft.com/office/drawing/2014/main" id="{9C74F147-F751-4FF0-87D8-0600E40C8C15}"/>
                  </a:ext>
                </a:extLst>
              </p:cNvPr>
              <p:cNvPicPr/>
              <p:nvPr/>
            </p:nvPicPr>
            <p:blipFill>
              <a:blip r:embed="rId79"/>
              <a:stretch>
                <a:fillRect/>
              </a:stretch>
            </p:blipFill>
            <p:spPr>
              <a:xfrm>
                <a:off x="10221960" y="2164747"/>
                <a:ext cx="102600" cy="2221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55" name="Freihand 54">
                <a:extLst>
                  <a:ext uri="{FF2B5EF4-FFF2-40B4-BE49-F238E27FC236}">
                    <a16:creationId xmlns:a16="http://schemas.microsoft.com/office/drawing/2014/main" id="{6F4D7810-AC35-48DC-B719-8D71CB150F53}"/>
                  </a:ext>
                </a:extLst>
              </p14:cNvPr>
              <p14:cNvContentPartPr/>
              <p14:nvPr/>
            </p14:nvContentPartPr>
            <p14:xfrm>
              <a:off x="10341120" y="2196787"/>
              <a:ext cx="79200" cy="109440"/>
            </p14:xfrm>
          </p:contentPart>
        </mc:Choice>
        <mc:Fallback>
          <p:pic>
            <p:nvPicPr>
              <p:cNvPr id="55" name="Freihand 54">
                <a:extLst>
                  <a:ext uri="{FF2B5EF4-FFF2-40B4-BE49-F238E27FC236}">
                    <a16:creationId xmlns:a16="http://schemas.microsoft.com/office/drawing/2014/main" id="{6F4D7810-AC35-48DC-B719-8D71CB150F53}"/>
                  </a:ext>
                </a:extLst>
              </p:cNvPr>
              <p:cNvPicPr/>
              <p:nvPr/>
            </p:nvPicPr>
            <p:blipFill>
              <a:blip r:embed="rId81"/>
              <a:stretch>
                <a:fillRect/>
              </a:stretch>
            </p:blipFill>
            <p:spPr>
              <a:xfrm>
                <a:off x="10336800" y="2192467"/>
                <a:ext cx="878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56" name="Freihand 55">
                <a:extLst>
                  <a:ext uri="{FF2B5EF4-FFF2-40B4-BE49-F238E27FC236}">
                    <a16:creationId xmlns:a16="http://schemas.microsoft.com/office/drawing/2014/main" id="{C10CD6CE-9B27-43C3-A7B0-0C0F56AA8A3D}"/>
                  </a:ext>
                </a:extLst>
              </p14:cNvPr>
              <p14:cNvContentPartPr/>
              <p14:nvPr/>
            </p14:nvContentPartPr>
            <p14:xfrm>
              <a:off x="10428240" y="2180947"/>
              <a:ext cx="122760" cy="97560"/>
            </p14:xfrm>
          </p:contentPart>
        </mc:Choice>
        <mc:Fallback>
          <p:pic>
            <p:nvPicPr>
              <p:cNvPr id="56" name="Freihand 55">
                <a:extLst>
                  <a:ext uri="{FF2B5EF4-FFF2-40B4-BE49-F238E27FC236}">
                    <a16:creationId xmlns:a16="http://schemas.microsoft.com/office/drawing/2014/main" id="{C10CD6CE-9B27-43C3-A7B0-0C0F56AA8A3D}"/>
                  </a:ext>
                </a:extLst>
              </p:cNvPr>
              <p:cNvPicPr/>
              <p:nvPr/>
            </p:nvPicPr>
            <p:blipFill>
              <a:blip r:embed="rId83"/>
              <a:stretch>
                <a:fillRect/>
              </a:stretch>
            </p:blipFill>
            <p:spPr>
              <a:xfrm>
                <a:off x="10423920" y="2176627"/>
                <a:ext cx="13140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57" name="Freihand 56">
                <a:extLst>
                  <a:ext uri="{FF2B5EF4-FFF2-40B4-BE49-F238E27FC236}">
                    <a16:creationId xmlns:a16="http://schemas.microsoft.com/office/drawing/2014/main" id="{0B2ECB23-CB6F-40ED-9F2D-9CE665884E14}"/>
                  </a:ext>
                </a:extLst>
              </p14:cNvPr>
              <p14:cNvContentPartPr/>
              <p14:nvPr/>
            </p14:nvContentPartPr>
            <p14:xfrm>
              <a:off x="10558200" y="2111467"/>
              <a:ext cx="225000" cy="141840"/>
            </p14:xfrm>
          </p:contentPart>
        </mc:Choice>
        <mc:Fallback>
          <p:pic>
            <p:nvPicPr>
              <p:cNvPr id="57" name="Freihand 56">
                <a:extLst>
                  <a:ext uri="{FF2B5EF4-FFF2-40B4-BE49-F238E27FC236}">
                    <a16:creationId xmlns:a16="http://schemas.microsoft.com/office/drawing/2014/main" id="{0B2ECB23-CB6F-40ED-9F2D-9CE665884E14}"/>
                  </a:ext>
                </a:extLst>
              </p:cNvPr>
              <p:cNvPicPr/>
              <p:nvPr/>
            </p:nvPicPr>
            <p:blipFill>
              <a:blip r:embed="rId85"/>
              <a:stretch>
                <a:fillRect/>
              </a:stretch>
            </p:blipFill>
            <p:spPr>
              <a:xfrm>
                <a:off x="10553880" y="2107147"/>
                <a:ext cx="2336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58" name="Freihand 57">
                <a:extLst>
                  <a:ext uri="{FF2B5EF4-FFF2-40B4-BE49-F238E27FC236}">
                    <a16:creationId xmlns:a16="http://schemas.microsoft.com/office/drawing/2014/main" id="{AF667A8C-3A66-4C08-AE84-7A15D8ED0737}"/>
                  </a:ext>
                </a:extLst>
              </p14:cNvPr>
              <p14:cNvContentPartPr/>
              <p14:nvPr/>
            </p14:nvContentPartPr>
            <p14:xfrm>
              <a:off x="10820280" y="2139187"/>
              <a:ext cx="136440" cy="119160"/>
            </p14:xfrm>
          </p:contentPart>
        </mc:Choice>
        <mc:Fallback>
          <p:pic>
            <p:nvPicPr>
              <p:cNvPr id="58" name="Freihand 57">
                <a:extLst>
                  <a:ext uri="{FF2B5EF4-FFF2-40B4-BE49-F238E27FC236}">
                    <a16:creationId xmlns:a16="http://schemas.microsoft.com/office/drawing/2014/main" id="{AF667A8C-3A66-4C08-AE84-7A15D8ED0737}"/>
                  </a:ext>
                </a:extLst>
              </p:cNvPr>
              <p:cNvPicPr/>
              <p:nvPr/>
            </p:nvPicPr>
            <p:blipFill>
              <a:blip r:embed="rId87"/>
              <a:stretch>
                <a:fillRect/>
              </a:stretch>
            </p:blipFill>
            <p:spPr>
              <a:xfrm>
                <a:off x="10815960" y="2134867"/>
                <a:ext cx="14508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59" name="Freihand 58">
                <a:extLst>
                  <a:ext uri="{FF2B5EF4-FFF2-40B4-BE49-F238E27FC236}">
                    <a16:creationId xmlns:a16="http://schemas.microsoft.com/office/drawing/2014/main" id="{518C560A-DBE8-4CDB-A573-D8342CB71093}"/>
                  </a:ext>
                </a:extLst>
              </p14:cNvPr>
              <p14:cNvContentPartPr/>
              <p14:nvPr/>
            </p14:nvContentPartPr>
            <p14:xfrm>
              <a:off x="10817760" y="2172307"/>
              <a:ext cx="158760" cy="24120"/>
            </p14:xfrm>
          </p:contentPart>
        </mc:Choice>
        <mc:Fallback>
          <p:pic>
            <p:nvPicPr>
              <p:cNvPr id="59" name="Freihand 58">
                <a:extLst>
                  <a:ext uri="{FF2B5EF4-FFF2-40B4-BE49-F238E27FC236}">
                    <a16:creationId xmlns:a16="http://schemas.microsoft.com/office/drawing/2014/main" id="{518C560A-DBE8-4CDB-A573-D8342CB71093}"/>
                  </a:ext>
                </a:extLst>
              </p:cNvPr>
              <p:cNvPicPr/>
              <p:nvPr/>
            </p:nvPicPr>
            <p:blipFill>
              <a:blip r:embed="rId89"/>
              <a:stretch>
                <a:fillRect/>
              </a:stretch>
            </p:blipFill>
            <p:spPr>
              <a:xfrm>
                <a:off x="10813440" y="2167987"/>
                <a:ext cx="1674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60" name="Freihand 59">
                <a:extLst>
                  <a:ext uri="{FF2B5EF4-FFF2-40B4-BE49-F238E27FC236}">
                    <a16:creationId xmlns:a16="http://schemas.microsoft.com/office/drawing/2014/main" id="{CAF52FC6-CA72-4828-B8C7-18CB15899ADF}"/>
                  </a:ext>
                </a:extLst>
              </p14:cNvPr>
              <p14:cNvContentPartPr/>
              <p14:nvPr/>
            </p14:nvContentPartPr>
            <p14:xfrm>
              <a:off x="10981920" y="2157187"/>
              <a:ext cx="21960" cy="70560"/>
            </p14:xfrm>
          </p:contentPart>
        </mc:Choice>
        <mc:Fallback>
          <p:pic>
            <p:nvPicPr>
              <p:cNvPr id="60" name="Freihand 59">
                <a:extLst>
                  <a:ext uri="{FF2B5EF4-FFF2-40B4-BE49-F238E27FC236}">
                    <a16:creationId xmlns:a16="http://schemas.microsoft.com/office/drawing/2014/main" id="{CAF52FC6-CA72-4828-B8C7-18CB15899ADF}"/>
                  </a:ext>
                </a:extLst>
              </p:cNvPr>
              <p:cNvPicPr/>
              <p:nvPr/>
            </p:nvPicPr>
            <p:blipFill>
              <a:blip r:embed="rId91"/>
              <a:stretch>
                <a:fillRect/>
              </a:stretch>
            </p:blipFill>
            <p:spPr>
              <a:xfrm>
                <a:off x="10977600" y="2152867"/>
                <a:ext cx="3060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61" name="Freihand 60">
                <a:extLst>
                  <a:ext uri="{FF2B5EF4-FFF2-40B4-BE49-F238E27FC236}">
                    <a16:creationId xmlns:a16="http://schemas.microsoft.com/office/drawing/2014/main" id="{A27BFF9B-8E44-4D99-B9BA-F4CCD9D13B61}"/>
                  </a:ext>
                </a:extLst>
              </p14:cNvPr>
              <p14:cNvContentPartPr/>
              <p14:nvPr/>
            </p14:nvContentPartPr>
            <p14:xfrm>
              <a:off x="11000280" y="2104627"/>
              <a:ext cx="378720" cy="96840"/>
            </p14:xfrm>
          </p:contentPart>
        </mc:Choice>
        <mc:Fallback>
          <p:pic>
            <p:nvPicPr>
              <p:cNvPr id="61" name="Freihand 60">
                <a:extLst>
                  <a:ext uri="{FF2B5EF4-FFF2-40B4-BE49-F238E27FC236}">
                    <a16:creationId xmlns:a16="http://schemas.microsoft.com/office/drawing/2014/main" id="{A27BFF9B-8E44-4D99-B9BA-F4CCD9D13B61}"/>
                  </a:ext>
                </a:extLst>
              </p:cNvPr>
              <p:cNvPicPr/>
              <p:nvPr/>
            </p:nvPicPr>
            <p:blipFill>
              <a:blip r:embed="rId93"/>
              <a:stretch>
                <a:fillRect/>
              </a:stretch>
            </p:blipFill>
            <p:spPr>
              <a:xfrm>
                <a:off x="10995960" y="2100307"/>
                <a:ext cx="38736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62" name="Freihand 61">
                <a:extLst>
                  <a:ext uri="{FF2B5EF4-FFF2-40B4-BE49-F238E27FC236}">
                    <a16:creationId xmlns:a16="http://schemas.microsoft.com/office/drawing/2014/main" id="{E04B9CDC-0E76-4D47-9900-89CDC4A1D83A}"/>
                  </a:ext>
                </a:extLst>
              </p14:cNvPr>
              <p14:cNvContentPartPr/>
              <p14:nvPr/>
            </p14:nvContentPartPr>
            <p14:xfrm>
              <a:off x="11341560" y="2056387"/>
              <a:ext cx="360" cy="360"/>
            </p14:xfrm>
          </p:contentPart>
        </mc:Choice>
        <mc:Fallback>
          <p:pic>
            <p:nvPicPr>
              <p:cNvPr id="62" name="Freihand 61">
                <a:extLst>
                  <a:ext uri="{FF2B5EF4-FFF2-40B4-BE49-F238E27FC236}">
                    <a16:creationId xmlns:a16="http://schemas.microsoft.com/office/drawing/2014/main" id="{E04B9CDC-0E76-4D47-9900-89CDC4A1D83A}"/>
                  </a:ext>
                </a:extLst>
              </p:cNvPr>
              <p:cNvPicPr/>
              <p:nvPr/>
            </p:nvPicPr>
            <p:blipFill>
              <a:blip r:embed="rId95"/>
              <a:stretch>
                <a:fillRect/>
              </a:stretch>
            </p:blipFill>
            <p:spPr>
              <a:xfrm>
                <a:off x="11337240" y="20520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63" name="Freihand 62">
                <a:extLst>
                  <a:ext uri="{FF2B5EF4-FFF2-40B4-BE49-F238E27FC236}">
                    <a16:creationId xmlns:a16="http://schemas.microsoft.com/office/drawing/2014/main" id="{9580580F-2DE4-4923-A69D-81414CB5CA63}"/>
                  </a:ext>
                </a:extLst>
              </p14:cNvPr>
              <p14:cNvContentPartPr/>
              <p14:nvPr/>
            </p14:nvContentPartPr>
            <p14:xfrm>
              <a:off x="11458200" y="1994467"/>
              <a:ext cx="265680" cy="185760"/>
            </p14:xfrm>
          </p:contentPart>
        </mc:Choice>
        <mc:Fallback>
          <p:pic>
            <p:nvPicPr>
              <p:cNvPr id="63" name="Freihand 62">
                <a:extLst>
                  <a:ext uri="{FF2B5EF4-FFF2-40B4-BE49-F238E27FC236}">
                    <a16:creationId xmlns:a16="http://schemas.microsoft.com/office/drawing/2014/main" id="{9580580F-2DE4-4923-A69D-81414CB5CA63}"/>
                  </a:ext>
                </a:extLst>
              </p:cNvPr>
              <p:cNvPicPr/>
              <p:nvPr/>
            </p:nvPicPr>
            <p:blipFill>
              <a:blip r:embed="rId97"/>
              <a:stretch>
                <a:fillRect/>
              </a:stretch>
            </p:blipFill>
            <p:spPr>
              <a:xfrm>
                <a:off x="11453880" y="1990147"/>
                <a:ext cx="27432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64" name="Freihand 63">
                <a:extLst>
                  <a:ext uri="{FF2B5EF4-FFF2-40B4-BE49-F238E27FC236}">
                    <a16:creationId xmlns:a16="http://schemas.microsoft.com/office/drawing/2014/main" id="{F1C17CE5-88E8-41BA-B6E6-9D033DA556CC}"/>
                  </a:ext>
                </a:extLst>
              </p14:cNvPr>
              <p14:cNvContentPartPr/>
              <p14:nvPr/>
            </p14:nvContentPartPr>
            <p14:xfrm>
              <a:off x="11699040" y="2052787"/>
              <a:ext cx="130680" cy="127440"/>
            </p14:xfrm>
          </p:contentPart>
        </mc:Choice>
        <mc:Fallback>
          <p:pic>
            <p:nvPicPr>
              <p:cNvPr id="64" name="Freihand 63">
                <a:extLst>
                  <a:ext uri="{FF2B5EF4-FFF2-40B4-BE49-F238E27FC236}">
                    <a16:creationId xmlns:a16="http://schemas.microsoft.com/office/drawing/2014/main" id="{F1C17CE5-88E8-41BA-B6E6-9D033DA556CC}"/>
                  </a:ext>
                </a:extLst>
              </p:cNvPr>
              <p:cNvPicPr/>
              <p:nvPr/>
            </p:nvPicPr>
            <p:blipFill>
              <a:blip r:embed="rId99"/>
              <a:stretch>
                <a:fillRect/>
              </a:stretch>
            </p:blipFill>
            <p:spPr>
              <a:xfrm>
                <a:off x="11694720" y="2048467"/>
                <a:ext cx="13932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65" name="Freihand 64">
                <a:extLst>
                  <a:ext uri="{FF2B5EF4-FFF2-40B4-BE49-F238E27FC236}">
                    <a16:creationId xmlns:a16="http://schemas.microsoft.com/office/drawing/2014/main" id="{EBACD005-7D9F-4622-9B36-F5C56E4A6559}"/>
                  </a:ext>
                </a:extLst>
              </p14:cNvPr>
              <p14:cNvContentPartPr/>
              <p14:nvPr/>
            </p14:nvContentPartPr>
            <p14:xfrm>
              <a:off x="10814520" y="2377147"/>
              <a:ext cx="28440" cy="203400"/>
            </p14:xfrm>
          </p:contentPart>
        </mc:Choice>
        <mc:Fallback>
          <p:pic>
            <p:nvPicPr>
              <p:cNvPr id="65" name="Freihand 64">
                <a:extLst>
                  <a:ext uri="{FF2B5EF4-FFF2-40B4-BE49-F238E27FC236}">
                    <a16:creationId xmlns:a16="http://schemas.microsoft.com/office/drawing/2014/main" id="{EBACD005-7D9F-4622-9B36-F5C56E4A6559}"/>
                  </a:ext>
                </a:extLst>
              </p:cNvPr>
              <p:cNvPicPr/>
              <p:nvPr/>
            </p:nvPicPr>
            <p:blipFill>
              <a:blip r:embed="rId101"/>
              <a:stretch>
                <a:fillRect/>
              </a:stretch>
            </p:blipFill>
            <p:spPr>
              <a:xfrm>
                <a:off x="10810200" y="2372827"/>
                <a:ext cx="37080" cy="2120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66" name="Freihand 65">
                <a:extLst>
                  <a:ext uri="{FF2B5EF4-FFF2-40B4-BE49-F238E27FC236}">
                    <a16:creationId xmlns:a16="http://schemas.microsoft.com/office/drawing/2014/main" id="{2D32E32C-E32D-4879-9FA9-BFC3E7515BCF}"/>
                  </a:ext>
                </a:extLst>
              </p14:cNvPr>
              <p14:cNvContentPartPr/>
              <p14:nvPr/>
            </p14:nvContentPartPr>
            <p14:xfrm>
              <a:off x="10741800" y="2372827"/>
              <a:ext cx="166680" cy="176400"/>
            </p14:xfrm>
          </p:contentPart>
        </mc:Choice>
        <mc:Fallback>
          <p:pic>
            <p:nvPicPr>
              <p:cNvPr id="66" name="Freihand 65">
                <a:extLst>
                  <a:ext uri="{FF2B5EF4-FFF2-40B4-BE49-F238E27FC236}">
                    <a16:creationId xmlns:a16="http://schemas.microsoft.com/office/drawing/2014/main" id="{2D32E32C-E32D-4879-9FA9-BFC3E7515BCF}"/>
                  </a:ext>
                </a:extLst>
              </p:cNvPr>
              <p:cNvPicPr/>
              <p:nvPr/>
            </p:nvPicPr>
            <p:blipFill>
              <a:blip r:embed="rId103"/>
              <a:stretch>
                <a:fillRect/>
              </a:stretch>
            </p:blipFill>
            <p:spPr>
              <a:xfrm>
                <a:off x="10737480" y="2368507"/>
                <a:ext cx="17532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67" name="Freihand 66">
                <a:extLst>
                  <a:ext uri="{FF2B5EF4-FFF2-40B4-BE49-F238E27FC236}">
                    <a16:creationId xmlns:a16="http://schemas.microsoft.com/office/drawing/2014/main" id="{857A1592-BCB7-45A5-A6E9-6BE709F5F13C}"/>
                  </a:ext>
                </a:extLst>
              </p14:cNvPr>
              <p14:cNvContentPartPr/>
              <p14:nvPr/>
            </p14:nvContentPartPr>
            <p14:xfrm>
              <a:off x="10908480" y="2455627"/>
              <a:ext cx="80280" cy="95040"/>
            </p14:xfrm>
          </p:contentPart>
        </mc:Choice>
        <mc:Fallback>
          <p:pic>
            <p:nvPicPr>
              <p:cNvPr id="67" name="Freihand 66">
                <a:extLst>
                  <a:ext uri="{FF2B5EF4-FFF2-40B4-BE49-F238E27FC236}">
                    <a16:creationId xmlns:a16="http://schemas.microsoft.com/office/drawing/2014/main" id="{857A1592-BCB7-45A5-A6E9-6BE709F5F13C}"/>
                  </a:ext>
                </a:extLst>
              </p:cNvPr>
              <p:cNvPicPr/>
              <p:nvPr/>
            </p:nvPicPr>
            <p:blipFill>
              <a:blip r:embed="rId105"/>
              <a:stretch>
                <a:fillRect/>
              </a:stretch>
            </p:blipFill>
            <p:spPr>
              <a:xfrm>
                <a:off x="10904160" y="2451307"/>
                <a:ext cx="889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68" name="Freihand 67">
                <a:extLst>
                  <a:ext uri="{FF2B5EF4-FFF2-40B4-BE49-F238E27FC236}">
                    <a16:creationId xmlns:a16="http://schemas.microsoft.com/office/drawing/2014/main" id="{7F45E5BC-D990-4BDD-A408-F15DCA1307EA}"/>
                  </a:ext>
                </a:extLst>
              </p14:cNvPr>
              <p14:cNvContentPartPr/>
              <p14:nvPr/>
            </p14:nvContentPartPr>
            <p14:xfrm>
              <a:off x="11014680" y="2370667"/>
              <a:ext cx="85320" cy="170280"/>
            </p14:xfrm>
          </p:contentPart>
        </mc:Choice>
        <mc:Fallback>
          <p:pic>
            <p:nvPicPr>
              <p:cNvPr id="68" name="Freihand 67">
                <a:extLst>
                  <a:ext uri="{FF2B5EF4-FFF2-40B4-BE49-F238E27FC236}">
                    <a16:creationId xmlns:a16="http://schemas.microsoft.com/office/drawing/2014/main" id="{7F45E5BC-D990-4BDD-A408-F15DCA1307EA}"/>
                  </a:ext>
                </a:extLst>
              </p:cNvPr>
              <p:cNvPicPr/>
              <p:nvPr/>
            </p:nvPicPr>
            <p:blipFill>
              <a:blip r:embed="rId107"/>
              <a:stretch>
                <a:fillRect/>
              </a:stretch>
            </p:blipFill>
            <p:spPr>
              <a:xfrm>
                <a:off x="11010360" y="2366347"/>
                <a:ext cx="9396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69" name="Freihand 68">
                <a:extLst>
                  <a:ext uri="{FF2B5EF4-FFF2-40B4-BE49-F238E27FC236}">
                    <a16:creationId xmlns:a16="http://schemas.microsoft.com/office/drawing/2014/main" id="{93A72626-7E12-4FD8-A233-B9243D04B629}"/>
                  </a:ext>
                </a:extLst>
              </p14:cNvPr>
              <p14:cNvContentPartPr/>
              <p14:nvPr/>
            </p14:nvContentPartPr>
            <p14:xfrm>
              <a:off x="11113680" y="2444827"/>
              <a:ext cx="191880" cy="48240"/>
            </p14:xfrm>
          </p:contentPart>
        </mc:Choice>
        <mc:Fallback>
          <p:pic>
            <p:nvPicPr>
              <p:cNvPr id="69" name="Freihand 68">
                <a:extLst>
                  <a:ext uri="{FF2B5EF4-FFF2-40B4-BE49-F238E27FC236}">
                    <a16:creationId xmlns:a16="http://schemas.microsoft.com/office/drawing/2014/main" id="{93A72626-7E12-4FD8-A233-B9243D04B629}"/>
                  </a:ext>
                </a:extLst>
              </p:cNvPr>
              <p:cNvPicPr/>
              <p:nvPr/>
            </p:nvPicPr>
            <p:blipFill>
              <a:blip r:embed="rId109"/>
              <a:stretch>
                <a:fillRect/>
              </a:stretch>
            </p:blipFill>
            <p:spPr>
              <a:xfrm>
                <a:off x="11109360" y="2440507"/>
                <a:ext cx="20052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0" name="Freihand 69">
                <a:extLst>
                  <a:ext uri="{FF2B5EF4-FFF2-40B4-BE49-F238E27FC236}">
                    <a16:creationId xmlns:a16="http://schemas.microsoft.com/office/drawing/2014/main" id="{9267E53B-2E4B-4A81-B406-4E433F93A39C}"/>
                  </a:ext>
                </a:extLst>
              </p14:cNvPr>
              <p14:cNvContentPartPr/>
              <p14:nvPr/>
            </p14:nvContentPartPr>
            <p14:xfrm>
              <a:off x="11295480" y="2385787"/>
              <a:ext cx="42120" cy="13680"/>
            </p14:xfrm>
          </p:contentPart>
        </mc:Choice>
        <mc:Fallback>
          <p:pic>
            <p:nvPicPr>
              <p:cNvPr id="70" name="Freihand 69">
                <a:extLst>
                  <a:ext uri="{FF2B5EF4-FFF2-40B4-BE49-F238E27FC236}">
                    <a16:creationId xmlns:a16="http://schemas.microsoft.com/office/drawing/2014/main" id="{9267E53B-2E4B-4A81-B406-4E433F93A39C}"/>
                  </a:ext>
                </a:extLst>
              </p:cNvPr>
              <p:cNvPicPr/>
              <p:nvPr/>
            </p:nvPicPr>
            <p:blipFill>
              <a:blip r:embed="rId111"/>
              <a:stretch>
                <a:fillRect/>
              </a:stretch>
            </p:blipFill>
            <p:spPr>
              <a:xfrm>
                <a:off x="11291160" y="2381467"/>
                <a:ext cx="507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1" name="Freihand 70">
                <a:extLst>
                  <a:ext uri="{FF2B5EF4-FFF2-40B4-BE49-F238E27FC236}">
                    <a16:creationId xmlns:a16="http://schemas.microsoft.com/office/drawing/2014/main" id="{5DA0DBDD-BB18-4D63-A15A-9C6E1EF1C287}"/>
                  </a:ext>
                </a:extLst>
              </p14:cNvPr>
              <p14:cNvContentPartPr/>
              <p14:nvPr/>
            </p14:nvContentPartPr>
            <p14:xfrm>
              <a:off x="11342640" y="2399467"/>
              <a:ext cx="63720" cy="90360"/>
            </p14:xfrm>
          </p:contentPart>
        </mc:Choice>
        <mc:Fallback>
          <p:pic>
            <p:nvPicPr>
              <p:cNvPr id="71" name="Freihand 70">
                <a:extLst>
                  <a:ext uri="{FF2B5EF4-FFF2-40B4-BE49-F238E27FC236}">
                    <a16:creationId xmlns:a16="http://schemas.microsoft.com/office/drawing/2014/main" id="{5DA0DBDD-BB18-4D63-A15A-9C6E1EF1C287}"/>
                  </a:ext>
                </a:extLst>
              </p:cNvPr>
              <p:cNvPicPr/>
              <p:nvPr/>
            </p:nvPicPr>
            <p:blipFill>
              <a:blip r:embed="rId113"/>
              <a:stretch>
                <a:fillRect/>
              </a:stretch>
            </p:blipFill>
            <p:spPr>
              <a:xfrm>
                <a:off x="11338320" y="2395147"/>
                <a:ext cx="7236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72" name="Freihand 71">
                <a:extLst>
                  <a:ext uri="{FF2B5EF4-FFF2-40B4-BE49-F238E27FC236}">
                    <a16:creationId xmlns:a16="http://schemas.microsoft.com/office/drawing/2014/main" id="{D1D4E369-189D-47FF-9D2C-E820CB95B2DE}"/>
                  </a:ext>
                </a:extLst>
              </p14:cNvPr>
              <p14:cNvContentPartPr/>
              <p14:nvPr/>
            </p14:nvContentPartPr>
            <p14:xfrm>
              <a:off x="11424000" y="2407387"/>
              <a:ext cx="241200" cy="66600"/>
            </p14:xfrm>
          </p:contentPart>
        </mc:Choice>
        <mc:Fallback>
          <p:pic>
            <p:nvPicPr>
              <p:cNvPr id="72" name="Freihand 71">
                <a:extLst>
                  <a:ext uri="{FF2B5EF4-FFF2-40B4-BE49-F238E27FC236}">
                    <a16:creationId xmlns:a16="http://schemas.microsoft.com/office/drawing/2014/main" id="{D1D4E369-189D-47FF-9D2C-E820CB95B2DE}"/>
                  </a:ext>
                </a:extLst>
              </p:cNvPr>
              <p:cNvPicPr/>
              <p:nvPr/>
            </p:nvPicPr>
            <p:blipFill>
              <a:blip r:embed="rId115"/>
              <a:stretch>
                <a:fillRect/>
              </a:stretch>
            </p:blipFill>
            <p:spPr>
              <a:xfrm>
                <a:off x="11419680" y="2403067"/>
                <a:ext cx="2498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346" name="Freihand 345">
                <a:extLst>
                  <a:ext uri="{FF2B5EF4-FFF2-40B4-BE49-F238E27FC236}">
                    <a16:creationId xmlns:a16="http://schemas.microsoft.com/office/drawing/2014/main" id="{254CA5AC-5D2D-4ADE-942C-FC535A23E0E7}"/>
                  </a:ext>
                </a:extLst>
              </p14:cNvPr>
              <p14:cNvContentPartPr/>
              <p14:nvPr/>
            </p14:nvContentPartPr>
            <p14:xfrm>
              <a:off x="446520" y="2143507"/>
              <a:ext cx="6434640" cy="2163240"/>
            </p14:xfrm>
          </p:contentPart>
        </mc:Choice>
        <mc:Fallback>
          <p:pic>
            <p:nvPicPr>
              <p:cNvPr id="346" name="Freihand 345">
                <a:extLst>
                  <a:ext uri="{FF2B5EF4-FFF2-40B4-BE49-F238E27FC236}">
                    <a16:creationId xmlns:a16="http://schemas.microsoft.com/office/drawing/2014/main" id="{254CA5AC-5D2D-4ADE-942C-FC535A23E0E7}"/>
                  </a:ext>
                </a:extLst>
              </p:cNvPr>
              <p:cNvPicPr/>
              <p:nvPr/>
            </p:nvPicPr>
            <p:blipFill>
              <a:blip r:embed="rId117"/>
              <a:stretch>
                <a:fillRect/>
              </a:stretch>
            </p:blipFill>
            <p:spPr>
              <a:xfrm>
                <a:off x="442200" y="2139187"/>
                <a:ext cx="6443280" cy="21718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347" name="Freihand 346">
                <a:extLst>
                  <a:ext uri="{FF2B5EF4-FFF2-40B4-BE49-F238E27FC236}">
                    <a16:creationId xmlns:a16="http://schemas.microsoft.com/office/drawing/2014/main" id="{29299CF2-DBE8-49EC-BC77-724DA86177E2}"/>
                  </a:ext>
                </a:extLst>
              </p14:cNvPr>
              <p14:cNvContentPartPr/>
              <p14:nvPr/>
            </p14:nvContentPartPr>
            <p14:xfrm>
              <a:off x="574680" y="4251667"/>
              <a:ext cx="126360" cy="206280"/>
            </p14:xfrm>
          </p:contentPart>
        </mc:Choice>
        <mc:Fallback>
          <p:pic>
            <p:nvPicPr>
              <p:cNvPr id="347" name="Freihand 346">
                <a:extLst>
                  <a:ext uri="{FF2B5EF4-FFF2-40B4-BE49-F238E27FC236}">
                    <a16:creationId xmlns:a16="http://schemas.microsoft.com/office/drawing/2014/main" id="{29299CF2-DBE8-49EC-BC77-724DA86177E2}"/>
                  </a:ext>
                </a:extLst>
              </p:cNvPr>
              <p:cNvPicPr/>
              <p:nvPr/>
            </p:nvPicPr>
            <p:blipFill>
              <a:blip r:embed="rId119"/>
              <a:stretch>
                <a:fillRect/>
              </a:stretch>
            </p:blipFill>
            <p:spPr>
              <a:xfrm>
                <a:off x="570360" y="4247347"/>
                <a:ext cx="135000" cy="2149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349" name="Freihand 348">
                <a:extLst>
                  <a:ext uri="{FF2B5EF4-FFF2-40B4-BE49-F238E27FC236}">
                    <a16:creationId xmlns:a16="http://schemas.microsoft.com/office/drawing/2014/main" id="{23BDB159-7BBF-4966-83B6-6440AC3B5B9E}"/>
                  </a:ext>
                </a:extLst>
              </p14:cNvPr>
              <p14:cNvContentPartPr/>
              <p14:nvPr/>
            </p14:nvContentPartPr>
            <p14:xfrm>
              <a:off x="858000" y="4337707"/>
              <a:ext cx="24480" cy="111240"/>
            </p14:xfrm>
          </p:contentPart>
        </mc:Choice>
        <mc:Fallback>
          <p:pic>
            <p:nvPicPr>
              <p:cNvPr id="349" name="Freihand 348">
                <a:extLst>
                  <a:ext uri="{FF2B5EF4-FFF2-40B4-BE49-F238E27FC236}">
                    <a16:creationId xmlns:a16="http://schemas.microsoft.com/office/drawing/2014/main" id="{23BDB159-7BBF-4966-83B6-6440AC3B5B9E}"/>
                  </a:ext>
                </a:extLst>
              </p:cNvPr>
              <p:cNvPicPr/>
              <p:nvPr/>
            </p:nvPicPr>
            <p:blipFill>
              <a:blip r:embed="rId121"/>
              <a:stretch>
                <a:fillRect/>
              </a:stretch>
            </p:blipFill>
            <p:spPr>
              <a:xfrm>
                <a:off x="853680" y="4333387"/>
                <a:ext cx="3312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350" name="Freihand 349">
                <a:extLst>
                  <a:ext uri="{FF2B5EF4-FFF2-40B4-BE49-F238E27FC236}">
                    <a16:creationId xmlns:a16="http://schemas.microsoft.com/office/drawing/2014/main" id="{1A03D4BD-FC3E-45CE-BCF0-72B6E6D6BA3A}"/>
                  </a:ext>
                </a:extLst>
              </p14:cNvPr>
              <p14:cNvContentPartPr/>
              <p14:nvPr/>
            </p14:nvContentPartPr>
            <p14:xfrm>
              <a:off x="775920" y="4291627"/>
              <a:ext cx="185760" cy="32400"/>
            </p14:xfrm>
          </p:contentPart>
        </mc:Choice>
        <mc:Fallback>
          <p:pic>
            <p:nvPicPr>
              <p:cNvPr id="350" name="Freihand 349">
                <a:extLst>
                  <a:ext uri="{FF2B5EF4-FFF2-40B4-BE49-F238E27FC236}">
                    <a16:creationId xmlns:a16="http://schemas.microsoft.com/office/drawing/2014/main" id="{1A03D4BD-FC3E-45CE-BCF0-72B6E6D6BA3A}"/>
                  </a:ext>
                </a:extLst>
              </p:cNvPr>
              <p:cNvPicPr/>
              <p:nvPr/>
            </p:nvPicPr>
            <p:blipFill>
              <a:blip r:embed="rId123"/>
              <a:stretch>
                <a:fillRect/>
              </a:stretch>
            </p:blipFill>
            <p:spPr>
              <a:xfrm>
                <a:off x="771600" y="4287307"/>
                <a:ext cx="19440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351" name="Freihand 350">
                <a:extLst>
                  <a:ext uri="{FF2B5EF4-FFF2-40B4-BE49-F238E27FC236}">
                    <a16:creationId xmlns:a16="http://schemas.microsoft.com/office/drawing/2014/main" id="{07262F3E-DE03-4522-8034-A9569760996B}"/>
                  </a:ext>
                </a:extLst>
              </p14:cNvPr>
              <p14:cNvContentPartPr/>
              <p14:nvPr/>
            </p14:nvContentPartPr>
            <p14:xfrm>
              <a:off x="748920" y="4363267"/>
              <a:ext cx="183240" cy="41040"/>
            </p14:xfrm>
          </p:contentPart>
        </mc:Choice>
        <mc:Fallback>
          <p:pic>
            <p:nvPicPr>
              <p:cNvPr id="351" name="Freihand 350">
                <a:extLst>
                  <a:ext uri="{FF2B5EF4-FFF2-40B4-BE49-F238E27FC236}">
                    <a16:creationId xmlns:a16="http://schemas.microsoft.com/office/drawing/2014/main" id="{07262F3E-DE03-4522-8034-A9569760996B}"/>
                  </a:ext>
                </a:extLst>
              </p:cNvPr>
              <p:cNvPicPr/>
              <p:nvPr/>
            </p:nvPicPr>
            <p:blipFill>
              <a:blip r:embed="rId125"/>
              <a:stretch>
                <a:fillRect/>
              </a:stretch>
            </p:blipFill>
            <p:spPr>
              <a:xfrm>
                <a:off x="744600" y="4358947"/>
                <a:ext cx="19188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352" name="Freihand 351">
                <a:extLst>
                  <a:ext uri="{FF2B5EF4-FFF2-40B4-BE49-F238E27FC236}">
                    <a16:creationId xmlns:a16="http://schemas.microsoft.com/office/drawing/2014/main" id="{D02EA30C-6557-4493-AE5D-F0BEB5C30036}"/>
                  </a:ext>
                </a:extLst>
              </p14:cNvPr>
              <p14:cNvContentPartPr/>
              <p14:nvPr/>
            </p14:nvContentPartPr>
            <p14:xfrm>
              <a:off x="987240" y="4362547"/>
              <a:ext cx="244800" cy="108360"/>
            </p14:xfrm>
          </p:contentPart>
        </mc:Choice>
        <mc:Fallback>
          <p:pic>
            <p:nvPicPr>
              <p:cNvPr id="352" name="Freihand 351">
                <a:extLst>
                  <a:ext uri="{FF2B5EF4-FFF2-40B4-BE49-F238E27FC236}">
                    <a16:creationId xmlns:a16="http://schemas.microsoft.com/office/drawing/2014/main" id="{D02EA30C-6557-4493-AE5D-F0BEB5C30036}"/>
                  </a:ext>
                </a:extLst>
              </p:cNvPr>
              <p:cNvPicPr/>
              <p:nvPr/>
            </p:nvPicPr>
            <p:blipFill>
              <a:blip r:embed="rId127"/>
              <a:stretch>
                <a:fillRect/>
              </a:stretch>
            </p:blipFill>
            <p:spPr>
              <a:xfrm>
                <a:off x="982920" y="4358227"/>
                <a:ext cx="25344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353" name="Freihand 352">
                <a:extLst>
                  <a:ext uri="{FF2B5EF4-FFF2-40B4-BE49-F238E27FC236}">
                    <a16:creationId xmlns:a16="http://schemas.microsoft.com/office/drawing/2014/main" id="{4F2FF33B-34DF-49A5-A649-BC2D6DF5A48F}"/>
                  </a:ext>
                </a:extLst>
              </p14:cNvPr>
              <p14:cNvContentPartPr/>
              <p14:nvPr/>
            </p14:nvContentPartPr>
            <p14:xfrm>
              <a:off x="1237080" y="4283707"/>
              <a:ext cx="75600" cy="151920"/>
            </p14:xfrm>
          </p:contentPart>
        </mc:Choice>
        <mc:Fallback>
          <p:pic>
            <p:nvPicPr>
              <p:cNvPr id="353" name="Freihand 352">
                <a:extLst>
                  <a:ext uri="{FF2B5EF4-FFF2-40B4-BE49-F238E27FC236}">
                    <a16:creationId xmlns:a16="http://schemas.microsoft.com/office/drawing/2014/main" id="{4F2FF33B-34DF-49A5-A649-BC2D6DF5A48F}"/>
                  </a:ext>
                </a:extLst>
              </p:cNvPr>
              <p:cNvPicPr/>
              <p:nvPr/>
            </p:nvPicPr>
            <p:blipFill>
              <a:blip r:embed="rId129"/>
              <a:stretch>
                <a:fillRect/>
              </a:stretch>
            </p:blipFill>
            <p:spPr>
              <a:xfrm>
                <a:off x="1232760" y="4279387"/>
                <a:ext cx="842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354" name="Freihand 353">
                <a:extLst>
                  <a:ext uri="{FF2B5EF4-FFF2-40B4-BE49-F238E27FC236}">
                    <a16:creationId xmlns:a16="http://schemas.microsoft.com/office/drawing/2014/main" id="{BFB524C1-449E-4F09-B490-A88888896B15}"/>
                  </a:ext>
                </a:extLst>
              </p14:cNvPr>
              <p14:cNvContentPartPr/>
              <p14:nvPr/>
            </p14:nvContentPartPr>
            <p14:xfrm>
              <a:off x="1196040" y="4281187"/>
              <a:ext cx="31320" cy="18720"/>
            </p14:xfrm>
          </p:contentPart>
        </mc:Choice>
        <mc:Fallback>
          <p:pic>
            <p:nvPicPr>
              <p:cNvPr id="354" name="Freihand 353">
                <a:extLst>
                  <a:ext uri="{FF2B5EF4-FFF2-40B4-BE49-F238E27FC236}">
                    <a16:creationId xmlns:a16="http://schemas.microsoft.com/office/drawing/2014/main" id="{BFB524C1-449E-4F09-B490-A88888896B15}"/>
                  </a:ext>
                </a:extLst>
              </p:cNvPr>
              <p:cNvPicPr/>
              <p:nvPr/>
            </p:nvPicPr>
            <p:blipFill>
              <a:blip r:embed="rId131"/>
              <a:stretch>
                <a:fillRect/>
              </a:stretch>
            </p:blipFill>
            <p:spPr>
              <a:xfrm>
                <a:off x="1191720" y="4276867"/>
                <a:ext cx="399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355" name="Freihand 354">
                <a:extLst>
                  <a:ext uri="{FF2B5EF4-FFF2-40B4-BE49-F238E27FC236}">
                    <a16:creationId xmlns:a16="http://schemas.microsoft.com/office/drawing/2014/main" id="{F4E99827-B8EB-4522-BB8C-FA176002D939}"/>
                  </a:ext>
                </a:extLst>
              </p14:cNvPr>
              <p14:cNvContentPartPr/>
              <p14:nvPr/>
            </p14:nvContentPartPr>
            <p14:xfrm>
              <a:off x="1349760" y="4364347"/>
              <a:ext cx="130680" cy="69120"/>
            </p14:xfrm>
          </p:contentPart>
        </mc:Choice>
        <mc:Fallback>
          <p:pic>
            <p:nvPicPr>
              <p:cNvPr id="355" name="Freihand 354">
                <a:extLst>
                  <a:ext uri="{FF2B5EF4-FFF2-40B4-BE49-F238E27FC236}">
                    <a16:creationId xmlns:a16="http://schemas.microsoft.com/office/drawing/2014/main" id="{F4E99827-B8EB-4522-BB8C-FA176002D939}"/>
                  </a:ext>
                </a:extLst>
              </p:cNvPr>
              <p:cNvPicPr/>
              <p:nvPr/>
            </p:nvPicPr>
            <p:blipFill>
              <a:blip r:embed="rId133"/>
              <a:stretch>
                <a:fillRect/>
              </a:stretch>
            </p:blipFill>
            <p:spPr>
              <a:xfrm>
                <a:off x="1345440" y="4360027"/>
                <a:ext cx="13932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356" name="Freihand 355">
                <a:extLst>
                  <a:ext uri="{FF2B5EF4-FFF2-40B4-BE49-F238E27FC236}">
                    <a16:creationId xmlns:a16="http://schemas.microsoft.com/office/drawing/2014/main" id="{261938D6-0E14-494A-813A-90A9CA526014}"/>
                  </a:ext>
                </a:extLst>
              </p14:cNvPr>
              <p14:cNvContentPartPr/>
              <p14:nvPr/>
            </p14:nvContentPartPr>
            <p14:xfrm>
              <a:off x="1455960" y="4350307"/>
              <a:ext cx="138960" cy="207000"/>
            </p14:xfrm>
          </p:contentPart>
        </mc:Choice>
        <mc:Fallback>
          <p:pic>
            <p:nvPicPr>
              <p:cNvPr id="356" name="Freihand 355">
                <a:extLst>
                  <a:ext uri="{FF2B5EF4-FFF2-40B4-BE49-F238E27FC236}">
                    <a16:creationId xmlns:a16="http://schemas.microsoft.com/office/drawing/2014/main" id="{261938D6-0E14-494A-813A-90A9CA526014}"/>
                  </a:ext>
                </a:extLst>
              </p:cNvPr>
              <p:cNvPicPr/>
              <p:nvPr/>
            </p:nvPicPr>
            <p:blipFill>
              <a:blip r:embed="rId135"/>
              <a:stretch>
                <a:fillRect/>
              </a:stretch>
            </p:blipFill>
            <p:spPr>
              <a:xfrm>
                <a:off x="1451640" y="4345987"/>
                <a:ext cx="147600" cy="21564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357" name="Freihand 356">
                <a:extLst>
                  <a:ext uri="{FF2B5EF4-FFF2-40B4-BE49-F238E27FC236}">
                    <a16:creationId xmlns:a16="http://schemas.microsoft.com/office/drawing/2014/main" id="{940D5F5B-8C9C-480D-AB45-D02D8BD6A379}"/>
                  </a:ext>
                </a:extLst>
              </p14:cNvPr>
              <p14:cNvContentPartPr/>
              <p14:nvPr/>
            </p14:nvContentPartPr>
            <p14:xfrm>
              <a:off x="1803000" y="4282987"/>
              <a:ext cx="124920" cy="155160"/>
            </p14:xfrm>
          </p:contentPart>
        </mc:Choice>
        <mc:Fallback>
          <p:pic>
            <p:nvPicPr>
              <p:cNvPr id="357" name="Freihand 356">
                <a:extLst>
                  <a:ext uri="{FF2B5EF4-FFF2-40B4-BE49-F238E27FC236}">
                    <a16:creationId xmlns:a16="http://schemas.microsoft.com/office/drawing/2014/main" id="{940D5F5B-8C9C-480D-AB45-D02D8BD6A379}"/>
                  </a:ext>
                </a:extLst>
              </p:cNvPr>
              <p:cNvPicPr/>
              <p:nvPr/>
            </p:nvPicPr>
            <p:blipFill>
              <a:blip r:embed="rId137"/>
              <a:stretch>
                <a:fillRect/>
              </a:stretch>
            </p:blipFill>
            <p:spPr>
              <a:xfrm>
                <a:off x="1798680" y="4278667"/>
                <a:ext cx="133560" cy="16380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358" name="Freihand 357">
                <a:extLst>
                  <a:ext uri="{FF2B5EF4-FFF2-40B4-BE49-F238E27FC236}">
                    <a16:creationId xmlns:a16="http://schemas.microsoft.com/office/drawing/2014/main" id="{18C24175-6BD5-456B-918C-22C22CE12962}"/>
                  </a:ext>
                </a:extLst>
              </p14:cNvPr>
              <p14:cNvContentPartPr/>
              <p14:nvPr/>
            </p14:nvContentPartPr>
            <p14:xfrm>
              <a:off x="1939800" y="4289107"/>
              <a:ext cx="250920" cy="136800"/>
            </p14:xfrm>
          </p:contentPart>
        </mc:Choice>
        <mc:Fallback>
          <p:pic>
            <p:nvPicPr>
              <p:cNvPr id="358" name="Freihand 357">
                <a:extLst>
                  <a:ext uri="{FF2B5EF4-FFF2-40B4-BE49-F238E27FC236}">
                    <a16:creationId xmlns:a16="http://schemas.microsoft.com/office/drawing/2014/main" id="{18C24175-6BD5-456B-918C-22C22CE12962}"/>
                  </a:ext>
                </a:extLst>
              </p:cNvPr>
              <p:cNvPicPr/>
              <p:nvPr/>
            </p:nvPicPr>
            <p:blipFill>
              <a:blip r:embed="rId139"/>
              <a:stretch>
                <a:fillRect/>
              </a:stretch>
            </p:blipFill>
            <p:spPr>
              <a:xfrm>
                <a:off x="1935480" y="4284787"/>
                <a:ext cx="2595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359" name="Freihand 358">
                <a:extLst>
                  <a:ext uri="{FF2B5EF4-FFF2-40B4-BE49-F238E27FC236}">
                    <a16:creationId xmlns:a16="http://schemas.microsoft.com/office/drawing/2014/main" id="{238FA8C3-E693-41D0-9C39-977318822EAC}"/>
                  </a:ext>
                </a:extLst>
              </p14:cNvPr>
              <p14:cNvContentPartPr/>
              <p14:nvPr/>
            </p14:nvContentPartPr>
            <p14:xfrm>
              <a:off x="2285400" y="4361467"/>
              <a:ext cx="217800" cy="70560"/>
            </p14:xfrm>
          </p:contentPart>
        </mc:Choice>
        <mc:Fallback>
          <p:pic>
            <p:nvPicPr>
              <p:cNvPr id="359" name="Freihand 358">
                <a:extLst>
                  <a:ext uri="{FF2B5EF4-FFF2-40B4-BE49-F238E27FC236}">
                    <a16:creationId xmlns:a16="http://schemas.microsoft.com/office/drawing/2014/main" id="{238FA8C3-E693-41D0-9C39-977318822EAC}"/>
                  </a:ext>
                </a:extLst>
              </p:cNvPr>
              <p:cNvPicPr/>
              <p:nvPr/>
            </p:nvPicPr>
            <p:blipFill>
              <a:blip r:embed="rId141"/>
              <a:stretch>
                <a:fillRect/>
              </a:stretch>
            </p:blipFill>
            <p:spPr>
              <a:xfrm>
                <a:off x="2281080" y="4357147"/>
                <a:ext cx="2264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360" name="Freihand 359">
                <a:extLst>
                  <a:ext uri="{FF2B5EF4-FFF2-40B4-BE49-F238E27FC236}">
                    <a16:creationId xmlns:a16="http://schemas.microsoft.com/office/drawing/2014/main" id="{25B85874-5038-4AA2-91E8-7E5B21D1B106}"/>
                  </a:ext>
                </a:extLst>
              </p14:cNvPr>
              <p14:cNvContentPartPr/>
              <p14:nvPr/>
            </p14:nvContentPartPr>
            <p14:xfrm>
              <a:off x="2482320" y="4303867"/>
              <a:ext cx="360" cy="360"/>
            </p14:xfrm>
          </p:contentPart>
        </mc:Choice>
        <mc:Fallback>
          <p:pic>
            <p:nvPicPr>
              <p:cNvPr id="360" name="Freihand 359">
                <a:extLst>
                  <a:ext uri="{FF2B5EF4-FFF2-40B4-BE49-F238E27FC236}">
                    <a16:creationId xmlns:a16="http://schemas.microsoft.com/office/drawing/2014/main" id="{25B85874-5038-4AA2-91E8-7E5B21D1B106}"/>
                  </a:ext>
                </a:extLst>
              </p:cNvPr>
              <p:cNvPicPr/>
              <p:nvPr/>
            </p:nvPicPr>
            <p:blipFill>
              <a:blip r:embed="rId95"/>
              <a:stretch>
                <a:fillRect/>
              </a:stretch>
            </p:blipFill>
            <p:spPr>
              <a:xfrm>
                <a:off x="2478000" y="4299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75" name="Freihand 74">
                <a:extLst>
                  <a:ext uri="{FF2B5EF4-FFF2-40B4-BE49-F238E27FC236}">
                    <a16:creationId xmlns:a16="http://schemas.microsoft.com/office/drawing/2014/main" id="{6760C4C5-64F9-46D8-9FE1-C4430C2F3EAD}"/>
                  </a:ext>
                </a:extLst>
              </p14:cNvPr>
              <p14:cNvContentPartPr/>
              <p14:nvPr/>
            </p14:nvContentPartPr>
            <p14:xfrm>
              <a:off x="6442320" y="2727067"/>
              <a:ext cx="25560" cy="149400"/>
            </p14:xfrm>
          </p:contentPart>
        </mc:Choice>
        <mc:Fallback>
          <p:pic>
            <p:nvPicPr>
              <p:cNvPr id="75" name="Freihand 74">
                <a:extLst>
                  <a:ext uri="{FF2B5EF4-FFF2-40B4-BE49-F238E27FC236}">
                    <a16:creationId xmlns:a16="http://schemas.microsoft.com/office/drawing/2014/main" id="{6760C4C5-64F9-46D8-9FE1-C4430C2F3EAD}"/>
                  </a:ext>
                </a:extLst>
              </p:cNvPr>
              <p:cNvPicPr/>
              <p:nvPr/>
            </p:nvPicPr>
            <p:blipFill>
              <a:blip r:embed="rId144"/>
              <a:stretch>
                <a:fillRect/>
              </a:stretch>
            </p:blipFill>
            <p:spPr>
              <a:xfrm>
                <a:off x="6438000" y="2722747"/>
                <a:ext cx="3420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76" name="Freihand 75">
                <a:extLst>
                  <a:ext uri="{FF2B5EF4-FFF2-40B4-BE49-F238E27FC236}">
                    <a16:creationId xmlns:a16="http://schemas.microsoft.com/office/drawing/2014/main" id="{DEE2A7CB-2DC5-4C7F-AA28-BBF2B9DAFC07}"/>
                  </a:ext>
                </a:extLst>
              </p14:cNvPr>
              <p14:cNvContentPartPr/>
              <p14:nvPr/>
            </p14:nvContentPartPr>
            <p14:xfrm>
              <a:off x="6378600" y="2709787"/>
              <a:ext cx="175680" cy="153720"/>
            </p14:xfrm>
          </p:contentPart>
        </mc:Choice>
        <mc:Fallback>
          <p:pic>
            <p:nvPicPr>
              <p:cNvPr id="76" name="Freihand 75">
                <a:extLst>
                  <a:ext uri="{FF2B5EF4-FFF2-40B4-BE49-F238E27FC236}">
                    <a16:creationId xmlns:a16="http://schemas.microsoft.com/office/drawing/2014/main" id="{DEE2A7CB-2DC5-4C7F-AA28-BBF2B9DAFC07}"/>
                  </a:ext>
                </a:extLst>
              </p:cNvPr>
              <p:cNvPicPr/>
              <p:nvPr/>
            </p:nvPicPr>
            <p:blipFill>
              <a:blip r:embed="rId146"/>
              <a:stretch>
                <a:fillRect/>
              </a:stretch>
            </p:blipFill>
            <p:spPr>
              <a:xfrm>
                <a:off x="6374280" y="2705467"/>
                <a:ext cx="18432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77" name="Freihand 76">
                <a:extLst>
                  <a:ext uri="{FF2B5EF4-FFF2-40B4-BE49-F238E27FC236}">
                    <a16:creationId xmlns:a16="http://schemas.microsoft.com/office/drawing/2014/main" id="{4553D493-488C-4298-BFD7-CF97E6E19C0F}"/>
                  </a:ext>
                </a:extLst>
              </p14:cNvPr>
              <p14:cNvContentPartPr/>
              <p14:nvPr/>
            </p14:nvContentPartPr>
            <p14:xfrm>
              <a:off x="6571560" y="2804827"/>
              <a:ext cx="69840" cy="75600"/>
            </p14:xfrm>
          </p:contentPart>
        </mc:Choice>
        <mc:Fallback>
          <p:pic>
            <p:nvPicPr>
              <p:cNvPr id="77" name="Freihand 76">
                <a:extLst>
                  <a:ext uri="{FF2B5EF4-FFF2-40B4-BE49-F238E27FC236}">
                    <a16:creationId xmlns:a16="http://schemas.microsoft.com/office/drawing/2014/main" id="{4553D493-488C-4298-BFD7-CF97E6E19C0F}"/>
                  </a:ext>
                </a:extLst>
              </p:cNvPr>
              <p:cNvPicPr/>
              <p:nvPr/>
            </p:nvPicPr>
            <p:blipFill>
              <a:blip r:embed="rId148"/>
              <a:stretch>
                <a:fillRect/>
              </a:stretch>
            </p:blipFill>
            <p:spPr>
              <a:xfrm>
                <a:off x="6567240" y="2800507"/>
                <a:ext cx="7848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78" name="Freihand 77">
                <a:extLst>
                  <a:ext uri="{FF2B5EF4-FFF2-40B4-BE49-F238E27FC236}">
                    <a16:creationId xmlns:a16="http://schemas.microsoft.com/office/drawing/2014/main" id="{67EAE06D-7A91-4415-9E28-0D02D3E8C240}"/>
                  </a:ext>
                </a:extLst>
              </p14:cNvPr>
              <p14:cNvContentPartPr/>
              <p14:nvPr/>
            </p14:nvContentPartPr>
            <p14:xfrm>
              <a:off x="6670920" y="2728867"/>
              <a:ext cx="70920" cy="172080"/>
            </p14:xfrm>
          </p:contentPart>
        </mc:Choice>
        <mc:Fallback>
          <p:pic>
            <p:nvPicPr>
              <p:cNvPr id="78" name="Freihand 77">
                <a:extLst>
                  <a:ext uri="{FF2B5EF4-FFF2-40B4-BE49-F238E27FC236}">
                    <a16:creationId xmlns:a16="http://schemas.microsoft.com/office/drawing/2014/main" id="{67EAE06D-7A91-4415-9E28-0D02D3E8C240}"/>
                  </a:ext>
                </a:extLst>
              </p:cNvPr>
              <p:cNvPicPr/>
              <p:nvPr/>
            </p:nvPicPr>
            <p:blipFill>
              <a:blip r:embed="rId150"/>
              <a:stretch>
                <a:fillRect/>
              </a:stretch>
            </p:blipFill>
            <p:spPr>
              <a:xfrm>
                <a:off x="6666600" y="2724547"/>
                <a:ext cx="7956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79" name="Freihand 78">
                <a:extLst>
                  <a:ext uri="{FF2B5EF4-FFF2-40B4-BE49-F238E27FC236}">
                    <a16:creationId xmlns:a16="http://schemas.microsoft.com/office/drawing/2014/main" id="{E8DF245F-04FD-47B2-8823-E83DB71D1DA1}"/>
                  </a:ext>
                </a:extLst>
              </p14:cNvPr>
              <p14:cNvContentPartPr/>
              <p14:nvPr/>
            </p14:nvContentPartPr>
            <p14:xfrm>
              <a:off x="6771360" y="2818867"/>
              <a:ext cx="157680" cy="63360"/>
            </p14:xfrm>
          </p:contentPart>
        </mc:Choice>
        <mc:Fallback>
          <p:pic>
            <p:nvPicPr>
              <p:cNvPr id="79" name="Freihand 78">
                <a:extLst>
                  <a:ext uri="{FF2B5EF4-FFF2-40B4-BE49-F238E27FC236}">
                    <a16:creationId xmlns:a16="http://schemas.microsoft.com/office/drawing/2014/main" id="{E8DF245F-04FD-47B2-8823-E83DB71D1DA1}"/>
                  </a:ext>
                </a:extLst>
              </p:cNvPr>
              <p:cNvPicPr/>
              <p:nvPr/>
            </p:nvPicPr>
            <p:blipFill>
              <a:blip r:embed="rId152"/>
              <a:stretch>
                <a:fillRect/>
              </a:stretch>
            </p:blipFill>
            <p:spPr>
              <a:xfrm>
                <a:off x="6767040" y="2814547"/>
                <a:ext cx="1663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80" name="Freihand 79">
                <a:extLst>
                  <a:ext uri="{FF2B5EF4-FFF2-40B4-BE49-F238E27FC236}">
                    <a16:creationId xmlns:a16="http://schemas.microsoft.com/office/drawing/2014/main" id="{99A88031-3551-4139-9D1C-09D34335A226}"/>
                  </a:ext>
                </a:extLst>
              </p14:cNvPr>
              <p14:cNvContentPartPr/>
              <p14:nvPr/>
            </p14:nvContentPartPr>
            <p14:xfrm>
              <a:off x="6943440" y="2762707"/>
              <a:ext cx="51120" cy="18720"/>
            </p14:xfrm>
          </p:contentPart>
        </mc:Choice>
        <mc:Fallback>
          <p:pic>
            <p:nvPicPr>
              <p:cNvPr id="80" name="Freihand 79">
                <a:extLst>
                  <a:ext uri="{FF2B5EF4-FFF2-40B4-BE49-F238E27FC236}">
                    <a16:creationId xmlns:a16="http://schemas.microsoft.com/office/drawing/2014/main" id="{99A88031-3551-4139-9D1C-09D34335A226}"/>
                  </a:ext>
                </a:extLst>
              </p:cNvPr>
              <p:cNvPicPr/>
              <p:nvPr/>
            </p:nvPicPr>
            <p:blipFill>
              <a:blip r:embed="rId154"/>
              <a:stretch>
                <a:fillRect/>
              </a:stretch>
            </p:blipFill>
            <p:spPr>
              <a:xfrm>
                <a:off x="6939120" y="2758387"/>
                <a:ext cx="597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81" name="Freihand 80">
                <a:extLst>
                  <a:ext uri="{FF2B5EF4-FFF2-40B4-BE49-F238E27FC236}">
                    <a16:creationId xmlns:a16="http://schemas.microsoft.com/office/drawing/2014/main" id="{E884B80F-59EC-410C-BA51-58EFB7BAB29A}"/>
                  </a:ext>
                </a:extLst>
              </p14:cNvPr>
              <p14:cNvContentPartPr/>
              <p14:nvPr/>
            </p14:nvContentPartPr>
            <p14:xfrm>
              <a:off x="6978360" y="2797987"/>
              <a:ext cx="67680" cy="85320"/>
            </p14:xfrm>
          </p:contentPart>
        </mc:Choice>
        <mc:Fallback>
          <p:pic>
            <p:nvPicPr>
              <p:cNvPr id="81" name="Freihand 80">
                <a:extLst>
                  <a:ext uri="{FF2B5EF4-FFF2-40B4-BE49-F238E27FC236}">
                    <a16:creationId xmlns:a16="http://schemas.microsoft.com/office/drawing/2014/main" id="{E884B80F-59EC-410C-BA51-58EFB7BAB29A}"/>
                  </a:ext>
                </a:extLst>
              </p:cNvPr>
              <p:cNvPicPr/>
              <p:nvPr/>
            </p:nvPicPr>
            <p:blipFill>
              <a:blip r:embed="rId156"/>
              <a:stretch>
                <a:fillRect/>
              </a:stretch>
            </p:blipFill>
            <p:spPr>
              <a:xfrm>
                <a:off x="6974040" y="2793667"/>
                <a:ext cx="7632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82" name="Freihand 81">
                <a:extLst>
                  <a:ext uri="{FF2B5EF4-FFF2-40B4-BE49-F238E27FC236}">
                    <a16:creationId xmlns:a16="http://schemas.microsoft.com/office/drawing/2014/main" id="{7DB9F14E-D87A-485E-BCAE-6C52FC46C486}"/>
                  </a:ext>
                </a:extLst>
              </p14:cNvPr>
              <p14:cNvContentPartPr/>
              <p14:nvPr/>
            </p14:nvContentPartPr>
            <p14:xfrm>
              <a:off x="7065480" y="2820667"/>
              <a:ext cx="207000" cy="51840"/>
            </p14:xfrm>
          </p:contentPart>
        </mc:Choice>
        <mc:Fallback>
          <p:pic>
            <p:nvPicPr>
              <p:cNvPr id="82" name="Freihand 81">
                <a:extLst>
                  <a:ext uri="{FF2B5EF4-FFF2-40B4-BE49-F238E27FC236}">
                    <a16:creationId xmlns:a16="http://schemas.microsoft.com/office/drawing/2014/main" id="{7DB9F14E-D87A-485E-BCAE-6C52FC46C486}"/>
                  </a:ext>
                </a:extLst>
              </p:cNvPr>
              <p:cNvPicPr/>
              <p:nvPr/>
            </p:nvPicPr>
            <p:blipFill>
              <a:blip r:embed="rId158"/>
              <a:stretch>
                <a:fillRect/>
              </a:stretch>
            </p:blipFill>
            <p:spPr>
              <a:xfrm>
                <a:off x="7061160" y="2816347"/>
                <a:ext cx="21564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83" name="Freihand 82">
                <a:extLst>
                  <a:ext uri="{FF2B5EF4-FFF2-40B4-BE49-F238E27FC236}">
                    <a16:creationId xmlns:a16="http://schemas.microsoft.com/office/drawing/2014/main" id="{A25D9755-AD8B-44BF-9AA7-24C48D998DE0}"/>
                  </a:ext>
                </a:extLst>
              </p14:cNvPr>
              <p14:cNvContentPartPr/>
              <p14:nvPr/>
            </p14:nvContentPartPr>
            <p14:xfrm>
              <a:off x="7357800" y="2795467"/>
              <a:ext cx="12240" cy="83880"/>
            </p14:xfrm>
          </p:contentPart>
        </mc:Choice>
        <mc:Fallback>
          <p:pic>
            <p:nvPicPr>
              <p:cNvPr id="83" name="Freihand 82">
                <a:extLst>
                  <a:ext uri="{FF2B5EF4-FFF2-40B4-BE49-F238E27FC236}">
                    <a16:creationId xmlns:a16="http://schemas.microsoft.com/office/drawing/2014/main" id="{A25D9755-AD8B-44BF-9AA7-24C48D998DE0}"/>
                  </a:ext>
                </a:extLst>
              </p:cNvPr>
              <p:cNvPicPr/>
              <p:nvPr/>
            </p:nvPicPr>
            <p:blipFill>
              <a:blip r:embed="rId160"/>
              <a:stretch>
                <a:fillRect/>
              </a:stretch>
            </p:blipFill>
            <p:spPr>
              <a:xfrm>
                <a:off x="7353480" y="2791147"/>
                <a:ext cx="208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95" name="Freihand 94">
                <a:extLst>
                  <a:ext uri="{FF2B5EF4-FFF2-40B4-BE49-F238E27FC236}">
                    <a16:creationId xmlns:a16="http://schemas.microsoft.com/office/drawing/2014/main" id="{60DB5688-8BEC-4D17-84E9-773A577A84B7}"/>
                  </a:ext>
                </a:extLst>
              </p14:cNvPr>
              <p14:cNvContentPartPr/>
              <p14:nvPr/>
            </p14:nvContentPartPr>
            <p14:xfrm>
              <a:off x="8966640" y="2700067"/>
              <a:ext cx="129240" cy="110520"/>
            </p14:xfrm>
          </p:contentPart>
        </mc:Choice>
        <mc:Fallback>
          <p:pic>
            <p:nvPicPr>
              <p:cNvPr id="95" name="Freihand 94">
                <a:extLst>
                  <a:ext uri="{FF2B5EF4-FFF2-40B4-BE49-F238E27FC236}">
                    <a16:creationId xmlns:a16="http://schemas.microsoft.com/office/drawing/2014/main" id="{60DB5688-8BEC-4D17-84E9-773A577A84B7}"/>
                  </a:ext>
                </a:extLst>
              </p:cNvPr>
              <p:cNvPicPr/>
              <p:nvPr/>
            </p:nvPicPr>
            <p:blipFill>
              <a:blip r:embed="rId162"/>
              <a:stretch>
                <a:fillRect/>
              </a:stretch>
            </p:blipFill>
            <p:spPr>
              <a:xfrm>
                <a:off x="8962320" y="2695747"/>
                <a:ext cx="13788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96" name="Freihand 95">
                <a:extLst>
                  <a:ext uri="{FF2B5EF4-FFF2-40B4-BE49-F238E27FC236}">
                    <a16:creationId xmlns:a16="http://schemas.microsoft.com/office/drawing/2014/main" id="{43BE1C31-1230-4A96-B463-76D8456EA887}"/>
                  </a:ext>
                </a:extLst>
              </p14:cNvPr>
              <p14:cNvContentPartPr/>
              <p14:nvPr/>
            </p14:nvContentPartPr>
            <p14:xfrm>
              <a:off x="9035760" y="2770987"/>
              <a:ext cx="67680" cy="45360"/>
            </p14:xfrm>
          </p:contentPart>
        </mc:Choice>
        <mc:Fallback>
          <p:pic>
            <p:nvPicPr>
              <p:cNvPr id="96" name="Freihand 95">
                <a:extLst>
                  <a:ext uri="{FF2B5EF4-FFF2-40B4-BE49-F238E27FC236}">
                    <a16:creationId xmlns:a16="http://schemas.microsoft.com/office/drawing/2014/main" id="{43BE1C31-1230-4A96-B463-76D8456EA887}"/>
                  </a:ext>
                </a:extLst>
              </p:cNvPr>
              <p:cNvPicPr/>
              <p:nvPr/>
            </p:nvPicPr>
            <p:blipFill>
              <a:blip r:embed="rId164"/>
              <a:stretch>
                <a:fillRect/>
              </a:stretch>
            </p:blipFill>
            <p:spPr>
              <a:xfrm>
                <a:off x="9031440" y="2766667"/>
                <a:ext cx="7632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97" name="Freihand 96">
                <a:extLst>
                  <a:ext uri="{FF2B5EF4-FFF2-40B4-BE49-F238E27FC236}">
                    <a16:creationId xmlns:a16="http://schemas.microsoft.com/office/drawing/2014/main" id="{C2C8E55C-4411-42BE-81DF-9DC714B199E1}"/>
                  </a:ext>
                </a:extLst>
              </p14:cNvPr>
              <p14:cNvContentPartPr/>
              <p14:nvPr/>
            </p14:nvContentPartPr>
            <p14:xfrm>
              <a:off x="9182280" y="2741827"/>
              <a:ext cx="83520" cy="42480"/>
            </p14:xfrm>
          </p:contentPart>
        </mc:Choice>
        <mc:Fallback>
          <p:pic>
            <p:nvPicPr>
              <p:cNvPr id="97" name="Freihand 96">
                <a:extLst>
                  <a:ext uri="{FF2B5EF4-FFF2-40B4-BE49-F238E27FC236}">
                    <a16:creationId xmlns:a16="http://schemas.microsoft.com/office/drawing/2014/main" id="{C2C8E55C-4411-42BE-81DF-9DC714B199E1}"/>
                  </a:ext>
                </a:extLst>
              </p:cNvPr>
              <p:cNvPicPr/>
              <p:nvPr/>
            </p:nvPicPr>
            <p:blipFill>
              <a:blip r:embed="rId166"/>
              <a:stretch>
                <a:fillRect/>
              </a:stretch>
            </p:blipFill>
            <p:spPr>
              <a:xfrm>
                <a:off x="9177960" y="2737507"/>
                <a:ext cx="9216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98" name="Freihand 97">
                <a:extLst>
                  <a:ext uri="{FF2B5EF4-FFF2-40B4-BE49-F238E27FC236}">
                    <a16:creationId xmlns:a16="http://schemas.microsoft.com/office/drawing/2014/main" id="{31C10BA0-DBE3-480C-AF2E-AF90566738A6}"/>
                  </a:ext>
                </a:extLst>
              </p14:cNvPr>
              <p14:cNvContentPartPr/>
              <p14:nvPr/>
            </p14:nvContentPartPr>
            <p14:xfrm>
              <a:off x="9393240" y="2677747"/>
              <a:ext cx="114480" cy="124200"/>
            </p14:xfrm>
          </p:contentPart>
        </mc:Choice>
        <mc:Fallback>
          <p:pic>
            <p:nvPicPr>
              <p:cNvPr id="98" name="Freihand 97">
                <a:extLst>
                  <a:ext uri="{FF2B5EF4-FFF2-40B4-BE49-F238E27FC236}">
                    <a16:creationId xmlns:a16="http://schemas.microsoft.com/office/drawing/2014/main" id="{31C10BA0-DBE3-480C-AF2E-AF90566738A6}"/>
                  </a:ext>
                </a:extLst>
              </p:cNvPr>
              <p:cNvPicPr/>
              <p:nvPr/>
            </p:nvPicPr>
            <p:blipFill>
              <a:blip r:embed="rId168"/>
              <a:stretch>
                <a:fillRect/>
              </a:stretch>
            </p:blipFill>
            <p:spPr>
              <a:xfrm>
                <a:off x="9388920" y="2673427"/>
                <a:ext cx="1231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99" name="Freihand 98">
                <a:extLst>
                  <a:ext uri="{FF2B5EF4-FFF2-40B4-BE49-F238E27FC236}">
                    <a16:creationId xmlns:a16="http://schemas.microsoft.com/office/drawing/2014/main" id="{1DDB1083-08F7-402A-AC62-2935374CB1A5}"/>
                  </a:ext>
                </a:extLst>
              </p14:cNvPr>
              <p14:cNvContentPartPr/>
              <p14:nvPr/>
            </p14:nvContentPartPr>
            <p14:xfrm>
              <a:off x="9575760" y="2742547"/>
              <a:ext cx="39600" cy="11880"/>
            </p14:xfrm>
          </p:contentPart>
        </mc:Choice>
        <mc:Fallback>
          <p:pic>
            <p:nvPicPr>
              <p:cNvPr id="99" name="Freihand 98">
                <a:extLst>
                  <a:ext uri="{FF2B5EF4-FFF2-40B4-BE49-F238E27FC236}">
                    <a16:creationId xmlns:a16="http://schemas.microsoft.com/office/drawing/2014/main" id="{1DDB1083-08F7-402A-AC62-2935374CB1A5}"/>
                  </a:ext>
                </a:extLst>
              </p:cNvPr>
              <p:cNvPicPr/>
              <p:nvPr/>
            </p:nvPicPr>
            <p:blipFill>
              <a:blip r:embed="rId170"/>
              <a:stretch>
                <a:fillRect/>
              </a:stretch>
            </p:blipFill>
            <p:spPr>
              <a:xfrm>
                <a:off x="9571440" y="2738227"/>
                <a:ext cx="482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03" name="Freihand 102">
                <a:extLst>
                  <a:ext uri="{FF2B5EF4-FFF2-40B4-BE49-F238E27FC236}">
                    <a16:creationId xmlns:a16="http://schemas.microsoft.com/office/drawing/2014/main" id="{B04B31D3-C00C-4028-B383-3999A38E73CD}"/>
                  </a:ext>
                </a:extLst>
              </p14:cNvPr>
              <p14:cNvContentPartPr/>
              <p14:nvPr/>
            </p14:nvContentPartPr>
            <p14:xfrm>
              <a:off x="9671160" y="2655787"/>
              <a:ext cx="159120" cy="142200"/>
            </p14:xfrm>
          </p:contentPart>
        </mc:Choice>
        <mc:Fallback>
          <p:pic>
            <p:nvPicPr>
              <p:cNvPr id="103" name="Freihand 102">
                <a:extLst>
                  <a:ext uri="{FF2B5EF4-FFF2-40B4-BE49-F238E27FC236}">
                    <a16:creationId xmlns:a16="http://schemas.microsoft.com/office/drawing/2014/main" id="{B04B31D3-C00C-4028-B383-3999A38E73CD}"/>
                  </a:ext>
                </a:extLst>
              </p:cNvPr>
              <p:cNvPicPr/>
              <p:nvPr/>
            </p:nvPicPr>
            <p:blipFill>
              <a:blip r:embed="rId172"/>
              <a:stretch>
                <a:fillRect/>
              </a:stretch>
            </p:blipFill>
            <p:spPr>
              <a:xfrm>
                <a:off x="9666840" y="2651467"/>
                <a:ext cx="16776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04" name="Freihand 103">
                <a:extLst>
                  <a:ext uri="{FF2B5EF4-FFF2-40B4-BE49-F238E27FC236}">
                    <a16:creationId xmlns:a16="http://schemas.microsoft.com/office/drawing/2014/main" id="{6A76391F-B7BD-4EED-83FE-FC584459310D}"/>
                  </a:ext>
                </a:extLst>
              </p14:cNvPr>
              <p14:cNvContentPartPr/>
              <p14:nvPr/>
            </p14:nvContentPartPr>
            <p14:xfrm>
              <a:off x="6482640" y="3038467"/>
              <a:ext cx="18000" cy="107280"/>
            </p14:xfrm>
          </p:contentPart>
        </mc:Choice>
        <mc:Fallback>
          <p:pic>
            <p:nvPicPr>
              <p:cNvPr id="104" name="Freihand 103">
                <a:extLst>
                  <a:ext uri="{FF2B5EF4-FFF2-40B4-BE49-F238E27FC236}">
                    <a16:creationId xmlns:a16="http://schemas.microsoft.com/office/drawing/2014/main" id="{6A76391F-B7BD-4EED-83FE-FC584459310D}"/>
                  </a:ext>
                </a:extLst>
              </p:cNvPr>
              <p:cNvPicPr/>
              <p:nvPr/>
            </p:nvPicPr>
            <p:blipFill>
              <a:blip r:embed="rId174"/>
              <a:stretch>
                <a:fillRect/>
              </a:stretch>
            </p:blipFill>
            <p:spPr>
              <a:xfrm>
                <a:off x="6478320" y="3034147"/>
                <a:ext cx="2664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05" name="Freihand 104">
                <a:extLst>
                  <a:ext uri="{FF2B5EF4-FFF2-40B4-BE49-F238E27FC236}">
                    <a16:creationId xmlns:a16="http://schemas.microsoft.com/office/drawing/2014/main" id="{93D4FF58-C3B7-4F3D-80C3-5A530E55B7F8}"/>
                  </a:ext>
                </a:extLst>
              </p14:cNvPr>
              <p14:cNvContentPartPr/>
              <p14:nvPr/>
            </p14:nvContentPartPr>
            <p14:xfrm>
              <a:off x="6411720" y="2995987"/>
              <a:ext cx="168120" cy="3960"/>
            </p14:xfrm>
          </p:contentPart>
        </mc:Choice>
        <mc:Fallback>
          <p:pic>
            <p:nvPicPr>
              <p:cNvPr id="105" name="Freihand 104">
                <a:extLst>
                  <a:ext uri="{FF2B5EF4-FFF2-40B4-BE49-F238E27FC236}">
                    <a16:creationId xmlns:a16="http://schemas.microsoft.com/office/drawing/2014/main" id="{93D4FF58-C3B7-4F3D-80C3-5A530E55B7F8}"/>
                  </a:ext>
                </a:extLst>
              </p:cNvPr>
              <p:cNvPicPr/>
              <p:nvPr/>
            </p:nvPicPr>
            <p:blipFill>
              <a:blip r:embed="rId176"/>
              <a:stretch>
                <a:fillRect/>
              </a:stretch>
            </p:blipFill>
            <p:spPr>
              <a:xfrm>
                <a:off x="6407400" y="2991667"/>
                <a:ext cx="17676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06" name="Freihand 105">
                <a:extLst>
                  <a:ext uri="{FF2B5EF4-FFF2-40B4-BE49-F238E27FC236}">
                    <a16:creationId xmlns:a16="http://schemas.microsoft.com/office/drawing/2014/main" id="{FEC098EE-9363-464B-BBFE-2F0F2C0D4968}"/>
                  </a:ext>
                </a:extLst>
              </p14:cNvPr>
              <p14:cNvContentPartPr/>
              <p14:nvPr/>
            </p14:nvContentPartPr>
            <p14:xfrm>
              <a:off x="6423960" y="3079147"/>
              <a:ext cx="114840" cy="12240"/>
            </p14:xfrm>
          </p:contentPart>
        </mc:Choice>
        <mc:Fallback>
          <p:pic>
            <p:nvPicPr>
              <p:cNvPr id="106" name="Freihand 105">
                <a:extLst>
                  <a:ext uri="{FF2B5EF4-FFF2-40B4-BE49-F238E27FC236}">
                    <a16:creationId xmlns:a16="http://schemas.microsoft.com/office/drawing/2014/main" id="{FEC098EE-9363-464B-BBFE-2F0F2C0D4968}"/>
                  </a:ext>
                </a:extLst>
              </p:cNvPr>
              <p:cNvPicPr/>
              <p:nvPr/>
            </p:nvPicPr>
            <p:blipFill>
              <a:blip r:embed="rId178"/>
              <a:stretch>
                <a:fillRect/>
              </a:stretch>
            </p:blipFill>
            <p:spPr>
              <a:xfrm>
                <a:off x="6419640" y="3074827"/>
                <a:ext cx="12348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07" name="Freihand 106">
                <a:extLst>
                  <a:ext uri="{FF2B5EF4-FFF2-40B4-BE49-F238E27FC236}">
                    <a16:creationId xmlns:a16="http://schemas.microsoft.com/office/drawing/2014/main" id="{2D62A1CD-8388-4B47-979B-E09E9A5F4FD4}"/>
                  </a:ext>
                </a:extLst>
              </p14:cNvPr>
              <p14:cNvContentPartPr/>
              <p14:nvPr/>
            </p14:nvContentPartPr>
            <p14:xfrm>
              <a:off x="6581640" y="3060787"/>
              <a:ext cx="216000" cy="66240"/>
            </p14:xfrm>
          </p:contentPart>
        </mc:Choice>
        <mc:Fallback>
          <p:pic>
            <p:nvPicPr>
              <p:cNvPr id="107" name="Freihand 106">
                <a:extLst>
                  <a:ext uri="{FF2B5EF4-FFF2-40B4-BE49-F238E27FC236}">
                    <a16:creationId xmlns:a16="http://schemas.microsoft.com/office/drawing/2014/main" id="{2D62A1CD-8388-4B47-979B-E09E9A5F4FD4}"/>
                  </a:ext>
                </a:extLst>
              </p:cNvPr>
              <p:cNvPicPr/>
              <p:nvPr/>
            </p:nvPicPr>
            <p:blipFill>
              <a:blip r:embed="rId180"/>
              <a:stretch>
                <a:fillRect/>
              </a:stretch>
            </p:blipFill>
            <p:spPr>
              <a:xfrm>
                <a:off x="6577320" y="3056467"/>
                <a:ext cx="22464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08" name="Freihand 107">
                <a:extLst>
                  <a:ext uri="{FF2B5EF4-FFF2-40B4-BE49-F238E27FC236}">
                    <a16:creationId xmlns:a16="http://schemas.microsoft.com/office/drawing/2014/main" id="{52E27A85-D870-472D-8D5D-800C3BFABE09}"/>
                  </a:ext>
                </a:extLst>
              </p14:cNvPr>
              <p14:cNvContentPartPr/>
              <p14:nvPr/>
            </p14:nvContentPartPr>
            <p14:xfrm>
              <a:off x="6791520" y="2997427"/>
              <a:ext cx="25920" cy="11880"/>
            </p14:xfrm>
          </p:contentPart>
        </mc:Choice>
        <mc:Fallback>
          <p:pic>
            <p:nvPicPr>
              <p:cNvPr id="108" name="Freihand 107">
                <a:extLst>
                  <a:ext uri="{FF2B5EF4-FFF2-40B4-BE49-F238E27FC236}">
                    <a16:creationId xmlns:a16="http://schemas.microsoft.com/office/drawing/2014/main" id="{52E27A85-D870-472D-8D5D-800C3BFABE09}"/>
                  </a:ext>
                </a:extLst>
              </p:cNvPr>
              <p:cNvPicPr/>
              <p:nvPr/>
            </p:nvPicPr>
            <p:blipFill>
              <a:blip r:embed="rId182"/>
              <a:stretch>
                <a:fillRect/>
              </a:stretch>
            </p:blipFill>
            <p:spPr>
              <a:xfrm>
                <a:off x="6787200" y="2993107"/>
                <a:ext cx="345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09" name="Freihand 108">
                <a:extLst>
                  <a:ext uri="{FF2B5EF4-FFF2-40B4-BE49-F238E27FC236}">
                    <a16:creationId xmlns:a16="http://schemas.microsoft.com/office/drawing/2014/main" id="{4EBCAFB2-1A7C-4F11-B058-C29E76C43B0F}"/>
                  </a:ext>
                </a:extLst>
              </p14:cNvPr>
              <p14:cNvContentPartPr/>
              <p14:nvPr/>
            </p14:nvContentPartPr>
            <p14:xfrm>
              <a:off x="6858120" y="2990227"/>
              <a:ext cx="65880" cy="120240"/>
            </p14:xfrm>
          </p:contentPart>
        </mc:Choice>
        <mc:Fallback>
          <p:pic>
            <p:nvPicPr>
              <p:cNvPr id="109" name="Freihand 108">
                <a:extLst>
                  <a:ext uri="{FF2B5EF4-FFF2-40B4-BE49-F238E27FC236}">
                    <a16:creationId xmlns:a16="http://schemas.microsoft.com/office/drawing/2014/main" id="{4EBCAFB2-1A7C-4F11-B058-C29E76C43B0F}"/>
                  </a:ext>
                </a:extLst>
              </p:cNvPr>
              <p:cNvPicPr/>
              <p:nvPr/>
            </p:nvPicPr>
            <p:blipFill>
              <a:blip r:embed="rId184"/>
              <a:stretch>
                <a:fillRect/>
              </a:stretch>
            </p:blipFill>
            <p:spPr>
              <a:xfrm>
                <a:off x="6853800" y="2985907"/>
                <a:ext cx="7452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10" name="Freihand 109">
                <a:extLst>
                  <a:ext uri="{FF2B5EF4-FFF2-40B4-BE49-F238E27FC236}">
                    <a16:creationId xmlns:a16="http://schemas.microsoft.com/office/drawing/2014/main" id="{8A1AF9B1-BAA8-4DEB-8850-3B7C5D22DA54}"/>
                  </a:ext>
                </a:extLst>
              </p14:cNvPr>
              <p14:cNvContentPartPr/>
              <p14:nvPr/>
            </p14:nvContentPartPr>
            <p14:xfrm>
              <a:off x="6955680" y="3049987"/>
              <a:ext cx="68400" cy="60840"/>
            </p14:xfrm>
          </p:contentPart>
        </mc:Choice>
        <mc:Fallback>
          <p:pic>
            <p:nvPicPr>
              <p:cNvPr id="110" name="Freihand 109">
                <a:extLst>
                  <a:ext uri="{FF2B5EF4-FFF2-40B4-BE49-F238E27FC236}">
                    <a16:creationId xmlns:a16="http://schemas.microsoft.com/office/drawing/2014/main" id="{8A1AF9B1-BAA8-4DEB-8850-3B7C5D22DA54}"/>
                  </a:ext>
                </a:extLst>
              </p:cNvPr>
              <p:cNvPicPr/>
              <p:nvPr/>
            </p:nvPicPr>
            <p:blipFill>
              <a:blip r:embed="rId186"/>
              <a:stretch>
                <a:fillRect/>
              </a:stretch>
            </p:blipFill>
            <p:spPr>
              <a:xfrm>
                <a:off x="6951360" y="3045667"/>
                <a:ext cx="7704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11" name="Freihand 110">
                <a:extLst>
                  <a:ext uri="{FF2B5EF4-FFF2-40B4-BE49-F238E27FC236}">
                    <a16:creationId xmlns:a16="http://schemas.microsoft.com/office/drawing/2014/main" id="{81E50ADB-E8B8-4A1B-93D6-30E9ADD026F9}"/>
                  </a:ext>
                </a:extLst>
              </p14:cNvPr>
              <p14:cNvContentPartPr/>
              <p14:nvPr/>
            </p14:nvContentPartPr>
            <p14:xfrm>
              <a:off x="7080960" y="3061147"/>
              <a:ext cx="149040" cy="159120"/>
            </p14:xfrm>
          </p:contentPart>
        </mc:Choice>
        <mc:Fallback>
          <p:pic>
            <p:nvPicPr>
              <p:cNvPr id="111" name="Freihand 110">
                <a:extLst>
                  <a:ext uri="{FF2B5EF4-FFF2-40B4-BE49-F238E27FC236}">
                    <a16:creationId xmlns:a16="http://schemas.microsoft.com/office/drawing/2014/main" id="{81E50ADB-E8B8-4A1B-93D6-30E9ADD026F9}"/>
                  </a:ext>
                </a:extLst>
              </p:cNvPr>
              <p:cNvPicPr/>
              <p:nvPr/>
            </p:nvPicPr>
            <p:blipFill>
              <a:blip r:embed="rId188"/>
              <a:stretch>
                <a:fillRect/>
              </a:stretch>
            </p:blipFill>
            <p:spPr>
              <a:xfrm>
                <a:off x="7076640" y="3056827"/>
                <a:ext cx="15768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12" name="Freihand 111">
                <a:extLst>
                  <a:ext uri="{FF2B5EF4-FFF2-40B4-BE49-F238E27FC236}">
                    <a16:creationId xmlns:a16="http://schemas.microsoft.com/office/drawing/2014/main" id="{26A0AA09-91A7-4AEE-A98D-44382A2ADDEC}"/>
                  </a:ext>
                </a:extLst>
              </p14:cNvPr>
              <p14:cNvContentPartPr/>
              <p14:nvPr/>
            </p14:nvContentPartPr>
            <p14:xfrm>
              <a:off x="7320720" y="3037387"/>
              <a:ext cx="25920" cy="75600"/>
            </p14:xfrm>
          </p:contentPart>
        </mc:Choice>
        <mc:Fallback>
          <p:pic>
            <p:nvPicPr>
              <p:cNvPr id="112" name="Freihand 111">
                <a:extLst>
                  <a:ext uri="{FF2B5EF4-FFF2-40B4-BE49-F238E27FC236}">
                    <a16:creationId xmlns:a16="http://schemas.microsoft.com/office/drawing/2014/main" id="{26A0AA09-91A7-4AEE-A98D-44382A2ADDEC}"/>
                  </a:ext>
                </a:extLst>
              </p:cNvPr>
              <p:cNvPicPr/>
              <p:nvPr/>
            </p:nvPicPr>
            <p:blipFill>
              <a:blip r:embed="rId190"/>
              <a:stretch>
                <a:fillRect/>
              </a:stretch>
            </p:blipFill>
            <p:spPr>
              <a:xfrm>
                <a:off x="7316400" y="3033067"/>
                <a:ext cx="3456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35" name="Freihand 134">
                <a:extLst>
                  <a:ext uri="{FF2B5EF4-FFF2-40B4-BE49-F238E27FC236}">
                    <a16:creationId xmlns:a16="http://schemas.microsoft.com/office/drawing/2014/main" id="{0FE725A7-D059-4A76-AAB6-D5864DB8FE82}"/>
                  </a:ext>
                </a:extLst>
              </p14:cNvPr>
              <p14:cNvContentPartPr/>
              <p14:nvPr/>
            </p14:nvContentPartPr>
            <p14:xfrm>
              <a:off x="10277400" y="2816347"/>
              <a:ext cx="176760" cy="141480"/>
            </p14:xfrm>
          </p:contentPart>
        </mc:Choice>
        <mc:Fallback>
          <p:pic>
            <p:nvPicPr>
              <p:cNvPr id="135" name="Freihand 134">
                <a:extLst>
                  <a:ext uri="{FF2B5EF4-FFF2-40B4-BE49-F238E27FC236}">
                    <a16:creationId xmlns:a16="http://schemas.microsoft.com/office/drawing/2014/main" id="{0FE725A7-D059-4A76-AAB6-D5864DB8FE82}"/>
                  </a:ext>
                </a:extLst>
              </p:cNvPr>
              <p:cNvPicPr/>
              <p:nvPr/>
            </p:nvPicPr>
            <p:blipFill>
              <a:blip r:embed="rId192"/>
              <a:stretch>
                <a:fillRect/>
              </a:stretch>
            </p:blipFill>
            <p:spPr>
              <a:xfrm>
                <a:off x="10273080" y="2812027"/>
                <a:ext cx="1854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36" name="Freihand 135">
                <a:extLst>
                  <a:ext uri="{FF2B5EF4-FFF2-40B4-BE49-F238E27FC236}">
                    <a16:creationId xmlns:a16="http://schemas.microsoft.com/office/drawing/2014/main" id="{B4099CA0-3C59-4CC4-8C6D-55597F9241AC}"/>
                  </a:ext>
                </a:extLst>
              </p14:cNvPr>
              <p14:cNvContentPartPr/>
              <p14:nvPr/>
            </p14:nvContentPartPr>
            <p14:xfrm>
              <a:off x="10550280" y="2825347"/>
              <a:ext cx="84960" cy="200160"/>
            </p14:xfrm>
          </p:contentPart>
        </mc:Choice>
        <mc:Fallback>
          <p:pic>
            <p:nvPicPr>
              <p:cNvPr id="136" name="Freihand 135">
                <a:extLst>
                  <a:ext uri="{FF2B5EF4-FFF2-40B4-BE49-F238E27FC236}">
                    <a16:creationId xmlns:a16="http://schemas.microsoft.com/office/drawing/2014/main" id="{B4099CA0-3C59-4CC4-8C6D-55597F9241AC}"/>
                  </a:ext>
                </a:extLst>
              </p:cNvPr>
              <p:cNvPicPr/>
              <p:nvPr/>
            </p:nvPicPr>
            <p:blipFill>
              <a:blip r:embed="rId194"/>
              <a:stretch>
                <a:fillRect/>
              </a:stretch>
            </p:blipFill>
            <p:spPr>
              <a:xfrm>
                <a:off x="10545960" y="2821027"/>
                <a:ext cx="9360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37" name="Freihand 136">
                <a:extLst>
                  <a:ext uri="{FF2B5EF4-FFF2-40B4-BE49-F238E27FC236}">
                    <a16:creationId xmlns:a16="http://schemas.microsoft.com/office/drawing/2014/main" id="{CAB54951-8DF0-465B-8029-CE0F384D6390}"/>
                  </a:ext>
                </a:extLst>
              </p14:cNvPr>
              <p14:cNvContentPartPr/>
              <p14:nvPr/>
            </p14:nvContentPartPr>
            <p14:xfrm>
              <a:off x="10667280" y="2817067"/>
              <a:ext cx="243360" cy="80640"/>
            </p14:xfrm>
          </p:contentPart>
        </mc:Choice>
        <mc:Fallback>
          <p:pic>
            <p:nvPicPr>
              <p:cNvPr id="137" name="Freihand 136">
                <a:extLst>
                  <a:ext uri="{FF2B5EF4-FFF2-40B4-BE49-F238E27FC236}">
                    <a16:creationId xmlns:a16="http://schemas.microsoft.com/office/drawing/2014/main" id="{CAB54951-8DF0-465B-8029-CE0F384D6390}"/>
                  </a:ext>
                </a:extLst>
              </p:cNvPr>
              <p:cNvPicPr/>
              <p:nvPr/>
            </p:nvPicPr>
            <p:blipFill>
              <a:blip r:embed="rId196"/>
              <a:stretch>
                <a:fillRect/>
              </a:stretch>
            </p:blipFill>
            <p:spPr>
              <a:xfrm>
                <a:off x="10662960" y="2812747"/>
                <a:ext cx="2520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38" name="Freihand 137">
                <a:extLst>
                  <a:ext uri="{FF2B5EF4-FFF2-40B4-BE49-F238E27FC236}">
                    <a16:creationId xmlns:a16="http://schemas.microsoft.com/office/drawing/2014/main" id="{C3E19DC3-62B2-4346-805A-7BCC201AEF67}"/>
                  </a:ext>
                </a:extLst>
              </p14:cNvPr>
              <p14:cNvContentPartPr/>
              <p14:nvPr/>
            </p14:nvContentPartPr>
            <p14:xfrm>
              <a:off x="10938000" y="2832187"/>
              <a:ext cx="54360" cy="59040"/>
            </p14:xfrm>
          </p:contentPart>
        </mc:Choice>
        <mc:Fallback>
          <p:pic>
            <p:nvPicPr>
              <p:cNvPr id="138" name="Freihand 137">
                <a:extLst>
                  <a:ext uri="{FF2B5EF4-FFF2-40B4-BE49-F238E27FC236}">
                    <a16:creationId xmlns:a16="http://schemas.microsoft.com/office/drawing/2014/main" id="{C3E19DC3-62B2-4346-805A-7BCC201AEF67}"/>
                  </a:ext>
                </a:extLst>
              </p:cNvPr>
              <p:cNvPicPr/>
              <p:nvPr/>
            </p:nvPicPr>
            <p:blipFill>
              <a:blip r:embed="rId198"/>
              <a:stretch>
                <a:fillRect/>
              </a:stretch>
            </p:blipFill>
            <p:spPr>
              <a:xfrm>
                <a:off x="10933680" y="2827867"/>
                <a:ext cx="6300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39" name="Freihand 138">
                <a:extLst>
                  <a:ext uri="{FF2B5EF4-FFF2-40B4-BE49-F238E27FC236}">
                    <a16:creationId xmlns:a16="http://schemas.microsoft.com/office/drawing/2014/main" id="{C3AADD27-B800-4230-A4F1-B0335B78A7F4}"/>
                  </a:ext>
                </a:extLst>
              </p14:cNvPr>
              <p14:cNvContentPartPr/>
              <p14:nvPr/>
            </p14:nvContentPartPr>
            <p14:xfrm>
              <a:off x="11009640" y="2795467"/>
              <a:ext cx="76320" cy="90720"/>
            </p14:xfrm>
          </p:contentPart>
        </mc:Choice>
        <mc:Fallback>
          <p:pic>
            <p:nvPicPr>
              <p:cNvPr id="139" name="Freihand 138">
                <a:extLst>
                  <a:ext uri="{FF2B5EF4-FFF2-40B4-BE49-F238E27FC236}">
                    <a16:creationId xmlns:a16="http://schemas.microsoft.com/office/drawing/2014/main" id="{C3AADD27-B800-4230-A4F1-B0335B78A7F4}"/>
                  </a:ext>
                </a:extLst>
              </p:cNvPr>
              <p:cNvPicPr/>
              <p:nvPr/>
            </p:nvPicPr>
            <p:blipFill>
              <a:blip r:embed="rId200"/>
              <a:stretch>
                <a:fillRect/>
              </a:stretch>
            </p:blipFill>
            <p:spPr>
              <a:xfrm>
                <a:off x="11005320" y="2791147"/>
                <a:ext cx="8496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40" name="Freihand 139">
                <a:extLst>
                  <a:ext uri="{FF2B5EF4-FFF2-40B4-BE49-F238E27FC236}">
                    <a16:creationId xmlns:a16="http://schemas.microsoft.com/office/drawing/2014/main" id="{74748065-A6BD-4EDE-A2FF-7E5024FF0F15}"/>
                  </a:ext>
                </a:extLst>
              </p14:cNvPr>
              <p14:cNvContentPartPr/>
              <p14:nvPr/>
            </p14:nvContentPartPr>
            <p14:xfrm>
              <a:off x="11085240" y="2796187"/>
              <a:ext cx="71280" cy="102240"/>
            </p14:xfrm>
          </p:contentPart>
        </mc:Choice>
        <mc:Fallback>
          <p:pic>
            <p:nvPicPr>
              <p:cNvPr id="140" name="Freihand 139">
                <a:extLst>
                  <a:ext uri="{FF2B5EF4-FFF2-40B4-BE49-F238E27FC236}">
                    <a16:creationId xmlns:a16="http://schemas.microsoft.com/office/drawing/2014/main" id="{74748065-A6BD-4EDE-A2FF-7E5024FF0F15}"/>
                  </a:ext>
                </a:extLst>
              </p:cNvPr>
              <p:cNvPicPr/>
              <p:nvPr/>
            </p:nvPicPr>
            <p:blipFill>
              <a:blip r:embed="rId202"/>
              <a:stretch>
                <a:fillRect/>
              </a:stretch>
            </p:blipFill>
            <p:spPr>
              <a:xfrm>
                <a:off x="11080920" y="2791867"/>
                <a:ext cx="7992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41" name="Freihand 140">
                <a:extLst>
                  <a:ext uri="{FF2B5EF4-FFF2-40B4-BE49-F238E27FC236}">
                    <a16:creationId xmlns:a16="http://schemas.microsoft.com/office/drawing/2014/main" id="{CAAD58D1-73D3-455C-948C-F10CA62F8956}"/>
                  </a:ext>
                </a:extLst>
              </p14:cNvPr>
              <p14:cNvContentPartPr/>
              <p14:nvPr/>
            </p14:nvContentPartPr>
            <p14:xfrm>
              <a:off x="11175600" y="2809867"/>
              <a:ext cx="122040" cy="48960"/>
            </p14:xfrm>
          </p:contentPart>
        </mc:Choice>
        <mc:Fallback>
          <p:pic>
            <p:nvPicPr>
              <p:cNvPr id="141" name="Freihand 140">
                <a:extLst>
                  <a:ext uri="{FF2B5EF4-FFF2-40B4-BE49-F238E27FC236}">
                    <a16:creationId xmlns:a16="http://schemas.microsoft.com/office/drawing/2014/main" id="{CAAD58D1-73D3-455C-948C-F10CA62F8956}"/>
                  </a:ext>
                </a:extLst>
              </p:cNvPr>
              <p:cNvPicPr/>
              <p:nvPr/>
            </p:nvPicPr>
            <p:blipFill>
              <a:blip r:embed="rId204"/>
              <a:stretch>
                <a:fillRect/>
              </a:stretch>
            </p:blipFill>
            <p:spPr>
              <a:xfrm>
                <a:off x="11171280" y="2805547"/>
                <a:ext cx="13068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42" name="Freihand 141">
                <a:extLst>
                  <a:ext uri="{FF2B5EF4-FFF2-40B4-BE49-F238E27FC236}">
                    <a16:creationId xmlns:a16="http://schemas.microsoft.com/office/drawing/2014/main" id="{AB86BD7E-D329-47CA-8359-B048A727FE5A}"/>
                  </a:ext>
                </a:extLst>
              </p14:cNvPr>
              <p14:cNvContentPartPr/>
              <p14:nvPr/>
            </p14:nvContentPartPr>
            <p14:xfrm>
              <a:off x="11290080" y="2747947"/>
              <a:ext cx="360" cy="360"/>
            </p14:xfrm>
          </p:contentPart>
        </mc:Choice>
        <mc:Fallback>
          <p:pic>
            <p:nvPicPr>
              <p:cNvPr id="142" name="Freihand 141">
                <a:extLst>
                  <a:ext uri="{FF2B5EF4-FFF2-40B4-BE49-F238E27FC236}">
                    <a16:creationId xmlns:a16="http://schemas.microsoft.com/office/drawing/2014/main" id="{AB86BD7E-D329-47CA-8359-B048A727FE5A}"/>
                  </a:ext>
                </a:extLst>
              </p:cNvPr>
              <p:cNvPicPr/>
              <p:nvPr/>
            </p:nvPicPr>
            <p:blipFill>
              <a:blip r:embed="rId95"/>
              <a:stretch>
                <a:fillRect/>
              </a:stretch>
            </p:blipFill>
            <p:spPr>
              <a:xfrm>
                <a:off x="11285760" y="27436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44" name="Freihand 143">
                <a:extLst>
                  <a:ext uri="{FF2B5EF4-FFF2-40B4-BE49-F238E27FC236}">
                    <a16:creationId xmlns:a16="http://schemas.microsoft.com/office/drawing/2014/main" id="{B65B80EC-FF4F-48A6-82B5-612BAE5AD047}"/>
                  </a:ext>
                </a:extLst>
              </p14:cNvPr>
              <p14:cNvContentPartPr/>
              <p14:nvPr/>
            </p14:nvContentPartPr>
            <p14:xfrm>
              <a:off x="11387640" y="2786467"/>
              <a:ext cx="141120" cy="75240"/>
            </p14:xfrm>
          </p:contentPart>
        </mc:Choice>
        <mc:Fallback>
          <p:pic>
            <p:nvPicPr>
              <p:cNvPr id="144" name="Freihand 143">
                <a:extLst>
                  <a:ext uri="{FF2B5EF4-FFF2-40B4-BE49-F238E27FC236}">
                    <a16:creationId xmlns:a16="http://schemas.microsoft.com/office/drawing/2014/main" id="{B65B80EC-FF4F-48A6-82B5-612BAE5AD047}"/>
                  </a:ext>
                </a:extLst>
              </p:cNvPr>
              <p:cNvPicPr/>
              <p:nvPr/>
            </p:nvPicPr>
            <p:blipFill>
              <a:blip r:embed="rId207"/>
              <a:stretch>
                <a:fillRect/>
              </a:stretch>
            </p:blipFill>
            <p:spPr>
              <a:xfrm>
                <a:off x="11383320" y="2782147"/>
                <a:ext cx="14976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45" name="Freihand 144">
                <a:extLst>
                  <a:ext uri="{FF2B5EF4-FFF2-40B4-BE49-F238E27FC236}">
                    <a16:creationId xmlns:a16="http://schemas.microsoft.com/office/drawing/2014/main" id="{30245BCB-66A5-4BF5-A85A-25ABFA1C3BF0}"/>
                  </a:ext>
                </a:extLst>
              </p14:cNvPr>
              <p14:cNvContentPartPr/>
              <p14:nvPr/>
            </p14:nvContentPartPr>
            <p14:xfrm>
              <a:off x="11542080" y="2743267"/>
              <a:ext cx="360" cy="360"/>
            </p14:xfrm>
          </p:contentPart>
        </mc:Choice>
        <mc:Fallback>
          <p:pic>
            <p:nvPicPr>
              <p:cNvPr id="145" name="Freihand 144">
                <a:extLst>
                  <a:ext uri="{FF2B5EF4-FFF2-40B4-BE49-F238E27FC236}">
                    <a16:creationId xmlns:a16="http://schemas.microsoft.com/office/drawing/2014/main" id="{30245BCB-66A5-4BF5-A85A-25ABFA1C3BF0}"/>
                  </a:ext>
                </a:extLst>
              </p:cNvPr>
              <p:cNvPicPr/>
              <p:nvPr/>
            </p:nvPicPr>
            <p:blipFill>
              <a:blip r:embed="rId95"/>
              <a:stretch>
                <a:fillRect/>
              </a:stretch>
            </p:blipFill>
            <p:spPr>
              <a:xfrm>
                <a:off x="11537760" y="2738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46" name="Freihand 145">
                <a:extLst>
                  <a:ext uri="{FF2B5EF4-FFF2-40B4-BE49-F238E27FC236}">
                    <a16:creationId xmlns:a16="http://schemas.microsoft.com/office/drawing/2014/main" id="{CBE87C8C-10B7-46E7-BADE-4B9AEFA73428}"/>
                  </a:ext>
                </a:extLst>
              </p14:cNvPr>
              <p14:cNvContentPartPr/>
              <p14:nvPr/>
            </p14:nvContentPartPr>
            <p14:xfrm>
              <a:off x="11581680" y="2719507"/>
              <a:ext cx="118080" cy="134640"/>
            </p14:xfrm>
          </p:contentPart>
        </mc:Choice>
        <mc:Fallback>
          <p:pic>
            <p:nvPicPr>
              <p:cNvPr id="146" name="Freihand 145">
                <a:extLst>
                  <a:ext uri="{FF2B5EF4-FFF2-40B4-BE49-F238E27FC236}">
                    <a16:creationId xmlns:a16="http://schemas.microsoft.com/office/drawing/2014/main" id="{CBE87C8C-10B7-46E7-BADE-4B9AEFA73428}"/>
                  </a:ext>
                </a:extLst>
              </p:cNvPr>
              <p:cNvPicPr/>
              <p:nvPr/>
            </p:nvPicPr>
            <p:blipFill>
              <a:blip r:embed="rId210"/>
              <a:stretch>
                <a:fillRect/>
              </a:stretch>
            </p:blipFill>
            <p:spPr>
              <a:xfrm>
                <a:off x="11577360" y="2715187"/>
                <a:ext cx="12672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47" name="Freihand 146">
                <a:extLst>
                  <a:ext uri="{FF2B5EF4-FFF2-40B4-BE49-F238E27FC236}">
                    <a16:creationId xmlns:a16="http://schemas.microsoft.com/office/drawing/2014/main" id="{058E492F-1340-43F8-8647-C2FADF43775C}"/>
                  </a:ext>
                </a:extLst>
              </p14:cNvPr>
              <p14:cNvContentPartPr/>
              <p14:nvPr/>
            </p14:nvContentPartPr>
            <p14:xfrm>
              <a:off x="11704800" y="2783587"/>
              <a:ext cx="78120" cy="58680"/>
            </p14:xfrm>
          </p:contentPart>
        </mc:Choice>
        <mc:Fallback>
          <p:pic>
            <p:nvPicPr>
              <p:cNvPr id="147" name="Freihand 146">
                <a:extLst>
                  <a:ext uri="{FF2B5EF4-FFF2-40B4-BE49-F238E27FC236}">
                    <a16:creationId xmlns:a16="http://schemas.microsoft.com/office/drawing/2014/main" id="{058E492F-1340-43F8-8647-C2FADF43775C}"/>
                  </a:ext>
                </a:extLst>
              </p:cNvPr>
              <p:cNvPicPr/>
              <p:nvPr/>
            </p:nvPicPr>
            <p:blipFill>
              <a:blip r:embed="rId212"/>
              <a:stretch>
                <a:fillRect/>
              </a:stretch>
            </p:blipFill>
            <p:spPr>
              <a:xfrm>
                <a:off x="11700480" y="2779267"/>
                <a:ext cx="8676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48" name="Freihand 147">
                <a:extLst>
                  <a:ext uri="{FF2B5EF4-FFF2-40B4-BE49-F238E27FC236}">
                    <a16:creationId xmlns:a16="http://schemas.microsoft.com/office/drawing/2014/main" id="{D8933CB5-CAE4-4DEC-8A9C-141A6FB83F96}"/>
                  </a:ext>
                </a:extLst>
              </p14:cNvPr>
              <p14:cNvContentPartPr/>
              <p14:nvPr/>
            </p14:nvContentPartPr>
            <p14:xfrm>
              <a:off x="11778960" y="2770267"/>
              <a:ext cx="216360" cy="197280"/>
            </p14:xfrm>
          </p:contentPart>
        </mc:Choice>
        <mc:Fallback>
          <p:pic>
            <p:nvPicPr>
              <p:cNvPr id="148" name="Freihand 147">
                <a:extLst>
                  <a:ext uri="{FF2B5EF4-FFF2-40B4-BE49-F238E27FC236}">
                    <a16:creationId xmlns:a16="http://schemas.microsoft.com/office/drawing/2014/main" id="{D8933CB5-CAE4-4DEC-8A9C-141A6FB83F96}"/>
                  </a:ext>
                </a:extLst>
              </p:cNvPr>
              <p:cNvPicPr/>
              <p:nvPr/>
            </p:nvPicPr>
            <p:blipFill>
              <a:blip r:embed="rId214"/>
              <a:stretch>
                <a:fillRect/>
              </a:stretch>
            </p:blipFill>
            <p:spPr>
              <a:xfrm>
                <a:off x="11774640" y="2765947"/>
                <a:ext cx="22500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49" name="Freihand 148">
                <a:extLst>
                  <a:ext uri="{FF2B5EF4-FFF2-40B4-BE49-F238E27FC236}">
                    <a16:creationId xmlns:a16="http://schemas.microsoft.com/office/drawing/2014/main" id="{32B0FC23-04DB-4260-B0E7-AB387DBF88E2}"/>
                  </a:ext>
                </a:extLst>
              </p14:cNvPr>
              <p14:cNvContentPartPr/>
              <p14:nvPr/>
            </p14:nvContentPartPr>
            <p14:xfrm>
              <a:off x="12081720" y="2669827"/>
              <a:ext cx="9360" cy="96840"/>
            </p14:xfrm>
          </p:contentPart>
        </mc:Choice>
        <mc:Fallback>
          <p:pic>
            <p:nvPicPr>
              <p:cNvPr id="149" name="Freihand 148">
                <a:extLst>
                  <a:ext uri="{FF2B5EF4-FFF2-40B4-BE49-F238E27FC236}">
                    <a16:creationId xmlns:a16="http://schemas.microsoft.com/office/drawing/2014/main" id="{32B0FC23-04DB-4260-B0E7-AB387DBF88E2}"/>
                  </a:ext>
                </a:extLst>
              </p:cNvPr>
              <p:cNvPicPr/>
              <p:nvPr/>
            </p:nvPicPr>
            <p:blipFill>
              <a:blip r:embed="rId216"/>
              <a:stretch>
                <a:fillRect/>
              </a:stretch>
            </p:blipFill>
            <p:spPr>
              <a:xfrm>
                <a:off x="12077400" y="2665507"/>
                <a:ext cx="1800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50" name="Freihand 149">
                <a:extLst>
                  <a:ext uri="{FF2B5EF4-FFF2-40B4-BE49-F238E27FC236}">
                    <a16:creationId xmlns:a16="http://schemas.microsoft.com/office/drawing/2014/main" id="{DCCB7BC3-FAFF-4C01-871A-6BB139987D8B}"/>
                  </a:ext>
                </a:extLst>
              </p14:cNvPr>
              <p14:cNvContentPartPr/>
              <p14:nvPr/>
            </p14:nvContentPartPr>
            <p14:xfrm>
              <a:off x="12070920" y="2842627"/>
              <a:ext cx="2880" cy="8280"/>
            </p14:xfrm>
          </p:contentPart>
        </mc:Choice>
        <mc:Fallback>
          <p:pic>
            <p:nvPicPr>
              <p:cNvPr id="150" name="Freihand 149">
                <a:extLst>
                  <a:ext uri="{FF2B5EF4-FFF2-40B4-BE49-F238E27FC236}">
                    <a16:creationId xmlns:a16="http://schemas.microsoft.com/office/drawing/2014/main" id="{DCCB7BC3-FAFF-4C01-871A-6BB139987D8B}"/>
                  </a:ext>
                </a:extLst>
              </p:cNvPr>
              <p:cNvPicPr/>
              <p:nvPr/>
            </p:nvPicPr>
            <p:blipFill>
              <a:blip r:embed="rId218"/>
              <a:stretch>
                <a:fillRect/>
              </a:stretch>
            </p:blipFill>
            <p:spPr>
              <a:xfrm>
                <a:off x="12066600" y="2838307"/>
                <a:ext cx="115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13" name="Freihand 112">
                <a:extLst>
                  <a:ext uri="{FF2B5EF4-FFF2-40B4-BE49-F238E27FC236}">
                    <a16:creationId xmlns:a16="http://schemas.microsoft.com/office/drawing/2014/main" id="{E2DDA5EB-E776-4D2A-9418-B554398B17A1}"/>
                  </a:ext>
                </a:extLst>
              </p14:cNvPr>
              <p14:cNvContentPartPr/>
              <p14:nvPr/>
            </p14:nvContentPartPr>
            <p14:xfrm>
              <a:off x="7674240" y="3032347"/>
              <a:ext cx="11520" cy="84600"/>
            </p14:xfrm>
          </p:contentPart>
        </mc:Choice>
        <mc:Fallback>
          <p:pic>
            <p:nvPicPr>
              <p:cNvPr id="113" name="Freihand 112">
                <a:extLst>
                  <a:ext uri="{FF2B5EF4-FFF2-40B4-BE49-F238E27FC236}">
                    <a16:creationId xmlns:a16="http://schemas.microsoft.com/office/drawing/2014/main" id="{E2DDA5EB-E776-4D2A-9418-B554398B17A1}"/>
                  </a:ext>
                </a:extLst>
              </p:cNvPr>
              <p:cNvPicPr/>
              <p:nvPr/>
            </p:nvPicPr>
            <p:blipFill>
              <a:blip r:embed="rId220"/>
              <a:stretch>
                <a:fillRect/>
              </a:stretch>
            </p:blipFill>
            <p:spPr>
              <a:xfrm>
                <a:off x="7669920" y="3028027"/>
                <a:ext cx="201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14" name="Freihand 113">
                <a:extLst>
                  <a:ext uri="{FF2B5EF4-FFF2-40B4-BE49-F238E27FC236}">
                    <a16:creationId xmlns:a16="http://schemas.microsoft.com/office/drawing/2014/main" id="{8FF60D40-5B97-4C25-BB4F-51FBC7C4538C}"/>
                  </a:ext>
                </a:extLst>
              </p14:cNvPr>
              <p14:cNvContentPartPr/>
              <p14:nvPr/>
            </p14:nvContentPartPr>
            <p14:xfrm>
              <a:off x="7625280" y="2986627"/>
              <a:ext cx="154440" cy="37080"/>
            </p14:xfrm>
          </p:contentPart>
        </mc:Choice>
        <mc:Fallback>
          <p:pic>
            <p:nvPicPr>
              <p:cNvPr id="114" name="Freihand 113">
                <a:extLst>
                  <a:ext uri="{FF2B5EF4-FFF2-40B4-BE49-F238E27FC236}">
                    <a16:creationId xmlns:a16="http://schemas.microsoft.com/office/drawing/2014/main" id="{8FF60D40-5B97-4C25-BB4F-51FBC7C4538C}"/>
                  </a:ext>
                </a:extLst>
              </p:cNvPr>
              <p:cNvPicPr/>
              <p:nvPr/>
            </p:nvPicPr>
            <p:blipFill>
              <a:blip r:embed="rId222"/>
              <a:stretch>
                <a:fillRect/>
              </a:stretch>
            </p:blipFill>
            <p:spPr>
              <a:xfrm>
                <a:off x="7620960" y="2982307"/>
                <a:ext cx="16308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15" name="Freihand 114">
                <a:extLst>
                  <a:ext uri="{FF2B5EF4-FFF2-40B4-BE49-F238E27FC236}">
                    <a16:creationId xmlns:a16="http://schemas.microsoft.com/office/drawing/2014/main" id="{77C03BF6-13A0-4C93-8E2B-CF0C9DDAD073}"/>
                  </a:ext>
                </a:extLst>
              </p14:cNvPr>
              <p14:cNvContentPartPr/>
              <p14:nvPr/>
            </p14:nvContentPartPr>
            <p14:xfrm>
              <a:off x="7635720" y="3045307"/>
              <a:ext cx="126000" cy="21600"/>
            </p14:xfrm>
          </p:contentPart>
        </mc:Choice>
        <mc:Fallback>
          <p:pic>
            <p:nvPicPr>
              <p:cNvPr id="115" name="Freihand 114">
                <a:extLst>
                  <a:ext uri="{FF2B5EF4-FFF2-40B4-BE49-F238E27FC236}">
                    <a16:creationId xmlns:a16="http://schemas.microsoft.com/office/drawing/2014/main" id="{77C03BF6-13A0-4C93-8E2B-CF0C9DDAD073}"/>
                  </a:ext>
                </a:extLst>
              </p:cNvPr>
              <p:cNvPicPr/>
              <p:nvPr/>
            </p:nvPicPr>
            <p:blipFill>
              <a:blip r:embed="rId224"/>
              <a:stretch>
                <a:fillRect/>
              </a:stretch>
            </p:blipFill>
            <p:spPr>
              <a:xfrm>
                <a:off x="7631400" y="3040987"/>
                <a:ext cx="13464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16" name="Freihand 115">
                <a:extLst>
                  <a:ext uri="{FF2B5EF4-FFF2-40B4-BE49-F238E27FC236}">
                    <a16:creationId xmlns:a16="http://schemas.microsoft.com/office/drawing/2014/main" id="{FF614C50-2067-4462-B84A-D53269872F73}"/>
                  </a:ext>
                </a:extLst>
              </p14:cNvPr>
              <p14:cNvContentPartPr/>
              <p14:nvPr/>
            </p14:nvContentPartPr>
            <p14:xfrm>
              <a:off x="7951440" y="3009667"/>
              <a:ext cx="109080" cy="4320"/>
            </p14:xfrm>
          </p:contentPart>
        </mc:Choice>
        <mc:Fallback>
          <p:pic>
            <p:nvPicPr>
              <p:cNvPr id="116" name="Freihand 115">
                <a:extLst>
                  <a:ext uri="{FF2B5EF4-FFF2-40B4-BE49-F238E27FC236}">
                    <a16:creationId xmlns:a16="http://schemas.microsoft.com/office/drawing/2014/main" id="{FF614C50-2067-4462-B84A-D53269872F73}"/>
                  </a:ext>
                </a:extLst>
              </p:cNvPr>
              <p:cNvPicPr/>
              <p:nvPr/>
            </p:nvPicPr>
            <p:blipFill>
              <a:blip r:embed="rId226"/>
              <a:stretch>
                <a:fillRect/>
              </a:stretch>
            </p:blipFill>
            <p:spPr>
              <a:xfrm>
                <a:off x="7947120" y="3005347"/>
                <a:ext cx="1177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17" name="Freihand 116">
                <a:extLst>
                  <a:ext uri="{FF2B5EF4-FFF2-40B4-BE49-F238E27FC236}">
                    <a16:creationId xmlns:a16="http://schemas.microsoft.com/office/drawing/2014/main" id="{2058D1BC-7EA0-457D-8453-D8FACEA3F695}"/>
                  </a:ext>
                </a:extLst>
              </p14:cNvPr>
              <p14:cNvContentPartPr/>
              <p14:nvPr/>
            </p14:nvContentPartPr>
            <p14:xfrm>
              <a:off x="7942080" y="3066187"/>
              <a:ext cx="101160" cy="13320"/>
            </p14:xfrm>
          </p:contentPart>
        </mc:Choice>
        <mc:Fallback>
          <p:pic>
            <p:nvPicPr>
              <p:cNvPr id="117" name="Freihand 116">
                <a:extLst>
                  <a:ext uri="{FF2B5EF4-FFF2-40B4-BE49-F238E27FC236}">
                    <a16:creationId xmlns:a16="http://schemas.microsoft.com/office/drawing/2014/main" id="{2058D1BC-7EA0-457D-8453-D8FACEA3F695}"/>
                  </a:ext>
                </a:extLst>
              </p:cNvPr>
              <p:cNvPicPr/>
              <p:nvPr/>
            </p:nvPicPr>
            <p:blipFill>
              <a:blip r:embed="rId228"/>
              <a:stretch>
                <a:fillRect/>
              </a:stretch>
            </p:blipFill>
            <p:spPr>
              <a:xfrm>
                <a:off x="7937760" y="3061867"/>
                <a:ext cx="1098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18" name="Freihand 117">
                <a:extLst>
                  <a:ext uri="{FF2B5EF4-FFF2-40B4-BE49-F238E27FC236}">
                    <a16:creationId xmlns:a16="http://schemas.microsoft.com/office/drawing/2014/main" id="{C2330DF0-1711-4357-A421-58F81E14877A}"/>
                  </a:ext>
                </a:extLst>
              </p14:cNvPr>
              <p14:cNvContentPartPr/>
              <p14:nvPr/>
            </p14:nvContentPartPr>
            <p14:xfrm>
              <a:off x="8137200" y="2980507"/>
              <a:ext cx="131040" cy="115560"/>
            </p14:xfrm>
          </p:contentPart>
        </mc:Choice>
        <mc:Fallback>
          <p:pic>
            <p:nvPicPr>
              <p:cNvPr id="118" name="Freihand 117">
                <a:extLst>
                  <a:ext uri="{FF2B5EF4-FFF2-40B4-BE49-F238E27FC236}">
                    <a16:creationId xmlns:a16="http://schemas.microsoft.com/office/drawing/2014/main" id="{C2330DF0-1711-4357-A421-58F81E14877A}"/>
                  </a:ext>
                </a:extLst>
              </p:cNvPr>
              <p:cNvPicPr/>
              <p:nvPr/>
            </p:nvPicPr>
            <p:blipFill>
              <a:blip r:embed="rId230"/>
              <a:stretch>
                <a:fillRect/>
              </a:stretch>
            </p:blipFill>
            <p:spPr>
              <a:xfrm>
                <a:off x="8132880" y="2976187"/>
                <a:ext cx="13968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19" name="Freihand 118">
                <a:extLst>
                  <a:ext uri="{FF2B5EF4-FFF2-40B4-BE49-F238E27FC236}">
                    <a16:creationId xmlns:a16="http://schemas.microsoft.com/office/drawing/2014/main" id="{80CB6852-84C8-435C-A21B-C87DAD5009E6}"/>
                  </a:ext>
                </a:extLst>
              </p14:cNvPr>
              <p14:cNvContentPartPr/>
              <p14:nvPr/>
            </p14:nvContentPartPr>
            <p14:xfrm>
              <a:off x="8262120" y="2984467"/>
              <a:ext cx="88920" cy="114840"/>
            </p14:xfrm>
          </p:contentPart>
        </mc:Choice>
        <mc:Fallback>
          <p:pic>
            <p:nvPicPr>
              <p:cNvPr id="119" name="Freihand 118">
                <a:extLst>
                  <a:ext uri="{FF2B5EF4-FFF2-40B4-BE49-F238E27FC236}">
                    <a16:creationId xmlns:a16="http://schemas.microsoft.com/office/drawing/2014/main" id="{80CB6852-84C8-435C-A21B-C87DAD5009E6}"/>
                  </a:ext>
                </a:extLst>
              </p:cNvPr>
              <p:cNvPicPr/>
              <p:nvPr/>
            </p:nvPicPr>
            <p:blipFill>
              <a:blip r:embed="rId232"/>
              <a:stretch>
                <a:fillRect/>
              </a:stretch>
            </p:blipFill>
            <p:spPr>
              <a:xfrm>
                <a:off x="8257800" y="2980147"/>
                <a:ext cx="9756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20" name="Freihand 119">
                <a:extLst>
                  <a:ext uri="{FF2B5EF4-FFF2-40B4-BE49-F238E27FC236}">
                    <a16:creationId xmlns:a16="http://schemas.microsoft.com/office/drawing/2014/main" id="{39307A04-AAD8-4216-941C-B746F52F6925}"/>
                  </a:ext>
                </a:extLst>
              </p14:cNvPr>
              <p14:cNvContentPartPr/>
              <p14:nvPr/>
            </p14:nvContentPartPr>
            <p14:xfrm>
              <a:off x="8408640" y="3040267"/>
              <a:ext cx="35640" cy="5400"/>
            </p14:xfrm>
          </p:contentPart>
        </mc:Choice>
        <mc:Fallback>
          <p:pic>
            <p:nvPicPr>
              <p:cNvPr id="120" name="Freihand 119">
                <a:extLst>
                  <a:ext uri="{FF2B5EF4-FFF2-40B4-BE49-F238E27FC236}">
                    <a16:creationId xmlns:a16="http://schemas.microsoft.com/office/drawing/2014/main" id="{39307A04-AAD8-4216-941C-B746F52F6925}"/>
                  </a:ext>
                </a:extLst>
              </p:cNvPr>
              <p:cNvPicPr/>
              <p:nvPr/>
            </p:nvPicPr>
            <p:blipFill>
              <a:blip r:embed="rId234"/>
              <a:stretch>
                <a:fillRect/>
              </a:stretch>
            </p:blipFill>
            <p:spPr>
              <a:xfrm>
                <a:off x="8404320" y="3035947"/>
                <a:ext cx="4428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21" name="Freihand 120">
                <a:extLst>
                  <a:ext uri="{FF2B5EF4-FFF2-40B4-BE49-F238E27FC236}">
                    <a16:creationId xmlns:a16="http://schemas.microsoft.com/office/drawing/2014/main" id="{767B0C08-C48B-4B21-B801-871456ED0199}"/>
                  </a:ext>
                </a:extLst>
              </p14:cNvPr>
              <p14:cNvContentPartPr/>
              <p14:nvPr/>
            </p14:nvContentPartPr>
            <p14:xfrm>
              <a:off x="8505840" y="2983747"/>
              <a:ext cx="108360" cy="92880"/>
            </p14:xfrm>
          </p:contentPart>
        </mc:Choice>
        <mc:Fallback>
          <p:pic>
            <p:nvPicPr>
              <p:cNvPr id="121" name="Freihand 120">
                <a:extLst>
                  <a:ext uri="{FF2B5EF4-FFF2-40B4-BE49-F238E27FC236}">
                    <a16:creationId xmlns:a16="http://schemas.microsoft.com/office/drawing/2014/main" id="{767B0C08-C48B-4B21-B801-871456ED0199}"/>
                  </a:ext>
                </a:extLst>
              </p:cNvPr>
              <p:cNvPicPr/>
              <p:nvPr/>
            </p:nvPicPr>
            <p:blipFill>
              <a:blip r:embed="rId236"/>
              <a:stretch>
                <a:fillRect/>
              </a:stretch>
            </p:blipFill>
            <p:spPr>
              <a:xfrm>
                <a:off x="8501520" y="2979427"/>
                <a:ext cx="1170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52" name="Freihand 151">
                <a:extLst>
                  <a:ext uri="{FF2B5EF4-FFF2-40B4-BE49-F238E27FC236}">
                    <a16:creationId xmlns:a16="http://schemas.microsoft.com/office/drawing/2014/main" id="{A8B61884-B4E1-4B1E-8C52-128846E3ECF4}"/>
                  </a:ext>
                </a:extLst>
              </p14:cNvPr>
              <p14:cNvContentPartPr/>
              <p14:nvPr/>
            </p14:nvContentPartPr>
            <p14:xfrm>
              <a:off x="8172120" y="3142507"/>
              <a:ext cx="157320" cy="16560"/>
            </p14:xfrm>
          </p:contentPart>
        </mc:Choice>
        <mc:Fallback>
          <p:pic>
            <p:nvPicPr>
              <p:cNvPr id="152" name="Freihand 151">
                <a:extLst>
                  <a:ext uri="{FF2B5EF4-FFF2-40B4-BE49-F238E27FC236}">
                    <a16:creationId xmlns:a16="http://schemas.microsoft.com/office/drawing/2014/main" id="{A8B61884-B4E1-4B1E-8C52-128846E3ECF4}"/>
                  </a:ext>
                </a:extLst>
              </p:cNvPr>
              <p:cNvPicPr/>
              <p:nvPr/>
            </p:nvPicPr>
            <p:blipFill>
              <a:blip r:embed="rId238"/>
              <a:stretch>
                <a:fillRect/>
              </a:stretch>
            </p:blipFill>
            <p:spPr>
              <a:xfrm>
                <a:off x="8167800" y="3138187"/>
                <a:ext cx="16596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85" name="Freihand 84">
                <a:extLst>
                  <a:ext uri="{FF2B5EF4-FFF2-40B4-BE49-F238E27FC236}">
                    <a16:creationId xmlns:a16="http://schemas.microsoft.com/office/drawing/2014/main" id="{0757E488-2006-473C-ABD9-F051B15BD267}"/>
                  </a:ext>
                </a:extLst>
              </p14:cNvPr>
              <p14:cNvContentPartPr/>
              <p14:nvPr/>
            </p14:nvContentPartPr>
            <p14:xfrm>
              <a:off x="7687560" y="2728507"/>
              <a:ext cx="24840" cy="133560"/>
            </p14:xfrm>
          </p:contentPart>
        </mc:Choice>
        <mc:Fallback>
          <p:pic>
            <p:nvPicPr>
              <p:cNvPr id="85" name="Freihand 84">
                <a:extLst>
                  <a:ext uri="{FF2B5EF4-FFF2-40B4-BE49-F238E27FC236}">
                    <a16:creationId xmlns:a16="http://schemas.microsoft.com/office/drawing/2014/main" id="{0757E488-2006-473C-ABD9-F051B15BD267}"/>
                  </a:ext>
                </a:extLst>
              </p:cNvPr>
              <p:cNvPicPr/>
              <p:nvPr/>
            </p:nvPicPr>
            <p:blipFill>
              <a:blip r:embed="rId240"/>
              <a:stretch>
                <a:fillRect/>
              </a:stretch>
            </p:blipFill>
            <p:spPr>
              <a:xfrm>
                <a:off x="7683240" y="2724187"/>
                <a:ext cx="33480" cy="14220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86" name="Freihand 85">
                <a:extLst>
                  <a:ext uri="{FF2B5EF4-FFF2-40B4-BE49-F238E27FC236}">
                    <a16:creationId xmlns:a16="http://schemas.microsoft.com/office/drawing/2014/main" id="{2A4BACA2-2CC4-4210-9A77-A305372E6D81}"/>
                  </a:ext>
                </a:extLst>
              </p14:cNvPr>
              <p14:cNvContentPartPr/>
              <p14:nvPr/>
            </p14:nvContentPartPr>
            <p14:xfrm>
              <a:off x="7623480" y="2720227"/>
              <a:ext cx="149400" cy="17640"/>
            </p14:xfrm>
          </p:contentPart>
        </mc:Choice>
        <mc:Fallback>
          <p:pic>
            <p:nvPicPr>
              <p:cNvPr id="86" name="Freihand 85">
                <a:extLst>
                  <a:ext uri="{FF2B5EF4-FFF2-40B4-BE49-F238E27FC236}">
                    <a16:creationId xmlns:a16="http://schemas.microsoft.com/office/drawing/2014/main" id="{2A4BACA2-2CC4-4210-9A77-A305372E6D81}"/>
                  </a:ext>
                </a:extLst>
              </p:cNvPr>
              <p:cNvPicPr/>
              <p:nvPr/>
            </p:nvPicPr>
            <p:blipFill>
              <a:blip r:embed="rId242"/>
              <a:stretch>
                <a:fillRect/>
              </a:stretch>
            </p:blipFill>
            <p:spPr>
              <a:xfrm>
                <a:off x="7619160" y="2715907"/>
                <a:ext cx="15804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87" name="Freihand 86">
                <a:extLst>
                  <a:ext uri="{FF2B5EF4-FFF2-40B4-BE49-F238E27FC236}">
                    <a16:creationId xmlns:a16="http://schemas.microsoft.com/office/drawing/2014/main" id="{740C91A4-C86E-4A56-9853-BF5D04273D4C}"/>
                  </a:ext>
                </a:extLst>
              </p14:cNvPr>
              <p14:cNvContentPartPr/>
              <p14:nvPr/>
            </p14:nvContentPartPr>
            <p14:xfrm>
              <a:off x="7640040" y="2773147"/>
              <a:ext cx="136080" cy="18000"/>
            </p14:xfrm>
          </p:contentPart>
        </mc:Choice>
        <mc:Fallback>
          <p:pic>
            <p:nvPicPr>
              <p:cNvPr id="87" name="Freihand 86">
                <a:extLst>
                  <a:ext uri="{FF2B5EF4-FFF2-40B4-BE49-F238E27FC236}">
                    <a16:creationId xmlns:a16="http://schemas.microsoft.com/office/drawing/2014/main" id="{740C91A4-C86E-4A56-9853-BF5D04273D4C}"/>
                  </a:ext>
                </a:extLst>
              </p:cNvPr>
              <p:cNvPicPr/>
              <p:nvPr/>
            </p:nvPicPr>
            <p:blipFill>
              <a:blip r:embed="rId244"/>
              <a:stretch>
                <a:fillRect/>
              </a:stretch>
            </p:blipFill>
            <p:spPr>
              <a:xfrm>
                <a:off x="7635720" y="2768827"/>
                <a:ext cx="14472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88" name="Freihand 87">
                <a:extLst>
                  <a:ext uri="{FF2B5EF4-FFF2-40B4-BE49-F238E27FC236}">
                    <a16:creationId xmlns:a16="http://schemas.microsoft.com/office/drawing/2014/main" id="{1C043862-8F37-48FB-B1C3-7142073E0E3B}"/>
                  </a:ext>
                </a:extLst>
              </p14:cNvPr>
              <p14:cNvContentPartPr/>
              <p14:nvPr/>
            </p14:nvContentPartPr>
            <p14:xfrm>
              <a:off x="7893120" y="2782507"/>
              <a:ext cx="124920" cy="2160"/>
            </p14:xfrm>
          </p:contentPart>
        </mc:Choice>
        <mc:Fallback>
          <p:pic>
            <p:nvPicPr>
              <p:cNvPr id="88" name="Freihand 87">
                <a:extLst>
                  <a:ext uri="{FF2B5EF4-FFF2-40B4-BE49-F238E27FC236}">
                    <a16:creationId xmlns:a16="http://schemas.microsoft.com/office/drawing/2014/main" id="{1C043862-8F37-48FB-B1C3-7142073E0E3B}"/>
                  </a:ext>
                </a:extLst>
              </p:cNvPr>
              <p:cNvPicPr/>
              <p:nvPr/>
            </p:nvPicPr>
            <p:blipFill>
              <a:blip r:embed="rId246"/>
              <a:stretch>
                <a:fillRect/>
              </a:stretch>
            </p:blipFill>
            <p:spPr>
              <a:xfrm>
                <a:off x="7888800" y="2778187"/>
                <a:ext cx="1335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89" name="Freihand 88">
                <a:extLst>
                  <a:ext uri="{FF2B5EF4-FFF2-40B4-BE49-F238E27FC236}">
                    <a16:creationId xmlns:a16="http://schemas.microsoft.com/office/drawing/2014/main" id="{EFE070CA-8DD2-45DF-85EB-EDF571E8E315}"/>
                  </a:ext>
                </a:extLst>
              </p14:cNvPr>
              <p14:cNvContentPartPr/>
              <p14:nvPr/>
            </p14:nvContentPartPr>
            <p14:xfrm>
              <a:off x="7917240" y="2813107"/>
              <a:ext cx="129960" cy="11880"/>
            </p14:xfrm>
          </p:contentPart>
        </mc:Choice>
        <mc:Fallback>
          <p:pic>
            <p:nvPicPr>
              <p:cNvPr id="89" name="Freihand 88">
                <a:extLst>
                  <a:ext uri="{FF2B5EF4-FFF2-40B4-BE49-F238E27FC236}">
                    <a16:creationId xmlns:a16="http://schemas.microsoft.com/office/drawing/2014/main" id="{EFE070CA-8DD2-45DF-85EB-EDF571E8E315}"/>
                  </a:ext>
                </a:extLst>
              </p:cNvPr>
              <p:cNvPicPr/>
              <p:nvPr/>
            </p:nvPicPr>
            <p:blipFill>
              <a:blip r:embed="rId248"/>
              <a:stretch>
                <a:fillRect/>
              </a:stretch>
            </p:blipFill>
            <p:spPr>
              <a:xfrm>
                <a:off x="7912920" y="2808787"/>
                <a:ext cx="1386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90" name="Freihand 89">
                <a:extLst>
                  <a:ext uri="{FF2B5EF4-FFF2-40B4-BE49-F238E27FC236}">
                    <a16:creationId xmlns:a16="http://schemas.microsoft.com/office/drawing/2014/main" id="{1DB13DE0-AF5F-42E7-9DEC-C156EF2A131D}"/>
                  </a:ext>
                </a:extLst>
              </p14:cNvPr>
              <p14:cNvContentPartPr/>
              <p14:nvPr/>
            </p14:nvContentPartPr>
            <p14:xfrm>
              <a:off x="8184360" y="2709427"/>
              <a:ext cx="109080" cy="145440"/>
            </p14:xfrm>
          </p:contentPart>
        </mc:Choice>
        <mc:Fallback>
          <p:pic>
            <p:nvPicPr>
              <p:cNvPr id="90" name="Freihand 89">
                <a:extLst>
                  <a:ext uri="{FF2B5EF4-FFF2-40B4-BE49-F238E27FC236}">
                    <a16:creationId xmlns:a16="http://schemas.microsoft.com/office/drawing/2014/main" id="{1DB13DE0-AF5F-42E7-9DEC-C156EF2A131D}"/>
                  </a:ext>
                </a:extLst>
              </p:cNvPr>
              <p:cNvPicPr/>
              <p:nvPr/>
            </p:nvPicPr>
            <p:blipFill>
              <a:blip r:embed="rId250"/>
              <a:stretch>
                <a:fillRect/>
              </a:stretch>
            </p:blipFill>
            <p:spPr>
              <a:xfrm>
                <a:off x="8180040" y="2705107"/>
                <a:ext cx="11772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91" name="Freihand 90">
                <a:extLst>
                  <a:ext uri="{FF2B5EF4-FFF2-40B4-BE49-F238E27FC236}">
                    <a16:creationId xmlns:a16="http://schemas.microsoft.com/office/drawing/2014/main" id="{C4DDA997-810A-43D5-B74C-A34FC78A4FEA}"/>
                  </a:ext>
                </a:extLst>
              </p14:cNvPr>
              <p14:cNvContentPartPr/>
              <p14:nvPr/>
            </p14:nvContentPartPr>
            <p14:xfrm>
              <a:off x="8371920" y="2767027"/>
              <a:ext cx="18720" cy="11880"/>
            </p14:xfrm>
          </p:contentPart>
        </mc:Choice>
        <mc:Fallback>
          <p:pic>
            <p:nvPicPr>
              <p:cNvPr id="91" name="Freihand 90">
                <a:extLst>
                  <a:ext uri="{FF2B5EF4-FFF2-40B4-BE49-F238E27FC236}">
                    <a16:creationId xmlns:a16="http://schemas.microsoft.com/office/drawing/2014/main" id="{C4DDA997-810A-43D5-B74C-A34FC78A4FEA}"/>
                  </a:ext>
                </a:extLst>
              </p:cNvPr>
              <p:cNvPicPr/>
              <p:nvPr/>
            </p:nvPicPr>
            <p:blipFill>
              <a:blip r:embed="rId252"/>
              <a:stretch>
                <a:fillRect/>
              </a:stretch>
            </p:blipFill>
            <p:spPr>
              <a:xfrm>
                <a:off x="8367600" y="2762707"/>
                <a:ext cx="273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93" name="Freihand 92">
                <a:extLst>
                  <a:ext uri="{FF2B5EF4-FFF2-40B4-BE49-F238E27FC236}">
                    <a16:creationId xmlns:a16="http://schemas.microsoft.com/office/drawing/2014/main" id="{7E573101-4DAA-4410-B447-3B22EDAB7FB1}"/>
                  </a:ext>
                </a:extLst>
              </p14:cNvPr>
              <p14:cNvContentPartPr/>
              <p14:nvPr/>
            </p14:nvContentPartPr>
            <p14:xfrm>
              <a:off x="8468760" y="2717347"/>
              <a:ext cx="153720" cy="123840"/>
            </p14:xfrm>
          </p:contentPart>
        </mc:Choice>
        <mc:Fallback>
          <p:pic>
            <p:nvPicPr>
              <p:cNvPr id="93" name="Freihand 92">
                <a:extLst>
                  <a:ext uri="{FF2B5EF4-FFF2-40B4-BE49-F238E27FC236}">
                    <a16:creationId xmlns:a16="http://schemas.microsoft.com/office/drawing/2014/main" id="{7E573101-4DAA-4410-B447-3B22EDAB7FB1}"/>
                  </a:ext>
                </a:extLst>
              </p:cNvPr>
              <p:cNvPicPr/>
              <p:nvPr/>
            </p:nvPicPr>
            <p:blipFill>
              <a:blip r:embed="rId254"/>
              <a:stretch>
                <a:fillRect/>
              </a:stretch>
            </p:blipFill>
            <p:spPr>
              <a:xfrm>
                <a:off x="8464440" y="2713027"/>
                <a:ext cx="16236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53" name="Freihand 152">
                <a:extLst>
                  <a:ext uri="{FF2B5EF4-FFF2-40B4-BE49-F238E27FC236}">
                    <a16:creationId xmlns:a16="http://schemas.microsoft.com/office/drawing/2014/main" id="{8D57FA97-A90D-4031-96B2-69DFBAAE7D5F}"/>
                  </a:ext>
                </a:extLst>
              </p14:cNvPr>
              <p14:cNvContentPartPr/>
              <p14:nvPr/>
            </p14:nvContentPartPr>
            <p14:xfrm>
              <a:off x="8180040" y="2876467"/>
              <a:ext cx="100080" cy="14760"/>
            </p14:xfrm>
          </p:contentPart>
        </mc:Choice>
        <mc:Fallback>
          <p:pic>
            <p:nvPicPr>
              <p:cNvPr id="153" name="Freihand 152">
                <a:extLst>
                  <a:ext uri="{FF2B5EF4-FFF2-40B4-BE49-F238E27FC236}">
                    <a16:creationId xmlns:a16="http://schemas.microsoft.com/office/drawing/2014/main" id="{8D57FA97-A90D-4031-96B2-69DFBAAE7D5F}"/>
                  </a:ext>
                </a:extLst>
              </p:cNvPr>
              <p:cNvPicPr/>
              <p:nvPr/>
            </p:nvPicPr>
            <p:blipFill>
              <a:blip r:embed="rId256"/>
              <a:stretch>
                <a:fillRect/>
              </a:stretch>
            </p:blipFill>
            <p:spPr>
              <a:xfrm>
                <a:off x="8175720" y="2872147"/>
                <a:ext cx="10872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25" name="Freihand 124">
                <a:extLst>
                  <a:ext uri="{FF2B5EF4-FFF2-40B4-BE49-F238E27FC236}">
                    <a16:creationId xmlns:a16="http://schemas.microsoft.com/office/drawing/2014/main" id="{FCF3FBAE-CDB3-476E-8190-BCE377094309}"/>
                  </a:ext>
                </a:extLst>
              </p14:cNvPr>
              <p14:cNvContentPartPr/>
              <p14:nvPr/>
            </p14:nvContentPartPr>
            <p14:xfrm>
              <a:off x="8963040" y="2932627"/>
              <a:ext cx="111960" cy="111600"/>
            </p14:xfrm>
          </p:contentPart>
        </mc:Choice>
        <mc:Fallback>
          <p:pic>
            <p:nvPicPr>
              <p:cNvPr id="125" name="Freihand 124">
                <a:extLst>
                  <a:ext uri="{FF2B5EF4-FFF2-40B4-BE49-F238E27FC236}">
                    <a16:creationId xmlns:a16="http://schemas.microsoft.com/office/drawing/2014/main" id="{FCF3FBAE-CDB3-476E-8190-BCE377094309}"/>
                  </a:ext>
                </a:extLst>
              </p:cNvPr>
              <p:cNvPicPr/>
              <p:nvPr/>
            </p:nvPicPr>
            <p:blipFill>
              <a:blip r:embed="rId258"/>
              <a:stretch>
                <a:fillRect/>
              </a:stretch>
            </p:blipFill>
            <p:spPr>
              <a:xfrm>
                <a:off x="8958720" y="2928307"/>
                <a:ext cx="12060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26" name="Freihand 125">
                <a:extLst>
                  <a:ext uri="{FF2B5EF4-FFF2-40B4-BE49-F238E27FC236}">
                    <a16:creationId xmlns:a16="http://schemas.microsoft.com/office/drawing/2014/main" id="{6B2D8E8F-8635-4D3E-9608-0A56EC141FA2}"/>
                  </a:ext>
                </a:extLst>
              </p14:cNvPr>
              <p14:cNvContentPartPr/>
              <p14:nvPr/>
            </p14:nvContentPartPr>
            <p14:xfrm>
              <a:off x="9023160" y="2990227"/>
              <a:ext cx="81720" cy="59040"/>
            </p14:xfrm>
          </p:contentPart>
        </mc:Choice>
        <mc:Fallback>
          <p:pic>
            <p:nvPicPr>
              <p:cNvPr id="126" name="Freihand 125">
                <a:extLst>
                  <a:ext uri="{FF2B5EF4-FFF2-40B4-BE49-F238E27FC236}">
                    <a16:creationId xmlns:a16="http://schemas.microsoft.com/office/drawing/2014/main" id="{6B2D8E8F-8635-4D3E-9608-0A56EC141FA2}"/>
                  </a:ext>
                </a:extLst>
              </p:cNvPr>
              <p:cNvPicPr/>
              <p:nvPr/>
            </p:nvPicPr>
            <p:blipFill>
              <a:blip r:embed="rId260"/>
              <a:stretch>
                <a:fillRect/>
              </a:stretch>
            </p:blipFill>
            <p:spPr>
              <a:xfrm>
                <a:off x="9018840" y="2985907"/>
                <a:ext cx="9036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27" name="Freihand 126">
                <a:extLst>
                  <a:ext uri="{FF2B5EF4-FFF2-40B4-BE49-F238E27FC236}">
                    <a16:creationId xmlns:a16="http://schemas.microsoft.com/office/drawing/2014/main" id="{DE8208D7-5333-4CF9-959E-E47FD66E5C02}"/>
                  </a:ext>
                </a:extLst>
              </p14:cNvPr>
              <p14:cNvContentPartPr/>
              <p14:nvPr/>
            </p14:nvContentPartPr>
            <p14:xfrm>
              <a:off x="9180840" y="2967547"/>
              <a:ext cx="109800" cy="11880"/>
            </p14:xfrm>
          </p:contentPart>
        </mc:Choice>
        <mc:Fallback>
          <p:pic>
            <p:nvPicPr>
              <p:cNvPr id="127" name="Freihand 126">
                <a:extLst>
                  <a:ext uri="{FF2B5EF4-FFF2-40B4-BE49-F238E27FC236}">
                    <a16:creationId xmlns:a16="http://schemas.microsoft.com/office/drawing/2014/main" id="{DE8208D7-5333-4CF9-959E-E47FD66E5C02}"/>
                  </a:ext>
                </a:extLst>
              </p:cNvPr>
              <p:cNvPicPr/>
              <p:nvPr/>
            </p:nvPicPr>
            <p:blipFill>
              <a:blip r:embed="rId262"/>
              <a:stretch>
                <a:fillRect/>
              </a:stretch>
            </p:blipFill>
            <p:spPr>
              <a:xfrm>
                <a:off x="9176520" y="2963227"/>
                <a:ext cx="1184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28" name="Freihand 127">
                <a:extLst>
                  <a:ext uri="{FF2B5EF4-FFF2-40B4-BE49-F238E27FC236}">
                    <a16:creationId xmlns:a16="http://schemas.microsoft.com/office/drawing/2014/main" id="{3C82F63C-FBCB-4CD9-9841-62BBEDC97E76}"/>
                  </a:ext>
                </a:extLst>
              </p14:cNvPr>
              <p14:cNvContentPartPr/>
              <p14:nvPr/>
            </p14:nvContentPartPr>
            <p14:xfrm>
              <a:off x="9183000" y="3001387"/>
              <a:ext cx="106560" cy="12600"/>
            </p14:xfrm>
          </p:contentPart>
        </mc:Choice>
        <mc:Fallback>
          <p:pic>
            <p:nvPicPr>
              <p:cNvPr id="128" name="Freihand 127">
                <a:extLst>
                  <a:ext uri="{FF2B5EF4-FFF2-40B4-BE49-F238E27FC236}">
                    <a16:creationId xmlns:a16="http://schemas.microsoft.com/office/drawing/2014/main" id="{3C82F63C-FBCB-4CD9-9841-62BBEDC97E76}"/>
                  </a:ext>
                </a:extLst>
              </p:cNvPr>
              <p:cNvPicPr/>
              <p:nvPr/>
            </p:nvPicPr>
            <p:blipFill>
              <a:blip r:embed="rId264"/>
              <a:stretch>
                <a:fillRect/>
              </a:stretch>
            </p:blipFill>
            <p:spPr>
              <a:xfrm>
                <a:off x="9178680" y="2997067"/>
                <a:ext cx="1152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30" name="Freihand 129">
                <a:extLst>
                  <a:ext uri="{FF2B5EF4-FFF2-40B4-BE49-F238E27FC236}">
                    <a16:creationId xmlns:a16="http://schemas.microsoft.com/office/drawing/2014/main" id="{0318CBE3-3C37-4617-BAC0-F929B3B8702F}"/>
                  </a:ext>
                </a:extLst>
              </p14:cNvPr>
              <p14:cNvContentPartPr/>
              <p14:nvPr/>
            </p14:nvContentPartPr>
            <p14:xfrm>
              <a:off x="9347520" y="2948827"/>
              <a:ext cx="73800" cy="120240"/>
            </p14:xfrm>
          </p:contentPart>
        </mc:Choice>
        <mc:Fallback>
          <p:pic>
            <p:nvPicPr>
              <p:cNvPr id="130" name="Freihand 129">
                <a:extLst>
                  <a:ext uri="{FF2B5EF4-FFF2-40B4-BE49-F238E27FC236}">
                    <a16:creationId xmlns:a16="http://schemas.microsoft.com/office/drawing/2014/main" id="{0318CBE3-3C37-4617-BAC0-F929B3B8702F}"/>
                  </a:ext>
                </a:extLst>
              </p:cNvPr>
              <p:cNvPicPr/>
              <p:nvPr/>
            </p:nvPicPr>
            <p:blipFill>
              <a:blip r:embed="rId266"/>
              <a:stretch>
                <a:fillRect/>
              </a:stretch>
            </p:blipFill>
            <p:spPr>
              <a:xfrm>
                <a:off x="9343200" y="2944507"/>
                <a:ext cx="8244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31" name="Freihand 130">
                <a:extLst>
                  <a:ext uri="{FF2B5EF4-FFF2-40B4-BE49-F238E27FC236}">
                    <a16:creationId xmlns:a16="http://schemas.microsoft.com/office/drawing/2014/main" id="{043F8E56-A26A-4B3C-AF3C-1ED13E372767}"/>
                  </a:ext>
                </a:extLst>
              </p14:cNvPr>
              <p14:cNvContentPartPr/>
              <p14:nvPr/>
            </p14:nvContentPartPr>
            <p14:xfrm>
              <a:off x="9475320" y="2967547"/>
              <a:ext cx="61560" cy="76680"/>
            </p14:xfrm>
          </p:contentPart>
        </mc:Choice>
        <mc:Fallback>
          <p:pic>
            <p:nvPicPr>
              <p:cNvPr id="131" name="Freihand 130">
                <a:extLst>
                  <a:ext uri="{FF2B5EF4-FFF2-40B4-BE49-F238E27FC236}">
                    <a16:creationId xmlns:a16="http://schemas.microsoft.com/office/drawing/2014/main" id="{043F8E56-A26A-4B3C-AF3C-1ED13E372767}"/>
                  </a:ext>
                </a:extLst>
              </p:cNvPr>
              <p:cNvPicPr/>
              <p:nvPr/>
            </p:nvPicPr>
            <p:blipFill>
              <a:blip r:embed="rId268"/>
              <a:stretch>
                <a:fillRect/>
              </a:stretch>
            </p:blipFill>
            <p:spPr>
              <a:xfrm>
                <a:off x="9471000" y="2963227"/>
                <a:ext cx="702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32" name="Freihand 131">
                <a:extLst>
                  <a:ext uri="{FF2B5EF4-FFF2-40B4-BE49-F238E27FC236}">
                    <a16:creationId xmlns:a16="http://schemas.microsoft.com/office/drawing/2014/main" id="{877882AB-467C-4446-814A-EB890F1A1D35}"/>
                  </a:ext>
                </a:extLst>
              </p14:cNvPr>
              <p14:cNvContentPartPr/>
              <p14:nvPr/>
            </p14:nvContentPartPr>
            <p14:xfrm>
              <a:off x="9598080" y="2993107"/>
              <a:ext cx="360" cy="3600"/>
            </p14:xfrm>
          </p:contentPart>
        </mc:Choice>
        <mc:Fallback>
          <p:pic>
            <p:nvPicPr>
              <p:cNvPr id="132" name="Freihand 131">
                <a:extLst>
                  <a:ext uri="{FF2B5EF4-FFF2-40B4-BE49-F238E27FC236}">
                    <a16:creationId xmlns:a16="http://schemas.microsoft.com/office/drawing/2014/main" id="{877882AB-467C-4446-814A-EB890F1A1D35}"/>
                  </a:ext>
                </a:extLst>
              </p:cNvPr>
              <p:cNvPicPr/>
              <p:nvPr/>
            </p:nvPicPr>
            <p:blipFill>
              <a:blip r:embed="rId270"/>
              <a:stretch>
                <a:fillRect/>
              </a:stretch>
            </p:blipFill>
            <p:spPr>
              <a:xfrm>
                <a:off x="9593760" y="2988787"/>
                <a:ext cx="90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33" name="Freihand 132">
                <a:extLst>
                  <a:ext uri="{FF2B5EF4-FFF2-40B4-BE49-F238E27FC236}">
                    <a16:creationId xmlns:a16="http://schemas.microsoft.com/office/drawing/2014/main" id="{C46B0B8F-5544-4760-B8FA-3BB11AD6C86E}"/>
                  </a:ext>
                </a:extLst>
              </p14:cNvPr>
              <p14:cNvContentPartPr/>
              <p14:nvPr/>
            </p14:nvContentPartPr>
            <p14:xfrm>
              <a:off x="9712920" y="2935147"/>
              <a:ext cx="108000" cy="99360"/>
            </p14:xfrm>
          </p:contentPart>
        </mc:Choice>
        <mc:Fallback>
          <p:pic>
            <p:nvPicPr>
              <p:cNvPr id="133" name="Freihand 132">
                <a:extLst>
                  <a:ext uri="{FF2B5EF4-FFF2-40B4-BE49-F238E27FC236}">
                    <a16:creationId xmlns:a16="http://schemas.microsoft.com/office/drawing/2014/main" id="{C46B0B8F-5544-4760-B8FA-3BB11AD6C86E}"/>
                  </a:ext>
                </a:extLst>
              </p:cNvPr>
              <p:cNvPicPr/>
              <p:nvPr/>
            </p:nvPicPr>
            <p:blipFill>
              <a:blip r:embed="rId272"/>
              <a:stretch>
                <a:fillRect/>
              </a:stretch>
            </p:blipFill>
            <p:spPr>
              <a:xfrm>
                <a:off x="9708600" y="2930827"/>
                <a:ext cx="11664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56" name="Freihand 155">
                <a:extLst>
                  <a:ext uri="{FF2B5EF4-FFF2-40B4-BE49-F238E27FC236}">
                    <a16:creationId xmlns:a16="http://schemas.microsoft.com/office/drawing/2014/main" id="{33D00A92-605E-4C16-BB51-3D7FD8B7AFA0}"/>
                  </a:ext>
                </a:extLst>
              </p14:cNvPr>
              <p14:cNvContentPartPr/>
              <p14:nvPr/>
            </p14:nvContentPartPr>
            <p14:xfrm>
              <a:off x="9355800" y="3074827"/>
              <a:ext cx="141840" cy="39240"/>
            </p14:xfrm>
          </p:contentPart>
        </mc:Choice>
        <mc:Fallback>
          <p:pic>
            <p:nvPicPr>
              <p:cNvPr id="156" name="Freihand 155">
                <a:extLst>
                  <a:ext uri="{FF2B5EF4-FFF2-40B4-BE49-F238E27FC236}">
                    <a16:creationId xmlns:a16="http://schemas.microsoft.com/office/drawing/2014/main" id="{33D00A92-605E-4C16-BB51-3D7FD8B7AFA0}"/>
                  </a:ext>
                </a:extLst>
              </p:cNvPr>
              <p:cNvPicPr/>
              <p:nvPr/>
            </p:nvPicPr>
            <p:blipFill>
              <a:blip r:embed="rId274"/>
              <a:stretch>
                <a:fillRect/>
              </a:stretch>
            </p:blipFill>
            <p:spPr>
              <a:xfrm>
                <a:off x="9351480" y="3070507"/>
                <a:ext cx="15048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57" name="Freihand 156">
                <a:extLst>
                  <a:ext uri="{FF2B5EF4-FFF2-40B4-BE49-F238E27FC236}">
                    <a16:creationId xmlns:a16="http://schemas.microsoft.com/office/drawing/2014/main" id="{CD5B5161-675D-4D45-9D0A-C8F8C55548A5}"/>
                  </a:ext>
                </a:extLst>
              </p14:cNvPr>
              <p14:cNvContentPartPr/>
              <p14:nvPr/>
            </p14:nvContentPartPr>
            <p14:xfrm>
              <a:off x="9357600" y="2828947"/>
              <a:ext cx="162360" cy="20520"/>
            </p14:xfrm>
          </p:contentPart>
        </mc:Choice>
        <mc:Fallback>
          <p:pic>
            <p:nvPicPr>
              <p:cNvPr id="157" name="Freihand 156">
                <a:extLst>
                  <a:ext uri="{FF2B5EF4-FFF2-40B4-BE49-F238E27FC236}">
                    <a16:creationId xmlns:a16="http://schemas.microsoft.com/office/drawing/2014/main" id="{CD5B5161-675D-4D45-9D0A-C8F8C55548A5}"/>
                  </a:ext>
                </a:extLst>
              </p:cNvPr>
              <p:cNvPicPr/>
              <p:nvPr/>
            </p:nvPicPr>
            <p:blipFill>
              <a:blip r:embed="rId276"/>
              <a:stretch>
                <a:fillRect/>
              </a:stretch>
            </p:blipFill>
            <p:spPr>
              <a:xfrm>
                <a:off x="9353280" y="2824627"/>
                <a:ext cx="17100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82" name="Freihand 181">
                <a:extLst>
                  <a:ext uri="{FF2B5EF4-FFF2-40B4-BE49-F238E27FC236}">
                    <a16:creationId xmlns:a16="http://schemas.microsoft.com/office/drawing/2014/main" id="{084539A5-30A7-4653-87FB-CD11A33C349F}"/>
                  </a:ext>
                </a:extLst>
              </p14:cNvPr>
              <p14:cNvContentPartPr/>
              <p14:nvPr/>
            </p14:nvContentPartPr>
            <p14:xfrm>
              <a:off x="8649840" y="3275707"/>
              <a:ext cx="33480" cy="110160"/>
            </p14:xfrm>
          </p:contentPart>
        </mc:Choice>
        <mc:Fallback>
          <p:pic>
            <p:nvPicPr>
              <p:cNvPr id="182" name="Freihand 181">
                <a:extLst>
                  <a:ext uri="{FF2B5EF4-FFF2-40B4-BE49-F238E27FC236}">
                    <a16:creationId xmlns:a16="http://schemas.microsoft.com/office/drawing/2014/main" id="{084539A5-30A7-4653-87FB-CD11A33C349F}"/>
                  </a:ext>
                </a:extLst>
              </p:cNvPr>
              <p:cNvPicPr/>
              <p:nvPr/>
            </p:nvPicPr>
            <p:blipFill>
              <a:blip r:embed="rId278"/>
              <a:stretch>
                <a:fillRect/>
              </a:stretch>
            </p:blipFill>
            <p:spPr>
              <a:xfrm>
                <a:off x="8645520" y="3271387"/>
                <a:ext cx="421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83" name="Freihand 182">
                <a:extLst>
                  <a:ext uri="{FF2B5EF4-FFF2-40B4-BE49-F238E27FC236}">
                    <a16:creationId xmlns:a16="http://schemas.microsoft.com/office/drawing/2014/main" id="{E129C5FD-E89D-429E-8064-EB8C61BF5AD2}"/>
                  </a:ext>
                </a:extLst>
              </p14:cNvPr>
              <p14:cNvContentPartPr/>
              <p14:nvPr/>
            </p14:nvContentPartPr>
            <p14:xfrm>
              <a:off x="8553360" y="3223507"/>
              <a:ext cx="214920" cy="184680"/>
            </p14:xfrm>
          </p:contentPart>
        </mc:Choice>
        <mc:Fallback>
          <p:pic>
            <p:nvPicPr>
              <p:cNvPr id="183" name="Freihand 182">
                <a:extLst>
                  <a:ext uri="{FF2B5EF4-FFF2-40B4-BE49-F238E27FC236}">
                    <a16:creationId xmlns:a16="http://schemas.microsoft.com/office/drawing/2014/main" id="{E129C5FD-E89D-429E-8064-EB8C61BF5AD2}"/>
                  </a:ext>
                </a:extLst>
              </p:cNvPr>
              <p:cNvPicPr/>
              <p:nvPr/>
            </p:nvPicPr>
            <p:blipFill>
              <a:blip r:embed="rId280"/>
              <a:stretch>
                <a:fillRect/>
              </a:stretch>
            </p:blipFill>
            <p:spPr>
              <a:xfrm>
                <a:off x="8549040" y="3219187"/>
                <a:ext cx="22356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87" name="Freihand 186">
                <a:extLst>
                  <a:ext uri="{FF2B5EF4-FFF2-40B4-BE49-F238E27FC236}">
                    <a16:creationId xmlns:a16="http://schemas.microsoft.com/office/drawing/2014/main" id="{FBDE320C-48F0-4583-A96C-78CCC5AA2542}"/>
                  </a:ext>
                </a:extLst>
              </p14:cNvPr>
              <p14:cNvContentPartPr/>
              <p14:nvPr/>
            </p14:nvContentPartPr>
            <p14:xfrm>
              <a:off x="8803920" y="3302707"/>
              <a:ext cx="151560" cy="61560"/>
            </p14:xfrm>
          </p:contentPart>
        </mc:Choice>
        <mc:Fallback>
          <p:pic>
            <p:nvPicPr>
              <p:cNvPr id="187" name="Freihand 186">
                <a:extLst>
                  <a:ext uri="{FF2B5EF4-FFF2-40B4-BE49-F238E27FC236}">
                    <a16:creationId xmlns:a16="http://schemas.microsoft.com/office/drawing/2014/main" id="{FBDE320C-48F0-4583-A96C-78CCC5AA2542}"/>
                  </a:ext>
                </a:extLst>
              </p:cNvPr>
              <p:cNvPicPr/>
              <p:nvPr/>
            </p:nvPicPr>
            <p:blipFill>
              <a:blip r:embed="rId282"/>
              <a:stretch>
                <a:fillRect/>
              </a:stretch>
            </p:blipFill>
            <p:spPr>
              <a:xfrm>
                <a:off x="8799600" y="3298387"/>
                <a:ext cx="16020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88" name="Freihand 187">
                <a:extLst>
                  <a:ext uri="{FF2B5EF4-FFF2-40B4-BE49-F238E27FC236}">
                    <a16:creationId xmlns:a16="http://schemas.microsoft.com/office/drawing/2014/main" id="{C8D3D23A-D47E-4B38-BF77-0D1ED74C1AC9}"/>
                  </a:ext>
                </a:extLst>
              </p14:cNvPr>
              <p14:cNvContentPartPr/>
              <p14:nvPr/>
            </p14:nvContentPartPr>
            <p14:xfrm>
              <a:off x="8965560" y="3292987"/>
              <a:ext cx="107280" cy="191520"/>
            </p14:xfrm>
          </p:contentPart>
        </mc:Choice>
        <mc:Fallback>
          <p:pic>
            <p:nvPicPr>
              <p:cNvPr id="188" name="Freihand 187">
                <a:extLst>
                  <a:ext uri="{FF2B5EF4-FFF2-40B4-BE49-F238E27FC236}">
                    <a16:creationId xmlns:a16="http://schemas.microsoft.com/office/drawing/2014/main" id="{C8D3D23A-D47E-4B38-BF77-0D1ED74C1AC9}"/>
                  </a:ext>
                </a:extLst>
              </p:cNvPr>
              <p:cNvPicPr/>
              <p:nvPr/>
            </p:nvPicPr>
            <p:blipFill>
              <a:blip r:embed="rId284"/>
              <a:stretch>
                <a:fillRect/>
              </a:stretch>
            </p:blipFill>
            <p:spPr>
              <a:xfrm>
                <a:off x="8961240" y="3288667"/>
                <a:ext cx="11592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89" name="Freihand 188">
                <a:extLst>
                  <a:ext uri="{FF2B5EF4-FFF2-40B4-BE49-F238E27FC236}">
                    <a16:creationId xmlns:a16="http://schemas.microsoft.com/office/drawing/2014/main" id="{3603B67F-3850-4B25-B960-C8D90E38D80B}"/>
                  </a:ext>
                </a:extLst>
              </p14:cNvPr>
              <p14:cNvContentPartPr/>
              <p14:nvPr/>
            </p14:nvContentPartPr>
            <p14:xfrm>
              <a:off x="9126840" y="3215947"/>
              <a:ext cx="178200" cy="148320"/>
            </p14:xfrm>
          </p:contentPart>
        </mc:Choice>
        <mc:Fallback>
          <p:pic>
            <p:nvPicPr>
              <p:cNvPr id="189" name="Freihand 188">
                <a:extLst>
                  <a:ext uri="{FF2B5EF4-FFF2-40B4-BE49-F238E27FC236}">
                    <a16:creationId xmlns:a16="http://schemas.microsoft.com/office/drawing/2014/main" id="{3603B67F-3850-4B25-B960-C8D90E38D80B}"/>
                  </a:ext>
                </a:extLst>
              </p:cNvPr>
              <p:cNvPicPr/>
              <p:nvPr/>
            </p:nvPicPr>
            <p:blipFill>
              <a:blip r:embed="rId286"/>
              <a:stretch>
                <a:fillRect/>
              </a:stretch>
            </p:blipFill>
            <p:spPr>
              <a:xfrm>
                <a:off x="9122520" y="3211627"/>
                <a:ext cx="186840" cy="15696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90" name="Freihand 189">
                <a:extLst>
                  <a:ext uri="{FF2B5EF4-FFF2-40B4-BE49-F238E27FC236}">
                    <a16:creationId xmlns:a16="http://schemas.microsoft.com/office/drawing/2014/main" id="{8A815D53-A565-40E3-8286-4C0D31C0476F}"/>
                  </a:ext>
                </a:extLst>
              </p14:cNvPr>
              <p14:cNvContentPartPr/>
              <p14:nvPr/>
            </p14:nvContentPartPr>
            <p14:xfrm>
              <a:off x="9314040" y="3251947"/>
              <a:ext cx="86760" cy="92160"/>
            </p14:xfrm>
          </p:contentPart>
        </mc:Choice>
        <mc:Fallback>
          <p:pic>
            <p:nvPicPr>
              <p:cNvPr id="190" name="Freihand 189">
                <a:extLst>
                  <a:ext uri="{FF2B5EF4-FFF2-40B4-BE49-F238E27FC236}">
                    <a16:creationId xmlns:a16="http://schemas.microsoft.com/office/drawing/2014/main" id="{8A815D53-A565-40E3-8286-4C0D31C0476F}"/>
                  </a:ext>
                </a:extLst>
              </p:cNvPr>
              <p:cNvPicPr/>
              <p:nvPr/>
            </p:nvPicPr>
            <p:blipFill>
              <a:blip r:embed="rId288"/>
              <a:stretch>
                <a:fillRect/>
              </a:stretch>
            </p:blipFill>
            <p:spPr>
              <a:xfrm>
                <a:off x="9309720" y="3247627"/>
                <a:ext cx="954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91" name="Freihand 190">
                <a:extLst>
                  <a:ext uri="{FF2B5EF4-FFF2-40B4-BE49-F238E27FC236}">
                    <a16:creationId xmlns:a16="http://schemas.microsoft.com/office/drawing/2014/main" id="{8ADC7D7D-E129-46A6-815D-2027D9704C3E}"/>
                  </a:ext>
                </a:extLst>
              </p14:cNvPr>
              <p14:cNvContentPartPr/>
              <p14:nvPr/>
            </p14:nvContentPartPr>
            <p14:xfrm>
              <a:off x="9628320" y="3174187"/>
              <a:ext cx="126720" cy="138960"/>
            </p14:xfrm>
          </p:contentPart>
        </mc:Choice>
        <mc:Fallback>
          <p:pic>
            <p:nvPicPr>
              <p:cNvPr id="191" name="Freihand 190">
                <a:extLst>
                  <a:ext uri="{FF2B5EF4-FFF2-40B4-BE49-F238E27FC236}">
                    <a16:creationId xmlns:a16="http://schemas.microsoft.com/office/drawing/2014/main" id="{8ADC7D7D-E129-46A6-815D-2027D9704C3E}"/>
                  </a:ext>
                </a:extLst>
              </p:cNvPr>
              <p:cNvPicPr/>
              <p:nvPr/>
            </p:nvPicPr>
            <p:blipFill>
              <a:blip r:embed="rId290"/>
              <a:stretch>
                <a:fillRect/>
              </a:stretch>
            </p:blipFill>
            <p:spPr>
              <a:xfrm>
                <a:off x="9624000" y="3169867"/>
                <a:ext cx="13536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92" name="Freihand 191">
                <a:extLst>
                  <a:ext uri="{FF2B5EF4-FFF2-40B4-BE49-F238E27FC236}">
                    <a16:creationId xmlns:a16="http://schemas.microsoft.com/office/drawing/2014/main" id="{08E3CA42-A6EE-42C0-B728-4A7D879F9FFC}"/>
                  </a:ext>
                </a:extLst>
              </p14:cNvPr>
              <p14:cNvContentPartPr/>
              <p14:nvPr/>
            </p14:nvContentPartPr>
            <p14:xfrm>
              <a:off x="9702480" y="3267427"/>
              <a:ext cx="80280" cy="22680"/>
            </p14:xfrm>
          </p:contentPart>
        </mc:Choice>
        <mc:Fallback>
          <p:pic>
            <p:nvPicPr>
              <p:cNvPr id="192" name="Freihand 191">
                <a:extLst>
                  <a:ext uri="{FF2B5EF4-FFF2-40B4-BE49-F238E27FC236}">
                    <a16:creationId xmlns:a16="http://schemas.microsoft.com/office/drawing/2014/main" id="{08E3CA42-A6EE-42C0-B728-4A7D879F9FFC}"/>
                  </a:ext>
                </a:extLst>
              </p:cNvPr>
              <p:cNvPicPr/>
              <p:nvPr/>
            </p:nvPicPr>
            <p:blipFill>
              <a:blip r:embed="rId292"/>
              <a:stretch>
                <a:fillRect/>
              </a:stretch>
            </p:blipFill>
            <p:spPr>
              <a:xfrm>
                <a:off x="9698160" y="3263107"/>
                <a:ext cx="8892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93" name="Freihand 192">
                <a:extLst>
                  <a:ext uri="{FF2B5EF4-FFF2-40B4-BE49-F238E27FC236}">
                    <a16:creationId xmlns:a16="http://schemas.microsoft.com/office/drawing/2014/main" id="{11C28F5E-7E60-4071-943D-855A4AE9B44B}"/>
                  </a:ext>
                </a:extLst>
              </p14:cNvPr>
              <p14:cNvContentPartPr/>
              <p14:nvPr/>
            </p14:nvContentPartPr>
            <p14:xfrm>
              <a:off x="9820920" y="3138907"/>
              <a:ext cx="617400" cy="163440"/>
            </p14:xfrm>
          </p:contentPart>
        </mc:Choice>
        <mc:Fallback>
          <p:pic>
            <p:nvPicPr>
              <p:cNvPr id="193" name="Freihand 192">
                <a:extLst>
                  <a:ext uri="{FF2B5EF4-FFF2-40B4-BE49-F238E27FC236}">
                    <a16:creationId xmlns:a16="http://schemas.microsoft.com/office/drawing/2014/main" id="{11C28F5E-7E60-4071-943D-855A4AE9B44B}"/>
                  </a:ext>
                </a:extLst>
              </p:cNvPr>
              <p:cNvPicPr/>
              <p:nvPr/>
            </p:nvPicPr>
            <p:blipFill>
              <a:blip r:embed="rId294"/>
              <a:stretch>
                <a:fillRect/>
              </a:stretch>
            </p:blipFill>
            <p:spPr>
              <a:xfrm>
                <a:off x="9816600" y="3134587"/>
                <a:ext cx="6260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94" name="Freihand 193">
                <a:extLst>
                  <a:ext uri="{FF2B5EF4-FFF2-40B4-BE49-F238E27FC236}">
                    <a16:creationId xmlns:a16="http://schemas.microsoft.com/office/drawing/2014/main" id="{281442F0-1B28-44DA-8115-439A828C2F24}"/>
                  </a:ext>
                </a:extLst>
              </p14:cNvPr>
              <p14:cNvContentPartPr/>
              <p14:nvPr/>
            </p14:nvContentPartPr>
            <p14:xfrm>
              <a:off x="10588800" y="3095707"/>
              <a:ext cx="130680" cy="174600"/>
            </p14:xfrm>
          </p:contentPart>
        </mc:Choice>
        <mc:Fallback>
          <p:pic>
            <p:nvPicPr>
              <p:cNvPr id="194" name="Freihand 193">
                <a:extLst>
                  <a:ext uri="{FF2B5EF4-FFF2-40B4-BE49-F238E27FC236}">
                    <a16:creationId xmlns:a16="http://schemas.microsoft.com/office/drawing/2014/main" id="{281442F0-1B28-44DA-8115-439A828C2F24}"/>
                  </a:ext>
                </a:extLst>
              </p:cNvPr>
              <p:cNvPicPr/>
              <p:nvPr/>
            </p:nvPicPr>
            <p:blipFill>
              <a:blip r:embed="rId296"/>
              <a:stretch>
                <a:fillRect/>
              </a:stretch>
            </p:blipFill>
            <p:spPr>
              <a:xfrm>
                <a:off x="10584480" y="3091387"/>
                <a:ext cx="139320" cy="18324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95" name="Freihand 194">
                <a:extLst>
                  <a:ext uri="{FF2B5EF4-FFF2-40B4-BE49-F238E27FC236}">
                    <a16:creationId xmlns:a16="http://schemas.microsoft.com/office/drawing/2014/main" id="{F8036F65-D4CB-488D-9508-B47D72D2F9D7}"/>
                  </a:ext>
                </a:extLst>
              </p14:cNvPr>
              <p14:cNvContentPartPr/>
              <p14:nvPr/>
            </p14:nvContentPartPr>
            <p14:xfrm>
              <a:off x="10811640" y="3166987"/>
              <a:ext cx="178560" cy="79560"/>
            </p14:xfrm>
          </p:contentPart>
        </mc:Choice>
        <mc:Fallback>
          <p:pic>
            <p:nvPicPr>
              <p:cNvPr id="195" name="Freihand 194">
                <a:extLst>
                  <a:ext uri="{FF2B5EF4-FFF2-40B4-BE49-F238E27FC236}">
                    <a16:creationId xmlns:a16="http://schemas.microsoft.com/office/drawing/2014/main" id="{F8036F65-D4CB-488D-9508-B47D72D2F9D7}"/>
                  </a:ext>
                </a:extLst>
              </p:cNvPr>
              <p:cNvPicPr/>
              <p:nvPr/>
            </p:nvPicPr>
            <p:blipFill>
              <a:blip r:embed="rId298"/>
              <a:stretch>
                <a:fillRect/>
              </a:stretch>
            </p:blipFill>
            <p:spPr>
              <a:xfrm>
                <a:off x="10807320" y="3162667"/>
                <a:ext cx="18720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96" name="Freihand 195">
                <a:extLst>
                  <a:ext uri="{FF2B5EF4-FFF2-40B4-BE49-F238E27FC236}">
                    <a16:creationId xmlns:a16="http://schemas.microsoft.com/office/drawing/2014/main" id="{9FE1471A-8EA7-4CDC-A5F6-6C836A23B295}"/>
                  </a:ext>
                </a:extLst>
              </p14:cNvPr>
              <p14:cNvContentPartPr/>
              <p14:nvPr/>
            </p14:nvContentPartPr>
            <p14:xfrm>
              <a:off x="11010000" y="3080227"/>
              <a:ext cx="205920" cy="171000"/>
            </p14:xfrm>
          </p:contentPart>
        </mc:Choice>
        <mc:Fallback>
          <p:pic>
            <p:nvPicPr>
              <p:cNvPr id="196" name="Freihand 195">
                <a:extLst>
                  <a:ext uri="{FF2B5EF4-FFF2-40B4-BE49-F238E27FC236}">
                    <a16:creationId xmlns:a16="http://schemas.microsoft.com/office/drawing/2014/main" id="{9FE1471A-8EA7-4CDC-A5F6-6C836A23B295}"/>
                  </a:ext>
                </a:extLst>
              </p:cNvPr>
              <p:cNvPicPr/>
              <p:nvPr/>
            </p:nvPicPr>
            <p:blipFill>
              <a:blip r:embed="rId300"/>
              <a:stretch>
                <a:fillRect/>
              </a:stretch>
            </p:blipFill>
            <p:spPr>
              <a:xfrm>
                <a:off x="11005680" y="3075907"/>
                <a:ext cx="21456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97" name="Freihand 196">
                <a:extLst>
                  <a:ext uri="{FF2B5EF4-FFF2-40B4-BE49-F238E27FC236}">
                    <a16:creationId xmlns:a16="http://schemas.microsoft.com/office/drawing/2014/main" id="{11856778-9C8C-4D4E-84C7-0A928A9B531F}"/>
                  </a:ext>
                </a:extLst>
              </p14:cNvPr>
              <p14:cNvContentPartPr/>
              <p14:nvPr/>
            </p14:nvContentPartPr>
            <p14:xfrm>
              <a:off x="11368560" y="3092107"/>
              <a:ext cx="289800" cy="113760"/>
            </p14:xfrm>
          </p:contentPart>
        </mc:Choice>
        <mc:Fallback>
          <p:pic>
            <p:nvPicPr>
              <p:cNvPr id="197" name="Freihand 196">
                <a:extLst>
                  <a:ext uri="{FF2B5EF4-FFF2-40B4-BE49-F238E27FC236}">
                    <a16:creationId xmlns:a16="http://schemas.microsoft.com/office/drawing/2014/main" id="{11856778-9C8C-4D4E-84C7-0A928A9B531F}"/>
                  </a:ext>
                </a:extLst>
              </p:cNvPr>
              <p:cNvPicPr/>
              <p:nvPr/>
            </p:nvPicPr>
            <p:blipFill>
              <a:blip r:embed="rId302"/>
              <a:stretch>
                <a:fillRect/>
              </a:stretch>
            </p:blipFill>
            <p:spPr>
              <a:xfrm>
                <a:off x="11364240" y="3087787"/>
                <a:ext cx="2984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98" name="Freihand 197">
                <a:extLst>
                  <a:ext uri="{FF2B5EF4-FFF2-40B4-BE49-F238E27FC236}">
                    <a16:creationId xmlns:a16="http://schemas.microsoft.com/office/drawing/2014/main" id="{104C8EC7-59B9-4375-91D4-95421F0B3BD3}"/>
                  </a:ext>
                </a:extLst>
              </p14:cNvPr>
              <p14:cNvContentPartPr/>
              <p14:nvPr/>
            </p14:nvContentPartPr>
            <p14:xfrm>
              <a:off x="10822440" y="3342307"/>
              <a:ext cx="114120" cy="143640"/>
            </p14:xfrm>
          </p:contentPart>
        </mc:Choice>
        <mc:Fallback>
          <p:pic>
            <p:nvPicPr>
              <p:cNvPr id="198" name="Freihand 197">
                <a:extLst>
                  <a:ext uri="{FF2B5EF4-FFF2-40B4-BE49-F238E27FC236}">
                    <a16:creationId xmlns:a16="http://schemas.microsoft.com/office/drawing/2014/main" id="{104C8EC7-59B9-4375-91D4-95421F0B3BD3}"/>
                  </a:ext>
                </a:extLst>
              </p:cNvPr>
              <p:cNvPicPr/>
              <p:nvPr/>
            </p:nvPicPr>
            <p:blipFill>
              <a:blip r:embed="rId304"/>
              <a:stretch>
                <a:fillRect/>
              </a:stretch>
            </p:blipFill>
            <p:spPr>
              <a:xfrm>
                <a:off x="10818120" y="3337987"/>
                <a:ext cx="12276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99" name="Freihand 198">
                <a:extLst>
                  <a:ext uri="{FF2B5EF4-FFF2-40B4-BE49-F238E27FC236}">
                    <a16:creationId xmlns:a16="http://schemas.microsoft.com/office/drawing/2014/main" id="{40634D4F-5524-430A-9DAB-B6F8CF6E97C8}"/>
                  </a:ext>
                </a:extLst>
              </p14:cNvPr>
              <p14:cNvContentPartPr/>
              <p14:nvPr/>
            </p14:nvContentPartPr>
            <p14:xfrm>
              <a:off x="10977960" y="3371467"/>
              <a:ext cx="195480" cy="121320"/>
            </p14:xfrm>
          </p:contentPart>
        </mc:Choice>
        <mc:Fallback>
          <p:pic>
            <p:nvPicPr>
              <p:cNvPr id="199" name="Freihand 198">
                <a:extLst>
                  <a:ext uri="{FF2B5EF4-FFF2-40B4-BE49-F238E27FC236}">
                    <a16:creationId xmlns:a16="http://schemas.microsoft.com/office/drawing/2014/main" id="{40634D4F-5524-430A-9DAB-B6F8CF6E97C8}"/>
                  </a:ext>
                </a:extLst>
              </p:cNvPr>
              <p:cNvPicPr/>
              <p:nvPr/>
            </p:nvPicPr>
            <p:blipFill>
              <a:blip r:embed="rId306"/>
              <a:stretch>
                <a:fillRect/>
              </a:stretch>
            </p:blipFill>
            <p:spPr>
              <a:xfrm>
                <a:off x="10973640" y="3367147"/>
                <a:ext cx="20412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200" name="Freihand 199">
                <a:extLst>
                  <a:ext uri="{FF2B5EF4-FFF2-40B4-BE49-F238E27FC236}">
                    <a16:creationId xmlns:a16="http://schemas.microsoft.com/office/drawing/2014/main" id="{EF246F17-2D8A-410D-BFC3-80CDFAD3143A}"/>
                  </a:ext>
                </a:extLst>
              </p14:cNvPr>
              <p14:cNvContentPartPr/>
              <p14:nvPr/>
            </p14:nvContentPartPr>
            <p14:xfrm>
              <a:off x="11180280" y="3442747"/>
              <a:ext cx="96480" cy="130320"/>
            </p14:xfrm>
          </p:contentPart>
        </mc:Choice>
        <mc:Fallback>
          <p:pic>
            <p:nvPicPr>
              <p:cNvPr id="200" name="Freihand 199">
                <a:extLst>
                  <a:ext uri="{FF2B5EF4-FFF2-40B4-BE49-F238E27FC236}">
                    <a16:creationId xmlns:a16="http://schemas.microsoft.com/office/drawing/2014/main" id="{EF246F17-2D8A-410D-BFC3-80CDFAD3143A}"/>
                  </a:ext>
                </a:extLst>
              </p:cNvPr>
              <p:cNvPicPr/>
              <p:nvPr/>
            </p:nvPicPr>
            <p:blipFill>
              <a:blip r:embed="rId308"/>
              <a:stretch>
                <a:fillRect/>
              </a:stretch>
            </p:blipFill>
            <p:spPr>
              <a:xfrm>
                <a:off x="11175960" y="3438427"/>
                <a:ext cx="10512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201" name="Freihand 200">
                <a:extLst>
                  <a:ext uri="{FF2B5EF4-FFF2-40B4-BE49-F238E27FC236}">
                    <a16:creationId xmlns:a16="http://schemas.microsoft.com/office/drawing/2014/main" id="{87E2337A-75BB-4E31-BC28-85DFFFE69704}"/>
                  </a:ext>
                </a:extLst>
              </p14:cNvPr>
              <p14:cNvContentPartPr/>
              <p14:nvPr/>
            </p14:nvContentPartPr>
            <p14:xfrm>
              <a:off x="11320320" y="3355987"/>
              <a:ext cx="179640" cy="142560"/>
            </p14:xfrm>
          </p:contentPart>
        </mc:Choice>
        <mc:Fallback>
          <p:pic>
            <p:nvPicPr>
              <p:cNvPr id="201" name="Freihand 200">
                <a:extLst>
                  <a:ext uri="{FF2B5EF4-FFF2-40B4-BE49-F238E27FC236}">
                    <a16:creationId xmlns:a16="http://schemas.microsoft.com/office/drawing/2014/main" id="{87E2337A-75BB-4E31-BC28-85DFFFE69704}"/>
                  </a:ext>
                </a:extLst>
              </p:cNvPr>
              <p:cNvPicPr/>
              <p:nvPr/>
            </p:nvPicPr>
            <p:blipFill>
              <a:blip r:embed="rId310"/>
              <a:stretch>
                <a:fillRect/>
              </a:stretch>
            </p:blipFill>
            <p:spPr>
              <a:xfrm>
                <a:off x="11316000" y="3351667"/>
                <a:ext cx="1882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202" name="Freihand 201">
                <a:extLst>
                  <a:ext uri="{FF2B5EF4-FFF2-40B4-BE49-F238E27FC236}">
                    <a16:creationId xmlns:a16="http://schemas.microsoft.com/office/drawing/2014/main" id="{D1A7773A-5278-419E-A800-564BE08A58A6}"/>
                  </a:ext>
                </a:extLst>
              </p14:cNvPr>
              <p14:cNvContentPartPr/>
              <p14:nvPr/>
            </p14:nvContentPartPr>
            <p14:xfrm>
              <a:off x="11551800" y="3317467"/>
              <a:ext cx="98640" cy="141480"/>
            </p14:xfrm>
          </p:contentPart>
        </mc:Choice>
        <mc:Fallback>
          <p:pic>
            <p:nvPicPr>
              <p:cNvPr id="202" name="Freihand 201">
                <a:extLst>
                  <a:ext uri="{FF2B5EF4-FFF2-40B4-BE49-F238E27FC236}">
                    <a16:creationId xmlns:a16="http://schemas.microsoft.com/office/drawing/2014/main" id="{D1A7773A-5278-419E-A800-564BE08A58A6}"/>
                  </a:ext>
                </a:extLst>
              </p:cNvPr>
              <p:cNvPicPr/>
              <p:nvPr/>
            </p:nvPicPr>
            <p:blipFill>
              <a:blip r:embed="rId312"/>
              <a:stretch>
                <a:fillRect/>
              </a:stretch>
            </p:blipFill>
            <p:spPr>
              <a:xfrm>
                <a:off x="11547480" y="3313147"/>
                <a:ext cx="10728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203" name="Freihand 202">
                <a:extLst>
                  <a:ext uri="{FF2B5EF4-FFF2-40B4-BE49-F238E27FC236}">
                    <a16:creationId xmlns:a16="http://schemas.microsoft.com/office/drawing/2014/main" id="{1C6DD6C0-D3AC-4BBF-A35D-56640324400B}"/>
                  </a:ext>
                </a:extLst>
              </p14:cNvPr>
              <p14:cNvContentPartPr/>
              <p14:nvPr/>
            </p14:nvContentPartPr>
            <p14:xfrm>
              <a:off x="11663040" y="3380827"/>
              <a:ext cx="120240" cy="46080"/>
            </p14:xfrm>
          </p:contentPart>
        </mc:Choice>
        <mc:Fallback>
          <p:pic>
            <p:nvPicPr>
              <p:cNvPr id="203" name="Freihand 202">
                <a:extLst>
                  <a:ext uri="{FF2B5EF4-FFF2-40B4-BE49-F238E27FC236}">
                    <a16:creationId xmlns:a16="http://schemas.microsoft.com/office/drawing/2014/main" id="{1C6DD6C0-D3AC-4BBF-A35D-56640324400B}"/>
                  </a:ext>
                </a:extLst>
              </p:cNvPr>
              <p:cNvPicPr/>
              <p:nvPr/>
            </p:nvPicPr>
            <p:blipFill>
              <a:blip r:embed="rId314"/>
              <a:stretch>
                <a:fillRect/>
              </a:stretch>
            </p:blipFill>
            <p:spPr>
              <a:xfrm>
                <a:off x="11658720" y="3376507"/>
                <a:ext cx="12888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204" name="Freihand 203">
                <a:extLst>
                  <a:ext uri="{FF2B5EF4-FFF2-40B4-BE49-F238E27FC236}">
                    <a16:creationId xmlns:a16="http://schemas.microsoft.com/office/drawing/2014/main" id="{6B9BBACC-F632-4E6A-A672-A6FCEB228C31}"/>
                  </a:ext>
                </a:extLst>
              </p14:cNvPr>
              <p14:cNvContentPartPr/>
              <p14:nvPr/>
            </p14:nvContentPartPr>
            <p14:xfrm>
              <a:off x="11788680" y="3383347"/>
              <a:ext cx="147600" cy="55440"/>
            </p14:xfrm>
          </p:contentPart>
        </mc:Choice>
        <mc:Fallback>
          <p:pic>
            <p:nvPicPr>
              <p:cNvPr id="204" name="Freihand 203">
                <a:extLst>
                  <a:ext uri="{FF2B5EF4-FFF2-40B4-BE49-F238E27FC236}">
                    <a16:creationId xmlns:a16="http://schemas.microsoft.com/office/drawing/2014/main" id="{6B9BBACC-F632-4E6A-A672-A6FCEB228C31}"/>
                  </a:ext>
                </a:extLst>
              </p:cNvPr>
              <p:cNvPicPr/>
              <p:nvPr/>
            </p:nvPicPr>
            <p:blipFill>
              <a:blip r:embed="rId316"/>
              <a:stretch>
                <a:fillRect/>
              </a:stretch>
            </p:blipFill>
            <p:spPr>
              <a:xfrm>
                <a:off x="11784360" y="3379027"/>
                <a:ext cx="15624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205" name="Freihand 204">
                <a:extLst>
                  <a:ext uri="{FF2B5EF4-FFF2-40B4-BE49-F238E27FC236}">
                    <a16:creationId xmlns:a16="http://schemas.microsoft.com/office/drawing/2014/main" id="{A3237D6B-2EAA-45F9-BF95-E1E633922240}"/>
                  </a:ext>
                </a:extLst>
              </p14:cNvPr>
              <p14:cNvContentPartPr/>
              <p14:nvPr/>
            </p14:nvContentPartPr>
            <p14:xfrm>
              <a:off x="11931240" y="3359227"/>
              <a:ext cx="63000" cy="87840"/>
            </p14:xfrm>
          </p:contentPart>
        </mc:Choice>
        <mc:Fallback>
          <p:pic>
            <p:nvPicPr>
              <p:cNvPr id="205" name="Freihand 204">
                <a:extLst>
                  <a:ext uri="{FF2B5EF4-FFF2-40B4-BE49-F238E27FC236}">
                    <a16:creationId xmlns:a16="http://schemas.microsoft.com/office/drawing/2014/main" id="{A3237D6B-2EAA-45F9-BF95-E1E633922240}"/>
                  </a:ext>
                </a:extLst>
              </p:cNvPr>
              <p:cNvPicPr/>
              <p:nvPr/>
            </p:nvPicPr>
            <p:blipFill>
              <a:blip r:embed="rId318"/>
              <a:stretch>
                <a:fillRect/>
              </a:stretch>
            </p:blipFill>
            <p:spPr>
              <a:xfrm>
                <a:off x="11926920" y="3354907"/>
                <a:ext cx="7164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59" name="Freihand 158">
                <a:extLst>
                  <a:ext uri="{FF2B5EF4-FFF2-40B4-BE49-F238E27FC236}">
                    <a16:creationId xmlns:a16="http://schemas.microsoft.com/office/drawing/2014/main" id="{01C73F26-14DA-44B5-92AB-875C64036181}"/>
                  </a:ext>
                </a:extLst>
              </p14:cNvPr>
              <p14:cNvContentPartPr/>
              <p14:nvPr/>
            </p14:nvContentPartPr>
            <p14:xfrm>
              <a:off x="5221200" y="3389107"/>
              <a:ext cx="29880" cy="147960"/>
            </p14:xfrm>
          </p:contentPart>
        </mc:Choice>
        <mc:Fallback>
          <p:pic>
            <p:nvPicPr>
              <p:cNvPr id="159" name="Freihand 158">
                <a:extLst>
                  <a:ext uri="{FF2B5EF4-FFF2-40B4-BE49-F238E27FC236}">
                    <a16:creationId xmlns:a16="http://schemas.microsoft.com/office/drawing/2014/main" id="{01C73F26-14DA-44B5-92AB-875C64036181}"/>
                  </a:ext>
                </a:extLst>
              </p:cNvPr>
              <p:cNvPicPr/>
              <p:nvPr/>
            </p:nvPicPr>
            <p:blipFill>
              <a:blip r:embed="rId320"/>
              <a:stretch>
                <a:fillRect/>
              </a:stretch>
            </p:blipFill>
            <p:spPr>
              <a:xfrm>
                <a:off x="5216880" y="3384787"/>
                <a:ext cx="3852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60" name="Freihand 159">
                <a:extLst>
                  <a:ext uri="{FF2B5EF4-FFF2-40B4-BE49-F238E27FC236}">
                    <a16:creationId xmlns:a16="http://schemas.microsoft.com/office/drawing/2014/main" id="{5808C459-7263-4BD6-ACB6-A716FEFA8B09}"/>
                  </a:ext>
                </a:extLst>
              </p14:cNvPr>
              <p14:cNvContentPartPr/>
              <p14:nvPr/>
            </p14:nvContentPartPr>
            <p14:xfrm>
              <a:off x="5137320" y="3366787"/>
              <a:ext cx="133920" cy="199800"/>
            </p14:xfrm>
          </p:contentPart>
        </mc:Choice>
        <mc:Fallback>
          <p:pic>
            <p:nvPicPr>
              <p:cNvPr id="160" name="Freihand 159">
                <a:extLst>
                  <a:ext uri="{FF2B5EF4-FFF2-40B4-BE49-F238E27FC236}">
                    <a16:creationId xmlns:a16="http://schemas.microsoft.com/office/drawing/2014/main" id="{5808C459-7263-4BD6-ACB6-A716FEFA8B09}"/>
                  </a:ext>
                </a:extLst>
              </p:cNvPr>
              <p:cNvPicPr/>
              <p:nvPr/>
            </p:nvPicPr>
            <p:blipFill>
              <a:blip r:embed="rId322"/>
              <a:stretch>
                <a:fillRect/>
              </a:stretch>
            </p:blipFill>
            <p:spPr>
              <a:xfrm>
                <a:off x="5133000" y="3362467"/>
                <a:ext cx="14256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61" name="Freihand 160">
                <a:extLst>
                  <a:ext uri="{FF2B5EF4-FFF2-40B4-BE49-F238E27FC236}">
                    <a16:creationId xmlns:a16="http://schemas.microsoft.com/office/drawing/2014/main" id="{E21FF43D-F696-4B8B-95C8-F50543395FC2}"/>
                  </a:ext>
                </a:extLst>
              </p14:cNvPr>
              <p14:cNvContentPartPr/>
              <p14:nvPr/>
            </p14:nvContentPartPr>
            <p14:xfrm>
              <a:off x="5315160" y="3443107"/>
              <a:ext cx="144360" cy="80640"/>
            </p14:xfrm>
          </p:contentPart>
        </mc:Choice>
        <mc:Fallback>
          <p:pic>
            <p:nvPicPr>
              <p:cNvPr id="161" name="Freihand 160">
                <a:extLst>
                  <a:ext uri="{FF2B5EF4-FFF2-40B4-BE49-F238E27FC236}">
                    <a16:creationId xmlns:a16="http://schemas.microsoft.com/office/drawing/2014/main" id="{E21FF43D-F696-4B8B-95C8-F50543395FC2}"/>
                  </a:ext>
                </a:extLst>
              </p:cNvPr>
              <p:cNvPicPr/>
              <p:nvPr/>
            </p:nvPicPr>
            <p:blipFill>
              <a:blip r:embed="rId324"/>
              <a:stretch>
                <a:fillRect/>
              </a:stretch>
            </p:blipFill>
            <p:spPr>
              <a:xfrm>
                <a:off x="5310840" y="3438787"/>
                <a:ext cx="1530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62" name="Freihand 161">
                <a:extLst>
                  <a:ext uri="{FF2B5EF4-FFF2-40B4-BE49-F238E27FC236}">
                    <a16:creationId xmlns:a16="http://schemas.microsoft.com/office/drawing/2014/main" id="{1ADA1AA2-AC6F-4A2E-8810-82B09A1ACC94}"/>
                  </a:ext>
                </a:extLst>
              </p14:cNvPr>
              <p14:cNvContentPartPr/>
              <p14:nvPr/>
            </p14:nvContentPartPr>
            <p14:xfrm>
              <a:off x="5431800" y="3349867"/>
              <a:ext cx="19440" cy="6480"/>
            </p14:xfrm>
          </p:contentPart>
        </mc:Choice>
        <mc:Fallback>
          <p:pic>
            <p:nvPicPr>
              <p:cNvPr id="162" name="Freihand 161">
                <a:extLst>
                  <a:ext uri="{FF2B5EF4-FFF2-40B4-BE49-F238E27FC236}">
                    <a16:creationId xmlns:a16="http://schemas.microsoft.com/office/drawing/2014/main" id="{1ADA1AA2-AC6F-4A2E-8810-82B09A1ACC94}"/>
                  </a:ext>
                </a:extLst>
              </p:cNvPr>
              <p:cNvPicPr/>
              <p:nvPr/>
            </p:nvPicPr>
            <p:blipFill>
              <a:blip r:embed="rId326"/>
              <a:stretch>
                <a:fillRect/>
              </a:stretch>
            </p:blipFill>
            <p:spPr>
              <a:xfrm>
                <a:off x="5427480" y="3345547"/>
                <a:ext cx="2808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64" name="Freihand 163">
                <a:extLst>
                  <a:ext uri="{FF2B5EF4-FFF2-40B4-BE49-F238E27FC236}">
                    <a16:creationId xmlns:a16="http://schemas.microsoft.com/office/drawing/2014/main" id="{112FD567-63AC-4AE7-B3ED-89C738E51318}"/>
                  </a:ext>
                </a:extLst>
              </p14:cNvPr>
              <p14:cNvContentPartPr/>
              <p14:nvPr/>
            </p14:nvContentPartPr>
            <p14:xfrm>
              <a:off x="5627640" y="3408187"/>
              <a:ext cx="253080" cy="91800"/>
            </p14:xfrm>
          </p:contentPart>
        </mc:Choice>
        <mc:Fallback>
          <p:pic>
            <p:nvPicPr>
              <p:cNvPr id="164" name="Freihand 163">
                <a:extLst>
                  <a:ext uri="{FF2B5EF4-FFF2-40B4-BE49-F238E27FC236}">
                    <a16:creationId xmlns:a16="http://schemas.microsoft.com/office/drawing/2014/main" id="{112FD567-63AC-4AE7-B3ED-89C738E51318}"/>
                  </a:ext>
                </a:extLst>
              </p:cNvPr>
              <p:cNvPicPr/>
              <p:nvPr/>
            </p:nvPicPr>
            <p:blipFill>
              <a:blip r:embed="rId328"/>
              <a:stretch>
                <a:fillRect/>
              </a:stretch>
            </p:blipFill>
            <p:spPr>
              <a:xfrm>
                <a:off x="5623320" y="3403867"/>
                <a:ext cx="26172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65" name="Freihand 164">
                <a:extLst>
                  <a:ext uri="{FF2B5EF4-FFF2-40B4-BE49-F238E27FC236}">
                    <a16:creationId xmlns:a16="http://schemas.microsoft.com/office/drawing/2014/main" id="{B9635E58-B324-477C-BB59-706041742C90}"/>
                  </a:ext>
                </a:extLst>
              </p14:cNvPr>
              <p14:cNvContentPartPr/>
              <p14:nvPr/>
            </p14:nvContentPartPr>
            <p14:xfrm>
              <a:off x="5895120" y="3340147"/>
              <a:ext cx="112680" cy="142200"/>
            </p14:xfrm>
          </p:contentPart>
        </mc:Choice>
        <mc:Fallback>
          <p:pic>
            <p:nvPicPr>
              <p:cNvPr id="165" name="Freihand 164">
                <a:extLst>
                  <a:ext uri="{FF2B5EF4-FFF2-40B4-BE49-F238E27FC236}">
                    <a16:creationId xmlns:a16="http://schemas.microsoft.com/office/drawing/2014/main" id="{B9635E58-B324-477C-BB59-706041742C90}"/>
                  </a:ext>
                </a:extLst>
              </p:cNvPr>
              <p:cNvPicPr/>
              <p:nvPr/>
            </p:nvPicPr>
            <p:blipFill>
              <a:blip r:embed="rId330"/>
              <a:stretch>
                <a:fillRect/>
              </a:stretch>
            </p:blipFill>
            <p:spPr>
              <a:xfrm>
                <a:off x="5890800" y="3335827"/>
                <a:ext cx="12132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67" name="Freihand 166">
                <a:extLst>
                  <a:ext uri="{FF2B5EF4-FFF2-40B4-BE49-F238E27FC236}">
                    <a16:creationId xmlns:a16="http://schemas.microsoft.com/office/drawing/2014/main" id="{1667310D-A129-43AC-9457-0B0C2E54655F}"/>
                  </a:ext>
                </a:extLst>
              </p14:cNvPr>
              <p14:cNvContentPartPr/>
              <p14:nvPr/>
            </p14:nvContentPartPr>
            <p14:xfrm>
              <a:off x="5601720" y="3439867"/>
              <a:ext cx="343800" cy="23400"/>
            </p14:xfrm>
          </p:contentPart>
        </mc:Choice>
        <mc:Fallback>
          <p:pic>
            <p:nvPicPr>
              <p:cNvPr id="167" name="Freihand 166">
                <a:extLst>
                  <a:ext uri="{FF2B5EF4-FFF2-40B4-BE49-F238E27FC236}">
                    <a16:creationId xmlns:a16="http://schemas.microsoft.com/office/drawing/2014/main" id="{1667310D-A129-43AC-9457-0B0C2E54655F}"/>
                  </a:ext>
                </a:extLst>
              </p:cNvPr>
              <p:cNvPicPr/>
              <p:nvPr/>
            </p:nvPicPr>
            <p:blipFill>
              <a:blip r:embed="rId332"/>
              <a:stretch>
                <a:fillRect/>
              </a:stretch>
            </p:blipFill>
            <p:spPr>
              <a:xfrm>
                <a:off x="5597400" y="3435547"/>
                <a:ext cx="35244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169" name="Freihand 168">
                <a:extLst>
                  <a:ext uri="{FF2B5EF4-FFF2-40B4-BE49-F238E27FC236}">
                    <a16:creationId xmlns:a16="http://schemas.microsoft.com/office/drawing/2014/main" id="{7D9ECEE1-B72A-4E4D-B26F-67655D1EAE70}"/>
                  </a:ext>
                </a:extLst>
              </p14:cNvPr>
              <p14:cNvContentPartPr/>
              <p14:nvPr/>
            </p14:nvContentPartPr>
            <p14:xfrm>
              <a:off x="6099600" y="3400987"/>
              <a:ext cx="136800" cy="94680"/>
            </p14:xfrm>
          </p:contentPart>
        </mc:Choice>
        <mc:Fallback>
          <p:pic>
            <p:nvPicPr>
              <p:cNvPr id="169" name="Freihand 168">
                <a:extLst>
                  <a:ext uri="{FF2B5EF4-FFF2-40B4-BE49-F238E27FC236}">
                    <a16:creationId xmlns:a16="http://schemas.microsoft.com/office/drawing/2014/main" id="{7D9ECEE1-B72A-4E4D-B26F-67655D1EAE70}"/>
                  </a:ext>
                </a:extLst>
              </p:cNvPr>
              <p:cNvPicPr/>
              <p:nvPr/>
            </p:nvPicPr>
            <p:blipFill>
              <a:blip r:embed="rId334"/>
              <a:stretch>
                <a:fillRect/>
              </a:stretch>
            </p:blipFill>
            <p:spPr>
              <a:xfrm>
                <a:off x="6095280" y="3396667"/>
                <a:ext cx="14544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170" name="Freihand 169">
                <a:extLst>
                  <a:ext uri="{FF2B5EF4-FFF2-40B4-BE49-F238E27FC236}">
                    <a16:creationId xmlns:a16="http://schemas.microsoft.com/office/drawing/2014/main" id="{DE225FF9-1736-4AA5-B4C4-18DECDCAC17E}"/>
                  </a:ext>
                </a:extLst>
              </p14:cNvPr>
              <p14:cNvContentPartPr/>
              <p14:nvPr/>
            </p14:nvContentPartPr>
            <p14:xfrm>
              <a:off x="6255120" y="3405307"/>
              <a:ext cx="184320" cy="61920"/>
            </p14:xfrm>
          </p:contentPart>
        </mc:Choice>
        <mc:Fallback>
          <p:pic>
            <p:nvPicPr>
              <p:cNvPr id="170" name="Freihand 169">
                <a:extLst>
                  <a:ext uri="{FF2B5EF4-FFF2-40B4-BE49-F238E27FC236}">
                    <a16:creationId xmlns:a16="http://schemas.microsoft.com/office/drawing/2014/main" id="{DE225FF9-1736-4AA5-B4C4-18DECDCAC17E}"/>
                  </a:ext>
                </a:extLst>
              </p:cNvPr>
              <p:cNvPicPr/>
              <p:nvPr/>
            </p:nvPicPr>
            <p:blipFill>
              <a:blip r:embed="rId336"/>
              <a:stretch>
                <a:fillRect/>
              </a:stretch>
            </p:blipFill>
            <p:spPr>
              <a:xfrm>
                <a:off x="6250800" y="3400987"/>
                <a:ext cx="1929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171" name="Freihand 170">
                <a:extLst>
                  <a:ext uri="{FF2B5EF4-FFF2-40B4-BE49-F238E27FC236}">
                    <a16:creationId xmlns:a16="http://schemas.microsoft.com/office/drawing/2014/main" id="{49A69837-0D56-405B-8C8B-E869246A88D5}"/>
                  </a:ext>
                </a:extLst>
              </p14:cNvPr>
              <p14:cNvContentPartPr/>
              <p14:nvPr/>
            </p14:nvContentPartPr>
            <p14:xfrm>
              <a:off x="6505320" y="3437707"/>
              <a:ext cx="83160" cy="13320"/>
            </p14:xfrm>
          </p:contentPart>
        </mc:Choice>
        <mc:Fallback>
          <p:pic>
            <p:nvPicPr>
              <p:cNvPr id="171" name="Freihand 170">
                <a:extLst>
                  <a:ext uri="{FF2B5EF4-FFF2-40B4-BE49-F238E27FC236}">
                    <a16:creationId xmlns:a16="http://schemas.microsoft.com/office/drawing/2014/main" id="{49A69837-0D56-405B-8C8B-E869246A88D5}"/>
                  </a:ext>
                </a:extLst>
              </p:cNvPr>
              <p:cNvPicPr/>
              <p:nvPr/>
            </p:nvPicPr>
            <p:blipFill>
              <a:blip r:embed="rId338"/>
              <a:stretch>
                <a:fillRect/>
              </a:stretch>
            </p:blipFill>
            <p:spPr>
              <a:xfrm>
                <a:off x="6501000" y="3433387"/>
                <a:ext cx="918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172" name="Freihand 171">
                <a:extLst>
                  <a:ext uri="{FF2B5EF4-FFF2-40B4-BE49-F238E27FC236}">
                    <a16:creationId xmlns:a16="http://schemas.microsoft.com/office/drawing/2014/main" id="{B0C646A1-D966-4112-B75D-02013D681E9D}"/>
                  </a:ext>
                </a:extLst>
              </p14:cNvPr>
              <p14:cNvContentPartPr/>
              <p14:nvPr/>
            </p14:nvContentPartPr>
            <p14:xfrm>
              <a:off x="6679200" y="3395947"/>
              <a:ext cx="118080" cy="96120"/>
            </p14:xfrm>
          </p:contentPart>
        </mc:Choice>
        <mc:Fallback>
          <p:pic>
            <p:nvPicPr>
              <p:cNvPr id="172" name="Freihand 171">
                <a:extLst>
                  <a:ext uri="{FF2B5EF4-FFF2-40B4-BE49-F238E27FC236}">
                    <a16:creationId xmlns:a16="http://schemas.microsoft.com/office/drawing/2014/main" id="{B0C646A1-D966-4112-B75D-02013D681E9D}"/>
                  </a:ext>
                </a:extLst>
              </p:cNvPr>
              <p:cNvPicPr/>
              <p:nvPr/>
            </p:nvPicPr>
            <p:blipFill>
              <a:blip r:embed="rId340"/>
              <a:stretch>
                <a:fillRect/>
              </a:stretch>
            </p:blipFill>
            <p:spPr>
              <a:xfrm>
                <a:off x="6674880" y="3391627"/>
                <a:ext cx="1267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173" name="Freihand 172">
                <a:extLst>
                  <a:ext uri="{FF2B5EF4-FFF2-40B4-BE49-F238E27FC236}">
                    <a16:creationId xmlns:a16="http://schemas.microsoft.com/office/drawing/2014/main" id="{BA2B115C-4DE4-4334-9BEF-D8C6397CB0F6}"/>
                  </a:ext>
                </a:extLst>
              </p14:cNvPr>
              <p14:cNvContentPartPr/>
              <p14:nvPr/>
            </p14:nvContentPartPr>
            <p14:xfrm>
              <a:off x="6752280" y="3291907"/>
              <a:ext cx="91080" cy="177120"/>
            </p14:xfrm>
          </p:contentPart>
        </mc:Choice>
        <mc:Fallback>
          <p:pic>
            <p:nvPicPr>
              <p:cNvPr id="173" name="Freihand 172">
                <a:extLst>
                  <a:ext uri="{FF2B5EF4-FFF2-40B4-BE49-F238E27FC236}">
                    <a16:creationId xmlns:a16="http://schemas.microsoft.com/office/drawing/2014/main" id="{BA2B115C-4DE4-4334-9BEF-D8C6397CB0F6}"/>
                  </a:ext>
                </a:extLst>
              </p:cNvPr>
              <p:cNvPicPr/>
              <p:nvPr/>
            </p:nvPicPr>
            <p:blipFill>
              <a:blip r:embed="rId342"/>
              <a:stretch>
                <a:fillRect/>
              </a:stretch>
            </p:blipFill>
            <p:spPr>
              <a:xfrm>
                <a:off x="6747960" y="3287587"/>
                <a:ext cx="99720" cy="18576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174" name="Freihand 173">
                <a:extLst>
                  <a:ext uri="{FF2B5EF4-FFF2-40B4-BE49-F238E27FC236}">
                    <a16:creationId xmlns:a16="http://schemas.microsoft.com/office/drawing/2014/main" id="{E2056D0B-D2F9-4D12-AF9E-8744A8E41B13}"/>
                  </a:ext>
                </a:extLst>
              </p14:cNvPr>
              <p14:cNvContentPartPr/>
              <p14:nvPr/>
            </p14:nvContentPartPr>
            <p14:xfrm>
              <a:off x="6881520" y="3401707"/>
              <a:ext cx="114120" cy="18000"/>
            </p14:xfrm>
          </p:contentPart>
        </mc:Choice>
        <mc:Fallback>
          <p:pic>
            <p:nvPicPr>
              <p:cNvPr id="174" name="Freihand 173">
                <a:extLst>
                  <a:ext uri="{FF2B5EF4-FFF2-40B4-BE49-F238E27FC236}">
                    <a16:creationId xmlns:a16="http://schemas.microsoft.com/office/drawing/2014/main" id="{E2056D0B-D2F9-4D12-AF9E-8744A8E41B13}"/>
                  </a:ext>
                </a:extLst>
              </p:cNvPr>
              <p:cNvPicPr/>
              <p:nvPr/>
            </p:nvPicPr>
            <p:blipFill>
              <a:blip r:embed="rId344"/>
              <a:stretch>
                <a:fillRect/>
              </a:stretch>
            </p:blipFill>
            <p:spPr>
              <a:xfrm>
                <a:off x="6877200" y="3397387"/>
                <a:ext cx="12276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175" name="Freihand 174">
                <a:extLst>
                  <a:ext uri="{FF2B5EF4-FFF2-40B4-BE49-F238E27FC236}">
                    <a16:creationId xmlns:a16="http://schemas.microsoft.com/office/drawing/2014/main" id="{FF84188D-1BA5-4A62-B453-3C9A05DF7317}"/>
                  </a:ext>
                </a:extLst>
              </p14:cNvPr>
              <p14:cNvContentPartPr/>
              <p14:nvPr/>
            </p14:nvContentPartPr>
            <p14:xfrm>
              <a:off x="7097520" y="3313867"/>
              <a:ext cx="102600" cy="164880"/>
            </p14:xfrm>
          </p:contentPart>
        </mc:Choice>
        <mc:Fallback>
          <p:pic>
            <p:nvPicPr>
              <p:cNvPr id="175" name="Freihand 174">
                <a:extLst>
                  <a:ext uri="{FF2B5EF4-FFF2-40B4-BE49-F238E27FC236}">
                    <a16:creationId xmlns:a16="http://schemas.microsoft.com/office/drawing/2014/main" id="{FF84188D-1BA5-4A62-B453-3C9A05DF7317}"/>
                  </a:ext>
                </a:extLst>
              </p:cNvPr>
              <p:cNvPicPr/>
              <p:nvPr/>
            </p:nvPicPr>
            <p:blipFill>
              <a:blip r:embed="rId346"/>
              <a:stretch>
                <a:fillRect/>
              </a:stretch>
            </p:blipFill>
            <p:spPr>
              <a:xfrm>
                <a:off x="7093200" y="3309547"/>
                <a:ext cx="1112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176" name="Freihand 175">
                <a:extLst>
                  <a:ext uri="{FF2B5EF4-FFF2-40B4-BE49-F238E27FC236}">
                    <a16:creationId xmlns:a16="http://schemas.microsoft.com/office/drawing/2014/main" id="{4B8F9104-E31B-4C4E-9BF0-5CCBECD8C409}"/>
                  </a:ext>
                </a:extLst>
              </p14:cNvPr>
              <p14:cNvContentPartPr/>
              <p14:nvPr/>
            </p14:nvContentPartPr>
            <p14:xfrm>
              <a:off x="7065480" y="3421147"/>
              <a:ext cx="128160" cy="7560"/>
            </p14:xfrm>
          </p:contentPart>
        </mc:Choice>
        <mc:Fallback>
          <p:pic>
            <p:nvPicPr>
              <p:cNvPr id="176" name="Freihand 175">
                <a:extLst>
                  <a:ext uri="{FF2B5EF4-FFF2-40B4-BE49-F238E27FC236}">
                    <a16:creationId xmlns:a16="http://schemas.microsoft.com/office/drawing/2014/main" id="{4B8F9104-E31B-4C4E-9BF0-5CCBECD8C409}"/>
                  </a:ext>
                </a:extLst>
              </p:cNvPr>
              <p:cNvPicPr/>
              <p:nvPr/>
            </p:nvPicPr>
            <p:blipFill>
              <a:blip r:embed="rId348"/>
              <a:stretch>
                <a:fillRect/>
              </a:stretch>
            </p:blipFill>
            <p:spPr>
              <a:xfrm>
                <a:off x="7061160" y="3416827"/>
                <a:ext cx="13680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177" name="Freihand 176">
                <a:extLst>
                  <a:ext uri="{FF2B5EF4-FFF2-40B4-BE49-F238E27FC236}">
                    <a16:creationId xmlns:a16="http://schemas.microsoft.com/office/drawing/2014/main" id="{C81BD8D1-E3C7-4561-BB2A-5F36F3AB025D}"/>
                  </a:ext>
                </a:extLst>
              </p14:cNvPr>
              <p14:cNvContentPartPr/>
              <p14:nvPr/>
            </p14:nvContentPartPr>
            <p14:xfrm>
              <a:off x="7192200" y="3389107"/>
              <a:ext cx="105120" cy="60480"/>
            </p14:xfrm>
          </p:contentPart>
        </mc:Choice>
        <mc:Fallback>
          <p:pic>
            <p:nvPicPr>
              <p:cNvPr id="177" name="Freihand 176">
                <a:extLst>
                  <a:ext uri="{FF2B5EF4-FFF2-40B4-BE49-F238E27FC236}">
                    <a16:creationId xmlns:a16="http://schemas.microsoft.com/office/drawing/2014/main" id="{C81BD8D1-E3C7-4561-BB2A-5F36F3AB025D}"/>
                  </a:ext>
                </a:extLst>
              </p:cNvPr>
              <p:cNvPicPr/>
              <p:nvPr/>
            </p:nvPicPr>
            <p:blipFill>
              <a:blip r:embed="rId350"/>
              <a:stretch>
                <a:fillRect/>
              </a:stretch>
            </p:blipFill>
            <p:spPr>
              <a:xfrm>
                <a:off x="7187880" y="3384787"/>
                <a:ext cx="1137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178" name="Freihand 177">
                <a:extLst>
                  <a:ext uri="{FF2B5EF4-FFF2-40B4-BE49-F238E27FC236}">
                    <a16:creationId xmlns:a16="http://schemas.microsoft.com/office/drawing/2014/main" id="{A13C49AF-3FA9-43E2-97C4-C7D8D58741FE}"/>
                  </a:ext>
                </a:extLst>
              </p14:cNvPr>
              <p14:cNvContentPartPr/>
              <p14:nvPr/>
            </p14:nvContentPartPr>
            <p14:xfrm>
              <a:off x="7337640" y="3313147"/>
              <a:ext cx="227160" cy="142200"/>
            </p14:xfrm>
          </p:contentPart>
        </mc:Choice>
        <mc:Fallback>
          <p:pic>
            <p:nvPicPr>
              <p:cNvPr id="178" name="Freihand 177">
                <a:extLst>
                  <a:ext uri="{FF2B5EF4-FFF2-40B4-BE49-F238E27FC236}">
                    <a16:creationId xmlns:a16="http://schemas.microsoft.com/office/drawing/2014/main" id="{A13C49AF-3FA9-43E2-97C4-C7D8D58741FE}"/>
                  </a:ext>
                </a:extLst>
              </p:cNvPr>
              <p:cNvPicPr/>
              <p:nvPr/>
            </p:nvPicPr>
            <p:blipFill>
              <a:blip r:embed="rId352"/>
              <a:stretch>
                <a:fillRect/>
              </a:stretch>
            </p:blipFill>
            <p:spPr>
              <a:xfrm>
                <a:off x="7333320" y="3308827"/>
                <a:ext cx="23580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179" name="Freihand 178">
                <a:extLst>
                  <a:ext uri="{FF2B5EF4-FFF2-40B4-BE49-F238E27FC236}">
                    <a16:creationId xmlns:a16="http://schemas.microsoft.com/office/drawing/2014/main" id="{2E51A05B-1CCB-4953-ABA2-1F9AD43C790B}"/>
                  </a:ext>
                </a:extLst>
              </p14:cNvPr>
              <p14:cNvContentPartPr/>
              <p14:nvPr/>
            </p14:nvContentPartPr>
            <p14:xfrm>
              <a:off x="7590720" y="3363547"/>
              <a:ext cx="203760" cy="190800"/>
            </p14:xfrm>
          </p:contentPart>
        </mc:Choice>
        <mc:Fallback>
          <p:pic>
            <p:nvPicPr>
              <p:cNvPr id="179" name="Freihand 178">
                <a:extLst>
                  <a:ext uri="{FF2B5EF4-FFF2-40B4-BE49-F238E27FC236}">
                    <a16:creationId xmlns:a16="http://schemas.microsoft.com/office/drawing/2014/main" id="{2E51A05B-1CCB-4953-ABA2-1F9AD43C790B}"/>
                  </a:ext>
                </a:extLst>
              </p:cNvPr>
              <p:cNvPicPr/>
              <p:nvPr/>
            </p:nvPicPr>
            <p:blipFill>
              <a:blip r:embed="rId354"/>
              <a:stretch>
                <a:fillRect/>
              </a:stretch>
            </p:blipFill>
            <p:spPr>
              <a:xfrm>
                <a:off x="7586400" y="3359227"/>
                <a:ext cx="21240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180" name="Freihand 179">
                <a:extLst>
                  <a:ext uri="{FF2B5EF4-FFF2-40B4-BE49-F238E27FC236}">
                    <a16:creationId xmlns:a16="http://schemas.microsoft.com/office/drawing/2014/main" id="{7A59E615-4941-47CD-B377-4B4EED7E8E67}"/>
                  </a:ext>
                </a:extLst>
              </p14:cNvPr>
              <p14:cNvContentPartPr/>
              <p14:nvPr/>
            </p14:nvContentPartPr>
            <p14:xfrm>
              <a:off x="8002200" y="3275707"/>
              <a:ext cx="225000" cy="116640"/>
            </p14:xfrm>
          </p:contentPart>
        </mc:Choice>
        <mc:Fallback>
          <p:pic>
            <p:nvPicPr>
              <p:cNvPr id="180" name="Freihand 179">
                <a:extLst>
                  <a:ext uri="{FF2B5EF4-FFF2-40B4-BE49-F238E27FC236}">
                    <a16:creationId xmlns:a16="http://schemas.microsoft.com/office/drawing/2014/main" id="{7A59E615-4941-47CD-B377-4B4EED7E8E67}"/>
                  </a:ext>
                </a:extLst>
              </p:cNvPr>
              <p:cNvPicPr/>
              <p:nvPr/>
            </p:nvPicPr>
            <p:blipFill>
              <a:blip r:embed="rId356"/>
              <a:stretch>
                <a:fillRect/>
              </a:stretch>
            </p:blipFill>
            <p:spPr>
              <a:xfrm>
                <a:off x="7997880" y="3271387"/>
                <a:ext cx="23364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181" name="Freihand 180">
                <a:extLst>
                  <a:ext uri="{FF2B5EF4-FFF2-40B4-BE49-F238E27FC236}">
                    <a16:creationId xmlns:a16="http://schemas.microsoft.com/office/drawing/2014/main" id="{0854EAD1-E78D-41DB-A5B7-CE8536ED93D4}"/>
                  </a:ext>
                </a:extLst>
              </p14:cNvPr>
              <p14:cNvContentPartPr/>
              <p14:nvPr/>
            </p14:nvContentPartPr>
            <p14:xfrm>
              <a:off x="8261400" y="3307747"/>
              <a:ext cx="107280" cy="98280"/>
            </p14:xfrm>
          </p:contentPart>
        </mc:Choice>
        <mc:Fallback>
          <p:pic>
            <p:nvPicPr>
              <p:cNvPr id="181" name="Freihand 180">
                <a:extLst>
                  <a:ext uri="{FF2B5EF4-FFF2-40B4-BE49-F238E27FC236}">
                    <a16:creationId xmlns:a16="http://schemas.microsoft.com/office/drawing/2014/main" id="{0854EAD1-E78D-41DB-A5B7-CE8536ED93D4}"/>
                  </a:ext>
                </a:extLst>
              </p:cNvPr>
              <p:cNvPicPr/>
              <p:nvPr/>
            </p:nvPicPr>
            <p:blipFill>
              <a:blip r:embed="rId358"/>
              <a:stretch>
                <a:fillRect/>
              </a:stretch>
            </p:blipFill>
            <p:spPr>
              <a:xfrm>
                <a:off x="8257080" y="3303427"/>
                <a:ext cx="11592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07" name="Freihand 206">
                <a:extLst>
                  <a:ext uri="{FF2B5EF4-FFF2-40B4-BE49-F238E27FC236}">
                    <a16:creationId xmlns:a16="http://schemas.microsoft.com/office/drawing/2014/main" id="{6D100454-00E9-4878-B5BB-4E62BB3FA181}"/>
                  </a:ext>
                </a:extLst>
              </p14:cNvPr>
              <p14:cNvContentPartPr/>
              <p14:nvPr/>
            </p14:nvContentPartPr>
            <p14:xfrm>
              <a:off x="6420720" y="3709507"/>
              <a:ext cx="102600" cy="101520"/>
            </p14:xfrm>
          </p:contentPart>
        </mc:Choice>
        <mc:Fallback>
          <p:pic>
            <p:nvPicPr>
              <p:cNvPr id="207" name="Freihand 206">
                <a:extLst>
                  <a:ext uri="{FF2B5EF4-FFF2-40B4-BE49-F238E27FC236}">
                    <a16:creationId xmlns:a16="http://schemas.microsoft.com/office/drawing/2014/main" id="{6D100454-00E9-4878-B5BB-4E62BB3FA181}"/>
                  </a:ext>
                </a:extLst>
              </p:cNvPr>
              <p:cNvPicPr/>
              <p:nvPr/>
            </p:nvPicPr>
            <p:blipFill>
              <a:blip r:embed="rId360"/>
              <a:stretch>
                <a:fillRect/>
              </a:stretch>
            </p:blipFill>
            <p:spPr>
              <a:xfrm>
                <a:off x="6416400" y="3705187"/>
                <a:ext cx="1112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08" name="Freihand 207">
                <a:extLst>
                  <a:ext uri="{FF2B5EF4-FFF2-40B4-BE49-F238E27FC236}">
                    <a16:creationId xmlns:a16="http://schemas.microsoft.com/office/drawing/2014/main" id="{5BED99EA-44D2-4E54-AE2C-507E96EAE1EC}"/>
                  </a:ext>
                </a:extLst>
              </p14:cNvPr>
              <p14:cNvContentPartPr/>
              <p14:nvPr/>
            </p14:nvContentPartPr>
            <p14:xfrm>
              <a:off x="6472920" y="3654787"/>
              <a:ext cx="102600" cy="126720"/>
            </p14:xfrm>
          </p:contentPart>
        </mc:Choice>
        <mc:Fallback>
          <p:pic>
            <p:nvPicPr>
              <p:cNvPr id="208" name="Freihand 207">
                <a:extLst>
                  <a:ext uri="{FF2B5EF4-FFF2-40B4-BE49-F238E27FC236}">
                    <a16:creationId xmlns:a16="http://schemas.microsoft.com/office/drawing/2014/main" id="{5BED99EA-44D2-4E54-AE2C-507E96EAE1EC}"/>
                  </a:ext>
                </a:extLst>
              </p:cNvPr>
              <p:cNvPicPr/>
              <p:nvPr/>
            </p:nvPicPr>
            <p:blipFill>
              <a:blip r:embed="rId362"/>
              <a:stretch>
                <a:fillRect/>
              </a:stretch>
            </p:blipFill>
            <p:spPr>
              <a:xfrm>
                <a:off x="6468600" y="3650467"/>
                <a:ext cx="11124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09" name="Freihand 208">
                <a:extLst>
                  <a:ext uri="{FF2B5EF4-FFF2-40B4-BE49-F238E27FC236}">
                    <a16:creationId xmlns:a16="http://schemas.microsoft.com/office/drawing/2014/main" id="{86AA14DB-1C2E-4193-932B-F0E0CF89EA75}"/>
                  </a:ext>
                </a:extLst>
              </p14:cNvPr>
              <p14:cNvContentPartPr/>
              <p14:nvPr/>
            </p14:nvContentPartPr>
            <p14:xfrm>
              <a:off x="6642480" y="3719587"/>
              <a:ext cx="360" cy="360"/>
            </p14:xfrm>
          </p:contentPart>
        </mc:Choice>
        <mc:Fallback>
          <p:pic>
            <p:nvPicPr>
              <p:cNvPr id="209" name="Freihand 208">
                <a:extLst>
                  <a:ext uri="{FF2B5EF4-FFF2-40B4-BE49-F238E27FC236}">
                    <a16:creationId xmlns:a16="http://schemas.microsoft.com/office/drawing/2014/main" id="{86AA14DB-1C2E-4193-932B-F0E0CF89EA75}"/>
                  </a:ext>
                </a:extLst>
              </p:cNvPr>
              <p:cNvPicPr/>
              <p:nvPr/>
            </p:nvPicPr>
            <p:blipFill>
              <a:blip r:embed="rId95"/>
              <a:stretch>
                <a:fillRect/>
              </a:stretch>
            </p:blipFill>
            <p:spPr>
              <a:xfrm>
                <a:off x="6638160" y="3715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10" name="Freihand 209">
                <a:extLst>
                  <a:ext uri="{FF2B5EF4-FFF2-40B4-BE49-F238E27FC236}">
                    <a16:creationId xmlns:a16="http://schemas.microsoft.com/office/drawing/2014/main" id="{EB3F3E5B-FFAA-49B7-9154-4C2DD7A1199F}"/>
                  </a:ext>
                </a:extLst>
              </p14:cNvPr>
              <p14:cNvContentPartPr/>
              <p14:nvPr/>
            </p14:nvContentPartPr>
            <p14:xfrm>
              <a:off x="6765960" y="3669187"/>
              <a:ext cx="12240" cy="115920"/>
            </p14:xfrm>
          </p:contentPart>
        </mc:Choice>
        <mc:Fallback>
          <p:pic>
            <p:nvPicPr>
              <p:cNvPr id="210" name="Freihand 209">
                <a:extLst>
                  <a:ext uri="{FF2B5EF4-FFF2-40B4-BE49-F238E27FC236}">
                    <a16:creationId xmlns:a16="http://schemas.microsoft.com/office/drawing/2014/main" id="{EB3F3E5B-FFAA-49B7-9154-4C2DD7A1199F}"/>
                  </a:ext>
                </a:extLst>
              </p:cNvPr>
              <p:cNvPicPr/>
              <p:nvPr/>
            </p:nvPicPr>
            <p:blipFill>
              <a:blip r:embed="rId365"/>
              <a:stretch>
                <a:fillRect/>
              </a:stretch>
            </p:blipFill>
            <p:spPr>
              <a:xfrm>
                <a:off x="6761640" y="3664867"/>
                <a:ext cx="2088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11" name="Freihand 210">
                <a:extLst>
                  <a:ext uri="{FF2B5EF4-FFF2-40B4-BE49-F238E27FC236}">
                    <a16:creationId xmlns:a16="http://schemas.microsoft.com/office/drawing/2014/main" id="{187963C9-BD16-425C-A6CE-4672D8E0537F}"/>
                  </a:ext>
                </a:extLst>
              </p14:cNvPr>
              <p14:cNvContentPartPr/>
              <p14:nvPr/>
            </p14:nvContentPartPr>
            <p14:xfrm>
              <a:off x="6700440" y="3654427"/>
              <a:ext cx="129960" cy="6120"/>
            </p14:xfrm>
          </p:contentPart>
        </mc:Choice>
        <mc:Fallback>
          <p:pic>
            <p:nvPicPr>
              <p:cNvPr id="211" name="Freihand 210">
                <a:extLst>
                  <a:ext uri="{FF2B5EF4-FFF2-40B4-BE49-F238E27FC236}">
                    <a16:creationId xmlns:a16="http://schemas.microsoft.com/office/drawing/2014/main" id="{187963C9-BD16-425C-A6CE-4672D8E0537F}"/>
                  </a:ext>
                </a:extLst>
              </p:cNvPr>
              <p:cNvPicPr/>
              <p:nvPr/>
            </p:nvPicPr>
            <p:blipFill>
              <a:blip r:embed="rId367"/>
              <a:stretch>
                <a:fillRect/>
              </a:stretch>
            </p:blipFill>
            <p:spPr>
              <a:xfrm>
                <a:off x="6696120" y="3650107"/>
                <a:ext cx="13860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368">
            <p14:nvContentPartPr>
              <p14:cNvPr id="212" name="Freihand 211">
                <a:extLst>
                  <a:ext uri="{FF2B5EF4-FFF2-40B4-BE49-F238E27FC236}">
                    <a16:creationId xmlns:a16="http://schemas.microsoft.com/office/drawing/2014/main" id="{F29D14A6-5F99-48C0-84B1-173774138600}"/>
                  </a:ext>
                </a:extLst>
              </p14:cNvPr>
              <p14:cNvContentPartPr/>
              <p14:nvPr/>
            </p14:nvContentPartPr>
            <p14:xfrm>
              <a:off x="6709800" y="3708787"/>
              <a:ext cx="108360" cy="9360"/>
            </p14:xfrm>
          </p:contentPart>
        </mc:Choice>
        <mc:Fallback>
          <p:pic>
            <p:nvPicPr>
              <p:cNvPr id="212" name="Freihand 211">
                <a:extLst>
                  <a:ext uri="{FF2B5EF4-FFF2-40B4-BE49-F238E27FC236}">
                    <a16:creationId xmlns:a16="http://schemas.microsoft.com/office/drawing/2014/main" id="{F29D14A6-5F99-48C0-84B1-173774138600}"/>
                  </a:ext>
                </a:extLst>
              </p:cNvPr>
              <p:cNvPicPr/>
              <p:nvPr/>
            </p:nvPicPr>
            <p:blipFill>
              <a:blip r:embed="rId369"/>
              <a:stretch>
                <a:fillRect/>
              </a:stretch>
            </p:blipFill>
            <p:spPr>
              <a:xfrm>
                <a:off x="6705480" y="3704467"/>
                <a:ext cx="117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370">
            <p14:nvContentPartPr>
              <p14:cNvPr id="213" name="Freihand 212">
                <a:extLst>
                  <a:ext uri="{FF2B5EF4-FFF2-40B4-BE49-F238E27FC236}">
                    <a16:creationId xmlns:a16="http://schemas.microsoft.com/office/drawing/2014/main" id="{F0018502-BD32-40AE-A8BA-B9AEB64D0305}"/>
                  </a:ext>
                </a:extLst>
              </p14:cNvPr>
              <p14:cNvContentPartPr/>
              <p14:nvPr/>
            </p14:nvContentPartPr>
            <p14:xfrm>
              <a:off x="6930480" y="3704107"/>
              <a:ext cx="109440" cy="57960"/>
            </p14:xfrm>
          </p:contentPart>
        </mc:Choice>
        <mc:Fallback>
          <p:pic>
            <p:nvPicPr>
              <p:cNvPr id="213" name="Freihand 212">
                <a:extLst>
                  <a:ext uri="{FF2B5EF4-FFF2-40B4-BE49-F238E27FC236}">
                    <a16:creationId xmlns:a16="http://schemas.microsoft.com/office/drawing/2014/main" id="{F0018502-BD32-40AE-A8BA-B9AEB64D0305}"/>
                  </a:ext>
                </a:extLst>
              </p:cNvPr>
              <p:cNvPicPr/>
              <p:nvPr/>
            </p:nvPicPr>
            <p:blipFill>
              <a:blip r:embed="rId371"/>
              <a:stretch>
                <a:fillRect/>
              </a:stretch>
            </p:blipFill>
            <p:spPr>
              <a:xfrm>
                <a:off x="6926160" y="3699787"/>
                <a:ext cx="1180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372">
            <p14:nvContentPartPr>
              <p14:cNvPr id="215" name="Freihand 214">
                <a:extLst>
                  <a:ext uri="{FF2B5EF4-FFF2-40B4-BE49-F238E27FC236}">
                    <a16:creationId xmlns:a16="http://schemas.microsoft.com/office/drawing/2014/main" id="{5962D39E-FDDD-4C3F-AEFC-948F1AB1D7AA}"/>
                  </a:ext>
                </a:extLst>
              </p14:cNvPr>
              <p14:cNvContentPartPr/>
              <p14:nvPr/>
            </p14:nvContentPartPr>
            <p14:xfrm>
              <a:off x="7191480" y="3638227"/>
              <a:ext cx="92520" cy="153000"/>
            </p14:xfrm>
          </p:contentPart>
        </mc:Choice>
        <mc:Fallback>
          <p:pic>
            <p:nvPicPr>
              <p:cNvPr id="215" name="Freihand 214">
                <a:extLst>
                  <a:ext uri="{FF2B5EF4-FFF2-40B4-BE49-F238E27FC236}">
                    <a16:creationId xmlns:a16="http://schemas.microsoft.com/office/drawing/2014/main" id="{5962D39E-FDDD-4C3F-AEFC-948F1AB1D7AA}"/>
                  </a:ext>
                </a:extLst>
              </p:cNvPr>
              <p:cNvPicPr/>
              <p:nvPr/>
            </p:nvPicPr>
            <p:blipFill>
              <a:blip r:embed="rId373"/>
              <a:stretch>
                <a:fillRect/>
              </a:stretch>
            </p:blipFill>
            <p:spPr>
              <a:xfrm>
                <a:off x="7187160" y="3633907"/>
                <a:ext cx="10116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374">
            <p14:nvContentPartPr>
              <p14:cNvPr id="216" name="Freihand 215">
                <a:extLst>
                  <a:ext uri="{FF2B5EF4-FFF2-40B4-BE49-F238E27FC236}">
                    <a16:creationId xmlns:a16="http://schemas.microsoft.com/office/drawing/2014/main" id="{24FD5394-31F2-49B5-BDC7-B98F4651FD97}"/>
                  </a:ext>
                </a:extLst>
              </p14:cNvPr>
              <p14:cNvContentPartPr/>
              <p14:nvPr/>
            </p14:nvContentPartPr>
            <p14:xfrm>
              <a:off x="7349520" y="3727507"/>
              <a:ext cx="2880" cy="8280"/>
            </p14:xfrm>
          </p:contentPart>
        </mc:Choice>
        <mc:Fallback>
          <p:pic>
            <p:nvPicPr>
              <p:cNvPr id="216" name="Freihand 215">
                <a:extLst>
                  <a:ext uri="{FF2B5EF4-FFF2-40B4-BE49-F238E27FC236}">
                    <a16:creationId xmlns:a16="http://schemas.microsoft.com/office/drawing/2014/main" id="{24FD5394-31F2-49B5-BDC7-B98F4651FD97}"/>
                  </a:ext>
                </a:extLst>
              </p:cNvPr>
              <p:cNvPicPr/>
              <p:nvPr/>
            </p:nvPicPr>
            <p:blipFill>
              <a:blip r:embed="rId375"/>
              <a:stretch>
                <a:fillRect/>
              </a:stretch>
            </p:blipFill>
            <p:spPr>
              <a:xfrm>
                <a:off x="7345200" y="3723187"/>
                <a:ext cx="115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376">
            <p14:nvContentPartPr>
              <p14:cNvPr id="217" name="Freihand 216">
                <a:extLst>
                  <a:ext uri="{FF2B5EF4-FFF2-40B4-BE49-F238E27FC236}">
                    <a16:creationId xmlns:a16="http://schemas.microsoft.com/office/drawing/2014/main" id="{0192984D-9FDA-4D34-8B52-CB7E06A4DD04}"/>
                  </a:ext>
                </a:extLst>
              </p14:cNvPr>
              <p14:cNvContentPartPr/>
              <p14:nvPr/>
            </p14:nvContentPartPr>
            <p14:xfrm>
              <a:off x="7419000" y="3691147"/>
              <a:ext cx="87840" cy="98640"/>
            </p14:xfrm>
          </p:contentPart>
        </mc:Choice>
        <mc:Fallback>
          <p:pic>
            <p:nvPicPr>
              <p:cNvPr id="217" name="Freihand 216">
                <a:extLst>
                  <a:ext uri="{FF2B5EF4-FFF2-40B4-BE49-F238E27FC236}">
                    <a16:creationId xmlns:a16="http://schemas.microsoft.com/office/drawing/2014/main" id="{0192984D-9FDA-4D34-8B52-CB7E06A4DD04}"/>
                  </a:ext>
                </a:extLst>
              </p:cNvPr>
              <p:cNvPicPr/>
              <p:nvPr/>
            </p:nvPicPr>
            <p:blipFill>
              <a:blip r:embed="rId377"/>
              <a:stretch>
                <a:fillRect/>
              </a:stretch>
            </p:blipFill>
            <p:spPr>
              <a:xfrm>
                <a:off x="7414680" y="3686827"/>
                <a:ext cx="9648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378">
            <p14:nvContentPartPr>
              <p14:cNvPr id="218" name="Freihand 217">
                <a:extLst>
                  <a:ext uri="{FF2B5EF4-FFF2-40B4-BE49-F238E27FC236}">
                    <a16:creationId xmlns:a16="http://schemas.microsoft.com/office/drawing/2014/main" id="{E5F25202-A352-4742-8FC9-9C07D570FBA0}"/>
                  </a:ext>
                </a:extLst>
              </p14:cNvPr>
              <p14:cNvContentPartPr/>
              <p14:nvPr/>
            </p14:nvContentPartPr>
            <p14:xfrm>
              <a:off x="7488480" y="3634987"/>
              <a:ext cx="56520" cy="128880"/>
            </p14:xfrm>
          </p:contentPart>
        </mc:Choice>
        <mc:Fallback>
          <p:pic>
            <p:nvPicPr>
              <p:cNvPr id="218" name="Freihand 217">
                <a:extLst>
                  <a:ext uri="{FF2B5EF4-FFF2-40B4-BE49-F238E27FC236}">
                    <a16:creationId xmlns:a16="http://schemas.microsoft.com/office/drawing/2014/main" id="{E5F25202-A352-4742-8FC9-9C07D570FBA0}"/>
                  </a:ext>
                </a:extLst>
              </p:cNvPr>
              <p:cNvPicPr/>
              <p:nvPr/>
            </p:nvPicPr>
            <p:blipFill>
              <a:blip r:embed="rId379"/>
              <a:stretch>
                <a:fillRect/>
              </a:stretch>
            </p:blipFill>
            <p:spPr>
              <a:xfrm>
                <a:off x="7484160" y="3630667"/>
                <a:ext cx="6516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380">
            <p14:nvContentPartPr>
              <p14:cNvPr id="219" name="Freihand 218">
                <a:extLst>
                  <a:ext uri="{FF2B5EF4-FFF2-40B4-BE49-F238E27FC236}">
                    <a16:creationId xmlns:a16="http://schemas.microsoft.com/office/drawing/2014/main" id="{194B74AB-C3D9-442D-95B6-EDB5B89DBB7B}"/>
                  </a:ext>
                </a:extLst>
              </p14:cNvPr>
              <p14:cNvContentPartPr/>
              <p14:nvPr/>
            </p14:nvContentPartPr>
            <p14:xfrm>
              <a:off x="7621680" y="3695827"/>
              <a:ext cx="25200" cy="13680"/>
            </p14:xfrm>
          </p:contentPart>
        </mc:Choice>
        <mc:Fallback>
          <p:pic>
            <p:nvPicPr>
              <p:cNvPr id="219" name="Freihand 218">
                <a:extLst>
                  <a:ext uri="{FF2B5EF4-FFF2-40B4-BE49-F238E27FC236}">
                    <a16:creationId xmlns:a16="http://schemas.microsoft.com/office/drawing/2014/main" id="{194B74AB-C3D9-442D-95B6-EDB5B89DBB7B}"/>
                  </a:ext>
                </a:extLst>
              </p:cNvPr>
              <p:cNvPicPr/>
              <p:nvPr/>
            </p:nvPicPr>
            <p:blipFill>
              <a:blip r:embed="rId381"/>
              <a:stretch>
                <a:fillRect/>
              </a:stretch>
            </p:blipFill>
            <p:spPr>
              <a:xfrm>
                <a:off x="7617360" y="3691507"/>
                <a:ext cx="338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382">
            <p14:nvContentPartPr>
              <p14:cNvPr id="220" name="Freihand 219">
                <a:extLst>
                  <a:ext uri="{FF2B5EF4-FFF2-40B4-BE49-F238E27FC236}">
                    <a16:creationId xmlns:a16="http://schemas.microsoft.com/office/drawing/2014/main" id="{94828A92-6A44-46F4-946E-F865E7B7F8B0}"/>
                  </a:ext>
                </a:extLst>
              </p14:cNvPr>
              <p14:cNvContentPartPr/>
              <p14:nvPr/>
            </p14:nvContentPartPr>
            <p14:xfrm>
              <a:off x="7709160" y="3641467"/>
              <a:ext cx="127080" cy="116280"/>
            </p14:xfrm>
          </p:contentPart>
        </mc:Choice>
        <mc:Fallback>
          <p:pic>
            <p:nvPicPr>
              <p:cNvPr id="220" name="Freihand 219">
                <a:extLst>
                  <a:ext uri="{FF2B5EF4-FFF2-40B4-BE49-F238E27FC236}">
                    <a16:creationId xmlns:a16="http://schemas.microsoft.com/office/drawing/2014/main" id="{94828A92-6A44-46F4-946E-F865E7B7F8B0}"/>
                  </a:ext>
                </a:extLst>
              </p:cNvPr>
              <p:cNvPicPr/>
              <p:nvPr/>
            </p:nvPicPr>
            <p:blipFill>
              <a:blip r:embed="rId383"/>
              <a:stretch>
                <a:fillRect/>
              </a:stretch>
            </p:blipFill>
            <p:spPr>
              <a:xfrm>
                <a:off x="7704840" y="3637147"/>
                <a:ext cx="13572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84">
            <p14:nvContentPartPr>
              <p14:cNvPr id="222" name="Freihand 221">
                <a:extLst>
                  <a:ext uri="{FF2B5EF4-FFF2-40B4-BE49-F238E27FC236}">
                    <a16:creationId xmlns:a16="http://schemas.microsoft.com/office/drawing/2014/main" id="{6537F884-458D-4CC8-AB60-71DD19236BFF}"/>
                  </a:ext>
                </a:extLst>
              </p14:cNvPr>
              <p14:cNvContentPartPr/>
              <p14:nvPr/>
            </p14:nvContentPartPr>
            <p14:xfrm>
              <a:off x="5709000" y="3701587"/>
              <a:ext cx="19800" cy="150480"/>
            </p14:xfrm>
          </p:contentPart>
        </mc:Choice>
        <mc:Fallback>
          <p:pic>
            <p:nvPicPr>
              <p:cNvPr id="222" name="Freihand 221">
                <a:extLst>
                  <a:ext uri="{FF2B5EF4-FFF2-40B4-BE49-F238E27FC236}">
                    <a16:creationId xmlns:a16="http://schemas.microsoft.com/office/drawing/2014/main" id="{6537F884-458D-4CC8-AB60-71DD19236BFF}"/>
                  </a:ext>
                </a:extLst>
              </p:cNvPr>
              <p:cNvPicPr/>
              <p:nvPr/>
            </p:nvPicPr>
            <p:blipFill>
              <a:blip r:embed="rId385"/>
              <a:stretch>
                <a:fillRect/>
              </a:stretch>
            </p:blipFill>
            <p:spPr>
              <a:xfrm>
                <a:off x="5704680" y="3697267"/>
                <a:ext cx="2844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386">
            <p14:nvContentPartPr>
              <p14:cNvPr id="223" name="Freihand 222">
                <a:extLst>
                  <a:ext uri="{FF2B5EF4-FFF2-40B4-BE49-F238E27FC236}">
                    <a16:creationId xmlns:a16="http://schemas.microsoft.com/office/drawing/2014/main" id="{45316A10-BD91-4BBF-9020-EB658ECA39B9}"/>
                  </a:ext>
                </a:extLst>
              </p14:cNvPr>
              <p14:cNvContentPartPr/>
              <p14:nvPr/>
            </p14:nvContentPartPr>
            <p14:xfrm>
              <a:off x="5670840" y="3664147"/>
              <a:ext cx="164520" cy="168840"/>
            </p14:xfrm>
          </p:contentPart>
        </mc:Choice>
        <mc:Fallback>
          <p:pic>
            <p:nvPicPr>
              <p:cNvPr id="223" name="Freihand 222">
                <a:extLst>
                  <a:ext uri="{FF2B5EF4-FFF2-40B4-BE49-F238E27FC236}">
                    <a16:creationId xmlns:a16="http://schemas.microsoft.com/office/drawing/2014/main" id="{45316A10-BD91-4BBF-9020-EB658ECA39B9}"/>
                  </a:ext>
                </a:extLst>
              </p:cNvPr>
              <p:cNvPicPr/>
              <p:nvPr/>
            </p:nvPicPr>
            <p:blipFill>
              <a:blip r:embed="rId387"/>
              <a:stretch>
                <a:fillRect/>
              </a:stretch>
            </p:blipFill>
            <p:spPr>
              <a:xfrm>
                <a:off x="5666520" y="3659827"/>
                <a:ext cx="17316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388">
            <p14:nvContentPartPr>
              <p14:cNvPr id="224" name="Freihand 223">
                <a:extLst>
                  <a:ext uri="{FF2B5EF4-FFF2-40B4-BE49-F238E27FC236}">
                    <a16:creationId xmlns:a16="http://schemas.microsoft.com/office/drawing/2014/main" id="{69D7840A-2682-4654-92DD-51821091832C}"/>
                  </a:ext>
                </a:extLst>
              </p14:cNvPr>
              <p14:cNvContentPartPr/>
              <p14:nvPr/>
            </p14:nvContentPartPr>
            <p14:xfrm>
              <a:off x="6006720" y="3730027"/>
              <a:ext cx="26280" cy="95040"/>
            </p14:xfrm>
          </p:contentPart>
        </mc:Choice>
        <mc:Fallback>
          <p:pic>
            <p:nvPicPr>
              <p:cNvPr id="224" name="Freihand 223">
                <a:extLst>
                  <a:ext uri="{FF2B5EF4-FFF2-40B4-BE49-F238E27FC236}">
                    <a16:creationId xmlns:a16="http://schemas.microsoft.com/office/drawing/2014/main" id="{69D7840A-2682-4654-92DD-51821091832C}"/>
                  </a:ext>
                </a:extLst>
              </p:cNvPr>
              <p:cNvPicPr/>
              <p:nvPr/>
            </p:nvPicPr>
            <p:blipFill>
              <a:blip r:embed="rId389"/>
              <a:stretch>
                <a:fillRect/>
              </a:stretch>
            </p:blipFill>
            <p:spPr>
              <a:xfrm>
                <a:off x="6002400" y="3725707"/>
                <a:ext cx="349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390">
            <p14:nvContentPartPr>
              <p14:cNvPr id="226" name="Freihand 225">
                <a:extLst>
                  <a:ext uri="{FF2B5EF4-FFF2-40B4-BE49-F238E27FC236}">
                    <a16:creationId xmlns:a16="http://schemas.microsoft.com/office/drawing/2014/main" id="{71C8B3DA-A575-48C2-A94E-064D6CA2BA8F}"/>
                  </a:ext>
                </a:extLst>
              </p14:cNvPr>
              <p14:cNvContentPartPr/>
              <p14:nvPr/>
            </p14:nvContentPartPr>
            <p14:xfrm>
              <a:off x="5007360" y="3760987"/>
              <a:ext cx="139680" cy="124920"/>
            </p14:xfrm>
          </p:contentPart>
        </mc:Choice>
        <mc:Fallback>
          <p:pic>
            <p:nvPicPr>
              <p:cNvPr id="226" name="Freihand 225">
                <a:extLst>
                  <a:ext uri="{FF2B5EF4-FFF2-40B4-BE49-F238E27FC236}">
                    <a16:creationId xmlns:a16="http://schemas.microsoft.com/office/drawing/2014/main" id="{71C8B3DA-A575-48C2-A94E-064D6CA2BA8F}"/>
                  </a:ext>
                </a:extLst>
              </p:cNvPr>
              <p:cNvPicPr/>
              <p:nvPr/>
            </p:nvPicPr>
            <p:blipFill>
              <a:blip r:embed="rId391"/>
              <a:stretch>
                <a:fillRect/>
              </a:stretch>
            </p:blipFill>
            <p:spPr>
              <a:xfrm>
                <a:off x="5003040" y="3756667"/>
                <a:ext cx="14832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392">
            <p14:nvContentPartPr>
              <p14:cNvPr id="227" name="Freihand 226">
                <a:extLst>
                  <a:ext uri="{FF2B5EF4-FFF2-40B4-BE49-F238E27FC236}">
                    <a16:creationId xmlns:a16="http://schemas.microsoft.com/office/drawing/2014/main" id="{60EA6512-8556-4170-ACBC-6FB720AB466D}"/>
                  </a:ext>
                </a:extLst>
              </p14:cNvPr>
              <p14:cNvContentPartPr/>
              <p14:nvPr/>
            </p14:nvContentPartPr>
            <p14:xfrm>
              <a:off x="5023560" y="3819307"/>
              <a:ext cx="161280" cy="5040"/>
            </p14:xfrm>
          </p:contentPart>
        </mc:Choice>
        <mc:Fallback>
          <p:pic>
            <p:nvPicPr>
              <p:cNvPr id="227" name="Freihand 226">
                <a:extLst>
                  <a:ext uri="{FF2B5EF4-FFF2-40B4-BE49-F238E27FC236}">
                    <a16:creationId xmlns:a16="http://schemas.microsoft.com/office/drawing/2014/main" id="{60EA6512-8556-4170-ACBC-6FB720AB466D}"/>
                  </a:ext>
                </a:extLst>
              </p:cNvPr>
              <p:cNvPicPr/>
              <p:nvPr/>
            </p:nvPicPr>
            <p:blipFill>
              <a:blip r:embed="rId393"/>
              <a:stretch>
                <a:fillRect/>
              </a:stretch>
            </p:blipFill>
            <p:spPr>
              <a:xfrm>
                <a:off x="5019240" y="3814987"/>
                <a:ext cx="1699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28" name="Freihand 227">
                <a:extLst>
                  <a:ext uri="{FF2B5EF4-FFF2-40B4-BE49-F238E27FC236}">
                    <a16:creationId xmlns:a16="http://schemas.microsoft.com/office/drawing/2014/main" id="{134E127B-E97F-4FE6-830D-CDA4D39C5809}"/>
                  </a:ext>
                </a:extLst>
              </p14:cNvPr>
              <p14:cNvContentPartPr/>
              <p14:nvPr/>
            </p14:nvContentPartPr>
            <p14:xfrm>
              <a:off x="5228760" y="3765307"/>
              <a:ext cx="130320" cy="91440"/>
            </p14:xfrm>
          </p:contentPart>
        </mc:Choice>
        <mc:Fallback>
          <p:pic>
            <p:nvPicPr>
              <p:cNvPr id="228" name="Freihand 227">
                <a:extLst>
                  <a:ext uri="{FF2B5EF4-FFF2-40B4-BE49-F238E27FC236}">
                    <a16:creationId xmlns:a16="http://schemas.microsoft.com/office/drawing/2014/main" id="{134E127B-E97F-4FE6-830D-CDA4D39C5809}"/>
                  </a:ext>
                </a:extLst>
              </p:cNvPr>
              <p:cNvPicPr/>
              <p:nvPr/>
            </p:nvPicPr>
            <p:blipFill>
              <a:blip r:embed="rId395"/>
              <a:stretch>
                <a:fillRect/>
              </a:stretch>
            </p:blipFill>
            <p:spPr>
              <a:xfrm>
                <a:off x="5224440" y="3760987"/>
                <a:ext cx="13896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29" name="Freihand 228">
                <a:extLst>
                  <a:ext uri="{FF2B5EF4-FFF2-40B4-BE49-F238E27FC236}">
                    <a16:creationId xmlns:a16="http://schemas.microsoft.com/office/drawing/2014/main" id="{6CA4F0C5-60FB-42C2-8757-8C67AD39261C}"/>
                  </a:ext>
                </a:extLst>
              </p14:cNvPr>
              <p14:cNvContentPartPr/>
              <p14:nvPr/>
            </p14:nvContentPartPr>
            <p14:xfrm>
              <a:off x="5298960" y="3724267"/>
              <a:ext cx="123840" cy="174240"/>
            </p14:xfrm>
          </p:contentPart>
        </mc:Choice>
        <mc:Fallback>
          <p:pic>
            <p:nvPicPr>
              <p:cNvPr id="229" name="Freihand 228">
                <a:extLst>
                  <a:ext uri="{FF2B5EF4-FFF2-40B4-BE49-F238E27FC236}">
                    <a16:creationId xmlns:a16="http://schemas.microsoft.com/office/drawing/2014/main" id="{6CA4F0C5-60FB-42C2-8757-8C67AD39261C}"/>
                  </a:ext>
                </a:extLst>
              </p:cNvPr>
              <p:cNvPicPr/>
              <p:nvPr/>
            </p:nvPicPr>
            <p:blipFill>
              <a:blip r:embed="rId397"/>
              <a:stretch>
                <a:fillRect/>
              </a:stretch>
            </p:blipFill>
            <p:spPr>
              <a:xfrm>
                <a:off x="5294640" y="3719947"/>
                <a:ext cx="13248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31" name="Freihand 230">
                <a:extLst>
                  <a:ext uri="{FF2B5EF4-FFF2-40B4-BE49-F238E27FC236}">
                    <a16:creationId xmlns:a16="http://schemas.microsoft.com/office/drawing/2014/main" id="{65F8A218-A08D-4F48-BADC-693BA54C474A}"/>
                  </a:ext>
                </a:extLst>
              </p14:cNvPr>
              <p14:cNvContentPartPr/>
              <p14:nvPr/>
            </p14:nvContentPartPr>
            <p14:xfrm>
              <a:off x="6310920" y="3530947"/>
              <a:ext cx="564120" cy="358560"/>
            </p14:xfrm>
          </p:contentPart>
        </mc:Choice>
        <mc:Fallback>
          <p:pic>
            <p:nvPicPr>
              <p:cNvPr id="231" name="Freihand 230">
                <a:extLst>
                  <a:ext uri="{FF2B5EF4-FFF2-40B4-BE49-F238E27FC236}">
                    <a16:creationId xmlns:a16="http://schemas.microsoft.com/office/drawing/2014/main" id="{65F8A218-A08D-4F48-BADC-693BA54C474A}"/>
                  </a:ext>
                </a:extLst>
              </p:cNvPr>
              <p:cNvPicPr/>
              <p:nvPr/>
            </p:nvPicPr>
            <p:blipFill>
              <a:blip r:embed="rId399"/>
              <a:stretch>
                <a:fillRect/>
              </a:stretch>
            </p:blipFill>
            <p:spPr>
              <a:xfrm>
                <a:off x="6306600" y="3526627"/>
                <a:ext cx="572760" cy="36720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33" name="Freihand 232">
                <a:extLst>
                  <a:ext uri="{FF2B5EF4-FFF2-40B4-BE49-F238E27FC236}">
                    <a16:creationId xmlns:a16="http://schemas.microsoft.com/office/drawing/2014/main" id="{64FFB53A-547C-4183-BB82-8C877397281D}"/>
                  </a:ext>
                </a:extLst>
              </p14:cNvPr>
              <p14:cNvContentPartPr/>
              <p14:nvPr/>
            </p14:nvContentPartPr>
            <p14:xfrm>
              <a:off x="5987280" y="3927667"/>
              <a:ext cx="112320" cy="92520"/>
            </p14:xfrm>
          </p:contentPart>
        </mc:Choice>
        <mc:Fallback>
          <p:pic>
            <p:nvPicPr>
              <p:cNvPr id="233" name="Freihand 232">
                <a:extLst>
                  <a:ext uri="{FF2B5EF4-FFF2-40B4-BE49-F238E27FC236}">
                    <a16:creationId xmlns:a16="http://schemas.microsoft.com/office/drawing/2014/main" id="{64FFB53A-547C-4183-BB82-8C877397281D}"/>
                  </a:ext>
                </a:extLst>
              </p:cNvPr>
              <p:cNvPicPr/>
              <p:nvPr/>
            </p:nvPicPr>
            <p:blipFill>
              <a:blip r:embed="rId401"/>
              <a:stretch>
                <a:fillRect/>
              </a:stretch>
            </p:blipFill>
            <p:spPr>
              <a:xfrm>
                <a:off x="5982960" y="3923347"/>
                <a:ext cx="12096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234" name="Freihand 233">
                <a:extLst>
                  <a:ext uri="{FF2B5EF4-FFF2-40B4-BE49-F238E27FC236}">
                    <a16:creationId xmlns:a16="http://schemas.microsoft.com/office/drawing/2014/main" id="{E928266C-D64A-40C5-AD13-5B0B3A09DB6D}"/>
                  </a:ext>
                </a:extLst>
              </p14:cNvPr>
              <p14:cNvContentPartPr/>
              <p14:nvPr/>
            </p14:nvContentPartPr>
            <p14:xfrm>
              <a:off x="6060360" y="3864667"/>
              <a:ext cx="130320" cy="144720"/>
            </p14:xfrm>
          </p:contentPart>
        </mc:Choice>
        <mc:Fallback>
          <p:pic>
            <p:nvPicPr>
              <p:cNvPr id="234" name="Freihand 233">
                <a:extLst>
                  <a:ext uri="{FF2B5EF4-FFF2-40B4-BE49-F238E27FC236}">
                    <a16:creationId xmlns:a16="http://schemas.microsoft.com/office/drawing/2014/main" id="{E928266C-D64A-40C5-AD13-5B0B3A09DB6D}"/>
                  </a:ext>
                </a:extLst>
              </p:cNvPr>
              <p:cNvPicPr/>
              <p:nvPr/>
            </p:nvPicPr>
            <p:blipFill>
              <a:blip r:embed="rId403"/>
              <a:stretch>
                <a:fillRect/>
              </a:stretch>
            </p:blipFill>
            <p:spPr>
              <a:xfrm>
                <a:off x="6056040" y="3860347"/>
                <a:ext cx="13896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236" name="Freihand 235">
                <a:extLst>
                  <a:ext uri="{FF2B5EF4-FFF2-40B4-BE49-F238E27FC236}">
                    <a16:creationId xmlns:a16="http://schemas.microsoft.com/office/drawing/2014/main" id="{801BE731-0017-4196-849E-56AF3462E424}"/>
                  </a:ext>
                </a:extLst>
              </p14:cNvPr>
              <p14:cNvContentPartPr/>
              <p14:nvPr/>
            </p14:nvContentPartPr>
            <p14:xfrm>
              <a:off x="6254040" y="3890587"/>
              <a:ext cx="96840" cy="103320"/>
            </p14:xfrm>
          </p:contentPart>
        </mc:Choice>
        <mc:Fallback>
          <p:pic>
            <p:nvPicPr>
              <p:cNvPr id="236" name="Freihand 235">
                <a:extLst>
                  <a:ext uri="{FF2B5EF4-FFF2-40B4-BE49-F238E27FC236}">
                    <a16:creationId xmlns:a16="http://schemas.microsoft.com/office/drawing/2014/main" id="{801BE731-0017-4196-849E-56AF3462E424}"/>
                  </a:ext>
                </a:extLst>
              </p:cNvPr>
              <p:cNvPicPr/>
              <p:nvPr/>
            </p:nvPicPr>
            <p:blipFill>
              <a:blip r:embed="rId405"/>
              <a:stretch>
                <a:fillRect/>
              </a:stretch>
            </p:blipFill>
            <p:spPr>
              <a:xfrm>
                <a:off x="6249720" y="3886267"/>
                <a:ext cx="1054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37" name="Freihand 236">
                <a:extLst>
                  <a:ext uri="{FF2B5EF4-FFF2-40B4-BE49-F238E27FC236}">
                    <a16:creationId xmlns:a16="http://schemas.microsoft.com/office/drawing/2014/main" id="{F27B15A7-01AA-42C3-8C23-04230F47968B}"/>
                  </a:ext>
                </a:extLst>
              </p14:cNvPr>
              <p14:cNvContentPartPr/>
              <p14:nvPr/>
            </p14:nvContentPartPr>
            <p14:xfrm>
              <a:off x="6360960" y="3876547"/>
              <a:ext cx="238680" cy="135000"/>
            </p14:xfrm>
          </p:contentPart>
        </mc:Choice>
        <mc:Fallback>
          <p:pic>
            <p:nvPicPr>
              <p:cNvPr id="237" name="Freihand 236">
                <a:extLst>
                  <a:ext uri="{FF2B5EF4-FFF2-40B4-BE49-F238E27FC236}">
                    <a16:creationId xmlns:a16="http://schemas.microsoft.com/office/drawing/2014/main" id="{F27B15A7-01AA-42C3-8C23-04230F47968B}"/>
                  </a:ext>
                </a:extLst>
              </p:cNvPr>
              <p:cNvPicPr/>
              <p:nvPr/>
            </p:nvPicPr>
            <p:blipFill>
              <a:blip r:embed="rId407"/>
              <a:stretch>
                <a:fillRect/>
              </a:stretch>
            </p:blipFill>
            <p:spPr>
              <a:xfrm>
                <a:off x="6356640" y="3872227"/>
                <a:ext cx="2473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238" name="Freihand 237">
                <a:extLst>
                  <a:ext uri="{FF2B5EF4-FFF2-40B4-BE49-F238E27FC236}">
                    <a16:creationId xmlns:a16="http://schemas.microsoft.com/office/drawing/2014/main" id="{62C7A3E9-3809-497A-AC64-151949B30F87}"/>
                  </a:ext>
                </a:extLst>
              </p14:cNvPr>
              <p14:cNvContentPartPr/>
              <p14:nvPr/>
            </p14:nvContentPartPr>
            <p14:xfrm>
              <a:off x="6583440" y="3929467"/>
              <a:ext cx="71280" cy="125280"/>
            </p14:xfrm>
          </p:contentPart>
        </mc:Choice>
        <mc:Fallback>
          <p:pic>
            <p:nvPicPr>
              <p:cNvPr id="238" name="Freihand 237">
                <a:extLst>
                  <a:ext uri="{FF2B5EF4-FFF2-40B4-BE49-F238E27FC236}">
                    <a16:creationId xmlns:a16="http://schemas.microsoft.com/office/drawing/2014/main" id="{62C7A3E9-3809-497A-AC64-151949B30F87}"/>
                  </a:ext>
                </a:extLst>
              </p:cNvPr>
              <p:cNvPicPr/>
              <p:nvPr/>
            </p:nvPicPr>
            <p:blipFill>
              <a:blip r:embed="rId409"/>
              <a:stretch>
                <a:fillRect/>
              </a:stretch>
            </p:blipFill>
            <p:spPr>
              <a:xfrm>
                <a:off x="6579120" y="3925147"/>
                <a:ext cx="7992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239" name="Freihand 238">
                <a:extLst>
                  <a:ext uri="{FF2B5EF4-FFF2-40B4-BE49-F238E27FC236}">
                    <a16:creationId xmlns:a16="http://schemas.microsoft.com/office/drawing/2014/main" id="{F1729908-BF0F-4578-9173-7D9D955CCE3D}"/>
                  </a:ext>
                </a:extLst>
              </p14:cNvPr>
              <p14:cNvContentPartPr/>
              <p14:nvPr/>
            </p14:nvContentPartPr>
            <p14:xfrm>
              <a:off x="6690720" y="3915427"/>
              <a:ext cx="173160" cy="115560"/>
            </p14:xfrm>
          </p:contentPart>
        </mc:Choice>
        <mc:Fallback>
          <p:pic>
            <p:nvPicPr>
              <p:cNvPr id="239" name="Freihand 238">
                <a:extLst>
                  <a:ext uri="{FF2B5EF4-FFF2-40B4-BE49-F238E27FC236}">
                    <a16:creationId xmlns:a16="http://schemas.microsoft.com/office/drawing/2014/main" id="{F1729908-BF0F-4578-9173-7D9D955CCE3D}"/>
                  </a:ext>
                </a:extLst>
              </p:cNvPr>
              <p:cNvPicPr/>
              <p:nvPr/>
            </p:nvPicPr>
            <p:blipFill>
              <a:blip r:embed="rId411"/>
              <a:stretch>
                <a:fillRect/>
              </a:stretch>
            </p:blipFill>
            <p:spPr>
              <a:xfrm>
                <a:off x="6686400" y="3911107"/>
                <a:ext cx="18180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240" name="Freihand 239">
                <a:extLst>
                  <a:ext uri="{FF2B5EF4-FFF2-40B4-BE49-F238E27FC236}">
                    <a16:creationId xmlns:a16="http://schemas.microsoft.com/office/drawing/2014/main" id="{78BECBFD-0FA3-4AA3-A3A5-1BC415324FA7}"/>
                  </a:ext>
                </a:extLst>
              </p14:cNvPr>
              <p14:cNvContentPartPr/>
              <p14:nvPr/>
            </p14:nvContentPartPr>
            <p14:xfrm>
              <a:off x="7373280" y="3804187"/>
              <a:ext cx="520560" cy="55440"/>
            </p14:xfrm>
          </p:contentPart>
        </mc:Choice>
        <mc:Fallback>
          <p:pic>
            <p:nvPicPr>
              <p:cNvPr id="240" name="Freihand 239">
                <a:extLst>
                  <a:ext uri="{FF2B5EF4-FFF2-40B4-BE49-F238E27FC236}">
                    <a16:creationId xmlns:a16="http://schemas.microsoft.com/office/drawing/2014/main" id="{78BECBFD-0FA3-4AA3-A3A5-1BC415324FA7}"/>
                  </a:ext>
                </a:extLst>
              </p:cNvPr>
              <p:cNvPicPr/>
              <p:nvPr/>
            </p:nvPicPr>
            <p:blipFill>
              <a:blip r:embed="rId413"/>
              <a:stretch>
                <a:fillRect/>
              </a:stretch>
            </p:blipFill>
            <p:spPr>
              <a:xfrm>
                <a:off x="7368960" y="3799867"/>
                <a:ext cx="52920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241" name="Freihand 240">
                <a:extLst>
                  <a:ext uri="{FF2B5EF4-FFF2-40B4-BE49-F238E27FC236}">
                    <a16:creationId xmlns:a16="http://schemas.microsoft.com/office/drawing/2014/main" id="{0F71DC5B-D036-45E3-8C8A-B9C2BAB3CAAB}"/>
                  </a:ext>
                </a:extLst>
              </p14:cNvPr>
              <p14:cNvContentPartPr/>
              <p14:nvPr/>
            </p14:nvContentPartPr>
            <p14:xfrm>
              <a:off x="7386240" y="3853147"/>
              <a:ext cx="97560" cy="142920"/>
            </p14:xfrm>
          </p:contentPart>
        </mc:Choice>
        <mc:Fallback>
          <p:pic>
            <p:nvPicPr>
              <p:cNvPr id="241" name="Freihand 240">
                <a:extLst>
                  <a:ext uri="{FF2B5EF4-FFF2-40B4-BE49-F238E27FC236}">
                    <a16:creationId xmlns:a16="http://schemas.microsoft.com/office/drawing/2014/main" id="{0F71DC5B-D036-45E3-8C8A-B9C2BAB3CAAB}"/>
                  </a:ext>
                </a:extLst>
              </p:cNvPr>
              <p:cNvPicPr/>
              <p:nvPr/>
            </p:nvPicPr>
            <p:blipFill>
              <a:blip r:embed="rId415"/>
              <a:stretch>
                <a:fillRect/>
              </a:stretch>
            </p:blipFill>
            <p:spPr>
              <a:xfrm>
                <a:off x="7381920" y="3848827"/>
                <a:ext cx="10620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242" name="Freihand 241">
                <a:extLst>
                  <a:ext uri="{FF2B5EF4-FFF2-40B4-BE49-F238E27FC236}">
                    <a16:creationId xmlns:a16="http://schemas.microsoft.com/office/drawing/2014/main" id="{A0B09964-86DF-41BE-A12C-3D10A0282AB5}"/>
                  </a:ext>
                </a:extLst>
              </p14:cNvPr>
              <p14:cNvContentPartPr/>
              <p14:nvPr/>
            </p14:nvContentPartPr>
            <p14:xfrm>
              <a:off x="7516920" y="3920467"/>
              <a:ext cx="35640" cy="3600"/>
            </p14:xfrm>
          </p:contentPart>
        </mc:Choice>
        <mc:Fallback>
          <p:pic>
            <p:nvPicPr>
              <p:cNvPr id="242" name="Freihand 241">
                <a:extLst>
                  <a:ext uri="{FF2B5EF4-FFF2-40B4-BE49-F238E27FC236}">
                    <a16:creationId xmlns:a16="http://schemas.microsoft.com/office/drawing/2014/main" id="{A0B09964-86DF-41BE-A12C-3D10A0282AB5}"/>
                  </a:ext>
                </a:extLst>
              </p:cNvPr>
              <p:cNvPicPr/>
              <p:nvPr/>
            </p:nvPicPr>
            <p:blipFill>
              <a:blip r:embed="rId417"/>
              <a:stretch>
                <a:fillRect/>
              </a:stretch>
            </p:blipFill>
            <p:spPr>
              <a:xfrm>
                <a:off x="7512600" y="3916147"/>
                <a:ext cx="4428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244" name="Freihand 243">
                <a:extLst>
                  <a:ext uri="{FF2B5EF4-FFF2-40B4-BE49-F238E27FC236}">
                    <a16:creationId xmlns:a16="http://schemas.microsoft.com/office/drawing/2014/main" id="{97F5DE18-EF7E-48ED-8C95-9766A9B7177E}"/>
                  </a:ext>
                </a:extLst>
              </p14:cNvPr>
              <p14:cNvContentPartPr/>
              <p14:nvPr/>
            </p14:nvContentPartPr>
            <p14:xfrm>
              <a:off x="7662720" y="3885547"/>
              <a:ext cx="7560" cy="81360"/>
            </p14:xfrm>
          </p:contentPart>
        </mc:Choice>
        <mc:Fallback>
          <p:pic>
            <p:nvPicPr>
              <p:cNvPr id="244" name="Freihand 243">
                <a:extLst>
                  <a:ext uri="{FF2B5EF4-FFF2-40B4-BE49-F238E27FC236}">
                    <a16:creationId xmlns:a16="http://schemas.microsoft.com/office/drawing/2014/main" id="{97F5DE18-EF7E-48ED-8C95-9766A9B7177E}"/>
                  </a:ext>
                </a:extLst>
              </p:cNvPr>
              <p:cNvPicPr/>
              <p:nvPr/>
            </p:nvPicPr>
            <p:blipFill>
              <a:blip r:embed="rId419"/>
              <a:stretch>
                <a:fillRect/>
              </a:stretch>
            </p:blipFill>
            <p:spPr>
              <a:xfrm>
                <a:off x="7658400" y="3881227"/>
                <a:ext cx="1620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245" name="Freihand 244">
                <a:extLst>
                  <a:ext uri="{FF2B5EF4-FFF2-40B4-BE49-F238E27FC236}">
                    <a16:creationId xmlns:a16="http://schemas.microsoft.com/office/drawing/2014/main" id="{D20C8067-5D08-4D42-AFBD-2DEB1E3F6365}"/>
                  </a:ext>
                </a:extLst>
              </p14:cNvPr>
              <p14:cNvContentPartPr/>
              <p14:nvPr/>
            </p14:nvContentPartPr>
            <p14:xfrm>
              <a:off x="7606200" y="3844867"/>
              <a:ext cx="118080" cy="110880"/>
            </p14:xfrm>
          </p:contentPart>
        </mc:Choice>
        <mc:Fallback>
          <p:pic>
            <p:nvPicPr>
              <p:cNvPr id="245" name="Freihand 244">
                <a:extLst>
                  <a:ext uri="{FF2B5EF4-FFF2-40B4-BE49-F238E27FC236}">
                    <a16:creationId xmlns:a16="http://schemas.microsoft.com/office/drawing/2014/main" id="{D20C8067-5D08-4D42-AFBD-2DEB1E3F6365}"/>
                  </a:ext>
                </a:extLst>
              </p:cNvPr>
              <p:cNvPicPr/>
              <p:nvPr/>
            </p:nvPicPr>
            <p:blipFill>
              <a:blip r:embed="rId421"/>
              <a:stretch>
                <a:fillRect/>
              </a:stretch>
            </p:blipFill>
            <p:spPr>
              <a:xfrm>
                <a:off x="7601880" y="3840547"/>
                <a:ext cx="12672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46" name="Freihand 245">
                <a:extLst>
                  <a:ext uri="{FF2B5EF4-FFF2-40B4-BE49-F238E27FC236}">
                    <a16:creationId xmlns:a16="http://schemas.microsoft.com/office/drawing/2014/main" id="{AEE63380-87E1-4E66-A70E-A8B19F04FAC4}"/>
                  </a:ext>
                </a:extLst>
              </p14:cNvPr>
              <p14:cNvContentPartPr/>
              <p14:nvPr/>
            </p14:nvContentPartPr>
            <p14:xfrm>
              <a:off x="7734360" y="3876547"/>
              <a:ext cx="119880" cy="60480"/>
            </p14:xfrm>
          </p:contentPart>
        </mc:Choice>
        <mc:Fallback>
          <p:pic>
            <p:nvPicPr>
              <p:cNvPr id="246" name="Freihand 245">
                <a:extLst>
                  <a:ext uri="{FF2B5EF4-FFF2-40B4-BE49-F238E27FC236}">
                    <a16:creationId xmlns:a16="http://schemas.microsoft.com/office/drawing/2014/main" id="{AEE63380-87E1-4E66-A70E-A8B19F04FAC4}"/>
                  </a:ext>
                </a:extLst>
              </p:cNvPr>
              <p:cNvPicPr/>
              <p:nvPr/>
            </p:nvPicPr>
            <p:blipFill>
              <a:blip r:embed="rId423"/>
              <a:stretch>
                <a:fillRect/>
              </a:stretch>
            </p:blipFill>
            <p:spPr>
              <a:xfrm>
                <a:off x="7730040" y="3872227"/>
                <a:ext cx="1285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47" name="Freihand 246">
                <a:extLst>
                  <a:ext uri="{FF2B5EF4-FFF2-40B4-BE49-F238E27FC236}">
                    <a16:creationId xmlns:a16="http://schemas.microsoft.com/office/drawing/2014/main" id="{2F7C8EAA-D770-43AD-8A8E-F4D3672FA834}"/>
                  </a:ext>
                </a:extLst>
              </p14:cNvPr>
              <p14:cNvContentPartPr/>
              <p14:nvPr/>
            </p14:nvContentPartPr>
            <p14:xfrm>
              <a:off x="7887360" y="3854587"/>
              <a:ext cx="100080" cy="141480"/>
            </p14:xfrm>
          </p:contentPart>
        </mc:Choice>
        <mc:Fallback>
          <p:pic>
            <p:nvPicPr>
              <p:cNvPr id="247" name="Freihand 246">
                <a:extLst>
                  <a:ext uri="{FF2B5EF4-FFF2-40B4-BE49-F238E27FC236}">
                    <a16:creationId xmlns:a16="http://schemas.microsoft.com/office/drawing/2014/main" id="{2F7C8EAA-D770-43AD-8A8E-F4D3672FA834}"/>
                  </a:ext>
                </a:extLst>
              </p:cNvPr>
              <p:cNvPicPr/>
              <p:nvPr/>
            </p:nvPicPr>
            <p:blipFill>
              <a:blip r:embed="rId425"/>
              <a:stretch>
                <a:fillRect/>
              </a:stretch>
            </p:blipFill>
            <p:spPr>
              <a:xfrm>
                <a:off x="7883040" y="3850267"/>
                <a:ext cx="1087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48" name="Freihand 247">
                <a:extLst>
                  <a:ext uri="{FF2B5EF4-FFF2-40B4-BE49-F238E27FC236}">
                    <a16:creationId xmlns:a16="http://schemas.microsoft.com/office/drawing/2014/main" id="{F9E30E76-6CC3-439E-AEBD-181176BFBB9F}"/>
                  </a:ext>
                </a:extLst>
              </p14:cNvPr>
              <p14:cNvContentPartPr/>
              <p14:nvPr/>
            </p14:nvContentPartPr>
            <p14:xfrm>
              <a:off x="8002200" y="3776107"/>
              <a:ext cx="266760" cy="137880"/>
            </p14:xfrm>
          </p:contentPart>
        </mc:Choice>
        <mc:Fallback>
          <p:pic>
            <p:nvPicPr>
              <p:cNvPr id="248" name="Freihand 247">
                <a:extLst>
                  <a:ext uri="{FF2B5EF4-FFF2-40B4-BE49-F238E27FC236}">
                    <a16:creationId xmlns:a16="http://schemas.microsoft.com/office/drawing/2014/main" id="{F9E30E76-6CC3-439E-AEBD-181176BFBB9F}"/>
                  </a:ext>
                </a:extLst>
              </p:cNvPr>
              <p:cNvPicPr/>
              <p:nvPr/>
            </p:nvPicPr>
            <p:blipFill>
              <a:blip r:embed="rId427"/>
              <a:stretch>
                <a:fillRect/>
              </a:stretch>
            </p:blipFill>
            <p:spPr>
              <a:xfrm>
                <a:off x="7997880" y="3771787"/>
                <a:ext cx="27540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50" name="Freihand 249">
                <a:extLst>
                  <a:ext uri="{FF2B5EF4-FFF2-40B4-BE49-F238E27FC236}">
                    <a16:creationId xmlns:a16="http://schemas.microsoft.com/office/drawing/2014/main" id="{A81787D1-3795-4B5F-A430-AD9CD41E94D7}"/>
                  </a:ext>
                </a:extLst>
              </p14:cNvPr>
              <p14:cNvContentPartPr/>
              <p14:nvPr/>
            </p14:nvContentPartPr>
            <p14:xfrm>
              <a:off x="8998680" y="3764587"/>
              <a:ext cx="98640" cy="70560"/>
            </p14:xfrm>
          </p:contentPart>
        </mc:Choice>
        <mc:Fallback>
          <p:pic>
            <p:nvPicPr>
              <p:cNvPr id="250" name="Freihand 249">
                <a:extLst>
                  <a:ext uri="{FF2B5EF4-FFF2-40B4-BE49-F238E27FC236}">
                    <a16:creationId xmlns:a16="http://schemas.microsoft.com/office/drawing/2014/main" id="{A81787D1-3795-4B5F-A430-AD9CD41E94D7}"/>
                  </a:ext>
                </a:extLst>
              </p:cNvPr>
              <p:cNvPicPr/>
              <p:nvPr/>
            </p:nvPicPr>
            <p:blipFill>
              <a:blip r:embed="rId429"/>
              <a:stretch>
                <a:fillRect/>
              </a:stretch>
            </p:blipFill>
            <p:spPr>
              <a:xfrm>
                <a:off x="8994360" y="3760267"/>
                <a:ext cx="10728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251" name="Freihand 250">
                <a:extLst>
                  <a:ext uri="{FF2B5EF4-FFF2-40B4-BE49-F238E27FC236}">
                    <a16:creationId xmlns:a16="http://schemas.microsoft.com/office/drawing/2014/main" id="{5DF52686-3A0D-4554-A8A2-75EBEEAEA2A1}"/>
                  </a:ext>
                </a:extLst>
              </p14:cNvPr>
              <p14:cNvContentPartPr/>
              <p14:nvPr/>
            </p14:nvContentPartPr>
            <p14:xfrm>
              <a:off x="9052320" y="3763507"/>
              <a:ext cx="92520" cy="195120"/>
            </p14:xfrm>
          </p:contentPart>
        </mc:Choice>
        <mc:Fallback>
          <p:pic>
            <p:nvPicPr>
              <p:cNvPr id="251" name="Freihand 250">
                <a:extLst>
                  <a:ext uri="{FF2B5EF4-FFF2-40B4-BE49-F238E27FC236}">
                    <a16:creationId xmlns:a16="http://schemas.microsoft.com/office/drawing/2014/main" id="{5DF52686-3A0D-4554-A8A2-75EBEEAEA2A1}"/>
                  </a:ext>
                </a:extLst>
              </p:cNvPr>
              <p:cNvPicPr/>
              <p:nvPr/>
            </p:nvPicPr>
            <p:blipFill>
              <a:blip r:embed="rId431"/>
              <a:stretch>
                <a:fillRect/>
              </a:stretch>
            </p:blipFill>
            <p:spPr>
              <a:xfrm>
                <a:off x="9048000" y="3759187"/>
                <a:ext cx="10116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253" name="Freihand 252">
                <a:extLst>
                  <a:ext uri="{FF2B5EF4-FFF2-40B4-BE49-F238E27FC236}">
                    <a16:creationId xmlns:a16="http://schemas.microsoft.com/office/drawing/2014/main" id="{F0B69884-1001-4D9A-BD35-780C97ED923A}"/>
                  </a:ext>
                </a:extLst>
              </p14:cNvPr>
              <p14:cNvContentPartPr/>
              <p14:nvPr/>
            </p14:nvContentPartPr>
            <p14:xfrm>
              <a:off x="9282000" y="3776827"/>
              <a:ext cx="146880" cy="8640"/>
            </p14:xfrm>
          </p:contentPart>
        </mc:Choice>
        <mc:Fallback>
          <p:pic>
            <p:nvPicPr>
              <p:cNvPr id="253" name="Freihand 252">
                <a:extLst>
                  <a:ext uri="{FF2B5EF4-FFF2-40B4-BE49-F238E27FC236}">
                    <a16:creationId xmlns:a16="http://schemas.microsoft.com/office/drawing/2014/main" id="{F0B69884-1001-4D9A-BD35-780C97ED923A}"/>
                  </a:ext>
                </a:extLst>
              </p:cNvPr>
              <p:cNvPicPr/>
              <p:nvPr/>
            </p:nvPicPr>
            <p:blipFill>
              <a:blip r:embed="rId433"/>
              <a:stretch>
                <a:fillRect/>
              </a:stretch>
            </p:blipFill>
            <p:spPr>
              <a:xfrm>
                <a:off x="9277680" y="3772507"/>
                <a:ext cx="1555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254" name="Freihand 253">
                <a:extLst>
                  <a:ext uri="{FF2B5EF4-FFF2-40B4-BE49-F238E27FC236}">
                    <a16:creationId xmlns:a16="http://schemas.microsoft.com/office/drawing/2014/main" id="{E11F888D-CD48-487A-8A46-809188307235}"/>
                  </a:ext>
                </a:extLst>
              </p14:cNvPr>
              <p14:cNvContentPartPr/>
              <p14:nvPr/>
            </p14:nvContentPartPr>
            <p14:xfrm>
              <a:off x="9270840" y="3831187"/>
              <a:ext cx="159120" cy="5040"/>
            </p14:xfrm>
          </p:contentPart>
        </mc:Choice>
        <mc:Fallback>
          <p:pic>
            <p:nvPicPr>
              <p:cNvPr id="254" name="Freihand 253">
                <a:extLst>
                  <a:ext uri="{FF2B5EF4-FFF2-40B4-BE49-F238E27FC236}">
                    <a16:creationId xmlns:a16="http://schemas.microsoft.com/office/drawing/2014/main" id="{E11F888D-CD48-487A-8A46-809188307235}"/>
                  </a:ext>
                </a:extLst>
              </p:cNvPr>
              <p:cNvPicPr/>
              <p:nvPr/>
            </p:nvPicPr>
            <p:blipFill>
              <a:blip r:embed="rId435"/>
              <a:stretch>
                <a:fillRect/>
              </a:stretch>
            </p:blipFill>
            <p:spPr>
              <a:xfrm>
                <a:off x="9266520" y="3826867"/>
                <a:ext cx="16776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255" name="Freihand 254">
                <a:extLst>
                  <a:ext uri="{FF2B5EF4-FFF2-40B4-BE49-F238E27FC236}">
                    <a16:creationId xmlns:a16="http://schemas.microsoft.com/office/drawing/2014/main" id="{EB9FB7F1-9E5A-4DA0-98A0-BA0C05B97063}"/>
                  </a:ext>
                </a:extLst>
              </p14:cNvPr>
              <p14:cNvContentPartPr/>
              <p14:nvPr/>
            </p14:nvContentPartPr>
            <p14:xfrm>
              <a:off x="9497640" y="3698707"/>
              <a:ext cx="209160" cy="152280"/>
            </p14:xfrm>
          </p:contentPart>
        </mc:Choice>
        <mc:Fallback>
          <p:pic>
            <p:nvPicPr>
              <p:cNvPr id="255" name="Freihand 254">
                <a:extLst>
                  <a:ext uri="{FF2B5EF4-FFF2-40B4-BE49-F238E27FC236}">
                    <a16:creationId xmlns:a16="http://schemas.microsoft.com/office/drawing/2014/main" id="{EB9FB7F1-9E5A-4DA0-98A0-BA0C05B97063}"/>
                  </a:ext>
                </a:extLst>
              </p:cNvPr>
              <p:cNvPicPr/>
              <p:nvPr/>
            </p:nvPicPr>
            <p:blipFill>
              <a:blip r:embed="rId437"/>
              <a:stretch>
                <a:fillRect/>
              </a:stretch>
            </p:blipFill>
            <p:spPr>
              <a:xfrm>
                <a:off x="9493320" y="3694387"/>
                <a:ext cx="21780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256" name="Freihand 255">
                <a:extLst>
                  <a:ext uri="{FF2B5EF4-FFF2-40B4-BE49-F238E27FC236}">
                    <a16:creationId xmlns:a16="http://schemas.microsoft.com/office/drawing/2014/main" id="{EE72D7A9-6145-4336-8EC9-D2581B107B07}"/>
                  </a:ext>
                </a:extLst>
              </p14:cNvPr>
              <p14:cNvContentPartPr/>
              <p14:nvPr/>
            </p14:nvContentPartPr>
            <p14:xfrm>
              <a:off x="9516360" y="3742267"/>
              <a:ext cx="129240" cy="20160"/>
            </p14:xfrm>
          </p:contentPart>
        </mc:Choice>
        <mc:Fallback>
          <p:pic>
            <p:nvPicPr>
              <p:cNvPr id="256" name="Freihand 255">
                <a:extLst>
                  <a:ext uri="{FF2B5EF4-FFF2-40B4-BE49-F238E27FC236}">
                    <a16:creationId xmlns:a16="http://schemas.microsoft.com/office/drawing/2014/main" id="{EE72D7A9-6145-4336-8EC9-D2581B107B07}"/>
                  </a:ext>
                </a:extLst>
              </p:cNvPr>
              <p:cNvPicPr/>
              <p:nvPr/>
            </p:nvPicPr>
            <p:blipFill>
              <a:blip r:embed="rId439"/>
              <a:stretch>
                <a:fillRect/>
              </a:stretch>
            </p:blipFill>
            <p:spPr>
              <a:xfrm>
                <a:off x="9512040" y="3737947"/>
                <a:ext cx="13788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258" name="Freihand 257">
                <a:extLst>
                  <a:ext uri="{FF2B5EF4-FFF2-40B4-BE49-F238E27FC236}">
                    <a16:creationId xmlns:a16="http://schemas.microsoft.com/office/drawing/2014/main" id="{4F96EB2E-379F-40D2-BC13-A6F6BD16497A}"/>
                  </a:ext>
                </a:extLst>
              </p14:cNvPr>
              <p14:cNvContentPartPr/>
              <p14:nvPr/>
            </p14:nvContentPartPr>
            <p14:xfrm>
              <a:off x="8431680" y="3628507"/>
              <a:ext cx="77400" cy="133200"/>
            </p14:xfrm>
          </p:contentPart>
        </mc:Choice>
        <mc:Fallback>
          <p:pic>
            <p:nvPicPr>
              <p:cNvPr id="258" name="Freihand 257">
                <a:extLst>
                  <a:ext uri="{FF2B5EF4-FFF2-40B4-BE49-F238E27FC236}">
                    <a16:creationId xmlns:a16="http://schemas.microsoft.com/office/drawing/2014/main" id="{4F96EB2E-379F-40D2-BC13-A6F6BD16497A}"/>
                  </a:ext>
                </a:extLst>
              </p:cNvPr>
              <p:cNvPicPr/>
              <p:nvPr/>
            </p:nvPicPr>
            <p:blipFill>
              <a:blip r:embed="rId441"/>
              <a:stretch>
                <a:fillRect/>
              </a:stretch>
            </p:blipFill>
            <p:spPr>
              <a:xfrm>
                <a:off x="8427360" y="3624187"/>
                <a:ext cx="860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259" name="Freihand 258">
                <a:extLst>
                  <a:ext uri="{FF2B5EF4-FFF2-40B4-BE49-F238E27FC236}">
                    <a16:creationId xmlns:a16="http://schemas.microsoft.com/office/drawing/2014/main" id="{947D87EF-E5E7-4C47-87CF-C1A47C94EA78}"/>
                  </a:ext>
                </a:extLst>
              </p14:cNvPr>
              <p14:cNvContentPartPr/>
              <p14:nvPr/>
            </p14:nvContentPartPr>
            <p14:xfrm>
              <a:off x="8455440" y="3613387"/>
              <a:ext cx="93960" cy="146160"/>
            </p14:xfrm>
          </p:contentPart>
        </mc:Choice>
        <mc:Fallback>
          <p:pic>
            <p:nvPicPr>
              <p:cNvPr id="259" name="Freihand 258">
                <a:extLst>
                  <a:ext uri="{FF2B5EF4-FFF2-40B4-BE49-F238E27FC236}">
                    <a16:creationId xmlns:a16="http://schemas.microsoft.com/office/drawing/2014/main" id="{947D87EF-E5E7-4C47-87CF-C1A47C94EA78}"/>
                  </a:ext>
                </a:extLst>
              </p:cNvPr>
              <p:cNvPicPr/>
              <p:nvPr/>
            </p:nvPicPr>
            <p:blipFill>
              <a:blip r:embed="rId443"/>
              <a:stretch>
                <a:fillRect/>
              </a:stretch>
            </p:blipFill>
            <p:spPr>
              <a:xfrm>
                <a:off x="8451120" y="3609067"/>
                <a:ext cx="10260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260" name="Freihand 259">
                <a:extLst>
                  <a:ext uri="{FF2B5EF4-FFF2-40B4-BE49-F238E27FC236}">
                    <a16:creationId xmlns:a16="http://schemas.microsoft.com/office/drawing/2014/main" id="{C991BB75-ED4F-40A2-96DB-31064E6A849B}"/>
                  </a:ext>
                </a:extLst>
              </p14:cNvPr>
              <p14:cNvContentPartPr/>
              <p14:nvPr/>
            </p14:nvContentPartPr>
            <p14:xfrm>
              <a:off x="8569920" y="3622747"/>
              <a:ext cx="96840" cy="113760"/>
            </p14:xfrm>
          </p:contentPart>
        </mc:Choice>
        <mc:Fallback>
          <p:pic>
            <p:nvPicPr>
              <p:cNvPr id="260" name="Freihand 259">
                <a:extLst>
                  <a:ext uri="{FF2B5EF4-FFF2-40B4-BE49-F238E27FC236}">
                    <a16:creationId xmlns:a16="http://schemas.microsoft.com/office/drawing/2014/main" id="{C991BB75-ED4F-40A2-96DB-31064E6A849B}"/>
                  </a:ext>
                </a:extLst>
              </p:cNvPr>
              <p:cNvPicPr/>
              <p:nvPr/>
            </p:nvPicPr>
            <p:blipFill>
              <a:blip r:embed="rId445"/>
              <a:stretch>
                <a:fillRect/>
              </a:stretch>
            </p:blipFill>
            <p:spPr>
              <a:xfrm>
                <a:off x="8565600" y="3618427"/>
                <a:ext cx="10548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261" name="Freihand 260">
                <a:extLst>
                  <a:ext uri="{FF2B5EF4-FFF2-40B4-BE49-F238E27FC236}">
                    <a16:creationId xmlns:a16="http://schemas.microsoft.com/office/drawing/2014/main" id="{1DA3D1E9-46AA-48B9-97A1-57A97E1CDD8B}"/>
                  </a:ext>
                </a:extLst>
              </p14:cNvPr>
              <p14:cNvContentPartPr/>
              <p14:nvPr/>
            </p14:nvContentPartPr>
            <p14:xfrm>
              <a:off x="8671800" y="3672787"/>
              <a:ext cx="325800" cy="139680"/>
            </p14:xfrm>
          </p:contentPart>
        </mc:Choice>
        <mc:Fallback>
          <p:pic>
            <p:nvPicPr>
              <p:cNvPr id="261" name="Freihand 260">
                <a:extLst>
                  <a:ext uri="{FF2B5EF4-FFF2-40B4-BE49-F238E27FC236}">
                    <a16:creationId xmlns:a16="http://schemas.microsoft.com/office/drawing/2014/main" id="{1DA3D1E9-46AA-48B9-97A1-57A97E1CDD8B}"/>
                  </a:ext>
                </a:extLst>
              </p:cNvPr>
              <p:cNvPicPr/>
              <p:nvPr/>
            </p:nvPicPr>
            <p:blipFill>
              <a:blip r:embed="rId447"/>
              <a:stretch>
                <a:fillRect/>
              </a:stretch>
            </p:blipFill>
            <p:spPr>
              <a:xfrm>
                <a:off x="8667480" y="3668467"/>
                <a:ext cx="33444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262" name="Freihand 261">
                <a:extLst>
                  <a:ext uri="{FF2B5EF4-FFF2-40B4-BE49-F238E27FC236}">
                    <a16:creationId xmlns:a16="http://schemas.microsoft.com/office/drawing/2014/main" id="{92557935-9333-482E-BE3E-4590654CD3F4}"/>
                  </a:ext>
                </a:extLst>
              </p14:cNvPr>
              <p14:cNvContentPartPr/>
              <p14:nvPr/>
            </p14:nvContentPartPr>
            <p14:xfrm>
              <a:off x="8998320" y="3619147"/>
              <a:ext cx="4320" cy="18720"/>
            </p14:xfrm>
          </p:contentPart>
        </mc:Choice>
        <mc:Fallback>
          <p:pic>
            <p:nvPicPr>
              <p:cNvPr id="262" name="Freihand 261">
                <a:extLst>
                  <a:ext uri="{FF2B5EF4-FFF2-40B4-BE49-F238E27FC236}">
                    <a16:creationId xmlns:a16="http://schemas.microsoft.com/office/drawing/2014/main" id="{92557935-9333-482E-BE3E-4590654CD3F4}"/>
                  </a:ext>
                </a:extLst>
              </p:cNvPr>
              <p:cNvPicPr/>
              <p:nvPr/>
            </p:nvPicPr>
            <p:blipFill>
              <a:blip r:embed="rId449"/>
              <a:stretch>
                <a:fillRect/>
              </a:stretch>
            </p:blipFill>
            <p:spPr>
              <a:xfrm>
                <a:off x="8994000" y="3614827"/>
                <a:ext cx="129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263" name="Freihand 262">
                <a:extLst>
                  <a:ext uri="{FF2B5EF4-FFF2-40B4-BE49-F238E27FC236}">
                    <a16:creationId xmlns:a16="http://schemas.microsoft.com/office/drawing/2014/main" id="{691BD40F-E7CB-4F53-BFA7-0716D22AD318}"/>
                  </a:ext>
                </a:extLst>
              </p14:cNvPr>
              <p14:cNvContentPartPr/>
              <p14:nvPr/>
            </p14:nvContentPartPr>
            <p14:xfrm>
              <a:off x="9051240" y="3637507"/>
              <a:ext cx="7560" cy="2160"/>
            </p14:xfrm>
          </p:contentPart>
        </mc:Choice>
        <mc:Fallback>
          <p:pic>
            <p:nvPicPr>
              <p:cNvPr id="263" name="Freihand 262">
                <a:extLst>
                  <a:ext uri="{FF2B5EF4-FFF2-40B4-BE49-F238E27FC236}">
                    <a16:creationId xmlns:a16="http://schemas.microsoft.com/office/drawing/2014/main" id="{691BD40F-E7CB-4F53-BFA7-0716D22AD318}"/>
                  </a:ext>
                </a:extLst>
              </p:cNvPr>
              <p:cNvPicPr/>
              <p:nvPr/>
            </p:nvPicPr>
            <p:blipFill>
              <a:blip r:embed="rId451"/>
              <a:stretch>
                <a:fillRect/>
              </a:stretch>
            </p:blipFill>
            <p:spPr>
              <a:xfrm>
                <a:off x="9046920" y="3633187"/>
                <a:ext cx="1620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264" name="Freihand 263">
                <a:extLst>
                  <a:ext uri="{FF2B5EF4-FFF2-40B4-BE49-F238E27FC236}">
                    <a16:creationId xmlns:a16="http://schemas.microsoft.com/office/drawing/2014/main" id="{51B2BF2C-CDE9-4104-AC42-1B09EC3E6234}"/>
                  </a:ext>
                </a:extLst>
              </p14:cNvPr>
              <p14:cNvContentPartPr/>
              <p14:nvPr/>
            </p14:nvContentPartPr>
            <p14:xfrm>
              <a:off x="9053400" y="3694747"/>
              <a:ext cx="24120" cy="12600"/>
            </p14:xfrm>
          </p:contentPart>
        </mc:Choice>
        <mc:Fallback>
          <p:pic>
            <p:nvPicPr>
              <p:cNvPr id="264" name="Freihand 263">
                <a:extLst>
                  <a:ext uri="{FF2B5EF4-FFF2-40B4-BE49-F238E27FC236}">
                    <a16:creationId xmlns:a16="http://schemas.microsoft.com/office/drawing/2014/main" id="{51B2BF2C-CDE9-4104-AC42-1B09EC3E6234}"/>
                  </a:ext>
                </a:extLst>
              </p:cNvPr>
              <p:cNvPicPr/>
              <p:nvPr/>
            </p:nvPicPr>
            <p:blipFill>
              <a:blip r:embed="rId453"/>
              <a:stretch>
                <a:fillRect/>
              </a:stretch>
            </p:blipFill>
            <p:spPr>
              <a:xfrm>
                <a:off x="9049080" y="3690427"/>
                <a:ext cx="3276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266" name="Freihand 265">
                <a:extLst>
                  <a:ext uri="{FF2B5EF4-FFF2-40B4-BE49-F238E27FC236}">
                    <a16:creationId xmlns:a16="http://schemas.microsoft.com/office/drawing/2014/main" id="{1E093154-31AF-448C-96C9-0F96DB33A5E6}"/>
                  </a:ext>
                </a:extLst>
              </p14:cNvPr>
              <p14:cNvContentPartPr/>
              <p14:nvPr/>
            </p14:nvContentPartPr>
            <p14:xfrm>
              <a:off x="9749640" y="3658027"/>
              <a:ext cx="82800" cy="193680"/>
            </p14:xfrm>
          </p:contentPart>
        </mc:Choice>
        <mc:Fallback>
          <p:pic>
            <p:nvPicPr>
              <p:cNvPr id="266" name="Freihand 265">
                <a:extLst>
                  <a:ext uri="{FF2B5EF4-FFF2-40B4-BE49-F238E27FC236}">
                    <a16:creationId xmlns:a16="http://schemas.microsoft.com/office/drawing/2014/main" id="{1E093154-31AF-448C-96C9-0F96DB33A5E6}"/>
                  </a:ext>
                </a:extLst>
              </p:cNvPr>
              <p:cNvPicPr/>
              <p:nvPr/>
            </p:nvPicPr>
            <p:blipFill>
              <a:blip r:embed="rId455"/>
              <a:stretch>
                <a:fillRect/>
              </a:stretch>
            </p:blipFill>
            <p:spPr>
              <a:xfrm>
                <a:off x="9745320" y="3653707"/>
                <a:ext cx="9144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267" name="Freihand 266">
                <a:extLst>
                  <a:ext uri="{FF2B5EF4-FFF2-40B4-BE49-F238E27FC236}">
                    <a16:creationId xmlns:a16="http://schemas.microsoft.com/office/drawing/2014/main" id="{6E80592A-FB83-4776-A6E6-F3BE400F2C76}"/>
                  </a:ext>
                </a:extLst>
              </p14:cNvPr>
              <p14:cNvContentPartPr/>
              <p14:nvPr/>
            </p14:nvContentPartPr>
            <p14:xfrm>
              <a:off x="9892200" y="3695107"/>
              <a:ext cx="116280" cy="126000"/>
            </p14:xfrm>
          </p:contentPart>
        </mc:Choice>
        <mc:Fallback>
          <p:pic>
            <p:nvPicPr>
              <p:cNvPr id="267" name="Freihand 266">
                <a:extLst>
                  <a:ext uri="{FF2B5EF4-FFF2-40B4-BE49-F238E27FC236}">
                    <a16:creationId xmlns:a16="http://schemas.microsoft.com/office/drawing/2014/main" id="{6E80592A-FB83-4776-A6E6-F3BE400F2C76}"/>
                  </a:ext>
                </a:extLst>
              </p:cNvPr>
              <p:cNvPicPr/>
              <p:nvPr/>
            </p:nvPicPr>
            <p:blipFill>
              <a:blip r:embed="rId457"/>
              <a:stretch>
                <a:fillRect/>
              </a:stretch>
            </p:blipFill>
            <p:spPr>
              <a:xfrm>
                <a:off x="9887880" y="3690787"/>
                <a:ext cx="12492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268" name="Freihand 267">
                <a:extLst>
                  <a:ext uri="{FF2B5EF4-FFF2-40B4-BE49-F238E27FC236}">
                    <a16:creationId xmlns:a16="http://schemas.microsoft.com/office/drawing/2014/main" id="{A0790FEE-AC62-494F-8B9E-E72207DA1693}"/>
                  </a:ext>
                </a:extLst>
              </p14:cNvPr>
              <p14:cNvContentPartPr/>
              <p14:nvPr/>
            </p14:nvContentPartPr>
            <p14:xfrm>
              <a:off x="9949080" y="3806707"/>
              <a:ext cx="60480" cy="15840"/>
            </p14:xfrm>
          </p:contentPart>
        </mc:Choice>
        <mc:Fallback>
          <p:pic>
            <p:nvPicPr>
              <p:cNvPr id="268" name="Freihand 267">
                <a:extLst>
                  <a:ext uri="{FF2B5EF4-FFF2-40B4-BE49-F238E27FC236}">
                    <a16:creationId xmlns:a16="http://schemas.microsoft.com/office/drawing/2014/main" id="{A0790FEE-AC62-494F-8B9E-E72207DA1693}"/>
                  </a:ext>
                </a:extLst>
              </p:cNvPr>
              <p:cNvPicPr/>
              <p:nvPr/>
            </p:nvPicPr>
            <p:blipFill>
              <a:blip r:embed="rId459"/>
              <a:stretch>
                <a:fillRect/>
              </a:stretch>
            </p:blipFill>
            <p:spPr>
              <a:xfrm>
                <a:off x="9944760" y="3802387"/>
                <a:ext cx="6912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269" name="Freihand 268">
                <a:extLst>
                  <a:ext uri="{FF2B5EF4-FFF2-40B4-BE49-F238E27FC236}">
                    <a16:creationId xmlns:a16="http://schemas.microsoft.com/office/drawing/2014/main" id="{C1270FEF-B17F-4657-A1EB-6E8676810578}"/>
                  </a:ext>
                </a:extLst>
              </p14:cNvPr>
              <p14:cNvContentPartPr/>
              <p14:nvPr/>
            </p14:nvContentPartPr>
            <p14:xfrm>
              <a:off x="10081200" y="3811027"/>
              <a:ext cx="4680" cy="45000"/>
            </p14:xfrm>
          </p:contentPart>
        </mc:Choice>
        <mc:Fallback>
          <p:pic>
            <p:nvPicPr>
              <p:cNvPr id="269" name="Freihand 268">
                <a:extLst>
                  <a:ext uri="{FF2B5EF4-FFF2-40B4-BE49-F238E27FC236}">
                    <a16:creationId xmlns:a16="http://schemas.microsoft.com/office/drawing/2014/main" id="{C1270FEF-B17F-4657-A1EB-6E8676810578}"/>
                  </a:ext>
                </a:extLst>
              </p:cNvPr>
              <p:cNvPicPr/>
              <p:nvPr/>
            </p:nvPicPr>
            <p:blipFill>
              <a:blip r:embed="rId461"/>
              <a:stretch>
                <a:fillRect/>
              </a:stretch>
            </p:blipFill>
            <p:spPr>
              <a:xfrm>
                <a:off x="10076880" y="3806707"/>
                <a:ext cx="1332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270" name="Freihand 269">
                <a:extLst>
                  <a:ext uri="{FF2B5EF4-FFF2-40B4-BE49-F238E27FC236}">
                    <a16:creationId xmlns:a16="http://schemas.microsoft.com/office/drawing/2014/main" id="{9CAE95BB-0650-4440-90BD-616CA6724DE6}"/>
                  </a:ext>
                </a:extLst>
              </p14:cNvPr>
              <p14:cNvContentPartPr/>
              <p14:nvPr/>
            </p14:nvContentPartPr>
            <p14:xfrm>
              <a:off x="10153560" y="3687907"/>
              <a:ext cx="253080" cy="239760"/>
            </p14:xfrm>
          </p:contentPart>
        </mc:Choice>
        <mc:Fallback>
          <p:pic>
            <p:nvPicPr>
              <p:cNvPr id="270" name="Freihand 269">
                <a:extLst>
                  <a:ext uri="{FF2B5EF4-FFF2-40B4-BE49-F238E27FC236}">
                    <a16:creationId xmlns:a16="http://schemas.microsoft.com/office/drawing/2014/main" id="{9CAE95BB-0650-4440-90BD-616CA6724DE6}"/>
                  </a:ext>
                </a:extLst>
              </p:cNvPr>
              <p:cNvPicPr/>
              <p:nvPr/>
            </p:nvPicPr>
            <p:blipFill>
              <a:blip r:embed="rId463"/>
              <a:stretch>
                <a:fillRect/>
              </a:stretch>
            </p:blipFill>
            <p:spPr>
              <a:xfrm>
                <a:off x="10149240" y="3683587"/>
                <a:ext cx="26172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296" name="Freihand 295">
                <a:extLst>
                  <a:ext uri="{FF2B5EF4-FFF2-40B4-BE49-F238E27FC236}">
                    <a16:creationId xmlns:a16="http://schemas.microsoft.com/office/drawing/2014/main" id="{28A9286B-473B-4D35-9615-34730EDF8BEE}"/>
                  </a:ext>
                </a:extLst>
              </p14:cNvPr>
              <p14:cNvContentPartPr/>
              <p14:nvPr/>
            </p14:nvContentPartPr>
            <p14:xfrm>
              <a:off x="11784360" y="3856747"/>
              <a:ext cx="10080" cy="1800"/>
            </p14:xfrm>
          </p:contentPart>
        </mc:Choice>
        <mc:Fallback>
          <p:pic>
            <p:nvPicPr>
              <p:cNvPr id="296" name="Freihand 295">
                <a:extLst>
                  <a:ext uri="{FF2B5EF4-FFF2-40B4-BE49-F238E27FC236}">
                    <a16:creationId xmlns:a16="http://schemas.microsoft.com/office/drawing/2014/main" id="{28A9286B-473B-4D35-9615-34730EDF8BEE}"/>
                  </a:ext>
                </a:extLst>
              </p:cNvPr>
              <p:cNvPicPr/>
              <p:nvPr/>
            </p:nvPicPr>
            <p:blipFill>
              <a:blip r:embed="rId451"/>
              <a:stretch>
                <a:fillRect/>
              </a:stretch>
            </p:blipFill>
            <p:spPr>
              <a:xfrm>
                <a:off x="11780040" y="3852427"/>
                <a:ext cx="1872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465">
            <p14:nvContentPartPr>
              <p14:cNvPr id="323" name="Freihand 322">
                <a:extLst>
                  <a:ext uri="{FF2B5EF4-FFF2-40B4-BE49-F238E27FC236}">
                    <a16:creationId xmlns:a16="http://schemas.microsoft.com/office/drawing/2014/main" id="{E5B2F3C0-58B7-491D-AB8A-6A0C369CC59D}"/>
                  </a:ext>
                </a:extLst>
              </p14:cNvPr>
              <p14:cNvContentPartPr/>
              <p14:nvPr/>
            </p14:nvContentPartPr>
            <p14:xfrm>
              <a:off x="4412640" y="3790147"/>
              <a:ext cx="369000" cy="20160"/>
            </p14:xfrm>
          </p:contentPart>
        </mc:Choice>
        <mc:Fallback>
          <p:pic>
            <p:nvPicPr>
              <p:cNvPr id="323" name="Freihand 322">
                <a:extLst>
                  <a:ext uri="{FF2B5EF4-FFF2-40B4-BE49-F238E27FC236}">
                    <a16:creationId xmlns:a16="http://schemas.microsoft.com/office/drawing/2014/main" id="{E5B2F3C0-58B7-491D-AB8A-6A0C369CC59D}"/>
                  </a:ext>
                </a:extLst>
              </p:cNvPr>
              <p:cNvPicPr/>
              <p:nvPr/>
            </p:nvPicPr>
            <p:blipFill>
              <a:blip r:embed="rId466"/>
              <a:stretch>
                <a:fillRect/>
              </a:stretch>
            </p:blipFill>
            <p:spPr>
              <a:xfrm>
                <a:off x="4408320" y="3785827"/>
                <a:ext cx="37764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467">
            <p14:nvContentPartPr>
              <p14:cNvPr id="324" name="Freihand 323">
                <a:extLst>
                  <a:ext uri="{FF2B5EF4-FFF2-40B4-BE49-F238E27FC236}">
                    <a16:creationId xmlns:a16="http://schemas.microsoft.com/office/drawing/2014/main" id="{BDE693CE-43B4-464A-8EAB-B8CC25220AB1}"/>
                  </a:ext>
                </a:extLst>
              </p14:cNvPr>
              <p14:cNvContentPartPr/>
              <p14:nvPr/>
            </p14:nvContentPartPr>
            <p14:xfrm>
              <a:off x="4177920" y="3723187"/>
              <a:ext cx="402120" cy="157680"/>
            </p14:xfrm>
          </p:contentPart>
        </mc:Choice>
        <mc:Fallback>
          <p:pic>
            <p:nvPicPr>
              <p:cNvPr id="324" name="Freihand 323">
                <a:extLst>
                  <a:ext uri="{FF2B5EF4-FFF2-40B4-BE49-F238E27FC236}">
                    <a16:creationId xmlns:a16="http://schemas.microsoft.com/office/drawing/2014/main" id="{BDE693CE-43B4-464A-8EAB-B8CC25220AB1}"/>
                  </a:ext>
                </a:extLst>
              </p:cNvPr>
              <p:cNvPicPr/>
              <p:nvPr/>
            </p:nvPicPr>
            <p:blipFill>
              <a:blip r:embed="rId468"/>
              <a:stretch>
                <a:fillRect/>
              </a:stretch>
            </p:blipFill>
            <p:spPr>
              <a:xfrm>
                <a:off x="4173600" y="3718867"/>
                <a:ext cx="41076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326" name="Freihand 325">
                <a:extLst>
                  <a:ext uri="{FF2B5EF4-FFF2-40B4-BE49-F238E27FC236}">
                    <a16:creationId xmlns:a16="http://schemas.microsoft.com/office/drawing/2014/main" id="{EA68A97E-8C48-4EA3-B1B7-C15B6CFFE6F7}"/>
                  </a:ext>
                </a:extLst>
              </p14:cNvPr>
              <p14:cNvContentPartPr/>
              <p14:nvPr/>
            </p14:nvContentPartPr>
            <p14:xfrm>
              <a:off x="2724960" y="3688987"/>
              <a:ext cx="140760" cy="168840"/>
            </p14:xfrm>
          </p:contentPart>
        </mc:Choice>
        <mc:Fallback>
          <p:pic>
            <p:nvPicPr>
              <p:cNvPr id="326" name="Freihand 325">
                <a:extLst>
                  <a:ext uri="{FF2B5EF4-FFF2-40B4-BE49-F238E27FC236}">
                    <a16:creationId xmlns:a16="http://schemas.microsoft.com/office/drawing/2014/main" id="{EA68A97E-8C48-4EA3-B1B7-C15B6CFFE6F7}"/>
                  </a:ext>
                </a:extLst>
              </p:cNvPr>
              <p:cNvPicPr/>
              <p:nvPr/>
            </p:nvPicPr>
            <p:blipFill>
              <a:blip r:embed="rId470"/>
              <a:stretch>
                <a:fillRect/>
              </a:stretch>
            </p:blipFill>
            <p:spPr>
              <a:xfrm>
                <a:off x="2720640" y="3684667"/>
                <a:ext cx="14940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327" name="Freihand 326">
                <a:extLst>
                  <a:ext uri="{FF2B5EF4-FFF2-40B4-BE49-F238E27FC236}">
                    <a16:creationId xmlns:a16="http://schemas.microsoft.com/office/drawing/2014/main" id="{34F29B5F-4F16-4273-8BE3-DA4FFA331CC4}"/>
                  </a:ext>
                </a:extLst>
              </p14:cNvPr>
              <p14:cNvContentPartPr/>
              <p14:nvPr/>
            </p14:nvContentPartPr>
            <p14:xfrm>
              <a:off x="2795520" y="3772147"/>
              <a:ext cx="76320" cy="57960"/>
            </p14:xfrm>
          </p:contentPart>
        </mc:Choice>
        <mc:Fallback>
          <p:pic>
            <p:nvPicPr>
              <p:cNvPr id="327" name="Freihand 326">
                <a:extLst>
                  <a:ext uri="{FF2B5EF4-FFF2-40B4-BE49-F238E27FC236}">
                    <a16:creationId xmlns:a16="http://schemas.microsoft.com/office/drawing/2014/main" id="{34F29B5F-4F16-4273-8BE3-DA4FFA331CC4}"/>
                  </a:ext>
                </a:extLst>
              </p:cNvPr>
              <p:cNvPicPr/>
              <p:nvPr/>
            </p:nvPicPr>
            <p:blipFill>
              <a:blip r:embed="rId472"/>
              <a:stretch>
                <a:fillRect/>
              </a:stretch>
            </p:blipFill>
            <p:spPr>
              <a:xfrm>
                <a:off x="2791200" y="3767827"/>
                <a:ext cx="8496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328" name="Freihand 327">
                <a:extLst>
                  <a:ext uri="{FF2B5EF4-FFF2-40B4-BE49-F238E27FC236}">
                    <a16:creationId xmlns:a16="http://schemas.microsoft.com/office/drawing/2014/main" id="{D63F1CF5-D896-4F3C-A9EC-F541F278151B}"/>
                  </a:ext>
                </a:extLst>
              </p14:cNvPr>
              <p14:cNvContentPartPr/>
              <p14:nvPr/>
            </p14:nvContentPartPr>
            <p14:xfrm>
              <a:off x="2897400" y="3780427"/>
              <a:ext cx="142920" cy="49680"/>
            </p14:xfrm>
          </p:contentPart>
        </mc:Choice>
        <mc:Fallback>
          <p:pic>
            <p:nvPicPr>
              <p:cNvPr id="328" name="Freihand 327">
                <a:extLst>
                  <a:ext uri="{FF2B5EF4-FFF2-40B4-BE49-F238E27FC236}">
                    <a16:creationId xmlns:a16="http://schemas.microsoft.com/office/drawing/2014/main" id="{D63F1CF5-D896-4F3C-A9EC-F541F278151B}"/>
                  </a:ext>
                </a:extLst>
              </p:cNvPr>
              <p:cNvPicPr/>
              <p:nvPr/>
            </p:nvPicPr>
            <p:blipFill>
              <a:blip r:embed="rId474"/>
              <a:stretch>
                <a:fillRect/>
              </a:stretch>
            </p:blipFill>
            <p:spPr>
              <a:xfrm>
                <a:off x="2893080" y="3776107"/>
                <a:ext cx="15156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329" name="Freihand 328">
                <a:extLst>
                  <a:ext uri="{FF2B5EF4-FFF2-40B4-BE49-F238E27FC236}">
                    <a16:creationId xmlns:a16="http://schemas.microsoft.com/office/drawing/2014/main" id="{08D0A26A-6686-4BFF-9609-2D517DBF5B57}"/>
                  </a:ext>
                </a:extLst>
              </p14:cNvPr>
              <p14:cNvContentPartPr/>
              <p14:nvPr/>
            </p14:nvContentPartPr>
            <p14:xfrm>
              <a:off x="3043560" y="3755227"/>
              <a:ext cx="86760" cy="107280"/>
            </p14:xfrm>
          </p:contentPart>
        </mc:Choice>
        <mc:Fallback>
          <p:pic>
            <p:nvPicPr>
              <p:cNvPr id="329" name="Freihand 328">
                <a:extLst>
                  <a:ext uri="{FF2B5EF4-FFF2-40B4-BE49-F238E27FC236}">
                    <a16:creationId xmlns:a16="http://schemas.microsoft.com/office/drawing/2014/main" id="{08D0A26A-6686-4BFF-9609-2D517DBF5B57}"/>
                  </a:ext>
                </a:extLst>
              </p:cNvPr>
              <p:cNvPicPr/>
              <p:nvPr/>
            </p:nvPicPr>
            <p:blipFill>
              <a:blip r:embed="rId476"/>
              <a:stretch>
                <a:fillRect/>
              </a:stretch>
            </p:blipFill>
            <p:spPr>
              <a:xfrm>
                <a:off x="3039240" y="3750907"/>
                <a:ext cx="954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330" name="Freihand 329">
                <a:extLst>
                  <a:ext uri="{FF2B5EF4-FFF2-40B4-BE49-F238E27FC236}">
                    <a16:creationId xmlns:a16="http://schemas.microsoft.com/office/drawing/2014/main" id="{3C12521A-9083-4A0F-B881-80EAEFEBD064}"/>
                  </a:ext>
                </a:extLst>
              </p14:cNvPr>
              <p14:cNvContentPartPr/>
              <p14:nvPr/>
            </p14:nvContentPartPr>
            <p14:xfrm>
              <a:off x="3136440" y="3640027"/>
              <a:ext cx="379440" cy="199800"/>
            </p14:xfrm>
          </p:contentPart>
        </mc:Choice>
        <mc:Fallback>
          <p:pic>
            <p:nvPicPr>
              <p:cNvPr id="330" name="Freihand 329">
                <a:extLst>
                  <a:ext uri="{FF2B5EF4-FFF2-40B4-BE49-F238E27FC236}">
                    <a16:creationId xmlns:a16="http://schemas.microsoft.com/office/drawing/2014/main" id="{3C12521A-9083-4A0F-B881-80EAEFEBD064}"/>
                  </a:ext>
                </a:extLst>
              </p:cNvPr>
              <p:cNvPicPr/>
              <p:nvPr/>
            </p:nvPicPr>
            <p:blipFill>
              <a:blip r:embed="rId478"/>
              <a:stretch>
                <a:fillRect/>
              </a:stretch>
            </p:blipFill>
            <p:spPr>
              <a:xfrm>
                <a:off x="3132120" y="3635707"/>
                <a:ext cx="38808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331" name="Freihand 330">
                <a:extLst>
                  <a:ext uri="{FF2B5EF4-FFF2-40B4-BE49-F238E27FC236}">
                    <a16:creationId xmlns:a16="http://schemas.microsoft.com/office/drawing/2014/main" id="{1FA2FC05-75F4-4BB2-ABCA-C6A6E9BE3742}"/>
                  </a:ext>
                </a:extLst>
              </p14:cNvPr>
              <p14:cNvContentPartPr/>
              <p14:nvPr/>
            </p14:nvContentPartPr>
            <p14:xfrm>
              <a:off x="3523080" y="3716707"/>
              <a:ext cx="75600" cy="88200"/>
            </p14:xfrm>
          </p:contentPart>
        </mc:Choice>
        <mc:Fallback>
          <p:pic>
            <p:nvPicPr>
              <p:cNvPr id="331" name="Freihand 330">
                <a:extLst>
                  <a:ext uri="{FF2B5EF4-FFF2-40B4-BE49-F238E27FC236}">
                    <a16:creationId xmlns:a16="http://schemas.microsoft.com/office/drawing/2014/main" id="{1FA2FC05-75F4-4BB2-ABCA-C6A6E9BE3742}"/>
                  </a:ext>
                </a:extLst>
              </p:cNvPr>
              <p:cNvPicPr/>
              <p:nvPr/>
            </p:nvPicPr>
            <p:blipFill>
              <a:blip r:embed="rId480"/>
              <a:stretch>
                <a:fillRect/>
              </a:stretch>
            </p:blipFill>
            <p:spPr>
              <a:xfrm>
                <a:off x="3518760" y="3712387"/>
                <a:ext cx="842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333" name="Freihand 332">
                <a:extLst>
                  <a:ext uri="{FF2B5EF4-FFF2-40B4-BE49-F238E27FC236}">
                    <a16:creationId xmlns:a16="http://schemas.microsoft.com/office/drawing/2014/main" id="{E3488FD4-1208-4CA8-9F95-653B2469E9AB}"/>
                  </a:ext>
                </a:extLst>
              </p14:cNvPr>
              <p14:cNvContentPartPr/>
              <p14:nvPr/>
            </p14:nvContentPartPr>
            <p14:xfrm>
              <a:off x="3685440" y="3652627"/>
              <a:ext cx="88920" cy="151920"/>
            </p14:xfrm>
          </p:contentPart>
        </mc:Choice>
        <mc:Fallback>
          <p:pic>
            <p:nvPicPr>
              <p:cNvPr id="333" name="Freihand 332">
                <a:extLst>
                  <a:ext uri="{FF2B5EF4-FFF2-40B4-BE49-F238E27FC236}">
                    <a16:creationId xmlns:a16="http://schemas.microsoft.com/office/drawing/2014/main" id="{E3488FD4-1208-4CA8-9F95-653B2469E9AB}"/>
                  </a:ext>
                </a:extLst>
              </p:cNvPr>
              <p:cNvPicPr/>
              <p:nvPr/>
            </p:nvPicPr>
            <p:blipFill>
              <a:blip r:embed="rId482"/>
              <a:stretch>
                <a:fillRect/>
              </a:stretch>
            </p:blipFill>
            <p:spPr>
              <a:xfrm>
                <a:off x="3681120" y="3648307"/>
                <a:ext cx="9756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334" name="Freihand 333">
                <a:extLst>
                  <a:ext uri="{FF2B5EF4-FFF2-40B4-BE49-F238E27FC236}">
                    <a16:creationId xmlns:a16="http://schemas.microsoft.com/office/drawing/2014/main" id="{452D6C75-1763-42B8-8AB8-40854C280932}"/>
                  </a:ext>
                </a:extLst>
              </p14:cNvPr>
              <p14:cNvContentPartPr/>
              <p14:nvPr/>
            </p14:nvContentPartPr>
            <p14:xfrm>
              <a:off x="3807120" y="3653707"/>
              <a:ext cx="68040" cy="151920"/>
            </p14:xfrm>
          </p:contentPart>
        </mc:Choice>
        <mc:Fallback>
          <p:pic>
            <p:nvPicPr>
              <p:cNvPr id="334" name="Freihand 333">
                <a:extLst>
                  <a:ext uri="{FF2B5EF4-FFF2-40B4-BE49-F238E27FC236}">
                    <a16:creationId xmlns:a16="http://schemas.microsoft.com/office/drawing/2014/main" id="{452D6C75-1763-42B8-8AB8-40854C280932}"/>
                  </a:ext>
                </a:extLst>
              </p:cNvPr>
              <p:cNvPicPr/>
              <p:nvPr/>
            </p:nvPicPr>
            <p:blipFill>
              <a:blip r:embed="rId484"/>
              <a:stretch>
                <a:fillRect/>
              </a:stretch>
            </p:blipFill>
            <p:spPr>
              <a:xfrm>
                <a:off x="3802800" y="3649387"/>
                <a:ext cx="7668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335" name="Freihand 334">
                <a:extLst>
                  <a:ext uri="{FF2B5EF4-FFF2-40B4-BE49-F238E27FC236}">
                    <a16:creationId xmlns:a16="http://schemas.microsoft.com/office/drawing/2014/main" id="{E3E9C3FA-ACE4-4B2C-9F53-482A8A40F24C}"/>
                  </a:ext>
                </a:extLst>
              </p14:cNvPr>
              <p14:cNvContentPartPr/>
              <p14:nvPr/>
            </p14:nvContentPartPr>
            <p14:xfrm>
              <a:off x="3843480" y="3734347"/>
              <a:ext cx="36360" cy="69840"/>
            </p14:xfrm>
          </p:contentPart>
        </mc:Choice>
        <mc:Fallback>
          <p:pic>
            <p:nvPicPr>
              <p:cNvPr id="335" name="Freihand 334">
                <a:extLst>
                  <a:ext uri="{FF2B5EF4-FFF2-40B4-BE49-F238E27FC236}">
                    <a16:creationId xmlns:a16="http://schemas.microsoft.com/office/drawing/2014/main" id="{E3E9C3FA-ACE4-4B2C-9F53-482A8A40F24C}"/>
                  </a:ext>
                </a:extLst>
              </p:cNvPr>
              <p:cNvPicPr/>
              <p:nvPr/>
            </p:nvPicPr>
            <p:blipFill>
              <a:blip r:embed="rId486"/>
              <a:stretch>
                <a:fillRect/>
              </a:stretch>
            </p:blipFill>
            <p:spPr>
              <a:xfrm>
                <a:off x="3839160" y="3730027"/>
                <a:ext cx="4500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336" name="Freihand 335">
                <a:extLst>
                  <a:ext uri="{FF2B5EF4-FFF2-40B4-BE49-F238E27FC236}">
                    <a16:creationId xmlns:a16="http://schemas.microsoft.com/office/drawing/2014/main" id="{72381F93-C3D3-4DC0-B188-C834104CCBAD}"/>
                  </a:ext>
                </a:extLst>
              </p14:cNvPr>
              <p14:cNvContentPartPr/>
              <p14:nvPr/>
            </p14:nvContentPartPr>
            <p14:xfrm>
              <a:off x="3900000" y="3634987"/>
              <a:ext cx="154440" cy="189000"/>
            </p14:xfrm>
          </p:contentPart>
        </mc:Choice>
        <mc:Fallback>
          <p:pic>
            <p:nvPicPr>
              <p:cNvPr id="336" name="Freihand 335">
                <a:extLst>
                  <a:ext uri="{FF2B5EF4-FFF2-40B4-BE49-F238E27FC236}">
                    <a16:creationId xmlns:a16="http://schemas.microsoft.com/office/drawing/2014/main" id="{72381F93-C3D3-4DC0-B188-C834104CCBAD}"/>
                  </a:ext>
                </a:extLst>
              </p:cNvPr>
              <p:cNvPicPr/>
              <p:nvPr/>
            </p:nvPicPr>
            <p:blipFill>
              <a:blip r:embed="rId488"/>
              <a:stretch>
                <a:fillRect/>
              </a:stretch>
            </p:blipFill>
            <p:spPr>
              <a:xfrm>
                <a:off x="3895680" y="3630667"/>
                <a:ext cx="16308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337" name="Freihand 336">
                <a:extLst>
                  <a:ext uri="{FF2B5EF4-FFF2-40B4-BE49-F238E27FC236}">
                    <a16:creationId xmlns:a16="http://schemas.microsoft.com/office/drawing/2014/main" id="{907A2CAD-6822-40F9-AA8E-E53F913A4031}"/>
                  </a:ext>
                </a:extLst>
              </p14:cNvPr>
              <p14:cNvContentPartPr/>
              <p14:nvPr/>
            </p14:nvContentPartPr>
            <p14:xfrm>
              <a:off x="4062720" y="3696547"/>
              <a:ext cx="146160" cy="98640"/>
            </p14:xfrm>
          </p:contentPart>
        </mc:Choice>
        <mc:Fallback>
          <p:pic>
            <p:nvPicPr>
              <p:cNvPr id="337" name="Freihand 336">
                <a:extLst>
                  <a:ext uri="{FF2B5EF4-FFF2-40B4-BE49-F238E27FC236}">
                    <a16:creationId xmlns:a16="http://schemas.microsoft.com/office/drawing/2014/main" id="{907A2CAD-6822-40F9-AA8E-E53F913A4031}"/>
                  </a:ext>
                </a:extLst>
              </p:cNvPr>
              <p:cNvPicPr/>
              <p:nvPr/>
            </p:nvPicPr>
            <p:blipFill>
              <a:blip r:embed="rId490"/>
              <a:stretch>
                <a:fillRect/>
              </a:stretch>
            </p:blipFill>
            <p:spPr>
              <a:xfrm>
                <a:off x="4058400" y="3692227"/>
                <a:ext cx="15480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338" name="Freihand 337">
                <a:extLst>
                  <a:ext uri="{FF2B5EF4-FFF2-40B4-BE49-F238E27FC236}">
                    <a16:creationId xmlns:a16="http://schemas.microsoft.com/office/drawing/2014/main" id="{21D63602-86E4-4BEC-8859-457031D6DA44}"/>
                  </a:ext>
                </a:extLst>
              </p14:cNvPr>
              <p14:cNvContentPartPr/>
              <p14:nvPr/>
            </p14:nvContentPartPr>
            <p14:xfrm>
              <a:off x="4204200" y="3660547"/>
              <a:ext cx="298440" cy="124560"/>
            </p14:xfrm>
          </p:contentPart>
        </mc:Choice>
        <mc:Fallback>
          <p:pic>
            <p:nvPicPr>
              <p:cNvPr id="338" name="Freihand 337">
                <a:extLst>
                  <a:ext uri="{FF2B5EF4-FFF2-40B4-BE49-F238E27FC236}">
                    <a16:creationId xmlns:a16="http://schemas.microsoft.com/office/drawing/2014/main" id="{21D63602-86E4-4BEC-8859-457031D6DA44}"/>
                  </a:ext>
                </a:extLst>
              </p:cNvPr>
              <p:cNvPicPr/>
              <p:nvPr/>
            </p:nvPicPr>
            <p:blipFill>
              <a:blip r:embed="rId492"/>
              <a:stretch>
                <a:fillRect/>
              </a:stretch>
            </p:blipFill>
            <p:spPr>
              <a:xfrm>
                <a:off x="4199880" y="3656227"/>
                <a:ext cx="30708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339" name="Freihand 338">
                <a:extLst>
                  <a:ext uri="{FF2B5EF4-FFF2-40B4-BE49-F238E27FC236}">
                    <a16:creationId xmlns:a16="http://schemas.microsoft.com/office/drawing/2014/main" id="{5B20086E-BE33-40B9-915D-73161C5EC04D}"/>
                  </a:ext>
                </a:extLst>
              </p14:cNvPr>
              <p14:cNvContentPartPr/>
              <p14:nvPr/>
            </p14:nvContentPartPr>
            <p14:xfrm>
              <a:off x="4477080" y="3563347"/>
              <a:ext cx="136080" cy="183960"/>
            </p14:xfrm>
          </p:contentPart>
        </mc:Choice>
        <mc:Fallback>
          <p:pic>
            <p:nvPicPr>
              <p:cNvPr id="339" name="Freihand 338">
                <a:extLst>
                  <a:ext uri="{FF2B5EF4-FFF2-40B4-BE49-F238E27FC236}">
                    <a16:creationId xmlns:a16="http://schemas.microsoft.com/office/drawing/2014/main" id="{5B20086E-BE33-40B9-915D-73161C5EC04D}"/>
                  </a:ext>
                </a:extLst>
              </p:cNvPr>
              <p:cNvPicPr/>
              <p:nvPr/>
            </p:nvPicPr>
            <p:blipFill>
              <a:blip r:embed="rId494"/>
              <a:stretch>
                <a:fillRect/>
              </a:stretch>
            </p:blipFill>
            <p:spPr>
              <a:xfrm>
                <a:off x="4472760" y="3559027"/>
                <a:ext cx="14472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340" name="Freihand 339">
                <a:extLst>
                  <a:ext uri="{FF2B5EF4-FFF2-40B4-BE49-F238E27FC236}">
                    <a16:creationId xmlns:a16="http://schemas.microsoft.com/office/drawing/2014/main" id="{F0DFB4B1-C5BA-4CA0-8195-5B0E856306C5}"/>
                  </a:ext>
                </a:extLst>
              </p14:cNvPr>
              <p14:cNvContentPartPr/>
              <p14:nvPr/>
            </p14:nvContentPartPr>
            <p14:xfrm>
              <a:off x="4490400" y="3623827"/>
              <a:ext cx="75960" cy="12240"/>
            </p14:xfrm>
          </p:contentPart>
        </mc:Choice>
        <mc:Fallback>
          <p:pic>
            <p:nvPicPr>
              <p:cNvPr id="340" name="Freihand 339">
                <a:extLst>
                  <a:ext uri="{FF2B5EF4-FFF2-40B4-BE49-F238E27FC236}">
                    <a16:creationId xmlns:a16="http://schemas.microsoft.com/office/drawing/2014/main" id="{F0DFB4B1-C5BA-4CA0-8195-5B0E856306C5}"/>
                  </a:ext>
                </a:extLst>
              </p:cNvPr>
              <p:cNvPicPr/>
              <p:nvPr/>
            </p:nvPicPr>
            <p:blipFill>
              <a:blip r:embed="rId496"/>
              <a:stretch>
                <a:fillRect/>
              </a:stretch>
            </p:blipFill>
            <p:spPr>
              <a:xfrm>
                <a:off x="4486080" y="3619507"/>
                <a:ext cx="8460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341" name="Freihand 340">
                <a:extLst>
                  <a:ext uri="{FF2B5EF4-FFF2-40B4-BE49-F238E27FC236}">
                    <a16:creationId xmlns:a16="http://schemas.microsoft.com/office/drawing/2014/main" id="{5EB7FACC-23C9-4F40-ADA0-0E96B94A9A4F}"/>
                  </a:ext>
                </a:extLst>
              </p14:cNvPr>
              <p14:cNvContentPartPr/>
              <p14:nvPr/>
            </p14:nvContentPartPr>
            <p14:xfrm>
              <a:off x="4662480" y="3658387"/>
              <a:ext cx="258480" cy="170280"/>
            </p14:xfrm>
          </p:contentPart>
        </mc:Choice>
        <mc:Fallback>
          <p:pic>
            <p:nvPicPr>
              <p:cNvPr id="341" name="Freihand 340">
                <a:extLst>
                  <a:ext uri="{FF2B5EF4-FFF2-40B4-BE49-F238E27FC236}">
                    <a16:creationId xmlns:a16="http://schemas.microsoft.com/office/drawing/2014/main" id="{5EB7FACC-23C9-4F40-ADA0-0E96B94A9A4F}"/>
                  </a:ext>
                </a:extLst>
              </p:cNvPr>
              <p:cNvPicPr/>
              <p:nvPr/>
            </p:nvPicPr>
            <p:blipFill>
              <a:blip r:embed="rId498"/>
              <a:stretch>
                <a:fillRect/>
              </a:stretch>
            </p:blipFill>
            <p:spPr>
              <a:xfrm>
                <a:off x="4658160" y="3654067"/>
                <a:ext cx="26712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499">
            <p14:nvContentPartPr>
              <p14:cNvPr id="342" name="Freihand 341">
                <a:extLst>
                  <a:ext uri="{FF2B5EF4-FFF2-40B4-BE49-F238E27FC236}">
                    <a16:creationId xmlns:a16="http://schemas.microsoft.com/office/drawing/2014/main" id="{5DAA6286-FF35-496D-85C9-11E3C7F4664B}"/>
                  </a:ext>
                </a:extLst>
              </p14:cNvPr>
              <p14:cNvContentPartPr/>
              <p14:nvPr/>
            </p14:nvContentPartPr>
            <p14:xfrm>
              <a:off x="4691280" y="3595387"/>
              <a:ext cx="99360" cy="9000"/>
            </p14:xfrm>
          </p:contentPart>
        </mc:Choice>
        <mc:Fallback>
          <p:pic>
            <p:nvPicPr>
              <p:cNvPr id="342" name="Freihand 341">
                <a:extLst>
                  <a:ext uri="{FF2B5EF4-FFF2-40B4-BE49-F238E27FC236}">
                    <a16:creationId xmlns:a16="http://schemas.microsoft.com/office/drawing/2014/main" id="{5DAA6286-FF35-496D-85C9-11E3C7F4664B}"/>
                  </a:ext>
                </a:extLst>
              </p:cNvPr>
              <p:cNvPicPr/>
              <p:nvPr/>
            </p:nvPicPr>
            <p:blipFill>
              <a:blip r:embed="rId500"/>
              <a:stretch>
                <a:fillRect/>
              </a:stretch>
            </p:blipFill>
            <p:spPr>
              <a:xfrm>
                <a:off x="4686960" y="3591067"/>
                <a:ext cx="10800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501">
            <p14:nvContentPartPr>
              <p14:cNvPr id="272" name="Freihand 271">
                <a:extLst>
                  <a:ext uri="{FF2B5EF4-FFF2-40B4-BE49-F238E27FC236}">
                    <a16:creationId xmlns:a16="http://schemas.microsoft.com/office/drawing/2014/main" id="{6B7181AF-E98D-4E95-A86D-A75AC2AA8D57}"/>
                  </a:ext>
                </a:extLst>
              </p14:cNvPr>
              <p14:cNvContentPartPr/>
              <p14:nvPr/>
            </p14:nvContentPartPr>
            <p14:xfrm>
              <a:off x="8271480" y="4071667"/>
              <a:ext cx="145080" cy="31320"/>
            </p14:xfrm>
          </p:contentPart>
        </mc:Choice>
        <mc:Fallback>
          <p:pic>
            <p:nvPicPr>
              <p:cNvPr id="272" name="Freihand 271">
                <a:extLst>
                  <a:ext uri="{FF2B5EF4-FFF2-40B4-BE49-F238E27FC236}">
                    <a16:creationId xmlns:a16="http://schemas.microsoft.com/office/drawing/2014/main" id="{6B7181AF-E98D-4E95-A86D-A75AC2AA8D57}"/>
                  </a:ext>
                </a:extLst>
              </p:cNvPr>
              <p:cNvPicPr/>
              <p:nvPr/>
            </p:nvPicPr>
            <p:blipFill>
              <a:blip r:embed="rId502"/>
              <a:stretch>
                <a:fillRect/>
              </a:stretch>
            </p:blipFill>
            <p:spPr>
              <a:xfrm>
                <a:off x="8267160" y="4067347"/>
                <a:ext cx="15372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503">
            <p14:nvContentPartPr>
              <p14:cNvPr id="273" name="Freihand 272">
                <a:extLst>
                  <a:ext uri="{FF2B5EF4-FFF2-40B4-BE49-F238E27FC236}">
                    <a16:creationId xmlns:a16="http://schemas.microsoft.com/office/drawing/2014/main" id="{5469567A-B592-48FB-B8EE-C75F29C046FF}"/>
                  </a:ext>
                </a:extLst>
              </p14:cNvPr>
              <p14:cNvContentPartPr/>
              <p14:nvPr/>
            </p14:nvContentPartPr>
            <p14:xfrm>
              <a:off x="8294880" y="4124947"/>
              <a:ext cx="145800" cy="14760"/>
            </p14:xfrm>
          </p:contentPart>
        </mc:Choice>
        <mc:Fallback>
          <p:pic>
            <p:nvPicPr>
              <p:cNvPr id="273" name="Freihand 272">
                <a:extLst>
                  <a:ext uri="{FF2B5EF4-FFF2-40B4-BE49-F238E27FC236}">
                    <a16:creationId xmlns:a16="http://schemas.microsoft.com/office/drawing/2014/main" id="{5469567A-B592-48FB-B8EE-C75F29C046FF}"/>
                  </a:ext>
                </a:extLst>
              </p:cNvPr>
              <p:cNvPicPr/>
              <p:nvPr/>
            </p:nvPicPr>
            <p:blipFill>
              <a:blip r:embed="rId504"/>
              <a:stretch>
                <a:fillRect/>
              </a:stretch>
            </p:blipFill>
            <p:spPr>
              <a:xfrm>
                <a:off x="8290560" y="4120627"/>
                <a:ext cx="15444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505">
            <p14:nvContentPartPr>
              <p14:cNvPr id="274" name="Freihand 273">
                <a:extLst>
                  <a:ext uri="{FF2B5EF4-FFF2-40B4-BE49-F238E27FC236}">
                    <a16:creationId xmlns:a16="http://schemas.microsoft.com/office/drawing/2014/main" id="{F28D6D02-1682-4D70-AD83-1916318670A0}"/>
                  </a:ext>
                </a:extLst>
              </p14:cNvPr>
              <p14:cNvContentPartPr/>
              <p14:nvPr/>
            </p14:nvContentPartPr>
            <p14:xfrm>
              <a:off x="8426640" y="4057267"/>
              <a:ext cx="70560" cy="99360"/>
            </p14:xfrm>
          </p:contentPart>
        </mc:Choice>
        <mc:Fallback>
          <p:pic>
            <p:nvPicPr>
              <p:cNvPr id="274" name="Freihand 273">
                <a:extLst>
                  <a:ext uri="{FF2B5EF4-FFF2-40B4-BE49-F238E27FC236}">
                    <a16:creationId xmlns:a16="http://schemas.microsoft.com/office/drawing/2014/main" id="{F28D6D02-1682-4D70-AD83-1916318670A0}"/>
                  </a:ext>
                </a:extLst>
              </p:cNvPr>
              <p:cNvPicPr/>
              <p:nvPr/>
            </p:nvPicPr>
            <p:blipFill>
              <a:blip r:embed="rId506"/>
              <a:stretch>
                <a:fillRect/>
              </a:stretch>
            </p:blipFill>
            <p:spPr>
              <a:xfrm>
                <a:off x="8422320" y="4052947"/>
                <a:ext cx="7920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507">
            <p14:nvContentPartPr>
              <p14:cNvPr id="275" name="Freihand 274">
                <a:extLst>
                  <a:ext uri="{FF2B5EF4-FFF2-40B4-BE49-F238E27FC236}">
                    <a16:creationId xmlns:a16="http://schemas.microsoft.com/office/drawing/2014/main" id="{7A987891-5AE0-4F01-A032-8E3D5CC5FE35}"/>
                  </a:ext>
                </a:extLst>
              </p14:cNvPr>
              <p14:cNvContentPartPr/>
              <p14:nvPr/>
            </p14:nvContentPartPr>
            <p14:xfrm>
              <a:off x="8564160" y="3994627"/>
              <a:ext cx="109800" cy="145440"/>
            </p14:xfrm>
          </p:contentPart>
        </mc:Choice>
        <mc:Fallback>
          <p:pic>
            <p:nvPicPr>
              <p:cNvPr id="275" name="Freihand 274">
                <a:extLst>
                  <a:ext uri="{FF2B5EF4-FFF2-40B4-BE49-F238E27FC236}">
                    <a16:creationId xmlns:a16="http://schemas.microsoft.com/office/drawing/2014/main" id="{7A987891-5AE0-4F01-A032-8E3D5CC5FE35}"/>
                  </a:ext>
                </a:extLst>
              </p:cNvPr>
              <p:cNvPicPr/>
              <p:nvPr/>
            </p:nvPicPr>
            <p:blipFill>
              <a:blip r:embed="rId508"/>
              <a:stretch>
                <a:fillRect/>
              </a:stretch>
            </p:blipFill>
            <p:spPr>
              <a:xfrm>
                <a:off x="8559840" y="3990307"/>
                <a:ext cx="11844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509">
            <p14:nvContentPartPr>
              <p14:cNvPr id="276" name="Freihand 275">
                <a:extLst>
                  <a:ext uri="{FF2B5EF4-FFF2-40B4-BE49-F238E27FC236}">
                    <a16:creationId xmlns:a16="http://schemas.microsoft.com/office/drawing/2014/main" id="{00164A9F-4E82-4B00-8019-CE3AAD7AFBAE}"/>
                  </a:ext>
                </a:extLst>
              </p14:cNvPr>
              <p14:cNvContentPartPr/>
              <p14:nvPr/>
            </p14:nvContentPartPr>
            <p14:xfrm>
              <a:off x="8655240" y="4052587"/>
              <a:ext cx="38880" cy="81720"/>
            </p14:xfrm>
          </p:contentPart>
        </mc:Choice>
        <mc:Fallback>
          <p:pic>
            <p:nvPicPr>
              <p:cNvPr id="276" name="Freihand 275">
                <a:extLst>
                  <a:ext uri="{FF2B5EF4-FFF2-40B4-BE49-F238E27FC236}">
                    <a16:creationId xmlns:a16="http://schemas.microsoft.com/office/drawing/2014/main" id="{00164A9F-4E82-4B00-8019-CE3AAD7AFBAE}"/>
                  </a:ext>
                </a:extLst>
              </p:cNvPr>
              <p:cNvPicPr/>
              <p:nvPr/>
            </p:nvPicPr>
            <p:blipFill>
              <a:blip r:embed="rId510"/>
              <a:stretch>
                <a:fillRect/>
              </a:stretch>
            </p:blipFill>
            <p:spPr>
              <a:xfrm>
                <a:off x="8650920" y="4048267"/>
                <a:ext cx="475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511">
            <p14:nvContentPartPr>
              <p14:cNvPr id="277" name="Freihand 276">
                <a:extLst>
                  <a:ext uri="{FF2B5EF4-FFF2-40B4-BE49-F238E27FC236}">
                    <a16:creationId xmlns:a16="http://schemas.microsoft.com/office/drawing/2014/main" id="{E54E05DD-4720-4900-9BDB-E08104F370FF}"/>
                  </a:ext>
                </a:extLst>
              </p14:cNvPr>
              <p14:cNvContentPartPr/>
              <p14:nvPr/>
            </p14:nvContentPartPr>
            <p14:xfrm>
              <a:off x="8708880" y="4075267"/>
              <a:ext cx="118440" cy="64080"/>
            </p14:xfrm>
          </p:contentPart>
        </mc:Choice>
        <mc:Fallback>
          <p:pic>
            <p:nvPicPr>
              <p:cNvPr id="277" name="Freihand 276">
                <a:extLst>
                  <a:ext uri="{FF2B5EF4-FFF2-40B4-BE49-F238E27FC236}">
                    <a16:creationId xmlns:a16="http://schemas.microsoft.com/office/drawing/2014/main" id="{E54E05DD-4720-4900-9BDB-E08104F370FF}"/>
                  </a:ext>
                </a:extLst>
              </p:cNvPr>
              <p:cNvPicPr/>
              <p:nvPr/>
            </p:nvPicPr>
            <p:blipFill>
              <a:blip r:embed="rId512"/>
              <a:stretch>
                <a:fillRect/>
              </a:stretch>
            </p:blipFill>
            <p:spPr>
              <a:xfrm>
                <a:off x="8704560" y="4070947"/>
                <a:ext cx="12708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513">
            <p14:nvContentPartPr>
              <p14:cNvPr id="278" name="Freihand 277">
                <a:extLst>
                  <a:ext uri="{FF2B5EF4-FFF2-40B4-BE49-F238E27FC236}">
                    <a16:creationId xmlns:a16="http://schemas.microsoft.com/office/drawing/2014/main" id="{82482E5F-9C09-43D7-B17A-B33C663C88E5}"/>
                  </a:ext>
                </a:extLst>
              </p14:cNvPr>
              <p14:cNvContentPartPr/>
              <p14:nvPr/>
            </p14:nvContentPartPr>
            <p14:xfrm>
              <a:off x="8834160" y="4074187"/>
              <a:ext cx="66600" cy="85680"/>
            </p14:xfrm>
          </p:contentPart>
        </mc:Choice>
        <mc:Fallback>
          <p:pic>
            <p:nvPicPr>
              <p:cNvPr id="278" name="Freihand 277">
                <a:extLst>
                  <a:ext uri="{FF2B5EF4-FFF2-40B4-BE49-F238E27FC236}">
                    <a16:creationId xmlns:a16="http://schemas.microsoft.com/office/drawing/2014/main" id="{82482E5F-9C09-43D7-B17A-B33C663C88E5}"/>
                  </a:ext>
                </a:extLst>
              </p:cNvPr>
              <p:cNvPicPr/>
              <p:nvPr/>
            </p:nvPicPr>
            <p:blipFill>
              <a:blip r:embed="rId514"/>
              <a:stretch>
                <a:fillRect/>
              </a:stretch>
            </p:blipFill>
            <p:spPr>
              <a:xfrm>
                <a:off x="8829840" y="4069867"/>
                <a:ext cx="752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279" name="Freihand 278">
                <a:extLst>
                  <a:ext uri="{FF2B5EF4-FFF2-40B4-BE49-F238E27FC236}">
                    <a16:creationId xmlns:a16="http://schemas.microsoft.com/office/drawing/2014/main" id="{DCCDCECE-07E0-4FD6-A360-4FF762D5798A}"/>
                  </a:ext>
                </a:extLst>
              </p14:cNvPr>
              <p14:cNvContentPartPr/>
              <p14:nvPr/>
            </p14:nvContentPartPr>
            <p14:xfrm>
              <a:off x="8919120" y="4014787"/>
              <a:ext cx="366840" cy="135000"/>
            </p14:xfrm>
          </p:contentPart>
        </mc:Choice>
        <mc:Fallback>
          <p:pic>
            <p:nvPicPr>
              <p:cNvPr id="279" name="Freihand 278">
                <a:extLst>
                  <a:ext uri="{FF2B5EF4-FFF2-40B4-BE49-F238E27FC236}">
                    <a16:creationId xmlns:a16="http://schemas.microsoft.com/office/drawing/2014/main" id="{DCCDCECE-07E0-4FD6-A360-4FF762D5798A}"/>
                  </a:ext>
                </a:extLst>
              </p:cNvPr>
              <p:cNvPicPr/>
              <p:nvPr/>
            </p:nvPicPr>
            <p:blipFill>
              <a:blip r:embed="rId516"/>
              <a:stretch>
                <a:fillRect/>
              </a:stretch>
            </p:blipFill>
            <p:spPr>
              <a:xfrm>
                <a:off x="8914800" y="4010467"/>
                <a:ext cx="3754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517">
            <p14:nvContentPartPr>
              <p14:cNvPr id="280" name="Freihand 279">
                <a:extLst>
                  <a:ext uri="{FF2B5EF4-FFF2-40B4-BE49-F238E27FC236}">
                    <a16:creationId xmlns:a16="http://schemas.microsoft.com/office/drawing/2014/main" id="{FE524425-FE5A-4610-86D0-ADBA0D34FEB9}"/>
                  </a:ext>
                </a:extLst>
              </p14:cNvPr>
              <p14:cNvContentPartPr/>
              <p14:nvPr/>
            </p14:nvContentPartPr>
            <p14:xfrm>
              <a:off x="9433560" y="4019467"/>
              <a:ext cx="94680" cy="143280"/>
            </p14:xfrm>
          </p:contentPart>
        </mc:Choice>
        <mc:Fallback>
          <p:pic>
            <p:nvPicPr>
              <p:cNvPr id="280" name="Freihand 279">
                <a:extLst>
                  <a:ext uri="{FF2B5EF4-FFF2-40B4-BE49-F238E27FC236}">
                    <a16:creationId xmlns:a16="http://schemas.microsoft.com/office/drawing/2014/main" id="{FE524425-FE5A-4610-86D0-ADBA0D34FEB9}"/>
                  </a:ext>
                </a:extLst>
              </p:cNvPr>
              <p:cNvPicPr/>
              <p:nvPr/>
            </p:nvPicPr>
            <p:blipFill>
              <a:blip r:embed="rId518"/>
              <a:stretch>
                <a:fillRect/>
              </a:stretch>
            </p:blipFill>
            <p:spPr>
              <a:xfrm>
                <a:off x="9429240" y="4015147"/>
                <a:ext cx="10332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281" name="Freihand 280">
                <a:extLst>
                  <a:ext uri="{FF2B5EF4-FFF2-40B4-BE49-F238E27FC236}">
                    <a16:creationId xmlns:a16="http://schemas.microsoft.com/office/drawing/2014/main" id="{8FED4215-E467-4E2A-B29F-F7503CFB12E4}"/>
                  </a:ext>
                </a:extLst>
              </p14:cNvPr>
              <p14:cNvContentPartPr/>
              <p14:nvPr/>
            </p14:nvContentPartPr>
            <p14:xfrm>
              <a:off x="9562440" y="4016227"/>
              <a:ext cx="104760" cy="110880"/>
            </p14:xfrm>
          </p:contentPart>
        </mc:Choice>
        <mc:Fallback>
          <p:pic>
            <p:nvPicPr>
              <p:cNvPr id="281" name="Freihand 280">
                <a:extLst>
                  <a:ext uri="{FF2B5EF4-FFF2-40B4-BE49-F238E27FC236}">
                    <a16:creationId xmlns:a16="http://schemas.microsoft.com/office/drawing/2014/main" id="{8FED4215-E467-4E2A-B29F-F7503CFB12E4}"/>
                  </a:ext>
                </a:extLst>
              </p:cNvPr>
              <p:cNvPicPr/>
              <p:nvPr/>
            </p:nvPicPr>
            <p:blipFill>
              <a:blip r:embed="rId520"/>
              <a:stretch>
                <a:fillRect/>
              </a:stretch>
            </p:blipFill>
            <p:spPr>
              <a:xfrm>
                <a:off x="9558120" y="4011907"/>
                <a:ext cx="1134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282" name="Freihand 281">
                <a:extLst>
                  <a:ext uri="{FF2B5EF4-FFF2-40B4-BE49-F238E27FC236}">
                    <a16:creationId xmlns:a16="http://schemas.microsoft.com/office/drawing/2014/main" id="{94AFB916-EEA1-4A5A-AD9B-7FA166249BA0}"/>
                  </a:ext>
                </a:extLst>
              </p14:cNvPr>
              <p14:cNvContentPartPr/>
              <p14:nvPr/>
            </p14:nvContentPartPr>
            <p14:xfrm>
              <a:off x="9617520" y="4072027"/>
              <a:ext cx="45000" cy="50760"/>
            </p14:xfrm>
          </p:contentPart>
        </mc:Choice>
        <mc:Fallback>
          <p:pic>
            <p:nvPicPr>
              <p:cNvPr id="282" name="Freihand 281">
                <a:extLst>
                  <a:ext uri="{FF2B5EF4-FFF2-40B4-BE49-F238E27FC236}">
                    <a16:creationId xmlns:a16="http://schemas.microsoft.com/office/drawing/2014/main" id="{94AFB916-EEA1-4A5A-AD9B-7FA166249BA0}"/>
                  </a:ext>
                </a:extLst>
              </p:cNvPr>
              <p:cNvPicPr/>
              <p:nvPr/>
            </p:nvPicPr>
            <p:blipFill>
              <a:blip r:embed="rId522"/>
              <a:stretch>
                <a:fillRect/>
              </a:stretch>
            </p:blipFill>
            <p:spPr>
              <a:xfrm>
                <a:off x="9613200" y="4067707"/>
                <a:ext cx="5364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283" name="Freihand 282">
                <a:extLst>
                  <a:ext uri="{FF2B5EF4-FFF2-40B4-BE49-F238E27FC236}">
                    <a16:creationId xmlns:a16="http://schemas.microsoft.com/office/drawing/2014/main" id="{7819BBB5-CD7C-4387-A371-D89F3DF68E40}"/>
                  </a:ext>
                </a:extLst>
              </p14:cNvPr>
              <p14:cNvContentPartPr/>
              <p14:nvPr/>
            </p14:nvContentPartPr>
            <p14:xfrm>
              <a:off x="9704640" y="4065547"/>
              <a:ext cx="84240" cy="86400"/>
            </p14:xfrm>
          </p:contentPart>
        </mc:Choice>
        <mc:Fallback>
          <p:pic>
            <p:nvPicPr>
              <p:cNvPr id="283" name="Freihand 282">
                <a:extLst>
                  <a:ext uri="{FF2B5EF4-FFF2-40B4-BE49-F238E27FC236}">
                    <a16:creationId xmlns:a16="http://schemas.microsoft.com/office/drawing/2014/main" id="{7819BBB5-CD7C-4387-A371-D89F3DF68E40}"/>
                  </a:ext>
                </a:extLst>
              </p:cNvPr>
              <p:cNvPicPr/>
              <p:nvPr/>
            </p:nvPicPr>
            <p:blipFill>
              <a:blip r:embed="rId524"/>
              <a:stretch>
                <a:fillRect/>
              </a:stretch>
            </p:blipFill>
            <p:spPr>
              <a:xfrm>
                <a:off x="9700320" y="4061227"/>
                <a:ext cx="928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284" name="Freihand 283">
                <a:extLst>
                  <a:ext uri="{FF2B5EF4-FFF2-40B4-BE49-F238E27FC236}">
                    <a16:creationId xmlns:a16="http://schemas.microsoft.com/office/drawing/2014/main" id="{AFD800E8-7253-4E84-8CFE-16CFBAFE8421}"/>
                  </a:ext>
                </a:extLst>
              </p14:cNvPr>
              <p14:cNvContentPartPr/>
              <p14:nvPr/>
            </p14:nvContentPartPr>
            <p14:xfrm>
              <a:off x="9817320" y="3989947"/>
              <a:ext cx="15120" cy="142560"/>
            </p14:xfrm>
          </p:contentPart>
        </mc:Choice>
        <mc:Fallback>
          <p:pic>
            <p:nvPicPr>
              <p:cNvPr id="284" name="Freihand 283">
                <a:extLst>
                  <a:ext uri="{FF2B5EF4-FFF2-40B4-BE49-F238E27FC236}">
                    <a16:creationId xmlns:a16="http://schemas.microsoft.com/office/drawing/2014/main" id="{AFD800E8-7253-4E84-8CFE-16CFBAFE8421}"/>
                  </a:ext>
                </a:extLst>
              </p:cNvPr>
              <p:cNvPicPr/>
              <p:nvPr/>
            </p:nvPicPr>
            <p:blipFill>
              <a:blip r:embed="rId526"/>
              <a:stretch>
                <a:fillRect/>
              </a:stretch>
            </p:blipFill>
            <p:spPr>
              <a:xfrm>
                <a:off x="9813000" y="3985627"/>
                <a:ext cx="2376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285" name="Freihand 284">
                <a:extLst>
                  <a:ext uri="{FF2B5EF4-FFF2-40B4-BE49-F238E27FC236}">
                    <a16:creationId xmlns:a16="http://schemas.microsoft.com/office/drawing/2014/main" id="{3E39DDEC-66C4-4C73-A753-2281DFBCA4A4}"/>
                  </a:ext>
                </a:extLst>
              </p14:cNvPr>
              <p14:cNvContentPartPr/>
              <p14:nvPr/>
            </p14:nvContentPartPr>
            <p14:xfrm>
              <a:off x="9861600" y="4045747"/>
              <a:ext cx="200520" cy="84960"/>
            </p14:xfrm>
          </p:contentPart>
        </mc:Choice>
        <mc:Fallback>
          <p:pic>
            <p:nvPicPr>
              <p:cNvPr id="285" name="Freihand 284">
                <a:extLst>
                  <a:ext uri="{FF2B5EF4-FFF2-40B4-BE49-F238E27FC236}">
                    <a16:creationId xmlns:a16="http://schemas.microsoft.com/office/drawing/2014/main" id="{3E39DDEC-66C4-4C73-A753-2281DFBCA4A4}"/>
                  </a:ext>
                </a:extLst>
              </p:cNvPr>
              <p:cNvPicPr/>
              <p:nvPr/>
            </p:nvPicPr>
            <p:blipFill>
              <a:blip r:embed="rId528"/>
              <a:stretch>
                <a:fillRect/>
              </a:stretch>
            </p:blipFill>
            <p:spPr>
              <a:xfrm>
                <a:off x="9857280" y="4041427"/>
                <a:ext cx="2091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286" name="Freihand 285">
                <a:extLst>
                  <a:ext uri="{FF2B5EF4-FFF2-40B4-BE49-F238E27FC236}">
                    <a16:creationId xmlns:a16="http://schemas.microsoft.com/office/drawing/2014/main" id="{EB875994-6E9E-4298-8FF9-1C8A7067E2F2}"/>
                  </a:ext>
                </a:extLst>
              </p14:cNvPr>
              <p14:cNvContentPartPr/>
              <p14:nvPr/>
            </p14:nvContentPartPr>
            <p14:xfrm>
              <a:off x="10099920" y="4065187"/>
              <a:ext cx="185400" cy="88200"/>
            </p14:xfrm>
          </p:contentPart>
        </mc:Choice>
        <mc:Fallback>
          <p:pic>
            <p:nvPicPr>
              <p:cNvPr id="286" name="Freihand 285">
                <a:extLst>
                  <a:ext uri="{FF2B5EF4-FFF2-40B4-BE49-F238E27FC236}">
                    <a16:creationId xmlns:a16="http://schemas.microsoft.com/office/drawing/2014/main" id="{EB875994-6E9E-4298-8FF9-1C8A7067E2F2}"/>
                  </a:ext>
                </a:extLst>
              </p:cNvPr>
              <p:cNvPicPr/>
              <p:nvPr/>
            </p:nvPicPr>
            <p:blipFill>
              <a:blip r:embed="rId530"/>
              <a:stretch>
                <a:fillRect/>
              </a:stretch>
            </p:blipFill>
            <p:spPr>
              <a:xfrm>
                <a:off x="10095600" y="4060867"/>
                <a:ext cx="19404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287" name="Freihand 286">
                <a:extLst>
                  <a:ext uri="{FF2B5EF4-FFF2-40B4-BE49-F238E27FC236}">
                    <a16:creationId xmlns:a16="http://schemas.microsoft.com/office/drawing/2014/main" id="{64C0A087-3F31-46C5-B5AD-401C4D803EAD}"/>
                  </a:ext>
                </a:extLst>
              </p14:cNvPr>
              <p14:cNvContentPartPr/>
              <p14:nvPr/>
            </p14:nvContentPartPr>
            <p14:xfrm>
              <a:off x="10315560" y="3978427"/>
              <a:ext cx="144000" cy="157680"/>
            </p14:xfrm>
          </p:contentPart>
        </mc:Choice>
        <mc:Fallback>
          <p:pic>
            <p:nvPicPr>
              <p:cNvPr id="287" name="Freihand 286">
                <a:extLst>
                  <a:ext uri="{FF2B5EF4-FFF2-40B4-BE49-F238E27FC236}">
                    <a16:creationId xmlns:a16="http://schemas.microsoft.com/office/drawing/2014/main" id="{64C0A087-3F31-46C5-B5AD-401C4D803EAD}"/>
                  </a:ext>
                </a:extLst>
              </p:cNvPr>
              <p:cNvPicPr/>
              <p:nvPr/>
            </p:nvPicPr>
            <p:blipFill>
              <a:blip r:embed="rId532"/>
              <a:stretch>
                <a:fillRect/>
              </a:stretch>
            </p:blipFill>
            <p:spPr>
              <a:xfrm>
                <a:off x="10311240" y="3974107"/>
                <a:ext cx="15264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288" name="Freihand 287">
                <a:extLst>
                  <a:ext uri="{FF2B5EF4-FFF2-40B4-BE49-F238E27FC236}">
                    <a16:creationId xmlns:a16="http://schemas.microsoft.com/office/drawing/2014/main" id="{14E1869A-41CF-4BC0-BD3F-05145C9644E7}"/>
                  </a:ext>
                </a:extLst>
              </p14:cNvPr>
              <p14:cNvContentPartPr/>
              <p14:nvPr/>
            </p14:nvContentPartPr>
            <p14:xfrm>
              <a:off x="10325640" y="4024867"/>
              <a:ext cx="84960" cy="10080"/>
            </p14:xfrm>
          </p:contentPart>
        </mc:Choice>
        <mc:Fallback>
          <p:pic>
            <p:nvPicPr>
              <p:cNvPr id="288" name="Freihand 287">
                <a:extLst>
                  <a:ext uri="{FF2B5EF4-FFF2-40B4-BE49-F238E27FC236}">
                    <a16:creationId xmlns:a16="http://schemas.microsoft.com/office/drawing/2014/main" id="{14E1869A-41CF-4BC0-BD3F-05145C9644E7}"/>
                  </a:ext>
                </a:extLst>
              </p:cNvPr>
              <p:cNvPicPr/>
              <p:nvPr/>
            </p:nvPicPr>
            <p:blipFill>
              <a:blip r:embed="rId534"/>
              <a:stretch>
                <a:fillRect/>
              </a:stretch>
            </p:blipFill>
            <p:spPr>
              <a:xfrm>
                <a:off x="10321320" y="4020547"/>
                <a:ext cx="9360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289" name="Freihand 288">
                <a:extLst>
                  <a:ext uri="{FF2B5EF4-FFF2-40B4-BE49-F238E27FC236}">
                    <a16:creationId xmlns:a16="http://schemas.microsoft.com/office/drawing/2014/main" id="{1507259C-AC7D-442B-8FC6-32F90D25B12E}"/>
                  </a:ext>
                </a:extLst>
              </p14:cNvPr>
              <p14:cNvContentPartPr/>
              <p14:nvPr/>
            </p14:nvContentPartPr>
            <p14:xfrm>
              <a:off x="10539840" y="4063747"/>
              <a:ext cx="66240" cy="146160"/>
            </p14:xfrm>
          </p:contentPart>
        </mc:Choice>
        <mc:Fallback>
          <p:pic>
            <p:nvPicPr>
              <p:cNvPr id="289" name="Freihand 288">
                <a:extLst>
                  <a:ext uri="{FF2B5EF4-FFF2-40B4-BE49-F238E27FC236}">
                    <a16:creationId xmlns:a16="http://schemas.microsoft.com/office/drawing/2014/main" id="{1507259C-AC7D-442B-8FC6-32F90D25B12E}"/>
                  </a:ext>
                </a:extLst>
              </p:cNvPr>
              <p:cNvPicPr/>
              <p:nvPr/>
            </p:nvPicPr>
            <p:blipFill>
              <a:blip r:embed="rId536"/>
              <a:stretch>
                <a:fillRect/>
              </a:stretch>
            </p:blipFill>
            <p:spPr>
              <a:xfrm>
                <a:off x="10535520" y="4059427"/>
                <a:ext cx="748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290" name="Freihand 289">
                <a:extLst>
                  <a:ext uri="{FF2B5EF4-FFF2-40B4-BE49-F238E27FC236}">
                    <a16:creationId xmlns:a16="http://schemas.microsoft.com/office/drawing/2014/main" id="{C1F85856-B1CF-4DFA-8FE6-87CE2E9F921B}"/>
                  </a:ext>
                </a:extLst>
              </p14:cNvPr>
              <p14:cNvContentPartPr/>
              <p14:nvPr/>
            </p14:nvContentPartPr>
            <p14:xfrm>
              <a:off x="10464240" y="4062667"/>
              <a:ext cx="49680" cy="75240"/>
            </p14:xfrm>
          </p:contentPart>
        </mc:Choice>
        <mc:Fallback>
          <p:pic>
            <p:nvPicPr>
              <p:cNvPr id="290" name="Freihand 289">
                <a:extLst>
                  <a:ext uri="{FF2B5EF4-FFF2-40B4-BE49-F238E27FC236}">
                    <a16:creationId xmlns:a16="http://schemas.microsoft.com/office/drawing/2014/main" id="{C1F85856-B1CF-4DFA-8FE6-87CE2E9F921B}"/>
                  </a:ext>
                </a:extLst>
              </p:cNvPr>
              <p:cNvPicPr/>
              <p:nvPr/>
            </p:nvPicPr>
            <p:blipFill>
              <a:blip r:embed="rId538"/>
              <a:stretch>
                <a:fillRect/>
              </a:stretch>
            </p:blipFill>
            <p:spPr>
              <a:xfrm>
                <a:off x="10459920" y="4058347"/>
                <a:ext cx="5832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291" name="Freihand 290">
                <a:extLst>
                  <a:ext uri="{FF2B5EF4-FFF2-40B4-BE49-F238E27FC236}">
                    <a16:creationId xmlns:a16="http://schemas.microsoft.com/office/drawing/2014/main" id="{39D86776-F960-4ECD-8663-DEA27153C64F}"/>
                  </a:ext>
                </a:extLst>
              </p14:cNvPr>
              <p14:cNvContentPartPr/>
              <p14:nvPr/>
            </p14:nvContentPartPr>
            <p14:xfrm>
              <a:off x="10644960" y="4038187"/>
              <a:ext cx="77040" cy="71280"/>
            </p14:xfrm>
          </p:contentPart>
        </mc:Choice>
        <mc:Fallback>
          <p:pic>
            <p:nvPicPr>
              <p:cNvPr id="291" name="Freihand 290">
                <a:extLst>
                  <a:ext uri="{FF2B5EF4-FFF2-40B4-BE49-F238E27FC236}">
                    <a16:creationId xmlns:a16="http://schemas.microsoft.com/office/drawing/2014/main" id="{39D86776-F960-4ECD-8663-DEA27153C64F}"/>
                  </a:ext>
                </a:extLst>
              </p:cNvPr>
              <p:cNvPicPr/>
              <p:nvPr/>
            </p:nvPicPr>
            <p:blipFill>
              <a:blip r:embed="rId540"/>
              <a:stretch>
                <a:fillRect/>
              </a:stretch>
            </p:blipFill>
            <p:spPr>
              <a:xfrm>
                <a:off x="10640640" y="4033867"/>
                <a:ext cx="856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292" name="Freihand 291">
                <a:extLst>
                  <a:ext uri="{FF2B5EF4-FFF2-40B4-BE49-F238E27FC236}">
                    <a16:creationId xmlns:a16="http://schemas.microsoft.com/office/drawing/2014/main" id="{09F89EF2-B1D2-4773-8F3E-D07465FB0B6C}"/>
                  </a:ext>
                </a:extLst>
              </p14:cNvPr>
              <p14:cNvContentPartPr/>
              <p14:nvPr/>
            </p14:nvContentPartPr>
            <p14:xfrm>
              <a:off x="10540920" y="3943507"/>
              <a:ext cx="100800" cy="27360"/>
            </p14:xfrm>
          </p:contentPart>
        </mc:Choice>
        <mc:Fallback>
          <p:pic>
            <p:nvPicPr>
              <p:cNvPr id="292" name="Freihand 291">
                <a:extLst>
                  <a:ext uri="{FF2B5EF4-FFF2-40B4-BE49-F238E27FC236}">
                    <a16:creationId xmlns:a16="http://schemas.microsoft.com/office/drawing/2014/main" id="{09F89EF2-B1D2-4773-8F3E-D07465FB0B6C}"/>
                  </a:ext>
                </a:extLst>
              </p:cNvPr>
              <p:cNvPicPr/>
              <p:nvPr/>
            </p:nvPicPr>
            <p:blipFill>
              <a:blip r:embed="rId542"/>
              <a:stretch>
                <a:fillRect/>
              </a:stretch>
            </p:blipFill>
            <p:spPr>
              <a:xfrm>
                <a:off x="10536600" y="3939187"/>
                <a:ext cx="10944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293" name="Freihand 292">
                <a:extLst>
                  <a:ext uri="{FF2B5EF4-FFF2-40B4-BE49-F238E27FC236}">
                    <a16:creationId xmlns:a16="http://schemas.microsoft.com/office/drawing/2014/main" id="{61099DB8-2E41-4079-A2D1-B14FADBAD53E}"/>
                  </a:ext>
                </a:extLst>
              </p14:cNvPr>
              <p14:cNvContentPartPr/>
              <p14:nvPr/>
            </p14:nvContentPartPr>
            <p14:xfrm>
              <a:off x="10949160" y="4002547"/>
              <a:ext cx="426960" cy="112320"/>
            </p14:xfrm>
          </p:contentPart>
        </mc:Choice>
        <mc:Fallback>
          <p:pic>
            <p:nvPicPr>
              <p:cNvPr id="293" name="Freihand 292">
                <a:extLst>
                  <a:ext uri="{FF2B5EF4-FFF2-40B4-BE49-F238E27FC236}">
                    <a16:creationId xmlns:a16="http://schemas.microsoft.com/office/drawing/2014/main" id="{61099DB8-2E41-4079-A2D1-B14FADBAD53E}"/>
                  </a:ext>
                </a:extLst>
              </p:cNvPr>
              <p:cNvPicPr/>
              <p:nvPr/>
            </p:nvPicPr>
            <p:blipFill>
              <a:blip r:embed="rId544"/>
              <a:stretch>
                <a:fillRect/>
              </a:stretch>
            </p:blipFill>
            <p:spPr>
              <a:xfrm>
                <a:off x="10944840" y="3998227"/>
                <a:ext cx="43560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294" name="Freihand 293">
                <a:extLst>
                  <a:ext uri="{FF2B5EF4-FFF2-40B4-BE49-F238E27FC236}">
                    <a16:creationId xmlns:a16="http://schemas.microsoft.com/office/drawing/2014/main" id="{71A8B13C-6CAA-4B2D-8F42-9CD1E24F80B2}"/>
                  </a:ext>
                </a:extLst>
              </p14:cNvPr>
              <p14:cNvContentPartPr/>
              <p14:nvPr/>
            </p14:nvContentPartPr>
            <p14:xfrm>
              <a:off x="11424360" y="4030987"/>
              <a:ext cx="93240" cy="68400"/>
            </p14:xfrm>
          </p:contentPart>
        </mc:Choice>
        <mc:Fallback>
          <p:pic>
            <p:nvPicPr>
              <p:cNvPr id="294" name="Freihand 293">
                <a:extLst>
                  <a:ext uri="{FF2B5EF4-FFF2-40B4-BE49-F238E27FC236}">
                    <a16:creationId xmlns:a16="http://schemas.microsoft.com/office/drawing/2014/main" id="{71A8B13C-6CAA-4B2D-8F42-9CD1E24F80B2}"/>
                  </a:ext>
                </a:extLst>
              </p:cNvPr>
              <p:cNvPicPr/>
              <p:nvPr/>
            </p:nvPicPr>
            <p:blipFill>
              <a:blip r:embed="rId546"/>
              <a:stretch>
                <a:fillRect/>
              </a:stretch>
            </p:blipFill>
            <p:spPr>
              <a:xfrm>
                <a:off x="11420040" y="4026667"/>
                <a:ext cx="10188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295" name="Freihand 294">
                <a:extLst>
                  <a:ext uri="{FF2B5EF4-FFF2-40B4-BE49-F238E27FC236}">
                    <a16:creationId xmlns:a16="http://schemas.microsoft.com/office/drawing/2014/main" id="{3AA48D39-A30D-4C1D-8D60-BA9A2DC7CCD1}"/>
                  </a:ext>
                </a:extLst>
              </p14:cNvPr>
              <p14:cNvContentPartPr/>
              <p14:nvPr/>
            </p14:nvContentPartPr>
            <p14:xfrm>
              <a:off x="11623080" y="3947107"/>
              <a:ext cx="335880" cy="258480"/>
            </p14:xfrm>
          </p:contentPart>
        </mc:Choice>
        <mc:Fallback>
          <p:pic>
            <p:nvPicPr>
              <p:cNvPr id="295" name="Freihand 294">
                <a:extLst>
                  <a:ext uri="{FF2B5EF4-FFF2-40B4-BE49-F238E27FC236}">
                    <a16:creationId xmlns:a16="http://schemas.microsoft.com/office/drawing/2014/main" id="{3AA48D39-A30D-4C1D-8D60-BA9A2DC7CCD1}"/>
                  </a:ext>
                </a:extLst>
              </p:cNvPr>
              <p:cNvPicPr/>
              <p:nvPr/>
            </p:nvPicPr>
            <p:blipFill>
              <a:blip r:embed="rId548"/>
              <a:stretch>
                <a:fillRect/>
              </a:stretch>
            </p:blipFill>
            <p:spPr>
              <a:xfrm>
                <a:off x="11618760" y="3942787"/>
                <a:ext cx="344520" cy="26712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299" name="Freihand 298">
                <a:extLst>
                  <a:ext uri="{FF2B5EF4-FFF2-40B4-BE49-F238E27FC236}">
                    <a16:creationId xmlns:a16="http://schemas.microsoft.com/office/drawing/2014/main" id="{F42F6247-EA11-455F-B829-C60C7A5E95A3}"/>
                  </a:ext>
                </a:extLst>
              </p14:cNvPr>
              <p14:cNvContentPartPr/>
              <p14:nvPr/>
            </p14:nvContentPartPr>
            <p14:xfrm>
              <a:off x="8920920" y="4390267"/>
              <a:ext cx="114840" cy="127080"/>
            </p14:xfrm>
          </p:contentPart>
        </mc:Choice>
        <mc:Fallback>
          <p:pic>
            <p:nvPicPr>
              <p:cNvPr id="299" name="Freihand 298">
                <a:extLst>
                  <a:ext uri="{FF2B5EF4-FFF2-40B4-BE49-F238E27FC236}">
                    <a16:creationId xmlns:a16="http://schemas.microsoft.com/office/drawing/2014/main" id="{F42F6247-EA11-455F-B829-C60C7A5E95A3}"/>
                  </a:ext>
                </a:extLst>
              </p:cNvPr>
              <p:cNvPicPr/>
              <p:nvPr/>
            </p:nvPicPr>
            <p:blipFill>
              <a:blip r:embed="rId550"/>
              <a:stretch>
                <a:fillRect/>
              </a:stretch>
            </p:blipFill>
            <p:spPr>
              <a:xfrm>
                <a:off x="8916600" y="4385947"/>
                <a:ext cx="1234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300" name="Freihand 299">
                <a:extLst>
                  <a:ext uri="{FF2B5EF4-FFF2-40B4-BE49-F238E27FC236}">
                    <a16:creationId xmlns:a16="http://schemas.microsoft.com/office/drawing/2014/main" id="{446CBE14-0DC2-4E35-AB2E-5A5DAE85D548}"/>
                  </a:ext>
                </a:extLst>
              </p14:cNvPr>
              <p14:cNvContentPartPr/>
              <p14:nvPr/>
            </p14:nvContentPartPr>
            <p14:xfrm>
              <a:off x="8961600" y="4331587"/>
              <a:ext cx="126720" cy="174960"/>
            </p14:xfrm>
          </p:contentPart>
        </mc:Choice>
        <mc:Fallback>
          <p:pic>
            <p:nvPicPr>
              <p:cNvPr id="300" name="Freihand 299">
                <a:extLst>
                  <a:ext uri="{FF2B5EF4-FFF2-40B4-BE49-F238E27FC236}">
                    <a16:creationId xmlns:a16="http://schemas.microsoft.com/office/drawing/2014/main" id="{446CBE14-0DC2-4E35-AB2E-5A5DAE85D548}"/>
                  </a:ext>
                </a:extLst>
              </p:cNvPr>
              <p:cNvPicPr/>
              <p:nvPr/>
            </p:nvPicPr>
            <p:blipFill>
              <a:blip r:embed="rId552"/>
              <a:stretch>
                <a:fillRect/>
              </a:stretch>
            </p:blipFill>
            <p:spPr>
              <a:xfrm>
                <a:off x="8957280" y="4327267"/>
                <a:ext cx="13536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301" name="Freihand 300">
                <a:extLst>
                  <a:ext uri="{FF2B5EF4-FFF2-40B4-BE49-F238E27FC236}">
                    <a16:creationId xmlns:a16="http://schemas.microsoft.com/office/drawing/2014/main" id="{C3239426-E1B5-4408-8C67-23BD0164E382}"/>
                  </a:ext>
                </a:extLst>
              </p14:cNvPr>
              <p14:cNvContentPartPr/>
              <p14:nvPr/>
            </p14:nvContentPartPr>
            <p14:xfrm>
              <a:off x="9163560" y="4430227"/>
              <a:ext cx="23760" cy="1440"/>
            </p14:xfrm>
          </p:contentPart>
        </mc:Choice>
        <mc:Fallback>
          <p:pic>
            <p:nvPicPr>
              <p:cNvPr id="301" name="Freihand 300">
                <a:extLst>
                  <a:ext uri="{FF2B5EF4-FFF2-40B4-BE49-F238E27FC236}">
                    <a16:creationId xmlns:a16="http://schemas.microsoft.com/office/drawing/2014/main" id="{C3239426-E1B5-4408-8C67-23BD0164E382}"/>
                  </a:ext>
                </a:extLst>
              </p:cNvPr>
              <p:cNvPicPr/>
              <p:nvPr/>
            </p:nvPicPr>
            <p:blipFill>
              <a:blip r:embed="rId554"/>
              <a:stretch>
                <a:fillRect/>
              </a:stretch>
            </p:blipFill>
            <p:spPr>
              <a:xfrm>
                <a:off x="9159240" y="4425907"/>
                <a:ext cx="3240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302" name="Freihand 301">
                <a:extLst>
                  <a:ext uri="{FF2B5EF4-FFF2-40B4-BE49-F238E27FC236}">
                    <a16:creationId xmlns:a16="http://schemas.microsoft.com/office/drawing/2014/main" id="{EF2A010E-F271-4502-AC39-59AC87C49C28}"/>
                  </a:ext>
                </a:extLst>
              </p14:cNvPr>
              <p14:cNvContentPartPr/>
              <p14:nvPr/>
            </p14:nvContentPartPr>
            <p14:xfrm>
              <a:off x="9262560" y="4386307"/>
              <a:ext cx="131400" cy="154800"/>
            </p14:xfrm>
          </p:contentPart>
        </mc:Choice>
        <mc:Fallback>
          <p:pic>
            <p:nvPicPr>
              <p:cNvPr id="302" name="Freihand 301">
                <a:extLst>
                  <a:ext uri="{FF2B5EF4-FFF2-40B4-BE49-F238E27FC236}">
                    <a16:creationId xmlns:a16="http://schemas.microsoft.com/office/drawing/2014/main" id="{EF2A010E-F271-4502-AC39-59AC87C49C28}"/>
                  </a:ext>
                </a:extLst>
              </p:cNvPr>
              <p:cNvPicPr/>
              <p:nvPr/>
            </p:nvPicPr>
            <p:blipFill>
              <a:blip r:embed="rId556"/>
              <a:stretch>
                <a:fillRect/>
              </a:stretch>
            </p:blipFill>
            <p:spPr>
              <a:xfrm>
                <a:off x="9258240" y="4381987"/>
                <a:ext cx="14004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303" name="Freihand 302">
                <a:extLst>
                  <a:ext uri="{FF2B5EF4-FFF2-40B4-BE49-F238E27FC236}">
                    <a16:creationId xmlns:a16="http://schemas.microsoft.com/office/drawing/2014/main" id="{27A4F5BD-C06E-4F2B-8FD7-1F190AFC4435}"/>
                  </a:ext>
                </a:extLst>
              </p14:cNvPr>
              <p14:cNvContentPartPr/>
              <p14:nvPr/>
            </p14:nvContentPartPr>
            <p14:xfrm>
              <a:off x="9452640" y="4410427"/>
              <a:ext cx="101160" cy="15120"/>
            </p14:xfrm>
          </p:contentPart>
        </mc:Choice>
        <mc:Fallback>
          <p:pic>
            <p:nvPicPr>
              <p:cNvPr id="303" name="Freihand 302">
                <a:extLst>
                  <a:ext uri="{FF2B5EF4-FFF2-40B4-BE49-F238E27FC236}">
                    <a16:creationId xmlns:a16="http://schemas.microsoft.com/office/drawing/2014/main" id="{27A4F5BD-C06E-4F2B-8FD7-1F190AFC4435}"/>
                  </a:ext>
                </a:extLst>
              </p:cNvPr>
              <p:cNvPicPr/>
              <p:nvPr/>
            </p:nvPicPr>
            <p:blipFill>
              <a:blip r:embed="rId558"/>
              <a:stretch>
                <a:fillRect/>
              </a:stretch>
            </p:blipFill>
            <p:spPr>
              <a:xfrm>
                <a:off x="9448320" y="4406107"/>
                <a:ext cx="10980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304" name="Freihand 303">
                <a:extLst>
                  <a:ext uri="{FF2B5EF4-FFF2-40B4-BE49-F238E27FC236}">
                    <a16:creationId xmlns:a16="http://schemas.microsoft.com/office/drawing/2014/main" id="{0D227DFA-6838-4E42-95EF-9338EFE69C73}"/>
                  </a:ext>
                </a:extLst>
              </p14:cNvPr>
              <p14:cNvContentPartPr/>
              <p14:nvPr/>
            </p14:nvContentPartPr>
            <p14:xfrm>
              <a:off x="9459120" y="4453987"/>
              <a:ext cx="100080" cy="8640"/>
            </p14:xfrm>
          </p:contentPart>
        </mc:Choice>
        <mc:Fallback>
          <p:pic>
            <p:nvPicPr>
              <p:cNvPr id="304" name="Freihand 303">
                <a:extLst>
                  <a:ext uri="{FF2B5EF4-FFF2-40B4-BE49-F238E27FC236}">
                    <a16:creationId xmlns:a16="http://schemas.microsoft.com/office/drawing/2014/main" id="{0D227DFA-6838-4E42-95EF-9338EFE69C73}"/>
                  </a:ext>
                </a:extLst>
              </p:cNvPr>
              <p:cNvPicPr/>
              <p:nvPr/>
            </p:nvPicPr>
            <p:blipFill>
              <a:blip r:embed="rId560"/>
              <a:stretch>
                <a:fillRect/>
              </a:stretch>
            </p:blipFill>
            <p:spPr>
              <a:xfrm>
                <a:off x="9454800" y="4449667"/>
                <a:ext cx="10872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305" name="Freihand 304">
                <a:extLst>
                  <a:ext uri="{FF2B5EF4-FFF2-40B4-BE49-F238E27FC236}">
                    <a16:creationId xmlns:a16="http://schemas.microsoft.com/office/drawing/2014/main" id="{EACA4FA7-97E3-436E-979C-0C951C65F27D}"/>
                  </a:ext>
                </a:extLst>
              </p14:cNvPr>
              <p14:cNvContentPartPr/>
              <p14:nvPr/>
            </p14:nvContentPartPr>
            <p14:xfrm>
              <a:off x="9762600" y="4389907"/>
              <a:ext cx="9000" cy="104400"/>
            </p14:xfrm>
          </p:contentPart>
        </mc:Choice>
        <mc:Fallback>
          <p:pic>
            <p:nvPicPr>
              <p:cNvPr id="305" name="Freihand 304">
                <a:extLst>
                  <a:ext uri="{FF2B5EF4-FFF2-40B4-BE49-F238E27FC236}">
                    <a16:creationId xmlns:a16="http://schemas.microsoft.com/office/drawing/2014/main" id="{EACA4FA7-97E3-436E-979C-0C951C65F27D}"/>
                  </a:ext>
                </a:extLst>
              </p:cNvPr>
              <p:cNvPicPr/>
              <p:nvPr/>
            </p:nvPicPr>
            <p:blipFill>
              <a:blip r:embed="rId562"/>
              <a:stretch>
                <a:fillRect/>
              </a:stretch>
            </p:blipFill>
            <p:spPr>
              <a:xfrm>
                <a:off x="9758280" y="4385587"/>
                <a:ext cx="176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306" name="Freihand 305">
                <a:extLst>
                  <a:ext uri="{FF2B5EF4-FFF2-40B4-BE49-F238E27FC236}">
                    <a16:creationId xmlns:a16="http://schemas.microsoft.com/office/drawing/2014/main" id="{5850177C-CDEB-4397-8241-D80C59479294}"/>
                  </a:ext>
                </a:extLst>
              </p14:cNvPr>
              <p14:cNvContentPartPr/>
              <p14:nvPr/>
            </p14:nvContentPartPr>
            <p14:xfrm>
              <a:off x="9670800" y="4346347"/>
              <a:ext cx="209520" cy="88920"/>
            </p14:xfrm>
          </p:contentPart>
        </mc:Choice>
        <mc:Fallback>
          <p:pic>
            <p:nvPicPr>
              <p:cNvPr id="306" name="Freihand 305">
                <a:extLst>
                  <a:ext uri="{FF2B5EF4-FFF2-40B4-BE49-F238E27FC236}">
                    <a16:creationId xmlns:a16="http://schemas.microsoft.com/office/drawing/2014/main" id="{5850177C-CDEB-4397-8241-D80C59479294}"/>
                  </a:ext>
                </a:extLst>
              </p:cNvPr>
              <p:cNvPicPr/>
              <p:nvPr/>
            </p:nvPicPr>
            <p:blipFill>
              <a:blip r:embed="rId564"/>
              <a:stretch>
                <a:fillRect/>
              </a:stretch>
            </p:blipFill>
            <p:spPr>
              <a:xfrm>
                <a:off x="9666480" y="4342027"/>
                <a:ext cx="2181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307" name="Freihand 306">
                <a:extLst>
                  <a:ext uri="{FF2B5EF4-FFF2-40B4-BE49-F238E27FC236}">
                    <a16:creationId xmlns:a16="http://schemas.microsoft.com/office/drawing/2014/main" id="{6A612BDE-8418-47FA-ACCA-AA6EC535E09C}"/>
                  </a:ext>
                </a:extLst>
              </p14:cNvPr>
              <p14:cNvContentPartPr/>
              <p14:nvPr/>
            </p14:nvContentPartPr>
            <p14:xfrm>
              <a:off x="9910200" y="4307467"/>
              <a:ext cx="87840" cy="191160"/>
            </p14:xfrm>
          </p:contentPart>
        </mc:Choice>
        <mc:Fallback>
          <p:pic>
            <p:nvPicPr>
              <p:cNvPr id="307" name="Freihand 306">
                <a:extLst>
                  <a:ext uri="{FF2B5EF4-FFF2-40B4-BE49-F238E27FC236}">
                    <a16:creationId xmlns:a16="http://schemas.microsoft.com/office/drawing/2014/main" id="{6A612BDE-8418-47FA-ACCA-AA6EC535E09C}"/>
                  </a:ext>
                </a:extLst>
              </p:cNvPr>
              <p:cNvPicPr/>
              <p:nvPr/>
            </p:nvPicPr>
            <p:blipFill>
              <a:blip r:embed="rId566"/>
              <a:stretch>
                <a:fillRect/>
              </a:stretch>
            </p:blipFill>
            <p:spPr>
              <a:xfrm>
                <a:off x="9905880" y="4303147"/>
                <a:ext cx="9648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308" name="Freihand 307">
                <a:extLst>
                  <a:ext uri="{FF2B5EF4-FFF2-40B4-BE49-F238E27FC236}">
                    <a16:creationId xmlns:a16="http://schemas.microsoft.com/office/drawing/2014/main" id="{55A7D332-29A0-43CA-9DD6-666A56804CC3}"/>
                  </a:ext>
                </a:extLst>
              </p14:cNvPr>
              <p14:cNvContentPartPr/>
              <p14:nvPr/>
            </p14:nvContentPartPr>
            <p14:xfrm>
              <a:off x="10052040" y="4363627"/>
              <a:ext cx="56160" cy="59400"/>
            </p14:xfrm>
          </p:contentPart>
        </mc:Choice>
        <mc:Fallback>
          <p:pic>
            <p:nvPicPr>
              <p:cNvPr id="308" name="Freihand 307">
                <a:extLst>
                  <a:ext uri="{FF2B5EF4-FFF2-40B4-BE49-F238E27FC236}">
                    <a16:creationId xmlns:a16="http://schemas.microsoft.com/office/drawing/2014/main" id="{55A7D332-29A0-43CA-9DD6-666A56804CC3}"/>
                  </a:ext>
                </a:extLst>
              </p:cNvPr>
              <p:cNvPicPr/>
              <p:nvPr/>
            </p:nvPicPr>
            <p:blipFill>
              <a:blip r:embed="rId568"/>
              <a:stretch>
                <a:fillRect/>
              </a:stretch>
            </p:blipFill>
            <p:spPr>
              <a:xfrm>
                <a:off x="10047720" y="4359307"/>
                <a:ext cx="6480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309" name="Freihand 308">
                <a:extLst>
                  <a:ext uri="{FF2B5EF4-FFF2-40B4-BE49-F238E27FC236}">
                    <a16:creationId xmlns:a16="http://schemas.microsoft.com/office/drawing/2014/main" id="{F08FD195-EB5B-4814-A3A7-CE1C7F4D670C}"/>
                  </a:ext>
                </a:extLst>
              </p14:cNvPr>
              <p14:cNvContentPartPr/>
              <p14:nvPr/>
            </p14:nvContentPartPr>
            <p14:xfrm>
              <a:off x="10092720" y="4289467"/>
              <a:ext cx="59760" cy="144720"/>
            </p14:xfrm>
          </p:contentPart>
        </mc:Choice>
        <mc:Fallback>
          <p:pic>
            <p:nvPicPr>
              <p:cNvPr id="309" name="Freihand 308">
                <a:extLst>
                  <a:ext uri="{FF2B5EF4-FFF2-40B4-BE49-F238E27FC236}">
                    <a16:creationId xmlns:a16="http://schemas.microsoft.com/office/drawing/2014/main" id="{F08FD195-EB5B-4814-A3A7-CE1C7F4D670C}"/>
                  </a:ext>
                </a:extLst>
              </p:cNvPr>
              <p:cNvPicPr/>
              <p:nvPr/>
            </p:nvPicPr>
            <p:blipFill>
              <a:blip r:embed="rId570"/>
              <a:stretch>
                <a:fillRect/>
              </a:stretch>
            </p:blipFill>
            <p:spPr>
              <a:xfrm>
                <a:off x="10088400" y="4285147"/>
                <a:ext cx="6840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310" name="Freihand 309">
                <a:extLst>
                  <a:ext uri="{FF2B5EF4-FFF2-40B4-BE49-F238E27FC236}">
                    <a16:creationId xmlns:a16="http://schemas.microsoft.com/office/drawing/2014/main" id="{A302CF60-F519-4D3C-9DF6-40E7BC449C56}"/>
                  </a:ext>
                </a:extLst>
              </p14:cNvPr>
              <p14:cNvContentPartPr/>
              <p14:nvPr/>
            </p14:nvContentPartPr>
            <p14:xfrm>
              <a:off x="10237800" y="4298467"/>
              <a:ext cx="121320" cy="122760"/>
            </p14:xfrm>
          </p:contentPart>
        </mc:Choice>
        <mc:Fallback>
          <p:pic>
            <p:nvPicPr>
              <p:cNvPr id="310" name="Freihand 309">
                <a:extLst>
                  <a:ext uri="{FF2B5EF4-FFF2-40B4-BE49-F238E27FC236}">
                    <a16:creationId xmlns:a16="http://schemas.microsoft.com/office/drawing/2014/main" id="{A302CF60-F519-4D3C-9DF6-40E7BC449C56}"/>
                  </a:ext>
                </a:extLst>
              </p:cNvPr>
              <p:cNvPicPr/>
              <p:nvPr/>
            </p:nvPicPr>
            <p:blipFill>
              <a:blip r:embed="rId572"/>
              <a:stretch>
                <a:fillRect/>
              </a:stretch>
            </p:blipFill>
            <p:spPr>
              <a:xfrm>
                <a:off x="10233480" y="4294147"/>
                <a:ext cx="12996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311" name="Freihand 310">
                <a:extLst>
                  <a:ext uri="{FF2B5EF4-FFF2-40B4-BE49-F238E27FC236}">
                    <a16:creationId xmlns:a16="http://schemas.microsoft.com/office/drawing/2014/main" id="{064650E8-1DA2-46C6-B1B5-B6E48E588E8E}"/>
                  </a:ext>
                </a:extLst>
              </p14:cNvPr>
              <p14:cNvContentPartPr/>
              <p14:nvPr/>
            </p14:nvContentPartPr>
            <p14:xfrm>
              <a:off x="10289640" y="4369747"/>
              <a:ext cx="36360" cy="46800"/>
            </p14:xfrm>
          </p:contentPart>
        </mc:Choice>
        <mc:Fallback>
          <p:pic>
            <p:nvPicPr>
              <p:cNvPr id="311" name="Freihand 310">
                <a:extLst>
                  <a:ext uri="{FF2B5EF4-FFF2-40B4-BE49-F238E27FC236}">
                    <a16:creationId xmlns:a16="http://schemas.microsoft.com/office/drawing/2014/main" id="{064650E8-1DA2-46C6-B1B5-B6E48E588E8E}"/>
                  </a:ext>
                </a:extLst>
              </p:cNvPr>
              <p:cNvPicPr/>
              <p:nvPr/>
            </p:nvPicPr>
            <p:blipFill>
              <a:blip r:embed="rId574"/>
              <a:stretch>
                <a:fillRect/>
              </a:stretch>
            </p:blipFill>
            <p:spPr>
              <a:xfrm>
                <a:off x="10285320" y="4365427"/>
                <a:ext cx="4500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312" name="Freihand 311">
                <a:extLst>
                  <a:ext uri="{FF2B5EF4-FFF2-40B4-BE49-F238E27FC236}">
                    <a16:creationId xmlns:a16="http://schemas.microsoft.com/office/drawing/2014/main" id="{6666BF67-C286-4843-83CF-EBB11AEB3A44}"/>
                  </a:ext>
                </a:extLst>
              </p14:cNvPr>
              <p14:cNvContentPartPr/>
              <p14:nvPr/>
            </p14:nvContentPartPr>
            <p14:xfrm>
              <a:off x="10393320" y="4421587"/>
              <a:ext cx="15840" cy="101520"/>
            </p14:xfrm>
          </p:contentPart>
        </mc:Choice>
        <mc:Fallback>
          <p:pic>
            <p:nvPicPr>
              <p:cNvPr id="312" name="Freihand 311">
                <a:extLst>
                  <a:ext uri="{FF2B5EF4-FFF2-40B4-BE49-F238E27FC236}">
                    <a16:creationId xmlns:a16="http://schemas.microsoft.com/office/drawing/2014/main" id="{6666BF67-C286-4843-83CF-EBB11AEB3A44}"/>
                  </a:ext>
                </a:extLst>
              </p:cNvPr>
              <p:cNvPicPr/>
              <p:nvPr/>
            </p:nvPicPr>
            <p:blipFill>
              <a:blip r:embed="rId576"/>
              <a:stretch>
                <a:fillRect/>
              </a:stretch>
            </p:blipFill>
            <p:spPr>
              <a:xfrm>
                <a:off x="10389000" y="4417267"/>
                <a:ext cx="244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313" name="Freihand 312">
                <a:extLst>
                  <a:ext uri="{FF2B5EF4-FFF2-40B4-BE49-F238E27FC236}">
                    <a16:creationId xmlns:a16="http://schemas.microsoft.com/office/drawing/2014/main" id="{AD4A3589-1535-4BA5-944B-C9A517082562}"/>
                  </a:ext>
                </a:extLst>
              </p14:cNvPr>
              <p14:cNvContentPartPr/>
              <p14:nvPr/>
            </p14:nvContentPartPr>
            <p14:xfrm>
              <a:off x="10515720" y="4356427"/>
              <a:ext cx="78840" cy="73080"/>
            </p14:xfrm>
          </p:contentPart>
        </mc:Choice>
        <mc:Fallback>
          <p:pic>
            <p:nvPicPr>
              <p:cNvPr id="313" name="Freihand 312">
                <a:extLst>
                  <a:ext uri="{FF2B5EF4-FFF2-40B4-BE49-F238E27FC236}">
                    <a16:creationId xmlns:a16="http://schemas.microsoft.com/office/drawing/2014/main" id="{AD4A3589-1535-4BA5-944B-C9A517082562}"/>
                  </a:ext>
                </a:extLst>
              </p:cNvPr>
              <p:cNvPicPr/>
              <p:nvPr/>
            </p:nvPicPr>
            <p:blipFill>
              <a:blip r:embed="rId578"/>
              <a:stretch>
                <a:fillRect/>
              </a:stretch>
            </p:blipFill>
            <p:spPr>
              <a:xfrm>
                <a:off x="10511400" y="4352107"/>
                <a:ext cx="8748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314" name="Freihand 313">
                <a:extLst>
                  <a:ext uri="{FF2B5EF4-FFF2-40B4-BE49-F238E27FC236}">
                    <a16:creationId xmlns:a16="http://schemas.microsoft.com/office/drawing/2014/main" id="{B9084775-F387-41CA-9438-4FB191208B1E}"/>
                  </a:ext>
                </a:extLst>
              </p14:cNvPr>
              <p14:cNvContentPartPr/>
              <p14:nvPr/>
            </p14:nvContentPartPr>
            <p14:xfrm>
              <a:off x="10552080" y="4285507"/>
              <a:ext cx="90720" cy="132480"/>
            </p14:xfrm>
          </p:contentPart>
        </mc:Choice>
        <mc:Fallback>
          <p:pic>
            <p:nvPicPr>
              <p:cNvPr id="314" name="Freihand 313">
                <a:extLst>
                  <a:ext uri="{FF2B5EF4-FFF2-40B4-BE49-F238E27FC236}">
                    <a16:creationId xmlns:a16="http://schemas.microsoft.com/office/drawing/2014/main" id="{B9084775-F387-41CA-9438-4FB191208B1E}"/>
                  </a:ext>
                </a:extLst>
              </p:cNvPr>
              <p:cNvPicPr/>
              <p:nvPr/>
            </p:nvPicPr>
            <p:blipFill>
              <a:blip r:embed="rId580"/>
              <a:stretch>
                <a:fillRect/>
              </a:stretch>
            </p:blipFill>
            <p:spPr>
              <a:xfrm>
                <a:off x="10547760" y="4281187"/>
                <a:ext cx="9936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315" name="Freihand 314">
                <a:extLst>
                  <a:ext uri="{FF2B5EF4-FFF2-40B4-BE49-F238E27FC236}">
                    <a16:creationId xmlns:a16="http://schemas.microsoft.com/office/drawing/2014/main" id="{69D51549-06A2-48B0-B0BD-3B1112CD9BE8}"/>
                  </a:ext>
                </a:extLst>
              </p14:cNvPr>
              <p14:cNvContentPartPr/>
              <p14:nvPr/>
            </p14:nvContentPartPr>
            <p14:xfrm>
              <a:off x="10742520" y="4279027"/>
              <a:ext cx="106920" cy="131760"/>
            </p14:xfrm>
          </p:contentPart>
        </mc:Choice>
        <mc:Fallback>
          <p:pic>
            <p:nvPicPr>
              <p:cNvPr id="315" name="Freihand 314">
                <a:extLst>
                  <a:ext uri="{FF2B5EF4-FFF2-40B4-BE49-F238E27FC236}">
                    <a16:creationId xmlns:a16="http://schemas.microsoft.com/office/drawing/2014/main" id="{69D51549-06A2-48B0-B0BD-3B1112CD9BE8}"/>
                  </a:ext>
                </a:extLst>
              </p:cNvPr>
              <p:cNvPicPr/>
              <p:nvPr/>
            </p:nvPicPr>
            <p:blipFill>
              <a:blip r:embed="rId582"/>
              <a:stretch>
                <a:fillRect/>
              </a:stretch>
            </p:blipFill>
            <p:spPr>
              <a:xfrm>
                <a:off x="10738200" y="4274707"/>
                <a:ext cx="1155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316" name="Freihand 315">
                <a:extLst>
                  <a:ext uri="{FF2B5EF4-FFF2-40B4-BE49-F238E27FC236}">
                    <a16:creationId xmlns:a16="http://schemas.microsoft.com/office/drawing/2014/main" id="{B514FFC5-E115-4A23-8B13-EA6AD3DC9B08}"/>
                  </a:ext>
                </a:extLst>
              </p14:cNvPr>
              <p14:cNvContentPartPr/>
              <p14:nvPr/>
            </p14:nvContentPartPr>
            <p14:xfrm>
              <a:off x="10850880" y="4261027"/>
              <a:ext cx="97920" cy="210240"/>
            </p14:xfrm>
          </p:contentPart>
        </mc:Choice>
        <mc:Fallback>
          <p:pic>
            <p:nvPicPr>
              <p:cNvPr id="316" name="Freihand 315">
                <a:extLst>
                  <a:ext uri="{FF2B5EF4-FFF2-40B4-BE49-F238E27FC236}">
                    <a16:creationId xmlns:a16="http://schemas.microsoft.com/office/drawing/2014/main" id="{B514FFC5-E115-4A23-8B13-EA6AD3DC9B08}"/>
                  </a:ext>
                </a:extLst>
              </p:cNvPr>
              <p:cNvPicPr/>
              <p:nvPr/>
            </p:nvPicPr>
            <p:blipFill>
              <a:blip r:embed="rId584"/>
              <a:stretch>
                <a:fillRect/>
              </a:stretch>
            </p:blipFill>
            <p:spPr>
              <a:xfrm>
                <a:off x="10846560" y="4256707"/>
                <a:ext cx="10656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318" name="Freihand 317">
                <a:extLst>
                  <a:ext uri="{FF2B5EF4-FFF2-40B4-BE49-F238E27FC236}">
                    <a16:creationId xmlns:a16="http://schemas.microsoft.com/office/drawing/2014/main" id="{85916D14-1268-4EE5-A141-AAC0D6A63367}"/>
                  </a:ext>
                </a:extLst>
              </p14:cNvPr>
              <p14:cNvContentPartPr/>
              <p14:nvPr/>
            </p14:nvContentPartPr>
            <p14:xfrm>
              <a:off x="11266320" y="4327267"/>
              <a:ext cx="102240" cy="122400"/>
            </p14:xfrm>
          </p:contentPart>
        </mc:Choice>
        <mc:Fallback>
          <p:pic>
            <p:nvPicPr>
              <p:cNvPr id="318" name="Freihand 317">
                <a:extLst>
                  <a:ext uri="{FF2B5EF4-FFF2-40B4-BE49-F238E27FC236}">
                    <a16:creationId xmlns:a16="http://schemas.microsoft.com/office/drawing/2014/main" id="{85916D14-1268-4EE5-A141-AAC0D6A63367}"/>
                  </a:ext>
                </a:extLst>
              </p:cNvPr>
              <p:cNvPicPr/>
              <p:nvPr/>
            </p:nvPicPr>
            <p:blipFill>
              <a:blip r:embed="rId586"/>
              <a:stretch>
                <a:fillRect/>
              </a:stretch>
            </p:blipFill>
            <p:spPr>
              <a:xfrm>
                <a:off x="11262000" y="4322947"/>
                <a:ext cx="11088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319" name="Freihand 318">
                <a:extLst>
                  <a:ext uri="{FF2B5EF4-FFF2-40B4-BE49-F238E27FC236}">
                    <a16:creationId xmlns:a16="http://schemas.microsoft.com/office/drawing/2014/main" id="{5C6E2F77-2A6F-444D-9E24-5BD77595507E}"/>
                  </a:ext>
                </a:extLst>
              </p14:cNvPr>
              <p14:cNvContentPartPr/>
              <p14:nvPr/>
            </p14:nvContentPartPr>
            <p14:xfrm>
              <a:off x="11325000" y="4268947"/>
              <a:ext cx="91080" cy="151200"/>
            </p14:xfrm>
          </p:contentPart>
        </mc:Choice>
        <mc:Fallback>
          <p:pic>
            <p:nvPicPr>
              <p:cNvPr id="319" name="Freihand 318">
                <a:extLst>
                  <a:ext uri="{FF2B5EF4-FFF2-40B4-BE49-F238E27FC236}">
                    <a16:creationId xmlns:a16="http://schemas.microsoft.com/office/drawing/2014/main" id="{5C6E2F77-2A6F-444D-9E24-5BD77595507E}"/>
                  </a:ext>
                </a:extLst>
              </p:cNvPr>
              <p:cNvPicPr/>
              <p:nvPr/>
            </p:nvPicPr>
            <p:blipFill>
              <a:blip r:embed="rId588"/>
              <a:stretch>
                <a:fillRect/>
              </a:stretch>
            </p:blipFill>
            <p:spPr>
              <a:xfrm>
                <a:off x="11320680" y="4264627"/>
                <a:ext cx="9972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589">
            <p14:nvContentPartPr>
              <p14:cNvPr id="320" name="Freihand 319">
                <a:extLst>
                  <a:ext uri="{FF2B5EF4-FFF2-40B4-BE49-F238E27FC236}">
                    <a16:creationId xmlns:a16="http://schemas.microsoft.com/office/drawing/2014/main" id="{EC297D2F-A7E5-4931-8077-E1373B74FB3B}"/>
                  </a:ext>
                </a:extLst>
              </p14:cNvPr>
              <p14:cNvContentPartPr/>
              <p14:nvPr/>
            </p14:nvContentPartPr>
            <p14:xfrm>
              <a:off x="11516520" y="4324027"/>
              <a:ext cx="140760" cy="97200"/>
            </p14:xfrm>
          </p:contentPart>
        </mc:Choice>
        <mc:Fallback>
          <p:pic>
            <p:nvPicPr>
              <p:cNvPr id="320" name="Freihand 319">
                <a:extLst>
                  <a:ext uri="{FF2B5EF4-FFF2-40B4-BE49-F238E27FC236}">
                    <a16:creationId xmlns:a16="http://schemas.microsoft.com/office/drawing/2014/main" id="{EC297D2F-A7E5-4931-8077-E1373B74FB3B}"/>
                  </a:ext>
                </a:extLst>
              </p:cNvPr>
              <p:cNvPicPr/>
              <p:nvPr/>
            </p:nvPicPr>
            <p:blipFill>
              <a:blip r:embed="rId590"/>
              <a:stretch>
                <a:fillRect/>
              </a:stretch>
            </p:blipFill>
            <p:spPr>
              <a:xfrm>
                <a:off x="11512200" y="4319707"/>
                <a:ext cx="1494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591">
            <p14:nvContentPartPr>
              <p14:cNvPr id="321" name="Freihand 320">
                <a:extLst>
                  <a:ext uri="{FF2B5EF4-FFF2-40B4-BE49-F238E27FC236}">
                    <a16:creationId xmlns:a16="http://schemas.microsoft.com/office/drawing/2014/main" id="{AC069AB4-D526-4E3B-B3CC-BF2E4EB2A69B}"/>
                  </a:ext>
                </a:extLst>
              </p14:cNvPr>
              <p14:cNvContentPartPr/>
              <p14:nvPr/>
            </p14:nvContentPartPr>
            <p14:xfrm>
              <a:off x="11711640" y="4318987"/>
              <a:ext cx="154440" cy="112680"/>
            </p14:xfrm>
          </p:contentPart>
        </mc:Choice>
        <mc:Fallback>
          <p:pic>
            <p:nvPicPr>
              <p:cNvPr id="321" name="Freihand 320">
                <a:extLst>
                  <a:ext uri="{FF2B5EF4-FFF2-40B4-BE49-F238E27FC236}">
                    <a16:creationId xmlns:a16="http://schemas.microsoft.com/office/drawing/2014/main" id="{AC069AB4-D526-4E3B-B3CC-BF2E4EB2A69B}"/>
                  </a:ext>
                </a:extLst>
              </p:cNvPr>
              <p:cNvPicPr/>
              <p:nvPr/>
            </p:nvPicPr>
            <p:blipFill>
              <a:blip r:embed="rId592"/>
              <a:stretch>
                <a:fillRect/>
              </a:stretch>
            </p:blipFill>
            <p:spPr>
              <a:xfrm>
                <a:off x="11707320" y="4314667"/>
                <a:ext cx="16308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593">
            <p14:nvContentPartPr>
              <p14:cNvPr id="361" name="Freihand 360">
                <a:extLst>
                  <a:ext uri="{FF2B5EF4-FFF2-40B4-BE49-F238E27FC236}">
                    <a16:creationId xmlns:a16="http://schemas.microsoft.com/office/drawing/2014/main" id="{6FBDF85E-FEB7-48A2-B7F6-32AB40D1C55F}"/>
                  </a:ext>
                </a:extLst>
              </p14:cNvPr>
              <p14:cNvContentPartPr/>
              <p14:nvPr/>
            </p14:nvContentPartPr>
            <p14:xfrm>
              <a:off x="2710200" y="4270747"/>
              <a:ext cx="79920" cy="166680"/>
            </p14:xfrm>
          </p:contentPart>
        </mc:Choice>
        <mc:Fallback>
          <p:pic>
            <p:nvPicPr>
              <p:cNvPr id="361" name="Freihand 360">
                <a:extLst>
                  <a:ext uri="{FF2B5EF4-FFF2-40B4-BE49-F238E27FC236}">
                    <a16:creationId xmlns:a16="http://schemas.microsoft.com/office/drawing/2014/main" id="{6FBDF85E-FEB7-48A2-B7F6-32AB40D1C55F}"/>
                  </a:ext>
                </a:extLst>
              </p:cNvPr>
              <p:cNvPicPr/>
              <p:nvPr/>
            </p:nvPicPr>
            <p:blipFill>
              <a:blip r:embed="rId594"/>
              <a:stretch>
                <a:fillRect/>
              </a:stretch>
            </p:blipFill>
            <p:spPr>
              <a:xfrm>
                <a:off x="2705880" y="4266427"/>
                <a:ext cx="8856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595">
            <p14:nvContentPartPr>
              <p14:cNvPr id="362" name="Freihand 361">
                <a:extLst>
                  <a:ext uri="{FF2B5EF4-FFF2-40B4-BE49-F238E27FC236}">
                    <a16:creationId xmlns:a16="http://schemas.microsoft.com/office/drawing/2014/main" id="{BB4CD604-D240-4CB1-B3B6-4551CAE52CE5}"/>
                  </a:ext>
                </a:extLst>
              </p14:cNvPr>
              <p14:cNvContentPartPr/>
              <p14:nvPr/>
            </p14:nvContentPartPr>
            <p14:xfrm>
              <a:off x="2796960" y="4354987"/>
              <a:ext cx="192240" cy="66240"/>
            </p14:xfrm>
          </p:contentPart>
        </mc:Choice>
        <mc:Fallback>
          <p:pic>
            <p:nvPicPr>
              <p:cNvPr id="362" name="Freihand 361">
                <a:extLst>
                  <a:ext uri="{FF2B5EF4-FFF2-40B4-BE49-F238E27FC236}">
                    <a16:creationId xmlns:a16="http://schemas.microsoft.com/office/drawing/2014/main" id="{BB4CD604-D240-4CB1-B3B6-4551CAE52CE5}"/>
                  </a:ext>
                </a:extLst>
              </p:cNvPr>
              <p:cNvPicPr/>
              <p:nvPr/>
            </p:nvPicPr>
            <p:blipFill>
              <a:blip r:embed="rId596"/>
              <a:stretch>
                <a:fillRect/>
              </a:stretch>
            </p:blipFill>
            <p:spPr>
              <a:xfrm>
                <a:off x="2792640" y="4350667"/>
                <a:ext cx="20088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597">
            <p14:nvContentPartPr>
              <p14:cNvPr id="363" name="Freihand 362">
                <a:extLst>
                  <a:ext uri="{FF2B5EF4-FFF2-40B4-BE49-F238E27FC236}">
                    <a16:creationId xmlns:a16="http://schemas.microsoft.com/office/drawing/2014/main" id="{EBB67B97-39DC-4744-93FA-A9729D7942F5}"/>
                  </a:ext>
                </a:extLst>
              </p14:cNvPr>
              <p14:cNvContentPartPr/>
              <p14:nvPr/>
            </p14:nvContentPartPr>
            <p14:xfrm>
              <a:off x="2966880" y="4277947"/>
              <a:ext cx="43560" cy="31320"/>
            </p14:xfrm>
          </p:contentPart>
        </mc:Choice>
        <mc:Fallback>
          <p:pic>
            <p:nvPicPr>
              <p:cNvPr id="363" name="Freihand 362">
                <a:extLst>
                  <a:ext uri="{FF2B5EF4-FFF2-40B4-BE49-F238E27FC236}">
                    <a16:creationId xmlns:a16="http://schemas.microsoft.com/office/drawing/2014/main" id="{EBB67B97-39DC-4744-93FA-A9729D7942F5}"/>
                  </a:ext>
                </a:extLst>
              </p:cNvPr>
              <p:cNvPicPr/>
              <p:nvPr/>
            </p:nvPicPr>
            <p:blipFill>
              <a:blip r:embed="rId598"/>
              <a:stretch>
                <a:fillRect/>
              </a:stretch>
            </p:blipFill>
            <p:spPr>
              <a:xfrm>
                <a:off x="2962560" y="4273627"/>
                <a:ext cx="5220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599">
            <p14:nvContentPartPr>
              <p14:cNvPr id="364" name="Freihand 363">
                <a:extLst>
                  <a:ext uri="{FF2B5EF4-FFF2-40B4-BE49-F238E27FC236}">
                    <a16:creationId xmlns:a16="http://schemas.microsoft.com/office/drawing/2014/main" id="{AB9DB6DD-6C38-49E7-AF0A-D23E5893C074}"/>
                  </a:ext>
                </a:extLst>
              </p14:cNvPr>
              <p14:cNvContentPartPr/>
              <p14:nvPr/>
            </p14:nvContentPartPr>
            <p14:xfrm>
              <a:off x="3041400" y="4298467"/>
              <a:ext cx="151920" cy="142920"/>
            </p14:xfrm>
          </p:contentPart>
        </mc:Choice>
        <mc:Fallback>
          <p:pic>
            <p:nvPicPr>
              <p:cNvPr id="364" name="Freihand 363">
                <a:extLst>
                  <a:ext uri="{FF2B5EF4-FFF2-40B4-BE49-F238E27FC236}">
                    <a16:creationId xmlns:a16="http://schemas.microsoft.com/office/drawing/2014/main" id="{AB9DB6DD-6C38-49E7-AF0A-D23E5893C074}"/>
                  </a:ext>
                </a:extLst>
              </p:cNvPr>
              <p:cNvPicPr/>
              <p:nvPr/>
            </p:nvPicPr>
            <p:blipFill>
              <a:blip r:embed="rId600"/>
              <a:stretch>
                <a:fillRect/>
              </a:stretch>
            </p:blipFill>
            <p:spPr>
              <a:xfrm>
                <a:off x="3037080" y="4294147"/>
                <a:ext cx="16056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601">
            <p14:nvContentPartPr>
              <p14:cNvPr id="365" name="Freihand 364">
                <a:extLst>
                  <a:ext uri="{FF2B5EF4-FFF2-40B4-BE49-F238E27FC236}">
                    <a16:creationId xmlns:a16="http://schemas.microsoft.com/office/drawing/2014/main" id="{7DA1B00E-9994-42F8-BB5F-CA2677E43AF3}"/>
                  </a:ext>
                </a:extLst>
              </p14:cNvPr>
              <p14:cNvContentPartPr/>
              <p14:nvPr/>
            </p14:nvContentPartPr>
            <p14:xfrm>
              <a:off x="3205920" y="4330507"/>
              <a:ext cx="232200" cy="107640"/>
            </p14:xfrm>
          </p:contentPart>
        </mc:Choice>
        <mc:Fallback>
          <p:pic>
            <p:nvPicPr>
              <p:cNvPr id="365" name="Freihand 364">
                <a:extLst>
                  <a:ext uri="{FF2B5EF4-FFF2-40B4-BE49-F238E27FC236}">
                    <a16:creationId xmlns:a16="http://schemas.microsoft.com/office/drawing/2014/main" id="{7DA1B00E-9994-42F8-BB5F-CA2677E43AF3}"/>
                  </a:ext>
                </a:extLst>
              </p:cNvPr>
              <p:cNvPicPr/>
              <p:nvPr/>
            </p:nvPicPr>
            <p:blipFill>
              <a:blip r:embed="rId602"/>
              <a:stretch>
                <a:fillRect/>
              </a:stretch>
            </p:blipFill>
            <p:spPr>
              <a:xfrm>
                <a:off x="3201600" y="4326187"/>
                <a:ext cx="24084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603">
            <p14:nvContentPartPr>
              <p14:cNvPr id="379" name="Freihand 378">
                <a:extLst>
                  <a:ext uri="{FF2B5EF4-FFF2-40B4-BE49-F238E27FC236}">
                    <a16:creationId xmlns:a16="http://schemas.microsoft.com/office/drawing/2014/main" id="{5E9576E2-554D-4409-9359-69AFE75AC529}"/>
                  </a:ext>
                </a:extLst>
              </p14:cNvPr>
              <p14:cNvContentPartPr/>
              <p14:nvPr/>
            </p14:nvContentPartPr>
            <p14:xfrm>
              <a:off x="6027960" y="4278307"/>
              <a:ext cx="110880" cy="135000"/>
            </p14:xfrm>
          </p:contentPart>
        </mc:Choice>
        <mc:Fallback>
          <p:pic>
            <p:nvPicPr>
              <p:cNvPr id="379" name="Freihand 378">
                <a:extLst>
                  <a:ext uri="{FF2B5EF4-FFF2-40B4-BE49-F238E27FC236}">
                    <a16:creationId xmlns:a16="http://schemas.microsoft.com/office/drawing/2014/main" id="{5E9576E2-554D-4409-9359-69AFE75AC529}"/>
                  </a:ext>
                </a:extLst>
              </p:cNvPr>
              <p:cNvPicPr/>
              <p:nvPr/>
            </p:nvPicPr>
            <p:blipFill>
              <a:blip r:embed="rId604"/>
              <a:stretch>
                <a:fillRect/>
              </a:stretch>
            </p:blipFill>
            <p:spPr>
              <a:xfrm>
                <a:off x="6023640" y="4273987"/>
                <a:ext cx="1195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605">
            <p14:nvContentPartPr>
              <p14:cNvPr id="380" name="Freihand 379">
                <a:extLst>
                  <a:ext uri="{FF2B5EF4-FFF2-40B4-BE49-F238E27FC236}">
                    <a16:creationId xmlns:a16="http://schemas.microsoft.com/office/drawing/2014/main" id="{031DA345-C063-439B-8246-25550F38A8FD}"/>
                  </a:ext>
                </a:extLst>
              </p14:cNvPr>
              <p14:cNvContentPartPr/>
              <p14:nvPr/>
            </p14:nvContentPartPr>
            <p14:xfrm>
              <a:off x="6092400" y="4345987"/>
              <a:ext cx="56880" cy="51840"/>
            </p14:xfrm>
          </p:contentPart>
        </mc:Choice>
        <mc:Fallback>
          <p:pic>
            <p:nvPicPr>
              <p:cNvPr id="380" name="Freihand 379">
                <a:extLst>
                  <a:ext uri="{FF2B5EF4-FFF2-40B4-BE49-F238E27FC236}">
                    <a16:creationId xmlns:a16="http://schemas.microsoft.com/office/drawing/2014/main" id="{031DA345-C063-439B-8246-25550F38A8FD}"/>
                  </a:ext>
                </a:extLst>
              </p:cNvPr>
              <p:cNvPicPr/>
              <p:nvPr/>
            </p:nvPicPr>
            <p:blipFill>
              <a:blip r:embed="rId606"/>
              <a:stretch>
                <a:fillRect/>
              </a:stretch>
            </p:blipFill>
            <p:spPr>
              <a:xfrm>
                <a:off x="6088080" y="4341667"/>
                <a:ext cx="6552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607">
            <p14:nvContentPartPr>
              <p14:cNvPr id="381" name="Freihand 380">
                <a:extLst>
                  <a:ext uri="{FF2B5EF4-FFF2-40B4-BE49-F238E27FC236}">
                    <a16:creationId xmlns:a16="http://schemas.microsoft.com/office/drawing/2014/main" id="{6222F7E6-6427-4CCB-8CCA-FE969D9C9CF7}"/>
                  </a:ext>
                </a:extLst>
              </p14:cNvPr>
              <p14:cNvContentPartPr/>
              <p14:nvPr/>
            </p14:nvContentPartPr>
            <p14:xfrm>
              <a:off x="6171960" y="4329787"/>
              <a:ext cx="180720" cy="83880"/>
            </p14:xfrm>
          </p:contentPart>
        </mc:Choice>
        <mc:Fallback>
          <p:pic>
            <p:nvPicPr>
              <p:cNvPr id="381" name="Freihand 380">
                <a:extLst>
                  <a:ext uri="{FF2B5EF4-FFF2-40B4-BE49-F238E27FC236}">
                    <a16:creationId xmlns:a16="http://schemas.microsoft.com/office/drawing/2014/main" id="{6222F7E6-6427-4CCB-8CCA-FE969D9C9CF7}"/>
                  </a:ext>
                </a:extLst>
              </p:cNvPr>
              <p:cNvPicPr/>
              <p:nvPr/>
            </p:nvPicPr>
            <p:blipFill>
              <a:blip r:embed="rId608"/>
              <a:stretch>
                <a:fillRect/>
              </a:stretch>
            </p:blipFill>
            <p:spPr>
              <a:xfrm>
                <a:off x="6167640" y="4325467"/>
                <a:ext cx="18936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609">
            <p14:nvContentPartPr>
              <p14:cNvPr id="382" name="Freihand 381">
                <a:extLst>
                  <a:ext uri="{FF2B5EF4-FFF2-40B4-BE49-F238E27FC236}">
                    <a16:creationId xmlns:a16="http://schemas.microsoft.com/office/drawing/2014/main" id="{E19B0D33-F4C1-4B1C-83E5-5A9B91849A67}"/>
                  </a:ext>
                </a:extLst>
              </p14:cNvPr>
              <p14:cNvContentPartPr/>
              <p14:nvPr/>
            </p14:nvContentPartPr>
            <p14:xfrm>
              <a:off x="6375000" y="4258867"/>
              <a:ext cx="199440" cy="141480"/>
            </p14:xfrm>
          </p:contentPart>
        </mc:Choice>
        <mc:Fallback>
          <p:pic>
            <p:nvPicPr>
              <p:cNvPr id="382" name="Freihand 381">
                <a:extLst>
                  <a:ext uri="{FF2B5EF4-FFF2-40B4-BE49-F238E27FC236}">
                    <a16:creationId xmlns:a16="http://schemas.microsoft.com/office/drawing/2014/main" id="{E19B0D33-F4C1-4B1C-83E5-5A9B91849A67}"/>
                  </a:ext>
                </a:extLst>
              </p:cNvPr>
              <p:cNvPicPr/>
              <p:nvPr/>
            </p:nvPicPr>
            <p:blipFill>
              <a:blip r:embed="rId610"/>
              <a:stretch>
                <a:fillRect/>
              </a:stretch>
            </p:blipFill>
            <p:spPr>
              <a:xfrm>
                <a:off x="6370680" y="4254547"/>
                <a:ext cx="20808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611">
            <p14:nvContentPartPr>
              <p14:cNvPr id="383" name="Freihand 382">
                <a:extLst>
                  <a:ext uri="{FF2B5EF4-FFF2-40B4-BE49-F238E27FC236}">
                    <a16:creationId xmlns:a16="http://schemas.microsoft.com/office/drawing/2014/main" id="{DFB1A56B-ED47-4548-8FA0-EBF659D61642}"/>
                  </a:ext>
                </a:extLst>
              </p14:cNvPr>
              <p14:cNvContentPartPr/>
              <p14:nvPr/>
            </p14:nvContentPartPr>
            <p14:xfrm>
              <a:off x="6605760" y="4311787"/>
              <a:ext cx="91800" cy="50760"/>
            </p14:xfrm>
          </p:contentPart>
        </mc:Choice>
        <mc:Fallback>
          <p:pic>
            <p:nvPicPr>
              <p:cNvPr id="383" name="Freihand 382">
                <a:extLst>
                  <a:ext uri="{FF2B5EF4-FFF2-40B4-BE49-F238E27FC236}">
                    <a16:creationId xmlns:a16="http://schemas.microsoft.com/office/drawing/2014/main" id="{DFB1A56B-ED47-4548-8FA0-EBF659D61642}"/>
                  </a:ext>
                </a:extLst>
              </p:cNvPr>
              <p:cNvPicPr/>
              <p:nvPr/>
            </p:nvPicPr>
            <p:blipFill>
              <a:blip r:embed="rId612"/>
              <a:stretch>
                <a:fillRect/>
              </a:stretch>
            </p:blipFill>
            <p:spPr>
              <a:xfrm>
                <a:off x="6601440" y="4307467"/>
                <a:ext cx="10044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613">
            <p14:nvContentPartPr>
              <p14:cNvPr id="384" name="Freihand 383">
                <a:extLst>
                  <a:ext uri="{FF2B5EF4-FFF2-40B4-BE49-F238E27FC236}">
                    <a16:creationId xmlns:a16="http://schemas.microsoft.com/office/drawing/2014/main" id="{D641CFFF-85AD-4392-9AFF-B0D54FB81F67}"/>
                  </a:ext>
                </a:extLst>
              </p14:cNvPr>
              <p14:cNvContentPartPr/>
              <p14:nvPr/>
            </p14:nvContentPartPr>
            <p14:xfrm>
              <a:off x="6709800" y="4151947"/>
              <a:ext cx="488880" cy="197640"/>
            </p14:xfrm>
          </p:contentPart>
        </mc:Choice>
        <mc:Fallback>
          <p:pic>
            <p:nvPicPr>
              <p:cNvPr id="384" name="Freihand 383">
                <a:extLst>
                  <a:ext uri="{FF2B5EF4-FFF2-40B4-BE49-F238E27FC236}">
                    <a16:creationId xmlns:a16="http://schemas.microsoft.com/office/drawing/2014/main" id="{D641CFFF-85AD-4392-9AFF-B0D54FB81F67}"/>
                  </a:ext>
                </a:extLst>
              </p:cNvPr>
              <p:cNvPicPr/>
              <p:nvPr/>
            </p:nvPicPr>
            <p:blipFill>
              <a:blip r:embed="rId614"/>
              <a:stretch>
                <a:fillRect/>
              </a:stretch>
            </p:blipFill>
            <p:spPr>
              <a:xfrm>
                <a:off x="6705480" y="4147627"/>
                <a:ext cx="49752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615">
            <p14:nvContentPartPr>
              <p14:cNvPr id="385" name="Freihand 384">
                <a:extLst>
                  <a:ext uri="{FF2B5EF4-FFF2-40B4-BE49-F238E27FC236}">
                    <a16:creationId xmlns:a16="http://schemas.microsoft.com/office/drawing/2014/main" id="{C81A531D-FD12-49E0-B827-39DCD7CF6653}"/>
                  </a:ext>
                </a:extLst>
              </p14:cNvPr>
              <p14:cNvContentPartPr/>
              <p14:nvPr/>
            </p14:nvContentPartPr>
            <p14:xfrm>
              <a:off x="7114080" y="4085707"/>
              <a:ext cx="20160" cy="38160"/>
            </p14:xfrm>
          </p:contentPart>
        </mc:Choice>
        <mc:Fallback>
          <p:pic>
            <p:nvPicPr>
              <p:cNvPr id="385" name="Freihand 384">
                <a:extLst>
                  <a:ext uri="{FF2B5EF4-FFF2-40B4-BE49-F238E27FC236}">
                    <a16:creationId xmlns:a16="http://schemas.microsoft.com/office/drawing/2014/main" id="{C81A531D-FD12-49E0-B827-39DCD7CF6653}"/>
                  </a:ext>
                </a:extLst>
              </p:cNvPr>
              <p:cNvPicPr/>
              <p:nvPr/>
            </p:nvPicPr>
            <p:blipFill>
              <a:blip r:embed="rId616"/>
              <a:stretch>
                <a:fillRect/>
              </a:stretch>
            </p:blipFill>
            <p:spPr>
              <a:xfrm>
                <a:off x="7109760" y="4081387"/>
                <a:ext cx="28800" cy="46800"/>
              </a:xfrm>
              <a:prstGeom prst="rect">
                <a:avLst/>
              </a:prstGeom>
            </p:spPr>
          </p:pic>
        </mc:Fallback>
      </mc:AlternateContent>
      <p:grpSp>
        <p:nvGrpSpPr>
          <p:cNvPr id="396" name="Gruppieren 395">
            <a:extLst>
              <a:ext uri="{FF2B5EF4-FFF2-40B4-BE49-F238E27FC236}">
                <a16:creationId xmlns:a16="http://schemas.microsoft.com/office/drawing/2014/main" id="{970E79D5-A142-46AD-B5B6-4CE6334E1228}"/>
              </a:ext>
            </a:extLst>
          </p:cNvPr>
          <p:cNvGrpSpPr/>
          <p:nvPr/>
        </p:nvGrpSpPr>
        <p:grpSpPr>
          <a:xfrm>
            <a:off x="3671040" y="4259227"/>
            <a:ext cx="2183760" cy="421200"/>
            <a:chOff x="3671040" y="4259227"/>
            <a:chExt cx="2183760" cy="421200"/>
          </a:xfrm>
        </p:grpSpPr>
        <mc:AlternateContent xmlns:mc="http://schemas.openxmlformats.org/markup-compatibility/2006">
          <mc:Choice xmlns:p14="http://schemas.microsoft.com/office/powerpoint/2010/main" Requires="p14">
            <p:contentPart p14:bwMode="auto" r:id="rId617">
              <p14:nvContentPartPr>
                <p14:cNvPr id="367" name="Freihand 366">
                  <a:extLst>
                    <a:ext uri="{FF2B5EF4-FFF2-40B4-BE49-F238E27FC236}">
                      <a16:creationId xmlns:a16="http://schemas.microsoft.com/office/drawing/2014/main" id="{2E834F3A-E98A-4B01-A144-03446B3E600B}"/>
                    </a:ext>
                  </a:extLst>
                </p14:cNvPr>
                <p14:cNvContentPartPr/>
                <p14:nvPr/>
              </p14:nvContentPartPr>
              <p14:xfrm>
                <a:off x="3671040" y="4309627"/>
                <a:ext cx="139680" cy="169920"/>
              </p14:xfrm>
            </p:contentPart>
          </mc:Choice>
          <mc:Fallback>
            <p:pic>
              <p:nvPicPr>
                <p:cNvPr id="367" name="Freihand 366">
                  <a:extLst>
                    <a:ext uri="{FF2B5EF4-FFF2-40B4-BE49-F238E27FC236}">
                      <a16:creationId xmlns:a16="http://schemas.microsoft.com/office/drawing/2014/main" id="{2E834F3A-E98A-4B01-A144-03446B3E600B}"/>
                    </a:ext>
                  </a:extLst>
                </p:cNvPr>
                <p:cNvPicPr/>
                <p:nvPr/>
              </p:nvPicPr>
              <p:blipFill>
                <a:blip r:embed="rId618"/>
                <a:stretch>
                  <a:fillRect/>
                </a:stretch>
              </p:blipFill>
              <p:spPr>
                <a:xfrm>
                  <a:off x="3666720" y="4305307"/>
                  <a:ext cx="14832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619">
              <p14:nvContentPartPr>
                <p14:cNvPr id="368" name="Freihand 367">
                  <a:extLst>
                    <a:ext uri="{FF2B5EF4-FFF2-40B4-BE49-F238E27FC236}">
                      <a16:creationId xmlns:a16="http://schemas.microsoft.com/office/drawing/2014/main" id="{8DE85F17-329F-4513-98A3-3B781EE764F4}"/>
                    </a:ext>
                  </a:extLst>
                </p14:cNvPr>
                <p14:cNvContentPartPr/>
                <p14:nvPr/>
              </p14:nvContentPartPr>
              <p14:xfrm>
                <a:off x="3847440" y="4311427"/>
                <a:ext cx="328320" cy="147960"/>
              </p14:xfrm>
            </p:contentPart>
          </mc:Choice>
          <mc:Fallback>
            <p:pic>
              <p:nvPicPr>
                <p:cNvPr id="368" name="Freihand 367">
                  <a:extLst>
                    <a:ext uri="{FF2B5EF4-FFF2-40B4-BE49-F238E27FC236}">
                      <a16:creationId xmlns:a16="http://schemas.microsoft.com/office/drawing/2014/main" id="{8DE85F17-329F-4513-98A3-3B781EE764F4}"/>
                    </a:ext>
                  </a:extLst>
                </p:cNvPr>
                <p:cNvPicPr/>
                <p:nvPr/>
              </p:nvPicPr>
              <p:blipFill>
                <a:blip r:embed="rId620"/>
                <a:stretch>
                  <a:fillRect/>
                </a:stretch>
              </p:blipFill>
              <p:spPr>
                <a:xfrm>
                  <a:off x="3843120" y="4307107"/>
                  <a:ext cx="33696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621">
              <p14:nvContentPartPr>
                <p14:cNvPr id="369" name="Freihand 368">
                  <a:extLst>
                    <a:ext uri="{FF2B5EF4-FFF2-40B4-BE49-F238E27FC236}">
                      <a16:creationId xmlns:a16="http://schemas.microsoft.com/office/drawing/2014/main" id="{F31082A9-9EA5-4596-A197-ABAC5F9B9048}"/>
                    </a:ext>
                  </a:extLst>
                </p14:cNvPr>
                <p14:cNvContentPartPr/>
                <p14:nvPr/>
              </p14:nvContentPartPr>
              <p14:xfrm>
                <a:off x="3904320" y="4259227"/>
                <a:ext cx="54720" cy="15840"/>
              </p14:xfrm>
            </p:contentPart>
          </mc:Choice>
          <mc:Fallback>
            <p:pic>
              <p:nvPicPr>
                <p:cNvPr id="369" name="Freihand 368">
                  <a:extLst>
                    <a:ext uri="{FF2B5EF4-FFF2-40B4-BE49-F238E27FC236}">
                      <a16:creationId xmlns:a16="http://schemas.microsoft.com/office/drawing/2014/main" id="{F31082A9-9EA5-4596-A197-ABAC5F9B9048}"/>
                    </a:ext>
                  </a:extLst>
                </p:cNvPr>
                <p:cNvPicPr/>
                <p:nvPr/>
              </p:nvPicPr>
              <p:blipFill>
                <a:blip r:embed="rId622"/>
                <a:stretch>
                  <a:fillRect/>
                </a:stretch>
              </p:blipFill>
              <p:spPr>
                <a:xfrm>
                  <a:off x="3900000" y="4254907"/>
                  <a:ext cx="633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623">
              <p14:nvContentPartPr>
                <p14:cNvPr id="370" name="Freihand 369">
                  <a:extLst>
                    <a:ext uri="{FF2B5EF4-FFF2-40B4-BE49-F238E27FC236}">
                      <a16:creationId xmlns:a16="http://schemas.microsoft.com/office/drawing/2014/main" id="{8D33DB92-346C-4B8A-BBCD-AAFA399AF918}"/>
                    </a:ext>
                  </a:extLst>
                </p14:cNvPr>
                <p14:cNvContentPartPr/>
                <p14:nvPr/>
              </p14:nvContentPartPr>
              <p14:xfrm>
                <a:off x="4325160" y="4337707"/>
                <a:ext cx="329400" cy="135720"/>
              </p14:xfrm>
            </p:contentPart>
          </mc:Choice>
          <mc:Fallback>
            <p:pic>
              <p:nvPicPr>
                <p:cNvPr id="370" name="Freihand 369">
                  <a:extLst>
                    <a:ext uri="{FF2B5EF4-FFF2-40B4-BE49-F238E27FC236}">
                      <a16:creationId xmlns:a16="http://schemas.microsoft.com/office/drawing/2014/main" id="{8D33DB92-346C-4B8A-BBCD-AAFA399AF918}"/>
                    </a:ext>
                  </a:extLst>
                </p:cNvPr>
                <p:cNvPicPr/>
                <p:nvPr/>
              </p:nvPicPr>
              <p:blipFill>
                <a:blip r:embed="rId624"/>
                <a:stretch>
                  <a:fillRect/>
                </a:stretch>
              </p:blipFill>
              <p:spPr>
                <a:xfrm>
                  <a:off x="4320840" y="4333387"/>
                  <a:ext cx="33804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625">
              <p14:nvContentPartPr>
                <p14:cNvPr id="371" name="Freihand 370">
                  <a:extLst>
                    <a:ext uri="{FF2B5EF4-FFF2-40B4-BE49-F238E27FC236}">
                      <a16:creationId xmlns:a16="http://schemas.microsoft.com/office/drawing/2014/main" id="{3CC0CF98-045C-4D18-ACD2-5F30E4BC136F}"/>
                    </a:ext>
                  </a:extLst>
                </p14:cNvPr>
                <p14:cNvContentPartPr/>
                <p14:nvPr/>
              </p14:nvContentPartPr>
              <p14:xfrm>
                <a:off x="4636560" y="4338067"/>
                <a:ext cx="10080" cy="18360"/>
              </p14:xfrm>
            </p:contentPart>
          </mc:Choice>
          <mc:Fallback>
            <p:pic>
              <p:nvPicPr>
                <p:cNvPr id="371" name="Freihand 370">
                  <a:extLst>
                    <a:ext uri="{FF2B5EF4-FFF2-40B4-BE49-F238E27FC236}">
                      <a16:creationId xmlns:a16="http://schemas.microsoft.com/office/drawing/2014/main" id="{3CC0CF98-045C-4D18-ACD2-5F30E4BC136F}"/>
                    </a:ext>
                  </a:extLst>
                </p:cNvPr>
                <p:cNvPicPr/>
                <p:nvPr/>
              </p:nvPicPr>
              <p:blipFill>
                <a:blip r:embed="rId626"/>
                <a:stretch>
                  <a:fillRect/>
                </a:stretch>
              </p:blipFill>
              <p:spPr>
                <a:xfrm>
                  <a:off x="4632240" y="4333747"/>
                  <a:ext cx="1872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627">
              <p14:nvContentPartPr>
                <p14:cNvPr id="372" name="Freihand 371">
                  <a:extLst>
                    <a:ext uri="{FF2B5EF4-FFF2-40B4-BE49-F238E27FC236}">
                      <a16:creationId xmlns:a16="http://schemas.microsoft.com/office/drawing/2014/main" id="{07F8B1DF-1A01-423F-9A10-F83CFEEFFC36}"/>
                    </a:ext>
                  </a:extLst>
                </p14:cNvPr>
                <p14:cNvContentPartPr/>
                <p14:nvPr/>
              </p14:nvContentPartPr>
              <p14:xfrm>
                <a:off x="4704240" y="4362907"/>
                <a:ext cx="209880" cy="101880"/>
              </p14:xfrm>
            </p:contentPart>
          </mc:Choice>
          <mc:Fallback>
            <p:pic>
              <p:nvPicPr>
                <p:cNvPr id="372" name="Freihand 371">
                  <a:extLst>
                    <a:ext uri="{FF2B5EF4-FFF2-40B4-BE49-F238E27FC236}">
                      <a16:creationId xmlns:a16="http://schemas.microsoft.com/office/drawing/2014/main" id="{07F8B1DF-1A01-423F-9A10-F83CFEEFFC36}"/>
                    </a:ext>
                  </a:extLst>
                </p:cNvPr>
                <p:cNvPicPr/>
                <p:nvPr/>
              </p:nvPicPr>
              <p:blipFill>
                <a:blip r:embed="rId628"/>
                <a:stretch>
                  <a:fillRect/>
                </a:stretch>
              </p:blipFill>
              <p:spPr>
                <a:xfrm>
                  <a:off x="4699920" y="4358587"/>
                  <a:ext cx="21852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629">
              <p14:nvContentPartPr>
                <p14:cNvPr id="374" name="Freihand 373">
                  <a:extLst>
                    <a:ext uri="{FF2B5EF4-FFF2-40B4-BE49-F238E27FC236}">
                      <a16:creationId xmlns:a16="http://schemas.microsoft.com/office/drawing/2014/main" id="{B5831B3F-8EED-40C7-B22D-1BFBB9D7E63E}"/>
                    </a:ext>
                  </a:extLst>
                </p14:cNvPr>
                <p14:cNvContentPartPr/>
                <p14:nvPr/>
              </p14:nvContentPartPr>
              <p14:xfrm>
                <a:off x="5078280" y="4373707"/>
                <a:ext cx="108000" cy="75240"/>
              </p14:xfrm>
            </p:contentPart>
          </mc:Choice>
          <mc:Fallback>
            <p:pic>
              <p:nvPicPr>
                <p:cNvPr id="374" name="Freihand 373">
                  <a:extLst>
                    <a:ext uri="{FF2B5EF4-FFF2-40B4-BE49-F238E27FC236}">
                      <a16:creationId xmlns:a16="http://schemas.microsoft.com/office/drawing/2014/main" id="{B5831B3F-8EED-40C7-B22D-1BFBB9D7E63E}"/>
                    </a:ext>
                  </a:extLst>
                </p:cNvPr>
                <p:cNvPicPr/>
                <p:nvPr/>
              </p:nvPicPr>
              <p:blipFill>
                <a:blip r:embed="rId630"/>
                <a:stretch>
                  <a:fillRect/>
                </a:stretch>
              </p:blipFill>
              <p:spPr>
                <a:xfrm>
                  <a:off x="5073960" y="4369387"/>
                  <a:ext cx="11664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631">
              <p14:nvContentPartPr>
                <p14:cNvPr id="375" name="Freihand 374">
                  <a:extLst>
                    <a:ext uri="{FF2B5EF4-FFF2-40B4-BE49-F238E27FC236}">
                      <a16:creationId xmlns:a16="http://schemas.microsoft.com/office/drawing/2014/main" id="{5918BBB7-56FA-42D0-83AE-15AE6D9E90DD}"/>
                    </a:ext>
                  </a:extLst>
                </p14:cNvPr>
                <p14:cNvContentPartPr/>
                <p14:nvPr/>
              </p14:nvContentPartPr>
              <p14:xfrm>
                <a:off x="5215800" y="4308907"/>
                <a:ext cx="73800" cy="125280"/>
              </p14:xfrm>
            </p:contentPart>
          </mc:Choice>
          <mc:Fallback>
            <p:pic>
              <p:nvPicPr>
                <p:cNvPr id="375" name="Freihand 374">
                  <a:extLst>
                    <a:ext uri="{FF2B5EF4-FFF2-40B4-BE49-F238E27FC236}">
                      <a16:creationId xmlns:a16="http://schemas.microsoft.com/office/drawing/2014/main" id="{5918BBB7-56FA-42D0-83AE-15AE6D9E90DD}"/>
                    </a:ext>
                  </a:extLst>
                </p:cNvPr>
                <p:cNvPicPr/>
                <p:nvPr/>
              </p:nvPicPr>
              <p:blipFill>
                <a:blip r:embed="rId632"/>
                <a:stretch>
                  <a:fillRect/>
                </a:stretch>
              </p:blipFill>
              <p:spPr>
                <a:xfrm>
                  <a:off x="5211480" y="4304587"/>
                  <a:ext cx="8244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633">
              <p14:nvContentPartPr>
                <p14:cNvPr id="376" name="Freihand 375">
                  <a:extLst>
                    <a:ext uri="{FF2B5EF4-FFF2-40B4-BE49-F238E27FC236}">
                      <a16:creationId xmlns:a16="http://schemas.microsoft.com/office/drawing/2014/main" id="{85D71B99-24AF-40BF-9302-EC669F79809E}"/>
                    </a:ext>
                  </a:extLst>
                </p14:cNvPr>
                <p14:cNvContentPartPr/>
                <p14:nvPr/>
              </p14:nvContentPartPr>
              <p14:xfrm>
                <a:off x="5302560" y="4354987"/>
                <a:ext cx="59760" cy="96840"/>
              </p14:xfrm>
            </p:contentPart>
          </mc:Choice>
          <mc:Fallback>
            <p:pic>
              <p:nvPicPr>
                <p:cNvPr id="376" name="Freihand 375">
                  <a:extLst>
                    <a:ext uri="{FF2B5EF4-FFF2-40B4-BE49-F238E27FC236}">
                      <a16:creationId xmlns:a16="http://schemas.microsoft.com/office/drawing/2014/main" id="{85D71B99-24AF-40BF-9302-EC669F79809E}"/>
                    </a:ext>
                  </a:extLst>
                </p:cNvPr>
                <p:cNvPicPr/>
                <p:nvPr/>
              </p:nvPicPr>
              <p:blipFill>
                <a:blip r:embed="rId634"/>
                <a:stretch>
                  <a:fillRect/>
                </a:stretch>
              </p:blipFill>
              <p:spPr>
                <a:xfrm>
                  <a:off x="5298240" y="4350667"/>
                  <a:ext cx="6840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635">
              <p14:nvContentPartPr>
                <p14:cNvPr id="377" name="Freihand 376">
                  <a:extLst>
                    <a:ext uri="{FF2B5EF4-FFF2-40B4-BE49-F238E27FC236}">
                      <a16:creationId xmlns:a16="http://schemas.microsoft.com/office/drawing/2014/main" id="{3CB0A31C-763F-4654-8454-556B4BED6FCF}"/>
                    </a:ext>
                  </a:extLst>
                </p14:cNvPr>
                <p14:cNvContentPartPr/>
                <p14:nvPr/>
              </p14:nvContentPartPr>
              <p14:xfrm>
                <a:off x="5380320" y="4298827"/>
                <a:ext cx="242280" cy="130680"/>
              </p14:xfrm>
            </p:contentPart>
          </mc:Choice>
          <mc:Fallback>
            <p:pic>
              <p:nvPicPr>
                <p:cNvPr id="377" name="Freihand 376">
                  <a:extLst>
                    <a:ext uri="{FF2B5EF4-FFF2-40B4-BE49-F238E27FC236}">
                      <a16:creationId xmlns:a16="http://schemas.microsoft.com/office/drawing/2014/main" id="{3CB0A31C-763F-4654-8454-556B4BED6FCF}"/>
                    </a:ext>
                  </a:extLst>
                </p:cNvPr>
                <p:cNvPicPr/>
                <p:nvPr/>
              </p:nvPicPr>
              <p:blipFill>
                <a:blip r:embed="rId636"/>
                <a:stretch>
                  <a:fillRect/>
                </a:stretch>
              </p:blipFill>
              <p:spPr>
                <a:xfrm>
                  <a:off x="5376000" y="4294507"/>
                  <a:ext cx="2509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637">
              <p14:nvContentPartPr>
                <p14:cNvPr id="378" name="Freihand 377">
                  <a:extLst>
                    <a:ext uri="{FF2B5EF4-FFF2-40B4-BE49-F238E27FC236}">
                      <a16:creationId xmlns:a16="http://schemas.microsoft.com/office/drawing/2014/main" id="{142A6104-D2EC-4356-AEAE-CBDE9C8E792C}"/>
                    </a:ext>
                  </a:extLst>
                </p14:cNvPr>
                <p14:cNvContentPartPr/>
                <p14:nvPr/>
              </p14:nvContentPartPr>
              <p14:xfrm>
                <a:off x="5658600" y="4272907"/>
                <a:ext cx="196200" cy="151200"/>
              </p14:xfrm>
            </p:contentPart>
          </mc:Choice>
          <mc:Fallback>
            <p:pic>
              <p:nvPicPr>
                <p:cNvPr id="378" name="Freihand 377">
                  <a:extLst>
                    <a:ext uri="{FF2B5EF4-FFF2-40B4-BE49-F238E27FC236}">
                      <a16:creationId xmlns:a16="http://schemas.microsoft.com/office/drawing/2014/main" id="{142A6104-D2EC-4356-AEAE-CBDE9C8E792C}"/>
                    </a:ext>
                  </a:extLst>
                </p:cNvPr>
                <p:cNvPicPr/>
                <p:nvPr/>
              </p:nvPicPr>
              <p:blipFill>
                <a:blip r:embed="rId638"/>
                <a:stretch>
                  <a:fillRect/>
                </a:stretch>
              </p:blipFill>
              <p:spPr>
                <a:xfrm>
                  <a:off x="5654280" y="4268587"/>
                  <a:ext cx="20484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639">
              <p14:nvContentPartPr>
                <p14:cNvPr id="387" name="Freihand 386">
                  <a:extLst>
                    <a:ext uri="{FF2B5EF4-FFF2-40B4-BE49-F238E27FC236}">
                      <a16:creationId xmlns:a16="http://schemas.microsoft.com/office/drawing/2014/main" id="{79821ACC-52C6-4DB5-9A3B-735B1CF4D6B1}"/>
                    </a:ext>
                  </a:extLst>
                </p14:cNvPr>
                <p14:cNvContentPartPr/>
                <p14:nvPr/>
              </p14:nvContentPartPr>
              <p14:xfrm>
                <a:off x="3929520" y="4551187"/>
                <a:ext cx="7560" cy="124920"/>
              </p14:xfrm>
            </p:contentPart>
          </mc:Choice>
          <mc:Fallback>
            <p:pic>
              <p:nvPicPr>
                <p:cNvPr id="387" name="Freihand 386">
                  <a:extLst>
                    <a:ext uri="{FF2B5EF4-FFF2-40B4-BE49-F238E27FC236}">
                      <a16:creationId xmlns:a16="http://schemas.microsoft.com/office/drawing/2014/main" id="{79821ACC-52C6-4DB5-9A3B-735B1CF4D6B1}"/>
                    </a:ext>
                  </a:extLst>
                </p:cNvPr>
                <p:cNvPicPr/>
                <p:nvPr/>
              </p:nvPicPr>
              <p:blipFill>
                <a:blip r:embed="rId640"/>
                <a:stretch>
                  <a:fillRect/>
                </a:stretch>
              </p:blipFill>
              <p:spPr>
                <a:xfrm>
                  <a:off x="3925200" y="4546867"/>
                  <a:ext cx="162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641">
              <p14:nvContentPartPr>
                <p14:cNvPr id="388" name="Freihand 387">
                  <a:extLst>
                    <a:ext uri="{FF2B5EF4-FFF2-40B4-BE49-F238E27FC236}">
                      <a16:creationId xmlns:a16="http://schemas.microsoft.com/office/drawing/2014/main" id="{C24D7F3C-4E6D-4685-BCF7-B8D377842C5E}"/>
                    </a:ext>
                  </a:extLst>
                </p14:cNvPr>
                <p14:cNvContentPartPr/>
                <p14:nvPr/>
              </p14:nvContentPartPr>
              <p14:xfrm>
                <a:off x="3837000" y="4522747"/>
                <a:ext cx="176400" cy="19080"/>
              </p14:xfrm>
            </p:contentPart>
          </mc:Choice>
          <mc:Fallback>
            <p:pic>
              <p:nvPicPr>
                <p:cNvPr id="388" name="Freihand 387">
                  <a:extLst>
                    <a:ext uri="{FF2B5EF4-FFF2-40B4-BE49-F238E27FC236}">
                      <a16:creationId xmlns:a16="http://schemas.microsoft.com/office/drawing/2014/main" id="{C24D7F3C-4E6D-4685-BCF7-B8D377842C5E}"/>
                    </a:ext>
                  </a:extLst>
                </p:cNvPr>
                <p:cNvPicPr/>
                <p:nvPr/>
              </p:nvPicPr>
              <p:blipFill>
                <a:blip r:embed="rId642"/>
                <a:stretch>
                  <a:fillRect/>
                </a:stretch>
              </p:blipFill>
              <p:spPr>
                <a:xfrm>
                  <a:off x="3832680" y="4518427"/>
                  <a:ext cx="18504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643">
              <p14:nvContentPartPr>
                <p14:cNvPr id="389" name="Freihand 388">
                  <a:extLst>
                    <a:ext uri="{FF2B5EF4-FFF2-40B4-BE49-F238E27FC236}">
                      <a16:creationId xmlns:a16="http://schemas.microsoft.com/office/drawing/2014/main" id="{5A4915B0-CCA3-472A-890E-D244DE822DC9}"/>
                    </a:ext>
                  </a:extLst>
                </p14:cNvPr>
                <p14:cNvContentPartPr/>
                <p14:nvPr/>
              </p14:nvContentPartPr>
              <p14:xfrm>
                <a:off x="3860760" y="4583227"/>
                <a:ext cx="129960" cy="18720"/>
              </p14:xfrm>
            </p:contentPart>
          </mc:Choice>
          <mc:Fallback>
            <p:pic>
              <p:nvPicPr>
                <p:cNvPr id="389" name="Freihand 388">
                  <a:extLst>
                    <a:ext uri="{FF2B5EF4-FFF2-40B4-BE49-F238E27FC236}">
                      <a16:creationId xmlns:a16="http://schemas.microsoft.com/office/drawing/2014/main" id="{5A4915B0-CCA3-472A-890E-D244DE822DC9}"/>
                    </a:ext>
                  </a:extLst>
                </p:cNvPr>
                <p:cNvPicPr/>
                <p:nvPr/>
              </p:nvPicPr>
              <p:blipFill>
                <a:blip r:embed="rId644"/>
                <a:stretch>
                  <a:fillRect/>
                </a:stretch>
              </p:blipFill>
              <p:spPr>
                <a:xfrm>
                  <a:off x="3856440" y="4578907"/>
                  <a:ext cx="1386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645">
              <p14:nvContentPartPr>
                <p14:cNvPr id="390" name="Freihand 389">
                  <a:extLst>
                    <a:ext uri="{FF2B5EF4-FFF2-40B4-BE49-F238E27FC236}">
                      <a16:creationId xmlns:a16="http://schemas.microsoft.com/office/drawing/2014/main" id="{5217A02E-642D-4864-949A-4329DA065081}"/>
                    </a:ext>
                  </a:extLst>
                </p14:cNvPr>
                <p14:cNvContentPartPr/>
                <p14:nvPr/>
              </p14:nvContentPartPr>
              <p14:xfrm>
                <a:off x="4134000" y="4568467"/>
                <a:ext cx="360" cy="360"/>
              </p14:xfrm>
            </p:contentPart>
          </mc:Choice>
          <mc:Fallback>
            <p:pic>
              <p:nvPicPr>
                <p:cNvPr id="390" name="Freihand 389">
                  <a:extLst>
                    <a:ext uri="{FF2B5EF4-FFF2-40B4-BE49-F238E27FC236}">
                      <a16:creationId xmlns:a16="http://schemas.microsoft.com/office/drawing/2014/main" id="{5217A02E-642D-4864-949A-4329DA065081}"/>
                    </a:ext>
                  </a:extLst>
                </p:cNvPr>
                <p:cNvPicPr/>
                <p:nvPr/>
              </p:nvPicPr>
              <p:blipFill>
                <a:blip r:embed="rId95"/>
                <a:stretch>
                  <a:fillRect/>
                </a:stretch>
              </p:blipFill>
              <p:spPr>
                <a:xfrm>
                  <a:off x="4129680" y="4564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46">
              <p14:nvContentPartPr>
                <p14:cNvPr id="391" name="Freihand 390">
                  <a:extLst>
                    <a:ext uri="{FF2B5EF4-FFF2-40B4-BE49-F238E27FC236}">
                      <a16:creationId xmlns:a16="http://schemas.microsoft.com/office/drawing/2014/main" id="{A2954395-BB27-4A8A-9FC2-B84FA58CD543}"/>
                    </a:ext>
                  </a:extLst>
                </p14:cNvPr>
                <p14:cNvContentPartPr/>
                <p14:nvPr/>
              </p14:nvContentPartPr>
              <p14:xfrm>
                <a:off x="4135440" y="4614907"/>
                <a:ext cx="10800" cy="3240"/>
              </p14:xfrm>
            </p:contentPart>
          </mc:Choice>
          <mc:Fallback>
            <p:pic>
              <p:nvPicPr>
                <p:cNvPr id="391" name="Freihand 390">
                  <a:extLst>
                    <a:ext uri="{FF2B5EF4-FFF2-40B4-BE49-F238E27FC236}">
                      <a16:creationId xmlns:a16="http://schemas.microsoft.com/office/drawing/2014/main" id="{A2954395-BB27-4A8A-9FC2-B84FA58CD543}"/>
                    </a:ext>
                  </a:extLst>
                </p:cNvPr>
                <p:cNvPicPr/>
                <p:nvPr/>
              </p:nvPicPr>
              <p:blipFill>
                <a:blip r:embed="rId647"/>
                <a:stretch>
                  <a:fillRect/>
                </a:stretch>
              </p:blipFill>
              <p:spPr>
                <a:xfrm>
                  <a:off x="4131120" y="4610587"/>
                  <a:ext cx="1944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648">
              <p14:nvContentPartPr>
                <p14:cNvPr id="392" name="Freihand 391">
                  <a:extLst>
                    <a:ext uri="{FF2B5EF4-FFF2-40B4-BE49-F238E27FC236}">
                      <a16:creationId xmlns:a16="http://schemas.microsoft.com/office/drawing/2014/main" id="{85473C43-A858-4922-AA49-777DB3063578}"/>
                    </a:ext>
                  </a:extLst>
                </p14:cNvPr>
                <p14:cNvContentPartPr/>
                <p14:nvPr/>
              </p14:nvContentPartPr>
              <p14:xfrm>
                <a:off x="4309320" y="4531387"/>
                <a:ext cx="155880" cy="106920"/>
              </p14:xfrm>
            </p:contentPart>
          </mc:Choice>
          <mc:Fallback>
            <p:pic>
              <p:nvPicPr>
                <p:cNvPr id="392" name="Freihand 391">
                  <a:extLst>
                    <a:ext uri="{FF2B5EF4-FFF2-40B4-BE49-F238E27FC236}">
                      <a16:creationId xmlns:a16="http://schemas.microsoft.com/office/drawing/2014/main" id="{85473C43-A858-4922-AA49-777DB3063578}"/>
                    </a:ext>
                  </a:extLst>
                </p:cNvPr>
                <p:cNvPicPr/>
                <p:nvPr/>
              </p:nvPicPr>
              <p:blipFill>
                <a:blip r:embed="rId649"/>
                <a:stretch>
                  <a:fillRect/>
                </a:stretch>
              </p:blipFill>
              <p:spPr>
                <a:xfrm>
                  <a:off x="4305000" y="4527067"/>
                  <a:ext cx="16452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650">
              <p14:nvContentPartPr>
                <p14:cNvPr id="393" name="Freihand 392">
                  <a:extLst>
                    <a:ext uri="{FF2B5EF4-FFF2-40B4-BE49-F238E27FC236}">
                      <a16:creationId xmlns:a16="http://schemas.microsoft.com/office/drawing/2014/main" id="{F037DBEC-9193-4C9E-82F9-0DB0CBD98FFF}"/>
                    </a:ext>
                  </a:extLst>
                </p14:cNvPr>
                <p14:cNvContentPartPr/>
                <p14:nvPr/>
              </p14:nvContentPartPr>
              <p14:xfrm>
                <a:off x="4487880" y="4546507"/>
                <a:ext cx="81720" cy="109800"/>
              </p14:xfrm>
            </p:contentPart>
          </mc:Choice>
          <mc:Fallback>
            <p:pic>
              <p:nvPicPr>
                <p:cNvPr id="393" name="Freihand 392">
                  <a:extLst>
                    <a:ext uri="{FF2B5EF4-FFF2-40B4-BE49-F238E27FC236}">
                      <a16:creationId xmlns:a16="http://schemas.microsoft.com/office/drawing/2014/main" id="{F037DBEC-9193-4C9E-82F9-0DB0CBD98FFF}"/>
                    </a:ext>
                  </a:extLst>
                </p:cNvPr>
                <p:cNvPicPr/>
                <p:nvPr/>
              </p:nvPicPr>
              <p:blipFill>
                <a:blip r:embed="rId651"/>
                <a:stretch>
                  <a:fillRect/>
                </a:stretch>
              </p:blipFill>
              <p:spPr>
                <a:xfrm>
                  <a:off x="4483560" y="4542187"/>
                  <a:ext cx="903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652">
              <p14:nvContentPartPr>
                <p14:cNvPr id="394" name="Freihand 393">
                  <a:extLst>
                    <a:ext uri="{FF2B5EF4-FFF2-40B4-BE49-F238E27FC236}">
                      <a16:creationId xmlns:a16="http://schemas.microsoft.com/office/drawing/2014/main" id="{0F905E3B-0E4E-4AE4-A6EA-F88F430BDD06}"/>
                    </a:ext>
                  </a:extLst>
                </p14:cNvPr>
                <p14:cNvContentPartPr/>
                <p14:nvPr/>
              </p14:nvContentPartPr>
              <p14:xfrm>
                <a:off x="4684800" y="4538587"/>
                <a:ext cx="129240" cy="135000"/>
              </p14:xfrm>
            </p:contentPart>
          </mc:Choice>
          <mc:Fallback>
            <p:pic>
              <p:nvPicPr>
                <p:cNvPr id="394" name="Freihand 393">
                  <a:extLst>
                    <a:ext uri="{FF2B5EF4-FFF2-40B4-BE49-F238E27FC236}">
                      <a16:creationId xmlns:a16="http://schemas.microsoft.com/office/drawing/2014/main" id="{0F905E3B-0E4E-4AE4-A6EA-F88F430BDD06}"/>
                    </a:ext>
                  </a:extLst>
                </p:cNvPr>
                <p:cNvPicPr/>
                <p:nvPr/>
              </p:nvPicPr>
              <p:blipFill>
                <a:blip r:embed="rId653"/>
                <a:stretch>
                  <a:fillRect/>
                </a:stretch>
              </p:blipFill>
              <p:spPr>
                <a:xfrm>
                  <a:off x="4680480" y="4534267"/>
                  <a:ext cx="13788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654">
              <p14:nvContentPartPr>
                <p14:cNvPr id="395" name="Freihand 394">
                  <a:extLst>
                    <a:ext uri="{FF2B5EF4-FFF2-40B4-BE49-F238E27FC236}">
                      <a16:creationId xmlns:a16="http://schemas.microsoft.com/office/drawing/2014/main" id="{FF00A27C-0ECE-4285-BB97-1174F41E0DF3}"/>
                    </a:ext>
                  </a:extLst>
                </p14:cNvPr>
                <p14:cNvContentPartPr/>
                <p14:nvPr/>
              </p14:nvContentPartPr>
              <p14:xfrm>
                <a:off x="4892160" y="4546867"/>
                <a:ext cx="86400" cy="133560"/>
              </p14:xfrm>
            </p:contentPart>
          </mc:Choice>
          <mc:Fallback>
            <p:pic>
              <p:nvPicPr>
                <p:cNvPr id="395" name="Freihand 394">
                  <a:extLst>
                    <a:ext uri="{FF2B5EF4-FFF2-40B4-BE49-F238E27FC236}">
                      <a16:creationId xmlns:a16="http://schemas.microsoft.com/office/drawing/2014/main" id="{FF00A27C-0ECE-4285-BB97-1174F41E0DF3}"/>
                    </a:ext>
                  </a:extLst>
                </p:cNvPr>
                <p:cNvPicPr/>
                <p:nvPr/>
              </p:nvPicPr>
              <p:blipFill>
                <a:blip r:embed="rId655"/>
                <a:stretch>
                  <a:fillRect/>
                </a:stretch>
              </p:blipFill>
              <p:spPr>
                <a:xfrm>
                  <a:off x="4887840" y="4542547"/>
                  <a:ext cx="95040" cy="142200"/>
                </a:xfrm>
                <a:prstGeom prst="rect">
                  <a:avLst/>
                </a:prstGeom>
              </p:spPr>
            </p:pic>
          </mc:Fallback>
        </mc:AlternateContent>
      </p:grpSp>
      <p:grpSp>
        <p:nvGrpSpPr>
          <p:cNvPr id="404" name="Gruppieren 403">
            <a:extLst>
              <a:ext uri="{FF2B5EF4-FFF2-40B4-BE49-F238E27FC236}">
                <a16:creationId xmlns:a16="http://schemas.microsoft.com/office/drawing/2014/main" id="{5C0D4472-B7C5-489B-8C36-470B02AD94D5}"/>
              </a:ext>
            </a:extLst>
          </p:cNvPr>
          <p:cNvGrpSpPr/>
          <p:nvPr/>
        </p:nvGrpSpPr>
        <p:grpSpPr>
          <a:xfrm>
            <a:off x="5445480" y="4510867"/>
            <a:ext cx="907200" cy="143640"/>
            <a:chOff x="5445480" y="4510867"/>
            <a:chExt cx="907200" cy="143640"/>
          </a:xfrm>
        </p:grpSpPr>
        <mc:AlternateContent xmlns:mc="http://schemas.openxmlformats.org/markup-compatibility/2006">
          <mc:Choice xmlns:p14="http://schemas.microsoft.com/office/powerpoint/2010/main" Requires="p14">
            <p:contentPart p14:bwMode="auto" r:id="rId656">
              <p14:nvContentPartPr>
                <p14:cNvPr id="397" name="Freihand 396">
                  <a:extLst>
                    <a:ext uri="{FF2B5EF4-FFF2-40B4-BE49-F238E27FC236}">
                      <a16:creationId xmlns:a16="http://schemas.microsoft.com/office/drawing/2014/main" id="{FF79964F-7D23-4924-A3AE-EB44B6A30225}"/>
                    </a:ext>
                  </a:extLst>
                </p14:cNvPr>
                <p14:cNvContentPartPr/>
                <p14:nvPr/>
              </p14:nvContentPartPr>
              <p14:xfrm>
                <a:off x="5445480" y="4510867"/>
                <a:ext cx="122400" cy="105480"/>
              </p14:xfrm>
            </p:contentPart>
          </mc:Choice>
          <mc:Fallback>
            <p:pic>
              <p:nvPicPr>
                <p:cNvPr id="397" name="Freihand 396">
                  <a:extLst>
                    <a:ext uri="{FF2B5EF4-FFF2-40B4-BE49-F238E27FC236}">
                      <a16:creationId xmlns:a16="http://schemas.microsoft.com/office/drawing/2014/main" id="{FF79964F-7D23-4924-A3AE-EB44B6A30225}"/>
                    </a:ext>
                  </a:extLst>
                </p:cNvPr>
                <p:cNvPicPr/>
                <p:nvPr/>
              </p:nvPicPr>
              <p:blipFill>
                <a:blip r:embed="rId657"/>
                <a:stretch>
                  <a:fillRect/>
                </a:stretch>
              </p:blipFill>
              <p:spPr>
                <a:xfrm>
                  <a:off x="5441160" y="4506547"/>
                  <a:ext cx="1310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658">
              <p14:nvContentPartPr>
                <p14:cNvPr id="398" name="Freihand 397">
                  <a:extLst>
                    <a:ext uri="{FF2B5EF4-FFF2-40B4-BE49-F238E27FC236}">
                      <a16:creationId xmlns:a16="http://schemas.microsoft.com/office/drawing/2014/main" id="{C0AD3304-105F-49E9-ADDE-C5156E4C343B}"/>
                    </a:ext>
                  </a:extLst>
                </p14:cNvPr>
                <p14:cNvContentPartPr/>
                <p14:nvPr/>
              </p14:nvContentPartPr>
              <p14:xfrm>
                <a:off x="5505600" y="4576027"/>
                <a:ext cx="52560" cy="37440"/>
              </p14:xfrm>
            </p:contentPart>
          </mc:Choice>
          <mc:Fallback>
            <p:pic>
              <p:nvPicPr>
                <p:cNvPr id="398" name="Freihand 397">
                  <a:extLst>
                    <a:ext uri="{FF2B5EF4-FFF2-40B4-BE49-F238E27FC236}">
                      <a16:creationId xmlns:a16="http://schemas.microsoft.com/office/drawing/2014/main" id="{C0AD3304-105F-49E9-ADDE-C5156E4C343B}"/>
                    </a:ext>
                  </a:extLst>
                </p:cNvPr>
                <p:cNvPicPr/>
                <p:nvPr/>
              </p:nvPicPr>
              <p:blipFill>
                <a:blip r:embed="rId659"/>
                <a:stretch>
                  <a:fillRect/>
                </a:stretch>
              </p:blipFill>
              <p:spPr>
                <a:xfrm>
                  <a:off x="5501280" y="4571707"/>
                  <a:ext cx="6120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660">
              <p14:nvContentPartPr>
                <p14:cNvPr id="399" name="Freihand 398">
                  <a:extLst>
                    <a:ext uri="{FF2B5EF4-FFF2-40B4-BE49-F238E27FC236}">
                      <a16:creationId xmlns:a16="http://schemas.microsoft.com/office/drawing/2014/main" id="{888330E1-3728-4DBD-969F-57FB088515D6}"/>
                    </a:ext>
                  </a:extLst>
                </p14:cNvPr>
                <p14:cNvContentPartPr/>
                <p14:nvPr/>
              </p14:nvContentPartPr>
              <p14:xfrm>
                <a:off x="5642040" y="4545787"/>
                <a:ext cx="18000" cy="74880"/>
              </p14:xfrm>
            </p:contentPart>
          </mc:Choice>
          <mc:Fallback>
            <p:pic>
              <p:nvPicPr>
                <p:cNvPr id="399" name="Freihand 398">
                  <a:extLst>
                    <a:ext uri="{FF2B5EF4-FFF2-40B4-BE49-F238E27FC236}">
                      <a16:creationId xmlns:a16="http://schemas.microsoft.com/office/drawing/2014/main" id="{888330E1-3728-4DBD-969F-57FB088515D6}"/>
                    </a:ext>
                  </a:extLst>
                </p:cNvPr>
                <p:cNvPicPr/>
                <p:nvPr/>
              </p:nvPicPr>
              <p:blipFill>
                <a:blip r:embed="rId661"/>
                <a:stretch>
                  <a:fillRect/>
                </a:stretch>
              </p:blipFill>
              <p:spPr>
                <a:xfrm>
                  <a:off x="5637720" y="4541467"/>
                  <a:ext cx="266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662">
              <p14:nvContentPartPr>
                <p14:cNvPr id="400" name="Freihand 399">
                  <a:extLst>
                    <a:ext uri="{FF2B5EF4-FFF2-40B4-BE49-F238E27FC236}">
                      <a16:creationId xmlns:a16="http://schemas.microsoft.com/office/drawing/2014/main" id="{C2FB727B-4CF5-45E8-986F-3AFD4A175523}"/>
                    </a:ext>
                  </a:extLst>
                </p14:cNvPr>
                <p14:cNvContentPartPr/>
                <p14:nvPr/>
              </p14:nvContentPartPr>
              <p14:xfrm>
                <a:off x="5784240" y="4516267"/>
                <a:ext cx="84240" cy="120240"/>
              </p14:xfrm>
            </p:contentPart>
          </mc:Choice>
          <mc:Fallback>
            <p:pic>
              <p:nvPicPr>
                <p:cNvPr id="400" name="Freihand 399">
                  <a:extLst>
                    <a:ext uri="{FF2B5EF4-FFF2-40B4-BE49-F238E27FC236}">
                      <a16:creationId xmlns:a16="http://schemas.microsoft.com/office/drawing/2014/main" id="{C2FB727B-4CF5-45E8-986F-3AFD4A175523}"/>
                    </a:ext>
                  </a:extLst>
                </p:cNvPr>
                <p:cNvPicPr/>
                <p:nvPr/>
              </p:nvPicPr>
              <p:blipFill>
                <a:blip r:embed="rId663"/>
                <a:stretch>
                  <a:fillRect/>
                </a:stretch>
              </p:blipFill>
              <p:spPr>
                <a:xfrm>
                  <a:off x="5779920" y="4511947"/>
                  <a:ext cx="9288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664">
              <p14:nvContentPartPr>
                <p14:cNvPr id="401" name="Freihand 400">
                  <a:extLst>
                    <a:ext uri="{FF2B5EF4-FFF2-40B4-BE49-F238E27FC236}">
                      <a16:creationId xmlns:a16="http://schemas.microsoft.com/office/drawing/2014/main" id="{522C2DD3-0DBE-4DD5-AE9F-121A323CBC73}"/>
                    </a:ext>
                  </a:extLst>
                </p14:cNvPr>
                <p14:cNvContentPartPr/>
                <p14:nvPr/>
              </p14:nvContentPartPr>
              <p14:xfrm>
                <a:off x="5916000" y="4540747"/>
                <a:ext cx="79920" cy="97920"/>
              </p14:xfrm>
            </p:contentPart>
          </mc:Choice>
          <mc:Fallback>
            <p:pic>
              <p:nvPicPr>
                <p:cNvPr id="401" name="Freihand 400">
                  <a:extLst>
                    <a:ext uri="{FF2B5EF4-FFF2-40B4-BE49-F238E27FC236}">
                      <a16:creationId xmlns:a16="http://schemas.microsoft.com/office/drawing/2014/main" id="{522C2DD3-0DBE-4DD5-AE9F-121A323CBC73}"/>
                    </a:ext>
                  </a:extLst>
                </p:cNvPr>
                <p:cNvPicPr/>
                <p:nvPr/>
              </p:nvPicPr>
              <p:blipFill>
                <a:blip r:embed="rId665"/>
                <a:stretch>
                  <a:fillRect/>
                </a:stretch>
              </p:blipFill>
              <p:spPr>
                <a:xfrm>
                  <a:off x="5911680" y="4536427"/>
                  <a:ext cx="8856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666">
              <p14:nvContentPartPr>
                <p14:cNvPr id="402" name="Freihand 401">
                  <a:extLst>
                    <a:ext uri="{FF2B5EF4-FFF2-40B4-BE49-F238E27FC236}">
                      <a16:creationId xmlns:a16="http://schemas.microsoft.com/office/drawing/2014/main" id="{F6A6F0F4-F1C1-409F-A71C-B3F9A38799A9}"/>
                    </a:ext>
                  </a:extLst>
                </p14:cNvPr>
                <p14:cNvContentPartPr/>
                <p14:nvPr/>
              </p14:nvContentPartPr>
              <p14:xfrm>
                <a:off x="6075120" y="4543267"/>
                <a:ext cx="98280" cy="92160"/>
              </p14:xfrm>
            </p:contentPart>
          </mc:Choice>
          <mc:Fallback>
            <p:pic>
              <p:nvPicPr>
                <p:cNvPr id="402" name="Freihand 401">
                  <a:extLst>
                    <a:ext uri="{FF2B5EF4-FFF2-40B4-BE49-F238E27FC236}">
                      <a16:creationId xmlns:a16="http://schemas.microsoft.com/office/drawing/2014/main" id="{F6A6F0F4-F1C1-409F-A71C-B3F9A38799A9}"/>
                    </a:ext>
                  </a:extLst>
                </p:cNvPr>
                <p:cNvPicPr/>
                <p:nvPr/>
              </p:nvPicPr>
              <p:blipFill>
                <a:blip r:embed="rId667"/>
                <a:stretch>
                  <a:fillRect/>
                </a:stretch>
              </p:blipFill>
              <p:spPr>
                <a:xfrm>
                  <a:off x="6070800" y="4538947"/>
                  <a:ext cx="10692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668">
              <p14:nvContentPartPr>
                <p14:cNvPr id="403" name="Freihand 402">
                  <a:extLst>
                    <a:ext uri="{FF2B5EF4-FFF2-40B4-BE49-F238E27FC236}">
                      <a16:creationId xmlns:a16="http://schemas.microsoft.com/office/drawing/2014/main" id="{D931EB8E-7500-4865-88CB-821BEBCBE258}"/>
                    </a:ext>
                  </a:extLst>
                </p14:cNvPr>
                <p14:cNvContentPartPr/>
                <p14:nvPr/>
              </p14:nvContentPartPr>
              <p14:xfrm>
                <a:off x="6240000" y="4511587"/>
                <a:ext cx="112680" cy="142920"/>
              </p14:xfrm>
            </p:contentPart>
          </mc:Choice>
          <mc:Fallback>
            <p:pic>
              <p:nvPicPr>
                <p:cNvPr id="403" name="Freihand 402">
                  <a:extLst>
                    <a:ext uri="{FF2B5EF4-FFF2-40B4-BE49-F238E27FC236}">
                      <a16:creationId xmlns:a16="http://schemas.microsoft.com/office/drawing/2014/main" id="{D931EB8E-7500-4865-88CB-821BEBCBE258}"/>
                    </a:ext>
                  </a:extLst>
                </p:cNvPr>
                <p:cNvPicPr/>
                <p:nvPr/>
              </p:nvPicPr>
              <p:blipFill>
                <a:blip r:embed="rId669"/>
                <a:stretch>
                  <a:fillRect/>
                </a:stretch>
              </p:blipFill>
              <p:spPr>
                <a:xfrm>
                  <a:off x="6235680" y="4507267"/>
                  <a:ext cx="121320" cy="151560"/>
                </a:xfrm>
                <a:prstGeom prst="rect">
                  <a:avLst/>
                </a:prstGeom>
              </p:spPr>
            </p:pic>
          </mc:Fallback>
        </mc:AlternateContent>
      </p:grpSp>
    </p:spTree>
    <p:extLst>
      <p:ext uri="{BB962C8B-B14F-4D97-AF65-F5344CB8AC3E}">
        <p14:creationId xmlns:p14="http://schemas.microsoft.com/office/powerpoint/2010/main" val="2266066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BBB6FCAC-77EB-4AD5-986C-188B69C9F73E}"/>
                  </a:ext>
                </a:extLst>
              </p14:cNvPr>
              <p14:cNvContentPartPr/>
              <p14:nvPr/>
            </p14:nvContentPartPr>
            <p14:xfrm>
              <a:off x="647760" y="1342867"/>
              <a:ext cx="360" cy="360"/>
            </p14:xfrm>
          </p:contentPart>
        </mc:Choice>
        <mc:Fallback>
          <p:pic>
            <p:nvPicPr>
              <p:cNvPr id="2" name="Freihand 1">
                <a:extLst>
                  <a:ext uri="{FF2B5EF4-FFF2-40B4-BE49-F238E27FC236}">
                    <a16:creationId xmlns:a16="http://schemas.microsoft.com/office/drawing/2014/main" id="{BBB6FCAC-77EB-4AD5-986C-188B69C9F73E}"/>
                  </a:ext>
                </a:extLst>
              </p:cNvPr>
              <p:cNvPicPr/>
              <p:nvPr/>
            </p:nvPicPr>
            <p:blipFill>
              <a:blip r:embed="rId3"/>
              <a:stretch>
                <a:fillRect/>
              </a:stretch>
            </p:blipFill>
            <p:spPr>
              <a:xfrm>
                <a:off x="643440" y="13385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3" name="Freihand 2">
                <a:extLst>
                  <a:ext uri="{FF2B5EF4-FFF2-40B4-BE49-F238E27FC236}">
                    <a16:creationId xmlns:a16="http://schemas.microsoft.com/office/drawing/2014/main" id="{BA1FF546-796B-4D32-96FE-AB08AF5EDDD2}"/>
                  </a:ext>
                </a:extLst>
              </p14:cNvPr>
              <p14:cNvContentPartPr/>
              <p14:nvPr/>
            </p14:nvContentPartPr>
            <p14:xfrm>
              <a:off x="640200" y="1140547"/>
              <a:ext cx="227160" cy="4384800"/>
            </p14:xfrm>
          </p:contentPart>
        </mc:Choice>
        <mc:Fallback>
          <p:pic>
            <p:nvPicPr>
              <p:cNvPr id="3" name="Freihand 2">
                <a:extLst>
                  <a:ext uri="{FF2B5EF4-FFF2-40B4-BE49-F238E27FC236}">
                    <a16:creationId xmlns:a16="http://schemas.microsoft.com/office/drawing/2014/main" id="{BA1FF546-796B-4D32-96FE-AB08AF5EDDD2}"/>
                  </a:ext>
                </a:extLst>
              </p:cNvPr>
              <p:cNvPicPr/>
              <p:nvPr/>
            </p:nvPicPr>
            <p:blipFill>
              <a:blip r:embed="rId5"/>
              <a:stretch>
                <a:fillRect/>
              </a:stretch>
            </p:blipFill>
            <p:spPr>
              <a:xfrm>
                <a:off x="635880" y="1136227"/>
                <a:ext cx="235800" cy="4393440"/>
              </a:xfrm>
              <a:prstGeom prst="rect">
                <a:avLst/>
              </a:prstGeom>
            </p:spPr>
          </p:pic>
        </mc:Fallback>
      </mc:AlternateContent>
      <p:pic>
        <p:nvPicPr>
          <p:cNvPr id="65" name="Grafik 64">
            <a:extLst>
              <a:ext uri="{FF2B5EF4-FFF2-40B4-BE49-F238E27FC236}">
                <a16:creationId xmlns:a16="http://schemas.microsoft.com/office/drawing/2014/main" id="{43C7E7D3-8631-4901-8C54-E8C2F6726DD3}"/>
              </a:ext>
            </a:extLst>
          </p:cNvPr>
          <p:cNvPicPr>
            <a:picLocks noChangeAspect="1"/>
          </p:cNvPicPr>
          <p:nvPr/>
        </p:nvPicPr>
        <p:blipFill>
          <a:blip r:embed="rId6"/>
          <a:stretch>
            <a:fillRect/>
          </a:stretch>
        </p:blipFill>
        <p:spPr>
          <a:xfrm>
            <a:off x="1192440" y="41714"/>
            <a:ext cx="1815649" cy="1251907"/>
          </a:xfrm>
          <a:prstGeom prst="rect">
            <a:avLst/>
          </a:prstGeom>
        </p:spPr>
      </p:pic>
      <mc:AlternateContent xmlns:mc="http://schemas.openxmlformats.org/markup-compatibility/2006">
        <mc:Choice xmlns:p14="http://schemas.microsoft.com/office/powerpoint/2010/main" Requires="p14">
          <p:contentPart p14:bwMode="auto" r:id="rId7">
            <p14:nvContentPartPr>
              <p14:cNvPr id="69" name="Freihand 68">
                <a:extLst>
                  <a:ext uri="{FF2B5EF4-FFF2-40B4-BE49-F238E27FC236}">
                    <a16:creationId xmlns:a16="http://schemas.microsoft.com/office/drawing/2014/main" id="{6B3A9058-FA12-428B-B424-31B8682CDF29}"/>
                  </a:ext>
                </a:extLst>
              </p14:cNvPr>
              <p14:cNvContentPartPr/>
              <p14:nvPr/>
            </p14:nvContentPartPr>
            <p14:xfrm>
              <a:off x="824520" y="5371987"/>
              <a:ext cx="19440" cy="24120"/>
            </p14:xfrm>
          </p:contentPart>
        </mc:Choice>
        <mc:Fallback>
          <p:pic>
            <p:nvPicPr>
              <p:cNvPr id="69" name="Freihand 68">
                <a:extLst>
                  <a:ext uri="{FF2B5EF4-FFF2-40B4-BE49-F238E27FC236}">
                    <a16:creationId xmlns:a16="http://schemas.microsoft.com/office/drawing/2014/main" id="{6B3A9058-FA12-428B-B424-31B8682CDF29}"/>
                  </a:ext>
                </a:extLst>
              </p:cNvPr>
              <p:cNvPicPr/>
              <p:nvPr/>
            </p:nvPicPr>
            <p:blipFill>
              <a:blip r:embed="rId8"/>
              <a:stretch>
                <a:fillRect/>
              </a:stretch>
            </p:blipFill>
            <p:spPr>
              <a:xfrm>
                <a:off x="820200" y="5367667"/>
                <a:ext cx="2808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3" name="Freihand 72">
                <a:extLst>
                  <a:ext uri="{FF2B5EF4-FFF2-40B4-BE49-F238E27FC236}">
                    <a16:creationId xmlns:a16="http://schemas.microsoft.com/office/drawing/2014/main" id="{1CD718E3-6EF1-43FD-8DDB-959F6D0AE601}"/>
                  </a:ext>
                </a:extLst>
              </p14:cNvPr>
              <p14:cNvContentPartPr/>
              <p14:nvPr/>
            </p14:nvContentPartPr>
            <p14:xfrm>
              <a:off x="829200" y="5365867"/>
              <a:ext cx="28800" cy="39960"/>
            </p14:xfrm>
          </p:contentPart>
        </mc:Choice>
        <mc:Fallback>
          <p:pic>
            <p:nvPicPr>
              <p:cNvPr id="73" name="Freihand 72">
                <a:extLst>
                  <a:ext uri="{FF2B5EF4-FFF2-40B4-BE49-F238E27FC236}">
                    <a16:creationId xmlns:a16="http://schemas.microsoft.com/office/drawing/2014/main" id="{1CD718E3-6EF1-43FD-8DDB-959F6D0AE601}"/>
                  </a:ext>
                </a:extLst>
              </p:cNvPr>
              <p:cNvPicPr/>
              <p:nvPr/>
            </p:nvPicPr>
            <p:blipFill>
              <a:blip r:embed="rId10"/>
              <a:stretch>
                <a:fillRect/>
              </a:stretch>
            </p:blipFill>
            <p:spPr>
              <a:xfrm>
                <a:off x="824880" y="5361547"/>
                <a:ext cx="3744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66" name="Freihand 65">
                <a:extLst>
                  <a:ext uri="{FF2B5EF4-FFF2-40B4-BE49-F238E27FC236}">
                    <a16:creationId xmlns:a16="http://schemas.microsoft.com/office/drawing/2014/main" id="{EFCADB2B-274C-4E85-AEB1-7EEE166C7A97}"/>
                  </a:ext>
                </a:extLst>
              </p14:cNvPr>
              <p14:cNvContentPartPr/>
              <p14:nvPr/>
            </p14:nvContentPartPr>
            <p14:xfrm>
              <a:off x="1849080" y="5299627"/>
              <a:ext cx="10800" cy="122400"/>
            </p14:xfrm>
          </p:contentPart>
        </mc:Choice>
        <mc:Fallback>
          <p:pic>
            <p:nvPicPr>
              <p:cNvPr id="66" name="Freihand 65">
                <a:extLst>
                  <a:ext uri="{FF2B5EF4-FFF2-40B4-BE49-F238E27FC236}">
                    <a16:creationId xmlns:a16="http://schemas.microsoft.com/office/drawing/2014/main" id="{EFCADB2B-274C-4E85-AEB1-7EEE166C7A97}"/>
                  </a:ext>
                </a:extLst>
              </p:cNvPr>
              <p:cNvPicPr/>
              <p:nvPr/>
            </p:nvPicPr>
            <p:blipFill>
              <a:blip r:embed="rId12"/>
              <a:stretch>
                <a:fillRect/>
              </a:stretch>
            </p:blipFill>
            <p:spPr>
              <a:xfrm>
                <a:off x="1844760" y="5295307"/>
                <a:ext cx="1944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67" name="Freihand 66">
                <a:extLst>
                  <a:ext uri="{FF2B5EF4-FFF2-40B4-BE49-F238E27FC236}">
                    <a16:creationId xmlns:a16="http://schemas.microsoft.com/office/drawing/2014/main" id="{17A5B3C7-C96C-4095-94AF-ECFAE963EAA9}"/>
                  </a:ext>
                </a:extLst>
              </p14:cNvPr>
              <p14:cNvContentPartPr/>
              <p14:nvPr/>
            </p14:nvContentPartPr>
            <p14:xfrm>
              <a:off x="1772040" y="5442907"/>
              <a:ext cx="69480" cy="113400"/>
            </p14:xfrm>
          </p:contentPart>
        </mc:Choice>
        <mc:Fallback>
          <p:pic>
            <p:nvPicPr>
              <p:cNvPr id="67" name="Freihand 66">
                <a:extLst>
                  <a:ext uri="{FF2B5EF4-FFF2-40B4-BE49-F238E27FC236}">
                    <a16:creationId xmlns:a16="http://schemas.microsoft.com/office/drawing/2014/main" id="{17A5B3C7-C96C-4095-94AF-ECFAE963EAA9}"/>
                  </a:ext>
                </a:extLst>
              </p:cNvPr>
              <p:cNvPicPr/>
              <p:nvPr/>
            </p:nvPicPr>
            <p:blipFill>
              <a:blip r:embed="rId14"/>
              <a:stretch>
                <a:fillRect/>
              </a:stretch>
            </p:blipFill>
            <p:spPr>
              <a:xfrm>
                <a:off x="1767720" y="5438587"/>
                <a:ext cx="7812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74" name="Freihand 73">
                <a:extLst>
                  <a:ext uri="{FF2B5EF4-FFF2-40B4-BE49-F238E27FC236}">
                    <a16:creationId xmlns:a16="http://schemas.microsoft.com/office/drawing/2014/main" id="{C8249169-E59D-4F25-8EE3-BFB065CF4ED1}"/>
                  </a:ext>
                </a:extLst>
              </p14:cNvPr>
              <p14:cNvContentPartPr/>
              <p14:nvPr/>
            </p14:nvContentPartPr>
            <p14:xfrm>
              <a:off x="1855560" y="5350027"/>
              <a:ext cx="13320" cy="29880"/>
            </p14:xfrm>
          </p:contentPart>
        </mc:Choice>
        <mc:Fallback>
          <p:pic>
            <p:nvPicPr>
              <p:cNvPr id="74" name="Freihand 73">
                <a:extLst>
                  <a:ext uri="{FF2B5EF4-FFF2-40B4-BE49-F238E27FC236}">
                    <a16:creationId xmlns:a16="http://schemas.microsoft.com/office/drawing/2014/main" id="{C8249169-E59D-4F25-8EE3-BFB065CF4ED1}"/>
                  </a:ext>
                </a:extLst>
              </p:cNvPr>
              <p:cNvPicPr/>
              <p:nvPr/>
            </p:nvPicPr>
            <p:blipFill>
              <a:blip r:embed="rId16"/>
              <a:stretch>
                <a:fillRect/>
              </a:stretch>
            </p:blipFill>
            <p:spPr>
              <a:xfrm>
                <a:off x="1851240" y="5345707"/>
                <a:ext cx="2196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76" name="Freihand 75">
                <a:extLst>
                  <a:ext uri="{FF2B5EF4-FFF2-40B4-BE49-F238E27FC236}">
                    <a16:creationId xmlns:a16="http://schemas.microsoft.com/office/drawing/2014/main" id="{0F7146F5-FAE0-4188-BB1E-8CB6F5D59E0A}"/>
                  </a:ext>
                </a:extLst>
              </p14:cNvPr>
              <p14:cNvContentPartPr/>
              <p14:nvPr/>
            </p14:nvContentPartPr>
            <p14:xfrm>
              <a:off x="831000" y="4588267"/>
              <a:ext cx="24120" cy="60120"/>
            </p14:xfrm>
          </p:contentPart>
        </mc:Choice>
        <mc:Fallback>
          <p:pic>
            <p:nvPicPr>
              <p:cNvPr id="76" name="Freihand 75">
                <a:extLst>
                  <a:ext uri="{FF2B5EF4-FFF2-40B4-BE49-F238E27FC236}">
                    <a16:creationId xmlns:a16="http://schemas.microsoft.com/office/drawing/2014/main" id="{0F7146F5-FAE0-4188-BB1E-8CB6F5D59E0A}"/>
                  </a:ext>
                </a:extLst>
              </p:cNvPr>
              <p:cNvPicPr/>
              <p:nvPr/>
            </p:nvPicPr>
            <p:blipFill>
              <a:blip r:embed="rId18"/>
              <a:stretch>
                <a:fillRect/>
              </a:stretch>
            </p:blipFill>
            <p:spPr>
              <a:xfrm>
                <a:off x="826680" y="4583947"/>
                <a:ext cx="3276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78" name="Freihand 77">
                <a:extLst>
                  <a:ext uri="{FF2B5EF4-FFF2-40B4-BE49-F238E27FC236}">
                    <a16:creationId xmlns:a16="http://schemas.microsoft.com/office/drawing/2014/main" id="{D8ABE896-8796-4B1D-9089-412DB73A9472}"/>
                  </a:ext>
                </a:extLst>
              </p14:cNvPr>
              <p14:cNvContentPartPr/>
              <p14:nvPr/>
            </p14:nvContentPartPr>
            <p14:xfrm>
              <a:off x="839813" y="4621387"/>
              <a:ext cx="1037880" cy="745560"/>
            </p14:xfrm>
          </p:contentPart>
        </mc:Choice>
        <mc:Fallback>
          <p:pic>
            <p:nvPicPr>
              <p:cNvPr id="78" name="Freihand 77">
                <a:extLst>
                  <a:ext uri="{FF2B5EF4-FFF2-40B4-BE49-F238E27FC236}">
                    <a16:creationId xmlns:a16="http://schemas.microsoft.com/office/drawing/2014/main" id="{D8ABE896-8796-4B1D-9089-412DB73A9472}"/>
                  </a:ext>
                </a:extLst>
              </p:cNvPr>
              <p:cNvPicPr/>
              <p:nvPr/>
            </p:nvPicPr>
            <p:blipFill>
              <a:blip r:embed="rId20"/>
              <a:stretch>
                <a:fillRect/>
              </a:stretch>
            </p:blipFill>
            <p:spPr>
              <a:xfrm>
                <a:off x="835493" y="4617067"/>
                <a:ext cx="1046520" cy="7542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80" name="Freihand 79">
                <a:extLst>
                  <a:ext uri="{FF2B5EF4-FFF2-40B4-BE49-F238E27FC236}">
                    <a16:creationId xmlns:a16="http://schemas.microsoft.com/office/drawing/2014/main" id="{4878356F-6190-41BB-BD6F-2D102FA29C8E}"/>
                  </a:ext>
                </a:extLst>
              </p14:cNvPr>
              <p14:cNvContentPartPr/>
              <p14:nvPr/>
            </p14:nvContentPartPr>
            <p14:xfrm>
              <a:off x="4470960" y="5281627"/>
              <a:ext cx="35280" cy="178560"/>
            </p14:xfrm>
          </p:contentPart>
        </mc:Choice>
        <mc:Fallback>
          <p:pic>
            <p:nvPicPr>
              <p:cNvPr id="80" name="Freihand 79">
                <a:extLst>
                  <a:ext uri="{FF2B5EF4-FFF2-40B4-BE49-F238E27FC236}">
                    <a16:creationId xmlns:a16="http://schemas.microsoft.com/office/drawing/2014/main" id="{4878356F-6190-41BB-BD6F-2D102FA29C8E}"/>
                  </a:ext>
                </a:extLst>
              </p:cNvPr>
              <p:cNvPicPr/>
              <p:nvPr/>
            </p:nvPicPr>
            <p:blipFill>
              <a:blip r:embed="rId22"/>
              <a:stretch>
                <a:fillRect/>
              </a:stretch>
            </p:blipFill>
            <p:spPr>
              <a:xfrm>
                <a:off x="4466640" y="5277307"/>
                <a:ext cx="43920" cy="187200"/>
              </a:xfrm>
              <a:prstGeom prst="rect">
                <a:avLst/>
              </a:prstGeom>
            </p:spPr>
          </p:pic>
        </mc:Fallback>
      </mc:AlternateContent>
      <p:grpSp>
        <p:nvGrpSpPr>
          <p:cNvPr id="85" name="Gruppieren 84">
            <a:extLst>
              <a:ext uri="{FF2B5EF4-FFF2-40B4-BE49-F238E27FC236}">
                <a16:creationId xmlns:a16="http://schemas.microsoft.com/office/drawing/2014/main" id="{BFFDD004-9725-4B86-B650-7897BC13F14B}"/>
              </a:ext>
            </a:extLst>
          </p:cNvPr>
          <p:cNvGrpSpPr/>
          <p:nvPr/>
        </p:nvGrpSpPr>
        <p:grpSpPr>
          <a:xfrm>
            <a:off x="782400" y="3931267"/>
            <a:ext cx="3710520" cy="1452960"/>
            <a:chOff x="782400" y="3931267"/>
            <a:chExt cx="3710520" cy="1452960"/>
          </a:xfrm>
        </p:grpSpPr>
        <mc:AlternateContent xmlns:mc="http://schemas.openxmlformats.org/markup-compatibility/2006">
          <mc:Choice xmlns:p14="http://schemas.microsoft.com/office/powerpoint/2010/main" Requires="p14">
            <p:contentPart p14:bwMode="auto" r:id="rId23">
              <p14:nvContentPartPr>
                <p14:cNvPr id="81" name="Freihand 80">
                  <a:extLst>
                    <a:ext uri="{FF2B5EF4-FFF2-40B4-BE49-F238E27FC236}">
                      <a16:creationId xmlns:a16="http://schemas.microsoft.com/office/drawing/2014/main" id="{5E4015F9-09BF-4A03-AF8E-7BE3C6B5F36E}"/>
                    </a:ext>
                  </a:extLst>
                </p14:cNvPr>
                <p14:cNvContentPartPr/>
                <p14:nvPr/>
              </p14:nvContentPartPr>
              <p14:xfrm>
                <a:off x="782400" y="3934147"/>
                <a:ext cx="147240" cy="24840"/>
              </p14:xfrm>
            </p:contentPart>
          </mc:Choice>
          <mc:Fallback>
            <p:pic>
              <p:nvPicPr>
                <p:cNvPr id="81" name="Freihand 80">
                  <a:extLst>
                    <a:ext uri="{FF2B5EF4-FFF2-40B4-BE49-F238E27FC236}">
                      <a16:creationId xmlns:a16="http://schemas.microsoft.com/office/drawing/2014/main" id="{5E4015F9-09BF-4A03-AF8E-7BE3C6B5F36E}"/>
                    </a:ext>
                  </a:extLst>
                </p:cNvPr>
                <p:cNvPicPr/>
                <p:nvPr/>
              </p:nvPicPr>
              <p:blipFill>
                <a:blip r:embed="rId24"/>
                <a:stretch>
                  <a:fillRect/>
                </a:stretch>
              </p:blipFill>
              <p:spPr>
                <a:xfrm>
                  <a:off x="778080" y="3929827"/>
                  <a:ext cx="1558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82" name="Freihand 81">
                  <a:extLst>
                    <a:ext uri="{FF2B5EF4-FFF2-40B4-BE49-F238E27FC236}">
                      <a16:creationId xmlns:a16="http://schemas.microsoft.com/office/drawing/2014/main" id="{1D3AD728-BC9B-41AF-A908-35A69E6F162E}"/>
                    </a:ext>
                  </a:extLst>
                </p14:cNvPr>
                <p14:cNvContentPartPr/>
                <p14:nvPr/>
              </p14:nvContentPartPr>
              <p14:xfrm>
                <a:off x="920640" y="3947827"/>
                <a:ext cx="33120" cy="17280"/>
              </p14:xfrm>
            </p:contentPart>
          </mc:Choice>
          <mc:Fallback>
            <p:pic>
              <p:nvPicPr>
                <p:cNvPr id="82" name="Freihand 81">
                  <a:extLst>
                    <a:ext uri="{FF2B5EF4-FFF2-40B4-BE49-F238E27FC236}">
                      <a16:creationId xmlns:a16="http://schemas.microsoft.com/office/drawing/2014/main" id="{1D3AD728-BC9B-41AF-A908-35A69E6F162E}"/>
                    </a:ext>
                  </a:extLst>
                </p:cNvPr>
                <p:cNvPicPr/>
                <p:nvPr/>
              </p:nvPicPr>
              <p:blipFill>
                <a:blip r:embed="rId26"/>
                <a:stretch>
                  <a:fillRect/>
                </a:stretch>
              </p:blipFill>
              <p:spPr>
                <a:xfrm>
                  <a:off x="916320" y="3943507"/>
                  <a:ext cx="4176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83" name="Freihand 82">
                  <a:extLst>
                    <a:ext uri="{FF2B5EF4-FFF2-40B4-BE49-F238E27FC236}">
                      <a16:creationId xmlns:a16="http://schemas.microsoft.com/office/drawing/2014/main" id="{A9D208F6-7A2A-4F3F-A08D-C914B26616F4}"/>
                    </a:ext>
                  </a:extLst>
                </p14:cNvPr>
                <p14:cNvContentPartPr/>
                <p14:nvPr/>
              </p14:nvContentPartPr>
              <p14:xfrm>
                <a:off x="859080" y="3931267"/>
                <a:ext cx="101160" cy="60840"/>
              </p14:xfrm>
            </p:contentPart>
          </mc:Choice>
          <mc:Fallback>
            <p:pic>
              <p:nvPicPr>
                <p:cNvPr id="83" name="Freihand 82">
                  <a:extLst>
                    <a:ext uri="{FF2B5EF4-FFF2-40B4-BE49-F238E27FC236}">
                      <a16:creationId xmlns:a16="http://schemas.microsoft.com/office/drawing/2014/main" id="{A9D208F6-7A2A-4F3F-A08D-C914B26616F4}"/>
                    </a:ext>
                  </a:extLst>
                </p:cNvPr>
                <p:cNvPicPr/>
                <p:nvPr/>
              </p:nvPicPr>
              <p:blipFill>
                <a:blip r:embed="rId28"/>
                <a:stretch>
                  <a:fillRect/>
                </a:stretch>
              </p:blipFill>
              <p:spPr>
                <a:xfrm>
                  <a:off x="854760" y="3926947"/>
                  <a:ext cx="1098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84" name="Freihand 83">
                  <a:extLst>
                    <a:ext uri="{FF2B5EF4-FFF2-40B4-BE49-F238E27FC236}">
                      <a16:creationId xmlns:a16="http://schemas.microsoft.com/office/drawing/2014/main" id="{E7DEE6FD-3BCF-405E-B4DA-9575CBEEE19B}"/>
                    </a:ext>
                  </a:extLst>
                </p14:cNvPr>
                <p14:cNvContentPartPr/>
                <p14:nvPr/>
              </p14:nvContentPartPr>
              <p14:xfrm>
                <a:off x="856920" y="3946387"/>
                <a:ext cx="3636000" cy="1437840"/>
              </p14:xfrm>
            </p:contentPart>
          </mc:Choice>
          <mc:Fallback>
            <p:pic>
              <p:nvPicPr>
                <p:cNvPr id="84" name="Freihand 83">
                  <a:extLst>
                    <a:ext uri="{FF2B5EF4-FFF2-40B4-BE49-F238E27FC236}">
                      <a16:creationId xmlns:a16="http://schemas.microsoft.com/office/drawing/2014/main" id="{E7DEE6FD-3BCF-405E-B4DA-9575CBEEE19B}"/>
                    </a:ext>
                  </a:extLst>
                </p:cNvPr>
                <p:cNvPicPr/>
                <p:nvPr/>
              </p:nvPicPr>
              <p:blipFill>
                <a:blip r:embed="rId30"/>
                <a:stretch>
                  <a:fillRect/>
                </a:stretch>
              </p:blipFill>
              <p:spPr>
                <a:xfrm>
                  <a:off x="852600" y="3942067"/>
                  <a:ext cx="3644640" cy="1446480"/>
                </a:xfrm>
                <a:prstGeom prst="rect">
                  <a:avLst/>
                </a:prstGeom>
              </p:spPr>
            </p:pic>
          </mc:Fallback>
        </mc:AlternateContent>
      </p:grpSp>
      <p:grpSp>
        <p:nvGrpSpPr>
          <p:cNvPr id="99" name="Gruppieren 98">
            <a:extLst>
              <a:ext uri="{FF2B5EF4-FFF2-40B4-BE49-F238E27FC236}">
                <a16:creationId xmlns:a16="http://schemas.microsoft.com/office/drawing/2014/main" id="{DB45D184-6D28-4714-96D8-27C51A70674A}"/>
              </a:ext>
            </a:extLst>
          </p:cNvPr>
          <p:cNvGrpSpPr/>
          <p:nvPr/>
        </p:nvGrpSpPr>
        <p:grpSpPr>
          <a:xfrm>
            <a:off x="5160" y="403627"/>
            <a:ext cx="783360" cy="262080"/>
            <a:chOff x="5160" y="403627"/>
            <a:chExt cx="783360" cy="262080"/>
          </a:xfrm>
        </p:grpSpPr>
        <mc:AlternateContent xmlns:mc="http://schemas.openxmlformats.org/markup-compatibility/2006">
          <mc:Choice xmlns:p14="http://schemas.microsoft.com/office/powerpoint/2010/main" Requires="p14">
            <p:contentPart p14:bwMode="auto" r:id="rId31">
              <p14:nvContentPartPr>
                <p14:cNvPr id="86" name="Freihand 85">
                  <a:extLst>
                    <a:ext uri="{FF2B5EF4-FFF2-40B4-BE49-F238E27FC236}">
                      <a16:creationId xmlns:a16="http://schemas.microsoft.com/office/drawing/2014/main" id="{25A49E1A-B790-42F7-A9A2-2AEE3125F33F}"/>
                    </a:ext>
                  </a:extLst>
                </p14:cNvPr>
                <p14:cNvContentPartPr/>
                <p14:nvPr/>
              </p14:nvContentPartPr>
              <p14:xfrm>
                <a:off x="81120" y="462307"/>
                <a:ext cx="13320" cy="107640"/>
              </p14:xfrm>
            </p:contentPart>
          </mc:Choice>
          <mc:Fallback>
            <p:pic>
              <p:nvPicPr>
                <p:cNvPr id="86" name="Freihand 85">
                  <a:extLst>
                    <a:ext uri="{FF2B5EF4-FFF2-40B4-BE49-F238E27FC236}">
                      <a16:creationId xmlns:a16="http://schemas.microsoft.com/office/drawing/2014/main" id="{25A49E1A-B790-42F7-A9A2-2AEE3125F33F}"/>
                    </a:ext>
                  </a:extLst>
                </p:cNvPr>
                <p:cNvPicPr/>
                <p:nvPr/>
              </p:nvPicPr>
              <p:blipFill>
                <a:blip r:embed="rId32"/>
                <a:stretch>
                  <a:fillRect/>
                </a:stretch>
              </p:blipFill>
              <p:spPr>
                <a:xfrm>
                  <a:off x="76800" y="457987"/>
                  <a:ext cx="2196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87" name="Freihand 86">
                  <a:extLst>
                    <a:ext uri="{FF2B5EF4-FFF2-40B4-BE49-F238E27FC236}">
                      <a16:creationId xmlns:a16="http://schemas.microsoft.com/office/drawing/2014/main" id="{35225C47-1ED3-4F41-8192-B640F8FBAB76}"/>
                    </a:ext>
                  </a:extLst>
                </p14:cNvPr>
                <p14:cNvContentPartPr/>
                <p14:nvPr/>
              </p14:nvContentPartPr>
              <p14:xfrm>
                <a:off x="5160" y="428467"/>
                <a:ext cx="168480" cy="28440"/>
              </p14:xfrm>
            </p:contentPart>
          </mc:Choice>
          <mc:Fallback>
            <p:pic>
              <p:nvPicPr>
                <p:cNvPr id="87" name="Freihand 86">
                  <a:extLst>
                    <a:ext uri="{FF2B5EF4-FFF2-40B4-BE49-F238E27FC236}">
                      <a16:creationId xmlns:a16="http://schemas.microsoft.com/office/drawing/2014/main" id="{35225C47-1ED3-4F41-8192-B640F8FBAB76}"/>
                    </a:ext>
                  </a:extLst>
                </p:cNvPr>
                <p:cNvPicPr/>
                <p:nvPr/>
              </p:nvPicPr>
              <p:blipFill>
                <a:blip r:embed="rId34"/>
                <a:stretch>
                  <a:fillRect/>
                </a:stretch>
              </p:blipFill>
              <p:spPr>
                <a:xfrm>
                  <a:off x="840" y="424147"/>
                  <a:ext cx="177120" cy="3708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89" name="Freihand 88">
                  <a:extLst>
                    <a:ext uri="{FF2B5EF4-FFF2-40B4-BE49-F238E27FC236}">
                      <a16:creationId xmlns:a16="http://schemas.microsoft.com/office/drawing/2014/main" id="{E2FAEB01-2062-4DB1-8150-85979A7CE472}"/>
                    </a:ext>
                  </a:extLst>
                </p14:cNvPr>
                <p14:cNvContentPartPr/>
                <p14:nvPr/>
              </p14:nvContentPartPr>
              <p14:xfrm>
                <a:off x="183360" y="505147"/>
                <a:ext cx="67320" cy="11520"/>
              </p14:xfrm>
            </p:contentPart>
          </mc:Choice>
          <mc:Fallback>
            <p:pic>
              <p:nvPicPr>
                <p:cNvPr id="89" name="Freihand 88">
                  <a:extLst>
                    <a:ext uri="{FF2B5EF4-FFF2-40B4-BE49-F238E27FC236}">
                      <a16:creationId xmlns:a16="http://schemas.microsoft.com/office/drawing/2014/main" id="{E2FAEB01-2062-4DB1-8150-85979A7CE472}"/>
                    </a:ext>
                  </a:extLst>
                </p:cNvPr>
                <p:cNvPicPr/>
                <p:nvPr/>
              </p:nvPicPr>
              <p:blipFill>
                <a:blip r:embed="rId36"/>
                <a:stretch>
                  <a:fillRect/>
                </a:stretch>
              </p:blipFill>
              <p:spPr>
                <a:xfrm>
                  <a:off x="179040" y="500827"/>
                  <a:ext cx="7596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90" name="Freihand 89">
                  <a:extLst>
                    <a:ext uri="{FF2B5EF4-FFF2-40B4-BE49-F238E27FC236}">
                      <a16:creationId xmlns:a16="http://schemas.microsoft.com/office/drawing/2014/main" id="{DF2FFA3F-43D9-4E11-B39A-EC9059A72B32}"/>
                    </a:ext>
                  </a:extLst>
                </p14:cNvPr>
                <p14:cNvContentPartPr/>
                <p14:nvPr/>
              </p14:nvContentPartPr>
              <p14:xfrm>
                <a:off x="305760" y="441787"/>
                <a:ext cx="360" cy="360"/>
              </p14:xfrm>
            </p:contentPart>
          </mc:Choice>
          <mc:Fallback>
            <p:pic>
              <p:nvPicPr>
                <p:cNvPr id="90" name="Freihand 89">
                  <a:extLst>
                    <a:ext uri="{FF2B5EF4-FFF2-40B4-BE49-F238E27FC236}">
                      <a16:creationId xmlns:a16="http://schemas.microsoft.com/office/drawing/2014/main" id="{DF2FFA3F-43D9-4E11-B39A-EC9059A72B32}"/>
                    </a:ext>
                  </a:extLst>
                </p:cNvPr>
                <p:cNvPicPr/>
                <p:nvPr/>
              </p:nvPicPr>
              <p:blipFill>
                <a:blip r:embed="rId38"/>
                <a:stretch>
                  <a:fillRect/>
                </a:stretch>
              </p:blipFill>
              <p:spPr>
                <a:xfrm>
                  <a:off x="301440" y="437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91" name="Freihand 90">
                  <a:extLst>
                    <a:ext uri="{FF2B5EF4-FFF2-40B4-BE49-F238E27FC236}">
                      <a16:creationId xmlns:a16="http://schemas.microsoft.com/office/drawing/2014/main" id="{E35970FC-7E9F-438B-A458-BC960BD4D639}"/>
                    </a:ext>
                  </a:extLst>
                </p14:cNvPr>
                <p14:cNvContentPartPr/>
                <p14:nvPr/>
              </p14:nvContentPartPr>
              <p14:xfrm>
                <a:off x="305760" y="437107"/>
                <a:ext cx="12960" cy="112680"/>
              </p14:xfrm>
            </p:contentPart>
          </mc:Choice>
          <mc:Fallback>
            <p:pic>
              <p:nvPicPr>
                <p:cNvPr id="91" name="Freihand 90">
                  <a:extLst>
                    <a:ext uri="{FF2B5EF4-FFF2-40B4-BE49-F238E27FC236}">
                      <a16:creationId xmlns:a16="http://schemas.microsoft.com/office/drawing/2014/main" id="{E35970FC-7E9F-438B-A458-BC960BD4D639}"/>
                    </a:ext>
                  </a:extLst>
                </p:cNvPr>
                <p:cNvPicPr/>
                <p:nvPr/>
              </p:nvPicPr>
              <p:blipFill>
                <a:blip r:embed="rId40"/>
                <a:stretch>
                  <a:fillRect/>
                </a:stretch>
              </p:blipFill>
              <p:spPr>
                <a:xfrm>
                  <a:off x="301440" y="432787"/>
                  <a:ext cx="2160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92" name="Freihand 91">
                  <a:extLst>
                    <a:ext uri="{FF2B5EF4-FFF2-40B4-BE49-F238E27FC236}">
                      <a16:creationId xmlns:a16="http://schemas.microsoft.com/office/drawing/2014/main" id="{F6BBE4D3-507F-40D4-9931-04518C0C96B2}"/>
                    </a:ext>
                  </a:extLst>
                </p14:cNvPr>
                <p14:cNvContentPartPr/>
                <p14:nvPr/>
              </p14:nvContentPartPr>
              <p14:xfrm>
                <a:off x="248520" y="435307"/>
                <a:ext cx="122400" cy="13320"/>
              </p14:xfrm>
            </p:contentPart>
          </mc:Choice>
          <mc:Fallback>
            <p:pic>
              <p:nvPicPr>
                <p:cNvPr id="92" name="Freihand 91">
                  <a:extLst>
                    <a:ext uri="{FF2B5EF4-FFF2-40B4-BE49-F238E27FC236}">
                      <a16:creationId xmlns:a16="http://schemas.microsoft.com/office/drawing/2014/main" id="{F6BBE4D3-507F-40D4-9931-04518C0C96B2}"/>
                    </a:ext>
                  </a:extLst>
                </p:cNvPr>
                <p:cNvPicPr/>
                <p:nvPr/>
              </p:nvPicPr>
              <p:blipFill>
                <a:blip r:embed="rId42"/>
                <a:stretch>
                  <a:fillRect/>
                </a:stretch>
              </p:blipFill>
              <p:spPr>
                <a:xfrm>
                  <a:off x="244200" y="430987"/>
                  <a:ext cx="13104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93" name="Freihand 92">
                  <a:extLst>
                    <a:ext uri="{FF2B5EF4-FFF2-40B4-BE49-F238E27FC236}">
                      <a16:creationId xmlns:a16="http://schemas.microsoft.com/office/drawing/2014/main" id="{F91BE07B-4712-41C1-AD61-0BF87CDE46F7}"/>
                    </a:ext>
                  </a:extLst>
                </p14:cNvPr>
                <p14:cNvContentPartPr/>
                <p14:nvPr/>
              </p14:nvContentPartPr>
              <p14:xfrm>
                <a:off x="248160" y="493987"/>
                <a:ext cx="108360" cy="16200"/>
              </p14:xfrm>
            </p:contentPart>
          </mc:Choice>
          <mc:Fallback>
            <p:pic>
              <p:nvPicPr>
                <p:cNvPr id="93" name="Freihand 92">
                  <a:extLst>
                    <a:ext uri="{FF2B5EF4-FFF2-40B4-BE49-F238E27FC236}">
                      <a16:creationId xmlns:a16="http://schemas.microsoft.com/office/drawing/2014/main" id="{F91BE07B-4712-41C1-AD61-0BF87CDE46F7}"/>
                    </a:ext>
                  </a:extLst>
                </p:cNvPr>
                <p:cNvPicPr/>
                <p:nvPr/>
              </p:nvPicPr>
              <p:blipFill>
                <a:blip r:embed="rId44"/>
                <a:stretch>
                  <a:fillRect/>
                </a:stretch>
              </p:blipFill>
              <p:spPr>
                <a:xfrm>
                  <a:off x="243840" y="489667"/>
                  <a:ext cx="11700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94" name="Freihand 93">
                  <a:extLst>
                    <a:ext uri="{FF2B5EF4-FFF2-40B4-BE49-F238E27FC236}">
                      <a16:creationId xmlns:a16="http://schemas.microsoft.com/office/drawing/2014/main" id="{7016E559-1F12-4052-9F8F-3A121E67BB63}"/>
                    </a:ext>
                  </a:extLst>
                </p14:cNvPr>
                <p14:cNvContentPartPr/>
                <p14:nvPr/>
              </p14:nvContentPartPr>
              <p14:xfrm>
                <a:off x="368760" y="472027"/>
                <a:ext cx="173160" cy="86760"/>
              </p14:xfrm>
            </p:contentPart>
          </mc:Choice>
          <mc:Fallback>
            <p:pic>
              <p:nvPicPr>
                <p:cNvPr id="94" name="Freihand 93">
                  <a:extLst>
                    <a:ext uri="{FF2B5EF4-FFF2-40B4-BE49-F238E27FC236}">
                      <a16:creationId xmlns:a16="http://schemas.microsoft.com/office/drawing/2014/main" id="{7016E559-1F12-4052-9F8F-3A121E67BB63}"/>
                    </a:ext>
                  </a:extLst>
                </p:cNvPr>
                <p:cNvPicPr/>
                <p:nvPr/>
              </p:nvPicPr>
              <p:blipFill>
                <a:blip r:embed="rId46"/>
                <a:stretch>
                  <a:fillRect/>
                </a:stretch>
              </p:blipFill>
              <p:spPr>
                <a:xfrm>
                  <a:off x="364440" y="467707"/>
                  <a:ext cx="18180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95" name="Freihand 94">
                  <a:extLst>
                    <a:ext uri="{FF2B5EF4-FFF2-40B4-BE49-F238E27FC236}">
                      <a16:creationId xmlns:a16="http://schemas.microsoft.com/office/drawing/2014/main" id="{FA88EE1C-D44C-4D05-9205-1962E6E1EBF0}"/>
                    </a:ext>
                  </a:extLst>
                </p14:cNvPr>
                <p14:cNvContentPartPr/>
                <p14:nvPr/>
              </p14:nvContentPartPr>
              <p14:xfrm>
                <a:off x="545880" y="403627"/>
                <a:ext cx="90000" cy="124200"/>
              </p14:xfrm>
            </p:contentPart>
          </mc:Choice>
          <mc:Fallback>
            <p:pic>
              <p:nvPicPr>
                <p:cNvPr id="95" name="Freihand 94">
                  <a:extLst>
                    <a:ext uri="{FF2B5EF4-FFF2-40B4-BE49-F238E27FC236}">
                      <a16:creationId xmlns:a16="http://schemas.microsoft.com/office/drawing/2014/main" id="{FA88EE1C-D44C-4D05-9205-1962E6E1EBF0}"/>
                    </a:ext>
                  </a:extLst>
                </p:cNvPr>
                <p:cNvPicPr/>
                <p:nvPr/>
              </p:nvPicPr>
              <p:blipFill>
                <a:blip r:embed="rId48"/>
                <a:stretch>
                  <a:fillRect/>
                </a:stretch>
              </p:blipFill>
              <p:spPr>
                <a:xfrm>
                  <a:off x="541560" y="399307"/>
                  <a:ext cx="9864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96" name="Freihand 95">
                  <a:extLst>
                    <a:ext uri="{FF2B5EF4-FFF2-40B4-BE49-F238E27FC236}">
                      <a16:creationId xmlns:a16="http://schemas.microsoft.com/office/drawing/2014/main" id="{05307515-6206-4ACB-B3FA-C1F38FF579FD}"/>
                    </a:ext>
                  </a:extLst>
                </p14:cNvPr>
                <p14:cNvContentPartPr/>
                <p14:nvPr/>
              </p14:nvContentPartPr>
              <p14:xfrm>
                <a:off x="625440" y="462667"/>
                <a:ext cx="39960" cy="31680"/>
              </p14:xfrm>
            </p:contentPart>
          </mc:Choice>
          <mc:Fallback>
            <p:pic>
              <p:nvPicPr>
                <p:cNvPr id="96" name="Freihand 95">
                  <a:extLst>
                    <a:ext uri="{FF2B5EF4-FFF2-40B4-BE49-F238E27FC236}">
                      <a16:creationId xmlns:a16="http://schemas.microsoft.com/office/drawing/2014/main" id="{05307515-6206-4ACB-B3FA-C1F38FF579FD}"/>
                    </a:ext>
                  </a:extLst>
                </p:cNvPr>
                <p:cNvPicPr/>
                <p:nvPr/>
              </p:nvPicPr>
              <p:blipFill>
                <a:blip r:embed="rId50"/>
                <a:stretch>
                  <a:fillRect/>
                </a:stretch>
              </p:blipFill>
              <p:spPr>
                <a:xfrm>
                  <a:off x="621120" y="458347"/>
                  <a:ext cx="4860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97" name="Freihand 96">
                  <a:extLst>
                    <a:ext uri="{FF2B5EF4-FFF2-40B4-BE49-F238E27FC236}">
                      <a16:creationId xmlns:a16="http://schemas.microsoft.com/office/drawing/2014/main" id="{CDA951EE-E9A3-4DE0-9853-95ED384DA9E1}"/>
                    </a:ext>
                  </a:extLst>
                </p14:cNvPr>
                <p14:cNvContentPartPr/>
                <p14:nvPr/>
              </p14:nvContentPartPr>
              <p14:xfrm>
                <a:off x="647400" y="460147"/>
                <a:ext cx="39240" cy="27000"/>
              </p14:xfrm>
            </p:contentPart>
          </mc:Choice>
          <mc:Fallback>
            <p:pic>
              <p:nvPicPr>
                <p:cNvPr id="97" name="Freihand 96">
                  <a:extLst>
                    <a:ext uri="{FF2B5EF4-FFF2-40B4-BE49-F238E27FC236}">
                      <a16:creationId xmlns:a16="http://schemas.microsoft.com/office/drawing/2014/main" id="{CDA951EE-E9A3-4DE0-9853-95ED384DA9E1}"/>
                    </a:ext>
                  </a:extLst>
                </p:cNvPr>
                <p:cNvPicPr/>
                <p:nvPr/>
              </p:nvPicPr>
              <p:blipFill>
                <a:blip r:embed="rId52"/>
                <a:stretch>
                  <a:fillRect/>
                </a:stretch>
              </p:blipFill>
              <p:spPr>
                <a:xfrm>
                  <a:off x="643080" y="455827"/>
                  <a:ext cx="4788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98" name="Freihand 97">
                  <a:extLst>
                    <a:ext uri="{FF2B5EF4-FFF2-40B4-BE49-F238E27FC236}">
                      <a16:creationId xmlns:a16="http://schemas.microsoft.com/office/drawing/2014/main" id="{985F4EEC-036F-4982-BB00-A41132B325A4}"/>
                    </a:ext>
                  </a:extLst>
                </p14:cNvPr>
                <p14:cNvContentPartPr/>
                <p14:nvPr/>
              </p14:nvContentPartPr>
              <p14:xfrm>
                <a:off x="589440" y="461227"/>
                <a:ext cx="199080" cy="204480"/>
              </p14:xfrm>
            </p:contentPart>
          </mc:Choice>
          <mc:Fallback>
            <p:pic>
              <p:nvPicPr>
                <p:cNvPr id="98" name="Freihand 97">
                  <a:extLst>
                    <a:ext uri="{FF2B5EF4-FFF2-40B4-BE49-F238E27FC236}">
                      <a16:creationId xmlns:a16="http://schemas.microsoft.com/office/drawing/2014/main" id="{985F4EEC-036F-4982-BB00-A41132B325A4}"/>
                    </a:ext>
                  </a:extLst>
                </p:cNvPr>
                <p:cNvPicPr/>
                <p:nvPr/>
              </p:nvPicPr>
              <p:blipFill>
                <a:blip r:embed="rId54"/>
                <a:stretch>
                  <a:fillRect/>
                </a:stretch>
              </p:blipFill>
              <p:spPr>
                <a:xfrm>
                  <a:off x="585120" y="456907"/>
                  <a:ext cx="207720" cy="213120"/>
                </a:xfrm>
                <a:prstGeom prst="rect">
                  <a:avLst/>
                </a:prstGeom>
              </p:spPr>
            </p:pic>
          </mc:Fallback>
        </mc:AlternateContent>
      </p:grpSp>
      <p:grpSp>
        <p:nvGrpSpPr>
          <p:cNvPr id="103" name="Gruppieren 102">
            <a:extLst>
              <a:ext uri="{FF2B5EF4-FFF2-40B4-BE49-F238E27FC236}">
                <a16:creationId xmlns:a16="http://schemas.microsoft.com/office/drawing/2014/main" id="{0AEC3212-54B9-445E-BA2F-A7D67ED7468E}"/>
              </a:ext>
            </a:extLst>
          </p:cNvPr>
          <p:cNvGrpSpPr/>
          <p:nvPr/>
        </p:nvGrpSpPr>
        <p:grpSpPr>
          <a:xfrm>
            <a:off x="12360" y="70627"/>
            <a:ext cx="914400" cy="151200"/>
            <a:chOff x="12360" y="70627"/>
            <a:chExt cx="914400" cy="151200"/>
          </a:xfrm>
        </p:grpSpPr>
        <mc:AlternateContent xmlns:mc="http://schemas.openxmlformats.org/markup-compatibility/2006">
          <mc:Choice xmlns:p14="http://schemas.microsoft.com/office/powerpoint/2010/main" Requires="p14">
            <p:contentPart p14:bwMode="auto" r:id="rId55">
              <p14:nvContentPartPr>
                <p14:cNvPr id="55" name="Freihand 54">
                  <a:extLst>
                    <a:ext uri="{FF2B5EF4-FFF2-40B4-BE49-F238E27FC236}">
                      <a16:creationId xmlns:a16="http://schemas.microsoft.com/office/drawing/2014/main" id="{B954F65E-E418-41C1-83DF-7CD83A250609}"/>
                    </a:ext>
                  </a:extLst>
                </p14:cNvPr>
                <p14:cNvContentPartPr/>
                <p14:nvPr/>
              </p14:nvContentPartPr>
              <p14:xfrm>
                <a:off x="244200" y="105907"/>
                <a:ext cx="6840" cy="108000"/>
              </p14:xfrm>
            </p:contentPart>
          </mc:Choice>
          <mc:Fallback>
            <p:pic>
              <p:nvPicPr>
                <p:cNvPr id="55" name="Freihand 54">
                  <a:extLst>
                    <a:ext uri="{FF2B5EF4-FFF2-40B4-BE49-F238E27FC236}">
                      <a16:creationId xmlns:a16="http://schemas.microsoft.com/office/drawing/2014/main" id="{B954F65E-E418-41C1-83DF-7CD83A250609}"/>
                    </a:ext>
                  </a:extLst>
                </p:cNvPr>
                <p:cNvPicPr/>
                <p:nvPr/>
              </p:nvPicPr>
              <p:blipFill>
                <a:blip r:embed="rId56"/>
                <a:stretch>
                  <a:fillRect/>
                </a:stretch>
              </p:blipFill>
              <p:spPr>
                <a:xfrm>
                  <a:off x="239880" y="101587"/>
                  <a:ext cx="1548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56" name="Freihand 55">
                  <a:extLst>
                    <a:ext uri="{FF2B5EF4-FFF2-40B4-BE49-F238E27FC236}">
                      <a16:creationId xmlns:a16="http://schemas.microsoft.com/office/drawing/2014/main" id="{FB52BC84-F42D-4DB9-BE08-973947DA2511}"/>
                    </a:ext>
                  </a:extLst>
                </p14:cNvPr>
                <p14:cNvContentPartPr/>
                <p14:nvPr/>
              </p14:nvContentPartPr>
              <p14:xfrm>
                <a:off x="180840" y="70627"/>
                <a:ext cx="134640" cy="135720"/>
              </p14:xfrm>
            </p:contentPart>
          </mc:Choice>
          <mc:Fallback>
            <p:pic>
              <p:nvPicPr>
                <p:cNvPr id="56" name="Freihand 55">
                  <a:extLst>
                    <a:ext uri="{FF2B5EF4-FFF2-40B4-BE49-F238E27FC236}">
                      <a16:creationId xmlns:a16="http://schemas.microsoft.com/office/drawing/2014/main" id="{FB52BC84-F42D-4DB9-BE08-973947DA2511}"/>
                    </a:ext>
                  </a:extLst>
                </p:cNvPr>
                <p:cNvPicPr/>
                <p:nvPr/>
              </p:nvPicPr>
              <p:blipFill>
                <a:blip r:embed="rId58"/>
                <a:stretch>
                  <a:fillRect/>
                </a:stretch>
              </p:blipFill>
              <p:spPr>
                <a:xfrm>
                  <a:off x="176520" y="66307"/>
                  <a:ext cx="14328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7" name="Freihand 56">
                  <a:extLst>
                    <a:ext uri="{FF2B5EF4-FFF2-40B4-BE49-F238E27FC236}">
                      <a16:creationId xmlns:a16="http://schemas.microsoft.com/office/drawing/2014/main" id="{66DEA195-9183-4F37-ADEA-A3E11E670307}"/>
                    </a:ext>
                  </a:extLst>
                </p14:cNvPr>
                <p14:cNvContentPartPr/>
                <p14:nvPr/>
              </p14:nvContentPartPr>
              <p14:xfrm>
                <a:off x="306120" y="158107"/>
                <a:ext cx="78120" cy="52200"/>
              </p14:xfrm>
            </p:contentPart>
          </mc:Choice>
          <mc:Fallback>
            <p:pic>
              <p:nvPicPr>
                <p:cNvPr id="57" name="Freihand 56">
                  <a:extLst>
                    <a:ext uri="{FF2B5EF4-FFF2-40B4-BE49-F238E27FC236}">
                      <a16:creationId xmlns:a16="http://schemas.microsoft.com/office/drawing/2014/main" id="{66DEA195-9183-4F37-ADEA-A3E11E670307}"/>
                    </a:ext>
                  </a:extLst>
                </p:cNvPr>
                <p:cNvPicPr/>
                <p:nvPr/>
              </p:nvPicPr>
              <p:blipFill>
                <a:blip r:embed="rId60"/>
                <a:stretch>
                  <a:fillRect/>
                </a:stretch>
              </p:blipFill>
              <p:spPr>
                <a:xfrm>
                  <a:off x="301800" y="153787"/>
                  <a:ext cx="867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58" name="Freihand 57">
                  <a:extLst>
                    <a:ext uri="{FF2B5EF4-FFF2-40B4-BE49-F238E27FC236}">
                      <a16:creationId xmlns:a16="http://schemas.microsoft.com/office/drawing/2014/main" id="{40C1CAAC-5688-4BC3-8AEC-4BAB6F862972}"/>
                    </a:ext>
                  </a:extLst>
                </p14:cNvPr>
                <p14:cNvContentPartPr/>
                <p14:nvPr/>
              </p14:nvContentPartPr>
              <p14:xfrm>
                <a:off x="381720" y="88987"/>
                <a:ext cx="86040" cy="130680"/>
              </p14:xfrm>
            </p:contentPart>
          </mc:Choice>
          <mc:Fallback>
            <p:pic>
              <p:nvPicPr>
                <p:cNvPr id="58" name="Freihand 57">
                  <a:extLst>
                    <a:ext uri="{FF2B5EF4-FFF2-40B4-BE49-F238E27FC236}">
                      <a16:creationId xmlns:a16="http://schemas.microsoft.com/office/drawing/2014/main" id="{40C1CAAC-5688-4BC3-8AEC-4BAB6F862972}"/>
                    </a:ext>
                  </a:extLst>
                </p:cNvPr>
                <p:cNvPicPr/>
                <p:nvPr/>
              </p:nvPicPr>
              <p:blipFill>
                <a:blip r:embed="rId62"/>
                <a:stretch>
                  <a:fillRect/>
                </a:stretch>
              </p:blipFill>
              <p:spPr>
                <a:xfrm>
                  <a:off x="377400" y="84667"/>
                  <a:ext cx="946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59" name="Freihand 58">
                  <a:extLst>
                    <a:ext uri="{FF2B5EF4-FFF2-40B4-BE49-F238E27FC236}">
                      <a16:creationId xmlns:a16="http://schemas.microsoft.com/office/drawing/2014/main" id="{5AA67C88-238C-4DAB-8A9B-3B98FA8FF0F3}"/>
                    </a:ext>
                  </a:extLst>
                </p14:cNvPr>
                <p14:cNvContentPartPr/>
                <p14:nvPr/>
              </p14:nvContentPartPr>
              <p14:xfrm>
                <a:off x="527520" y="149107"/>
                <a:ext cx="97920" cy="43560"/>
              </p14:xfrm>
            </p:contentPart>
          </mc:Choice>
          <mc:Fallback>
            <p:pic>
              <p:nvPicPr>
                <p:cNvPr id="59" name="Freihand 58">
                  <a:extLst>
                    <a:ext uri="{FF2B5EF4-FFF2-40B4-BE49-F238E27FC236}">
                      <a16:creationId xmlns:a16="http://schemas.microsoft.com/office/drawing/2014/main" id="{5AA67C88-238C-4DAB-8A9B-3B98FA8FF0F3}"/>
                    </a:ext>
                  </a:extLst>
                </p:cNvPr>
                <p:cNvPicPr/>
                <p:nvPr/>
              </p:nvPicPr>
              <p:blipFill>
                <a:blip r:embed="rId64"/>
                <a:stretch>
                  <a:fillRect/>
                </a:stretch>
              </p:blipFill>
              <p:spPr>
                <a:xfrm>
                  <a:off x="523200" y="144787"/>
                  <a:ext cx="10656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60" name="Freihand 59">
                  <a:extLst>
                    <a:ext uri="{FF2B5EF4-FFF2-40B4-BE49-F238E27FC236}">
                      <a16:creationId xmlns:a16="http://schemas.microsoft.com/office/drawing/2014/main" id="{254C41FA-EB2D-4348-BF8D-524065DF52C9}"/>
                    </a:ext>
                  </a:extLst>
                </p14:cNvPr>
                <p14:cNvContentPartPr/>
                <p14:nvPr/>
              </p14:nvContentPartPr>
              <p14:xfrm>
                <a:off x="609960" y="118147"/>
                <a:ext cx="24480" cy="5760"/>
              </p14:xfrm>
            </p:contentPart>
          </mc:Choice>
          <mc:Fallback>
            <p:pic>
              <p:nvPicPr>
                <p:cNvPr id="60" name="Freihand 59">
                  <a:extLst>
                    <a:ext uri="{FF2B5EF4-FFF2-40B4-BE49-F238E27FC236}">
                      <a16:creationId xmlns:a16="http://schemas.microsoft.com/office/drawing/2014/main" id="{254C41FA-EB2D-4348-BF8D-524065DF52C9}"/>
                    </a:ext>
                  </a:extLst>
                </p:cNvPr>
                <p:cNvPicPr/>
                <p:nvPr/>
              </p:nvPicPr>
              <p:blipFill>
                <a:blip r:embed="rId66"/>
                <a:stretch>
                  <a:fillRect/>
                </a:stretch>
              </p:blipFill>
              <p:spPr>
                <a:xfrm>
                  <a:off x="605640" y="113827"/>
                  <a:ext cx="3312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61" name="Freihand 60">
                  <a:extLst>
                    <a:ext uri="{FF2B5EF4-FFF2-40B4-BE49-F238E27FC236}">
                      <a16:creationId xmlns:a16="http://schemas.microsoft.com/office/drawing/2014/main" id="{F29A2CD4-2D9B-4EC0-A75B-AD3BF4E55F5E}"/>
                    </a:ext>
                  </a:extLst>
                </p14:cNvPr>
                <p14:cNvContentPartPr/>
                <p14:nvPr/>
              </p14:nvContentPartPr>
              <p14:xfrm>
                <a:off x="631560" y="150547"/>
                <a:ext cx="62640" cy="71280"/>
              </p14:xfrm>
            </p:contentPart>
          </mc:Choice>
          <mc:Fallback>
            <p:pic>
              <p:nvPicPr>
                <p:cNvPr id="61" name="Freihand 60">
                  <a:extLst>
                    <a:ext uri="{FF2B5EF4-FFF2-40B4-BE49-F238E27FC236}">
                      <a16:creationId xmlns:a16="http://schemas.microsoft.com/office/drawing/2014/main" id="{F29A2CD4-2D9B-4EC0-A75B-AD3BF4E55F5E}"/>
                    </a:ext>
                  </a:extLst>
                </p:cNvPr>
                <p:cNvPicPr/>
                <p:nvPr/>
              </p:nvPicPr>
              <p:blipFill>
                <a:blip r:embed="rId68"/>
                <a:stretch>
                  <a:fillRect/>
                </a:stretch>
              </p:blipFill>
              <p:spPr>
                <a:xfrm>
                  <a:off x="627240" y="146227"/>
                  <a:ext cx="712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62" name="Freihand 61">
                  <a:extLst>
                    <a:ext uri="{FF2B5EF4-FFF2-40B4-BE49-F238E27FC236}">
                      <a16:creationId xmlns:a16="http://schemas.microsoft.com/office/drawing/2014/main" id="{57141760-7E89-4CFD-9CEE-C333D6C6D244}"/>
                    </a:ext>
                  </a:extLst>
                </p14:cNvPr>
                <p14:cNvContentPartPr/>
                <p14:nvPr/>
              </p14:nvContentPartPr>
              <p14:xfrm>
                <a:off x="711120" y="160627"/>
                <a:ext cx="140760" cy="35280"/>
              </p14:xfrm>
            </p:contentPart>
          </mc:Choice>
          <mc:Fallback>
            <p:pic>
              <p:nvPicPr>
                <p:cNvPr id="62" name="Freihand 61">
                  <a:extLst>
                    <a:ext uri="{FF2B5EF4-FFF2-40B4-BE49-F238E27FC236}">
                      <a16:creationId xmlns:a16="http://schemas.microsoft.com/office/drawing/2014/main" id="{57141760-7E89-4CFD-9CEE-C333D6C6D244}"/>
                    </a:ext>
                  </a:extLst>
                </p:cNvPr>
                <p:cNvPicPr/>
                <p:nvPr/>
              </p:nvPicPr>
              <p:blipFill>
                <a:blip r:embed="rId70"/>
                <a:stretch>
                  <a:fillRect/>
                </a:stretch>
              </p:blipFill>
              <p:spPr>
                <a:xfrm>
                  <a:off x="706800" y="156307"/>
                  <a:ext cx="14940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63" name="Freihand 62">
                  <a:extLst>
                    <a:ext uri="{FF2B5EF4-FFF2-40B4-BE49-F238E27FC236}">
                      <a16:creationId xmlns:a16="http://schemas.microsoft.com/office/drawing/2014/main" id="{E84DE7FC-81AA-4BF8-AE36-AA625394FDE4}"/>
                    </a:ext>
                  </a:extLst>
                </p14:cNvPr>
                <p14:cNvContentPartPr/>
                <p14:nvPr/>
              </p14:nvContentPartPr>
              <p14:xfrm>
                <a:off x="913440" y="162787"/>
                <a:ext cx="13320" cy="56520"/>
              </p14:xfrm>
            </p:contentPart>
          </mc:Choice>
          <mc:Fallback>
            <p:pic>
              <p:nvPicPr>
                <p:cNvPr id="63" name="Freihand 62">
                  <a:extLst>
                    <a:ext uri="{FF2B5EF4-FFF2-40B4-BE49-F238E27FC236}">
                      <a16:creationId xmlns:a16="http://schemas.microsoft.com/office/drawing/2014/main" id="{E84DE7FC-81AA-4BF8-AE36-AA625394FDE4}"/>
                    </a:ext>
                  </a:extLst>
                </p:cNvPr>
                <p:cNvPicPr/>
                <p:nvPr/>
              </p:nvPicPr>
              <p:blipFill>
                <a:blip r:embed="rId72"/>
                <a:stretch>
                  <a:fillRect/>
                </a:stretch>
              </p:blipFill>
              <p:spPr>
                <a:xfrm>
                  <a:off x="909120" y="158467"/>
                  <a:ext cx="219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00" name="Freihand 99">
                  <a:extLst>
                    <a:ext uri="{FF2B5EF4-FFF2-40B4-BE49-F238E27FC236}">
                      <a16:creationId xmlns:a16="http://schemas.microsoft.com/office/drawing/2014/main" id="{67DC4F56-93A1-4478-86D9-2F853820992A}"/>
                    </a:ext>
                  </a:extLst>
                </p14:cNvPr>
                <p14:cNvContentPartPr/>
                <p14:nvPr/>
              </p14:nvContentPartPr>
              <p14:xfrm>
                <a:off x="52320" y="115267"/>
                <a:ext cx="9000" cy="89640"/>
              </p14:xfrm>
            </p:contentPart>
          </mc:Choice>
          <mc:Fallback>
            <p:pic>
              <p:nvPicPr>
                <p:cNvPr id="100" name="Freihand 99">
                  <a:extLst>
                    <a:ext uri="{FF2B5EF4-FFF2-40B4-BE49-F238E27FC236}">
                      <a16:creationId xmlns:a16="http://schemas.microsoft.com/office/drawing/2014/main" id="{67DC4F56-93A1-4478-86D9-2F853820992A}"/>
                    </a:ext>
                  </a:extLst>
                </p:cNvPr>
                <p:cNvPicPr/>
                <p:nvPr/>
              </p:nvPicPr>
              <p:blipFill>
                <a:blip r:embed="rId74"/>
                <a:stretch>
                  <a:fillRect/>
                </a:stretch>
              </p:blipFill>
              <p:spPr>
                <a:xfrm>
                  <a:off x="48000" y="110947"/>
                  <a:ext cx="1764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01" name="Freihand 100">
                  <a:extLst>
                    <a:ext uri="{FF2B5EF4-FFF2-40B4-BE49-F238E27FC236}">
                      <a16:creationId xmlns:a16="http://schemas.microsoft.com/office/drawing/2014/main" id="{BB92E7B6-A51C-4B83-BADF-3BC485697AE5}"/>
                    </a:ext>
                  </a:extLst>
                </p14:cNvPr>
                <p14:cNvContentPartPr/>
                <p14:nvPr/>
              </p14:nvContentPartPr>
              <p14:xfrm>
                <a:off x="107040" y="143707"/>
                <a:ext cx="42120" cy="21240"/>
              </p14:xfrm>
            </p:contentPart>
          </mc:Choice>
          <mc:Fallback>
            <p:pic>
              <p:nvPicPr>
                <p:cNvPr id="101" name="Freihand 100">
                  <a:extLst>
                    <a:ext uri="{FF2B5EF4-FFF2-40B4-BE49-F238E27FC236}">
                      <a16:creationId xmlns:a16="http://schemas.microsoft.com/office/drawing/2014/main" id="{BB92E7B6-A51C-4B83-BADF-3BC485697AE5}"/>
                    </a:ext>
                  </a:extLst>
                </p:cNvPr>
                <p:cNvPicPr/>
                <p:nvPr/>
              </p:nvPicPr>
              <p:blipFill>
                <a:blip r:embed="rId76"/>
                <a:stretch>
                  <a:fillRect/>
                </a:stretch>
              </p:blipFill>
              <p:spPr>
                <a:xfrm>
                  <a:off x="102720" y="139387"/>
                  <a:ext cx="5076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02" name="Freihand 101">
                  <a:extLst>
                    <a:ext uri="{FF2B5EF4-FFF2-40B4-BE49-F238E27FC236}">
                      <a16:creationId xmlns:a16="http://schemas.microsoft.com/office/drawing/2014/main" id="{B99A67BC-CCA6-41CB-BD13-55A6F222717C}"/>
                    </a:ext>
                  </a:extLst>
                </p14:cNvPr>
                <p14:cNvContentPartPr/>
                <p14:nvPr/>
              </p14:nvContentPartPr>
              <p14:xfrm>
                <a:off x="12360" y="78187"/>
                <a:ext cx="119520" cy="18720"/>
              </p14:xfrm>
            </p:contentPart>
          </mc:Choice>
          <mc:Fallback>
            <p:pic>
              <p:nvPicPr>
                <p:cNvPr id="102" name="Freihand 101">
                  <a:extLst>
                    <a:ext uri="{FF2B5EF4-FFF2-40B4-BE49-F238E27FC236}">
                      <a16:creationId xmlns:a16="http://schemas.microsoft.com/office/drawing/2014/main" id="{B99A67BC-CCA6-41CB-BD13-55A6F222717C}"/>
                    </a:ext>
                  </a:extLst>
                </p:cNvPr>
                <p:cNvPicPr/>
                <p:nvPr/>
              </p:nvPicPr>
              <p:blipFill>
                <a:blip r:embed="rId78"/>
                <a:stretch>
                  <a:fillRect/>
                </a:stretch>
              </p:blipFill>
              <p:spPr>
                <a:xfrm>
                  <a:off x="8040" y="73867"/>
                  <a:ext cx="128160" cy="27360"/>
                </a:xfrm>
                <a:prstGeom prst="rect">
                  <a:avLst/>
                </a:prstGeom>
              </p:spPr>
            </p:pic>
          </mc:Fallback>
        </mc:AlternateContent>
      </p:grpSp>
      <p:grpSp>
        <p:nvGrpSpPr>
          <p:cNvPr id="106" name="Gruppieren 105">
            <a:extLst>
              <a:ext uri="{FF2B5EF4-FFF2-40B4-BE49-F238E27FC236}">
                <a16:creationId xmlns:a16="http://schemas.microsoft.com/office/drawing/2014/main" id="{7FE56975-88E8-446B-A31B-2E54CCFB10F8}"/>
              </a:ext>
            </a:extLst>
          </p:cNvPr>
          <p:cNvGrpSpPr/>
          <p:nvPr/>
        </p:nvGrpSpPr>
        <p:grpSpPr>
          <a:xfrm>
            <a:off x="642720" y="4549027"/>
            <a:ext cx="267840" cy="97560"/>
            <a:chOff x="642720" y="4549027"/>
            <a:chExt cx="267840" cy="97560"/>
          </a:xfrm>
        </p:grpSpPr>
        <mc:AlternateContent xmlns:mc="http://schemas.openxmlformats.org/markup-compatibility/2006">
          <mc:Choice xmlns:p14="http://schemas.microsoft.com/office/powerpoint/2010/main" Requires="p14">
            <p:contentPart p14:bwMode="auto" r:id="rId79">
              <p14:nvContentPartPr>
                <p14:cNvPr id="70" name="Freihand 69">
                  <a:extLst>
                    <a:ext uri="{FF2B5EF4-FFF2-40B4-BE49-F238E27FC236}">
                      <a16:creationId xmlns:a16="http://schemas.microsoft.com/office/drawing/2014/main" id="{7095C856-04E7-4E25-A6F2-D81962BF9624}"/>
                    </a:ext>
                  </a:extLst>
                </p14:cNvPr>
                <p14:cNvContentPartPr/>
                <p14:nvPr/>
              </p14:nvContentPartPr>
              <p14:xfrm>
                <a:off x="789600" y="4610587"/>
                <a:ext cx="120960" cy="12600"/>
              </p14:xfrm>
            </p:contentPart>
          </mc:Choice>
          <mc:Fallback>
            <p:pic>
              <p:nvPicPr>
                <p:cNvPr id="70" name="Freihand 69">
                  <a:extLst>
                    <a:ext uri="{FF2B5EF4-FFF2-40B4-BE49-F238E27FC236}">
                      <a16:creationId xmlns:a16="http://schemas.microsoft.com/office/drawing/2014/main" id="{7095C856-04E7-4E25-A6F2-D81962BF9624}"/>
                    </a:ext>
                  </a:extLst>
                </p:cNvPr>
                <p:cNvPicPr/>
                <p:nvPr/>
              </p:nvPicPr>
              <p:blipFill>
                <a:blip r:embed="rId80"/>
                <a:stretch>
                  <a:fillRect/>
                </a:stretch>
              </p:blipFill>
              <p:spPr>
                <a:xfrm>
                  <a:off x="785280" y="4606267"/>
                  <a:ext cx="1296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71" name="Freihand 70">
                  <a:extLst>
                    <a:ext uri="{FF2B5EF4-FFF2-40B4-BE49-F238E27FC236}">
                      <a16:creationId xmlns:a16="http://schemas.microsoft.com/office/drawing/2014/main" id="{CA39CD85-FA4E-4C6D-BF81-D0D12738B809}"/>
                    </a:ext>
                  </a:extLst>
                </p14:cNvPr>
                <p14:cNvContentPartPr/>
                <p14:nvPr/>
              </p14:nvContentPartPr>
              <p14:xfrm>
                <a:off x="642720" y="4549027"/>
                <a:ext cx="65520" cy="97560"/>
              </p14:xfrm>
            </p:contentPart>
          </mc:Choice>
          <mc:Fallback>
            <p:pic>
              <p:nvPicPr>
                <p:cNvPr id="71" name="Freihand 70">
                  <a:extLst>
                    <a:ext uri="{FF2B5EF4-FFF2-40B4-BE49-F238E27FC236}">
                      <a16:creationId xmlns:a16="http://schemas.microsoft.com/office/drawing/2014/main" id="{CA39CD85-FA4E-4C6D-BF81-D0D12738B809}"/>
                    </a:ext>
                  </a:extLst>
                </p:cNvPr>
                <p:cNvPicPr/>
                <p:nvPr/>
              </p:nvPicPr>
              <p:blipFill>
                <a:blip r:embed="rId82"/>
                <a:stretch>
                  <a:fillRect/>
                </a:stretch>
              </p:blipFill>
              <p:spPr>
                <a:xfrm>
                  <a:off x="638400" y="4544707"/>
                  <a:ext cx="7416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104" name="Freihand 103">
                  <a:extLst>
                    <a:ext uri="{FF2B5EF4-FFF2-40B4-BE49-F238E27FC236}">
                      <a16:creationId xmlns:a16="http://schemas.microsoft.com/office/drawing/2014/main" id="{6C3D232F-E30D-4237-83C0-10B385E36B48}"/>
                    </a:ext>
                  </a:extLst>
                </p14:cNvPr>
                <p14:cNvContentPartPr/>
                <p14:nvPr/>
              </p14:nvContentPartPr>
              <p14:xfrm>
                <a:off x="793560" y="4588627"/>
                <a:ext cx="15120" cy="9360"/>
              </p14:xfrm>
            </p:contentPart>
          </mc:Choice>
          <mc:Fallback>
            <p:pic>
              <p:nvPicPr>
                <p:cNvPr id="104" name="Freihand 103">
                  <a:extLst>
                    <a:ext uri="{FF2B5EF4-FFF2-40B4-BE49-F238E27FC236}">
                      <a16:creationId xmlns:a16="http://schemas.microsoft.com/office/drawing/2014/main" id="{6C3D232F-E30D-4237-83C0-10B385E36B48}"/>
                    </a:ext>
                  </a:extLst>
                </p:cNvPr>
                <p:cNvPicPr/>
                <p:nvPr/>
              </p:nvPicPr>
              <p:blipFill>
                <a:blip r:embed="rId84"/>
                <a:stretch>
                  <a:fillRect/>
                </a:stretch>
              </p:blipFill>
              <p:spPr>
                <a:xfrm>
                  <a:off x="789240" y="4584307"/>
                  <a:ext cx="23760" cy="18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5">
            <p14:nvContentPartPr>
              <p14:cNvPr id="105" name="Freihand 104">
                <a:extLst>
                  <a:ext uri="{FF2B5EF4-FFF2-40B4-BE49-F238E27FC236}">
                    <a16:creationId xmlns:a16="http://schemas.microsoft.com/office/drawing/2014/main" id="{12FBAD82-545A-4918-88B9-CD0CC6DB9839}"/>
                  </a:ext>
                </a:extLst>
              </p14:cNvPr>
              <p14:cNvContentPartPr/>
              <p14:nvPr/>
            </p14:nvContentPartPr>
            <p14:xfrm>
              <a:off x="900120" y="3943147"/>
              <a:ext cx="360" cy="360"/>
            </p14:xfrm>
          </p:contentPart>
        </mc:Choice>
        <mc:Fallback>
          <p:pic>
            <p:nvPicPr>
              <p:cNvPr id="105" name="Freihand 104">
                <a:extLst>
                  <a:ext uri="{FF2B5EF4-FFF2-40B4-BE49-F238E27FC236}">
                    <a16:creationId xmlns:a16="http://schemas.microsoft.com/office/drawing/2014/main" id="{12FBAD82-545A-4918-88B9-CD0CC6DB9839}"/>
                  </a:ext>
                </a:extLst>
              </p:cNvPr>
              <p:cNvPicPr/>
              <p:nvPr/>
            </p:nvPicPr>
            <p:blipFill>
              <a:blip r:embed="rId86"/>
              <a:stretch>
                <a:fillRect/>
              </a:stretch>
            </p:blipFill>
            <p:spPr>
              <a:xfrm>
                <a:off x="895800" y="3938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117" name="Freihand 116">
                <a:extLst>
                  <a:ext uri="{FF2B5EF4-FFF2-40B4-BE49-F238E27FC236}">
                    <a16:creationId xmlns:a16="http://schemas.microsoft.com/office/drawing/2014/main" id="{9B199770-C5A1-4E8F-AD2E-58E3DF4B770A}"/>
                  </a:ext>
                </a:extLst>
              </p14:cNvPr>
              <p14:cNvContentPartPr/>
              <p14:nvPr/>
            </p14:nvContentPartPr>
            <p14:xfrm>
              <a:off x="779880" y="3179227"/>
              <a:ext cx="102600" cy="15480"/>
            </p14:xfrm>
          </p:contentPart>
        </mc:Choice>
        <mc:Fallback>
          <p:pic>
            <p:nvPicPr>
              <p:cNvPr id="117" name="Freihand 116">
                <a:extLst>
                  <a:ext uri="{FF2B5EF4-FFF2-40B4-BE49-F238E27FC236}">
                    <a16:creationId xmlns:a16="http://schemas.microsoft.com/office/drawing/2014/main" id="{9B199770-C5A1-4E8F-AD2E-58E3DF4B770A}"/>
                  </a:ext>
                </a:extLst>
              </p:cNvPr>
              <p:cNvPicPr/>
              <p:nvPr/>
            </p:nvPicPr>
            <p:blipFill>
              <a:blip r:embed="rId88"/>
              <a:stretch>
                <a:fillRect/>
              </a:stretch>
            </p:blipFill>
            <p:spPr>
              <a:xfrm>
                <a:off x="775560" y="3174907"/>
                <a:ext cx="11124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123" name="Freihand 122">
                <a:extLst>
                  <a:ext uri="{FF2B5EF4-FFF2-40B4-BE49-F238E27FC236}">
                    <a16:creationId xmlns:a16="http://schemas.microsoft.com/office/drawing/2014/main" id="{C4604D0B-2022-4BAA-AD6B-ED118256FEF6}"/>
                  </a:ext>
                </a:extLst>
              </p14:cNvPr>
              <p14:cNvContentPartPr/>
              <p14:nvPr/>
            </p14:nvContentPartPr>
            <p14:xfrm>
              <a:off x="2429400" y="1182307"/>
              <a:ext cx="6840" cy="12240"/>
            </p14:xfrm>
          </p:contentPart>
        </mc:Choice>
        <mc:Fallback>
          <p:pic>
            <p:nvPicPr>
              <p:cNvPr id="123" name="Freihand 122">
                <a:extLst>
                  <a:ext uri="{FF2B5EF4-FFF2-40B4-BE49-F238E27FC236}">
                    <a16:creationId xmlns:a16="http://schemas.microsoft.com/office/drawing/2014/main" id="{C4604D0B-2022-4BAA-AD6B-ED118256FEF6}"/>
                  </a:ext>
                </a:extLst>
              </p:cNvPr>
              <p:cNvPicPr/>
              <p:nvPr/>
            </p:nvPicPr>
            <p:blipFill>
              <a:blip r:embed="rId90"/>
              <a:stretch>
                <a:fillRect/>
              </a:stretch>
            </p:blipFill>
            <p:spPr>
              <a:xfrm>
                <a:off x="2425080" y="1177987"/>
                <a:ext cx="15480" cy="20880"/>
              </a:xfrm>
              <a:prstGeom prst="rect">
                <a:avLst/>
              </a:prstGeom>
            </p:spPr>
          </p:pic>
        </mc:Fallback>
      </mc:AlternateContent>
      <p:grpSp>
        <p:nvGrpSpPr>
          <p:cNvPr id="124" name="Gruppieren 123">
            <a:extLst>
              <a:ext uri="{FF2B5EF4-FFF2-40B4-BE49-F238E27FC236}">
                <a16:creationId xmlns:a16="http://schemas.microsoft.com/office/drawing/2014/main" id="{6C6515CA-A496-49FB-AF51-636BAC946E52}"/>
              </a:ext>
            </a:extLst>
          </p:cNvPr>
          <p:cNvGrpSpPr/>
          <p:nvPr/>
        </p:nvGrpSpPr>
        <p:grpSpPr>
          <a:xfrm>
            <a:off x="740645" y="3162972"/>
            <a:ext cx="3710520" cy="1452960"/>
            <a:chOff x="782400" y="3931267"/>
            <a:chExt cx="3710520" cy="1452960"/>
          </a:xfrm>
        </p:grpSpPr>
        <mc:AlternateContent xmlns:mc="http://schemas.openxmlformats.org/markup-compatibility/2006">
          <mc:Choice xmlns:p14="http://schemas.microsoft.com/office/powerpoint/2010/main" Requires="p14">
            <p:contentPart p14:bwMode="auto" r:id="rId91">
              <p14:nvContentPartPr>
                <p14:cNvPr id="125" name="Freihand 124">
                  <a:extLst>
                    <a:ext uri="{FF2B5EF4-FFF2-40B4-BE49-F238E27FC236}">
                      <a16:creationId xmlns:a16="http://schemas.microsoft.com/office/drawing/2014/main" id="{1DE154D1-0D04-40D6-AD3B-6088BFBF40D2}"/>
                    </a:ext>
                  </a:extLst>
                </p14:cNvPr>
                <p14:cNvContentPartPr/>
                <p14:nvPr/>
              </p14:nvContentPartPr>
              <p14:xfrm>
                <a:off x="782400" y="3934147"/>
                <a:ext cx="147240" cy="24840"/>
              </p14:xfrm>
            </p:contentPart>
          </mc:Choice>
          <mc:Fallback>
            <p:pic>
              <p:nvPicPr>
                <p:cNvPr id="125" name="Freihand 124">
                  <a:extLst>
                    <a:ext uri="{FF2B5EF4-FFF2-40B4-BE49-F238E27FC236}">
                      <a16:creationId xmlns:a16="http://schemas.microsoft.com/office/drawing/2014/main" id="{1DE154D1-0D04-40D6-AD3B-6088BFBF40D2}"/>
                    </a:ext>
                  </a:extLst>
                </p:cNvPr>
                <p:cNvPicPr/>
                <p:nvPr/>
              </p:nvPicPr>
              <p:blipFill>
                <a:blip r:embed="rId24"/>
                <a:stretch>
                  <a:fillRect/>
                </a:stretch>
              </p:blipFill>
              <p:spPr>
                <a:xfrm>
                  <a:off x="778080" y="3929827"/>
                  <a:ext cx="15588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126" name="Freihand 125">
                  <a:extLst>
                    <a:ext uri="{FF2B5EF4-FFF2-40B4-BE49-F238E27FC236}">
                      <a16:creationId xmlns:a16="http://schemas.microsoft.com/office/drawing/2014/main" id="{BF389DA6-A080-488C-A0A7-E3BA85E061AD}"/>
                    </a:ext>
                  </a:extLst>
                </p14:cNvPr>
                <p14:cNvContentPartPr/>
                <p14:nvPr/>
              </p14:nvContentPartPr>
              <p14:xfrm>
                <a:off x="920640" y="3947827"/>
                <a:ext cx="33120" cy="17280"/>
              </p14:xfrm>
            </p:contentPart>
          </mc:Choice>
          <mc:Fallback>
            <p:pic>
              <p:nvPicPr>
                <p:cNvPr id="126" name="Freihand 125">
                  <a:extLst>
                    <a:ext uri="{FF2B5EF4-FFF2-40B4-BE49-F238E27FC236}">
                      <a16:creationId xmlns:a16="http://schemas.microsoft.com/office/drawing/2014/main" id="{BF389DA6-A080-488C-A0A7-E3BA85E061AD}"/>
                    </a:ext>
                  </a:extLst>
                </p:cNvPr>
                <p:cNvPicPr/>
                <p:nvPr/>
              </p:nvPicPr>
              <p:blipFill>
                <a:blip r:embed="rId26"/>
                <a:stretch>
                  <a:fillRect/>
                </a:stretch>
              </p:blipFill>
              <p:spPr>
                <a:xfrm>
                  <a:off x="916320" y="3943507"/>
                  <a:ext cx="4176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127" name="Freihand 126">
                  <a:extLst>
                    <a:ext uri="{FF2B5EF4-FFF2-40B4-BE49-F238E27FC236}">
                      <a16:creationId xmlns:a16="http://schemas.microsoft.com/office/drawing/2014/main" id="{A5A9C73E-3DEB-4C20-850C-30F5EBFB3E49}"/>
                    </a:ext>
                  </a:extLst>
                </p14:cNvPr>
                <p14:cNvContentPartPr/>
                <p14:nvPr/>
              </p14:nvContentPartPr>
              <p14:xfrm>
                <a:off x="859080" y="3931267"/>
                <a:ext cx="101160" cy="60840"/>
              </p14:xfrm>
            </p:contentPart>
          </mc:Choice>
          <mc:Fallback>
            <p:pic>
              <p:nvPicPr>
                <p:cNvPr id="127" name="Freihand 126">
                  <a:extLst>
                    <a:ext uri="{FF2B5EF4-FFF2-40B4-BE49-F238E27FC236}">
                      <a16:creationId xmlns:a16="http://schemas.microsoft.com/office/drawing/2014/main" id="{A5A9C73E-3DEB-4C20-850C-30F5EBFB3E49}"/>
                    </a:ext>
                  </a:extLst>
                </p:cNvPr>
                <p:cNvPicPr/>
                <p:nvPr/>
              </p:nvPicPr>
              <p:blipFill>
                <a:blip r:embed="rId28"/>
                <a:stretch>
                  <a:fillRect/>
                </a:stretch>
              </p:blipFill>
              <p:spPr>
                <a:xfrm>
                  <a:off x="854760" y="3926947"/>
                  <a:ext cx="1098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128" name="Freihand 127">
                  <a:extLst>
                    <a:ext uri="{FF2B5EF4-FFF2-40B4-BE49-F238E27FC236}">
                      <a16:creationId xmlns:a16="http://schemas.microsoft.com/office/drawing/2014/main" id="{612336C8-0A7D-4F13-8694-2A0F69906BE2}"/>
                    </a:ext>
                  </a:extLst>
                </p14:cNvPr>
                <p14:cNvContentPartPr/>
                <p14:nvPr/>
              </p14:nvContentPartPr>
              <p14:xfrm>
                <a:off x="856920" y="3946387"/>
                <a:ext cx="3636000" cy="1437840"/>
              </p14:xfrm>
            </p:contentPart>
          </mc:Choice>
          <mc:Fallback>
            <p:pic>
              <p:nvPicPr>
                <p:cNvPr id="128" name="Freihand 127">
                  <a:extLst>
                    <a:ext uri="{FF2B5EF4-FFF2-40B4-BE49-F238E27FC236}">
                      <a16:creationId xmlns:a16="http://schemas.microsoft.com/office/drawing/2014/main" id="{612336C8-0A7D-4F13-8694-2A0F69906BE2}"/>
                    </a:ext>
                  </a:extLst>
                </p:cNvPr>
                <p:cNvPicPr/>
                <p:nvPr/>
              </p:nvPicPr>
              <p:blipFill>
                <a:blip r:embed="rId30"/>
                <a:stretch>
                  <a:fillRect/>
                </a:stretch>
              </p:blipFill>
              <p:spPr>
                <a:xfrm>
                  <a:off x="852600" y="3942067"/>
                  <a:ext cx="3644640" cy="14464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5">
            <p14:nvContentPartPr>
              <p14:cNvPr id="141" name="Freihand 140">
                <a:extLst>
                  <a:ext uri="{FF2B5EF4-FFF2-40B4-BE49-F238E27FC236}">
                    <a16:creationId xmlns:a16="http://schemas.microsoft.com/office/drawing/2014/main" id="{E7F762D0-E149-44BF-80F8-9F75BF72B776}"/>
                  </a:ext>
                </a:extLst>
              </p14:cNvPr>
              <p14:cNvContentPartPr/>
              <p14:nvPr/>
            </p14:nvContentPartPr>
            <p14:xfrm>
              <a:off x="869160" y="4596187"/>
              <a:ext cx="117720" cy="47520"/>
            </p14:xfrm>
          </p:contentPart>
        </mc:Choice>
        <mc:Fallback>
          <p:pic>
            <p:nvPicPr>
              <p:cNvPr id="141" name="Freihand 140">
                <a:extLst>
                  <a:ext uri="{FF2B5EF4-FFF2-40B4-BE49-F238E27FC236}">
                    <a16:creationId xmlns:a16="http://schemas.microsoft.com/office/drawing/2014/main" id="{E7F762D0-E149-44BF-80F8-9F75BF72B776}"/>
                  </a:ext>
                </a:extLst>
              </p:cNvPr>
              <p:cNvPicPr/>
              <p:nvPr/>
            </p:nvPicPr>
            <p:blipFill>
              <a:blip r:embed="rId96"/>
              <a:stretch>
                <a:fillRect/>
              </a:stretch>
            </p:blipFill>
            <p:spPr>
              <a:xfrm>
                <a:off x="864840" y="4591867"/>
                <a:ext cx="12636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156" name="Freihand 155">
                <a:extLst>
                  <a:ext uri="{FF2B5EF4-FFF2-40B4-BE49-F238E27FC236}">
                    <a16:creationId xmlns:a16="http://schemas.microsoft.com/office/drawing/2014/main" id="{091A46D7-AD56-4038-80CD-0441BF155268}"/>
                  </a:ext>
                </a:extLst>
              </p14:cNvPr>
              <p14:cNvContentPartPr/>
              <p14:nvPr/>
            </p14:nvContentPartPr>
            <p14:xfrm>
              <a:off x="4488961" y="4621386"/>
              <a:ext cx="1037880" cy="745560"/>
            </p14:xfrm>
          </p:contentPart>
        </mc:Choice>
        <mc:Fallback>
          <p:pic>
            <p:nvPicPr>
              <p:cNvPr id="156" name="Freihand 155">
                <a:extLst>
                  <a:ext uri="{FF2B5EF4-FFF2-40B4-BE49-F238E27FC236}">
                    <a16:creationId xmlns:a16="http://schemas.microsoft.com/office/drawing/2014/main" id="{091A46D7-AD56-4038-80CD-0441BF155268}"/>
                  </a:ext>
                </a:extLst>
              </p:cNvPr>
              <p:cNvPicPr/>
              <p:nvPr/>
            </p:nvPicPr>
            <p:blipFill>
              <a:blip r:embed="rId20"/>
              <a:stretch>
                <a:fillRect/>
              </a:stretch>
            </p:blipFill>
            <p:spPr>
              <a:xfrm>
                <a:off x="4484641" y="4617066"/>
                <a:ext cx="1046520" cy="754200"/>
              </a:xfrm>
              <a:prstGeom prst="rect">
                <a:avLst/>
              </a:prstGeom>
            </p:spPr>
          </p:pic>
        </mc:Fallback>
      </mc:AlternateContent>
      <p:grpSp>
        <p:nvGrpSpPr>
          <p:cNvPr id="169" name="Gruppieren 168">
            <a:extLst>
              <a:ext uri="{FF2B5EF4-FFF2-40B4-BE49-F238E27FC236}">
                <a16:creationId xmlns:a16="http://schemas.microsoft.com/office/drawing/2014/main" id="{C13E3536-5DFD-4966-BE7D-7D4FFC296D1E}"/>
              </a:ext>
            </a:extLst>
          </p:cNvPr>
          <p:cNvGrpSpPr/>
          <p:nvPr/>
        </p:nvGrpSpPr>
        <p:grpSpPr>
          <a:xfrm>
            <a:off x="2221320" y="3980587"/>
            <a:ext cx="169920" cy="442800"/>
            <a:chOff x="2221320" y="3980587"/>
            <a:chExt cx="169920" cy="442800"/>
          </a:xfrm>
        </p:grpSpPr>
        <mc:AlternateContent xmlns:mc="http://schemas.openxmlformats.org/markup-compatibility/2006">
          <mc:Choice xmlns:p14="http://schemas.microsoft.com/office/powerpoint/2010/main" Requires="p14">
            <p:contentPart p14:bwMode="auto" r:id="rId98">
              <p14:nvContentPartPr>
                <p14:cNvPr id="167" name="Freihand 166">
                  <a:extLst>
                    <a:ext uri="{FF2B5EF4-FFF2-40B4-BE49-F238E27FC236}">
                      <a16:creationId xmlns:a16="http://schemas.microsoft.com/office/drawing/2014/main" id="{898C62B2-6E30-4A28-8956-79F3AE5FDD22}"/>
                    </a:ext>
                  </a:extLst>
                </p14:cNvPr>
                <p14:cNvContentPartPr/>
                <p14:nvPr/>
              </p14:nvContentPartPr>
              <p14:xfrm>
                <a:off x="2306280" y="4083907"/>
                <a:ext cx="45000" cy="339480"/>
              </p14:xfrm>
            </p:contentPart>
          </mc:Choice>
          <mc:Fallback>
            <p:pic>
              <p:nvPicPr>
                <p:cNvPr id="167" name="Freihand 166">
                  <a:extLst>
                    <a:ext uri="{FF2B5EF4-FFF2-40B4-BE49-F238E27FC236}">
                      <a16:creationId xmlns:a16="http://schemas.microsoft.com/office/drawing/2014/main" id="{898C62B2-6E30-4A28-8956-79F3AE5FDD22}"/>
                    </a:ext>
                  </a:extLst>
                </p:cNvPr>
                <p:cNvPicPr/>
                <p:nvPr/>
              </p:nvPicPr>
              <p:blipFill>
                <a:blip r:embed="rId99"/>
                <a:stretch>
                  <a:fillRect/>
                </a:stretch>
              </p:blipFill>
              <p:spPr>
                <a:xfrm>
                  <a:off x="2301960" y="4079587"/>
                  <a:ext cx="53640" cy="3481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168" name="Freihand 167">
                  <a:extLst>
                    <a:ext uri="{FF2B5EF4-FFF2-40B4-BE49-F238E27FC236}">
                      <a16:creationId xmlns:a16="http://schemas.microsoft.com/office/drawing/2014/main" id="{9C92FB20-63C8-49F8-B30C-8872B6A5E126}"/>
                    </a:ext>
                  </a:extLst>
                </p14:cNvPr>
                <p14:cNvContentPartPr/>
                <p14:nvPr/>
              </p14:nvContentPartPr>
              <p14:xfrm>
                <a:off x="2221320" y="3980587"/>
                <a:ext cx="169920" cy="161280"/>
              </p14:xfrm>
            </p:contentPart>
          </mc:Choice>
          <mc:Fallback>
            <p:pic>
              <p:nvPicPr>
                <p:cNvPr id="168" name="Freihand 167">
                  <a:extLst>
                    <a:ext uri="{FF2B5EF4-FFF2-40B4-BE49-F238E27FC236}">
                      <a16:creationId xmlns:a16="http://schemas.microsoft.com/office/drawing/2014/main" id="{9C92FB20-63C8-49F8-B30C-8872B6A5E126}"/>
                    </a:ext>
                  </a:extLst>
                </p:cNvPr>
                <p:cNvPicPr/>
                <p:nvPr/>
              </p:nvPicPr>
              <p:blipFill>
                <a:blip r:embed="rId101"/>
                <a:stretch>
                  <a:fillRect/>
                </a:stretch>
              </p:blipFill>
              <p:spPr>
                <a:xfrm>
                  <a:off x="2217000" y="3976267"/>
                  <a:ext cx="178560" cy="169920"/>
                </a:xfrm>
                <a:prstGeom prst="rect">
                  <a:avLst/>
                </a:prstGeom>
              </p:spPr>
            </p:pic>
          </mc:Fallback>
        </mc:AlternateContent>
      </p:grpSp>
      <p:grpSp>
        <p:nvGrpSpPr>
          <p:cNvPr id="173" name="Gruppieren 172">
            <a:extLst>
              <a:ext uri="{FF2B5EF4-FFF2-40B4-BE49-F238E27FC236}">
                <a16:creationId xmlns:a16="http://schemas.microsoft.com/office/drawing/2014/main" id="{DDEA7D04-C5B3-4DEC-B0A4-54E538C033EB}"/>
              </a:ext>
            </a:extLst>
          </p:cNvPr>
          <p:cNvGrpSpPr/>
          <p:nvPr/>
        </p:nvGrpSpPr>
        <p:grpSpPr>
          <a:xfrm>
            <a:off x="1821360" y="5018827"/>
            <a:ext cx="2931120" cy="118800"/>
            <a:chOff x="1821360" y="5018827"/>
            <a:chExt cx="2931120" cy="118800"/>
          </a:xfrm>
        </p:grpSpPr>
        <mc:AlternateContent xmlns:mc="http://schemas.openxmlformats.org/markup-compatibility/2006">
          <mc:Choice xmlns:p14="http://schemas.microsoft.com/office/powerpoint/2010/main" Requires="p14">
            <p:contentPart p14:bwMode="auto" r:id="rId102">
              <p14:nvContentPartPr>
                <p14:cNvPr id="171" name="Freihand 170">
                  <a:extLst>
                    <a:ext uri="{FF2B5EF4-FFF2-40B4-BE49-F238E27FC236}">
                      <a16:creationId xmlns:a16="http://schemas.microsoft.com/office/drawing/2014/main" id="{8E065915-8D98-4315-A20D-AA9D27C353D5}"/>
                    </a:ext>
                  </a:extLst>
                </p14:cNvPr>
                <p14:cNvContentPartPr/>
                <p14:nvPr/>
              </p14:nvContentPartPr>
              <p14:xfrm>
                <a:off x="1821360" y="5067787"/>
                <a:ext cx="2775960" cy="46080"/>
              </p14:xfrm>
            </p:contentPart>
          </mc:Choice>
          <mc:Fallback>
            <p:pic>
              <p:nvPicPr>
                <p:cNvPr id="171" name="Freihand 170">
                  <a:extLst>
                    <a:ext uri="{FF2B5EF4-FFF2-40B4-BE49-F238E27FC236}">
                      <a16:creationId xmlns:a16="http://schemas.microsoft.com/office/drawing/2014/main" id="{8E065915-8D98-4315-A20D-AA9D27C353D5}"/>
                    </a:ext>
                  </a:extLst>
                </p:cNvPr>
                <p:cNvPicPr/>
                <p:nvPr/>
              </p:nvPicPr>
              <p:blipFill>
                <a:blip r:embed="rId103"/>
                <a:stretch>
                  <a:fillRect/>
                </a:stretch>
              </p:blipFill>
              <p:spPr>
                <a:xfrm>
                  <a:off x="1817040" y="5063467"/>
                  <a:ext cx="2784600" cy="5472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172" name="Freihand 171">
                  <a:extLst>
                    <a:ext uri="{FF2B5EF4-FFF2-40B4-BE49-F238E27FC236}">
                      <a16:creationId xmlns:a16="http://schemas.microsoft.com/office/drawing/2014/main" id="{67ABE63D-B6C1-47AD-83CC-D7B6D1A98A5A}"/>
                    </a:ext>
                  </a:extLst>
                </p14:cNvPr>
                <p14:cNvContentPartPr/>
                <p14:nvPr/>
              </p14:nvContentPartPr>
              <p14:xfrm>
                <a:off x="4585440" y="5018827"/>
                <a:ext cx="167040" cy="118800"/>
              </p14:xfrm>
            </p:contentPart>
          </mc:Choice>
          <mc:Fallback>
            <p:pic>
              <p:nvPicPr>
                <p:cNvPr id="172" name="Freihand 171">
                  <a:extLst>
                    <a:ext uri="{FF2B5EF4-FFF2-40B4-BE49-F238E27FC236}">
                      <a16:creationId xmlns:a16="http://schemas.microsoft.com/office/drawing/2014/main" id="{67ABE63D-B6C1-47AD-83CC-D7B6D1A98A5A}"/>
                    </a:ext>
                  </a:extLst>
                </p:cNvPr>
                <p:cNvPicPr/>
                <p:nvPr/>
              </p:nvPicPr>
              <p:blipFill>
                <a:blip r:embed="rId105"/>
                <a:stretch>
                  <a:fillRect/>
                </a:stretch>
              </p:blipFill>
              <p:spPr>
                <a:xfrm>
                  <a:off x="4581120" y="5014507"/>
                  <a:ext cx="175680" cy="127440"/>
                </a:xfrm>
                <a:prstGeom prst="rect">
                  <a:avLst/>
                </a:prstGeom>
              </p:spPr>
            </p:pic>
          </mc:Fallback>
        </mc:AlternateContent>
      </p:grpSp>
      <p:grpSp>
        <p:nvGrpSpPr>
          <p:cNvPr id="182" name="Gruppieren 181">
            <a:extLst>
              <a:ext uri="{FF2B5EF4-FFF2-40B4-BE49-F238E27FC236}">
                <a16:creationId xmlns:a16="http://schemas.microsoft.com/office/drawing/2014/main" id="{E5FE6C87-B253-4803-9171-088B348B34F2}"/>
              </a:ext>
            </a:extLst>
          </p:cNvPr>
          <p:cNvGrpSpPr/>
          <p:nvPr/>
        </p:nvGrpSpPr>
        <p:grpSpPr>
          <a:xfrm>
            <a:off x="5821680" y="778027"/>
            <a:ext cx="985680" cy="189360"/>
            <a:chOff x="5821680" y="778027"/>
            <a:chExt cx="985680" cy="189360"/>
          </a:xfrm>
        </p:grpSpPr>
        <mc:AlternateContent xmlns:mc="http://schemas.openxmlformats.org/markup-compatibility/2006">
          <mc:Choice xmlns:p14="http://schemas.microsoft.com/office/powerpoint/2010/main" Requires="p14">
            <p:contentPart p14:bwMode="auto" r:id="rId106">
              <p14:nvContentPartPr>
                <p14:cNvPr id="174" name="Freihand 173">
                  <a:extLst>
                    <a:ext uri="{FF2B5EF4-FFF2-40B4-BE49-F238E27FC236}">
                      <a16:creationId xmlns:a16="http://schemas.microsoft.com/office/drawing/2014/main" id="{49A8B8AE-376A-4D12-9CBF-03D55BA9971D}"/>
                    </a:ext>
                  </a:extLst>
                </p14:cNvPr>
                <p14:cNvContentPartPr/>
                <p14:nvPr/>
              </p14:nvContentPartPr>
              <p14:xfrm>
                <a:off x="5891160" y="814387"/>
                <a:ext cx="33480" cy="153000"/>
              </p14:xfrm>
            </p:contentPart>
          </mc:Choice>
          <mc:Fallback>
            <p:pic>
              <p:nvPicPr>
                <p:cNvPr id="174" name="Freihand 173">
                  <a:extLst>
                    <a:ext uri="{FF2B5EF4-FFF2-40B4-BE49-F238E27FC236}">
                      <a16:creationId xmlns:a16="http://schemas.microsoft.com/office/drawing/2014/main" id="{49A8B8AE-376A-4D12-9CBF-03D55BA9971D}"/>
                    </a:ext>
                  </a:extLst>
                </p:cNvPr>
                <p:cNvPicPr/>
                <p:nvPr/>
              </p:nvPicPr>
              <p:blipFill>
                <a:blip r:embed="rId107"/>
                <a:stretch>
                  <a:fillRect/>
                </a:stretch>
              </p:blipFill>
              <p:spPr>
                <a:xfrm>
                  <a:off x="5886840" y="810067"/>
                  <a:ext cx="42120" cy="16164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175" name="Freihand 174">
                  <a:extLst>
                    <a:ext uri="{FF2B5EF4-FFF2-40B4-BE49-F238E27FC236}">
                      <a16:creationId xmlns:a16="http://schemas.microsoft.com/office/drawing/2014/main" id="{2D3DA005-7436-44E0-8CC2-B6DBC8978E2B}"/>
                    </a:ext>
                  </a:extLst>
                </p14:cNvPr>
                <p14:cNvContentPartPr/>
                <p14:nvPr/>
              </p14:nvContentPartPr>
              <p14:xfrm>
                <a:off x="5821680" y="778027"/>
                <a:ext cx="192600" cy="173520"/>
              </p14:xfrm>
            </p:contentPart>
          </mc:Choice>
          <mc:Fallback>
            <p:pic>
              <p:nvPicPr>
                <p:cNvPr id="175" name="Freihand 174">
                  <a:extLst>
                    <a:ext uri="{FF2B5EF4-FFF2-40B4-BE49-F238E27FC236}">
                      <a16:creationId xmlns:a16="http://schemas.microsoft.com/office/drawing/2014/main" id="{2D3DA005-7436-44E0-8CC2-B6DBC8978E2B}"/>
                    </a:ext>
                  </a:extLst>
                </p:cNvPr>
                <p:cNvPicPr/>
                <p:nvPr/>
              </p:nvPicPr>
              <p:blipFill>
                <a:blip r:embed="rId109"/>
                <a:stretch>
                  <a:fillRect/>
                </a:stretch>
              </p:blipFill>
              <p:spPr>
                <a:xfrm>
                  <a:off x="5817360" y="773707"/>
                  <a:ext cx="20124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176" name="Freihand 175">
                  <a:extLst>
                    <a:ext uri="{FF2B5EF4-FFF2-40B4-BE49-F238E27FC236}">
                      <a16:creationId xmlns:a16="http://schemas.microsoft.com/office/drawing/2014/main" id="{D8462F6D-A809-4F9B-981C-A34144246B9C}"/>
                    </a:ext>
                  </a:extLst>
                </p14:cNvPr>
                <p14:cNvContentPartPr/>
                <p14:nvPr/>
              </p14:nvContentPartPr>
              <p14:xfrm>
                <a:off x="6024360" y="889267"/>
                <a:ext cx="78120" cy="74880"/>
              </p14:xfrm>
            </p:contentPart>
          </mc:Choice>
          <mc:Fallback>
            <p:pic>
              <p:nvPicPr>
                <p:cNvPr id="176" name="Freihand 175">
                  <a:extLst>
                    <a:ext uri="{FF2B5EF4-FFF2-40B4-BE49-F238E27FC236}">
                      <a16:creationId xmlns:a16="http://schemas.microsoft.com/office/drawing/2014/main" id="{D8462F6D-A809-4F9B-981C-A34144246B9C}"/>
                    </a:ext>
                  </a:extLst>
                </p:cNvPr>
                <p:cNvPicPr/>
                <p:nvPr/>
              </p:nvPicPr>
              <p:blipFill>
                <a:blip r:embed="rId111"/>
                <a:stretch>
                  <a:fillRect/>
                </a:stretch>
              </p:blipFill>
              <p:spPr>
                <a:xfrm>
                  <a:off x="6020040" y="884947"/>
                  <a:ext cx="867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177" name="Freihand 176">
                  <a:extLst>
                    <a:ext uri="{FF2B5EF4-FFF2-40B4-BE49-F238E27FC236}">
                      <a16:creationId xmlns:a16="http://schemas.microsoft.com/office/drawing/2014/main" id="{FDE71F65-BB05-457D-9CBA-8F7844677B62}"/>
                    </a:ext>
                  </a:extLst>
                </p14:cNvPr>
                <p14:cNvContentPartPr/>
                <p14:nvPr/>
              </p14:nvContentPartPr>
              <p14:xfrm>
                <a:off x="6136680" y="785587"/>
                <a:ext cx="87120" cy="173520"/>
              </p14:xfrm>
            </p:contentPart>
          </mc:Choice>
          <mc:Fallback>
            <p:pic>
              <p:nvPicPr>
                <p:cNvPr id="177" name="Freihand 176">
                  <a:extLst>
                    <a:ext uri="{FF2B5EF4-FFF2-40B4-BE49-F238E27FC236}">
                      <a16:creationId xmlns:a16="http://schemas.microsoft.com/office/drawing/2014/main" id="{FDE71F65-BB05-457D-9CBA-8F7844677B62}"/>
                    </a:ext>
                  </a:extLst>
                </p:cNvPr>
                <p:cNvPicPr/>
                <p:nvPr/>
              </p:nvPicPr>
              <p:blipFill>
                <a:blip r:embed="rId113"/>
                <a:stretch>
                  <a:fillRect/>
                </a:stretch>
              </p:blipFill>
              <p:spPr>
                <a:xfrm>
                  <a:off x="6132360" y="781267"/>
                  <a:ext cx="9576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178" name="Freihand 177">
                  <a:extLst>
                    <a:ext uri="{FF2B5EF4-FFF2-40B4-BE49-F238E27FC236}">
                      <a16:creationId xmlns:a16="http://schemas.microsoft.com/office/drawing/2014/main" id="{D11570DE-773B-488C-B214-2CB06620812F}"/>
                    </a:ext>
                  </a:extLst>
                </p14:cNvPr>
                <p14:cNvContentPartPr/>
                <p14:nvPr/>
              </p14:nvContentPartPr>
              <p14:xfrm>
                <a:off x="6268440" y="887827"/>
                <a:ext cx="195840" cy="54360"/>
              </p14:xfrm>
            </p:contentPart>
          </mc:Choice>
          <mc:Fallback>
            <p:pic>
              <p:nvPicPr>
                <p:cNvPr id="178" name="Freihand 177">
                  <a:extLst>
                    <a:ext uri="{FF2B5EF4-FFF2-40B4-BE49-F238E27FC236}">
                      <a16:creationId xmlns:a16="http://schemas.microsoft.com/office/drawing/2014/main" id="{D11570DE-773B-488C-B214-2CB06620812F}"/>
                    </a:ext>
                  </a:extLst>
                </p:cNvPr>
                <p:cNvPicPr/>
                <p:nvPr/>
              </p:nvPicPr>
              <p:blipFill>
                <a:blip r:embed="rId115"/>
                <a:stretch>
                  <a:fillRect/>
                </a:stretch>
              </p:blipFill>
              <p:spPr>
                <a:xfrm>
                  <a:off x="6264120" y="883507"/>
                  <a:ext cx="20448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179" name="Freihand 178">
                  <a:extLst>
                    <a:ext uri="{FF2B5EF4-FFF2-40B4-BE49-F238E27FC236}">
                      <a16:creationId xmlns:a16="http://schemas.microsoft.com/office/drawing/2014/main" id="{6DEE2A7F-D58F-4843-8671-B77C15E53C27}"/>
                    </a:ext>
                  </a:extLst>
                </p14:cNvPr>
                <p14:cNvContentPartPr/>
                <p14:nvPr/>
              </p14:nvContentPartPr>
              <p14:xfrm>
                <a:off x="6432240" y="840307"/>
                <a:ext cx="41040" cy="7560"/>
              </p14:xfrm>
            </p:contentPart>
          </mc:Choice>
          <mc:Fallback>
            <p:pic>
              <p:nvPicPr>
                <p:cNvPr id="179" name="Freihand 178">
                  <a:extLst>
                    <a:ext uri="{FF2B5EF4-FFF2-40B4-BE49-F238E27FC236}">
                      <a16:creationId xmlns:a16="http://schemas.microsoft.com/office/drawing/2014/main" id="{6DEE2A7F-D58F-4843-8671-B77C15E53C27}"/>
                    </a:ext>
                  </a:extLst>
                </p:cNvPr>
                <p:cNvPicPr/>
                <p:nvPr/>
              </p:nvPicPr>
              <p:blipFill>
                <a:blip r:embed="rId117"/>
                <a:stretch>
                  <a:fillRect/>
                </a:stretch>
              </p:blipFill>
              <p:spPr>
                <a:xfrm>
                  <a:off x="6427920" y="835987"/>
                  <a:ext cx="496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180" name="Freihand 179">
                  <a:extLst>
                    <a:ext uri="{FF2B5EF4-FFF2-40B4-BE49-F238E27FC236}">
                      <a16:creationId xmlns:a16="http://schemas.microsoft.com/office/drawing/2014/main" id="{9FD8F7AA-5C4D-483E-A516-E8209ABD2453}"/>
                    </a:ext>
                  </a:extLst>
                </p14:cNvPr>
                <p14:cNvContentPartPr/>
                <p14:nvPr/>
              </p14:nvContentPartPr>
              <p14:xfrm>
                <a:off x="6490560" y="874867"/>
                <a:ext cx="65880" cy="72000"/>
              </p14:xfrm>
            </p:contentPart>
          </mc:Choice>
          <mc:Fallback>
            <p:pic>
              <p:nvPicPr>
                <p:cNvPr id="180" name="Freihand 179">
                  <a:extLst>
                    <a:ext uri="{FF2B5EF4-FFF2-40B4-BE49-F238E27FC236}">
                      <a16:creationId xmlns:a16="http://schemas.microsoft.com/office/drawing/2014/main" id="{9FD8F7AA-5C4D-483E-A516-E8209ABD2453}"/>
                    </a:ext>
                  </a:extLst>
                </p:cNvPr>
                <p:cNvPicPr/>
                <p:nvPr/>
              </p:nvPicPr>
              <p:blipFill>
                <a:blip r:embed="rId119"/>
                <a:stretch>
                  <a:fillRect/>
                </a:stretch>
              </p:blipFill>
              <p:spPr>
                <a:xfrm>
                  <a:off x="6486240" y="870547"/>
                  <a:ext cx="745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181" name="Freihand 180">
                  <a:extLst>
                    <a:ext uri="{FF2B5EF4-FFF2-40B4-BE49-F238E27FC236}">
                      <a16:creationId xmlns:a16="http://schemas.microsoft.com/office/drawing/2014/main" id="{394ACC42-656B-4B38-956F-822B0ABE436B}"/>
                    </a:ext>
                  </a:extLst>
                </p14:cNvPr>
                <p14:cNvContentPartPr/>
                <p14:nvPr/>
              </p14:nvContentPartPr>
              <p14:xfrm>
                <a:off x="6591720" y="906187"/>
                <a:ext cx="215640" cy="28440"/>
              </p14:xfrm>
            </p:contentPart>
          </mc:Choice>
          <mc:Fallback>
            <p:pic>
              <p:nvPicPr>
                <p:cNvPr id="181" name="Freihand 180">
                  <a:extLst>
                    <a:ext uri="{FF2B5EF4-FFF2-40B4-BE49-F238E27FC236}">
                      <a16:creationId xmlns:a16="http://schemas.microsoft.com/office/drawing/2014/main" id="{394ACC42-656B-4B38-956F-822B0ABE436B}"/>
                    </a:ext>
                  </a:extLst>
                </p:cNvPr>
                <p:cNvPicPr/>
                <p:nvPr/>
              </p:nvPicPr>
              <p:blipFill>
                <a:blip r:embed="rId121"/>
                <a:stretch>
                  <a:fillRect/>
                </a:stretch>
              </p:blipFill>
              <p:spPr>
                <a:xfrm>
                  <a:off x="6587400" y="901867"/>
                  <a:ext cx="224280" cy="37080"/>
                </a:xfrm>
                <a:prstGeom prst="rect">
                  <a:avLst/>
                </a:prstGeom>
              </p:spPr>
            </p:pic>
          </mc:Fallback>
        </mc:AlternateContent>
      </p:grpSp>
      <p:grpSp>
        <p:nvGrpSpPr>
          <p:cNvPr id="197" name="Gruppieren 196">
            <a:extLst>
              <a:ext uri="{FF2B5EF4-FFF2-40B4-BE49-F238E27FC236}">
                <a16:creationId xmlns:a16="http://schemas.microsoft.com/office/drawing/2014/main" id="{D85DA511-4F58-42B8-ABB9-D9F13434AEBE}"/>
              </a:ext>
            </a:extLst>
          </p:cNvPr>
          <p:cNvGrpSpPr/>
          <p:nvPr/>
        </p:nvGrpSpPr>
        <p:grpSpPr>
          <a:xfrm>
            <a:off x="7027320" y="770467"/>
            <a:ext cx="411480" cy="203400"/>
            <a:chOff x="7027320" y="770467"/>
            <a:chExt cx="411480" cy="203400"/>
          </a:xfrm>
        </p:grpSpPr>
        <mc:AlternateContent xmlns:mc="http://schemas.openxmlformats.org/markup-compatibility/2006">
          <mc:Choice xmlns:p14="http://schemas.microsoft.com/office/powerpoint/2010/main" Requires="p14">
            <p:contentPart p14:bwMode="auto" r:id="rId122">
              <p14:nvContentPartPr>
                <p14:cNvPr id="183" name="Freihand 182">
                  <a:extLst>
                    <a:ext uri="{FF2B5EF4-FFF2-40B4-BE49-F238E27FC236}">
                      <a16:creationId xmlns:a16="http://schemas.microsoft.com/office/drawing/2014/main" id="{0C42ABCE-9809-45AE-A141-B58CF76C0395}"/>
                    </a:ext>
                  </a:extLst>
                </p14:cNvPr>
                <p14:cNvContentPartPr/>
                <p14:nvPr/>
              </p14:nvContentPartPr>
              <p14:xfrm>
                <a:off x="7027320" y="879547"/>
                <a:ext cx="360" cy="360"/>
              </p14:xfrm>
            </p:contentPart>
          </mc:Choice>
          <mc:Fallback>
            <p:pic>
              <p:nvPicPr>
                <p:cNvPr id="183" name="Freihand 182">
                  <a:extLst>
                    <a:ext uri="{FF2B5EF4-FFF2-40B4-BE49-F238E27FC236}">
                      <a16:creationId xmlns:a16="http://schemas.microsoft.com/office/drawing/2014/main" id="{0C42ABCE-9809-45AE-A141-B58CF76C0395}"/>
                    </a:ext>
                  </a:extLst>
                </p:cNvPr>
                <p:cNvPicPr/>
                <p:nvPr/>
              </p:nvPicPr>
              <p:blipFill>
                <a:blip r:embed="rId86"/>
                <a:stretch>
                  <a:fillRect/>
                </a:stretch>
              </p:blipFill>
              <p:spPr>
                <a:xfrm>
                  <a:off x="7023000" y="875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184" name="Freihand 183">
                  <a:extLst>
                    <a:ext uri="{FF2B5EF4-FFF2-40B4-BE49-F238E27FC236}">
                      <a16:creationId xmlns:a16="http://schemas.microsoft.com/office/drawing/2014/main" id="{FF269DC3-4A8A-45CF-B6C2-828283C77321}"/>
                    </a:ext>
                  </a:extLst>
                </p14:cNvPr>
                <p14:cNvContentPartPr/>
                <p14:nvPr/>
              </p14:nvContentPartPr>
              <p14:xfrm>
                <a:off x="7031280" y="955867"/>
                <a:ext cx="1440" cy="6840"/>
              </p14:xfrm>
            </p:contentPart>
          </mc:Choice>
          <mc:Fallback>
            <p:pic>
              <p:nvPicPr>
                <p:cNvPr id="184" name="Freihand 183">
                  <a:extLst>
                    <a:ext uri="{FF2B5EF4-FFF2-40B4-BE49-F238E27FC236}">
                      <a16:creationId xmlns:a16="http://schemas.microsoft.com/office/drawing/2014/main" id="{FF269DC3-4A8A-45CF-B6C2-828283C77321}"/>
                    </a:ext>
                  </a:extLst>
                </p:cNvPr>
                <p:cNvPicPr/>
                <p:nvPr/>
              </p:nvPicPr>
              <p:blipFill>
                <a:blip r:embed="rId124"/>
                <a:stretch>
                  <a:fillRect/>
                </a:stretch>
              </p:blipFill>
              <p:spPr>
                <a:xfrm>
                  <a:off x="7026960" y="951547"/>
                  <a:ext cx="100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85" name="Freihand 184">
                  <a:extLst>
                    <a:ext uri="{FF2B5EF4-FFF2-40B4-BE49-F238E27FC236}">
                      <a16:creationId xmlns:a16="http://schemas.microsoft.com/office/drawing/2014/main" id="{AF6762C6-926C-415E-B62B-3FD70F898B84}"/>
                    </a:ext>
                  </a:extLst>
                </p14:cNvPr>
                <p14:cNvContentPartPr/>
                <p14:nvPr/>
              </p14:nvContentPartPr>
              <p14:xfrm>
                <a:off x="7031640" y="844627"/>
                <a:ext cx="249840" cy="87840"/>
              </p14:xfrm>
            </p:contentPart>
          </mc:Choice>
          <mc:Fallback>
            <p:pic>
              <p:nvPicPr>
                <p:cNvPr id="185" name="Freihand 184">
                  <a:extLst>
                    <a:ext uri="{FF2B5EF4-FFF2-40B4-BE49-F238E27FC236}">
                      <a16:creationId xmlns:a16="http://schemas.microsoft.com/office/drawing/2014/main" id="{AF6762C6-926C-415E-B62B-3FD70F898B84}"/>
                    </a:ext>
                  </a:extLst>
                </p:cNvPr>
                <p:cNvPicPr/>
                <p:nvPr/>
              </p:nvPicPr>
              <p:blipFill>
                <a:blip r:embed="rId126"/>
                <a:stretch>
                  <a:fillRect/>
                </a:stretch>
              </p:blipFill>
              <p:spPr>
                <a:xfrm>
                  <a:off x="7027320" y="840307"/>
                  <a:ext cx="25848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86" name="Freihand 185">
                  <a:extLst>
                    <a:ext uri="{FF2B5EF4-FFF2-40B4-BE49-F238E27FC236}">
                      <a16:creationId xmlns:a16="http://schemas.microsoft.com/office/drawing/2014/main" id="{199C5753-1166-443C-BA39-068059A037F0}"/>
                    </a:ext>
                  </a:extLst>
                </p14:cNvPr>
                <p14:cNvContentPartPr/>
                <p14:nvPr/>
              </p14:nvContentPartPr>
              <p14:xfrm>
                <a:off x="7313160" y="770467"/>
                <a:ext cx="125640" cy="203400"/>
              </p14:xfrm>
            </p:contentPart>
          </mc:Choice>
          <mc:Fallback>
            <p:pic>
              <p:nvPicPr>
                <p:cNvPr id="186" name="Freihand 185">
                  <a:extLst>
                    <a:ext uri="{FF2B5EF4-FFF2-40B4-BE49-F238E27FC236}">
                      <a16:creationId xmlns:a16="http://schemas.microsoft.com/office/drawing/2014/main" id="{199C5753-1166-443C-BA39-068059A037F0}"/>
                    </a:ext>
                  </a:extLst>
                </p:cNvPr>
                <p:cNvPicPr/>
                <p:nvPr/>
              </p:nvPicPr>
              <p:blipFill>
                <a:blip r:embed="rId128"/>
                <a:stretch>
                  <a:fillRect/>
                </a:stretch>
              </p:blipFill>
              <p:spPr>
                <a:xfrm>
                  <a:off x="7308840" y="766147"/>
                  <a:ext cx="134280" cy="212040"/>
                </a:xfrm>
                <a:prstGeom prst="rect">
                  <a:avLst/>
                </a:prstGeom>
              </p:spPr>
            </p:pic>
          </mc:Fallback>
        </mc:AlternateContent>
      </p:grpSp>
      <p:grpSp>
        <p:nvGrpSpPr>
          <p:cNvPr id="196" name="Gruppieren 195">
            <a:extLst>
              <a:ext uri="{FF2B5EF4-FFF2-40B4-BE49-F238E27FC236}">
                <a16:creationId xmlns:a16="http://schemas.microsoft.com/office/drawing/2014/main" id="{5CF08A40-E536-46AA-B2C4-C25E0EFE69AF}"/>
              </a:ext>
            </a:extLst>
          </p:cNvPr>
          <p:cNvGrpSpPr/>
          <p:nvPr/>
        </p:nvGrpSpPr>
        <p:grpSpPr>
          <a:xfrm>
            <a:off x="7660200" y="733747"/>
            <a:ext cx="227880" cy="221040"/>
            <a:chOff x="7660200" y="733747"/>
            <a:chExt cx="227880" cy="221040"/>
          </a:xfrm>
        </p:grpSpPr>
        <mc:AlternateContent xmlns:mc="http://schemas.openxmlformats.org/markup-compatibility/2006">
          <mc:Choice xmlns:p14="http://schemas.microsoft.com/office/powerpoint/2010/main" Requires="p14">
            <p:contentPart p14:bwMode="auto" r:id="rId129">
              <p14:nvContentPartPr>
                <p14:cNvPr id="187" name="Freihand 186">
                  <a:extLst>
                    <a:ext uri="{FF2B5EF4-FFF2-40B4-BE49-F238E27FC236}">
                      <a16:creationId xmlns:a16="http://schemas.microsoft.com/office/drawing/2014/main" id="{21EA1DB6-376C-4C35-BF3D-98E774668CC0}"/>
                    </a:ext>
                  </a:extLst>
                </p14:cNvPr>
                <p14:cNvContentPartPr/>
                <p14:nvPr/>
              </p14:nvContentPartPr>
              <p14:xfrm>
                <a:off x="7660200" y="743467"/>
                <a:ext cx="227880" cy="211320"/>
              </p14:xfrm>
            </p:contentPart>
          </mc:Choice>
          <mc:Fallback>
            <p:pic>
              <p:nvPicPr>
                <p:cNvPr id="187" name="Freihand 186">
                  <a:extLst>
                    <a:ext uri="{FF2B5EF4-FFF2-40B4-BE49-F238E27FC236}">
                      <a16:creationId xmlns:a16="http://schemas.microsoft.com/office/drawing/2014/main" id="{21EA1DB6-376C-4C35-BF3D-98E774668CC0}"/>
                    </a:ext>
                  </a:extLst>
                </p:cNvPr>
                <p:cNvPicPr/>
                <p:nvPr/>
              </p:nvPicPr>
              <p:blipFill>
                <a:blip r:embed="rId130"/>
                <a:stretch>
                  <a:fillRect/>
                </a:stretch>
              </p:blipFill>
              <p:spPr>
                <a:xfrm>
                  <a:off x="7655880" y="739147"/>
                  <a:ext cx="23652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88" name="Freihand 187">
                  <a:extLst>
                    <a:ext uri="{FF2B5EF4-FFF2-40B4-BE49-F238E27FC236}">
                      <a16:creationId xmlns:a16="http://schemas.microsoft.com/office/drawing/2014/main" id="{2245B570-8711-4CE7-824E-1A70EF25AB3A}"/>
                    </a:ext>
                  </a:extLst>
                </p14:cNvPr>
                <p14:cNvContentPartPr/>
                <p14:nvPr/>
              </p14:nvContentPartPr>
              <p14:xfrm>
                <a:off x="7827960" y="733747"/>
                <a:ext cx="24120" cy="15840"/>
              </p14:xfrm>
            </p:contentPart>
          </mc:Choice>
          <mc:Fallback>
            <p:pic>
              <p:nvPicPr>
                <p:cNvPr id="188" name="Freihand 187">
                  <a:extLst>
                    <a:ext uri="{FF2B5EF4-FFF2-40B4-BE49-F238E27FC236}">
                      <a16:creationId xmlns:a16="http://schemas.microsoft.com/office/drawing/2014/main" id="{2245B570-8711-4CE7-824E-1A70EF25AB3A}"/>
                    </a:ext>
                  </a:extLst>
                </p:cNvPr>
                <p:cNvPicPr/>
                <p:nvPr/>
              </p:nvPicPr>
              <p:blipFill>
                <a:blip r:embed="rId132"/>
                <a:stretch>
                  <a:fillRect/>
                </a:stretch>
              </p:blipFill>
              <p:spPr>
                <a:xfrm>
                  <a:off x="7823640" y="729427"/>
                  <a:ext cx="32760" cy="24480"/>
                </a:xfrm>
                <a:prstGeom prst="rect">
                  <a:avLst/>
                </a:prstGeom>
              </p:spPr>
            </p:pic>
          </mc:Fallback>
        </mc:AlternateContent>
      </p:grpSp>
      <p:grpSp>
        <p:nvGrpSpPr>
          <p:cNvPr id="195" name="Gruppieren 194">
            <a:extLst>
              <a:ext uri="{FF2B5EF4-FFF2-40B4-BE49-F238E27FC236}">
                <a16:creationId xmlns:a16="http://schemas.microsoft.com/office/drawing/2014/main" id="{E4032873-1C6B-4DA1-9D07-DC7D8D956D53}"/>
              </a:ext>
            </a:extLst>
          </p:cNvPr>
          <p:cNvGrpSpPr/>
          <p:nvPr/>
        </p:nvGrpSpPr>
        <p:grpSpPr>
          <a:xfrm>
            <a:off x="8074920" y="743467"/>
            <a:ext cx="348840" cy="163800"/>
            <a:chOff x="8074920" y="743467"/>
            <a:chExt cx="348840" cy="163800"/>
          </a:xfrm>
        </p:grpSpPr>
        <mc:AlternateContent xmlns:mc="http://schemas.openxmlformats.org/markup-compatibility/2006">
          <mc:Choice xmlns:p14="http://schemas.microsoft.com/office/powerpoint/2010/main" Requires="p14">
            <p:contentPart p14:bwMode="auto" r:id="rId133">
              <p14:nvContentPartPr>
                <p14:cNvPr id="189" name="Freihand 188">
                  <a:extLst>
                    <a:ext uri="{FF2B5EF4-FFF2-40B4-BE49-F238E27FC236}">
                      <a16:creationId xmlns:a16="http://schemas.microsoft.com/office/drawing/2014/main" id="{4A888CBD-CBE5-46CD-8A7C-B0685E8F6F27}"/>
                    </a:ext>
                  </a:extLst>
                </p14:cNvPr>
                <p14:cNvContentPartPr/>
                <p14:nvPr/>
              </p14:nvContentPartPr>
              <p14:xfrm>
                <a:off x="8074920" y="765427"/>
                <a:ext cx="154800" cy="141840"/>
              </p14:xfrm>
            </p:contentPart>
          </mc:Choice>
          <mc:Fallback>
            <p:pic>
              <p:nvPicPr>
                <p:cNvPr id="189" name="Freihand 188">
                  <a:extLst>
                    <a:ext uri="{FF2B5EF4-FFF2-40B4-BE49-F238E27FC236}">
                      <a16:creationId xmlns:a16="http://schemas.microsoft.com/office/drawing/2014/main" id="{4A888CBD-CBE5-46CD-8A7C-B0685E8F6F27}"/>
                    </a:ext>
                  </a:extLst>
                </p:cNvPr>
                <p:cNvPicPr/>
                <p:nvPr/>
              </p:nvPicPr>
              <p:blipFill>
                <a:blip r:embed="rId134"/>
                <a:stretch>
                  <a:fillRect/>
                </a:stretch>
              </p:blipFill>
              <p:spPr>
                <a:xfrm>
                  <a:off x="8070600" y="761107"/>
                  <a:ext cx="16344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90" name="Freihand 189">
                  <a:extLst>
                    <a:ext uri="{FF2B5EF4-FFF2-40B4-BE49-F238E27FC236}">
                      <a16:creationId xmlns:a16="http://schemas.microsoft.com/office/drawing/2014/main" id="{AAD1624A-48DA-4ECF-A909-54CD883C7F7B}"/>
                    </a:ext>
                  </a:extLst>
                </p14:cNvPr>
                <p14:cNvContentPartPr/>
                <p14:nvPr/>
              </p14:nvContentPartPr>
              <p14:xfrm>
                <a:off x="8342760" y="772267"/>
                <a:ext cx="31320" cy="122040"/>
              </p14:xfrm>
            </p:contentPart>
          </mc:Choice>
          <mc:Fallback>
            <p:pic>
              <p:nvPicPr>
                <p:cNvPr id="190" name="Freihand 189">
                  <a:extLst>
                    <a:ext uri="{FF2B5EF4-FFF2-40B4-BE49-F238E27FC236}">
                      <a16:creationId xmlns:a16="http://schemas.microsoft.com/office/drawing/2014/main" id="{AAD1624A-48DA-4ECF-A909-54CD883C7F7B}"/>
                    </a:ext>
                  </a:extLst>
                </p:cNvPr>
                <p:cNvPicPr/>
                <p:nvPr/>
              </p:nvPicPr>
              <p:blipFill>
                <a:blip r:embed="rId136"/>
                <a:stretch>
                  <a:fillRect/>
                </a:stretch>
              </p:blipFill>
              <p:spPr>
                <a:xfrm>
                  <a:off x="8338440" y="767947"/>
                  <a:ext cx="3996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91" name="Freihand 190">
                  <a:extLst>
                    <a:ext uri="{FF2B5EF4-FFF2-40B4-BE49-F238E27FC236}">
                      <a16:creationId xmlns:a16="http://schemas.microsoft.com/office/drawing/2014/main" id="{94380D05-5E0A-4775-B59D-EE3864F5FC3E}"/>
                    </a:ext>
                  </a:extLst>
                </p14:cNvPr>
                <p14:cNvContentPartPr/>
                <p14:nvPr/>
              </p14:nvContentPartPr>
              <p14:xfrm>
                <a:off x="8260320" y="743467"/>
                <a:ext cx="163440" cy="74880"/>
              </p14:xfrm>
            </p:contentPart>
          </mc:Choice>
          <mc:Fallback>
            <p:pic>
              <p:nvPicPr>
                <p:cNvPr id="191" name="Freihand 190">
                  <a:extLst>
                    <a:ext uri="{FF2B5EF4-FFF2-40B4-BE49-F238E27FC236}">
                      <a16:creationId xmlns:a16="http://schemas.microsoft.com/office/drawing/2014/main" id="{94380D05-5E0A-4775-B59D-EE3864F5FC3E}"/>
                    </a:ext>
                  </a:extLst>
                </p:cNvPr>
                <p:cNvPicPr/>
                <p:nvPr/>
              </p:nvPicPr>
              <p:blipFill>
                <a:blip r:embed="rId138"/>
                <a:stretch>
                  <a:fillRect/>
                </a:stretch>
              </p:blipFill>
              <p:spPr>
                <a:xfrm>
                  <a:off x="8256000" y="739147"/>
                  <a:ext cx="172080" cy="83520"/>
                </a:xfrm>
                <a:prstGeom prst="rect">
                  <a:avLst/>
                </a:prstGeom>
              </p:spPr>
            </p:pic>
          </mc:Fallback>
        </mc:AlternateContent>
      </p:grpSp>
      <p:grpSp>
        <p:nvGrpSpPr>
          <p:cNvPr id="194" name="Gruppieren 193">
            <a:extLst>
              <a:ext uri="{FF2B5EF4-FFF2-40B4-BE49-F238E27FC236}">
                <a16:creationId xmlns:a16="http://schemas.microsoft.com/office/drawing/2014/main" id="{FD088B69-5F12-4C02-84F7-F82D953C473B}"/>
              </a:ext>
            </a:extLst>
          </p:cNvPr>
          <p:cNvGrpSpPr/>
          <p:nvPr/>
        </p:nvGrpSpPr>
        <p:grpSpPr>
          <a:xfrm>
            <a:off x="8618520" y="717187"/>
            <a:ext cx="402480" cy="217080"/>
            <a:chOff x="8618520" y="717187"/>
            <a:chExt cx="402480" cy="217080"/>
          </a:xfrm>
        </p:grpSpPr>
        <mc:AlternateContent xmlns:mc="http://schemas.openxmlformats.org/markup-compatibility/2006">
          <mc:Choice xmlns:p14="http://schemas.microsoft.com/office/powerpoint/2010/main" Requires="p14">
            <p:contentPart p14:bwMode="auto" r:id="rId139">
              <p14:nvContentPartPr>
                <p14:cNvPr id="192" name="Freihand 191">
                  <a:extLst>
                    <a:ext uri="{FF2B5EF4-FFF2-40B4-BE49-F238E27FC236}">
                      <a16:creationId xmlns:a16="http://schemas.microsoft.com/office/drawing/2014/main" id="{FA0D1AB8-E778-470B-AB93-DE750E2077DA}"/>
                    </a:ext>
                  </a:extLst>
                </p14:cNvPr>
                <p14:cNvContentPartPr/>
                <p14:nvPr/>
              </p14:nvContentPartPr>
              <p14:xfrm>
                <a:off x="8618520" y="787387"/>
                <a:ext cx="240120" cy="82440"/>
              </p14:xfrm>
            </p:contentPart>
          </mc:Choice>
          <mc:Fallback>
            <p:pic>
              <p:nvPicPr>
                <p:cNvPr id="192" name="Freihand 191">
                  <a:extLst>
                    <a:ext uri="{FF2B5EF4-FFF2-40B4-BE49-F238E27FC236}">
                      <a16:creationId xmlns:a16="http://schemas.microsoft.com/office/drawing/2014/main" id="{FA0D1AB8-E778-470B-AB93-DE750E2077DA}"/>
                    </a:ext>
                  </a:extLst>
                </p:cNvPr>
                <p:cNvPicPr/>
                <p:nvPr/>
              </p:nvPicPr>
              <p:blipFill>
                <a:blip r:embed="rId140"/>
                <a:stretch>
                  <a:fillRect/>
                </a:stretch>
              </p:blipFill>
              <p:spPr>
                <a:xfrm>
                  <a:off x="8614200" y="783067"/>
                  <a:ext cx="24876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193" name="Freihand 192">
                  <a:extLst>
                    <a:ext uri="{FF2B5EF4-FFF2-40B4-BE49-F238E27FC236}">
                      <a16:creationId xmlns:a16="http://schemas.microsoft.com/office/drawing/2014/main" id="{82948F43-CD78-4576-8A58-52B8453A2022}"/>
                    </a:ext>
                  </a:extLst>
                </p14:cNvPr>
                <p14:cNvContentPartPr/>
                <p14:nvPr/>
              </p14:nvContentPartPr>
              <p14:xfrm>
                <a:off x="8888160" y="717187"/>
                <a:ext cx="132840" cy="217080"/>
              </p14:xfrm>
            </p:contentPart>
          </mc:Choice>
          <mc:Fallback>
            <p:pic>
              <p:nvPicPr>
                <p:cNvPr id="193" name="Freihand 192">
                  <a:extLst>
                    <a:ext uri="{FF2B5EF4-FFF2-40B4-BE49-F238E27FC236}">
                      <a16:creationId xmlns:a16="http://schemas.microsoft.com/office/drawing/2014/main" id="{82948F43-CD78-4576-8A58-52B8453A2022}"/>
                    </a:ext>
                  </a:extLst>
                </p:cNvPr>
                <p:cNvPicPr/>
                <p:nvPr/>
              </p:nvPicPr>
              <p:blipFill>
                <a:blip r:embed="rId142"/>
                <a:stretch>
                  <a:fillRect/>
                </a:stretch>
              </p:blipFill>
              <p:spPr>
                <a:xfrm>
                  <a:off x="8883840" y="712867"/>
                  <a:ext cx="141480" cy="225720"/>
                </a:xfrm>
                <a:prstGeom prst="rect">
                  <a:avLst/>
                </a:prstGeom>
              </p:spPr>
            </p:pic>
          </mc:Fallback>
        </mc:AlternateContent>
      </p:grpSp>
      <p:grpSp>
        <p:nvGrpSpPr>
          <p:cNvPr id="213" name="Gruppieren 212">
            <a:extLst>
              <a:ext uri="{FF2B5EF4-FFF2-40B4-BE49-F238E27FC236}">
                <a16:creationId xmlns:a16="http://schemas.microsoft.com/office/drawing/2014/main" id="{112EA0C5-E18C-4211-8BD0-B92F75992D43}"/>
              </a:ext>
            </a:extLst>
          </p:cNvPr>
          <p:cNvGrpSpPr/>
          <p:nvPr/>
        </p:nvGrpSpPr>
        <p:grpSpPr>
          <a:xfrm>
            <a:off x="9252480" y="598387"/>
            <a:ext cx="1066320" cy="333000"/>
            <a:chOff x="9252480" y="598387"/>
            <a:chExt cx="1066320" cy="333000"/>
          </a:xfrm>
        </p:grpSpPr>
        <mc:AlternateContent xmlns:mc="http://schemas.openxmlformats.org/markup-compatibility/2006">
          <mc:Choice xmlns:p14="http://schemas.microsoft.com/office/powerpoint/2010/main" Requires="p14">
            <p:contentPart p14:bwMode="auto" r:id="rId143">
              <p14:nvContentPartPr>
                <p14:cNvPr id="198" name="Freihand 197">
                  <a:extLst>
                    <a:ext uri="{FF2B5EF4-FFF2-40B4-BE49-F238E27FC236}">
                      <a16:creationId xmlns:a16="http://schemas.microsoft.com/office/drawing/2014/main" id="{7F8FD12A-D86C-4644-A888-B434A4A5D8FA}"/>
                    </a:ext>
                  </a:extLst>
                </p14:cNvPr>
                <p14:cNvContentPartPr/>
                <p14:nvPr/>
              </p14:nvContentPartPr>
              <p14:xfrm>
                <a:off x="9252480" y="738787"/>
                <a:ext cx="125280" cy="137880"/>
              </p14:xfrm>
            </p:contentPart>
          </mc:Choice>
          <mc:Fallback>
            <p:pic>
              <p:nvPicPr>
                <p:cNvPr id="198" name="Freihand 197">
                  <a:extLst>
                    <a:ext uri="{FF2B5EF4-FFF2-40B4-BE49-F238E27FC236}">
                      <a16:creationId xmlns:a16="http://schemas.microsoft.com/office/drawing/2014/main" id="{7F8FD12A-D86C-4644-A888-B434A4A5D8FA}"/>
                    </a:ext>
                  </a:extLst>
                </p:cNvPr>
                <p:cNvPicPr/>
                <p:nvPr/>
              </p:nvPicPr>
              <p:blipFill>
                <a:blip r:embed="rId144"/>
                <a:stretch>
                  <a:fillRect/>
                </a:stretch>
              </p:blipFill>
              <p:spPr>
                <a:xfrm>
                  <a:off x="9248160" y="734467"/>
                  <a:ext cx="13392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99" name="Freihand 198">
                  <a:extLst>
                    <a:ext uri="{FF2B5EF4-FFF2-40B4-BE49-F238E27FC236}">
                      <a16:creationId xmlns:a16="http://schemas.microsoft.com/office/drawing/2014/main" id="{2644A7B0-7012-484E-84F7-C6AFA3A8959E}"/>
                    </a:ext>
                  </a:extLst>
                </p14:cNvPr>
                <p14:cNvContentPartPr/>
                <p14:nvPr/>
              </p14:nvContentPartPr>
              <p14:xfrm>
                <a:off x="9385320" y="829507"/>
                <a:ext cx="30960" cy="75960"/>
              </p14:xfrm>
            </p:contentPart>
          </mc:Choice>
          <mc:Fallback>
            <p:pic>
              <p:nvPicPr>
                <p:cNvPr id="199" name="Freihand 198">
                  <a:extLst>
                    <a:ext uri="{FF2B5EF4-FFF2-40B4-BE49-F238E27FC236}">
                      <a16:creationId xmlns:a16="http://schemas.microsoft.com/office/drawing/2014/main" id="{2644A7B0-7012-484E-84F7-C6AFA3A8959E}"/>
                    </a:ext>
                  </a:extLst>
                </p:cNvPr>
                <p:cNvPicPr/>
                <p:nvPr/>
              </p:nvPicPr>
              <p:blipFill>
                <a:blip r:embed="rId146"/>
                <a:stretch>
                  <a:fillRect/>
                </a:stretch>
              </p:blipFill>
              <p:spPr>
                <a:xfrm>
                  <a:off x="9381000" y="825187"/>
                  <a:ext cx="396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200" name="Freihand 199">
                  <a:extLst>
                    <a:ext uri="{FF2B5EF4-FFF2-40B4-BE49-F238E27FC236}">
                      <a16:creationId xmlns:a16="http://schemas.microsoft.com/office/drawing/2014/main" id="{B6AD76D8-7ED4-48DF-AA26-AF5AADFF0E6D}"/>
                    </a:ext>
                  </a:extLst>
                </p14:cNvPr>
                <p14:cNvContentPartPr/>
                <p14:nvPr/>
              </p14:nvContentPartPr>
              <p14:xfrm>
                <a:off x="9469200" y="730147"/>
                <a:ext cx="115560" cy="144360"/>
              </p14:xfrm>
            </p:contentPart>
          </mc:Choice>
          <mc:Fallback>
            <p:pic>
              <p:nvPicPr>
                <p:cNvPr id="200" name="Freihand 199">
                  <a:extLst>
                    <a:ext uri="{FF2B5EF4-FFF2-40B4-BE49-F238E27FC236}">
                      <a16:creationId xmlns:a16="http://schemas.microsoft.com/office/drawing/2014/main" id="{B6AD76D8-7ED4-48DF-AA26-AF5AADFF0E6D}"/>
                    </a:ext>
                  </a:extLst>
                </p:cNvPr>
                <p:cNvPicPr/>
                <p:nvPr/>
              </p:nvPicPr>
              <p:blipFill>
                <a:blip r:embed="rId148"/>
                <a:stretch>
                  <a:fillRect/>
                </a:stretch>
              </p:blipFill>
              <p:spPr>
                <a:xfrm>
                  <a:off x="9464880" y="725827"/>
                  <a:ext cx="1242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201" name="Freihand 200">
                  <a:extLst>
                    <a:ext uri="{FF2B5EF4-FFF2-40B4-BE49-F238E27FC236}">
                      <a16:creationId xmlns:a16="http://schemas.microsoft.com/office/drawing/2014/main" id="{A71FE45B-71C4-467E-9CD9-DA9FFA59B6FD}"/>
                    </a:ext>
                  </a:extLst>
                </p14:cNvPr>
                <p14:cNvContentPartPr/>
                <p14:nvPr/>
              </p14:nvContentPartPr>
              <p14:xfrm>
                <a:off x="9679800" y="745627"/>
                <a:ext cx="88200" cy="69120"/>
              </p14:xfrm>
            </p:contentPart>
          </mc:Choice>
          <mc:Fallback>
            <p:pic>
              <p:nvPicPr>
                <p:cNvPr id="201" name="Freihand 200">
                  <a:extLst>
                    <a:ext uri="{FF2B5EF4-FFF2-40B4-BE49-F238E27FC236}">
                      <a16:creationId xmlns:a16="http://schemas.microsoft.com/office/drawing/2014/main" id="{A71FE45B-71C4-467E-9CD9-DA9FFA59B6FD}"/>
                    </a:ext>
                  </a:extLst>
                </p:cNvPr>
                <p:cNvPicPr/>
                <p:nvPr/>
              </p:nvPicPr>
              <p:blipFill>
                <a:blip r:embed="rId150"/>
                <a:stretch>
                  <a:fillRect/>
                </a:stretch>
              </p:blipFill>
              <p:spPr>
                <a:xfrm>
                  <a:off x="9675480" y="741307"/>
                  <a:ext cx="968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202" name="Freihand 201">
                  <a:extLst>
                    <a:ext uri="{FF2B5EF4-FFF2-40B4-BE49-F238E27FC236}">
                      <a16:creationId xmlns:a16="http://schemas.microsoft.com/office/drawing/2014/main" id="{4C3BD7FB-AE67-4A59-9B62-C31062D59022}"/>
                    </a:ext>
                  </a:extLst>
                </p14:cNvPr>
                <p14:cNvContentPartPr/>
                <p14:nvPr/>
              </p14:nvContentPartPr>
              <p14:xfrm>
                <a:off x="9914520" y="598387"/>
                <a:ext cx="116280" cy="140040"/>
              </p14:xfrm>
            </p:contentPart>
          </mc:Choice>
          <mc:Fallback>
            <p:pic>
              <p:nvPicPr>
                <p:cNvPr id="202" name="Freihand 201">
                  <a:extLst>
                    <a:ext uri="{FF2B5EF4-FFF2-40B4-BE49-F238E27FC236}">
                      <a16:creationId xmlns:a16="http://schemas.microsoft.com/office/drawing/2014/main" id="{4C3BD7FB-AE67-4A59-9B62-C31062D59022}"/>
                    </a:ext>
                  </a:extLst>
                </p:cNvPr>
                <p:cNvPicPr/>
                <p:nvPr/>
              </p:nvPicPr>
              <p:blipFill>
                <a:blip r:embed="rId152"/>
                <a:stretch>
                  <a:fillRect/>
                </a:stretch>
              </p:blipFill>
              <p:spPr>
                <a:xfrm>
                  <a:off x="9910200" y="594067"/>
                  <a:ext cx="1249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203" name="Freihand 202">
                  <a:extLst>
                    <a:ext uri="{FF2B5EF4-FFF2-40B4-BE49-F238E27FC236}">
                      <a16:creationId xmlns:a16="http://schemas.microsoft.com/office/drawing/2014/main" id="{99698046-34AF-44E1-BA4D-0EFF6B25011C}"/>
                    </a:ext>
                  </a:extLst>
                </p14:cNvPr>
                <p14:cNvContentPartPr/>
                <p14:nvPr/>
              </p14:nvContentPartPr>
              <p14:xfrm>
                <a:off x="9920280" y="734827"/>
                <a:ext cx="165600" cy="32760"/>
              </p14:xfrm>
            </p:contentPart>
          </mc:Choice>
          <mc:Fallback>
            <p:pic>
              <p:nvPicPr>
                <p:cNvPr id="203" name="Freihand 202">
                  <a:extLst>
                    <a:ext uri="{FF2B5EF4-FFF2-40B4-BE49-F238E27FC236}">
                      <a16:creationId xmlns:a16="http://schemas.microsoft.com/office/drawing/2014/main" id="{99698046-34AF-44E1-BA4D-0EFF6B25011C}"/>
                    </a:ext>
                  </a:extLst>
                </p:cNvPr>
                <p:cNvPicPr/>
                <p:nvPr/>
              </p:nvPicPr>
              <p:blipFill>
                <a:blip r:embed="rId154"/>
                <a:stretch>
                  <a:fillRect/>
                </a:stretch>
              </p:blipFill>
              <p:spPr>
                <a:xfrm>
                  <a:off x="9915960" y="730507"/>
                  <a:ext cx="17424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204" name="Freihand 203">
                  <a:extLst>
                    <a:ext uri="{FF2B5EF4-FFF2-40B4-BE49-F238E27FC236}">
                      <a16:creationId xmlns:a16="http://schemas.microsoft.com/office/drawing/2014/main" id="{8FA5A572-EB69-4E45-96CA-3F6777301869}"/>
                    </a:ext>
                  </a:extLst>
                </p14:cNvPr>
                <p14:cNvContentPartPr/>
                <p14:nvPr/>
              </p14:nvContentPartPr>
              <p14:xfrm>
                <a:off x="9923880" y="826987"/>
                <a:ext cx="127800" cy="104400"/>
              </p14:xfrm>
            </p:contentPart>
          </mc:Choice>
          <mc:Fallback>
            <p:pic>
              <p:nvPicPr>
                <p:cNvPr id="204" name="Freihand 203">
                  <a:extLst>
                    <a:ext uri="{FF2B5EF4-FFF2-40B4-BE49-F238E27FC236}">
                      <a16:creationId xmlns:a16="http://schemas.microsoft.com/office/drawing/2014/main" id="{8FA5A572-EB69-4E45-96CA-3F6777301869}"/>
                    </a:ext>
                  </a:extLst>
                </p:cNvPr>
                <p:cNvPicPr/>
                <p:nvPr/>
              </p:nvPicPr>
              <p:blipFill>
                <a:blip r:embed="rId156"/>
                <a:stretch>
                  <a:fillRect/>
                </a:stretch>
              </p:blipFill>
              <p:spPr>
                <a:xfrm>
                  <a:off x="9919560" y="822667"/>
                  <a:ext cx="136440" cy="11304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205" name="Freihand 204">
                  <a:extLst>
                    <a:ext uri="{FF2B5EF4-FFF2-40B4-BE49-F238E27FC236}">
                      <a16:creationId xmlns:a16="http://schemas.microsoft.com/office/drawing/2014/main" id="{0EE92246-BFA8-42A8-92EF-972CFDC4231A}"/>
                    </a:ext>
                  </a:extLst>
                </p14:cNvPr>
                <p14:cNvContentPartPr/>
                <p14:nvPr/>
              </p14:nvContentPartPr>
              <p14:xfrm>
                <a:off x="10153560" y="664267"/>
                <a:ext cx="165240" cy="133200"/>
              </p14:xfrm>
            </p:contentPart>
          </mc:Choice>
          <mc:Fallback>
            <p:pic>
              <p:nvPicPr>
                <p:cNvPr id="205" name="Freihand 204">
                  <a:extLst>
                    <a:ext uri="{FF2B5EF4-FFF2-40B4-BE49-F238E27FC236}">
                      <a16:creationId xmlns:a16="http://schemas.microsoft.com/office/drawing/2014/main" id="{0EE92246-BFA8-42A8-92EF-972CFDC4231A}"/>
                    </a:ext>
                  </a:extLst>
                </p:cNvPr>
                <p:cNvPicPr/>
                <p:nvPr/>
              </p:nvPicPr>
              <p:blipFill>
                <a:blip r:embed="rId158"/>
                <a:stretch>
                  <a:fillRect/>
                </a:stretch>
              </p:blipFill>
              <p:spPr>
                <a:xfrm>
                  <a:off x="10149240" y="659947"/>
                  <a:ext cx="17388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206" name="Freihand 205">
                  <a:extLst>
                    <a:ext uri="{FF2B5EF4-FFF2-40B4-BE49-F238E27FC236}">
                      <a16:creationId xmlns:a16="http://schemas.microsoft.com/office/drawing/2014/main" id="{29A98E19-9161-4048-92F4-F5F215E66F37}"/>
                    </a:ext>
                  </a:extLst>
                </p14:cNvPr>
                <p14:cNvContentPartPr/>
                <p14:nvPr/>
              </p14:nvContentPartPr>
              <p14:xfrm>
                <a:off x="10228080" y="742027"/>
                <a:ext cx="73080" cy="35640"/>
              </p14:xfrm>
            </p:contentPart>
          </mc:Choice>
          <mc:Fallback>
            <p:pic>
              <p:nvPicPr>
                <p:cNvPr id="206" name="Freihand 205">
                  <a:extLst>
                    <a:ext uri="{FF2B5EF4-FFF2-40B4-BE49-F238E27FC236}">
                      <a16:creationId xmlns:a16="http://schemas.microsoft.com/office/drawing/2014/main" id="{29A98E19-9161-4048-92F4-F5F215E66F37}"/>
                    </a:ext>
                  </a:extLst>
                </p:cNvPr>
                <p:cNvPicPr/>
                <p:nvPr/>
              </p:nvPicPr>
              <p:blipFill>
                <a:blip r:embed="rId160"/>
                <a:stretch>
                  <a:fillRect/>
                </a:stretch>
              </p:blipFill>
              <p:spPr>
                <a:xfrm>
                  <a:off x="10223760" y="737707"/>
                  <a:ext cx="81720" cy="44280"/>
                </a:xfrm>
                <a:prstGeom prst="rect">
                  <a:avLst/>
                </a:prstGeom>
              </p:spPr>
            </p:pic>
          </mc:Fallback>
        </mc:AlternateContent>
      </p:grpSp>
      <p:grpSp>
        <p:nvGrpSpPr>
          <p:cNvPr id="212" name="Gruppieren 211">
            <a:extLst>
              <a:ext uri="{FF2B5EF4-FFF2-40B4-BE49-F238E27FC236}">
                <a16:creationId xmlns:a16="http://schemas.microsoft.com/office/drawing/2014/main" id="{D327A40C-AB7B-41C8-9CE2-A81431B87CED}"/>
              </a:ext>
            </a:extLst>
          </p:cNvPr>
          <p:cNvGrpSpPr/>
          <p:nvPr/>
        </p:nvGrpSpPr>
        <p:grpSpPr>
          <a:xfrm>
            <a:off x="10507800" y="558787"/>
            <a:ext cx="953280" cy="230040"/>
            <a:chOff x="10507800" y="558787"/>
            <a:chExt cx="953280" cy="230040"/>
          </a:xfrm>
        </p:grpSpPr>
        <mc:AlternateContent xmlns:mc="http://schemas.openxmlformats.org/markup-compatibility/2006">
          <mc:Choice xmlns:p14="http://schemas.microsoft.com/office/powerpoint/2010/main" Requires="p14">
            <p:contentPart p14:bwMode="auto" r:id="rId161">
              <p14:nvContentPartPr>
                <p14:cNvPr id="207" name="Freihand 206">
                  <a:extLst>
                    <a:ext uri="{FF2B5EF4-FFF2-40B4-BE49-F238E27FC236}">
                      <a16:creationId xmlns:a16="http://schemas.microsoft.com/office/drawing/2014/main" id="{1CF1EAAB-D4FA-444D-B6AF-61675D3E254D}"/>
                    </a:ext>
                  </a:extLst>
                </p14:cNvPr>
                <p14:cNvContentPartPr/>
                <p14:nvPr/>
              </p14:nvContentPartPr>
              <p14:xfrm>
                <a:off x="10507800" y="682267"/>
                <a:ext cx="356760" cy="106560"/>
              </p14:xfrm>
            </p:contentPart>
          </mc:Choice>
          <mc:Fallback>
            <p:pic>
              <p:nvPicPr>
                <p:cNvPr id="207" name="Freihand 206">
                  <a:extLst>
                    <a:ext uri="{FF2B5EF4-FFF2-40B4-BE49-F238E27FC236}">
                      <a16:creationId xmlns:a16="http://schemas.microsoft.com/office/drawing/2014/main" id="{1CF1EAAB-D4FA-444D-B6AF-61675D3E254D}"/>
                    </a:ext>
                  </a:extLst>
                </p:cNvPr>
                <p:cNvPicPr/>
                <p:nvPr/>
              </p:nvPicPr>
              <p:blipFill>
                <a:blip r:embed="rId162"/>
                <a:stretch>
                  <a:fillRect/>
                </a:stretch>
              </p:blipFill>
              <p:spPr>
                <a:xfrm>
                  <a:off x="10503120" y="677947"/>
                  <a:ext cx="36540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208" name="Freihand 207">
                  <a:extLst>
                    <a:ext uri="{FF2B5EF4-FFF2-40B4-BE49-F238E27FC236}">
                      <a16:creationId xmlns:a16="http://schemas.microsoft.com/office/drawing/2014/main" id="{0A6AEDE3-139A-4A01-B886-0E10AD03FC0C}"/>
                    </a:ext>
                  </a:extLst>
                </p14:cNvPr>
                <p14:cNvContentPartPr/>
                <p14:nvPr/>
              </p14:nvContentPartPr>
              <p14:xfrm>
                <a:off x="10767360" y="720067"/>
                <a:ext cx="91800" cy="26640"/>
              </p14:xfrm>
            </p:contentPart>
          </mc:Choice>
          <mc:Fallback>
            <p:pic>
              <p:nvPicPr>
                <p:cNvPr id="208" name="Freihand 207">
                  <a:extLst>
                    <a:ext uri="{FF2B5EF4-FFF2-40B4-BE49-F238E27FC236}">
                      <a16:creationId xmlns:a16="http://schemas.microsoft.com/office/drawing/2014/main" id="{0A6AEDE3-139A-4A01-B886-0E10AD03FC0C}"/>
                    </a:ext>
                  </a:extLst>
                </p:cNvPr>
                <p:cNvPicPr/>
                <p:nvPr/>
              </p:nvPicPr>
              <p:blipFill>
                <a:blip r:embed="rId164"/>
                <a:stretch>
                  <a:fillRect/>
                </a:stretch>
              </p:blipFill>
              <p:spPr>
                <a:xfrm>
                  <a:off x="10763040" y="715747"/>
                  <a:ext cx="10044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209" name="Freihand 208">
                  <a:extLst>
                    <a:ext uri="{FF2B5EF4-FFF2-40B4-BE49-F238E27FC236}">
                      <a16:creationId xmlns:a16="http://schemas.microsoft.com/office/drawing/2014/main" id="{8877C676-13F6-446D-97EF-2A8E3375810D}"/>
                    </a:ext>
                  </a:extLst>
                </p14:cNvPr>
                <p14:cNvContentPartPr/>
                <p14:nvPr/>
              </p14:nvContentPartPr>
              <p14:xfrm>
                <a:off x="10891200" y="632587"/>
                <a:ext cx="50400" cy="119520"/>
              </p14:xfrm>
            </p:contentPart>
          </mc:Choice>
          <mc:Fallback>
            <p:pic>
              <p:nvPicPr>
                <p:cNvPr id="209" name="Freihand 208">
                  <a:extLst>
                    <a:ext uri="{FF2B5EF4-FFF2-40B4-BE49-F238E27FC236}">
                      <a16:creationId xmlns:a16="http://schemas.microsoft.com/office/drawing/2014/main" id="{8877C676-13F6-446D-97EF-2A8E3375810D}"/>
                    </a:ext>
                  </a:extLst>
                </p:cNvPr>
                <p:cNvPicPr/>
                <p:nvPr/>
              </p:nvPicPr>
              <p:blipFill>
                <a:blip r:embed="rId166"/>
                <a:stretch>
                  <a:fillRect/>
                </a:stretch>
              </p:blipFill>
              <p:spPr>
                <a:xfrm>
                  <a:off x="10886880" y="628267"/>
                  <a:ext cx="5904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210" name="Freihand 209">
                  <a:extLst>
                    <a:ext uri="{FF2B5EF4-FFF2-40B4-BE49-F238E27FC236}">
                      <a16:creationId xmlns:a16="http://schemas.microsoft.com/office/drawing/2014/main" id="{7A0AECF0-28C3-46E7-BFC7-BFC997927B8D}"/>
                    </a:ext>
                  </a:extLst>
                </p14:cNvPr>
                <p14:cNvContentPartPr/>
                <p14:nvPr/>
              </p14:nvContentPartPr>
              <p14:xfrm>
                <a:off x="10979400" y="558787"/>
                <a:ext cx="189720" cy="188280"/>
              </p14:xfrm>
            </p:contentPart>
          </mc:Choice>
          <mc:Fallback>
            <p:pic>
              <p:nvPicPr>
                <p:cNvPr id="210" name="Freihand 209">
                  <a:extLst>
                    <a:ext uri="{FF2B5EF4-FFF2-40B4-BE49-F238E27FC236}">
                      <a16:creationId xmlns:a16="http://schemas.microsoft.com/office/drawing/2014/main" id="{7A0AECF0-28C3-46E7-BFC7-BFC997927B8D}"/>
                    </a:ext>
                  </a:extLst>
                </p:cNvPr>
                <p:cNvPicPr/>
                <p:nvPr/>
              </p:nvPicPr>
              <p:blipFill>
                <a:blip r:embed="rId168"/>
                <a:stretch>
                  <a:fillRect/>
                </a:stretch>
              </p:blipFill>
              <p:spPr>
                <a:xfrm>
                  <a:off x="10975080" y="554467"/>
                  <a:ext cx="198360" cy="19692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211" name="Freihand 210">
                  <a:extLst>
                    <a:ext uri="{FF2B5EF4-FFF2-40B4-BE49-F238E27FC236}">
                      <a16:creationId xmlns:a16="http://schemas.microsoft.com/office/drawing/2014/main" id="{C9F1AE49-DF21-4130-9BEC-C0FDF4350C01}"/>
                    </a:ext>
                  </a:extLst>
                </p14:cNvPr>
                <p14:cNvContentPartPr/>
                <p14:nvPr/>
              </p14:nvContentPartPr>
              <p14:xfrm>
                <a:off x="11192160" y="569947"/>
                <a:ext cx="268920" cy="168840"/>
              </p14:xfrm>
            </p:contentPart>
          </mc:Choice>
          <mc:Fallback>
            <p:pic>
              <p:nvPicPr>
                <p:cNvPr id="211" name="Freihand 210">
                  <a:extLst>
                    <a:ext uri="{FF2B5EF4-FFF2-40B4-BE49-F238E27FC236}">
                      <a16:creationId xmlns:a16="http://schemas.microsoft.com/office/drawing/2014/main" id="{C9F1AE49-DF21-4130-9BEC-C0FDF4350C01}"/>
                    </a:ext>
                  </a:extLst>
                </p:cNvPr>
                <p:cNvPicPr/>
                <p:nvPr/>
              </p:nvPicPr>
              <p:blipFill>
                <a:blip r:embed="rId170"/>
                <a:stretch>
                  <a:fillRect/>
                </a:stretch>
              </p:blipFill>
              <p:spPr>
                <a:xfrm>
                  <a:off x="11187840" y="565627"/>
                  <a:ext cx="277560" cy="177480"/>
                </a:xfrm>
                <a:prstGeom prst="rect">
                  <a:avLst/>
                </a:prstGeom>
              </p:spPr>
            </p:pic>
          </mc:Fallback>
        </mc:AlternateContent>
      </p:grpSp>
      <p:grpSp>
        <p:nvGrpSpPr>
          <p:cNvPr id="224" name="Gruppieren 223">
            <a:extLst>
              <a:ext uri="{FF2B5EF4-FFF2-40B4-BE49-F238E27FC236}">
                <a16:creationId xmlns:a16="http://schemas.microsoft.com/office/drawing/2014/main" id="{A2D64ED1-EE04-460C-88FB-3C18F1436B8D}"/>
              </a:ext>
            </a:extLst>
          </p:cNvPr>
          <p:cNvGrpSpPr/>
          <p:nvPr/>
        </p:nvGrpSpPr>
        <p:grpSpPr>
          <a:xfrm>
            <a:off x="5896920" y="1102027"/>
            <a:ext cx="753480" cy="342000"/>
            <a:chOff x="5896920" y="1102027"/>
            <a:chExt cx="753480" cy="342000"/>
          </a:xfrm>
        </p:grpSpPr>
        <mc:AlternateContent xmlns:mc="http://schemas.openxmlformats.org/markup-compatibility/2006">
          <mc:Choice xmlns:p14="http://schemas.microsoft.com/office/powerpoint/2010/main" Requires="p14">
            <p:contentPart p14:bwMode="auto" r:id="rId171">
              <p14:nvContentPartPr>
                <p14:cNvPr id="214" name="Freihand 213">
                  <a:extLst>
                    <a:ext uri="{FF2B5EF4-FFF2-40B4-BE49-F238E27FC236}">
                      <a16:creationId xmlns:a16="http://schemas.microsoft.com/office/drawing/2014/main" id="{3B628B86-FE66-4FF6-B70D-2C36BBE6301F}"/>
                    </a:ext>
                  </a:extLst>
                </p14:cNvPr>
                <p14:cNvContentPartPr/>
                <p14:nvPr/>
              </p14:nvContentPartPr>
              <p14:xfrm>
                <a:off x="5972160" y="1126147"/>
                <a:ext cx="7200" cy="174960"/>
              </p14:xfrm>
            </p:contentPart>
          </mc:Choice>
          <mc:Fallback>
            <p:pic>
              <p:nvPicPr>
                <p:cNvPr id="214" name="Freihand 213">
                  <a:extLst>
                    <a:ext uri="{FF2B5EF4-FFF2-40B4-BE49-F238E27FC236}">
                      <a16:creationId xmlns:a16="http://schemas.microsoft.com/office/drawing/2014/main" id="{3B628B86-FE66-4FF6-B70D-2C36BBE6301F}"/>
                    </a:ext>
                  </a:extLst>
                </p:cNvPr>
                <p:cNvPicPr/>
                <p:nvPr/>
              </p:nvPicPr>
              <p:blipFill>
                <a:blip r:embed="rId172"/>
                <a:stretch>
                  <a:fillRect/>
                </a:stretch>
              </p:blipFill>
              <p:spPr>
                <a:xfrm>
                  <a:off x="5967840" y="1121827"/>
                  <a:ext cx="1584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215" name="Freihand 214">
                  <a:extLst>
                    <a:ext uri="{FF2B5EF4-FFF2-40B4-BE49-F238E27FC236}">
                      <a16:creationId xmlns:a16="http://schemas.microsoft.com/office/drawing/2014/main" id="{0AEEE3C4-34B8-4F00-AC4C-0D66FFC90BE0}"/>
                    </a:ext>
                  </a:extLst>
                </p14:cNvPr>
                <p14:cNvContentPartPr/>
                <p14:nvPr/>
              </p14:nvContentPartPr>
              <p14:xfrm>
                <a:off x="5908080" y="1102027"/>
                <a:ext cx="136440" cy="11880"/>
              </p14:xfrm>
            </p:contentPart>
          </mc:Choice>
          <mc:Fallback>
            <p:pic>
              <p:nvPicPr>
                <p:cNvPr id="215" name="Freihand 214">
                  <a:extLst>
                    <a:ext uri="{FF2B5EF4-FFF2-40B4-BE49-F238E27FC236}">
                      <a16:creationId xmlns:a16="http://schemas.microsoft.com/office/drawing/2014/main" id="{0AEEE3C4-34B8-4F00-AC4C-0D66FFC90BE0}"/>
                    </a:ext>
                  </a:extLst>
                </p:cNvPr>
                <p:cNvPicPr/>
                <p:nvPr/>
              </p:nvPicPr>
              <p:blipFill>
                <a:blip r:embed="rId174"/>
                <a:stretch>
                  <a:fillRect/>
                </a:stretch>
              </p:blipFill>
              <p:spPr>
                <a:xfrm>
                  <a:off x="5903760" y="1097707"/>
                  <a:ext cx="14508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216" name="Freihand 215">
                  <a:extLst>
                    <a:ext uri="{FF2B5EF4-FFF2-40B4-BE49-F238E27FC236}">
                      <a16:creationId xmlns:a16="http://schemas.microsoft.com/office/drawing/2014/main" id="{3A38CCBD-4F6E-4BE4-85CD-72EFFFF58EAE}"/>
                    </a:ext>
                  </a:extLst>
                </p14:cNvPr>
                <p14:cNvContentPartPr/>
                <p14:nvPr/>
              </p14:nvContentPartPr>
              <p14:xfrm>
                <a:off x="5896920" y="1157107"/>
                <a:ext cx="141480" cy="35640"/>
              </p14:xfrm>
            </p:contentPart>
          </mc:Choice>
          <mc:Fallback>
            <p:pic>
              <p:nvPicPr>
                <p:cNvPr id="216" name="Freihand 215">
                  <a:extLst>
                    <a:ext uri="{FF2B5EF4-FFF2-40B4-BE49-F238E27FC236}">
                      <a16:creationId xmlns:a16="http://schemas.microsoft.com/office/drawing/2014/main" id="{3A38CCBD-4F6E-4BE4-85CD-72EFFFF58EAE}"/>
                    </a:ext>
                  </a:extLst>
                </p:cNvPr>
                <p:cNvPicPr/>
                <p:nvPr/>
              </p:nvPicPr>
              <p:blipFill>
                <a:blip r:embed="rId176"/>
                <a:stretch>
                  <a:fillRect/>
                </a:stretch>
              </p:blipFill>
              <p:spPr>
                <a:xfrm>
                  <a:off x="5892600" y="1152787"/>
                  <a:ext cx="15012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217" name="Freihand 216">
                  <a:extLst>
                    <a:ext uri="{FF2B5EF4-FFF2-40B4-BE49-F238E27FC236}">
                      <a16:creationId xmlns:a16="http://schemas.microsoft.com/office/drawing/2014/main" id="{E2BF3675-A7D1-4B64-B03C-1E4D99189300}"/>
                    </a:ext>
                  </a:extLst>
                </p14:cNvPr>
                <p14:cNvContentPartPr/>
                <p14:nvPr/>
              </p14:nvContentPartPr>
              <p14:xfrm>
                <a:off x="6105360" y="1179067"/>
                <a:ext cx="245160" cy="115200"/>
              </p14:xfrm>
            </p:contentPart>
          </mc:Choice>
          <mc:Fallback>
            <p:pic>
              <p:nvPicPr>
                <p:cNvPr id="217" name="Freihand 216">
                  <a:extLst>
                    <a:ext uri="{FF2B5EF4-FFF2-40B4-BE49-F238E27FC236}">
                      <a16:creationId xmlns:a16="http://schemas.microsoft.com/office/drawing/2014/main" id="{E2BF3675-A7D1-4B64-B03C-1E4D99189300}"/>
                    </a:ext>
                  </a:extLst>
                </p:cNvPr>
                <p:cNvPicPr/>
                <p:nvPr/>
              </p:nvPicPr>
              <p:blipFill>
                <a:blip r:embed="rId178"/>
                <a:stretch>
                  <a:fillRect/>
                </a:stretch>
              </p:blipFill>
              <p:spPr>
                <a:xfrm>
                  <a:off x="6101040" y="1174747"/>
                  <a:ext cx="25380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218" name="Freihand 217">
                  <a:extLst>
                    <a:ext uri="{FF2B5EF4-FFF2-40B4-BE49-F238E27FC236}">
                      <a16:creationId xmlns:a16="http://schemas.microsoft.com/office/drawing/2014/main" id="{58B519FC-D796-4623-BE7A-B5890BEAB27F}"/>
                    </a:ext>
                  </a:extLst>
                </p14:cNvPr>
                <p14:cNvContentPartPr/>
                <p14:nvPr/>
              </p14:nvContentPartPr>
              <p14:xfrm>
                <a:off x="6314520" y="1113187"/>
                <a:ext cx="76320" cy="157680"/>
              </p14:xfrm>
            </p:contentPart>
          </mc:Choice>
          <mc:Fallback>
            <p:pic>
              <p:nvPicPr>
                <p:cNvPr id="218" name="Freihand 217">
                  <a:extLst>
                    <a:ext uri="{FF2B5EF4-FFF2-40B4-BE49-F238E27FC236}">
                      <a16:creationId xmlns:a16="http://schemas.microsoft.com/office/drawing/2014/main" id="{58B519FC-D796-4623-BE7A-B5890BEAB27F}"/>
                    </a:ext>
                  </a:extLst>
                </p:cNvPr>
                <p:cNvPicPr/>
                <p:nvPr/>
              </p:nvPicPr>
              <p:blipFill>
                <a:blip r:embed="rId180"/>
                <a:stretch>
                  <a:fillRect/>
                </a:stretch>
              </p:blipFill>
              <p:spPr>
                <a:xfrm>
                  <a:off x="6310200" y="1108867"/>
                  <a:ext cx="8496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219" name="Freihand 218">
                  <a:extLst>
                    <a:ext uri="{FF2B5EF4-FFF2-40B4-BE49-F238E27FC236}">
                      <a16:creationId xmlns:a16="http://schemas.microsoft.com/office/drawing/2014/main" id="{3F7AB8A6-6313-4006-8731-CB3E51BDD7CB}"/>
                    </a:ext>
                  </a:extLst>
                </p14:cNvPr>
                <p14:cNvContentPartPr/>
                <p14:nvPr/>
              </p14:nvContentPartPr>
              <p14:xfrm>
                <a:off x="6269160" y="1125787"/>
                <a:ext cx="39960" cy="4320"/>
              </p14:xfrm>
            </p:contentPart>
          </mc:Choice>
          <mc:Fallback>
            <p:pic>
              <p:nvPicPr>
                <p:cNvPr id="219" name="Freihand 218">
                  <a:extLst>
                    <a:ext uri="{FF2B5EF4-FFF2-40B4-BE49-F238E27FC236}">
                      <a16:creationId xmlns:a16="http://schemas.microsoft.com/office/drawing/2014/main" id="{3F7AB8A6-6313-4006-8731-CB3E51BDD7CB}"/>
                    </a:ext>
                  </a:extLst>
                </p:cNvPr>
                <p:cNvPicPr/>
                <p:nvPr/>
              </p:nvPicPr>
              <p:blipFill>
                <a:blip r:embed="rId182"/>
                <a:stretch>
                  <a:fillRect/>
                </a:stretch>
              </p:blipFill>
              <p:spPr>
                <a:xfrm>
                  <a:off x="6264840" y="1121467"/>
                  <a:ext cx="4860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221" name="Freihand 220">
                  <a:extLst>
                    <a:ext uri="{FF2B5EF4-FFF2-40B4-BE49-F238E27FC236}">
                      <a16:creationId xmlns:a16="http://schemas.microsoft.com/office/drawing/2014/main" id="{7489C654-A5E0-4CA6-9643-EF820FFDD48C}"/>
                    </a:ext>
                  </a:extLst>
                </p14:cNvPr>
                <p14:cNvContentPartPr/>
                <p14:nvPr/>
              </p14:nvContentPartPr>
              <p14:xfrm>
                <a:off x="6425400" y="1173667"/>
                <a:ext cx="138960" cy="97560"/>
              </p14:xfrm>
            </p:contentPart>
          </mc:Choice>
          <mc:Fallback>
            <p:pic>
              <p:nvPicPr>
                <p:cNvPr id="221" name="Freihand 220">
                  <a:extLst>
                    <a:ext uri="{FF2B5EF4-FFF2-40B4-BE49-F238E27FC236}">
                      <a16:creationId xmlns:a16="http://schemas.microsoft.com/office/drawing/2014/main" id="{7489C654-A5E0-4CA6-9643-EF820FFDD48C}"/>
                    </a:ext>
                  </a:extLst>
                </p:cNvPr>
                <p:cNvPicPr/>
                <p:nvPr/>
              </p:nvPicPr>
              <p:blipFill>
                <a:blip r:embed="rId184"/>
                <a:stretch>
                  <a:fillRect/>
                </a:stretch>
              </p:blipFill>
              <p:spPr>
                <a:xfrm>
                  <a:off x="6421080" y="1169347"/>
                  <a:ext cx="14760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222" name="Freihand 221">
                  <a:extLst>
                    <a:ext uri="{FF2B5EF4-FFF2-40B4-BE49-F238E27FC236}">
                      <a16:creationId xmlns:a16="http://schemas.microsoft.com/office/drawing/2014/main" id="{D837E583-AB25-4010-B0CA-38FBEAEA93FC}"/>
                    </a:ext>
                  </a:extLst>
                </p14:cNvPr>
                <p14:cNvContentPartPr/>
                <p14:nvPr/>
              </p14:nvContentPartPr>
              <p14:xfrm>
                <a:off x="6566160" y="1200667"/>
                <a:ext cx="84240" cy="243360"/>
              </p14:xfrm>
            </p:contentPart>
          </mc:Choice>
          <mc:Fallback>
            <p:pic>
              <p:nvPicPr>
                <p:cNvPr id="222" name="Freihand 221">
                  <a:extLst>
                    <a:ext uri="{FF2B5EF4-FFF2-40B4-BE49-F238E27FC236}">
                      <a16:creationId xmlns:a16="http://schemas.microsoft.com/office/drawing/2014/main" id="{D837E583-AB25-4010-B0CA-38FBEAEA93FC}"/>
                    </a:ext>
                  </a:extLst>
                </p:cNvPr>
                <p:cNvPicPr/>
                <p:nvPr/>
              </p:nvPicPr>
              <p:blipFill>
                <a:blip r:embed="rId186"/>
                <a:stretch>
                  <a:fillRect/>
                </a:stretch>
              </p:blipFill>
              <p:spPr>
                <a:xfrm>
                  <a:off x="6561840" y="1196347"/>
                  <a:ext cx="92880" cy="252000"/>
                </a:xfrm>
                <a:prstGeom prst="rect">
                  <a:avLst/>
                </a:prstGeom>
              </p:spPr>
            </p:pic>
          </mc:Fallback>
        </mc:AlternateContent>
      </p:grpSp>
      <p:grpSp>
        <p:nvGrpSpPr>
          <p:cNvPr id="236" name="Gruppieren 235">
            <a:extLst>
              <a:ext uri="{FF2B5EF4-FFF2-40B4-BE49-F238E27FC236}">
                <a16:creationId xmlns:a16="http://schemas.microsoft.com/office/drawing/2014/main" id="{4FDDC0DD-B6F5-4B1C-881F-9D65996327FF}"/>
              </a:ext>
            </a:extLst>
          </p:cNvPr>
          <p:cNvGrpSpPr/>
          <p:nvPr/>
        </p:nvGrpSpPr>
        <p:grpSpPr>
          <a:xfrm>
            <a:off x="7068360" y="1107067"/>
            <a:ext cx="423360" cy="238680"/>
            <a:chOff x="7068360" y="1107067"/>
            <a:chExt cx="423360" cy="238680"/>
          </a:xfrm>
        </p:grpSpPr>
        <mc:AlternateContent xmlns:mc="http://schemas.openxmlformats.org/markup-compatibility/2006">
          <mc:Choice xmlns:p14="http://schemas.microsoft.com/office/powerpoint/2010/main" Requires="p14">
            <p:contentPart p14:bwMode="auto" r:id="rId187">
              <p14:nvContentPartPr>
                <p14:cNvPr id="223" name="Freihand 222">
                  <a:extLst>
                    <a:ext uri="{FF2B5EF4-FFF2-40B4-BE49-F238E27FC236}">
                      <a16:creationId xmlns:a16="http://schemas.microsoft.com/office/drawing/2014/main" id="{A6E048CD-9741-4F41-B995-8FEB066B496C}"/>
                    </a:ext>
                  </a:extLst>
                </p14:cNvPr>
                <p14:cNvContentPartPr/>
                <p14:nvPr/>
              </p14:nvContentPartPr>
              <p14:xfrm>
                <a:off x="7068360" y="1172587"/>
                <a:ext cx="296280" cy="72360"/>
              </p14:xfrm>
            </p:contentPart>
          </mc:Choice>
          <mc:Fallback>
            <p:pic>
              <p:nvPicPr>
                <p:cNvPr id="223" name="Freihand 222">
                  <a:extLst>
                    <a:ext uri="{FF2B5EF4-FFF2-40B4-BE49-F238E27FC236}">
                      <a16:creationId xmlns:a16="http://schemas.microsoft.com/office/drawing/2014/main" id="{A6E048CD-9741-4F41-B995-8FEB066B496C}"/>
                    </a:ext>
                  </a:extLst>
                </p:cNvPr>
                <p:cNvPicPr/>
                <p:nvPr/>
              </p:nvPicPr>
              <p:blipFill>
                <a:blip r:embed="rId188"/>
                <a:stretch>
                  <a:fillRect/>
                </a:stretch>
              </p:blipFill>
              <p:spPr>
                <a:xfrm>
                  <a:off x="7064040" y="1168267"/>
                  <a:ext cx="30492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225" name="Freihand 224">
                  <a:extLst>
                    <a:ext uri="{FF2B5EF4-FFF2-40B4-BE49-F238E27FC236}">
                      <a16:creationId xmlns:a16="http://schemas.microsoft.com/office/drawing/2014/main" id="{DE48EE58-8791-4C9B-9EBC-8B954AC1F447}"/>
                    </a:ext>
                  </a:extLst>
                </p14:cNvPr>
                <p14:cNvContentPartPr/>
                <p14:nvPr/>
              </p14:nvContentPartPr>
              <p14:xfrm>
                <a:off x="7382640" y="1107067"/>
                <a:ext cx="109080" cy="238680"/>
              </p14:xfrm>
            </p:contentPart>
          </mc:Choice>
          <mc:Fallback>
            <p:pic>
              <p:nvPicPr>
                <p:cNvPr id="225" name="Freihand 224">
                  <a:extLst>
                    <a:ext uri="{FF2B5EF4-FFF2-40B4-BE49-F238E27FC236}">
                      <a16:creationId xmlns:a16="http://schemas.microsoft.com/office/drawing/2014/main" id="{DE48EE58-8791-4C9B-9EBC-8B954AC1F447}"/>
                    </a:ext>
                  </a:extLst>
                </p:cNvPr>
                <p:cNvPicPr/>
                <p:nvPr/>
              </p:nvPicPr>
              <p:blipFill>
                <a:blip r:embed="rId190"/>
                <a:stretch>
                  <a:fillRect/>
                </a:stretch>
              </p:blipFill>
              <p:spPr>
                <a:xfrm>
                  <a:off x="7378320" y="1102747"/>
                  <a:ext cx="117720" cy="247320"/>
                </a:xfrm>
                <a:prstGeom prst="rect">
                  <a:avLst/>
                </a:prstGeom>
              </p:spPr>
            </p:pic>
          </mc:Fallback>
        </mc:AlternateContent>
      </p:grpSp>
      <p:grpSp>
        <p:nvGrpSpPr>
          <p:cNvPr id="235" name="Gruppieren 234">
            <a:extLst>
              <a:ext uri="{FF2B5EF4-FFF2-40B4-BE49-F238E27FC236}">
                <a16:creationId xmlns:a16="http://schemas.microsoft.com/office/drawing/2014/main" id="{61134C5F-1DAB-48EC-B1A6-F722FFB23402}"/>
              </a:ext>
            </a:extLst>
          </p:cNvPr>
          <p:cNvGrpSpPr/>
          <p:nvPr/>
        </p:nvGrpSpPr>
        <p:grpSpPr>
          <a:xfrm>
            <a:off x="7674600" y="1070707"/>
            <a:ext cx="250200" cy="176760"/>
            <a:chOff x="7674600" y="1070707"/>
            <a:chExt cx="250200" cy="176760"/>
          </a:xfrm>
        </p:grpSpPr>
        <mc:AlternateContent xmlns:mc="http://schemas.openxmlformats.org/markup-compatibility/2006">
          <mc:Choice xmlns:p14="http://schemas.microsoft.com/office/powerpoint/2010/main" Requires="p14">
            <p:contentPart p14:bwMode="auto" r:id="rId191">
              <p14:nvContentPartPr>
                <p14:cNvPr id="226" name="Freihand 225">
                  <a:extLst>
                    <a:ext uri="{FF2B5EF4-FFF2-40B4-BE49-F238E27FC236}">
                      <a16:creationId xmlns:a16="http://schemas.microsoft.com/office/drawing/2014/main" id="{C51D74CD-B692-4695-AF77-FB0D676A488E}"/>
                    </a:ext>
                  </a:extLst>
                </p14:cNvPr>
                <p14:cNvContentPartPr/>
                <p14:nvPr/>
              </p14:nvContentPartPr>
              <p14:xfrm>
                <a:off x="7674600" y="1070707"/>
                <a:ext cx="222480" cy="176760"/>
              </p14:xfrm>
            </p:contentPart>
          </mc:Choice>
          <mc:Fallback>
            <p:pic>
              <p:nvPicPr>
                <p:cNvPr id="226" name="Freihand 225">
                  <a:extLst>
                    <a:ext uri="{FF2B5EF4-FFF2-40B4-BE49-F238E27FC236}">
                      <a16:creationId xmlns:a16="http://schemas.microsoft.com/office/drawing/2014/main" id="{C51D74CD-B692-4695-AF77-FB0D676A488E}"/>
                    </a:ext>
                  </a:extLst>
                </p:cNvPr>
                <p:cNvPicPr/>
                <p:nvPr/>
              </p:nvPicPr>
              <p:blipFill>
                <a:blip r:embed="rId192"/>
                <a:stretch>
                  <a:fillRect/>
                </a:stretch>
              </p:blipFill>
              <p:spPr>
                <a:xfrm>
                  <a:off x="7670280" y="1066387"/>
                  <a:ext cx="23112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227" name="Freihand 226">
                  <a:extLst>
                    <a:ext uri="{FF2B5EF4-FFF2-40B4-BE49-F238E27FC236}">
                      <a16:creationId xmlns:a16="http://schemas.microsoft.com/office/drawing/2014/main" id="{6D1BCDFE-C0C7-4326-94F6-AF7FA7DE6E04}"/>
                    </a:ext>
                  </a:extLst>
                </p14:cNvPr>
                <p14:cNvContentPartPr/>
                <p14:nvPr/>
              </p14:nvContentPartPr>
              <p14:xfrm>
                <a:off x="7901040" y="1100227"/>
                <a:ext cx="23760" cy="360"/>
              </p14:xfrm>
            </p:contentPart>
          </mc:Choice>
          <mc:Fallback>
            <p:pic>
              <p:nvPicPr>
                <p:cNvPr id="227" name="Freihand 226">
                  <a:extLst>
                    <a:ext uri="{FF2B5EF4-FFF2-40B4-BE49-F238E27FC236}">
                      <a16:creationId xmlns:a16="http://schemas.microsoft.com/office/drawing/2014/main" id="{6D1BCDFE-C0C7-4326-94F6-AF7FA7DE6E04}"/>
                    </a:ext>
                  </a:extLst>
                </p:cNvPr>
                <p:cNvPicPr/>
                <p:nvPr/>
              </p:nvPicPr>
              <p:blipFill>
                <a:blip r:embed="rId194"/>
                <a:stretch>
                  <a:fillRect/>
                </a:stretch>
              </p:blipFill>
              <p:spPr>
                <a:xfrm>
                  <a:off x="7896720" y="1095907"/>
                  <a:ext cx="32400" cy="9000"/>
                </a:xfrm>
                <a:prstGeom prst="rect">
                  <a:avLst/>
                </a:prstGeom>
              </p:spPr>
            </p:pic>
          </mc:Fallback>
        </mc:AlternateContent>
      </p:grpSp>
      <p:grpSp>
        <p:nvGrpSpPr>
          <p:cNvPr id="234" name="Gruppieren 233">
            <a:extLst>
              <a:ext uri="{FF2B5EF4-FFF2-40B4-BE49-F238E27FC236}">
                <a16:creationId xmlns:a16="http://schemas.microsoft.com/office/drawing/2014/main" id="{6A506B60-07AD-4C71-A4C3-CF55C337CB01}"/>
              </a:ext>
            </a:extLst>
          </p:cNvPr>
          <p:cNvGrpSpPr/>
          <p:nvPr/>
        </p:nvGrpSpPr>
        <p:grpSpPr>
          <a:xfrm>
            <a:off x="8098680" y="1063867"/>
            <a:ext cx="339840" cy="129600"/>
            <a:chOff x="8098680" y="1063867"/>
            <a:chExt cx="339840" cy="129600"/>
          </a:xfrm>
        </p:grpSpPr>
        <mc:AlternateContent xmlns:mc="http://schemas.openxmlformats.org/markup-compatibility/2006">
          <mc:Choice xmlns:p14="http://schemas.microsoft.com/office/powerpoint/2010/main" Requires="p14">
            <p:contentPart p14:bwMode="auto" r:id="rId195">
              <p14:nvContentPartPr>
                <p14:cNvPr id="228" name="Freihand 227">
                  <a:extLst>
                    <a:ext uri="{FF2B5EF4-FFF2-40B4-BE49-F238E27FC236}">
                      <a16:creationId xmlns:a16="http://schemas.microsoft.com/office/drawing/2014/main" id="{CD614567-DC13-4513-AEED-1F3B4E4BBC34}"/>
                    </a:ext>
                  </a:extLst>
                </p14:cNvPr>
                <p14:cNvContentPartPr/>
                <p14:nvPr/>
              </p14:nvContentPartPr>
              <p14:xfrm>
                <a:off x="8098680" y="1083307"/>
                <a:ext cx="102960" cy="107280"/>
              </p14:xfrm>
            </p:contentPart>
          </mc:Choice>
          <mc:Fallback>
            <p:pic>
              <p:nvPicPr>
                <p:cNvPr id="228" name="Freihand 227">
                  <a:extLst>
                    <a:ext uri="{FF2B5EF4-FFF2-40B4-BE49-F238E27FC236}">
                      <a16:creationId xmlns:a16="http://schemas.microsoft.com/office/drawing/2014/main" id="{CD614567-DC13-4513-AEED-1F3B4E4BBC34}"/>
                    </a:ext>
                  </a:extLst>
                </p:cNvPr>
                <p:cNvPicPr/>
                <p:nvPr/>
              </p:nvPicPr>
              <p:blipFill>
                <a:blip r:embed="rId196"/>
                <a:stretch>
                  <a:fillRect/>
                </a:stretch>
              </p:blipFill>
              <p:spPr>
                <a:xfrm>
                  <a:off x="8094360" y="1078987"/>
                  <a:ext cx="11160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229" name="Freihand 228">
                  <a:extLst>
                    <a:ext uri="{FF2B5EF4-FFF2-40B4-BE49-F238E27FC236}">
                      <a16:creationId xmlns:a16="http://schemas.microsoft.com/office/drawing/2014/main" id="{F66DA0D4-5603-4553-BB45-164E98D2B3FD}"/>
                    </a:ext>
                  </a:extLst>
                </p14:cNvPr>
                <p14:cNvContentPartPr/>
                <p14:nvPr/>
              </p14:nvContentPartPr>
              <p14:xfrm>
                <a:off x="8357880" y="1071067"/>
                <a:ext cx="12600" cy="122400"/>
              </p14:xfrm>
            </p:contentPart>
          </mc:Choice>
          <mc:Fallback>
            <p:pic>
              <p:nvPicPr>
                <p:cNvPr id="229" name="Freihand 228">
                  <a:extLst>
                    <a:ext uri="{FF2B5EF4-FFF2-40B4-BE49-F238E27FC236}">
                      <a16:creationId xmlns:a16="http://schemas.microsoft.com/office/drawing/2014/main" id="{F66DA0D4-5603-4553-BB45-164E98D2B3FD}"/>
                    </a:ext>
                  </a:extLst>
                </p:cNvPr>
                <p:cNvPicPr/>
                <p:nvPr/>
              </p:nvPicPr>
              <p:blipFill>
                <a:blip r:embed="rId198"/>
                <a:stretch>
                  <a:fillRect/>
                </a:stretch>
              </p:blipFill>
              <p:spPr>
                <a:xfrm>
                  <a:off x="8353560" y="1066747"/>
                  <a:ext cx="2124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230" name="Freihand 229">
                  <a:extLst>
                    <a:ext uri="{FF2B5EF4-FFF2-40B4-BE49-F238E27FC236}">
                      <a16:creationId xmlns:a16="http://schemas.microsoft.com/office/drawing/2014/main" id="{C81893D3-1695-463D-B332-C933B5D13A17}"/>
                    </a:ext>
                  </a:extLst>
                </p14:cNvPr>
                <p14:cNvContentPartPr/>
                <p14:nvPr/>
              </p14:nvContentPartPr>
              <p14:xfrm>
                <a:off x="8302440" y="1063867"/>
                <a:ext cx="136080" cy="50760"/>
              </p14:xfrm>
            </p:contentPart>
          </mc:Choice>
          <mc:Fallback>
            <p:pic>
              <p:nvPicPr>
                <p:cNvPr id="230" name="Freihand 229">
                  <a:extLst>
                    <a:ext uri="{FF2B5EF4-FFF2-40B4-BE49-F238E27FC236}">
                      <a16:creationId xmlns:a16="http://schemas.microsoft.com/office/drawing/2014/main" id="{C81893D3-1695-463D-B332-C933B5D13A17}"/>
                    </a:ext>
                  </a:extLst>
                </p:cNvPr>
                <p:cNvPicPr/>
                <p:nvPr/>
              </p:nvPicPr>
              <p:blipFill>
                <a:blip r:embed="rId200"/>
                <a:stretch>
                  <a:fillRect/>
                </a:stretch>
              </p:blipFill>
              <p:spPr>
                <a:xfrm>
                  <a:off x="8298120" y="1059547"/>
                  <a:ext cx="144720" cy="59400"/>
                </a:xfrm>
                <a:prstGeom prst="rect">
                  <a:avLst/>
                </a:prstGeom>
              </p:spPr>
            </p:pic>
          </mc:Fallback>
        </mc:AlternateContent>
      </p:grpSp>
      <p:grpSp>
        <p:nvGrpSpPr>
          <p:cNvPr id="233" name="Gruppieren 232">
            <a:extLst>
              <a:ext uri="{FF2B5EF4-FFF2-40B4-BE49-F238E27FC236}">
                <a16:creationId xmlns:a16="http://schemas.microsoft.com/office/drawing/2014/main" id="{39476AB6-0B1B-4247-856E-57642ABF0FC7}"/>
              </a:ext>
            </a:extLst>
          </p:cNvPr>
          <p:cNvGrpSpPr/>
          <p:nvPr/>
        </p:nvGrpSpPr>
        <p:grpSpPr>
          <a:xfrm>
            <a:off x="8618520" y="1070347"/>
            <a:ext cx="383040" cy="307080"/>
            <a:chOff x="8618520" y="1070347"/>
            <a:chExt cx="383040" cy="307080"/>
          </a:xfrm>
        </p:grpSpPr>
        <mc:AlternateContent xmlns:mc="http://schemas.openxmlformats.org/markup-compatibility/2006">
          <mc:Choice xmlns:p14="http://schemas.microsoft.com/office/powerpoint/2010/main" Requires="p14">
            <p:contentPart p14:bwMode="auto" r:id="rId201">
              <p14:nvContentPartPr>
                <p14:cNvPr id="231" name="Freihand 230">
                  <a:extLst>
                    <a:ext uri="{FF2B5EF4-FFF2-40B4-BE49-F238E27FC236}">
                      <a16:creationId xmlns:a16="http://schemas.microsoft.com/office/drawing/2014/main" id="{B03C8DF9-4942-4AB0-96D5-BEB7A778FD7D}"/>
                    </a:ext>
                  </a:extLst>
                </p14:cNvPr>
                <p14:cNvContentPartPr/>
                <p14:nvPr/>
              </p14:nvContentPartPr>
              <p14:xfrm>
                <a:off x="8618520" y="1100947"/>
                <a:ext cx="274320" cy="82080"/>
              </p14:xfrm>
            </p:contentPart>
          </mc:Choice>
          <mc:Fallback>
            <p:pic>
              <p:nvPicPr>
                <p:cNvPr id="231" name="Freihand 230">
                  <a:extLst>
                    <a:ext uri="{FF2B5EF4-FFF2-40B4-BE49-F238E27FC236}">
                      <a16:creationId xmlns:a16="http://schemas.microsoft.com/office/drawing/2014/main" id="{B03C8DF9-4942-4AB0-96D5-BEB7A778FD7D}"/>
                    </a:ext>
                  </a:extLst>
                </p:cNvPr>
                <p:cNvPicPr/>
                <p:nvPr/>
              </p:nvPicPr>
              <p:blipFill>
                <a:blip r:embed="rId202"/>
                <a:stretch>
                  <a:fillRect/>
                </a:stretch>
              </p:blipFill>
              <p:spPr>
                <a:xfrm>
                  <a:off x="8614200" y="1096627"/>
                  <a:ext cx="2829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232" name="Freihand 231">
                  <a:extLst>
                    <a:ext uri="{FF2B5EF4-FFF2-40B4-BE49-F238E27FC236}">
                      <a16:creationId xmlns:a16="http://schemas.microsoft.com/office/drawing/2014/main" id="{59634E8C-C81B-4928-92CB-7F3CA12F9A73}"/>
                    </a:ext>
                  </a:extLst>
                </p14:cNvPr>
                <p14:cNvContentPartPr/>
                <p14:nvPr/>
              </p14:nvContentPartPr>
              <p14:xfrm>
                <a:off x="8882760" y="1070347"/>
                <a:ext cx="118800" cy="307080"/>
              </p14:xfrm>
            </p:contentPart>
          </mc:Choice>
          <mc:Fallback>
            <p:pic>
              <p:nvPicPr>
                <p:cNvPr id="232" name="Freihand 231">
                  <a:extLst>
                    <a:ext uri="{FF2B5EF4-FFF2-40B4-BE49-F238E27FC236}">
                      <a16:creationId xmlns:a16="http://schemas.microsoft.com/office/drawing/2014/main" id="{59634E8C-C81B-4928-92CB-7F3CA12F9A73}"/>
                    </a:ext>
                  </a:extLst>
                </p:cNvPr>
                <p:cNvPicPr/>
                <p:nvPr/>
              </p:nvPicPr>
              <p:blipFill>
                <a:blip r:embed="rId204"/>
                <a:stretch>
                  <a:fillRect/>
                </a:stretch>
              </p:blipFill>
              <p:spPr>
                <a:xfrm>
                  <a:off x="8878440" y="1066027"/>
                  <a:ext cx="127440" cy="3157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05">
            <p14:nvContentPartPr>
              <p14:cNvPr id="237" name="Freihand 236">
                <a:extLst>
                  <a:ext uri="{FF2B5EF4-FFF2-40B4-BE49-F238E27FC236}">
                    <a16:creationId xmlns:a16="http://schemas.microsoft.com/office/drawing/2014/main" id="{CE951B2F-09A9-49B2-B32A-1B50F7056DF3}"/>
                  </a:ext>
                </a:extLst>
              </p14:cNvPr>
              <p14:cNvContentPartPr/>
              <p14:nvPr/>
            </p14:nvContentPartPr>
            <p14:xfrm>
              <a:off x="9336360" y="1080787"/>
              <a:ext cx="145440" cy="203760"/>
            </p14:xfrm>
          </p:contentPart>
        </mc:Choice>
        <mc:Fallback>
          <p:pic>
            <p:nvPicPr>
              <p:cNvPr id="237" name="Freihand 236">
                <a:extLst>
                  <a:ext uri="{FF2B5EF4-FFF2-40B4-BE49-F238E27FC236}">
                    <a16:creationId xmlns:a16="http://schemas.microsoft.com/office/drawing/2014/main" id="{CE951B2F-09A9-49B2-B32A-1B50F7056DF3}"/>
                  </a:ext>
                </a:extLst>
              </p:cNvPr>
              <p:cNvPicPr/>
              <p:nvPr/>
            </p:nvPicPr>
            <p:blipFill>
              <a:blip r:embed="rId206"/>
              <a:stretch>
                <a:fillRect/>
              </a:stretch>
            </p:blipFill>
            <p:spPr>
              <a:xfrm>
                <a:off x="9332040" y="1076467"/>
                <a:ext cx="154080" cy="212400"/>
              </a:xfrm>
              <a:prstGeom prst="rect">
                <a:avLst/>
              </a:prstGeom>
            </p:spPr>
          </p:pic>
        </mc:Fallback>
      </mc:AlternateContent>
      <p:grpSp>
        <p:nvGrpSpPr>
          <p:cNvPr id="246" name="Gruppieren 245">
            <a:extLst>
              <a:ext uri="{FF2B5EF4-FFF2-40B4-BE49-F238E27FC236}">
                <a16:creationId xmlns:a16="http://schemas.microsoft.com/office/drawing/2014/main" id="{F5CB05A3-41B0-4F12-A8CA-5B5E6A41E455}"/>
              </a:ext>
            </a:extLst>
          </p:cNvPr>
          <p:cNvGrpSpPr/>
          <p:nvPr/>
        </p:nvGrpSpPr>
        <p:grpSpPr>
          <a:xfrm>
            <a:off x="9694200" y="1087987"/>
            <a:ext cx="169200" cy="121320"/>
            <a:chOff x="9694200" y="1087987"/>
            <a:chExt cx="169200" cy="121320"/>
          </a:xfrm>
        </p:grpSpPr>
        <mc:AlternateContent xmlns:mc="http://schemas.openxmlformats.org/markup-compatibility/2006">
          <mc:Choice xmlns:p14="http://schemas.microsoft.com/office/powerpoint/2010/main" Requires="p14">
            <p:contentPart p14:bwMode="auto" r:id="rId207">
              <p14:nvContentPartPr>
                <p14:cNvPr id="238" name="Freihand 237">
                  <a:extLst>
                    <a:ext uri="{FF2B5EF4-FFF2-40B4-BE49-F238E27FC236}">
                      <a16:creationId xmlns:a16="http://schemas.microsoft.com/office/drawing/2014/main" id="{36705126-407E-462F-A887-69D937697A1F}"/>
                    </a:ext>
                  </a:extLst>
                </p14:cNvPr>
                <p14:cNvContentPartPr/>
                <p14:nvPr/>
              </p14:nvContentPartPr>
              <p14:xfrm>
                <a:off x="9694200" y="1087987"/>
                <a:ext cx="137160" cy="119880"/>
              </p14:xfrm>
            </p:contentPart>
          </mc:Choice>
          <mc:Fallback>
            <p:pic>
              <p:nvPicPr>
                <p:cNvPr id="238" name="Freihand 237">
                  <a:extLst>
                    <a:ext uri="{FF2B5EF4-FFF2-40B4-BE49-F238E27FC236}">
                      <a16:creationId xmlns:a16="http://schemas.microsoft.com/office/drawing/2014/main" id="{36705126-407E-462F-A887-69D937697A1F}"/>
                    </a:ext>
                  </a:extLst>
                </p:cNvPr>
                <p:cNvPicPr/>
                <p:nvPr/>
              </p:nvPicPr>
              <p:blipFill>
                <a:blip r:embed="rId208"/>
                <a:stretch>
                  <a:fillRect/>
                </a:stretch>
              </p:blipFill>
              <p:spPr>
                <a:xfrm>
                  <a:off x="9689880" y="1083667"/>
                  <a:ext cx="14580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239" name="Freihand 238">
                  <a:extLst>
                    <a:ext uri="{FF2B5EF4-FFF2-40B4-BE49-F238E27FC236}">
                      <a16:creationId xmlns:a16="http://schemas.microsoft.com/office/drawing/2014/main" id="{736B9C12-4BEE-4497-97BB-AFA7025B2FA9}"/>
                    </a:ext>
                  </a:extLst>
                </p14:cNvPr>
                <p14:cNvContentPartPr/>
                <p14:nvPr/>
              </p14:nvContentPartPr>
              <p14:xfrm>
                <a:off x="9777360" y="1136227"/>
                <a:ext cx="86040" cy="73080"/>
              </p14:xfrm>
            </p:contentPart>
          </mc:Choice>
          <mc:Fallback>
            <p:pic>
              <p:nvPicPr>
                <p:cNvPr id="239" name="Freihand 238">
                  <a:extLst>
                    <a:ext uri="{FF2B5EF4-FFF2-40B4-BE49-F238E27FC236}">
                      <a16:creationId xmlns:a16="http://schemas.microsoft.com/office/drawing/2014/main" id="{736B9C12-4BEE-4497-97BB-AFA7025B2FA9}"/>
                    </a:ext>
                  </a:extLst>
                </p:cNvPr>
                <p:cNvPicPr/>
                <p:nvPr/>
              </p:nvPicPr>
              <p:blipFill>
                <a:blip r:embed="rId210"/>
                <a:stretch>
                  <a:fillRect/>
                </a:stretch>
              </p:blipFill>
              <p:spPr>
                <a:xfrm>
                  <a:off x="9773040" y="1131907"/>
                  <a:ext cx="94680" cy="81720"/>
                </a:xfrm>
                <a:prstGeom prst="rect">
                  <a:avLst/>
                </a:prstGeom>
              </p:spPr>
            </p:pic>
          </mc:Fallback>
        </mc:AlternateContent>
      </p:grpSp>
      <p:grpSp>
        <p:nvGrpSpPr>
          <p:cNvPr id="245" name="Gruppieren 244">
            <a:extLst>
              <a:ext uri="{FF2B5EF4-FFF2-40B4-BE49-F238E27FC236}">
                <a16:creationId xmlns:a16="http://schemas.microsoft.com/office/drawing/2014/main" id="{B55C08CA-2071-48B6-82F2-837F6C10A06C}"/>
              </a:ext>
            </a:extLst>
          </p:cNvPr>
          <p:cNvGrpSpPr/>
          <p:nvPr/>
        </p:nvGrpSpPr>
        <p:grpSpPr>
          <a:xfrm>
            <a:off x="10489800" y="968467"/>
            <a:ext cx="978480" cy="243000"/>
            <a:chOff x="10489800" y="968467"/>
            <a:chExt cx="978480" cy="243000"/>
          </a:xfrm>
        </p:grpSpPr>
        <mc:AlternateContent xmlns:mc="http://schemas.openxmlformats.org/markup-compatibility/2006">
          <mc:Choice xmlns:p14="http://schemas.microsoft.com/office/powerpoint/2010/main" Requires="p14">
            <p:contentPart p14:bwMode="auto" r:id="rId211">
              <p14:nvContentPartPr>
                <p14:cNvPr id="240" name="Freihand 239">
                  <a:extLst>
                    <a:ext uri="{FF2B5EF4-FFF2-40B4-BE49-F238E27FC236}">
                      <a16:creationId xmlns:a16="http://schemas.microsoft.com/office/drawing/2014/main" id="{A4FFCBFC-A9E9-4807-BD5C-C8EEB3B6F2FD}"/>
                    </a:ext>
                  </a:extLst>
                </p14:cNvPr>
                <p14:cNvContentPartPr/>
                <p14:nvPr/>
              </p14:nvContentPartPr>
              <p14:xfrm>
                <a:off x="10602120" y="1110307"/>
                <a:ext cx="360" cy="360"/>
              </p14:xfrm>
            </p:contentPart>
          </mc:Choice>
          <mc:Fallback>
            <p:pic>
              <p:nvPicPr>
                <p:cNvPr id="240" name="Freihand 239">
                  <a:extLst>
                    <a:ext uri="{FF2B5EF4-FFF2-40B4-BE49-F238E27FC236}">
                      <a16:creationId xmlns:a16="http://schemas.microsoft.com/office/drawing/2014/main" id="{A4FFCBFC-A9E9-4807-BD5C-C8EEB3B6F2FD}"/>
                    </a:ext>
                  </a:extLst>
                </p:cNvPr>
                <p:cNvPicPr/>
                <p:nvPr/>
              </p:nvPicPr>
              <p:blipFill>
                <a:blip r:embed="rId38"/>
                <a:stretch>
                  <a:fillRect/>
                </a:stretch>
              </p:blipFill>
              <p:spPr>
                <a:xfrm>
                  <a:off x="10597800" y="1105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241" name="Freihand 240">
                  <a:extLst>
                    <a:ext uri="{FF2B5EF4-FFF2-40B4-BE49-F238E27FC236}">
                      <a16:creationId xmlns:a16="http://schemas.microsoft.com/office/drawing/2014/main" id="{D8CCC92C-ACCC-4BFB-8C9B-13C18A1F3CB8}"/>
                    </a:ext>
                  </a:extLst>
                </p14:cNvPr>
                <p14:cNvContentPartPr/>
                <p14:nvPr/>
              </p14:nvContentPartPr>
              <p14:xfrm>
                <a:off x="10489800" y="1095547"/>
                <a:ext cx="400320" cy="115920"/>
              </p14:xfrm>
            </p:contentPart>
          </mc:Choice>
          <mc:Fallback>
            <p:pic>
              <p:nvPicPr>
                <p:cNvPr id="241" name="Freihand 240">
                  <a:extLst>
                    <a:ext uri="{FF2B5EF4-FFF2-40B4-BE49-F238E27FC236}">
                      <a16:creationId xmlns:a16="http://schemas.microsoft.com/office/drawing/2014/main" id="{D8CCC92C-ACCC-4BFB-8C9B-13C18A1F3CB8}"/>
                    </a:ext>
                  </a:extLst>
                </p:cNvPr>
                <p:cNvPicPr/>
                <p:nvPr/>
              </p:nvPicPr>
              <p:blipFill>
                <a:blip r:embed="rId213"/>
                <a:stretch>
                  <a:fillRect/>
                </a:stretch>
              </p:blipFill>
              <p:spPr>
                <a:xfrm>
                  <a:off x="10485480" y="1091227"/>
                  <a:ext cx="40896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242" name="Freihand 241">
                  <a:extLst>
                    <a:ext uri="{FF2B5EF4-FFF2-40B4-BE49-F238E27FC236}">
                      <a16:creationId xmlns:a16="http://schemas.microsoft.com/office/drawing/2014/main" id="{9D9CE6DB-904A-4389-B51F-C801A93FDAB6}"/>
                    </a:ext>
                  </a:extLst>
                </p14:cNvPr>
                <p14:cNvContentPartPr/>
                <p14:nvPr/>
              </p14:nvContentPartPr>
              <p14:xfrm>
                <a:off x="10788960" y="1087267"/>
                <a:ext cx="162360" cy="60120"/>
              </p14:xfrm>
            </p:contentPart>
          </mc:Choice>
          <mc:Fallback>
            <p:pic>
              <p:nvPicPr>
                <p:cNvPr id="242" name="Freihand 241">
                  <a:extLst>
                    <a:ext uri="{FF2B5EF4-FFF2-40B4-BE49-F238E27FC236}">
                      <a16:creationId xmlns:a16="http://schemas.microsoft.com/office/drawing/2014/main" id="{9D9CE6DB-904A-4389-B51F-C801A93FDAB6}"/>
                    </a:ext>
                  </a:extLst>
                </p:cNvPr>
                <p:cNvPicPr/>
                <p:nvPr/>
              </p:nvPicPr>
              <p:blipFill>
                <a:blip r:embed="rId215"/>
                <a:stretch>
                  <a:fillRect/>
                </a:stretch>
              </p:blipFill>
              <p:spPr>
                <a:xfrm>
                  <a:off x="10784640" y="1082947"/>
                  <a:ext cx="17100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243" name="Freihand 242">
                  <a:extLst>
                    <a:ext uri="{FF2B5EF4-FFF2-40B4-BE49-F238E27FC236}">
                      <a16:creationId xmlns:a16="http://schemas.microsoft.com/office/drawing/2014/main" id="{D1579014-0A8C-46E9-862A-772268C3E2FE}"/>
                    </a:ext>
                  </a:extLst>
                </p14:cNvPr>
                <p14:cNvContentPartPr/>
                <p14:nvPr/>
              </p14:nvContentPartPr>
              <p14:xfrm>
                <a:off x="10946640" y="968467"/>
                <a:ext cx="31680" cy="105480"/>
              </p14:xfrm>
            </p:contentPart>
          </mc:Choice>
          <mc:Fallback>
            <p:pic>
              <p:nvPicPr>
                <p:cNvPr id="243" name="Freihand 242">
                  <a:extLst>
                    <a:ext uri="{FF2B5EF4-FFF2-40B4-BE49-F238E27FC236}">
                      <a16:creationId xmlns:a16="http://schemas.microsoft.com/office/drawing/2014/main" id="{D1579014-0A8C-46E9-862A-772268C3E2FE}"/>
                    </a:ext>
                  </a:extLst>
                </p:cNvPr>
                <p:cNvPicPr/>
                <p:nvPr/>
              </p:nvPicPr>
              <p:blipFill>
                <a:blip r:embed="rId217"/>
                <a:stretch>
                  <a:fillRect/>
                </a:stretch>
              </p:blipFill>
              <p:spPr>
                <a:xfrm>
                  <a:off x="10942320" y="964147"/>
                  <a:ext cx="4032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244" name="Freihand 243">
                  <a:extLst>
                    <a:ext uri="{FF2B5EF4-FFF2-40B4-BE49-F238E27FC236}">
                      <a16:creationId xmlns:a16="http://schemas.microsoft.com/office/drawing/2014/main" id="{D55BA28F-F942-41FC-B90A-7A8181310EEC}"/>
                    </a:ext>
                  </a:extLst>
                </p14:cNvPr>
                <p14:cNvContentPartPr/>
                <p14:nvPr/>
              </p14:nvContentPartPr>
              <p14:xfrm>
                <a:off x="10976880" y="977827"/>
                <a:ext cx="491400" cy="175320"/>
              </p14:xfrm>
            </p:contentPart>
          </mc:Choice>
          <mc:Fallback>
            <p:pic>
              <p:nvPicPr>
                <p:cNvPr id="244" name="Freihand 243">
                  <a:extLst>
                    <a:ext uri="{FF2B5EF4-FFF2-40B4-BE49-F238E27FC236}">
                      <a16:creationId xmlns:a16="http://schemas.microsoft.com/office/drawing/2014/main" id="{D55BA28F-F942-41FC-B90A-7A8181310EEC}"/>
                    </a:ext>
                  </a:extLst>
                </p:cNvPr>
                <p:cNvPicPr/>
                <p:nvPr/>
              </p:nvPicPr>
              <p:blipFill>
                <a:blip r:embed="rId219"/>
                <a:stretch>
                  <a:fillRect/>
                </a:stretch>
              </p:blipFill>
              <p:spPr>
                <a:xfrm>
                  <a:off x="10972560" y="973507"/>
                  <a:ext cx="500040" cy="183960"/>
                </a:xfrm>
                <a:prstGeom prst="rect">
                  <a:avLst/>
                </a:prstGeom>
              </p:spPr>
            </p:pic>
          </mc:Fallback>
        </mc:AlternateContent>
      </p:grpSp>
      <p:grpSp>
        <p:nvGrpSpPr>
          <p:cNvPr id="295" name="Gruppieren 294">
            <a:extLst>
              <a:ext uri="{FF2B5EF4-FFF2-40B4-BE49-F238E27FC236}">
                <a16:creationId xmlns:a16="http://schemas.microsoft.com/office/drawing/2014/main" id="{5C381BB4-07A0-490A-AF99-B71CC9F4555C}"/>
              </a:ext>
            </a:extLst>
          </p:cNvPr>
          <p:cNvGrpSpPr/>
          <p:nvPr/>
        </p:nvGrpSpPr>
        <p:grpSpPr>
          <a:xfrm>
            <a:off x="5847600" y="1849387"/>
            <a:ext cx="1091520" cy="223560"/>
            <a:chOff x="5847600" y="1849387"/>
            <a:chExt cx="1091520" cy="223560"/>
          </a:xfrm>
        </p:grpSpPr>
        <mc:AlternateContent xmlns:mc="http://schemas.openxmlformats.org/markup-compatibility/2006">
          <mc:Choice xmlns:p14="http://schemas.microsoft.com/office/powerpoint/2010/main" Requires="p14">
            <p:contentPart p14:bwMode="auto" r:id="rId220">
              <p14:nvContentPartPr>
                <p14:cNvPr id="277" name="Freihand 276">
                  <a:extLst>
                    <a:ext uri="{FF2B5EF4-FFF2-40B4-BE49-F238E27FC236}">
                      <a16:creationId xmlns:a16="http://schemas.microsoft.com/office/drawing/2014/main" id="{243FB68D-FCAC-40C0-9206-5D7FCB9D9B87}"/>
                    </a:ext>
                  </a:extLst>
                </p14:cNvPr>
                <p14:cNvContentPartPr/>
                <p14:nvPr/>
              </p14:nvContentPartPr>
              <p14:xfrm>
                <a:off x="5905920" y="1941907"/>
                <a:ext cx="21240" cy="131040"/>
              </p14:xfrm>
            </p:contentPart>
          </mc:Choice>
          <mc:Fallback>
            <p:pic>
              <p:nvPicPr>
                <p:cNvPr id="277" name="Freihand 276">
                  <a:extLst>
                    <a:ext uri="{FF2B5EF4-FFF2-40B4-BE49-F238E27FC236}">
                      <a16:creationId xmlns:a16="http://schemas.microsoft.com/office/drawing/2014/main" id="{243FB68D-FCAC-40C0-9206-5D7FCB9D9B87}"/>
                    </a:ext>
                  </a:extLst>
                </p:cNvPr>
                <p:cNvPicPr/>
                <p:nvPr/>
              </p:nvPicPr>
              <p:blipFill>
                <a:blip r:embed="rId221"/>
                <a:stretch>
                  <a:fillRect/>
                </a:stretch>
              </p:blipFill>
              <p:spPr>
                <a:xfrm>
                  <a:off x="5901600" y="1937587"/>
                  <a:ext cx="2988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278" name="Freihand 277">
                  <a:extLst>
                    <a:ext uri="{FF2B5EF4-FFF2-40B4-BE49-F238E27FC236}">
                      <a16:creationId xmlns:a16="http://schemas.microsoft.com/office/drawing/2014/main" id="{9D90C255-92DB-40F4-95F1-051431D7FD36}"/>
                    </a:ext>
                  </a:extLst>
                </p14:cNvPr>
                <p14:cNvContentPartPr/>
                <p14:nvPr/>
              </p14:nvContentPartPr>
              <p14:xfrm>
                <a:off x="5847600" y="1849387"/>
                <a:ext cx="200160" cy="205200"/>
              </p14:xfrm>
            </p:contentPart>
          </mc:Choice>
          <mc:Fallback>
            <p:pic>
              <p:nvPicPr>
                <p:cNvPr id="278" name="Freihand 277">
                  <a:extLst>
                    <a:ext uri="{FF2B5EF4-FFF2-40B4-BE49-F238E27FC236}">
                      <a16:creationId xmlns:a16="http://schemas.microsoft.com/office/drawing/2014/main" id="{9D90C255-92DB-40F4-95F1-051431D7FD36}"/>
                    </a:ext>
                  </a:extLst>
                </p:cNvPr>
                <p:cNvPicPr/>
                <p:nvPr/>
              </p:nvPicPr>
              <p:blipFill>
                <a:blip r:embed="rId223"/>
                <a:stretch>
                  <a:fillRect/>
                </a:stretch>
              </p:blipFill>
              <p:spPr>
                <a:xfrm>
                  <a:off x="5843280" y="1845067"/>
                  <a:ext cx="20880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279" name="Freihand 278">
                  <a:extLst>
                    <a:ext uri="{FF2B5EF4-FFF2-40B4-BE49-F238E27FC236}">
                      <a16:creationId xmlns:a16="http://schemas.microsoft.com/office/drawing/2014/main" id="{8628392A-901B-49A8-90DF-D34E90CD41EA}"/>
                    </a:ext>
                  </a:extLst>
                </p14:cNvPr>
                <p14:cNvContentPartPr/>
                <p14:nvPr/>
              </p14:nvContentPartPr>
              <p14:xfrm>
                <a:off x="6076200" y="1975027"/>
                <a:ext cx="85320" cy="79920"/>
              </p14:xfrm>
            </p:contentPart>
          </mc:Choice>
          <mc:Fallback>
            <p:pic>
              <p:nvPicPr>
                <p:cNvPr id="279" name="Freihand 278">
                  <a:extLst>
                    <a:ext uri="{FF2B5EF4-FFF2-40B4-BE49-F238E27FC236}">
                      <a16:creationId xmlns:a16="http://schemas.microsoft.com/office/drawing/2014/main" id="{8628392A-901B-49A8-90DF-D34E90CD41EA}"/>
                    </a:ext>
                  </a:extLst>
                </p:cNvPr>
                <p:cNvPicPr/>
                <p:nvPr/>
              </p:nvPicPr>
              <p:blipFill>
                <a:blip r:embed="rId225"/>
                <a:stretch>
                  <a:fillRect/>
                </a:stretch>
              </p:blipFill>
              <p:spPr>
                <a:xfrm>
                  <a:off x="6071880" y="1970707"/>
                  <a:ext cx="9396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280" name="Freihand 279">
                  <a:extLst>
                    <a:ext uri="{FF2B5EF4-FFF2-40B4-BE49-F238E27FC236}">
                      <a16:creationId xmlns:a16="http://schemas.microsoft.com/office/drawing/2014/main" id="{A8C69894-E9A6-4C8D-9269-81347AB68368}"/>
                    </a:ext>
                  </a:extLst>
                </p14:cNvPr>
                <p14:cNvContentPartPr/>
                <p14:nvPr/>
              </p14:nvContentPartPr>
              <p14:xfrm>
                <a:off x="6200040" y="1891507"/>
                <a:ext cx="101160" cy="178200"/>
              </p14:xfrm>
            </p:contentPart>
          </mc:Choice>
          <mc:Fallback>
            <p:pic>
              <p:nvPicPr>
                <p:cNvPr id="280" name="Freihand 279">
                  <a:extLst>
                    <a:ext uri="{FF2B5EF4-FFF2-40B4-BE49-F238E27FC236}">
                      <a16:creationId xmlns:a16="http://schemas.microsoft.com/office/drawing/2014/main" id="{A8C69894-E9A6-4C8D-9269-81347AB68368}"/>
                    </a:ext>
                  </a:extLst>
                </p:cNvPr>
                <p:cNvPicPr/>
                <p:nvPr/>
              </p:nvPicPr>
              <p:blipFill>
                <a:blip r:embed="rId227"/>
                <a:stretch>
                  <a:fillRect/>
                </a:stretch>
              </p:blipFill>
              <p:spPr>
                <a:xfrm>
                  <a:off x="6195720" y="1887187"/>
                  <a:ext cx="10980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281" name="Freihand 280">
                  <a:extLst>
                    <a:ext uri="{FF2B5EF4-FFF2-40B4-BE49-F238E27FC236}">
                      <a16:creationId xmlns:a16="http://schemas.microsoft.com/office/drawing/2014/main" id="{150FDFE5-3201-424D-AA57-B1015EA2B367}"/>
                    </a:ext>
                  </a:extLst>
                </p14:cNvPr>
                <p14:cNvContentPartPr/>
                <p14:nvPr/>
              </p14:nvContentPartPr>
              <p14:xfrm>
                <a:off x="6364200" y="1998067"/>
                <a:ext cx="182520" cy="57600"/>
              </p14:xfrm>
            </p:contentPart>
          </mc:Choice>
          <mc:Fallback>
            <p:pic>
              <p:nvPicPr>
                <p:cNvPr id="281" name="Freihand 280">
                  <a:extLst>
                    <a:ext uri="{FF2B5EF4-FFF2-40B4-BE49-F238E27FC236}">
                      <a16:creationId xmlns:a16="http://schemas.microsoft.com/office/drawing/2014/main" id="{150FDFE5-3201-424D-AA57-B1015EA2B367}"/>
                    </a:ext>
                  </a:extLst>
                </p:cNvPr>
                <p:cNvPicPr/>
                <p:nvPr/>
              </p:nvPicPr>
              <p:blipFill>
                <a:blip r:embed="rId229"/>
                <a:stretch>
                  <a:fillRect/>
                </a:stretch>
              </p:blipFill>
              <p:spPr>
                <a:xfrm>
                  <a:off x="6359880" y="1993747"/>
                  <a:ext cx="19116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282" name="Freihand 281">
                  <a:extLst>
                    <a:ext uri="{FF2B5EF4-FFF2-40B4-BE49-F238E27FC236}">
                      <a16:creationId xmlns:a16="http://schemas.microsoft.com/office/drawing/2014/main" id="{D972A620-46A9-4E4F-85E7-1197C8796E81}"/>
                    </a:ext>
                  </a:extLst>
                </p14:cNvPr>
                <p14:cNvContentPartPr/>
                <p14:nvPr/>
              </p14:nvContentPartPr>
              <p14:xfrm>
                <a:off x="6527640" y="1935427"/>
                <a:ext cx="34560" cy="15120"/>
              </p14:xfrm>
            </p:contentPart>
          </mc:Choice>
          <mc:Fallback>
            <p:pic>
              <p:nvPicPr>
                <p:cNvPr id="282" name="Freihand 281">
                  <a:extLst>
                    <a:ext uri="{FF2B5EF4-FFF2-40B4-BE49-F238E27FC236}">
                      <a16:creationId xmlns:a16="http://schemas.microsoft.com/office/drawing/2014/main" id="{D972A620-46A9-4E4F-85E7-1197C8796E81}"/>
                    </a:ext>
                  </a:extLst>
                </p:cNvPr>
                <p:cNvPicPr/>
                <p:nvPr/>
              </p:nvPicPr>
              <p:blipFill>
                <a:blip r:embed="rId231"/>
                <a:stretch>
                  <a:fillRect/>
                </a:stretch>
              </p:blipFill>
              <p:spPr>
                <a:xfrm>
                  <a:off x="6523320" y="1931107"/>
                  <a:ext cx="4320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283" name="Freihand 282">
                  <a:extLst>
                    <a:ext uri="{FF2B5EF4-FFF2-40B4-BE49-F238E27FC236}">
                      <a16:creationId xmlns:a16="http://schemas.microsoft.com/office/drawing/2014/main" id="{2D8F86F9-1744-458B-BC4E-F2F336D49E51}"/>
                    </a:ext>
                  </a:extLst>
                </p14:cNvPr>
                <p14:cNvContentPartPr/>
                <p14:nvPr/>
              </p14:nvContentPartPr>
              <p14:xfrm>
                <a:off x="6615120" y="1966027"/>
                <a:ext cx="77040" cy="80640"/>
              </p14:xfrm>
            </p:contentPart>
          </mc:Choice>
          <mc:Fallback>
            <p:pic>
              <p:nvPicPr>
                <p:cNvPr id="283" name="Freihand 282">
                  <a:extLst>
                    <a:ext uri="{FF2B5EF4-FFF2-40B4-BE49-F238E27FC236}">
                      <a16:creationId xmlns:a16="http://schemas.microsoft.com/office/drawing/2014/main" id="{2D8F86F9-1744-458B-BC4E-F2F336D49E51}"/>
                    </a:ext>
                  </a:extLst>
                </p:cNvPr>
                <p:cNvPicPr/>
                <p:nvPr/>
              </p:nvPicPr>
              <p:blipFill>
                <a:blip r:embed="rId233"/>
                <a:stretch>
                  <a:fillRect/>
                </a:stretch>
              </p:blipFill>
              <p:spPr>
                <a:xfrm>
                  <a:off x="6610800" y="1961707"/>
                  <a:ext cx="8568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284" name="Freihand 283">
                  <a:extLst>
                    <a:ext uri="{FF2B5EF4-FFF2-40B4-BE49-F238E27FC236}">
                      <a16:creationId xmlns:a16="http://schemas.microsoft.com/office/drawing/2014/main" id="{0B5E650C-DAA8-4A66-A629-81E78B591E16}"/>
                    </a:ext>
                  </a:extLst>
                </p14:cNvPr>
                <p14:cNvContentPartPr/>
                <p14:nvPr/>
              </p14:nvContentPartPr>
              <p14:xfrm>
                <a:off x="6744720" y="1977907"/>
                <a:ext cx="194400" cy="27720"/>
              </p14:xfrm>
            </p:contentPart>
          </mc:Choice>
          <mc:Fallback>
            <p:pic>
              <p:nvPicPr>
                <p:cNvPr id="284" name="Freihand 283">
                  <a:extLst>
                    <a:ext uri="{FF2B5EF4-FFF2-40B4-BE49-F238E27FC236}">
                      <a16:creationId xmlns:a16="http://schemas.microsoft.com/office/drawing/2014/main" id="{0B5E650C-DAA8-4A66-A629-81E78B591E16}"/>
                    </a:ext>
                  </a:extLst>
                </p:cNvPr>
                <p:cNvPicPr/>
                <p:nvPr/>
              </p:nvPicPr>
              <p:blipFill>
                <a:blip r:embed="rId235"/>
                <a:stretch>
                  <a:fillRect/>
                </a:stretch>
              </p:blipFill>
              <p:spPr>
                <a:xfrm>
                  <a:off x="6740400" y="1973587"/>
                  <a:ext cx="203040" cy="36360"/>
                </a:xfrm>
                <a:prstGeom prst="rect">
                  <a:avLst/>
                </a:prstGeom>
              </p:spPr>
            </p:pic>
          </mc:Fallback>
        </mc:AlternateContent>
      </p:grpSp>
      <p:grpSp>
        <p:nvGrpSpPr>
          <p:cNvPr id="294" name="Gruppieren 293">
            <a:extLst>
              <a:ext uri="{FF2B5EF4-FFF2-40B4-BE49-F238E27FC236}">
                <a16:creationId xmlns:a16="http://schemas.microsoft.com/office/drawing/2014/main" id="{18E210DB-7CE5-4654-A067-1AE3F13C4E3C}"/>
              </a:ext>
            </a:extLst>
          </p:cNvPr>
          <p:cNvGrpSpPr/>
          <p:nvPr/>
        </p:nvGrpSpPr>
        <p:grpSpPr>
          <a:xfrm>
            <a:off x="7157280" y="1945507"/>
            <a:ext cx="476280" cy="199080"/>
            <a:chOff x="7157280" y="1945507"/>
            <a:chExt cx="476280" cy="199080"/>
          </a:xfrm>
        </p:grpSpPr>
        <mc:AlternateContent xmlns:mc="http://schemas.openxmlformats.org/markup-compatibility/2006">
          <mc:Choice xmlns:p14="http://schemas.microsoft.com/office/powerpoint/2010/main" Requires="p14">
            <p:contentPart p14:bwMode="auto" r:id="rId236">
              <p14:nvContentPartPr>
                <p14:cNvPr id="285" name="Freihand 284">
                  <a:extLst>
                    <a:ext uri="{FF2B5EF4-FFF2-40B4-BE49-F238E27FC236}">
                      <a16:creationId xmlns:a16="http://schemas.microsoft.com/office/drawing/2014/main" id="{BEE40077-0508-45E1-A00B-6439B724DB7E}"/>
                    </a:ext>
                  </a:extLst>
                </p14:cNvPr>
                <p14:cNvContentPartPr/>
                <p14:nvPr/>
              </p14:nvContentPartPr>
              <p14:xfrm>
                <a:off x="7157280" y="1952707"/>
                <a:ext cx="297000" cy="78840"/>
              </p14:xfrm>
            </p:contentPart>
          </mc:Choice>
          <mc:Fallback>
            <p:pic>
              <p:nvPicPr>
                <p:cNvPr id="285" name="Freihand 284">
                  <a:extLst>
                    <a:ext uri="{FF2B5EF4-FFF2-40B4-BE49-F238E27FC236}">
                      <a16:creationId xmlns:a16="http://schemas.microsoft.com/office/drawing/2014/main" id="{BEE40077-0508-45E1-A00B-6439B724DB7E}"/>
                    </a:ext>
                  </a:extLst>
                </p:cNvPr>
                <p:cNvPicPr/>
                <p:nvPr/>
              </p:nvPicPr>
              <p:blipFill>
                <a:blip r:embed="rId237"/>
                <a:stretch>
                  <a:fillRect/>
                </a:stretch>
              </p:blipFill>
              <p:spPr>
                <a:xfrm>
                  <a:off x="7152960" y="1948387"/>
                  <a:ext cx="30564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286" name="Freihand 285">
                  <a:extLst>
                    <a:ext uri="{FF2B5EF4-FFF2-40B4-BE49-F238E27FC236}">
                      <a16:creationId xmlns:a16="http://schemas.microsoft.com/office/drawing/2014/main" id="{63B629E6-DF80-4770-B833-7DDE64C70E59}"/>
                    </a:ext>
                  </a:extLst>
                </p14:cNvPr>
                <p14:cNvContentPartPr/>
                <p14:nvPr/>
              </p14:nvContentPartPr>
              <p14:xfrm>
                <a:off x="7479480" y="1945507"/>
                <a:ext cx="154080" cy="199080"/>
              </p14:xfrm>
            </p:contentPart>
          </mc:Choice>
          <mc:Fallback>
            <p:pic>
              <p:nvPicPr>
                <p:cNvPr id="286" name="Freihand 285">
                  <a:extLst>
                    <a:ext uri="{FF2B5EF4-FFF2-40B4-BE49-F238E27FC236}">
                      <a16:creationId xmlns:a16="http://schemas.microsoft.com/office/drawing/2014/main" id="{63B629E6-DF80-4770-B833-7DDE64C70E59}"/>
                    </a:ext>
                  </a:extLst>
                </p:cNvPr>
                <p:cNvPicPr/>
                <p:nvPr/>
              </p:nvPicPr>
              <p:blipFill>
                <a:blip r:embed="rId239"/>
                <a:stretch>
                  <a:fillRect/>
                </a:stretch>
              </p:blipFill>
              <p:spPr>
                <a:xfrm>
                  <a:off x="7475160" y="1941187"/>
                  <a:ext cx="162720" cy="207720"/>
                </a:xfrm>
                <a:prstGeom prst="rect">
                  <a:avLst/>
                </a:prstGeom>
              </p:spPr>
            </p:pic>
          </mc:Fallback>
        </mc:AlternateContent>
      </p:grpSp>
      <p:grpSp>
        <p:nvGrpSpPr>
          <p:cNvPr id="293" name="Gruppieren 292">
            <a:extLst>
              <a:ext uri="{FF2B5EF4-FFF2-40B4-BE49-F238E27FC236}">
                <a16:creationId xmlns:a16="http://schemas.microsoft.com/office/drawing/2014/main" id="{55D9599B-3F4F-4ABC-B17A-EABF6E72D658}"/>
              </a:ext>
            </a:extLst>
          </p:cNvPr>
          <p:cNvGrpSpPr/>
          <p:nvPr/>
        </p:nvGrpSpPr>
        <p:grpSpPr>
          <a:xfrm>
            <a:off x="7794120" y="1851187"/>
            <a:ext cx="284040" cy="234720"/>
            <a:chOff x="7794120" y="1851187"/>
            <a:chExt cx="284040" cy="234720"/>
          </a:xfrm>
        </p:grpSpPr>
        <mc:AlternateContent xmlns:mc="http://schemas.openxmlformats.org/markup-compatibility/2006">
          <mc:Choice xmlns:p14="http://schemas.microsoft.com/office/powerpoint/2010/main" Requires="p14">
            <p:contentPart p14:bwMode="auto" r:id="rId240">
              <p14:nvContentPartPr>
                <p14:cNvPr id="287" name="Freihand 286">
                  <a:extLst>
                    <a:ext uri="{FF2B5EF4-FFF2-40B4-BE49-F238E27FC236}">
                      <a16:creationId xmlns:a16="http://schemas.microsoft.com/office/drawing/2014/main" id="{F8DC88AA-AD7F-48C3-889C-0E09F3B6FC87}"/>
                    </a:ext>
                  </a:extLst>
                </p14:cNvPr>
                <p14:cNvContentPartPr/>
                <p14:nvPr/>
              </p14:nvContentPartPr>
              <p14:xfrm>
                <a:off x="7794120" y="1890427"/>
                <a:ext cx="284040" cy="195480"/>
              </p14:xfrm>
            </p:contentPart>
          </mc:Choice>
          <mc:Fallback>
            <p:pic>
              <p:nvPicPr>
                <p:cNvPr id="287" name="Freihand 286">
                  <a:extLst>
                    <a:ext uri="{FF2B5EF4-FFF2-40B4-BE49-F238E27FC236}">
                      <a16:creationId xmlns:a16="http://schemas.microsoft.com/office/drawing/2014/main" id="{F8DC88AA-AD7F-48C3-889C-0E09F3B6FC87}"/>
                    </a:ext>
                  </a:extLst>
                </p:cNvPr>
                <p:cNvPicPr/>
                <p:nvPr/>
              </p:nvPicPr>
              <p:blipFill>
                <a:blip r:embed="rId241"/>
                <a:stretch>
                  <a:fillRect/>
                </a:stretch>
              </p:blipFill>
              <p:spPr>
                <a:xfrm>
                  <a:off x="7789800" y="1886107"/>
                  <a:ext cx="29268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288" name="Freihand 287">
                  <a:extLst>
                    <a:ext uri="{FF2B5EF4-FFF2-40B4-BE49-F238E27FC236}">
                      <a16:creationId xmlns:a16="http://schemas.microsoft.com/office/drawing/2014/main" id="{2D9B8B17-8F77-4D95-BD39-20C529836EB9}"/>
                    </a:ext>
                  </a:extLst>
                </p14:cNvPr>
                <p14:cNvContentPartPr/>
                <p14:nvPr/>
              </p14:nvContentPartPr>
              <p14:xfrm>
                <a:off x="8011560" y="1851187"/>
                <a:ext cx="23040" cy="19800"/>
              </p14:xfrm>
            </p:contentPart>
          </mc:Choice>
          <mc:Fallback>
            <p:pic>
              <p:nvPicPr>
                <p:cNvPr id="288" name="Freihand 287">
                  <a:extLst>
                    <a:ext uri="{FF2B5EF4-FFF2-40B4-BE49-F238E27FC236}">
                      <a16:creationId xmlns:a16="http://schemas.microsoft.com/office/drawing/2014/main" id="{2D9B8B17-8F77-4D95-BD39-20C529836EB9}"/>
                    </a:ext>
                  </a:extLst>
                </p:cNvPr>
                <p:cNvPicPr/>
                <p:nvPr/>
              </p:nvPicPr>
              <p:blipFill>
                <a:blip r:embed="rId243"/>
                <a:stretch>
                  <a:fillRect/>
                </a:stretch>
              </p:blipFill>
              <p:spPr>
                <a:xfrm>
                  <a:off x="8007240" y="1846867"/>
                  <a:ext cx="31680" cy="28440"/>
                </a:xfrm>
                <a:prstGeom prst="rect">
                  <a:avLst/>
                </a:prstGeom>
              </p:spPr>
            </p:pic>
          </mc:Fallback>
        </mc:AlternateContent>
      </p:grpSp>
      <p:grpSp>
        <p:nvGrpSpPr>
          <p:cNvPr id="292" name="Gruppieren 291">
            <a:extLst>
              <a:ext uri="{FF2B5EF4-FFF2-40B4-BE49-F238E27FC236}">
                <a16:creationId xmlns:a16="http://schemas.microsoft.com/office/drawing/2014/main" id="{A4C992F2-BE13-420A-ACEC-A2284152C512}"/>
              </a:ext>
            </a:extLst>
          </p:cNvPr>
          <p:cNvGrpSpPr/>
          <p:nvPr/>
        </p:nvGrpSpPr>
        <p:grpSpPr>
          <a:xfrm>
            <a:off x="8283360" y="1841467"/>
            <a:ext cx="319680" cy="182160"/>
            <a:chOff x="8283360" y="1841467"/>
            <a:chExt cx="319680" cy="182160"/>
          </a:xfrm>
        </p:grpSpPr>
        <mc:AlternateContent xmlns:mc="http://schemas.openxmlformats.org/markup-compatibility/2006">
          <mc:Choice xmlns:p14="http://schemas.microsoft.com/office/powerpoint/2010/main" Requires="p14">
            <p:contentPart p14:bwMode="auto" r:id="rId244">
              <p14:nvContentPartPr>
                <p14:cNvPr id="289" name="Freihand 288">
                  <a:extLst>
                    <a:ext uri="{FF2B5EF4-FFF2-40B4-BE49-F238E27FC236}">
                      <a16:creationId xmlns:a16="http://schemas.microsoft.com/office/drawing/2014/main" id="{2A694E1E-E9EF-4444-948D-78730CF30D02}"/>
                    </a:ext>
                  </a:extLst>
                </p14:cNvPr>
                <p14:cNvContentPartPr/>
                <p14:nvPr/>
              </p14:nvContentPartPr>
              <p14:xfrm>
                <a:off x="8283360" y="1891147"/>
                <a:ext cx="152640" cy="132480"/>
              </p14:xfrm>
            </p:contentPart>
          </mc:Choice>
          <mc:Fallback>
            <p:pic>
              <p:nvPicPr>
                <p:cNvPr id="289" name="Freihand 288">
                  <a:extLst>
                    <a:ext uri="{FF2B5EF4-FFF2-40B4-BE49-F238E27FC236}">
                      <a16:creationId xmlns:a16="http://schemas.microsoft.com/office/drawing/2014/main" id="{2A694E1E-E9EF-4444-948D-78730CF30D02}"/>
                    </a:ext>
                  </a:extLst>
                </p:cNvPr>
                <p:cNvPicPr/>
                <p:nvPr/>
              </p:nvPicPr>
              <p:blipFill>
                <a:blip r:embed="rId245"/>
                <a:stretch>
                  <a:fillRect/>
                </a:stretch>
              </p:blipFill>
              <p:spPr>
                <a:xfrm>
                  <a:off x="8279040" y="1886827"/>
                  <a:ext cx="1612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290" name="Freihand 289">
                  <a:extLst>
                    <a:ext uri="{FF2B5EF4-FFF2-40B4-BE49-F238E27FC236}">
                      <a16:creationId xmlns:a16="http://schemas.microsoft.com/office/drawing/2014/main" id="{7B5DDA4C-95AB-4ADF-900A-2E5E64415674}"/>
                    </a:ext>
                  </a:extLst>
                </p14:cNvPr>
                <p14:cNvContentPartPr/>
                <p14:nvPr/>
              </p14:nvContentPartPr>
              <p14:xfrm>
                <a:off x="8483520" y="1841467"/>
                <a:ext cx="101880" cy="141840"/>
              </p14:xfrm>
            </p:contentPart>
          </mc:Choice>
          <mc:Fallback>
            <p:pic>
              <p:nvPicPr>
                <p:cNvPr id="290" name="Freihand 289">
                  <a:extLst>
                    <a:ext uri="{FF2B5EF4-FFF2-40B4-BE49-F238E27FC236}">
                      <a16:creationId xmlns:a16="http://schemas.microsoft.com/office/drawing/2014/main" id="{7B5DDA4C-95AB-4ADF-900A-2E5E64415674}"/>
                    </a:ext>
                  </a:extLst>
                </p:cNvPr>
                <p:cNvPicPr/>
                <p:nvPr/>
              </p:nvPicPr>
              <p:blipFill>
                <a:blip r:embed="rId247"/>
                <a:stretch>
                  <a:fillRect/>
                </a:stretch>
              </p:blipFill>
              <p:spPr>
                <a:xfrm>
                  <a:off x="8479200" y="1837147"/>
                  <a:ext cx="11052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291" name="Freihand 290">
                  <a:extLst>
                    <a:ext uri="{FF2B5EF4-FFF2-40B4-BE49-F238E27FC236}">
                      <a16:creationId xmlns:a16="http://schemas.microsoft.com/office/drawing/2014/main" id="{24294724-E8F5-4058-A526-FAC6C830DCEC}"/>
                    </a:ext>
                  </a:extLst>
                </p14:cNvPr>
                <p14:cNvContentPartPr/>
                <p14:nvPr/>
              </p14:nvContentPartPr>
              <p14:xfrm>
                <a:off x="8535000" y="1927867"/>
                <a:ext cx="68040" cy="61560"/>
              </p14:xfrm>
            </p:contentPart>
          </mc:Choice>
          <mc:Fallback>
            <p:pic>
              <p:nvPicPr>
                <p:cNvPr id="291" name="Freihand 290">
                  <a:extLst>
                    <a:ext uri="{FF2B5EF4-FFF2-40B4-BE49-F238E27FC236}">
                      <a16:creationId xmlns:a16="http://schemas.microsoft.com/office/drawing/2014/main" id="{24294724-E8F5-4058-A526-FAC6C830DCEC}"/>
                    </a:ext>
                  </a:extLst>
                </p:cNvPr>
                <p:cNvPicPr/>
                <p:nvPr/>
              </p:nvPicPr>
              <p:blipFill>
                <a:blip r:embed="rId249"/>
                <a:stretch>
                  <a:fillRect/>
                </a:stretch>
              </p:blipFill>
              <p:spPr>
                <a:xfrm>
                  <a:off x="8530680" y="1923547"/>
                  <a:ext cx="76680" cy="70200"/>
                </a:xfrm>
                <a:prstGeom prst="rect">
                  <a:avLst/>
                </a:prstGeom>
              </p:spPr>
            </p:pic>
          </mc:Fallback>
        </mc:AlternateContent>
      </p:grpSp>
      <p:grpSp>
        <p:nvGrpSpPr>
          <p:cNvPr id="307" name="Gruppieren 306">
            <a:extLst>
              <a:ext uri="{FF2B5EF4-FFF2-40B4-BE49-F238E27FC236}">
                <a16:creationId xmlns:a16="http://schemas.microsoft.com/office/drawing/2014/main" id="{D3BCEDB8-DBD7-4A15-92CE-124D373B5166}"/>
              </a:ext>
            </a:extLst>
          </p:cNvPr>
          <p:cNvGrpSpPr/>
          <p:nvPr/>
        </p:nvGrpSpPr>
        <p:grpSpPr>
          <a:xfrm>
            <a:off x="8768640" y="1820587"/>
            <a:ext cx="366480" cy="244440"/>
            <a:chOff x="8768640" y="1820587"/>
            <a:chExt cx="366480" cy="244440"/>
          </a:xfrm>
        </p:grpSpPr>
        <mc:AlternateContent xmlns:mc="http://schemas.openxmlformats.org/markup-compatibility/2006">
          <mc:Choice xmlns:p14="http://schemas.microsoft.com/office/powerpoint/2010/main" Requires="p14">
            <p:contentPart p14:bwMode="auto" r:id="rId250">
              <p14:nvContentPartPr>
                <p14:cNvPr id="296" name="Freihand 295">
                  <a:extLst>
                    <a:ext uri="{FF2B5EF4-FFF2-40B4-BE49-F238E27FC236}">
                      <a16:creationId xmlns:a16="http://schemas.microsoft.com/office/drawing/2014/main" id="{7F2D92AA-A659-4943-A81D-1DABF90062DC}"/>
                    </a:ext>
                  </a:extLst>
                </p14:cNvPr>
                <p14:cNvContentPartPr/>
                <p14:nvPr/>
              </p14:nvContentPartPr>
              <p14:xfrm>
                <a:off x="8768640" y="1897627"/>
                <a:ext cx="244080" cy="99000"/>
              </p14:xfrm>
            </p:contentPart>
          </mc:Choice>
          <mc:Fallback>
            <p:pic>
              <p:nvPicPr>
                <p:cNvPr id="296" name="Freihand 295">
                  <a:extLst>
                    <a:ext uri="{FF2B5EF4-FFF2-40B4-BE49-F238E27FC236}">
                      <a16:creationId xmlns:a16="http://schemas.microsoft.com/office/drawing/2014/main" id="{7F2D92AA-A659-4943-A81D-1DABF90062DC}"/>
                    </a:ext>
                  </a:extLst>
                </p:cNvPr>
                <p:cNvPicPr/>
                <p:nvPr/>
              </p:nvPicPr>
              <p:blipFill>
                <a:blip r:embed="rId251"/>
                <a:stretch>
                  <a:fillRect/>
                </a:stretch>
              </p:blipFill>
              <p:spPr>
                <a:xfrm>
                  <a:off x="8764320" y="1893307"/>
                  <a:ext cx="25272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297" name="Freihand 296">
                  <a:extLst>
                    <a:ext uri="{FF2B5EF4-FFF2-40B4-BE49-F238E27FC236}">
                      <a16:creationId xmlns:a16="http://schemas.microsoft.com/office/drawing/2014/main" id="{75543950-7371-4B52-BC34-79DC81B1A1A9}"/>
                    </a:ext>
                  </a:extLst>
                </p14:cNvPr>
                <p14:cNvContentPartPr/>
                <p14:nvPr/>
              </p14:nvContentPartPr>
              <p14:xfrm>
                <a:off x="9040080" y="1820587"/>
                <a:ext cx="95040" cy="244440"/>
              </p14:xfrm>
            </p:contentPart>
          </mc:Choice>
          <mc:Fallback>
            <p:pic>
              <p:nvPicPr>
                <p:cNvPr id="297" name="Freihand 296">
                  <a:extLst>
                    <a:ext uri="{FF2B5EF4-FFF2-40B4-BE49-F238E27FC236}">
                      <a16:creationId xmlns:a16="http://schemas.microsoft.com/office/drawing/2014/main" id="{75543950-7371-4B52-BC34-79DC81B1A1A9}"/>
                    </a:ext>
                  </a:extLst>
                </p:cNvPr>
                <p:cNvPicPr/>
                <p:nvPr/>
              </p:nvPicPr>
              <p:blipFill>
                <a:blip r:embed="rId253"/>
                <a:stretch>
                  <a:fillRect/>
                </a:stretch>
              </p:blipFill>
              <p:spPr>
                <a:xfrm>
                  <a:off x="9035760" y="1816267"/>
                  <a:ext cx="103680" cy="253080"/>
                </a:xfrm>
                <a:prstGeom prst="rect">
                  <a:avLst/>
                </a:prstGeom>
              </p:spPr>
            </p:pic>
          </mc:Fallback>
        </mc:AlternateContent>
      </p:grpSp>
      <p:grpSp>
        <p:nvGrpSpPr>
          <p:cNvPr id="320" name="Gruppieren 319">
            <a:extLst>
              <a:ext uri="{FF2B5EF4-FFF2-40B4-BE49-F238E27FC236}">
                <a16:creationId xmlns:a16="http://schemas.microsoft.com/office/drawing/2014/main" id="{45AF7DEB-AB1E-4F83-93E9-28DD8D976FE4}"/>
              </a:ext>
            </a:extLst>
          </p:cNvPr>
          <p:cNvGrpSpPr/>
          <p:nvPr/>
        </p:nvGrpSpPr>
        <p:grpSpPr>
          <a:xfrm>
            <a:off x="9326640" y="1730227"/>
            <a:ext cx="998280" cy="364680"/>
            <a:chOff x="9326640" y="1730227"/>
            <a:chExt cx="998280" cy="364680"/>
          </a:xfrm>
        </p:grpSpPr>
        <mc:AlternateContent xmlns:mc="http://schemas.openxmlformats.org/markup-compatibility/2006">
          <mc:Choice xmlns:p14="http://schemas.microsoft.com/office/powerpoint/2010/main" Requires="p14">
            <p:contentPart p14:bwMode="auto" r:id="rId254">
              <p14:nvContentPartPr>
                <p14:cNvPr id="298" name="Freihand 297">
                  <a:extLst>
                    <a:ext uri="{FF2B5EF4-FFF2-40B4-BE49-F238E27FC236}">
                      <a16:creationId xmlns:a16="http://schemas.microsoft.com/office/drawing/2014/main" id="{D28235D3-368A-4B7E-B62F-FDA34EB2EF1E}"/>
                    </a:ext>
                  </a:extLst>
                </p14:cNvPr>
                <p14:cNvContentPartPr/>
                <p14:nvPr/>
              </p14:nvContentPartPr>
              <p14:xfrm>
                <a:off x="9326640" y="1730227"/>
                <a:ext cx="167040" cy="120240"/>
              </p14:xfrm>
            </p:contentPart>
          </mc:Choice>
          <mc:Fallback>
            <p:pic>
              <p:nvPicPr>
                <p:cNvPr id="298" name="Freihand 297">
                  <a:extLst>
                    <a:ext uri="{FF2B5EF4-FFF2-40B4-BE49-F238E27FC236}">
                      <a16:creationId xmlns:a16="http://schemas.microsoft.com/office/drawing/2014/main" id="{D28235D3-368A-4B7E-B62F-FDA34EB2EF1E}"/>
                    </a:ext>
                  </a:extLst>
                </p:cNvPr>
                <p:cNvPicPr/>
                <p:nvPr/>
              </p:nvPicPr>
              <p:blipFill>
                <a:blip r:embed="rId255"/>
                <a:stretch>
                  <a:fillRect/>
                </a:stretch>
              </p:blipFill>
              <p:spPr>
                <a:xfrm>
                  <a:off x="9322320" y="1725907"/>
                  <a:ext cx="17568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299" name="Freihand 298">
                  <a:extLst>
                    <a:ext uri="{FF2B5EF4-FFF2-40B4-BE49-F238E27FC236}">
                      <a16:creationId xmlns:a16="http://schemas.microsoft.com/office/drawing/2014/main" id="{C79F493D-7FDE-4A57-BE02-F3A55C54F825}"/>
                    </a:ext>
                  </a:extLst>
                </p14:cNvPr>
                <p14:cNvContentPartPr/>
                <p14:nvPr/>
              </p14:nvContentPartPr>
              <p14:xfrm>
                <a:off x="9329880" y="1890067"/>
                <a:ext cx="188280" cy="25200"/>
              </p14:xfrm>
            </p:contentPart>
          </mc:Choice>
          <mc:Fallback>
            <p:pic>
              <p:nvPicPr>
                <p:cNvPr id="299" name="Freihand 298">
                  <a:extLst>
                    <a:ext uri="{FF2B5EF4-FFF2-40B4-BE49-F238E27FC236}">
                      <a16:creationId xmlns:a16="http://schemas.microsoft.com/office/drawing/2014/main" id="{C79F493D-7FDE-4A57-BE02-F3A55C54F825}"/>
                    </a:ext>
                  </a:extLst>
                </p:cNvPr>
                <p:cNvPicPr/>
                <p:nvPr/>
              </p:nvPicPr>
              <p:blipFill>
                <a:blip r:embed="rId257"/>
                <a:stretch>
                  <a:fillRect/>
                </a:stretch>
              </p:blipFill>
              <p:spPr>
                <a:xfrm>
                  <a:off x="9325560" y="1885747"/>
                  <a:ext cx="19692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300" name="Freihand 299">
                  <a:extLst>
                    <a:ext uri="{FF2B5EF4-FFF2-40B4-BE49-F238E27FC236}">
                      <a16:creationId xmlns:a16="http://schemas.microsoft.com/office/drawing/2014/main" id="{10FAD55B-9698-4219-96C5-3D50E417D397}"/>
                    </a:ext>
                  </a:extLst>
                </p14:cNvPr>
                <p14:cNvContentPartPr/>
                <p14:nvPr/>
              </p14:nvContentPartPr>
              <p14:xfrm>
                <a:off x="9374160" y="1942267"/>
                <a:ext cx="96480" cy="152640"/>
              </p14:xfrm>
            </p:contentPart>
          </mc:Choice>
          <mc:Fallback>
            <p:pic>
              <p:nvPicPr>
                <p:cNvPr id="300" name="Freihand 299">
                  <a:extLst>
                    <a:ext uri="{FF2B5EF4-FFF2-40B4-BE49-F238E27FC236}">
                      <a16:creationId xmlns:a16="http://schemas.microsoft.com/office/drawing/2014/main" id="{10FAD55B-9698-4219-96C5-3D50E417D397}"/>
                    </a:ext>
                  </a:extLst>
                </p:cNvPr>
                <p:cNvPicPr/>
                <p:nvPr/>
              </p:nvPicPr>
              <p:blipFill>
                <a:blip r:embed="rId259"/>
                <a:stretch>
                  <a:fillRect/>
                </a:stretch>
              </p:blipFill>
              <p:spPr>
                <a:xfrm>
                  <a:off x="9369840" y="1937947"/>
                  <a:ext cx="10512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301" name="Freihand 300">
                  <a:extLst>
                    <a:ext uri="{FF2B5EF4-FFF2-40B4-BE49-F238E27FC236}">
                      <a16:creationId xmlns:a16="http://schemas.microsoft.com/office/drawing/2014/main" id="{C0D4D381-86FC-4717-8B4C-BA59E8D12298}"/>
                    </a:ext>
                  </a:extLst>
                </p14:cNvPr>
                <p14:cNvContentPartPr/>
                <p14:nvPr/>
              </p14:nvContentPartPr>
              <p14:xfrm>
                <a:off x="9593040" y="1869187"/>
                <a:ext cx="107640" cy="47520"/>
              </p14:xfrm>
            </p:contentPart>
          </mc:Choice>
          <mc:Fallback>
            <p:pic>
              <p:nvPicPr>
                <p:cNvPr id="301" name="Freihand 300">
                  <a:extLst>
                    <a:ext uri="{FF2B5EF4-FFF2-40B4-BE49-F238E27FC236}">
                      <a16:creationId xmlns:a16="http://schemas.microsoft.com/office/drawing/2014/main" id="{C0D4D381-86FC-4717-8B4C-BA59E8D12298}"/>
                    </a:ext>
                  </a:extLst>
                </p:cNvPr>
                <p:cNvPicPr/>
                <p:nvPr/>
              </p:nvPicPr>
              <p:blipFill>
                <a:blip r:embed="rId261"/>
                <a:stretch>
                  <a:fillRect/>
                </a:stretch>
              </p:blipFill>
              <p:spPr>
                <a:xfrm>
                  <a:off x="9588720" y="1864867"/>
                  <a:ext cx="11628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302" name="Freihand 301">
                  <a:extLst>
                    <a:ext uri="{FF2B5EF4-FFF2-40B4-BE49-F238E27FC236}">
                      <a16:creationId xmlns:a16="http://schemas.microsoft.com/office/drawing/2014/main" id="{4D29D1CD-457B-4931-AE78-E678A1AC1397}"/>
                    </a:ext>
                  </a:extLst>
                </p14:cNvPr>
                <p14:cNvContentPartPr/>
                <p14:nvPr/>
              </p14:nvContentPartPr>
              <p14:xfrm>
                <a:off x="9798600" y="1807987"/>
                <a:ext cx="114840" cy="123840"/>
              </p14:xfrm>
            </p:contentPart>
          </mc:Choice>
          <mc:Fallback>
            <p:pic>
              <p:nvPicPr>
                <p:cNvPr id="302" name="Freihand 301">
                  <a:extLst>
                    <a:ext uri="{FF2B5EF4-FFF2-40B4-BE49-F238E27FC236}">
                      <a16:creationId xmlns:a16="http://schemas.microsoft.com/office/drawing/2014/main" id="{4D29D1CD-457B-4931-AE78-E678A1AC1397}"/>
                    </a:ext>
                  </a:extLst>
                </p:cNvPr>
                <p:cNvPicPr/>
                <p:nvPr/>
              </p:nvPicPr>
              <p:blipFill>
                <a:blip r:embed="rId263"/>
                <a:stretch>
                  <a:fillRect/>
                </a:stretch>
              </p:blipFill>
              <p:spPr>
                <a:xfrm>
                  <a:off x="9794280" y="1803667"/>
                  <a:ext cx="12348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303" name="Freihand 302">
                  <a:extLst>
                    <a:ext uri="{FF2B5EF4-FFF2-40B4-BE49-F238E27FC236}">
                      <a16:creationId xmlns:a16="http://schemas.microsoft.com/office/drawing/2014/main" id="{D07352D6-F9F1-4E07-9138-E58107350F88}"/>
                    </a:ext>
                  </a:extLst>
                </p14:cNvPr>
                <p14:cNvContentPartPr/>
                <p14:nvPr/>
              </p14:nvContentPartPr>
              <p14:xfrm>
                <a:off x="9926760" y="1903027"/>
                <a:ext cx="20880" cy="74880"/>
              </p14:xfrm>
            </p:contentPart>
          </mc:Choice>
          <mc:Fallback>
            <p:pic>
              <p:nvPicPr>
                <p:cNvPr id="303" name="Freihand 302">
                  <a:extLst>
                    <a:ext uri="{FF2B5EF4-FFF2-40B4-BE49-F238E27FC236}">
                      <a16:creationId xmlns:a16="http://schemas.microsoft.com/office/drawing/2014/main" id="{D07352D6-F9F1-4E07-9138-E58107350F88}"/>
                    </a:ext>
                  </a:extLst>
                </p:cNvPr>
                <p:cNvPicPr/>
                <p:nvPr/>
              </p:nvPicPr>
              <p:blipFill>
                <a:blip r:embed="rId265"/>
                <a:stretch>
                  <a:fillRect/>
                </a:stretch>
              </p:blipFill>
              <p:spPr>
                <a:xfrm>
                  <a:off x="9922440" y="1898707"/>
                  <a:ext cx="295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304" name="Freihand 303">
                  <a:extLst>
                    <a:ext uri="{FF2B5EF4-FFF2-40B4-BE49-F238E27FC236}">
                      <a16:creationId xmlns:a16="http://schemas.microsoft.com/office/drawing/2014/main" id="{54563913-3808-4EBF-908C-FEA45590DDD0}"/>
                    </a:ext>
                  </a:extLst>
                </p14:cNvPr>
                <p14:cNvContentPartPr/>
                <p14:nvPr/>
              </p14:nvContentPartPr>
              <p14:xfrm>
                <a:off x="10007040" y="1822027"/>
                <a:ext cx="85320" cy="109080"/>
              </p14:xfrm>
            </p:contentPart>
          </mc:Choice>
          <mc:Fallback>
            <p:pic>
              <p:nvPicPr>
                <p:cNvPr id="304" name="Freihand 303">
                  <a:extLst>
                    <a:ext uri="{FF2B5EF4-FFF2-40B4-BE49-F238E27FC236}">
                      <a16:creationId xmlns:a16="http://schemas.microsoft.com/office/drawing/2014/main" id="{54563913-3808-4EBF-908C-FEA45590DDD0}"/>
                    </a:ext>
                  </a:extLst>
                </p:cNvPr>
                <p:cNvPicPr/>
                <p:nvPr/>
              </p:nvPicPr>
              <p:blipFill>
                <a:blip r:embed="rId267"/>
                <a:stretch>
                  <a:fillRect/>
                </a:stretch>
              </p:blipFill>
              <p:spPr>
                <a:xfrm>
                  <a:off x="10002720" y="1817707"/>
                  <a:ext cx="9396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305" name="Freihand 304">
                  <a:extLst>
                    <a:ext uri="{FF2B5EF4-FFF2-40B4-BE49-F238E27FC236}">
                      <a16:creationId xmlns:a16="http://schemas.microsoft.com/office/drawing/2014/main" id="{05A79CCA-FC3B-4DCE-BB99-0CA796E81F0A}"/>
                    </a:ext>
                  </a:extLst>
                </p14:cNvPr>
                <p14:cNvContentPartPr/>
                <p14:nvPr/>
              </p14:nvContentPartPr>
              <p14:xfrm>
                <a:off x="9963120" y="1746067"/>
                <a:ext cx="174600" cy="21240"/>
              </p14:xfrm>
            </p:contentPart>
          </mc:Choice>
          <mc:Fallback>
            <p:pic>
              <p:nvPicPr>
                <p:cNvPr id="305" name="Freihand 304">
                  <a:extLst>
                    <a:ext uri="{FF2B5EF4-FFF2-40B4-BE49-F238E27FC236}">
                      <a16:creationId xmlns:a16="http://schemas.microsoft.com/office/drawing/2014/main" id="{05A79CCA-FC3B-4DCE-BB99-0CA796E81F0A}"/>
                    </a:ext>
                  </a:extLst>
                </p:cNvPr>
                <p:cNvPicPr/>
                <p:nvPr/>
              </p:nvPicPr>
              <p:blipFill>
                <a:blip r:embed="rId269"/>
                <a:stretch>
                  <a:fillRect/>
                </a:stretch>
              </p:blipFill>
              <p:spPr>
                <a:xfrm>
                  <a:off x="9958800" y="1741747"/>
                  <a:ext cx="1832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311" name="Freihand 310">
                  <a:extLst>
                    <a:ext uri="{FF2B5EF4-FFF2-40B4-BE49-F238E27FC236}">
                      <a16:creationId xmlns:a16="http://schemas.microsoft.com/office/drawing/2014/main" id="{4D946187-49B5-4A2D-8C34-605107A17A4E}"/>
                    </a:ext>
                  </a:extLst>
                </p14:cNvPr>
                <p14:cNvContentPartPr/>
                <p14:nvPr/>
              </p14:nvContentPartPr>
              <p14:xfrm>
                <a:off x="10261920" y="1822387"/>
                <a:ext cx="18000" cy="103320"/>
              </p14:xfrm>
            </p:contentPart>
          </mc:Choice>
          <mc:Fallback>
            <p:pic>
              <p:nvPicPr>
                <p:cNvPr id="311" name="Freihand 310">
                  <a:extLst>
                    <a:ext uri="{FF2B5EF4-FFF2-40B4-BE49-F238E27FC236}">
                      <a16:creationId xmlns:a16="http://schemas.microsoft.com/office/drawing/2014/main" id="{4D946187-49B5-4A2D-8C34-605107A17A4E}"/>
                    </a:ext>
                  </a:extLst>
                </p:cNvPr>
                <p:cNvPicPr/>
                <p:nvPr/>
              </p:nvPicPr>
              <p:blipFill>
                <a:blip r:embed="rId271"/>
                <a:stretch>
                  <a:fillRect/>
                </a:stretch>
              </p:blipFill>
              <p:spPr>
                <a:xfrm>
                  <a:off x="10257600" y="1818067"/>
                  <a:ext cx="266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312" name="Freihand 311">
                  <a:extLst>
                    <a:ext uri="{FF2B5EF4-FFF2-40B4-BE49-F238E27FC236}">
                      <a16:creationId xmlns:a16="http://schemas.microsoft.com/office/drawing/2014/main" id="{C97E305D-6EAC-4F8C-B67A-2C7F3232C7BC}"/>
                    </a:ext>
                  </a:extLst>
                </p14:cNvPr>
                <p14:cNvContentPartPr/>
                <p14:nvPr/>
              </p14:nvContentPartPr>
              <p14:xfrm>
                <a:off x="10198200" y="1807627"/>
                <a:ext cx="122400" cy="7200"/>
              </p14:xfrm>
            </p:contentPart>
          </mc:Choice>
          <mc:Fallback>
            <p:pic>
              <p:nvPicPr>
                <p:cNvPr id="312" name="Freihand 311">
                  <a:extLst>
                    <a:ext uri="{FF2B5EF4-FFF2-40B4-BE49-F238E27FC236}">
                      <a16:creationId xmlns:a16="http://schemas.microsoft.com/office/drawing/2014/main" id="{C97E305D-6EAC-4F8C-B67A-2C7F3232C7BC}"/>
                    </a:ext>
                  </a:extLst>
                </p:cNvPr>
                <p:cNvPicPr/>
                <p:nvPr/>
              </p:nvPicPr>
              <p:blipFill>
                <a:blip r:embed="rId273"/>
                <a:stretch>
                  <a:fillRect/>
                </a:stretch>
              </p:blipFill>
              <p:spPr>
                <a:xfrm>
                  <a:off x="10193880" y="1803307"/>
                  <a:ext cx="13104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313" name="Freihand 312">
                  <a:extLst>
                    <a:ext uri="{FF2B5EF4-FFF2-40B4-BE49-F238E27FC236}">
                      <a16:creationId xmlns:a16="http://schemas.microsoft.com/office/drawing/2014/main" id="{00DC1D23-1F1D-409C-BC2C-2C258B22BF1C}"/>
                    </a:ext>
                  </a:extLst>
                </p14:cNvPr>
                <p14:cNvContentPartPr/>
                <p14:nvPr/>
              </p14:nvContentPartPr>
              <p14:xfrm>
                <a:off x="10203960" y="1833547"/>
                <a:ext cx="120960" cy="16920"/>
              </p14:xfrm>
            </p:contentPart>
          </mc:Choice>
          <mc:Fallback>
            <p:pic>
              <p:nvPicPr>
                <p:cNvPr id="313" name="Freihand 312">
                  <a:extLst>
                    <a:ext uri="{FF2B5EF4-FFF2-40B4-BE49-F238E27FC236}">
                      <a16:creationId xmlns:a16="http://schemas.microsoft.com/office/drawing/2014/main" id="{00DC1D23-1F1D-409C-BC2C-2C258B22BF1C}"/>
                    </a:ext>
                  </a:extLst>
                </p:cNvPr>
                <p:cNvPicPr/>
                <p:nvPr/>
              </p:nvPicPr>
              <p:blipFill>
                <a:blip r:embed="rId275"/>
                <a:stretch>
                  <a:fillRect/>
                </a:stretch>
              </p:blipFill>
              <p:spPr>
                <a:xfrm>
                  <a:off x="10199640" y="1829227"/>
                  <a:ext cx="129600" cy="25560"/>
                </a:xfrm>
                <a:prstGeom prst="rect">
                  <a:avLst/>
                </a:prstGeom>
              </p:spPr>
            </p:pic>
          </mc:Fallback>
        </mc:AlternateContent>
      </p:grpSp>
      <p:grpSp>
        <p:nvGrpSpPr>
          <p:cNvPr id="319" name="Gruppieren 318">
            <a:extLst>
              <a:ext uri="{FF2B5EF4-FFF2-40B4-BE49-F238E27FC236}">
                <a16:creationId xmlns:a16="http://schemas.microsoft.com/office/drawing/2014/main" id="{64B9A7AD-2E9C-4E91-93C1-485CA0AE53C4}"/>
              </a:ext>
            </a:extLst>
          </p:cNvPr>
          <p:cNvGrpSpPr/>
          <p:nvPr/>
        </p:nvGrpSpPr>
        <p:grpSpPr>
          <a:xfrm>
            <a:off x="10517520" y="1696027"/>
            <a:ext cx="849240" cy="218880"/>
            <a:chOff x="10517520" y="1696027"/>
            <a:chExt cx="849240" cy="218880"/>
          </a:xfrm>
        </p:grpSpPr>
        <mc:AlternateContent xmlns:mc="http://schemas.openxmlformats.org/markup-compatibility/2006">
          <mc:Choice xmlns:p14="http://schemas.microsoft.com/office/powerpoint/2010/main" Requires="p14">
            <p:contentPart p14:bwMode="auto" r:id="rId276">
              <p14:nvContentPartPr>
                <p14:cNvPr id="314" name="Freihand 313">
                  <a:extLst>
                    <a:ext uri="{FF2B5EF4-FFF2-40B4-BE49-F238E27FC236}">
                      <a16:creationId xmlns:a16="http://schemas.microsoft.com/office/drawing/2014/main" id="{2EECF6E8-1B5F-4FBC-8F74-51AEC85BFC15}"/>
                    </a:ext>
                  </a:extLst>
                </p14:cNvPr>
                <p14:cNvContentPartPr/>
                <p14:nvPr/>
              </p14:nvContentPartPr>
              <p14:xfrm>
                <a:off x="10517520" y="1803667"/>
                <a:ext cx="315720" cy="111240"/>
              </p14:xfrm>
            </p:contentPart>
          </mc:Choice>
          <mc:Fallback>
            <p:pic>
              <p:nvPicPr>
                <p:cNvPr id="314" name="Freihand 313">
                  <a:extLst>
                    <a:ext uri="{FF2B5EF4-FFF2-40B4-BE49-F238E27FC236}">
                      <a16:creationId xmlns:a16="http://schemas.microsoft.com/office/drawing/2014/main" id="{2EECF6E8-1B5F-4FBC-8F74-51AEC85BFC15}"/>
                    </a:ext>
                  </a:extLst>
                </p:cNvPr>
                <p:cNvPicPr/>
                <p:nvPr/>
              </p:nvPicPr>
              <p:blipFill>
                <a:blip r:embed="rId277"/>
                <a:stretch>
                  <a:fillRect/>
                </a:stretch>
              </p:blipFill>
              <p:spPr>
                <a:xfrm>
                  <a:off x="10513200" y="1799347"/>
                  <a:ext cx="324360" cy="11988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315" name="Freihand 314">
                  <a:extLst>
                    <a:ext uri="{FF2B5EF4-FFF2-40B4-BE49-F238E27FC236}">
                      <a16:creationId xmlns:a16="http://schemas.microsoft.com/office/drawing/2014/main" id="{0B359E86-D9A8-41F4-8305-C74026ADE59E}"/>
                    </a:ext>
                  </a:extLst>
                </p14:cNvPr>
                <p14:cNvContentPartPr/>
                <p14:nvPr/>
              </p14:nvContentPartPr>
              <p14:xfrm>
                <a:off x="10774200" y="1814827"/>
                <a:ext cx="140760" cy="64800"/>
              </p14:xfrm>
            </p:contentPart>
          </mc:Choice>
          <mc:Fallback>
            <p:pic>
              <p:nvPicPr>
                <p:cNvPr id="315" name="Freihand 314">
                  <a:extLst>
                    <a:ext uri="{FF2B5EF4-FFF2-40B4-BE49-F238E27FC236}">
                      <a16:creationId xmlns:a16="http://schemas.microsoft.com/office/drawing/2014/main" id="{0B359E86-D9A8-41F4-8305-C74026ADE59E}"/>
                    </a:ext>
                  </a:extLst>
                </p:cNvPr>
                <p:cNvPicPr/>
                <p:nvPr/>
              </p:nvPicPr>
              <p:blipFill>
                <a:blip r:embed="rId279"/>
                <a:stretch>
                  <a:fillRect/>
                </a:stretch>
              </p:blipFill>
              <p:spPr>
                <a:xfrm>
                  <a:off x="10769880" y="1810507"/>
                  <a:ext cx="14940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316" name="Freihand 315">
                  <a:extLst>
                    <a:ext uri="{FF2B5EF4-FFF2-40B4-BE49-F238E27FC236}">
                      <a16:creationId xmlns:a16="http://schemas.microsoft.com/office/drawing/2014/main" id="{47BFDBDF-A766-4668-8D9A-CB971BDC9FBA}"/>
                    </a:ext>
                  </a:extLst>
                </p14:cNvPr>
                <p14:cNvContentPartPr/>
                <p14:nvPr/>
              </p14:nvContentPartPr>
              <p14:xfrm>
                <a:off x="10907040" y="1741387"/>
                <a:ext cx="18720" cy="13320"/>
              </p14:xfrm>
            </p:contentPart>
          </mc:Choice>
          <mc:Fallback>
            <p:pic>
              <p:nvPicPr>
                <p:cNvPr id="316" name="Freihand 315">
                  <a:extLst>
                    <a:ext uri="{FF2B5EF4-FFF2-40B4-BE49-F238E27FC236}">
                      <a16:creationId xmlns:a16="http://schemas.microsoft.com/office/drawing/2014/main" id="{47BFDBDF-A766-4668-8D9A-CB971BDC9FBA}"/>
                    </a:ext>
                  </a:extLst>
                </p:cNvPr>
                <p:cNvPicPr/>
                <p:nvPr/>
              </p:nvPicPr>
              <p:blipFill>
                <a:blip r:embed="rId281"/>
                <a:stretch>
                  <a:fillRect/>
                </a:stretch>
              </p:blipFill>
              <p:spPr>
                <a:xfrm>
                  <a:off x="10902720" y="1737067"/>
                  <a:ext cx="273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317" name="Freihand 316">
                  <a:extLst>
                    <a:ext uri="{FF2B5EF4-FFF2-40B4-BE49-F238E27FC236}">
                      <a16:creationId xmlns:a16="http://schemas.microsoft.com/office/drawing/2014/main" id="{A9CC825B-A02A-4E5B-9E82-71B3B19630C8}"/>
                    </a:ext>
                  </a:extLst>
                </p14:cNvPr>
                <p14:cNvContentPartPr/>
                <p14:nvPr/>
              </p14:nvContentPartPr>
              <p14:xfrm>
                <a:off x="10955280" y="1704307"/>
                <a:ext cx="113040" cy="174960"/>
              </p14:xfrm>
            </p:contentPart>
          </mc:Choice>
          <mc:Fallback>
            <p:pic>
              <p:nvPicPr>
                <p:cNvPr id="317" name="Freihand 316">
                  <a:extLst>
                    <a:ext uri="{FF2B5EF4-FFF2-40B4-BE49-F238E27FC236}">
                      <a16:creationId xmlns:a16="http://schemas.microsoft.com/office/drawing/2014/main" id="{A9CC825B-A02A-4E5B-9E82-71B3B19630C8}"/>
                    </a:ext>
                  </a:extLst>
                </p:cNvPr>
                <p:cNvPicPr/>
                <p:nvPr/>
              </p:nvPicPr>
              <p:blipFill>
                <a:blip r:embed="rId283"/>
                <a:stretch>
                  <a:fillRect/>
                </a:stretch>
              </p:blipFill>
              <p:spPr>
                <a:xfrm>
                  <a:off x="10950960" y="1699987"/>
                  <a:ext cx="1216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318" name="Freihand 317">
                  <a:extLst>
                    <a:ext uri="{FF2B5EF4-FFF2-40B4-BE49-F238E27FC236}">
                      <a16:creationId xmlns:a16="http://schemas.microsoft.com/office/drawing/2014/main" id="{F9506FFE-CC17-4095-8954-6E526DDA92DE}"/>
                    </a:ext>
                  </a:extLst>
                </p14:cNvPr>
                <p14:cNvContentPartPr/>
                <p14:nvPr/>
              </p14:nvContentPartPr>
              <p14:xfrm>
                <a:off x="11121960" y="1696027"/>
                <a:ext cx="244800" cy="162000"/>
              </p14:xfrm>
            </p:contentPart>
          </mc:Choice>
          <mc:Fallback>
            <p:pic>
              <p:nvPicPr>
                <p:cNvPr id="318" name="Freihand 317">
                  <a:extLst>
                    <a:ext uri="{FF2B5EF4-FFF2-40B4-BE49-F238E27FC236}">
                      <a16:creationId xmlns:a16="http://schemas.microsoft.com/office/drawing/2014/main" id="{F9506FFE-CC17-4095-8954-6E526DDA92DE}"/>
                    </a:ext>
                  </a:extLst>
                </p:cNvPr>
                <p:cNvPicPr/>
                <p:nvPr/>
              </p:nvPicPr>
              <p:blipFill>
                <a:blip r:embed="rId285"/>
                <a:stretch>
                  <a:fillRect/>
                </a:stretch>
              </p:blipFill>
              <p:spPr>
                <a:xfrm>
                  <a:off x="11117640" y="1691707"/>
                  <a:ext cx="253440" cy="170640"/>
                </a:xfrm>
                <a:prstGeom prst="rect">
                  <a:avLst/>
                </a:prstGeom>
              </p:spPr>
            </p:pic>
          </mc:Fallback>
        </mc:AlternateContent>
      </p:grpSp>
      <p:grpSp>
        <p:nvGrpSpPr>
          <p:cNvPr id="340" name="Gruppieren 339">
            <a:extLst>
              <a:ext uri="{FF2B5EF4-FFF2-40B4-BE49-F238E27FC236}">
                <a16:creationId xmlns:a16="http://schemas.microsoft.com/office/drawing/2014/main" id="{AF7B85D2-35AE-4016-AACE-76670FD2F62E}"/>
              </a:ext>
            </a:extLst>
          </p:cNvPr>
          <p:cNvGrpSpPr/>
          <p:nvPr/>
        </p:nvGrpSpPr>
        <p:grpSpPr>
          <a:xfrm>
            <a:off x="5925720" y="2264827"/>
            <a:ext cx="789480" cy="289080"/>
            <a:chOff x="5925720" y="2264827"/>
            <a:chExt cx="789480" cy="289080"/>
          </a:xfrm>
        </p:grpSpPr>
        <mc:AlternateContent xmlns:mc="http://schemas.openxmlformats.org/markup-compatibility/2006">
          <mc:Choice xmlns:p14="http://schemas.microsoft.com/office/powerpoint/2010/main" Requires="p14">
            <p:contentPart p14:bwMode="auto" r:id="rId286">
              <p14:nvContentPartPr>
                <p14:cNvPr id="321" name="Freihand 320">
                  <a:extLst>
                    <a:ext uri="{FF2B5EF4-FFF2-40B4-BE49-F238E27FC236}">
                      <a16:creationId xmlns:a16="http://schemas.microsoft.com/office/drawing/2014/main" id="{78F15B88-0911-4C03-AAA0-175F5FB4B797}"/>
                    </a:ext>
                  </a:extLst>
                </p14:cNvPr>
                <p14:cNvContentPartPr/>
                <p14:nvPr/>
              </p14:nvContentPartPr>
              <p14:xfrm>
                <a:off x="5996640" y="2319907"/>
                <a:ext cx="24480" cy="122040"/>
              </p14:xfrm>
            </p:contentPart>
          </mc:Choice>
          <mc:Fallback>
            <p:pic>
              <p:nvPicPr>
                <p:cNvPr id="321" name="Freihand 320">
                  <a:extLst>
                    <a:ext uri="{FF2B5EF4-FFF2-40B4-BE49-F238E27FC236}">
                      <a16:creationId xmlns:a16="http://schemas.microsoft.com/office/drawing/2014/main" id="{78F15B88-0911-4C03-AAA0-175F5FB4B797}"/>
                    </a:ext>
                  </a:extLst>
                </p:cNvPr>
                <p:cNvPicPr/>
                <p:nvPr/>
              </p:nvPicPr>
              <p:blipFill>
                <a:blip r:embed="rId287"/>
                <a:stretch>
                  <a:fillRect/>
                </a:stretch>
              </p:blipFill>
              <p:spPr>
                <a:xfrm>
                  <a:off x="5992320" y="2315587"/>
                  <a:ext cx="3312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322" name="Freihand 321">
                  <a:extLst>
                    <a:ext uri="{FF2B5EF4-FFF2-40B4-BE49-F238E27FC236}">
                      <a16:creationId xmlns:a16="http://schemas.microsoft.com/office/drawing/2014/main" id="{6318D7BF-2351-448A-9B5A-8F519DD297A4}"/>
                    </a:ext>
                  </a:extLst>
                </p14:cNvPr>
                <p14:cNvContentPartPr/>
                <p14:nvPr/>
              </p14:nvContentPartPr>
              <p14:xfrm>
                <a:off x="5925720" y="2264827"/>
                <a:ext cx="187560" cy="20880"/>
              </p14:xfrm>
            </p:contentPart>
          </mc:Choice>
          <mc:Fallback>
            <p:pic>
              <p:nvPicPr>
                <p:cNvPr id="322" name="Freihand 321">
                  <a:extLst>
                    <a:ext uri="{FF2B5EF4-FFF2-40B4-BE49-F238E27FC236}">
                      <a16:creationId xmlns:a16="http://schemas.microsoft.com/office/drawing/2014/main" id="{6318D7BF-2351-448A-9B5A-8F519DD297A4}"/>
                    </a:ext>
                  </a:extLst>
                </p:cNvPr>
                <p:cNvPicPr/>
                <p:nvPr/>
              </p:nvPicPr>
              <p:blipFill>
                <a:blip r:embed="rId289"/>
                <a:stretch>
                  <a:fillRect/>
                </a:stretch>
              </p:blipFill>
              <p:spPr>
                <a:xfrm>
                  <a:off x="5921400" y="2260507"/>
                  <a:ext cx="19620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323" name="Freihand 322">
                  <a:extLst>
                    <a:ext uri="{FF2B5EF4-FFF2-40B4-BE49-F238E27FC236}">
                      <a16:creationId xmlns:a16="http://schemas.microsoft.com/office/drawing/2014/main" id="{7DE93E60-7367-48DA-B18F-FB4EFE7A6482}"/>
                    </a:ext>
                  </a:extLst>
                </p14:cNvPr>
                <p14:cNvContentPartPr/>
                <p14:nvPr/>
              </p14:nvContentPartPr>
              <p14:xfrm>
                <a:off x="5932560" y="2356267"/>
                <a:ext cx="178560" cy="24120"/>
              </p14:xfrm>
            </p:contentPart>
          </mc:Choice>
          <mc:Fallback>
            <p:pic>
              <p:nvPicPr>
                <p:cNvPr id="323" name="Freihand 322">
                  <a:extLst>
                    <a:ext uri="{FF2B5EF4-FFF2-40B4-BE49-F238E27FC236}">
                      <a16:creationId xmlns:a16="http://schemas.microsoft.com/office/drawing/2014/main" id="{7DE93E60-7367-48DA-B18F-FB4EFE7A6482}"/>
                    </a:ext>
                  </a:extLst>
                </p:cNvPr>
                <p:cNvPicPr/>
                <p:nvPr/>
              </p:nvPicPr>
              <p:blipFill>
                <a:blip r:embed="rId291"/>
                <a:stretch>
                  <a:fillRect/>
                </a:stretch>
              </p:blipFill>
              <p:spPr>
                <a:xfrm>
                  <a:off x="5928240" y="2351947"/>
                  <a:ext cx="1872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324" name="Freihand 323">
                  <a:extLst>
                    <a:ext uri="{FF2B5EF4-FFF2-40B4-BE49-F238E27FC236}">
                      <a16:creationId xmlns:a16="http://schemas.microsoft.com/office/drawing/2014/main" id="{F506A398-025B-4CBE-9EEB-2C1FD22AB6E7}"/>
                    </a:ext>
                  </a:extLst>
                </p14:cNvPr>
                <p14:cNvContentPartPr/>
                <p14:nvPr/>
              </p14:nvContentPartPr>
              <p14:xfrm>
                <a:off x="6108960" y="2269867"/>
                <a:ext cx="349560" cy="187920"/>
              </p14:xfrm>
            </p:contentPart>
          </mc:Choice>
          <mc:Fallback>
            <p:pic>
              <p:nvPicPr>
                <p:cNvPr id="324" name="Freihand 323">
                  <a:extLst>
                    <a:ext uri="{FF2B5EF4-FFF2-40B4-BE49-F238E27FC236}">
                      <a16:creationId xmlns:a16="http://schemas.microsoft.com/office/drawing/2014/main" id="{F506A398-025B-4CBE-9EEB-2C1FD22AB6E7}"/>
                    </a:ext>
                  </a:extLst>
                </p:cNvPr>
                <p:cNvPicPr/>
                <p:nvPr/>
              </p:nvPicPr>
              <p:blipFill>
                <a:blip r:embed="rId293"/>
                <a:stretch>
                  <a:fillRect/>
                </a:stretch>
              </p:blipFill>
              <p:spPr>
                <a:xfrm>
                  <a:off x="6104640" y="2265547"/>
                  <a:ext cx="35820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325" name="Freihand 324">
                  <a:extLst>
                    <a:ext uri="{FF2B5EF4-FFF2-40B4-BE49-F238E27FC236}">
                      <a16:creationId xmlns:a16="http://schemas.microsoft.com/office/drawing/2014/main" id="{FA47230B-6573-436A-ABEA-59214CFC95AD}"/>
                    </a:ext>
                  </a:extLst>
                </p14:cNvPr>
                <p14:cNvContentPartPr/>
                <p14:nvPr/>
              </p14:nvContentPartPr>
              <p14:xfrm>
                <a:off x="6511800" y="2340067"/>
                <a:ext cx="203400" cy="213840"/>
              </p14:xfrm>
            </p:contentPart>
          </mc:Choice>
          <mc:Fallback>
            <p:pic>
              <p:nvPicPr>
                <p:cNvPr id="325" name="Freihand 324">
                  <a:extLst>
                    <a:ext uri="{FF2B5EF4-FFF2-40B4-BE49-F238E27FC236}">
                      <a16:creationId xmlns:a16="http://schemas.microsoft.com/office/drawing/2014/main" id="{FA47230B-6573-436A-ABEA-59214CFC95AD}"/>
                    </a:ext>
                  </a:extLst>
                </p:cNvPr>
                <p:cNvPicPr/>
                <p:nvPr/>
              </p:nvPicPr>
              <p:blipFill>
                <a:blip r:embed="rId295"/>
                <a:stretch>
                  <a:fillRect/>
                </a:stretch>
              </p:blipFill>
              <p:spPr>
                <a:xfrm>
                  <a:off x="6507480" y="2335747"/>
                  <a:ext cx="212040" cy="222480"/>
                </a:xfrm>
                <a:prstGeom prst="rect">
                  <a:avLst/>
                </a:prstGeom>
              </p:spPr>
            </p:pic>
          </mc:Fallback>
        </mc:AlternateContent>
      </p:grpSp>
      <p:grpSp>
        <p:nvGrpSpPr>
          <p:cNvPr id="339" name="Gruppieren 338">
            <a:extLst>
              <a:ext uri="{FF2B5EF4-FFF2-40B4-BE49-F238E27FC236}">
                <a16:creationId xmlns:a16="http://schemas.microsoft.com/office/drawing/2014/main" id="{CB8919CD-A964-4A4C-9429-906CF9987BF6}"/>
              </a:ext>
            </a:extLst>
          </p:cNvPr>
          <p:cNvGrpSpPr/>
          <p:nvPr/>
        </p:nvGrpSpPr>
        <p:grpSpPr>
          <a:xfrm>
            <a:off x="7188960" y="2263027"/>
            <a:ext cx="488880" cy="228240"/>
            <a:chOff x="7188960" y="2263027"/>
            <a:chExt cx="488880" cy="228240"/>
          </a:xfrm>
        </p:grpSpPr>
        <mc:AlternateContent xmlns:mc="http://schemas.openxmlformats.org/markup-compatibility/2006">
          <mc:Choice xmlns:p14="http://schemas.microsoft.com/office/powerpoint/2010/main" Requires="p14">
            <p:contentPart p14:bwMode="auto" r:id="rId296">
              <p14:nvContentPartPr>
                <p14:cNvPr id="326" name="Freihand 325">
                  <a:extLst>
                    <a:ext uri="{FF2B5EF4-FFF2-40B4-BE49-F238E27FC236}">
                      <a16:creationId xmlns:a16="http://schemas.microsoft.com/office/drawing/2014/main" id="{BB20CDB2-5E83-434A-ABC9-6677D4DEAB75}"/>
                    </a:ext>
                  </a:extLst>
                </p14:cNvPr>
                <p14:cNvContentPartPr/>
                <p14:nvPr/>
              </p14:nvContentPartPr>
              <p14:xfrm>
                <a:off x="7188960" y="2335747"/>
                <a:ext cx="286200" cy="75960"/>
              </p14:xfrm>
            </p:contentPart>
          </mc:Choice>
          <mc:Fallback>
            <p:pic>
              <p:nvPicPr>
                <p:cNvPr id="326" name="Freihand 325">
                  <a:extLst>
                    <a:ext uri="{FF2B5EF4-FFF2-40B4-BE49-F238E27FC236}">
                      <a16:creationId xmlns:a16="http://schemas.microsoft.com/office/drawing/2014/main" id="{BB20CDB2-5E83-434A-ABC9-6677D4DEAB75}"/>
                    </a:ext>
                  </a:extLst>
                </p:cNvPr>
                <p:cNvPicPr/>
                <p:nvPr/>
              </p:nvPicPr>
              <p:blipFill>
                <a:blip r:embed="rId297"/>
                <a:stretch>
                  <a:fillRect/>
                </a:stretch>
              </p:blipFill>
              <p:spPr>
                <a:xfrm>
                  <a:off x="7184640" y="2331427"/>
                  <a:ext cx="29484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327" name="Freihand 326">
                  <a:extLst>
                    <a:ext uri="{FF2B5EF4-FFF2-40B4-BE49-F238E27FC236}">
                      <a16:creationId xmlns:a16="http://schemas.microsoft.com/office/drawing/2014/main" id="{D58DC854-97F7-4770-8502-6FB958CEA296}"/>
                    </a:ext>
                  </a:extLst>
                </p14:cNvPr>
                <p14:cNvContentPartPr/>
                <p14:nvPr/>
              </p14:nvContentPartPr>
              <p14:xfrm>
                <a:off x="7531680" y="2263027"/>
                <a:ext cx="146160" cy="228240"/>
              </p14:xfrm>
            </p:contentPart>
          </mc:Choice>
          <mc:Fallback>
            <p:pic>
              <p:nvPicPr>
                <p:cNvPr id="327" name="Freihand 326">
                  <a:extLst>
                    <a:ext uri="{FF2B5EF4-FFF2-40B4-BE49-F238E27FC236}">
                      <a16:creationId xmlns:a16="http://schemas.microsoft.com/office/drawing/2014/main" id="{D58DC854-97F7-4770-8502-6FB958CEA296}"/>
                    </a:ext>
                  </a:extLst>
                </p:cNvPr>
                <p:cNvPicPr/>
                <p:nvPr/>
              </p:nvPicPr>
              <p:blipFill>
                <a:blip r:embed="rId299"/>
                <a:stretch>
                  <a:fillRect/>
                </a:stretch>
              </p:blipFill>
              <p:spPr>
                <a:xfrm>
                  <a:off x="7527360" y="2258707"/>
                  <a:ext cx="154800" cy="236880"/>
                </a:xfrm>
                <a:prstGeom prst="rect">
                  <a:avLst/>
                </a:prstGeom>
              </p:spPr>
            </p:pic>
          </mc:Fallback>
        </mc:AlternateContent>
      </p:grpSp>
      <p:grpSp>
        <p:nvGrpSpPr>
          <p:cNvPr id="338" name="Gruppieren 337">
            <a:extLst>
              <a:ext uri="{FF2B5EF4-FFF2-40B4-BE49-F238E27FC236}">
                <a16:creationId xmlns:a16="http://schemas.microsoft.com/office/drawing/2014/main" id="{666B85A5-2187-4978-AA56-3D63A0CE6231}"/>
              </a:ext>
            </a:extLst>
          </p:cNvPr>
          <p:cNvGrpSpPr/>
          <p:nvPr/>
        </p:nvGrpSpPr>
        <p:grpSpPr>
          <a:xfrm>
            <a:off x="7851360" y="2211187"/>
            <a:ext cx="1225080" cy="324720"/>
            <a:chOff x="7851360" y="2211187"/>
            <a:chExt cx="1225080" cy="324720"/>
          </a:xfrm>
        </p:grpSpPr>
        <mc:AlternateContent xmlns:mc="http://schemas.openxmlformats.org/markup-compatibility/2006">
          <mc:Choice xmlns:p14="http://schemas.microsoft.com/office/powerpoint/2010/main" Requires="p14">
            <p:contentPart p14:bwMode="auto" r:id="rId300">
              <p14:nvContentPartPr>
                <p14:cNvPr id="328" name="Freihand 327">
                  <a:extLst>
                    <a:ext uri="{FF2B5EF4-FFF2-40B4-BE49-F238E27FC236}">
                      <a16:creationId xmlns:a16="http://schemas.microsoft.com/office/drawing/2014/main" id="{EB5CA8F4-B490-48B8-AF28-21C80E6BD74A}"/>
                    </a:ext>
                  </a:extLst>
                </p14:cNvPr>
                <p14:cNvContentPartPr/>
                <p14:nvPr/>
              </p14:nvContentPartPr>
              <p14:xfrm>
                <a:off x="7851360" y="2253307"/>
                <a:ext cx="296280" cy="190080"/>
              </p14:xfrm>
            </p:contentPart>
          </mc:Choice>
          <mc:Fallback>
            <p:pic>
              <p:nvPicPr>
                <p:cNvPr id="328" name="Freihand 327">
                  <a:extLst>
                    <a:ext uri="{FF2B5EF4-FFF2-40B4-BE49-F238E27FC236}">
                      <a16:creationId xmlns:a16="http://schemas.microsoft.com/office/drawing/2014/main" id="{EB5CA8F4-B490-48B8-AF28-21C80E6BD74A}"/>
                    </a:ext>
                  </a:extLst>
                </p:cNvPr>
                <p:cNvPicPr/>
                <p:nvPr/>
              </p:nvPicPr>
              <p:blipFill>
                <a:blip r:embed="rId301"/>
                <a:stretch>
                  <a:fillRect/>
                </a:stretch>
              </p:blipFill>
              <p:spPr>
                <a:xfrm>
                  <a:off x="7847040" y="2248987"/>
                  <a:ext cx="30492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329" name="Freihand 328">
                  <a:extLst>
                    <a:ext uri="{FF2B5EF4-FFF2-40B4-BE49-F238E27FC236}">
                      <a16:creationId xmlns:a16="http://schemas.microsoft.com/office/drawing/2014/main" id="{FE167A40-DCCF-4046-980E-A3E651F11667}"/>
                    </a:ext>
                  </a:extLst>
                </p14:cNvPr>
                <p14:cNvContentPartPr/>
                <p14:nvPr/>
              </p14:nvContentPartPr>
              <p14:xfrm>
                <a:off x="8100840" y="2235307"/>
                <a:ext cx="360" cy="360"/>
              </p14:xfrm>
            </p:contentPart>
          </mc:Choice>
          <mc:Fallback>
            <p:pic>
              <p:nvPicPr>
                <p:cNvPr id="329" name="Freihand 328">
                  <a:extLst>
                    <a:ext uri="{FF2B5EF4-FFF2-40B4-BE49-F238E27FC236}">
                      <a16:creationId xmlns:a16="http://schemas.microsoft.com/office/drawing/2014/main" id="{FE167A40-DCCF-4046-980E-A3E651F11667}"/>
                    </a:ext>
                  </a:extLst>
                </p:cNvPr>
                <p:cNvPicPr/>
                <p:nvPr/>
              </p:nvPicPr>
              <p:blipFill>
                <a:blip r:embed="rId38"/>
                <a:stretch>
                  <a:fillRect/>
                </a:stretch>
              </p:blipFill>
              <p:spPr>
                <a:xfrm>
                  <a:off x="8096520" y="2230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330" name="Freihand 329">
                  <a:extLst>
                    <a:ext uri="{FF2B5EF4-FFF2-40B4-BE49-F238E27FC236}">
                      <a16:creationId xmlns:a16="http://schemas.microsoft.com/office/drawing/2014/main" id="{BF518B42-C0C1-483E-9245-4C7AF821AF18}"/>
                    </a:ext>
                  </a:extLst>
                </p14:cNvPr>
                <p14:cNvContentPartPr/>
                <p14:nvPr/>
              </p14:nvContentPartPr>
              <p14:xfrm>
                <a:off x="8278680" y="2260867"/>
                <a:ext cx="190080" cy="131040"/>
              </p14:xfrm>
            </p:contentPart>
          </mc:Choice>
          <mc:Fallback>
            <p:pic>
              <p:nvPicPr>
                <p:cNvPr id="330" name="Freihand 329">
                  <a:extLst>
                    <a:ext uri="{FF2B5EF4-FFF2-40B4-BE49-F238E27FC236}">
                      <a16:creationId xmlns:a16="http://schemas.microsoft.com/office/drawing/2014/main" id="{BF518B42-C0C1-483E-9245-4C7AF821AF18}"/>
                    </a:ext>
                  </a:extLst>
                </p:cNvPr>
                <p:cNvPicPr/>
                <p:nvPr/>
              </p:nvPicPr>
              <p:blipFill>
                <a:blip r:embed="rId304"/>
                <a:stretch>
                  <a:fillRect/>
                </a:stretch>
              </p:blipFill>
              <p:spPr>
                <a:xfrm>
                  <a:off x="8274360" y="2256547"/>
                  <a:ext cx="19872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331" name="Freihand 330">
                  <a:extLst>
                    <a:ext uri="{FF2B5EF4-FFF2-40B4-BE49-F238E27FC236}">
                      <a16:creationId xmlns:a16="http://schemas.microsoft.com/office/drawing/2014/main" id="{A8A91A5A-F358-48A5-85F1-D74EEDF465A4}"/>
                    </a:ext>
                  </a:extLst>
                </p14:cNvPr>
                <p14:cNvContentPartPr/>
                <p14:nvPr/>
              </p14:nvContentPartPr>
              <p14:xfrm>
                <a:off x="8506920" y="2211187"/>
                <a:ext cx="119160" cy="147960"/>
              </p14:xfrm>
            </p:contentPart>
          </mc:Choice>
          <mc:Fallback>
            <p:pic>
              <p:nvPicPr>
                <p:cNvPr id="331" name="Freihand 330">
                  <a:extLst>
                    <a:ext uri="{FF2B5EF4-FFF2-40B4-BE49-F238E27FC236}">
                      <a16:creationId xmlns:a16="http://schemas.microsoft.com/office/drawing/2014/main" id="{A8A91A5A-F358-48A5-85F1-D74EEDF465A4}"/>
                    </a:ext>
                  </a:extLst>
                </p:cNvPr>
                <p:cNvPicPr/>
                <p:nvPr/>
              </p:nvPicPr>
              <p:blipFill>
                <a:blip r:embed="rId306"/>
                <a:stretch>
                  <a:fillRect/>
                </a:stretch>
              </p:blipFill>
              <p:spPr>
                <a:xfrm>
                  <a:off x="8502600" y="2206867"/>
                  <a:ext cx="12780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332" name="Freihand 331">
                  <a:extLst>
                    <a:ext uri="{FF2B5EF4-FFF2-40B4-BE49-F238E27FC236}">
                      <a16:creationId xmlns:a16="http://schemas.microsoft.com/office/drawing/2014/main" id="{54473DCB-D70D-4427-A20D-6D0081124843}"/>
                    </a:ext>
                  </a:extLst>
                </p14:cNvPr>
                <p14:cNvContentPartPr/>
                <p14:nvPr/>
              </p14:nvContentPartPr>
              <p14:xfrm>
                <a:off x="8553000" y="2322787"/>
                <a:ext cx="50400" cy="48240"/>
              </p14:xfrm>
            </p:contentPart>
          </mc:Choice>
          <mc:Fallback>
            <p:pic>
              <p:nvPicPr>
                <p:cNvPr id="332" name="Freihand 331">
                  <a:extLst>
                    <a:ext uri="{FF2B5EF4-FFF2-40B4-BE49-F238E27FC236}">
                      <a16:creationId xmlns:a16="http://schemas.microsoft.com/office/drawing/2014/main" id="{54473DCB-D70D-4427-A20D-6D0081124843}"/>
                    </a:ext>
                  </a:extLst>
                </p:cNvPr>
                <p:cNvPicPr/>
                <p:nvPr/>
              </p:nvPicPr>
              <p:blipFill>
                <a:blip r:embed="rId308"/>
                <a:stretch>
                  <a:fillRect/>
                </a:stretch>
              </p:blipFill>
              <p:spPr>
                <a:xfrm>
                  <a:off x="8548680" y="2318467"/>
                  <a:ext cx="5904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333" name="Freihand 332">
                  <a:extLst>
                    <a:ext uri="{FF2B5EF4-FFF2-40B4-BE49-F238E27FC236}">
                      <a16:creationId xmlns:a16="http://schemas.microsoft.com/office/drawing/2014/main" id="{47093017-0374-41E1-BB26-8B4472DEE34D}"/>
                    </a:ext>
                  </a:extLst>
                </p14:cNvPr>
                <p14:cNvContentPartPr/>
                <p14:nvPr/>
              </p14:nvContentPartPr>
              <p14:xfrm>
                <a:off x="8771520" y="2229547"/>
                <a:ext cx="304920" cy="306360"/>
              </p14:xfrm>
            </p:contentPart>
          </mc:Choice>
          <mc:Fallback>
            <p:pic>
              <p:nvPicPr>
                <p:cNvPr id="333" name="Freihand 332">
                  <a:extLst>
                    <a:ext uri="{FF2B5EF4-FFF2-40B4-BE49-F238E27FC236}">
                      <a16:creationId xmlns:a16="http://schemas.microsoft.com/office/drawing/2014/main" id="{47093017-0374-41E1-BB26-8B4472DEE34D}"/>
                    </a:ext>
                  </a:extLst>
                </p:cNvPr>
                <p:cNvPicPr/>
                <p:nvPr/>
              </p:nvPicPr>
              <p:blipFill>
                <a:blip r:embed="rId310"/>
                <a:stretch>
                  <a:fillRect/>
                </a:stretch>
              </p:blipFill>
              <p:spPr>
                <a:xfrm>
                  <a:off x="8767200" y="2225227"/>
                  <a:ext cx="313560" cy="315000"/>
                </a:xfrm>
                <a:prstGeom prst="rect">
                  <a:avLst/>
                </a:prstGeom>
              </p:spPr>
            </p:pic>
          </mc:Fallback>
        </mc:AlternateContent>
      </p:grpSp>
      <p:grpSp>
        <p:nvGrpSpPr>
          <p:cNvPr id="337" name="Gruppieren 336">
            <a:extLst>
              <a:ext uri="{FF2B5EF4-FFF2-40B4-BE49-F238E27FC236}">
                <a16:creationId xmlns:a16="http://schemas.microsoft.com/office/drawing/2014/main" id="{0F374115-63F8-4BA4-BD08-E27387DF6643}"/>
              </a:ext>
            </a:extLst>
          </p:cNvPr>
          <p:cNvGrpSpPr/>
          <p:nvPr/>
        </p:nvGrpSpPr>
        <p:grpSpPr>
          <a:xfrm>
            <a:off x="9273720" y="2187427"/>
            <a:ext cx="196560" cy="339120"/>
            <a:chOff x="9273720" y="2187427"/>
            <a:chExt cx="196560" cy="339120"/>
          </a:xfrm>
        </p:grpSpPr>
        <mc:AlternateContent xmlns:mc="http://schemas.openxmlformats.org/markup-compatibility/2006">
          <mc:Choice xmlns:p14="http://schemas.microsoft.com/office/powerpoint/2010/main" Requires="p14">
            <p:contentPart p14:bwMode="auto" r:id="rId311">
              <p14:nvContentPartPr>
                <p14:cNvPr id="334" name="Freihand 333">
                  <a:extLst>
                    <a:ext uri="{FF2B5EF4-FFF2-40B4-BE49-F238E27FC236}">
                      <a16:creationId xmlns:a16="http://schemas.microsoft.com/office/drawing/2014/main" id="{C1813ACA-6E83-4F77-A781-4A052FCC93AC}"/>
                    </a:ext>
                  </a:extLst>
                </p14:cNvPr>
                <p14:cNvContentPartPr/>
                <p14:nvPr/>
              </p14:nvContentPartPr>
              <p14:xfrm>
                <a:off x="9273720" y="2187427"/>
                <a:ext cx="160200" cy="128160"/>
              </p14:xfrm>
            </p:contentPart>
          </mc:Choice>
          <mc:Fallback>
            <p:pic>
              <p:nvPicPr>
                <p:cNvPr id="334" name="Freihand 333">
                  <a:extLst>
                    <a:ext uri="{FF2B5EF4-FFF2-40B4-BE49-F238E27FC236}">
                      <a16:creationId xmlns:a16="http://schemas.microsoft.com/office/drawing/2014/main" id="{C1813ACA-6E83-4F77-A781-4A052FCC93AC}"/>
                    </a:ext>
                  </a:extLst>
                </p:cNvPr>
                <p:cNvPicPr/>
                <p:nvPr/>
              </p:nvPicPr>
              <p:blipFill>
                <a:blip r:embed="rId312"/>
                <a:stretch>
                  <a:fillRect/>
                </a:stretch>
              </p:blipFill>
              <p:spPr>
                <a:xfrm>
                  <a:off x="9269400" y="2183107"/>
                  <a:ext cx="16884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335" name="Freihand 334">
                  <a:extLst>
                    <a:ext uri="{FF2B5EF4-FFF2-40B4-BE49-F238E27FC236}">
                      <a16:creationId xmlns:a16="http://schemas.microsoft.com/office/drawing/2014/main" id="{F6F7CBA4-E501-4A63-9799-4E3D6A3AF0FE}"/>
                    </a:ext>
                  </a:extLst>
                </p14:cNvPr>
                <p14:cNvContentPartPr/>
                <p14:nvPr/>
              </p14:nvContentPartPr>
              <p14:xfrm>
                <a:off x="9289200" y="2297227"/>
                <a:ext cx="180360" cy="37800"/>
              </p14:xfrm>
            </p:contentPart>
          </mc:Choice>
          <mc:Fallback>
            <p:pic>
              <p:nvPicPr>
                <p:cNvPr id="335" name="Freihand 334">
                  <a:extLst>
                    <a:ext uri="{FF2B5EF4-FFF2-40B4-BE49-F238E27FC236}">
                      <a16:creationId xmlns:a16="http://schemas.microsoft.com/office/drawing/2014/main" id="{F6F7CBA4-E501-4A63-9799-4E3D6A3AF0FE}"/>
                    </a:ext>
                  </a:extLst>
                </p:cNvPr>
                <p:cNvPicPr/>
                <p:nvPr/>
              </p:nvPicPr>
              <p:blipFill>
                <a:blip r:embed="rId314"/>
                <a:stretch>
                  <a:fillRect/>
                </a:stretch>
              </p:blipFill>
              <p:spPr>
                <a:xfrm>
                  <a:off x="9284880" y="2292907"/>
                  <a:ext cx="18900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336" name="Freihand 335">
                  <a:extLst>
                    <a:ext uri="{FF2B5EF4-FFF2-40B4-BE49-F238E27FC236}">
                      <a16:creationId xmlns:a16="http://schemas.microsoft.com/office/drawing/2014/main" id="{DA4AC357-7371-4E95-93DC-6D7E1230F4A7}"/>
                    </a:ext>
                  </a:extLst>
                </p14:cNvPr>
                <p14:cNvContentPartPr/>
                <p14:nvPr/>
              </p14:nvContentPartPr>
              <p14:xfrm>
                <a:off x="9322320" y="2370307"/>
                <a:ext cx="147960" cy="156240"/>
              </p14:xfrm>
            </p:contentPart>
          </mc:Choice>
          <mc:Fallback>
            <p:pic>
              <p:nvPicPr>
                <p:cNvPr id="336" name="Freihand 335">
                  <a:extLst>
                    <a:ext uri="{FF2B5EF4-FFF2-40B4-BE49-F238E27FC236}">
                      <a16:creationId xmlns:a16="http://schemas.microsoft.com/office/drawing/2014/main" id="{DA4AC357-7371-4E95-93DC-6D7E1230F4A7}"/>
                    </a:ext>
                  </a:extLst>
                </p:cNvPr>
                <p:cNvPicPr/>
                <p:nvPr/>
              </p:nvPicPr>
              <p:blipFill>
                <a:blip r:embed="rId316"/>
                <a:stretch>
                  <a:fillRect/>
                </a:stretch>
              </p:blipFill>
              <p:spPr>
                <a:xfrm>
                  <a:off x="9318000" y="2365987"/>
                  <a:ext cx="156600" cy="164880"/>
                </a:xfrm>
                <a:prstGeom prst="rect">
                  <a:avLst/>
                </a:prstGeom>
              </p:spPr>
            </p:pic>
          </mc:Fallback>
        </mc:AlternateContent>
      </p:grpSp>
      <p:grpSp>
        <p:nvGrpSpPr>
          <p:cNvPr id="354" name="Gruppieren 353">
            <a:extLst>
              <a:ext uri="{FF2B5EF4-FFF2-40B4-BE49-F238E27FC236}">
                <a16:creationId xmlns:a16="http://schemas.microsoft.com/office/drawing/2014/main" id="{F1F8FB94-DE23-4998-AC25-671F8200D04A}"/>
              </a:ext>
            </a:extLst>
          </p:cNvPr>
          <p:cNvGrpSpPr/>
          <p:nvPr/>
        </p:nvGrpSpPr>
        <p:grpSpPr>
          <a:xfrm>
            <a:off x="9659280" y="2152147"/>
            <a:ext cx="653760" cy="273960"/>
            <a:chOff x="9659280" y="2152147"/>
            <a:chExt cx="653760" cy="273960"/>
          </a:xfrm>
        </p:grpSpPr>
        <mc:AlternateContent xmlns:mc="http://schemas.openxmlformats.org/markup-compatibility/2006">
          <mc:Choice xmlns:p14="http://schemas.microsoft.com/office/powerpoint/2010/main" Requires="p14">
            <p:contentPart p14:bwMode="auto" r:id="rId317">
              <p14:nvContentPartPr>
                <p14:cNvPr id="341" name="Freihand 340">
                  <a:extLst>
                    <a:ext uri="{FF2B5EF4-FFF2-40B4-BE49-F238E27FC236}">
                      <a16:creationId xmlns:a16="http://schemas.microsoft.com/office/drawing/2014/main" id="{D67FE93F-6076-4D2F-BA45-751CE05BC6E9}"/>
                    </a:ext>
                  </a:extLst>
                </p14:cNvPr>
                <p14:cNvContentPartPr/>
                <p14:nvPr/>
              </p14:nvContentPartPr>
              <p14:xfrm>
                <a:off x="9659280" y="2286427"/>
                <a:ext cx="85680" cy="13320"/>
              </p14:xfrm>
            </p:contentPart>
          </mc:Choice>
          <mc:Fallback>
            <p:pic>
              <p:nvPicPr>
                <p:cNvPr id="341" name="Freihand 340">
                  <a:extLst>
                    <a:ext uri="{FF2B5EF4-FFF2-40B4-BE49-F238E27FC236}">
                      <a16:creationId xmlns:a16="http://schemas.microsoft.com/office/drawing/2014/main" id="{D67FE93F-6076-4D2F-BA45-751CE05BC6E9}"/>
                    </a:ext>
                  </a:extLst>
                </p:cNvPr>
                <p:cNvPicPr/>
                <p:nvPr/>
              </p:nvPicPr>
              <p:blipFill>
                <a:blip r:embed="rId318"/>
                <a:stretch>
                  <a:fillRect/>
                </a:stretch>
              </p:blipFill>
              <p:spPr>
                <a:xfrm>
                  <a:off x="9654960" y="2282107"/>
                  <a:ext cx="9432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342" name="Freihand 341">
                  <a:extLst>
                    <a:ext uri="{FF2B5EF4-FFF2-40B4-BE49-F238E27FC236}">
                      <a16:creationId xmlns:a16="http://schemas.microsoft.com/office/drawing/2014/main" id="{1983EB51-5D5D-46DD-B3A0-664BE01826FB}"/>
                    </a:ext>
                  </a:extLst>
                </p14:cNvPr>
                <p14:cNvContentPartPr/>
                <p14:nvPr/>
              </p14:nvContentPartPr>
              <p14:xfrm>
                <a:off x="9666840" y="2335027"/>
                <a:ext cx="97560" cy="23040"/>
              </p14:xfrm>
            </p:contentPart>
          </mc:Choice>
          <mc:Fallback>
            <p:pic>
              <p:nvPicPr>
                <p:cNvPr id="342" name="Freihand 341">
                  <a:extLst>
                    <a:ext uri="{FF2B5EF4-FFF2-40B4-BE49-F238E27FC236}">
                      <a16:creationId xmlns:a16="http://schemas.microsoft.com/office/drawing/2014/main" id="{1983EB51-5D5D-46DD-B3A0-664BE01826FB}"/>
                    </a:ext>
                  </a:extLst>
                </p:cNvPr>
                <p:cNvPicPr/>
                <p:nvPr/>
              </p:nvPicPr>
              <p:blipFill>
                <a:blip r:embed="rId320"/>
                <a:stretch>
                  <a:fillRect/>
                </a:stretch>
              </p:blipFill>
              <p:spPr>
                <a:xfrm>
                  <a:off x="9662520" y="2330707"/>
                  <a:ext cx="10620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343" name="Freihand 342">
                  <a:extLst>
                    <a:ext uri="{FF2B5EF4-FFF2-40B4-BE49-F238E27FC236}">
                      <a16:creationId xmlns:a16="http://schemas.microsoft.com/office/drawing/2014/main" id="{A3A52739-95DF-43A0-885F-6A77850E5DFF}"/>
                    </a:ext>
                  </a:extLst>
                </p14:cNvPr>
                <p14:cNvContentPartPr/>
                <p14:nvPr/>
              </p14:nvContentPartPr>
              <p14:xfrm>
                <a:off x="9843960" y="2243227"/>
                <a:ext cx="124560" cy="182880"/>
              </p14:xfrm>
            </p:contentPart>
          </mc:Choice>
          <mc:Fallback>
            <p:pic>
              <p:nvPicPr>
                <p:cNvPr id="343" name="Freihand 342">
                  <a:extLst>
                    <a:ext uri="{FF2B5EF4-FFF2-40B4-BE49-F238E27FC236}">
                      <a16:creationId xmlns:a16="http://schemas.microsoft.com/office/drawing/2014/main" id="{A3A52739-95DF-43A0-885F-6A77850E5DFF}"/>
                    </a:ext>
                  </a:extLst>
                </p:cNvPr>
                <p:cNvPicPr/>
                <p:nvPr/>
              </p:nvPicPr>
              <p:blipFill>
                <a:blip r:embed="rId322"/>
                <a:stretch>
                  <a:fillRect/>
                </a:stretch>
              </p:blipFill>
              <p:spPr>
                <a:xfrm>
                  <a:off x="9839640" y="2238907"/>
                  <a:ext cx="13320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344" name="Freihand 343">
                  <a:extLst>
                    <a:ext uri="{FF2B5EF4-FFF2-40B4-BE49-F238E27FC236}">
                      <a16:creationId xmlns:a16="http://schemas.microsoft.com/office/drawing/2014/main" id="{3496040E-3FE3-483A-ACA9-BC34251ED388}"/>
                    </a:ext>
                  </a:extLst>
                </p14:cNvPr>
                <p14:cNvContentPartPr/>
                <p14:nvPr/>
              </p14:nvContentPartPr>
              <p14:xfrm>
                <a:off x="9979680" y="2208667"/>
                <a:ext cx="117000" cy="139320"/>
              </p14:xfrm>
            </p:contentPart>
          </mc:Choice>
          <mc:Fallback>
            <p:pic>
              <p:nvPicPr>
                <p:cNvPr id="344" name="Freihand 343">
                  <a:extLst>
                    <a:ext uri="{FF2B5EF4-FFF2-40B4-BE49-F238E27FC236}">
                      <a16:creationId xmlns:a16="http://schemas.microsoft.com/office/drawing/2014/main" id="{3496040E-3FE3-483A-ACA9-BC34251ED388}"/>
                    </a:ext>
                  </a:extLst>
                </p:cNvPr>
                <p:cNvPicPr/>
                <p:nvPr/>
              </p:nvPicPr>
              <p:blipFill>
                <a:blip r:embed="rId324"/>
                <a:stretch>
                  <a:fillRect/>
                </a:stretch>
              </p:blipFill>
              <p:spPr>
                <a:xfrm>
                  <a:off x="9975360" y="2204347"/>
                  <a:ext cx="12564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345" name="Freihand 344">
                  <a:extLst>
                    <a:ext uri="{FF2B5EF4-FFF2-40B4-BE49-F238E27FC236}">
                      <a16:creationId xmlns:a16="http://schemas.microsoft.com/office/drawing/2014/main" id="{E741E30C-AF09-4138-A7DD-414A197850F8}"/>
                    </a:ext>
                  </a:extLst>
                </p14:cNvPr>
                <p14:cNvContentPartPr/>
                <p14:nvPr/>
              </p14:nvContentPartPr>
              <p14:xfrm>
                <a:off x="9953400" y="2152147"/>
                <a:ext cx="120960" cy="11160"/>
              </p14:xfrm>
            </p:contentPart>
          </mc:Choice>
          <mc:Fallback>
            <p:pic>
              <p:nvPicPr>
                <p:cNvPr id="345" name="Freihand 344">
                  <a:extLst>
                    <a:ext uri="{FF2B5EF4-FFF2-40B4-BE49-F238E27FC236}">
                      <a16:creationId xmlns:a16="http://schemas.microsoft.com/office/drawing/2014/main" id="{E741E30C-AF09-4138-A7DD-414A197850F8}"/>
                    </a:ext>
                  </a:extLst>
                </p:cNvPr>
                <p:cNvPicPr/>
                <p:nvPr/>
              </p:nvPicPr>
              <p:blipFill>
                <a:blip r:embed="rId326"/>
                <a:stretch>
                  <a:fillRect/>
                </a:stretch>
              </p:blipFill>
              <p:spPr>
                <a:xfrm>
                  <a:off x="9949080" y="2147827"/>
                  <a:ext cx="12960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346" name="Freihand 345">
                  <a:extLst>
                    <a:ext uri="{FF2B5EF4-FFF2-40B4-BE49-F238E27FC236}">
                      <a16:creationId xmlns:a16="http://schemas.microsoft.com/office/drawing/2014/main" id="{DB107F06-6598-4DD6-9247-A8442384277F}"/>
                    </a:ext>
                  </a:extLst>
                </p14:cNvPr>
                <p14:cNvContentPartPr/>
                <p14:nvPr/>
              </p14:nvContentPartPr>
              <p14:xfrm>
                <a:off x="10171920" y="2174107"/>
                <a:ext cx="141120" cy="141480"/>
              </p14:xfrm>
            </p:contentPart>
          </mc:Choice>
          <mc:Fallback>
            <p:pic>
              <p:nvPicPr>
                <p:cNvPr id="346" name="Freihand 345">
                  <a:extLst>
                    <a:ext uri="{FF2B5EF4-FFF2-40B4-BE49-F238E27FC236}">
                      <a16:creationId xmlns:a16="http://schemas.microsoft.com/office/drawing/2014/main" id="{DB107F06-6598-4DD6-9247-A8442384277F}"/>
                    </a:ext>
                  </a:extLst>
                </p:cNvPr>
                <p:cNvPicPr/>
                <p:nvPr/>
              </p:nvPicPr>
              <p:blipFill>
                <a:blip r:embed="rId328"/>
                <a:stretch>
                  <a:fillRect/>
                </a:stretch>
              </p:blipFill>
              <p:spPr>
                <a:xfrm>
                  <a:off x="10167600" y="2169787"/>
                  <a:ext cx="14976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347" name="Freihand 346">
                  <a:extLst>
                    <a:ext uri="{FF2B5EF4-FFF2-40B4-BE49-F238E27FC236}">
                      <a16:creationId xmlns:a16="http://schemas.microsoft.com/office/drawing/2014/main" id="{03A85D52-2AC3-4D18-8202-0B35C1097D25}"/>
                    </a:ext>
                  </a:extLst>
                </p14:cNvPr>
                <p14:cNvContentPartPr/>
                <p14:nvPr/>
              </p14:nvContentPartPr>
              <p14:xfrm>
                <a:off x="10176960" y="2218387"/>
                <a:ext cx="135000" cy="28440"/>
              </p14:xfrm>
            </p:contentPart>
          </mc:Choice>
          <mc:Fallback>
            <p:pic>
              <p:nvPicPr>
                <p:cNvPr id="347" name="Freihand 346">
                  <a:extLst>
                    <a:ext uri="{FF2B5EF4-FFF2-40B4-BE49-F238E27FC236}">
                      <a16:creationId xmlns:a16="http://schemas.microsoft.com/office/drawing/2014/main" id="{03A85D52-2AC3-4D18-8202-0B35C1097D25}"/>
                    </a:ext>
                  </a:extLst>
                </p:cNvPr>
                <p:cNvPicPr/>
                <p:nvPr/>
              </p:nvPicPr>
              <p:blipFill>
                <a:blip r:embed="rId330"/>
                <a:stretch>
                  <a:fillRect/>
                </a:stretch>
              </p:blipFill>
              <p:spPr>
                <a:xfrm>
                  <a:off x="10172640" y="2214067"/>
                  <a:ext cx="143640" cy="37080"/>
                </a:xfrm>
                <a:prstGeom prst="rect">
                  <a:avLst/>
                </a:prstGeom>
              </p:spPr>
            </p:pic>
          </mc:Fallback>
        </mc:AlternateContent>
      </p:grpSp>
      <p:grpSp>
        <p:nvGrpSpPr>
          <p:cNvPr id="353" name="Gruppieren 352">
            <a:extLst>
              <a:ext uri="{FF2B5EF4-FFF2-40B4-BE49-F238E27FC236}">
                <a16:creationId xmlns:a16="http://schemas.microsoft.com/office/drawing/2014/main" id="{E517FE08-94DD-494C-A630-10C1A2AA9E5B}"/>
              </a:ext>
            </a:extLst>
          </p:cNvPr>
          <p:cNvGrpSpPr/>
          <p:nvPr/>
        </p:nvGrpSpPr>
        <p:grpSpPr>
          <a:xfrm>
            <a:off x="10497000" y="2093827"/>
            <a:ext cx="1033560" cy="253440"/>
            <a:chOff x="10497000" y="2093827"/>
            <a:chExt cx="1033560" cy="253440"/>
          </a:xfrm>
        </p:grpSpPr>
        <mc:AlternateContent xmlns:mc="http://schemas.openxmlformats.org/markup-compatibility/2006">
          <mc:Choice xmlns:p14="http://schemas.microsoft.com/office/powerpoint/2010/main" Requires="p14">
            <p:contentPart p14:bwMode="auto" r:id="rId331">
              <p14:nvContentPartPr>
                <p14:cNvPr id="348" name="Freihand 347">
                  <a:extLst>
                    <a:ext uri="{FF2B5EF4-FFF2-40B4-BE49-F238E27FC236}">
                      <a16:creationId xmlns:a16="http://schemas.microsoft.com/office/drawing/2014/main" id="{C540790C-419C-4404-A1B4-7C7AF6E6324A}"/>
                    </a:ext>
                  </a:extLst>
                </p14:cNvPr>
                <p14:cNvContentPartPr/>
                <p14:nvPr/>
              </p14:nvContentPartPr>
              <p14:xfrm>
                <a:off x="10497000" y="2232067"/>
                <a:ext cx="361800" cy="115200"/>
              </p14:xfrm>
            </p:contentPart>
          </mc:Choice>
          <mc:Fallback>
            <p:pic>
              <p:nvPicPr>
                <p:cNvPr id="348" name="Freihand 347">
                  <a:extLst>
                    <a:ext uri="{FF2B5EF4-FFF2-40B4-BE49-F238E27FC236}">
                      <a16:creationId xmlns:a16="http://schemas.microsoft.com/office/drawing/2014/main" id="{C540790C-419C-4404-A1B4-7C7AF6E6324A}"/>
                    </a:ext>
                  </a:extLst>
                </p:cNvPr>
                <p:cNvPicPr/>
                <p:nvPr/>
              </p:nvPicPr>
              <p:blipFill>
                <a:blip r:embed="rId332"/>
                <a:stretch>
                  <a:fillRect/>
                </a:stretch>
              </p:blipFill>
              <p:spPr>
                <a:xfrm>
                  <a:off x="10492680" y="2227747"/>
                  <a:ext cx="3704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349" name="Freihand 348">
                  <a:extLst>
                    <a:ext uri="{FF2B5EF4-FFF2-40B4-BE49-F238E27FC236}">
                      <a16:creationId xmlns:a16="http://schemas.microsoft.com/office/drawing/2014/main" id="{F7F6B447-268F-43FD-989A-1FDF9B3B648B}"/>
                    </a:ext>
                  </a:extLst>
                </p14:cNvPr>
                <p14:cNvContentPartPr/>
                <p14:nvPr/>
              </p14:nvContentPartPr>
              <p14:xfrm>
                <a:off x="10795080" y="2240707"/>
                <a:ext cx="160200" cy="71640"/>
              </p14:xfrm>
            </p:contentPart>
          </mc:Choice>
          <mc:Fallback>
            <p:pic>
              <p:nvPicPr>
                <p:cNvPr id="349" name="Freihand 348">
                  <a:extLst>
                    <a:ext uri="{FF2B5EF4-FFF2-40B4-BE49-F238E27FC236}">
                      <a16:creationId xmlns:a16="http://schemas.microsoft.com/office/drawing/2014/main" id="{F7F6B447-268F-43FD-989A-1FDF9B3B648B}"/>
                    </a:ext>
                  </a:extLst>
                </p:cNvPr>
                <p:cNvPicPr/>
                <p:nvPr/>
              </p:nvPicPr>
              <p:blipFill>
                <a:blip r:embed="rId334"/>
                <a:stretch>
                  <a:fillRect/>
                </a:stretch>
              </p:blipFill>
              <p:spPr>
                <a:xfrm>
                  <a:off x="10790760" y="2236387"/>
                  <a:ext cx="16884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350" name="Freihand 349">
                  <a:extLst>
                    <a:ext uri="{FF2B5EF4-FFF2-40B4-BE49-F238E27FC236}">
                      <a16:creationId xmlns:a16="http://schemas.microsoft.com/office/drawing/2014/main" id="{6E334A23-A69E-4C15-94BD-27142757C24B}"/>
                    </a:ext>
                  </a:extLst>
                </p14:cNvPr>
                <p14:cNvContentPartPr/>
                <p14:nvPr/>
              </p14:nvContentPartPr>
              <p14:xfrm>
                <a:off x="10945560" y="2184907"/>
                <a:ext cx="9720" cy="1800"/>
              </p14:xfrm>
            </p:contentPart>
          </mc:Choice>
          <mc:Fallback>
            <p:pic>
              <p:nvPicPr>
                <p:cNvPr id="350" name="Freihand 349">
                  <a:extLst>
                    <a:ext uri="{FF2B5EF4-FFF2-40B4-BE49-F238E27FC236}">
                      <a16:creationId xmlns:a16="http://schemas.microsoft.com/office/drawing/2014/main" id="{6E334A23-A69E-4C15-94BD-27142757C24B}"/>
                    </a:ext>
                  </a:extLst>
                </p:cNvPr>
                <p:cNvPicPr/>
                <p:nvPr/>
              </p:nvPicPr>
              <p:blipFill>
                <a:blip r:embed="rId336"/>
                <a:stretch>
                  <a:fillRect/>
                </a:stretch>
              </p:blipFill>
              <p:spPr>
                <a:xfrm>
                  <a:off x="10941240" y="2180587"/>
                  <a:ext cx="18360" cy="1044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351" name="Freihand 350">
                  <a:extLst>
                    <a:ext uri="{FF2B5EF4-FFF2-40B4-BE49-F238E27FC236}">
                      <a16:creationId xmlns:a16="http://schemas.microsoft.com/office/drawing/2014/main" id="{39567C10-CD35-4AB6-A03B-4691038E5831}"/>
                    </a:ext>
                  </a:extLst>
                </p14:cNvPr>
                <p14:cNvContentPartPr/>
                <p14:nvPr/>
              </p14:nvContentPartPr>
              <p14:xfrm>
                <a:off x="11005680" y="2110747"/>
                <a:ext cx="146880" cy="192960"/>
              </p14:xfrm>
            </p:contentPart>
          </mc:Choice>
          <mc:Fallback>
            <p:pic>
              <p:nvPicPr>
                <p:cNvPr id="351" name="Freihand 350">
                  <a:extLst>
                    <a:ext uri="{FF2B5EF4-FFF2-40B4-BE49-F238E27FC236}">
                      <a16:creationId xmlns:a16="http://schemas.microsoft.com/office/drawing/2014/main" id="{39567C10-CD35-4AB6-A03B-4691038E5831}"/>
                    </a:ext>
                  </a:extLst>
                </p:cNvPr>
                <p:cNvPicPr/>
                <p:nvPr/>
              </p:nvPicPr>
              <p:blipFill>
                <a:blip r:embed="rId338"/>
                <a:stretch>
                  <a:fillRect/>
                </a:stretch>
              </p:blipFill>
              <p:spPr>
                <a:xfrm>
                  <a:off x="11001360" y="2106427"/>
                  <a:ext cx="15552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352" name="Freihand 351">
                  <a:extLst>
                    <a:ext uri="{FF2B5EF4-FFF2-40B4-BE49-F238E27FC236}">
                      <a16:creationId xmlns:a16="http://schemas.microsoft.com/office/drawing/2014/main" id="{7172CACE-3AD1-433E-B8D7-28C9DEEAD3A6}"/>
                    </a:ext>
                  </a:extLst>
                </p14:cNvPr>
                <p14:cNvContentPartPr/>
                <p14:nvPr/>
              </p14:nvContentPartPr>
              <p14:xfrm>
                <a:off x="11214840" y="2093827"/>
                <a:ext cx="315720" cy="186120"/>
              </p14:xfrm>
            </p:contentPart>
          </mc:Choice>
          <mc:Fallback>
            <p:pic>
              <p:nvPicPr>
                <p:cNvPr id="352" name="Freihand 351">
                  <a:extLst>
                    <a:ext uri="{FF2B5EF4-FFF2-40B4-BE49-F238E27FC236}">
                      <a16:creationId xmlns:a16="http://schemas.microsoft.com/office/drawing/2014/main" id="{7172CACE-3AD1-433E-B8D7-28C9DEEAD3A6}"/>
                    </a:ext>
                  </a:extLst>
                </p:cNvPr>
                <p:cNvPicPr/>
                <p:nvPr/>
              </p:nvPicPr>
              <p:blipFill>
                <a:blip r:embed="rId340"/>
                <a:stretch>
                  <a:fillRect/>
                </a:stretch>
              </p:blipFill>
              <p:spPr>
                <a:xfrm>
                  <a:off x="11210520" y="2089507"/>
                  <a:ext cx="324360" cy="194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41">
            <p14:nvContentPartPr>
              <p14:cNvPr id="739" name="Freihand 738">
                <a:extLst>
                  <a:ext uri="{FF2B5EF4-FFF2-40B4-BE49-F238E27FC236}">
                    <a16:creationId xmlns:a16="http://schemas.microsoft.com/office/drawing/2014/main" id="{81AA10EC-107A-4375-BA13-40570B26339F}"/>
                  </a:ext>
                </a:extLst>
              </p14:cNvPr>
              <p14:cNvContentPartPr/>
              <p14:nvPr/>
            </p14:nvContentPartPr>
            <p14:xfrm>
              <a:off x="206400" y="6079747"/>
              <a:ext cx="74880" cy="222840"/>
            </p14:xfrm>
          </p:contentPart>
        </mc:Choice>
        <mc:Fallback>
          <p:pic>
            <p:nvPicPr>
              <p:cNvPr id="739" name="Freihand 738">
                <a:extLst>
                  <a:ext uri="{FF2B5EF4-FFF2-40B4-BE49-F238E27FC236}">
                    <a16:creationId xmlns:a16="http://schemas.microsoft.com/office/drawing/2014/main" id="{81AA10EC-107A-4375-BA13-40570B26339F}"/>
                  </a:ext>
                </a:extLst>
              </p:cNvPr>
              <p:cNvPicPr/>
              <p:nvPr/>
            </p:nvPicPr>
            <p:blipFill>
              <a:blip r:embed="rId342"/>
              <a:stretch>
                <a:fillRect/>
              </a:stretch>
            </p:blipFill>
            <p:spPr>
              <a:xfrm>
                <a:off x="202080" y="6075427"/>
                <a:ext cx="83520" cy="23148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797" name="Freihand 796">
                <a:extLst>
                  <a:ext uri="{FF2B5EF4-FFF2-40B4-BE49-F238E27FC236}">
                    <a16:creationId xmlns:a16="http://schemas.microsoft.com/office/drawing/2014/main" id="{B870480F-2050-4723-84B5-AE280F253492}"/>
                  </a:ext>
                </a:extLst>
              </p14:cNvPr>
              <p14:cNvContentPartPr/>
              <p14:nvPr/>
            </p14:nvContentPartPr>
            <p14:xfrm>
              <a:off x="164640" y="798187"/>
              <a:ext cx="436680" cy="598680"/>
            </p14:xfrm>
          </p:contentPart>
        </mc:Choice>
        <mc:Fallback>
          <p:pic>
            <p:nvPicPr>
              <p:cNvPr id="797" name="Freihand 796">
                <a:extLst>
                  <a:ext uri="{FF2B5EF4-FFF2-40B4-BE49-F238E27FC236}">
                    <a16:creationId xmlns:a16="http://schemas.microsoft.com/office/drawing/2014/main" id="{B870480F-2050-4723-84B5-AE280F253492}"/>
                  </a:ext>
                </a:extLst>
              </p:cNvPr>
              <p:cNvPicPr/>
              <p:nvPr/>
            </p:nvPicPr>
            <p:blipFill>
              <a:blip r:embed="rId344"/>
              <a:stretch>
                <a:fillRect/>
              </a:stretch>
            </p:blipFill>
            <p:spPr>
              <a:xfrm>
                <a:off x="160320" y="793867"/>
                <a:ext cx="445320" cy="60732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799" name="Freihand 798">
                <a:extLst>
                  <a:ext uri="{FF2B5EF4-FFF2-40B4-BE49-F238E27FC236}">
                    <a16:creationId xmlns:a16="http://schemas.microsoft.com/office/drawing/2014/main" id="{EED45795-64D9-4E70-88DF-336ED7C04D13}"/>
                  </a:ext>
                </a:extLst>
              </p14:cNvPr>
              <p14:cNvContentPartPr/>
              <p14:nvPr/>
            </p14:nvContentPartPr>
            <p14:xfrm>
              <a:off x="7201200" y="5914867"/>
              <a:ext cx="365760" cy="285840"/>
            </p14:xfrm>
          </p:contentPart>
        </mc:Choice>
        <mc:Fallback>
          <p:pic>
            <p:nvPicPr>
              <p:cNvPr id="799" name="Freihand 798">
                <a:extLst>
                  <a:ext uri="{FF2B5EF4-FFF2-40B4-BE49-F238E27FC236}">
                    <a16:creationId xmlns:a16="http://schemas.microsoft.com/office/drawing/2014/main" id="{EED45795-64D9-4E70-88DF-336ED7C04D13}"/>
                  </a:ext>
                </a:extLst>
              </p:cNvPr>
              <p:cNvPicPr/>
              <p:nvPr/>
            </p:nvPicPr>
            <p:blipFill>
              <a:blip r:embed="rId346"/>
              <a:stretch>
                <a:fillRect/>
              </a:stretch>
            </p:blipFill>
            <p:spPr>
              <a:xfrm>
                <a:off x="7196880" y="5910547"/>
                <a:ext cx="37440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874" name="Freihand 873">
                <a:extLst>
                  <a:ext uri="{FF2B5EF4-FFF2-40B4-BE49-F238E27FC236}">
                    <a16:creationId xmlns:a16="http://schemas.microsoft.com/office/drawing/2014/main" id="{1100F2A6-03D7-457B-8A42-298AB992AE40}"/>
                  </a:ext>
                </a:extLst>
              </p14:cNvPr>
              <p14:cNvContentPartPr/>
              <p14:nvPr/>
            </p14:nvContentPartPr>
            <p14:xfrm>
              <a:off x="4909800" y="6665107"/>
              <a:ext cx="1028160" cy="36360"/>
            </p14:xfrm>
          </p:contentPart>
        </mc:Choice>
        <mc:Fallback>
          <p:pic>
            <p:nvPicPr>
              <p:cNvPr id="874" name="Freihand 873">
                <a:extLst>
                  <a:ext uri="{FF2B5EF4-FFF2-40B4-BE49-F238E27FC236}">
                    <a16:creationId xmlns:a16="http://schemas.microsoft.com/office/drawing/2014/main" id="{1100F2A6-03D7-457B-8A42-298AB992AE40}"/>
                  </a:ext>
                </a:extLst>
              </p:cNvPr>
              <p:cNvPicPr/>
              <p:nvPr/>
            </p:nvPicPr>
            <p:blipFill>
              <a:blip r:embed="rId348"/>
              <a:stretch>
                <a:fillRect/>
              </a:stretch>
            </p:blipFill>
            <p:spPr>
              <a:xfrm>
                <a:off x="4905480" y="6660787"/>
                <a:ext cx="10368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875" name="Freihand 874">
                <a:extLst>
                  <a:ext uri="{FF2B5EF4-FFF2-40B4-BE49-F238E27FC236}">
                    <a16:creationId xmlns:a16="http://schemas.microsoft.com/office/drawing/2014/main" id="{E6DD5EBB-FA43-4FC2-A1AF-FDB530B11651}"/>
                  </a:ext>
                </a:extLst>
              </p14:cNvPr>
              <p14:cNvContentPartPr/>
              <p14:nvPr/>
            </p14:nvContentPartPr>
            <p14:xfrm>
              <a:off x="5459520" y="6208987"/>
              <a:ext cx="171360" cy="388440"/>
            </p14:xfrm>
          </p:contentPart>
        </mc:Choice>
        <mc:Fallback>
          <p:pic>
            <p:nvPicPr>
              <p:cNvPr id="875" name="Freihand 874">
                <a:extLst>
                  <a:ext uri="{FF2B5EF4-FFF2-40B4-BE49-F238E27FC236}">
                    <a16:creationId xmlns:a16="http://schemas.microsoft.com/office/drawing/2014/main" id="{E6DD5EBB-FA43-4FC2-A1AF-FDB530B11651}"/>
                  </a:ext>
                </a:extLst>
              </p:cNvPr>
              <p:cNvPicPr/>
              <p:nvPr/>
            </p:nvPicPr>
            <p:blipFill>
              <a:blip r:embed="rId350"/>
              <a:stretch>
                <a:fillRect/>
              </a:stretch>
            </p:blipFill>
            <p:spPr>
              <a:xfrm>
                <a:off x="5455200" y="6204667"/>
                <a:ext cx="180000" cy="39708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944" name="Freihand 943">
                <a:extLst>
                  <a:ext uri="{FF2B5EF4-FFF2-40B4-BE49-F238E27FC236}">
                    <a16:creationId xmlns:a16="http://schemas.microsoft.com/office/drawing/2014/main" id="{16099047-E527-476D-AD0C-79404853BD68}"/>
                  </a:ext>
                </a:extLst>
              </p14:cNvPr>
              <p14:cNvContentPartPr/>
              <p14:nvPr/>
            </p14:nvContentPartPr>
            <p14:xfrm>
              <a:off x="882840" y="3188947"/>
              <a:ext cx="66960" cy="26640"/>
            </p14:xfrm>
          </p:contentPart>
        </mc:Choice>
        <mc:Fallback>
          <p:pic>
            <p:nvPicPr>
              <p:cNvPr id="944" name="Freihand 943">
                <a:extLst>
                  <a:ext uri="{FF2B5EF4-FFF2-40B4-BE49-F238E27FC236}">
                    <a16:creationId xmlns:a16="http://schemas.microsoft.com/office/drawing/2014/main" id="{16099047-E527-476D-AD0C-79404853BD68}"/>
                  </a:ext>
                </a:extLst>
              </p:cNvPr>
              <p:cNvPicPr/>
              <p:nvPr/>
            </p:nvPicPr>
            <p:blipFill>
              <a:blip r:embed="rId352"/>
              <a:stretch>
                <a:fillRect/>
              </a:stretch>
            </p:blipFill>
            <p:spPr>
              <a:xfrm>
                <a:off x="878520" y="3184627"/>
                <a:ext cx="75600" cy="35280"/>
              </a:xfrm>
              <a:prstGeom prst="rect">
                <a:avLst/>
              </a:prstGeom>
            </p:spPr>
          </p:pic>
        </mc:Fallback>
      </mc:AlternateContent>
      <p:grpSp>
        <p:nvGrpSpPr>
          <p:cNvPr id="949" name="Gruppieren 948">
            <a:extLst>
              <a:ext uri="{FF2B5EF4-FFF2-40B4-BE49-F238E27FC236}">
                <a16:creationId xmlns:a16="http://schemas.microsoft.com/office/drawing/2014/main" id="{002796E8-6471-42F2-8592-BF0D68AD63C5}"/>
              </a:ext>
            </a:extLst>
          </p:cNvPr>
          <p:cNvGrpSpPr/>
          <p:nvPr/>
        </p:nvGrpSpPr>
        <p:grpSpPr>
          <a:xfrm>
            <a:off x="848640" y="3147547"/>
            <a:ext cx="4685760" cy="2264760"/>
            <a:chOff x="848640" y="3147547"/>
            <a:chExt cx="4685760" cy="2264760"/>
          </a:xfrm>
        </p:grpSpPr>
        <mc:AlternateContent xmlns:mc="http://schemas.openxmlformats.org/markup-compatibility/2006">
          <mc:Choice xmlns:p14="http://schemas.microsoft.com/office/powerpoint/2010/main" Requires="p14">
            <p:contentPart p14:bwMode="auto" r:id="rId353">
              <p14:nvContentPartPr>
                <p14:cNvPr id="947" name="Freihand 946">
                  <a:extLst>
                    <a:ext uri="{FF2B5EF4-FFF2-40B4-BE49-F238E27FC236}">
                      <a16:creationId xmlns:a16="http://schemas.microsoft.com/office/drawing/2014/main" id="{724EDC49-EDA4-4049-B7F0-89A5E147C834}"/>
                    </a:ext>
                  </a:extLst>
                </p14:cNvPr>
                <p14:cNvContentPartPr/>
                <p14:nvPr/>
              </p14:nvContentPartPr>
              <p14:xfrm>
                <a:off x="848640" y="3147547"/>
                <a:ext cx="3647880" cy="1469520"/>
              </p14:xfrm>
            </p:contentPart>
          </mc:Choice>
          <mc:Fallback>
            <p:pic>
              <p:nvPicPr>
                <p:cNvPr id="947" name="Freihand 946">
                  <a:extLst>
                    <a:ext uri="{FF2B5EF4-FFF2-40B4-BE49-F238E27FC236}">
                      <a16:creationId xmlns:a16="http://schemas.microsoft.com/office/drawing/2014/main" id="{724EDC49-EDA4-4049-B7F0-89A5E147C834}"/>
                    </a:ext>
                  </a:extLst>
                </p:cNvPr>
                <p:cNvPicPr/>
                <p:nvPr/>
              </p:nvPicPr>
              <p:blipFill>
                <a:blip r:embed="rId354"/>
                <a:stretch>
                  <a:fillRect/>
                </a:stretch>
              </p:blipFill>
              <p:spPr>
                <a:xfrm>
                  <a:off x="844320" y="3143227"/>
                  <a:ext cx="3656520" cy="147816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948" name="Freihand 947">
                  <a:extLst>
                    <a:ext uri="{FF2B5EF4-FFF2-40B4-BE49-F238E27FC236}">
                      <a16:creationId xmlns:a16="http://schemas.microsoft.com/office/drawing/2014/main" id="{613FA2CC-8474-4BBE-B4EB-46764E6BEA7D}"/>
                    </a:ext>
                  </a:extLst>
                </p14:cNvPr>
                <p14:cNvContentPartPr/>
                <p14:nvPr/>
              </p14:nvContentPartPr>
              <p14:xfrm>
                <a:off x="4510560" y="4576387"/>
                <a:ext cx="1023840" cy="835920"/>
              </p14:xfrm>
            </p:contentPart>
          </mc:Choice>
          <mc:Fallback>
            <p:pic>
              <p:nvPicPr>
                <p:cNvPr id="948" name="Freihand 947">
                  <a:extLst>
                    <a:ext uri="{FF2B5EF4-FFF2-40B4-BE49-F238E27FC236}">
                      <a16:creationId xmlns:a16="http://schemas.microsoft.com/office/drawing/2014/main" id="{613FA2CC-8474-4BBE-B4EB-46764E6BEA7D}"/>
                    </a:ext>
                  </a:extLst>
                </p:cNvPr>
                <p:cNvPicPr/>
                <p:nvPr/>
              </p:nvPicPr>
              <p:blipFill>
                <a:blip r:embed="rId356"/>
                <a:stretch>
                  <a:fillRect/>
                </a:stretch>
              </p:blipFill>
              <p:spPr>
                <a:xfrm>
                  <a:off x="4506240" y="4572067"/>
                  <a:ext cx="1032480" cy="844560"/>
                </a:xfrm>
                <a:prstGeom prst="rect">
                  <a:avLst/>
                </a:prstGeom>
              </p:spPr>
            </p:pic>
          </mc:Fallback>
        </mc:AlternateContent>
      </p:grpSp>
      <p:grpSp>
        <p:nvGrpSpPr>
          <p:cNvPr id="996" name="Gruppieren 995">
            <a:extLst>
              <a:ext uri="{FF2B5EF4-FFF2-40B4-BE49-F238E27FC236}">
                <a16:creationId xmlns:a16="http://schemas.microsoft.com/office/drawing/2014/main" id="{2F9EE5FA-AD89-4BE6-A5A9-377114F51FF1}"/>
              </a:ext>
            </a:extLst>
          </p:cNvPr>
          <p:cNvGrpSpPr/>
          <p:nvPr/>
        </p:nvGrpSpPr>
        <p:grpSpPr>
          <a:xfrm>
            <a:off x="2353080" y="1258627"/>
            <a:ext cx="3309840" cy="2400840"/>
            <a:chOff x="2353080" y="1258627"/>
            <a:chExt cx="3309840" cy="2400840"/>
          </a:xfrm>
        </p:grpSpPr>
        <mc:AlternateContent xmlns:mc="http://schemas.openxmlformats.org/markup-compatibility/2006">
          <mc:Choice xmlns:p14="http://schemas.microsoft.com/office/powerpoint/2010/main" Requires="p14">
            <p:contentPart p14:bwMode="auto" r:id="rId357">
              <p14:nvContentPartPr>
                <p14:cNvPr id="950" name="Freihand 949">
                  <a:extLst>
                    <a:ext uri="{FF2B5EF4-FFF2-40B4-BE49-F238E27FC236}">
                      <a16:creationId xmlns:a16="http://schemas.microsoft.com/office/drawing/2014/main" id="{6256558B-D8D2-404E-A3D6-124943E0C577}"/>
                    </a:ext>
                  </a:extLst>
                </p14:cNvPr>
                <p14:cNvContentPartPr/>
                <p14:nvPr/>
              </p14:nvContentPartPr>
              <p14:xfrm>
                <a:off x="2377920" y="2236747"/>
                <a:ext cx="1008720" cy="1404000"/>
              </p14:xfrm>
            </p:contentPart>
          </mc:Choice>
          <mc:Fallback>
            <p:pic>
              <p:nvPicPr>
                <p:cNvPr id="950" name="Freihand 949">
                  <a:extLst>
                    <a:ext uri="{FF2B5EF4-FFF2-40B4-BE49-F238E27FC236}">
                      <a16:creationId xmlns:a16="http://schemas.microsoft.com/office/drawing/2014/main" id="{6256558B-D8D2-404E-A3D6-124943E0C577}"/>
                    </a:ext>
                  </a:extLst>
                </p:cNvPr>
                <p:cNvPicPr/>
                <p:nvPr/>
              </p:nvPicPr>
              <p:blipFill>
                <a:blip r:embed="rId358"/>
                <a:stretch>
                  <a:fillRect/>
                </a:stretch>
              </p:blipFill>
              <p:spPr>
                <a:xfrm>
                  <a:off x="2373600" y="2232427"/>
                  <a:ext cx="1017360" cy="141264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951" name="Freihand 950">
                  <a:extLst>
                    <a:ext uri="{FF2B5EF4-FFF2-40B4-BE49-F238E27FC236}">
                      <a16:creationId xmlns:a16="http://schemas.microsoft.com/office/drawing/2014/main" id="{4F0D6D79-2BCA-4FA8-9741-B6369396C36A}"/>
                    </a:ext>
                  </a:extLst>
                </p14:cNvPr>
                <p14:cNvContentPartPr/>
                <p14:nvPr/>
              </p14:nvContentPartPr>
              <p14:xfrm>
                <a:off x="2353080" y="3414667"/>
                <a:ext cx="211320" cy="244800"/>
              </p14:xfrm>
            </p:contentPart>
          </mc:Choice>
          <mc:Fallback>
            <p:pic>
              <p:nvPicPr>
                <p:cNvPr id="951" name="Freihand 950">
                  <a:extLst>
                    <a:ext uri="{FF2B5EF4-FFF2-40B4-BE49-F238E27FC236}">
                      <a16:creationId xmlns:a16="http://schemas.microsoft.com/office/drawing/2014/main" id="{4F0D6D79-2BCA-4FA8-9741-B6369396C36A}"/>
                    </a:ext>
                  </a:extLst>
                </p:cNvPr>
                <p:cNvPicPr/>
                <p:nvPr/>
              </p:nvPicPr>
              <p:blipFill>
                <a:blip r:embed="rId360"/>
                <a:stretch>
                  <a:fillRect/>
                </a:stretch>
              </p:blipFill>
              <p:spPr>
                <a:xfrm>
                  <a:off x="2348760" y="3410347"/>
                  <a:ext cx="21996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952" name="Freihand 951">
                  <a:extLst>
                    <a:ext uri="{FF2B5EF4-FFF2-40B4-BE49-F238E27FC236}">
                      <a16:creationId xmlns:a16="http://schemas.microsoft.com/office/drawing/2014/main" id="{C6EAEC5A-C506-421F-A42C-E27AD420C784}"/>
                    </a:ext>
                  </a:extLst>
                </p14:cNvPr>
                <p14:cNvContentPartPr/>
                <p14:nvPr/>
              </p14:nvContentPartPr>
              <p14:xfrm>
                <a:off x="3374400" y="1679827"/>
                <a:ext cx="134640" cy="260640"/>
              </p14:xfrm>
            </p:contentPart>
          </mc:Choice>
          <mc:Fallback>
            <p:pic>
              <p:nvPicPr>
                <p:cNvPr id="952" name="Freihand 951">
                  <a:extLst>
                    <a:ext uri="{FF2B5EF4-FFF2-40B4-BE49-F238E27FC236}">
                      <a16:creationId xmlns:a16="http://schemas.microsoft.com/office/drawing/2014/main" id="{C6EAEC5A-C506-421F-A42C-E27AD420C784}"/>
                    </a:ext>
                  </a:extLst>
                </p:cNvPr>
                <p:cNvPicPr/>
                <p:nvPr/>
              </p:nvPicPr>
              <p:blipFill>
                <a:blip r:embed="rId362"/>
                <a:stretch>
                  <a:fillRect/>
                </a:stretch>
              </p:blipFill>
              <p:spPr>
                <a:xfrm>
                  <a:off x="3370080" y="1675507"/>
                  <a:ext cx="143280" cy="26928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953" name="Freihand 952">
                  <a:extLst>
                    <a:ext uri="{FF2B5EF4-FFF2-40B4-BE49-F238E27FC236}">
                      <a16:creationId xmlns:a16="http://schemas.microsoft.com/office/drawing/2014/main" id="{968888DA-76A5-40F6-8008-411930F9682E}"/>
                    </a:ext>
                  </a:extLst>
                </p14:cNvPr>
                <p14:cNvContentPartPr/>
                <p14:nvPr/>
              </p14:nvContentPartPr>
              <p14:xfrm>
                <a:off x="3560880" y="1607467"/>
                <a:ext cx="306000" cy="143640"/>
              </p14:xfrm>
            </p:contentPart>
          </mc:Choice>
          <mc:Fallback>
            <p:pic>
              <p:nvPicPr>
                <p:cNvPr id="953" name="Freihand 952">
                  <a:extLst>
                    <a:ext uri="{FF2B5EF4-FFF2-40B4-BE49-F238E27FC236}">
                      <a16:creationId xmlns:a16="http://schemas.microsoft.com/office/drawing/2014/main" id="{968888DA-76A5-40F6-8008-411930F9682E}"/>
                    </a:ext>
                  </a:extLst>
                </p:cNvPr>
                <p:cNvPicPr/>
                <p:nvPr/>
              </p:nvPicPr>
              <p:blipFill>
                <a:blip r:embed="rId364"/>
                <a:stretch>
                  <a:fillRect/>
                </a:stretch>
              </p:blipFill>
              <p:spPr>
                <a:xfrm>
                  <a:off x="3556560" y="1603147"/>
                  <a:ext cx="31464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954" name="Freihand 953">
                  <a:extLst>
                    <a:ext uri="{FF2B5EF4-FFF2-40B4-BE49-F238E27FC236}">
                      <a16:creationId xmlns:a16="http://schemas.microsoft.com/office/drawing/2014/main" id="{29A4DD7C-8B5F-4779-AB5A-B625D319FDA6}"/>
                    </a:ext>
                  </a:extLst>
                </p14:cNvPr>
                <p14:cNvContentPartPr/>
                <p14:nvPr/>
              </p14:nvContentPartPr>
              <p14:xfrm>
                <a:off x="3930240" y="1517827"/>
                <a:ext cx="226800" cy="109440"/>
              </p14:xfrm>
            </p:contentPart>
          </mc:Choice>
          <mc:Fallback>
            <p:pic>
              <p:nvPicPr>
                <p:cNvPr id="954" name="Freihand 953">
                  <a:extLst>
                    <a:ext uri="{FF2B5EF4-FFF2-40B4-BE49-F238E27FC236}">
                      <a16:creationId xmlns:a16="http://schemas.microsoft.com/office/drawing/2014/main" id="{29A4DD7C-8B5F-4779-AB5A-B625D319FDA6}"/>
                    </a:ext>
                  </a:extLst>
                </p:cNvPr>
                <p:cNvPicPr/>
                <p:nvPr/>
              </p:nvPicPr>
              <p:blipFill>
                <a:blip r:embed="rId366"/>
                <a:stretch>
                  <a:fillRect/>
                </a:stretch>
              </p:blipFill>
              <p:spPr>
                <a:xfrm>
                  <a:off x="3925920" y="1513507"/>
                  <a:ext cx="2354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955" name="Freihand 954">
                  <a:extLst>
                    <a:ext uri="{FF2B5EF4-FFF2-40B4-BE49-F238E27FC236}">
                      <a16:creationId xmlns:a16="http://schemas.microsoft.com/office/drawing/2014/main" id="{CB0BB5A6-489D-4E24-915D-A791F205596B}"/>
                    </a:ext>
                  </a:extLst>
                </p14:cNvPr>
                <p14:cNvContentPartPr/>
                <p14:nvPr/>
              </p14:nvContentPartPr>
              <p14:xfrm>
                <a:off x="4162800" y="1432147"/>
                <a:ext cx="41040" cy="26640"/>
              </p14:xfrm>
            </p:contentPart>
          </mc:Choice>
          <mc:Fallback>
            <p:pic>
              <p:nvPicPr>
                <p:cNvPr id="955" name="Freihand 954">
                  <a:extLst>
                    <a:ext uri="{FF2B5EF4-FFF2-40B4-BE49-F238E27FC236}">
                      <a16:creationId xmlns:a16="http://schemas.microsoft.com/office/drawing/2014/main" id="{CB0BB5A6-489D-4E24-915D-A791F205596B}"/>
                    </a:ext>
                  </a:extLst>
                </p:cNvPr>
                <p:cNvPicPr/>
                <p:nvPr/>
              </p:nvPicPr>
              <p:blipFill>
                <a:blip r:embed="rId368"/>
                <a:stretch>
                  <a:fillRect/>
                </a:stretch>
              </p:blipFill>
              <p:spPr>
                <a:xfrm>
                  <a:off x="4158480" y="1427827"/>
                  <a:ext cx="4968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956" name="Freihand 955">
                  <a:extLst>
                    <a:ext uri="{FF2B5EF4-FFF2-40B4-BE49-F238E27FC236}">
                      <a16:creationId xmlns:a16="http://schemas.microsoft.com/office/drawing/2014/main" id="{95CE84C2-8CED-4F1A-91EC-14EE37066ECF}"/>
                    </a:ext>
                  </a:extLst>
                </p14:cNvPr>
                <p14:cNvContentPartPr/>
                <p14:nvPr/>
              </p14:nvContentPartPr>
              <p14:xfrm>
                <a:off x="4218960" y="1453747"/>
                <a:ext cx="90000" cy="73440"/>
              </p14:xfrm>
            </p:contentPart>
          </mc:Choice>
          <mc:Fallback>
            <p:pic>
              <p:nvPicPr>
                <p:cNvPr id="956" name="Freihand 955">
                  <a:extLst>
                    <a:ext uri="{FF2B5EF4-FFF2-40B4-BE49-F238E27FC236}">
                      <a16:creationId xmlns:a16="http://schemas.microsoft.com/office/drawing/2014/main" id="{95CE84C2-8CED-4F1A-91EC-14EE37066ECF}"/>
                    </a:ext>
                  </a:extLst>
                </p:cNvPr>
                <p:cNvPicPr/>
                <p:nvPr/>
              </p:nvPicPr>
              <p:blipFill>
                <a:blip r:embed="rId370"/>
                <a:stretch>
                  <a:fillRect/>
                </a:stretch>
              </p:blipFill>
              <p:spPr>
                <a:xfrm>
                  <a:off x="4214640" y="1449427"/>
                  <a:ext cx="9864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957" name="Freihand 956">
                  <a:extLst>
                    <a:ext uri="{FF2B5EF4-FFF2-40B4-BE49-F238E27FC236}">
                      <a16:creationId xmlns:a16="http://schemas.microsoft.com/office/drawing/2014/main" id="{6C0EB335-7B0A-4FC6-AF8D-375BB6A940C4}"/>
                    </a:ext>
                  </a:extLst>
                </p14:cNvPr>
                <p14:cNvContentPartPr/>
                <p14:nvPr/>
              </p14:nvContentPartPr>
              <p14:xfrm>
                <a:off x="4328760" y="1392187"/>
                <a:ext cx="308880" cy="106200"/>
              </p14:xfrm>
            </p:contentPart>
          </mc:Choice>
          <mc:Fallback>
            <p:pic>
              <p:nvPicPr>
                <p:cNvPr id="957" name="Freihand 956">
                  <a:extLst>
                    <a:ext uri="{FF2B5EF4-FFF2-40B4-BE49-F238E27FC236}">
                      <a16:creationId xmlns:a16="http://schemas.microsoft.com/office/drawing/2014/main" id="{6C0EB335-7B0A-4FC6-AF8D-375BB6A940C4}"/>
                    </a:ext>
                  </a:extLst>
                </p:cNvPr>
                <p:cNvPicPr/>
                <p:nvPr/>
              </p:nvPicPr>
              <p:blipFill>
                <a:blip r:embed="rId372"/>
                <a:stretch>
                  <a:fillRect/>
                </a:stretch>
              </p:blipFill>
              <p:spPr>
                <a:xfrm>
                  <a:off x="4324440" y="1387867"/>
                  <a:ext cx="31752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958" name="Freihand 957">
                  <a:extLst>
                    <a:ext uri="{FF2B5EF4-FFF2-40B4-BE49-F238E27FC236}">
                      <a16:creationId xmlns:a16="http://schemas.microsoft.com/office/drawing/2014/main" id="{2760AD19-6FA3-477E-9DA3-D6CA84921402}"/>
                    </a:ext>
                  </a:extLst>
                </p14:cNvPr>
                <p14:cNvContentPartPr/>
                <p14:nvPr/>
              </p14:nvContentPartPr>
              <p14:xfrm>
                <a:off x="4690200" y="1310107"/>
                <a:ext cx="115920" cy="81000"/>
              </p14:xfrm>
            </p:contentPart>
          </mc:Choice>
          <mc:Fallback>
            <p:pic>
              <p:nvPicPr>
                <p:cNvPr id="958" name="Freihand 957">
                  <a:extLst>
                    <a:ext uri="{FF2B5EF4-FFF2-40B4-BE49-F238E27FC236}">
                      <a16:creationId xmlns:a16="http://schemas.microsoft.com/office/drawing/2014/main" id="{2760AD19-6FA3-477E-9DA3-D6CA84921402}"/>
                    </a:ext>
                  </a:extLst>
                </p:cNvPr>
                <p:cNvPicPr/>
                <p:nvPr/>
              </p:nvPicPr>
              <p:blipFill>
                <a:blip r:embed="rId374"/>
                <a:stretch>
                  <a:fillRect/>
                </a:stretch>
              </p:blipFill>
              <p:spPr>
                <a:xfrm>
                  <a:off x="4685880" y="1305787"/>
                  <a:ext cx="1245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959" name="Freihand 958">
                  <a:extLst>
                    <a:ext uri="{FF2B5EF4-FFF2-40B4-BE49-F238E27FC236}">
                      <a16:creationId xmlns:a16="http://schemas.microsoft.com/office/drawing/2014/main" id="{58EF2225-DC9C-49E7-AE37-303A90A0E58D}"/>
                    </a:ext>
                  </a:extLst>
                </p14:cNvPr>
                <p14:cNvContentPartPr/>
                <p14:nvPr/>
              </p14:nvContentPartPr>
              <p14:xfrm>
                <a:off x="4158120" y="1717627"/>
                <a:ext cx="52560" cy="134640"/>
              </p14:xfrm>
            </p:contentPart>
          </mc:Choice>
          <mc:Fallback>
            <p:pic>
              <p:nvPicPr>
                <p:cNvPr id="959" name="Freihand 958">
                  <a:extLst>
                    <a:ext uri="{FF2B5EF4-FFF2-40B4-BE49-F238E27FC236}">
                      <a16:creationId xmlns:a16="http://schemas.microsoft.com/office/drawing/2014/main" id="{58EF2225-DC9C-49E7-AE37-303A90A0E58D}"/>
                    </a:ext>
                  </a:extLst>
                </p:cNvPr>
                <p:cNvPicPr/>
                <p:nvPr/>
              </p:nvPicPr>
              <p:blipFill>
                <a:blip r:embed="rId376"/>
                <a:stretch>
                  <a:fillRect/>
                </a:stretch>
              </p:blipFill>
              <p:spPr>
                <a:xfrm>
                  <a:off x="4153800" y="1713307"/>
                  <a:ext cx="6120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960" name="Freihand 959">
                  <a:extLst>
                    <a:ext uri="{FF2B5EF4-FFF2-40B4-BE49-F238E27FC236}">
                      <a16:creationId xmlns:a16="http://schemas.microsoft.com/office/drawing/2014/main" id="{B175C0F6-FFCC-4CE5-872A-B2A0E25E51C7}"/>
                    </a:ext>
                  </a:extLst>
                </p14:cNvPr>
                <p14:cNvContentPartPr/>
                <p14:nvPr/>
              </p14:nvContentPartPr>
              <p14:xfrm>
                <a:off x="4061280" y="1654987"/>
                <a:ext cx="197640" cy="108720"/>
              </p14:xfrm>
            </p:contentPart>
          </mc:Choice>
          <mc:Fallback>
            <p:pic>
              <p:nvPicPr>
                <p:cNvPr id="960" name="Freihand 959">
                  <a:extLst>
                    <a:ext uri="{FF2B5EF4-FFF2-40B4-BE49-F238E27FC236}">
                      <a16:creationId xmlns:a16="http://schemas.microsoft.com/office/drawing/2014/main" id="{B175C0F6-FFCC-4CE5-872A-B2A0E25E51C7}"/>
                    </a:ext>
                  </a:extLst>
                </p:cNvPr>
                <p:cNvPicPr/>
                <p:nvPr/>
              </p:nvPicPr>
              <p:blipFill>
                <a:blip r:embed="rId378"/>
                <a:stretch>
                  <a:fillRect/>
                </a:stretch>
              </p:blipFill>
              <p:spPr>
                <a:xfrm>
                  <a:off x="4056960" y="1650667"/>
                  <a:ext cx="20628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961" name="Freihand 960">
                  <a:extLst>
                    <a:ext uri="{FF2B5EF4-FFF2-40B4-BE49-F238E27FC236}">
                      <a16:creationId xmlns:a16="http://schemas.microsoft.com/office/drawing/2014/main" id="{3D9862CD-07BC-4B38-B666-C74206A2D786}"/>
                    </a:ext>
                  </a:extLst>
                </p14:cNvPr>
                <p14:cNvContentPartPr/>
                <p14:nvPr/>
              </p14:nvContentPartPr>
              <p14:xfrm>
                <a:off x="4278000" y="1715107"/>
                <a:ext cx="85320" cy="74880"/>
              </p14:xfrm>
            </p:contentPart>
          </mc:Choice>
          <mc:Fallback>
            <p:pic>
              <p:nvPicPr>
                <p:cNvPr id="961" name="Freihand 960">
                  <a:extLst>
                    <a:ext uri="{FF2B5EF4-FFF2-40B4-BE49-F238E27FC236}">
                      <a16:creationId xmlns:a16="http://schemas.microsoft.com/office/drawing/2014/main" id="{3D9862CD-07BC-4B38-B666-C74206A2D786}"/>
                    </a:ext>
                  </a:extLst>
                </p:cNvPr>
                <p:cNvPicPr/>
                <p:nvPr/>
              </p:nvPicPr>
              <p:blipFill>
                <a:blip r:embed="rId380"/>
                <a:stretch>
                  <a:fillRect/>
                </a:stretch>
              </p:blipFill>
              <p:spPr>
                <a:xfrm>
                  <a:off x="4273680" y="1710787"/>
                  <a:ext cx="9396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962" name="Freihand 961">
                  <a:extLst>
                    <a:ext uri="{FF2B5EF4-FFF2-40B4-BE49-F238E27FC236}">
                      <a16:creationId xmlns:a16="http://schemas.microsoft.com/office/drawing/2014/main" id="{567C0A37-41CD-46E2-B156-4527A5610AD4}"/>
                    </a:ext>
                  </a:extLst>
                </p14:cNvPr>
                <p14:cNvContentPartPr/>
                <p14:nvPr/>
              </p14:nvContentPartPr>
              <p14:xfrm>
                <a:off x="4412280" y="1654267"/>
                <a:ext cx="165240" cy="82800"/>
              </p14:xfrm>
            </p:contentPart>
          </mc:Choice>
          <mc:Fallback>
            <p:pic>
              <p:nvPicPr>
                <p:cNvPr id="962" name="Freihand 961">
                  <a:extLst>
                    <a:ext uri="{FF2B5EF4-FFF2-40B4-BE49-F238E27FC236}">
                      <a16:creationId xmlns:a16="http://schemas.microsoft.com/office/drawing/2014/main" id="{567C0A37-41CD-46E2-B156-4527A5610AD4}"/>
                    </a:ext>
                  </a:extLst>
                </p:cNvPr>
                <p:cNvPicPr/>
                <p:nvPr/>
              </p:nvPicPr>
              <p:blipFill>
                <a:blip r:embed="rId382"/>
                <a:stretch>
                  <a:fillRect/>
                </a:stretch>
              </p:blipFill>
              <p:spPr>
                <a:xfrm>
                  <a:off x="4407960" y="1649947"/>
                  <a:ext cx="17388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963" name="Freihand 962">
                  <a:extLst>
                    <a:ext uri="{FF2B5EF4-FFF2-40B4-BE49-F238E27FC236}">
                      <a16:creationId xmlns:a16="http://schemas.microsoft.com/office/drawing/2014/main" id="{CD40872C-F2B6-46BB-A89A-74C7B0411FDF}"/>
                    </a:ext>
                  </a:extLst>
                </p14:cNvPr>
                <p14:cNvContentPartPr/>
                <p14:nvPr/>
              </p14:nvContentPartPr>
              <p14:xfrm>
                <a:off x="4579680" y="1598467"/>
                <a:ext cx="111600" cy="97200"/>
              </p14:xfrm>
            </p:contentPart>
          </mc:Choice>
          <mc:Fallback>
            <p:pic>
              <p:nvPicPr>
                <p:cNvPr id="963" name="Freihand 962">
                  <a:extLst>
                    <a:ext uri="{FF2B5EF4-FFF2-40B4-BE49-F238E27FC236}">
                      <a16:creationId xmlns:a16="http://schemas.microsoft.com/office/drawing/2014/main" id="{CD40872C-F2B6-46BB-A89A-74C7B0411FDF}"/>
                    </a:ext>
                  </a:extLst>
                </p:cNvPr>
                <p:cNvPicPr/>
                <p:nvPr/>
              </p:nvPicPr>
              <p:blipFill>
                <a:blip r:embed="rId384"/>
                <a:stretch>
                  <a:fillRect/>
                </a:stretch>
              </p:blipFill>
              <p:spPr>
                <a:xfrm>
                  <a:off x="4575360" y="1594147"/>
                  <a:ext cx="1202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964" name="Freihand 963">
                  <a:extLst>
                    <a:ext uri="{FF2B5EF4-FFF2-40B4-BE49-F238E27FC236}">
                      <a16:creationId xmlns:a16="http://schemas.microsoft.com/office/drawing/2014/main" id="{70C9693F-C6F6-41FB-933B-D2F73A83F099}"/>
                    </a:ext>
                  </a:extLst>
                </p14:cNvPr>
                <p14:cNvContentPartPr/>
                <p14:nvPr/>
              </p14:nvContentPartPr>
              <p14:xfrm>
                <a:off x="4701720" y="1522147"/>
                <a:ext cx="98280" cy="182520"/>
              </p14:xfrm>
            </p:contentPart>
          </mc:Choice>
          <mc:Fallback>
            <p:pic>
              <p:nvPicPr>
                <p:cNvPr id="964" name="Freihand 963">
                  <a:extLst>
                    <a:ext uri="{FF2B5EF4-FFF2-40B4-BE49-F238E27FC236}">
                      <a16:creationId xmlns:a16="http://schemas.microsoft.com/office/drawing/2014/main" id="{70C9693F-C6F6-41FB-933B-D2F73A83F099}"/>
                    </a:ext>
                  </a:extLst>
                </p:cNvPr>
                <p:cNvPicPr/>
                <p:nvPr/>
              </p:nvPicPr>
              <p:blipFill>
                <a:blip r:embed="rId386"/>
                <a:stretch>
                  <a:fillRect/>
                </a:stretch>
              </p:blipFill>
              <p:spPr>
                <a:xfrm>
                  <a:off x="4697400" y="1517827"/>
                  <a:ext cx="10692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965" name="Freihand 964">
                  <a:extLst>
                    <a:ext uri="{FF2B5EF4-FFF2-40B4-BE49-F238E27FC236}">
                      <a16:creationId xmlns:a16="http://schemas.microsoft.com/office/drawing/2014/main" id="{9CC63210-653A-4DE6-8019-D8CA47DA7D8B}"/>
                    </a:ext>
                  </a:extLst>
                </p14:cNvPr>
                <p14:cNvContentPartPr/>
                <p14:nvPr/>
              </p14:nvContentPartPr>
              <p14:xfrm>
                <a:off x="4849320" y="1473187"/>
                <a:ext cx="264600" cy="141120"/>
              </p14:xfrm>
            </p:contentPart>
          </mc:Choice>
          <mc:Fallback>
            <p:pic>
              <p:nvPicPr>
                <p:cNvPr id="965" name="Freihand 964">
                  <a:extLst>
                    <a:ext uri="{FF2B5EF4-FFF2-40B4-BE49-F238E27FC236}">
                      <a16:creationId xmlns:a16="http://schemas.microsoft.com/office/drawing/2014/main" id="{9CC63210-653A-4DE6-8019-D8CA47DA7D8B}"/>
                    </a:ext>
                  </a:extLst>
                </p:cNvPr>
                <p:cNvPicPr/>
                <p:nvPr/>
              </p:nvPicPr>
              <p:blipFill>
                <a:blip r:embed="rId388"/>
                <a:stretch>
                  <a:fillRect/>
                </a:stretch>
              </p:blipFill>
              <p:spPr>
                <a:xfrm>
                  <a:off x="4845000" y="1468867"/>
                  <a:ext cx="27324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966" name="Freihand 965">
                  <a:extLst>
                    <a:ext uri="{FF2B5EF4-FFF2-40B4-BE49-F238E27FC236}">
                      <a16:creationId xmlns:a16="http://schemas.microsoft.com/office/drawing/2014/main" id="{26CE0877-B7EB-45B8-BF59-5BAFE49F5DCC}"/>
                    </a:ext>
                  </a:extLst>
                </p14:cNvPr>
                <p14:cNvContentPartPr/>
                <p14:nvPr/>
              </p14:nvContentPartPr>
              <p14:xfrm>
                <a:off x="5133360" y="1288507"/>
                <a:ext cx="190800" cy="192600"/>
              </p14:xfrm>
            </p:contentPart>
          </mc:Choice>
          <mc:Fallback>
            <p:pic>
              <p:nvPicPr>
                <p:cNvPr id="966" name="Freihand 965">
                  <a:extLst>
                    <a:ext uri="{FF2B5EF4-FFF2-40B4-BE49-F238E27FC236}">
                      <a16:creationId xmlns:a16="http://schemas.microsoft.com/office/drawing/2014/main" id="{26CE0877-B7EB-45B8-BF59-5BAFE49F5DCC}"/>
                    </a:ext>
                  </a:extLst>
                </p:cNvPr>
                <p:cNvPicPr/>
                <p:nvPr/>
              </p:nvPicPr>
              <p:blipFill>
                <a:blip r:embed="rId390"/>
                <a:stretch>
                  <a:fillRect/>
                </a:stretch>
              </p:blipFill>
              <p:spPr>
                <a:xfrm>
                  <a:off x="5129040" y="1284187"/>
                  <a:ext cx="19944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967" name="Freihand 966">
                  <a:extLst>
                    <a:ext uri="{FF2B5EF4-FFF2-40B4-BE49-F238E27FC236}">
                      <a16:creationId xmlns:a16="http://schemas.microsoft.com/office/drawing/2014/main" id="{2A1BD3C5-765B-4725-A1A1-A241D9D820E6}"/>
                    </a:ext>
                  </a:extLst>
                </p14:cNvPr>
                <p14:cNvContentPartPr/>
                <p14:nvPr/>
              </p14:nvContentPartPr>
              <p14:xfrm>
                <a:off x="5291760" y="1281667"/>
                <a:ext cx="19080" cy="44280"/>
              </p14:xfrm>
            </p:contentPart>
          </mc:Choice>
          <mc:Fallback>
            <p:pic>
              <p:nvPicPr>
                <p:cNvPr id="967" name="Freihand 966">
                  <a:extLst>
                    <a:ext uri="{FF2B5EF4-FFF2-40B4-BE49-F238E27FC236}">
                      <a16:creationId xmlns:a16="http://schemas.microsoft.com/office/drawing/2014/main" id="{2A1BD3C5-765B-4725-A1A1-A241D9D820E6}"/>
                    </a:ext>
                  </a:extLst>
                </p:cNvPr>
                <p:cNvPicPr/>
                <p:nvPr/>
              </p:nvPicPr>
              <p:blipFill>
                <a:blip r:embed="rId392"/>
                <a:stretch>
                  <a:fillRect/>
                </a:stretch>
              </p:blipFill>
              <p:spPr>
                <a:xfrm>
                  <a:off x="5287440" y="1277347"/>
                  <a:ext cx="2772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968" name="Freihand 967">
                  <a:extLst>
                    <a:ext uri="{FF2B5EF4-FFF2-40B4-BE49-F238E27FC236}">
                      <a16:creationId xmlns:a16="http://schemas.microsoft.com/office/drawing/2014/main" id="{3CA31FF1-B298-466F-9B86-8EE298FCA642}"/>
                    </a:ext>
                  </a:extLst>
                </p14:cNvPr>
                <p14:cNvContentPartPr/>
                <p14:nvPr/>
              </p14:nvContentPartPr>
              <p14:xfrm>
                <a:off x="5366280" y="1324147"/>
                <a:ext cx="121320" cy="45720"/>
              </p14:xfrm>
            </p:contentPart>
          </mc:Choice>
          <mc:Fallback>
            <p:pic>
              <p:nvPicPr>
                <p:cNvPr id="968" name="Freihand 967">
                  <a:extLst>
                    <a:ext uri="{FF2B5EF4-FFF2-40B4-BE49-F238E27FC236}">
                      <a16:creationId xmlns:a16="http://schemas.microsoft.com/office/drawing/2014/main" id="{3CA31FF1-B298-466F-9B86-8EE298FCA642}"/>
                    </a:ext>
                  </a:extLst>
                </p:cNvPr>
                <p:cNvPicPr/>
                <p:nvPr/>
              </p:nvPicPr>
              <p:blipFill>
                <a:blip r:embed="rId394"/>
                <a:stretch>
                  <a:fillRect/>
                </a:stretch>
              </p:blipFill>
              <p:spPr>
                <a:xfrm>
                  <a:off x="5361960" y="1319827"/>
                  <a:ext cx="12996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969" name="Freihand 968">
                  <a:extLst>
                    <a:ext uri="{FF2B5EF4-FFF2-40B4-BE49-F238E27FC236}">
                      <a16:creationId xmlns:a16="http://schemas.microsoft.com/office/drawing/2014/main" id="{3969DB43-DAB3-402D-8B78-6F2E894A44F1}"/>
                    </a:ext>
                  </a:extLst>
                </p14:cNvPr>
                <p14:cNvContentPartPr/>
                <p14:nvPr/>
              </p14:nvContentPartPr>
              <p14:xfrm>
                <a:off x="5503080" y="1258627"/>
                <a:ext cx="158760" cy="95040"/>
              </p14:xfrm>
            </p:contentPart>
          </mc:Choice>
          <mc:Fallback>
            <p:pic>
              <p:nvPicPr>
                <p:cNvPr id="969" name="Freihand 968">
                  <a:extLst>
                    <a:ext uri="{FF2B5EF4-FFF2-40B4-BE49-F238E27FC236}">
                      <a16:creationId xmlns:a16="http://schemas.microsoft.com/office/drawing/2014/main" id="{3969DB43-DAB3-402D-8B78-6F2E894A44F1}"/>
                    </a:ext>
                  </a:extLst>
                </p:cNvPr>
                <p:cNvPicPr/>
                <p:nvPr/>
              </p:nvPicPr>
              <p:blipFill>
                <a:blip r:embed="rId396"/>
                <a:stretch>
                  <a:fillRect/>
                </a:stretch>
              </p:blipFill>
              <p:spPr>
                <a:xfrm>
                  <a:off x="5498760" y="1254307"/>
                  <a:ext cx="16740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970" name="Freihand 969">
                  <a:extLst>
                    <a:ext uri="{FF2B5EF4-FFF2-40B4-BE49-F238E27FC236}">
                      <a16:creationId xmlns:a16="http://schemas.microsoft.com/office/drawing/2014/main" id="{26AF7F54-4A76-4756-908A-6A19E220F5D2}"/>
                    </a:ext>
                  </a:extLst>
                </p14:cNvPr>
                <p14:cNvContentPartPr/>
                <p14:nvPr/>
              </p14:nvContentPartPr>
              <p14:xfrm>
                <a:off x="4882080" y="1685947"/>
                <a:ext cx="101160" cy="192960"/>
              </p14:xfrm>
            </p:contentPart>
          </mc:Choice>
          <mc:Fallback>
            <p:pic>
              <p:nvPicPr>
                <p:cNvPr id="970" name="Freihand 969">
                  <a:extLst>
                    <a:ext uri="{FF2B5EF4-FFF2-40B4-BE49-F238E27FC236}">
                      <a16:creationId xmlns:a16="http://schemas.microsoft.com/office/drawing/2014/main" id="{26AF7F54-4A76-4756-908A-6A19E220F5D2}"/>
                    </a:ext>
                  </a:extLst>
                </p:cNvPr>
                <p:cNvPicPr/>
                <p:nvPr/>
              </p:nvPicPr>
              <p:blipFill>
                <a:blip r:embed="rId398"/>
                <a:stretch>
                  <a:fillRect/>
                </a:stretch>
              </p:blipFill>
              <p:spPr>
                <a:xfrm>
                  <a:off x="4877760" y="1681627"/>
                  <a:ext cx="10980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971" name="Freihand 970">
                  <a:extLst>
                    <a:ext uri="{FF2B5EF4-FFF2-40B4-BE49-F238E27FC236}">
                      <a16:creationId xmlns:a16="http://schemas.microsoft.com/office/drawing/2014/main" id="{416FA9AA-28DD-451A-A3D5-9BCF10747F44}"/>
                    </a:ext>
                  </a:extLst>
                </p14:cNvPr>
                <p14:cNvContentPartPr/>
                <p14:nvPr/>
              </p14:nvContentPartPr>
              <p14:xfrm>
                <a:off x="4951560" y="1600987"/>
                <a:ext cx="473400" cy="243000"/>
              </p14:xfrm>
            </p:contentPart>
          </mc:Choice>
          <mc:Fallback>
            <p:pic>
              <p:nvPicPr>
                <p:cNvPr id="971" name="Freihand 970">
                  <a:extLst>
                    <a:ext uri="{FF2B5EF4-FFF2-40B4-BE49-F238E27FC236}">
                      <a16:creationId xmlns:a16="http://schemas.microsoft.com/office/drawing/2014/main" id="{416FA9AA-28DD-451A-A3D5-9BCF10747F44}"/>
                    </a:ext>
                  </a:extLst>
                </p:cNvPr>
                <p:cNvPicPr/>
                <p:nvPr/>
              </p:nvPicPr>
              <p:blipFill>
                <a:blip r:embed="rId400"/>
                <a:stretch>
                  <a:fillRect/>
                </a:stretch>
              </p:blipFill>
              <p:spPr>
                <a:xfrm>
                  <a:off x="4947240" y="1596667"/>
                  <a:ext cx="48204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974" name="Freihand 973">
                  <a:extLst>
                    <a:ext uri="{FF2B5EF4-FFF2-40B4-BE49-F238E27FC236}">
                      <a16:creationId xmlns:a16="http://schemas.microsoft.com/office/drawing/2014/main" id="{75C697FB-A3C4-464E-9546-C984E4AFD4D0}"/>
                    </a:ext>
                  </a:extLst>
                </p14:cNvPr>
                <p14:cNvContentPartPr/>
                <p14:nvPr/>
              </p14:nvContentPartPr>
              <p14:xfrm>
                <a:off x="4204560" y="2120467"/>
                <a:ext cx="108360" cy="176040"/>
              </p14:xfrm>
            </p:contentPart>
          </mc:Choice>
          <mc:Fallback>
            <p:pic>
              <p:nvPicPr>
                <p:cNvPr id="974" name="Freihand 973">
                  <a:extLst>
                    <a:ext uri="{FF2B5EF4-FFF2-40B4-BE49-F238E27FC236}">
                      <a16:creationId xmlns:a16="http://schemas.microsoft.com/office/drawing/2014/main" id="{75C697FB-A3C4-464E-9546-C984E4AFD4D0}"/>
                    </a:ext>
                  </a:extLst>
                </p:cNvPr>
                <p:cNvPicPr/>
                <p:nvPr/>
              </p:nvPicPr>
              <p:blipFill>
                <a:blip r:embed="rId402"/>
                <a:stretch>
                  <a:fillRect/>
                </a:stretch>
              </p:blipFill>
              <p:spPr>
                <a:xfrm>
                  <a:off x="4200240" y="2116147"/>
                  <a:ext cx="11700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975" name="Freihand 974">
                  <a:extLst>
                    <a:ext uri="{FF2B5EF4-FFF2-40B4-BE49-F238E27FC236}">
                      <a16:creationId xmlns:a16="http://schemas.microsoft.com/office/drawing/2014/main" id="{B337FBA7-FBB1-4521-A558-660A3855A5EF}"/>
                    </a:ext>
                  </a:extLst>
                </p14:cNvPr>
                <p14:cNvContentPartPr/>
                <p14:nvPr/>
              </p14:nvContentPartPr>
              <p14:xfrm>
                <a:off x="4357200" y="2121907"/>
                <a:ext cx="47520" cy="156600"/>
              </p14:xfrm>
            </p:contentPart>
          </mc:Choice>
          <mc:Fallback>
            <p:pic>
              <p:nvPicPr>
                <p:cNvPr id="975" name="Freihand 974">
                  <a:extLst>
                    <a:ext uri="{FF2B5EF4-FFF2-40B4-BE49-F238E27FC236}">
                      <a16:creationId xmlns:a16="http://schemas.microsoft.com/office/drawing/2014/main" id="{B337FBA7-FBB1-4521-A558-660A3855A5EF}"/>
                    </a:ext>
                  </a:extLst>
                </p:cNvPr>
                <p:cNvPicPr/>
                <p:nvPr/>
              </p:nvPicPr>
              <p:blipFill>
                <a:blip r:embed="rId404"/>
                <a:stretch>
                  <a:fillRect/>
                </a:stretch>
              </p:blipFill>
              <p:spPr>
                <a:xfrm>
                  <a:off x="4352880" y="2117587"/>
                  <a:ext cx="5616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976" name="Freihand 975">
                  <a:extLst>
                    <a:ext uri="{FF2B5EF4-FFF2-40B4-BE49-F238E27FC236}">
                      <a16:creationId xmlns:a16="http://schemas.microsoft.com/office/drawing/2014/main" id="{86044146-6EFA-483A-A8C3-C531349B1B37}"/>
                    </a:ext>
                  </a:extLst>
                </p14:cNvPr>
                <p14:cNvContentPartPr/>
                <p14:nvPr/>
              </p14:nvContentPartPr>
              <p14:xfrm>
                <a:off x="4288800" y="2082667"/>
                <a:ext cx="145440" cy="93600"/>
              </p14:xfrm>
            </p:contentPart>
          </mc:Choice>
          <mc:Fallback>
            <p:pic>
              <p:nvPicPr>
                <p:cNvPr id="976" name="Freihand 975">
                  <a:extLst>
                    <a:ext uri="{FF2B5EF4-FFF2-40B4-BE49-F238E27FC236}">
                      <a16:creationId xmlns:a16="http://schemas.microsoft.com/office/drawing/2014/main" id="{86044146-6EFA-483A-A8C3-C531349B1B37}"/>
                    </a:ext>
                  </a:extLst>
                </p:cNvPr>
                <p:cNvPicPr/>
                <p:nvPr/>
              </p:nvPicPr>
              <p:blipFill>
                <a:blip r:embed="rId406"/>
                <a:stretch>
                  <a:fillRect/>
                </a:stretch>
              </p:blipFill>
              <p:spPr>
                <a:xfrm>
                  <a:off x="4284480" y="2078347"/>
                  <a:ext cx="15408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977" name="Freihand 976">
                  <a:extLst>
                    <a:ext uri="{FF2B5EF4-FFF2-40B4-BE49-F238E27FC236}">
                      <a16:creationId xmlns:a16="http://schemas.microsoft.com/office/drawing/2014/main" id="{5C2807E5-E309-4CDD-BC06-9B975D5B8873}"/>
                    </a:ext>
                  </a:extLst>
                </p14:cNvPr>
                <p14:cNvContentPartPr/>
                <p14:nvPr/>
              </p14:nvContentPartPr>
              <p14:xfrm>
                <a:off x="4459800" y="2141707"/>
                <a:ext cx="70560" cy="102960"/>
              </p14:xfrm>
            </p:contentPart>
          </mc:Choice>
          <mc:Fallback>
            <p:pic>
              <p:nvPicPr>
                <p:cNvPr id="977" name="Freihand 976">
                  <a:extLst>
                    <a:ext uri="{FF2B5EF4-FFF2-40B4-BE49-F238E27FC236}">
                      <a16:creationId xmlns:a16="http://schemas.microsoft.com/office/drawing/2014/main" id="{5C2807E5-E309-4CDD-BC06-9B975D5B8873}"/>
                    </a:ext>
                  </a:extLst>
                </p:cNvPr>
                <p:cNvPicPr/>
                <p:nvPr/>
              </p:nvPicPr>
              <p:blipFill>
                <a:blip r:embed="rId408"/>
                <a:stretch>
                  <a:fillRect/>
                </a:stretch>
              </p:blipFill>
              <p:spPr>
                <a:xfrm>
                  <a:off x="4455480" y="2137387"/>
                  <a:ext cx="7920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978" name="Freihand 977">
                  <a:extLst>
                    <a:ext uri="{FF2B5EF4-FFF2-40B4-BE49-F238E27FC236}">
                      <a16:creationId xmlns:a16="http://schemas.microsoft.com/office/drawing/2014/main" id="{445865DA-5699-4F52-8604-017A61AFBFD3}"/>
                    </a:ext>
                  </a:extLst>
                </p14:cNvPr>
                <p14:cNvContentPartPr/>
                <p14:nvPr/>
              </p14:nvContentPartPr>
              <p14:xfrm>
                <a:off x="4546560" y="2112187"/>
                <a:ext cx="85320" cy="94680"/>
              </p14:xfrm>
            </p:contentPart>
          </mc:Choice>
          <mc:Fallback>
            <p:pic>
              <p:nvPicPr>
                <p:cNvPr id="978" name="Freihand 977">
                  <a:extLst>
                    <a:ext uri="{FF2B5EF4-FFF2-40B4-BE49-F238E27FC236}">
                      <a16:creationId xmlns:a16="http://schemas.microsoft.com/office/drawing/2014/main" id="{445865DA-5699-4F52-8604-017A61AFBFD3}"/>
                    </a:ext>
                  </a:extLst>
                </p:cNvPr>
                <p:cNvPicPr/>
                <p:nvPr/>
              </p:nvPicPr>
              <p:blipFill>
                <a:blip r:embed="rId410"/>
                <a:stretch>
                  <a:fillRect/>
                </a:stretch>
              </p:blipFill>
              <p:spPr>
                <a:xfrm>
                  <a:off x="4542240" y="2107867"/>
                  <a:ext cx="9396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979" name="Freihand 978">
                  <a:extLst>
                    <a:ext uri="{FF2B5EF4-FFF2-40B4-BE49-F238E27FC236}">
                      <a16:creationId xmlns:a16="http://schemas.microsoft.com/office/drawing/2014/main" id="{F02E6B03-4765-4565-9411-2344AC565932}"/>
                    </a:ext>
                  </a:extLst>
                </p14:cNvPr>
                <p14:cNvContentPartPr/>
                <p14:nvPr/>
              </p14:nvContentPartPr>
              <p14:xfrm>
                <a:off x="4647000" y="1993747"/>
                <a:ext cx="241560" cy="176040"/>
              </p14:xfrm>
            </p:contentPart>
          </mc:Choice>
          <mc:Fallback>
            <p:pic>
              <p:nvPicPr>
                <p:cNvPr id="979" name="Freihand 978">
                  <a:extLst>
                    <a:ext uri="{FF2B5EF4-FFF2-40B4-BE49-F238E27FC236}">
                      <a16:creationId xmlns:a16="http://schemas.microsoft.com/office/drawing/2014/main" id="{F02E6B03-4765-4565-9411-2344AC565932}"/>
                    </a:ext>
                  </a:extLst>
                </p:cNvPr>
                <p:cNvPicPr/>
                <p:nvPr/>
              </p:nvPicPr>
              <p:blipFill>
                <a:blip r:embed="rId412"/>
                <a:stretch>
                  <a:fillRect/>
                </a:stretch>
              </p:blipFill>
              <p:spPr>
                <a:xfrm>
                  <a:off x="4642680" y="1989427"/>
                  <a:ext cx="25020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980" name="Freihand 979">
                  <a:extLst>
                    <a:ext uri="{FF2B5EF4-FFF2-40B4-BE49-F238E27FC236}">
                      <a16:creationId xmlns:a16="http://schemas.microsoft.com/office/drawing/2014/main" id="{923BC488-4A29-4086-99A3-298682A15B99}"/>
                    </a:ext>
                  </a:extLst>
                </p14:cNvPr>
                <p14:cNvContentPartPr/>
                <p14:nvPr/>
              </p14:nvContentPartPr>
              <p14:xfrm>
                <a:off x="4876680" y="1899427"/>
                <a:ext cx="244440" cy="178920"/>
              </p14:xfrm>
            </p:contentPart>
          </mc:Choice>
          <mc:Fallback>
            <p:pic>
              <p:nvPicPr>
                <p:cNvPr id="980" name="Freihand 979">
                  <a:extLst>
                    <a:ext uri="{FF2B5EF4-FFF2-40B4-BE49-F238E27FC236}">
                      <a16:creationId xmlns:a16="http://schemas.microsoft.com/office/drawing/2014/main" id="{923BC488-4A29-4086-99A3-298682A15B99}"/>
                    </a:ext>
                  </a:extLst>
                </p:cNvPr>
                <p:cNvPicPr/>
                <p:nvPr/>
              </p:nvPicPr>
              <p:blipFill>
                <a:blip r:embed="rId414"/>
                <a:stretch>
                  <a:fillRect/>
                </a:stretch>
              </p:blipFill>
              <p:spPr>
                <a:xfrm>
                  <a:off x="4872360" y="1895107"/>
                  <a:ext cx="25308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981" name="Freihand 980">
                  <a:extLst>
                    <a:ext uri="{FF2B5EF4-FFF2-40B4-BE49-F238E27FC236}">
                      <a16:creationId xmlns:a16="http://schemas.microsoft.com/office/drawing/2014/main" id="{B4877894-FB36-4036-BFA0-68FDE470D8B8}"/>
                    </a:ext>
                  </a:extLst>
                </p14:cNvPr>
                <p14:cNvContentPartPr/>
                <p14:nvPr/>
              </p14:nvContentPartPr>
              <p14:xfrm>
                <a:off x="5092320" y="1908787"/>
                <a:ext cx="135720" cy="65160"/>
              </p14:xfrm>
            </p:contentPart>
          </mc:Choice>
          <mc:Fallback>
            <p:pic>
              <p:nvPicPr>
                <p:cNvPr id="981" name="Freihand 980">
                  <a:extLst>
                    <a:ext uri="{FF2B5EF4-FFF2-40B4-BE49-F238E27FC236}">
                      <a16:creationId xmlns:a16="http://schemas.microsoft.com/office/drawing/2014/main" id="{B4877894-FB36-4036-BFA0-68FDE470D8B8}"/>
                    </a:ext>
                  </a:extLst>
                </p:cNvPr>
                <p:cNvPicPr/>
                <p:nvPr/>
              </p:nvPicPr>
              <p:blipFill>
                <a:blip r:embed="rId416"/>
                <a:stretch>
                  <a:fillRect/>
                </a:stretch>
              </p:blipFill>
              <p:spPr>
                <a:xfrm>
                  <a:off x="5088000" y="1904467"/>
                  <a:ext cx="14436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982" name="Freihand 981">
                  <a:extLst>
                    <a:ext uri="{FF2B5EF4-FFF2-40B4-BE49-F238E27FC236}">
                      <a16:creationId xmlns:a16="http://schemas.microsoft.com/office/drawing/2014/main" id="{73176724-5638-496B-82CA-3A4EA9B0021D}"/>
                    </a:ext>
                  </a:extLst>
                </p14:cNvPr>
                <p14:cNvContentPartPr/>
                <p14:nvPr/>
              </p14:nvContentPartPr>
              <p14:xfrm>
                <a:off x="5244600" y="1893307"/>
                <a:ext cx="52920" cy="52200"/>
              </p14:xfrm>
            </p:contentPart>
          </mc:Choice>
          <mc:Fallback>
            <p:pic>
              <p:nvPicPr>
                <p:cNvPr id="982" name="Freihand 981">
                  <a:extLst>
                    <a:ext uri="{FF2B5EF4-FFF2-40B4-BE49-F238E27FC236}">
                      <a16:creationId xmlns:a16="http://schemas.microsoft.com/office/drawing/2014/main" id="{73176724-5638-496B-82CA-3A4EA9B0021D}"/>
                    </a:ext>
                  </a:extLst>
                </p:cNvPr>
                <p:cNvPicPr/>
                <p:nvPr/>
              </p:nvPicPr>
              <p:blipFill>
                <a:blip r:embed="rId418"/>
                <a:stretch>
                  <a:fillRect/>
                </a:stretch>
              </p:blipFill>
              <p:spPr>
                <a:xfrm>
                  <a:off x="5240280" y="1888987"/>
                  <a:ext cx="61560" cy="6084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983" name="Freihand 982">
                  <a:extLst>
                    <a:ext uri="{FF2B5EF4-FFF2-40B4-BE49-F238E27FC236}">
                      <a16:creationId xmlns:a16="http://schemas.microsoft.com/office/drawing/2014/main" id="{DF64B604-063F-4EBF-9BAC-7E2F325D7AF3}"/>
                    </a:ext>
                  </a:extLst>
                </p14:cNvPr>
                <p14:cNvContentPartPr/>
                <p14:nvPr/>
              </p14:nvContentPartPr>
              <p14:xfrm>
                <a:off x="5361600" y="1858747"/>
                <a:ext cx="63000" cy="24120"/>
              </p14:xfrm>
            </p:contentPart>
          </mc:Choice>
          <mc:Fallback>
            <p:pic>
              <p:nvPicPr>
                <p:cNvPr id="983" name="Freihand 982">
                  <a:extLst>
                    <a:ext uri="{FF2B5EF4-FFF2-40B4-BE49-F238E27FC236}">
                      <a16:creationId xmlns:a16="http://schemas.microsoft.com/office/drawing/2014/main" id="{DF64B604-063F-4EBF-9BAC-7E2F325D7AF3}"/>
                    </a:ext>
                  </a:extLst>
                </p:cNvPr>
                <p:cNvPicPr/>
                <p:nvPr/>
              </p:nvPicPr>
              <p:blipFill>
                <a:blip r:embed="rId420"/>
                <a:stretch>
                  <a:fillRect/>
                </a:stretch>
              </p:blipFill>
              <p:spPr>
                <a:xfrm>
                  <a:off x="5357280" y="1854427"/>
                  <a:ext cx="7164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984" name="Freihand 983">
                  <a:extLst>
                    <a:ext uri="{FF2B5EF4-FFF2-40B4-BE49-F238E27FC236}">
                      <a16:creationId xmlns:a16="http://schemas.microsoft.com/office/drawing/2014/main" id="{06FA4D0A-DA32-43ED-A3FD-ED1AA97987D6}"/>
                    </a:ext>
                  </a:extLst>
                </p14:cNvPr>
                <p14:cNvContentPartPr/>
                <p14:nvPr/>
              </p14:nvContentPartPr>
              <p14:xfrm>
                <a:off x="4592640" y="2319907"/>
                <a:ext cx="151200" cy="77040"/>
              </p14:xfrm>
            </p:contentPart>
          </mc:Choice>
          <mc:Fallback>
            <p:pic>
              <p:nvPicPr>
                <p:cNvPr id="984" name="Freihand 983">
                  <a:extLst>
                    <a:ext uri="{FF2B5EF4-FFF2-40B4-BE49-F238E27FC236}">
                      <a16:creationId xmlns:a16="http://schemas.microsoft.com/office/drawing/2014/main" id="{06FA4D0A-DA32-43ED-A3FD-ED1AA97987D6}"/>
                    </a:ext>
                  </a:extLst>
                </p:cNvPr>
                <p:cNvPicPr/>
                <p:nvPr/>
              </p:nvPicPr>
              <p:blipFill>
                <a:blip r:embed="rId422"/>
                <a:stretch>
                  <a:fillRect/>
                </a:stretch>
              </p:blipFill>
              <p:spPr>
                <a:xfrm>
                  <a:off x="4588320" y="2315587"/>
                  <a:ext cx="1598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985" name="Freihand 984">
                  <a:extLst>
                    <a:ext uri="{FF2B5EF4-FFF2-40B4-BE49-F238E27FC236}">
                      <a16:creationId xmlns:a16="http://schemas.microsoft.com/office/drawing/2014/main" id="{57279FD1-3E3C-41C7-BEE6-EF364C8A3100}"/>
                    </a:ext>
                  </a:extLst>
                </p14:cNvPr>
                <p14:cNvContentPartPr/>
                <p14:nvPr/>
              </p14:nvContentPartPr>
              <p14:xfrm>
                <a:off x="4775520" y="2292187"/>
                <a:ext cx="51840" cy="66960"/>
              </p14:xfrm>
            </p:contentPart>
          </mc:Choice>
          <mc:Fallback>
            <p:pic>
              <p:nvPicPr>
                <p:cNvPr id="985" name="Freihand 984">
                  <a:extLst>
                    <a:ext uri="{FF2B5EF4-FFF2-40B4-BE49-F238E27FC236}">
                      <a16:creationId xmlns:a16="http://schemas.microsoft.com/office/drawing/2014/main" id="{57279FD1-3E3C-41C7-BEE6-EF364C8A3100}"/>
                    </a:ext>
                  </a:extLst>
                </p:cNvPr>
                <p:cNvPicPr/>
                <p:nvPr/>
              </p:nvPicPr>
              <p:blipFill>
                <a:blip r:embed="rId424"/>
                <a:stretch>
                  <a:fillRect/>
                </a:stretch>
              </p:blipFill>
              <p:spPr>
                <a:xfrm>
                  <a:off x="4771200" y="2287867"/>
                  <a:ext cx="604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986" name="Freihand 985">
                  <a:extLst>
                    <a:ext uri="{FF2B5EF4-FFF2-40B4-BE49-F238E27FC236}">
                      <a16:creationId xmlns:a16="http://schemas.microsoft.com/office/drawing/2014/main" id="{A993999B-F467-4C29-ADA2-A3800194B1E1}"/>
                    </a:ext>
                  </a:extLst>
                </p14:cNvPr>
                <p14:cNvContentPartPr/>
                <p14:nvPr/>
              </p14:nvContentPartPr>
              <p14:xfrm>
                <a:off x="4858320" y="2187787"/>
                <a:ext cx="167760" cy="249840"/>
              </p14:xfrm>
            </p:contentPart>
          </mc:Choice>
          <mc:Fallback>
            <p:pic>
              <p:nvPicPr>
                <p:cNvPr id="986" name="Freihand 985">
                  <a:extLst>
                    <a:ext uri="{FF2B5EF4-FFF2-40B4-BE49-F238E27FC236}">
                      <a16:creationId xmlns:a16="http://schemas.microsoft.com/office/drawing/2014/main" id="{A993999B-F467-4C29-ADA2-A3800194B1E1}"/>
                    </a:ext>
                  </a:extLst>
                </p:cNvPr>
                <p:cNvPicPr/>
                <p:nvPr/>
              </p:nvPicPr>
              <p:blipFill>
                <a:blip r:embed="rId426"/>
                <a:stretch>
                  <a:fillRect/>
                </a:stretch>
              </p:blipFill>
              <p:spPr>
                <a:xfrm>
                  <a:off x="4854000" y="2183467"/>
                  <a:ext cx="176400" cy="25848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987" name="Freihand 986">
                  <a:extLst>
                    <a:ext uri="{FF2B5EF4-FFF2-40B4-BE49-F238E27FC236}">
                      <a16:creationId xmlns:a16="http://schemas.microsoft.com/office/drawing/2014/main" id="{F73416DD-7365-4008-A129-710937F261EB}"/>
                    </a:ext>
                  </a:extLst>
                </p14:cNvPr>
                <p14:cNvContentPartPr/>
                <p14:nvPr/>
              </p14:nvContentPartPr>
              <p14:xfrm>
                <a:off x="4988640" y="2167627"/>
                <a:ext cx="19080" cy="18720"/>
              </p14:xfrm>
            </p:contentPart>
          </mc:Choice>
          <mc:Fallback>
            <p:pic>
              <p:nvPicPr>
                <p:cNvPr id="987" name="Freihand 986">
                  <a:extLst>
                    <a:ext uri="{FF2B5EF4-FFF2-40B4-BE49-F238E27FC236}">
                      <a16:creationId xmlns:a16="http://schemas.microsoft.com/office/drawing/2014/main" id="{F73416DD-7365-4008-A129-710937F261EB}"/>
                    </a:ext>
                  </a:extLst>
                </p:cNvPr>
                <p:cNvPicPr/>
                <p:nvPr/>
              </p:nvPicPr>
              <p:blipFill>
                <a:blip r:embed="rId428"/>
                <a:stretch>
                  <a:fillRect/>
                </a:stretch>
              </p:blipFill>
              <p:spPr>
                <a:xfrm>
                  <a:off x="4984320" y="2163307"/>
                  <a:ext cx="2772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988" name="Freihand 987">
                  <a:extLst>
                    <a:ext uri="{FF2B5EF4-FFF2-40B4-BE49-F238E27FC236}">
                      <a16:creationId xmlns:a16="http://schemas.microsoft.com/office/drawing/2014/main" id="{EB9AD669-92FE-4553-BF44-A76ADB7E1606}"/>
                    </a:ext>
                  </a:extLst>
                </p14:cNvPr>
                <p14:cNvContentPartPr/>
                <p14:nvPr/>
              </p14:nvContentPartPr>
              <p14:xfrm>
                <a:off x="5065680" y="2092387"/>
                <a:ext cx="111600" cy="137160"/>
              </p14:xfrm>
            </p:contentPart>
          </mc:Choice>
          <mc:Fallback>
            <p:pic>
              <p:nvPicPr>
                <p:cNvPr id="988" name="Freihand 987">
                  <a:extLst>
                    <a:ext uri="{FF2B5EF4-FFF2-40B4-BE49-F238E27FC236}">
                      <a16:creationId xmlns:a16="http://schemas.microsoft.com/office/drawing/2014/main" id="{EB9AD669-92FE-4553-BF44-A76ADB7E1606}"/>
                    </a:ext>
                  </a:extLst>
                </p:cNvPr>
                <p:cNvPicPr/>
                <p:nvPr/>
              </p:nvPicPr>
              <p:blipFill>
                <a:blip r:embed="rId430"/>
                <a:stretch>
                  <a:fillRect/>
                </a:stretch>
              </p:blipFill>
              <p:spPr>
                <a:xfrm>
                  <a:off x="5061360" y="2088067"/>
                  <a:ext cx="12024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989" name="Freihand 988">
                  <a:extLst>
                    <a:ext uri="{FF2B5EF4-FFF2-40B4-BE49-F238E27FC236}">
                      <a16:creationId xmlns:a16="http://schemas.microsoft.com/office/drawing/2014/main" id="{F453318C-6CC2-4A1E-998D-3BAD30E6D2AD}"/>
                    </a:ext>
                  </a:extLst>
                </p14:cNvPr>
                <p14:cNvContentPartPr/>
                <p14:nvPr/>
              </p14:nvContentPartPr>
              <p14:xfrm>
                <a:off x="5171520" y="2057107"/>
                <a:ext cx="99000" cy="136440"/>
              </p14:xfrm>
            </p:contentPart>
          </mc:Choice>
          <mc:Fallback>
            <p:pic>
              <p:nvPicPr>
                <p:cNvPr id="989" name="Freihand 988">
                  <a:extLst>
                    <a:ext uri="{FF2B5EF4-FFF2-40B4-BE49-F238E27FC236}">
                      <a16:creationId xmlns:a16="http://schemas.microsoft.com/office/drawing/2014/main" id="{F453318C-6CC2-4A1E-998D-3BAD30E6D2AD}"/>
                    </a:ext>
                  </a:extLst>
                </p:cNvPr>
                <p:cNvPicPr/>
                <p:nvPr/>
              </p:nvPicPr>
              <p:blipFill>
                <a:blip r:embed="rId432"/>
                <a:stretch>
                  <a:fillRect/>
                </a:stretch>
              </p:blipFill>
              <p:spPr>
                <a:xfrm>
                  <a:off x="5167200" y="2052787"/>
                  <a:ext cx="10764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990" name="Freihand 989">
                  <a:extLst>
                    <a:ext uri="{FF2B5EF4-FFF2-40B4-BE49-F238E27FC236}">
                      <a16:creationId xmlns:a16="http://schemas.microsoft.com/office/drawing/2014/main" id="{A0A214FC-27B5-4082-9108-F93D0C52A702}"/>
                    </a:ext>
                  </a:extLst>
                </p14:cNvPr>
                <p14:cNvContentPartPr/>
                <p14:nvPr/>
              </p14:nvContentPartPr>
              <p14:xfrm>
                <a:off x="5289240" y="2080867"/>
                <a:ext cx="104040" cy="77040"/>
              </p14:xfrm>
            </p:contentPart>
          </mc:Choice>
          <mc:Fallback>
            <p:pic>
              <p:nvPicPr>
                <p:cNvPr id="990" name="Freihand 989">
                  <a:extLst>
                    <a:ext uri="{FF2B5EF4-FFF2-40B4-BE49-F238E27FC236}">
                      <a16:creationId xmlns:a16="http://schemas.microsoft.com/office/drawing/2014/main" id="{A0A214FC-27B5-4082-9108-F93D0C52A702}"/>
                    </a:ext>
                  </a:extLst>
                </p:cNvPr>
                <p:cNvPicPr/>
                <p:nvPr/>
              </p:nvPicPr>
              <p:blipFill>
                <a:blip r:embed="rId434"/>
                <a:stretch>
                  <a:fillRect/>
                </a:stretch>
              </p:blipFill>
              <p:spPr>
                <a:xfrm>
                  <a:off x="5284920" y="2076547"/>
                  <a:ext cx="1126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991" name="Freihand 990">
                  <a:extLst>
                    <a:ext uri="{FF2B5EF4-FFF2-40B4-BE49-F238E27FC236}">
                      <a16:creationId xmlns:a16="http://schemas.microsoft.com/office/drawing/2014/main" id="{A22A490D-7462-4B18-91A0-90E8E6D252D0}"/>
                    </a:ext>
                  </a:extLst>
                </p14:cNvPr>
                <p14:cNvContentPartPr/>
                <p14:nvPr/>
              </p14:nvContentPartPr>
              <p14:xfrm>
                <a:off x="5392920" y="2000227"/>
                <a:ext cx="157320" cy="123480"/>
              </p14:xfrm>
            </p:contentPart>
          </mc:Choice>
          <mc:Fallback>
            <p:pic>
              <p:nvPicPr>
                <p:cNvPr id="991" name="Freihand 990">
                  <a:extLst>
                    <a:ext uri="{FF2B5EF4-FFF2-40B4-BE49-F238E27FC236}">
                      <a16:creationId xmlns:a16="http://schemas.microsoft.com/office/drawing/2014/main" id="{A22A490D-7462-4B18-91A0-90E8E6D252D0}"/>
                    </a:ext>
                  </a:extLst>
                </p:cNvPr>
                <p:cNvPicPr/>
                <p:nvPr/>
              </p:nvPicPr>
              <p:blipFill>
                <a:blip r:embed="rId436"/>
                <a:stretch>
                  <a:fillRect/>
                </a:stretch>
              </p:blipFill>
              <p:spPr>
                <a:xfrm>
                  <a:off x="5388600" y="1995907"/>
                  <a:ext cx="16596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992" name="Freihand 991">
                  <a:extLst>
                    <a:ext uri="{FF2B5EF4-FFF2-40B4-BE49-F238E27FC236}">
                      <a16:creationId xmlns:a16="http://schemas.microsoft.com/office/drawing/2014/main" id="{A66D3F73-3FA6-4F22-8B1D-674C1E4D048C}"/>
                    </a:ext>
                  </a:extLst>
                </p14:cNvPr>
                <p14:cNvContentPartPr/>
                <p14:nvPr/>
              </p14:nvContentPartPr>
              <p14:xfrm>
                <a:off x="5293920" y="1997707"/>
                <a:ext cx="18000" cy="1080"/>
              </p14:xfrm>
            </p:contentPart>
          </mc:Choice>
          <mc:Fallback>
            <p:pic>
              <p:nvPicPr>
                <p:cNvPr id="992" name="Freihand 991">
                  <a:extLst>
                    <a:ext uri="{FF2B5EF4-FFF2-40B4-BE49-F238E27FC236}">
                      <a16:creationId xmlns:a16="http://schemas.microsoft.com/office/drawing/2014/main" id="{A66D3F73-3FA6-4F22-8B1D-674C1E4D048C}"/>
                    </a:ext>
                  </a:extLst>
                </p:cNvPr>
                <p:cNvPicPr/>
                <p:nvPr/>
              </p:nvPicPr>
              <p:blipFill>
                <a:blip r:embed="rId438"/>
                <a:stretch>
                  <a:fillRect/>
                </a:stretch>
              </p:blipFill>
              <p:spPr>
                <a:xfrm>
                  <a:off x="5289600" y="1993387"/>
                  <a:ext cx="2664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993" name="Freihand 992">
                  <a:extLst>
                    <a:ext uri="{FF2B5EF4-FFF2-40B4-BE49-F238E27FC236}">
                      <a16:creationId xmlns:a16="http://schemas.microsoft.com/office/drawing/2014/main" id="{C93C3960-11EE-42D7-9EFC-2B65270A3DEC}"/>
                    </a:ext>
                  </a:extLst>
                </p14:cNvPr>
                <p14:cNvContentPartPr/>
                <p14:nvPr/>
              </p14:nvContentPartPr>
              <p14:xfrm>
                <a:off x="4729440" y="2164387"/>
                <a:ext cx="105840" cy="43560"/>
              </p14:xfrm>
            </p:contentPart>
          </mc:Choice>
          <mc:Fallback>
            <p:pic>
              <p:nvPicPr>
                <p:cNvPr id="993" name="Freihand 992">
                  <a:extLst>
                    <a:ext uri="{FF2B5EF4-FFF2-40B4-BE49-F238E27FC236}">
                      <a16:creationId xmlns:a16="http://schemas.microsoft.com/office/drawing/2014/main" id="{C93C3960-11EE-42D7-9EFC-2B65270A3DEC}"/>
                    </a:ext>
                  </a:extLst>
                </p:cNvPr>
                <p:cNvPicPr/>
                <p:nvPr/>
              </p:nvPicPr>
              <p:blipFill>
                <a:blip r:embed="rId440"/>
                <a:stretch>
                  <a:fillRect/>
                </a:stretch>
              </p:blipFill>
              <p:spPr>
                <a:xfrm>
                  <a:off x="4725120" y="2160067"/>
                  <a:ext cx="11448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995" name="Freihand 994">
                  <a:extLst>
                    <a:ext uri="{FF2B5EF4-FFF2-40B4-BE49-F238E27FC236}">
                      <a16:creationId xmlns:a16="http://schemas.microsoft.com/office/drawing/2014/main" id="{1E9EE102-FD9C-4B00-8C34-AE03630CA9C0}"/>
                    </a:ext>
                  </a:extLst>
                </p14:cNvPr>
                <p14:cNvContentPartPr/>
                <p14:nvPr/>
              </p14:nvContentPartPr>
              <p14:xfrm>
                <a:off x="5512800" y="1726627"/>
                <a:ext cx="150120" cy="442080"/>
              </p14:xfrm>
            </p:contentPart>
          </mc:Choice>
          <mc:Fallback>
            <p:pic>
              <p:nvPicPr>
                <p:cNvPr id="995" name="Freihand 994">
                  <a:extLst>
                    <a:ext uri="{FF2B5EF4-FFF2-40B4-BE49-F238E27FC236}">
                      <a16:creationId xmlns:a16="http://schemas.microsoft.com/office/drawing/2014/main" id="{1E9EE102-FD9C-4B00-8C34-AE03630CA9C0}"/>
                    </a:ext>
                  </a:extLst>
                </p:cNvPr>
                <p:cNvPicPr/>
                <p:nvPr/>
              </p:nvPicPr>
              <p:blipFill>
                <a:blip r:embed="rId442"/>
                <a:stretch>
                  <a:fillRect/>
                </a:stretch>
              </p:blipFill>
              <p:spPr>
                <a:xfrm>
                  <a:off x="5508480" y="1722307"/>
                  <a:ext cx="158760" cy="450720"/>
                </a:xfrm>
                <a:prstGeom prst="rect">
                  <a:avLst/>
                </a:prstGeom>
              </p:spPr>
            </p:pic>
          </mc:Fallback>
        </mc:AlternateContent>
      </p:grpSp>
      <p:grpSp>
        <p:nvGrpSpPr>
          <p:cNvPr id="1045" name="Gruppieren 1044">
            <a:extLst>
              <a:ext uri="{FF2B5EF4-FFF2-40B4-BE49-F238E27FC236}">
                <a16:creationId xmlns:a16="http://schemas.microsoft.com/office/drawing/2014/main" id="{52F989A7-7653-4276-AFF9-976AF07E9626}"/>
              </a:ext>
            </a:extLst>
          </p:cNvPr>
          <p:cNvGrpSpPr/>
          <p:nvPr/>
        </p:nvGrpSpPr>
        <p:grpSpPr>
          <a:xfrm>
            <a:off x="6987000" y="5705707"/>
            <a:ext cx="1694160" cy="1013040"/>
            <a:chOff x="6987000" y="5705707"/>
            <a:chExt cx="1694160" cy="1013040"/>
          </a:xfrm>
        </p:grpSpPr>
        <mc:AlternateContent xmlns:mc="http://schemas.openxmlformats.org/markup-compatibility/2006">
          <mc:Choice xmlns:p14="http://schemas.microsoft.com/office/powerpoint/2010/main" Requires="p14">
            <p:contentPart p14:bwMode="auto" r:id="rId443">
              <p14:nvContentPartPr>
                <p14:cNvPr id="997" name="Freihand 996">
                  <a:extLst>
                    <a:ext uri="{FF2B5EF4-FFF2-40B4-BE49-F238E27FC236}">
                      <a16:creationId xmlns:a16="http://schemas.microsoft.com/office/drawing/2014/main" id="{AB464827-8F5D-4110-8541-677404323FA0}"/>
                    </a:ext>
                  </a:extLst>
                </p14:cNvPr>
                <p14:cNvContentPartPr/>
                <p14:nvPr/>
              </p14:nvContentPartPr>
              <p14:xfrm>
                <a:off x="7302360" y="6600667"/>
                <a:ext cx="360" cy="360"/>
              </p14:xfrm>
            </p:contentPart>
          </mc:Choice>
          <mc:Fallback>
            <p:pic>
              <p:nvPicPr>
                <p:cNvPr id="997" name="Freihand 996">
                  <a:extLst>
                    <a:ext uri="{FF2B5EF4-FFF2-40B4-BE49-F238E27FC236}">
                      <a16:creationId xmlns:a16="http://schemas.microsoft.com/office/drawing/2014/main" id="{AB464827-8F5D-4110-8541-677404323FA0}"/>
                    </a:ext>
                  </a:extLst>
                </p:cNvPr>
                <p:cNvPicPr/>
                <p:nvPr/>
              </p:nvPicPr>
              <p:blipFill>
                <a:blip r:embed="rId444"/>
                <a:stretch>
                  <a:fillRect/>
                </a:stretch>
              </p:blipFill>
              <p:spPr>
                <a:xfrm>
                  <a:off x="7298040" y="65963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998" name="Freihand 997">
                  <a:extLst>
                    <a:ext uri="{FF2B5EF4-FFF2-40B4-BE49-F238E27FC236}">
                      <a16:creationId xmlns:a16="http://schemas.microsoft.com/office/drawing/2014/main" id="{DC23B0D3-2E2B-4711-99AD-0A7628B943BA}"/>
                    </a:ext>
                  </a:extLst>
                </p14:cNvPr>
                <p14:cNvContentPartPr/>
                <p14:nvPr/>
              </p14:nvContentPartPr>
              <p14:xfrm>
                <a:off x="6987000" y="6240667"/>
                <a:ext cx="487440" cy="466200"/>
              </p14:xfrm>
            </p:contentPart>
          </mc:Choice>
          <mc:Fallback>
            <p:pic>
              <p:nvPicPr>
                <p:cNvPr id="998" name="Freihand 997">
                  <a:extLst>
                    <a:ext uri="{FF2B5EF4-FFF2-40B4-BE49-F238E27FC236}">
                      <a16:creationId xmlns:a16="http://schemas.microsoft.com/office/drawing/2014/main" id="{DC23B0D3-2E2B-4711-99AD-0A7628B943BA}"/>
                    </a:ext>
                  </a:extLst>
                </p:cNvPr>
                <p:cNvPicPr/>
                <p:nvPr/>
              </p:nvPicPr>
              <p:blipFill>
                <a:blip r:embed="rId446"/>
                <a:stretch>
                  <a:fillRect/>
                </a:stretch>
              </p:blipFill>
              <p:spPr>
                <a:xfrm>
                  <a:off x="6982680" y="6236347"/>
                  <a:ext cx="496080" cy="47484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999" name="Freihand 998">
                  <a:extLst>
                    <a:ext uri="{FF2B5EF4-FFF2-40B4-BE49-F238E27FC236}">
                      <a16:creationId xmlns:a16="http://schemas.microsoft.com/office/drawing/2014/main" id="{A58EE2F2-2D9F-4077-B967-F68FD2799E94}"/>
                    </a:ext>
                  </a:extLst>
                </p14:cNvPr>
                <p14:cNvContentPartPr/>
                <p14:nvPr/>
              </p14:nvContentPartPr>
              <p14:xfrm>
                <a:off x="7475880" y="6201427"/>
                <a:ext cx="126720" cy="132480"/>
              </p14:xfrm>
            </p:contentPart>
          </mc:Choice>
          <mc:Fallback>
            <p:pic>
              <p:nvPicPr>
                <p:cNvPr id="999" name="Freihand 998">
                  <a:extLst>
                    <a:ext uri="{FF2B5EF4-FFF2-40B4-BE49-F238E27FC236}">
                      <a16:creationId xmlns:a16="http://schemas.microsoft.com/office/drawing/2014/main" id="{A58EE2F2-2D9F-4077-B967-F68FD2799E94}"/>
                    </a:ext>
                  </a:extLst>
                </p:cNvPr>
                <p:cNvPicPr/>
                <p:nvPr/>
              </p:nvPicPr>
              <p:blipFill>
                <a:blip r:embed="rId448"/>
                <a:stretch>
                  <a:fillRect/>
                </a:stretch>
              </p:blipFill>
              <p:spPr>
                <a:xfrm>
                  <a:off x="7471560" y="6197107"/>
                  <a:ext cx="13536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1001" name="Freihand 1000">
                  <a:extLst>
                    <a:ext uri="{FF2B5EF4-FFF2-40B4-BE49-F238E27FC236}">
                      <a16:creationId xmlns:a16="http://schemas.microsoft.com/office/drawing/2014/main" id="{EED1BF97-B8ED-4984-A62B-FC5AF810AB66}"/>
                    </a:ext>
                  </a:extLst>
                </p14:cNvPr>
                <p14:cNvContentPartPr/>
                <p14:nvPr/>
              </p14:nvContentPartPr>
              <p14:xfrm>
                <a:off x="7678560" y="5987227"/>
                <a:ext cx="208440" cy="90360"/>
              </p14:xfrm>
            </p:contentPart>
          </mc:Choice>
          <mc:Fallback>
            <p:pic>
              <p:nvPicPr>
                <p:cNvPr id="1001" name="Freihand 1000">
                  <a:extLst>
                    <a:ext uri="{FF2B5EF4-FFF2-40B4-BE49-F238E27FC236}">
                      <a16:creationId xmlns:a16="http://schemas.microsoft.com/office/drawing/2014/main" id="{EED1BF97-B8ED-4984-A62B-FC5AF810AB66}"/>
                    </a:ext>
                  </a:extLst>
                </p:cNvPr>
                <p:cNvPicPr/>
                <p:nvPr/>
              </p:nvPicPr>
              <p:blipFill>
                <a:blip r:embed="rId450"/>
                <a:stretch>
                  <a:fillRect/>
                </a:stretch>
              </p:blipFill>
              <p:spPr>
                <a:xfrm>
                  <a:off x="7674240" y="5982907"/>
                  <a:ext cx="21708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1002" name="Freihand 1001">
                  <a:extLst>
                    <a:ext uri="{FF2B5EF4-FFF2-40B4-BE49-F238E27FC236}">
                      <a16:creationId xmlns:a16="http://schemas.microsoft.com/office/drawing/2014/main" id="{022810E0-7239-40D2-9B5E-51F04FD16B61}"/>
                    </a:ext>
                  </a:extLst>
                </p14:cNvPr>
                <p14:cNvContentPartPr/>
                <p14:nvPr/>
              </p14:nvContentPartPr>
              <p14:xfrm>
                <a:off x="7873320" y="5957707"/>
                <a:ext cx="109800" cy="86040"/>
              </p14:xfrm>
            </p:contentPart>
          </mc:Choice>
          <mc:Fallback>
            <p:pic>
              <p:nvPicPr>
                <p:cNvPr id="1002" name="Freihand 1001">
                  <a:extLst>
                    <a:ext uri="{FF2B5EF4-FFF2-40B4-BE49-F238E27FC236}">
                      <a16:creationId xmlns:a16="http://schemas.microsoft.com/office/drawing/2014/main" id="{022810E0-7239-40D2-9B5E-51F04FD16B61}"/>
                    </a:ext>
                  </a:extLst>
                </p:cNvPr>
                <p:cNvPicPr/>
                <p:nvPr/>
              </p:nvPicPr>
              <p:blipFill>
                <a:blip r:embed="rId452"/>
                <a:stretch>
                  <a:fillRect/>
                </a:stretch>
              </p:blipFill>
              <p:spPr>
                <a:xfrm>
                  <a:off x="7869000" y="5953387"/>
                  <a:ext cx="1184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1003" name="Freihand 1002">
                  <a:extLst>
                    <a:ext uri="{FF2B5EF4-FFF2-40B4-BE49-F238E27FC236}">
                      <a16:creationId xmlns:a16="http://schemas.microsoft.com/office/drawing/2014/main" id="{6C0465E4-6366-41A9-8B24-F3158A266A5A}"/>
                    </a:ext>
                  </a:extLst>
                </p14:cNvPr>
                <p14:cNvContentPartPr/>
                <p14:nvPr/>
              </p14:nvContentPartPr>
              <p14:xfrm>
                <a:off x="7977720" y="5922427"/>
                <a:ext cx="88200" cy="124200"/>
              </p14:xfrm>
            </p:contentPart>
          </mc:Choice>
          <mc:Fallback>
            <p:pic>
              <p:nvPicPr>
                <p:cNvPr id="1003" name="Freihand 1002">
                  <a:extLst>
                    <a:ext uri="{FF2B5EF4-FFF2-40B4-BE49-F238E27FC236}">
                      <a16:creationId xmlns:a16="http://schemas.microsoft.com/office/drawing/2014/main" id="{6C0465E4-6366-41A9-8B24-F3158A266A5A}"/>
                    </a:ext>
                  </a:extLst>
                </p:cNvPr>
                <p:cNvPicPr/>
                <p:nvPr/>
              </p:nvPicPr>
              <p:blipFill>
                <a:blip r:embed="rId454"/>
                <a:stretch>
                  <a:fillRect/>
                </a:stretch>
              </p:blipFill>
              <p:spPr>
                <a:xfrm>
                  <a:off x="7973400" y="5918107"/>
                  <a:ext cx="9684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1004" name="Freihand 1003">
                  <a:extLst>
                    <a:ext uri="{FF2B5EF4-FFF2-40B4-BE49-F238E27FC236}">
                      <a16:creationId xmlns:a16="http://schemas.microsoft.com/office/drawing/2014/main" id="{46639B4A-ECC7-416B-AE96-C0F6688DFA62}"/>
                    </a:ext>
                  </a:extLst>
                </p14:cNvPr>
                <p14:cNvContentPartPr/>
                <p14:nvPr/>
              </p14:nvContentPartPr>
              <p14:xfrm>
                <a:off x="8090040" y="5931787"/>
                <a:ext cx="34920" cy="78120"/>
              </p14:xfrm>
            </p:contentPart>
          </mc:Choice>
          <mc:Fallback>
            <p:pic>
              <p:nvPicPr>
                <p:cNvPr id="1004" name="Freihand 1003">
                  <a:extLst>
                    <a:ext uri="{FF2B5EF4-FFF2-40B4-BE49-F238E27FC236}">
                      <a16:creationId xmlns:a16="http://schemas.microsoft.com/office/drawing/2014/main" id="{46639B4A-ECC7-416B-AE96-C0F6688DFA62}"/>
                    </a:ext>
                  </a:extLst>
                </p:cNvPr>
                <p:cNvPicPr/>
                <p:nvPr/>
              </p:nvPicPr>
              <p:blipFill>
                <a:blip r:embed="rId456"/>
                <a:stretch>
                  <a:fillRect/>
                </a:stretch>
              </p:blipFill>
              <p:spPr>
                <a:xfrm>
                  <a:off x="8085720" y="5927467"/>
                  <a:ext cx="4356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1006" name="Freihand 1005">
                  <a:extLst>
                    <a:ext uri="{FF2B5EF4-FFF2-40B4-BE49-F238E27FC236}">
                      <a16:creationId xmlns:a16="http://schemas.microsoft.com/office/drawing/2014/main" id="{02C4E89F-015F-4F1A-9A09-89526059EB35}"/>
                    </a:ext>
                  </a:extLst>
                </p14:cNvPr>
                <p14:cNvContentPartPr/>
                <p14:nvPr/>
              </p14:nvContentPartPr>
              <p14:xfrm>
                <a:off x="8167440" y="5906227"/>
                <a:ext cx="157680" cy="78480"/>
              </p14:xfrm>
            </p:contentPart>
          </mc:Choice>
          <mc:Fallback>
            <p:pic>
              <p:nvPicPr>
                <p:cNvPr id="1006" name="Freihand 1005">
                  <a:extLst>
                    <a:ext uri="{FF2B5EF4-FFF2-40B4-BE49-F238E27FC236}">
                      <a16:creationId xmlns:a16="http://schemas.microsoft.com/office/drawing/2014/main" id="{02C4E89F-015F-4F1A-9A09-89526059EB35}"/>
                    </a:ext>
                  </a:extLst>
                </p:cNvPr>
                <p:cNvPicPr/>
                <p:nvPr/>
              </p:nvPicPr>
              <p:blipFill>
                <a:blip r:embed="rId458"/>
                <a:stretch>
                  <a:fillRect/>
                </a:stretch>
              </p:blipFill>
              <p:spPr>
                <a:xfrm>
                  <a:off x="8163120" y="5901907"/>
                  <a:ext cx="16632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1007" name="Freihand 1006">
                  <a:extLst>
                    <a:ext uri="{FF2B5EF4-FFF2-40B4-BE49-F238E27FC236}">
                      <a16:creationId xmlns:a16="http://schemas.microsoft.com/office/drawing/2014/main" id="{4966B050-EE78-48F6-9037-80ECF2DE1926}"/>
                    </a:ext>
                  </a:extLst>
                </p14:cNvPr>
                <p14:cNvContentPartPr/>
                <p14:nvPr/>
              </p14:nvContentPartPr>
              <p14:xfrm>
                <a:off x="8278320" y="5822347"/>
                <a:ext cx="360" cy="360"/>
              </p14:xfrm>
            </p:contentPart>
          </mc:Choice>
          <mc:Fallback>
            <p:pic>
              <p:nvPicPr>
                <p:cNvPr id="1007" name="Freihand 1006">
                  <a:extLst>
                    <a:ext uri="{FF2B5EF4-FFF2-40B4-BE49-F238E27FC236}">
                      <a16:creationId xmlns:a16="http://schemas.microsoft.com/office/drawing/2014/main" id="{4966B050-EE78-48F6-9037-80ECF2DE1926}"/>
                    </a:ext>
                  </a:extLst>
                </p:cNvPr>
                <p:cNvPicPr/>
                <p:nvPr/>
              </p:nvPicPr>
              <p:blipFill>
                <a:blip r:embed="rId444"/>
                <a:stretch>
                  <a:fillRect/>
                </a:stretch>
              </p:blipFill>
              <p:spPr>
                <a:xfrm>
                  <a:off x="8274000" y="58180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1008" name="Freihand 1007">
                  <a:extLst>
                    <a:ext uri="{FF2B5EF4-FFF2-40B4-BE49-F238E27FC236}">
                      <a16:creationId xmlns:a16="http://schemas.microsoft.com/office/drawing/2014/main" id="{A4C53810-0142-4427-8CFD-4153AB604BB7}"/>
                    </a:ext>
                  </a:extLst>
                </p14:cNvPr>
                <p14:cNvContentPartPr/>
                <p14:nvPr/>
              </p14:nvContentPartPr>
              <p14:xfrm>
                <a:off x="8369040" y="5869507"/>
                <a:ext cx="39960" cy="86040"/>
              </p14:xfrm>
            </p:contentPart>
          </mc:Choice>
          <mc:Fallback>
            <p:pic>
              <p:nvPicPr>
                <p:cNvPr id="1008" name="Freihand 1007">
                  <a:extLst>
                    <a:ext uri="{FF2B5EF4-FFF2-40B4-BE49-F238E27FC236}">
                      <a16:creationId xmlns:a16="http://schemas.microsoft.com/office/drawing/2014/main" id="{A4C53810-0142-4427-8CFD-4153AB604BB7}"/>
                    </a:ext>
                  </a:extLst>
                </p:cNvPr>
                <p:cNvPicPr/>
                <p:nvPr/>
              </p:nvPicPr>
              <p:blipFill>
                <a:blip r:embed="rId461"/>
                <a:stretch>
                  <a:fillRect/>
                </a:stretch>
              </p:blipFill>
              <p:spPr>
                <a:xfrm>
                  <a:off x="8364720" y="5865187"/>
                  <a:ext cx="486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1009" name="Freihand 1008">
                  <a:extLst>
                    <a:ext uri="{FF2B5EF4-FFF2-40B4-BE49-F238E27FC236}">
                      <a16:creationId xmlns:a16="http://schemas.microsoft.com/office/drawing/2014/main" id="{07A613BB-5E44-4829-896F-A3AB5F9D4EE3}"/>
                    </a:ext>
                  </a:extLst>
                </p14:cNvPr>
                <p14:cNvContentPartPr/>
                <p14:nvPr/>
              </p14:nvContentPartPr>
              <p14:xfrm>
                <a:off x="8430600" y="5846467"/>
                <a:ext cx="176400" cy="86040"/>
              </p14:xfrm>
            </p:contentPart>
          </mc:Choice>
          <mc:Fallback>
            <p:pic>
              <p:nvPicPr>
                <p:cNvPr id="1009" name="Freihand 1008">
                  <a:extLst>
                    <a:ext uri="{FF2B5EF4-FFF2-40B4-BE49-F238E27FC236}">
                      <a16:creationId xmlns:a16="http://schemas.microsoft.com/office/drawing/2014/main" id="{07A613BB-5E44-4829-896F-A3AB5F9D4EE3}"/>
                    </a:ext>
                  </a:extLst>
                </p:cNvPr>
                <p:cNvPicPr/>
                <p:nvPr/>
              </p:nvPicPr>
              <p:blipFill>
                <a:blip r:embed="rId463"/>
                <a:stretch>
                  <a:fillRect/>
                </a:stretch>
              </p:blipFill>
              <p:spPr>
                <a:xfrm>
                  <a:off x="8426280" y="5842147"/>
                  <a:ext cx="1850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1010" name="Freihand 1009">
                  <a:extLst>
                    <a:ext uri="{FF2B5EF4-FFF2-40B4-BE49-F238E27FC236}">
                      <a16:creationId xmlns:a16="http://schemas.microsoft.com/office/drawing/2014/main" id="{A229F0AD-69A0-40CD-89E3-7388D4070DA6}"/>
                    </a:ext>
                  </a:extLst>
                </p14:cNvPr>
                <p14:cNvContentPartPr/>
                <p14:nvPr/>
              </p14:nvContentPartPr>
              <p14:xfrm>
                <a:off x="8455800" y="5705707"/>
                <a:ext cx="53640" cy="32040"/>
              </p14:xfrm>
            </p:contentPart>
          </mc:Choice>
          <mc:Fallback>
            <p:pic>
              <p:nvPicPr>
                <p:cNvPr id="1010" name="Freihand 1009">
                  <a:extLst>
                    <a:ext uri="{FF2B5EF4-FFF2-40B4-BE49-F238E27FC236}">
                      <a16:creationId xmlns:a16="http://schemas.microsoft.com/office/drawing/2014/main" id="{A229F0AD-69A0-40CD-89E3-7388D4070DA6}"/>
                    </a:ext>
                  </a:extLst>
                </p:cNvPr>
                <p:cNvPicPr/>
                <p:nvPr/>
              </p:nvPicPr>
              <p:blipFill>
                <a:blip r:embed="rId465"/>
                <a:stretch>
                  <a:fillRect/>
                </a:stretch>
              </p:blipFill>
              <p:spPr>
                <a:xfrm>
                  <a:off x="8451480" y="5701387"/>
                  <a:ext cx="6228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1011" name="Freihand 1010">
                  <a:extLst>
                    <a:ext uri="{FF2B5EF4-FFF2-40B4-BE49-F238E27FC236}">
                      <a16:creationId xmlns:a16="http://schemas.microsoft.com/office/drawing/2014/main" id="{0C45ACB8-F2D3-4589-BEC0-BFBF42C5184F}"/>
                    </a:ext>
                  </a:extLst>
                </p14:cNvPr>
                <p14:cNvContentPartPr/>
                <p14:nvPr/>
              </p14:nvContentPartPr>
              <p14:xfrm>
                <a:off x="8565960" y="5800387"/>
                <a:ext cx="115200" cy="118800"/>
              </p14:xfrm>
            </p:contentPart>
          </mc:Choice>
          <mc:Fallback>
            <p:pic>
              <p:nvPicPr>
                <p:cNvPr id="1011" name="Freihand 1010">
                  <a:extLst>
                    <a:ext uri="{FF2B5EF4-FFF2-40B4-BE49-F238E27FC236}">
                      <a16:creationId xmlns:a16="http://schemas.microsoft.com/office/drawing/2014/main" id="{0C45ACB8-F2D3-4589-BEC0-BFBF42C5184F}"/>
                    </a:ext>
                  </a:extLst>
                </p:cNvPr>
                <p:cNvPicPr/>
                <p:nvPr/>
              </p:nvPicPr>
              <p:blipFill>
                <a:blip r:embed="rId467"/>
                <a:stretch>
                  <a:fillRect/>
                </a:stretch>
              </p:blipFill>
              <p:spPr>
                <a:xfrm>
                  <a:off x="8561640" y="5796067"/>
                  <a:ext cx="12384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1012" name="Freihand 1011">
                  <a:extLst>
                    <a:ext uri="{FF2B5EF4-FFF2-40B4-BE49-F238E27FC236}">
                      <a16:creationId xmlns:a16="http://schemas.microsoft.com/office/drawing/2014/main" id="{A421B2DF-6CE6-4DBE-99E7-6C3F818C2BFE}"/>
                    </a:ext>
                  </a:extLst>
                </p14:cNvPr>
                <p14:cNvContentPartPr/>
                <p14:nvPr/>
              </p14:nvContentPartPr>
              <p14:xfrm>
                <a:off x="7731120" y="6172267"/>
                <a:ext cx="21600" cy="117720"/>
              </p14:xfrm>
            </p:contentPart>
          </mc:Choice>
          <mc:Fallback>
            <p:pic>
              <p:nvPicPr>
                <p:cNvPr id="1012" name="Freihand 1011">
                  <a:extLst>
                    <a:ext uri="{FF2B5EF4-FFF2-40B4-BE49-F238E27FC236}">
                      <a16:creationId xmlns:a16="http://schemas.microsoft.com/office/drawing/2014/main" id="{A421B2DF-6CE6-4DBE-99E7-6C3F818C2BFE}"/>
                    </a:ext>
                  </a:extLst>
                </p:cNvPr>
                <p:cNvPicPr/>
                <p:nvPr/>
              </p:nvPicPr>
              <p:blipFill>
                <a:blip r:embed="rId469"/>
                <a:stretch>
                  <a:fillRect/>
                </a:stretch>
              </p:blipFill>
              <p:spPr>
                <a:xfrm>
                  <a:off x="7726800" y="6167947"/>
                  <a:ext cx="3024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1013" name="Freihand 1012">
                  <a:extLst>
                    <a:ext uri="{FF2B5EF4-FFF2-40B4-BE49-F238E27FC236}">
                      <a16:creationId xmlns:a16="http://schemas.microsoft.com/office/drawing/2014/main" id="{AD0EC0F6-FB72-48EB-B525-E08CFA20D95B}"/>
                    </a:ext>
                  </a:extLst>
                </p14:cNvPr>
                <p14:cNvContentPartPr/>
                <p14:nvPr/>
              </p14:nvContentPartPr>
              <p14:xfrm>
                <a:off x="7718880" y="6138787"/>
                <a:ext cx="144720" cy="71640"/>
              </p14:xfrm>
            </p:contentPart>
          </mc:Choice>
          <mc:Fallback>
            <p:pic>
              <p:nvPicPr>
                <p:cNvPr id="1013" name="Freihand 1012">
                  <a:extLst>
                    <a:ext uri="{FF2B5EF4-FFF2-40B4-BE49-F238E27FC236}">
                      <a16:creationId xmlns:a16="http://schemas.microsoft.com/office/drawing/2014/main" id="{AD0EC0F6-FB72-48EB-B525-E08CFA20D95B}"/>
                    </a:ext>
                  </a:extLst>
                </p:cNvPr>
                <p:cNvPicPr/>
                <p:nvPr/>
              </p:nvPicPr>
              <p:blipFill>
                <a:blip r:embed="rId471"/>
                <a:stretch>
                  <a:fillRect/>
                </a:stretch>
              </p:blipFill>
              <p:spPr>
                <a:xfrm>
                  <a:off x="7714560" y="6134467"/>
                  <a:ext cx="15336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1014" name="Freihand 1013">
                  <a:extLst>
                    <a:ext uri="{FF2B5EF4-FFF2-40B4-BE49-F238E27FC236}">
                      <a16:creationId xmlns:a16="http://schemas.microsoft.com/office/drawing/2014/main" id="{86351E96-40A1-4FF9-80A4-FEAB16172276}"/>
                    </a:ext>
                  </a:extLst>
                </p14:cNvPr>
                <p14:cNvContentPartPr/>
                <p14:nvPr/>
              </p14:nvContentPartPr>
              <p14:xfrm>
                <a:off x="7743000" y="6224107"/>
                <a:ext cx="170280" cy="65880"/>
              </p14:xfrm>
            </p:contentPart>
          </mc:Choice>
          <mc:Fallback>
            <p:pic>
              <p:nvPicPr>
                <p:cNvPr id="1014" name="Freihand 1013">
                  <a:extLst>
                    <a:ext uri="{FF2B5EF4-FFF2-40B4-BE49-F238E27FC236}">
                      <a16:creationId xmlns:a16="http://schemas.microsoft.com/office/drawing/2014/main" id="{86351E96-40A1-4FF9-80A4-FEAB16172276}"/>
                    </a:ext>
                  </a:extLst>
                </p:cNvPr>
                <p:cNvPicPr/>
                <p:nvPr/>
              </p:nvPicPr>
              <p:blipFill>
                <a:blip r:embed="rId473"/>
                <a:stretch>
                  <a:fillRect/>
                </a:stretch>
              </p:blipFill>
              <p:spPr>
                <a:xfrm>
                  <a:off x="7738680" y="6219787"/>
                  <a:ext cx="17892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1015" name="Freihand 1014">
                  <a:extLst>
                    <a:ext uri="{FF2B5EF4-FFF2-40B4-BE49-F238E27FC236}">
                      <a16:creationId xmlns:a16="http://schemas.microsoft.com/office/drawing/2014/main" id="{F99566EB-1485-4F2F-BBCE-E74455421EE3}"/>
                    </a:ext>
                  </a:extLst>
                </p14:cNvPr>
                <p14:cNvContentPartPr/>
                <p14:nvPr/>
              </p14:nvContentPartPr>
              <p14:xfrm>
                <a:off x="7963680" y="6157867"/>
                <a:ext cx="114840" cy="178560"/>
              </p14:xfrm>
            </p:contentPart>
          </mc:Choice>
          <mc:Fallback>
            <p:pic>
              <p:nvPicPr>
                <p:cNvPr id="1015" name="Freihand 1014">
                  <a:extLst>
                    <a:ext uri="{FF2B5EF4-FFF2-40B4-BE49-F238E27FC236}">
                      <a16:creationId xmlns:a16="http://schemas.microsoft.com/office/drawing/2014/main" id="{F99566EB-1485-4F2F-BBCE-E74455421EE3}"/>
                    </a:ext>
                  </a:extLst>
                </p:cNvPr>
                <p:cNvPicPr/>
                <p:nvPr/>
              </p:nvPicPr>
              <p:blipFill>
                <a:blip r:embed="rId475"/>
                <a:stretch>
                  <a:fillRect/>
                </a:stretch>
              </p:blipFill>
              <p:spPr>
                <a:xfrm>
                  <a:off x="7959360" y="6153547"/>
                  <a:ext cx="12348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1016" name="Freihand 1015">
                  <a:extLst>
                    <a:ext uri="{FF2B5EF4-FFF2-40B4-BE49-F238E27FC236}">
                      <a16:creationId xmlns:a16="http://schemas.microsoft.com/office/drawing/2014/main" id="{F1B2CFDD-2FE3-4C94-AB68-A6562FBDD70B}"/>
                    </a:ext>
                  </a:extLst>
                </p14:cNvPr>
                <p14:cNvContentPartPr/>
                <p14:nvPr/>
              </p14:nvContentPartPr>
              <p14:xfrm>
                <a:off x="8054040" y="6122587"/>
                <a:ext cx="117720" cy="65520"/>
              </p14:xfrm>
            </p:contentPart>
          </mc:Choice>
          <mc:Fallback>
            <p:pic>
              <p:nvPicPr>
                <p:cNvPr id="1016" name="Freihand 1015">
                  <a:extLst>
                    <a:ext uri="{FF2B5EF4-FFF2-40B4-BE49-F238E27FC236}">
                      <a16:creationId xmlns:a16="http://schemas.microsoft.com/office/drawing/2014/main" id="{F1B2CFDD-2FE3-4C94-AB68-A6562FBDD70B}"/>
                    </a:ext>
                  </a:extLst>
                </p:cNvPr>
                <p:cNvPicPr/>
                <p:nvPr/>
              </p:nvPicPr>
              <p:blipFill>
                <a:blip r:embed="rId477"/>
                <a:stretch>
                  <a:fillRect/>
                </a:stretch>
              </p:blipFill>
              <p:spPr>
                <a:xfrm>
                  <a:off x="8049720" y="6118267"/>
                  <a:ext cx="12636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1017" name="Freihand 1016">
                  <a:extLst>
                    <a:ext uri="{FF2B5EF4-FFF2-40B4-BE49-F238E27FC236}">
                      <a16:creationId xmlns:a16="http://schemas.microsoft.com/office/drawing/2014/main" id="{166F3CC2-EA0A-413B-B6E0-92EB7539EEDB}"/>
                    </a:ext>
                  </a:extLst>
                </p14:cNvPr>
                <p14:cNvContentPartPr/>
                <p14:nvPr/>
              </p14:nvContentPartPr>
              <p14:xfrm>
                <a:off x="8157360" y="6084427"/>
                <a:ext cx="159120" cy="190800"/>
              </p14:xfrm>
            </p:contentPart>
          </mc:Choice>
          <mc:Fallback>
            <p:pic>
              <p:nvPicPr>
                <p:cNvPr id="1017" name="Freihand 1016">
                  <a:extLst>
                    <a:ext uri="{FF2B5EF4-FFF2-40B4-BE49-F238E27FC236}">
                      <a16:creationId xmlns:a16="http://schemas.microsoft.com/office/drawing/2014/main" id="{166F3CC2-EA0A-413B-B6E0-92EB7539EEDB}"/>
                    </a:ext>
                  </a:extLst>
                </p:cNvPr>
                <p:cNvPicPr/>
                <p:nvPr/>
              </p:nvPicPr>
              <p:blipFill>
                <a:blip r:embed="rId479"/>
                <a:stretch>
                  <a:fillRect/>
                </a:stretch>
              </p:blipFill>
              <p:spPr>
                <a:xfrm>
                  <a:off x="8153040" y="6080107"/>
                  <a:ext cx="16776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1018" name="Freihand 1017">
                  <a:extLst>
                    <a:ext uri="{FF2B5EF4-FFF2-40B4-BE49-F238E27FC236}">
                      <a16:creationId xmlns:a16="http://schemas.microsoft.com/office/drawing/2014/main" id="{4E45EE35-FDF8-49A4-8059-FFA5948A20D1}"/>
                    </a:ext>
                  </a:extLst>
                </p14:cNvPr>
                <p14:cNvContentPartPr/>
                <p14:nvPr/>
              </p14:nvContentPartPr>
              <p14:xfrm>
                <a:off x="8317560" y="6019627"/>
                <a:ext cx="72000" cy="128520"/>
              </p14:xfrm>
            </p:contentPart>
          </mc:Choice>
          <mc:Fallback>
            <p:pic>
              <p:nvPicPr>
                <p:cNvPr id="1018" name="Freihand 1017">
                  <a:extLst>
                    <a:ext uri="{FF2B5EF4-FFF2-40B4-BE49-F238E27FC236}">
                      <a16:creationId xmlns:a16="http://schemas.microsoft.com/office/drawing/2014/main" id="{4E45EE35-FDF8-49A4-8059-FFA5948A20D1}"/>
                    </a:ext>
                  </a:extLst>
                </p:cNvPr>
                <p:cNvPicPr/>
                <p:nvPr/>
              </p:nvPicPr>
              <p:blipFill>
                <a:blip r:embed="rId481"/>
                <a:stretch>
                  <a:fillRect/>
                </a:stretch>
              </p:blipFill>
              <p:spPr>
                <a:xfrm>
                  <a:off x="8313240" y="6015307"/>
                  <a:ext cx="806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1019" name="Freihand 1018">
                  <a:extLst>
                    <a:ext uri="{FF2B5EF4-FFF2-40B4-BE49-F238E27FC236}">
                      <a16:creationId xmlns:a16="http://schemas.microsoft.com/office/drawing/2014/main" id="{F485816F-F816-4DA9-91D6-38A26C7E81B3}"/>
                    </a:ext>
                  </a:extLst>
                </p14:cNvPr>
                <p14:cNvContentPartPr/>
                <p14:nvPr/>
              </p14:nvContentPartPr>
              <p14:xfrm>
                <a:off x="8416920" y="6052027"/>
                <a:ext cx="135360" cy="60840"/>
              </p14:xfrm>
            </p:contentPart>
          </mc:Choice>
          <mc:Fallback>
            <p:pic>
              <p:nvPicPr>
                <p:cNvPr id="1019" name="Freihand 1018">
                  <a:extLst>
                    <a:ext uri="{FF2B5EF4-FFF2-40B4-BE49-F238E27FC236}">
                      <a16:creationId xmlns:a16="http://schemas.microsoft.com/office/drawing/2014/main" id="{F485816F-F816-4DA9-91D6-38A26C7E81B3}"/>
                    </a:ext>
                  </a:extLst>
                </p:cNvPr>
                <p:cNvPicPr/>
                <p:nvPr/>
              </p:nvPicPr>
              <p:blipFill>
                <a:blip r:embed="rId483"/>
                <a:stretch>
                  <a:fillRect/>
                </a:stretch>
              </p:blipFill>
              <p:spPr>
                <a:xfrm>
                  <a:off x="8412600" y="6047707"/>
                  <a:ext cx="14400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1021" name="Freihand 1020">
                  <a:extLst>
                    <a:ext uri="{FF2B5EF4-FFF2-40B4-BE49-F238E27FC236}">
                      <a16:creationId xmlns:a16="http://schemas.microsoft.com/office/drawing/2014/main" id="{780F33FC-054C-476F-8FBB-469EED50D3E0}"/>
                    </a:ext>
                  </a:extLst>
                </p14:cNvPr>
                <p14:cNvContentPartPr/>
                <p14:nvPr/>
              </p14:nvContentPartPr>
              <p14:xfrm>
                <a:off x="7536720" y="6405547"/>
                <a:ext cx="240480" cy="104760"/>
              </p14:xfrm>
            </p:contentPart>
          </mc:Choice>
          <mc:Fallback>
            <p:pic>
              <p:nvPicPr>
                <p:cNvPr id="1021" name="Freihand 1020">
                  <a:extLst>
                    <a:ext uri="{FF2B5EF4-FFF2-40B4-BE49-F238E27FC236}">
                      <a16:creationId xmlns:a16="http://schemas.microsoft.com/office/drawing/2014/main" id="{780F33FC-054C-476F-8FBB-469EED50D3E0}"/>
                    </a:ext>
                  </a:extLst>
                </p:cNvPr>
                <p:cNvPicPr/>
                <p:nvPr/>
              </p:nvPicPr>
              <p:blipFill>
                <a:blip r:embed="rId485"/>
                <a:stretch>
                  <a:fillRect/>
                </a:stretch>
              </p:blipFill>
              <p:spPr>
                <a:xfrm>
                  <a:off x="7532400" y="6401227"/>
                  <a:ext cx="24912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1022" name="Freihand 1021">
                  <a:extLst>
                    <a:ext uri="{FF2B5EF4-FFF2-40B4-BE49-F238E27FC236}">
                      <a16:creationId xmlns:a16="http://schemas.microsoft.com/office/drawing/2014/main" id="{B6443867-F718-4A33-BCC5-71CF5F0E2C9C}"/>
                    </a:ext>
                  </a:extLst>
                </p14:cNvPr>
                <p14:cNvContentPartPr/>
                <p14:nvPr/>
              </p14:nvContentPartPr>
              <p14:xfrm>
                <a:off x="7684320" y="6334267"/>
                <a:ext cx="22320" cy="11880"/>
              </p14:xfrm>
            </p:contentPart>
          </mc:Choice>
          <mc:Fallback>
            <p:pic>
              <p:nvPicPr>
                <p:cNvPr id="1022" name="Freihand 1021">
                  <a:extLst>
                    <a:ext uri="{FF2B5EF4-FFF2-40B4-BE49-F238E27FC236}">
                      <a16:creationId xmlns:a16="http://schemas.microsoft.com/office/drawing/2014/main" id="{B6443867-F718-4A33-BCC5-71CF5F0E2C9C}"/>
                    </a:ext>
                  </a:extLst>
                </p:cNvPr>
                <p:cNvPicPr/>
                <p:nvPr/>
              </p:nvPicPr>
              <p:blipFill>
                <a:blip r:embed="rId487"/>
                <a:stretch>
                  <a:fillRect/>
                </a:stretch>
              </p:blipFill>
              <p:spPr>
                <a:xfrm>
                  <a:off x="7680000" y="6329947"/>
                  <a:ext cx="309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1024" name="Freihand 1023">
                  <a:extLst>
                    <a:ext uri="{FF2B5EF4-FFF2-40B4-BE49-F238E27FC236}">
                      <a16:creationId xmlns:a16="http://schemas.microsoft.com/office/drawing/2014/main" id="{ABA4A371-AA8F-45E4-B427-9F259A22AEFC}"/>
                    </a:ext>
                  </a:extLst>
                </p14:cNvPr>
                <p14:cNvContentPartPr/>
                <p14:nvPr/>
              </p14:nvContentPartPr>
              <p14:xfrm>
                <a:off x="7887360" y="6351187"/>
                <a:ext cx="11880" cy="105840"/>
              </p14:xfrm>
            </p:contentPart>
          </mc:Choice>
          <mc:Fallback>
            <p:pic>
              <p:nvPicPr>
                <p:cNvPr id="1024" name="Freihand 1023">
                  <a:extLst>
                    <a:ext uri="{FF2B5EF4-FFF2-40B4-BE49-F238E27FC236}">
                      <a16:creationId xmlns:a16="http://schemas.microsoft.com/office/drawing/2014/main" id="{ABA4A371-AA8F-45E4-B427-9F259A22AEFC}"/>
                    </a:ext>
                  </a:extLst>
                </p:cNvPr>
                <p:cNvPicPr/>
                <p:nvPr/>
              </p:nvPicPr>
              <p:blipFill>
                <a:blip r:embed="rId489"/>
                <a:stretch>
                  <a:fillRect/>
                </a:stretch>
              </p:blipFill>
              <p:spPr>
                <a:xfrm>
                  <a:off x="7883040" y="6346867"/>
                  <a:ext cx="205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1025" name="Freihand 1024">
                  <a:extLst>
                    <a:ext uri="{FF2B5EF4-FFF2-40B4-BE49-F238E27FC236}">
                      <a16:creationId xmlns:a16="http://schemas.microsoft.com/office/drawing/2014/main" id="{D8F05C81-04F8-479C-8D15-CFD5D25EB24C}"/>
                    </a:ext>
                  </a:extLst>
                </p14:cNvPr>
                <p14:cNvContentPartPr/>
                <p14:nvPr/>
              </p14:nvContentPartPr>
              <p14:xfrm>
                <a:off x="7829760" y="6308707"/>
                <a:ext cx="102960" cy="82440"/>
              </p14:xfrm>
            </p:contentPart>
          </mc:Choice>
          <mc:Fallback>
            <p:pic>
              <p:nvPicPr>
                <p:cNvPr id="1025" name="Freihand 1024">
                  <a:extLst>
                    <a:ext uri="{FF2B5EF4-FFF2-40B4-BE49-F238E27FC236}">
                      <a16:creationId xmlns:a16="http://schemas.microsoft.com/office/drawing/2014/main" id="{D8F05C81-04F8-479C-8D15-CFD5D25EB24C}"/>
                    </a:ext>
                  </a:extLst>
                </p:cNvPr>
                <p:cNvPicPr/>
                <p:nvPr/>
              </p:nvPicPr>
              <p:blipFill>
                <a:blip r:embed="rId491"/>
                <a:stretch>
                  <a:fillRect/>
                </a:stretch>
              </p:blipFill>
              <p:spPr>
                <a:xfrm>
                  <a:off x="7825440" y="6304387"/>
                  <a:ext cx="11160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1026" name="Freihand 1025">
                  <a:extLst>
                    <a:ext uri="{FF2B5EF4-FFF2-40B4-BE49-F238E27FC236}">
                      <a16:creationId xmlns:a16="http://schemas.microsoft.com/office/drawing/2014/main" id="{8B6D8D55-D8F8-49D5-964C-737821DF1A06}"/>
                    </a:ext>
                  </a:extLst>
                </p14:cNvPr>
                <p14:cNvContentPartPr/>
                <p14:nvPr/>
              </p14:nvContentPartPr>
              <p14:xfrm>
                <a:off x="7946400" y="6357667"/>
                <a:ext cx="67320" cy="82080"/>
              </p14:xfrm>
            </p:contentPart>
          </mc:Choice>
          <mc:Fallback>
            <p:pic>
              <p:nvPicPr>
                <p:cNvPr id="1026" name="Freihand 1025">
                  <a:extLst>
                    <a:ext uri="{FF2B5EF4-FFF2-40B4-BE49-F238E27FC236}">
                      <a16:creationId xmlns:a16="http://schemas.microsoft.com/office/drawing/2014/main" id="{8B6D8D55-D8F8-49D5-964C-737821DF1A06}"/>
                    </a:ext>
                  </a:extLst>
                </p:cNvPr>
                <p:cNvPicPr/>
                <p:nvPr/>
              </p:nvPicPr>
              <p:blipFill>
                <a:blip r:embed="rId493"/>
                <a:stretch>
                  <a:fillRect/>
                </a:stretch>
              </p:blipFill>
              <p:spPr>
                <a:xfrm>
                  <a:off x="7942080" y="6353347"/>
                  <a:ext cx="759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1027" name="Freihand 1026">
                  <a:extLst>
                    <a:ext uri="{FF2B5EF4-FFF2-40B4-BE49-F238E27FC236}">
                      <a16:creationId xmlns:a16="http://schemas.microsoft.com/office/drawing/2014/main" id="{DA64D6BF-5D48-4381-A05D-22C549DFAC61}"/>
                    </a:ext>
                  </a:extLst>
                </p14:cNvPr>
                <p14:cNvContentPartPr/>
                <p14:nvPr/>
              </p14:nvContentPartPr>
              <p14:xfrm>
                <a:off x="8015880" y="6340747"/>
                <a:ext cx="48240" cy="73800"/>
              </p14:xfrm>
            </p:contentPart>
          </mc:Choice>
          <mc:Fallback>
            <p:pic>
              <p:nvPicPr>
                <p:cNvPr id="1027" name="Freihand 1026">
                  <a:extLst>
                    <a:ext uri="{FF2B5EF4-FFF2-40B4-BE49-F238E27FC236}">
                      <a16:creationId xmlns:a16="http://schemas.microsoft.com/office/drawing/2014/main" id="{DA64D6BF-5D48-4381-A05D-22C549DFAC61}"/>
                    </a:ext>
                  </a:extLst>
                </p:cNvPr>
                <p:cNvPicPr/>
                <p:nvPr/>
              </p:nvPicPr>
              <p:blipFill>
                <a:blip r:embed="rId495"/>
                <a:stretch>
                  <a:fillRect/>
                </a:stretch>
              </p:blipFill>
              <p:spPr>
                <a:xfrm>
                  <a:off x="8011560" y="6336427"/>
                  <a:ext cx="568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1028" name="Freihand 1027">
                  <a:extLst>
                    <a:ext uri="{FF2B5EF4-FFF2-40B4-BE49-F238E27FC236}">
                      <a16:creationId xmlns:a16="http://schemas.microsoft.com/office/drawing/2014/main" id="{B4D7886E-72DD-43BC-A4B8-2C43F672A4B6}"/>
                    </a:ext>
                  </a:extLst>
                </p14:cNvPr>
                <p14:cNvContentPartPr/>
                <p14:nvPr/>
              </p14:nvContentPartPr>
              <p14:xfrm>
                <a:off x="8099040" y="6282067"/>
                <a:ext cx="178920" cy="104760"/>
              </p14:xfrm>
            </p:contentPart>
          </mc:Choice>
          <mc:Fallback>
            <p:pic>
              <p:nvPicPr>
                <p:cNvPr id="1028" name="Freihand 1027">
                  <a:extLst>
                    <a:ext uri="{FF2B5EF4-FFF2-40B4-BE49-F238E27FC236}">
                      <a16:creationId xmlns:a16="http://schemas.microsoft.com/office/drawing/2014/main" id="{B4D7886E-72DD-43BC-A4B8-2C43F672A4B6}"/>
                    </a:ext>
                  </a:extLst>
                </p:cNvPr>
                <p:cNvPicPr/>
                <p:nvPr/>
              </p:nvPicPr>
              <p:blipFill>
                <a:blip r:embed="rId497"/>
                <a:stretch>
                  <a:fillRect/>
                </a:stretch>
              </p:blipFill>
              <p:spPr>
                <a:xfrm>
                  <a:off x="8094720" y="6277747"/>
                  <a:ext cx="18756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1029" name="Freihand 1028">
                  <a:extLst>
                    <a:ext uri="{FF2B5EF4-FFF2-40B4-BE49-F238E27FC236}">
                      <a16:creationId xmlns:a16="http://schemas.microsoft.com/office/drawing/2014/main" id="{7BD3BFED-070F-4A59-AB75-49AE47EEAE14}"/>
                    </a:ext>
                  </a:extLst>
                </p14:cNvPr>
                <p14:cNvContentPartPr/>
                <p14:nvPr/>
              </p14:nvContentPartPr>
              <p14:xfrm>
                <a:off x="8285160" y="6216187"/>
                <a:ext cx="47520" cy="141840"/>
              </p14:xfrm>
            </p:contentPart>
          </mc:Choice>
          <mc:Fallback>
            <p:pic>
              <p:nvPicPr>
                <p:cNvPr id="1029" name="Freihand 1028">
                  <a:extLst>
                    <a:ext uri="{FF2B5EF4-FFF2-40B4-BE49-F238E27FC236}">
                      <a16:creationId xmlns:a16="http://schemas.microsoft.com/office/drawing/2014/main" id="{7BD3BFED-070F-4A59-AB75-49AE47EEAE14}"/>
                    </a:ext>
                  </a:extLst>
                </p:cNvPr>
                <p:cNvPicPr/>
                <p:nvPr/>
              </p:nvPicPr>
              <p:blipFill>
                <a:blip r:embed="rId499"/>
                <a:stretch>
                  <a:fillRect/>
                </a:stretch>
              </p:blipFill>
              <p:spPr>
                <a:xfrm>
                  <a:off x="8280840" y="6211867"/>
                  <a:ext cx="561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1030" name="Freihand 1029">
                  <a:extLst>
                    <a:ext uri="{FF2B5EF4-FFF2-40B4-BE49-F238E27FC236}">
                      <a16:creationId xmlns:a16="http://schemas.microsoft.com/office/drawing/2014/main" id="{64A09FC1-42D5-49DB-BE00-7FCF9A56AF41}"/>
                    </a:ext>
                  </a:extLst>
                </p14:cNvPr>
                <p14:cNvContentPartPr/>
                <p14:nvPr/>
              </p14:nvContentPartPr>
              <p14:xfrm>
                <a:off x="8359320" y="6214027"/>
                <a:ext cx="70200" cy="127440"/>
              </p14:xfrm>
            </p:contentPart>
          </mc:Choice>
          <mc:Fallback>
            <p:pic>
              <p:nvPicPr>
                <p:cNvPr id="1030" name="Freihand 1029">
                  <a:extLst>
                    <a:ext uri="{FF2B5EF4-FFF2-40B4-BE49-F238E27FC236}">
                      <a16:creationId xmlns:a16="http://schemas.microsoft.com/office/drawing/2014/main" id="{64A09FC1-42D5-49DB-BE00-7FCF9A56AF41}"/>
                    </a:ext>
                  </a:extLst>
                </p:cNvPr>
                <p:cNvPicPr/>
                <p:nvPr/>
              </p:nvPicPr>
              <p:blipFill>
                <a:blip r:embed="rId501"/>
                <a:stretch>
                  <a:fillRect/>
                </a:stretch>
              </p:blipFill>
              <p:spPr>
                <a:xfrm>
                  <a:off x="8355000" y="6209707"/>
                  <a:ext cx="7884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1031" name="Freihand 1030">
                  <a:extLst>
                    <a:ext uri="{FF2B5EF4-FFF2-40B4-BE49-F238E27FC236}">
                      <a16:creationId xmlns:a16="http://schemas.microsoft.com/office/drawing/2014/main" id="{8740FE9F-20EB-495C-A5C3-45174CA021D5}"/>
                    </a:ext>
                  </a:extLst>
                </p14:cNvPr>
                <p14:cNvContentPartPr/>
                <p14:nvPr/>
              </p14:nvContentPartPr>
              <p14:xfrm>
                <a:off x="8415840" y="6192787"/>
                <a:ext cx="20160" cy="61920"/>
              </p14:xfrm>
            </p:contentPart>
          </mc:Choice>
          <mc:Fallback>
            <p:pic>
              <p:nvPicPr>
                <p:cNvPr id="1031" name="Freihand 1030">
                  <a:extLst>
                    <a:ext uri="{FF2B5EF4-FFF2-40B4-BE49-F238E27FC236}">
                      <a16:creationId xmlns:a16="http://schemas.microsoft.com/office/drawing/2014/main" id="{8740FE9F-20EB-495C-A5C3-45174CA021D5}"/>
                    </a:ext>
                  </a:extLst>
                </p:cNvPr>
                <p:cNvPicPr/>
                <p:nvPr/>
              </p:nvPicPr>
              <p:blipFill>
                <a:blip r:embed="rId503"/>
                <a:stretch>
                  <a:fillRect/>
                </a:stretch>
              </p:blipFill>
              <p:spPr>
                <a:xfrm>
                  <a:off x="8411520" y="6188467"/>
                  <a:ext cx="2880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1032" name="Freihand 1031">
                  <a:extLst>
                    <a:ext uri="{FF2B5EF4-FFF2-40B4-BE49-F238E27FC236}">
                      <a16:creationId xmlns:a16="http://schemas.microsoft.com/office/drawing/2014/main" id="{7C10F237-CD35-405A-AC7E-D68625BEBA27}"/>
                    </a:ext>
                  </a:extLst>
                </p14:cNvPr>
                <p14:cNvContentPartPr/>
                <p14:nvPr/>
              </p14:nvContentPartPr>
              <p14:xfrm>
                <a:off x="8469480" y="6250027"/>
                <a:ext cx="56160" cy="38880"/>
              </p14:xfrm>
            </p:contentPart>
          </mc:Choice>
          <mc:Fallback>
            <p:pic>
              <p:nvPicPr>
                <p:cNvPr id="1032" name="Freihand 1031">
                  <a:extLst>
                    <a:ext uri="{FF2B5EF4-FFF2-40B4-BE49-F238E27FC236}">
                      <a16:creationId xmlns:a16="http://schemas.microsoft.com/office/drawing/2014/main" id="{7C10F237-CD35-405A-AC7E-D68625BEBA27}"/>
                    </a:ext>
                  </a:extLst>
                </p:cNvPr>
                <p:cNvPicPr/>
                <p:nvPr/>
              </p:nvPicPr>
              <p:blipFill>
                <a:blip r:embed="rId505"/>
                <a:stretch>
                  <a:fillRect/>
                </a:stretch>
              </p:blipFill>
              <p:spPr>
                <a:xfrm>
                  <a:off x="8465160" y="6245707"/>
                  <a:ext cx="6480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506">
              <p14:nvContentPartPr>
                <p14:cNvPr id="1033" name="Freihand 1032">
                  <a:extLst>
                    <a:ext uri="{FF2B5EF4-FFF2-40B4-BE49-F238E27FC236}">
                      <a16:creationId xmlns:a16="http://schemas.microsoft.com/office/drawing/2014/main" id="{579DBE9D-BADE-4734-95B7-E4D9A6C2C5F4}"/>
                    </a:ext>
                  </a:extLst>
                </p14:cNvPr>
                <p14:cNvContentPartPr/>
                <p14:nvPr/>
              </p14:nvContentPartPr>
              <p14:xfrm>
                <a:off x="8520960" y="6204667"/>
                <a:ext cx="128880" cy="90000"/>
              </p14:xfrm>
            </p:contentPart>
          </mc:Choice>
          <mc:Fallback>
            <p:pic>
              <p:nvPicPr>
                <p:cNvPr id="1033" name="Freihand 1032">
                  <a:extLst>
                    <a:ext uri="{FF2B5EF4-FFF2-40B4-BE49-F238E27FC236}">
                      <a16:creationId xmlns:a16="http://schemas.microsoft.com/office/drawing/2014/main" id="{579DBE9D-BADE-4734-95B7-E4D9A6C2C5F4}"/>
                    </a:ext>
                  </a:extLst>
                </p:cNvPr>
                <p:cNvPicPr/>
                <p:nvPr/>
              </p:nvPicPr>
              <p:blipFill>
                <a:blip r:embed="rId507"/>
                <a:stretch>
                  <a:fillRect/>
                </a:stretch>
              </p:blipFill>
              <p:spPr>
                <a:xfrm>
                  <a:off x="8516640" y="6200347"/>
                  <a:ext cx="1375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1034" name="Freihand 1033">
                  <a:extLst>
                    <a:ext uri="{FF2B5EF4-FFF2-40B4-BE49-F238E27FC236}">
                      <a16:creationId xmlns:a16="http://schemas.microsoft.com/office/drawing/2014/main" id="{010B6959-E6E5-4664-BD5D-E36F78E4A8C5}"/>
                    </a:ext>
                  </a:extLst>
                </p14:cNvPr>
                <p14:cNvContentPartPr/>
                <p14:nvPr/>
              </p14:nvContentPartPr>
              <p14:xfrm>
                <a:off x="7589280" y="6604267"/>
                <a:ext cx="138960" cy="69480"/>
              </p14:xfrm>
            </p:contentPart>
          </mc:Choice>
          <mc:Fallback>
            <p:pic>
              <p:nvPicPr>
                <p:cNvPr id="1034" name="Freihand 1033">
                  <a:extLst>
                    <a:ext uri="{FF2B5EF4-FFF2-40B4-BE49-F238E27FC236}">
                      <a16:creationId xmlns:a16="http://schemas.microsoft.com/office/drawing/2014/main" id="{010B6959-E6E5-4664-BD5D-E36F78E4A8C5}"/>
                    </a:ext>
                  </a:extLst>
                </p:cNvPr>
                <p:cNvPicPr/>
                <p:nvPr/>
              </p:nvPicPr>
              <p:blipFill>
                <a:blip r:embed="rId509"/>
                <a:stretch>
                  <a:fillRect/>
                </a:stretch>
              </p:blipFill>
              <p:spPr>
                <a:xfrm>
                  <a:off x="7584960" y="6599947"/>
                  <a:ext cx="1476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1035" name="Freihand 1034">
                  <a:extLst>
                    <a:ext uri="{FF2B5EF4-FFF2-40B4-BE49-F238E27FC236}">
                      <a16:creationId xmlns:a16="http://schemas.microsoft.com/office/drawing/2014/main" id="{5814C527-8F02-4962-8CEF-DB6A5EB4A45B}"/>
                    </a:ext>
                  </a:extLst>
                </p14:cNvPr>
                <p14:cNvContentPartPr/>
                <p14:nvPr/>
              </p14:nvContentPartPr>
              <p14:xfrm>
                <a:off x="7752720" y="6574027"/>
                <a:ext cx="78120" cy="60480"/>
              </p14:xfrm>
            </p:contentPart>
          </mc:Choice>
          <mc:Fallback>
            <p:pic>
              <p:nvPicPr>
                <p:cNvPr id="1035" name="Freihand 1034">
                  <a:extLst>
                    <a:ext uri="{FF2B5EF4-FFF2-40B4-BE49-F238E27FC236}">
                      <a16:creationId xmlns:a16="http://schemas.microsoft.com/office/drawing/2014/main" id="{5814C527-8F02-4962-8CEF-DB6A5EB4A45B}"/>
                    </a:ext>
                  </a:extLst>
                </p:cNvPr>
                <p:cNvPicPr/>
                <p:nvPr/>
              </p:nvPicPr>
              <p:blipFill>
                <a:blip r:embed="rId511"/>
                <a:stretch>
                  <a:fillRect/>
                </a:stretch>
              </p:blipFill>
              <p:spPr>
                <a:xfrm>
                  <a:off x="7748400" y="6569707"/>
                  <a:ext cx="867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1036" name="Freihand 1035">
                  <a:extLst>
                    <a:ext uri="{FF2B5EF4-FFF2-40B4-BE49-F238E27FC236}">
                      <a16:creationId xmlns:a16="http://schemas.microsoft.com/office/drawing/2014/main" id="{FB6C39B8-2E44-47ED-8253-F5F1531B808E}"/>
                    </a:ext>
                  </a:extLst>
                </p14:cNvPr>
                <p14:cNvContentPartPr/>
                <p14:nvPr/>
              </p14:nvContentPartPr>
              <p14:xfrm>
                <a:off x="7834080" y="6506707"/>
                <a:ext cx="175680" cy="212040"/>
              </p14:xfrm>
            </p:contentPart>
          </mc:Choice>
          <mc:Fallback>
            <p:pic>
              <p:nvPicPr>
                <p:cNvPr id="1036" name="Freihand 1035">
                  <a:extLst>
                    <a:ext uri="{FF2B5EF4-FFF2-40B4-BE49-F238E27FC236}">
                      <a16:creationId xmlns:a16="http://schemas.microsoft.com/office/drawing/2014/main" id="{FB6C39B8-2E44-47ED-8253-F5F1531B808E}"/>
                    </a:ext>
                  </a:extLst>
                </p:cNvPr>
                <p:cNvPicPr/>
                <p:nvPr/>
              </p:nvPicPr>
              <p:blipFill>
                <a:blip r:embed="rId513"/>
                <a:stretch>
                  <a:fillRect/>
                </a:stretch>
              </p:blipFill>
              <p:spPr>
                <a:xfrm>
                  <a:off x="7829760" y="6502387"/>
                  <a:ext cx="18432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1037" name="Freihand 1036">
                  <a:extLst>
                    <a:ext uri="{FF2B5EF4-FFF2-40B4-BE49-F238E27FC236}">
                      <a16:creationId xmlns:a16="http://schemas.microsoft.com/office/drawing/2014/main" id="{F274F17B-D128-44E0-B98C-23F4D958D9B7}"/>
                    </a:ext>
                  </a:extLst>
                </p14:cNvPr>
                <p14:cNvContentPartPr/>
                <p14:nvPr/>
              </p14:nvContentPartPr>
              <p14:xfrm>
                <a:off x="7979520" y="6476107"/>
                <a:ext cx="19080" cy="37440"/>
              </p14:xfrm>
            </p:contentPart>
          </mc:Choice>
          <mc:Fallback>
            <p:pic>
              <p:nvPicPr>
                <p:cNvPr id="1037" name="Freihand 1036">
                  <a:extLst>
                    <a:ext uri="{FF2B5EF4-FFF2-40B4-BE49-F238E27FC236}">
                      <a16:creationId xmlns:a16="http://schemas.microsoft.com/office/drawing/2014/main" id="{F274F17B-D128-44E0-B98C-23F4D958D9B7}"/>
                    </a:ext>
                  </a:extLst>
                </p:cNvPr>
                <p:cNvPicPr/>
                <p:nvPr/>
              </p:nvPicPr>
              <p:blipFill>
                <a:blip r:embed="rId515"/>
                <a:stretch>
                  <a:fillRect/>
                </a:stretch>
              </p:blipFill>
              <p:spPr>
                <a:xfrm>
                  <a:off x="7975200" y="6471787"/>
                  <a:ext cx="2772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1038" name="Freihand 1037">
                  <a:extLst>
                    <a:ext uri="{FF2B5EF4-FFF2-40B4-BE49-F238E27FC236}">
                      <a16:creationId xmlns:a16="http://schemas.microsoft.com/office/drawing/2014/main" id="{09D1527F-DB29-444D-AF2A-DAE10E6BC5BC}"/>
                    </a:ext>
                  </a:extLst>
                </p14:cNvPr>
                <p14:cNvContentPartPr/>
                <p14:nvPr/>
              </p14:nvContentPartPr>
              <p14:xfrm>
                <a:off x="8051880" y="6428227"/>
                <a:ext cx="117360" cy="140040"/>
              </p14:xfrm>
            </p:contentPart>
          </mc:Choice>
          <mc:Fallback>
            <p:pic>
              <p:nvPicPr>
                <p:cNvPr id="1038" name="Freihand 1037">
                  <a:extLst>
                    <a:ext uri="{FF2B5EF4-FFF2-40B4-BE49-F238E27FC236}">
                      <a16:creationId xmlns:a16="http://schemas.microsoft.com/office/drawing/2014/main" id="{09D1527F-DB29-444D-AF2A-DAE10E6BC5BC}"/>
                    </a:ext>
                  </a:extLst>
                </p:cNvPr>
                <p:cNvPicPr/>
                <p:nvPr/>
              </p:nvPicPr>
              <p:blipFill>
                <a:blip r:embed="rId517"/>
                <a:stretch>
                  <a:fillRect/>
                </a:stretch>
              </p:blipFill>
              <p:spPr>
                <a:xfrm>
                  <a:off x="8047560" y="6423907"/>
                  <a:ext cx="1260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1039" name="Freihand 1038">
                  <a:extLst>
                    <a:ext uri="{FF2B5EF4-FFF2-40B4-BE49-F238E27FC236}">
                      <a16:creationId xmlns:a16="http://schemas.microsoft.com/office/drawing/2014/main" id="{4BB38323-323C-4FBC-931D-906DE04F8BF2}"/>
                    </a:ext>
                  </a:extLst>
                </p14:cNvPr>
                <p14:cNvContentPartPr/>
                <p14:nvPr/>
              </p14:nvContentPartPr>
              <p14:xfrm>
                <a:off x="8187600" y="6385027"/>
                <a:ext cx="80640" cy="160560"/>
              </p14:xfrm>
            </p:contentPart>
          </mc:Choice>
          <mc:Fallback>
            <p:pic>
              <p:nvPicPr>
                <p:cNvPr id="1039" name="Freihand 1038">
                  <a:extLst>
                    <a:ext uri="{FF2B5EF4-FFF2-40B4-BE49-F238E27FC236}">
                      <a16:creationId xmlns:a16="http://schemas.microsoft.com/office/drawing/2014/main" id="{4BB38323-323C-4FBC-931D-906DE04F8BF2}"/>
                    </a:ext>
                  </a:extLst>
                </p:cNvPr>
                <p:cNvPicPr/>
                <p:nvPr/>
              </p:nvPicPr>
              <p:blipFill>
                <a:blip r:embed="rId519"/>
                <a:stretch>
                  <a:fillRect/>
                </a:stretch>
              </p:blipFill>
              <p:spPr>
                <a:xfrm>
                  <a:off x="8183280" y="6380707"/>
                  <a:ext cx="8928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1040" name="Freihand 1039">
                  <a:extLst>
                    <a:ext uri="{FF2B5EF4-FFF2-40B4-BE49-F238E27FC236}">
                      <a16:creationId xmlns:a16="http://schemas.microsoft.com/office/drawing/2014/main" id="{BC579C5F-BE67-49D8-9534-C1D89E4C0755}"/>
                    </a:ext>
                  </a:extLst>
                </p14:cNvPr>
                <p14:cNvContentPartPr/>
                <p14:nvPr/>
              </p14:nvContentPartPr>
              <p14:xfrm>
                <a:off x="8240880" y="6500227"/>
                <a:ext cx="28080" cy="29520"/>
              </p14:xfrm>
            </p:contentPart>
          </mc:Choice>
          <mc:Fallback>
            <p:pic>
              <p:nvPicPr>
                <p:cNvPr id="1040" name="Freihand 1039">
                  <a:extLst>
                    <a:ext uri="{FF2B5EF4-FFF2-40B4-BE49-F238E27FC236}">
                      <a16:creationId xmlns:a16="http://schemas.microsoft.com/office/drawing/2014/main" id="{BC579C5F-BE67-49D8-9534-C1D89E4C0755}"/>
                    </a:ext>
                  </a:extLst>
                </p:cNvPr>
                <p:cNvPicPr/>
                <p:nvPr/>
              </p:nvPicPr>
              <p:blipFill>
                <a:blip r:embed="rId521"/>
                <a:stretch>
                  <a:fillRect/>
                </a:stretch>
              </p:blipFill>
              <p:spPr>
                <a:xfrm>
                  <a:off x="8236560" y="6495907"/>
                  <a:ext cx="3672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1041" name="Freihand 1040">
                  <a:extLst>
                    <a:ext uri="{FF2B5EF4-FFF2-40B4-BE49-F238E27FC236}">
                      <a16:creationId xmlns:a16="http://schemas.microsoft.com/office/drawing/2014/main" id="{C2D4DA6F-A648-4CD7-946B-5DF0AECF22AF}"/>
                    </a:ext>
                  </a:extLst>
                </p14:cNvPr>
                <p14:cNvContentPartPr/>
                <p14:nvPr/>
              </p14:nvContentPartPr>
              <p14:xfrm>
                <a:off x="8293800" y="6420307"/>
                <a:ext cx="124560" cy="101520"/>
              </p14:xfrm>
            </p:contentPart>
          </mc:Choice>
          <mc:Fallback>
            <p:pic>
              <p:nvPicPr>
                <p:cNvPr id="1041" name="Freihand 1040">
                  <a:extLst>
                    <a:ext uri="{FF2B5EF4-FFF2-40B4-BE49-F238E27FC236}">
                      <a16:creationId xmlns:a16="http://schemas.microsoft.com/office/drawing/2014/main" id="{C2D4DA6F-A648-4CD7-946B-5DF0AECF22AF}"/>
                    </a:ext>
                  </a:extLst>
                </p:cNvPr>
                <p:cNvPicPr/>
                <p:nvPr/>
              </p:nvPicPr>
              <p:blipFill>
                <a:blip r:embed="rId523"/>
                <a:stretch>
                  <a:fillRect/>
                </a:stretch>
              </p:blipFill>
              <p:spPr>
                <a:xfrm>
                  <a:off x="8289480" y="6415987"/>
                  <a:ext cx="13320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1042" name="Freihand 1041">
                  <a:extLst>
                    <a:ext uri="{FF2B5EF4-FFF2-40B4-BE49-F238E27FC236}">
                      <a16:creationId xmlns:a16="http://schemas.microsoft.com/office/drawing/2014/main" id="{018A605C-C88B-4008-BC94-1FD521AD740B}"/>
                    </a:ext>
                  </a:extLst>
                </p14:cNvPr>
                <p14:cNvContentPartPr/>
                <p14:nvPr/>
              </p14:nvContentPartPr>
              <p14:xfrm>
                <a:off x="8406480" y="6361627"/>
                <a:ext cx="188640" cy="131760"/>
              </p14:xfrm>
            </p:contentPart>
          </mc:Choice>
          <mc:Fallback>
            <p:pic>
              <p:nvPicPr>
                <p:cNvPr id="1042" name="Freihand 1041">
                  <a:extLst>
                    <a:ext uri="{FF2B5EF4-FFF2-40B4-BE49-F238E27FC236}">
                      <a16:creationId xmlns:a16="http://schemas.microsoft.com/office/drawing/2014/main" id="{018A605C-C88B-4008-BC94-1FD521AD740B}"/>
                    </a:ext>
                  </a:extLst>
                </p:cNvPr>
                <p:cNvPicPr/>
                <p:nvPr/>
              </p:nvPicPr>
              <p:blipFill>
                <a:blip r:embed="rId525"/>
                <a:stretch>
                  <a:fillRect/>
                </a:stretch>
              </p:blipFill>
              <p:spPr>
                <a:xfrm>
                  <a:off x="8402160" y="6357307"/>
                  <a:ext cx="19728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1043" name="Freihand 1042">
                  <a:extLst>
                    <a:ext uri="{FF2B5EF4-FFF2-40B4-BE49-F238E27FC236}">
                      <a16:creationId xmlns:a16="http://schemas.microsoft.com/office/drawing/2014/main" id="{C802625A-87BD-4790-A0E8-FCD61F720644}"/>
                    </a:ext>
                  </a:extLst>
                </p14:cNvPr>
                <p14:cNvContentPartPr/>
                <p14:nvPr/>
              </p14:nvContentPartPr>
              <p14:xfrm>
                <a:off x="7740840" y="6490507"/>
                <a:ext cx="67680" cy="10440"/>
              </p14:xfrm>
            </p:contentPart>
          </mc:Choice>
          <mc:Fallback>
            <p:pic>
              <p:nvPicPr>
                <p:cNvPr id="1043" name="Freihand 1042">
                  <a:extLst>
                    <a:ext uri="{FF2B5EF4-FFF2-40B4-BE49-F238E27FC236}">
                      <a16:creationId xmlns:a16="http://schemas.microsoft.com/office/drawing/2014/main" id="{C802625A-87BD-4790-A0E8-FCD61F720644}"/>
                    </a:ext>
                  </a:extLst>
                </p:cNvPr>
                <p:cNvPicPr/>
                <p:nvPr/>
              </p:nvPicPr>
              <p:blipFill>
                <a:blip r:embed="rId527"/>
                <a:stretch>
                  <a:fillRect/>
                </a:stretch>
              </p:blipFill>
              <p:spPr>
                <a:xfrm>
                  <a:off x="7736520" y="6486187"/>
                  <a:ext cx="7632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1044" name="Freihand 1043">
                  <a:extLst>
                    <a:ext uri="{FF2B5EF4-FFF2-40B4-BE49-F238E27FC236}">
                      <a16:creationId xmlns:a16="http://schemas.microsoft.com/office/drawing/2014/main" id="{C29D6FD0-0A28-4500-B662-8694B4F29ED2}"/>
                    </a:ext>
                  </a:extLst>
                </p14:cNvPr>
                <p14:cNvContentPartPr/>
                <p14:nvPr/>
              </p14:nvContentPartPr>
              <p14:xfrm>
                <a:off x="7818600" y="6483667"/>
                <a:ext cx="16560" cy="23760"/>
              </p14:xfrm>
            </p:contentPart>
          </mc:Choice>
          <mc:Fallback>
            <p:pic>
              <p:nvPicPr>
                <p:cNvPr id="1044" name="Freihand 1043">
                  <a:extLst>
                    <a:ext uri="{FF2B5EF4-FFF2-40B4-BE49-F238E27FC236}">
                      <a16:creationId xmlns:a16="http://schemas.microsoft.com/office/drawing/2014/main" id="{C29D6FD0-0A28-4500-B662-8694B4F29ED2}"/>
                    </a:ext>
                  </a:extLst>
                </p:cNvPr>
                <p:cNvPicPr/>
                <p:nvPr/>
              </p:nvPicPr>
              <p:blipFill>
                <a:blip r:embed="rId529"/>
                <a:stretch>
                  <a:fillRect/>
                </a:stretch>
              </p:blipFill>
              <p:spPr>
                <a:xfrm>
                  <a:off x="7814280" y="6479347"/>
                  <a:ext cx="25200" cy="324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30">
            <p14:nvContentPartPr>
              <p14:cNvPr id="1067" name="Freihand 1066">
                <a:extLst>
                  <a:ext uri="{FF2B5EF4-FFF2-40B4-BE49-F238E27FC236}">
                    <a16:creationId xmlns:a16="http://schemas.microsoft.com/office/drawing/2014/main" id="{A3E4C8AD-C1F0-4D8E-8A17-548100DE444E}"/>
                  </a:ext>
                </a:extLst>
              </p14:cNvPr>
              <p14:cNvContentPartPr/>
              <p14:nvPr/>
            </p14:nvContentPartPr>
            <p14:xfrm>
              <a:off x="4443240" y="4553707"/>
              <a:ext cx="7200" cy="35640"/>
            </p14:xfrm>
          </p:contentPart>
        </mc:Choice>
        <mc:Fallback>
          <p:pic>
            <p:nvPicPr>
              <p:cNvPr id="1067" name="Freihand 1066">
                <a:extLst>
                  <a:ext uri="{FF2B5EF4-FFF2-40B4-BE49-F238E27FC236}">
                    <a16:creationId xmlns:a16="http://schemas.microsoft.com/office/drawing/2014/main" id="{A3E4C8AD-C1F0-4D8E-8A17-548100DE444E}"/>
                  </a:ext>
                </a:extLst>
              </p:cNvPr>
              <p:cNvPicPr/>
              <p:nvPr/>
            </p:nvPicPr>
            <p:blipFill>
              <a:blip r:embed="rId531"/>
              <a:stretch>
                <a:fillRect/>
              </a:stretch>
            </p:blipFill>
            <p:spPr>
              <a:xfrm>
                <a:off x="4438920" y="4549387"/>
                <a:ext cx="1584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532">
            <p14:nvContentPartPr>
              <p14:cNvPr id="1134" name="Freihand 1133">
                <a:extLst>
                  <a:ext uri="{FF2B5EF4-FFF2-40B4-BE49-F238E27FC236}">
                    <a16:creationId xmlns:a16="http://schemas.microsoft.com/office/drawing/2014/main" id="{69D93767-936B-431E-A490-0D7DCD6DF98C}"/>
                  </a:ext>
                </a:extLst>
              </p14:cNvPr>
              <p14:cNvContentPartPr/>
              <p14:nvPr/>
            </p14:nvContentPartPr>
            <p14:xfrm>
              <a:off x="4436400" y="4567747"/>
              <a:ext cx="37080" cy="62640"/>
            </p14:xfrm>
          </p:contentPart>
        </mc:Choice>
        <mc:Fallback>
          <p:pic>
            <p:nvPicPr>
              <p:cNvPr id="1134" name="Freihand 1133">
                <a:extLst>
                  <a:ext uri="{FF2B5EF4-FFF2-40B4-BE49-F238E27FC236}">
                    <a16:creationId xmlns:a16="http://schemas.microsoft.com/office/drawing/2014/main" id="{69D93767-936B-431E-A490-0D7DCD6DF98C}"/>
                  </a:ext>
                </a:extLst>
              </p:cNvPr>
              <p:cNvPicPr/>
              <p:nvPr/>
            </p:nvPicPr>
            <p:blipFill>
              <a:blip r:embed="rId533"/>
              <a:stretch>
                <a:fillRect/>
              </a:stretch>
            </p:blipFill>
            <p:spPr>
              <a:xfrm>
                <a:off x="4432080" y="4563427"/>
                <a:ext cx="457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534">
            <p14:nvContentPartPr>
              <p14:cNvPr id="1139" name="Freihand 1138">
                <a:extLst>
                  <a:ext uri="{FF2B5EF4-FFF2-40B4-BE49-F238E27FC236}">
                    <a16:creationId xmlns:a16="http://schemas.microsoft.com/office/drawing/2014/main" id="{7966A189-84D1-4100-A86D-8372EBABCD9F}"/>
                  </a:ext>
                </a:extLst>
              </p14:cNvPr>
              <p14:cNvContentPartPr/>
              <p14:nvPr/>
            </p14:nvContentPartPr>
            <p14:xfrm>
              <a:off x="4451520" y="5282707"/>
              <a:ext cx="56880" cy="247680"/>
            </p14:xfrm>
          </p:contentPart>
        </mc:Choice>
        <mc:Fallback>
          <p:pic>
            <p:nvPicPr>
              <p:cNvPr id="1139" name="Freihand 1138">
                <a:extLst>
                  <a:ext uri="{FF2B5EF4-FFF2-40B4-BE49-F238E27FC236}">
                    <a16:creationId xmlns:a16="http://schemas.microsoft.com/office/drawing/2014/main" id="{7966A189-84D1-4100-A86D-8372EBABCD9F}"/>
                  </a:ext>
                </a:extLst>
              </p:cNvPr>
              <p:cNvPicPr/>
              <p:nvPr/>
            </p:nvPicPr>
            <p:blipFill>
              <a:blip r:embed="rId535"/>
              <a:stretch>
                <a:fillRect/>
              </a:stretch>
            </p:blipFill>
            <p:spPr>
              <a:xfrm>
                <a:off x="4447200" y="5278387"/>
                <a:ext cx="65520" cy="256320"/>
              </a:xfrm>
              <a:prstGeom prst="rect">
                <a:avLst/>
              </a:prstGeom>
            </p:spPr>
          </p:pic>
        </mc:Fallback>
      </mc:AlternateContent>
      <mc:AlternateContent xmlns:mc="http://schemas.openxmlformats.org/markup-compatibility/2006">
        <mc:Choice xmlns:p14="http://schemas.microsoft.com/office/powerpoint/2010/main" Requires="p14">
          <p:contentPart p14:bwMode="auto" r:id="rId536">
            <p14:nvContentPartPr>
              <p14:cNvPr id="1141" name="Freihand 1140">
                <a:extLst>
                  <a:ext uri="{FF2B5EF4-FFF2-40B4-BE49-F238E27FC236}">
                    <a16:creationId xmlns:a16="http://schemas.microsoft.com/office/drawing/2014/main" id="{FB33D61C-3725-4D86-AC00-E3E09B8407C9}"/>
                  </a:ext>
                </a:extLst>
              </p14:cNvPr>
              <p14:cNvContentPartPr/>
              <p14:nvPr/>
            </p14:nvContentPartPr>
            <p14:xfrm>
              <a:off x="756480" y="4596907"/>
              <a:ext cx="178920" cy="36360"/>
            </p14:xfrm>
          </p:contentPart>
        </mc:Choice>
        <mc:Fallback>
          <p:pic>
            <p:nvPicPr>
              <p:cNvPr id="1141" name="Freihand 1140">
                <a:extLst>
                  <a:ext uri="{FF2B5EF4-FFF2-40B4-BE49-F238E27FC236}">
                    <a16:creationId xmlns:a16="http://schemas.microsoft.com/office/drawing/2014/main" id="{FB33D61C-3725-4D86-AC00-E3E09B8407C9}"/>
                  </a:ext>
                </a:extLst>
              </p:cNvPr>
              <p:cNvPicPr/>
              <p:nvPr/>
            </p:nvPicPr>
            <p:blipFill>
              <a:blip r:embed="rId537"/>
              <a:stretch>
                <a:fillRect/>
              </a:stretch>
            </p:blipFill>
            <p:spPr>
              <a:xfrm>
                <a:off x="752160" y="4592587"/>
                <a:ext cx="18756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538">
            <p14:nvContentPartPr>
              <p14:cNvPr id="1188" name="Freihand 1187">
                <a:extLst>
                  <a:ext uri="{FF2B5EF4-FFF2-40B4-BE49-F238E27FC236}">
                    <a16:creationId xmlns:a16="http://schemas.microsoft.com/office/drawing/2014/main" id="{E72651BC-1641-4302-A907-33E0E5938186}"/>
                  </a:ext>
                </a:extLst>
              </p14:cNvPr>
              <p14:cNvContentPartPr/>
              <p14:nvPr/>
            </p14:nvContentPartPr>
            <p14:xfrm>
              <a:off x="5781360" y="5336707"/>
              <a:ext cx="34560" cy="47880"/>
            </p14:xfrm>
          </p:contentPart>
        </mc:Choice>
        <mc:Fallback>
          <p:pic>
            <p:nvPicPr>
              <p:cNvPr id="1188" name="Freihand 1187">
                <a:extLst>
                  <a:ext uri="{FF2B5EF4-FFF2-40B4-BE49-F238E27FC236}">
                    <a16:creationId xmlns:a16="http://schemas.microsoft.com/office/drawing/2014/main" id="{E72651BC-1641-4302-A907-33E0E5938186}"/>
                  </a:ext>
                </a:extLst>
              </p:cNvPr>
              <p:cNvPicPr/>
              <p:nvPr/>
            </p:nvPicPr>
            <p:blipFill>
              <a:blip r:embed="rId539"/>
              <a:stretch>
                <a:fillRect/>
              </a:stretch>
            </p:blipFill>
            <p:spPr>
              <a:xfrm>
                <a:off x="5777040" y="5332387"/>
                <a:ext cx="4320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540">
            <p14:nvContentPartPr>
              <p14:cNvPr id="1197" name="Freihand 1196">
                <a:extLst>
                  <a:ext uri="{FF2B5EF4-FFF2-40B4-BE49-F238E27FC236}">
                    <a16:creationId xmlns:a16="http://schemas.microsoft.com/office/drawing/2014/main" id="{37987498-56AF-42F0-979F-C71839B67A43}"/>
                  </a:ext>
                </a:extLst>
              </p14:cNvPr>
              <p14:cNvContentPartPr/>
              <p14:nvPr/>
            </p14:nvContentPartPr>
            <p14:xfrm>
              <a:off x="249960" y="2312707"/>
              <a:ext cx="492480" cy="598680"/>
            </p14:xfrm>
          </p:contentPart>
        </mc:Choice>
        <mc:Fallback>
          <p:pic>
            <p:nvPicPr>
              <p:cNvPr id="1197" name="Freihand 1196">
                <a:extLst>
                  <a:ext uri="{FF2B5EF4-FFF2-40B4-BE49-F238E27FC236}">
                    <a16:creationId xmlns:a16="http://schemas.microsoft.com/office/drawing/2014/main" id="{37987498-56AF-42F0-979F-C71839B67A43}"/>
                  </a:ext>
                </a:extLst>
              </p:cNvPr>
              <p:cNvPicPr/>
              <p:nvPr/>
            </p:nvPicPr>
            <p:blipFill>
              <a:blip r:embed="rId541"/>
              <a:stretch>
                <a:fillRect/>
              </a:stretch>
            </p:blipFill>
            <p:spPr>
              <a:xfrm>
                <a:off x="245640" y="2308387"/>
                <a:ext cx="501120" cy="607320"/>
              </a:xfrm>
              <a:prstGeom prst="rect">
                <a:avLst/>
              </a:prstGeom>
            </p:spPr>
          </p:pic>
        </mc:Fallback>
      </mc:AlternateContent>
      <mc:AlternateContent xmlns:mc="http://schemas.openxmlformats.org/markup-compatibility/2006">
        <mc:Choice xmlns:p14="http://schemas.microsoft.com/office/powerpoint/2010/main" Requires="p14">
          <p:contentPart p14:bwMode="auto" r:id="rId542">
            <p14:nvContentPartPr>
              <p14:cNvPr id="900" name="Freihand 899">
                <a:extLst>
                  <a:ext uri="{FF2B5EF4-FFF2-40B4-BE49-F238E27FC236}">
                    <a16:creationId xmlns:a16="http://schemas.microsoft.com/office/drawing/2014/main" id="{A66B2704-E332-463A-9F08-E0504F83F282}"/>
                  </a:ext>
                </a:extLst>
              </p14:cNvPr>
              <p14:cNvContentPartPr/>
              <p14:nvPr/>
            </p14:nvContentPartPr>
            <p14:xfrm>
              <a:off x="7760280" y="167467"/>
              <a:ext cx="91080" cy="117720"/>
            </p14:xfrm>
          </p:contentPart>
        </mc:Choice>
        <mc:Fallback>
          <p:pic>
            <p:nvPicPr>
              <p:cNvPr id="900" name="Freihand 899">
                <a:extLst>
                  <a:ext uri="{FF2B5EF4-FFF2-40B4-BE49-F238E27FC236}">
                    <a16:creationId xmlns:a16="http://schemas.microsoft.com/office/drawing/2014/main" id="{A66B2704-E332-463A-9F08-E0504F83F282}"/>
                  </a:ext>
                </a:extLst>
              </p:cNvPr>
              <p:cNvPicPr/>
              <p:nvPr/>
            </p:nvPicPr>
            <p:blipFill>
              <a:blip r:embed="rId543"/>
              <a:stretch>
                <a:fillRect/>
              </a:stretch>
            </p:blipFill>
            <p:spPr>
              <a:xfrm>
                <a:off x="7755960" y="163147"/>
                <a:ext cx="9972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544">
            <p14:nvContentPartPr>
              <p14:cNvPr id="901" name="Freihand 900">
                <a:extLst>
                  <a:ext uri="{FF2B5EF4-FFF2-40B4-BE49-F238E27FC236}">
                    <a16:creationId xmlns:a16="http://schemas.microsoft.com/office/drawing/2014/main" id="{F67C537E-EEAA-44E6-BF05-E8937EF530E0}"/>
                  </a:ext>
                </a:extLst>
              </p14:cNvPr>
              <p14:cNvContentPartPr/>
              <p14:nvPr/>
            </p14:nvContentPartPr>
            <p14:xfrm>
              <a:off x="7871520" y="151627"/>
              <a:ext cx="82800" cy="211680"/>
            </p14:xfrm>
          </p:contentPart>
        </mc:Choice>
        <mc:Fallback>
          <p:pic>
            <p:nvPicPr>
              <p:cNvPr id="901" name="Freihand 900">
                <a:extLst>
                  <a:ext uri="{FF2B5EF4-FFF2-40B4-BE49-F238E27FC236}">
                    <a16:creationId xmlns:a16="http://schemas.microsoft.com/office/drawing/2014/main" id="{F67C537E-EEAA-44E6-BF05-E8937EF530E0}"/>
                  </a:ext>
                </a:extLst>
              </p:cNvPr>
              <p:cNvPicPr/>
              <p:nvPr/>
            </p:nvPicPr>
            <p:blipFill>
              <a:blip r:embed="rId545"/>
              <a:stretch>
                <a:fillRect/>
              </a:stretch>
            </p:blipFill>
            <p:spPr>
              <a:xfrm>
                <a:off x="7867200" y="147307"/>
                <a:ext cx="9144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546">
            <p14:nvContentPartPr>
              <p14:cNvPr id="902" name="Freihand 901">
                <a:extLst>
                  <a:ext uri="{FF2B5EF4-FFF2-40B4-BE49-F238E27FC236}">
                    <a16:creationId xmlns:a16="http://schemas.microsoft.com/office/drawing/2014/main" id="{0079A8E4-C78A-4B73-BE38-36B31E7E455D}"/>
                  </a:ext>
                </a:extLst>
              </p14:cNvPr>
              <p14:cNvContentPartPr/>
              <p14:nvPr/>
            </p14:nvContentPartPr>
            <p14:xfrm>
              <a:off x="7996440" y="258187"/>
              <a:ext cx="360" cy="360"/>
            </p14:xfrm>
          </p:contentPart>
        </mc:Choice>
        <mc:Fallback>
          <p:pic>
            <p:nvPicPr>
              <p:cNvPr id="902" name="Freihand 901">
                <a:extLst>
                  <a:ext uri="{FF2B5EF4-FFF2-40B4-BE49-F238E27FC236}">
                    <a16:creationId xmlns:a16="http://schemas.microsoft.com/office/drawing/2014/main" id="{0079A8E4-C78A-4B73-BE38-36B31E7E455D}"/>
                  </a:ext>
                </a:extLst>
              </p:cNvPr>
              <p:cNvPicPr/>
              <p:nvPr/>
            </p:nvPicPr>
            <p:blipFill>
              <a:blip r:embed="rId3"/>
              <a:stretch>
                <a:fillRect/>
              </a:stretch>
            </p:blipFill>
            <p:spPr>
              <a:xfrm>
                <a:off x="7992120" y="2538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903" name="Freihand 902">
                <a:extLst>
                  <a:ext uri="{FF2B5EF4-FFF2-40B4-BE49-F238E27FC236}">
                    <a16:creationId xmlns:a16="http://schemas.microsoft.com/office/drawing/2014/main" id="{C93DCF36-2B20-4648-8800-955DDA0FD2F1}"/>
                  </a:ext>
                </a:extLst>
              </p14:cNvPr>
              <p14:cNvContentPartPr/>
              <p14:nvPr/>
            </p14:nvContentPartPr>
            <p14:xfrm>
              <a:off x="8129640" y="94027"/>
              <a:ext cx="127080" cy="153720"/>
            </p14:xfrm>
          </p:contentPart>
        </mc:Choice>
        <mc:Fallback>
          <p:pic>
            <p:nvPicPr>
              <p:cNvPr id="903" name="Freihand 902">
                <a:extLst>
                  <a:ext uri="{FF2B5EF4-FFF2-40B4-BE49-F238E27FC236}">
                    <a16:creationId xmlns:a16="http://schemas.microsoft.com/office/drawing/2014/main" id="{C93DCF36-2B20-4648-8800-955DDA0FD2F1}"/>
                  </a:ext>
                </a:extLst>
              </p:cNvPr>
              <p:cNvPicPr/>
              <p:nvPr/>
            </p:nvPicPr>
            <p:blipFill>
              <a:blip r:embed="rId548"/>
              <a:stretch>
                <a:fillRect/>
              </a:stretch>
            </p:blipFill>
            <p:spPr>
              <a:xfrm>
                <a:off x="8125320" y="89707"/>
                <a:ext cx="13572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904" name="Freihand 903">
                <a:extLst>
                  <a:ext uri="{FF2B5EF4-FFF2-40B4-BE49-F238E27FC236}">
                    <a16:creationId xmlns:a16="http://schemas.microsoft.com/office/drawing/2014/main" id="{FBAB0F12-4C18-4961-8501-4231B745AA61}"/>
                  </a:ext>
                </a:extLst>
              </p14:cNvPr>
              <p14:cNvContentPartPr/>
              <p14:nvPr/>
            </p14:nvContentPartPr>
            <p14:xfrm>
              <a:off x="8302440" y="93307"/>
              <a:ext cx="87120" cy="149760"/>
            </p14:xfrm>
          </p:contentPart>
        </mc:Choice>
        <mc:Fallback>
          <p:pic>
            <p:nvPicPr>
              <p:cNvPr id="904" name="Freihand 903">
                <a:extLst>
                  <a:ext uri="{FF2B5EF4-FFF2-40B4-BE49-F238E27FC236}">
                    <a16:creationId xmlns:a16="http://schemas.microsoft.com/office/drawing/2014/main" id="{FBAB0F12-4C18-4961-8501-4231B745AA61}"/>
                  </a:ext>
                </a:extLst>
              </p:cNvPr>
              <p:cNvPicPr/>
              <p:nvPr/>
            </p:nvPicPr>
            <p:blipFill>
              <a:blip r:embed="rId550"/>
              <a:stretch>
                <a:fillRect/>
              </a:stretch>
            </p:blipFill>
            <p:spPr>
              <a:xfrm>
                <a:off x="8298120" y="88987"/>
                <a:ext cx="9576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905" name="Freihand 904">
                <a:extLst>
                  <a:ext uri="{FF2B5EF4-FFF2-40B4-BE49-F238E27FC236}">
                    <a16:creationId xmlns:a16="http://schemas.microsoft.com/office/drawing/2014/main" id="{4BABA13C-8694-4F1D-A0F2-797F492FA643}"/>
                  </a:ext>
                </a:extLst>
              </p14:cNvPr>
              <p14:cNvContentPartPr/>
              <p14:nvPr/>
            </p14:nvContentPartPr>
            <p14:xfrm>
              <a:off x="8349240" y="175747"/>
              <a:ext cx="38520" cy="48960"/>
            </p14:xfrm>
          </p:contentPart>
        </mc:Choice>
        <mc:Fallback>
          <p:pic>
            <p:nvPicPr>
              <p:cNvPr id="905" name="Freihand 904">
                <a:extLst>
                  <a:ext uri="{FF2B5EF4-FFF2-40B4-BE49-F238E27FC236}">
                    <a16:creationId xmlns:a16="http://schemas.microsoft.com/office/drawing/2014/main" id="{4BABA13C-8694-4F1D-A0F2-797F492FA643}"/>
                  </a:ext>
                </a:extLst>
              </p:cNvPr>
              <p:cNvPicPr/>
              <p:nvPr/>
            </p:nvPicPr>
            <p:blipFill>
              <a:blip r:embed="rId552"/>
              <a:stretch>
                <a:fillRect/>
              </a:stretch>
            </p:blipFill>
            <p:spPr>
              <a:xfrm>
                <a:off x="8344920" y="171427"/>
                <a:ext cx="4716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906" name="Freihand 905">
                <a:extLst>
                  <a:ext uri="{FF2B5EF4-FFF2-40B4-BE49-F238E27FC236}">
                    <a16:creationId xmlns:a16="http://schemas.microsoft.com/office/drawing/2014/main" id="{E291D6CB-C472-4F27-8511-51CB18BD883B}"/>
                  </a:ext>
                </a:extLst>
              </p14:cNvPr>
              <p14:cNvContentPartPr/>
              <p14:nvPr/>
            </p14:nvContentPartPr>
            <p14:xfrm>
              <a:off x="8421960" y="153067"/>
              <a:ext cx="26640" cy="79560"/>
            </p14:xfrm>
          </p:contentPart>
        </mc:Choice>
        <mc:Fallback>
          <p:pic>
            <p:nvPicPr>
              <p:cNvPr id="906" name="Freihand 905">
                <a:extLst>
                  <a:ext uri="{FF2B5EF4-FFF2-40B4-BE49-F238E27FC236}">
                    <a16:creationId xmlns:a16="http://schemas.microsoft.com/office/drawing/2014/main" id="{E291D6CB-C472-4F27-8511-51CB18BD883B}"/>
                  </a:ext>
                </a:extLst>
              </p:cNvPr>
              <p:cNvPicPr/>
              <p:nvPr/>
            </p:nvPicPr>
            <p:blipFill>
              <a:blip r:embed="rId554"/>
              <a:stretch>
                <a:fillRect/>
              </a:stretch>
            </p:blipFill>
            <p:spPr>
              <a:xfrm>
                <a:off x="8417640" y="148747"/>
                <a:ext cx="352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907" name="Freihand 906">
                <a:extLst>
                  <a:ext uri="{FF2B5EF4-FFF2-40B4-BE49-F238E27FC236}">
                    <a16:creationId xmlns:a16="http://schemas.microsoft.com/office/drawing/2014/main" id="{98B2B0C8-C1A1-42F1-AB6A-7E614336486A}"/>
                  </a:ext>
                </a:extLst>
              </p14:cNvPr>
              <p14:cNvContentPartPr/>
              <p14:nvPr/>
            </p14:nvContentPartPr>
            <p14:xfrm>
              <a:off x="8466960" y="163147"/>
              <a:ext cx="69480" cy="62280"/>
            </p14:xfrm>
          </p:contentPart>
        </mc:Choice>
        <mc:Fallback>
          <p:pic>
            <p:nvPicPr>
              <p:cNvPr id="907" name="Freihand 906">
                <a:extLst>
                  <a:ext uri="{FF2B5EF4-FFF2-40B4-BE49-F238E27FC236}">
                    <a16:creationId xmlns:a16="http://schemas.microsoft.com/office/drawing/2014/main" id="{98B2B0C8-C1A1-42F1-AB6A-7E614336486A}"/>
                  </a:ext>
                </a:extLst>
              </p:cNvPr>
              <p:cNvPicPr/>
              <p:nvPr/>
            </p:nvPicPr>
            <p:blipFill>
              <a:blip r:embed="rId556"/>
              <a:stretch>
                <a:fillRect/>
              </a:stretch>
            </p:blipFill>
            <p:spPr>
              <a:xfrm>
                <a:off x="8462640" y="158827"/>
                <a:ext cx="7812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908" name="Freihand 907">
                <a:extLst>
                  <a:ext uri="{FF2B5EF4-FFF2-40B4-BE49-F238E27FC236}">
                    <a16:creationId xmlns:a16="http://schemas.microsoft.com/office/drawing/2014/main" id="{84B68581-91B4-47EA-BEDC-DB04AEB7B1FA}"/>
                  </a:ext>
                </a:extLst>
              </p14:cNvPr>
              <p14:cNvContentPartPr/>
              <p14:nvPr/>
            </p14:nvContentPartPr>
            <p14:xfrm>
              <a:off x="9181920" y="76747"/>
              <a:ext cx="33840" cy="492120"/>
            </p14:xfrm>
          </p:contentPart>
        </mc:Choice>
        <mc:Fallback>
          <p:pic>
            <p:nvPicPr>
              <p:cNvPr id="908" name="Freihand 907">
                <a:extLst>
                  <a:ext uri="{FF2B5EF4-FFF2-40B4-BE49-F238E27FC236}">
                    <a16:creationId xmlns:a16="http://schemas.microsoft.com/office/drawing/2014/main" id="{84B68581-91B4-47EA-BEDC-DB04AEB7B1FA}"/>
                  </a:ext>
                </a:extLst>
              </p:cNvPr>
              <p:cNvPicPr/>
              <p:nvPr/>
            </p:nvPicPr>
            <p:blipFill>
              <a:blip r:embed="rId558"/>
              <a:stretch>
                <a:fillRect/>
              </a:stretch>
            </p:blipFill>
            <p:spPr>
              <a:xfrm>
                <a:off x="9177600" y="72427"/>
                <a:ext cx="42480" cy="50076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909" name="Freihand 908">
                <a:extLst>
                  <a:ext uri="{FF2B5EF4-FFF2-40B4-BE49-F238E27FC236}">
                    <a16:creationId xmlns:a16="http://schemas.microsoft.com/office/drawing/2014/main" id="{442E9994-C93F-4DD4-8107-861CAEE353E8}"/>
                  </a:ext>
                </a:extLst>
              </p14:cNvPr>
              <p14:cNvContentPartPr/>
              <p14:nvPr/>
            </p14:nvContentPartPr>
            <p14:xfrm>
              <a:off x="9084360" y="482467"/>
              <a:ext cx="1045440" cy="69840"/>
            </p14:xfrm>
          </p:contentPart>
        </mc:Choice>
        <mc:Fallback>
          <p:pic>
            <p:nvPicPr>
              <p:cNvPr id="909" name="Freihand 908">
                <a:extLst>
                  <a:ext uri="{FF2B5EF4-FFF2-40B4-BE49-F238E27FC236}">
                    <a16:creationId xmlns:a16="http://schemas.microsoft.com/office/drawing/2014/main" id="{442E9994-C93F-4DD4-8107-861CAEE353E8}"/>
                  </a:ext>
                </a:extLst>
              </p:cNvPr>
              <p:cNvPicPr/>
              <p:nvPr/>
            </p:nvPicPr>
            <p:blipFill>
              <a:blip r:embed="rId560"/>
              <a:stretch>
                <a:fillRect/>
              </a:stretch>
            </p:blipFill>
            <p:spPr>
              <a:xfrm>
                <a:off x="9080040" y="478147"/>
                <a:ext cx="105408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910" name="Freihand 909">
                <a:extLst>
                  <a:ext uri="{FF2B5EF4-FFF2-40B4-BE49-F238E27FC236}">
                    <a16:creationId xmlns:a16="http://schemas.microsoft.com/office/drawing/2014/main" id="{8DC44CE0-697A-4840-8433-B3338F2E780A}"/>
                  </a:ext>
                </a:extLst>
              </p14:cNvPr>
              <p14:cNvContentPartPr/>
              <p14:nvPr/>
            </p14:nvContentPartPr>
            <p14:xfrm>
              <a:off x="10112160" y="441067"/>
              <a:ext cx="124920" cy="121680"/>
            </p14:xfrm>
          </p:contentPart>
        </mc:Choice>
        <mc:Fallback>
          <p:pic>
            <p:nvPicPr>
              <p:cNvPr id="910" name="Freihand 909">
                <a:extLst>
                  <a:ext uri="{FF2B5EF4-FFF2-40B4-BE49-F238E27FC236}">
                    <a16:creationId xmlns:a16="http://schemas.microsoft.com/office/drawing/2014/main" id="{8DC44CE0-697A-4840-8433-B3338F2E780A}"/>
                  </a:ext>
                </a:extLst>
              </p:cNvPr>
              <p:cNvPicPr/>
              <p:nvPr/>
            </p:nvPicPr>
            <p:blipFill>
              <a:blip r:embed="rId562"/>
              <a:stretch>
                <a:fillRect/>
              </a:stretch>
            </p:blipFill>
            <p:spPr>
              <a:xfrm>
                <a:off x="10107840" y="436747"/>
                <a:ext cx="13356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911" name="Freihand 910">
                <a:extLst>
                  <a:ext uri="{FF2B5EF4-FFF2-40B4-BE49-F238E27FC236}">
                    <a16:creationId xmlns:a16="http://schemas.microsoft.com/office/drawing/2014/main" id="{2FD6948D-B5DA-4DF4-82CA-1F410F9278F7}"/>
                  </a:ext>
                </a:extLst>
              </p14:cNvPr>
              <p14:cNvContentPartPr/>
              <p14:nvPr/>
            </p14:nvContentPartPr>
            <p14:xfrm>
              <a:off x="9087600" y="24907"/>
              <a:ext cx="183960" cy="99720"/>
            </p14:xfrm>
          </p:contentPart>
        </mc:Choice>
        <mc:Fallback>
          <p:pic>
            <p:nvPicPr>
              <p:cNvPr id="911" name="Freihand 910">
                <a:extLst>
                  <a:ext uri="{FF2B5EF4-FFF2-40B4-BE49-F238E27FC236}">
                    <a16:creationId xmlns:a16="http://schemas.microsoft.com/office/drawing/2014/main" id="{2FD6948D-B5DA-4DF4-82CA-1F410F9278F7}"/>
                  </a:ext>
                </a:extLst>
              </p:cNvPr>
              <p:cNvPicPr/>
              <p:nvPr/>
            </p:nvPicPr>
            <p:blipFill>
              <a:blip r:embed="rId564"/>
              <a:stretch>
                <a:fillRect/>
              </a:stretch>
            </p:blipFill>
            <p:spPr>
              <a:xfrm>
                <a:off x="9083280" y="20587"/>
                <a:ext cx="19260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914" name="Freihand 913">
                <a:extLst>
                  <a:ext uri="{FF2B5EF4-FFF2-40B4-BE49-F238E27FC236}">
                    <a16:creationId xmlns:a16="http://schemas.microsoft.com/office/drawing/2014/main" id="{57997B0B-C2C4-417D-ADEF-2678A700A29D}"/>
                  </a:ext>
                </a:extLst>
              </p14:cNvPr>
              <p14:cNvContentPartPr/>
              <p14:nvPr/>
            </p14:nvContentPartPr>
            <p14:xfrm>
              <a:off x="8905080" y="50107"/>
              <a:ext cx="59760" cy="93960"/>
            </p14:xfrm>
          </p:contentPart>
        </mc:Choice>
        <mc:Fallback>
          <p:pic>
            <p:nvPicPr>
              <p:cNvPr id="914" name="Freihand 913">
                <a:extLst>
                  <a:ext uri="{FF2B5EF4-FFF2-40B4-BE49-F238E27FC236}">
                    <a16:creationId xmlns:a16="http://schemas.microsoft.com/office/drawing/2014/main" id="{57997B0B-C2C4-417D-ADEF-2678A700A29D}"/>
                  </a:ext>
                </a:extLst>
              </p:cNvPr>
              <p:cNvPicPr/>
              <p:nvPr/>
            </p:nvPicPr>
            <p:blipFill>
              <a:blip r:embed="rId566"/>
              <a:stretch>
                <a:fillRect/>
              </a:stretch>
            </p:blipFill>
            <p:spPr>
              <a:xfrm>
                <a:off x="8900760" y="45787"/>
                <a:ext cx="6840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567">
            <p14:nvContentPartPr>
              <p14:cNvPr id="915" name="Freihand 914">
                <a:extLst>
                  <a:ext uri="{FF2B5EF4-FFF2-40B4-BE49-F238E27FC236}">
                    <a16:creationId xmlns:a16="http://schemas.microsoft.com/office/drawing/2014/main" id="{C102118C-9E04-4644-A096-2F52C5F65900}"/>
                  </a:ext>
                </a:extLst>
              </p14:cNvPr>
              <p14:cNvContentPartPr/>
              <p14:nvPr/>
            </p14:nvContentPartPr>
            <p14:xfrm>
              <a:off x="8905080" y="80707"/>
              <a:ext cx="63360" cy="31680"/>
            </p14:xfrm>
          </p:contentPart>
        </mc:Choice>
        <mc:Fallback>
          <p:pic>
            <p:nvPicPr>
              <p:cNvPr id="915" name="Freihand 914">
                <a:extLst>
                  <a:ext uri="{FF2B5EF4-FFF2-40B4-BE49-F238E27FC236}">
                    <a16:creationId xmlns:a16="http://schemas.microsoft.com/office/drawing/2014/main" id="{C102118C-9E04-4644-A096-2F52C5F65900}"/>
                  </a:ext>
                </a:extLst>
              </p:cNvPr>
              <p:cNvPicPr/>
              <p:nvPr/>
            </p:nvPicPr>
            <p:blipFill>
              <a:blip r:embed="rId568"/>
              <a:stretch>
                <a:fillRect/>
              </a:stretch>
            </p:blipFill>
            <p:spPr>
              <a:xfrm>
                <a:off x="8900760" y="76387"/>
                <a:ext cx="7200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569">
            <p14:nvContentPartPr>
              <p14:cNvPr id="916" name="Freihand 915">
                <a:extLst>
                  <a:ext uri="{FF2B5EF4-FFF2-40B4-BE49-F238E27FC236}">
                    <a16:creationId xmlns:a16="http://schemas.microsoft.com/office/drawing/2014/main" id="{0B93D0A1-5360-43C7-8712-C944EC92E004}"/>
                  </a:ext>
                </a:extLst>
              </p14:cNvPr>
              <p14:cNvContentPartPr/>
              <p14:nvPr/>
            </p14:nvContentPartPr>
            <p14:xfrm>
              <a:off x="8961960" y="99427"/>
              <a:ext cx="64440" cy="88560"/>
            </p14:xfrm>
          </p:contentPart>
        </mc:Choice>
        <mc:Fallback>
          <p:pic>
            <p:nvPicPr>
              <p:cNvPr id="916" name="Freihand 915">
                <a:extLst>
                  <a:ext uri="{FF2B5EF4-FFF2-40B4-BE49-F238E27FC236}">
                    <a16:creationId xmlns:a16="http://schemas.microsoft.com/office/drawing/2014/main" id="{0B93D0A1-5360-43C7-8712-C944EC92E004}"/>
                  </a:ext>
                </a:extLst>
              </p:cNvPr>
              <p:cNvPicPr/>
              <p:nvPr/>
            </p:nvPicPr>
            <p:blipFill>
              <a:blip r:embed="rId570"/>
              <a:stretch>
                <a:fillRect/>
              </a:stretch>
            </p:blipFill>
            <p:spPr>
              <a:xfrm>
                <a:off x="8957640" y="95107"/>
                <a:ext cx="7308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917" name="Freihand 916">
                <a:extLst>
                  <a:ext uri="{FF2B5EF4-FFF2-40B4-BE49-F238E27FC236}">
                    <a16:creationId xmlns:a16="http://schemas.microsoft.com/office/drawing/2014/main" id="{B6B44135-AB79-4321-BE41-5E1A8A15BD11}"/>
                  </a:ext>
                </a:extLst>
              </p14:cNvPr>
              <p14:cNvContentPartPr/>
              <p14:nvPr/>
            </p14:nvContentPartPr>
            <p14:xfrm>
              <a:off x="10101360" y="556627"/>
              <a:ext cx="81720" cy="67320"/>
            </p14:xfrm>
          </p:contentPart>
        </mc:Choice>
        <mc:Fallback>
          <p:pic>
            <p:nvPicPr>
              <p:cNvPr id="917" name="Freihand 916">
                <a:extLst>
                  <a:ext uri="{FF2B5EF4-FFF2-40B4-BE49-F238E27FC236}">
                    <a16:creationId xmlns:a16="http://schemas.microsoft.com/office/drawing/2014/main" id="{B6B44135-AB79-4321-BE41-5E1A8A15BD11}"/>
                  </a:ext>
                </a:extLst>
              </p:cNvPr>
              <p:cNvPicPr/>
              <p:nvPr/>
            </p:nvPicPr>
            <p:blipFill>
              <a:blip r:embed="rId572"/>
              <a:stretch>
                <a:fillRect/>
              </a:stretch>
            </p:blipFill>
            <p:spPr>
              <a:xfrm>
                <a:off x="10097040" y="552307"/>
                <a:ext cx="9036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918" name="Freihand 917">
                <a:extLst>
                  <a:ext uri="{FF2B5EF4-FFF2-40B4-BE49-F238E27FC236}">
                    <a16:creationId xmlns:a16="http://schemas.microsoft.com/office/drawing/2014/main" id="{7E0000F3-12CC-4F62-9605-03EA679CA1E1}"/>
                  </a:ext>
                </a:extLst>
              </p14:cNvPr>
              <p14:cNvContentPartPr/>
              <p14:nvPr/>
            </p14:nvContentPartPr>
            <p14:xfrm>
              <a:off x="10098480" y="581467"/>
              <a:ext cx="75240" cy="36720"/>
            </p14:xfrm>
          </p:contentPart>
        </mc:Choice>
        <mc:Fallback>
          <p:pic>
            <p:nvPicPr>
              <p:cNvPr id="918" name="Freihand 917">
                <a:extLst>
                  <a:ext uri="{FF2B5EF4-FFF2-40B4-BE49-F238E27FC236}">
                    <a16:creationId xmlns:a16="http://schemas.microsoft.com/office/drawing/2014/main" id="{7E0000F3-12CC-4F62-9605-03EA679CA1E1}"/>
                  </a:ext>
                </a:extLst>
              </p:cNvPr>
              <p:cNvPicPr/>
              <p:nvPr/>
            </p:nvPicPr>
            <p:blipFill>
              <a:blip r:embed="rId574"/>
              <a:stretch>
                <a:fillRect/>
              </a:stretch>
            </p:blipFill>
            <p:spPr>
              <a:xfrm>
                <a:off x="10094160" y="577147"/>
                <a:ext cx="8388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919" name="Freihand 918">
                <a:extLst>
                  <a:ext uri="{FF2B5EF4-FFF2-40B4-BE49-F238E27FC236}">
                    <a16:creationId xmlns:a16="http://schemas.microsoft.com/office/drawing/2014/main" id="{F8CB1840-E4A9-419E-B87A-0748EBA30E16}"/>
                  </a:ext>
                </a:extLst>
              </p14:cNvPr>
              <p14:cNvContentPartPr/>
              <p14:nvPr/>
            </p14:nvContentPartPr>
            <p14:xfrm>
              <a:off x="10179840" y="595147"/>
              <a:ext cx="51120" cy="72360"/>
            </p14:xfrm>
          </p:contentPart>
        </mc:Choice>
        <mc:Fallback>
          <p:pic>
            <p:nvPicPr>
              <p:cNvPr id="919" name="Freihand 918">
                <a:extLst>
                  <a:ext uri="{FF2B5EF4-FFF2-40B4-BE49-F238E27FC236}">
                    <a16:creationId xmlns:a16="http://schemas.microsoft.com/office/drawing/2014/main" id="{F8CB1840-E4A9-419E-B87A-0748EBA30E16}"/>
                  </a:ext>
                </a:extLst>
              </p:cNvPr>
              <p:cNvPicPr/>
              <p:nvPr/>
            </p:nvPicPr>
            <p:blipFill>
              <a:blip r:embed="rId576"/>
              <a:stretch>
                <a:fillRect/>
              </a:stretch>
            </p:blipFill>
            <p:spPr>
              <a:xfrm>
                <a:off x="10175520" y="590827"/>
                <a:ext cx="5976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921" name="Freihand 920">
                <a:extLst>
                  <a:ext uri="{FF2B5EF4-FFF2-40B4-BE49-F238E27FC236}">
                    <a16:creationId xmlns:a16="http://schemas.microsoft.com/office/drawing/2014/main" id="{C8B84818-066F-41B9-BE95-1E9F54D419D3}"/>
                  </a:ext>
                </a:extLst>
              </p14:cNvPr>
              <p14:cNvContentPartPr/>
              <p14:nvPr/>
            </p14:nvContentPartPr>
            <p14:xfrm>
              <a:off x="9172560" y="180067"/>
              <a:ext cx="447840" cy="330120"/>
            </p14:xfrm>
          </p:contentPart>
        </mc:Choice>
        <mc:Fallback>
          <p:pic>
            <p:nvPicPr>
              <p:cNvPr id="921" name="Freihand 920">
                <a:extLst>
                  <a:ext uri="{FF2B5EF4-FFF2-40B4-BE49-F238E27FC236}">
                    <a16:creationId xmlns:a16="http://schemas.microsoft.com/office/drawing/2014/main" id="{C8B84818-066F-41B9-BE95-1E9F54D419D3}"/>
                  </a:ext>
                </a:extLst>
              </p:cNvPr>
              <p:cNvPicPr/>
              <p:nvPr/>
            </p:nvPicPr>
            <p:blipFill>
              <a:blip r:embed="rId578"/>
              <a:stretch>
                <a:fillRect/>
              </a:stretch>
            </p:blipFill>
            <p:spPr>
              <a:xfrm>
                <a:off x="9168240" y="175747"/>
                <a:ext cx="456480" cy="33876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923" name="Freihand 922">
                <a:extLst>
                  <a:ext uri="{FF2B5EF4-FFF2-40B4-BE49-F238E27FC236}">
                    <a16:creationId xmlns:a16="http://schemas.microsoft.com/office/drawing/2014/main" id="{FA82B7B0-37C1-4354-87A4-679E09AD8287}"/>
                  </a:ext>
                </a:extLst>
              </p14:cNvPr>
              <p14:cNvContentPartPr/>
              <p14:nvPr/>
            </p14:nvContentPartPr>
            <p14:xfrm>
              <a:off x="9251400" y="65587"/>
              <a:ext cx="405000" cy="429840"/>
            </p14:xfrm>
          </p:contentPart>
        </mc:Choice>
        <mc:Fallback>
          <p:pic>
            <p:nvPicPr>
              <p:cNvPr id="923" name="Freihand 922">
                <a:extLst>
                  <a:ext uri="{FF2B5EF4-FFF2-40B4-BE49-F238E27FC236}">
                    <a16:creationId xmlns:a16="http://schemas.microsoft.com/office/drawing/2014/main" id="{FA82B7B0-37C1-4354-87A4-679E09AD8287}"/>
                  </a:ext>
                </a:extLst>
              </p:cNvPr>
              <p:cNvPicPr/>
              <p:nvPr/>
            </p:nvPicPr>
            <p:blipFill>
              <a:blip r:embed="rId580"/>
              <a:stretch>
                <a:fillRect/>
              </a:stretch>
            </p:blipFill>
            <p:spPr>
              <a:xfrm>
                <a:off x="9247080" y="61267"/>
                <a:ext cx="413640" cy="43848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924" name="Freihand 923">
                <a:extLst>
                  <a:ext uri="{FF2B5EF4-FFF2-40B4-BE49-F238E27FC236}">
                    <a16:creationId xmlns:a16="http://schemas.microsoft.com/office/drawing/2014/main" id="{C5E7F7D0-232E-4C6E-88F2-AB884A746B64}"/>
                  </a:ext>
                </a:extLst>
              </p14:cNvPr>
              <p14:cNvContentPartPr/>
              <p14:nvPr/>
            </p14:nvContentPartPr>
            <p14:xfrm>
              <a:off x="9776280" y="398947"/>
              <a:ext cx="7920" cy="66600"/>
            </p14:xfrm>
          </p:contentPart>
        </mc:Choice>
        <mc:Fallback>
          <p:pic>
            <p:nvPicPr>
              <p:cNvPr id="924" name="Freihand 923">
                <a:extLst>
                  <a:ext uri="{FF2B5EF4-FFF2-40B4-BE49-F238E27FC236}">
                    <a16:creationId xmlns:a16="http://schemas.microsoft.com/office/drawing/2014/main" id="{C5E7F7D0-232E-4C6E-88F2-AB884A746B64}"/>
                  </a:ext>
                </a:extLst>
              </p:cNvPr>
              <p:cNvPicPr/>
              <p:nvPr/>
            </p:nvPicPr>
            <p:blipFill>
              <a:blip r:embed="rId582"/>
              <a:stretch>
                <a:fillRect/>
              </a:stretch>
            </p:blipFill>
            <p:spPr>
              <a:xfrm>
                <a:off x="9771960" y="394627"/>
                <a:ext cx="1656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925" name="Freihand 924">
                <a:extLst>
                  <a:ext uri="{FF2B5EF4-FFF2-40B4-BE49-F238E27FC236}">
                    <a16:creationId xmlns:a16="http://schemas.microsoft.com/office/drawing/2014/main" id="{07985825-1AF6-4FA1-9F9B-E5F5B68DA866}"/>
                  </a:ext>
                </a:extLst>
              </p14:cNvPr>
              <p14:cNvContentPartPr/>
              <p14:nvPr/>
            </p14:nvContentPartPr>
            <p14:xfrm>
              <a:off x="9746040" y="459787"/>
              <a:ext cx="62640" cy="18000"/>
            </p14:xfrm>
          </p:contentPart>
        </mc:Choice>
        <mc:Fallback>
          <p:pic>
            <p:nvPicPr>
              <p:cNvPr id="925" name="Freihand 924">
                <a:extLst>
                  <a:ext uri="{FF2B5EF4-FFF2-40B4-BE49-F238E27FC236}">
                    <a16:creationId xmlns:a16="http://schemas.microsoft.com/office/drawing/2014/main" id="{07985825-1AF6-4FA1-9F9B-E5F5B68DA866}"/>
                  </a:ext>
                </a:extLst>
              </p:cNvPr>
              <p:cNvPicPr/>
              <p:nvPr/>
            </p:nvPicPr>
            <p:blipFill>
              <a:blip r:embed="rId584"/>
              <a:stretch>
                <a:fillRect/>
              </a:stretch>
            </p:blipFill>
            <p:spPr>
              <a:xfrm>
                <a:off x="9741720" y="455467"/>
                <a:ext cx="7128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926" name="Freihand 925">
                <a:extLst>
                  <a:ext uri="{FF2B5EF4-FFF2-40B4-BE49-F238E27FC236}">
                    <a16:creationId xmlns:a16="http://schemas.microsoft.com/office/drawing/2014/main" id="{6F07974C-DA16-48D8-8113-93D11E5B6F56}"/>
                  </a:ext>
                </a:extLst>
              </p14:cNvPr>
              <p14:cNvContentPartPr/>
              <p14:nvPr/>
            </p14:nvContentPartPr>
            <p14:xfrm>
              <a:off x="9703200" y="381307"/>
              <a:ext cx="117000" cy="25920"/>
            </p14:xfrm>
          </p:contentPart>
        </mc:Choice>
        <mc:Fallback>
          <p:pic>
            <p:nvPicPr>
              <p:cNvPr id="926" name="Freihand 925">
                <a:extLst>
                  <a:ext uri="{FF2B5EF4-FFF2-40B4-BE49-F238E27FC236}">
                    <a16:creationId xmlns:a16="http://schemas.microsoft.com/office/drawing/2014/main" id="{6F07974C-DA16-48D8-8113-93D11E5B6F56}"/>
                  </a:ext>
                </a:extLst>
              </p:cNvPr>
              <p:cNvPicPr/>
              <p:nvPr/>
            </p:nvPicPr>
            <p:blipFill>
              <a:blip r:embed="rId586"/>
              <a:stretch>
                <a:fillRect/>
              </a:stretch>
            </p:blipFill>
            <p:spPr>
              <a:xfrm>
                <a:off x="9698880" y="376987"/>
                <a:ext cx="125640" cy="3456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928" name="Freihand 927">
                <a:extLst>
                  <a:ext uri="{FF2B5EF4-FFF2-40B4-BE49-F238E27FC236}">
                    <a16:creationId xmlns:a16="http://schemas.microsoft.com/office/drawing/2014/main" id="{2ED5429D-BFF0-4D58-934A-AAC042C2D49C}"/>
                  </a:ext>
                </a:extLst>
              </p14:cNvPr>
              <p14:cNvContentPartPr/>
              <p14:nvPr/>
            </p14:nvContentPartPr>
            <p14:xfrm>
              <a:off x="9369840" y="375907"/>
              <a:ext cx="360" cy="360"/>
            </p14:xfrm>
          </p:contentPart>
        </mc:Choice>
        <mc:Fallback>
          <p:pic>
            <p:nvPicPr>
              <p:cNvPr id="928" name="Freihand 927">
                <a:extLst>
                  <a:ext uri="{FF2B5EF4-FFF2-40B4-BE49-F238E27FC236}">
                    <a16:creationId xmlns:a16="http://schemas.microsoft.com/office/drawing/2014/main" id="{2ED5429D-BFF0-4D58-934A-AAC042C2D49C}"/>
                  </a:ext>
                </a:extLst>
              </p:cNvPr>
              <p:cNvPicPr/>
              <p:nvPr/>
            </p:nvPicPr>
            <p:blipFill>
              <a:blip r:embed="rId3"/>
              <a:stretch>
                <a:fillRect/>
              </a:stretch>
            </p:blipFill>
            <p:spPr>
              <a:xfrm>
                <a:off x="9365520" y="371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88">
            <p14:nvContentPartPr>
              <p14:cNvPr id="929" name="Freihand 928">
                <a:extLst>
                  <a:ext uri="{FF2B5EF4-FFF2-40B4-BE49-F238E27FC236}">
                    <a16:creationId xmlns:a16="http://schemas.microsoft.com/office/drawing/2014/main" id="{D18D32DD-867B-4CEF-A18D-607BACC45F0B}"/>
                  </a:ext>
                </a:extLst>
              </p14:cNvPr>
              <p14:cNvContentPartPr/>
              <p14:nvPr/>
            </p14:nvContentPartPr>
            <p14:xfrm>
              <a:off x="9356880" y="113467"/>
              <a:ext cx="259920" cy="285840"/>
            </p14:xfrm>
          </p:contentPart>
        </mc:Choice>
        <mc:Fallback>
          <p:pic>
            <p:nvPicPr>
              <p:cNvPr id="929" name="Freihand 928">
                <a:extLst>
                  <a:ext uri="{FF2B5EF4-FFF2-40B4-BE49-F238E27FC236}">
                    <a16:creationId xmlns:a16="http://schemas.microsoft.com/office/drawing/2014/main" id="{D18D32DD-867B-4CEF-A18D-607BACC45F0B}"/>
                  </a:ext>
                </a:extLst>
              </p:cNvPr>
              <p:cNvPicPr/>
              <p:nvPr/>
            </p:nvPicPr>
            <p:blipFill>
              <a:blip r:embed="rId589"/>
              <a:stretch>
                <a:fillRect/>
              </a:stretch>
            </p:blipFill>
            <p:spPr>
              <a:xfrm>
                <a:off x="9352560" y="109147"/>
                <a:ext cx="26856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590">
            <p14:nvContentPartPr>
              <p14:cNvPr id="930" name="Freihand 929">
                <a:extLst>
                  <a:ext uri="{FF2B5EF4-FFF2-40B4-BE49-F238E27FC236}">
                    <a16:creationId xmlns:a16="http://schemas.microsoft.com/office/drawing/2014/main" id="{14000F89-8B46-44B5-940B-C035768E70B0}"/>
                  </a:ext>
                </a:extLst>
              </p14:cNvPr>
              <p14:cNvContentPartPr/>
              <p14:nvPr/>
            </p14:nvContentPartPr>
            <p14:xfrm>
              <a:off x="9567120" y="53347"/>
              <a:ext cx="81000" cy="158400"/>
            </p14:xfrm>
          </p:contentPart>
        </mc:Choice>
        <mc:Fallback>
          <p:pic>
            <p:nvPicPr>
              <p:cNvPr id="930" name="Freihand 929">
                <a:extLst>
                  <a:ext uri="{FF2B5EF4-FFF2-40B4-BE49-F238E27FC236}">
                    <a16:creationId xmlns:a16="http://schemas.microsoft.com/office/drawing/2014/main" id="{14000F89-8B46-44B5-940B-C035768E70B0}"/>
                  </a:ext>
                </a:extLst>
              </p:cNvPr>
              <p:cNvPicPr/>
              <p:nvPr/>
            </p:nvPicPr>
            <p:blipFill>
              <a:blip r:embed="rId591"/>
              <a:stretch>
                <a:fillRect/>
              </a:stretch>
            </p:blipFill>
            <p:spPr>
              <a:xfrm>
                <a:off x="9562800" y="49027"/>
                <a:ext cx="8964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592">
            <p14:nvContentPartPr>
              <p14:cNvPr id="932" name="Freihand 931">
                <a:extLst>
                  <a:ext uri="{FF2B5EF4-FFF2-40B4-BE49-F238E27FC236}">
                    <a16:creationId xmlns:a16="http://schemas.microsoft.com/office/drawing/2014/main" id="{AD016F6A-5CF1-4CEC-B31E-F11FD45D58CD}"/>
                  </a:ext>
                </a:extLst>
              </p14:cNvPr>
              <p14:cNvContentPartPr/>
              <p14:nvPr/>
            </p14:nvContentPartPr>
            <p14:xfrm>
              <a:off x="9322680" y="132187"/>
              <a:ext cx="368280" cy="285840"/>
            </p14:xfrm>
          </p:contentPart>
        </mc:Choice>
        <mc:Fallback>
          <p:pic>
            <p:nvPicPr>
              <p:cNvPr id="932" name="Freihand 931">
                <a:extLst>
                  <a:ext uri="{FF2B5EF4-FFF2-40B4-BE49-F238E27FC236}">
                    <a16:creationId xmlns:a16="http://schemas.microsoft.com/office/drawing/2014/main" id="{AD016F6A-5CF1-4CEC-B31E-F11FD45D58CD}"/>
                  </a:ext>
                </a:extLst>
              </p:cNvPr>
              <p:cNvPicPr/>
              <p:nvPr/>
            </p:nvPicPr>
            <p:blipFill>
              <a:blip r:embed="rId593"/>
              <a:stretch>
                <a:fillRect/>
              </a:stretch>
            </p:blipFill>
            <p:spPr>
              <a:xfrm>
                <a:off x="9318360" y="127867"/>
                <a:ext cx="376920" cy="294480"/>
              </a:xfrm>
              <a:prstGeom prst="rect">
                <a:avLst/>
              </a:prstGeom>
            </p:spPr>
          </p:pic>
        </mc:Fallback>
      </mc:AlternateContent>
      <mc:AlternateContent xmlns:mc="http://schemas.openxmlformats.org/markup-compatibility/2006">
        <mc:Choice xmlns:p14="http://schemas.microsoft.com/office/powerpoint/2010/main" Requires="p14">
          <p:contentPart p14:bwMode="auto" r:id="rId594">
            <p14:nvContentPartPr>
              <p14:cNvPr id="933" name="Freihand 932">
                <a:extLst>
                  <a:ext uri="{FF2B5EF4-FFF2-40B4-BE49-F238E27FC236}">
                    <a16:creationId xmlns:a16="http://schemas.microsoft.com/office/drawing/2014/main" id="{BD985F56-95BE-43B6-80CE-14D850BDCDCA}"/>
                  </a:ext>
                </a:extLst>
              </p14:cNvPr>
              <p14:cNvContentPartPr/>
              <p14:nvPr/>
            </p14:nvContentPartPr>
            <p14:xfrm>
              <a:off x="9436800" y="365467"/>
              <a:ext cx="43200" cy="56160"/>
            </p14:xfrm>
          </p:contentPart>
        </mc:Choice>
        <mc:Fallback>
          <p:pic>
            <p:nvPicPr>
              <p:cNvPr id="933" name="Freihand 932">
                <a:extLst>
                  <a:ext uri="{FF2B5EF4-FFF2-40B4-BE49-F238E27FC236}">
                    <a16:creationId xmlns:a16="http://schemas.microsoft.com/office/drawing/2014/main" id="{BD985F56-95BE-43B6-80CE-14D850BDCDCA}"/>
                  </a:ext>
                </a:extLst>
              </p:cNvPr>
              <p:cNvPicPr/>
              <p:nvPr/>
            </p:nvPicPr>
            <p:blipFill>
              <a:blip r:embed="rId595"/>
              <a:stretch>
                <a:fillRect/>
              </a:stretch>
            </p:blipFill>
            <p:spPr>
              <a:xfrm>
                <a:off x="9432480" y="361147"/>
                <a:ext cx="5184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596">
            <p14:nvContentPartPr>
              <p14:cNvPr id="934" name="Freihand 933">
                <a:extLst>
                  <a:ext uri="{FF2B5EF4-FFF2-40B4-BE49-F238E27FC236}">
                    <a16:creationId xmlns:a16="http://schemas.microsoft.com/office/drawing/2014/main" id="{070455C5-19B4-497B-A697-565A60099F48}"/>
                  </a:ext>
                </a:extLst>
              </p14:cNvPr>
              <p14:cNvContentPartPr/>
              <p14:nvPr/>
            </p14:nvContentPartPr>
            <p14:xfrm>
              <a:off x="9538320" y="270067"/>
              <a:ext cx="104040" cy="43920"/>
            </p14:xfrm>
          </p:contentPart>
        </mc:Choice>
        <mc:Fallback>
          <p:pic>
            <p:nvPicPr>
              <p:cNvPr id="934" name="Freihand 933">
                <a:extLst>
                  <a:ext uri="{FF2B5EF4-FFF2-40B4-BE49-F238E27FC236}">
                    <a16:creationId xmlns:a16="http://schemas.microsoft.com/office/drawing/2014/main" id="{070455C5-19B4-497B-A697-565A60099F48}"/>
                  </a:ext>
                </a:extLst>
              </p:cNvPr>
              <p:cNvPicPr/>
              <p:nvPr/>
            </p:nvPicPr>
            <p:blipFill>
              <a:blip r:embed="rId597"/>
              <a:stretch>
                <a:fillRect/>
              </a:stretch>
            </p:blipFill>
            <p:spPr>
              <a:xfrm>
                <a:off x="9534000" y="265747"/>
                <a:ext cx="11268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598">
            <p14:nvContentPartPr>
              <p14:cNvPr id="935" name="Freihand 934">
                <a:extLst>
                  <a:ext uri="{FF2B5EF4-FFF2-40B4-BE49-F238E27FC236}">
                    <a16:creationId xmlns:a16="http://schemas.microsoft.com/office/drawing/2014/main" id="{0771F315-8DF8-4727-B287-1B5A725F8ECD}"/>
                  </a:ext>
                </a:extLst>
              </p14:cNvPr>
              <p14:cNvContentPartPr/>
              <p14:nvPr/>
            </p14:nvContentPartPr>
            <p14:xfrm>
              <a:off x="9497280" y="265027"/>
              <a:ext cx="68040" cy="104760"/>
            </p14:xfrm>
          </p:contentPart>
        </mc:Choice>
        <mc:Fallback>
          <p:pic>
            <p:nvPicPr>
              <p:cNvPr id="935" name="Freihand 934">
                <a:extLst>
                  <a:ext uri="{FF2B5EF4-FFF2-40B4-BE49-F238E27FC236}">
                    <a16:creationId xmlns:a16="http://schemas.microsoft.com/office/drawing/2014/main" id="{0771F315-8DF8-4727-B287-1B5A725F8ECD}"/>
                  </a:ext>
                </a:extLst>
              </p:cNvPr>
              <p:cNvPicPr/>
              <p:nvPr/>
            </p:nvPicPr>
            <p:blipFill>
              <a:blip r:embed="rId599"/>
              <a:stretch>
                <a:fillRect/>
              </a:stretch>
            </p:blipFill>
            <p:spPr>
              <a:xfrm>
                <a:off x="9492960" y="260707"/>
                <a:ext cx="7668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600">
            <p14:nvContentPartPr>
              <p14:cNvPr id="936" name="Freihand 935">
                <a:extLst>
                  <a:ext uri="{FF2B5EF4-FFF2-40B4-BE49-F238E27FC236}">
                    <a16:creationId xmlns:a16="http://schemas.microsoft.com/office/drawing/2014/main" id="{B86A74B1-C1D7-4832-9028-9D102B3BA746}"/>
                  </a:ext>
                </a:extLst>
              </p14:cNvPr>
              <p14:cNvContentPartPr/>
              <p14:nvPr/>
            </p14:nvContentPartPr>
            <p14:xfrm>
              <a:off x="9716160" y="183667"/>
              <a:ext cx="45000" cy="73800"/>
            </p14:xfrm>
          </p:contentPart>
        </mc:Choice>
        <mc:Fallback>
          <p:pic>
            <p:nvPicPr>
              <p:cNvPr id="936" name="Freihand 935">
                <a:extLst>
                  <a:ext uri="{FF2B5EF4-FFF2-40B4-BE49-F238E27FC236}">
                    <a16:creationId xmlns:a16="http://schemas.microsoft.com/office/drawing/2014/main" id="{B86A74B1-C1D7-4832-9028-9D102B3BA746}"/>
                  </a:ext>
                </a:extLst>
              </p:cNvPr>
              <p:cNvPicPr/>
              <p:nvPr/>
            </p:nvPicPr>
            <p:blipFill>
              <a:blip r:embed="rId601"/>
              <a:stretch>
                <a:fillRect/>
              </a:stretch>
            </p:blipFill>
            <p:spPr>
              <a:xfrm>
                <a:off x="9711840" y="179347"/>
                <a:ext cx="536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602">
            <p14:nvContentPartPr>
              <p14:cNvPr id="937" name="Freihand 936">
                <a:extLst>
                  <a:ext uri="{FF2B5EF4-FFF2-40B4-BE49-F238E27FC236}">
                    <a16:creationId xmlns:a16="http://schemas.microsoft.com/office/drawing/2014/main" id="{8CAD4DB6-A245-47B1-92DF-96103897FB92}"/>
                  </a:ext>
                </a:extLst>
              </p14:cNvPr>
              <p14:cNvContentPartPr/>
              <p14:nvPr/>
            </p14:nvContentPartPr>
            <p14:xfrm>
              <a:off x="9755040" y="154147"/>
              <a:ext cx="52200" cy="92880"/>
            </p14:xfrm>
          </p:contentPart>
        </mc:Choice>
        <mc:Fallback>
          <p:pic>
            <p:nvPicPr>
              <p:cNvPr id="937" name="Freihand 936">
                <a:extLst>
                  <a:ext uri="{FF2B5EF4-FFF2-40B4-BE49-F238E27FC236}">
                    <a16:creationId xmlns:a16="http://schemas.microsoft.com/office/drawing/2014/main" id="{8CAD4DB6-A245-47B1-92DF-96103897FB92}"/>
                  </a:ext>
                </a:extLst>
              </p:cNvPr>
              <p:cNvPicPr/>
              <p:nvPr/>
            </p:nvPicPr>
            <p:blipFill>
              <a:blip r:embed="rId603"/>
              <a:stretch>
                <a:fillRect/>
              </a:stretch>
            </p:blipFill>
            <p:spPr>
              <a:xfrm>
                <a:off x="9750720" y="149827"/>
                <a:ext cx="608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604">
            <p14:nvContentPartPr>
              <p14:cNvPr id="938" name="Freihand 937">
                <a:extLst>
                  <a:ext uri="{FF2B5EF4-FFF2-40B4-BE49-F238E27FC236}">
                    <a16:creationId xmlns:a16="http://schemas.microsoft.com/office/drawing/2014/main" id="{732C717D-00F3-4171-8E9E-A289F87A805C}"/>
                  </a:ext>
                </a:extLst>
              </p14:cNvPr>
              <p14:cNvContentPartPr/>
              <p14:nvPr/>
            </p14:nvContentPartPr>
            <p14:xfrm>
              <a:off x="9833880" y="130387"/>
              <a:ext cx="73440" cy="102600"/>
            </p14:xfrm>
          </p:contentPart>
        </mc:Choice>
        <mc:Fallback>
          <p:pic>
            <p:nvPicPr>
              <p:cNvPr id="938" name="Freihand 937">
                <a:extLst>
                  <a:ext uri="{FF2B5EF4-FFF2-40B4-BE49-F238E27FC236}">
                    <a16:creationId xmlns:a16="http://schemas.microsoft.com/office/drawing/2014/main" id="{732C717D-00F3-4171-8E9E-A289F87A805C}"/>
                  </a:ext>
                </a:extLst>
              </p:cNvPr>
              <p:cNvPicPr/>
              <p:nvPr/>
            </p:nvPicPr>
            <p:blipFill>
              <a:blip r:embed="rId605"/>
              <a:stretch>
                <a:fillRect/>
              </a:stretch>
            </p:blipFill>
            <p:spPr>
              <a:xfrm>
                <a:off x="9829560" y="126067"/>
                <a:ext cx="8208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606">
            <p14:nvContentPartPr>
              <p14:cNvPr id="939" name="Freihand 938">
                <a:extLst>
                  <a:ext uri="{FF2B5EF4-FFF2-40B4-BE49-F238E27FC236}">
                    <a16:creationId xmlns:a16="http://schemas.microsoft.com/office/drawing/2014/main" id="{4404A7C5-8043-4C2A-8A06-A9DFF9C74F7D}"/>
                  </a:ext>
                </a:extLst>
              </p14:cNvPr>
              <p14:cNvContentPartPr/>
              <p14:nvPr/>
            </p14:nvContentPartPr>
            <p14:xfrm>
              <a:off x="9850440" y="171067"/>
              <a:ext cx="118080" cy="25560"/>
            </p14:xfrm>
          </p:contentPart>
        </mc:Choice>
        <mc:Fallback>
          <p:pic>
            <p:nvPicPr>
              <p:cNvPr id="939" name="Freihand 938">
                <a:extLst>
                  <a:ext uri="{FF2B5EF4-FFF2-40B4-BE49-F238E27FC236}">
                    <a16:creationId xmlns:a16="http://schemas.microsoft.com/office/drawing/2014/main" id="{4404A7C5-8043-4C2A-8A06-A9DFF9C74F7D}"/>
                  </a:ext>
                </a:extLst>
              </p:cNvPr>
              <p:cNvPicPr/>
              <p:nvPr/>
            </p:nvPicPr>
            <p:blipFill>
              <a:blip r:embed="rId607"/>
              <a:stretch>
                <a:fillRect/>
              </a:stretch>
            </p:blipFill>
            <p:spPr>
              <a:xfrm>
                <a:off x="9846120" y="166747"/>
                <a:ext cx="126720" cy="34200"/>
              </a:xfrm>
              <a:prstGeom prst="rect">
                <a:avLst/>
              </a:prstGeom>
            </p:spPr>
          </p:pic>
        </mc:Fallback>
      </mc:AlternateContent>
      <mc:AlternateContent xmlns:mc="http://schemas.openxmlformats.org/markup-compatibility/2006">
        <mc:Choice xmlns:p14="http://schemas.microsoft.com/office/powerpoint/2010/main" Requires="p14">
          <p:contentPart p14:bwMode="auto" r:id="rId608">
            <p14:nvContentPartPr>
              <p14:cNvPr id="940" name="Freihand 939">
                <a:extLst>
                  <a:ext uri="{FF2B5EF4-FFF2-40B4-BE49-F238E27FC236}">
                    <a16:creationId xmlns:a16="http://schemas.microsoft.com/office/drawing/2014/main" id="{7CBABAC4-DD5F-4C13-8C97-F63B7F6EC999}"/>
                  </a:ext>
                </a:extLst>
              </p14:cNvPr>
              <p14:cNvContentPartPr/>
              <p14:nvPr/>
            </p14:nvContentPartPr>
            <p14:xfrm>
              <a:off x="10029360" y="115627"/>
              <a:ext cx="58680" cy="92160"/>
            </p14:xfrm>
          </p:contentPart>
        </mc:Choice>
        <mc:Fallback>
          <p:pic>
            <p:nvPicPr>
              <p:cNvPr id="940" name="Freihand 939">
                <a:extLst>
                  <a:ext uri="{FF2B5EF4-FFF2-40B4-BE49-F238E27FC236}">
                    <a16:creationId xmlns:a16="http://schemas.microsoft.com/office/drawing/2014/main" id="{7CBABAC4-DD5F-4C13-8C97-F63B7F6EC999}"/>
                  </a:ext>
                </a:extLst>
              </p:cNvPr>
              <p:cNvPicPr/>
              <p:nvPr/>
            </p:nvPicPr>
            <p:blipFill>
              <a:blip r:embed="rId609"/>
              <a:stretch>
                <a:fillRect/>
              </a:stretch>
            </p:blipFill>
            <p:spPr>
              <a:xfrm>
                <a:off x="10025040" y="111307"/>
                <a:ext cx="6732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610">
            <p14:nvContentPartPr>
              <p14:cNvPr id="941" name="Freihand 940">
                <a:extLst>
                  <a:ext uri="{FF2B5EF4-FFF2-40B4-BE49-F238E27FC236}">
                    <a16:creationId xmlns:a16="http://schemas.microsoft.com/office/drawing/2014/main" id="{3AD41DC2-EF16-46E4-AB9E-676624EB2E8B}"/>
                  </a:ext>
                </a:extLst>
              </p14:cNvPr>
              <p14:cNvContentPartPr/>
              <p14:nvPr/>
            </p14:nvContentPartPr>
            <p14:xfrm>
              <a:off x="10120800" y="158107"/>
              <a:ext cx="54360" cy="92160"/>
            </p14:xfrm>
          </p:contentPart>
        </mc:Choice>
        <mc:Fallback>
          <p:pic>
            <p:nvPicPr>
              <p:cNvPr id="941" name="Freihand 940">
                <a:extLst>
                  <a:ext uri="{FF2B5EF4-FFF2-40B4-BE49-F238E27FC236}">
                    <a16:creationId xmlns:a16="http://schemas.microsoft.com/office/drawing/2014/main" id="{3AD41DC2-EF16-46E4-AB9E-676624EB2E8B}"/>
                  </a:ext>
                </a:extLst>
              </p:cNvPr>
              <p:cNvPicPr/>
              <p:nvPr/>
            </p:nvPicPr>
            <p:blipFill>
              <a:blip r:embed="rId611"/>
              <a:stretch>
                <a:fillRect/>
              </a:stretch>
            </p:blipFill>
            <p:spPr>
              <a:xfrm>
                <a:off x="10116480" y="153787"/>
                <a:ext cx="630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612">
            <p14:nvContentPartPr>
              <p14:cNvPr id="942" name="Freihand 941">
                <a:extLst>
                  <a:ext uri="{FF2B5EF4-FFF2-40B4-BE49-F238E27FC236}">
                    <a16:creationId xmlns:a16="http://schemas.microsoft.com/office/drawing/2014/main" id="{EA8D3AC7-890F-4A47-A9CC-8BBFAD54DAA9}"/>
                  </a:ext>
                </a:extLst>
              </p14:cNvPr>
              <p14:cNvContentPartPr/>
              <p14:nvPr/>
            </p14:nvContentPartPr>
            <p14:xfrm>
              <a:off x="10178760" y="89347"/>
              <a:ext cx="409320" cy="142920"/>
            </p14:xfrm>
          </p:contentPart>
        </mc:Choice>
        <mc:Fallback>
          <p:pic>
            <p:nvPicPr>
              <p:cNvPr id="942" name="Freihand 941">
                <a:extLst>
                  <a:ext uri="{FF2B5EF4-FFF2-40B4-BE49-F238E27FC236}">
                    <a16:creationId xmlns:a16="http://schemas.microsoft.com/office/drawing/2014/main" id="{EA8D3AC7-890F-4A47-A9CC-8BBFAD54DAA9}"/>
                  </a:ext>
                </a:extLst>
              </p:cNvPr>
              <p:cNvPicPr/>
              <p:nvPr/>
            </p:nvPicPr>
            <p:blipFill>
              <a:blip r:embed="rId613"/>
              <a:stretch>
                <a:fillRect/>
              </a:stretch>
            </p:blipFill>
            <p:spPr>
              <a:xfrm>
                <a:off x="10174440" y="85027"/>
                <a:ext cx="417960" cy="151560"/>
              </a:xfrm>
              <a:prstGeom prst="rect">
                <a:avLst/>
              </a:prstGeom>
            </p:spPr>
          </p:pic>
        </mc:Fallback>
      </mc:AlternateContent>
      <mc:AlternateContent xmlns:mc="http://schemas.openxmlformats.org/markup-compatibility/2006">
        <mc:Choice xmlns:p14="http://schemas.microsoft.com/office/powerpoint/2010/main" Requires="p14">
          <p:contentPart p14:bwMode="auto" r:id="rId614">
            <p14:nvContentPartPr>
              <p14:cNvPr id="7" name="Freihand 6">
                <a:extLst>
                  <a:ext uri="{FF2B5EF4-FFF2-40B4-BE49-F238E27FC236}">
                    <a16:creationId xmlns:a16="http://schemas.microsoft.com/office/drawing/2014/main" id="{F1B45811-821A-4808-9D71-E9C74C3131DA}"/>
                  </a:ext>
                </a:extLst>
              </p14:cNvPr>
              <p14:cNvContentPartPr/>
              <p14:nvPr/>
            </p14:nvContentPartPr>
            <p14:xfrm>
              <a:off x="499800" y="976387"/>
              <a:ext cx="223920" cy="239760"/>
            </p14:xfrm>
          </p:contentPart>
        </mc:Choice>
        <mc:Fallback>
          <p:pic>
            <p:nvPicPr>
              <p:cNvPr id="7" name="Freihand 6">
                <a:extLst>
                  <a:ext uri="{FF2B5EF4-FFF2-40B4-BE49-F238E27FC236}">
                    <a16:creationId xmlns:a16="http://schemas.microsoft.com/office/drawing/2014/main" id="{F1B45811-821A-4808-9D71-E9C74C3131DA}"/>
                  </a:ext>
                </a:extLst>
              </p:cNvPr>
              <p:cNvPicPr/>
              <p:nvPr/>
            </p:nvPicPr>
            <p:blipFill>
              <a:blip r:embed="rId615"/>
              <a:stretch>
                <a:fillRect/>
              </a:stretch>
            </p:blipFill>
            <p:spPr>
              <a:xfrm>
                <a:off x="495480" y="972067"/>
                <a:ext cx="23256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616">
            <p14:nvContentPartPr>
              <p14:cNvPr id="12" name="Freihand 11">
                <a:extLst>
                  <a:ext uri="{FF2B5EF4-FFF2-40B4-BE49-F238E27FC236}">
                    <a16:creationId xmlns:a16="http://schemas.microsoft.com/office/drawing/2014/main" id="{9FBBF80D-974C-400F-ACA6-B811A2FEC64B}"/>
                  </a:ext>
                </a:extLst>
              </p14:cNvPr>
              <p14:cNvContentPartPr/>
              <p14:nvPr/>
            </p14:nvContentPartPr>
            <p14:xfrm>
              <a:off x="347520" y="959107"/>
              <a:ext cx="32760" cy="185400"/>
            </p14:xfrm>
          </p:contentPart>
        </mc:Choice>
        <mc:Fallback>
          <p:pic>
            <p:nvPicPr>
              <p:cNvPr id="12" name="Freihand 11">
                <a:extLst>
                  <a:ext uri="{FF2B5EF4-FFF2-40B4-BE49-F238E27FC236}">
                    <a16:creationId xmlns:a16="http://schemas.microsoft.com/office/drawing/2014/main" id="{9FBBF80D-974C-400F-ACA6-B811A2FEC64B}"/>
                  </a:ext>
                </a:extLst>
              </p:cNvPr>
              <p:cNvPicPr/>
              <p:nvPr/>
            </p:nvPicPr>
            <p:blipFill>
              <a:blip r:embed="rId617"/>
              <a:stretch>
                <a:fillRect/>
              </a:stretch>
            </p:blipFill>
            <p:spPr>
              <a:xfrm>
                <a:off x="343200" y="954787"/>
                <a:ext cx="4140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618">
            <p14:nvContentPartPr>
              <p14:cNvPr id="13" name="Freihand 12">
                <a:extLst>
                  <a:ext uri="{FF2B5EF4-FFF2-40B4-BE49-F238E27FC236}">
                    <a16:creationId xmlns:a16="http://schemas.microsoft.com/office/drawing/2014/main" id="{36598919-CC74-49EA-8F74-7E97E1D70AD8}"/>
                  </a:ext>
                </a:extLst>
              </p14:cNvPr>
              <p14:cNvContentPartPr/>
              <p14:nvPr/>
            </p14:nvContentPartPr>
            <p14:xfrm>
              <a:off x="283800" y="946147"/>
              <a:ext cx="226080" cy="23040"/>
            </p14:xfrm>
          </p:contentPart>
        </mc:Choice>
        <mc:Fallback>
          <p:pic>
            <p:nvPicPr>
              <p:cNvPr id="13" name="Freihand 12">
                <a:extLst>
                  <a:ext uri="{FF2B5EF4-FFF2-40B4-BE49-F238E27FC236}">
                    <a16:creationId xmlns:a16="http://schemas.microsoft.com/office/drawing/2014/main" id="{36598919-CC74-49EA-8F74-7E97E1D70AD8}"/>
                  </a:ext>
                </a:extLst>
              </p:cNvPr>
              <p:cNvPicPr/>
              <p:nvPr/>
            </p:nvPicPr>
            <p:blipFill>
              <a:blip r:embed="rId619"/>
              <a:stretch>
                <a:fillRect/>
              </a:stretch>
            </p:blipFill>
            <p:spPr>
              <a:xfrm>
                <a:off x="279480" y="941827"/>
                <a:ext cx="23472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620">
            <p14:nvContentPartPr>
              <p14:cNvPr id="14" name="Freihand 13">
                <a:extLst>
                  <a:ext uri="{FF2B5EF4-FFF2-40B4-BE49-F238E27FC236}">
                    <a16:creationId xmlns:a16="http://schemas.microsoft.com/office/drawing/2014/main" id="{412B39A2-90E9-4A3B-B2BF-83078FB0B8CC}"/>
                  </a:ext>
                </a:extLst>
              </p14:cNvPr>
              <p14:cNvContentPartPr/>
              <p14:nvPr/>
            </p14:nvContentPartPr>
            <p14:xfrm>
              <a:off x="297840" y="1006267"/>
              <a:ext cx="166680" cy="32760"/>
            </p14:xfrm>
          </p:contentPart>
        </mc:Choice>
        <mc:Fallback>
          <p:pic>
            <p:nvPicPr>
              <p:cNvPr id="14" name="Freihand 13">
                <a:extLst>
                  <a:ext uri="{FF2B5EF4-FFF2-40B4-BE49-F238E27FC236}">
                    <a16:creationId xmlns:a16="http://schemas.microsoft.com/office/drawing/2014/main" id="{412B39A2-90E9-4A3B-B2BF-83078FB0B8CC}"/>
                  </a:ext>
                </a:extLst>
              </p:cNvPr>
              <p:cNvPicPr/>
              <p:nvPr/>
            </p:nvPicPr>
            <p:blipFill>
              <a:blip r:embed="rId621"/>
              <a:stretch>
                <a:fillRect/>
              </a:stretch>
            </p:blipFill>
            <p:spPr>
              <a:xfrm>
                <a:off x="293520" y="1001947"/>
                <a:ext cx="17532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622">
            <p14:nvContentPartPr>
              <p14:cNvPr id="267" name="Freihand 266">
                <a:extLst>
                  <a:ext uri="{FF2B5EF4-FFF2-40B4-BE49-F238E27FC236}">
                    <a16:creationId xmlns:a16="http://schemas.microsoft.com/office/drawing/2014/main" id="{EEB2BF71-513A-4540-81DB-2C3176B723DC}"/>
                  </a:ext>
                </a:extLst>
              </p14:cNvPr>
              <p14:cNvContentPartPr/>
              <p14:nvPr/>
            </p14:nvContentPartPr>
            <p14:xfrm>
              <a:off x="9757920" y="1376707"/>
              <a:ext cx="133560" cy="169200"/>
            </p14:xfrm>
          </p:contentPart>
        </mc:Choice>
        <mc:Fallback>
          <p:pic>
            <p:nvPicPr>
              <p:cNvPr id="267" name="Freihand 266">
                <a:extLst>
                  <a:ext uri="{FF2B5EF4-FFF2-40B4-BE49-F238E27FC236}">
                    <a16:creationId xmlns:a16="http://schemas.microsoft.com/office/drawing/2014/main" id="{EEB2BF71-513A-4540-81DB-2C3176B723DC}"/>
                  </a:ext>
                </a:extLst>
              </p:cNvPr>
              <p:cNvPicPr/>
              <p:nvPr/>
            </p:nvPicPr>
            <p:blipFill>
              <a:blip r:embed="rId623"/>
              <a:stretch>
                <a:fillRect/>
              </a:stretch>
            </p:blipFill>
            <p:spPr>
              <a:xfrm>
                <a:off x="9753600" y="1372387"/>
                <a:ext cx="14220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624">
            <p14:nvContentPartPr>
              <p14:cNvPr id="268" name="Freihand 267">
                <a:extLst>
                  <a:ext uri="{FF2B5EF4-FFF2-40B4-BE49-F238E27FC236}">
                    <a16:creationId xmlns:a16="http://schemas.microsoft.com/office/drawing/2014/main" id="{6F0805B3-01A0-4058-A0F9-5FA97CBECDA1}"/>
                  </a:ext>
                </a:extLst>
              </p14:cNvPr>
              <p14:cNvContentPartPr/>
              <p14:nvPr/>
            </p14:nvContentPartPr>
            <p14:xfrm>
              <a:off x="9867000" y="1333867"/>
              <a:ext cx="451080" cy="219600"/>
            </p14:xfrm>
          </p:contentPart>
        </mc:Choice>
        <mc:Fallback>
          <p:pic>
            <p:nvPicPr>
              <p:cNvPr id="268" name="Freihand 267">
                <a:extLst>
                  <a:ext uri="{FF2B5EF4-FFF2-40B4-BE49-F238E27FC236}">
                    <a16:creationId xmlns:a16="http://schemas.microsoft.com/office/drawing/2014/main" id="{6F0805B3-01A0-4058-A0F9-5FA97CBECDA1}"/>
                  </a:ext>
                </a:extLst>
              </p:cNvPr>
              <p:cNvPicPr/>
              <p:nvPr/>
            </p:nvPicPr>
            <p:blipFill>
              <a:blip r:embed="rId625"/>
              <a:stretch>
                <a:fillRect/>
              </a:stretch>
            </p:blipFill>
            <p:spPr>
              <a:xfrm>
                <a:off x="9862680" y="1329547"/>
                <a:ext cx="459720" cy="228240"/>
              </a:xfrm>
              <a:prstGeom prst="rect">
                <a:avLst/>
              </a:prstGeom>
            </p:spPr>
          </p:pic>
        </mc:Fallback>
      </mc:AlternateContent>
      <mc:AlternateContent xmlns:mc="http://schemas.openxmlformats.org/markup-compatibility/2006">
        <mc:Choice xmlns:p14="http://schemas.microsoft.com/office/powerpoint/2010/main" Requires="p14">
          <p:contentPart p14:bwMode="auto" r:id="rId626">
            <p14:nvContentPartPr>
              <p14:cNvPr id="269" name="Freihand 268">
                <a:extLst>
                  <a:ext uri="{FF2B5EF4-FFF2-40B4-BE49-F238E27FC236}">
                    <a16:creationId xmlns:a16="http://schemas.microsoft.com/office/drawing/2014/main" id="{B59AFC6E-636B-4E0C-952E-B4E1E820C00A}"/>
                  </a:ext>
                </a:extLst>
              </p14:cNvPr>
              <p14:cNvContentPartPr/>
              <p14:nvPr/>
            </p14:nvContentPartPr>
            <p14:xfrm>
              <a:off x="10225920" y="1334227"/>
              <a:ext cx="13320" cy="14760"/>
            </p14:xfrm>
          </p:contentPart>
        </mc:Choice>
        <mc:Fallback>
          <p:pic>
            <p:nvPicPr>
              <p:cNvPr id="269" name="Freihand 268">
                <a:extLst>
                  <a:ext uri="{FF2B5EF4-FFF2-40B4-BE49-F238E27FC236}">
                    <a16:creationId xmlns:a16="http://schemas.microsoft.com/office/drawing/2014/main" id="{B59AFC6E-636B-4E0C-952E-B4E1E820C00A}"/>
                  </a:ext>
                </a:extLst>
              </p:cNvPr>
              <p:cNvPicPr/>
              <p:nvPr/>
            </p:nvPicPr>
            <p:blipFill>
              <a:blip r:embed="rId627"/>
              <a:stretch>
                <a:fillRect/>
              </a:stretch>
            </p:blipFill>
            <p:spPr>
              <a:xfrm>
                <a:off x="10221600" y="1329907"/>
                <a:ext cx="2196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628">
            <p14:nvContentPartPr>
              <p14:cNvPr id="247" name="Freihand 246">
                <a:extLst>
                  <a:ext uri="{FF2B5EF4-FFF2-40B4-BE49-F238E27FC236}">
                    <a16:creationId xmlns:a16="http://schemas.microsoft.com/office/drawing/2014/main" id="{0356E4DC-AE1C-4DDB-A535-60017D68A0E2}"/>
                  </a:ext>
                </a:extLst>
              </p14:cNvPr>
              <p14:cNvContentPartPr/>
              <p14:nvPr/>
            </p14:nvContentPartPr>
            <p14:xfrm>
              <a:off x="5927160" y="1567507"/>
              <a:ext cx="202680" cy="10080"/>
            </p14:xfrm>
          </p:contentPart>
        </mc:Choice>
        <mc:Fallback>
          <p:pic>
            <p:nvPicPr>
              <p:cNvPr id="247" name="Freihand 246">
                <a:extLst>
                  <a:ext uri="{FF2B5EF4-FFF2-40B4-BE49-F238E27FC236}">
                    <a16:creationId xmlns:a16="http://schemas.microsoft.com/office/drawing/2014/main" id="{0356E4DC-AE1C-4DDB-A535-60017D68A0E2}"/>
                  </a:ext>
                </a:extLst>
              </p:cNvPr>
              <p:cNvPicPr/>
              <p:nvPr/>
            </p:nvPicPr>
            <p:blipFill>
              <a:blip r:embed="rId629"/>
              <a:stretch>
                <a:fillRect/>
              </a:stretch>
            </p:blipFill>
            <p:spPr>
              <a:xfrm>
                <a:off x="5922840" y="1563187"/>
                <a:ext cx="2113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630">
            <p14:nvContentPartPr>
              <p14:cNvPr id="248" name="Freihand 247">
                <a:extLst>
                  <a:ext uri="{FF2B5EF4-FFF2-40B4-BE49-F238E27FC236}">
                    <a16:creationId xmlns:a16="http://schemas.microsoft.com/office/drawing/2014/main" id="{2BFCAA02-1856-47D5-A055-09E7FE95D170}"/>
                  </a:ext>
                </a:extLst>
              </p14:cNvPr>
              <p14:cNvContentPartPr/>
              <p14:nvPr/>
            </p14:nvContentPartPr>
            <p14:xfrm>
              <a:off x="5912400" y="1618987"/>
              <a:ext cx="248040" cy="37440"/>
            </p14:xfrm>
          </p:contentPart>
        </mc:Choice>
        <mc:Fallback>
          <p:pic>
            <p:nvPicPr>
              <p:cNvPr id="248" name="Freihand 247">
                <a:extLst>
                  <a:ext uri="{FF2B5EF4-FFF2-40B4-BE49-F238E27FC236}">
                    <a16:creationId xmlns:a16="http://schemas.microsoft.com/office/drawing/2014/main" id="{2BFCAA02-1856-47D5-A055-09E7FE95D170}"/>
                  </a:ext>
                </a:extLst>
              </p:cNvPr>
              <p:cNvPicPr/>
              <p:nvPr/>
            </p:nvPicPr>
            <p:blipFill>
              <a:blip r:embed="rId631"/>
              <a:stretch>
                <a:fillRect/>
              </a:stretch>
            </p:blipFill>
            <p:spPr>
              <a:xfrm>
                <a:off x="5908080" y="1614667"/>
                <a:ext cx="25668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632">
            <p14:nvContentPartPr>
              <p14:cNvPr id="249" name="Freihand 248">
                <a:extLst>
                  <a:ext uri="{FF2B5EF4-FFF2-40B4-BE49-F238E27FC236}">
                    <a16:creationId xmlns:a16="http://schemas.microsoft.com/office/drawing/2014/main" id="{565FF94E-0B63-4B6B-BCA2-0307964BE317}"/>
                  </a:ext>
                </a:extLst>
              </p14:cNvPr>
              <p14:cNvContentPartPr/>
              <p14:nvPr/>
            </p14:nvContentPartPr>
            <p14:xfrm>
              <a:off x="6153600" y="1491187"/>
              <a:ext cx="131400" cy="212400"/>
            </p14:xfrm>
          </p:contentPart>
        </mc:Choice>
        <mc:Fallback>
          <p:pic>
            <p:nvPicPr>
              <p:cNvPr id="249" name="Freihand 248">
                <a:extLst>
                  <a:ext uri="{FF2B5EF4-FFF2-40B4-BE49-F238E27FC236}">
                    <a16:creationId xmlns:a16="http://schemas.microsoft.com/office/drawing/2014/main" id="{565FF94E-0B63-4B6B-BCA2-0307964BE317}"/>
                  </a:ext>
                </a:extLst>
              </p:cNvPr>
              <p:cNvPicPr/>
              <p:nvPr/>
            </p:nvPicPr>
            <p:blipFill>
              <a:blip r:embed="rId633"/>
              <a:stretch>
                <a:fillRect/>
              </a:stretch>
            </p:blipFill>
            <p:spPr>
              <a:xfrm>
                <a:off x="6149280" y="1486867"/>
                <a:ext cx="14004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634">
            <p14:nvContentPartPr>
              <p14:cNvPr id="253" name="Freihand 252">
                <a:extLst>
                  <a:ext uri="{FF2B5EF4-FFF2-40B4-BE49-F238E27FC236}">
                    <a16:creationId xmlns:a16="http://schemas.microsoft.com/office/drawing/2014/main" id="{09F695B2-70CE-43F8-AA5E-A7F2C774D04D}"/>
                  </a:ext>
                </a:extLst>
              </p14:cNvPr>
              <p14:cNvContentPartPr/>
              <p14:nvPr/>
            </p14:nvContentPartPr>
            <p14:xfrm>
              <a:off x="6960720" y="1528267"/>
              <a:ext cx="134280" cy="184680"/>
            </p14:xfrm>
          </p:contentPart>
        </mc:Choice>
        <mc:Fallback>
          <p:pic>
            <p:nvPicPr>
              <p:cNvPr id="253" name="Freihand 252">
                <a:extLst>
                  <a:ext uri="{FF2B5EF4-FFF2-40B4-BE49-F238E27FC236}">
                    <a16:creationId xmlns:a16="http://schemas.microsoft.com/office/drawing/2014/main" id="{09F695B2-70CE-43F8-AA5E-A7F2C774D04D}"/>
                  </a:ext>
                </a:extLst>
              </p:cNvPr>
              <p:cNvPicPr/>
              <p:nvPr/>
            </p:nvPicPr>
            <p:blipFill>
              <a:blip r:embed="rId635"/>
              <a:stretch>
                <a:fillRect/>
              </a:stretch>
            </p:blipFill>
            <p:spPr>
              <a:xfrm>
                <a:off x="6956400" y="1523947"/>
                <a:ext cx="14292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636">
            <p14:nvContentPartPr>
              <p14:cNvPr id="254" name="Freihand 253">
                <a:extLst>
                  <a:ext uri="{FF2B5EF4-FFF2-40B4-BE49-F238E27FC236}">
                    <a16:creationId xmlns:a16="http://schemas.microsoft.com/office/drawing/2014/main" id="{EBCC8E97-4EA4-485C-9A48-B830A9BA556D}"/>
                  </a:ext>
                </a:extLst>
              </p14:cNvPr>
              <p14:cNvContentPartPr/>
              <p14:nvPr/>
            </p14:nvContentPartPr>
            <p14:xfrm>
              <a:off x="7109400" y="1519627"/>
              <a:ext cx="208080" cy="186120"/>
            </p14:xfrm>
          </p:contentPart>
        </mc:Choice>
        <mc:Fallback>
          <p:pic>
            <p:nvPicPr>
              <p:cNvPr id="254" name="Freihand 253">
                <a:extLst>
                  <a:ext uri="{FF2B5EF4-FFF2-40B4-BE49-F238E27FC236}">
                    <a16:creationId xmlns:a16="http://schemas.microsoft.com/office/drawing/2014/main" id="{EBCC8E97-4EA4-485C-9A48-B830A9BA556D}"/>
                  </a:ext>
                </a:extLst>
              </p:cNvPr>
              <p:cNvPicPr/>
              <p:nvPr/>
            </p:nvPicPr>
            <p:blipFill>
              <a:blip r:embed="rId637"/>
              <a:stretch>
                <a:fillRect/>
              </a:stretch>
            </p:blipFill>
            <p:spPr>
              <a:xfrm>
                <a:off x="7105080" y="1515307"/>
                <a:ext cx="21672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638">
            <p14:nvContentPartPr>
              <p14:cNvPr id="257" name="Freihand 256">
                <a:extLst>
                  <a:ext uri="{FF2B5EF4-FFF2-40B4-BE49-F238E27FC236}">
                    <a16:creationId xmlns:a16="http://schemas.microsoft.com/office/drawing/2014/main" id="{DB86E2C6-7217-4756-8D05-D2A9D084BFFE}"/>
                  </a:ext>
                </a:extLst>
              </p14:cNvPr>
              <p14:cNvContentPartPr/>
              <p14:nvPr/>
            </p14:nvContentPartPr>
            <p14:xfrm>
              <a:off x="7435920" y="1590547"/>
              <a:ext cx="310680" cy="97560"/>
            </p14:xfrm>
          </p:contentPart>
        </mc:Choice>
        <mc:Fallback>
          <p:pic>
            <p:nvPicPr>
              <p:cNvPr id="257" name="Freihand 256">
                <a:extLst>
                  <a:ext uri="{FF2B5EF4-FFF2-40B4-BE49-F238E27FC236}">
                    <a16:creationId xmlns:a16="http://schemas.microsoft.com/office/drawing/2014/main" id="{DB86E2C6-7217-4756-8D05-D2A9D084BFFE}"/>
                  </a:ext>
                </a:extLst>
              </p:cNvPr>
              <p:cNvPicPr/>
              <p:nvPr/>
            </p:nvPicPr>
            <p:blipFill>
              <a:blip r:embed="rId639"/>
              <a:stretch>
                <a:fillRect/>
              </a:stretch>
            </p:blipFill>
            <p:spPr>
              <a:xfrm>
                <a:off x="7431600" y="1586227"/>
                <a:ext cx="3193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640">
            <p14:nvContentPartPr>
              <p14:cNvPr id="258" name="Freihand 257">
                <a:extLst>
                  <a:ext uri="{FF2B5EF4-FFF2-40B4-BE49-F238E27FC236}">
                    <a16:creationId xmlns:a16="http://schemas.microsoft.com/office/drawing/2014/main" id="{FE884578-9FEE-4F3B-8693-91F9239AA446}"/>
                  </a:ext>
                </a:extLst>
              </p14:cNvPr>
              <p14:cNvContentPartPr/>
              <p14:nvPr/>
            </p14:nvContentPartPr>
            <p14:xfrm>
              <a:off x="7737960" y="1555987"/>
              <a:ext cx="360" cy="360"/>
            </p14:xfrm>
          </p:contentPart>
        </mc:Choice>
        <mc:Fallback>
          <p:pic>
            <p:nvPicPr>
              <p:cNvPr id="258" name="Freihand 257">
                <a:extLst>
                  <a:ext uri="{FF2B5EF4-FFF2-40B4-BE49-F238E27FC236}">
                    <a16:creationId xmlns:a16="http://schemas.microsoft.com/office/drawing/2014/main" id="{FE884578-9FEE-4F3B-8693-91F9239AA446}"/>
                  </a:ext>
                </a:extLst>
              </p:cNvPr>
              <p:cNvPicPr/>
              <p:nvPr/>
            </p:nvPicPr>
            <p:blipFill>
              <a:blip r:embed="rId3"/>
              <a:stretch>
                <a:fillRect/>
              </a:stretch>
            </p:blipFill>
            <p:spPr>
              <a:xfrm>
                <a:off x="7733640" y="15516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41">
            <p14:nvContentPartPr>
              <p14:cNvPr id="259" name="Freihand 258">
                <a:extLst>
                  <a:ext uri="{FF2B5EF4-FFF2-40B4-BE49-F238E27FC236}">
                    <a16:creationId xmlns:a16="http://schemas.microsoft.com/office/drawing/2014/main" id="{7382A63B-CBEF-4B5F-98C9-FEDA8FB09E9D}"/>
                  </a:ext>
                </a:extLst>
              </p14:cNvPr>
              <p14:cNvContentPartPr/>
              <p14:nvPr/>
            </p14:nvContentPartPr>
            <p14:xfrm>
              <a:off x="7785840" y="1592347"/>
              <a:ext cx="202320" cy="79560"/>
            </p14:xfrm>
          </p:contentPart>
        </mc:Choice>
        <mc:Fallback>
          <p:pic>
            <p:nvPicPr>
              <p:cNvPr id="259" name="Freihand 258">
                <a:extLst>
                  <a:ext uri="{FF2B5EF4-FFF2-40B4-BE49-F238E27FC236}">
                    <a16:creationId xmlns:a16="http://schemas.microsoft.com/office/drawing/2014/main" id="{7382A63B-CBEF-4B5F-98C9-FEDA8FB09E9D}"/>
                  </a:ext>
                </a:extLst>
              </p:cNvPr>
              <p:cNvPicPr/>
              <p:nvPr/>
            </p:nvPicPr>
            <p:blipFill>
              <a:blip r:embed="rId642"/>
              <a:stretch>
                <a:fillRect/>
              </a:stretch>
            </p:blipFill>
            <p:spPr>
              <a:xfrm>
                <a:off x="7781520" y="1588027"/>
                <a:ext cx="21096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643">
            <p14:nvContentPartPr>
              <p14:cNvPr id="260" name="Freihand 259">
                <a:extLst>
                  <a:ext uri="{FF2B5EF4-FFF2-40B4-BE49-F238E27FC236}">
                    <a16:creationId xmlns:a16="http://schemas.microsoft.com/office/drawing/2014/main" id="{3948DFC7-DFBC-4B72-869E-948D07B6CC04}"/>
                  </a:ext>
                </a:extLst>
              </p14:cNvPr>
              <p14:cNvContentPartPr/>
              <p14:nvPr/>
            </p14:nvContentPartPr>
            <p14:xfrm>
              <a:off x="8129640" y="1450867"/>
              <a:ext cx="166320" cy="189360"/>
            </p14:xfrm>
          </p:contentPart>
        </mc:Choice>
        <mc:Fallback>
          <p:pic>
            <p:nvPicPr>
              <p:cNvPr id="260" name="Freihand 259">
                <a:extLst>
                  <a:ext uri="{FF2B5EF4-FFF2-40B4-BE49-F238E27FC236}">
                    <a16:creationId xmlns:a16="http://schemas.microsoft.com/office/drawing/2014/main" id="{3948DFC7-DFBC-4B72-869E-948D07B6CC04}"/>
                  </a:ext>
                </a:extLst>
              </p:cNvPr>
              <p:cNvPicPr/>
              <p:nvPr/>
            </p:nvPicPr>
            <p:blipFill>
              <a:blip r:embed="rId644"/>
              <a:stretch>
                <a:fillRect/>
              </a:stretch>
            </p:blipFill>
            <p:spPr>
              <a:xfrm>
                <a:off x="8125320" y="1446547"/>
                <a:ext cx="17496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645">
            <p14:nvContentPartPr>
              <p14:cNvPr id="261" name="Freihand 260">
                <a:extLst>
                  <a:ext uri="{FF2B5EF4-FFF2-40B4-BE49-F238E27FC236}">
                    <a16:creationId xmlns:a16="http://schemas.microsoft.com/office/drawing/2014/main" id="{54BA8906-DFA6-4989-81C6-D36B84A98A53}"/>
                  </a:ext>
                </a:extLst>
              </p14:cNvPr>
              <p14:cNvContentPartPr/>
              <p14:nvPr/>
            </p14:nvContentPartPr>
            <p14:xfrm>
              <a:off x="8212440" y="1576867"/>
              <a:ext cx="102960" cy="29880"/>
            </p14:xfrm>
          </p:contentPart>
        </mc:Choice>
        <mc:Fallback>
          <p:pic>
            <p:nvPicPr>
              <p:cNvPr id="261" name="Freihand 260">
                <a:extLst>
                  <a:ext uri="{FF2B5EF4-FFF2-40B4-BE49-F238E27FC236}">
                    <a16:creationId xmlns:a16="http://schemas.microsoft.com/office/drawing/2014/main" id="{54BA8906-DFA6-4989-81C6-D36B84A98A53}"/>
                  </a:ext>
                </a:extLst>
              </p:cNvPr>
              <p:cNvPicPr/>
              <p:nvPr/>
            </p:nvPicPr>
            <p:blipFill>
              <a:blip r:embed="rId646"/>
              <a:stretch>
                <a:fillRect/>
              </a:stretch>
            </p:blipFill>
            <p:spPr>
              <a:xfrm>
                <a:off x="8208120" y="1572547"/>
                <a:ext cx="11160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647">
            <p14:nvContentPartPr>
              <p14:cNvPr id="262" name="Freihand 261">
                <a:extLst>
                  <a:ext uri="{FF2B5EF4-FFF2-40B4-BE49-F238E27FC236}">
                    <a16:creationId xmlns:a16="http://schemas.microsoft.com/office/drawing/2014/main" id="{C71394BB-6B23-4296-91A9-9E41BC8D6EBF}"/>
                  </a:ext>
                </a:extLst>
              </p14:cNvPr>
              <p14:cNvContentPartPr/>
              <p14:nvPr/>
            </p14:nvContentPartPr>
            <p14:xfrm>
              <a:off x="8345280" y="1571827"/>
              <a:ext cx="322920" cy="73080"/>
            </p14:xfrm>
          </p:contentPart>
        </mc:Choice>
        <mc:Fallback>
          <p:pic>
            <p:nvPicPr>
              <p:cNvPr id="262" name="Freihand 261">
                <a:extLst>
                  <a:ext uri="{FF2B5EF4-FFF2-40B4-BE49-F238E27FC236}">
                    <a16:creationId xmlns:a16="http://schemas.microsoft.com/office/drawing/2014/main" id="{C71394BB-6B23-4296-91A9-9E41BC8D6EBF}"/>
                  </a:ext>
                </a:extLst>
              </p:cNvPr>
              <p:cNvPicPr/>
              <p:nvPr/>
            </p:nvPicPr>
            <p:blipFill>
              <a:blip r:embed="rId648"/>
              <a:stretch>
                <a:fillRect/>
              </a:stretch>
            </p:blipFill>
            <p:spPr>
              <a:xfrm>
                <a:off x="8340960" y="1567507"/>
                <a:ext cx="33156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649">
            <p14:nvContentPartPr>
              <p14:cNvPr id="263" name="Freihand 262">
                <a:extLst>
                  <a:ext uri="{FF2B5EF4-FFF2-40B4-BE49-F238E27FC236}">
                    <a16:creationId xmlns:a16="http://schemas.microsoft.com/office/drawing/2014/main" id="{F71FD337-78E9-40EF-B4E8-E83B088E8F23}"/>
                  </a:ext>
                </a:extLst>
              </p14:cNvPr>
              <p14:cNvContentPartPr/>
              <p14:nvPr/>
            </p14:nvContentPartPr>
            <p14:xfrm>
              <a:off x="8682240" y="1556707"/>
              <a:ext cx="109440" cy="162360"/>
            </p14:xfrm>
          </p:contentPart>
        </mc:Choice>
        <mc:Fallback>
          <p:pic>
            <p:nvPicPr>
              <p:cNvPr id="263" name="Freihand 262">
                <a:extLst>
                  <a:ext uri="{FF2B5EF4-FFF2-40B4-BE49-F238E27FC236}">
                    <a16:creationId xmlns:a16="http://schemas.microsoft.com/office/drawing/2014/main" id="{F71FD337-78E9-40EF-B4E8-E83B088E8F23}"/>
                  </a:ext>
                </a:extLst>
              </p:cNvPr>
              <p:cNvPicPr/>
              <p:nvPr/>
            </p:nvPicPr>
            <p:blipFill>
              <a:blip r:embed="rId650"/>
              <a:stretch>
                <a:fillRect/>
              </a:stretch>
            </p:blipFill>
            <p:spPr>
              <a:xfrm>
                <a:off x="8677920" y="1552387"/>
                <a:ext cx="11808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651">
            <p14:nvContentPartPr>
              <p14:cNvPr id="264" name="Freihand 263">
                <a:extLst>
                  <a:ext uri="{FF2B5EF4-FFF2-40B4-BE49-F238E27FC236}">
                    <a16:creationId xmlns:a16="http://schemas.microsoft.com/office/drawing/2014/main" id="{E517DDA6-2618-4D99-8C99-006945E561AE}"/>
                  </a:ext>
                </a:extLst>
              </p14:cNvPr>
              <p14:cNvContentPartPr/>
              <p14:nvPr/>
            </p14:nvContentPartPr>
            <p14:xfrm>
              <a:off x="8809680" y="1536187"/>
              <a:ext cx="162000" cy="55440"/>
            </p14:xfrm>
          </p:contentPart>
        </mc:Choice>
        <mc:Fallback>
          <p:pic>
            <p:nvPicPr>
              <p:cNvPr id="264" name="Freihand 263">
                <a:extLst>
                  <a:ext uri="{FF2B5EF4-FFF2-40B4-BE49-F238E27FC236}">
                    <a16:creationId xmlns:a16="http://schemas.microsoft.com/office/drawing/2014/main" id="{E517DDA6-2618-4D99-8C99-006945E561AE}"/>
                  </a:ext>
                </a:extLst>
              </p:cNvPr>
              <p:cNvPicPr/>
              <p:nvPr/>
            </p:nvPicPr>
            <p:blipFill>
              <a:blip r:embed="rId652"/>
              <a:stretch>
                <a:fillRect/>
              </a:stretch>
            </p:blipFill>
            <p:spPr>
              <a:xfrm>
                <a:off x="8805360" y="1531867"/>
                <a:ext cx="17064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653">
            <p14:nvContentPartPr>
              <p14:cNvPr id="265" name="Freihand 264">
                <a:extLst>
                  <a:ext uri="{FF2B5EF4-FFF2-40B4-BE49-F238E27FC236}">
                    <a16:creationId xmlns:a16="http://schemas.microsoft.com/office/drawing/2014/main" id="{BBC39AF9-720C-4D2F-8106-5277F88628DB}"/>
                  </a:ext>
                </a:extLst>
              </p14:cNvPr>
              <p14:cNvContentPartPr/>
              <p14:nvPr/>
            </p14:nvContentPartPr>
            <p14:xfrm>
              <a:off x="8985360" y="1447627"/>
              <a:ext cx="600480" cy="134640"/>
            </p14:xfrm>
          </p:contentPart>
        </mc:Choice>
        <mc:Fallback>
          <p:pic>
            <p:nvPicPr>
              <p:cNvPr id="265" name="Freihand 264">
                <a:extLst>
                  <a:ext uri="{FF2B5EF4-FFF2-40B4-BE49-F238E27FC236}">
                    <a16:creationId xmlns:a16="http://schemas.microsoft.com/office/drawing/2014/main" id="{BBC39AF9-720C-4D2F-8106-5277F88628DB}"/>
                  </a:ext>
                </a:extLst>
              </p:cNvPr>
              <p:cNvPicPr/>
              <p:nvPr/>
            </p:nvPicPr>
            <p:blipFill>
              <a:blip r:embed="rId654"/>
              <a:stretch>
                <a:fillRect/>
              </a:stretch>
            </p:blipFill>
            <p:spPr>
              <a:xfrm>
                <a:off x="8981040" y="1443307"/>
                <a:ext cx="60912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655">
            <p14:nvContentPartPr>
              <p14:cNvPr id="266" name="Freihand 265">
                <a:extLst>
                  <a:ext uri="{FF2B5EF4-FFF2-40B4-BE49-F238E27FC236}">
                    <a16:creationId xmlns:a16="http://schemas.microsoft.com/office/drawing/2014/main" id="{99468C8C-D0FB-4EAA-A7E6-115B4B2A1CC1}"/>
                  </a:ext>
                </a:extLst>
              </p14:cNvPr>
              <p14:cNvContentPartPr/>
              <p14:nvPr/>
            </p14:nvContentPartPr>
            <p14:xfrm>
              <a:off x="9501240" y="1418467"/>
              <a:ext cx="18720" cy="6120"/>
            </p14:xfrm>
          </p:contentPart>
        </mc:Choice>
        <mc:Fallback>
          <p:pic>
            <p:nvPicPr>
              <p:cNvPr id="266" name="Freihand 265">
                <a:extLst>
                  <a:ext uri="{FF2B5EF4-FFF2-40B4-BE49-F238E27FC236}">
                    <a16:creationId xmlns:a16="http://schemas.microsoft.com/office/drawing/2014/main" id="{99468C8C-D0FB-4EAA-A7E6-115B4B2A1CC1}"/>
                  </a:ext>
                </a:extLst>
              </p:cNvPr>
              <p:cNvPicPr/>
              <p:nvPr/>
            </p:nvPicPr>
            <p:blipFill>
              <a:blip r:embed="rId656"/>
              <a:stretch>
                <a:fillRect/>
              </a:stretch>
            </p:blipFill>
            <p:spPr>
              <a:xfrm>
                <a:off x="9496920" y="1414147"/>
                <a:ext cx="2736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657">
            <p14:nvContentPartPr>
              <p14:cNvPr id="369" name="Freihand 368">
                <a:extLst>
                  <a:ext uri="{FF2B5EF4-FFF2-40B4-BE49-F238E27FC236}">
                    <a16:creationId xmlns:a16="http://schemas.microsoft.com/office/drawing/2014/main" id="{5820EB10-5D9D-494C-9142-1633E720CB62}"/>
                  </a:ext>
                </a:extLst>
              </p14:cNvPr>
              <p14:cNvContentPartPr/>
              <p14:nvPr/>
            </p14:nvContentPartPr>
            <p14:xfrm>
              <a:off x="6390840" y="1528987"/>
              <a:ext cx="15120" cy="127800"/>
            </p14:xfrm>
          </p:contentPart>
        </mc:Choice>
        <mc:Fallback>
          <p:pic>
            <p:nvPicPr>
              <p:cNvPr id="369" name="Freihand 368">
                <a:extLst>
                  <a:ext uri="{FF2B5EF4-FFF2-40B4-BE49-F238E27FC236}">
                    <a16:creationId xmlns:a16="http://schemas.microsoft.com/office/drawing/2014/main" id="{5820EB10-5D9D-494C-9142-1633E720CB62}"/>
                  </a:ext>
                </a:extLst>
              </p:cNvPr>
              <p:cNvPicPr/>
              <p:nvPr/>
            </p:nvPicPr>
            <p:blipFill>
              <a:blip r:embed="rId658"/>
              <a:stretch>
                <a:fillRect/>
              </a:stretch>
            </p:blipFill>
            <p:spPr>
              <a:xfrm>
                <a:off x="6386520" y="1524667"/>
                <a:ext cx="2376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659">
            <p14:nvContentPartPr>
              <p14:cNvPr id="370" name="Freihand 369">
                <a:extLst>
                  <a:ext uri="{FF2B5EF4-FFF2-40B4-BE49-F238E27FC236}">
                    <a16:creationId xmlns:a16="http://schemas.microsoft.com/office/drawing/2014/main" id="{37041B62-DAEF-4D8B-A6E8-7EAEDD54E25F}"/>
                  </a:ext>
                </a:extLst>
              </p14:cNvPr>
              <p14:cNvContentPartPr/>
              <p14:nvPr/>
            </p14:nvContentPartPr>
            <p14:xfrm>
              <a:off x="6367440" y="1497307"/>
              <a:ext cx="119520" cy="132480"/>
            </p14:xfrm>
          </p:contentPart>
        </mc:Choice>
        <mc:Fallback>
          <p:pic>
            <p:nvPicPr>
              <p:cNvPr id="370" name="Freihand 369">
                <a:extLst>
                  <a:ext uri="{FF2B5EF4-FFF2-40B4-BE49-F238E27FC236}">
                    <a16:creationId xmlns:a16="http://schemas.microsoft.com/office/drawing/2014/main" id="{37041B62-DAEF-4D8B-A6E8-7EAEDD54E25F}"/>
                  </a:ext>
                </a:extLst>
              </p:cNvPr>
              <p:cNvPicPr/>
              <p:nvPr/>
            </p:nvPicPr>
            <p:blipFill>
              <a:blip r:embed="rId660"/>
              <a:stretch>
                <a:fillRect/>
              </a:stretch>
            </p:blipFill>
            <p:spPr>
              <a:xfrm>
                <a:off x="6363120" y="1492987"/>
                <a:ext cx="12816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661">
            <p14:nvContentPartPr>
              <p14:cNvPr id="371" name="Freihand 370">
                <a:extLst>
                  <a:ext uri="{FF2B5EF4-FFF2-40B4-BE49-F238E27FC236}">
                    <a16:creationId xmlns:a16="http://schemas.microsoft.com/office/drawing/2014/main" id="{1F207062-7114-4DA9-9E6F-05D2F623105C}"/>
                  </a:ext>
                </a:extLst>
              </p14:cNvPr>
              <p14:cNvContentPartPr/>
              <p14:nvPr/>
            </p14:nvContentPartPr>
            <p14:xfrm>
              <a:off x="6493440" y="1592347"/>
              <a:ext cx="42480" cy="56520"/>
            </p14:xfrm>
          </p:contentPart>
        </mc:Choice>
        <mc:Fallback>
          <p:pic>
            <p:nvPicPr>
              <p:cNvPr id="371" name="Freihand 370">
                <a:extLst>
                  <a:ext uri="{FF2B5EF4-FFF2-40B4-BE49-F238E27FC236}">
                    <a16:creationId xmlns:a16="http://schemas.microsoft.com/office/drawing/2014/main" id="{1F207062-7114-4DA9-9E6F-05D2F623105C}"/>
                  </a:ext>
                </a:extLst>
              </p:cNvPr>
              <p:cNvPicPr/>
              <p:nvPr/>
            </p:nvPicPr>
            <p:blipFill>
              <a:blip r:embed="rId662"/>
              <a:stretch>
                <a:fillRect/>
              </a:stretch>
            </p:blipFill>
            <p:spPr>
              <a:xfrm>
                <a:off x="6489120" y="1588027"/>
                <a:ext cx="5112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663">
            <p14:nvContentPartPr>
              <p14:cNvPr id="372" name="Freihand 371">
                <a:extLst>
                  <a:ext uri="{FF2B5EF4-FFF2-40B4-BE49-F238E27FC236}">
                    <a16:creationId xmlns:a16="http://schemas.microsoft.com/office/drawing/2014/main" id="{ED45CF43-C4A3-494E-9022-E6234C53DF5A}"/>
                  </a:ext>
                </a:extLst>
              </p14:cNvPr>
              <p14:cNvContentPartPr/>
              <p14:nvPr/>
            </p14:nvContentPartPr>
            <p14:xfrm>
              <a:off x="6540240" y="1512067"/>
              <a:ext cx="83880" cy="151560"/>
            </p14:xfrm>
          </p:contentPart>
        </mc:Choice>
        <mc:Fallback>
          <p:pic>
            <p:nvPicPr>
              <p:cNvPr id="372" name="Freihand 371">
                <a:extLst>
                  <a:ext uri="{FF2B5EF4-FFF2-40B4-BE49-F238E27FC236}">
                    <a16:creationId xmlns:a16="http://schemas.microsoft.com/office/drawing/2014/main" id="{ED45CF43-C4A3-494E-9022-E6234C53DF5A}"/>
                  </a:ext>
                </a:extLst>
              </p:cNvPr>
              <p:cNvPicPr/>
              <p:nvPr/>
            </p:nvPicPr>
            <p:blipFill>
              <a:blip r:embed="rId664"/>
              <a:stretch>
                <a:fillRect/>
              </a:stretch>
            </p:blipFill>
            <p:spPr>
              <a:xfrm>
                <a:off x="6535920" y="1507747"/>
                <a:ext cx="9252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665">
            <p14:nvContentPartPr>
              <p14:cNvPr id="373" name="Freihand 372">
                <a:extLst>
                  <a:ext uri="{FF2B5EF4-FFF2-40B4-BE49-F238E27FC236}">
                    <a16:creationId xmlns:a16="http://schemas.microsoft.com/office/drawing/2014/main" id="{9420ED54-CD6D-4AB8-A261-DAFA1ECEDB1A}"/>
                  </a:ext>
                </a:extLst>
              </p14:cNvPr>
              <p14:cNvContentPartPr/>
              <p14:nvPr/>
            </p14:nvContentPartPr>
            <p14:xfrm>
              <a:off x="6629880" y="1609627"/>
              <a:ext cx="91440" cy="52560"/>
            </p14:xfrm>
          </p:contentPart>
        </mc:Choice>
        <mc:Fallback>
          <p:pic>
            <p:nvPicPr>
              <p:cNvPr id="373" name="Freihand 372">
                <a:extLst>
                  <a:ext uri="{FF2B5EF4-FFF2-40B4-BE49-F238E27FC236}">
                    <a16:creationId xmlns:a16="http://schemas.microsoft.com/office/drawing/2014/main" id="{9420ED54-CD6D-4AB8-A261-DAFA1ECEDB1A}"/>
                  </a:ext>
                </a:extLst>
              </p:cNvPr>
              <p:cNvPicPr/>
              <p:nvPr/>
            </p:nvPicPr>
            <p:blipFill>
              <a:blip r:embed="rId666"/>
              <a:stretch>
                <a:fillRect/>
              </a:stretch>
            </p:blipFill>
            <p:spPr>
              <a:xfrm>
                <a:off x="6625560" y="1605307"/>
                <a:ext cx="100080" cy="61200"/>
              </a:xfrm>
              <a:prstGeom prst="rect">
                <a:avLst/>
              </a:prstGeom>
            </p:spPr>
          </p:pic>
        </mc:Fallback>
      </mc:AlternateContent>
      <mc:AlternateContent xmlns:mc="http://schemas.openxmlformats.org/markup-compatibility/2006">
        <mc:Choice xmlns:p14="http://schemas.microsoft.com/office/powerpoint/2010/main" Requires="p14">
          <p:contentPart p14:bwMode="auto" r:id="rId667">
            <p14:nvContentPartPr>
              <p14:cNvPr id="374" name="Freihand 373">
                <a:extLst>
                  <a:ext uri="{FF2B5EF4-FFF2-40B4-BE49-F238E27FC236}">
                    <a16:creationId xmlns:a16="http://schemas.microsoft.com/office/drawing/2014/main" id="{C5AFC5FE-D1E1-41FE-89FF-D15BE50433F2}"/>
                  </a:ext>
                </a:extLst>
              </p14:cNvPr>
              <p14:cNvContentPartPr/>
              <p14:nvPr/>
            </p14:nvContentPartPr>
            <p14:xfrm>
              <a:off x="6718080" y="1551307"/>
              <a:ext cx="13320" cy="8280"/>
            </p14:xfrm>
          </p:contentPart>
        </mc:Choice>
        <mc:Fallback>
          <p:pic>
            <p:nvPicPr>
              <p:cNvPr id="374" name="Freihand 373">
                <a:extLst>
                  <a:ext uri="{FF2B5EF4-FFF2-40B4-BE49-F238E27FC236}">
                    <a16:creationId xmlns:a16="http://schemas.microsoft.com/office/drawing/2014/main" id="{C5AFC5FE-D1E1-41FE-89FF-D15BE50433F2}"/>
                  </a:ext>
                </a:extLst>
              </p:cNvPr>
              <p:cNvPicPr/>
              <p:nvPr/>
            </p:nvPicPr>
            <p:blipFill>
              <a:blip r:embed="rId668"/>
              <a:stretch>
                <a:fillRect/>
              </a:stretch>
            </p:blipFill>
            <p:spPr>
              <a:xfrm>
                <a:off x="6713760" y="1546987"/>
                <a:ext cx="219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669">
            <p14:nvContentPartPr>
              <p14:cNvPr id="375" name="Freihand 374">
                <a:extLst>
                  <a:ext uri="{FF2B5EF4-FFF2-40B4-BE49-F238E27FC236}">
                    <a16:creationId xmlns:a16="http://schemas.microsoft.com/office/drawing/2014/main" id="{389BF28D-67CA-44E8-8B1E-3B1698C3BF51}"/>
                  </a:ext>
                </a:extLst>
              </p14:cNvPr>
              <p14:cNvContentPartPr/>
              <p14:nvPr/>
            </p14:nvContentPartPr>
            <p14:xfrm>
              <a:off x="6722400" y="1603507"/>
              <a:ext cx="51480" cy="73440"/>
            </p14:xfrm>
          </p:contentPart>
        </mc:Choice>
        <mc:Fallback>
          <p:pic>
            <p:nvPicPr>
              <p:cNvPr id="375" name="Freihand 374">
                <a:extLst>
                  <a:ext uri="{FF2B5EF4-FFF2-40B4-BE49-F238E27FC236}">
                    <a16:creationId xmlns:a16="http://schemas.microsoft.com/office/drawing/2014/main" id="{389BF28D-67CA-44E8-8B1E-3B1698C3BF51}"/>
                  </a:ext>
                </a:extLst>
              </p:cNvPr>
              <p:cNvPicPr/>
              <p:nvPr/>
            </p:nvPicPr>
            <p:blipFill>
              <a:blip r:embed="rId670"/>
              <a:stretch>
                <a:fillRect/>
              </a:stretch>
            </p:blipFill>
            <p:spPr>
              <a:xfrm>
                <a:off x="6718080" y="1599187"/>
                <a:ext cx="601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671">
            <p14:nvContentPartPr>
              <p14:cNvPr id="376" name="Freihand 375">
                <a:extLst>
                  <a:ext uri="{FF2B5EF4-FFF2-40B4-BE49-F238E27FC236}">
                    <a16:creationId xmlns:a16="http://schemas.microsoft.com/office/drawing/2014/main" id="{78F00C35-B62F-435D-AC44-01877ECDA334}"/>
                  </a:ext>
                </a:extLst>
              </p14:cNvPr>
              <p14:cNvContentPartPr/>
              <p14:nvPr/>
            </p14:nvContentPartPr>
            <p14:xfrm>
              <a:off x="6790800" y="1626187"/>
              <a:ext cx="96120" cy="32400"/>
            </p14:xfrm>
          </p:contentPart>
        </mc:Choice>
        <mc:Fallback>
          <p:pic>
            <p:nvPicPr>
              <p:cNvPr id="376" name="Freihand 375">
                <a:extLst>
                  <a:ext uri="{FF2B5EF4-FFF2-40B4-BE49-F238E27FC236}">
                    <a16:creationId xmlns:a16="http://schemas.microsoft.com/office/drawing/2014/main" id="{78F00C35-B62F-435D-AC44-01877ECDA334}"/>
                  </a:ext>
                </a:extLst>
              </p:cNvPr>
              <p:cNvPicPr/>
              <p:nvPr/>
            </p:nvPicPr>
            <p:blipFill>
              <a:blip r:embed="rId672"/>
              <a:stretch>
                <a:fillRect/>
              </a:stretch>
            </p:blipFill>
            <p:spPr>
              <a:xfrm>
                <a:off x="6786480" y="1621867"/>
                <a:ext cx="104760" cy="41040"/>
              </a:xfrm>
              <a:prstGeom prst="rect">
                <a:avLst/>
              </a:prstGeom>
            </p:spPr>
          </p:pic>
        </mc:Fallback>
      </mc:AlternateContent>
      <mc:AlternateContent xmlns:mc="http://schemas.openxmlformats.org/markup-compatibility/2006">
        <mc:Choice xmlns:p14="http://schemas.microsoft.com/office/powerpoint/2010/main" Requires="p14">
          <p:contentPart p14:bwMode="auto" r:id="rId673">
            <p14:nvContentPartPr>
              <p14:cNvPr id="271" name="Freihand 270">
                <a:extLst>
                  <a:ext uri="{FF2B5EF4-FFF2-40B4-BE49-F238E27FC236}">
                    <a16:creationId xmlns:a16="http://schemas.microsoft.com/office/drawing/2014/main" id="{89AE00DE-1AB2-4B17-8E02-336EB3E6C5A1}"/>
                  </a:ext>
                </a:extLst>
              </p14:cNvPr>
              <p14:cNvContentPartPr/>
              <p14:nvPr/>
            </p14:nvContentPartPr>
            <p14:xfrm>
              <a:off x="10524000" y="1345387"/>
              <a:ext cx="130320" cy="186840"/>
            </p14:xfrm>
          </p:contentPart>
        </mc:Choice>
        <mc:Fallback>
          <p:pic>
            <p:nvPicPr>
              <p:cNvPr id="271" name="Freihand 270">
                <a:extLst>
                  <a:ext uri="{FF2B5EF4-FFF2-40B4-BE49-F238E27FC236}">
                    <a16:creationId xmlns:a16="http://schemas.microsoft.com/office/drawing/2014/main" id="{89AE00DE-1AB2-4B17-8E02-336EB3E6C5A1}"/>
                  </a:ext>
                </a:extLst>
              </p:cNvPr>
              <p:cNvPicPr/>
              <p:nvPr/>
            </p:nvPicPr>
            <p:blipFill>
              <a:blip r:embed="rId674"/>
              <a:stretch>
                <a:fillRect/>
              </a:stretch>
            </p:blipFill>
            <p:spPr>
              <a:xfrm>
                <a:off x="10519680" y="1341067"/>
                <a:ext cx="1389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675">
            <p14:nvContentPartPr>
              <p14:cNvPr id="272" name="Freihand 271">
                <a:extLst>
                  <a:ext uri="{FF2B5EF4-FFF2-40B4-BE49-F238E27FC236}">
                    <a16:creationId xmlns:a16="http://schemas.microsoft.com/office/drawing/2014/main" id="{61E084F5-784F-4CA3-8AEF-1A2E51FE73EA}"/>
                  </a:ext>
                </a:extLst>
              </p14:cNvPr>
              <p14:cNvContentPartPr/>
              <p14:nvPr/>
            </p14:nvContentPartPr>
            <p14:xfrm>
              <a:off x="10716960" y="1401907"/>
              <a:ext cx="159480" cy="100440"/>
            </p14:xfrm>
          </p:contentPart>
        </mc:Choice>
        <mc:Fallback>
          <p:pic>
            <p:nvPicPr>
              <p:cNvPr id="272" name="Freihand 271">
                <a:extLst>
                  <a:ext uri="{FF2B5EF4-FFF2-40B4-BE49-F238E27FC236}">
                    <a16:creationId xmlns:a16="http://schemas.microsoft.com/office/drawing/2014/main" id="{61E084F5-784F-4CA3-8AEF-1A2E51FE73EA}"/>
                  </a:ext>
                </a:extLst>
              </p:cNvPr>
              <p:cNvPicPr/>
              <p:nvPr/>
            </p:nvPicPr>
            <p:blipFill>
              <a:blip r:embed="rId676"/>
              <a:stretch>
                <a:fillRect/>
              </a:stretch>
            </p:blipFill>
            <p:spPr>
              <a:xfrm>
                <a:off x="10712640" y="1397587"/>
                <a:ext cx="1681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677">
            <p14:nvContentPartPr>
              <p14:cNvPr id="273" name="Freihand 272">
                <a:extLst>
                  <a:ext uri="{FF2B5EF4-FFF2-40B4-BE49-F238E27FC236}">
                    <a16:creationId xmlns:a16="http://schemas.microsoft.com/office/drawing/2014/main" id="{9D057A47-B9A8-41C2-93A3-B1D6EFD50974}"/>
                  </a:ext>
                </a:extLst>
              </p14:cNvPr>
              <p14:cNvContentPartPr/>
              <p14:nvPr/>
            </p14:nvContentPartPr>
            <p14:xfrm>
              <a:off x="10884720" y="1337467"/>
              <a:ext cx="360" cy="360"/>
            </p14:xfrm>
          </p:contentPart>
        </mc:Choice>
        <mc:Fallback>
          <p:pic>
            <p:nvPicPr>
              <p:cNvPr id="273" name="Freihand 272">
                <a:extLst>
                  <a:ext uri="{FF2B5EF4-FFF2-40B4-BE49-F238E27FC236}">
                    <a16:creationId xmlns:a16="http://schemas.microsoft.com/office/drawing/2014/main" id="{9D057A47-B9A8-41C2-93A3-B1D6EFD50974}"/>
                  </a:ext>
                </a:extLst>
              </p:cNvPr>
              <p:cNvPicPr/>
              <p:nvPr/>
            </p:nvPicPr>
            <p:blipFill>
              <a:blip r:embed="rId3"/>
              <a:stretch>
                <a:fillRect/>
              </a:stretch>
            </p:blipFill>
            <p:spPr>
              <a:xfrm>
                <a:off x="10880400" y="1333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78">
            <p14:nvContentPartPr>
              <p14:cNvPr id="274" name="Freihand 273">
                <a:extLst>
                  <a:ext uri="{FF2B5EF4-FFF2-40B4-BE49-F238E27FC236}">
                    <a16:creationId xmlns:a16="http://schemas.microsoft.com/office/drawing/2014/main" id="{1B3387C1-DEE2-4587-8709-C7CEF6CA6F7A}"/>
                  </a:ext>
                </a:extLst>
              </p14:cNvPr>
              <p14:cNvContentPartPr/>
              <p14:nvPr/>
            </p14:nvContentPartPr>
            <p14:xfrm>
              <a:off x="10997040" y="1315867"/>
              <a:ext cx="293040" cy="174960"/>
            </p14:xfrm>
          </p:contentPart>
        </mc:Choice>
        <mc:Fallback>
          <p:pic>
            <p:nvPicPr>
              <p:cNvPr id="274" name="Freihand 273">
                <a:extLst>
                  <a:ext uri="{FF2B5EF4-FFF2-40B4-BE49-F238E27FC236}">
                    <a16:creationId xmlns:a16="http://schemas.microsoft.com/office/drawing/2014/main" id="{1B3387C1-DEE2-4587-8709-C7CEF6CA6F7A}"/>
                  </a:ext>
                </a:extLst>
              </p:cNvPr>
              <p:cNvPicPr/>
              <p:nvPr/>
            </p:nvPicPr>
            <p:blipFill>
              <a:blip r:embed="rId679"/>
              <a:stretch>
                <a:fillRect/>
              </a:stretch>
            </p:blipFill>
            <p:spPr>
              <a:xfrm>
                <a:off x="10992720" y="1311547"/>
                <a:ext cx="3016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680">
            <p14:nvContentPartPr>
              <p14:cNvPr id="406" name="Freihand 405">
                <a:extLst>
                  <a:ext uri="{FF2B5EF4-FFF2-40B4-BE49-F238E27FC236}">
                    <a16:creationId xmlns:a16="http://schemas.microsoft.com/office/drawing/2014/main" id="{094D53C7-2B92-453C-82AE-6F807D10B7E0}"/>
                  </a:ext>
                </a:extLst>
              </p14:cNvPr>
              <p14:cNvContentPartPr/>
              <p14:nvPr/>
            </p14:nvContentPartPr>
            <p14:xfrm>
              <a:off x="11019000" y="1419547"/>
              <a:ext cx="230760" cy="41040"/>
            </p14:xfrm>
          </p:contentPart>
        </mc:Choice>
        <mc:Fallback>
          <p:pic>
            <p:nvPicPr>
              <p:cNvPr id="406" name="Freihand 405">
                <a:extLst>
                  <a:ext uri="{FF2B5EF4-FFF2-40B4-BE49-F238E27FC236}">
                    <a16:creationId xmlns:a16="http://schemas.microsoft.com/office/drawing/2014/main" id="{094D53C7-2B92-453C-82AE-6F807D10B7E0}"/>
                  </a:ext>
                </a:extLst>
              </p:cNvPr>
              <p:cNvPicPr/>
              <p:nvPr/>
            </p:nvPicPr>
            <p:blipFill>
              <a:blip r:embed="rId681"/>
              <a:stretch>
                <a:fillRect/>
              </a:stretch>
            </p:blipFill>
            <p:spPr>
              <a:xfrm>
                <a:off x="11014680" y="1415227"/>
                <a:ext cx="23940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682">
            <p14:nvContentPartPr>
              <p14:cNvPr id="407" name="Freihand 406">
                <a:extLst>
                  <a:ext uri="{FF2B5EF4-FFF2-40B4-BE49-F238E27FC236}">
                    <a16:creationId xmlns:a16="http://schemas.microsoft.com/office/drawing/2014/main" id="{5E4E9D5A-08E6-4A98-A8DD-398B44339AE6}"/>
                  </a:ext>
                </a:extLst>
              </p14:cNvPr>
              <p14:cNvContentPartPr/>
              <p14:nvPr/>
            </p14:nvContentPartPr>
            <p14:xfrm>
              <a:off x="11280720" y="1419547"/>
              <a:ext cx="6120" cy="66240"/>
            </p14:xfrm>
          </p:contentPart>
        </mc:Choice>
        <mc:Fallback>
          <p:pic>
            <p:nvPicPr>
              <p:cNvPr id="407" name="Freihand 406">
                <a:extLst>
                  <a:ext uri="{FF2B5EF4-FFF2-40B4-BE49-F238E27FC236}">
                    <a16:creationId xmlns:a16="http://schemas.microsoft.com/office/drawing/2014/main" id="{5E4E9D5A-08E6-4A98-A8DD-398B44339AE6}"/>
                  </a:ext>
                </a:extLst>
              </p:cNvPr>
              <p:cNvPicPr/>
              <p:nvPr/>
            </p:nvPicPr>
            <p:blipFill>
              <a:blip r:embed="rId683"/>
              <a:stretch>
                <a:fillRect/>
              </a:stretch>
            </p:blipFill>
            <p:spPr>
              <a:xfrm>
                <a:off x="11276400" y="1415227"/>
                <a:ext cx="1476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684">
            <p14:nvContentPartPr>
              <p14:cNvPr id="408" name="Freihand 407">
                <a:extLst>
                  <a:ext uri="{FF2B5EF4-FFF2-40B4-BE49-F238E27FC236}">
                    <a16:creationId xmlns:a16="http://schemas.microsoft.com/office/drawing/2014/main" id="{63728ED3-F71A-49E6-8A73-1572202182DC}"/>
                  </a:ext>
                </a:extLst>
              </p14:cNvPr>
              <p14:cNvContentPartPr/>
              <p14:nvPr/>
            </p14:nvContentPartPr>
            <p14:xfrm>
              <a:off x="11304840" y="1353307"/>
              <a:ext cx="13680" cy="15120"/>
            </p14:xfrm>
          </p:contentPart>
        </mc:Choice>
        <mc:Fallback>
          <p:pic>
            <p:nvPicPr>
              <p:cNvPr id="408" name="Freihand 407">
                <a:extLst>
                  <a:ext uri="{FF2B5EF4-FFF2-40B4-BE49-F238E27FC236}">
                    <a16:creationId xmlns:a16="http://schemas.microsoft.com/office/drawing/2014/main" id="{63728ED3-F71A-49E6-8A73-1572202182DC}"/>
                  </a:ext>
                </a:extLst>
              </p:cNvPr>
              <p:cNvPicPr/>
              <p:nvPr/>
            </p:nvPicPr>
            <p:blipFill>
              <a:blip r:embed="rId685"/>
              <a:stretch>
                <a:fillRect/>
              </a:stretch>
            </p:blipFill>
            <p:spPr>
              <a:xfrm>
                <a:off x="11300520" y="1348987"/>
                <a:ext cx="2232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686">
            <p14:nvContentPartPr>
              <p14:cNvPr id="409" name="Freihand 408">
                <a:extLst>
                  <a:ext uri="{FF2B5EF4-FFF2-40B4-BE49-F238E27FC236}">
                    <a16:creationId xmlns:a16="http://schemas.microsoft.com/office/drawing/2014/main" id="{2F341F71-6E81-4234-A14B-383CB57915AC}"/>
                  </a:ext>
                </a:extLst>
              </p14:cNvPr>
              <p14:cNvContentPartPr/>
              <p14:nvPr/>
            </p14:nvContentPartPr>
            <p14:xfrm>
              <a:off x="11314560" y="1402627"/>
              <a:ext cx="89280" cy="93240"/>
            </p14:xfrm>
          </p:contentPart>
        </mc:Choice>
        <mc:Fallback>
          <p:pic>
            <p:nvPicPr>
              <p:cNvPr id="409" name="Freihand 408">
                <a:extLst>
                  <a:ext uri="{FF2B5EF4-FFF2-40B4-BE49-F238E27FC236}">
                    <a16:creationId xmlns:a16="http://schemas.microsoft.com/office/drawing/2014/main" id="{2F341F71-6E81-4234-A14B-383CB57915AC}"/>
                  </a:ext>
                </a:extLst>
              </p:cNvPr>
              <p:cNvPicPr/>
              <p:nvPr/>
            </p:nvPicPr>
            <p:blipFill>
              <a:blip r:embed="rId687"/>
              <a:stretch>
                <a:fillRect/>
              </a:stretch>
            </p:blipFill>
            <p:spPr>
              <a:xfrm>
                <a:off x="11310240" y="1398307"/>
                <a:ext cx="9792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688">
            <p14:nvContentPartPr>
              <p14:cNvPr id="410" name="Freihand 409">
                <a:extLst>
                  <a:ext uri="{FF2B5EF4-FFF2-40B4-BE49-F238E27FC236}">
                    <a16:creationId xmlns:a16="http://schemas.microsoft.com/office/drawing/2014/main" id="{1162211C-D4D8-4EA4-805B-E04DF1C131C2}"/>
                  </a:ext>
                </a:extLst>
              </p14:cNvPr>
              <p14:cNvContentPartPr/>
              <p14:nvPr/>
            </p14:nvContentPartPr>
            <p14:xfrm>
              <a:off x="11470080" y="1300027"/>
              <a:ext cx="185040" cy="195120"/>
            </p14:xfrm>
          </p:contentPart>
        </mc:Choice>
        <mc:Fallback>
          <p:pic>
            <p:nvPicPr>
              <p:cNvPr id="410" name="Freihand 409">
                <a:extLst>
                  <a:ext uri="{FF2B5EF4-FFF2-40B4-BE49-F238E27FC236}">
                    <a16:creationId xmlns:a16="http://schemas.microsoft.com/office/drawing/2014/main" id="{1162211C-D4D8-4EA4-805B-E04DF1C131C2}"/>
                  </a:ext>
                </a:extLst>
              </p:cNvPr>
              <p:cNvPicPr/>
              <p:nvPr/>
            </p:nvPicPr>
            <p:blipFill>
              <a:blip r:embed="rId689"/>
              <a:stretch>
                <a:fillRect/>
              </a:stretch>
            </p:blipFill>
            <p:spPr>
              <a:xfrm>
                <a:off x="11465760" y="1295707"/>
                <a:ext cx="19368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690">
            <p14:nvContentPartPr>
              <p14:cNvPr id="1166" name="Freihand 1165">
                <a:extLst>
                  <a:ext uri="{FF2B5EF4-FFF2-40B4-BE49-F238E27FC236}">
                    <a16:creationId xmlns:a16="http://schemas.microsoft.com/office/drawing/2014/main" id="{A16F4C99-5044-4F61-86A8-D886AD4A264B}"/>
                  </a:ext>
                </a:extLst>
              </p14:cNvPr>
              <p14:cNvContentPartPr/>
              <p14:nvPr/>
            </p14:nvContentPartPr>
            <p14:xfrm>
              <a:off x="7400280" y="6134827"/>
              <a:ext cx="4320" cy="2160"/>
            </p14:xfrm>
          </p:contentPart>
        </mc:Choice>
        <mc:Fallback>
          <p:pic>
            <p:nvPicPr>
              <p:cNvPr id="1166" name="Freihand 1165">
                <a:extLst>
                  <a:ext uri="{FF2B5EF4-FFF2-40B4-BE49-F238E27FC236}">
                    <a16:creationId xmlns:a16="http://schemas.microsoft.com/office/drawing/2014/main" id="{A16F4C99-5044-4F61-86A8-D886AD4A264B}"/>
                  </a:ext>
                </a:extLst>
              </p:cNvPr>
              <p:cNvPicPr/>
              <p:nvPr/>
            </p:nvPicPr>
            <p:blipFill>
              <a:blip r:embed="rId691"/>
              <a:stretch>
                <a:fillRect/>
              </a:stretch>
            </p:blipFill>
            <p:spPr>
              <a:xfrm>
                <a:off x="7395960" y="6130507"/>
                <a:ext cx="1296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692">
            <p14:nvContentPartPr>
              <p14:cNvPr id="40" name="Freihand 39">
                <a:extLst>
                  <a:ext uri="{FF2B5EF4-FFF2-40B4-BE49-F238E27FC236}">
                    <a16:creationId xmlns:a16="http://schemas.microsoft.com/office/drawing/2014/main" id="{F65A712F-02AE-45D7-A0A9-470BC6B66B86}"/>
                  </a:ext>
                </a:extLst>
              </p14:cNvPr>
              <p14:cNvContentPartPr/>
              <p14:nvPr/>
            </p14:nvContentPartPr>
            <p14:xfrm>
              <a:off x="811920" y="3979507"/>
              <a:ext cx="34920" cy="6480"/>
            </p14:xfrm>
          </p:contentPart>
        </mc:Choice>
        <mc:Fallback>
          <p:pic>
            <p:nvPicPr>
              <p:cNvPr id="40" name="Freihand 39">
                <a:extLst>
                  <a:ext uri="{FF2B5EF4-FFF2-40B4-BE49-F238E27FC236}">
                    <a16:creationId xmlns:a16="http://schemas.microsoft.com/office/drawing/2014/main" id="{F65A712F-02AE-45D7-A0A9-470BC6B66B86}"/>
                  </a:ext>
                </a:extLst>
              </p:cNvPr>
              <p:cNvPicPr/>
              <p:nvPr/>
            </p:nvPicPr>
            <p:blipFill>
              <a:blip r:embed="rId693"/>
              <a:stretch>
                <a:fillRect/>
              </a:stretch>
            </p:blipFill>
            <p:spPr>
              <a:xfrm>
                <a:off x="807600" y="3975187"/>
                <a:ext cx="4356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694">
            <p14:nvContentPartPr>
              <p14:cNvPr id="41" name="Freihand 40">
                <a:extLst>
                  <a:ext uri="{FF2B5EF4-FFF2-40B4-BE49-F238E27FC236}">
                    <a16:creationId xmlns:a16="http://schemas.microsoft.com/office/drawing/2014/main" id="{75067787-1414-4590-A6B4-537BC64C82B2}"/>
                  </a:ext>
                </a:extLst>
              </p14:cNvPr>
              <p14:cNvContentPartPr/>
              <p14:nvPr/>
            </p14:nvContentPartPr>
            <p14:xfrm>
              <a:off x="666840" y="3946747"/>
              <a:ext cx="293040" cy="41400"/>
            </p14:xfrm>
          </p:contentPart>
        </mc:Choice>
        <mc:Fallback>
          <p:pic>
            <p:nvPicPr>
              <p:cNvPr id="41" name="Freihand 40">
                <a:extLst>
                  <a:ext uri="{FF2B5EF4-FFF2-40B4-BE49-F238E27FC236}">
                    <a16:creationId xmlns:a16="http://schemas.microsoft.com/office/drawing/2014/main" id="{75067787-1414-4590-A6B4-537BC64C82B2}"/>
                  </a:ext>
                </a:extLst>
              </p:cNvPr>
              <p:cNvPicPr/>
              <p:nvPr/>
            </p:nvPicPr>
            <p:blipFill>
              <a:blip r:embed="rId695"/>
              <a:stretch>
                <a:fillRect/>
              </a:stretch>
            </p:blipFill>
            <p:spPr>
              <a:xfrm>
                <a:off x="662520" y="3942427"/>
                <a:ext cx="30168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696">
            <p14:nvContentPartPr>
              <p14:cNvPr id="43" name="Freihand 42">
                <a:extLst>
                  <a:ext uri="{FF2B5EF4-FFF2-40B4-BE49-F238E27FC236}">
                    <a16:creationId xmlns:a16="http://schemas.microsoft.com/office/drawing/2014/main" id="{F78E275E-58C2-4675-9D53-4CCCE4CD9CCC}"/>
                  </a:ext>
                </a:extLst>
              </p14:cNvPr>
              <p14:cNvContentPartPr/>
              <p14:nvPr/>
            </p14:nvContentPartPr>
            <p14:xfrm>
              <a:off x="280200" y="3936667"/>
              <a:ext cx="138240" cy="108360"/>
            </p14:xfrm>
          </p:contentPart>
        </mc:Choice>
        <mc:Fallback>
          <p:pic>
            <p:nvPicPr>
              <p:cNvPr id="43" name="Freihand 42">
                <a:extLst>
                  <a:ext uri="{FF2B5EF4-FFF2-40B4-BE49-F238E27FC236}">
                    <a16:creationId xmlns:a16="http://schemas.microsoft.com/office/drawing/2014/main" id="{F78E275E-58C2-4675-9D53-4CCCE4CD9CCC}"/>
                  </a:ext>
                </a:extLst>
              </p:cNvPr>
              <p:cNvPicPr/>
              <p:nvPr/>
            </p:nvPicPr>
            <p:blipFill>
              <a:blip r:embed="rId697"/>
              <a:stretch>
                <a:fillRect/>
              </a:stretch>
            </p:blipFill>
            <p:spPr>
              <a:xfrm>
                <a:off x="275880" y="3932347"/>
                <a:ext cx="1468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698">
            <p14:nvContentPartPr>
              <p14:cNvPr id="44" name="Freihand 43">
                <a:extLst>
                  <a:ext uri="{FF2B5EF4-FFF2-40B4-BE49-F238E27FC236}">
                    <a16:creationId xmlns:a16="http://schemas.microsoft.com/office/drawing/2014/main" id="{5617C705-C8F5-4646-B570-93A11DEECF95}"/>
                  </a:ext>
                </a:extLst>
              </p14:cNvPr>
              <p14:cNvContentPartPr/>
              <p14:nvPr/>
            </p14:nvContentPartPr>
            <p14:xfrm>
              <a:off x="451200" y="3957187"/>
              <a:ext cx="86400" cy="92160"/>
            </p14:xfrm>
          </p:contentPart>
        </mc:Choice>
        <mc:Fallback>
          <p:pic>
            <p:nvPicPr>
              <p:cNvPr id="44" name="Freihand 43">
                <a:extLst>
                  <a:ext uri="{FF2B5EF4-FFF2-40B4-BE49-F238E27FC236}">
                    <a16:creationId xmlns:a16="http://schemas.microsoft.com/office/drawing/2014/main" id="{5617C705-C8F5-4646-B570-93A11DEECF95}"/>
                  </a:ext>
                </a:extLst>
              </p:cNvPr>
              <p:cNvPicPr/>
              <p:nvPr/>
            </p:nvPicPr>
            <p:blipFill>
              <a:blip r:embed="rId699"/>
              <a:stretch>
                <a:fillRect/>
              </a:stretch>
            </p:blipFill>
            <p:spPr>
              <a:xfrm>
                <a:off x="446880" y="3952867"/>
                <a:ext cx="950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700">
            <p14:nvContentPartPr>
              <p14:cNvPr id="412" name="Freihand 411">
                <a:extLst>
                  <a:ext uri="{FF2B5EF4-FFF2-40B4-BE49-F238E27FC236}">
                    <a16:creationId xmlns:a16="http://schemas.microsoft.com/office/drawing/2014/main" id="{D38AB81C-E057-4BDF-B65C-EF29F61B51A0}"/>
                  </a:ext>
                </a:extLst>
              </p14:cNvPr>
              <p14:cNvContentPartPr/>
              <p14:nvPr/>
            </p14:nvContentPartPr>
            <p14:xfrm>
              <a:off x="11194680" y="2561107"/>
              <a:ext cx="121320" cy="170640"/>
            </p14:xfrm>
          </p:contentPart>
        </mc:Choice>
        <mc:Fallback>
          <p:pic>
            <p:nvPicPr>
              <p:cNvPr id="412" name="Freihand 411">
                <a:extLst>
                  <a:ext uri="{FF2B5EF4-FFF2-40B4-BE49-F238E27FC236}">
                    <a16:creationId xmlns:a16="http://schemas.microsoft.com/office/drawing/2014/main" id="{D38AB81C-E057-4BDF-B65C-EF29F61B51A0}"/>
                  </a:ext>
                </a:extLst>
              </p:cNvPr>
              <p:cNvPicPr/>
              <p:nvPr/>
            </p:nvPicPr>
            <p:blipFill>
              <a:blip r:embed="rId701"/>
              <a:stretch>
                <a:fillRect/>
              </a:stretch>
            </p:blipFill>
            <p:spPr>
              <a:xfrm>
                <a:off x="11190360" y="2556787"/>
                <a:ext cx="12996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702">
            <p14:nvContentPartPr>
              <p14:cNvPr id="413" name="Freihand 412">
                <a:extLst>
                  <a:ext uri="{FF2B5EF4-FFF2-40B4-BE49-F238E27FC236}">
                    <a16:creationId xmlns:a16="http://schemas.microsoft.com/office/drawing/2014/main" id="{8AA84FEE-6C2E-41CF-B81D-46224F7B5812}"/>
                  </a:ext>
                </a:extLst>
              </p14:cNvPr>
              <p14:cNvContentPartPr/>
              <p14:nvPr/>
            </p14:nvContentPartPr>
            <p14:xfrm>
              <a:off x="11273520" y="2631667"/>
              <a:ext cx="41760" cy="93600"/>
            </p14:xfrm>
          </p:contentPart>
        </mc:Choice>
        <mc:Fallback>
          <p:pic>
            <p:nvPicPr>
              <p:cNvPr id="413" name="Freihand 412">
                <a:extLst>
                  <a:ext uri="{FF2B5EF4-FFF2-40B4-BE49-F238E27FC236}">
                    <a16:creationId xmlns:a16="http://schemas.microsoft.com/office/drawing/2014/main" id="{8AA84FEE-6C2E-41CF-B81D-46224F7B5812}"/>
                  </a:ext>
                </a:extLst>
              </p:cNvPr>
              <p:cNvPicPr/>
              <p:nvPr/>
            </p:nvPicPr>
            <p:blipFill>
              <a:blip r:embed="rId703"/>
              <a:stretch>
                <a:fillRect/>
              </a:stretch>
            </p:blipFill>
            <p:spPr>
              <a:xfrm>
                <a:off x="11269200" y="2627347"/>
                <a:ext cx="504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704">
            <p14:nvContentPartPr>
              <p14:cNvPr id="414" name="Freihand 413">
                <a:extLst>
                  <a:ext uri="{FF2B5EF4-FFF2-40B4-BE49-F238E27FC236}">
                    <a16:creationId xmlns:a16="http://schemas.microsoft.com/office/drawing/2014/main" id="{8E16CCA5-3198-44CD-ABE5-03A3748217A7}"/>
                  </a:ext>
                </a:extLst>
              </p14:cNvPr>
              <p14:cNvContentPartPr/>
              <p14:nvPr/>
            </p14:nvContentPartPr>
            <p14:xfrm>
              <a:off x="11327520" y="2634187"/>
              <a:ext cx="54360" cy="101160"/>
            </p14:xfrm>
          </p:contentPart>
        </mc:Choice>
        <mc:Fallback>
          <p:pic>
            <p:nvPicPr>
              <p:cNvPr id="414" name="Freihand 413">
                <a:extLst>
                  <a:ext uri="{FF2B5EF4-FFF2-40B4-BE49-F238E27FC236}">
                    <a16:creationId xmlns:a16="http://schemas.microsoft.com/office/drawing/2014/main" id="{8E16CCA5-3198-44CD-ABE5-03A3748217A7}"/>
                  </a:ext>
                </a:extLst>
              </p:cNvPr>
              <p:cNvPicPr/>
              <p:nvPr/>
            </p:nvPicPr>
            <p:blipFill>
              <a:blip r:embed="rId705"/>
              <a:stretch>
                <a:fillRect/>
              </a:stretch>
            </p:blipFill>
            <p:spPr>
              <a:xfrm>
                <a:off x="11323200" y="2629867"/>
                <a:ext cx="6300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706">
            <p14:nvContentPartPr>
              <p14:cNvPr id="415" name="Freihand 414">
                <a:extLst>
                  <a:ext uri="{FF2B5EF4-FFF2-40B4-BE49-F238E27FC236}">
                    <a16:creationId xmlns:a16="http://schemas.microsoft.com/office/drawing/2014/main" id="{4D9FE4D9-07F3-4638-A9E6-958BA09932C5}"/>
                  </a:ext>
                </a:extLst>
              </p14:cNvPr>
              <p14:cNvContentPartPr/>
              <p14:nvPr/>
            </p14:nvContentPartPr>
            <p14:xfrm>
              <a:off x="11426520" y="2528707"/>
              <a:ext cx="88920" cy="189720"/>
            </p14:xfrm>
          </p:contentPart>
        </mc:Choice>
        <mc:Fallback>
          <p:pic>
            <p:nvPicPr>
              <p:cNvPr id="415" name="Freihand 414">
                <a:extLst>
                  <a:ext uri="{FF2B5EF4-FFF2-40B4-BE49-F238E27FC236}">
                    <a16:creationId xmlns:a16="http://schemas.microsoft.com/office/drawing/2014/main" id="{4D9FE4D9-07F3-4638-A9E6-958BA09932C5}"/>
                  </a:ext>
                </a:extLst>
              </p:cNvPr>
              <p:cNvPicPr/>
              <p:nvPr/>
            </p:nvPicPr>
            <p:blipFill>
              <a:blip r:embed="rId707"/>
              <a:stretch>
                <a:fillRect/>
              </a:stretch>
            </p:blipFill>
            <p:spPr>
              <a:xfrm>
                <a:off x="11422200" y="2524387"/>
                <a:ext cx="9756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708">
            <p14:nvContentPartPr>
              <p14:cNvPr id="416" name="Freihand 415">
                <a:extLst>
                  <a:ext uri="{FF2B5EF4-FFF2-40B4-BE49-F238E27FC236}">
                    <a16:creationId xmlns:a16="http://schemas.microsoft.com/office/drawing/2014/main" id="{D8C7FAE0-59DD-4AAD-AC00-CE4CB5578980}"/>
                  </a:ext>
                </a:extLst>
              </p14:cNvPr>
              <p14:cNvContentPartPr/>
              <p14:nvPr/>
            </p14:nvContentPartPr>
            <p14:xfrm>
              <a:off x="11464680" y="2615827"/>
              <a:ext cx="126000" cy="83520"/>
            </p14:xfrm>
          </p:contentPart>
        </mc:Choice>
        <mc:Fallback>
          <p:pic>
            <p:nvPicPr>
              <p:cNvPr id="416" name="Freihand 415">
                <a:extLst>
                  <a:ext uri="{FF2B5EF4-FFF2-40B4-BE49-F238E27FC236}">
                    <a16:creationId xmlns:a16="http://schemas.microsoft.com/office/drawing/2014/main" id="{D8C7FAE0-59DD-4AAD-AC00-CE4CB5578980}"/>
                  </a:ext>
                </a:extLst>
              </p:cNvPr>
              <p:cNvPicPr/>
              <p:nvPr/>
            </p:nvPicPr>
            <p:blipFill>
              <a:blip r:embed="rId709"/>
              <a:stretch>
                <a:fillRect/>
              </a:stretch>
            </p:blipFill>
            <p:spPr>
              <a:xfrm>
                <a:off x="11460360" y="2611507"/>
                <a:ext cx="13464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710">
            <p14:nvContentPartPr>
              <p14:cNvPr id="417" name="Freihand 416">
                <a:extLst>
                  <a:ext uri="{FF2B5EF4-FFF2-40B4-BE49-F238E27FC236}">
                    <a16:creationId xmlns:a16="http://schemas.microsoft.com/office/drawing/2014/main" id="{12D42541-0BC8-4225-962A-9D2B4F5950F8}"/>
                  </a:ext>
                </a:extLst>
              </p14:cNvPr>
              <p14:cNvContentPartPr/>
              <p14:nvPr/>
            </p14:nvContentPartPr>
            <p14:xfrm>
              <a:off x="11593560" y="2618707"/>
              <a:ext cx="58680" cy="96840"/>
            </p14:xfrm>
          </p:contentPart>
        </mc:Choice>
        <mc:Fallback>
          <p:pic>
            <p:nvPicPr>
              <p:cNvPr id="417" name="Freihand 416">
                <a:extLst>
                  <a:ext uri="{FF2B5EF4-FFF2-40B4-BE49-F238E27FC236}">
                    <a16:creationId xmlns:a16="http://schemas.microsoft.com/office/drawing/2014/main" id="{12D42541-0BC8-4225-962A-9D2B4F5950F8}"/>
                  </a:ext>
                </a:extLst>
              </p:cNvPr>
              <p:cNvPicPr/>
              <p:nvPr/>
            </p:nvPicPr>
            <p:blipFill>
              <a:blip r:embed="rId711"/>
              <a:stretch>
                <a:fillRect/>
              </a:stretch>
            </p:blipFill>
            <p:spPr>
              <a:xfrm>
                <a:off x="11589240" y="2614387"/>
                <a:ext cx="6732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712">
            <p14:nvContentPartPr>
              <p14:cNvPr id="418" name="Freihand 417">
                <a:extLst>
                  <a:ext uri="{FF2B5EF4-FFF2-40B4-BE49-F238E27FC236}">
                    <a16:creationId xmlns:a16="http://schemas.microsoft.com/office/drawing/2014/main" id="{D01A5D7A-3C5B-4DF2-9CC6-141D3F28F540}"/>
                  </a:ext>
                </a:extLst>
              </p14:cNvPr>
              <p14:cNvContentPartPr/>
              <p14:nvPr/>
            </p14:nvContentPartPr>
            <p14:xfrm>
              <a:off x="11688240" y="2617267"/>
              <a:ext cx="163800" cy="81720"/>
            </p14:xfrm>
          </p:contentPart>
        </mc:Choice>
        <mc:Fallback>
          <p:pic>
            <p:nvPicPr>
              <p:cNvPr id="418" name="Freihand 417">
                <a:extLst>
                  <a:ext uri="{FF2B5EF4-FFF2-40B4-BE49-F238E27FC236}">
                    <a16:creationId xmlns:a16="http://schemas.microsoft.com/office/drawing/2014/main" id="{D01A5D7A-3C5B-4DF2-9CC6-141D3F28F540}"/>
                  </a:ext>
                </a:extLst>
              </p:cNvPr>
              <p:cNvPicPr/>
              <p:nvPr/>
            </p:nvPicPr>
            <p:blipFill>
              <a:blip r:embed="rId713"/>
              <a:stretch>
                <a:fillRect/>
              </a:stretch>
            </p:blipFill>
            <p:spPr>
              <a:xfrm>
                <a:off x="11683920" y="2612947"/>
                <a:ext cx="1724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714">
            <p14:nvContentPartPr>
              <p14:cNvPr id="419" name="Freihand 418">
                <a:extLst>
                  <a:ext uri="{FF2B5EF4-FFF2-40B4-BE49-F238E27FC236}">
                    <a16:creationId xmlns:a16="http://schemas.microsoft.com/office/drawing/2014/main" id="{8878F63E-46AD-426B-9ADB-269405912D0A}"/>
                  </a:ext>
                </a:extLst>
              </p14:cNvPr>
              <p14:cNvContentPartPr/>
              <p14:nvPr/>
            </p14:nvContentPartPr>
            <p14:xfrm>
              <a:off x="11861760" y="2612227"/>
              <a:ext cx="83880" cy="108360"/>
            </p14:xfrm>
          </p:contentPart>
        </mc:Choice>
        <mc:Fallback>
          <p:pic>
            <p:nvPicPr>
              <p:cNvPr id="419" name="Freihand 418">
                <a:extLst>
                  <a:ext uri="{FF2B5EF4-FFF2-40B4-BE49-F238E27FC236}">
                    <a16:creationId xmlns:a16="http://schemas.microsoft.com/office/drawing/2014/main" id="{8878F63E-46AD-426B-9ADB-269405912D0A}"/>
                  </a:ext>
                </a:extLst>
              </p:cNvPr>
              <p:cNvPicPr/>
              <p:nvPr/>
            </p:nvPicPr>
            <p:blipFill>
              <a:blip r:embed="rId715"/>
              <a:stretch>
                <a:fillRect/>
              </a:stretch>
            </p:blipFill>
            <p:spPr>
              <a:xfrm>
                <a:off x="11857440" y="2607907"/>
                <a:ext cx="925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716">
            <p14:nvContentPartPr>
              <p14:cNvPr id="420" name="Freihand 419">
                <a:extLst>
                  <a:ext uri="{FF2B5EF4-FFF2-40B4-BE49-F238E27FC236}">
                    <a16:creationId xmlns:a16="http://schemas.microsoft.com/office/drawing/2014/main" id="{344C87BB-FC04-4628-A9E2-A0AD928F9B40}"/>
                  </a:ext>
                </a:extLst>
              </p14:cNvPr>
              <p14:cNvContentPartPr/>
              <p14:nvPr/>
            </p14:nvContentPartPr>
            <p14:xfrm>
              <a:off x="11925480" y="2609347"/>
              <a:ext cx="55080" cy="119520"/>
            </p14:xfrm>
          </p:contentPart>
        </mc:Choice>
        <mc:Fallback>
          <p:pic>
            <p:nvPicPr>
              <p:cNvPr id="420" name="Freihand 419">
                <a:extLst>
                  <a:ext uri="{FF2B5EF4-FFF2-40B4-BE49-F238E27FC236}">
                    <a16:creationId xmlns:a16="http://schemas.microsoft.com/office/drawing/2014/main" id="{344C87BB-FC04-4628-A9E2-A0AD928F9B40}"/>
                  </a:ext>
                </a:extLst>
              </p:cNvPr>
              <p:cNvPicPr/>
              <p:nvPr/>
            </p:nvPicPr>
            <p:blipFill>
              <a:blip r:embed="rId717"/>
              <a:stretch>
                <a:fillRect/>
              </a:stretch>
            </p:blipFill>
            <p:spPr>
              <a:xfrm>
                <a:off x="11921160" y="2605027"/>
                <a:ext cx="637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718">
            <p14:nvContentPartPr>
              <p14:cNvPr id="421" name="Freihand 420">
                <a:extLst>
                  <a:ext uri="{FF2B5EF4-FFF2-40B4-BE49-F238E27FC236}">
                    <a16:creationId xmlns:a16="http://schemas.microsoft.com/office/drawing/2014/main" id="{BC30E065-B8D0-463B-AF0F-1820A4802722}"/>
                  </a:ext>
                </a:extLst>
              </p14:cNvPr>
              <p14:cNvContentPartPr/>
              <p14:nvPr/>
            </p14:nvContentPartPr>
            <p14:xfrm>
              <a:off x="11993880" y="2628067"/>
              <a:ext cx="104760" cy="77040"/>
            </p14:xfrm>
          </p:contentPart>
        </mc:Choice>
        <mc:Fallback>
          <p:pic>
            <p:nvPicPr>
              <p:cNvPr id="421" name="Freihand 420">
                <a:extLst>
                  <a:ext uri="{FF2B5EF4-FFF2-40B4-BE49-F238E27FC236}">
                    <a16:creationId xmlns:a16="http://schemas.microsoft.com/office/drawing/2014/main" id="{BC30E065-B8D0-463B-AF0F-1820A4802722}"/>
                  </a:ext>
                </a:extLst>
              </p:cNvPr>
              <p:cNvPicPr/>
              <p:nvPr/>
            </p:nvPicPr>
            <p:blipFill>
              <a:blip r:embed="rId719"/>
              <a:stretch>
                <a:fillRect/>
              </a:stretch>
            </p:blipFill>
            <p:spPr>
              <a:xfrm>
                <a:off x="11989560" y="2623747"/>
                <a:ext cx="11340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720">
            <p14:nvContentPartPr>
              <p14:cNvPr id="422" name="Freihand 421">
                <a:extLst>
                  <a:ext uri="{FF2B5EF4-FFF2-40B4-BE49-F238E27FC236}">
                    <a16:creationId xmlns:a16="http://schemas.microsoft.com/office/drawing/2014/main" id="{AD6D13F5-4203-49F0-9210-3B48EA8D630C}"/>
                  </a:ext>
                </a:extLst>
              </p14:cNvPr>
              <p14:cNvContentPartPr/>
              <p14:nvPr/>
            </p14:nvContentPartPr>
            <p14:xfrm>
              <a:off x="11786880" y="2505667"/>
              <a:ext cx="88560" cy="22320"/>
            </p14:xfrm>
          </p:contentPart>
        </mc:Choice>
        <mc:Fallback>
          <p:pic>
            <p:nvPicPr>
              <p:cNvPr id="422" name="Freihand 421">
                <a:extLst>
                  <a:ext uri="{FF2B5EF4-FFF2-40B4-BE49-F238E27FC236}">
                    <a16:creationId xmlns:a16="http://schemas.microsoft.com/office/drawing/2014/main" id="{AD6D13F5-4203-49F0-9210-3B48EA8D630C}"/>
                  </a:ext>
                </a:extLst>
              </p:cNvPr>
              <p:cNvPicPr/>
              <p:nvPr/>
            </p:nvPicPr>
            <p:blipFill>
              <a:blip r:embed="rId721"/>
              <a:stretch>
                <a:fillRect/>
              </a:stretch>
            </p:blipFill>
            <p:spPr>
              <a:xfrm>
                <a:off x="11782560" y="2501347"/>
                <a:ext cx="9720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722">
            <p14:nvContentPartPr>
              <p14:cNvPr id="355" name="Freihand 354">
                <a:extLst>
                  <a:ext uri="{FF2B5EF4-FFF2-40B4-BE49-F238E27FC236}">
                    <a16:creationId xmlns:a16="http://schemas.microsoft.com/office/drawing/2014/main" id="{DD274CAF-D88C-40CE-8965-6502DFE54E59}"/>
                  </a:ext>
                </a:extLst>
              </p14:cNvPr>
              <p14:cNvContentPartPr/>
              <p14:nvPr/>
            </p14:nvContentPartPr>
            <p14:xfrm>
              <a:off x="5925000" y="2759467"/>
              <a:ext cx="185040" cy="13680"/>
            </p14:xfrm>
          </p:contentPart>
        </mc:Choice>
        <mc:Fallback>
          <p:pic>
            <p:nvPicPr>
              <p:cNvPr id="355" name="Freihand 354">
                <a:extLst>
                  <a:ext uri="{FF2B5EF4-FFF2-40B4-BE49-F238E27FC236}">
                    <a16:creationId xmlns:a16="http://schemas.microsoft.com/office/drawing/2014/main" id="{DD274CAF-D88C-40CE-8965-6502DFE54E59}"/>
                  </a:ext>
                </a:extLst>
              </p:cNvPr>
              <p:cNvPicPr/>
              <p:nvPr/>
            </p:nvPicPr>
            <p:blipFill>
              <a:blip r:embed="rId723"/>
              <a:stretch>
                <a:fillRect/>
              </a:stretch>
            </p:blipFill>
            <p:spPr>
              <a:xfrm>
                <a:off x="5920680" y="2755147"/>
                <a:ext cx="19368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724">
            <p14:nvContentPartPr>
              <p14:cNvPr id="356" name="Freihand 355">
                <a:extLst>
                  <a:ext uri="{FF2B5EF4-FFF2-40B4-BE49-F238E27FC236}">
                    <a16:creationId xmlns:a16="http://schemas.microsoft.com/office/drawing/2014/main" id="{FD190DAC-17DF-4780-8690-5748419FC7BC}"/>
                  </a:ext>
                </a:extLst>
              </p14:cNvPr>
              <p14:cNvContentPartPr/>
              <p14:nvPr/>
            </p14:nvContentPartPr>
            <p14:xfrm>
              <a:off x="5878920" y="2801227"/>
              <a:ext cx="202320" cy="43920"/>
            </p14:xfrm>
          </p:contentPart>
        </mc:Choice>
        <mc:Fallback>
          <p:pic>
            <p:nvPicPr>
              <p:cNvPr id="356" name="Freihand 355">
                <a:extLst>
                  <a:ext uri="{FF2B5EF4-FFF2-40B4-BE49-F238E27FC236}">
                    <a16:creationId xmlns:a16="http://schemas.microsoft.com/office/drawing/2014/main" id="{FD190DAC-17DF-4780-8690-5748419FC7BC}"/>
                  </a:ext>
                </a:extLst>
              </p:cNvPr>
              <p:cNvPicPr/>
              <p:nvPr/>
            </p:nvPicPr>
            <p:blipFill>
              <a:blip r:embed="rId725"/>
              <a:stretch>
                <a:fillRect/>
              </a:stretch>
            </p:blipFill>
            <p:spPr>
              <a:xfrm>
                <a:off x="5874600" y="2796907"/>
                <a:ext cx="210960" cy="52560"/>
              </a:xfrm>
              <a:prstGeom prst="rect">
                <a:avLst/>
              </a:prstGeom>
            </p:spPr>
          </p:pic>
        </mc:Fallback>
      </mc:AlternateContent>
      <mc:AlternateContent xmlns:mc="http://schemas.openxmlformats.org/markup-compatibility/2006">
        <mc:Choice xmlns:p14="http://schemas.microsoft.com/office/powerpoint/2010/main" Requires="p14">
          <p:contentPart p14:bwMode="auto" r:id="rId726">
            <p14:nvContentPartPr>
              <p14:cNvPr id="357" name="Freihand 356">
                <a:extLst>
                  <a:ext uri="{FF2B5EF4-FFF2-40B4-BE49-F238E27FC236}">
                    <a16:creationId xmlns:a16="http://schemas.microsoft.com/office/drawing/2014/main" id="{F8E9F766-5259-4C40-9946-499999BCED64}"/>
                  </a:ext>
                </a:extLst>
              </p14:cNvPr>
              <p14:cNvContentPartPr/>
              <p14:nvPr/>
            </p14:nvContentPartPr>
            <p14:xfrm>
              <a:off x="6093480" y="2682427"/>
              <a:ext cx="126720" cy="200880"/>
            </p14:xfrm>
          </p:contentPart>
        </mc:Choice>
        <mc:Fallback>
          <p:pic>
            <p:nvPicPr>
              <p:cNvPr id="357" name="Freihand 356">
                <a:extLst>
                  <a:ext uri="{FF2B5EF4-FFF2-40B4-BE49-F238E27FC236}">
                    <a16:creationId xmlns:a16="http://schemas.microsoft.com/office/drawing/2014/main" id="{F8E9F766-5259-4C40-9946-499999BCED64}"/>
                  </a:ext>
                </a:extLst>
              </p:cNvPr>
              <p:cNvPicPr/>
              <p:nvPr/>
            </p:nvPicPr>
            <p:blipFill>
              <a:blip r:embed="rId727"/>
              <a:stretch>
                <a:fillRect/>
              </a:stretch>
            </p:blipFill>
            <p:spPr>
              <a:xfrm>
                <a:off x="6089160" y="2678107"/>
                <a:ext cx="13536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728">
            <p14:nvContentPartPr>
              <p14:cNvPr id="358" name="Freihand 357">
                <a:extLst>
                  <a:ext uri="{FF2B5EF4-FFF2-40B4-BE49-F238E27FC236}">
                    <a16:creationId xmlns:a16="http://schemas.microsoft.com/office/drawing/2014/main" id="{B8AC2E86-1663-43CC-9122-0B608FF35666}"/>
                  </a:ext>
                </a:extLst>
              </p14:cNvPr>
              <p14:cNvContentPartPr/>
              <p14:nvPr/>
            </p14:nvContentPartPr>
            <p14:xfrm>
              <a:off x="6576240" y="2785027"/>
              <a:ext cx="34560" cy="135000"/>
            </p14:xfrm>
          </p:contentPart>
        </mc:Choice>
        <mc:Fallback>
          <p:pic>
            <p:nvPicPr>
              <p:cNvPr id="358" name="Freihand 357">
                <a:extLst>
                  <a:ext uri="{FF2B5EF4-FFF2-40B4-BE49-F238E27FC236}">
                    <a16:creationId xmlns:a16="http://schemas.microsoft.com/office/drawing/2014/main" id="{B8AC2E86-1663-43CC-9122-0B608FF35666}"/>
                  </a:ext>
                </a:extLst>
              </p:cNvPr>
              <p:cNvPicPr/>
              <p:nvPr/>
            </p:nvPicPr>
            <p:blipFill>
              <a:blip r:embed="rId729"/>
              <a:stretch>
                <a:fillRect/>
              </a:stretch>
            </p:blipFill>
            <p:spPr>
              <a:xfrm>
                <a:off x="6571920" y="2780707"/>
                <a:ext cx="4320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730">
            <p14:nvContentPartPr>
              <p14:cNvPr id="359" name="Freihand 358">
                <a:extLst>
                  <a:ext uri="{FF2B5EF4-FFF2-40B4-BE49-F238E27FC236}">
                    <a16:creationId xmlns:a16="http://schemas.microsoft.com/office/drawing/2014/main" id="{F9E003FE-07C2-4BD0-BBCD-D5E7CF3680CC}"/>
                  </a:ext>
                </a:extLst>
              </p14:cNvPr>
              <p14:cNvContentPartPr/>
              <p14:nvPr/>
            </p14:nvContentPartPr>
            <p14:xfrm>
              <a:off x="6455640" y="2720227"/>
              <a:ext cx="289440" cy="127440"/>
            </p14:xfrm>
          </p:contentPart>
        </mc:Choice>
        <mc:Fallback>
          <p:pic>
            <p:nvPicPr>
              <p:cNvPr id="359" name="Freihand 358">
                <a:extLst>
                  <a:ext uri="{FF2B5EF4-FFF2-40B4-BE49-F238E27FC236}">
                    <a16:creationId xmlns:a16="http://schemas.microsoft.com/office/drawing/2014/main" id="{F9E003FE-07C2-4BD0-BBCD-D5E7CF3680CC}"/>
                  </a:ext>
                </a:extLst>
              </p:cNvPr>
              <p:cNvPicPr/>
              <p:nvPr/>
            </p:nvPicPr>
            <p:blipFill>
              <a:blip r:embed="rId731"/>
              <a:stretch>
                <a:fillRect/>
              </a:stretch>
            </p:blipFill>
            <p:spPr>
              <a:xfrm>
                <a:off x="6451320" y="2715907"/>
                <a:ext cx="2980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732">
            <p14:nvContentPartPr>
              <p14:cNvPr id="362" name="Freihand 361">
                <a:extLst>
                  <a:ext uri="{FF2B5EF4-FFF2-40B4-BE49-F238E27FC236}">
                    <a16:creationId xmlns:a16="http://schemas.microsoft.com/office/drawing/2014/main" id="{FD424E45-1E71-44F5-8B49-3627C2F76F29}"/>
                  </a:ext>
                </a:extLst>
              </p14:cNvPr>
              <p14:cNvContentPartPr/>
              <p14:nvPr/>
            </p14:nvContentPartPr>
            <p14:xfrm>
              <a:off x="7036680" y="2654347"/>
              <a:ext cx="7920" cy="56880"/>
            </p14:xfrm>
          </p:contentPart>
        </mc:Choice>
        <mc:Fallback>
          <p:pic>
            <p:nvPicPr>
              <p:cNvPr id="362" name="Freihand 361">
                <a:extLst>
                  <a:ext uri="{FF2B5EF4-FFF2-40B4-BE49-F238E27FC236}">
                    <a16:creationId xmlns:a16="http://schemas.microsoft.com/office/drawing/2014/main" id="{FD424E45-1E71-44F5-8B49-3627C2F76F29}"/>
                  </a:ext>
                </a:extLst>
              </p:cNvPr>
              <p:cNvPicPr/>
              <p:nvPr/>
            </p:nvPicPr>
            <p:blipFill>
              <a:blip r:embed="rId733"/>
              <a:stretch>
                <a:fillRect/>
              </a:stretch>
            </p:blipFill>
            <p:spPr>
              <a:xfrm>
                <a:off x="7032360" y="2650027"/>
                <a:ext cx="1656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734">
            <p14:nvContentPartPr>
              <p14:cNvPr id="377" name="Freihand 376">
                <a:extLst>
                  <a:ext uri="{FF2B5EF4-FFF2-40B4-BE49-F238E27FC236}">
                    <a16:creationId xmlns:a16="http://schemas.microsoft.com/office/drawing/2014/main" id="{A4C16785-02F5-4356-96F8-529708C854E2}"/>
                  </a:ext>
                </a:extLst>
              </p14:cNvPr>
              <p14:cNvContentPartPr/>
              <p14:nvPr/>
            </p14:nvContentPartPr>
            <p14:xfrm>
              <a:off x="6750480" y="2796907"/>
              <a:ext cx="249480" cy="110160"/>
            </p14:xfrm>
          </p:contentPart>
        </mc:Choice>
        <mc:Fallback>
          <p:pic>
            <p:nvPicPr>
              <p:cNvPr id="377" name="Freihand 376">
                <a:extLst>
                  <a:ext uri="{FF2B5EF4-FFF2-40B4-BE49-F238E27FC236}">
                    <a16:creationId xmlns:a16="http://schemas.microsoft.com/office/drawing/2014/main" id="{A4C16785-02F5-4356-96F8-529708C854E2}"/>
                  </a:ext>
                </a:extLst>
              </p:cNvPr>
              <p:cNvPicPr/>
              <p:nvPr/>
            </p:nvPicPr>
            <p:blipFill>
              <a:blip r:embed="rId735"/>
              <a:stretch>
                <a:fillRect/>
              </a:stretch>
            </p:blipFill>
            <p:spPr>
              <a:xfrm>
                <a:off x="6746160" y="2792587"/>
                <a:ext cx="25812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736">
            <p14:nvContentPartPr>
              <p14:cNvPr id="378" name="Freihand 377">
                <a:extLst>
                  <a:ext uri="{FF2B5EF4-FFF2-40B4-BE49-F238E27FC236}">
                    <a16:creationId xmlns:a16="http://schemas.microsoft.com/office/drawing/2014/main" id="{30B4DD55-5F2E-4D65-A7E7-F8427966251F}"/>
                  </a:ext>
                </a:extLst>
              </p14:cNvPr>
              <p14:cNvContentPartPr/>
              <p14:nvPr/>
            </p14:nvContentPartPr>
            <p14:xfrm>
              <a:off x="6983040" y="2700067"/>
              <a:ext cx="84600" cy="176040"/>
            </p14:xfrm>
          </p:contentPart>
        </mc:Choice>
        <mc:Fallback>
          <p:pic>
            <p:nvPicPr>
              <p:cNvPr id="378" name="Freihand 377">
                <a:extLst>
                  <a:ext uri="{FF2B5EF4-FFF2-40B4-BE49-F238E27FC236}">
                    <a16:creationId xmlns:a16="http://schemas.microsoft.com/office/drawing/2014/main" id="{30B4DD55-5F2E-4D65-A7E7-F8427966251F}"/>
                  </a:ext>
                </a:extLst>
              </p:cNvPr>
              <p:cNvPicPr/>
              <p:nvPr/>
            </p:nvPicPr>
            <p:blipFill>
              <a:blip r:embed="rId737"/>
              <a:stretch>
                <a:fillRect/>
              </a:stretch>
            </p:blipFill>
            <p:spPr>
              <a:xfrm>
                <a:off x="6978720" y="2695747"/>
                <a:ext cx="9324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738">
            <p14:nvContentPartPr>
              <p14:cNvPr id="379" name="Freihand 378">
                <a:extLst>
                  <a:ext uri="{FF2B5EF4-FFF2-40B4-BE49-F238E27FC236}">
                    <a16:creationId xmlns:a16="http://schemas.microsoft.com/office/drawing/2014/main" id="{1C321F57-A9F9-488D-A4ED-22AA9C29380D}"/>
                  </a:ext>
                </a:extLst>
              </p14:cNvPr>
              <p14:cNvContentPartPr/>
              <p14:nvPr/>
            </p14:nvContentPartPr>
            <p14:xfrm>
              <a:off x="6950640" y="2721307"/>
              <a:ext cx="22680" cy="5040"/>
            </p14:xfrm>
          </p:contentPart>
        </mc:Choice>
        <mc:Fallback>
          <p:pic>
            <p:nvPicPr>
              <p:cNvPr id="379" name="Freihand 378">
                <a:extLst>
                  <a:ext uri="{FF2B5EF4-FFF2-40B4-BE49-F238E27FC236}">
                    <a16:creationId xmlns:a16="http://schemas.microsoft.com/office/drawing/2014/main" id="{1C321F57-A9F9-488D-A4ED-22AA9C29380D}"/>
                  </a:ext>
                </a:extLst>
              </p:cNvPr>
              <p:cNvPicPr/>
              <p:nvPr/>
            </p:nvPicPr>
            <p:blipFill>
              <a:blip r:embed="rId739"/>
              <a:stretch>
                <a:fillRect/>
              </a:stretch>
            </p:blipFill>
            <p:spPr>
              <a:xfrm>
                <a:off x="6946320" y="2716987"/>
                <a:ext cx="3132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740">
            <p14:nvContentPartPr>
              <p14:cNvPr id="380" name="Freihand 379">
                <a:extLst>
                  <a:ext uri="{FF2B5EF4-FFF2-40B4-BE49-F238E27FC236}">
                    <a16:creationId xmlns:a16="http://schemas.microsoft.com/office/drawing/2014/main" id="{6C7D17AF-21B4-4D29-9D28-099C1527CDCB}"/>
                  </a:ext>
                </a:extLst>
              </p14:cNvPr>
              <p14:cNvContentPartPr/>
              <p14:nvPr/>
            </p14:nvContentPartPr>
            <p14:xfrm>
              <a:off x="7118040" y="2786827"/>
              <a:ext cx="95040" cy="72000"/>
            </p14:xfrm>
          </p:contentPart>
        </mc:Choice>
        <mc:Fallback>
          <p:pic>
            <p:nvPicPr>
              <p:cNvPr id="380" name="Freihand 379">
                <a:extLst>
                  <a:ext uri="{FF2B5EF4-FFF2-40B4-BE49-F238E27FC236}">
                    <a16:creationId xmlns:a16="http://schemas.microsoft.com/office/drawing/2014/main" id="{6C7D17AF-21B4-4D29-9D28-099C1527CDCB}"/>
                  </a:ext>
                </a:extLst>
              </p:cNvPr>
              <p:cNvPicPr/>
              <p:nvPr/>
            </p:nvPicPr>
            <p:blipFill>
              <a:blip r:embed="rId741"/>
              <a:stretch>
                <a:fillRect/>
              </a:stretch>
            </p:blipFill>
            <p:spPr>
              <a:xfrm>
                <a:off x="7113720" y="2782507"/>
                <a:ext cx="1036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742">
            <p14:nvContentPartPr>
              <p14:cNvPr id="381" name="Freihand 380">
                <a:extLst>
                  <a:ext uri="{FF2B5EF4-FFF2-40B4-BE49-F238E27FC236}">
                    <a16:creationId xmlns:a16="http://schemas.microsoft.com/office/drawing/2014/main" id="{C9E3DF5A-C9F7-4531-82FE-7651A9116149}"/>
                  </a:ext>
                </a:extLst>
              </p14:cNvPr>
              <p14:cNvContentPartPr/>
              <p14:nvPr/>
            </p14:nvContentPartPr>
            <p14:xfrm>
              <a:off x="7209840" y="2782867"/>
              <a:ext cx="81000" cy="268920"/>
            </p14:xfrm>
          </p:contentPart>
        </mc:Choice>
        <mc:Fallback>
          <p:pic>
            <p:nvPicPr>
              <p:cNvPr id="381" name="Freihand 380">
                <a:extLst>
                  <a:ext uri="{FF2B5EF4-FFF2-40B4-BE49-F238E27FC236}">
                    <a16:creationId xmlns:a16="http://schemas.microsoft.com/office/drawing/2014/main" id="{C9E3DF5A-C9F7-4531-82FE-7651A9116149}"/>
                  </a:ext>
                </a:extLst>
              </p:cNvPr>
              <p:cNvPicPr/>
              <p:nvPr/>
            </p:nvPicPr>
            <p:blipFill>
              <a:blip r:embed="rId743"/>
              <a:stretch>
                <a:fillRect/>
              </a:stretch>
            </p:blipFill>
            <p:spPr>
              <a:xfrm>
                <a:off x="7205520" y="2778547"/>
                <a:ext cx="89640" cy="277560"/>
              </a:xfrm>
              <a:prstGeom prst="rect">
                <a:avLst/>
              </a:prstGeom>
            </p:spPr>
          </p:pic>
        </mc:Fallback>
      </mc:AlternateContent>
      <mc:AlternateContent xmlns:mc="http://schemas.openxmlformats.org/markup-compatibility/2006">
        <mc:Choice xmlns:p14="http://schemas.microsoft.com/office/powerpoint/2010/main" Requires="p14">
          <p:contentPart p14:bwMode="auto" r:id="rId744">
            <p14:nvContentPartPr>
              <p14:cNvPr id="382" name="Freihand 381">
                <a:extLst>
                  <a:ext uri="{FF2B5EF4-FFF2-40B4-BE49-F238E27FC236}">
                    <a16:creationId xmlns:a16="http://schemas.microsoft.com/office/drawing/2014/main" id="{CC025204-B33E-4380-8C6A-9C248CFCF552}"/>
                  </a:ext>
                </a:extLst>
              </p14:cNvPr>
              <p14:cNvContentPartPr/>
              <p14:nvPr/>
            </p14:nvContentPartPr>
            <p14:xfrm>
              <a:off x="7461120" y="2695027"/>
              <a:ext cx="142920" cy="153720"/>
            </p14:xfrm>
          </p:contentPart>
        </mc:Choice>
        <mc:Fallback>
          <p:pic>
            <p:nvPicPr>
              <p:cNvPr id="382" name="Freihand 381">
                <a:extLst>
                  <a:ext uri="{FF2B5EF4-FFF2-40B4-BE49-F238E27FC236}">
                    <a16:creationId xmlns:a16="http://schemas.microsoft.com/office/drawing/2014/main" id="{CC025204-B33E-4380-8C6A-9C248CFCF552}"/>
                  </a:ext>
                </a:extLst>
              </p:cNvPr>
              <p:cNvPicPr/>
              <p:nvPr/>
            </p:nvPicPr>
            <p:blipFill>
              <a:blip r:embed="rId745"/>
              <a:stretch>
                <a:fillRect/>
              </a:stretch>
            </p:blipFill>
            <p:spPr>
              <a:xfrm>
                <a:off x="7456800" y="2690707"/>
                <a:ext cx="15156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746">
            <p14:nvContentPartPr>
              <p14:cNvPr id="383" name="Freihand 382">
                <a:extLst>
                  <a:ext uri="{FF2B5EF4-FFF2-40B4-BE49-F238E27FC236}">
                    <a16:creationId xmlns:a16="http://schemas.microsoft.com/office/drawing/2014/main" id="{1AD33C8B-21D6-4F8A-9456-C9534D23AE31}"/>
                  </a:ext>
                </a:extLst>
              </p14:cNvPr>
              <p14:cNvContentPartPr/>
              <p14:nvPr/>
            </p14:nvContentPartPr>
            <p14:xfrm>
              <a:off x="7622400" y="2662267"/>
              <a:ext cx="253080" cy="190440"/>
            </p14:xfrm>
          </p:contentPart>
        </mc:Choice>
        <mc:Fallback>
          <p:pic>
            <p:nvPicPr>
              <p:cNvPr id="383" name="Freihand 382">
                <a:extLst>
                  <a:ext uri="{FF2B5EF4-FFF2-40B4-BE49-F238E27FC236}">
                    <a16:creationId xmlns:a16="http://schemas.microsoft.com/office/drawing/2014/main" id="{1AD33C8B-21D6-4F8A-9456-C9534D23AE31}"/>
                  </a:ext>
                </a:extLst>
              </p:cNvPr>
              <p:cNvPicPr/>
              <p:nvPr/>
            </p:nvPicPr>
            <p:blipFill>
              <a:blip r:embed="rId747"/>
              <a:stretch>
                <a:fillRect/>
              </a:stretch>
            </p:blipFill>
            <p:spPr>
              <a:xfrm>
                <a:off x="7618080" y="2657947"/>
                <a:ext cx="261720" cy="199080"/>
              </a:xfrm>
              <a:prstGeom prst="rect">
                <a:avLst/>
              </a:prstGeom>
            </p:spPr>
          </p:pic>
        </mc:Fallback>
      </mc:AlternateContent>
      <mc:AlternateContent xmlns:mc="http://schemas.openxmlformats.org/markup-compatibility/2006">
        <mc:Choice xmlns:p14="http://schemas.microsoft.com/office/powerpoint/2010/main" Requires="p14">
          <p:contentPart p14:bwMode="auto" r:id="rId748">
            <p14:nvContentPartPr>
              <p14:cNvPr id="384" name="Freihand 383">
                <a:extLst>
                  <a:ext uri="{FF2B5EF4-FFF2-40B4-BE49-F238E27FC236}">
                    <a16:creationId xmlns:a16="http://schemas.microsoft.com/office/drawing/2014/main" id="{D56F775F-1E0B-4156-ADA4-91FDCFBAE4A4}"/>
                  </a:ext>
                </a:extLst>
              </p14:cNvPr>
              <p14:cNvContentPartPr/>
              <p14:nvPr/>
            </p14:nvContentPartPr>
            <p14:xfrm>
              <a:off x="7952160" y="2740387"/>
              <a:ext cx="312120" cy="109440"/>
            </p14:xfrm>
          </p:contentPart>
        </mc:Choice>
        <mc:Fallback>
          <p:pic>
            <p:nvPicPr>
              <p:cNvPr id="384" name="Freihand 383">
                <a:extLst>
                  <a:ext uri="{FF2B5EF4-FFF2-40B4-BE49-F238E27FC236}">
                    <a16:creationId xmlns:a16="http://schemas.microsoft.com/office/drawing/2014/main" id="{D56F775F-1E0B-4156-ADA4-91FDCFBAE4A4}"/>
                  </a:ext>
                </a:extLst>
              </p:cNvPr>
              <p:cNvPicPr/>
              <p:nvPr/>
            </p:nvPicPr>
            <p:blipFill>
              <a:blip r:embed="rId749"/>
              <a:stretch>
                <a:fillRect/>
              </a:stretch>
            </p:blipFill>
            <p:spPr>
              <a:xfrm>
                <a:off x="7947840" y="2736067"/>
                <a:ext cx="32076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750">
            <p14:nvContentPartPr>
              <p14:cNvPr id="385" name="Freihand 384">
                <a:extLst>
                  <a:ext uri="{FF2B5EF4-FFF2-40B4-BE49-F238E27FC236}">
                    <a16:creationId xmlns:a16="http://schemas.microsoft.com/office/drawing/2014/main" id="{F1327543-2F66-4677-8425-9171D20D82E7}"/>
                  </a:ext>
                </a:extLst>
              </p14:cNvPr>
              <p14:cNvContentPartPr/>
              <p14:nvPr/>
            </p14:nvContentPartPr>
            <p14:xfrm>
              <a:off x="8221800" y="2680267"/>
              <a:ext cx="26640" cy="3600"/>
            </p14:xfrm>
          </p:contentPart>
        </mc:Choice>
        <mc:Fallback>
          <p:pic>
            <p:nvPicPr>
              <p:cNvPr id="385" name="Freihand 384">
                <a:extLst>
                  <a:ext uri="{FF2B5EF4-FFF2-40B4-BE49-F238E27FC236}">
                    <a16:creationId xmlns:a16="http://schemas.microsoft.com/office/drawing/2014/main" id="{F1327543-2F66-4677-8425-9171D20D82E7}"/>
                  </a:ext>
                </a:extLst>
              </p:cNvPr>
              <p:cNvPicPr/>
              <p:nvPr/>
            </p:nvPicPr>
            <p:blipFill>
              <a:blip r:embed="rId751"/>
              <a:stretch>
                <a:fillRect/>
              </a:stretch>
            </p:blipFill>
            <p:spPr>
              <a:xfrm>
                <a:off x="8217480" y="2675947"/>
                <a:ext cx="3528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752">
            <p14:nvContentPartPr>
              <p14:cNvPr id="386" name="Freihand 385">
                <a:extLst>
                  <a:ext uri="{FF2B5EF4-FFF2-40B4-BE49-F238E27FC236}">
                    <a16:creationId xmlns:a16="http://schemas.microsoft.com/office/drawing/2014/main" id="{840D1A3E-EC91-4AB3-8574-8B37045AD5A4}"/>
                  </a:ext>
                </a:extLst>
              </p14:cNvPr>
              <p14:cNvContentPartPr/>
              <p14:nvPr/>
            </p14:nvContentPartPr>
            <p14:xfrm>
              <a:off x="8235480" y="2785027"/>
              <a:ext cx="91440" cy="71280"/>
            </p14:xfrm>
          </p:contentPart>
        </mc:Choice>
        <mc:Fallback>
          <p:pic>
            <p:nvPicPr>
              <p:cNvPr id="386" name="Freihand 385">
                <a:extLst>
                  <a:ext uri="{FF2B5EF4-FFF2-40B4-BE49-F238E27FC236}">
                    <a16:creationId xmlns:a16="http://schemas.microsoft.com/office/drawing/2014/main" id="{840D1A3E-EC91-4AB3-8574-8B37045AD5A4}"/>
                  </a:ext>
                </a:extLst>
              </p:cNvPr>
              <p:cNvPicPr/>
              <p:nvPr/>
            </p:nvPicPr>
            <p:blipFill>
              <a:blip r:embed="rId753"/>
              <a:stretch>
                <a:fillRect/>
              </a:stretch>
            </p:blipFill>
            <p:spPr>
              <a:xfrm>
                <a:off x="8231160" y="2780707"/>
                <a:ext cx="1000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754">
            <p14:nvContentPartPr>
              <p14:cNvPr id="387" name="Freihand 386">
                <a:extLst>
                  <a:ext uri="{FF2B5EF4-FFF2-40B4-BE49-F238E27FC236}">
                    <a16:creationId xmlns:a16="http://schemas.microsoft.com/office/drawing/2014/main" id="{AB08BBEB-7CF4-4E35-BDF1-13A6101C56E6}"/>
                  </a:ext>
                </a:extLst>
              </p14:cNvPr>
              <p14:cNvContentPartPr/>
              <p14:nvPr/>
            </p14:nvContentPartPr>
            <p14:xfrm>
              <a:off x="8400720" y="2745787"/>
              <a:ext cx="278280" cy="86760"/>
            </p14:xfrm>
          </p:contentPart>
        </mc:Choice>
        <mc:Fallback>
          <p:pic>
            <p:nvPicPr>
              <p:cNvPr id="387" name="Freihand 386">
                <a:extLst>
                  <a:ext uri="{FF2B5EF4-FFF2-40B4-BE49-F238E27FC236}">
                    <a16:creationId xmlns:a16="http://schemas.microsoft.com/office/drawing/2014/main" id="{AB08BBEB-7CF4-4E35-BDF1-13A6101C56E6}"/>
                  </a:ext>
                </a:extLst>
              </p:cNvPr>
              <p:cNvPicPr/>
              <p:nvPr/>
            </p:nvPicPr>
            <p:blipFill>
              <a:blip r:embed="rId755"/>
              <a:stretch>
                <a:fillRect/>
              </a:stretch>
            </p:blipFill>
            <p:spPr>
              <a:xfrm>
                <a:off x="8396400" y="2741467"/>
                <a:ext cx="2869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756">
            <p14:nvContentPartPr>
              <p14:cNvPr id="388" name="Freihand 387">
                <a:extLst>
                  <a:ext uri="{FF2B5EF4-FFF2-40B4-BE49-F238E27FC236}">
                    <a16:creationId xmlns:a16="http://schemas.microsoft.com/office/drawing/2014/main" id="{9B1E8EB5-55AE-4900-94B1-41149E27EEE8}"/>
                  </a:ext>
                </a:extLst>
              </p14:cNvPr>
              <p14:cNvContentPartPr/>
              <p14:nvPr/>
            </p14:nvContentPartPr>
            <p14:xfrm>
              <a:off x="8852520" y="2681347"/>
              <a:ext cx="134280" cy="136440"/>
            </p14:xfrm>
          </p:contentPart>
        </mc:Choice>
        <mc:Fallback>
          <p:pic>
            <p:nvPicPr>
              <p:cNvPr id="388" name="Freihand 387">
                <a:extLst>
                  <a:ext uri="{FF2B5EF4-FFF2-40B4-BE49-F238E27FC236}">
                    <a16:creationId xmlns:a16="http://schemas.microsoft.com/office/drawing/2014/main" id="{9B1E8EB5-55AE-4900-94B1-41149E27EEE8}"/>
                  </a:ext>
                </a:extLst>
              </p:cNvPr>
              <p:cNvPicPr/>
              <p:nvPr/>
            </p:nvPicPr>
            <p:blipFill>
              <a:blip r:embed="rId757"/>
              <a:stretch>
                <a:fillRect/>
              </a:stretch>
            </p:blipFill>
            <p:spPr>
              <a:xfrm>
                <a:off x="8848200" y="2677027"/>
                <a:ext cx="14292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758">
            <p14:nvContentPartPr>
              <p14:cNvPr id="389" name="Freihand 388">
                <a:extLst>
                  <a:ext uri="{FF2B5EF4-FFF2-40B4-BE49-F238E27FC236}">
                    <a16:creationId xmlns:a16="http://schemas.microsoft.com/office/drawing/2014/main" id="{1057117C-0D40-4D51-B09B-9D162B005743}"/>
                  </a:ext>
                </a:extLst>
              </p14:cNvPr>
              <p14:cNvContentPartPr/>
              <p14:nvPr/>
            </p14:nvContentPartPr>
            <p14:xfrm>
              <a:off x="8901480" y="2761627"/>
              <a:ext cx="74880" cy="41400"/>
            </p14:xfrm>
          </p:contentPart>
        </mc:Choice>
        <mc:Fallback>
          <p:pic>
            <p:nvPicPr>
              <p:cNvPr id="389" name="Freihand 388">
                <a:extLst>
                  <a:ext uri="{FF2B5EF4-FFF2-40B4-BE49-F238E27FC236}">
                    <a16:creationId xmlns:a16="http://schemas.microsoft.com/office/drawing/2014/main" id="{1057117C-0D40-4D51-B09B-9D162B005743}"/>
                  </a:ext>
                </a:extLst>
              </p:cNvPr>
              <p:cNvPicPr/>
              <p:nvPr/>
            </p:nvPicPr>
            <p:blipFill>
              <a:blip r:embed="rId759"/>
              <a:stretch>
                <a:fillRect/>
              </a:stretch>
            </p:blipFill>
            <p:spPr>
              <a:xfrm>
                <a:off x="8897160" y="2757307"/>
                <a:ext cx="8352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760">
            <p14:nvContentPartPr>
              <p14:cNvPr id="390" name="Freihand 389">
                <a:extLst>
                  <a:ext uri="{FF2B5EF4-FFF2-40B4-BE49-F238E27FC236}">
                    <a16:creationId xmlns:a16="http://schemas.microsoft.com/office/drawing/2014/main" id="{1C6D18E8-B76D-45C5-BFE1-FB55320C2E52}"/>
                  </a:ext>
                </a:extLst>
              </p14:cNvPr>
              <p14:cNvContentPartPr/>
              <p14:nvPr/>
            </p14:nvContentPartPr>
            <p14:xfrm>
              <a:off x="8995440" y="2745067"/>
              <a:ext cx="519840" cy="180360"/>
            </p14:xfrm>
          </p:contentPart>
        </mc:Choice>
        <mc:Fallback>
          <p:pic>
            <p:nvPicPr>
              <p:cNvPr id="390" name="Freihand 389">
                <a:extLst>
                  <a:ext uri="{FF2B5EF4-FFF2-40B4-BE49-F238E27FC236}">
                    <a16:creationId xmlns:a16="http://schemas.microsoft.com/office/drawing/2014/main" id="{1C6D18E8-B76D-45C5-BFE1-FB55320C2E52}"/>
                  </a:ext>
                </a:extLst>
              </p:cNvPr>
              <p:cNvPicPr/>
              <p:nvPr/>
            </p:nvPicPr>
            <p:blipFill>
              <a:blip r:embed="rId761"/>
              <a:stretch>
                <a:fillRect/>
              </a:stretch>
            </p:blipFill>
            <p:spPr>
              <a:xfrm>
                <a:off x="8991120" y="2740747"/>
                <a:ext cx="52848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762">
            <p14:nvContentPartPr>
              <p14:cNvPr id="391" name="Freihand 390">
                <a:extLst>
                  <a:ext uri="{FF2B5EF4-FFF2-40B4-BE49-F238E27FC236}">
                    <a16:creationId xmlns:a16="http://schemas.microsoft.com/office/drawing/2014/main" id="{48C2B53C-1D97-48A2-821C-8028B33D2001}"/>
                  </a:ext>
                </a:extLst>
              </p14:cNvPr>
              <p14:cNvContentPartPr/>
              <p14:nvPr/>
            </p14:nvContentPartPr>
            <p14:xfrm>
              <a:off x="9512040" y="2733907"/>
              <a:ext cx="168480" cy="55080"/>
            </p14:xfrm>
          </p:contentPart>
        </mc:Choice>
        <mc:Fallback>
          <p:pic>
            <p:nvPicPr>
              <p:cNvPr id="391" name="Freihand 390">
                <a:extLst>
                  <a:ext uri="{FF2B5EF4-FFF2-40B4-BE49-F238E27FC236}">
                    <a16:creationId xmlns:a16="http://schemas.microsoft.com/office/drawing/2014/main" id="{48C2B53C-1D97-48A2-821C-8028B33D2001}"/>
                  </a:ext>
                </a:extLst>
              </p:cNvPr>
              <p:cNvPicPr/>
              <p:nvPr/>
            </p:nvPicPr>
            <p:blipFill>
              <a:blip r:embed="rId763"/>
              <a:stretch>
                <a:fillRect/>
              </a:stretch>
            </p:blipFill>
            <p:spPr>
              <a:xfrm>
                <a:off x="9507720" y="2729587"/>
                <a:ext cx="17712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764">
            <p14:nvContentPartPr>
              <p14:cNvPr id="392" name="Freihand 391">
                <a:extLst>
                  <a:ext uri="{FF2B5EF4-FFF2-40B4-BE49-F238E27FC236}">
                    <a16:creationId xmlns:a16="http://schemas.microsoft.com/office/drawing/2014/main" id="{F6EF5AF6-DBF8-4736-A960-B5077AC8B146}"/>
                  </a:ext>
                </a:extLst>
              </p14:cNvPr>
              <p14:cNvContentPartPr/>
              <p14:nvPr/>
            </p14:nvContentPartPr>
            <p14:xfrm>
              <a:off x="9689520" y="2725267"/>
              <a:ext cx="119520" cy="57240"/>
            </p14:xfrm>
          </p:contentPart>
        </mc:Choice>
        <mc:Fallback>
          <p:pic>
            <p:nvPicPr>
              <p:cNvPr id="392" name="Freihand 391">
                <a:extLst>
                  <a:ext uri="{FF2B5EF4-FFF2-40B4-BE49-F238E27FC236}">
                    <a16:creationId xmlns:a16="http://schemas.microsoft.com/office/drawing/2014/main" id="{F6EF5AF6-DBF8-4736-A960-B5077AC8B146}"/>
                  </a:ext>
                </a:extLst>
              </p:cNvPr>
              <p:cNvPicPr/>
              <p:nvPr/>
            </p:nvPicPr>
            <p:blipFill>
              <a:blip r:embed="rId765"/>
              <a:stretch>
                <a:fillRect/>
              </a:stretch>
            </p:blipFill>
            <p:spPr>
              <a:xfrm>
                <a:off x="9685200" y="2720947"/>
                <a:ext cx="12816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766">
            <p14:nvContentPartPr>
              <p14:cNvPr id="393" name="Freihand 392">
                <a:extLst>
                  <a:ext uri="{FF2B5EF4-FFF2-40B4-BE49-F238E27FC236}">
                    <a16:creationId xmlns:a16="http://schemas.microsoft.com/office/drawing/2014/main" id="{7A2B0AA1-EFA9-472F-856D-6AE5E5D82ACC}"/>
                  </a:ext>
                </a:extLst>
              </p14:cNvPr>
              <p14:cNvContentPartPr/>
              <p14:nvPr/>
            </p14:nvContentPartPr>
            <p14:xfrm>
              <a:off x="9831360" y="2629147"/>
              <a:ext cx="171720" cy="151200"/>
            </p14:xfrm>
          </p:contentPart>
        </mc:Choice>
        <mc:Fallback>
          <p:pic>
            <p:nvPicPr>
              <p:cNvPr id="393" name="Freihand 392">
                <a:extLst>
                  <a:ext uri="{FF2B5EF4-FFF2-40B4-BE49-F238E27FC236}">
                    <a16:creationId xmlns:a16="http://schemas.microsoft.com/office/drawing/2014/main" id="{7A2B0AA1-EFA9-472F-856D-6AE5E5D82ACC}"/>
                  </a:ext>
                </a:extLst>
              </p:cNvPr>
              <p:cNvPicPr/>
              <p:nvPr/>
            </p:nvPicPr>
            <p:blipFill>
              <a:blip r:embed="rId767"/>
              <a:stretch>
                <a:fillRect/>
              </a:stretch>
            </p:blipFill>
            <p:spPr>
              <a:xfrm>
                <a:off x="9827040" y="2624827"/>
                <a:ext cx="18036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768">
            <p14:nvContentPartPr>
              <p14:cNvPr id="394" name="Freihand 393">
                <a:extLst>
                  <a:ext uri="{FF2B5EF4-FFF2-40B4-BE49-F238E27FC236}">
                    <a16:creationId xmlns:a16="http://schemas.microsoft.com/office/drawing/2014/main" id="{6DF3095F-0EC9-48AD-938F-279F832E036B}"/>
                  </a:ext>
                </a:extLst>
              </p14:cNvPr>
              <p14:cNvContentPartPr/>
              <p14:nvPr/>
            </p14:nvContentPartPr>
            <p14:xfrm>
              <a:off x="9986880" y="2621227"/>
              <a:ext cx="10800" cy="18720"/>
            </p14:xfrm>
          </p:contentPart>
        </mc:Choice>
        <mc:Fallback>
          <p:pic>
            <p:nvPicPr>
              <p:cNvPr id="394" name="Freihand 393">
                <a:extLst>
                  <a:ext uri="{FF2B5EF4-FFF2-40B4-BE49-F238E27FC236}">
                    <a16:creationId xmlns:a16="http://schemas.microsoft.com/office/drawing/2014/main" id="{6DF3095F-0EC9-48AD-938F-279F832E036B}"/>
                  </a:ext>
                </a:extLst>
              </p:cNvPr>
              <p:cNvPicPr/>
              <p:nvPr/>
            </p:nvPicPr>
            <p:blipFill>
              <a:blip r:embed="rId769"/>
              <a:stretch>
                <a:fillRect/>
              </a:stretch>
            </p:blipFill>
            <p:spPr>
              <a:xfrm>
                <a:off x="9982560" y="2616907"/>
                <a:ext cx="1944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770">
            <p14:nvContentPartPr>
              <p14:cNvPr id="395" name="Freihand 394">
                <a:extLst>
                  <a:ext uri="{FF2B5EF4-FFF2-40B4-BE49-F238E27FC236}">
                    <a16:creationId xmlns:a16="http://schemas.microsoft.com/office/drawing/2014/main" id="{E590A89F-A02D-4486-B0AD-E2C4AF6CAFDE}"/>
                  </a:ext>
                </a:extLst>
              </p14:cNvPr>
              <p14:cNvContentPartPr/>
              <p14:nvPr/>
            </p14:nvContentPartPr>
            <p14:xfrm>
              <a:off x="10014600" y="2675587"/>
              <a:ext cx="408240" cy="137880"/>
            </p14:xfrm>
          </p:contentPart>
        </mc:Choice>
        <mc:Fallback>
          <p:pic>
            <p:nvPicPr>
              <p:cNvPr id="395" name="Freihand 394">
                <a:extLst>
                  <a:ext uri="{FF2B5EF4-FFF2-40B4-BE49-F238E27FC236}">
                    <a16:creationId xmlns:a16="http://schemas.microsoft.com/office/drawing/2014/main" id="{E590A89F-A02D-4486-B0AD-E2C4AF6CAFDE}"/>
                  </a:ext>
                </a:extLst>
              </p:cNvPr>
              <p:cNvPicPr/>
              <p:nvPr/>
            </p:nvPicPr>
            <p:blipFill>
              <a:blip r:embed="rId771"/>
              <a:stretch>
                <a:fillRect/>
              </a:stretch>
            </p:blipFill>
            <p:spPr>
              <a:xfrm>
                <a:off x="10010280" y="2671267"/>
                <a:ext cx="41688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772">
            <p14:nvContentPartPr>
              <p14:cNvPr id="400" name="Freihand 399">
                <a:extLst>
                  <a:ext uri="{FF2B5EF4-FFF2-40B4-BE49-F238E27FC236}">
                    <a16:creationId xmlns:a16="http://schemas.microsoft.com/office/drawing/2014/main" id="{111CEDFA-4690-42DF-84EE-11D8CA1D29BC}"/>
                  </a:ext>
                </a:extLst>
              </p14:cNvPr>
              <p14:cNvContentPartPr/>
              <p14:nvPr/>
            </p14:nvContentPartPr>
            <p14:xfrm>
              <a:off x="10539840" y="2596027"/>
              <a:ext cx="122400" cy="137160"/>
            </p14:xfrm>
          </p:contentPart>
        </mc:Choice>
        <mc:Fallback>
          <p:pic>
            <p:nvPicPr>
              <p:cNvPr id="400" name="Freihand 399">
                <a:extLst>
                  <a:ext uri="{FF2B5EF4-FFF2-40B4-BE49-F238E27FC236}">
                    <a16:creationId xmlns:a16="http://schemas.microsoft.com/office/drawing/2014/main" id="{111CEDFA-4690-42DF-84EE-11D8CA1D29BC}"/>
                  </a:ext>
                </a:extLst>
              </p:cNvPr>
              <p:cNvPicPr/>
              <p:nvPr/>
            </p:nvPicPr>
            <p:blipFill>
              <a:blip r:embed="rId773"/>
              <a:stretch>
                <a:fillRect/>
              </a:stretch>
            </p:blipFill>
            <p:spPr>
              <a:xfrm>
                <a:off x="10535520" y="2591707"/>
                <a:ext cx="13104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774">
            <p14:nvContentPartPr>
              <p14:cNvPr id="401" name="Freihand 400">
                <a:extLst>
                  <a:ext uri="{FF2B5EF4-FFF2-40B4-BE49-F238E27FC236}">
                    <a16:creationId xmlns:a16="http://schemas.microsoft.com/office/drawing/2014/main" id="{A9ACA7EB-3AA7-4B7B-81B5-80D6A3BC41C3}"/>
                  </a:ext>
                </a:extLst>
              </p14:cNvPr>
              <p14:cNvContentPartPr/>
              <p14:nvPr/>
            </p14:nvContentPartPr>
            <p14:xfrm>
              <a:off x="10651800" y="2610067"/>
              <a:ext cx="155880" cy="150840"/>
            </p14:xfrm>
          </p:contentPart>
        </mc:Choice>
        <mc:Fallback>
          <p:pic>
            <p:nvPicPr>
              <p:cNvPr id="401" name="Freihand 400">
                <a:extLst>
                  <a:ext uri="{FF2B5EF4-FFF2-40B4-BE49-F238E27FC236}">
                    <a16:creationId xmlns:a16="http://schemas.microsoft.com/office/drawing/2014/main" id="{A9ACA7EB-3AA7-4B7B-81B5-80D6A3BC41C3}"/>
                  </a:ext>
                </a:extLst>
              </p:cNvPr>
              <p:cNvPicPr/>
              <p:nvPr/>
            </p:nvPicPr>
            <p:blipFill>
              <a:blip r:embed="rId775"/>
              <a:stretch>
                <a:fillRect/>
              </a:stretch>
            </p:blipFill>
            <p:spPr>
              <a:xfrm>
                <a:off x="10647480" y="2605747"/>
                <a:ext cx="1645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776">
            <p14:nvContentPartPr>
              <p14:cNvPr id="402" name="Freihand 401">
                <a:extLst>
                  <a:ext uri="{FF2B5EF4-FFF2-40B4-BE49-F238E27FC236}">
                    <a16:creationId xmlns:a16="http://schemas.microsoft.com/office/drawing/2014/main" id="{C33A23E4-E71C-4F1B-8493-EC3EEA38ED29}"/>
                  </a:ext>
                </a:extLst>
              </p14:cNvPr>
              <p14:cNvContentPartPr/>
              <p14:nvPr/>
            </p14:nvContentPartPr>
            <p14:xfrm>
              <a:off x="10817760" y="2574067"/>
              <a:ext cx="195480" cy="187200"/>
            </p14:xfrm>
          </p:contentPart>
        </mc:Choice>
        <mc:Fallback>
          <p:pic>
            <p:nvPicPr>
              <p:cNvPr id="402" name="Freihand 401">
                <a:extLst>
                  <a:ext uri="{FF2B5EF4-FFF2-40B4-BE49-F238E27FC236}">
                    <a16:creationId xmlns:a16="http://schemas.microsoft.com/office/drawing/2014/main" id="{C33A23E4-E71C-4F1B-8493-EC3EEA38ED29}"/>
                  </a:ext>
                </a:extLst>
              </p:cNvPr>
              <p:cNvPicPr/>
              <p:nvPr/>
            </p:nvPicPr>
            <p:blipFill>
              <a:blip r:embed="rId777"/>
              <a:stretch>
                <a:fillRect/>
              </a:stretch>
            </p:blipFill>
            <p:spPr>
              <a:xfrm>
                <a:off x="10813440" y="2569747"/>
                <a:ext cx="20412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778">
            <p14:nvContentPartPr>
              <p14:cNvPr id="403" name="Freihand 402">
                <a:extLst>
                  <a:ext uri="{FF2B5EF4-FFF2-40B4-BE49-F238E27FC236}">
                    <a16:creationId xmlns:a16="http://schemas.microsoft.com/office/drawing/2014/main" id="{BCD7BCF7-8275-4C42-AAEF-C61D583C74B7}"/>
                  </a:ext>
                </a:extLst>
              </p14:cNvPr>
              <p14:cNvContentPartPr/>
              <p14:nvPr/>
            </p14:nvContentPartPr>
            <p14:xfrm>
              <a:off x="10992000" y="2519347"/>
              <a:ext cx="7560" cy="18720"/>
            </p14:xfrm>
          </p:contentPart>
        </mc:Choice>
        <mc:Fallback>
          <p:pic>
            <p:nvPicPr>
              <p:cNvPr id="403" name="Freihand 402">
                <a:extLst>
                  <a:ext uri="{FF2B5EF4-FFF2-40B4-BE49-F238E27FC236}">
                    <a16:creationId xmlns:a16="http://schemas.microsoft.com/office/drawing/2014/main" id="{BCD7BCF7-8275-4C42-AAEF-C61D583C74B7}"/>
                  </a:ext>
                </a:extLst>
              </p:cNvPr>
              <p:cNvPicPr/>
              <p:nvPr/>
            </p:nvPicPr>
            <p:blipFill>
              <a:blip r:embed="rId779"/>
              <a:stretch>
                <a:fillRect/>
              </a:stretch>
            </p:blipFill>
            <p:spPr>
              <a:xfrm>
                <a:off x="10987680" y="2515027"/>
                <a:ext cx="162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780">
            <p14:nvContentPartPr>
              <p14:cNvPr id="404" name="Freihand 403">
                <a:extLst>
                  <a:ext uri="{FF2B5EF4-FFF2-40B4-BE49-F238E27FC236}">
                    <a16:creationId xmlns:a16="http://schemas.microsoft.com/office/drawing/2014/main" id="{B073BD12-50B4-440E-B7E7-E6D1589FACCE}"/>
                  </a:ext>
                </a:extLst>
              </p14:cNvPr>
              <p14:cNvContentPartPr/>
              <p14:nvPr/>
            </p14:nvContentPartPr>
            <p14:xfrm>
              <a:off x="11052840" y="2512507"/>
              <a:ext cx="23040" cy="211680"/>
            </p14:xfrm>
          </p:contentPart>
        </mc:Choice>
        <mc:Fallback>
          <p:pic>
            <p:nvPicPr>
              <p:cNvPr id="404" name="Freihand 403">
                <a:extLst>
                  <a:ext uri="{FF2B5EF4-FFF2-40B4-BE49-F238E27FC236}">
                    <a16:creationId xmlns:a16="http://schemas.microsoft.com/office/drawing/2014/main" id="{B073BD12-50B4-440E-B7E7-E6D1589FACCE}"/>
                  </a:ext>
                </a:extLst>
              </p:cNvPr>
              <p:cNvPicPr/>
              <p:nvPr/>
            </p:nvPicPr>
            <p:blipFill>
              <a:blip r:embed="rId781"/>
              <a:stretch>
                <a:fillRect/>
              </a:stretch>
            </p:blipFill>
            <p:spPr>
              <a:xfrm>
                <a:off x="11048520" y="2508187"/>
                <a:ext cx="3168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782">
            <p14:nvContentPartPr>
              <p14:cNvPr id="424" name="Freihand 423">
                <a:extLst>
                  <a:ext uri="{FF2B5EF4-FFF2-40B4-BE49-F238E27FC236}">
                    <a16:creationId xmlns:a16="http://schemas.microsoft.com/office/drawing/2014/main" id="{F2316711-45AE-4C8C-80D4-AF92D000350C}"/>
                  </a:ext>
                </a:extLst>
              </p14:cNvPr>
              <p14:cNvContentPartPr/>
              <p14:nvPr/>
            </p14:nvContentPartPr>
            <p14:xfrm>
              <a:off x="5331000" y="3182467"/>
              <a:ext cx="177840" cy="2880"/>
            </p14:xfrm>
          </p:contentPart>
        </mc:Choice>
        <mc:Fallback>
          <p:pic>
            <p:nvPicPr>
              <p:cNvPr id="424" name="Freihand 423">
                <a:extLst>
                  <a:ext uri="{FF2B5EF4-FFF2-40B4-BE49-F238E27FC236}">
                    <a16:creationId xmlns:a16="http://schemas.microsoft.com/office/drawing/2014/main" id="{F2316711-45AE-4C8C-80D4-AF92D000350C}"/>
                  </a:ext>
                </a:extLst>
              </p:cNvPr>
              <p:cNvPicPr/>
              <p:nvPr/>
            </p:nvPicPr>
            <p:blipFill>
              <a:blip r:embed="rId783"/>
              <a:stretch>
                <a:fillRect/>
              </a:stretch>
            </p:blipFill>
            <p:spPr>
              <a:xfrm>
                <a:off x="5326680" y="3178147"/>
                <a:ext cx="18648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784">
            <p14:nvContentPartPr>
              <p14:cNvPr id="425" name="Freihand 424">
                <a:extLst>
                  <a:ext uri="{FF2B5EF4-FFF2-40B4-BE49-F238E27FC236}">
                    <a16:creationId xmlns:a16="http://schemas.microsoft.com/office/drawing/2014/main" id="{721799EF-6B35-445D-B412-0868DCCA2FBD}"/>
                  </a:ext>
                </a:extLst>
              </p14:cNvPr>
              <p14:cNvContentPartPr/>
              <p14:nvPr/>
            </p14:nvContentPartPr>
            <p14:xfrm>
              <a:off x="5309040" y="3227107"/>
              <a:ext cx="176760" cy="21240"/>
            </p14:xfrm>
          </p:contentPart>
        </mc:Choice>
        <mc:Fallback>
          <p:pic>
            <p:nvPicPr>
              <p:cNvPr id="425" name="Freihand 424">
                <a:extLst>
                  <a:ext uri="{FF2B5EF4-FFF2-40B4-BE49-F238E27FC236}">
                    <a16:creationId xmlns:a16="http://schemas.microsoft.com/office/drawing/2014/main" id="{721799EF-6B35-445D-B412-0868DCCA2FBD}"/>
                  </a:ext>
                </a:extLst>
              </p:cNvPr>
              <p:cNvPicPr/>
              <p:nvPr/>
            </p:nvPicPr>
            <p:blipFill>
              <a:blip r:embed="rId785"/>
              <a:stretch>
                <a:fillRect/>
              </a:stretch>
            </p:blipFill>
            <p:spPr>
              <a:xfrm>
                <a:off x="5304720" y="3222787"/>
                <a:ext cx="18540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786">
            <p14:nvContentPartPr>
              <p14:cNvPr id="426" name="Freihand 425">
                <a:extLst>
                  <a:ext uri="{FF2B5EF4-FFF2-40B4-BE49-F238E27FC236}">
                    <a16:creationId xmlns:a16="http://schemas.microsoft.com/office/drawing/2014/main" id="{5840CF8C-3D1E-4F26-810D-33AA11EF9824}"/>
                  </a:ext>
                </a:extLst>
              </p14:cNvPr>
              <p14:cNvContentPartPr/>
              <p14:nvPr/>
            </p14:nvContentPartPr>
            <p14:xfrm>
              <a:off x="5533680" y="3131347"/>
              <a:ext cx="86400" cy="134280"/>
            </p14:xfrm>
          </p:contentPart>
        </mc:Choice>
        <mc:Fallback>
          <p:pic>
            <p:nvPicPr>
              <p:cNvPr id="426" name="Freihand 425">
                <a:extLst>
                  <a:ext uri="{FF2B5EF4-FFF2-40B4-BE49-F238E27FC236}">
                    <a16:creationId xmlns:a16="http://schemas.microsoft.com/office/drawing/2014/main" id="{5840CF8C-3D1E-4F26-810D-33AA11EF9824}"/>
                  </a:ext>
                </a:extLst>
              </p:cNvPr>
              <p:cNvPicPr/>
              <p:nvPr/>
            </p:nvPicPr>
            <p:blipFill>
              <a:blip r:embed="rId787"/>
              <a:stretch>
                <a:fillRect/>
              </a:stretch>
            </p:blipFill>
            <p:spPr>
              <a:xfrm>
                <a:off x="5529360" y="3127027"/>
                <a:ext cx="9504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788">
            <p14:nvContentPartPr>
              <p14:cNvPr id="427" name="Freihand 426">
                <a:extLst>
                  <a:ext uri="{FF2B5EF4-FFF2-40B4-BE49-F238E27FC236}">
                    <a16:creationId xmlns:a16="http://schemas.microsoft.com/office/drawing/2014/main" id="{A02DFE63-B463-4818-86F2-7C15E1846521}"/>
                  </a:ext>
                </a:extLst>
              </p14:cNvPr>
              <p14:cNvContentPartPr/>
              <p14:nvPr/>
            </p14:nvContentPartPr>
            <p14:xfrm>
              <a:off x="5807280" y="3127387"/>
              <a:ext cx="26280" cy="170640"/>
            </p14:xfrm>
          </p:contentPart>
        </mc:Choice>
        <mc:Fallback>
          <p:pic>
            <p:nvPicPr>
              <p:cNvPr id="427" name="Freihand 426">
                <a:extLst>
                  <a:ext uri="{FF2B5EF4-FFF2-40B4-BE49-F238E27FC236}">
                    <a16:creationId xmlns:a16="http://schemas.microsoft.com/office/drawing/2014/main" id="{A02DFE63-B463-4818-86F2-7C15E1846521}"/>
                  </a:ext>
                </a:extLst>
              </p:cNvPr>
              <p:cNvPicPr/>
              <p:nvPr/>
            </p:nvPicPr>
            <p:blipFill>
              <a:blip r:embed="rId789"/>
              <a:stretch>
                <a:fillRect/>
              </a:stretch>
            </p:blipFill>
            <p:spPr>
              <a:xfrm>
                <a:off x="5802960" y="3123067"/>
                <a:ext cx="3492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790">
            <p14:nvContentPartPr>
              <p14:cNvPr id="428" name="Freihand 427">
                <a:extLst>
                  <a:ext uri="{FF2B5EF4-FFF2-40B4-BE49-F238E27FC236}">
                    <a16:creationId xmlns:a16="http://schemas.microsoft.com/office/drawing/2014/main" id="{B0D5F26A-5B14-4759-B299-485188E9144A}"/>
                  </a:ext>
                </a:extLst>
              </p14:cNvPr>
              <p14:cNvContentPartPr/>
              <p14:nvPr/>
            </p14:nvContentPartPr>
            <p14:xfrm>
              <a:off x="5759400" y="3111547"/>
              <a:ext cx="136080" cy="139320"/>
            </p14:xfrm>
          </p:contentPart>
        </mc:Choice>
        <mc:Fallback>
          <p:pic>
            <p:nvPicPr>
              <p:cNvPr id="428" name="Freihand 427">
                <a:extLst>
                  <a:ext uri="{FF2B5EF4-FFF2-40B4-BE49-F238E27FC236}">
                    <a16:creationId xmlns:a16="http://schemas.microsoft.com/office/drawing/2014/main" id="{B0D5F26A-5B14-4759-B299-485188E9144A}"/>
                  </a:ext>
                </a:extLst>
              </p:cNvPr>
              <p:cNvPicPr/>
              <p:nvPr/>
            </p:nvPicPr>
            <p:blipFill>
              <a:blip r:embed="rId791"/>
              <a:stretch>
                <a:fillRect/>
              </a:stretch>
            </p:blipFill>
            <p:spPr>
              <a:xfrm>
                <a:off x="5755080" y="3107227"/>
                <a:ext cx="14472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792">
            <p14:nvContentPartPr>
              <p14:cNvPr id="429" name="Freihand 428">
                <a:extLst>
                  <a:ext uri="{FF2B5EF4-FFF2-40B4-BE49-F238E27FC236}">
                    <a16:creationId xmlns:a16="http://schemas.microsoft.com/office/drawing/2014/main" id="{BD8F0C31-6190-4186-8284-39423F0F4C42}"/>
                  </a:ext>
                </a:extLst>
              </p14:cNvPr>
              <p14:cNvContentPartPr/>
              <p14:nvPr/>
            </p14:nvContentPartPr>
            <p14:xfrm>
              <a:off x="5898360" y="3175987"/>
              <a:ext cx="86400" cy="81360"/>
            </p14:xfrm>
          </p:contentPart>
        </mc:Choice>
        <mc:Fallback>
          <p:pic>
            <p:nvPicPr>
              <p:cNvPr id="429" name="Freihand 428">
                <a:extLst>
                  <a:ext uri="{FF2B5EF4-FFF2-40B4-BE49-F238E27FC236}">
                    <a16:creationId xmlns:a16="http://schemas.microsoft.com/office/drawing/2014/main" id="{BD8F0C31-6190-4186-8284-39423F0F4C42}"/>
                  </a:ext>
                </a:extLst>
              </p:cNvPr>
              <p:cNvPicPr/>
              <p:nvPr/>
            </p:nvPicPr>
            <p:blipFill>
              <a:blip r:embed="rId793"/>
              <a:stretch>
                <a:fillRect/>
              </a:stretch>
            </p:blipFill>
            <p:spPr>
              <a:xfrm>
                <a:off x="5894040" y="3171667"/>
                <a:ext cx="9504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794">
            <p14:nvContentPartPr>
              <p14:cNvPr id="430" name="Freihand 429">
                <a:extLst>
                  <a:ext uri="{FF2B5EF4-FFF2-40B4-BE49-F238E27FC236}">
                    <a16:creationId xmlns:a16="http://schemas.microsoft.com/office/drawing/2014/main" id="{F845F86A-C81C-4177-A3F3-936A41E385EA}"/>
                  </a:ext>
                </a:extLst>
              </p14:cNvPr>
              <p14:cNvContentPartPr/>
              <p14:nvPr/>
            </p14:nvContentPartPr>
            <p14:xfrm>
              <a:off x="6002760" y="3116227"/>
              <a:ext cx="88920" cy="140040"/>
            </p14:xfrm>
          </p:contentPart>
        </mc:Choice>
        <mc:Fallback>
          <p:pic>
            <p:nvPicPr>
              <p:cNvPr id="430" name="Freihand 429">
                <a:extLst>
                  <a:ext uri="{FF2B5EF4-FFF2-40B4-BE49-F238E27FC236}">
                    <a16:creationId xmlns:a16="http://schemas.microsoft.com/office/drawing/2014/main" id="{F845F86A-C81C-4177-A3F3-936A41E385EA}"/>
                  </a:ext>
                </a:extLst>
              </p:cNvPr>
              <p:cNvPicPr/>
              <p:nvPr/>
            </p:nvPicPr>
            <p:blipFill>
              <a:blip r:embed="rId795"/>
              <a:stretch>
                <a:fillRect/>
              </a:stretch>
            </p:blipFill>
            <p:spPr>
              <a:xfrm>
                <a:off x="5998440" y="3111907"/>
                <a:ext cx="9756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796">
            <p14:nvContentPartPr>
              <p14:cNvPr id="432" name="Freihand 431">
                <a:extLst>
                  <a:ext uri="{FF2B5EF4-FFF2-40B4-BE49-F238E27FC236}">
                    <a16:creationId xmlns:a16="http://schemas.microsoft.com/office/drawing/2014/main" id="{026534BC-C142-486B-B38F-AE0BC4B30544}"/>
                  </a:ext>
                </a:extLst>
              </p14:cNvPr>
              <p14:cNvContentPartPr/>
              <p14:nvPr/>
            </p14:nvContentPartPr>
            <p14:xfrm>
              <a:off x="6107160" y="3168067"/>
              <a:ext cx="150120" cy="83520"/>
            </p14:xfrm>
          </p:contentPart>
        </mc:Choice>
        <mc:Fallback>
          <p:pic>
            <p:nvPicPr>
              <p:cNvPr id="432" name="Freihand 431">
                <a:extLst>
                  <a:ext uri="{FF2B5EF4-FFF2-40B4-BE49-F238E27FC236}">
                    <a16:creationId xmlns:a16="http://schemas.microsoft.com/office/drawing/2014/main" id="{026534BC-C142-486B-B38F-AE0BC4B30544}"/>
                  </a:ext>
                </a:extLst>
              </p:cNvPr>
              <p:cNvPicPr/>
              <p:nvPr/>
            </p:nvPicPr>
            <p:blipFill>
              <a:blip r:embed="rId797"/>
              <a:stretch>
                <a:fillRect/>
              </a:stretch>
            </p:blipFill>
            <p:spPr>
              <a:xfrm>
                <a:off x="6102840" y="3163747"/>
                <a:ext cx="15876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798">
            <p14:nvContentPartPr>
              <p14:cNvPr id="433" name="Freihand 432">
                <a:extLst>
                  <a:ext uri="{FF2B5EF4-FFF2-40B4-BE49-F238E27FC236}">
                    <a16:creationId xmlns:a16="http://schemas.microsoft.com/office/drawing/2014/main" id="{6C9255AB-BD2B-4A4C-B841-DD83A01DBC78}"/>
                  </a:ext>
                </a:extLst>
              </p14:cNvPr>
              <p14:cNvContentPartPr/>
              <p14:nvPr/>
            </p14:nvContentPartPr>
            <p14:xfrm>
              <a:off x="6228120" y="3133147"/>
              <a:ext cx="38880" cy="53640"/>
            </p14:xfrm>
          </p:contentPart>
        </mc:Choice>
        <mc:Fallback>
          <p:pic>
            <p:nvPicPr>
              <p:cNvPr id="433" name="Freihand 432">
                <a:extLst>
                  <a:ext uri="{FF2B5EF4-FFF2-40B4-BE49-F238E27FC236}">
                    <a16:creationId xmlns:a16="http://schemas.microsoft.com/office/drawing/2014/main" id="{6C9255AB-BD2B-4A4C-B841-DD83A01DBC78}"/>
                  </a:ext>
                </a:extLst>
              </p:cNvPr>
              <p:cNvPicPr/>
              <p:nvPr/>
            </p:nvPicPr>
            <p:blipFill>
              <a:blip r:embed="rId799"/>
              <a:stretch>
                <a:fillRect/>
              </a:stretch>
            </p:blipFill>
            <p:spPr>
              <a:xfrm>
                <a:off x="6223800" y="3128827"/>
                <a:ext cx="4752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800">
            <p14:nvContentPartPr>
              <p14:cNvPr id="434" name="Freihand 433">
                <a:extLst>
                  <a:ext uri="{FF2B5EF4-FFF2-40B4-BE49-F238E27FC236}">
                    <a16:creationId xmlns:a16="http://schemas.microsoft.com/office/drawing/2014/main" id="{81EA9058-EE69-4296-956A-8CBBAFD8A39B}"/>
                  </a:ext>
                </a:extLst>
              </p14:cNvPr>
              <p14:cNvContentPartPr/>
              <p14:nvPr/>
            </p14:nvContentPartPr>
            <p14:xfrm>
              <a:off x="6291840" y="3170587"/>
              <a:ext cx="56520" cy="93600"/>
            </p14:xfrm>
          </p:contentPart>
        </mc:Choice>
        <mc:Fallback>
          <p:pic>
            <p:nvPicPr>
              <p:cNvPr id="434" name="Freihand 433">
                <a:extLst>
                  <a:ext uri="{FF2B5EF4-FFF2-40B4-BE49-F238E27FC236}">
                    <a16:creationId xmlns:a16="http://schemas.microsoft.com/office/drawing/2014/main" id="{81EA9058-EE69-4296-956A-8CBBAFD8A39B}"/>
                  </a:ext>
                </a:extLst>
              </p:cNvPr>
              <p:cNvPicPr/>
              <p:nvPr/>
            </p:nvPicPr>
            <p:blipFill>
              <a:blip r:embed="rId801"/>
              <a:stretch>
                <a:fillRect/>
              </a:stretch>
            </p:blipFill>
            <p:spPr>
              <a:xfrm>
                <a:off x="6287520" y="3166267"/>
                <a:ext cx="651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802">
            <p14:nvContentPartPr>
              <p14:cNvPr id="435" name="Freihand 434">
                <a:extLst>
                  <a:ext uri="{FF2B5EF4-FFF2-40B4-BE49-F238E27FC236}">
                    <a16:creationId xmlns:a16="http://schemas.microsoft.com/office/drawing/2014/main" id="{818EEEF0-50CD-400C-AE83-D47C1EA83EC1}"/>
                  </a:ext>
                </a:extLst>
              </p14:cNvPr>
              <p14:cNvContentPartPr/>
              <p14:nvPr/>
            </p14:nvContentPartPr>
            <p14:xfrm>
              <a:off x="6387240" y="3186427"/>
              <a:ext cx="224280" cy="45000"/>
            </p14:xfrm>
          </p:contentPart>
        </mc:Choice>
        <mc:Fallback>
          <p:pic>
            <p:nvPicPr>
              <p:cNvPr id="435" name="Freihand 434">
                <a:extLst>
                  <a:ext uri="{FF2B5EF4-FFF2-40B4-BE49-F238E27FC236}">
                    <a16:creationId xmlns:a16="http://schemas.microsoft.com/office/drawing/2014/main" id="{818EEEF0-50CD-400C-AE83-D47C1EA83EC1}"/>
                  </a:ext>
                </a:extLst>
              </p:cNvPr>
              <p:cNvPicPr/>
              <p:nvPr/>
            </p:nvPicPr>
            <p:blipFill>
              <a:blip r:embed="rId803"/>
              <a:stretch>
                <a:fillRect/>
              </a:stretch>
            </p:blipFill>
            <p:spPr>
              <a:xfrm>
                <a:off x="6382920" y="3182107"/>
                <a:ext cx="232920" cy="53640"/>
              </a:xfrm>
              <a:prstGeom prst="rect">
                <a:avLst/>
              </a:prstGeom>
            </p:spPr>
          </p:pic>
        </mc:Fallback>
      </mc:AlternateContent>
      <mc:AlternateContent xmlns:mc="http://schemas.openxmlformats.org/markup-compatibility/2006">
        <mc:Choice xmlns:p14="http://schemas.microsoft.com/office/powerpoint/2010/main" Requires="p14">
          <p:contentPart p14:bwMode="auto" r:id="rId804">
            <p14:nvContentPartPr>
              <p14:cNvPr id="436" name="Freihand 435">
                <a:extLst>
                  <a:ext uri="{FF2B5EF4-FFF2-40B4-BE49-F238E27FC236}">
                    <a16:creationId xmlns:a16="http://schemas.microsoft.com/office/drawing/2014/main" id="{9AD1E29E-8F49-4648-A697-BB6D4BDFCD45}"/>
                  </a:ext>
                </a:extLst>
              </p14:cNvPr>
              <p14:cNvContentPartPr/>
              <p14:nvPr/>
            </p14:nvContentPartPr>
            <p14:xfrm>
              <a:off x="6741480" y="3155467"/>
              <a:ext cx="106920" cy="180720"/>
            </p14:xfrm>
          </p:contentPart>
        </mc:Choice>
        <mc:Fallback>
          <p:pic>
            <p:nvPicPr>
              <p:cNvPr id="436" name="Freihand 435">
                <a:extLst>
                  <a:ext uri="{FF2B5EF4-FFF2-40B4-BE49-F238E27FC236}">
                    <a16:creationId xmlns:a16="http://schemas.microsoft.com/office/drawing/2014/main" id="{9AD1E29E-8F49-4648-A697-BB6D4BDFCD45}"/>
                  </a:ext>
                </a:extLst>
              </p:cNvPr>
              <p:cNvPicPr/>
              <p:nvPr/>
            </p:nvPicPr>
            <p:blipFill>
              <a:blip r:embed="rId805"/>
              <a:stretch>
                <a:fillRect/>
              </a:stretch>
            </p:blipFill>
            <p:spPr>
              <a:xfrm>
                <a:off x="6737160" y="3151147"/>
                <a:ext cx="11556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806">
            <p14:nvContentPartPr>
              <p14:cNvPr id="437" name="Freihand 436">
                <a:extLst>
                  <a:ext uri="{FF2B5EF4-FFF2-40B4-BE49-F238E27FC236}">
                    <a16:creationId xmlns:a16="http://schemas.microsoft.com/office/drawing/2014/main" id="{1E360226-1617-4C99-81B6-7801E23A46C6}"/>
                  </a:ext>
                </a:extLst>
              </p14:cNvPr>
              <p14:cNvContentPartPr/>
              <p14:nvPr/>
            </p14:nvContentPartPr>
            <p14:xfrm>
              <a:off x="6867480" y="3181387"/>
              <a:ext cx="90000" cy="61200"/>
            </p14:xfrm>
          </p:contentPart>
        </mc:Choice>
        <mc:Fallback>
          <p:pic>
            <p:nvPicPr>
              <p:cNvPr id="437" name="Freihand 436">
                <a:extLst>
                  <a:ext uri="{FF2B5EF4-FFF2-40B4-BE49-F238E27FC236}">
                    <a16:creationId xmlns:a16="http://schemas.microsoft.com/office/drawing/2014/main" id="{1E360226-1617-4C99-81B6-7801E23A46C6}"/>
                  </a:ext>
                </a:extLst>
              </p:cNvPr>
              <p:cNvPicPr/>
              <p:nvPr/>
            </p:nvPicPr>
            <p:blipFill>
              <a:blip r:embed="rId807"/>
              <a:stretch>
                <a:fillRect/>
              </a:stretch>
            </p:blipFill>
            <p:spPr>
              <a:xfrm>
                <a:off x="6863160" y="3177067"/>
                <a:ext cx="9864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808">
            <p14:nvContentPartPr>
              <p14:cNvPr id="438" name="Freihand 437">
                <a:extLst>
                  <a:ext uri="{FF2B5EF4-FFF2-40B4-BE49-F238E27FC236}">
                    <a16:creationId xmlns:a16="http://schemas.microsoft.com/office/drawing/2014/main" id="{F71810CE-8903-418D-BA66-0A97413409A0}"/>
                  </a:ext>
                </a:extLst>
              </p14:cNvPr>
              <p14:cNvContentPartPr/>
              <p14:nvPr/>
            </p14:nvContentPartPr>
            <p14:xfrm>
              <a:off x="6943440" y="3153667"/>
              <a:ext cx="168840" cy="78480"/>
            </p14:xfrm>
          </p:contentPart>
        </mc:Choice>
        <mc:Fallback>
          <p:pic>
            <p:nvPicPr>
              <p:cNvPr id="438" name="Freihand 437">
                <a:extLst>
                  <a:ext uri="{FF2B5EF4-FFF2-40B4-BE49-F238E27FC236}">
                    <a16:creationId xmlns:a16="http://schemas.microsoft.com/office/drawing/2014/main" id="{F71810CE-8903-418D-BA66-0A97413409A0}"/>
                  </a:ext>
                </a:extLst>
              </p:cNvPr>
              <p:cNvPicPr/>
              <p:nvPr/>
            </p:nvPicPr>
            <p:blipFill>
              <a:blip r:embed="rId809"/>
              <a:stretch>
                <a:fillRect/>
              </a:stretch>
            </p:blipFill>
            <p:spPr>
              <a:xfrm>
                <a:off x="6939120" y="3149347"/>
                <a:ext cx="17748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810">
            <p14:nvContentPartPr>
              <p14:cNvPr id="439" name="Freihand 438">
                <a:extLst>
                  <a:ext uri="{FF2B5EF4-FFF2-40B4-BE49-F238E27FC236}">
                    <a16:creationId xmlns:a16="http://schemas.microsoft.com/office/drawing/2014/main" id="{2F086334-CEC8-4FCE-81E4-079FB548CBF3}"/>
                  </a:ext>
                </a:extLst>
              </p14:cNvPr>
              <p14:cNvContentPartPr/>
              <p14:nvPr/>
            </p14:nvContentPartPr>
            <p14:xfrm>
              <a:off x="7079880" y="3093907"/>
              <a:ext cx="299160" cy="124920"/>
            </p14:xfrm>
          </p:contentPart>
        </mc:Choice>
        <mc:Fallback>
          <p:pic>
            <p:nvPicPr>
              <p:cNvPr id="439" name="Freihand 438">
                <a:extLst>
                  <a:ext uri="{FF2B5EF4-FFF2-40B4-BE49-F238E27FC236}">
                    <a16:creationId xmlns:a16="http://schemas.microsoft.com/office/drawing/2014/main" id="{2F086334-CEC8-4FCE-81E4-079FB548CBF3}"/>
                  </a:ext>
                </a:extLst>
              </p:cNvPr>
              <p:cNvPicPr/>
              <p:nvPr/>
            </p:nvPicPr>
            <p:blipFill>
              <a:blip r:embed="rId811"/>
              <a:stretch>
                <a:fillRect/>
              </a:stretch>
            </p:blipFill>
            <p:spPr>
              <a:xfrm>
                <a:off x="7075560" y="3089587"/>
                <a:ext cx="3078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812">
            <p14:nvContentPartPr>
              <p14:cNvPr id="440" name="Freihand 439">
                <a:extLst>
                  <a:ext uri="{FF2B5EF4-FFF2-40B4-BE49-F238E27FC236}">
                    <a16:creationId xmlns:a16="http://schemas.microsoft.com/office/drawing/2014/main" id="{1150E733-470F-4EB0-B1C4-793ED26EA708}"/>
                  </a:ext>
                </a:extLst>
              </p14:cNvPr>
              <p14:cNvContentPartPr/>
              <p14:nvPr/>
            </p14:nvContentPartPr>
            <p14:xfrm>
              <a:off x="7398120" y="3112267"/>
              <a:ext cx="108720" cy="95400"/>
            </p14:xfrm>
          </p:contentPart>
        </mc:Choice>
        <mc:Fallback>
          <p:pic>
            <p:nvPicPr>
              <p:cNvPr id="440" name="Freihand 439">
                <a:extLst>
                  <a:ext uri="{FF2B5EF4-FFF2-40B4-BE49-F238E27FC236}">
                    <a16:creationId xmlns:a16="http://schemas.microsoft.com/office/drawing/2014/main" id="{1150E733-470F-4EB0-B1C4-793ED26EA708}"/>
                  </a:ext>
                </a:extLst>
              </p:cNvPr>
              <p:cNvPicPr/>
              <p:nvPr/>
            </p:nvPicPr>
            <p:blipFill>
              <a:blip r:embed="rId813"/>
              <a:stretch>
                <a:fillRect/>
              </a:stretch>
            </p:blipFill>
            <p:spPr>
              <a:xfrm>
                <a:off x="7393800" y="3107947"/>
                <a:ext cx="11736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814">
            <p14:nvContentPartPr>
              <p14:cNvPr id="441" name="Freihand 440">
                <a:extLst>
                  <a:ext uri="{FF2B5EF4-FFF2-40B4-BE49-F238E27FC236}">
                    <a16:creationId xmlns:a16="http://schemas.microsoft.com/office/drawing/2014/main" id="{30DD8DF9-388E-4982-8784-B9721A4F5382}"/>
                  </a:ext>
                </a:extLst>
              </p14:cNvPr>
              <p14:cNvContentPartPr/>
              <p14:nvPr/>
            </p14:nvContentPartPr>
            <p14:xfrm>
              <a:off x="7415760" y="3159067"/>
              <a:ext cx="87120" cy="8280"/>
            </p14:xfrm>
          </p:contentPart>
        </mc:Choice>
        <mc:Fallback>
          <p:pic>
            <p:nvPicPr>
              <p:cNvPr id="441" name="Freihand 440">
                <a:extLst>
                  <a:ext uri="{FF2B5EF4-FFF2-40B4-BE49-F238E27FC236}">
                    <a16:creationId xmlns:a16="http://schemas.microsoft.com/office/drawing/2014/main" id="{30DD8DF9-388E-4982-8784-B9721A4F5382}"/>
                  </a:ext>
                </a:extLst>
              </p:cNvPr>
              <p:cNvPicPr/>
              <p:nvPr/>
            </p:nvPicPr>
            <p:blipFill>
              <a:blip r:embed="rId815"/>
              <a:stretch>
                <a:fillRect/>
              </a:stretch>
            </p:blipFill>
            <p:spPr>
              <a:xfrm>
                <a:off x="7411440" y="3154747"/>
                <a:ext cx="957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816">
            <p14:nvContentPartPr>
              <p14:cNvPr id="442" name="Freihand 441">
                <a:extLst>
                  <a:ext uri="{FF2B5EF4-FFF2-40B4-BE49-F238E27FC236}">
                    <a16:creationId xmlns:a16="http://schemas.microsoft.com/office/drawing/2014/main" id="{07855EDC-BEE0-4D3D-88D7-A85DDC1F18D5}"/>
                  </a:ext>
                </a:extLst>
              </p14:cNvPr>
              <p14:cNvContentPartPr/>
              <p14:nvPr/>
            </p14:nvContentPartPr>
            <p14:xfrm>
              <a:off x="7525560" y="3030187"/>
              <a:ext cx="257760" cy="165600"/>
            </p14:xfrm>
          </p:contentPart>
        </mc:Choice>
        <mc:Fallback>
          <p:pic>
            <p:nvPicPr>
              <p:cNvPr id="442" name="Freihand 441">
                <a:extLst>
                  <a:ext uri="{FF2B5EF4-FFF2-40B4-BE49-F238E27FC236}">
                    <a16:creationId xmlns:a16="http://schemas.microsoft.com/office/drawing/2014/main" id="{07855EDC-BEE0-4D3D-88D7-A85DDC1F18D5}"/>
                  </a:ext>
                </a:extLst>
              </p:cNvPr>
              <p:cNvPicPr/>
              <p:nvPr/>
            </p:nvPicPr>
            <p:blipFill>
              <a:blip r:embed="rId817"/>
              <a:stretch>
                <a:fillRect/>
              </a:stretch>
            </p:blipFill>
            <p:spPr>
              <a:xfrm>
                <a:off x="7521240" y="3025867"/>
                <a:ext cx="26640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818">
            <p14:nvContentPartPr>
              <p14:cNvPr id="443" name="Freihand 442">
                <a:extLst>
                  <a:ext uri="{FF2B5EF4-FFF2-40B4-BE49-F238E27FC236}">
                    <a16:creationId xmlns:a16="http://schemas.microsoft.com/office/drawing/2014/main" id="{19AC3F66-9B60-41C6-9ACF-212A4B7D6F09}"/>
                  </a:ext>
                </a:extLst>
              </p14:cNvPr>
              <p14:cNvContentPartPr/>
              <p14:nvPr/>
            </p14:nvContentPartPr>
            <p14:xfrm>
              <a:off x="7619160" y="2981947"/>
              <a:ext cx="43560" cy="26280"/>
            </p14:xfrm>
          </p:contentPart>
        </mc:Choice>
        <mc:Fallback>
          <p:pic>
            <p:nvPicPr>
              <p:cNvPr id="443" name="Freihand 442">
                <a:extLst>
                  <a:ext uri="{FF2B5EF4-FFF2-40B4-BE49-F238E27FC236}">
                    <a16:creationId xmlns:a16="http://schemas.microsoft.com/office/drawing/2014/main" id="{19AC3F66-9B60-41C6-9ACF-212A4B7D6F09}"/>
                  </a:ext>
                </a:extLst>
              </p:cNvPr>
              <p:cNvPicPr/>
              <p:nvPr/>
            </p:nvPicPr>
            <p:blipFill>
              <a:blip r:embed="rId819"/>
              <a:stretch>
                <a:fillRect/>
              </a:stretch>
            </p:blipFill>
            <p:spPr>
              <a:xfrm>
                <a:off x="7614840" y="2977627"/>
                <a:ext cx="5220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820">
            <p14:nvContentPartPr>
              <p14:cNvPr id="444" name="Freihand 443">
                <a:extLst>
                  <a:ext uri="{FF2B5EF4-FFF2-40B4-BE49-F238E27FC236}">
                    <a16:creationId xmlns:a16="http://schemas.microsoft.com/office/drawing/2014/main" id="{27657523-D999-4026-8616-7BB7C43C25CB}"/>
                  </a:ext>
                </a:extLst>
              </p14:cNvPr>
              <p14:cNvContentPartPr/>
              <p14:nvPr/>
            </p14:nvContentPartPr>
            <p14:xfrm>
              <a:off x="8051520" y="3070507"/>
              <a:ext cx="22320" cy="108360"/>
            </p14:xfrm>
          </p:contentPart>
        </mc:Choice>
        <mc:Fallback>
          <p:pic>
            <p:nvPicPr>
              <p:cNvPr id="444" name="Freihand 443">
                <a:extLst>
                  <a:ext uri="{FF2B5EF4-FFF2-40B4-BE49-F238E27FC236}">
                    <a16:creationId xmlns:a16="http://schemas.microsoft.com/office/drawing/2014/main" id="{27657523-D999-4026-8616-7BB7C43C25CB}"/>
                  </a:ext>
                </a:extLst>
              </p:cNvPr>
              <p:cNvPicPr/>
              <p:nvPr/>
            </p:nvPicPr>
            <p:blipFill>
              <a:blip r:embed="rId821"/>
              <a:stretch>
                <a:fillRect/>
              </a:stretch>
            </p:blipFill>
            <p:spPr>
              <a:xfrm>
                <a:off x="8047200" y="3066187"/>
                <a:ext cx="3096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822">
            <p14:nvContentPartPr>
              <p14:cNvPr id="445" name="Freihand 444">
                <a:extLst>
                  <a:ext uri="{FF2B5EF4-FFF2-40B4-BE49-F238E27FC236}">
                    <a16:creationId xmlns:a16="http://schemas.microsoft.com/office/drawing/2014/main" id="{DDEB95DA-FFE6-4F06-9F4A-BD4A372AC97E}"/>
                  </a:ext>
                </a:extLst>
              </p14:cNvPr>
              <p14:cNvContentPartPr/>
              <p14:nvPr/>
            </p14:nvContentPartPr>
            <p14:xfrm>
              <a:off x="7964040" y="3039907"/>
              <a:ext cx="192600" cy="31680"/>
            </p14:xfrm>
          </p:contentPart>
        </mc:Choice>
        <mc:Fallback>
          <p:pic>
            <p:nvPicPr>
              <p:cNvPr id="445" name="Freihand 444">
                <a:extLst>
                  <a:ext uri="{FF2B5EF4-FFF2-40B4-BE49-F238E27FC236}">
                    <a16:creationId xmlns:a16="http://schemas.microsoft.com/office/drawing/2014/main" id="{DDEB95DA-FFE6-4F06-9F4A-BD4A372AC97E}"/>
                  </a:ext>
                </a:extLst>
              </p:cNvPr>
              <p:cNvPicPr/>
              <p:nvPr/>
            </p:nvPicPr>
            <p:blipFill>
              <a:blip r:embed="rId823"/>
              <a:stretch>
                <a:fillRect/>
              </a:stretch>
            </p:blipFill>
            <p:spPr>
              <a:xfrm>
                <a:off x="7959720" y="3035587"/>
                <a:ext cx="201240" cy="40320"/>
              </a:xfrm>
              <a:prstGeom prst="rect">
                <a:avLst/>
              </a:prstGeom>
            </p:spPr>
          </p:pic>
        </mc:Fallback>
      </mc:AlternateContent>
      <mc:AlternateContent xmlns:mc="http://schemas.openxmlformats.org/markup-compatibility/2006">
        <mc:Choice xmlns:p14="http://schemas.microsoft.com/office/powerpoint/2010/main" Requires="p14">
          <p:contentPart p14:bwMode="auto" r:id="rId824">
            <p14:nvContentPartPr>
              <p14:cNvPr id="446" name="Freihand 445">
                <a:extLst>
                  <a:ext uri="{FF2B5EF4-FFF2-40B4-BE49-F238E27FC236}">
                    <a16:creationId xmlns:a16="http://schemas.microsoft.com/office/drawing/2014/main" id="{7A7ED36F-4D00-4871-BE12-FD7B56946AF9}"/>
                  </a:ext>
                </a:extLst>
              </p14:cNvPr>
              <p14:cNvContentPartPr/>
              <p14:nvPr/>
            </p14:nvContentPartPr>
            <p14:xfrm>
              <a:off x="7963320" y="3097147"/>
              <a:ext cx="178200" cy="5400"/>
            </p14:xfrm>
          </p:contentPart>
        </mc:Choice>
        <mc:Fallback>
          <p:pic>
            <p:nvPicPr>
              <p:cNvPr id="446" name="Freihand 445">
                <a:extLst>
                  <a:ext uri="{FF2B5EF4-FFF2-40B4-BE49-F238E27FC236}">
                    <a16:creationId xmlns:a16="http://schemas.microsoft.com/office/drawing/2014/main" id="{7A7ED36F-4D00-4871-BE12-FD7B56946AF9}"/>
                  </a:ext>
                </a:extLst>
              </p:cNvPr>
              <p:cNvPicPr/>
              <p:nvPr/>
            </p:nvPicPr>
            <p:blipFill>
              <a:blip r:embed="rId825"/>
              <a:stretch>
                <a:fillRect/>
              </a:stretch>
            </p:blipFill>
            <p:spPr>
              <a:xfrm>
                <a:off x="7959000" y="3092827"/>
                <a:ext cx="18684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826">
            <p14:nvContentPartPr>
              <p14:cNvPr id="447" name="Freihand 446">
                <a:extLst>
                  <a:ext uri="{FF2B5EF4-FFF2-40B4-BE49-F238E27FC236}">
                    <a16:creationId xmlns:a16="http://schemas.microsoft.com/office/drawing/2014/main" id="{F8DBA6C5-CF38-4D7F-B4CD-AC2E17BD60A2}"/>
                  </a:ext>
                </a:extLst>
              </p14:cNvPr>
              <p14:cNvContentPartPr/>
              <p14:nvPr/>
            </p14:nvContentPartPr>
            <p14:xfrm>
              <a:off x="8204880" y="3116947"/>
              <a:ext cx="11520" cy="47880"/>
            </p14:xfrm>
          </p:contentPart>
        </mc:Choice>
        <mc:Fallback>
          <p:pic>
            <p:nvPicPr>
              <p:cNvPr id="447" name="Freihand 446">
                <a:extLst>
                  <a:ext uri="{FF2B5EF4-FFF2-40B4-BE49-F238E27FC236}">
                    <a16:creationId xmlns:a16="http://schemas.microsoft.com/office/drawing/2014/main" id="{F8DBA6C5-CF38-4D7F-B4CD-AC2E17BD60A2}"/>
                  </a:ext>
                </a:extLst>
              </p:cNvPr>
              <p:cNvPicPr/>
              <p:nvPr/>
            </p:nvPicPr>
            <p:blipFill>
              <a:blip r:embed="rId827"/>
              <a:stretch>
                <a:fillRect/>
              </a:stretch>
            </p:blipFill>
            <p:spPr>
              <a:xfrm>
                <a:off x="8200560" y="3112627"/>
                <a:ext cx="2016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828">
            <p14:nvContentPartPr>
              <p14:cNvPr id="448" name="Freihand 447">
                <a:extLst>
                  <a:ext uri="{FF2B5EF4-FFF2-40B4-BE49-F238E27FC236}">
                    <a16:creationId xmlns:a16="http://schemas.microsoft.com/office/drawing/2014/main" id="{5A88D5D0-1A11-4F98-9DD9-810D8CAF908B}"/>
                  </a:ext>
                </a:extLst>
              </p14:cNvPr>
              <p14:cNvContentPartPr/>
              <p14:nvPr/>
            </p14:nvContentPartPr>
            <p14:xfrm>
              <a:off x="8196960" y="3047107"/>
              <a:ext cx="24840" cy="20880"/>
            </p14:xfrm>
          </p:contentPart>
        </mc:Choice>
        <mc:Fallback>
          <p:pic>
            <p:nvPicPr>
              <p:cNvPr id="448" name="Freihand 447">
                <a:extLst>
                  <a:ext uri="{FF2B5EF4-FFF2-40B4-BE49-F238E27FC236}">
                    <a16:creationId xmlns:a16="http://schemas.microsoft.com/office/drawing/2014/main" id="{5A88D5D0-1A11-4F98-9DD9-810D8CAF908B}"/>
                  </a:ext>
                </a:extLst>
              </p:cNvPr>
              <p:cNvPicPr/>
              <p:nvPr/>
            </p:nvPicPr>
            <p:blipFill>
              <a:blip r:embed="rId829"/>
              <a:stretch>
                <a:fillRect/>
              </a:stretch>
            </p:blipFill>
            <p:spPr>
              <a:xfrm>
                <a:off x="8192640" y="3042787"/>
                <a:ext cx="3348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830">
            <p14:nvContentPartPr>
              <p14:cNvPr id="449" name="Freihand 448">
                <a:extLst>
                  <a:ext uri="{FF2B5EF4-FFF2-40B4-BE49-F238E27FC236}">
                    <a16:creationId xmlns:a16="http://schemas.microsoft.com/office/drawing/2014/main" id="{078DF936-2D69-4D60-A41B-14E593A5114B}"/>
                  </a:ext>
                </a:extLst>
              </p14:cNvPr>
              <p14:cNvContentPartPr/>
              <p14:nvPr/>
            </p14:nvContentPartPr>
            <p14:xfrm>
              <a:off x="8247720" y="3105067"/>
              <a:ext cx="96120" cy="64080"/>
            </p14:xfrm>
          </p:contentPart>
        </mc:Choice>
        <mc:Fallback>
          <p:pic>
            <p:nvPicPr>
              <p:cNvPr id="449" name="Freihand 448">
                <a:extLst>
                  <a:ext uri="{FF2B5EF4-FFF2-40B4-BE49-F238E27FC236}">
                    <a16:creationId xmlns:a16="http://schemas.microsoft.com/office/drawing/2014/main" id="{078DF936-2D69-4D60-A41B-14E593A5114B}"/>
                  </a:ext>
                </a:extLst>
              </p:cNvPr>
              <p:cNvPicPr/>
              <p:nvPr/>
            </p:nvPicPr>
            <p:blipFill>
              <a:blip r:embed="rId831"/>
              <a:stretch>
                <a:fillRect/>
              </a:stretch>
            </p:blipFill>
            <p:spPr>
              <a:xfrm>
                <a:off x="8243400" y="3100747"/>
                <a:ext cx="10476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832">
            <p14:nvContentPartPr>
              <p14:cNvPr id="450" name="Freihand 449">
                <a:extLst>
                  <a:ext uri="{FF2B5EF4-FFF2-40B4-BE49-F238E27FC236}">
                    <a16:creationId xmlns:a16="http://schemas.microsoft.com/office/drawing/2014/main" id="{FACBB3C3-8441-4E72-9E5D-59758E682F39}"/>
                  </a:ext>
                </a:extLst>
              </p14:cNvPr>
              <p14:cNvContentPartPr/>
              <p14:nvPr/>
            </p14:nvContentPartPr>
            <p14:xfrm>
              <a:off x="8369400" y="2999587"/>
              <a:ext cx="161280" cy="177480"/>
            </p14:xfrm>
          </p:contentPart>
        </mc:Choice>
        <mc:Fallback>
          <p:pic>
            <p:nvPicPr>
              <p:cNvPr id="450" name="Freihand 449">
                <a:extLst>
                  <a:ext uri="{FF2B5EF4-FFF2-40B4-BE49-F238E27FC236}">
                    <a16:creationId xmlns:a16="http://schemas.microsoft.com/office/drawing/2014/main" id="{FACBB3C3-8441-4E72-9E5D-59758E682F39}"/>
                  </a:ext>
                </a:extLst>
              </p:cNvPr>
              <p:cNvPicPr/>
              <p:nvPr/>
            </p:nvPicPr>
            <p:blipFill>
              <a:blip r:embed="rId833"/>
              <a:stretch>
                <a:fillRect/>
              </a:stretch>
            </p:blipFill>
            <p:spPr>
              <a:xfrm>
                <a:off x="8365080" y="2995267"/>
                <a:ext cx="16992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834">
            <p14:nvContentPartPr>
              <p14:cNvPr id="453" name="Freihand 452">
                <a:extLst>
                  <a:ext uri="{FF2B5EF4-FFF2-40B4-BE49-F238E27FC236}">
                    <a16:creationId xmlns:a16="http://schemas.microsoft.com/office/drawing/2014/main" id="{36A83D29-69DD-4C5A-9894-FAEC8DE3D9FC}"/>
                  </a:ext>
                </a:extLst>
              </p14:cNvPr>
              <p14:cNvContentPartPr/>
              <p14:nvPr/>
            </p14:nvContentPartPr>
            <p14:xfrm>
              <a:off x="8909400" y="3013627"/>
              <a:ext cx="8640" cy="109440"/>
            </p14:xfrm>
          </p:contentPart>
        </mc:Choice>
        <mc:Fallback>
          <p:pic>
            <p:nvPicPr>
              <p:cNvPr id="453" name="Freihand 452">
                <a:extLst>
                  <a:ext uri="{FF2B5EF4-FFF2-40B4-BE49-F238E27FC236}">
                    <a16:creationId xmlns:a16="http://schemas.microsoft.com/office/drawing/2014/main" id="{36A83D29-69DD-4C5A-9894-FAEC8DE3D9FC}"/>
                  </a:ext>
                </a:extLst>
              </p:cNvPr>
              <p:cNvPicPr/>
              <p:nvPr/>
            </p:nvPicPr>
            <p:blipFill>
              <a:blip r:embed="rId835"/>
              <a:stretch>
                <a:fillRect/>
              </a:stretch>
            </p:blipFill>
            <p:spPr>
              <a:xfrm>
                <a:off x="8905080" y="3009307"/>
                <a:ext cx="172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836">
            <p14:nvContentPartPr>
              <p14:cNvPr id="454" name="Freihand 453">
                <a:extLst>
                  <a:ext uri="{FF2B5EF4-FFF2-40B4-BE49-F238E27FC236}">
                    <a16:creationId xmlns:a16="http://schemas.microsoft.com/office/drawing/2014/main" id="{1FB9E96E-98D0-462B-9D38-4F0C93676198}"/>
                  </a:ext>
                </a:extLst>
              </p14:cNvPr>
              <p14:cNvContentPartPr/>
              <p14:nvPr/>
            </p14:nvContentPartPr>
            <p14:xfrm>
              <a:off x="8841000" y="2969347"/>
              <a:ext cx="155880" cy="24120"/>
            </p14:xfrm>
          </p:contentPart>
        </mc:Choice>
        <mc:Fallback>
          <p:pic>
            <p:nvPicPr>
              <p:cNvPr id="454" name="Freihand 453">
                <a:extLst>
                  <a:ext uri="{FF2B5EF4-FFF2-40B4-BE49-F238E27FC236}">
                    <a16:creationId xmlns:a16="http://schemas.microsoft.com/office/drawing/2014/main" id="{1FB9E96E-98D0-462B-9D38-4F0C93676198}"/>
                  </a:ext>
                </a:extLst>
              </p:cNvPr>
              <p:cNvPicPr/>
              <p:nvPr/>
            </p:nvPicPr>
            <p:blipFill>
              <a:blip r:embed="rId837"/>
              <a:stretch>
                <a:fillRect/>
              </a:stretch>
            </p:blipFill>
            <p:spPr>
              <a:xfrm>
                <a:off x="8836680" y="2965027"/>
                <a:ext cx="16452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838">
            <p14:nvContentPartPr>
              <p14:cNvPr id="455" name="Freihand 454">
                <a:extLst>
                  <a:ext uri="{FF2B5EF4-FFF2-40B4-BE49-F238E27FC236}">
                    <a16:creationId xmlns:a16="http://schemas.microsoft.com/office/drawing/2014/main" id="{19479C40-362A-4CBD-A068-407DDEA25A19}"/>
                  </a:ext>
                </a:extLst>
              </p14:cNvPr>
              <p14:cNvContentPartPr/>
              <p14:nvPr/>
            </p14:nvContentPartPr>
            <p14:xfrm>
              <a:off x="8821560" y="3038467"/>
              <a:ext cx="160920" cy="13680"/>
            </p14:xfrm>
          </p:contentPart>
        </mc:Choice>
        <mc:Fallback>
          <p:pic>
            <p:nvPicPr>
              <p:cNvPr id="455" name="Freihand 454">
                <a:extLst>
                  <a:ext uri="{FF2B5EF4-FFF2-40B4-BE49-F238E27FC236}">
                    <a16:creationId xmlns:a16="http://schemas.microsoft.com/office/drawing/2014/main" id="{19479C40-362A-4CBD-A068-407DDEA25A19}"/>
                  </a:ext>
                </a:extLst>
              </p:cNvPr>
              <p:cNvPicPr/>
              <p:nvPr/>
            </p:nvPicPr>
            <p:blipFill>
              <a:blip r:embed="rId839"/>
              <a:stretch>
                <a:fillRect/>
              </a:stretch>
            </p:blipFill>
            <p:spPr>
              <a:xfrm>
                <a:off x="8817240" y="3034147"/>
                <a:ext cx="16956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840">
            <p14:nvContentPartPr>
              <p14:cNvPr id="456" name="Freihand 455">
                <a:extLst>
                  <a:ext uri="{FF2B5EF4-FFF2-40B4-BE49-F238E27FC236}">
                    <a16:creationId xmlns:a16="http://schemas.microsoft.com/office/drawing/2014/main" id="{F8CD8D0A-CFF7-4E6D-976C-1E0E03EEE251}"/>
                  </a:ext>
                </a:extLst>
              </p14:cNvPr>
              <p14:cNvContentPartPr/>
              <p14:nvPr/>
            </p14:nvContentPartPr>
            <p14:xfrm>
              <a:off x="8624280" y="3062227"/>
              <a:ext cx="83880" cy="68040"/>
            </p14:xfrm>
          </p:contentPart>
        </mc:Choice>
        <mc:Fallback>
          <p:pic>
            <p:nvPicPr>
              <p:cNvPr id="456" name="Freihand 455">
                <a:extLst>
                  <a:ext uri="{FF2B5EF4-FFF2-40B4-BE49-F238E27FC236}">
                    <a16:creationId xmlns:a16="http://schemas.microsoft.com/office/drawing/2014/main" id="{F8CD8D0A-CFF7-4E6D-976C-1E0E03EEE251}"/>
                  </a:ext>
                </a:extLst>
              </p:cNvPr>
              <p:cNvPicPr/>
              <p:nvPr/>
            </p:nvPicPr>
            <p:blipFill>
              <a:blip r:embed="rId841"/>
              <a:stretch>
                <a:fillRect/>
              </a:stretch>
            </p:blipFill>
            <p:spPr>
              <a:xfrm>
                <a:off x="8619960" y="3057907"/>
                <a:ext cx="9252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842">
            <p14:nvContentPartPr>
              <p14:cNvPr id="457" name="Freihand 456">
                <a:extLst>
                  <a:ext uri="{FF2B5EF4-FFF2-40B4-BE49-F238E27FC236}">
                    <a16:creationId xmlns:a16="http://schemas.microsoft.com/office/drawing/2014/main" id="{D853F354-CEB7-4211-950D-3740740E10E5}"/>
                  </a:ext>
                </a:extLst>
              </p14:cNvPr>
              <p14:cNvContentPartPr/>
              <p14:nvPr/>
            </p14:nvContentPartPr>
            <p14:xfrm>
              <a:off x="8711040" y="3067987"/>
              <a:ext cx="79560" cy="70920"/>
            </p14:xfrm>
          </p:contentPart>
        </mc:Choice>
        <mc:Fallback>
          <p:pic>
            <p:nvPicPr>
              <p:cNvPr id="457" name="Freihand 456">
                <a:extLst>
                  <a:ext uri="{FF2B5EF4-FFF2-40B4-BE49-F238E27FC236}">
                    <a16:creationId xmlns:a16="http://schemas.microsoft.com/office/drawing/2014/main" id="{D853F354-CEB7-4211-950D-3740740E10E5}"/>
                  </a:ext>
                </a:extLst>
              </p:cNvPr>
              <p:cNvPicPr/>
              <p:nvPr/>
            </p:nvPicPr>
            <p:blipFill>
              <a:blip r:embed="rId843"/>
              <a:stretch>
                <a:fillRect/>
              </a:stretch>
            </p:blipFill>
            <p:spPr>
              <a:xfrm>
                <a:off x="8706720" y="3063667"/>
                <a:ext cx="8820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844">
            <p14:nvContentPartPr>
              <p14:cNvPr id="458" name="Freihand 457">
                <a:extLst>
                  <a:ext uri="{FF2B5EF4-FFF2-40B4-BE49-F238E27FC236}">
                    <a16:creationId xmlns:a16="http://schemas.microsoft.com/office/drawing/2014/main" id="{53D565FB-4996-45C9-8830-4C0DDA0F142E}"/>
                  </a:ext>
                </a:extLst>
              </p14:cNvPr>
              <p14:cNvContentPartPr/>
              <p14:nvPr/>
            </p14:nvContentPartPr>
            <p14:xfrm>
              <a:off x="8987520" y="3045307"/>
              <a:ext cx="217440" cy="89640"/>
            </p14:xfrm>
          </p:contentPart>
        </mc:Choice>
        <mc:Fallback>
          <p:pic>
            <p:nvPicPr>
              <p:cNvPr id="458" name="Freihand 457">
                <a:extLst>
                  <a:ext uri="{FF2B5EF4-FFF2-40B4-BE49-F238E27FC236}">
                    <a16:creationId xmlns:a16="http://schemas.microsoft.com/office/drawing/2014/main" id="{53D565FB-4996-45C9-8830-4C0DDA0F142E}"/>
                  </a:ext>
                </a:extLst>
              </p:cNvPr>
              <p:cNvPicPr/>
              <p:nvPr/>
            </p:nvPicPr>
            <p:blipFill>
              <a:blip r:embed="rId845"/>
              <a:stretch>
                <a:fillRect/>
              </a:stretch>
            </p:blipFill>
            <p:spPr>
              <a:xfrm>
                <a:off x="8983200" y="3040987"/>
                <a:ext cx="22608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846">
            <p14:nvContentPartPr>
              <p14:cNvPr id="459" name="Freihand 458">
                <a:extLst>
                  <a:ext uri="{FF2B5EF4-FFF2-40B4-BE49-F238E27FC236}">
                    <a16:creationId xmlns:a16="http://schemas.microsoft.com/office/drawing/2014/main" id="{CCFCF4B4-E15D-45BA-ABA3-1DF6A51DEE3A}"/>
                  </a:ext>
                </a:extLst>
              </p14:cNvPr>
              <p14:cNvContentPartPr/>
              <p14:nvPr/>
            </p14:nvContentPartPr>
            <p14:xfrm>
              <a:off x="9175080" y="2952787"/>
              <a:ext cx="89640" cy="173880"/>
            </p14:xfrm>
          </p:contentPart>
        </mc:Choice>
        <mc:Fallback>
          <p:pic>
            <p:nvPicPr>
              <p:cNvPr id="459" name="Freihand 458">
                <a:extLst>
                  <a:ext uri="{FF2B5EF4-FFF2-40B4-BE49-F238E27FC236}">
                    <a16:creationId xmlns:a16="http://schemas.microsoft.com/office/drawing/2014/main" id="{CCFCF4B4-E15D-45BA-ABA3-1DF6A51DEE3A}"/>
                  </a:ext>
                </a:extLst>
              </p:cNvPr>
              <p:cNvPicPr/>
              <p:nvPr/>
            </p:nvPicPr>
            <p:blipFill>
              <a:blip r:embed="rId847"/>
              <a:stretch>
                <a:fillRect/>
              </a:stretch>
            </p:blipFill>
            <p:spPr>
              <a:xfrm>
                <a:off x="9170760" y="2948467"/>
                <a:ext cx="9828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848">
            <p14:nvContentPartPr>
              <p14:cNvPr id="460" name="Freihand 459">
                <a:extLst>
                  <a:ext uri="{FF2B5EF4-FFF2-40B4-BE49-F238E27FC236}">
                    <a16:creationId xmlns:a16="http://schemas.microsoft.com/office/drawing/2014/main" id="{C7A772AD-90AA-4EA0-A155-2393EBB151DE}"/>
                  </a:ext>
                </a:extLst>
              </p14:cNvPr>
              <p14:cNvContentPartPr/>
              <p14:nvPr/>
            </p14:nvContentPartPr>
            <p14:xfrm>
              <a:off x="9130440" y="2968987"/>
              <a:ext cx="78840" cy="32760"/>
            </p14:xfrm>
          </p:contentPart>
        </mc:Choice>
        <mc:Fallback>
          <p:pic>
            <p:nvPicPr>
              <p:cNvPr id="460" name="Freihand 459">
                <a:extLst>
                  <a:ext uri="{FF2B5EF4-FFF2-40B4-BE49-F238E27FC236}">
                    <a16:creationId xmlns:a16="http://schemas.microsoft.com/office/drawing/2014/main" id="{C7A772AD-90AA-4EA0-A155-2393EBB151DE}"/>
                  </a:ext>
                </a:extLst>
              </p:cNvPr>
              <p:cNvPicPr/>
              <p:nvPr/>
            </p:nvPicPr>
            <p:blipFill>
              <a:blip r:embed="rId849"/>
              <a:stretch>
                <a:fillRect/>
              </a:stretch>
            </p:blipFill>
            <p:spPr>
              <a:xfrm>
                <a:off x="9126120" y="2964667"/>
                <a:ext cx="8748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850">
            <p14:nvContentPartPr>
              <p14:cNvPr id="461" name="Freihand 460">
                <a:extLst>
                  <a:ext uri="{FF2B5EF4-FFF2-40B4-BE49-F238E27FC236}">
                    <a16:creationId xmlns:a16="http://schemas.microsoft.com/office/drawing/2014/main" id="{DD045162-2C49-415F-A36F-C936555EB25A}"/>
                  </a:ext>
                </a:extLst>
              </p14:cNvPr>
              <p14:cNvContentPartPr/>
              <p14:nvPr/>
            </p14:nvContentPartPr>
            <p14:xfrm>
              <a:off x="9300360" y="3028387"/>
              <a:ext cx="86040" cy="44640"/>
            </p14:xfrm>
          </p:contentPart>
        </mc:Choice>
        <mc:Fallback>
          <p:pic>
            <p:nvPicPr>
              <p:cNvPr id="461" name="Freihand 460">
                <a:extLst>
                  <a:ext uri="{FF2B5EF4-FFF2-40B4-BE49-F238E27FC236}">
                    <a16:creationId xmlns:a16="http://schemas.microsoft.com/office/drawing/2014/main" id="{DD045162-2C49-415F-A36F-C936555EB25A}"/>
                  </a:ext>
                </a:extLst>
              </p:cNvPr>
              <p:cNvPicPr/>
              <p:nvPr/>
            </p:nvPicPr>
            <p:blipFill>
              <a:blip r:embed="rId851"/>
              <a:stretch>
                <a:fillRect/>
              </a:stretch>
            </p:blipFill>
            <p:spPr>
              <a:xfrm>
                <a:off x="9296040" y="3024067"/>
                <a:ext cx="94680" cy="53280"/>
              </a:xfrm>
              <a:prstGeom prst="rect">
                <a:avLst/>
              </a:prstGeom>
            </p:spPr>
          </p:pic>
        </mc:Fallback>
      </mc:AlternateContent>
      <mc:AlternateContent xmlns:mc="http://schemas.openxmlformats.org/markup-compatibility/2006">
        <mc:Choice xmlns:p14="http://schemas.microsoft.com/office/powerpoint/2010/main" Requires="p14">
          <p:contentPart p14:bwMode="auto" r:id="rId852">
            <p14:nvContentPartPr>
              <p14:cNvPr id="462" name="Freihand 461">
                <a:extLst>
                  <a:ext uri="{FF2B5EF4-FFF2-40B4-BE49-F238E27FC236}">
                    <a16:creationId xmlns:a16="http://schemas.microsoft.com/office/drawing/2014/main" id="{89004DCA-91BA-4401-BC48-1021A3A564E7}"/>
                  </a:ext>
                </a:extLst>
              </p14:cNvPr>
              <p14:cNvContentPartPr/>
              <p14:nvPr/>
            </p14:nvContentPartPr>
            <p14:xfrm>
              <a:off x="9361920" y="3019387"/>
              <a:ext cx="66240" cy="212040"/>
            </p14:xfrm>
          </p:contentPart>
        </mc:Choice>
        <mc:Fallback>
          <p:pic>
            <p:nvPicPr>
              <p:cNvPr id="462" name="Freihand 461">
                <a:extLst>
                  <a:ext uri="{FF2B5EF4-FFF2-40B4-BE49-F238E27FC236}">
                    <a16:creationId xmlns:a16="http://schemas.microsoft.com/office/drawing/2014/main" id="{89004DCA-91BA-4401-BC48-1021A3A564E7}"/>
                  </a:ext>
                </a:extLst>
              </p:cNvPr>
              <p:cNvPicPr/>
              <p:nvPr/>
            </p:nvPicPr>
            <p:blipFill>
              <a:blip r:embed="rId853"/>
              <a:stretch>
                <a:fillRect/>
              </a:stretch>
            </p:blipFill>
            <p:spPr>
              <a:xfrm>
                <a:off x="9357600" y="3015067"/>
                <a:ext cx="7488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854">
            <p14:nvContentPartPr>
              <p14:cNvPr id="463" name="Freihand 462">
                <a:extLst>
                  <a:ext uri="{FF2B5EF4-FFF2-40B4-BE49-F238E27FC236}">
                    <a16:creationId xmlns:a16="http://schemas.microsoft.com/office/drawing/2014/main" id="{CAC461C2-A484-4912-B1AC-F35C1957F19B}"/>
                  </a:ext>
                </a:extLst>
              </p14:cNvPr>
              <p14:cNvContentPartPr/>
              <p14:nvPr/>
            </p14:nvContentPartPr>
            <p14:xfrm>
              <a:off x="9342840" y="3083467"/>
              <a:ext cx="109800" cy="82080"/>
            </p14:xfrm>
          </p:contentPart>
        </mc:Choice>
        <mc:Fallback>
          <p:pic>
            <p:nvPicPr>
              <p:cNvPr id="463" name="Freihand 462">
                <a:extLst>
                  <a:ext uri="{FF2B5EF4-FFF2-40B4-BE49-F238E27FC236}">
                    <a16:creationId xmlns:a16="http://schemas.microsoft.com/office/drawing/2014/main" id="{CAC461C2-A484-4912-B1AC-F35C1957F19B}"/>
                  </a:ext>
                </a:extLst>
              </p:cNvPr>
              <p:cNvPicPr/>
              <p:nvPr/>
            </p:nvPicPr>
            <p:blipFill>
              <a:blip r:embed="rId855"/>
              <a:stretch>
                <a:fillRect/>
              </a:stretch>
            </p:blipFill>
            <p:spPr>
              <a:xfrm>
                <a:off x="9338520" y="3079147"/>
                <a:ext cx="1184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856">
            <p14:nvContentPartPr>
              <p14:cNvPr id="465" name="Freihand 464">
                <a:extLst>
                  <a:ext uri="{FF2B5EF4-FFF2-40B4-BE49-F238E27FC236}">
                    <a16:creationId xmlns:a16="http://schemas.microsoft.com/office/drawing/2014/main" id="{11AEC0BA-F175-4C10-AE4C-C50B213F51BC}"/>
                  </a:ext>
                </a:extLst>
              </p14:cNvPr>
              <p14:cNvContentPartPr/>
              <p14:nvPr/>
            </p14:nvContentPartPr>
            <p14:xfrm>
              <a:off x="9611400" y="2960707"/>
              <a:ext cx="103680" cy="123120"/>
            </p14:xfrm>
          </p:contentPart>
        </mc:Choice>
        <mc:Fallback>
          <p:pic>
            <p:nvPicPr>
              <p:cNvPr id="465" name="Freihand 464">
                <a:extLst>
                  <a:ext uri="{FF2B5EF4-FFF2-40B4-BE49-F238E27FC236}">
                    <a16:creationId xmlns:a16="http://schemas.microsoft.com/office/drawing/2014/main" id="{11AEC0BA-F175-4C10-AE4C-C50B213F51BC}"/>
                  </a:ext>
                </a:extLst>
              </p:cNvPr>
              <p:cNvPicPr/>
              <p:nvPr/>
            </p:nvPicPr>
            <p:blipFill>
              <a:blip r:embed="rId857"/>
              <a:stretch>
                <a:fillRect/>
              </a:stretch>
            </p:blipFill>
            <p:spPr>
              <a:xfrm>
                <a:off x="9607080" y="2956387"/>
                <a:ext cx="11232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858">
            <p14:nvContentPartPr>
              <p14:cNvPr id="466" name="Freihand 465">
                <a:extLst>
                  <a:ext uri="{FF2B5EF4-FFF2-40B4-BE49-F238E27FC236}">
                    <a16:creationId xmlns:a16="http://schemas.microsoft.com/office/drawing/2014/main" id="{882B0D06-E1E8-4F82-B3B0-7F4ECFF8CB8F}"/>
                  </a:ext>
                </a:extLst>
              </p14:cNvPr>
              <p14:cNvContentPartPr/>
              <p14:nvPr/>
            </p14:nvContentPartPr>
            <p14:xfrm>
              <a:off x="9662520" y="3047107"/>
              <a:ext cx="97920" cy="28800"/>
            </p14:xfrm>
          </p:contentPart>
        </mc:Choice>
        <mc:Fallback>
          <p:pic>
            <p:nvPicPr>
              <p:cNvPr id="466" name="Freihand 465">
                <a:extLst>
                  <a:ext uri="{FF2B5EF4-FFF2-40B4-BE49-F238E27FC236}">
                    <a16:creationId xmlns:a16="http://schemas.microsoft.com/office/drawing/2014/main" id="{882B0D06-E1E8-4F82-B3B0-7F4ECFF8CB8F}"/>
                  </a:ext>
                </a:extLst>
              </p:cNvPr>
              <p:cNvPicPr/>
              <p:nvPr/>
            </p:nvPicPr>
            <p:blipFill>
              <a:blip r:embed="rId859"/>
              <a:stretch>
                <a:fillRect/>
              </a:stretch>
            </p:blipFill>
            <p:spPr>
              <a:xfrm>
                <a:off x="9658200" y="3042787"/>
                <a:ext cx="10656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860">
            <p14:nvContentPartPr>
              <p14:cNvPr id="467" name="Freihand 466">
                <a:extLst>
                  <a:ext uri="{FF2B5EF4-FFF2-40B4-BE49-F238E27FC236}">
                    <a16:creationId xmlns:a16="http://schemas.microsoft.com/office/drawing/2014/main" id="{70AAA01C-BA0E-4A17-9996-6165E6C59939}"/>
                  </a:ext>
                </a:extLst>
              </p14:cNvPr>
              <p14:cNvContentPartPr/>
              <p14:nvPr/>
            </p14:nvContentPartPr>
            <p14:xfrm>
              <a:off x="9756480" y="3013267"/>
              <a:ext cx="74880" cy="77400"/>
            </p14:xfrm>
          </p:contentPart>
        </mc:Choice>
        <mc:Fallback>
          <p:pic>
            <p:nvPicPr>
              <p:cNvPr id="467" name="Freihand 466">
                <a:extLst>
                  <a:ext uri="{FF2B5EF4-FFF2-40B4-BE49-F238E27FC236}">
                    <a16:creationId xmlns:a16="http://schemas.microsoft.com/office/drawing/2014/main" id="{70AAA01C-BA0E-4A17-9996-6165E6C59939}"/>
                  </a:ext>
                </a:extLst>
              </p:cNvPr>
              <p:cNvPicPr/>
              <p:nvPr/>
            </p:nvPicPr>
            <p:blipFill>
              <a:blip r:embed="rId861"/>
              <a:stretch>
                <a:fillRect/>
              </a:stretch>
            </p:blipFill>
            <p:spPr>
              <a:xfrm>
                <a:off x="9752160" y="3008947"/>
                <a:ext cx="835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862">
            <p14:nvContentPartPr>
              <p14:cNvPr id="468" name="Freihand 467">
                <a:extLst>
                  <a:ext uri="{FF2B5EF4-FFF2-40B4-BE49-F238E27FC236}">
                    <a16:creationId xmlns:a16="http://schemas.microsoft.com/office/drawing/2014/main" id="{82C8E419-CB99-435C-90FC-E75CB18A9D08}"/>
                  </a:ext>
                </a:extLst>
              </p14:cNvPr>
              <p14:cNvContentPartPr/>
              <p14:nvPr/>
            </p14:nvContentPartPr>
            <p14:xfrm>
              <a:off x="9883920" y="2928667"/>
              <a:ext cx="99000" cy="137880"/>
            </p14:xfrm>
          </p:contentPart>
        </mc:Choice>
        <mc:Fallback>
          <p:pic>
            <p:nvPicPr>
              <p:cNvPr id="468" name="Freihand 467">
                <a:extLst>
                  <a:ext uri="{FF2B5EF4-FFF2-40B4-BE49-F238E27FC236}">
                    <a16:creationId xmlns:a16="http://schemas.microsoft.com/office/drawing/2014/main" id="{82C8E419-CB99-435C-90FC-E75CB18A9D08}"/>
                  </a:ext>
                </a:extLst>
              </p:cNvPr>
              <p:cNvPicPr/>
              <p:nvPr/>
            </p:nvPicPr>
            <p:blipFill>
              <a:blip r:embed="rId863"/>
              <a:stretch>
                <a:fillRect/>
              </a:stretch>
            </p:blipFill>
            <p:spPr>
              <a:xfrm>
                <a:off x="9879600" y="2924347"/>
                <a:ext cx="10764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864">
            <p14:nvContentPartPr>
              <p14:cNvPr id="469" name="Freihand 468">
                <a:extLst>
                  <a:ext uri="{FF2B5EF4-FFF2-40B4-BE49-F238E27FC236}">
                    <a16:creationId xmlns:a16="http://schemas.microsoft.com/office/drawing/2014/main" id="{9BF7FA80-E218-45D0-9F2F-A1C1F064E9F5}"/>
                  </a:ext>
                </a:extLst>
              </p14:cNvPr>
              <p14:cNvContentPartPr/>
              <p14:nvPr/>
            </p14:nvContentPartPr>
            <p14:xfrm>
              <a:off x="9919920" y="3005707"/>
              <a:ext cx="215280" cy="61200"/>
            </p14:xfrm>
          </p:contentPart>
        </mc:Choice>
        <mc:Fallback>
          <p:pic>
            <p:nvPicPr>
              <p:cNvPr id="469" name="Freihand 468">
                <a:extLst>
                  <a:ext uri="{FF2B5EF4-FFF2-40B4-BE49-F238E27FC236}">
                    <a16:creationId xmlns:a16="http://schemas.microsoft.com/office/drawing/2014/main" id="{9BF7FA80-E218-45D0-9F2F-A1C1F064E9F5}"/>
                  </a:ext>
                </a:extLst>
              </p:cNvPr>
              <p:cNvPicPr/>
              <p:nvPr/>
            </p:nvPicPr>
            <p:blipFill>
              <a:blip r:embed="rId865"/>
              <a:stretch>
                <a:fillRect/>
              </a:stretch>
            </p:blipFill>
            <p:spPr>
              <a:xfrm>
                <a:off x="9915600" y="3001387"/>
                <a:ext cx="22392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866">
            <p14:nvContentPartPr>
              <p14:cNvPr id="470" name="Freihand 469">
                <a:extLst>
                  <a:ext uri="{FF2B5EF4-FFF2-40B4-BE49-F238E27FC236}">
                    <a16:creationId xmlns:a16="http://schemas.microsoft.com/office/drawing/2014/main" id="{F9A705D7-2560-48C7-82CF-7104538D1AD7}"/>
                  </a:ext>
                </a:extLst>
              </p14:cNvPr>
              <p14:cNvContentPartPr/>
              <p14:nvPr/>
            </p14:nvContentPartPr>
            <p14:xfrm>
              <a:off x="10161120" y="2988067"/>
              <a:ext cx="60480" cy="66960"/>
            </p14:xfrm>
          </p:contentPart>
        </mc:Choice>
        <mc:Fallback>
          <p:pic>
            <p:nvPicPr>
              <p:cNvPr id="470" name="Freihand 469">
                <a:extLst>
                  <a:ext uri="{FF2B5EF4-FFF2-40B4-BE49-F238E27FC236}">
                    <a16:creationId xmlns:a16="http://schemas.microsoft.com/office/drawing/2014/main" id="{F9A705D7-2560-48C7-82CF-7104538D1AD7}"/>
                  </a:ext>
                </a:extLst>
              </p:cNvPr>
              <p:cNvPicPr/>
              <p:nvPr/>
            </p:nvPicPr>
            <p:blipFill>
              <a:blip r:embed="rId867"/>
              <a:stretch>
                <a:fillRect/>
              </a:stretch>
            </p:blipFill>
            <p:spPr>
              <a:xfrm>
                <a:off x="10156800" y="2983747"/>
                <a:ext cx="6912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868">
            <p14:nvContentPartPr>
              <p14:cNvPr id="471" name="Freihand 470">
                <a:extLst>
                  <a:ext uri="{FF2B5EF4-FFF2-40B4-BE49-F238E27FC236}">
                    <a16:creationId xmlns:a16="http://schemas.microsoft.com/office/drawing/2014/main" id="{74E2F556-4C80-4247-BDCE-A78B9112A828}"/>
                  </a:ext>
                </a:extLst>
              </p14:cNvPr>
              <p14:cNvContentPartPr/>
              <p14:nvPr/>
            </p14:nvContentPartPr>
            <p14:xfrm>
              <a:off x="10250760" y="2978707"/>
              <a:ext cx="248760" cy="64080"/>
            </p14:xfrm>
          </p:contentPart>
        </mc:Choice>
        <mc:Fallback>
          <p:pic>
            <p:nvPicPr>
              <p:cNvPr id="471" name="Freihand 470">
                <a:extLst>
                  <a:ext uri="{FF2B5EF4-FFF2-40B4-BE49-F238E27FC236}">
                    <a16:creationId xmlns:a16="http://schemas.microsoft.com/office/drawing/2014/main" id="{74E2F556-4C80-4247-BDCE-A78B9112A828}"/>
                  </a:ext>
                </a:extLst>
              </p:cNvPr>
              <p:cNvPicPr/>
              <p:nvPr/>
            </p:nvPicPr>
            <p:blipFill>
              <a:blip r:embed="rId869"/>
              <a:stretch>
                <a:fillRect/>
              </a:stretch>
            </p:blipFill>
            <p:spPr>
              <a:xfrm>
                <a:off x="10246440" y="2974387"/>
                <a:ext cx="25740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870">
            <p14:nvContentPartPr>
              <p14:cNvPr id="472" name="Freihand 471">
                <a:extLst>
                  <a:ext uri="{FF2B5EF4-FFF2-40B4-BE49-F238E27FC236}">
                    <a16:creationId xmlns:a16="http://schemas.microsoft.com/office/drawing/2014/main" id="{D68790A4-BA5D-4E10-B2AD-85D04DFDC4A7}"/>
                  </a:ext>
                </a:extLst>
              </p14:cNvPr>
              <p14:cNvContentPartPr/>
              <p14:nvPr/>
            </p14:nvContentPartPr>
            <p14:xfrm>
              <a:off x="10547040" y="2979067"/>
              <a:ext cx="64440" cy="55440"/>
            </p14:xfrm>
          </p:contentPart>
        </mc:Choice>
        <mc:Fallback>
          <p:pic>
            <p:nvPicPr>
              <p:cNvPr id="472" name="Freihand 471">
                <a:extLst>
                  <a:ext uri="{FF2B5EF4-FFF2-40B4-BE49-F238E27FC236}">
                    <a16:creationId xmlns:a16="http://schemas.microsoft.com/office/drawing/2014/main" id="{D68790A4-BA5D-4E10-B2AD-85D04DFDC4A7}"/>
                  </a:ext>
                </a:extLst>
              </p:cNvPr>
              <p:cNvPicPr/>
              <p:nvPr/>
            </p:nvPicPr>
            <p:blipFill>
              <a:blip r:embed="rId871"/>
              <a:stretch>
                <a:fillRect/>
              </a:stretch>
            </p:blipFill>
            <p:spPr>
              <a:xfrm>
                <a:off x="10542720" y="2974747"/>
                <a:ext cx="7308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872">
            <p14:nvContentPartPr>
              <p14:cNvPr id="473" name="Freihand 472">
                <a:extLst>
                  <a:ext uri="{FF2B5EF4-FFF2-40B4-BE49-F238E27FC236}">
                    <a16:creationId xmlns:a16="http://schemas.microsoft.com/office/drawing/2014/main" id="{3C2B78F2-BEB4-4626-B37F-5FC6CE8B9201}"/>
                  </a:ext>
                </a:extLst>
              </p14:cNvPr>
              <p14:cNvContentPartPr/>
              <p14:nvPr/>
            </p14:nvContentPartPr>
            <p14:xfrm>
              <a:off x="10639560" y="2972587"/>
              <a:ext cx="81360" cy="61200"/>
            </p14:xfrm>
          </p:contentPart>
        </mc:Choice>
        <mc:Fallback>
          <p:pic>
            <p:nvPicPr>
              <p:cNvPr id="473" name="Freihand 472">
                <a:extLst>
                  <a:ext uri="{FF2B5EF4-FFF2-40B4-BE49-F238E27FC236}">
                    <a16:creationId xmlns:a16="http://schemas.microsoft.com/office/drawing/2014/main" id="{3C2B78F2-BEB4-4626-B37F-5FC6CE8B9201}"/>
                  </a:ext>
                </a:extLst>
              </p:cNvPr>
              <p:cNvPicPr/>
              <p:nvPr/>
            </p:nvPicPr>
            <p:blipFill>
              <a:blip r:embed="rId873"/>
              <a:stretch>
                <a:fillRect/>
              </a:stretch>
            </p:blipFill>
            <p:spPr>
              <a:xfrm>
                <a:off x="10635240" y="2968267"/>
                <a:ext cx="9000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874">
            <p14:nvContentPartPr>
              <p14:cNvPr id="474" name="Freihand 473">
                <a:extLst>
                  <a:ext uri="{FF2B5EF4-FFF2-40B4-BE49-F238E27FC236}">
                    <a16:creationId xmlns:a16="http://schemas.microsoft.com/office/drawing/2014/main" id="{7F0E5D26-FA6B-43BB-8922-89E232FF7198}"/>
                  </a:ext>
                </a:extLst>
              </p14:cNvPr>
              <p14:cNvContentPartPr/>
              <p14:nvPr/>
            </p14:nvContentPartPr>
            <p14:xfrm>
              <a:off x="10732440" y="2957107"/>
              <a:ext cx="103320" cy="71640"/>
            </p14:xfrm>
          </p:contentPart>
        </mc:Choice>
        <mc:Fallback>
          <p:pic>
            <p:nvPicPr>
              <p:cNvPr id="474" name="Freihand 473">
                <a:extLst>
                  <a:ext uri="{FF2B5EF4-FFF2-40B4-BE49-F238E27FC236}">
                    <a16:creationId xmlns:a16="http://schemas.microsoft.com/office/drawing/2014/main" id="{7F0E5D26-FA6B-43BB-8922-89E232FF7198}"/>
                  </a:ext>
                </a:extLst>
              </p:cNvPr>
              <p:cNvPicPr/>
              <p:nvPr/>
            </p:nvPicPr>
            <p:blipFill>
              <a:blip r:embed="rId875"/>
              <a:stretch>
                <a:fillRect/>
              </a:stretch>
            </p:blipFill>
            <p:spPr>
              <a:xfrm>
                <a:off x="10728120" y="2952787"/>
                <a:ext cx="11196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876">
            <p14:nvContentPartPr>
              <p14:cNvPr id="476" name="Freihand 475">
                <a:extLst>
                  <a:ext uri="{FF2B5EF4-FFF2-40B4-BE49-F238E27FC236}">
                    <a16:creationId xmlns:a16="http://schemas.microsoft.com/office/drawing/2014/main" id="{27469473-741B-4007-9437-3550017296DA}"/>
                  </a:ext>
                </a:extLst>
              </p14:cNvPr>
              <p14:cNvContentPartPr/>
              <p14:nvPr/>
            </p14:nvContentPartPr>
            <p14:xfrm>
              <a:off x="10424280" y="2897707"/>
              <a:ext cx="60120" cy="44280"/>
            </p14:xfrm>
          </p:contentPart>
        </mc:Choice>
        <mc:Fallback>
          <p:pic>
            <p:nvPicPr>
              <p:cNvPr id="476" name="Freihand 475">
                <a:extLst>
                  <a:ext uri="{FF2B5EF4-FFF2-40B4-BE49-F238E27FC236}">
                    <a16:creationId xmlns:a16="http://schemas.microsoft.com/office/drawing/2014/main" id="{27469473-741B-4007-9437-3550017296DA}"/>
                  </a:ext>
                </a:extLst>
              </p:cNvPr>
              <p:cNvPicPr/>
              <p:nvPr/>
            </p:nvPicPr>
            <p:blipFill>
              <a:blip r:embed="rId877"/>
              <a:stretch>
                <a:fillRect/>
              </a:stretch>
            </p:blipFill>
            <p:spPr>
              <a:xfrm>
                <a:off x="10419960" y="2893387"/>
                <a:ext cx="6876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878">
            <p14:nvContentPartPr>
              <p14:cNvPr id="478" name="Freihand 477">
                <a:extLst>
                  <a:ext uri="{FF2B5EF4-FFF2-40B4-BE49-F238E27FC236}">
                    <a16:creationId xmlns:a16="http://schemas.microsoft.com/office/drawing/2014/main" id="{60DFB700-0AE1-4E1B-819C-0922F2033FA4}"/>
                  </a:ext>
                </a:extLst>
              </p14:cNvPr>
              <p14:cNvContentPartPr/>
              <p14:nvPr/>
            </p14:nvContentPartPr>
            <p14:xfrm>
              <a:off x="5615760" y="3429427"/>
              <a:ext cx="13320" cy="118440"/>
            </p14:xfrm>
          </p:contentPart>
        </mc:Choice>
        <mc:Fallback>
          <p:pic>
            <p:nvPicPr>
              <p:cNvPr id="478" name="Freihand 477">
                <a:extLst>
                  <a:ext uri="{FF2B5EF4-FFF2-40B4-BE49-F238E27FC236}">
                    <a16:creationId xmlns:a16="http://schemas.microsoft.com/office/drawing/2014/main" id="{60DFB700-0AE1-4E1B-819C-0922F2033FA4}"/>
                  </a:ext>
                </a:extLst>
              </p:cNvPr>
              <p:cNvPicPr/>
              <p:nvPr/>
            </p:nvPicPr>
            <p:blipFill>
              <a:blip r:embed="rId879"/>
              <a:stretch>
                <a:fillRect/>
              </a:stretch>
            </p:blipFill>
            <p:spPr>
              <a:xfrm>
                <a:off x="5611440" y="3425107"/>
                <a:ext cx="2196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880">
            <p14:nvContentPartPr>
              <p14:cNvPr id="479" name="Freihand 478">
                <a:extLst>
                  <a:ext uri="{FF2B5EF4-FFF2-40B4-BE49-F238E27FC236}">
                    <a16:creationId xmlns:a16="http://schemas.microsoft.com/office/drawing/2014/main" id="{B3D7CAEF-4760-496E-979C-504BB1073B7A}"/>
                  </a:ext>
                </a:extLst>
              </p14:cNvPr>
              <p14:cNvContentPartPr/>
              <p14:nvPr/>
            </p14:nvContentPartPr>
            <p14:xfrm>
              <a:off x="5562120" y="3384067"/>
              <a:ext cx="138960" cy="216720"/>
            </p14:xfrm>
          </p:contentPart>
        </mc:Choice>
        <mc:Fallback>
          <p:pic>
            <p:nvPicPr>
              <p:cNvPr id="479" name="Freihand 478">
                <a:extLst>
                  <a:ext uri="{FF2B5EF4-FFF2-40B4-BE49-F238E27FC236}">
                    <a16:creationId xmlns:a16="http://schemas.microsoft.com/office/drawing/2014/main" id="{B3D7CAEF-4760-496E-979C-504BB1073B7A}"/>
                  </a:ext>
                </a:extLst>
              </p:cNvPr>
              <p:cNvPicPr/>
              <p:nvPr/>
            </p:nvPicPr>
            <p:blipFill>
              <a:blip r:embed="rId881"/>
              <a:stretch>
                <a:fillRect/>
              </a:stretch>
            </p:blipFill>
            <p:spPr>
              <a:xfrm>
                <a:off x="5557800" y="3379747"/>
                <a:ext cx="147600" cy="225360"/>
              </a:xfrm>
              <a:prstGeom prst="rect">
                <a:avLst/>
              </a:prstGeom>
            </p:spPr>
          </p:pic>
        </mc:Fallback>
      </mc:AlternateContent>
      <mc:AlternateContent xmlns:mc="http://schemas.openxmlformats.org/markup-compatibility/2006">
        <mc:Choice xmlns:p14="http://schemas.microsoft.com/office/powerpoint/2010/main" Requires="p14">
          <p:contentPart p14:bwMode="auto" r:id="rId882">
            <p14:nvContentPartPr>
              <p14:cNvPr id="480" name="Freihand 479">
                <a:extLst>
                  <a:ext uri="{FF2B5EF4-FFF2-40B4-BE49-F238E27FC236}">
                    <a16:creationId xmlns:a16="http://schemas.microsoft.com/office/drawing/2014/main" id="{80761485-D19C-460C-A7F1-1C4966E65595}"/>
                  </a:ext>
                </a:extLst>
              </p14:cNvPr>
              <p14:cNvContentPartPr/>
              <p14:nvPr/>
            </p14:nvContentPartPr>
            <p14:xfrm>
              <a:off x="5744640" y="3474787"/>
              <a:ext cx="156960" cy="93600"/>
            </p14:xfrm>
          </p:contentPart>
        </mc:Choice>
        <mc:Fallback>
          <p:pic>
            <p:nvPicPr>
              <p:cNvPr id="480" name="Freihand 479">
                <a:extLst>
                  <a:ext uri="{FF2B5EF4-FFF2-40B4-BE49-F238E27FC236}">
                    <a16:creationId xmlns:a16="http://schemas.microsoft.com/office/drawing/2014/main" id="{80761485-D19C-460C-A7F1-1C4966E65595}"/>
                  </a:ext>
                </a:extLst>
              </p:cNvPr>
              <p:cNvPicPr/>
              <p:nvPr/>
            </p:nvPicPr>
            <p:blipFill>
              <a:blip r:embed="rId883"/>
              <a:stretch>
                <a:fillRect/>
              </a:stretch>
            </p:blipFill>
            <p:spPr>
              <a:xfrm>
                <a:off x="5740320" y="3470467"/>
                <a:ext cx="16560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884">
            <p14:nvContentPartPr>
              <p14:cNvPr id="481" name="Freihand 480">
                <a:extLst>
                  <a:ext uri="{FF2B5EF4-FFF2-40B4-BE49-F238E27FC236}">
                    <a16:creationId xmlns:a16="http://schemas.microsoft.com/office/drawing/2014/main" id="{7046BBA6-493C-4174-808B-93AA039A9E05}"/>
                  </a:ext>
                </a:extLst>
              </p14:cNvPr>
              <p14:cNvContentPartPr/>
              <p14:nvPr/>
            </p14:nvContentPartPr>
            <p14:xfrm>
              <a:off x="5853360" y="3408187"/>
              <a:ext cx="32760" cy="21600"/>
            </p14:xfrm>
          </p:contentPart>
        </mc:Choice>
        <mc:Fallback>
          <p:pic>
            <p:nvPicPr>
              <p:cNvPr id="481" name="Freihand 480">
                <a:extLst>
                  <a:ext uri="{FF2B5EF4-FFF2-40B4-BE49-F238E27FC236}">
                    <a16:creationId xmlns:a16="http://schemas.microsoft.com/office/drawing/2014/main" id="{7046BBA6-493C-4174-808B-93AA039A9E05}"/>
                  </a:ext>
                </a:extLst>
              </p:cNvPr>
              <p:cNvPicPr/>
              <p:nvPr/>
            </p:nvPicPr>
            <p:blipFill>
              <a:blip r:embed="rId885"/>
              <a:stretch>
                <a:fillRect/>
              </a:stretch>
            </p:blipFill>
            <p:spPr>
              <a:xfrm>
                <a:off x="5849040" y="3403867"/>
                <a:ext cx="4140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886">
            <p14:nvContentPartPr>
              <p14:cNvPr id="482" name="Freihand 481">
                <a:extLst>
                  <a:ext uri="{FF2B5EF4-FFF2-40B4-BE49-F238E27FC236}">
                    <a16:creationId xmlns:a16="http://schemas.microsoft.com/office/drawing/2014/main" id="{A4AF317A-D2B1-4F99-9F43-37E57257A37A}"/>
                  </a:ext>
                </a:extLst>
              </p14:cNvPr>
              <p14:cNvContentPartPr/>
              <p14:nvPr/>
            </p14:nvContentPartPr>
            <p14:xfrm>
              <a:off x="5948400" y="3414307"/>
              <a:ext cx="114120" cy="123840"/>
            </p14:xfrm>
          </p:contentPart>
        </mc:Choice>
        <mc:Fallback>
          <p:pic>
            <p:nvPicPr>
              <p:cNvPr id="482" name="Freihand 481">
                <a:extLst>
                  <a:ext uri="{FF2B5EF4-FFF2-40B4-BE49-F238E27FC236}">
                    <a16:creationId xmlns:a16="http://schemas.microsoft.com/office/drawing/2014/main" id="{A4AF317A-D2B1-4F99-9F43-37E57257A37A}"/>
                  </a:ext>
                </a:extLst>
              </p:cNvPr>
              <p:cNvPicPr/>
              <p:nvPr/>
            </p:nvPicPr>
            <p:blipFill>
              <a:blip r:embed="rId887"/>
              <a:stretch>
                <a:fillRect/>
              </a:stretch>
            </p:blipFill>
            <p:spPr>
              <a:xfrm>
                <a:off x="5944080" y="3409987"/>
                <a:ext cx="12276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888">
            <p14:nvContentPartPr>
              <p14:cNvPr id="483" name="Freihand 482">
                <a:extLst>
                  <a:ext uri="{FF2B5EF4-FFF2-40B4-BE49-F238E27FC236}">
                    <a16:creationId xmlns:a16="http://schemas.microsoft.com/office/drawing/2014/main" id="{5871F312-2173-412A-975A-2E638938CE4F}"/>
                  </a:ext>
                </a:extLst>
              </p14:cNvPr>
              <p14:cNvContentPartPr/>
              <p14:nvPr/>
            </p14:nvContentPartPr>
            <p14:xfrm>
              <a:off x="6086640" y="3454987"/>
              <a:ext cx="96120" cy="88920"/>
            </p14:xfrm>
          </p:contentPart>
        </mc:Choice>
        <mc:Fallback>
          <p:pic>
            <p:nvPicPr>
              <p:cNvPr id="483" name="Freihand 482">
                <a:extLst>
                  <a:ext uri="{FF2B5EF4-FFF2-40B4-BE49-F238E27FC236}">
                    <a16:creationId xmlns:a16="http://schemas.microsoft.com/office/drawing/2014/main" id="{5871F312-2173-412A-975A-2E638938CE4F}"/>
                  </a:ext>
                </a:extLst>
              </p:cNvPr>
              <p:cNvPicPr/>
              <p:nvPr/>
            </p:nvPicPr>
            <p:blipFill>
              <a:blip r:embed="rId889"/>
              <a:stretch>
                <a:fillRect/>
              </a:stretch>
            </p:blipFill>
            <p:spPr>
              <a:xfrm>
                <a:off x="6082320" y="3450667"/>
                <a:ext cx="10476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890">
            <p14:nvContentPartPr>
              <p14:cNvPr id="484" name="Freihand 483">
                <a:extLst>
                  <a:ext uri="{FF2B5EF4-FFF2-40B4-BE49-F238E27FC236}">
                    <a16:creationId xmlns:a16="http://schemas.microsoft.com/office/drawing/2014/main" id="{2B5ED429-114C-4397-B0B6-85A8F9007AB1}"/>
                  </a:ext>
                </a:extLst>
              </p14:cNvPr>
              <p14:cNvContentPartPr/>
              <p14:nvPr/>
            </p14:nvContentPartPr>
            <p14:xfrm>
              <a:off x="6379320" y="3396307"/>
              <a:ext cx="126000" cy="115200"/>
            </p14:xfrm>
          </p:contentPart>
        </mc:Choice>
        <mc:Fallback>
          <p:pic>
            <p:nvPicPr>
              <p:cNvPr id="484" name="Freihand 483">
                <a:extLst>
                  <a:ext uri="{FF2B5EF4-FFF2-40B4-BE49-F238E27FC236}">
                    <a16:creationId xmlns:a16="http://schemas.microsoft.com/office/drawing/2014/main" id="{2B5ED429-114C-4397-B0B6-85A8F9007AB1}"/>
                  </a:ext>
                </a:extLst>
              </p:cNvPr>
              <p:cNvPicPr/>
              <p:nvPr/>
            </p:nvPicPr>
            <p:blipFill>
              <a:blip r:embed="rId891"/>
              <a:stretch>
                <a:fillRect/>
              </a:stretch>
            </p:blipFill>
            <p:spPr>
              <a:xfrm>
                <a:off x="6375000" y="3391987"/>
                <a:ext cx="13464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892">
            <p14:nvContentPartPr>
              <p14:cNvPr id="485" name="Freihand 484">
                <a:extLst>
                  <a:ext uri="{FF2B5EF4-FFF2-40B4-BE49-F238E27FC236}">
                    <a16:creationId xmlns:a16="http://schemas.microsoft.com/office/drawing/2014/main" id="{5022131E-32FE-4F4C-9A6D-4C337ECAC14F}"/>
                  </a:ext>
                </a:extLst>
              </p14:cNvPr>
              <p14:cNvContentPartPr/>
              <p14:nvPr/>
            </p14:nvContentPartPr>
            <p14:xfrm>
              <a:off x="6449520" y="3481627"/>
              <a:ext cx="56880" cy="33120"/>
            </p14:xfrm>
          </p:contentPart>
        </mc:Choice>
        <mc:Fallback>
          <p:pic>
            <p:nvPicPr>
              <p:cNvPr id="485" name="Freihand 484">
                <a:extLst>
                  <a:ext uri="{FF2B5EF4-FFF2-40B4-BE49-F238E27FC236}">
                    <a16:creationId xmlns:a16="http://schemas.microsoft.com/office/drawing/2014/main" id="{5022131E-32FE-4F4C-9A6D-4C337ECAC14F}"/>
                  </a:ext>
                </a:extLst>
              </p:cNvPr>
              <p:cNvPicPr/>
              <p:nvPr/>
            </p:nvPicPr>
            <p:blipFill>
              <a:blip r:embed="rId893"/>
              <a:stretch>
                <a:fillRect/>
              </a:stretch>
            </p:blipFill>
            <p:spPr>
              <a:xfrm>
                <a:off x="6445200" y="3477307"/>
                <a:ext cx="6552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894">
            <p14:nvContentPartPr>
              <p14:cNvPr id="486" name="Freihand 485">
                <a:extLst>
                  <a:ext uri="{FF2B5EF4-FFF2-40B4-BE49-F238E27FC236}">
                    <a16:creationId xmlns:a16="http://schemas.microsoft.com/office/drawing/2014/main" id="{42B40D12-BE59-4343-90AF-3F180D2B3DC1}"/>
                  </a:ext>
                </a:extLst>
              </p14:cNvPr>
              <p14:cNvContentPartPr/>
              <p14:nvPr/>
            </p14:nvContentPartPr>
            <p14:xfrm>
              <a:off x="6542040" y="3461107"/>
              <a:ext cx="353880" cy="61920"/>
            </p14:xfrm>
          </p:contentPart>
        </mc:Choice>
        <mc:Fallback>
          <p:pic>
            <p:nvPicPr>
              <p:cNvPr id="486" name="Freihand 485">
                <a:extLst>
                  <a:ext uri="{FF2B5EF4-FFF2-40B4-BE49-F238E27FC236}">
                    <a16:creationId xmlns:a16="http://schemas.microsoft.com/office/drawing/2014/main" id="{42B40D12-BE59-4343-90AF-3F180D2B3DC1}"/>
                  </a:ext>
                </a:extLst>
              </p:cNvPr>
              <p:cNvPicPr/>
              <p:nvPr/>
            </p:nvPicPr>
            <p:blipFill>
              <a:blip r:embed="rId895"/>
              <a:stretch>
                <a:fillRect/>
              </a:stretch>
            </p:blipFill>
            <p:spPr>
              <a:xfrm>
                <a:off x="6537720" y="3456787"/>
                <a:ext cx="36252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896">
            <p14:nvContentPartPr>
              <p14:cNvPr id="487" name="Freihand 486">
                <a:extLst>
                  <a:ext uri="{FF2B5EF4-FFF2-40B4-BE49-F238E27FC236}">
                    <a16:creationId xmlns:a16="http://schemas.microsoft.com/office/drawing/2014/main" id="{4A4F69FD-6AEC-4CD4-8AF0-4F95BE259B70}"/>
                  </a:ext>
                </a:extLst>
              </p14:cNvPr>
              <p14:cNvContentPartPr/>
              <p14:nvPr/>
            </p14:nvContentPartPr>
            <p14:xfrm>
              <a:off x="6925080" y="3446707"/>
              <a:ext cx="171000" cy="41400"/>
            </p14:xfrm>
          </p:contentPart>
        </mc:Choice>
        <mc:Fallback>
          <p:pic>
            <p:nvPicPr>
              <p:cNvPr id="487" name="Freihand 486">
                <a:extLst>
                  <a:ext uri="{FF2B5EF4-FFF2-40B4-BE49-F238E27FC236}">
                    <a16:creationId xmlns:a16="http://schemas.microsoft.com/office/drawing/2014/main" id="{4A4F69FD-6AEC-4CD4-8AF0-4F95BE259B70}"/>
                  </a:ext>
                </a:extLst>
              </p:cNvPr>
              <p:cNvPicPr/>
              <p:nvPr/>
            </p:nvPicPr>
            <p:blipFill>
              <a:blip r:embed="rId897"/>
              <a:stretch>
                <a:fillRect/>
              </a:stretch>
            </p:blipFill>
            <p:spPr>
              <a:xfrm>
                <a:off x="6920760" y="3442387"/>
                <a:ext cx="17964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898">
            <p14:nvContentPartPr>
              <p14:cNvPr id="488" name="Freihand 487">
                <a:extLst>
                  <a:ext uri="{FF2B5EF4-FFF2-40B4-BE49-F238E27FC236}">
                    <a16:creationId xmlns:a16="http://schemas.microsoft.com/office/drawing/2014/main" id="{C4A243E8-37D2-4DCD-9277-03848E0F1451}"/>
                  </a:ext>
                </a:extLst>
              </p14:cNvPr>
              <p14:cNvContentPartPr/>
              <p14:nvPr/>
            </p14:nvContentPartPr>
            <p14:xfrm>
              <a:off x="6610080" y="3368227"/>
              <a:ext cx="156240" cy="3240"/>
            </p14:xfrm>
          </p:contentPart>
        </mc:Choice>
        <mc:Fallback>
          <p:pic>
            <p:nvPicPr>
              <p:cNvPr id="488" name="Freihand 487">
                <a:extLst>
                  <a:ext uri="{FF2B5EF4-FFF2-40B4-BE49-F238E27FC236}">
                    <a16:creationId xmlns:a16="http://schemas.microsoft.com/office/drawing/2014/main" id="{C4A243E8-37D2-4DCD-9277-03848E0F1451}"/>
                  </a:ext>
                </a:extLst>
              </p:cNvPr>
              <p:cNvPicPr/>
              <p:nvPr/>
            </p:nvPicPr>
            <p:blipFill>
              <a:blip r:embed="rId899"/>
              <a:stretch>
                <a:fillRect/>
              </a:stretch>
            </p:blipFill>
            <p:spPr>
              <a:xfrm>
                <a:off x="6605760" y="3363907"/>
                <a:ext cx="16488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900">
            <p14:nvContentPartPr>
              <p14:cNvPr id="489" name="Freihand 488">
                <a:extLst>
                  <a:ext uri="{FF2B5EF4-FFF2-40B4-BE49-F238E27FC236}">
                    <a16:creationId xmlns:a16="http://schemas.microsoft.com/office/drawing/2014/main" id="{A653E60E-53BD-41FC-BA05-AA160794FB06}"/>
                  </a:ext>
                </a:extLst>
              </p14:cNvPr>
              <p14:cNvContentPartPr/>
              <p14:nvPr/>
            </p14:nvContentPartPr>
            <p14:xfrm>
              <a:off x="7267080" y="3437347"/>
              <a:ext cx="178200" cy="92160"/>
            </p14:xfrm>
          </p:contentPart>
        </mc:Choice>
        <mc:Fallback>
          <p:pic>
            <p:nvPicPr>
              <p:cNvPr id="489" name="Freihand 488">
                <a:extLst>
                  <a:ext uri="{FF2B5EF4-FFF2-40B4-BE49-F238E27FC236}">
                    <a16:creationId xmlns:a16="http://schemas.microsoft.com/office/drawing/2014/main" id="{A653E60E-53BD-41FC-BA05-AA160794FB06}"/>
                  </a:ext>
                </a:extLst>
              </p:cNvPr>
              <p:cNvPicPr/>
              <p:nvPr/>
            </p:nvPicPr>
            <p:blipFill>
              <a:blip r:embed="rId901"/>
              <a:stretch>
                <a:fillRect/>
              </a:stretch>
            </p:blipFill>
            <p:spPr>
              <a:xfrm>
                <a:off x="7262760" y="3433027"/>
                <a:ext cx="1868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902">
            <p14:nvContentPartPr>
              <p14:cNvPr id="490" name="Freihand 489">
                <a:extLst>
                  <a:ext uri="{FF2B5EF4-FFF2-40B4-BE49-F238E27FC236}">
                    <a16:creationId xmlns:a16="http://schemas.microsoft.com/office/drawing/2014/main" id="{CC9EC861-5634-4D7B-B07B-7CEED6165BDA}"/>
                  </a:ext>
                </a:extLst>
              </p14:cNvPr>
              <p14:cNvContentPartPr/>
              <p14:nvPr/>
            </p14:nvContentPartPr>
            <p14:xfrm>
              <a:off x="7425120" y="3381907"/>
              <a:ext cx="55080" cy="34560"/>
            </p14:xfrm>
          </p:contentPart>
        </mc:Choice>
        <mc:Fallback>
          <p:pic>
            <p:nvPicPr>
              <p:cNvPr id="490" name="Freihand 489">
                <a:extLst>
                  <a:ext uri="{FF2B5EF4-FFF2-40B4-BE49-F238E27FC236}">
                    <a16:creationId xmlns:a16="http://schemas.microsoft.com/office/drawing/2014/main" id="{CC9EC861-5634-4D7B-B07B-7CEED6165BDA}"/>
                  </a:ext>
                </a:extLst>
              </p:cNvPr>
              <p:cNvPicPr/>
              <p:nvPr/>
            </p:nvPicPr>
            <p:blipFill>
              <a:blip r:embed="rId903"/>
              <a:stretch>
                <a:fillRect/>
              </a:stretch>
            </p:blipFill>
            <p:spPr>
              <a:xfrm>
                <a:off x="7420800" y="3377587"/>
                <a:ext cx="637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904">
            <p14:nvContentPartPr>
              <p14:cNvPr id="491" name="Freihand 490">
                <a:extLst>
                  <a:ext uri="{FF2B5EF4-FFF2-40B4-BE49-F238E27FC236}">
                    <a16:creationId xmlns:a16="http://schemas.microsoft.com/office/drawing/2014/main" id="{799D9C2B-EC8A-448C-BEBB-90AE831C390A}"/>
                  </a:ext>
                </a:extLst>
              </p14:cNvPr>
              <p14:cNvContentPartPr/>
              <p14:nvPr/>
            </p14:nvContentPartPr>
            <p14:xfrm>
              <a:off x="7503240" y="3378667"/>
              <a:ext cx="117720" cy="127080"/>
            </p14:xfrm>
          </p:contentPart>
        </mc:Choice>
        <mc:Fallback>
          <p:pic>
            <p:nvPicPr>
              <p:cNvPr id="491" name="Freihand 490">
                <a:extLst>
                  <a:ext uri="{FF2B5EF4-FFF2-40B4-BE49-F238E27FC236}">
                    <a16:creationId xmlns:a16="http://schemas.microsoft.com/office/drawing/2014/main" id="{799D9C2B-EC8A-448C-BEBB-90AE831C390A}"/>
                  </a:ext>
                </a:extLst>
              </p:cNvPr>
              <p:cNvPicPr/>
              <p:nvPr/>
            </p:nvPicPr>
            <p:blipFill>
              <a:blip r:embed="rId905"/>
              <a:stretch>
                <a:fillRect/>
              </a:stretch>
            </p:blipFill>
            <p:spPr>
              <a:xfrm>
                <a:off x="7498920" y="3374347"/>
                <a:ext cx="1263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906">
            <p14:nvContentPartPr>
              <p14:cNvPr id="492" name="Freihand 491">
                <a:extLst>
                  <a:ext uri="{FF2B5EF4-FFF2-40B4-BE49-F238E27FC236}">
                    <a16:creationId xmlns:a16="http://schemas.microsoft.com/office/drawing/2014/main" id="{7F66A7DE-7937-448E-BC94-A7540B8B3AF6}"/>
                  </a:ext>
                </a:extLst>
              </p14:cNvPr>
              <p14:cNvContentPartPr/>
              <p14:nvPr/>
            </p14:nvContentPartPr>
            <p14:xfrm>
              <a:off x="7766760" y="3389827"/>
              <a:ext cx="64440" cy="105120"/>
            </p14:xfrm>
          </p:contentPart>
        </mc:Choice>
        <mc:Fallback>
          <p:pic>
            <p:nvPicPr>
              <p:cNvPr id="492" name="Freihand 491">
                <a:extLst>
                  <a:ext uri="{FF2B5EF4-FFF2-40B4-BE49-F238E27FC236}">
                    <a16:creationId xmlns:a16="http://schemas.microsoft.com/office/drawing/2014/main" id="{7F66A7DE-7937-448E-BC94-A7540B8B3AF6}"/>
                  </a:ext>
                </a:extLst>
              </p:cNvPr>
              <p:cNvPicPr/>
              <p:nvPr/>
            </p:nvPicPr>
            <p:blipFill>
              <a:blip r:embed="rId907"/>
              <a:stretch>
                <a:fillRect/>
              </a:stretch>
            </p:blipFill>
            <p:spPr>
              <a:xfrm>
                <a:off x="7762440" y="3385507"/>
                <a:ext cx="7308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908">
            <p14:nvContentPartPr>
              <p14:cNvPr id="493" name="Freihand 492">
                <a:extLst>
                  <a:ext uri="{FF2B5EF4-FFF2-40B4-BE49-F238E27FC236}">
                    <a16:creationId xmlns:a16="http://schemas.microsoft.com/office/drawing/2014/main" id="{EE99DA25-A13C-454D-A51B-694A483D698E}"/>
                  </a:ext>
                </a:extLst>
              </p14:cNvPr>
              <p14:cNvContentPartPr/>
              <p14:nvPr/>
            </p14:nvContentPartPr>
            <p14:xfrm>
              <a:off x="7900680" y="3413227"/>
              <a:ext cx="119880" cy="77760"/>
            </p14:xfrm>
          </p:contentPart>
        </mc:Choice>
        <mc:Fallback>
          <p:pic>
            <p:nvPicPr>
              <p:cNvPr id="493" name="Freihand 492">
                <a:extLst>
                  <a:ext uri="{FF2B5EF4-FFF2-40B4-BE49-F238E27FC236}">
                    <a16:creationId xmlns:a16="http://schemas.microsoft.com/office/drawing/2014/main" id="{EE99DA25-A13C-454D-A51B-694A483D698E}"/>
                  </a:ext>
                </a:extLst>
              </p:cNvPr>
              <p:cNvPicPr/>
              <p:nvPr/>
            </p:nvPicPr>
            <p:blipFill>
              <a:blip r:embed="rId909"/>
              <a:stretch>
                <a:fillRect/>
              </a:stretch>
            </p:blipFill>
            <p:spPr>
              <a:xfrm>
                <a:off x="7896360" y="3408907"/>
                <a:ext cx="12852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910">
            <p14:nvContentPartPr>
              <p14:cNvPr id="494" name="Freihand 493">
                <a:extLst>
                  <a:ext uri="{FF2B5EF4-FFF2-40B4-BE49-F238E27FC236}">
                    <a16:creationId xmlns:a16="http://schemas.microsoft.com/office/drawing/2014/main" id="{1AE4E262-E422-4606-8042-DFED1D0D382F}"/>
                  </a:ext>
                </a:extLst>
              </p14:cNvPr>
              <p14:cNvContentPartPr/>
              <p14:nvPr/>
            </p14:nvContentPartPr>
            <p14:xfrm>
              <a:off x="8031000" y="3324307"/>
              <a:ext cx="360" cy="360"/>
            </p14:xfrm>
          </p:contentPart>
        </mc:Choice>
        <mc:Fallback>
          <p:pic>
            <p:nvPicPr>
              <p:cNvPr id="494" name="Freihand 493">
                <a:extLst>
                  <a:ext uri="{FF2B5EF4-FFF2-40B4-BE49-F238E27FC236}">
                    <a16:creationId xmlns:a16="http://schemas.microsoft.com/office/drawing/2014/main" id="{1AE4E262-E422-4606-8042-DFED1D0D382F}"/>
                  </a:ext>
                </a:extLst>
              </p:cNvPr>
              <p:cNvPicPr/>
              <p:nvPr/>
            </p:nvPicPr>
            <p:blipFill>
              <a:blip r:embed="rId3"/>
              <a:stretch>
                <a:fillRect/>
              </a:stretch>
            </p:blipFill>
            <p:spPr>
              <a:xfrm>
                <a:off x="8026680" y="3319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11">
            <p14:nvContentPartPr>
              <p14:cNvPr id="495" name="Freihand 494">
                <a:extLst>
                  <a:ext uri="{FF2B5EF4-FFF2-40B4-BE49-F238E27FC236}">
                    <a16:creationId xmlns:a16="http://schemas.microsoft.com/office/drawing/2014/main" id="{9ABE3625-23CC-4FE6-A7B9-EE76070EECE2}"/>
                  </a:ext>
                </a:extLst>
              </p14:cNvPr>
              <p14:cNvContentPartPr/>
              <p14:nvPr/>
            </p14:nvContentPartPr>
            <p14:xfrm>
              <a:off x="8169960" y="3396307"/>
              <a:ext cx="257400" cy="95400"/>
            </p14:xfrm>
          </p:contentPart>
        </mc:Choice>
        <mc:Fallback>
          <p:pic>
            <p:nvPicPr>
              <p:cNvPr id="495" name="Freihand 494">
                <a:extLst>
                  <a:ext uri="{FF2B5EF4-FFF2-40B4-BE49-F238E27FC236}">
                    <a16:creationId xmlns:a16="http://schemas.microsoft.com/office/drawing/2014/main" id="{9ABE3625-23CC-4FE6-A7B9-EE76070EECE2}"/>
                  </a:ext>
                </a:extLst>
              </p:cNvPr>
              <p:cNvPicPr/>
              <p:nvPr/>
            </p:nvPicPr>
            <p:blipFill>
              <a:blip r:embed="rId912"/>
              <a:stretch>
                <a:fillRect/>
              </a:stretch>
            </p:blipFill>
            <p:spPr>
              <a:xfrm>
                <a:off x="8165640" y="3391987"/>
                <a:ext cx="26604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913">
            <p14:nvContentPartPr>
              <p14:cNvPr id="496" name="Freihand 495">
                <a:extLst>
                  <a:ext uri="{FF2B5EF4-FFF2-40B4-BE49-F238E27FC236}">
                    <a16:creationId xmlns:a16="http://schemas.microsoft.com/office/drawing/2014/main" id="{7B0F026C-C8E5-465F-94D0-54FF7A4AFA9A}"/>
                  </a:ext>
                </a:extLst>
              </p14:cNvPr>
              <p14:cNvContentPartPr/>
              <p14:nvPr/>
            </p14:nvContentPartPr>
            <p14:xfrm>
              <a:off x="8380200" y="3337987"/>
              <a:ext cx="25560" cy="12600"/>
            </p14:xfrm>
          </p:contentPart>
        </mc:Choice>
        <mc:Fallback>
          <p:pic>
            <p:nvPicPr>
              <p:cNvPr id="496" name="Freihand 495">
                <a:extLst>
                  <a:ext uri="{FF2B5EF4-FFF2-40B4-BE49-F238E27FC236}">
                    <a16:creationId xmlns:a16="http://schemas.microsoft.com/office/drawing/2014/main" id="{7B0F026C-C8E5-465F-94D0-54FF7A4AFA9A}"/>
                  </a:ext>
                </a:extLst>
              </p:cNvPr>
              <p:cNvPicPr/>
              <p:nvPr/>
            </p:nvPicPr>
            <p:blipFill>
              <a:blip r:embed="rId914"/>
              <a:stretch>
                <a:fillRect/>
              </a:stretch>
            </p:blipFill>
            <p:spPr>
              <a:xfrm>
                <a:off x="8375880" y="3333667"/>
                <a:ext cx="342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915">
            <p14:nvContentPartPr>
              <p14:cNvPr id="497" name="Freihand 496">
                <a:extLst>
                  <a:ext uri="{FF2B5EF4-FFF2-40B4-BE49-F238E27FC236}">
                    <a16:creationId xmlns:a16="http://schemas.microsoft.com/office/drawing/2014/main" id="{7176C5AB-EECD-412F-A97A-955AEEC23307}"/>
                  </a:ext>
                </a:extLst>
              </p14:cNvPr>
              <p14:cNvContentPartPr/>
              <p14:nvPr/>
            </p14:nvContentPartPr>
            <p14:xfrm>
              <a:off x="8470920" y="3391267"/>
              <a:ext cx="306720" cy="78120"/>
            </p14:xfrm>
          </p:contentPart>
        </mc:Choice>
        <mc:Fallback>
          <p:pic>
            <p:nvPicPr>
              <p:cNvPr id="497" name="Freihand 496">
                <a:extLst>
                  <a:ext uri="{FF2B5EF4-FFF2-40B4-BE49-F238E27FC236}">
                    <a16:creationId xmlns:a16="http://schemas.microsoft.com/office/drawing/2014/main" id="{7176C5AB-EECD-412F-A97A-955AEEC23307}"/>
                  </a:ext>
                </a:extLst>
              </p:cNvPr>
              <p:cNvPicPr/>
              <p:nvPr/>
            </p:nvPicPr>
            <p:blipFill>
              <a:blip r:embed="rId916"/>
              <a:stretch>
                <a:fillRect/>
              </a:stretch>
            </p:blipFill>
            <p:spPr>
              <a:xfrm>
                <a:off x="8466600" y="3386947"/>
                <a:ext cx="31536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917">
            <p14:nvContentPartPr>
              <p14:cNvPr id="498" name="Freihand 497">
                <a:extLst>
                  <a:ext uri="{FF2B5EF4-FFF2-40B4-BE49-F238E27FC236}">
                    <a16:creationId xmlns:a16="http://schemas.microsoft.com/office/drawing/2014/main" id="{0CEDC7DB-E2CD-4803-BEC0-0CA510DCF0D5}"/>
                  </a:ext>
                </a:extLst>
              </p14:cNvPr>
              <p14:cNvContentPartPr/>
              <p14:nvPr/>
            </p14:nvContentPartPr>
            <p14:xfrm>
              <a:off x="8979240" y="3316387"/>
              <a:ext cx="152280" cy="165240"/>
            </p14:xfrm>
          </p:contentPart>
        </mc:Choice>
        <mc:Fallback>
          <p:pic>
            <p:nvPicPr>
              <p:cNvPr id="498" name="Freihand 497">
                <a:extLst>
                  <a:ext uri="{FF2B5EF4-FFF2-40B4-BE49-F238E27FC236}">
                    <a16:creationId xmlns:a16="http://schemas.microsoft.com/office/drawing/2014/main" id="{0CEDC7DB-E2CD-4803-BEC0-0CA510DCF0D5}"/>
                  </a:ext>
                </a:extLst>
              </p:cNvPr>
              <p:cNvPicPr/>
              <p:nvPr/>
            </p:nvPicPr>
            <p:blipFill>
              <a:blip r:embed="rId918"/>
              <a:stretch>
                <a:fillRect/>
              </a:stretch>
            </p:blipFill>
            <p:spPr>
              <a:xfrm>
                <a:off x="8974920" y="3312067"/>
                <a:ext cx="16092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919">
            <p14:nvContentPartPr>
              <p14:cNvPr id="499" name="Freihand 498">
                <a:extLst>
                  <a:ext uri="{FF2B5EF4-FFF2-40B4-BE49-F238E27FC236}">
                    <a16:creationId xmlns:a16="http://schemas.microsoft.com/office/drawing/2014/main" id="{E76E0829-26C0-434C-BFFB-F3AC80728EA6}"/>
                  </a:ext>
                </a:extLst>
              </p14:cNvPr>
              <p14:cNvContentPartPr/>
              <p14:nvPr/>
            </p14:nvContentPartPr>
            <p14:xfrm>
              <a:off x="9053400" y="3386227"/>
              <a:ext cx="105480" cy="16560"/>
            </p14:xfrm>
          </p:contentPart>
        </mc:Choice>
        <mc:Fallback>
          <p:pic>
            <p:nvPicPr>
              <p:cNvPr id="499" name="Freihand 498">
                <a:extLst>
                  <a:ext uri="{FF2B5EF4-FFF2-40B4-BE49-F238E27FC236}">
                    <a16:creationId xmlns:a16="http://schemas.microsoft.com/office/drawing/2014/main" id="{E76E0829-26C0-434C-BFFB-F3AC80728EA6}"/>
                  </a:ext>
                </a:extLst>
              </p:cNvPr>
              <p:cNvPicPr/>
              <p:nvPr/>
            </p:nvPicPr>
            <p:blipFill>
              <a:blip r:embed="rId920"/>
              <a:stretch>
                <a:fillRect/>
              </a:stretch>
            </p:blipFill>
            <p:spPr>
              <a:xfrm>
                <a:off x="9049080" y="3381907"/>
                <a:ext cx="11412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921">
            <p14:nvContentPartPr>
              <p14:cNvPr id="500" name="Freihand 499">
                <a:extLst>
                  <a:ext uri="{FF2B5EF4-FFF2-40B4-BE49-F238E27FC236}">
                    <a16:creationId xmlns:a16="http://schemas.microsoft.com/office/drawing/2014/main" id="{7559F854-EDEA-4589-B469-40E039B62CC4}"/>
                  </a:ext>
                </a:extLst>
              </p14:cNvPr>
              <p14:cNvContentPartPr/>
              <p14:nvPr/>
            </p14:nvContentPartPr>
            <p14:xfrm>
              <a:off x="9166440" y="3364987"/>
              <a:ext cx="115920" cy="83520"/>
            </p14:xfrm>
          </p:contentPart>
        </mc:Choice>
        <mc:Fallback>
          <p:pic>
            <p:nvPicPr>
              <p:cNvPr id="500" name="Freihand 499">
                <a:extLst>
                  <a:ext uri="{FF2B5EF4-FFF2-40B4-BE49-F238E27FC236}">
                    <a16:creationId xmlns:a16="http://schemas.microsoft.com/office/drawing/2014/main" id="{7559F854-EDEA-4589-B469-40E039B62CC4}"/>
                  </a:ext>
                </a:extLst>
              </p:cNvPr>
              <p:cNvPicPr/>
              <p:nvPr/>
            </p:nvPicPr>
            <p:blipFill>
              <a:blip r:embed="rId922"/>
              <a:stretch>
                <a:fillRect/>
              </a:stretch>
            </p:blipFill>
            <p:spPr>
              <a:xfrm>
                <a:off x="9162120" y="3360667"/>
                <a:ext cx="12456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923">
            <p14:nvContentPartPr>
              <p14:cNvPr id="501" name="Freihand 500">
                <a:extLst>
                  <a:ext uri="{FF2B5EF4-FFF2-40B4-BE49-F238E27FC236}">
                    <a16:creationId xmlns:a16="http://schemas.microsoft.com/office/drawing/2014/main" id="{F0257C81-7D76-4D82-A9AD-53B7538BC094}"/>
                  </a:ext>
                </a:extLst>
              </p14:cNvPr>
              <p14:cNvContentPartPr/>
              <p14:nvPr/>
            </p14:nvContentPartPr>
            <p14:xfrm>
              <a:off x="9317640" y="3359587"/>
              <a:ext cx="63360" cy="74160"/>
            </p14:xfrm>
          </p:contentPart>
        </mc:Choice>
        <mc:Fallback>
          <p:pic>
            <p:nvPicPr>
              <p:cNvPr id="501" name="Freihand 500">
                <a:extLst>
                  <a:ext uri="{FF2B5EF4-FFF2-40B4-BE49-F238E27FC236}">
                    <a16:creationId xmlns:a16="http://schemas.microsoft.com/office/drawing/2014/main" id="{F0257C81-7D76-4D82-A9AD-53B7538BC094}"/>
                  </a:ext>
                </a:extLst>
              </p:cNvPr>
              <p:cNvPicPr/>
              <p:nvPr/>
            </p:nvPicPr>
            <p:blipFill>
              <a:blip r:embed="rId924"/>
              <a:stretch>
                <a:fillRect/>
              </a:stretch>
            </p:blipFill>
            <p:spPr>
              <a:xfrm>
                <a:off x="9313320" y="3355267"/>
                <a:ext cx="7200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925">
            <p14:nvContentPartPr>
              <p14:cNvPr id="502" name="Freihand 501">
                <a:extLst>
                  <a:ext uri="{FF2B5EF4-FFF2-40B4-BE49-F238E27FC236}">
                    <a16:creationId xmlns:a16="http://schemas.microsoft.com/office/drawing/2014/main" id="{A09F987A-7E37-4CAF-B1C3-C757E8352B2E}"/>
                  </a:ext>
                </a:extLst>
              </p14:cNvPr>
              <p14:cNvContentPartPr/>
              <p14:nvPr/>
            </p14:nvContentPartPr>
            <p14:xfrm>
              <a:off x="9393600" y="3276427"/>
              <a:ext cx="50400" cy="134640"/>
            </p14:xfrm>
          </p:contentPart>
        </mc:Choice>
        <mc:Fallback>
          <p:pic>
            <p:nvPicPr>
              <p:cNvPr id="502" name="Freihand 501">
                <a:extLst>
                  <a:ext uri="{FF2B5EF4-FFF2-40B4-BE49-F238E27FC236}">
                    <a16:creationId xmlns:a16="http://schemas.microsoft.com/office/drawing/2014/main" id="{A09F987A-7E37-4CAF-B1C3-C757E8352B2E}"/>
                  </a:ext>
                </a:extLst>
              </p:cNvPr>
              <p:cNvPicPr/>
              <p:nvPr/>
            </p:nvPicPr>
            <p:blipFill>
              <a:blip r:embed="rId926"/>
              <a:stretch>
                <a:fillRect/>
              </a:stretch>
            </p:blipFill>
            <p:spPr>
              <a:xfrm>
                <a:off x="9389280" y="3272107"/>
                <a:ext cx="5904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927">
            <p14:nvContentPartPr>
              <p14:cNvPr id="503" name="Freihand 502">
                <a:extLst>
                  <a:ext uri="{FF2B5EF4-FFF2-40B4-BE49-F238E27FC236}">
                    <a16:creationId xmlns:a16="http://schemas.microsoft.com/office/drawing/2014/main" id="{C0E6F563-ABCA-49A3-A543-FAB81CDB399A}"/>
                  </a:ext>
                </a:extLst>
              </p14:cNvPr>
              <p14:cNvContentPartPr/>
              <p14:nvPr/>
            </p14:nvContentPartPr>
            <p14:xfrm>
              <a:off x="9475680" y="3342307"/>
              <a:ext cx="203760" cy="61920"/>
            </p14:xfrm>
          </p:contentPart>
        </mc:Choice>
        <mc:Fallback>
          <p:pic>
            <p:nvPicPr>
              <p:cNvPr id="503" name="Freihand 502">
                <a:extLst>
                  <a:ext uri="{FF2B5EF4-FFF2-40B4-BE49-F238E27FC236}">
                    <a16:creationId xmlns:a16="http://schemas.microsoft.com/office/drawing/2014/main" id="{C0E6F563-ABCA-49A3-A543-FAB81CDB399A}"/>
                  </a:ext>
                </a:extLst>
              </p:cNvPr>
              <p:cNvPicPr/>
              <p:nvPr/>
            </p:nvPicPr>
            <p:blipFill>
              <a:blip r:embed="rId928"/>
              <a:stretch>
                <a:fillRect/>
              </a:stretch>
            </p:blipFill>
            <p:spPr>
              <a:xfrm>
                <a:off x="9471360" y="3337987"/>
                <a:ext cx="21240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929">
            <p14:nvContentPartPr>
              <p14:cNvPr id="504" name="Freihand 503">
                <a:extLst>
                  <a:ext uri="{FF2B5EF4-FFF2-40B4-BE49-F238E27FC236}">
                    <a16:creationId xmlns:a16="http://schemas.microsoft.com/office/drawing/2014/main" id="{D111C0FC-67F6-4BE4-8DA6-BD49CE92BD83}"/>
                  </a:ext>
                </a:extLst>
              </p14:cNvPr>
              <p14:cNvContentPartPr/>
              <p14:nvPr/>
            </p14:nvContentPartPr>
            <p14:xfrm>
              <a:off x="9698160" y="3330787"/>
              <a:ext cx="69480" cy="63360"/>
            </p14:xfrm>
          </p:contentPart>
        </mc:Choice>
        <mc:Fallback>
          <p:pic>
            <p:nvPicPr>
              <p:cNvPr id="504" name="Freihand 503">
                <a:extLst>
                  <a:ext uri="{FF2B5EF4-FFF2-40B4-BE49-F238E27FC236}">
                    <a16:creationId xmlns:a16="http://schemas.microsoft.com/office/drawing/2014/main" id="{D111C0FC-67F6-4BE4-8DA6-BD49CE92BD83}"/>
                  </a:ext>
                </a:extLst>
              </p:cNvPr>
              <p:cNvPicPr/>
              <p:nvPr/>
            </p:nvPicPr>
            <p:blipFill>
              <a:blip r:embed="rId930"/>
              <a:stretch>
                <a:fillRect/>
              </a:stretch>
            </p:blipFill>
            <p:spPr>
              <a:xfrm>
                <a:off x="9693840" y="3326467"/>
                <a:ext cx="781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931">
            <p14:nvContentPartPr>
              <p14:cNvPr id="505" name="Freihand 504">
                <a:extLst>
                  <a:ext uri="{FF2B5EF4-FFF2-40B4-BE49-F238E27FC236}">
                    <a16:creationId xmlns:a16="http://schemas.microsoft.com/office/drawing/2014/main" id="{0CE8BCF6-7994-4F87-B261-A2DA44710BB8}"/>
                  </a:ext>
                </a:extLst>
              </p14:cNvPr>
              <p14:cNvContentPartPr/>
              <p14:nvPr/>
            </p14:nvContentPartPr>
            <p14:xfrm>
              <a:off x="9807600" y="3227107"/>
              <a:ext cx="123480" cy="155520"/>
            </p14:xfrm>
          </p:contentPart>
        </mc:Choice>
        <mc:Fallback>
          <p:pic>
            <p:nvPicPr>
              <p:cNvPr id="505" name="Freihand 504">
                <a:extLst>
                  <a:ext uri="{FF2B5EF4-FFF2-40B4-BE49-F238E27FC236}">
                    <a16:creationId xmlns:a16="http://schemas.microsoft.com/office/drawing/2014/main" id="{0CE8BCF6-7994-4F87-B261-A2DA44710BB8}"/>
                  </a:ext>
                </a:extLst>
              </p:cNvPr>
              <p:cNvPicPr/>
              <p:nvPr/>
            </p:nvPicPr>
            <p:blipFill>
              <a:blip r:embed="rId932"/>
              <a:stretch>
                <a:fillRect/>
              </a:stretch>
            </p:blipFill>
            <p:spPr>
              <a:xfrm>
                <a:off x="9803280" y="3222787"/>
                <a:ext cx="13212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933">
            <p14:nvContentPartPr>
              <p14:cNvPr id="506" name="Freihand 505">
                <a:extLst>
                  <a:ext uri="{FF2B5EF4-FFF2-40B4-BE49-F238E27FC236}">
                    <a16:creationId xmlns:a16="http://schemas.microsoft.com/office/drawing/2014/main" id="{2D862E37-6ADF-4E0E-8B0F-1097A289BC5A}"/>
                  </a:ext>
                </a:extLst>
              </p14:cNvPr>
              <p14:cNvContentPartPr/>
              <p14:nvPr/>
            </p14:nvContentPartPr>
            <p14:xfrm>
              <a:off x="9985080" y="3309547"/>
              <a:ext cx="230400" cy="104040"/>
            </p14:xfrm>
          </p:contentPart>
        </mc:Choice>
        <mc:Fallback>
          <p:pic>
            <p:nvPicPr>
              <p:cNvPr id="506" name="Freihand 505">
                <a:extLst>
                  <a:ext uri="{FF2B5EF4-FFF2-40B4-BE49-F238E27FC236}">
                    <a16:creationId xmlns:a16="http://schemas.microsoft.com/office/drawing/2014/main" id="{2D862E37-6ADF-4E0E-8B0F-1097A289BC5A}"/>
                  </a:ext>
                </a:extLst>
              </p:cNvPr>
              <p:cNvPicPr/>
              <p:nvPr/>
            </p:nvPicPr>
            <p:blipFill>
              <a:blip r:embed="rId934"/>
              <a:stretch>
                <a:fillRect/>
              </a:stretch>
            </p:blipFill>
            <p:spPr>
              <a:xfrm>
                <a:off x="9980760" y="3305227"/>
                <a:ext cx="2390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935">
            <p14:nvContentPartPr>
              <p14:cNvPr id="507" name="Freihand 506">
                <a:extLst>
                  <a:ext uri="{FF2B5EF4-FFF2-40B4-BE49-F238E27FC236}">
                    <a16:creationId xmlns:a16="http://schemas.microsoft.com/office/drawing/2014/main" id="{A3F251A2-A86A-4498-9C57-5BF419C7A121}"/>
                  </a:ext>
                </a:extLst>
              </p14:cNvPr>
              <p14:cNvContentPartPr/>
              <p14:nvPr/>
            </p14:nvContentPartPr>
            <p14:xfrm>
              <a:off x="10214040" y="3218467"/>
              <a:ext cx="106560" cy="150120"/>
            </p14:xfrm>
          </p:contentPart>
        </mc:Choice>
        <mc:Fallback>
          <p:pic>
            <p:nvPicPr>
              <p:cNvPr id="507" name="Freihand 506">
                <a:extLst>
                  <a:ext uri="{FF2B5EF4-FFF2-40B4-BE49-F238E27FC236}">
                    <a16:creationId xmlns:a16="http://schemas.microsoft.com/office/drawing/2014/main" id="{A3F251A2-A86A-4498-9C57-5BF419C7A121}"/>
                  </a:ext>
                </a:extLst>
              </p:cNvPr>
              <p:cNvPicPr/>
              <p:nvPr/>
            </p:nvPicPr>
            <p:blipFill>
              <a:blip r:embed="rId936"/>
              <a:stretch>
                <a:fillRect/>
              </a:stretch>
            </p:blipFill>
            <p:spPr>
              <a:xfrm>
                <a:off x="10209720" y="3214147"/>
                <a:ext cx="11520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937">
            <p14:nvContentPartPr>
              <p14:cNvPr id="508" name="Freihand 507">
                <a:extLst>
                  <a:ext uri="{FF2B5EF4-FFF2-40B4-BE49-F238E27FC236}">
                    <a16:creationId xmlns:a16="http://schemas.microsoft.com/office/drawing/2014/main" id="{597DB312-EE83-433B-B135-5EE66C4B8899}"/>
                  </a:ext>
                </a:extLst>
              </p14:cNvPr>
              <p14:cNvContentPartPr/>
              <p14:nvPr/>
            </p14:nvContentPartPr>
            <p14:xfrm>
              <a:off x="10335720" y="3195067"/>
              <a:ext cx="462960" cy="150840"/>
            </p14:xfrm>
          </p:contentPart>
        </mc:Choice>
        <mc:Fallback>
          <p:pic>
            <p:nvPicPr>
              <p:cNvPr id="508" name="Freihand 507">
                <a:extLst>
                  <a:ext uri="{FF2B5EF4-FFF2-40B4-BE49-F238E27FC236}">
                    <a16:creationId xmlns:a16="http://schemas.microsoft.com/office/drawing/2014/main" id="{597DB312-EE83-433B-B135-5EE66C4B8899}"/>
                  </a:ext>
                </a:extLst>
              </p:cNvPr>
              <p:cNvPicPr/>
              <p:nvPr/>
            </p:nvPicPr>
            <p:blipFill>
              <a:blip r:embed="rId938"/>
              <a:stretch>
                <a:fillRect/>
              </a:stretch>
            </p:blipFill>
            <p:spPr>
              <a:xfrm>
                <a:off x="10331400" y="3190747"/>
                <a:ext cx="4716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939">
            <p14:nvContentPartPr>
              <p14:cNvPr id="509" name="Freihand 508">
                <a:extLst>
                  <a:ext uri="{FF2B5EF4-FFF2-40B4-BE49-F238E27FC236}">
                    <a16:creationId xmlns:a16="http://schemas.microsoft.com/office/drawing/2014/main" id="{B34562A6-0824-4992-ACB7-DDF9B73DB350}"/>
                  </a:ext>
                </a:extLst>
              </p14:cNvPr>
              <p14:cNvContentPartPr/>
              <p14:nvPr/>
            </p14:nvContentPartPr>
            <p14:xfrm>
              <a:off x="10800840" y="3186427"/>
              <a:ext cx="38160" cy="33120"/>
            </p14:xfrm>
          </p:contentPart>
        </mc:Choice>
        <mc:Fallback>
          <p:pic>
            <p:nvPicPr>
              <p:cNvPr id="509" name="Freihand 508">
                <a:extLst>
                  <a:ext uri="{FF2B5EF4-FFF2-40B4-BE49-F238E27FC236}">
                    <a16:creationId xmlns:a16="http://schemas.microsoft.com/office/drawing/2014/main" id="{B34562A6-0824-4992-ACB7-DDF9B73DB350}"/>
                  </a:ext>
                </a:extLst>
              </p:cNvPr>
              <p:cNvPicPr/>
              <p:nvPr/>
            </p:nvPicPr>
            <p:blipFill>
              <a:blip r:embed="rId940"/>
              <a:stretch>
                <a:fillRect/>
              </a:stretch>
            </p:blipFill>
            <p:spPr>
              <a:xfrm>
                <a:off x="10796520" y="3182107"/>
                <a:ext cx="4680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941">
            <p14:nvContentPartPr>
              <p14:cNvPr id="510" name="Freihand 509">
                <a:extLst>
                  <a:ext uri="{FF2B5EF4-FFF2-40B4-BE49-F238E27FC236}">
                    <a16:creationId xmlns:a16="http://schemas.microsoft.com/office/drawing/2014/main" id="{D8F3DF3A-95C5-43A3-953A-6AEE8BEDF117}"/>
                  </a:ext>
                </a:extLst>
              </p14:cNvPr>
              <p14:cNvContentPartPr/>
              <p14:nvPr/>
            </p14:nvContentPartPr>
            <p14:xfrm>
              <a:off x="10845840" y="3238627"/>
              <a:ext cx="65520" cy="79200"/>
            </p14:xfrm>
          </p:contentPart>
        </mc:Choice>
        <mc:Fallback>
          <p:pic>
            <p:nvPicPr>
              <p:cNvPr id="510" name="Freihand 509">
                <a:extLst>
                  <a:ext uri="{FF2B5EF4-FFF2-40B4-BE49-F238E27FC236}">
                    <a16:creationId xmlns:a16="http://schemas.microsoft.com/office/drawing/2014/main" id="{D8F3DF3A-95C5-43A3-953A-6AEE8BEDF117}"/>
                  </a:ext>
                </a:extLst>
              </p:cNvPr>
              <p:cNvPicPr/>
              <p:nvPr/>
            </p:nvPicPr>
            <p:blipFill>
              <a:blip r:embed="rId942"/>
              <a:stretch>
                <a:fillRect/>
              </a:stretch>
            </p:blipFill>
            <p:spPr>
              <a:xfrm>
                <a:off x="10841520" y="3234307"/>
                <a:ext cx="7416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943">
            <p14:nvContentPartPr>
              <p14:cNvPr id="511" name="Freihand 510">
                <a:extLst>
                  <a:ext uri="{FF2B5EF4-FFF2-40B4-BE49-F238E27FC236}">
                    <a16:creationId xmlns:a16="http://schemas.microsoft.com/office/drawing/2014/main" id="{B920D452-DFB0-4685-9C4C-37B1AD5E0E50}"/>
                  </a:ext>
                </a:extLst>
              </p14:cNvPr>
              <p14:cNvContentPartPr/>
              <p14:nvPr/>
            </p14:nvContentPartPr>
            <p14:xfrm>
              <a:off x="11001360" y="3206227"/>
              <a:ext cx="205920" cy="97560"/>
            </p14:xfrm>
          </p:contentPart>
        </mc:Choice>
        <mc:Fallback>
          <p:pic>
            <p:nvPicPr>
              <p:cNvPr id="511" name="Freihand 510">
                <a:extLst>
                  <a:ext uri="{FF2B5EF4-FFF2-40B4-BE49-F238E27FC236}">
                    <a16:creationId xmlns:a16="http://schemas.microsoft.com/office/drawing/2014/main" id="{B920D452-DFB0-4685-9C4C-37B1AD5E0E50}"/>
                  </a:ext>
                </a:extLst>
              </p:cNvPr>
              <p:cNvPicPr/>
              <p:nvPr/>
            </p:nvPicPr>
            <p:blipFill>
              <a:blip r:embed="rId944"/>
              <a:stretch>
                <a:fillRect/>
              </a:stretch>
            </p:blipFill>
            <p:spPr>
              <a:xfrm>
                <a:off x="10997040" y="3201907"/>
                <a:ext cx="21456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945">
            <p14:nvContentPartPr>
              <p14:cNvPr id="512" name="Freihand 511">
                <a:extLst>
                  <a:ext uri="{FF2B5EF4-FFF2-40B4-BE49-F238E27FC236}">
                    <a16:creationId xmlns:a16="http://schemas.microsoft.com/office/drawing/2014/main" id="{355C70F8-59EF-44A1-A3F4-90B84EB3D440}"/>
                  </a:ext>
                </a:extLst>
              </p14:cNvPr>
              <p14:cNvContentPartPr/>
              <p14:nvPr/>
            </p14:nvContentPartPr>
            <p14:xfrm>
              <a:off x="11251560" y="3203707"/>
              <a:ext cx="194400" cy="72000"/>
            </p14:xfrm>
          </p:contentPart>
        </mc:Choice>
        <mc:Fallback>
          <p:pic>
            <p:nvPicPr>
              <p:cNvPr id="512" name="Freihand 511">
                <a:extLst>
                  <a:ext uri="{FF2B5EF4-FFF2-40B4-BE49-F238E27FC236}">
                    <a16:creationId xmlns:a16="http://schemas.microsoft.com/office/drawing/2014/main" id="{355C70F8-59EF-44A1-A3F4-90B84EB3D440}"/>
                  </a:ext>
                </a:extLst>
              </p:cNvPr>
              <p:cNvPicPr/>
              <p:nvPr/>
            </p:nvPicPr>
            <p:blipFill>
              <a:blip r:embed="rId946"/>
              <a:stretch>
                <a:fillRect/>
              </a:stretch>
            </p:blipFill>
            <p:spPr>
              <a:xfrm>
                <a:off x="11247240" y="3199387"/>
                <a:ext cx="2030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947">
            <p14:nvContentPartPr>
              <p14:cNvPr id="514" name="Freihand 513">
                <a:extLst>
                  <a:ext uri="{FF2B5EF4-FFF2-40B4-BE49-F238E27FC236}">
                    <a16:creationId xmlns:a16="http://schemas.microsoft.com/office/drawing/2014/main" id="{63D19BBF-0F90-467E-8EE9-69BD27D8FD87}"/>
                  </a:ext>
                </a:extLst>
              </p14:cNvPr>
              <p14:cNvContentPartPr/>
              <p14:nvPr/>
            </p14:nvContentPartPr>
            <p14:xfrm>
              <a:off x="5777040" y="3714187"/>
              <a:ext cx="132120" cy="114120"/>
            </p14:xfrm>
          </p:contentPart>
        </mc:Choice>
        <mc:Fallback>
          <p:pic>
            <p:nvPicPr>
              <p:cNvPr id="514" name="Freihand 513">
                <a:extLst>
                  <a:ext uri="{FF2B5EF4-FFF2-40B4-BE49-F238E27FC236}">
                    <a16:creationId xmlns:a16="http://schemas.microsoft.com/office/drawing/2014/main" id="{63D19BBF-0F90-467E-8EE9-69BD27D8FD87}"/>
                  </a:ext>
                </a:extLst>
              </p:cNvPr>
              <p:cNvPicPr/>
              <p:nvPr/>
            </p:nvPicPr>
            <p:blipFill>
              <a:blip r:embed="rId948"/>
              <a:stretch>
                <a:fillRect/>
              </a:stretch>
            </p:blipFill>
            <p:spPr>
              <a:xfrm>
                <a:off x="5772720" y="3709867"/>
                <a:ext cx="14076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949">
            <p14:nvContentPartPr>
              <p14:cNvPr id="515" name="Freihand 514">
                <a:extLst>
                  <a:ext uri="{FF2B5EF4-FFF2-40B4-BE49-F238E27FC236}">
                    <a16:creationId xmlns:a16="http://schemas.microsoft.com/office/drawing/2014/main" id="{5EFF391B-44B3-49C7-99F5-EF1826840D01}"/>
                  </a:ext>
                </a:extLst>
              </p14:cNvPr>
              <p14:cNvContentPartPr/>
              <p14:nvPr/>
            </p14:nvContentPartPr>
            <p14:xfrm>
              <a:off x="5784240" y="3757387"/>
              <a:ext cx="220680" cy="57960"/>
            </p14:xfrm>
          </p:contentPart>
        </mc:Choice>
        <mc:Fallback>
          <p:pic>
            <p:nvPicPr>
              <p:cNvPr id="515" name="Freihand 514">
                <a:extLst>
                  <a:ext uri="{FF2B5EF4-FFF2-40B4-BE49-F238E27FC236}">
                    <a16:creationId xmlns:a16="http://schemas.microsoft.com/office/drawing/2014/main" id="{5EFF391B-44B3-49C7-99F5-EF1826840D01}"/>
                  </a:ext>
                </a:extLst>
              </p:cNvPr>
              <p:cNvPicPr/>
              <p:nvPr/>
            </p:nvPicPr>
            <p:blipFill>
              <a:blip r:embed="rId950"/>
              <a:stretch>
                <a:fillRect/>
              </a:stretch>
            </p:blipFill>
            <p:spPr>
              <a:xfrm>
                <a:off x="5779920" y="3753067"/>
                <a:ext cx="22932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951">
            <p14:nvContentPartPr>
              <p14:cNvPr id="516" name="Freihand 515">
                <a:extLst>
                  <a:ext uri="{FF2B5EF4-FFF2-40B4-BE49-F238E27FC236}">
                    <a16:creationId xmlns:a16="http://schemas.microsoft.com/office/drawing/2014/main" id="{F19F64B0-CA49-457D-9600-0FBF05FF4B85}"/>
                  </a:ext>
                </a:extLst>
              </p14:cNvPr>
              <p14:cNvContentPartPr/>
              <p14:nvPr/>
            </p14:nvContentPartPr>
            <p14:xfrm>
              <a:off x="6123000" y="3698707"/>
              <a:ext cx="20160" cy="109080"/>
            </p14:xfrm>
          </p:contentPart>
        </mc:Choice>
        <mc:Fallback>
          <p:pic>
            <p:nvPicPr>
              <p:cNvPr id="516" name="Freihand 515">
                <a:extLst>
                  <a:ext uri="{FF2B5EF4-FFF2-40B4-BE49-F238E27FC236}">
                    <a16:creationId xmlns:a16="http://schemas.microsoft.com/office/drawing/2014/main" id="{F19F64B0-CA49-457D-9600-0FBF05FF4B85}"/>
                  </a:ext>
                </a:extLst>
              </p:cNvPr>
              <p:cNvPicPr/>
              <p:nvPr/>
            </p:nvPicPr>
            <p:blipFill>
              <a:blip r:embed="rId952"/>
              <a:stretch>
                <a:fillRect/>
              </a:stretch>
            </p:blipFill>
            <p:spPr>
              <a:xfrm>
                <a:off x="6118680" y="3694387"/>
                <a:ext cx="2880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953">
            <p14:nvContentPartPr>
              <p14:cNvPr id="517" name="Freihand 516">
                <a:extLst>
                  <a:ext uri="{FF2B5EF4-FFF2-40B4-BE49-F238E27FC236}">
                    <a16:creationId xmlns:a16="http://schemas.microsoft.com/office/drawing/2014/main" id="{6F3EC468-CEA2-420B-931B-FD877AD3A63B}"/>
                  </a:ext>
                </a:extLst>
              </p14:cNvPr>
              <p14:cNvContentPartPr/>
              <p14:nvPr/>
            </p14:nvContentPartPr>
            <p14:xfrm>
              <a:off x="6044160" y="3673507"/>
              <a:ext cx="143640" cy="161640"/>
            </p14:xfrm>
          </p:contentPart>
        </mc:Choice>
        <mc:Fallback>
          <p:pic>
            <p:nvPicPr>
              <p:cNvPr id="517" name="Freihand 516">
                <a:extLst>
                  <a:ext uri="{FF2B5EF4-FFF2-40B4-BE49-F238E27FC236}">
                    <a16:creationId xmlns:a16="http://schemas.microsoft.com/office/drawing/2014/main" id="{6F3EC468-CEA2-420B-931B-FD877AD3A63B}"/>
                  </a:ext>
                </a:extLst>
              </p:cNvPr>
              <p:cNvPicPr/>
              <p:nvPr/>
            </p:nvPicPr>
            <p:blipFill>
              <a:blip r:embed="rId954"/>
              <a:stretch>
                <a:fillRect/>
              </a:stretch>
            </p:blipFill>
            <p:spPr>
              <a:xfrm>
                <a:off x="6039840" y="3669187"/>
                <a:ext cx="1522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955">
            <p14:nvContentPartPr>
              <p14:cNvPr id="518" name="Freihand 517">
                <a:extLst>
                  <a:ext uri="{FF2B5EF4-FFF2-40B4-BE49-F238E27FC236}">
                    <a16:creationId xmlns:a16="http://schemas.microsoft.com/office/drawing/2014/main" id="{2DFA672C-CF49-41DF-A43B-9E96FD28097B}"/>
                  </a:ext>
                </a:extLst>
              </p14:cNvPr>
              <p14:cNvContentPartPr/>
              <p14:nvPr/>
            </p14:nvContentPartPr>
            <p14:xfrm>
              <a:off x="6308040" y="3814267"/>
              <a:ext cx="360" cy="360"/>
            </p14:xfrm>
          </p:contentPart>
        </mc:Choice>
        <mc:Fallback>
          <p:pic>
            <p:nvPicPr>
              <p:cNvPr id="518" name="Freihand 517">
                <a:extLst>
                  <a:ext uri="{FF2B5EF4-FFF2-40B4-BE49-F238E27FC236}">
                    <a16:creationId xmlns:a16="http://schemas.microsoft.com/office/drawing/2014/main" id="{2DFA672C-CF49-41DF-A43B-9E96FD28097B}"/>
                  </a:ext>
                </a:extLst>
              </p:cNvPr>
              <p:cNvPicPr/>
              <p:nvPr/>
            </p:nvPicPr>
            <p:blipFill>
              <a:blip r:embed="rId3"/>
              <a:stretch>
                <a:fillRect/>
              </a:stretch>
            </p:blipFill>
            <p:spPr>
              <a:xfrm>
                <a:off x="6303720" y="3809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956">
            <p14:nvContentPartPr>
              <p14:cNvPr id="519" name="Freihand 518">
                <a:extLst>
                  <a:ext uri="{FF2B5EF4-FFF2-40B4-BE49-F238E27FC236}">
                    <a16:creationId xmlns:a16="http://schemas.microsoft.com/office/drawing/2014/main" id="{DA70E74C-7782-4DA0-9BC9-37B707E4C1E0}"/>
                  </a:ext>
                </a:extLst>
              </p14:cNvPr>
              <p14:cNvContentPartPr/>
              <p14:nvPr/>
            </p14:nvContentPartPr>
            <p14:xfrm>
              <a:off x="6640320" y="3695467"/>
              <a:ext cx="118080" cy="123840"/>
            </p14:xfrm>
          </p:contentPart>
        </mc:Choice>
        <mc:Fallback>
          <p:pic>
            <p:nvPicPr>
              <p:cNvPr id="519" name="Freihand 518">
                <a:extLst>
                  <a:ext uri="{FF2B5EF4-FFF2-40B4-BE49-F238E27FC236}">
                    <a16:creationId xmlns:a16="http://schemas.microsoft.com/office/drawing/2014/main" id="{DA70E74C-7782-4DA0-9BC9-37B707E4C1E0}"/>
                  </a:ext>
                </a:extLst>
              </p:cNvPr>
              <p:cNvPicPr/>
              <p:nvPr/>
            </p:nvPicPr>
            <p:blipFill>
              <a:blip r:embed="rId957"/>
              <a:stretch>
                <a:fillRect/>
              </a:stretch>
            </p:blipFill>
            <p:spPr>
              <a:xfrm>
                <a:off x="6636000" y="3691147"/>
                <a:ext cx="12672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958">
            <p14:nvContentPartPr>
              <p14:cNvPr id="520" name="Freihand 519">
                <a:extLst>
                  <a:ext uri="{FF2B5EF4-FFF2-40B4-BE49-F238E27FC236}">
                    <a16:creationId xmlns:a16="http://schemas.microsoft.com/office/drawing/2014/main" id="{E0A02925-EBDB-4DED-B1B0-89BC0FDAC21B}"/>
                  </a:ext>
                </a:extLst>
              </p14:cNvPr>
              <p14:cNvContentPartPr/>
              <p14:nvPr/>
            </p14:nvContentPartPr>
            <p14:xfrm>
              <a:off x="6926880" y="3749467"/>
              <a:ext cx="129600" cy="77400"/>
            </p14:xfrm>
          </p:contentPart>
        </mc:Choice>
        <mc:Fallback>
          <p:pic>
            <p:nvPicPr>
              <p:cNvPr id="520" name="Freihand 519">
                <a:extLst>
                  <a:ext uri="{FF2B5EF4-FFF2-40B4-BE49-F238E27FC236}">
                    <a16:creationId xmlns:a16="http://schemas.microsoft.com/office/drawing/2014/main" id="{E0A02925-EBDB-4DED-B1B0-89BC0FDAC21B}"/>
                  </a:ext>
                </a:extLst>
              </p:cNvPr>
              <p:cNvPicPr/>
              <p:nvPr/>
            </p:nvPicPr>
            <p:blipFill>
              <a:blip r:embed="rId959"/>
              <a:stretch>
                <a:fillRect/>
              </a:stretch>
            </p:blipFill>
            <p:spPr>
              <a:xfrm>
                <a:off x="6922560" y="3745147"/>
                <a:ext cx="1382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960">
            <p14:nvContentPartPr>
              <p14:cNvPr id="521" name="Freihand 520">
                <a:extLst>
                  <a:ext uri="{FF2B5EF4-FFF2-40B4-BE49-F238E27FC236}">
                    <a16:creationId xmlns:a16="http://schemas.microsoft.com/office/drawing/2014/main" id="{F293762F-FBCF-4210-AA41-69CB4D50B612}"/>
                  </a:ext>
                </a:extLst>
              </p14:cNvPr>
              <p14:cNvContentPartPr/>
              <p14:nvPr/>
            </p14:nvContentPartPr>
            <p14:xfrm>
              <a:off x="7207320" y="3725707"/>
              <a:ext cx="158040" cy="100440"/>
            </p14:xfrm>
          </p:contentPart>
        </mc:Choice>
        <mc:Fallback>
          <p:pic>
            <p:nvPicPr>
              <p:cNvPr id="521" name="Freihand 520">
                <a:extLst>
                  <a:ext uri="{FF2B5EF4-FFF2-40B4-BE49-F238E27FC236}">
                    <a16:creationId xmlns:a16="http://schemas.microsoft.com/office/drawing/2014/main" id="{F293762F-FBCF-4210-AA41-69CB4D50B612}"/>
                  </a:ext>
                </a:extLst>
              </p:cNvPr>
              <p:cNvPicPr/>
              <p:nvPr/>
            </p:nvPicPr>
            <p:blipFill>
              <a:blip r:embed="rId961"/>
              <a:stretch>
                <a:fillRect/>
              </a:stretch>
            </p:blipFill>
            <p:spPr>
              <a:xfrm>
                <a:off x="7203000" y="3721387"/>
                <a:ext cx="16668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962">
            <p14:nvContentPartPr>
              <p14:cNvPr id="522" name="Freihand 521">
                <a:extLst>
                  <a:ext uri="{FF2B5EF4-FFF2-40B4-BE49-F238E27FC236}">
                    <a16:creationId xmlns:a16="http://schemas.microsoft.com/office/drawing/2014/main" id="{0718B59C-6D85-43AB-8E28-FB76126CBB5A}"/>
                  </a:ext>
                </a:extLst>
              </p14:cNvPr>
              <p14:cNvContentPartPr/>
              <p14:nvPr/>
            </p14:nvContentPartPr>
            <p14:xfrm>
              <a:off x="7452840" y="3719947"/>
              <a:ext cx="129240" cy="96480"/>
            </p14:xfrm>
          </p:contentPart>
        </mc:Choice>
        <mc:Fallback>
          <p:pic>
            <p:nvPicPr>
              <p:cNvPr id="522" name="Freihand 521">
                <a:extLst>
                  <a:ext uri="{FF2B5EF4-FFF2-40B4-BE49-F238E27FC236}">
                    <a16:creationId xmlns:a16="http://schemas.microsoft.com/office/drawing/2014/main" id="{0718B59C-6D85-43AB-8E28-FB76126CBB5A}"/>
                  </a:ext>
                </a:extLst>
              </p:cNvPr>
              <p:cNvPicPr/>
              <p:nvPr/>
            </p:nvPicPr>
            <p:blipFill>
              <a:blip r:embed="rId963"/>
              <a:stretch>
                <a:fillRect/>
              </a:stretch>
            </p:blipFill>
            <p:spPr>
              <a:xfrm>
                <a:off x="7448520" y="3715627"/>
                <a:ext cx="13788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964">
            <p14:nvContentPartPr>
              <p14:cNvPr id="523" name="Freihand 522">
                <a:extLst>
                  <a:ext uri="{FF2B5EF4-FFF2-40B4-BE49-F238E27FC236}">
                    <a16:creationId xmlns:a16="http://schemas.microsoft.com/office/drawing/2014/main" id="{8EE355C8-ABE6-4587-BF25-3282BFF3BFBE}"/>
                  </a:ext>
                </a:extLst>
              </p14:cNvPr>
              <p14:cNvContentPartPr/>
              <p14:nvPr/>
            </p14:nvContentPartPr>
            <p14:xfrm>
              <a:off x="7708080" y="3608347"/>
              <a:ext cx="119880" cy="119520"/>
            </p14:xfrm>
          </p:contentPart>
        </mc:Choice>
        <mc:Fallback>
          <p:pic>
            <p:nvPicPr>
              <p:cNvPr id="523" name="Freihand 522">
                <a:extLst>
                  <a:ext uri="{FF2B5EF4-FFF2-40B4-BE49-F238E27FC236}">
                    <a16:creationId xmlns:a16="http://schemas.microsoft.com/office/drawing/2014/main" id="{8EE355C8-ABE6-4587-BF25-3282BFF3BFBE}"/>
                  </a:ext>
                </a:extLst>
              </p:cNvPr>
              <p:cNvPicPr/>
              <p:nvPr/>
            </p:nvPicPr>
            <p:blipFill>
              <a:blip r:embed="rId965"/>
              <a:stretch>
                <a:fillRect/>
              </a:stretch>
            </p:blipFill>
            <p:spPr>
              <a:xfrm>
                <a:off x="7703760" y="3604027"/>
                <a:ext cx="1285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966">
            <p14:nvContentPartPr>
              <p14:cNvPr id="524" name="Freihand 523">
                <a:extLst>
                  <a:ext uri="{FF2B5EF4-FFF2-40B4-BE49-F238E27FC236}">
                    <a16:creationId xmlns:a16="http://schemas.microsoft.com/office/drawing/2014/main" id="{974A4E56-F5C5-4F07-A7F2-535DC87E060D}"/>
                  </a:ext>
                </a:extLst>
              </p14:cNvPr>
              <p14:cNvContentPartPr/>
              <p14:nvPr/>
            </p14:nvContentPartPr>
            <p14:xfrm>
              <a:off x="7688280" y="3737587"/>
              <a:ext cx="171360" cy="21240"/>
            </p14:xfrm>
          </p:contentPart>
        </mc:Choice>
        <mc:Fallback>
          <p:pic>
            <p:nvPicPr>
              <p:cNvPr id="524" name="Freihand 523">
                <a:extLst>
                  <a:ext uri="{FF2B5EF4-FFF2-40B4-BE49-F238E27FC236}">
                    <a16:creationId xmlns:a16="http://schemas.microsoft.com/office/drawing/2014/main" id="{974A4E56-F5C5-4F07-A7F2-535DC87E060D}"/>
                  </a:ext>
                </a:extLst>
              </p:cNvPr>
              <p:cNvPicPr/>
              <p:nvPr/>
            </p:nvPicPr>
            <p:blipFill>
              <a:blip r:embed="rId967"/>
              <a:stretch>
                <a:fillRect/>
              </a:stretch>
            </p:blipFill>
            <p:spPr>
              <a:xfrm>
                <a:off x="7683960" y="3733267"/>
                <a:ext cx="18000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968">
            <p14:nvContentPartPr>
              <p14:cNvPr id="525" name="Freihand 524">
                <a:extLst>
                  <a:ext uri="{FF2B5EF4-FFF2-40B4-BE49-F238E27FC236}">
                    <a16:creationId xmlns:a16="http://schemas.microsoft.com/office/drawing/2014/main" id="{7357DAAC-38D3-482D-BB66-08A18AA60307}"/>
                  </a:ext>
                </a:extLst>
              </p14:cNvPr>
              <p14:cNvContentPartPr/>
              <p14:nvPr/>
            </p14:nvContentPartPr>
            <p14:xfrm>
              <a:off x="7705920" y="3795547"/>
              <a:ext cx="213480" cy="90000"/>
            </p14:xfrm>
          </p:contentPart>
        </mc:Choice>
        <mc:Fallback>
          <p:pic>
            <p:nvPicPr>
              <p:cNvPr id="525" name="Freihand 524">
                <a:extLst>
                  <a:ext uri="{FF2B5EF4-FFF2-40B4-BE49-F238E27FC236}">
                    <a16:creationId xmlns:a16="http://schemas.microsoft.com/office/drawing/2014/main" id="{7357DAAC-38D3-482D-BB66-08A18AA60307}"/>
                  </a:ext>
                </a:extLst>
              </p:cNvPr>
              <p:cNvPicPr/>
              <p:nvPr/>
            </p:nvPicPr>
            <p:blipFill>
              <a:blip r:embed="rId969"/>
              <a:stretch>
                <a:fillRect/>
              </a:stretch>
            </p:blipFill>
            <p:spPr>
              <a:xfrm>
                <a:off x="7701600" y="3791227"/>
                <a:ext cx="22212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970">
            <p14:nvContentPartPr>
              <p14:cNvPr id="526" name="Freihand 525">
                <a:extLst>
                  <a:ext uri="{FF2B5EF4-FFF2-40B4-BE49-F238E27FC236}">
                    <a16:creationId xmlns:a16="http://schemas.microsoft.com/office/drawing/2014/main" id="{FF93E392-4F24-4FEA-B73F-10AED1F33A3A}"/>
                  </a:ext>
                </a:extLst>
              </p14:cNvPr>
              <p14:cNvContentPartPr/>
              <p14:nvPr/>
            </p14:nvContentPartPr>
            <p14:xfrm>
              <a:off x="6572640" y="3856387"/>
              <a:ext cx="261720" cy="29520"/>
            </p14:xfrm>
          </p:contentPart>
        </mc:Choice>
        <mc:Fallback>
          <p:pic>
            <p:nvPicPr>
              <p:cNvPr id="526" name="Freihand 525">
                <a:extLst>
                  <a:ext uri="{FF2B5EF4-FFF2-40B4-BE49-F238E27FC236}">
                    <a16:creationId xmlns:a16="http://schemas.microsoft.com/office/drawing/2014/main" id="{FF93E392-4F24-4FEA-B73F-10AED1F33A3A}"/>
                  </a:ext>
                </a:extLst>
              </p:cNvPr>
              <p:cNvPicPr/>
              <p:nvPr/>
            </p:nvPicPr>
            <p:blipFill>
              <a:blip r:embed="rId971"/>
              <a:stretch>
                <a:fillRect/>
              </a:stretch>
            </p:blipFill>
            <p:spPr>
              <a:xfrm>
                <a:off x="6568320" y="3852067"/>
                <a:ext cx="2703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972">
            <p14:nvContentPartPr>
              <p14:cNvPr id="527" name="Freihand 526">
                <a:extLst>
                  <a:ext uri="{FF2B5EF4-FFF2-40B4-BE49-F238E27FC236}">
                    <a16:creationId xmlns:a16="http://schemas.microsoft.com/office/drawing/2014/main" id="{4C07BE47-DF1E-449F-B969-06702D9CBE66}"/>
                  </a:ext>
                </a:extLst>
              </p14:cNvPr>
              <p14:cNvContentPartPr/>
              <p14:nvPr/>
            </p14:nvContentPartPr>
            <p14:xfrm>
              <a:off x="6614040" y="3915067"/>
              <a:ext cx="160200" cy="123480"/>
            </p14:xfrm>
          </p:contentPart>
        </mc:Choice>
        <mc:Fallback>
          <p:pic>
            <p:nvPicPr>
              <p:cNvPr id="527" name="Freihand 526">
                <a:extLst>
                  <a:ext uri="{FF2B5EF4-FFF2-40B4-BE49-F238E27FC236}">
                    <a16:creationId xmlns:a16="http://schemas.microsoft.com/office/drawing/2014/main" id="{4C07BE47-DF1E-449F-B969-06702D9CBE66}"/>
                  </a:ext>
                </a:extLst>
              </p:cNvPr>
              <p:cNvPicPr/>
              <p:nvPr/>
            </p:nvPicPr>
            <p:blipFill>
              <a:blip r:embed="rId973"/>
              <a:stretch>
                <a:fillRect/>
              </a:stretch>
            </p:blipFill>
            <p:spPr>
              <a:xfrm>
                <a:off x="6609720" y="3910747"/>
                <a:ext cx="1688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974">
            <p14:nvContentPartPr>
              <p14:cNvPr id="530" name="Freihand 529">
                <a:extLst>
                  <a:ext uri="{FF2B5EF4-FFF2-40B4-BE49-F238E27FC236}">
                    <a16:creationId xmlns:a16="http://schemas.microsoft.com/office/drawing/2014/main" id="{B5117BDE-57F4-4A65-B580-36B80FE8717A}"/>
                  </a:ext>
                </a:extLst>
              </p14:cNvPr>
              <p14:cNvContentPartPr/>
              <p14:nvPr/>
            </p14:nvContentPartPr>
            <p14:xfrm>
              <a:off x="8402160" y="3664507"/>
              <a:ext cx="145080" cy="135720"/>
            </p14:xfrm>
          </p:contentPart>
        </mc:Choice>
        <mc:Fallback>
          <p:pic>
            <p:nvPicPr>
              <p:cNvPr id="530" name="Freihand 529">
                <a:extLst>
                  <a:ext uri="{FF2B5EF4-FFF2-40B4-BE49-F238E27FC236}">
                    <a16:creationId xmlns:a16="http://schemas.microsoft.com/office/drawing/2014/main" id="{B5117BDE-57F4-4A65-B580-36B80FE8717A}"/>
                  </a:ext>
                </a:extLst>
              </p:cNvPr>
              <p:cNvPicPr/>
              <p:nvPr/>
            </p:nvPicPr>
            <p:blipFill>
              <a:blip r:embed="rId975"/>
              <a:stretch>
                <a:fillRect/>
              </a:stretch>
            </p:blipFill>
            <p:spPr>
              <a:xfrm>
                <a:off x="8397840" y="3660187"/>
                <a:ext cx="15372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976">
            <p14:nvContentPartPr>
              <p14:cNvPr id="531" name="Freihand 530">
                <a:extLst>
                  <a:ext uri="{FF2B5EF4-FFF2-40B4-BE49-F238E27FC236}">
                    <a16:creationId xmlns:a16="http://schemas.microsoft.com/office/drawing/2014/main" id="{2507E5CC-DE0A-4112-A0F3-55AB07C48D57}"/>
                  </a:ext>
                </a:extLst>
              </p14:cNvPr>
              <p14:cNvContentPartPr/>
              <p14:nvPr/>
            </p14:nvContentPartPr>
            <p14:xfrm>
              <a:off x="8664240" y="3643987"/>
              <a:ext cx="130680" cy="140040"/>
            </p14:xfrm>
          </p:contentPart>
        </mc:Choice>
        <mc:Fallback>
          <p:pic>
            <p:nvPicPr>
              <p:cNvPr id="531" name="Freihand 530">
                <a:extLst>
                  <a:ext uri="{FF2B5EF4-FFF2-40B4-BE49-F238E27FC236}">
                    <a16:creationId xmlns:a16="http://schemas.microsoft.com/office/drawing/2014/main" id="{2507E5CC-DE0A-4112-A0F3-55AB07C48D57}"/>
                  </a:ext>
                </a:extLst>
              </p:cNvPr>
              <p:cNvPicPr/>
              <p:nvPr/>
            </p:nvPicPr>
            <p:blipFill>
              <a:blip r:embed="rId977"/>
              <a:stretch>
                <a:fillRect/>
              </a:stretch>
            </p:blipFill>
            <p:spPr>
              <a:xfrm>
                <a:off x="8659920" y="3639667"/>
                <a:ext cx="1393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978">
            <p14:nvContentPartPr>
              <p14:cNvPr id="532" name="Freihand 531">
                <a:extLst>
                  <a:ext uri="{FF2B5EF4-FFF2-40B4-BE49-F238E27FC236}">
                    <a16:creationId xmlns:a16="http://schemas.microsoft.com/office/drawing/2014/main" id="{C9E0E7E0-4FC4-4FF5-A802-26FBB88492C8}"/>
                  </a:ext>
                </a:extLst>
              </p14:cNvPr>
              <p14:cNvContentPartPr/>
              <p14:nvPr/>
            </p14:nvContentPartPr>
            <p14:xfrm>
              <a:off x="8732640" y="3715267"/>
              <a:ext cx="72000" cy="55800"/>
            </p14:xfrm>
          </p:contentPart>
        </mc:Choice>
        <mc:Fallback>
          <p:pic>
            <p:nvPicPr>
              <p:cNvPr id="532" name="Freihand 531">
                <a:extLst>
                  <a:ext uri="{FF2B5EF4-FFF2-40B4-BE49-F238E27FC236}">
                    <a16:creationId xmlns:a16="http://schemas.microsoft.com/office/drawing/2014/main" id="{C9E0E7E0-4FC4-4FF5-A802-26FBB88492C8}"/>
                  </a:ext>
                </a:extLst>
              </p:cNvPr>
              <p:cNvPicPr/>
              <p:nvPr/>
            </p:nvPicPr>
            <p:blipFill>
              <a:blip r:embed="rId979"/>
              <a:stretch>
                <a:fillRect/>
              </a:stretch>
            </p:blipFill>
            <p:spPr>
              <a:xfrm>
                <a:off x="8728320" y="3710947"/>
                <a:ext cx="8064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980">
            <p14:nvContentPartPr>
              <p14:cNvPr id="534" name="Freihand 533">
                <a:extLst>
                  <a:ext uri="{FF2B5EF4-FFF2-40B4-BE49-F238E27FC236}">
                    <a16:creationId xmlns:a16="http://schemas.microsoft.com/office/drawing/2014/main" id="{07B39AB0-8D0A-4A18-AD42-34E8A3198788}"/>
                  </a:ext>
                </a:extLst>
              </p14:cNvPr>
              <p14:cNvContentPartPr/>
              <p14:nvPr/>
            </p14:nvContentPartPr>
            <p14:xfrm>
              <a:off x="8995080" y="3622387"/>
              <a:ext cx="168840" cy="213840"/>
            </p14:xfrm>
          </p:contentPart>
        </mc:Choice>
        <mc:Fallback>
          <p:pic>
            <p:nvPicPr>
              <p:cNvPr id="534" name="Freihand 533">
                <a:extLst>
                  <a:ext uri="{FF2B5EF4-FFF2-40B4-BE49-F238E27FC236}">
                    <a16:creationId xmlns:a16="http://schemas.microsoft.com/office/drawing/2014/main" id="{07B39AB0-8D0A-4A18-AD42-34E8A3198788}"/>
                  </a:ext>
                </a:extLst>
              </p:cNvPr>
              <p:cNvPicPr/>
              <p:nvPr/>
            </p:nvPicPr>
            <p:blipFill>
              <a:blip r:embed="rId981"/>
              <a:stretch>
                <a:fillRect/>
              </a:stretch>
            </p:blipFill>
            <p:spPr>
              <a:xfrm>
                <a:off x="8990760" y="3618067"/>
                <a:ext cx="177480" cy="222480"/>
              </a:xfrm>
              <a:prstGeom prst="rect">
                <a:avLst/>
              </a:prstGeom>
            </p:spPr>
          </p:pic>
        </mc:Fallback>
      </mc:AlternateContent>
      <mc:AlternateContent xmlns:mc="http://schemas.openxmlformats.org/markup-compatibility/2006">
        <mc:Choice xmlns:p14="http://schemas.microsoft.com/office/powerpoint/2010/main" Requires="p14">
          <p:contentPart p14:bwMode="auto" r:id="rId982">
            <p14:nvContentPartPr>
              <p14:cNvPr id="535" name="Freihand 534">
                <a:extLst>
                  <a:ext uri="{FF2B5EF4-FFF2-40B4-BE49-F238E27FC236}">
                    <a16:creationId xmlns:a16="http://schemas.microsoft.com/office/drawing/2014/main" id="{767148BF-A671-4739-B88B-2B2F7435A20C}"/>
                  </a:ext>
                </a:extLst>
              </p14:cNvPr>
              <p14:cNvContentPartPr/>
              <p14:nvPr/>
            </p14:nvContentPartPr>
            <p14:xfrm>
              <a:off x="9174000" y="3681067"/>
              <a:ext cx="181440" cy="82080"/>
            </p14:xfrm>
          </p:contentPart>
        </mc:Choice>
        <mc:Fallback>
          <p:pic>
            <p:nvPicPr>
              <p:cNvPr id="535" name="Freihand 534">
                <a:extLst>
                  <a:ext uri="{FF2B5EF4-FFF2-40B4-BE49-F238E27FC236}">
                    <a16:creationId xmlns:a16="http://schemas.microsoft.com/office/drawing/2014/main" id="{767148BF-A671-4739-B88B-2B2F7435A20C}"/>
                  </a:ext>
                </a:extLst>
              </p:cNvPr>
              <p:cNvPicPr/>
              <p:nvPr/>
            </p:nvPicPr>
            <p:blipFill>
              <a:blip r:embed="rId983"/>
              <a:stretch>
                <a:fillRect/>
              </a:stretch>
            </p:blipFill>
            <p:spPr>
              <a:xfrm>
                <a:off x="9169680" y="3676747"/>
                <a:ext cx="19008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984">
            <p14:nvContentPartPr>
              <p14:cNvPr id="536" name="Freihand 535">
                <a:extLst>
                  <a:ext uri="{FF2B5EF4-FFF2-40B4-BE49-F238E27FC236}">
                    <a16:creationId xmlns:a16="http://schemas.microsoft.com/office/drawing/2014/main" id="{49745DAA-392D-4AAE-9A5F-65E036123221}"/>
                  </a:ext>
                </a:extLst>
              </p14:cNvPr>
              <p14:cNvContentPartPr/>
              <p14:nvPr/>
            </p14:nvContentPartPr>
            <p14:xfrm>
              <a:off x="9260400" y="3588547"/>
              <a:ext cx="47160" cy="11880"/>
            </p14:xfrm>
          </p:contentPart>
        </mc:Choice>
        <mc:Fallback>
          <p:pic>
            <p:nvPicPr>
              <p:cNvPr id="536" name="Freihand 535">
                <a:extLst>
                  <a:ext uri="{FF2B5EF4-FFF2-40B4-BE49-F238E27FC236}">
                    <a16:creationId xmlns:a16="http://schemas.microsoft.com/office/drawing/2014/main" id="{49745DAA-392D-4AAE-9A5F-65E036123221}"/>
                  </a:ext>
                </a:extLst>
              </p:cNvPr>
              <p:cNvPicPr/>
              <p:nvPr/>
            </p:nvPicPr>
            <p:blipFill>
              <a:blip r:embed="rId985"/>
              <a:stretch>
                <a:fillRect/>
              </a:stretch>
            </p:blipFill>
            <p:spPr>
              <a:xfrm>
                <a:off x="9256080" y="3584227"/>
                <a:ext cx="558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986">
            <p14:nvContentPartPr>
              <p14:cNvPr id="537" name="Freihand 536">
                <a:extLst>
                  <a:ext uri="{FF2B5EF4-FFF2-40B4-BE49-F238E27FC236}">
                    <a16:creationId xmlns:a16="http://schemas.microsoft.com/office/drawing/2014/main" id="{E250DC30-DC99-4CD1-A548-F4CA79BB57A9}"/>
                  </a:ext>
                </a:extLst>
              </p14:cNvPr>
              <p14:cNvContentPartPr/>
              <p14:nvPr/>
            </p14:nvContentPartPr>
            <p14:xfrm>
              <a:off x="9531840" y="3626707"/>
              <a:ext cx="168120" cy="136080"/>
            </p14:xfrm>
          </p:contentPart>
        </mc:Choice>
        <mc:Fallback>
          <p:pic>
            <p:nvPicPr>
              <p:cNvPr id="537" name="Freihand 536">
                <a:extLst>
                  <a:ext uri="{FF2B5EF4-FFF2-40B4-BE49-F238E27FC236}">
                    <a16:creationId xmlns:a16="http://schemas.microsoft.com/office/drawing/2014/main" id="{E250DC30-DC99-4CD1-A548-F4CA79BB57A9}"/>
                  </a:ext>
                </a:extLst>
              </p:cNvPr>
              <p:cNvPicPr/>
              <p:nvPr/>
            </p:nvPicPr>
            <p:blipFill>
              <a:blip r:embed="rId987"/>
              <a:stretch>
                <a:fillRect/>
              </a:stretch>
            </p:blipFill>
            <p:spPr>
              <a:xfrm>
                <a:off x="9527520" y="3622387"/>
                <a:ext cx="17676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988">
            <p14:nvContentPartPr>
              <p14:cNvPr id="538" name="Freihand 537">
                <a:extLst>
                  <a:ext uri="{FF2B5EF4-FFF2-40B4-BE49-F238E27FC236}">
                    <a16:creationId xmlns:a16="http://schemas.microsoft.com/office/drawing/2014/main" id="{3D46BB54-8B1D-4A07-A04D-1775074B77F2}"/>
                  </a:ext>
                </a:extLst>
              </p14:cNvPr>
              <p14:cNvContentPartPr/>
              <p14:nvPr/>
            </p14:nvContentPartPr>
            <p14:xfrm>
              <a:off x="9861240" y="3614107"/>
              <a:ext cx="33480" cy="147960"/>
            </p14:xfrm>
          </p:contentPart>
        </mc:Choice>
        <mc:Fallback>
          <p:pic>
            <p:nvPicPr>
              <p:cNvPr id="538" name="Freihand 537">
                <a:extLst>
                  <a:ext uri="{FF2B5EF4-FFF2-40B4-BE49-F238E27FC236}">
                    <a16:creationId xmlns:a16="http://schemas.microsoft.com/office/drawing/2014/main" id="{3D46BB54-8B1D-4A07-A04D-1775074B77F2}"/>
                  </a:ext>
                </a:extLst>
              </p:cNvPr>
              <p:cNvPicPr/>
              <p:nvPr/>
            </p:nvPicPr>
            <p:blipFill>
              <a:blip r:embed="rId989"/>
              <a:stretch>
                <a:fillRect/>
              </a:stretch>
            </p:blipFill>
            <p:spPr>
              <a:xfrm>
                <a:off x="9856920" y="3609787"/>
                <a:ext cx="4212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990">
            <p14:nvContentPartPr>
              <p14:cNvPr id="539" name="Freihand 538">
                <a:extLst>
                  <a:ext uri="{FF2B5EF4-FFF2-40B4-BE49-F238E27FC236}">
                    <a16:creationId xmlns:a16="http://schemas.microsoft.com/office/drawing/2014/main" id="{6B8F2B8C-3905-47C0-B3F3-54E40FC14EDE}"/>
                  </a:ext>
                </a:extLst>
              </p14:cNvPr>
              <p14:cNvContentPartPr/>
              <p14:nvPr/>
            </p14:nvContentPartPr>
            <p14:xfrm>
              <a:off x="9789240" y="3604747"/>
              <a:ext cx="170640" cy="24480"/>
            </p14:xfrm>
          </p:contentPart>
        </mc:Choice>
        <mc:Fallback>
          <p:pic>
            <p:nvPicPr>
              <p:cNvPr id="539" name="Freihand 538">
                <a:extLst>
                  <a:ext uri="{FF2B5EF4-FFF2-40B4-BE49-F238E27FC236}">
                    <a16:creationId xmlns:a16="http://schemas.microsoft.com/office/drawing/2014/main" id="{6B8F2B8C-3905-47C0-B3F3-54E40FC14EDE}"/>
                  </a:ext>
                </a:extLst>
              </p:cNvPr>
              <p:cNvPicPr/>
              <p:nvPr/>
            </p:nvPicPr>
            <p:blipFill>
              <a:blip r:embed="rId991"/>
              <a:stretch>
                <a:fillRect/>
              </a:stretch>
            </p:blipFill>
            <p:spPr>
              <a:xfrm>
                <a:off x="9784920" y="3600427"/>
                <a:ext cx="17928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992">
            <p14:nvContentPartPr>
              <p14:cNvPr id="540" name="Freihand 539">
                <a:extLst>
                  <a:ext uri="{FF2B5EF4-FFF2-40B4-BE49-F238E27FC236}">
                    <a16:creationId xmlns:a16="http://schemas.microsoft.com/office/drawing/2014/main" id="{A3EF34B0-44C4-4B24-9EC7-800ACE0A8C02}"/>
                  </a:ext>
                </a:extLst>
              </p14:cNvPr>
              <p14:cNvContentPartPr/>
              <p14:nvPr/>
            </p14:nvContentPartPr>
            <p14:xfrm>
              <a:off x="9789240" y="3674227"/>
              <a:ext cx="162000" cy="13680"/>
            </p14:xfrm>
          </p:contentPart>
        </mc:Choice>
        <mc:Fallback>
          <p:pic>
            <p:nvPicPr>
              <p:cNvPr id="540" name="Freihand 539">
                <a:extLst>
                  <a:ext uri="{FF2B5EF4-FFF2-40B4-BE49-F238E27FC236}">
                    <a16:creationId xmlns:a16="http://schemas.microsoft.com/office/drawing/2014/main" id="{A3EF34B0-44C4-4B24-9EC7-800ACE0A8C02}"/>
                  </a:ext>
                </a:extLst>
              </p:cNvPr>
              <p:cNvPicPr/>
              <p:nvPr/>
            </p:nvPicPr>
            <p:blipFill>
              <a:blip r:embed="rId993"/>
              <a:stretch>
                <a:fillRect/>
              </a:stretch>
            </p:blipFill>
            <p:spPr>
              <a:xfrm>
                <a:off x="9784920" y="3669907"/>
                <a:ext cx="1706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994">
            <p14:nvContentPartPr>
              <p14:cNvPr id="543" name="Freihand 542">
                <a:extLst>
                  <a:ext uri="{FF2B5EF4-FFF2-40B4-BE49-F238E27FC236}">
                    <a16:creationId xmlns:a16="http://schemas.microsoft.com/office/drawing/2014/main" id="{CB809C2D-53CF-4421-8F04-B36888E734D3}"/>
                  </a:ext>
                </a:extLst>
              </p14:cNvPr>
              <p14:cNvContentPartPr/>
              <p14:nvPr/>
            </p14:nvContentPartPr>
            <p14:xfrm>
              <a:off x="10187400" y="3559747"/>
              <a:ext cx="103320" cy="180360"/>
            </p14:xfrm>
          </p:contentPart>
        </mc:Choice>
        <mc:Fallback>
          <p:pic>
            <p:nvPicPr>
              <p:cNvPr id="543" name="Freihand 542">
                <a:extLst>
                  <a:ext uri="{FF2B5EF4-FFF2-40B4-BE49-F238E27FC236}">
                    <a16:creationId xmlns:a16="http://schemas.microsoft.com/office/drawing/2014/main" id="{CB809C2D-53CF-4421-8F04-B36888E734D3}"/>
                  </a:ext>
                </a:extLst>
              </p:cNvPr>
              <p:cNvPicPr/>
              <p:nvPr/>
            </p:nvPicPr>
            <p:blipFill>
              <a:blip r:embed="rId995"/>
              <a:stretch>
                <a:fillRect/>
              </a:stretch>
            </p:blipFill>
            <p:spPr>
              <a:xfrm>
                <a:off x="10183080" y="3555427"/>
                <a:ext cx="11196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996">
            <p14:nvContentPartPr>
              <p14:cNvPr id="544" name="Freihand 543">
                <a:extLst>
                  <a:ext uri="{FF2B5EF4-FFF2-40B4-BE49-F238E27FC236}">
                    <a16:creationId xmlns:a16="http://schemas.microsoft.com/office/drawing/2014/main" id="{30D8A34A-D8A9-455C-AEA7-9AAB62CA0E20}"/>
                  </a:ext>
                </a:extLst>
              </p14:cNvPr>
              <p14:cNvContentPartPr/>
              <p14:nvPr/>
            </p14:nvContentPartPr>
            <p14:xfrm>
              <a:off x="10352640" y="3657667"/>
              <a:ext cx="82440" cy="68760"/>
            </p14:xfrm>
          </p:contentPart>
        </mc:Choice>
        <mc:Fallback>
          <p:pic>
            <p:nvPicPr>
              <p:cNvPr id="544" name="Freihand 543">
                <a:extLst>
                  <a:ext uri="{FF2B5EF4-FFF2-40B4-BE49-F238E27FC236}">
                    <a16:creationId xmlns:a16="http://schemas.microsoft.com/office/drawing/2014/main" id="{30D8A34A-D8A9-455C-AEA7-9AAB62CA0E20}"/>
                  </a:ext>
                </a:extLst>
              </p:cNvPr>
              <p:cNvPicPr/>
              <p:nvPr/>
            </p:nvPicPr>
            <p:blipFill>
              <a:blip r:embed="rId997"/>
              <a:stretch>
                <a:fillRect/>
              </a:stretch>
            </p:blipFill>
            <p:spPr>
              <a:xfrm>
                <a:off x="10348320" y="3653347"/>
                <a:ext cx="9108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998">
            <p14:nvContentPartPr>
              <p14:cNvPr id="545" name="Freihand 544">
                <a:extLst>
                  <a:ext uri="{FF2B5EF4-FFF2-40B4-BE49-F238E27FC236}">
                    <a16:creationId xmlns:a16="http://schemas.microsoft.com/office/drawing/2014/main" id="{8C6D4E32-8981-4AE5-AC21-27B4E2ECB8F0}"/>
                  </a:ext>
                </a:extLst>
              </p14:cNvPr>
              <p14:cNvContentPartPr/>
              <p14:nvPr/>
            </p14:nvContentPartPr>
            <p14:xfrm>
              <a:off x="10465320" y="3642187"/>
              <a:ext cx="83880" cy="83880"/>
            </p14:xfrm>
          </p:contentPart>
        </mc:Choice>
        <mc:Fallback>
          <p:pic>
            <p:nvPicPr>
              <p:cNvPr id="545" name="Freihand 544">
                <a:extLst>
                  <a:ext uri="{FF2B5EF4-FFF2-40B4-BE49-F238E27FC236}">
                    <a16:creationId xmlns:a16="http://schemas.microsoft.com/office/drawing/2014/main" id="{8C6D4E32-8981-4AE5-AC21-27B4E2ECB8F0}"/>
                  </a:ext>
                </a:extLst>
              </p:cNvPr>
              <p:cNvPicPr/>
              <p:nvPr/>
            </p:nvPicPr>
            <p:blipFill>
              <a:blip r:embed="rId999"/>
              <a:stretch>
                <a:fillRect/>
              </a:stretch>
            </p:blipFill>
            <p:spPr>
              <a:xfrm>
                <a:off x="10461000" y="3637867"/>
                <a:ext cx="925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000">
            <p14:nvContentPartPr>
              <p14:cNvPr id="546" name="Freihand 545">
                <a:extLst>
                  <a:ext uri="{FF2B5EF4-FFF2-40B4-BE49-F238E27FC236}">
                    <a16:creationId xmlns:a16="http://schemas.microsoft.com/office/drawing/2014/main" id="{0FE15B97-7A8A-4D06-B92D-7370E3264517}"/>
                  </a:ext>
                </a:extLst>
              </p14:cNvPr>
              <p14:cNvContentPartPr/>
              <p14:nvPr/>
            </p14:nvContentPartPr>
            <p14:xfrm>
              <a:off x="10593120" y="3628867"/>
              <a:ext cx="66960" cy="104040"/>
            </p14:xfrm>
          </p:contentPart>
        </mc:Choice>
        <mc:Fallback>
          <p:pic>
            <p:nvPicPr>
              <p:cNvPr id="546" name="Freihand 545">
                <a:extLst>
                  <a:ext uri="{FF2B5EF4-FFF2-40B4-BE49-F238E27FC236}">
                    <a16:creationId xmlns:a16="http://schemas.microsoft.com/office/drawing/2014/main" id="{0FE15B97-7A8A-4D06-B92D-7370E3264517}"/>
                  </a:ext>
                </a:extLst>
              </p:cNvPr>
              <p:cNvPicPr/>
              <p:nvPr/>
            </p:nvPicPr>
            <p:blipFill>
              <a:blip r:embed="rId1001"/>
              <a:stretch>
                <a:fillRect/>
              </a:stretch>
            </p:blipFill>
            <p:spPr>
              <a:xfrm>
                <a:off x="10588800" y="3624547"/>
                <a:ext cx="756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002">
            <p14:nvContentPartPr>
              <p14:cNvPr id="547" name="Freihand 546">
                <a:extLst>
                  <a:ext uri="{FF2B5EF4-FFF2-40B4-BE49-F238E27FC236}">
                    <a16:creationId xmlns:a16="http://schemas.microsoft.com/office/drawing/2014/main" id="{A06D0937-F7A1-4A44-9CE5-78968ECD743A}"/>
                  </a:ext>
                </a:extLst>
              </p14:cNvPr>
              <p14:cNvContentPartPr/>
              <p14:nvPr/>
            </p14:nvContentPartPr>
            <p14:xfrm>
              <a:off x="10719480" y="3624907"/>
              <a:ext cx="144720" cy="62280"/>
            </p14:xfrm>
          </p:contentPart>
        </mc:Choice>
        <mc:Fallback>
          <p:pic>
            <p:nvPicPr>
              <p:cNvPr id="547" name="Freihand 546">
                <a:extLst>
                  <a:ext uri="{FF2B5EF4-FFF2-40B4-BE49-F238E27FC236}">
                    <a16:creationId xmlns:a16="http://schemas.microsoft.com/office/drawing/2014/main" id="{A06D0937-F7A1-4A44-9CE5-78968ECD743A}"/>
                  </a:ext>
                </a:extLst>
              </p:cNvPr>
              <p:cNvPicPr/>
              <p:nvPr/>
            </p:nvPicPr>
            <p:blipFill>
              <a:blip r:embed="rId1003"/>
              <a:stretch>
                <a:fillRect/>
              </a:stretch>
            </p:blipFill>
            <p:spPr>
              <a:xfrm>
                <a:off x="10715160" y="3620587"/>
                <a:ext cx="15336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1004">
            <p14:nvContentPartPr>
              <p14:cNvPr id="548" name="Freihand 547">
                <a:extLst>
                  <a:ext uri="{FF2B5EF4-FFF2-40B4-BE49-F238E27FC236}">
                    <a16:creationId xmlns:a16="http://schemas.microsoft.com/office/drawing/2014/main" id="{EA3738DB-4700-444F-99ED-DC9FAEEC629A}"/>
                  </a:ext>
                </a:extLst>
              </p14:cNvPr>
              <p14:cNvContentPartPr/>
              <p14:nvPr/>
            </p14:nvContentPartPr>
            <p14:xfrm>
              <a:off x="11024760" y="3586027"/>
              <a:ext cx="76680" cy="103680"/>
            </p14:xfrm>
          </p:contentPart>
        </mc:Choice>
        <mc:Fallback>
          <p:pic>
            <p:nvPicPr>
              <p:cNvPr id="548" name="Freihand 547">
                <a:extLst>
                  <a:ext uri="{FF2B5EF4-FFF2-40B4-BE49-F238E27FC236}">
                    <a16:creationId xmlns:a16="http://schemas.microsoft.com/office/drawing/2014/main" id="{EA3738DB-4700-444F-99ED-DC9FAEEC629A}"/>
                  </a:ext>
                </a:extLst>
              </p:cNvPr>
              <p:cNvPicPr/>
              <p:nvPr/>
            </p:nvPicPr>
            <p:blipFill>
              <a:blip r:embed="rId1005"/>
              <a:stretch>
                <a:fillRect/>
              </a:stretch>
            </p:blipFill>
            <p:spPr>
              <a:xfrm>
                <a:off x="11020440" y="3581707"/>
                <a:ext cx="8532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006">
            <p14:nvContentPartPr>
              <p14:cNvPr id="549" name="Freihand 548">
                <a:extLst>
                  <a:ext uri="{FF2B5EF4-FFF2-40B4-BE49-F238E27FC236}">
                    <a16:creationId xmlns:a16="http://schemas.microsoft.com/office/drawing/2014/main" id="{76650389-A3DB-49AC-A5A7-2962CD5E8AE9}"/>
                  </a:ext>
                </a:extLst>
              </p14:cNvPr>
              <p14:cNvContentPartPr/>
              <p14:nvPr/>
            </p14:nvContentPartPr>
            <p14:xfrm>
              <a:off x="11141400" y="3445267"/>
              <a:ext cx="334440" cy="208080"/>
            </p14:xfrm>
          </p:contentPart>
        </mc:Choice>
        <mc:Fallback>
          <p:pic>
            <p:nvPicPr>
              <p:cNvPr id="549" name="Freihand 548">
                <a:extLst>
                  <a:ext uri="{FF2B5EF4-FFF2-40B4-BE49-F238E27FC236}">
                    <a16:creationId xmlns:a16="http://schemas.microsoft.com/office/drawing/2014/main" id="{76650389-A3DB-49AC-A5A7-2962CD5E8AE9}"/>
                  </a:ext>
                </a:extLst>
              </p:cNvPr>
              <p:cNvPicPr/>
              <p:nvPr/>
            </p:nvPicPr>
            <p:blipFill>
              <a:blip r:embed="rId1007"/>
              <a:stretch>
                <a:fillRect/>
              </a:stretch>
            </p:blipFill>
            <p:spPr>
              <a:xfrm>
                <a:off x="11137080" y="3440947"/>
                <a:ext cx="34308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008">
            <p14:nvContentPartPr>
              <p14:cNvPr id="550" name="Freihand 549">
                <a:extLst>
                  <a:ext uri="{FF2B5EF4-FFF2-40B4-BE49-F238E27FC236}">
                    <a16:creationId xmlns:a16="http://schemas.microsoft.com/office/drawing/2014/main" id="{C42608DD-4B48-4558-B019-E8001CC207C4}"/>
                  </a:ext>
                </a:extLst>
              </p14:cNvPr>
              <p14:cNvContentPartPr/>
              <p14:nvPr/>
            </p14:nvContentPartPr>
            <p14:xfrm>
              <a:off x="11425800" y="3532747"/>
              <a:ext cx="264240" cy="100440"/>
            </p14:xfrm>
          </p:contentPart>
        </mc:Choice>
        <mc:Fallback>
          <p:pic>
            <p:nvPicPr>
              <p:cNvPr id="550" name="Freihand 549">
                <a:extLst>
                  <a:ext uri="{FF2B5EF4-FFF2-40B4-BE49-F238E27FC236}">
                    <a16:creationId xmlns:a16="http://schemas.microsoft.com/office/drawing/2014/main" id="{C42608DD-4B48-4558-B019-E8001CC207C4}"/>
                  </a:ext>
                </a:extLst>
              </p:cNvPr>
              <p:cNvPicPr/>
              <p:nvPr/>
            </p:nvPicPr>
            <p:blipFill>
              <a:blip r:embed="rId1009"/>
              <a:stretch>
                <a:fillRect/>
              </a:stretch>
            </p:blipFill>
            <p:spPr>
              <a:xfrm>
                <a:off x="11421480" y="3528427"/>
                <a:ext cx="27288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1010">
            <p14:nvContentPartPr>
              <p14:cNvPr id="552" name="Freihand 551">
                <a:extLst>
                  <a:ext uri="{FF2B5EF4-FFF2-40B4-BE49-F238E27FC236}">
                    <a16:creationId xmlns:a16="http://schemas.microsoft.com/office/drawing/2014/main" id="{017B9A9A-FB91-4099-B423-DA46746D599C}"/>
                  </a:ext>
                </a:extLst>
              </p14:cNvPr>
              <p14:cNvContentPartPr/>
              <p14:nvPr/>
            </p14:nvContentPartPr>
            <p14:xfrm>
              <a:off x="5669400" y="4127107"/>
              <a:ext cx="142200" cy="124200"/>
            </p14:xfrm>
          </p:contentPart>
        </mc:Choice>
        <mc:Fallback>
          <p:pic>
            <p:nvPicPr>
              <p:cNvPr id="552" name="Freihand 551">
                <a:extLst>
                  <a:ext uri="{FF2B5EF4-FFF2-40B4-BE49-F238E27FC236}">
                    <a16:creationId xmlns:a16="http://schemas.microsoft.com/office/drawing/2014/main" id="{017B9A9A-FB91-4099-B423-DA46746D599C}"/>
                  </a:ext>
                </a:extLst>
              </p:cNvPr>
              <p:cNvPicPr/>
              <p:nvPr/>
            </p:nvPicPr>
            <p:blipFill>
              <a:blip r:embed="rId1011"/>
              <a:stretch>
                <a:fillRect/>
              </a:stretch>
            </p:blipFill>
            <p:spPr>
              <a:xfrm>
                <a:off x="5665080" y="4122787"/>
                <a:ext cx="15084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012">
            <p14:nvContentPartPr>
              <p14:cNvPr id="553" name="Freihand 552">
                <a:extLst>
                  <a:ext uri="{FF2B5EF4-FFF2-40B4-BE49-F238E27FC236}">
                    <a16:creationId xmlns:a16="http://schemas.microsoft.com/office/drawing/2014/main" id="{1E16F835-ADF2-43DB-85D7-9D6B5E53E638}"/>
                  </a:ext>
                </a:extLst>
              </p14:cNvPr>
              <p14:cNvContentPartPr/>
              <p14:nvPr/>
            </p14:nvContentPartPr>
            <p14:xfrm>
              <a:off x="5829240" y="4171387"/>
              <a:ext cx="233280" cy="56520"/>
            </p14:xfrm>
          </p:contentPart>
        </mc:Choice>
        <mc:Fallback>
          <p:pic>
            <p:nvPicPr>
              <p:cNvPr id="553" name="Freihand 552">
                <a:extLst>
                  <a:ext uri="{FF2B5EF4-FFF2-40B4-BE49-F238E27FC236}">
                    <a16:creationId xmlns:a16="http://schemas.microsoft.com/office/drawing/2014/main" id="{1E16F835-ADF2-43DB-85D7-9D6B5E53E638}"/>
                  </a:ext>
                </a:extLst>
              </p:cNvPr>
              <p:cNvPicPr/>
              <p:nvPr/>
            </p:nvPicPr>
            <p:blipFill>
              <a:blip r:embed="rId1013"/>
              <a:stretch>
                <a:fillRect/>
              </a:stretch>
            </p:blipFill>
            <p:spPr>
              <a:xfrm>
                <a:off x="5824920" y="4167067"/>
                <a:ext cx="24192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1014">
            <p14:nvContentPartPr>
              <p14:cNvPr id="554" name="Freihand 553">
                <a:extLst>
                  <a:ext uri="{FF2B5EF4-FFF2-40B4-BE49-F238E27FC236}">
                    <a16:creationId xmlns:a16="http://schemas.microsoft.com/office/drawing/2014/main" id="{2A17F696-5B4C-4778-92C0-CD13F39F8DB2}"/>
                  </a:ext>
                </a:extLst>
              </p14:cNvPr>
              <p14:cNvContentPartPr/>
              <p14:nvPr/>
            </p14:nvContentPartPr>
            <p14:xfrm>
              <a:off x="6301200" y="4092187"/>
              <a:ext cx="12240" cy="123120"/>
            </p14:xfrm>
          </p:contentPart>
        </mc:Choice>
        <mc:Fallback>
          <p:pic>
            <p:nvPicPr>
              <p:cNvPr id="554" name="Freihand 553">
                <a:extLst>
                  <a:ext uri="{FF2B5EF4-FFF2-40B4-BE49-F238E27FC236}">
                    <a16:creationId xmlns:a16="http://schemas.microsoft.com/office/drawing/2014/main" id="{2A17F696-5B4C-4778-92C0-CD13F39F8DB2}"/>
                  </a:ext>
                </a:extLst>
              </p:cNvPr>
              <p:cNvPicPr/>
              <p:nvPr/>
            </p:nvPicPr>
            <p:blipFill>
              <a:blip r:embed="rId1015"/>
              <a:stretch>
                <a:fillRect/>
              </a:stretch>
            </p:blipFill>
            <p:spPr>
              <a:xfrm>
                <a:off x="6296880" y="4087867"/>
                <a:ext cx="2088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016">
            <p14:nvContentPartPr>
              <p14:cNvPr id="555" name="Freihand 554">
                <a:extLst>
                  <a:ext uri="{FF2B5EF4-FFF2-40B4-BE49-F238E27FC236}">
                    <a16:creationId xmlns:a16="http://schemas.microsoft.com/office/drawing/2014/main" id="{E84EBDC7-911B-4D4B-B3DC-D95164D745C1}"/>
                  </a:ext>
                </a:extLst>
              </p14:cNvPr>
              <p14:cNvContentPartPr/>
              <p14:nvPr/>
            </p14:nvContentPartPr>
            <p14:xfrm>
              <a:off x="6265200" y="4074547"/>
              <a:ext cx="118440" cy="120960"/>
            </p14:xfrm>
          </p:contentPart>
        </mc:Choice>
        <mc:Fallback>
          <p:pic>
            <p:nvPicPr>
              <p:cNvPr id="555" name="Freihand 554">
                <a:extLst>
                  <a:ext uri="{FF2B5EF4-FFF2-40B4-BE49-F238E27FC236}">
                    <a16:creationId xmlns:a16="http://schemas.microsoft.com/office/drawing/2014/main" id="{E84EBDC7-911B-4D4B-B3DC-D95164D745C1}"/>
                  </a:ext>
                </a:extLst>
              </p:cNvPr>
              <p:cNvPicPr/>
              <p:nvPr/>
            </p:nvPicPr>
            <p:blipFill>
              <a:blip r:embed="rId1017"/>
              <a:stretch>
                <a:fillRect/>
              </a:stretch>
            </p:blipFill>
            <p:spPr>
              <a:xfrm>
                <a:off x="6260880" y="4070227"/>
                <a:ext cx="12708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018">
            <p14:nvContentPartPr>
              <p14:cNvPr id="556" name="Freihand 555">
                <a:extLst>
                  <a:ext uri="{FF2B5EF4-FFF2-40B4-BE49-F238E27FC236}">
                    <a16:creationId xmlns:a16="http://schemas.microsoft.com/office/drawing/2014/main" id="{3C0D4C4A-DEAA-4B64-AF22-765405FB7286}"/>
                  </a:ext>
                </a:extLst>
              </p14:cNvPr>
              <p14:cNvContentPartPr/>
              <p14:nvPr/>
            </p14:nvContentPartPr>
            <p14:xfrm>
              <a:off x="6403440" y="4156627"/>
              <a:ext cx="63360" cy="66240"/>
            </p14:xfrm>
          </p:contentPart>
        </mc:Choice>
        <mc:Fallback>
          <p:pic>
            <p:nvPicPr>
              <p:cNvPr id="556" name="Freihand 555">
                <a:extLst>
                  <a:ext uri="{FF2B5EF4-FFF2-40B4-BE49-F238E27FC236}">
                    <a16:creationId xmlns:a16="http://schemas.microsoft.com/office/drawing/2014/main" id="{3C0D4C4A-DEAA-4B64-AF22-765405FB7286}"/>
                  </a:ext>
                </a:extLst>
              </p:cNvPr>
              <p:cNvPicPr/>
              <p:nvPr/>
            </p:nvPicPr>
            <p:blipFill>
              <a:blip r:embed="rId1019"/>
              <a:stretch>
                <a:fillRect/>
              </a:stretch>
            </p:blipFill>
            <p:spPr>
              <a:xfrm>
                <a:off x="6399120" y="4152307"/>
                <a:ext cx="720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1020">
            <p14:nvContentPartPr>
              <p14:cNvPr id="557" name="Freihand 556">
                <a:extLst>
                  <a:ext uri="{FF2B5EF4-FFF2-40B4-BE49-F238E27FC236}">
                    <a16:creationId xmlns:a16="http://schemas.microsoft.com/office/drawing/2014/main" id="{A7CFED6B-C9AF-4CA1-9561-8D1AB4D53F9C}"/>
                  </a:ext>
                </a:extLst>
              </p14:cNvPr>
              <p14:cNvContentPartPr/>
              <p14:nvPr/>
            </p14:nvContentPartPr>
            <p14:xfrm>
              <a:off x="6486600" y="4077787"/>
              <a:ext cx="87480" cy="127080"/>
            </p14:xfrm>
          </p:contentPart>
        </mc:Choice>
        <mc:Fallback>
          <p:pic>
            <p:nvPicPr>
              <p:cNvPr id="557" name="Freihand 556">
                <a:extLst>
                  <a:ext uri="{FF2B5EF4-FFF2-40B4-BE49-F238E27FC236}">
                    <a16:creationId xmlns:a16="http://schemas.microsoft.com/office/drawing/2014/main" id="{A7CFED6B-C9AF-4CA1-9561-8D1AB4D53F9C}"/>
                  </a:ext>
                </a:extLst>
              </p:cNvPr>
              <p:cNvPicPr/>
              <p:nvPr/>
            </p:nvPicPr>
            <p:blipFill>
              <a:blip r:embed="rId1021"/>
              <a:stretch>
                <a:fillRect/>
              </a:stretch>
            </p:blipFill>
            <p:spPr>
              <a:xfrm>
                <a:off x="6482280" y="4073467"/>
                <a:ext cx="9612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022">
            <p14:nvContentPartPr>
              <p14:cNvPr id="558" name="Freihand 557">
                <a:extLst>
                  <a:ext uri="{FF2B5EF4-FFF2-40B4-BE49-F238E27FC236}">
                    <a16:creationId xmlns:a16="http://schemas.microsoft.com/office/drawing/2014/main" id="{C59966A2-C8D9-47DB-B054-0EE699D76D95}"/>
                  </a:ext>
                </a:extLst>
              </p14:cNvPr>
              <p14:cNvContentPartPr/>
              <p14:nvPr/>
            </p14:nvContentPartPr>
            <p14:xfrm>
              <a:off x="6598200" y="4145827"/>
              <a:ext cx="117720" cy="47160"/>
            </p14:xfrm>
          </p:contentPart>
        </mc:Choice>
        <mc:Fallback>
          <p:pic>
            <p:nvPicPr>
              <p:cNvPr id="558" name="Freihand 557">
                <a:extLst>
                  <a:ext uri="{FF2B5EF4-FFF2-40B4-BE49-F238E27FC236}">
                    <a16:creationId xmlns:a16="http://schemas.microsoft.com/office/drawing/2014/main" id="{C59966A2-C8D9-47DB-B054-0EE699D76D95}"/>
                  </a:ext>
                </a:extLst>
              </p:cNvPr>
              <p:cNvPicPr/>
              <p:nvPr/>
            </p:nvPicPr>
            <p:blipFill>
              <a:blip r:embed="rId1023"/>
              <a:stretch>
                <a:fillRect/>
              </a:stretch>
            </p:blipFill>
            <p:spPr>
              <a:xfrm>
                <a:off x="6593880" y="4141507"/>
                <a:ext cx="12636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1024">
            <p14:nvContentPartPr>
              <p14:cNvPr id="559" name="Freihand 558">
                <a:extLst>
                  <a:ext uri="{FF2B5EF4-FFF2-40B4-BE49-F238E27FC236}">
                    <a16:creationId xmlns:a16="http://schemas.microsoft.com/office/drawing/2014/main" id="{2F0EBC11-A16C-4642-A642-7429653C9DFA}"/>
                  </a:ext>
                </a:extLst>
              </p14:cNvPr>
              <p14:cNvContentPartPr/>
              <p14:nvPr/>
            </p14:nvContentPartPr>
            <p14:xfrm>
              <a:off x="6672000" y="4104787"/>
              <a:ext cx="34560" cy="8280"/>
            </p14:xfrm>
          </p:contentPart>
        </mc:Choice>
        <mc:Fallback>
          <p:pic>
            <p:nvPicPr>
              <p:cNvPr id="559" name="Freihand 558">
                <a:extLst>
                  <a:ext uri="{FF2B5EF4-FFF2-40B4-BE49-F238E27FC236}">
                    <a16:creationId xmlns:a16="http://schemas.microsoft.com/office/drawing/2014/main" id="{2F0EBC11-A16C-4642-A642-7429653C9DFA}"/>
                  </a:ext>
                </a:extLst>
              </p:cNvPr>
              <p:cNvPicPr/>
              <p:nvPr/>
            </p:nvPicPr>
            <p:blipFill>
              <a:blip r:embed="rId1025"/>
              <a:stretch>
                <a:fillRect/>
              </a:stretch>
            </p:blipFill>
            <p:spPr>
              <a:xfrm>
                <a:off x="6667680" y="4100467"/>
                <a:ext cx="432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026">
            <p14:nvContentPartPr>
              <p14:cNvPr id="560" name="Freihand 559">
                <a:extLst>
                  <a:ext uri="{FF2B5EF4-FFF2-40B4-BE49-F238E27FC236}">
                    <a16:creationId xmlns:a16="http://schemas.microsoft.com/office/drawing/2014/main" id="{96EDEACA-02ED-40F5-B5A9-7B5469D4AD52}"/>
                  </a:ext>
                </a:extLst>
              </p14:cNvPr>
              <p14:cNvContentPartPr/>
              <p14:nvPr/>
            </p14:nvContentPartPr>
            <p14:xfrm>
              <a:off x="6754080" y="4125667"/>
              <a:ext cx="76320" cy="60480"/>
            </p14:xfrm>
          </p:contentPart>
        </mc:Choice>
        <mc:Fallback>
          <p:pic>
            <p:nvPicPr>
              <p:cNvPr id="560" name="Freihand 559">
                <a:extLst>
                  <a:ext uri="{FF2B5EF4-FFF2-40B4-BE49-F238E27FC236}">
                    <a16:creationId xmlns:a16="http://schemas.microsoft.com/office/drawing/2014/main" id="{96EDEACA-02ED-40F5-B5A9-7B5469D4AD52}"/>
                  </a:ext>
                </a:extLst>
              </p:cNvPr>
              <p:cNvPicPr/>
              <p:nvPr/>
            </p:nvPicPr>
            <p:blipFill>
              <a:blip r:embed="rId1027"/>
              <a:stretch>
                <a:fillRect/>
              </a:stretch>
            </p:blipFill>
            <p:spPr>
              <a:xfrm>
                <a:off x="6749760" y="4121347"/>
                <a:ext cx="8496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028">
            <p14:nvContentPartPr>
              <p14:cNvPr id="561" name="Freihand 560">
                <a:extLst>
                  <a:ext uri="{FF2B5EF4-FFF2-40B4-BE49-F238E27FC236}">
                    <a16:creationId xmlns:a16="http://schemas.microsoft.com/office/drawing/2014/main" id="{FBA11CD1-9946-44A8-8DDC-0C03024121D5}"/>
                  </a:ext>
                </a:extLst>
              </p14:cNvPr>
              <p14:cNvContentPartPr/>
              <p14:nvPr/>
            </p14:nvContentPartPr>
            <p14:xfrm>
              <a:off x="6872880" y="4133227"/>
              <a:ext cx="214200" cy="44280"/>
            </p14:xfrm>
          </p:contentPart>
        </mc:Choice>
        <mc:Fallback>
          <p:pic>
            <p:nvPicPr>
              <p:cNvPr id="561" name="Freihand 560">
                <a:extLst>
                  <a:ext uri="{FF2B5EF4-FFF2-40B4-BE49-F238E27FC236}">
                    <a16:creationId xmlns:a16="http://schemas.microsoft.com/office/drawing/2014/main" id="{FBA11CD1-9946-44A8-8DDC-0C03024121D5}"/>
                  </a:ext>
                </a:extLst>
              </p:cNvPr>
              <p:cNvPicPr/>
              <p:nvPr/>
            </p:nvPicPr>
            <p:blipFill>
              <a:blip r:embed="rId1029"/>
              <a:stretch>
                <a:fillRect/>
              </a:stretch>
            </p:blipFill>
            <p:spPr>
              <a:xfrm>
                <a:off x="6868560" y="4128907"/>
                <a:ext cx="22284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1030">
            <p14:nvContentPartPr>
              <p14:cNvPr id="584" name="Freihand 583">
                <a:extLst>
                  <a:ext uri="{FF2B5EF4-FFF2-40B4-BE49-F238E27FC236}">
                    <a16:creationId xmlns:a16="http://schemas.microsoft.com/office/drawing/2014/main" id="{9F4CC5F0-A75C-4BA7-968B-0ED9D2A62FA9}"/>
                  </a:ext>
                </a:extLst>
              </p14:cNvPr>
              <p14:cNvContentPartPr/>
              <p14:nvPr/>
            </p14:nvContentPartPr>
            <p14:xfrm>
              <a:off x="9815160" y="3883747"/>
              <a:ext cx="82080" cy="115560"/>
            </p14:xfrm>
          </p:contentPart>
        </mc:Choice>
        <mc:Fallback>
          <p:pic>
            <p:nvPicPr>
              <p:cNvPr id="584" name="Freihand 583">
                <a:extLst>
                  <a:ext uri="{FF2B5EF4-FFF2-40B4-BE49-F238E27FC236}">
                    <a16:creationId xmlns:a16="http://schemas.microsoft.com/office/drawing/2014/main" id="{9F4CC5F0-A75C-4BA7-968B-0ED9D2A62FA9}"/>
                  </a:ext>
                </a:extLst>
              </p:cNvPr>
              <p:cNvPicPr/>
              <p:nvPr/>
            </p:nvPicPr>
            <p:blipFill>
              <a:blip r:embed="rId1031"/>
              <a:stretch>
                <a:fillRect/>
              </a:stretch>
            </p:blipFill>
            <p:spPr>
              <a:xfrm>
                <a:off x="9810840" y="3879427"/>
                <a:ext cx="907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032">
            <p14:nvContentPartPr>
              <p14:cNvPr id="585" name="Freihand 584">
                <a:extLst>
                  <a:ext uri="{FF2B5EF4-FFF2-40B4-BE49-F238E27FC236}">
                    <a16:creationId xmlns:a16="http://schemas.microsoft.com/office/drawing/2014/main" id="{90303DCA-FC80-459D-B978-72DCE891B188}"/>
                  </a:ext>
                </a:extLst>
              </p14:cNvPr>
              <p14:cNvContentPartPr/>
              <p14:nvPr/>
            </p14:nvContentPartPr>
            <p14:xfrm>
              <a:off x="9805440" y="3993547"/>
              <a:ext cx="131400" cy="17280"/>
            </p14:xfrm>
          </p:contentPart>
        </mc:Choice>
        <mc:Fallback>
          <p:pic>
            <p:nvPicPr>
              <p:cNvPr id="585" name="Freihand 584">
                <a:extLst>
                  <a:ext uri="{FF2B5EF4-FFF2-40B4-BE49-F238E27FC236}">
                    <a16:creationId xmlns:a16="http://schemas.microsoft.com/office/drawing/2014/main" id="{90303DCA-FC80-459D-B978-72DCE891B188}"/>
                  </a:ext>
                </a:extLst>
              </p:cNvPr>
              <p:cNvPicPr/>
              <p:nvPr/>
            </p:nvPicPr>
            <p:blipFill>
              <a:blip r:embed="rId1033"/>
              <a:stretch>
                <a:fillRect/>
              </a:stretch>
            </p:blipFill>
            <p:spPr>
              <a:xfrm>
                <a:off x="9801120" y="3989227"/>
                <a:ext cx="14004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034">
            <p14:nvContentPartPr>
              <p14:cNvPr id="586" name="Freihand 585">
                <a:extLst>
                  <a:ext uri="{FF2B5EF4-FFF2-40B4-BE49-F238E27FC236}">
                    <a16:creationId xmlns:a16="http://schemas.microsoft.com/office/drawing/2014/main" id="{9B9C043E-C364-4E82-B681-9EAF42E5D855}"/>
                  </a:ext>
                </a:extLst>
              </p14:cNvPr>
              <p14:cNvContentPartPr/>
              <p14:nvPr/>
            </p14:nvContentPartPr>
            <p14:xfrm>
              <a:off x="9812640" y="4034227"/>
              <a:ext cx="157680" cy="106560"/>
            </p14:xfrm>
          </p:contentPart>
        </mc:Choice>
        <mc:Fallback>
          <p:pic>
            <p:nvPicPr>
              <p:cNvPr id="586" name="Freihand 585">
                <a:extLst>
                  <a:ext uri="{FF2B5EF4-FFF2-40B4-BE49-F238E27FC236}">
                    <a16:creationId xmlns:a16="http://schemas.microsoft.com/office/drawing/2014/main" id="{9B9C043E-C364-4E82-B681-9EAF42E5D855}"/>
                  </a:ext>
                </a:extLst>
              </p:cNvPr>
              <p:cNvPicPr/>
              <p:nvPr/>
            </p:nvPicPr>
            <p:blipFill>
              <a:blip r:embed="rId1035"/>
              <a:stretch>
                <a:fillRect/>
              </a:stretch>
            </p:blipFill>
            <p:spPr>
              <a:xfrm>
                <a:off x="9808320" y="4029907"/>
                <a:ext cx="16632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1036">
            <p14:nvContentPartPr>
              <p14:cNvPr id="587" name="Freihand 586">
                <a:extLst>
                  <a:ext uri="{FF2B5EF4-FFF2-40B4-BE49-F238E27FC236}">
                    <a16:creationId xmlns:a16="http://schemas.microsoft.com/office/drawing/2014/main" id="{72CBB6F8-D2B7-43DB-8DF1-50F609348DCB}"/>
                  </a:ext>
                </a:extLst>
              </p14:cNvPr>
              <p14:cNvContentPartPr/>
              <p14:nvPr/>
            </p14:nvContentPartPr>
            <p14:xfrm>
              <a:off x="10030440" y="3908587"/>
              <a:ext cx="161640" cy="145440"/>
            </p14:xfrm>
          </p:contentPart>
        </mc:Choice>
        <mc:Fallback>
          <p:pic>
            <p:nvPicPr>
              <p:cNvPr id="587" name="Freihand 586">
                <a:extLst>
                  <a:ext uri="{FF2B5EF4-FFF2-40B4-BE49-F238E27FC236}">
                    <a16:creationId xmlns:a16="http://schemas.microsoft.com/office/drawing/2014/main" id="{72CBB6F8-D2B7-43DB-8DF1-50F609348DCB}"/>
                  </a:ext>
                </a:extLst>
              </p:cNvPr>
              <p:cNvPicPr/>
              <p:nvPr/>
            </p:nvPicPr>
            <p:blipFill>
              <a:blip r:embed="rId1037"/>
              <a:stretch>
                <a:fillRect/>
              </a:stretch>
            </p:blipFill>
            <p:spPr>
              <a:xfrm>
                <a:off x="10026120" y="3904267"/>
                <a:ext cx="17028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038">
            <p14:nvContentPartPr>
              <p14:cNvPr id="588" name="Freihand 587">
                <a:extLst>
                  <a:ext uri="{FF2B5EF4-FFF2-40B4-BE49-F238E27FC236}">
                    <a16:creationId xmlns:a16="http://schemas.microsoft.com/office/drawing/2014/main" id="{3C6D5DDE-5891-479F-8A39-9033EB28F942}"/>
                  </a:ext>
                </a:extLst>
              </p14:cNvPr>
              <p14:cNvContentPartPr/>
              <p14:nvPr/>
            </p14:nvContentPartPr>
            <p14:xfrm>
              <a:off x="10367760" y="3904987"/>
              <a:ext cx="133560" cy="142560"/>
            </p14:xfrm>
          </p:contentPart>
        </mc:Choice>
        <mc:Fallback>
          <p:pic>
            <p:nvPicPr>
              <p:cNvPr id="588" name="Freihand 587">
                <a:extLst>
                  <a:ext uri="{FF2B5EF4-FFF2-40B4-BE49-F238E27FC236}">
                    <a16:creationId xmlns:a16="http://schemas.microsoft.com/office/drawing/2014/main" id="{3C6D5DDE-5891-479F-8A39-9033EB28F942}"/>
                  </a:ext>
                </a:extLst>
              </p:cNvPr>
              <p:cNvPicPr/>
              <p:nvPr/>
            </p:nvPicPr>
            <p:blipFill>
              <a:blip r:embed="rId1039"/>
              <a:stretch>
                <a:fillRect/>
              </a:stretch>
            </p:blipFill>
            <p:spPr>
              <a:xfrm>
                <a:off x="10363440" y="3900667"/>
                <a:ext cx="14220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040">
            <p14:nvContentPartPr>
              <p14:cNvPr id="589" name="Freihand 588">
                <a:extLst>
                  <a:ext uri="{FF2B5EF4-FFF2-40B4-BE49-F238E27FC236}">
                    <a16:creationId xmlns:a16="http://schemas.microsoft.com/office/drawing/2014/main" id="{BE8F48C7-88A9-48CF-A3E3-8B06615BC23A}"/>
                  </a:ext>
                </a:extLst>
              </p14:cNvPr>
              <p14:cNvContentPartPr/>
              <p14:nvPr/>
            </p14:nvContentPartPr>
            <p14:xfrm>
              <a:off x="10514280" y="3966187"/>
              <a:ext cx="144360" cy="63360"/>
            </p14:xfrm>
          </p:contentPart>
        </mc:Choice>
        <mc:Fallback>
          <p:pic>
            <p:nvPicPr>
              <p:cNvPr id="589" name="Freihand 588">
                <a:extLst>
                  <a:ext uri="{FF2B5EF4-FFF2-40B4-BE49-F238E27FC236}">
                    <a16:creationId xmlns:a16="http://schemas.microsoft.com/office/drawing/2014/main" id="{BE8F48C7-88A9-48CF-A3E3-8B06615BC23A}"/>
                  </a:ext>
                </a:extLst>
              </p:cNvPr>
              <p:cNvPicPr/>
              <p:nvPr/>
            </p:nvPicPr>
            <p:blipFill>
              <a:blip r:embed="rId1041"/>
              <a:stretch>
                <a:fillRect/>
              </a:stretch>
            </p:blipFill>
            <p:spPr>
              <a:xfrm>
                <a:off x="10509960" y="3961867"/>
                <a:ext cx="153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042">
            <p14:nvContentPartPr>
              <p14:cNvPr id="590" name="Freihand 589">
                <a:extLst>
                  <a:ext uri="{FF2B5EF4-FFF2-40B4-BE49-F238E27FC236}">
                    <a16:creationId xmlns:a16="http://schemas.microsoft.com/office/drawing/2014/main" id="{1E193051-E723-4B4F-8753-AE73C60A3BB5}"/>
                  </a:ext>
                </a:extLst>
              </p14:cNvPr>
              <p14:cNvContentPartPr/>
              <p14:nvPr/>
            </p14:nvContentPartPr>
            <p14:xfrm>
              <a:off x="10673400" y="3885547"/>
              <a:ext cx="94680" cy="122400"/>
            </p14:xfrm>
          </p:contentPart>
        </mc:Choice>
        <mc:Fallback>
          <p:pic>
            <p:nvPicPr>
              <p:cNvPr id="590" name="Freihand 589">
                <a:extLst>
                  <a:ext uri="{FF2B5EF4-FFF2-40B4-BE49-F238E27FC236}">
                    <a16:creationId xmlns:a16="http://schemas.microsoft.com/office/drawing/2014/main" id="{1E193051-E723-4B4F-8753-AE73C60A3BB5}"/>
                  </a:ext>
                </a:extLst>
              </p:cNvPr>
              <p:cNvPicPr/>
              <p:nvPr/>
            </p:nvPicPr>
            <p:blipFill>
              <a:blip r:embed="rId1043"/>
              <a:stretch>
                <a:fillRect/>
              </a:stretch>
            </p:blipFill>
            <p:spPr>
              <a:xfrm>
                <a:off x="10669080" y="3881227"/>
                <a:ext cx="10332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044">
            <p14:nvContentPartPr>
              <p14:cNvPr id="591" name="Freihand 590">
                <a:extLst>
                  <a:ext uri="{FF2B5EF4-FFF2-40B4-BE49-F238E27FC236}">
                    <a16:creationId xmlns:a16="http://schemas.microsoft.com/office/drawing/2014/main" id="{310151CB-D524-4FAF-8B58-B5F03BF9EAA5}"/>
                  </a:ext>
                </a:extLst>
              </p14:cNvPr>
              <p14:cNvContentPartPr/>
              <p14:nvPr/>
            </p14:nvContentPartPr>
            <p14:xfrm>
              <a:off x="10797240" y="3911107"/>
              <a:ext cx="250560" cy="88560"/>
            </p14:xfrm>
          </p:contentPart>
        </mc:Choice>
        <mc:Fallback>
          <p:pic>
            <p:nvPicPr>
              <p:cNvPr id="591" name="Freihand 590">
                <a:extLst>
                  <a:ext uri="{FF2B5EF4-FFF2-40B4-BE49-F238E27FC236}">
                    <a16:creationId xmlns:a16="http://schemas.microsoft.com/office/drawing/2014/main" id="{310151CB-D524-4FAF-8B58-B5F03BF9EAA5}"/>
                  </a:ext>
                </a:extLst>
              </p:cNvPr>
              <p:cNvPicPr/>
              <p:nvPr/>
            </p:nvPicPr>
            <p:blipFill>
              <a:blip r:embed="rId1045"/>
              <a:stretch>
                <a:fillRect/>
              </a:stretch>
            </p:blipFill>
            <p:spPr>
              <a:xfrm>
                <a:off x="10792920" y="3906787"/>
                <a:ext cx="25920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1046">
            <p14:nvContentPartPr>
              <p14:cNvPr id="597" name="Freihand 596">
                <a:extLst>
                  <a:ext uri="{FF2B5EF4-FFF2-40B4-BE49-F238E27FC236}">
                    <a16:creationId xmlns:a16="http://schemas.microsoft.com/office/drawing/2014/main" id="{53FEFDBB-7363-48DB-BFFB-DD2A8F0292DA}"/>
                  </a:ext>
                </a:extLst>
              </p14:cNvPr>
              <p14:cNvContentPartPr/>
              <p14:nvPr/>
            </p14:nvContentPartPr>
            <p14:xfrm>
              <a:off x="11128800" y="3975547"/>
              <a:ext cx="12240" cy="108360"/>
            </p14:xfrm>
          </p:contentPart>
        </mc:Choice>
        <mc:Fallback>
          <p:pic>
            <p:nvPicPr>
              <p:cNvPr id="597" name="Freihand 596">
                <a:extLst>
                  <a:ext uri="{FF2B5EF4-FFF2-40B4-BE49-F238E27FC236}">
                    <a16:creationId xmlns:a16="http://schemas.microsoft.com/office/drawing/2014/main" id="{53FEFDBB-7363-48DB-BFFB-DD2A8F0292DA}"/>
                  </a:ext>
                </a:extLst>
              </p:cNvPr>
              <p:cNvPicPr/>
              <p:nvPr/>
            </p:nvPicPr>
            <p:blipFill>
              <a:blip r:embed="rId1047"/>
              <a:stretch>
                <a:fillRect/>
              </a:stretch>
            </p:blipFill>
            <p:spPr>
              <a:xfrm>
                <a:off x="11124480" y="3971227"/>
                <a:ext cx="2088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1048">
            <p14:nvContentPartPr>
              <p14:cNvPr id="598" name="Freihand 597">
                <a:extLst>
                  <a:ext uri="{FF2B5EF4-FFF2-40B4-BE49-F238E27FC236}">
                    <a16:creationId xmlns:a16="http://schemas.microsoft.com/office/drawing/2014/main" id="{6F565515-1F93-47D4-B88F-D877081C5FEC}"/>
                  </a:ext>
                </a:extLst>
              </p14:cNvPr>
              <p14:cNvContentPartPr/>
              <p14:nvPr/>
            </p14:nvContentPartPr>
            <p14:xfrm>
              <a:off x="11214480" y="3857107"/>
              <a:ext cx="96480" cy="144720"/>
            </p14:xfrm>
          </p:contentPart>
        </mc:Choice>
        <mc:Fallback>
          <p:pic>
            <p:nvPicPr>
              <p:cNvPr id="598" name="Freihand 597">
                <a:extLst>
                  <a:ext uri="{FF2B5EF4-FFF2-40B4-BE49-F238E27FC236}">
                    <a16:creationId xmlns:a16="http://schemas.microsoft.com/office/drawing/2014/main" id="{6F565515-1F93-47D4-B88F-D877081C5FEC}"/>
                  </a:ext>
                </a:extLst>
              </p:cNvPr>
              <p:cNvPicPr/>
              <p:nvPr/>
            </p:nvPicPr>
            <p:blipFill>
              <a:blip r:embed="rId1049"/>
              <a:stretch>
                <a:fillRect/>
              </a:stretch>
            </p:blipFill>
            <p:spPr>
              <a:xfrm>
                <a:off x="11210160" y="3852787"/>
                <a:ext cx="1051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1050">
            <p14:nvContentPartPr>
              <p14:cNvPr id="599" name="Freihand 598">
                <a:extLst>
                  <a:ext uri="{FF2B5EF4-FFF2-40B4-BE49-F238E27FC236}">
                    <a16:creationId xmlns:a16="http://schemas.microsoft.com/office/drawing/2014/main" id="{D17A32FF-9785-4DDD-8F23-5BDD86014778}"/>
                  </a:ext>
                </a:extLst>
              </p14:cNvPr>
              <p14:cNvContentPartPr/>
              <p14:nvPr/>
            </p14:nvContentPartPr>
            <p14:xfrm>
              <a:off x="11351280" y="3895627"/>
              <a:ext cx="118080" cy="87840"/>
            </p14:xfrm>
          </p:contentPart>
        </mc:Choice>
        <mc:Fallback>
          <p:pic>
            <p:nvPicPr>
              <p:cNvPr id="599" name="Freihand 598">
                <a:extLst>
                  <a:ext uri="{FF2B5EF4-FFF2-40B4-BE49-F238E27FC236}">
                    <a16:creationId xmlns:a16="http://schemas.microsoft.com/office/drawing/2014/main" id="{D17A32FF-9785-4DDD-8F23-5BDD86014778}"/>
                  </a:ext>
                </a:extLst>
              </p:cNvPr>
              <p:cNvPicPr/>
              <p:nvPr/>
            </p:nvPicPr>
            <p:blipFill>
              <a:blip r:embed="rId1051"/>
              <a:stretch>
                <a:fillRect/>
              </a:stretch>
            </p:blipFill>
            <p:spPr>
              <a:xfrm>
                <a:off x="11346960" y="3891307"/>
                <a:ext cx="12672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052">
            <p14:nvContentPartPr>
              <p14:cNvPr id="600" name="Freihand 599">
                <a:extLst>
                  <a:ext uri="{FF2B5EF4-FFF2-40B4-BE49-F238E27FC236}">
                    <a16:creationId xmlns:a16="http://schemas.microsoft.com/office/drawing/2014/main" id="{CFFA6FE5-F011-42FD-AB63-8716403683E3}"/>
                  </a:ext>
                </a:extLst>
              </p14:cNvPr>
              <p14:cNvContentPartPr/>
              <p14:nvPr/>
            </p14:nvContentPartPr>
            <p14:xfrm>
              <a:off x="11473680" y="3833707"/>
              <a:ext cx="100440" cy="112680"/>
            </p14:xfrm>
          </p:contentPart>
        </mc:Choice>
        <mc:Fallback>
          <p:pic>
            <p:nvPicPr>
              <p:cNvPr id="600" name="Freihand 599">
                <a:extLst>
                  <a:ext uri="{FF2B5EF4-FFF2-40B4-BE49-F238E27FC236}">
                    <a16:creationId xmlns:a16="http://schemas.microsoft.com/office/drawing/2014/main" id="{CFFA6FE5-F011-42FD-AB63-8716403683E3}"/>
                  </a:ext>
                </a:extLst>
              </p:cNvPr>
              <p:cNvPicPr/>
              <p:nvPr/>
            </p:nvPicPr>
            <p:blipFill>
              <a:blip r:embed="rId1053"/>
              <a:stretch>
                <a:fillRect/>
              </a:stretch>
            </p:blipFill>
            <p:spPr>
              <a:xfrm>
                <a:off x="11469360" y="3829387"/>
                <a:ext cx="10908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1054">
            <p14:nvContentPartPr>
              <p14:cNvPr id="601" name="Freihand 600">
                <a:extLst>
                  <a:ext uri="{FF2B5EF4-FFF2-40B4-BE49-F238E27FC236}">
                    <a16:creationId xmlns:a16="http://schemas.microsoft.com/office/drawing/2014/main" id="{5A26DDC5-57CB-4936-BA4F-8771E5410A93}"/>
                  </a:ext>
                </a:extLst>
              </p14:cNvPr>
              <p14:cNvContentPartPr/>
              <p14:nvPr/>
            </p14:nvContentPartPr>
            <p14:xfrm>
              <a:off x="11524440" y="3912187"/>
              <a:ext cx="60120" cy="23760"/>
            </p14:xfrm>
          </p:contentPart>
        </mc:Choice>
        <mc:Fallback>
          <p:pic>
            <p:nvPicPr>
              <p:cNvPr id="601" name="Freihand 600">
                <a:extLst>
                  <a:ext uri="{FF2B5EF4-FFF2-40B4-BE49-F238E27FC236}">
                    <a16:creationId xmlns:a16="http://schemas.microsoft.com/office/drawing/2014/main" id="{5A26DDC5-57CB-4936-BA4F-8771E5410A93}"/>
                  </a:ext>
                </a:extLst>
              </p:cNvPr>
              <p:cNvPicPr/>
              <p:nvPr/>
            </p:nvPicPr>
            <p:blipFill>
              <a:blip r:embed="rId1055"/>
              <a:stretch>
                <a:fillRect/>
              </a:stretch>
            </p:blipFill>
            <p:spPr>
              <a:xfrm>
                <a:off x="11520120" y="3907867"/>
                <a:ext cx="6876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1056">
            <p14:nvContentPartPr>
              <p14:cNvPr id="602" name="Freihand 601">
                <a:extLst>
                  <a:ext uri="{FF2B5EF4-FFF2-40B4-BE49-F238E27FC236}">
                    <a16:creationId xmlns:a16="http://schemas.microsoft.com/office/drawing/2014/main" id="{75EBD5CD-0B29-4B0A-9342-B3B26894B401}"/>
                  </a:ext>
                </a:extLst>
              </p14:cNvPr>
              <p14:cNvContentPartPr/>
              <p14:nvPr/>
            </p14:nvContentPartPr>
            <p14:xfrm>
              <a:off x="11590680" y="3827227"/>
              <a:ext cx="425880" cy="131760"/>
            </p14:xfrm>
          </p:contentPart>
        </mc:Choice>
        <mc:Fallback>
          <p:pic>
            <p:nvPicPr>
              <p:cNvPr id="602" name="Freihand 601">
                <a:extLst>
                  <a:ext uri="{FF2B5EF4-FFF2-40B4-BE49-F238E27FC236}">
                    <a16:creationId xmlns:a16="http://schemas.microsoft.com/office/drawing/2014/main" id="{75EBD5CD-0B29-4B0A-9342-B3B26894B401}"/>
                  </a:ext>
                </a:extLst>
              </p:cNvPr>
              <p:cNvPicPr/>
              <p:nvPr/>
            </p:nvPicPr>
            <p:blipFill>
              <a:blip r:embed="rId1057"/>
              <a:stretch>
                <a:fillRect/>
              </a:stretch>
            </p:blipFill>
            <p:spPr>
              <a:xfrm>
                <a:off x="11586360" y="3822907"/>
                <a:ext cx="43452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058">
            <p14:nvContentPartPr>
              <p14:cNvPr id="604" name="Freihand 603">
                <a:extLst>
                  <a:ext uri="{FF2B5EF4-FFF2-40B4-BE49-F238E27FC236}">
                    <a16:creationId xmlns:a16="http://schemas.microsoft.com/office/drawing/2014/main" id="{A69CCF6A-1EF2-417E-A33F-DF243F11DEDC}"/>
                  </a:ext>
                </a:extLst>
              </p14:cNvPr>
              <p14:cNvContentPartPr/>
              <p14:nvPr/>
            </p14:nvContentPartPr>
            <p14:xfrm>
              <a:off x="5678040" y="4375507"/>
              <a:ext cx="122400" cy="109440"/>
            </p14:xfrm>
          </p:contentPart>
        </mc:Choice>
        <mc:Fallback>
          <p:pic>
            <p:nvPicPr>
              <p:cNvPr id="604" name="Freihand 603">
                <a:extLst>
                  <a:ext uri="{FF2B5EF4-FFF2-40B4-BE49-F238E27FC236}">
                    <a16:creationId xmlns:a16="http://schemas.microsoft.com/office/drawing/2014/main" id="{A69CCF6A-1EF2-417E-A33F-DF243F11DEDC}"/>
                  </a:ext>
                </a:extLst>
              </p:cNvPr>
              <p:cNvPicPr/>
              <p:nvPr/>
            </p:nvPicPr>
            <p:blipFill>
              <a:blip r:embed="rId1059"/>
              <a:stretch>
                <a:fillRect/>
              </a:stretch>
            </p:blipFill>
            <p:spPr>
              <a:xfrm>
                <a:off x="5673720" y="4371187"/>
                <a:ext cx="13104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060">
            <p14:nvContentPartPr>
              <p14:cNvPr id="605" name="Freihand 604">
                <a:extLst>
                  <a:ext uri="{FF2B5EF4-FFF2-40B4-BE49-F238E27FC236}">
                    <a16:creationId xmlns:a16="http://schemas.microsoft.com/office/drawing/2014/main" id="{0364110F-CE92-40F5-8E51-99EDF8DDE3FA}"/>
                  </a:ext>
                </a:extLst>
              </p14:cNvPr>
              <p14:cNvContentPartPr/>
              <p14:nvPr/>
            </p14:nvContentPartPr>
            <p14:xfrm>
              <a:off x="5802240" y="4346347"/>
              <a:ext cx="92520" cy="147960"/>
            </p14:xfrm>
          </p:contentPart>
        </mc:Choice>
        <mc:Fallback>
          <p:pic>
            <p:nvPicPr>
              <p:cNvPr id="605" name="Freihand 604">
                <a:extLst>
                  <a:ext uri="{FF2B5EF4-FFF2-40B4-BE49-F238E27FC236}">
                    <a16:creationId xmlns:a16="http://schemas.microsoft.com/office/drawing/2014/main" id="{0364110F-CE92-40F5-8E51-99EDF8DDE3FA}"/>
                  </a:ext>
                </a:extLst>
              </p:cNvPr>
              <p:cNvPicPr/>
              <p:nvPr/>
            </p:nvPicPr>
            <p:blipFill>
              <a:blip r:embed="rId1061"/>
              <a:stretch>
                <a:fillRect/>
              </a:stretch>
            </p:blipFill>
            <p:spPr>
              <a:xfrm>
                <a:off x="5797920" y="4342027"/>
                <a:ext cx="10116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1062">
            <p14:nvContentPartPr>
              <p14:cNvPr id="606" name="Freihand 605">
                <a:extLst>
                  <a:ext uri="{FF2B5EF4-FFF2-40B4-BE49-F238E27FC236}">
                    <a16:creationId xmlns:a16="http://schemas.microsoft.com/office/drawing/2014/main" id="{A6D35D97-96DF-42D0-854C-7C7E46A4092F}"/>
                  </a:ext>
                </a:extLst>
              </p14:cNvPr>
              <p14:cNvContentPartPr/>
              <p14:nvPr/>
            </p14:nvContentPartPr>
            <p14:xfrm>
              <a:off x="5917800" y="4370467"/>
              <a:ext cx="198720" cy="110160"/>
            </p14:xfrm>
          </p:contentPart>
        </mc:Choice>
        <mc:Fallback>
          <p:pic>
            <p:nvPicPr>
              <p:cNvPr id="606" name="Freihand 605">
                <a:extLst>
                  <a:ext uri="{FF2B5EF4-FFF2-40B4-BE49-F238E27FC236}">
                    <a16:creationId xmlns:a16="http://schemas.microsoft.com/office/drawing/2014/main" id="{A6D35D97-96DF-42D0-854C-7C7E46A4092F}"/>
                  </a:ext>
                </a:extLst>
              </p:cNvPr>
              <p:cNvPicPr/>
              <p:nvPr/>
            </p:nvPicPr>
            <p:blipFill>
              <a:blip r:embed="rId1063"/>
              <a:stretch>
                <a:fillRect/>
              </a:stretch>
            </p:blipFill>
            <p:spPr>
              <a:xfrm>
                <a:off x="5913480" y="4366147"/>
                <a:ext cx="20736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1064">
            <p14:nvContentPartPr>
              <p14:cNvPr id="607" name="Freihand 606">
                <a:extLst>
                  <a:ext uri="{FF2B5EF4-FFF2-40B4-BE49-F238E27FC236}">
                    <a16:creationId xmlns:a16="http://schemas.microsoft.com/office/drawing/2014/main" id="{256268AA-4BE1-4876-8635-032EDDAD4B1E}"/>
                  </a:ext>
                </a:extLst>
              </p14:cNvPr>
              <p14:cNvContentPartPr/>
              <p14:nvPr/>
            </p14:nvContentPartPr>
            <p14:xfrm>
              <a:off x="6211200" y="4334467"/>
              <a:ext cx="160560" cy="136800"/>
            </p14:xfrm>
          </p:contentPart>
        </mc:Choice>
        <mc:Fallback>
          <p:pic>
            <p:nvPicPr>
              <p:cNvPr id="607" name="Freihand 606">
                <a:extLst>
                  <a:ext uri="{FF2B5EF4-FFF2-40B4-BE49-F238E27FC236}">
                    <a16:creationId xmlns:a16="http://schemas.microsoft.com/office/drawing/2014/main" id="{256268AA-4BE1-4876-8635-032EDDAD4B1E}"/>
                  </a:ext>
                </a:extLst>
              </p:cNvPr>
              <p:cNvPicPr/>
              <p:nvPr/>
            </p:nvPicPr>
            <p:blipFill>
              <a:blip r:embed="rId1065"/>
              <a:stretch>
                <a:fillRect/>
              </a:stretch>
            </p:blipFill>
            <p:spPr>
              <a:xfrm>
                <a:off x="6206880" y="4330147"/>
                <a:ext cx="16920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066">
            <p14:nvContentPartPr>
              <p14:cNvPr id="609" name="Freihand 608">
                <a:extLst>
                  <a:ext uri="{FF2B5EF4-FFF2-40B4-BE49-F238E27FC236}">
                    <a16:creationId xmlns:a16="http://schemas.microsoft.com/office/drawing/2014/main" id="{DBD5C132-94FF-4CB1-B04F-60CBB4F07082}"/>
                  </a:ext>
                </a:extLst>
              </p14:cNvPr>
              <p14:cNvContentPartPr/>
              <p14:nvPr/>
            </p14:nvContentPartPr>
            <p14:xfrm>
              <a:off x="6522600" y="4389547"/>
              <a:ext cx="258840" cy="93960"/>
            </p14:xfrm>
          </p:contentPart>
        </mc:Choice>
        <mc:Fallback>
          <p:pic>
            <p:nvPicPr>
              <p:cNvPr id="609" name="Freihand 608">
                <a:extLst>
                  <a:ext uri="{FF2B5EF4-FFF2-40B4-BE49-F238E27FC236}">
                    <a16:creationId xmlns:a16="http://schemas.microsoft.com/office/drawing/2014/main" id="{DBD5C132-94FF-4CB1-B04F-60CBB4F07082}"/>
                  </a:ext>
                </a:extLst>
              </p:cNvPr>
              <p:cNvPicPr/>
              <p:nvPr/>
            </p:nvPicPr>
            <p:blipFill>
              <a:blip r:embed="rId1067"/>
              <a:stretch>
                <a:fillRect/>
              </a:stretch>
            </p:blipFill>
            <p:spPr>
              <a:xfrm>
                <a:off x="6518280" y="4385227"/>
                <a:ext cx="2674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068">
            <p14:nvContentPartPr>
              <p14:cNvPr id="610" name="Freihand 609">
                <a:extLst>
                  <a:ext uri="{FF2B5EF4-FFF2-40B4-BE49-F238E27FC236}">
                    <a16:creationId xmlns:a16="http://schemas.microsoft.com/office/drawing/2014/main" id="{C22A750A-B170-4E72-A549-9389895FFAED}"/>
                  </a:ext>
                </a:extLst>
              </p14:cNvPr>
              <p14:cNvContentPartPr/>
              <p14:nvPr/>
            </p14:nvContentPartPr>
            <p14:xfrm>
              <a:off x="6848040" y="4346347"/>
              <a:ext cx="157320" cy="119160"/>
            </p14:xfrm>
          </p:contentPart>
        </mc:Choice>
        <mc:Fallback>
          <p:pic>
            <p:nvPicPr>
              <p:cNvPr id="610" name="Freihand 609">
                <a:extLst>
                  <a:ext uri="{FF2B5EF4-FFF2-40B4-BE49-F238E27FC236}">
                    <a16:creationId xmlns:a16="http://schemas.microsoft.com/office/drawing/2014/main" id="{C22A750A-B170-4E72-A549-9389895FFAED}"/>
                  </a:ext>
                </a:extLst>
              </p:cNvPr>
              <p:cNvPicPr/>
              <p:nvPr/>
            </p:nvPicPr>
            <p:blipFill>
              <a:blip r:embed="rId1069"/>
              <a:stretch>
                <a:fillRect/>
              </a:stretch>
            </p:blipFill>
            <p:spPr>
              <a:xfrm>
                <a:off x="6843720" y="4342027"/>
                <a:ext cx="1659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070">
            <p14:nvContentPartPr>
              <p14:cNvPr id="564" name="Freihand 563">
                <a:extLst>
                  <a:ext uri="{FF2B5EF4-FFF2-40B4-BE49-F238E27FC236}">
                    <a16:creationId xmlns:a16="http://schemas.microsoft.com/office/drawing/2014/main" id="{9C9483D2-7900-486D-84A2-18BE5171ED18}"/>
                  </a:ext>
                </a:extLst>
              </p14:cNvPr>
              <p14:cNvContentPartPr/>
              <p14:nvPr/>
            </p14:nvContentPartPr>
            <p14:xfrm>
              <a:off x="7232880" y="4106947"/>
              <a:ext cx="140760" cy="76680"/>
            </p14:xfrm>
          </p:contentPart>
        </mc:Choice>
        <mc:Fallback>
          <p:pic>
            <p:nvPicPr>
              <p:cNvPr id="564" name="Freihand 563">
                <a:extLst>
                  <a:ext uri="{FF2B5EF4-FFF2-40B4-BE49-F238E27FC236}">
                    <a16:creationId xmlns:a16="http://schemas.microsoft.com/office/drawing/2014/main" id="{9C9483D2-7900-486D-84A2-18BE5171ED18}"/>
                  </a:ext>
                </a:extLst>
              </p:cNvPr>
              <p:cNvPicPr/>
              <p:nvPr/>
            </p:nvPicPr>
            <p:blipFill>
              <a:blip r:embed="rId1071"/>
              <a:stretch>
                <a:fillRect/>
              </a:stretch>
            </p:blipFill>
            <p:spPr>
              <a:xfrm>
                <a:off x="7228560" y="4102627"/>
                <a:ext cx="1494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1072">
            <p14:nvContentPartPr>
              <p14:cNvPr id="565" name="Freihand 564">
                <a:extLst>
                  <a:ext uri="{FF2B5EF4-FFF2-40B4-BE49-F238E27FC236}">
                    <a16:creationId xmlns:a16="http://schemas.microsoft.com/office/drawing/2014/main" id="{820A94A7-CD01-43A2-9644-93830F83A9A9}"/>
                  </a:ext>
                </a:extLst>
              </p14:cNvPr>
              <p14:cNvContentPartPr/>
              <p14:nvPr/>
            </p14:nvContentPartPr>
            <p14:xfrm>
              <a:off x="7389120" y="4109467"/>
              <a:ext cx="29520" cy="61560"/>
            </p14:xfrm>
          </p:contentPart>
        </mc:Choice>
        <mc:Fallback>
          <p:pic>
            <p:nvPicPr>
              <p:cNvPr id="565" name="Freihand 564">
                <a:extLst>
                  <a:ext uri="{FF2B5EF4-FFF2-40B4-BE49-F238E27FC236}">
                    <a16:creationId xmlns:a16="http://schemas.microsoft.com/office/drawing/2014/main" id="{820A94A7-CD01-43A2-9644-93830F83A9A9}"/>
                  </a:ext>
                </a:extLst>
              </p:cNvPr>
              <p:cNvPicPr/>
              <p:nvPr/>
            </p:nvPicPr>
            <p:blipFill>
              <a:blip r:embed="rId1073"/>
              <a:stretch>
                <a:fillRect/>
              </a:stretch>
            </p:blipFill>
            <p:spPr>
              <a:xfrm>
                <a:off x="7384800" y="4105147"/>
                <a:ext cx="381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1074">
            <p14:nvContentPartPr>
              <p14:cNvPr id="566" name="Freihand 565">
                <a:extLst>
                  <a:ext uri="{FF2B5EF4-FFF2-40B4-BE49-F238E27FC236}">
                    <a16:creationId xmlns:a16="http://schemas.microsoft.com/office/drawing/2014/main" id="{6E0EDC72-FE07-40D7-B8F7-AD2188B7719B}"/>
                  </a:ext>
                </a:extLst>
              </p14:cNvPr>
              <p14:cNvContentPartPr/>
              <p14:nvPr/>
            </p14:nvContentPartPr>
            <p14:xfrm>
              <a:off x="7440600" y="4036387"/>
              <a:ext cx="68400" cy="116280"/>
            </p14:xfrm>
          </p:contentPart>
        </mc:Choice>
        <mc:Fallback>
          <p:pic>
            <p:nvPicPr>
              <p:cNvPr id="566" name="Freihand 565">
                <a:extLst>
                  <a:ext uri="{FF2B5EF4-FFF2-40B4-BE49-F238E27FC236}">
                    <a16:creationId xmlns:a16="http://schemas.microsoft.com/office/drawing/2014/main" id="{6E0EDC72-FE07-40D7-B8F7-AD2188B7719B}"/>
                  </a:ext>
                </a:extLst>
              </p:cNvPr>
              <p:cNvPicPr/>
              <p:nvPr/>
            </p:nvPicPr>
            <p:blipFill>
              <a:blip r:embed="rId1075"/>
              <a:stretch>
                <a:fillRect/>
              </a:stretch>
            </p:blipFill>
            <p:spPr>
              <a:xfrm>
                <a:off x="7436280" y="4032067"/>
                <a:ext cx="7704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076">
            <p14:nvContentPartPr>
              <p14:cNvPr id="567" name="Freihand 566">
                <a:extLst>
                  <a:ext uri="{FF2B5EF4-FFF2-40B4-BE49-F238E27FC236}">
                    <a16:creationId xmlns:a16="http://schemas.microsoft.com/office/drawing/2014/main" id="{92BC2B41-7B86-4674-8C99-5F6DBCB0B284}"/>
                  </a:ext>
                </a:extLst>
              </p14:cNvPr>
              <p14:cNvContentPartPr/>
              <p14:nvPr/>
            </p14:nvContentPartPr>
            <p14:xfrm>
              <a:off x="7402800" y="3985267"/>
              <a:ext cx="360" cy="360"/>
            </p14:xfrm>
          </p:contentPart>
        </mc:Choice>
        <mc:Fallback>
          <p:pic>
            <p:nvPicPr>
              <p:cNvPr id="567" name="Freihand 566">
                <a:extLst>
                  <a:ext uri="{FF2B5EF4-FFF2-40B4-BE49-F238E27FC236}">
                    <a16:creationId xmlns:a16="http://schemas.microsoft.com/office/drawing/2014/main" id="{92BC2B41-7B86-4674-8C99-5F6DBCB0B284}"/>
                  </a:ext>
                </a:extLst>
              </p:cNvPr>
              <p:cNvPicPr/>
              <p:nvPr/>
            </p:nvPicPr>
            <p:blipFill>
              <a:blip r:embed="rId3"/>
              <a:stretch>
                <a:fillRect/>
              </a:stretch>
            </p:blipFill>
            <p:spPr>
              <a:xfrm>
                <a:off x="7398480" y="39809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77">
            <p14:nvContentPartPr>
              <p14:cNvPr id="568" name="Freihand 567">
                <a:extLst>
                  <a:ext uri="{FF2B5EF4-FFF2-40B4-BE49-F238E27FC236}">
                    <a16:creationId xmlns:a16="http://schemas.microsoft.com/office/drawing/2014/main" id="{FE025398-56C4-4EC0-89CC-EEC62A63D69A}"/>
                  </a:ext>
                </a:extLst>
              </p14:cNvPr>
              <p14:cNvContentPartPr/>
              <p14:nvPr/>
            </p14:nvContentPartPr>
            <p14:xfrm>
              <a:off x="7615200" y="4031707"/>
              <a:ext cx="149400" cy="211320"/>
            </p14:xfrm>
          </p:contentPart>
        </mc:Choice>
        <mc:Fallback>
          <p:pic>
            <p:nvPicPr>
              <p:cNvPr id="568" name="Freihand 567">
                <a:extLst>
                  <a:ext uri="{FF2B5EF4-FFF2-40B4-BE49-F238E27FC236}">
                    <a16:creationId xmlns:a16="http://schemas.microsoft.com/office/drawing/2014/main" id="{FE025398-56C4-4EC0-89CC-EEC62A63D69A}"/>
                  </a:ext>
                </a:extLst>
              </p:cNvPr>
              <p:cNvPicPr/>
              <p:nvPr/>
            </p:nvPicPr>
            <p:blipFill>
              <a:blip r:embed="rId1078"/>
              <a:stretch>
                <a:fillRect/>
              </a:stretch>
            </p:blipFill>
            <p:spPr>
              <a:xfrm>
                <a:off x="7610880" y="4027387"/>
                <a:ext cx="15804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1079">
            <p14:nvContentPartPr>
              <p14:cNvPr id="569" name="Freihand 568">
                <a:extLst>
                  <a:ext uri="{FF2B5EF4-FFF2-40B4-BE49-F238E27FC236}">
                    <a16:creationId xmlns:a16="http://schemas.microsoft.com/office/drawing/2014/main" id="{FF37EB2A-0F8B-49B0-A78B-8BE4F04B131D}"/>
                  </a:ext>
                </a:extLst>
              </p14:cNvPr>
              <p14:cNvContentPartPr/>
              <p14:nvPr/>
            </p14:nvContentPartPr>
            <p14:xfrm>
              <a:off x="7772520" y="4090747"/>
              <a:ext cx="154080" cy="77040"/>
            </p14:xfrm>
          </p:contentPart>
        </mc:Choice>
        <mc:Fallback>
          <p:pic>
            <p:nvPicPr>
              <p:cNvPr id="569" name="Freihand 568">
                <a:extLst>
                  <a:ext uri="{FF2B5EF4-FFF2-40B4-BE49-F238E27FC236}">
                    <a16:creationId xmlns:a16="http://schemas.microsoft.com/office/drawing/2014/main" id="{FF37EB2A-0F8B-49B0-A78B-8BE4F04B131D}"/>
                  </a:ext>
                </a:extLst>
              </p:cNvPr>
              <p:cNvPicPr/>
              <p:nvPr/>
            </p:nvPicPr>
            <p:blipFill>
              <a:blip r:embed="rId1080"/>
              <a:stretch>
                <a:fillRect/>
              </a:stretch>
            </p:blipFill>
            <p:spPr>
              <a:xfrm>
                <a:off x="7768200" y="4086427"/>
                <a:ext cx="16272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081">
            <p14:nvContentPartPr>
              <p14:cNvPr id="570" name="Freihand 569">
                <a:extLst>
                  <a:ext uri="{FF2B5EF4-FFF2-40B4-BE49-F238E27FC236}">
                    <a16:creationId xmlns:a16="http://schemas.microsoft.com/office/drawing/2014/main" id="{3E3A9F42-0D6C-44DD-AEB8-9C9D36461DC8}"/>
                  </a:ext>
                </a:extLst>
              </p14:cNvPr>
              <p14:cNvContentPartPr/>
              <p14:nvPr/>
            </p14:nvContentPartPr>
            <p14:xfrm>
              <a:off x="7898520" y="3998587"/>
              <a:ext cx="360" cy="360"/>
            </p14:xfrm>
          </p:contentPart>
        </mc:Choice>
        <mc:Fallback>
          <p:pic>
            <p:nvPicPr>
              <p:cNvPr id="570" name="Freihand 569">
                <a:extLst>
                  <a:ext uri="{FF2B5EF4-FFF2-40B4-BE49-F238E27FC236}">
                    <a16:creationId xmlns:a16="http://schemas.microsoft.com/office/drawing/2014/main" id="{3E3A9F42-0D6C-44DD-AEB8-9C9D36461DC8}"/>
                  </a:ext>
                </a:extLst>
              </p:cNvPr>
              <p:cNvPicPr/>
              <p:nvPr/>
            </p:nvPicPr>
            <p:blipFill>
              <a:blip r:embed="rId3"/>
              <a:stretch>
                <a:fillRect/>
              </a:stretch>
            </p:blipFill>
            <p:spPr>
              <a:xfrm>
                <a:off x="7894200" y="39942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82">
            <p14:nvContentPartPr>
              <p14:cNvPr id="571" name="Freihand 570">
                <a:extLst>
                  <a:ext uri="{FF2B5EF4-FFF2-40B4-BE49-F238E27FC236}">
                    <a16:creationId xmlns:a16="http://schemas.microsoft.com/office/drawing/2014/main" id="{9E5B51B2-3493-4381-8ECA-7F50CB27C0C8}"/>
                  </a:ext>
                </a:extLst>
              </p14:cNvPr>
              <p14:cNvContentPartPr/>
              <p14:nvPr/>
            </p14:nvContentPartPr>
            <p14:xfrm>
              <a:off x="8112720" y="4023787"/>
              <a:ext cx="144720" cy="125640"/>
            </p14:xfrm>
          </p:contentPart>
        </mc:Choice>
        <mc:Fallback>
          <p:pic>
            <p:nvPicPr>
              <p:cNvPr id="571" name="Freihand 570">
                <a:extLst>
                  <a:ext uri="{FF2B5EF4-FFF2-40B4-BE49-F238E27FC236}">
                    <a16:creationId xmlns:a16="http://schemas.microsoft.com/office/drawing/2014/main" id="{9E5B51B2-3493-4381-8ECA-7F50CB27C0C8}"/>
                  </a:ext>
                </a:extLst>
              </p:cNvPr>
              <p:cNvPicPr/>
              <p:nvPr/>
            </p:nvPicPr>
            <p:blipFill>
              <a:blip r:embed="rId1083"/>
              <a:stretch>
                <a:fillRect/>
              </a:stretch>
            </p:blipFill>
            <p:spPr>
              <a:xfrm>
                <a:off x="8108400" y="4019467"/>
                <a:ext cx="1533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1084">
            <p14:nvContentPartPr>
              <p14:cNvPr id="572" name="Freihand 571">
                <a:extLst>
                  <a:ext uri="{FF2B5EF4-FFF2-40B4-BE49-F238E27FC236}">
                    <a16:creationId xmlns:a16="http://schemas.microsoft.com/office/drawing/2014/main" id="{819B1E75-13E8-4C19-8685-D67ABD401904}"/>
                  </a:ext>
                </a:extLst>
              </p14:cNvPr>
              <p14:cNvContentPartPr/>
              <p14:nvPr/>
            </p14:nvContentPartPr>
            <p14:xfrm>
              <a:off x="8383800" y="4024507"/>
              <a:ext cx="20880" cy="128880"/>
            </p14:xfrm>
          </p:contentPart>
        </mc:Choice>
        <mc:Fallback>
          <p:pic>
            <p:nvPicPr>
              <p:cNvPr id="572" name="Freihand 571">
                <a:extLst>
                  <a:ext uri="{FF2B5EF4-FFF2-40B4-BE49-F238E27FC236}">
                    <a16:creationId xmlns:a16="http://schemas.microsoft.com/office/drawing/2014/main" id="{819B1E75-13E8-4C19-8685-D67ABD401904}"/>
                  </a:ext>
                </a:extLst>
              </p:cNvPr>
              <p:cNvPicPr/>
              <p:nvPr/>
            </p:nvPicPr>
            <p:blipFill>
              <a:blip r:embed="rId1085"/>
              <a:stretch>
                <a:fillRect/>
              </a:stretch>
            </p:blipFill>
            <p:spPr>
              <a:xfrm>
                <a:off x="8379480" y="4020187"/>
                <a:ext cx="295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1086">
            <p14:nvContentPartPr>
              <p14:cNvPr id="573" name="Freihand 572">
                <a:extLst>
                  <a:ext uri="{FF2B5EF4-FFF2-40B4-BE49-F238E27FC236}">
                    <a16:creationId xmlns:a16="http://schemas.microsoft.com/office/drawing/2014/main" id="{B3D37E93-A114-4D61-B509-3F8217A91CAB}"/>
                  </a:ext>
                </a:extLst>
              </p14:cNvPr>
              <p14:cNvContentPartPr/>
              <p14:nvPr/>
            </p14:nvContentPartPr>
            <p14:xfrm>
              <a:off x="8329440" y="4016227"/>
              <a:ext cx="153720" cy="75600"/>
            </p14:xfrm>
          </p:contentPart>
        </mc:Choice>
        <mc:Fallback>
          <p:pic>
            <p:nvPicPr>
              <p:cNvPr id="573" name="Freihand 572">
                <a:extLst>
                  <a:ext uri="{FF2B5EF4-FFF2-40B4-BE49-F238E27FC236}">
                    <a16:creationId xmlns:a16="http://schemas.microsoft.com/office/drawing/2014/main" id="{B3D37E93-A114-4D61-B509-3F8217A91CAB}"/>
                  </a:ext>
                </a:extLst>
              </p:cNvPr>
              <p:cNvPicPr/>
              <p:nvPr/>
            </p:nvPicPr>
            <p:blipFill>
              <a:blip r:embed="rId1087"/>
              <a:stretch>
                <a:fillRect/>
              </a:stretch>
            </p:blipFill>
            <p:spPr>
              <a:xfrm>
                <a:off x="8325120" y="4011907"/>
                <a:ext cx="16236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088">
            <p14:nvContentPartPr>
              <p14:cNvPr id="576" name="Freihand 575">
                <a:extLst>
                  <a:ext uri="{FF2B5EF4-FFF2-40B4-BE49-F238E27FC236}">
                    <a16:creationId xmlns:a16="http://schemas.microsoft.com/office/drawing/2014/main" id="{0F75FBFC-AC0B-4DEC-BF37-2E7E72585594}"/>
                  </a:ext>
                </a:extLst>
              </p14:cNvPr>
              <p14:cNvContentPartPr/>
              <p14:nvPr/>
            </p14:nvContentPartPr>
            <p14:xfrm>
              <a:off x="8730480" y="4077067"/>
              <a:ext cx="18360" cy="5400"/>
            </p14:xfrm>
          </p:contentPart>
        </mc:Choice>
        <mc:Fallback>
          <p:pic>
            <p:nvPicPr>
              <p:cNvPr id="576" name="Freihand 575">
                <a:extLst>
                  <a:ext uri="{FF2B5EF4-FFF2-40B4-BE49-F238E27FC236}">
                    <a16:creationId xmlns:a16="http://schemas.microsoft.com/office/drawing/2014/main" id="{0F75FBFC-AC0B-4DEC-BF37-2E7E72585594}"/>
                  </a:ext>
                </a:extLst>
              </p:cNvPr>
              <p:cNvPicPr/>
              <p:nvPr/>
            </p:nvPicPr>
            <p:blipFill>
              <a:blip r:embed="rId1089"/>
              <a:stretch>
                <a:fillRect/>
              </a:stretch>
            </p:blipFill>
            <p:spPr>
              <a:xfrm>
                <a:off x="8726160" y="4072747"/>
                <a:ext cx="2700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090">
            <p14:nvContentPartPr>
              <p14:cNvPr id="577" name="Freihand 576">
                <a:extLst>
                  <a:ext uri="{FF2B5EF4-FFF2-40B4-BE49-F238E27FC236}">
                    <a16:creationId xmlns:a16="http://schemas.microsoft.com/office/drawing/2014/main" id="{6885AE5F-2E90-46FD-8160-D08D27BA1526}"/>
                  </a:ext>
                </a:extLst>
              </p14:cNvPr>
              <p14:cNvContentPartPr/>
              <p14:nvPr/>
            </p14:nvContentPartPr>
            <p14:xfrm>
              <a:off x="8722560" y="4068067"/>
              <a:ext cx="26280" cy="14400"/>
            </p14:xfrm>
          </p:contentPart>
        </mc:Choice>
        <mc:Fallback>
          <p:pic>
            <p:nvPicPr>
              <p:cNvPr id="577" name="Freihand 576">
                <a:extLst>
                  <a:ext uri="{FF2B5EF4-FFF2-40B4-BE49-F238E27FC236}">
                    <a16:creationId xmlns:a16="http://schemas.microsoft.com/office/drawing/2014/main" id="{6885AE5F-2E90-46FD-8160-D08D27BA1526}"/>
                  </a:ext>
                </a:extLst>
              </p:cNvPr>
              <p:cNvPicPr/>
              <p:nvPr/>
            </p:nvPicPr>
            <p:blipFill>
              <a:blip r:embed="rId1091"/>
              <a:stretch>
                <a:fillRect/>
              </a:stretch>
            </p:blipFill>
            <p:spPr>
              <a:xfrm>
                <a:off x="8718240" y="4063747"/>
                <a:ext cx="3492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1092">
            <p14:nvContentPartPr>
              <p14:cNvPr id="578" name="Freihand 577">
                <a:extLst>
                  <a:ext uri="{FF2B5EF4-FFF2-40B4-BE49-F238E27FC236}">
                    <a16:creationId xmlns:a16="http://schemas.microsoft.com/office/drawing/2014/main" id="{D7B3B896-6461-46B5-A477-81472F300DE3}"/>
                  </a:ext>
                </a:extLst>
              </p14:cNvPr>
              <p14:cNvContentPartPr/>
              <p14:nvPr/>
            </p14:nvContentPartPr>
            <p14:xfrm>
              <a:off x="8721840" y="4026307"/>
              <a:ext cx="287280" cy="84600"/>
            </p14:xfrm>
          </p:contentPart>
        </mc:Choice>
        <mc:Fallback>
          <p:pic>
            <p:nvPicPr>
              <p:cNvPr id="578" name="Freihand 577">
                <a:extLst>
                  <a:ext uri="{FF2B5EF4-FFF2-40B4-BE49-F238E27FC236}">
                    <a16:creationId xmlns:a16="http://schemas.microsoft.com/office/drawing/2014/main" id="{D7B3B896-6461-46B5-A477-81472F300DE3}"/>
                  </a:ext>
                </a:extLst>
              </p:cNvPr>
              <p:cNvPicPr/>
              <p:nvPr/>
            </p:nvPicPr>
            <p:blipFill>
              <a:blip r:embed="rId1093"/>
              <a:stretch>
                <a:fillRect/>
              </a:stretch>
            </p:blipFill>
            <p:spPr>
              <a:xfrm>
                <a:off x="8717520" y="4021987"/>
                <a:ext cx="29592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094">
            <p14:nvContentPartPr>
              <p14:cNvPr id="579" name="Freihand 578">
                <a:extLst>
                  <a:ext uri="{FF2B5EF4-FFF2-40B4-BE49-F238E27FC236}">
                    <a16:creationId xmlns:a16="http://schemas.microsoft.com/office/drawing/2014/main" id="{C17C3D29-5A00-4067-BC93-5079A17A88FA}"/>
                  </a:ext>
                </a:extLst>
              </p14:cNvPr>
              <p14:cNvContentPartPr/>
              <p14:nvPr/>
            </p14:nvContentPartPr>
            <p14:xfrm>
              <a:off x="8998320" y="3995707"/>
              <a:ext cx="360" cy="360"/>
            </p14:xfrm>
          </p:contentPart>
        </mc:Choice>
        <mc:Fallback>
          <p:pic>
            <p:nvPicPr>
              <p:cNvPr id="579" name="Freihand 578">
                <a:extLst>
                  <a:ext uri="{FF2B5EF4-FFF2-40B4-BE49-F238E27FC236}">
                    <a16:creationId xmlns:a16="http://schemas.microsoft.com/office/drawing/2014/main" id="{C17C3D29-5A00-4067-BC93-5079A17A88FA}"/>
                  </a:ext>
                </a:extLst>
              </p:cNvPr>
              <p:cNvPicPr/>
              <p:nvPr/>
            </p:nvPicPr>
            <p:blipFill>
              <a:blip r:embed="rId3"/>
              <a:stretch>
                <a:fillRect/>
              </a:stretch>
            </p:blipFill>
            <p:spPr>
              <a:xfrm>
                <a:off x="8994000" y="39913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095">
            <p14:nvContentPartPr>
              <p14:cNvPr id="580" name="Freihand 579">
                <a:extLst>
                  <a:ext uri="{FF2B5EF4-FFF2-40B4-BE49-F238E27FC236}">
                    <a16:creationId xmlns:a16="http://schemas.microsoft.com/office/drawing/2014/main" id="{EDB982EC-67CE-4DBA-A27A-B0790447F7C2}"/>
                  </a:ext>
                </a:extLst>
              </p14:cNvPr>
              <p14:cNvContentPartPr/>
              <p14:nvPr/>
            </p14:nvContentPartPr>
            <p14:xfrm>
              <a:off x="9089040" y="3954667"/>
              <a:ext cx="225360" cy="140400"/>
            </p14:xfrm>
          </p:contentPart>
        </mc:Choice>
        <mc:Fallback>
          <p:pic>
            <p:nvPicPr>
              <p:cNvPr id="580" name="Freihand 579">
                <a:extLst>
                  <a:ext uri="{FF2B5EF4-FFF2-40B4-BE49-F238E27FC236}">
                    <a16:creationId xmlns:a16="http://schemas.microsoft.com/office/drawing/2014/main" id="{EDB982EC-67CE-4DBA-A27A-B0790447F7C2}"/>
                  </a:ext>
                </a:extLst>
              </p:cNvPr>
              <p:cNvPicPr/>
              <p:nvPr/>
            </p:nvPicPr>
            <p:blipFill>
              <a:blip r:embed="rId1096"/>
              <a:stretch>
                <a:fillRect/>
              </a:stretch>
            </p:blipFill>
            <p:spPr>
              <a:xfrm>
                <a:off x="9084720" y="3950347"/>
                <a:ext cx="23400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097">
            <p14:nvContentPartPr>
              <p14:cNvPr id="581" name="Freihand 580">
                <a:extLst>
                  <a:ext uri="{FF2B5EF4-FFF2-40B4-BE49-F238E27FC236}">
                    <a16:creationId xmlns:a16="http://schemas.microsoft.com/office/drawing/2014/main" id="{82CB9733-80A4-415D-834E-43B43D1A4745}"/>
                  </a:ext>
                </a:extLst>
              </p14:cNvPr>
              <p14:cNvContentPartPr/>
              <p14:nvPr/>
            </p14:nvContentPartPr>
            <p14:xfrm>
              <a:off x="9293880" y="4000027"/>
              <a:ext cx="71280" cy="89640"/>
            </p14:xfrm>
          </p:contentPart>
        </mc:Choice>
        <mc:Fallback>
          <p:pic>
            <p:nvPicPr>
              <p:cNvPr id="581" name="Freihand 580">
                <a:extLst>
                  <a:ext uri="{FF2B5EF4-FFF2-40B4-BE49-F238E27FC236}">
                    <a16:creationId xmlns:a16="http://schemas.microsoft.com/office/drawing/2014/main" id="{82CB9733-80A4-415D-834E-43B43D1A4745}"/>
                  </a:ext>
                </a:extLst>
              </p:cNvPr>
              <p:cNvPicPr/>
              <p:nvPr/>
            </p:nvPicPr>
            <p:blipFill>
              <a:blip r:embed="rId1098"/>
              <a:stretch>
                <a:fillRect/>
              </a:stretch>
            </p:blipFill>
            <p:spPr>
              <a:xfrm>
                <a:off x="9289560" y="3995707"/>
                <a:ext cx="7992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099">
            <p14:nvContentPartPr>
              <p14:cNvPr id="582" name="Freihand 581">
                <a:extLst>
                  <a:ext uri="{FF2B5EF4-FFF2-40B4-BE49-F238E27FC236}">
                    <a16:creationId xmlns:a16="http://schemas.microsoft.com/office/drawing/2014/main" id="{98DEE637-6E1A-429F-902B-73D0005B95E0}"/>
                  </a:ext>
                </a:extLst>
              </p14:cNvPr>
              <p14:cNvContentPartPr/>
              <p14:nvPr/>
            </p14:nvContentPartPr>
            <p14:xfrm>
              <a:off x="9371640" y="3922627"/>
              <a:ext cx="249120" cy="162720"/>
            </p14:xfrm>
          </p:contentPart>
        </mc:Choice>
        <mc:Fallback>
          <p:pic>
            <p:nvPicPr>
              <p:cNvPr id="582" name="Freihand 581">
                <a:extLst>
                  <a:ext uri="{FF2B5EF4-FFF2-40B4-BE49-F238E27FC236}">
                    <a16:creationId xmlns:a16="http://schemas.microsoft.com/office/drawing/2014/main" id="{98DEE637-6E1A-429F-902B-73D0005B95E0}"/>
                  </a:ext>
                </a:extLst>
              </p:cNvPr>
              <p:cNvPicPr/>
              <p:nvPr/>
            </p:nvPicPr>
            <p:blipFill>
              <a:blip r:embed="rId1100"/>
              <a:stretch>
                <a:fillRect/>
              </a:stretch>
            </p:blipFill>
            <p:spPr>
              <a:xfrm>
                <a:off x="9367320" y="3918307"/>
                <a:ext cx="25776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1101">
            <p14:nvContentPartPr>
              <p14:cNvPr id="612" name="Freihand 611">
                <a:extLst>
                  <a:ext uri="{FF2B5EF4-FFF2-40B4-BE49-F238E27FC236}">
                    <a16:creationId xmlns:a16="http://schemas.microsoft.com/office/drawing/2014/main" id="{9A2FADAD-F96A-49DA-BDCF-E5FD67B80A42}"/>
                  </a:ext>
                </a:extLst>
              </p14:cNvPr>
              <p14:cNvContentPartPr/>
              <p14:nvPr/>
            </p14:nvContentPartPr>
            <p14:xfrm>
              <a:off x="7253040" y="4313947"/>
              <a:ext cx="16920" cy="129240"/>
            </p14:xfrm>
          </p:contentPart>
        </mc:Choice>
        <mc:Fallback>
          <p:pic>
            <p:nvPicPr>
              <p:cNvPr id="612" name="Freihand 611">
                <a:extLst>
                  <a:ext uri="{FF2B5EF4-FFF2-40B4-BE49-F238E27FC236}">
                    <a16:creationId xmlns:a16="http://schemas.microsoft.com/office/drawing/2014/main" id="{9A2FADAD-F96A-49DA-BDCF-E5FD67B80A42}"/>
                  </a:ext>
                </a:extLst>
              </p:cNvPr>
              <p:cNvPicPr/>
              <p:nvPr/>
            </p:nvPicPr>
            <p:blipFill>
              <a:blip r:embed="rId1102"/>
              <a:stretch>
                <a:fillRect/>
              </a:stretch>
            </p:blipFill>
            <p:spPr>
              <a:xfrm>
                <a:off x="7248720" y="4309627"/>
                <a:ext cx="2556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103">
            <p14:nvContentPartPr>
              <p14:cNvPr id="613" name="Freihand 612">
                <a:extLst>
                  <a:ext uri="{FF2B5EF4-FFF2-40B4-BE49-F238E27FC236}">
                    <a16:creationId xmlns:a16="http://schemas.microsoft.com/office/drawing/2014/main" id="{197AE86B-FF0D-4A05-AB01-FAA461593BCC}"/>
                  </a:ext>
                </a:extLst>
              </p14:cNvPr>
              <p14:cNvContentPartPr/>
              <p14:nvPr/>
            </p14:nvContentPartPr>
            <p14:xfrm>
              <a:off x="7156560" y="4298467"/>
              <a:ext cx="168840" cy="15840"/>
            </p14:xfrm>
          </p:contentPart>
        </mc:Choice>
        <mc:Fallback>
          <p:pic>
            <p:nvPicPr>
              <p:cNvPr id="613" name="Freihand 612">
                <a:extLst>
                  <a:ext uri="{FF2B5EF4-FFF2-40B4-BE49-F238E27FC236}">
                    <a16:creationId xmlns:a16="http://schemas.microsoft.com/office/drawing/2014/main" id="{197AE86B-FF0D-4A05-AB01-FAA461593BCC}"/>
                  </a:ext>
                </a:extLst>
              </p:cNvPr>
              <p:cNvPicPr/>
              <p:nvPr/>
            </p:nvPicPr>
            <p:blipFill>
              <a:blip r:embed="rId1104"/>
              <a:stretch>
                <a:fillRect/>
              </a:stretch>
            </p:blipFill>
            <p:spPr>
              <a:xfrm>
                <a:off x="7152240" y="4294147"/>
                <a:ext cx="17748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1105">
            <p14:nvContentPartPr>
              <p14:cNvPr id="614" name="Freihand 613">
                <a:extLst>
                  <a:ext uri="{FF2B5EF4-FFF2-40B4-BE49-F238E27FC236}">
                    <a16:creationId xmlns:a16="http://schemas.microsoft.com/office/drawing/2014/main" id="{C8DA8CF6-1A6F-40B9-A3E5-9095D8FBBA39}"/>
                  </a:ext>
                </a:extLst>
              </p14:cNvPr>
              <p14:cNvContentPartPr/>
              <p14:nvPr/>
            </p14:nvContentPartPr>
            <p14:xfrm>
              <a:off x="7200840" y="4349227"/>
              <a:ext cx="138600" cy="9720"/>
            </p14:xfrm>
          </p:contentPart>
        </mc:Choice>
        <mc:Fallback>
          <p:pic>
            <p:nvPicPr>
              <p:cNvPr id="614" name="Freihand 613">
                <a:extLst>
                  <a:ext uri="{FF2B5EF4-FFF2-40B4-BE49-F238E27FC236}">
                    <a16:creationId xmlns:a16="http://schemas.microsoft.com/office/drawing/2014/main" id="{C8DA8CF6-1A6F-40B9-A3E5-9095D8FBBA39}"/>
                  </a:ext>
                </a:extLst>
              </p:cNvPr>
              <p:cNvPicPr/>
              <p:nvPr/>
            </p:nvPicPr>
            <p:blipFill>
              <a:blip r:embed="rId1106"/>
              <a:stretch>
                <a:fillRect/>
              </a:stretch>
            </p:blipFill>
            <p:spPr>
              <a:xfrm>
                <a:off x="7196520" y="4344907"/>
                <a:ext cx="1472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107">
            <p14:nvContentPartPr>
              <p14:cNvPr id="615" name="Freihand 614">
                <a:extLst>
                  <a:ext uri="{FF2B5EF4-FFF2-40B4-BE49-F238E27FC236}">
                    <a16:creationId xmlns:a16="http://schemas.microsoft.com/office/drawing/2014/main" id="{A99EFD82-4361-4C8F-9A70-0D1DB6122248}"/>
                  </a:ext>
                </a:extLst>
              </p14:cNvPr>
              <p14:cNvContentPartPr/>
              <p14:nvPr/>
            </p14:nvContentPartPr>
            <p14:xfrm>
              <a:off x="7371840" y="4347427"/>
              <a:ext cx="180000" cy="87120"/>
            </p14:xfrm>
          </p:contentPart>
        </mc:Choice>
        <mc:Fallback>
          <p:pic>
            <p:nvPicPr>
              <p:cNvPr id="615" name="Freihand 614">
                <a:extLst>
                  <a:ext uri="{FF2B5EF4-FFF2-40B4-BE49-F238E27FC236}">
                    <a16:creationId xmlns:a16="http://schemas.microsoft.com/office/drawing/2014/main" id="{A99EFD82-4361-4C8F-9A70-0D1DB6122248}"/>
                  </a:ext>
                </a:extLst>
              </p:cNvPr>
              <p:cNvPicPr/>
              <p:nvPr/>
            </p:nvPicPr>
            <p:blipFill>
              <a:blip r:embed="rId1108"/>
              <a:stretch>
                <a:fillRect/>
              </a:stretch>
            </p:blipFill>
            <p:spPr>
              <a:xfrm>
                <a:off x="7367520" y="4343107"/>
                <a:ext cx="18864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109">
            <p14:nvContentPartPr>
              <p14:cNvPr id="616" name="Freihand 615">
                <a:extLst>
                  <a:ext uri="{FF2B5EF4-FFF2-40B4-BE49-F238E27FC236}">
                    <a16:creationId xmlns:a16="http://schemas.microsoft.com/office/drawing/2014/main" id="{4B7E56FE-5A68-4B8B-92AE-9F65D83CC70D}"/>
                  </a:ext>
                </a:extLst>
              </p14:cNvPr>
              <p14:cNvContentPartPr/>
              <p14:nvPr/>
            </p14:nvContentPartPr>
            <p14:xfrm>
              <a:off x="7526280" y="4258147"/>
              <a:ext cx="18000" cy="2880"/>
            </p14:xfrm>
          </p:contentPart>
        </mc:Choice>
        <mc:Fallback>
          <p:pic>
            <p:nvPicPr>
              <p:cNvPr id="616" name="Freihand 615">
                <a:extLst>
                  <a:ext uri="{FF2B5EF4-FFF2-40B4-BE49-F238E27FC236}">
                    <a16:creationId xmlns:a16="http://schemas.microsoft.com/office/drawing/2014/main" id="{4B7E56FE-5A68-4B8B-92AE-9F65D83CC70D}"/>
                  </a:ext>
                </a:extLst>
              </p:cNvPr>
              <p:cNvPicPr/>
              <p:nvPr/>
            </p:nvPicPr>
            <p:blipFill>
              <a:blip r:embed="rId1110"/>
              <a:stretch>
                <a:fillRect/>
              </a:stretch>
            </p:blipFill>
            <p:spPr>
              <a:xfrm>
                <a:off x="7521960" y="4253827"/>
                <a:ext cx="2664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1111">
            <p14:nvContentPartPr>
              <p14:cNvPr id="617" name="Freihand 616">
                <a:extLst>
                  <a:ext uri="{FF2B5EF4-FFF2-40B4-BE49-F238E27FC236}">
                    <a16:creationId xmlns:a16="http://schemas.microsoft.com/office/drawing/2014/main" id="{A39A44C0-F2CC-47AE-9A7A-23040E83F665}"/>
                  </a:ext>
                </a:extLst>
              </p14:cNvPr>
              <p14:cNvContentPartPr/>
              <p14:nvPr/>
            </p14:nvContentPartPr>
            <p14:xfrm>
              <a:off x="7565520" y="4282987"/>
              <a:ext cx="61200" cy="140040"/>
            </p14:xfrm>
          </p:contentPart>
        </mc:Choice>
        <mc:Fallback>
          <p:pic>
            <p:nvPicPr>
              <p:cNvPr id="617" name="Freihand 616">
                <a:extLst>
                  <a:ext uri="{FF2B5EF4-FFF2-40B4-BE49-F238E27FC236}">
                    <a16:creationId xmlns:a16="http://schemas.microsoft.com/office/drawing/2014/main" id="{A39A44C0-F2CC-47AE-9A7A-23040E83F665}"/>
                  </a:ext>
                </a:extLst>
              </p:cNvPr>
              <p:cNvPicPr/>
              <p:nvPr/>
            </p:nvPicPr>
            <p:blipFill>
              <a:blip r:embed="rId1112"/>
              <a:stretch>
                <a:fillRect/>
              </a:stretch>
            </p:blipFill>
            <p:spPr>
              <a:xfrm>
                <a:off x="7561200" y="4278667"/>
                <a:ext cx="6984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113">
            <p14:nvContentPartPr>
              <p14:cNvPr id="618" name="Freihand 617">
                <a:extLst>
                  <a:ext uri="{FF2B5EF4-FFF2-40B4-BE49-F238E27FC236}">
                    <a16:creationId xmlns:a16="http://schemas.microsoft.com/office/drawing/2014/main" id="{17FF4B67-1053-4A68-9E79-F78EE1794A2C}"/>
                  </a:ext>
                </a:extLst>
              </p14:cNvPr>
              <p14:cNvContentPartPr/>
              <p14:nvPr/>
            </p14:nvContentPartPr>
            <p14:xfrm>
              <a:off x="7569120" y="4271107"/>
              <a:ext cx="33480" cy="176760"/>
            </p14:xfrm>
          </p:contentPart>
        </mc:Choice>
        <mc:Fallback>
          <p:pic>
            <p:nvPicPr>
              <p:cNvPr id="618" name="Freihand 617">
                <a:extLst>
                  <a:ext uri="{FF2B5EF4-FFF2-40B4-BE49-F238E27FC236}">
                    <a16:creationId xmlns:a16="http://schemas.microsoft.com/office/drawing/2014/main" id="{17FF4B67-1053-4A68-9E79-F78EE1794A2C}"/>
                  </a:ext>
                </a:extLst>
              </p:cNvPr>
              <p:cNvPicPr/>
              <p:nvPr/>
            </p:nvPicPr>
            <p:blipFill>
              <a:blip r:embed="rId1114"/>
              <a:stretch>
                <a:fillRect/>
              </a:stretch>
            </p:blipFill>
            <p:spPr>
              <a:xfrm>
                <a:off x="7564800" y="4266787"/>
                <a:ext cx="4212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115">
            <p14:nvContentPartPr>
              <p14:cNvPr id="619" name="Freihand 618">
                <a:extLst>
                  <a:ext uri="{FF2B5EF4-FFF2-40B4-BE49-F238E27FC236}">
                    <a16:creationId xmlns:a16="http://schemas.microsoft.com/office/drawing/2014/main" id="{8DAD6866-ACFC-4CCB-A2BB-024E5860A724}"/>
                  </a:ext>
                </a:extLst>
              </p14:cNvPr>
              <p14:cNvContentPartPr/>
              <p14:nvPr/>
            </p14:nvContentPartPr>
            <p14:xfrm>
              <a:off x="7540320" y="4351027"/>
              <a:ext cx="103320" cy="11160"/>
            </p14:xfrm>
          </p:contentPart>
        </mc:Choice>
        <mc:Fallback>
          <p:pic>
            <p:nvPicPr>
              <p:cNvPr id="619" name="Freihand 618">
                <a:extLst>
                  <a:ext uri="{FF2B5EF4-FFF2-40B4-BE49-F238E27FC236}">
                    <a16:creationId xmlns:a16="http://schemas.microsoft.com/office/drawing/2014/main" id="{8DAD6866-ACFC-4CCB-A2BB-024E5860A724}"/>
                  </a:ext>
                </a:extLst>
              </p:cNvPr>
              <p:cNvPicPr/>
              <p:nvPr/>
            </p:nvPicPr>
            <p:blipFill>
              <a:blip r:embed="rId1116"/>
              <a:stretch>
                <a:fillRect/>
              </a:stretch>
            </p:blipFill>
            <p:spPr>
              <a:xfrm>
                <a:off x="7536000" y="4346707"/>
                <a:ext cx="11196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117">
            <p14:nvContentPartPr>
              <p14:cNvPr id="620" name="Freihand 619">
                <a:extLst>
                  <a:ext uri="{FF2B5EF4-FFF2-40B4-BE49-F238E27FC236}">
                    <a16:creationId xmlns:a16="http://schemas.microsoft.com/office/drawing/2014/main" id="{54F7A1E2-07C7-45C7-8016-8D232C29A541}"/>
                  </a:ext>
                </a:extLst>
              </p14:cNvPr>
              <p14:cNvContentPartPr/>
              <p14:nvPr/>
            </p14:nvContentPartPr>
            <p14:xfrm>
              <a:off x="7646880" y="4359667"/>
              <a:ext cx="127080" cy="56880"/>
            </p14:xfrm>
          </p:contentPart>
        </mc:Choice>
        <mc:Fallback>
          <p:pic>
            <p:nvPicPr>
              <p:cNvPr id="620" name="Freihand 619">
                <a:extLst>
                  <a:ext uri="{FF2B5EF4-FFF2-40B4-BE49-F238E27FC236}">
                    <a16:creationId xmlns:a16="http://schemas.microsoft.com/office/drawing/2014/main" id="{54F7A1E2-07C7-45C7-8016-8D232C29A541}"/>
                  </a:ext>
                </a:extLst>
              </p:cNvPr>
              <p:cNvPicPr/>
              <p:nvPr/>
            </p:nvPicPr>
            <p:blipFill>
              <a:blip r:embed="rId1118"/>
              <a:stretch>
                <a:fillRect/>
              </a:stretch>
            </p:blipFill>
            <p:spPr>
              <a:xfrm>
                <a:off x="7642560" y="4355347"/>
                <a:ext cx="13572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1119">
            <p14:nvContentPartPr>
              <p14:cNvPr id="621" name="Freihand 620">
                <a:extLst>
                  <a:ext uri="{FF2B5EF4-FFF2-40B4-BE49-F238E27FC236}">
                    <a16:creationId xmlns:a16="http://schemas.microsoft.com/office/drawing/2014/main" id="{D34FF3A7-680F-4997-B11D-E12EC52212AB}"/>
                  </a:ext>
                </a:extLst>
              </p14:cNvPr>
              <p14:cNvContentPartPr/>
              <p14:nvPr/>
            </p14:nvContentPartPr>
            <p14:xfrm>
              <a:off x="7775760" y="4339867"/>
              <a:ext cx="58320" cy="196920"/>
            </p14:xfrm>
          </p:contentPart>
        </mc:Choice>
        <mc:Fallback>
          <p:pic>
            <p:nvPicPr>
              <p:cNvPr id="621" name="Freihand 620">
                <a:extLst>
                  <a:ext uri="{FF2B5EF4-FFF2-40B4-BE49-F238E27FC236}">
                    <a16:creationId xmlns:a16="http://schemas.microsoft.com/office/drawing/2014/main" id="{D34FF3A7-680F-4997-B11D-E12EC52212AB}"/>
                  </a:ext>
                </a:extLst>
              </p:cNvPr>
              <p:cNvPicPr/>
              <p:nvPr/>
            </p:nvPicPr>
            <p:blipFill>
              <a:blip r:embed="rId1120"/>
              <a:stretch>
                <a:fillRect/>
              </a:stretch>
            </p:blipFill>
            <p:spPr>
              <a:xfrm>
                <a:off x="7771440" y="4335547"/>
                <a:ext cx="6696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121">
            <p14:nvContentPartPr>
              <p14:cNvPr id="622" name="Freihand 621">
                <a:extLst>
                  <a:ext uri="{FF2B5EF4-FFF2-40B4-BE49-F238E27FC236}">
                    <a16:creationId xmlns:a16="http://schemas.microsoft.com/office/drawing/2014/main" id="{A305F566-F19D-45CF-9B57-B53F7EECDC80}"/>
                  </a:ext>
                </a:extLst>
              </p14:cNvPr>
              <p14:cNvContentPartPr/>
              <p14:nvPr/>
            </p14:nvContentPartPr>
            <p14:xfrm>
              <a:off x="7989240" y="4362187"/>
              <a:ext cx="9360" cy="51840"/>
            </p14:xfrm>
          </p:contentPart>
        </mc:Choice>
        <mc:Fallback>
          <p:pic>
            <p:nvPicPr>
              <p:cNvPr id="622" name="Freihand 621">
                <a:extLst>
                  <a:ext uri="{FF2B5EF4-FFF2-40B4-BE49-F238E27FC236}">
                    <a16:creationId xmlns:a16="http://schemas.microsoft.com/office/drawing/2014/main" id="{A305F566-F19D-45CF-9B57-B53F7EECDC80}"/>
                  </a:ext>
                </a:extLst>
              </p:cNvPr>
              <p:cNvPicPr/>
              <p:nvPr/>
            </p:nvPicPr>
            <p:blipFill>
              <a:blip r:embed="rId1122"/>
              <a:stretch>
                <a:fillRect/>
              </a:stretch>
            </p:blipFill>
            <p:spPr>
              <a:xfrm>
                <a:off x="7984920" y="4357867"/>
                <a:ext cx="1800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1123">
            <p14:nvContentPartPr>
              <p14:cNvPr id="623" name="Freihand 622">
                <a:extLst>
                  <a:ext uri="{FF2B5EF4-FFF2-40B4-BE49-F238E27FC236}">
                    <a16:creationId xmlns:a16="http://schemas.microsoft.com/office/drawing/2014/main" id="{D7E05608-247A-4DE9-B090-77517B9F22CC}"/>
                  </a:ext>
                </a:extLst>
              </p14:cNvPr>
              <p14:cNvContentPartPr/>
              <p14:nvPr/>
            </p14:nvContentPartPr>
            <p14:xfrm>
              <a:off x="7978800" y="4300987"/>
              <a:ext cx="49320" cy="17640"/>
            </p14:xfrm>
          </p:contentPart>
        </mc:Choice>
        <mc:Fallback>
          <p:pic>
            <p:nvPicPr>
              <p:cNvPr id="623" name="Freihand 622">
                <a:extLst>
                  <a:ext uri="{FF2B5EF4-FFF2-40B4-BE49-F238E27FC236}">
                    <a16:creationId xmlns:a16="http://schemas.microsoft.com/office/drawing/2014/main" id="{D7E05608-247A-4DE9-B090-77517B9F22CC}"/>
                  </a:ext>
                </a:extLst>
              </p:cNvPr>
              <p:cNvPicPr/>
              <p:nvPr/>
            </p:nvPicPr>
            <p:blipFill>
              <a:blip r:embed="rId1124"/>
              <a:stretch>
                <a:fillRect/>
              </a:stretch>
            </p:blipFill>
            <p:spPr>
              <a:xfrm>
                <a:off x="7974480" y="4296667"/>
                <a:ext cx="579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125">
            <p14:nvContentPartPr>
              <p14:cNvPr id="624" name="Freihand 623">
                <a:extLst>
                  <a:ext uri="{FF2B5EF4-FFF2-40B4-BE49-F238E27FC236}">
                    <a16:creationId xmlns:a16="http://schemas.microsoft.com/office/drawing/2014/main" id="{DA71A2BA-EF06-418D-AC8C-28D6338984B2}"/>
                  </a:ext>
                </a:extLst>
              </p14:cNvPr>
              <p14:cNvContentPartPr/>
              <p14:nvPr/>
            </p14:nvContentPartPr>
            <p14:xfrm>
              <a:off x="8033520" y="4340587"/>
              <a:ext cx="89640" cy="87480"/>
            </p14:xfrm>
          </p:contentPart>
        </mc:Choice>
        <mc:Fallback>
          <p:pic>
            <p:nvPicPr>
              <p:cNvPr id="624" name="Freihand 623">
                <a:extLst>
                  <a:ext uri="{FF2B5EF4-FFF2-40B4-BE49-F238E27FC236}">
                    <a16:creationId xmlns:a16="http://schemas.microsoft.com/office/drawing/2014/main" id="{DA71A2BA-EF06-418D-AC8C-28D6338984B2}"/>
                  </a:ext>
                </a:extLst>
              </p:cNvPr>
              <p:cNvPicPr/>
              <p:nvPr/>
            </p:nvPicPr>
            <p:blipFill>
              <a:blip r:embed="rId1126"/>
              <a:stretch>
                <a:fillRect/>
              </a:stretch>
            </p:blipFill>
            <p:spPr>
              <a:xfrm>
                <a:off x="8029200" y="4336267"/>
                <a:ext cx="9828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127">
            <p14:nvContentPartPr>
              <p14:cNvPr id="625" name="Freihand 624">
                <a:extLst>
                  <a:ext uri="{FF2B5EF4-FFF2-40B4-BE49-F238E27FC236}">
                    <a16:creationId xmlns:a16="http://schemas.microsoft.com/office/drawing/2014/main" id="{2CFE2C1B-B781-4ED6-A359-012BFECC0D3A}"/>
                  </a:ext>
                </a:extLst>
              </p14:cNvPr>
              <p14:cNvContentPartPr/>
              <p14:nvPr/>
            </p14:nvContentPartPr>
            <p14:xfrm>
              <a:off x="8116680" y="4262827"/>
              <a:ext cx="100080" cy="162720"/>
            </p14:xfrm>
          </p:contentPart>
        </mc:Choice>
        <mc:Fallback>
          <p:pic>
            <p:nvPicPr>
              <p:cNvPr id="625" name="Freihand 624">
                <a:extLst>
                  <a:ext uri="{FF2B5EF4-FFF2-40B4-BE49-F238E27FC236}">
                    <a16:creationId xmlns:a16="http://schemas.microsoft.com/office/drawing/2014/main" id="{2CFE2C1B-B781-4ED6-A359-012BFECC0D3A}"/>
                  </a:ext>
                </a:extLst>
              </p:cNvPr>
              <p:cNvPicPr/>
              <p:nvPr/>
            </p:nvPicPr>
            <p:blipFill>
              <a:blip r:embed="rId1128"/>
              <a:stretch>
                <a:fillRect/>
              </a:stretch>
            </p:blipFill>
            <p:spPr>
              <a:xfrm>
                <a:off x="8112360" y="4258507"/>
                <a:ext cx="10872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1129">
            <p14:nvContentPartPr>
              <p14:cNvPr id="626" name="Freihand 625">
                <a:extLst>
                  <a:ext uri="{FF2B5EF4-FFF2-40B4-BE49-F238E27FC236}">
                    <a16:creationId xmlns:a16="http://schemas.microsoft.com/office/drawing/2014/main" id="{EB2519AC-BDE9-4853-8424-F2F2C6793D6F}"/>
                  </a:ext>
                </a:extLst>
              </p14:cNvPr>
              <p14:cNvContentPartPr/>
              <p14:nvPr/>
            </p14:nvContentPartPr>
            <p14:xfrm>
              <a:off x="8299200" y="4285867"/>
              <a:ext cx="109080" cy="130680"/>
            </p14:xfrm>
          </p:contentPart>
        </mc:Choice>
        <mc:Fallback>
          <p:pic>
            <p:nvPicPr>
              <p:cNvPr id="626" name="Freihand 625">
                <a:extLst>
                  <a:ext uri="{FF2B5EF4-FFF2-40B4-BE49-F238E27FC236}">
                    <a16:creationId xmlns:a16="http://schemas.microsoft.com/office/drawing/2014/main" id="{EB2519AC-BDE9-4853-8424-F2F2C6793D6F}"/>
                  </a:ext>
                </a:extLst>
              </p:cNvPr>
              <p:cNvPicPr/>
              <p:nvPr/>
            </p:nvPicPr>
            <p:blipFill>
              <a:blip r:embed="rId1130"/>
              <a:stretch>
                <a:fillRect/>
              </a:stretch>
            </p:blipFill>
            <p:spPr>
              <a:xfrm>
                <a:off x="8294880" y="4281547"/>
                <a:ext cx="11772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131">
            <p14:nvContentPartPr>
              <p14:cNvPr id="627" name="Freihand 626">
                <a:extLst>
                  <a:ext uri="{FF2B5EF4-FFF2-40B4-BE49-F238E27FC236}">
                    <a16:creationId xmlns:a16="http://schemas.microsoft.com/office/drawing/2014/main" id="{494F71F5-BBAF-47A9-9316-FD107765E665}"/>
                  </a:ext>
                </a:extLst>
              </p14:cNvPr>
              <p14:cNvContentPartPr/>
              <p14:nvPr/>
            </p14:nvContentPartPr>
            <p14:xfrm>
              <a:off x="8428080" y="4239787"/>
              <a:ext cx="379080" cy="160920"/>
            </p14:xfrm>
          </p:contentPart>
        </mc:Choice>
        <mc:Fallback>
          <p:pic>
            <p:nvPicPr>
              <p:cNvPr id="627" name="Freihand 626">
                <a:extLst>
                  <a:ext uri="{FF2B5EF4-FFF2-40B4-BE49-F238E27FC236}">
                    <a16:creationId xmlns:a16="http://schemas.microsoft.com/office/drawing/2014/main" id="{494F71F5-BBAF-47A9-9316-FD107765E665}"/>
                  </a:ext>
                </a:extLst>
              </p:cNvPr>
              <p:cNvPicPr/>
              <p:nvPr/>
            </p:nvPicPr>
            <p:blipFill>
              <a:blip r:embed="rId1132"/>
              <a:stretch>
                <a:fillRect/>
              </a:stretch>
            </p:blipFill>
            <p:spPr>
              <a:xfrm>
                <a:off x="8423760" y="4235467"/>
                <a:ext cx="38772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133">
            <p14:nvContentPartPr>
              <p14:cNvPr id="628" name="Freihand 627">
                <a:extLst>
                  <a:ext uri="{FF2B5EF4-FFF2-40B4-BE49-F238E27FC236}">
                    <a16:creationId xmlns:a16="http://schemas.microsoft.com/office/drawing/2014/main" id="{EE2B9C70-4281-42E2-8F52-85C499001DC0}"/>
                  </a:ext>
                </a:extLst>
              </p14:cNvPr>
              <p14:cNvContentPartPr/>
              <p14:nvPr/>
            </p14:nvContentPartPr>
            <p14:xfrm>
              <a:off x="8712480" y="4203427"/>
              <a:ext cx="25560" cy="3240"/>
            </p14:xfrm>
          </p:contentPart>
        </mc:Choice>
        <mc:Fallback>
          <p:pic>
            <p:nvPicPr>
              <p:cNvPr id="628" name="Freihand 627">
                <a:extLst>
                  <a:ext uri="{FF2B5EF4-FFF2-40B4-BE49-F238E27FC236}">
                    <a16:creationId xmlns:a16="http://schemas.microsoft.com/office/drawing/2014/main" id="{EE2B9C70-4281-42E2-8F52-85C499001DC0}"/>
                  </a:ext>
                </a:extLst>
              </p:cNvPr>
              <p:cNvPicPr/>
              <p:nvPr/>
            </p:nvPicPr>
            <p:blipFill>
              <a:blip r:embed="rId1134"/>
              <a:stretch>
                <a:fillRect/>
              </a:stretch>
            </p:blipFill>
            <p:spPr>
              <a:xfrm>
                <a:off x="8708160" y="4199107"/>
                <a:ext cx="3420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1135">
            <p14:nvContentPartPr>
              <p14:cNvPr id="629" name="Freihand 628">
                <a:extLst>
                  <a:ext uri="{FF2B5EF4-FFF2-40B4-BE49-F238E27FC236}">
                    <a16:creationId xmlns:a16="http://schemas.microsoft.com/office/drawing/2014/main" id="{2C5E0980-720C-4814-BC47-AB8460920D04}"/>
                  </a:ext>
                </a:extLst>
              </p14:cNvPr>
              <p14:cNvContentPartPr/>
              <p14:nvPr/>
            </p14:nvContentPartPr>
            <p14:xfrm>
              <a:off x="8983560" y="4205947"/>
              <a:ext cx="84960" cy="193680"/>
            </p14:xfrm>
          </p:contentPart>
        </mc:Choice>
        <mc:Fallback>
          <p:pic>
            <p:nvPicPr>
              <p:cNvPr id="629" name="Freihand 628">
                <a:extLst>
                  <a:ext uri="{FF2B5EF4-FFF2-40B4-BE49-F238E27FC236}">
                    <a16:creationId xmlns:a16="http://schemas.microsoft.com/office/drawing/2014/main" id="{2C5E0980-720C-4814-BC47-AB8460920D04}"/>
                  </a:ext>
                </a:extLst>
              </p:cNvPr>
              <p:cNvPicPr/>
              <p:nvPr/>
            </p:nvPicPr>
            <p:blipFill>
              <a:blip r:embed="rId1136"/>
              <a:stretch>
                <a:fillRect/>
              </a:stretch>
            </p:blipFill>
            <p:spPr>
              <a:xfrm>
                <a:off x="8979240" y="4201627"/>
                <a:ext cx="9360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1137">
            <p14:nvContentPartPr>
              <p14:cNvPr id="630" name="Freihand 629">
                <a:extLst>
                  <a:ext uri="{FF2B5EF4-FFF2-40B4-BE49-F238E27FC236}">
                    <a16:creationId xmlns:a16="http://schemas.microsoft.com/office/drawing/2014/main" id="{456A1B02-9564-44D7-81D7-7C54534021E7}"/>
                  </a:ext>
                </a:extLst>
              </p14:cNvPr>
              <p14:cNvContentPartPr/>
              <p14:nvPr/>
            </p14:nvContentPartPr>
            <p14:xfrm>
              <a:off x="9159600" y="4259587"/>
              <a:ext cx="37080" cy="126720"/>
            </p14:xfrm>
          </p:contentPart>
        </mc:Choice>
        <mc:Fallback>
          <p:pic>
            <p:nvPicPr>
              <p:cNvPr id="630" name="Freihand 629">
                <a:extLst>
                  <a:ext uri="{FF2B5EF4-FFF2-40B4-BE49-F238E27FC236}">
                    <a16:creationId xmlns:a16="http://schemas.microsoft.com/office/drawing/2014/main" id="{456A1B02-9564-44D7-81D7-7C54534021E7}"/>
                  </a:ext>
                </a:extLst>
              </p:cNvPr>
              <p:cNvPicPr/>
              <p:nvPr/>
            </p:nvPicPr>
            <p:blipFill>
              <a:blip r:embed="rId1138"/>
              <a:stretch>
                <a:fillRect/>
              </a:stretch>
            </p:blipFill>
            <p:spPr>
              <a:xfrm>
                <a:off x="9155280" y="4255267"/>
                <a:ext cx="457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139">
            <p14:nvContentPartPr>
              <p14:cNvPr id="631" name="Freihand 630">
                <a:extLst>
                  <a:ext uri="{FF2B5EF4-FFF2-40B4-BE49-F238E27FC236}">
                    <a16:creationId xmlns:a16="http://schemas.microsoft.com/office/drawing/2014/main" id="{DE2D2B21-0276-41DA-AB2C-72F527F283A8}"/>
                  </a:ext>
                </a:extLst>
              </p14:cNvPr>
              <p14:cNvContentPartPr/>
              <p14:nvPr/>
            </p14:nvContentPartPr>
            <p14:xfrm>
              <a:off x="9219000" y="4329787"/>
              <a:ext cx="81720" cy="68400"/>
            </p14:xfrm>
          </p:contentPart>
        </mc:Choice>
        <mc:Fallback>
          <p:pic>
            <p:nvPicPr>
              <p:cNvPr id="631" name="Freihand 630">
                <a:extLst>
                  <a:ext uri="{FF2B5EF4-FFF2-40B4-BE49-F238E27FC236}">
                    <a16:creationId xmlns:a16="http://schemas.microsoft.com/office/drawing/2014/main" id="{DE2D2B21-0276-41DA-AB2C-72F527F283A8}"/>
                  </a:ext>
                </a:extLst>
              </p:cNvPr>
              <p:cNvPicPr/>
              <p:nvPr/>
            </p:nvPicPr>
            <p:blipFill>
              <a:blip r:embed="rId1140"/>
              <a:stretch>
                <a:fillRect/>
              </a:stretch>
            </p:blipFill>
            <p:spPr>
              <a:xfrm>
                <a:off x="9214680" y="4325467"/>
                <a:ext cx="9036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141">
            <p14:nvContentPartPr>
              <p14:cNvPr id="632" name="Freihand 631">
                <a:extLst>
                  <a:ext uri="{FF2B5EF4-FFF2-40B4-BE49-F238E27FC236}">
                    <a16:creationId xmlns:a16="http://schemas.microsoft.com/office/drawing/2014/main" id="{B0FF3D91-30FE-4E3A-B5C8-7B5E74A23277}"/>
                  </a:ext>
                </a:extLst>
              </p14:cNvPr>
              <p14:cNvContentPartPr/>
              <p14:nvPr/>
            </p14:nvContentPartPr>
            <p14:xfrm>
              <a:off x="9422400" y="4306747"/>
              <a:ext cx="191880" cy="75600"/>
            </p14:xfrm>
          </p:contentPart>
        </mc:Choice>
        <mc:Fallback>
          <p:pic>
            <p:nvPicPr>
              <p:cNvPr id="632" name="Freihand 631">
                <a:extLst>
                  <a:ext uri="{FF2B5EF4-FFF2-40B4-BE49-F238E27FC236}">
                    <a16:creationId xmlns:a16="http://schemas.microsoft.com/office/drawing/2014/main" id="{B0FF3D91-30FE-4E3A-B5C8-7B5E74A23277}"/>
                  </a:ext>
                </a:extLst>
              </p:cNvPr>
              <p:cNvPicPr/>
              <p:nvPr/>
            </p:nvPicPr>
            <p:blipFill>
              <a:blip r:embed="rId1142"/>
              <a:stretch>
                <a:fillRect/>
              </a:stretch>
            </p:blipFill>
            <p:spPr>
              <a:xfrm>
                <a:off x="9418080" y="4302427"/>
                <a:ext cx="2005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143">
            <p14:nvContentPartPr>
              <p14:cNvPr id="633" name="Freihand 632">
                <a:extLst>
                  <a:ext uri="{FF2B5EF4-FFF2-40B4-BE49-F238E27FC236}">
                    <a16:creationId xmlns:a16="http://schemas.microsoft.com/office/drawing/2014/main" id="{5B3F056B-E2EA-4AED-820F-D49374C35B1F}"/>
                  </a:ext>
                </a:extLst>
              </p14:cNvPr>
              <p14:cNvContentPartPr/>
              <p14:nvPr/>
            </p14:nvContentPartPr>
            <p14:xfrm>
              <a:off x="9832440" y="4272907"/>
              <a:ext cx="97920" cy="116640"/>
            </p14:xfrm>
          </p:contentPart>
        </mc:Choice>
        <mc:Fallback>
          <p:pic>
            <p:nvPicPr>
              <p:cNvPr id="633" name="Freihand 632">
                <a:extLst>
                  <a:ext uri="{FF2B5EF4-FFF2-40B4-BE49-F238E27FC236}">
                    <a16:creationId xmlns:a16="http://schemas.microsoft.com/office/drawing/2014/main" id="{5B3F056B-E2EA-4AED-820F-D49374C35B1F}"/>
                  </a:ext>
                </a:extLst>
              </p:cNvPr>
              <p:cNvPicPr/>
              <p:nvPr/>
            </p:nvPicPr>
            <p:blipFill>
              <a:blip r:embed="rId1144"/>
              <a:stretch>
                <a:fillRect/>
              </a:stretch>
            </p:blipFill>
            <p:spPr>
              <a:xfrm>
                <a:off x="9828120" y="4268587"/>
                <a:ext cx="10656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1145">
            <p14:nvContentPartPr>
              <p14:cNvPr id="634" name="Freihand 633">
                <a:extLst>
                  <a:ext uri="{FF2B5EF4-FFF2-40B4-BE49-F238E27FC236}">
                    <a16:creationId xmlns:a16="http://schemas.microsoft.com/office/drawing/2014/main" id="{C8E1BE40-6B07-49D9-9C0E-8639C9EE9178}"/>
                  </a:ext>
                </a:extLst>
              </p14:cNvPr>
              <p14:cNvContentPartPr/>
              <p14:nvPr/>
            </p14:nvContentPartPr>
            <p14:xfrm>
              <a:off x="10034760" y="4239787"/>
              <a:ext cx="151920" cy="126720"/>
            </p14:xfrm>
          </p:contentPart>
        </mc:Choice>
        <mc:Fallback>
          <p:pic>
            <p:nvPicPr>
              <p:cNvPr id="634" name="Freihand 633">
                <a:extLst>
                  <a:ext uri="{FF2B5EF4-FFF2-40B4-BE49-F238E27FC236}">
                    <a16:creationId xmlns:a16="http://schemas.microsoft.com/office/drawing/2014/main" id="{C8E1BE40-6B07-49D9-9C0E-8639C9EE9178}"/>
                  </a:ext>
                </a:extLst>
              </p:cNvPr>
              <p:cNvPicPr/>
              <p:nvPr/>
            </p:nvPicPr>
            <p:blipFill>
              <a:blip r:embed="rId1146"/>
              <a:stretch>
                <a:fillRect/>
              </a:stretch>
            </p:blipFill>
            <p:spPr>
              <a:xfrm>
                <a:off x="10030440" y="4235467"/>
                <a:ext cx="16056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147">
            <p14:nvContentPartPr>
              <p14:cNvPr id="635" name="Freihand 634">
                <a:extLst>
                  <a:ext uri="{FF2B5EF4-FFF2-40B4-BE49-F238E27FC236}">
                    <a16:creationId xmlns:a16="http://schemas.microsoft.com/office/drawing/2014/main" id="{63F5680B-39E9-47F3-A577-864DCBE58863}"/>
                  </a:ext>
                </a:extLst>
              </p14:cNvPr>
              <p14:cNvContentPartPr/>
              <p14:nvPr/>
            </p14:nvContentPartPr>
            <p14:xfrm>
              <a:off x="10103520" y="4339867"/>
              <a:ext cx="63720" cy="34920"/>
            </p14:xfrm>
          </p:contentPart>
        </mc:Choice>
        <mc:Fallback>
          <p:pic>
            <p:nvPicPr>
              <p:cNvPr id="635" name="Freihand 634">
                <a:extLst>
                  <a:ext uri="{FF2B5EF4-FFF2-40B4-BE49-F238E27FC236}">
                    <a16:creationId xmlns:a16="http://schemas.microsoft.com/office/drawing/2014/main" id="{63F5680B-39E9-47F3-A577-864DCBE58863}"/>
                  </a:ext>
                </a:extLst>
              </p:cNvPr>
              <p:cNvPicPr/>
              <p:nvPr/>
            </p:nvPicPr>
            <p:blipFill>
              <a:blip r:embed="rId1148"/>
              <a:stretch>
                <a:fillRect/>
              </a:stretch>
            </p:blipFill>
            <p:spPr>
              <a:xfrm>
                <a:off x="10099200" y="4335547"/>
                <a:ext cx="7236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1149">
            <p14:nvContentPartPr>
              <p14:cNvPr id="639" name="Freihand 638">
                <a:extLst>
                  <a:ext uri="{FF2B5EF4-FFF2-40B4-BE49-F238E27FC236}">
                    <a16:creationId xmlns:a16="http://schemas.microsoft.com/office/drawing/2014/main" id="{5E7D19BC-8ED2-4787-977E-5EEB64A5CBCB}"/>
                  </a:ext>
                </a:extLst>
              </p14:cNvPr>
              <p14:cNvContentPartPr/>
              <p14:nvPr/>
            </p14:nvContentPartPr>
            <p14:xfrm>
              <a:off x="10275960" y="4205947"/>
              <a:ext cx="177480" cy="244800"/>
            </p14:xfrm>
          </p:contentPart>
        </mc:Choice>
        <mc:Fallback>
          <p:pic>
            <p:nvPicPr>
              <p:cNvPr id="639" name="Freihand 638">
                <a:extLst>
                  <a:ext uri="{FF2B5EF4-FFF2-40B4-BE49-F238E27FC236}">
                    <a16:creationId xmlns:a16="http://schemas.microsoft.com/office/drawing/2014/main" id="{5E7D19BC-8ED2-4787-977E-5EEB64A5CBCB}"/>
                  </a:ext>
                </a:extLst>
              </p:cNvPr>
              <p:cNvPicPr/>
              <p:nvPr/>
            </p:nvPicPr>
            <p:blipFill>
              <a:blip r:embed="rId1150"/>
              <a:stretch>
                <a:fillRect/>
              </a:stretch>
            </p:blipFill>
            <p:spPr>
              <a:xfrm>
                <a:off x="10271640" y="4201627"/>
                <a:ext cx="18612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1151">
            <p14:nvContentPartPr>
              <p14:cNvPr id="640" name="Freihand 639">
                <a:extLst>
                  <a:ext uri="{FF2B5EF4-FFF2-40B4-BE49-F238E27FC236}">
                    <a16:creationId xmlns:a16="http://schemas.microsoft.com/office/drawing/2014/main" id="{CD553321-3056-4E0D-9569-366BF4D42DBB}"/>
                  </a:ext>
                </a:extLst>
              </p14:cNvPr>
              <p14:cNvContentPartPr/>
              <p14:nvPr/>
            </p14:nvContentPartPr>
            <p14:xfrm>
              <a:off x="10449840" y="4305307"/>
              <a:ext cx="181440" cy="77040"/>
            </p14:xfrm>
          </p:contentPart>
        </mc:Choice>
        <mc:Fallback>
          <p:pic>
            <p:nvPicPr>
              <p:cNvPr id="640" name="Freihand 639">
                <a:extLst>
                  <a:ext uri="{FF2B5EF4-FFF2-40B4-BE49-F238E27FC236}">
                    <a16:creationId xmlns:a16="http://schemas.microsoft.com/office/drawing/2014/main" id="{CD553321-3056-4E0D-9569-366BF4D42DBB}"/>
                  </a:ext>
                </a:extLst>
              </p:cNvPr>
              <p:cNvPicPr/>
              <p:nvPr/>
            </p:nvPicPr>
            <p:blipFill>
              <a:blip r:embed="rId1152"/>
              <a:stretch>
                <a:fillRect/>
              </a:stretch>
            </p:blipFill>
            <p:spPr>
              <a:xfrm>
                <a:off x="10445520" y="4300987"/>
                <a:ext cx="1900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153">
            <p14:nvContentPartPr>
              <p14:cNvPr id="641" name="Freihand 640">
                <a:extLst>
                  <a:ext uri="{FF2B5EF4-FFF2-40B4-BE49-F238E27FC236}">
                    <a16:creationId xmlns:a16="http://schemas.microsoft.com/office/drawing/2014/main" id="{6CF8170C-E020-4033-9E09-0AA13A5AF414}"/>
                  </a:ext>
                </a:extLst>
              </p14:cNvPr>
              <p14:cNvContentPartPr/>
              <p14:nvPr/>
            </p14:nvContentPartPr>
            <p14:xfrm>
              <a:off x="10549920" y="4183987"/>
              <a:ext cx="63000" cy="11880"/>
            </p14:xfrm>
          </p:contentPart>
        </mc:Choice>
        <mc:Fallback>
          <p:pic>
            <p:nvPicPr>
              <p:cNvPr id="641" name="Freihand 640">
                <a:extLst>
                  <a:ext uri="{FF2B5EF4-FFF2-40B4-BE49-F238E27FC236}">
                    <a16:creationId xmlns:a16="http://schemas.microsoft.com/office/drawing/2014/main" id="{6CF8170C-E020-4033-9E09-0AA13A5AF414}"/>
                  </a:ext>
                </a:extLst>
              </p:cNvPr>
              <p:cNvPicPr/>
              <p:nvPr/>
            </p:nvPicPr>
            <p:blipFill>
              <a:blip r:embed="rId1154"/>
              <a:stretch>
                <a:fillRect/>
              </a:stretch>
            </p:blipFill>
            <p:spPr>
              <a:xfrm>
                <a:off x="10545600" y="4179667"/>
                <a:ext cx="716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155">
            <p14:nvContentPartPr>
              <p14:cNvPr id="643" name="Freihand 642">
                <a:extLst>
                  <a:ext uri="{FF2B5EF4-FFF2-40B4-BE49-F238E27FC236}">
                    <a16:creationId xmlns:a16="http://schemas.microsoft.com/office/drawing/2014/main" id="{6F059B41-EC8B-4C42-9C83-740D4CD51CBF}"/>
                  </a:ext>
                </a:extLst>
              </p14:cNvPr>
              <p14:cNvContentPartPr/>
              <p14:nvPr/>
            </p14:nvContentPartPr>
            <p14:xfrm>
              <a:off x="10765560" y="4271467"/>
              <a:ext cx="313200" cy="105840"/>
            </p14:xfrm>
          </p:contentPart>
        </mc:Choice>
        <mc:Fallback>
          <p:pic>
            <p:nvPicPr>
              <p:cNvPr id="643" name="Freihand 642">
                <a:extLst>
                  <a:ext uri="{FF2B5EF4-FFF2-40B4-BE49-F238E27FC236}">
                    <a16:creationId xmlns:a16="http://schemas.microsoft.com/office/drawing/2014/main" id="{6F059B41-EC8B-4C42-9C83-740D4CD51CBF}"/>
                  </a:ext>
                </a:extLst>
              </p:cNvPr>
              <p:cNvPicPr/>
              <p:nvPr/>
            </p:nvPicPr>
            <p:blipFill>
              <a:blip r:embed="rId1156"/>
              <a:stretch>
                <a:fillRect/>
              </a:stretch>
            </p:blipFill>
            <p:spPr>
              <a:xfrm>
                <a:off x="10761240" y="4267147"/>
                <a:ext cx="32184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157">
            <p14:nvContentPartPr>
              <p14:cNvPr id="644" name="Freihand 643">
                <a:extLst>
                  <a:ext uri="{FF2B5EF4-FFF2-40B4-BE49-F238E27FC236}">
                    <a16:creationId xmlns:a16="http://schemas.microsoft.com/office/drawing/2014/main" id="{29F78871-D7A7-4587-B704-918030CCBB41}"/>
                  </a:ext>
                </a:extLst>
              </p14:cNvPr>
              <p14:cNvContentPartPr/>
              <p14:nvPr/>
            </p14:nvContentPartPr>
            <p14:xfrm>
              <a:off x="11071200" y="4227907"/>
              <a:ext cx="15840" cy="28800"/>
            </p14:xfrm>
          </p:contentPart>
        </mc:Choice>
        <mc:Fallback>
          <p:pic>
            <p:nvPicPr>
              <p:cNvPr id="644" name="Freihand 643">
                <a:extLst>
                  <a:ext uri="{FF2B5EF4-FFF2-40B4-BE49-F238E27FC236}">
                    <a16:creationId xmlns:a16="http://schemas.microsoft.com/office/drawing/2014/main" id="{29F78871-D7A7-4587-B704-918030CCBB41}"/>
                  </a:ext>
                </a:extLst>
              </p:cNvPr>
              <p:cNvPicPr/>
              <p:nvPr/>
            </p:nvPicPr>
            <p:blipFill>
              <a:blip r:embed="rId1158"/>
              <a:stretch>
                <a:fillRect/>
              </a:stretch>
            </p:blipFill>
            <p:spPr>
              <a:xfrm>
                <a:off x="11066880" y="4223587"/>
                <a:ext cx="2448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1159">
            <p14:nvContentPartPr>
              <p14:cNvPr id="645" name="Freihand 644">
                <a:extLst>
                  <a:ext uri="{FF2B5EF4-FFF2-40B4-BE49-F238E27FC236}">
                    <a16:creationId xmlns:a16="http://schemas.microsoft.com/office/drawing/2014/main" id="{9E7EECBB-4714-46C0-93BE-5635263DED40}"/>
                  </a:ext>
                </a:extLst>
              </p14:cNvPr>
              <p14:cNvContentPartPr/>
              <p14:nvPr/>
            </p14:nvContentPartPr>
            <p14:xfrm>
              <a:off x="11171640" y="4279027"/>
              <a:ext cx="221760" cy="95400"/>
            </p14:xfrm>
          </p:contentPart>
        </mc:Choice>
        <mc:Fallback>
          <p:pic>
            <p:nvPicPr>
              <p:cNvPr id="645" name="Freihand 644">
                <a:extLst>
                  <a:ext uri="{FF2B5EF4-FFF2-40B4-BE49-F238E27FC236}">
                    <a16:creationId xmlns:a16="http://schemas.microsoft.com/office/drawing/2014/main" id="{9E7EECBB-4714-46C0-93BE-5635263DED40}"/>
                  </a:ext>
                </a:extLst>
              </p:cNvPr>
              <p:cNvPicPr/>
              <p:nvPr/>
            </p:nvPicPr>
            <p:blipFill>
              <a:blip r:embed="rId1160"/>
              <a:stretch>
                <a:fillRect/>
              </a:stretch>
            </p:blipFill>
            <p:spPr>
              <a:xfrm>
                <a:off x="11167320" y="4274707"/>
                <a:ext cx="23040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161">
            <p14:nvContentPartPr>
              <p14:cNvPr id="646" name="Freihand 645">
                <a:extLst>
                  <a:ext uri="{FF2B5EF4-FFF2-40B4-BE49-F238E27FC236}">
                    <a16:creationId xmlns:a16="http://schemas.microsoft.com/office/drawing/2014/main" id="{C2F10B68-5BBB-4675-9BBE-2365E68ED838}"/>
                  </a:ext>
                </a:extLst>
              </p14:cNvPr>
              <p14:cNvContentPartPr/>
              <p14:nvPr/>
            </p14:nvContentPartPr>
            <p14:xfrm>
              <a:off x="5855160" y="4631467"/>
              <a:ext cx="12600" cy="136800"/>
            </p14:xfrm>
          </p:contentPart>
        </mc:Choice>
        <mc:Fallback>
          <p:pic>
            <p:nvPicPr>
              <p:cNvPr id="646" name="Freihand 645">
                <a:extLst>
                  <a:ext uri="{FF2B5EF4-FFF2-40B4-BE49-F238E27FC236}">
                    <a16:creationId xmlns:a16="http://schemas.microsoft.com/office/drawing/2014/main" id="{C2F10B68-5BBB-4675-9BBE-2365E68ED838}"/>
                  </a:ext>
                </a:extLst>
              </p:cNvPr>
              <p:cNvPicPr/>
              <p:nvPr/>
            </p:nvPicPr>
            <p:blipFill>
              <a:blip r:embed="rId1162"/>
              <a:stretch>
                <a:fillRect/>
              </a:stretch>
            </p:blipFill>
            <p:spPr>
              <a:xfrm>
                <a:off x="5850840" y="4627147"/>
                <a:ext cx="2124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163">
            <p14:nvContentPartPr>
              <p14:cNvPr id="647" name="Freihand 646">
                <a:extLst>
                  <a:ext uri="{FF2B5EF4-FFF2-40B4-BE49-F238E27FC236}">
                    <a16:creationId xmlns:a16="http://schemas.microsoft.com/office/drawing/2014/main" id="{41604D17-0C4B-494E-8F04-1CEFC2617425}"/>
                  </a:ext>
                </a:extLst>
              </p14:cNvPr>
              <p14:cNvContentPartPr/>
              <p14:nvPr/>
            </p14:nvContentPartPr>
            <p14:xfrm>
              <a:off x="5768040" y="4628227"/>
              <a:ext cx="173520" cy="10080"/>
            </p14:xfrm>
          </p:contentPart>
        </mc:Choice>
        <mc:Fallback>
          <p:pic>
            <p:nvPicPr>
              <p:cNvPr id="647" name="Freihand 646">
                <a:extLst>
                  <a:ext uri="{FF2B5EF4-FFF2-40B4-BE49-F238E27FC236}">
                    <a16:creationId xmlns:a16="http://schemas.microsoft.com/office/drawing/2014/main" id="{41604D17-0C4B-494E-8F04-1CEFC2617425}"/>
                  </a:ext>
                </a:extLst>
              </p:cNvPr>
              <p:cNvPicPr/>
              <p:nvPr/>
            </p:nvPicPr>
            <p:blipFill>
              <a:blip r:embed="rId1164"/>
              <a:stretch>
                <a:fillRect/>
              </a:stretch>
            </p:blipFill>
            <p:spPr>
              <a:xfrm>
                <a:off x="5763720" y="4623907"/>
                <a:ext cx="1821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165">
            <p14:nvContentPartPr>
              <p14:cNvPr id="648" name="Freihand 647">
                <a:extLst>
                  <a:ext uri="{FF2B5EF4-FFF2-40B4-BE49-F238E27FC236}">
                    <a16:creationId xmlns:a16="http://schemas.microsoft.com/office/drawing/2014/main" id="{CFC686AC-D0F7-4A2F-8281-69FE8ACB27C4}"/>
                  </a:ext>
                </a:extLst>
              </p14:cNvPr>
              <p14:cNvContentPartPr/>
              <p14:nvPr/>
            </p14:nvContentPartPr>
            <p14:xfrm>
              <a:off x="5792520" y="4687627"/>
              <a:ext cx="228240" cy="72000"/>
            </p14:xfrm>
          </p:contentPart>
        </mc:Choice>
        <mc:Fallback>
          <p:pic>
            <p:nvPicPr>
              <p:cNvPr id="648" name="Freihand 647">
                <a:extLst>
                  <a:ext uri="{FF2B5EF4-FFF2-40B4-BE49-F238E27FC236}">
                    <a16:creationId xmlns:a16="http://schemas.microsoft.com/office/drawing/2014/main" id="{CFC686AC-D0F7-4A2F-8281-69FE8ACB27C4}"/>
                  </a:ext>
                </a:extLst>
              </p:cNvPr>
              <p:cNvPicPr/>
              <p:nvPr/>
            </p:nvPicPr>
            <p:blipFill>
              <a:blip r:embed="rId1166"/>
              <a:stretch>
                <a:fillRect/>
              </a:stretch>
            </p:blipFill>
            <p:spPr>
              <a:xfrm>
                <a:off x="5788200" y="4683307"/>
                <a:ext cx="2368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167">
            <p14:nvContentPartPr>
              <p14:cNvPr id="649" name="Freihand 648">
                <a:extLst>
                  <a:ext uri="{FF2B5EF4-FFF2-40B4-BE49-F238E27FC236}">
                    <a16:creationId xmlns:a16="http://schemas.microsoft.com/office/drawing/2014/main" id="{B6B5862E-7433-4597-BE81-80115941F00D}"/>
                  </a:ext>
                </a:extLst>
              </p14:cNvPr>
              <p14:cNvContentPartPr/>
              <p14:nvPr/>
            </p14:nvContentPartPr>
            <p14:xfrm>
              <a:off x="5997360" y="4618867"/>
              <a:ext cx="48240" cy="19080"/>
            </p14:xfrm>
          </p:contentPart>
        </mc:Choice>
        <mc:Fallback>
          <p:pic>
            <p:nvPicPr>
              <p:cNvPr id="649" name="Freihand 648">
                <a:extLst>
                  <a:ext uri="{FF2B5EF4-FFF2-40B4-BE49-F238E27FC236}">
                    <a16:creationId xmlns:a16="http://schemas.microsoft.com/office/drawing/2014/main" id="{B6B5862E-7433-4597-BE81-80115941F00D}"/>
                  </a:ext>
                </a:extLst>
              </p:cNvPr>
              <p:cNvPicPr/>
              <p:nvPr/>
            </p:nvPicPr>
            <p:blipFill>
              <a:blip r:embed="rId1168"/>
              <a:stretch>
                <a:fillRect/>
              </a:stretch>
            </p:blipFill>
            <p:spPr>
              <a:xfrm>
                <a:off x="5993040" y="4614547"/>
                <a:ext cx="568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169">
            <p14:nvContentPartPr>
              <p14:cNvPr id="650" name="Freihand 649">
                <a:extLst>
                  <a:ext uri="{FF2B5EF4-FFF2-40B4-BE49-F238E27FC236}">
                    <a16:creationId xmlns:a16="http://schemas.microsoft.com/office/drawing/2014/main" id="{8A068539-765F-4FBD-8465-E8DDDD924198}"/>
                  </a:ext>
                </a:extLst>
              </p14:cNvPr>
              <p14:cNvContentPartPr/>
              <p14:nvPr/>
            </p14:nvContentPartPr>
            <p14:xfrm>
              <a:off x="6040560" y="4677907"/>
              <a:ext cx="93240" cy="98280"/>
            </p14:xfrm>
          </p:contentPart>
        </mc:Choice>
        <mc:Fallback>
          <p:pic>
            <p:nvPicPr>
              <p:cNvPr id="650" name="Freihand 649">
                <a:extLst>
                  <a:ext uri="{FF2B5EF4-FFF2-40B4-BE49-F238E27FC236}">
                    <a16:creationId xmlns:a16="http://schemas.microsoft.com/office/drawing/2014/main" id="{8A068539-765F-4FBD-8465-E8DDDD924198}"/>
                  </a:ext>
                </a:extLst>
              </p:cNvPr>
              <p:cNvPicPr/>
              <p:nvPr/>
            </p:nvPicPr>
            <p:blipFill>
              <a:blip r:embed="rId1170"/>
              <a:stretch>
                <a:fillRect/>
              </a:stretch>
            </p:blipFill>
            <p:spPr>
              <a:xfrm>
                <a:off x="6036240" y="4673587"/>
                <a:ext cx="10188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171">
            <p14:nvContentPartPr>
              <p14:cNvPr id="651" name="Freihand 650">
                <a:extLst>
                  <a:ext uri="{FF2B5EF4-FFF2-40B4-BE49-F238E27FC236}">
                    <a16:creationId xmlns:a16="http://schemas.microsoft.com/office/drawing/2014/main" id="{5DBC8DDF-9EEC-4522-A984-CDE55056AB58}"/>
                  </a:ext>
                </a:extLst>
              </p14:cNvPr>
              <p14:cNvContentPartPr/>
              <p14:nvPr/>
            </p14:nvContentPartPr>
            <p14:xfrm>
              <a:off x="6206160" y="4606987"/>
              <a:ext cx="124200" cy="143640"/>
            </p14:xfrm>
          </p:contentPart>
        </mc:Choice>
        <mc:Fallback>
          <p:pic>
            <p:nvPicPr>
              <p:cNvPr id="651" name="Freihand 650">
                <a:extLst>
                  <a:ext uri="{FF2B5EF4-FFF2-40B4-BE49-F238E27FC236}">
                    <a16:creationId xmlns:a16="http://schemas.microsoft.com/office/drawing/2014/main" id="{5DBC8DDF-9EEC-4522-A984-CDE55056AB58}"/>
                  </a:ext>
                </a:extLst>
              </p:cNvPr>
              <p:cNvPicPr/>
              <p:nvPr/>
            </p:nvPicPr>
            <p:blipFill>
              <a:blip r:embed="rId1172"/>
              <a:stretch>
                <a:fillRect/>
              </a:stretch>
            </p:blipFill>
            <p:spPr>
              <a:xfrm>
                <a:off x="6201840" y="4602667"/>
                <a:ext cx="13284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173">
            <p14:nvContentPartPr>
              <p14:cNvPr id="654" name="Freihand 653">
                <a:extLst>
                  <a:ext uri="{FF2B5EF4-FFF2-40B4-BE49-F238E27FC236}">
                    <a16:creationId xmlns:a16="http://schemas.microsoft.com/office/drawing/2014/main" id="{D6D7A87D-4410-45EB-A052-A90E3D6A1A57}"/>
                  </a:ext>
                </a:extLst>
              </p14:cNvPr>
              <p14:cNvContentPartPr/>
              <p14:nvPr/>
            </p14:nvContentPartPr>
            <p14:xfrm>
              <a:off x="6496320" y="4681147"/>
              <a:ext cx="294120" cy="93600"/>
            </p14:xfrm>
          </p:contentPart>
        </mc:Choice>
        <mc:Fallback>
          <p:pic>
            <p:nvPicPr>
              <p:cNvPr id="654" name="Freihand 653">
                <a:extLst>
                  <a:ext uri="{FF2B5EF4-FFF2-40B4-BE49-F238E27FC236}">
                    <a16:creationId xmlns:a16="http://schemas.microsoft.com/office/drawing/2014/main" id="{D6D7A87D-4410-45EB-A052-A90E3D6A1A57}"/>
                  </a:ext>
                </a:extLst>
              </p:cNvPr>
              <p:cNvPicPr/>
              <p:nvPr/>
            </p:nvPicPr>
            <p:blipFill>
              <a:blip r:embed="rId1174"/>
              <a:stretch>
                <a:fillRect/>
              </a:stretch>
            </p:blipFill>
            <p:spPr>
              <a:xfrm>
                <a:off x="6492000" y="4676827"/>
                <a:ext cx="3027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1175">
            <p14:nvContentPartPr>
              <p14:cNvPr id="655" name="Freihand 654">
                <a:extLst>
                  <a:ext uri="{FF2B5EF4-FFF2-40B4-BE49-F238E27FC236}">
                    <a16:creationId xmlns:a16="http://schemas.microsoft.com/office/drawing/2014/main" id="{633936A7-A368-4B7F-8058-77AAFF844885}"/>
                  </a:ext>
                </a:extLst>
              </p14:cNvPr>
              <p14:cNvContentPartPr/>
              <p14:nvPr/>
            </p14:nvContentPartPr>
            <p14:xfrm>
              <a:off x="6897000" y="4610227"/>
              <a:ext cx="96120" cy="116280"/>
            </p14:xfrm>
          </p:contentPart>
        </mc:Choice>
        <mc:Fallback>
          <p:pic>
            <p:nvPicPr>
              <p:cNvPr id="655" name="Freihand 654">
                <a:extLst>
                  <a:ext uri="{FF2B5EF4-FFF2-40B4-BE49-F238E27FC236}">
                    <a16:creationId xmlns:a16="http://schemas.microsoft.com/office/drawing/2014/main" id="{633936A7-A368-4B7F-8058-77AAFF844885}"/>
                  </a:ext>
                </a:extLst>
              </p:cNvPr>
              <p:cNvPicPr/>
              <p:nvPr/>
            </p:nvPicPr>
            <p:blipFill>
              <a:blip r:embed="rId1176"/>
              <a:stretch>
                <a:fillRect/>
              </a:stretch>
            </p:blipFill>
            <p:spPr>
              <a:xfrm>
                <a:off x="6892680" y="4605907"/>
                <a:ext cx="10476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177">
            <p14:nvContentPartPr>
              <p14:cNvPr id="656" name="Freihand 655">
                <a:extLst>
                  <a:ext uri="{FF2B5EF4-FFF2-40B4-BE49-F238E27FC236}">
                    <a16:creationId xmlns:a16="http://schemas.microsoft.com/office/drawing/2014/main" id="{FF4B5BF7-A014-474B-A17A-0EBEDE5B971F}"/>
                  </a:ext>
                </a:extLst>
              </p14:cNvPr>
              <p14:cNvContentPartPr/>
              <p14:nvPr/>
            </p14:nvContentPartPr>
            <p14:xfrm>
              <a:off x="7027320" y="4617067"/>
              <a:ext cx="73800" cy="110880"/>
            </p14:xfrm>
          </p:contentPart>
        </mc:Choice>
        <mc:Fallback>
          <p:pic>
            <p:nvPicPr>
              <p:cNvPr id="656" name="Freihand 655">
                <a:extLst>
                  <a:ext uri="{FF2B5EF4-FFF2-40B4-BE49-F238E27FC236}">
                    <a16:creationId xmlns:a16="http://schemas.microsoft.com/office/drawing/2014/main" id="{FF4B5BF7-A014-474B-A17A-0EBEDE5B971F}"/>
                  </a:ext>
                </a:extLst>
              </p:cNvPr>
              <p:cNvPicPr/>
              <p:nvPr/>
            </p:nvPicPr>
            <p:blipFill>
              <a:blip r:embed="rId1178"/>
              <a:stretch>
                <a:fillRect/>
              </a:stretch>
            </p:blipFill>
            <p:spPr>
              <a:xfrm>
                <a:off x="7023000" y="4612747"/>
                <a:ext cx="8244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179">
            <p14:nvContentPartPr>
              <p14:cNvPr id="657" name="Freihand 656">
                <a:extLst>
                  <a:ext uri="{FF2B5EF4-FFF2-40B4-BE49-F238E27FC236}">
                    <a16:creationId xmlns:a16="http://schemas.microsoft.com/office/drawing/2014/main" id="{1555F842-77A8-44BE-84B0-C47EB43614BD}"/>
                  </a:ext>
                </a:extLst>
              </p14:cNvPr>
              <p14:cNvContentPartPr/>
              <p14:nvPr/>
            </p14:nvContentPartPr>
            <p14:xfrm>
              <a:off x="7174920" y="4614187"/>
              <a:ext cx="68760" cy="110880"/>
            </p14:xfrm>
          </p:contentPart>
        </mc:Choice>
        <mc:Fallback>
          <p:pic>
            <p:nvPicPr>
              <p:cNvPr id="657" name="Freihand 656">
                <a:extLst>
                  <a:ext uri="{FF2B5EF4-FFF2-40B4-BE49-F238E27FC236}">
                    <a16:creationId xmlns:a16="http://schemas.microsoft.com/office/drawing/2014/main" id="{1555F842-77A8-44BE-84B0-C47EB43614BD}"/>
                  </a:ext>
                </a:extLst>
              </p:cNvPr>
              <p:cNvPicPr/>
              <p:nvPr/>
            </p:nvPicPr>
            <p:blipFill>
              <a:blip r:embed="rId1180"/>
              <a:stretch>
                <a:fillRect/>
              </a:stretch>
            </p:blipFill>
            <p:spPr>
              <a:xfrm>
                <a:off x="7170600" y="4609867"/>
                <a:ext cx="774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181">
            <p14:nvContentPartPr>
              <p14:cNvPr id="658" name="Freihand 657">
                <a:extLst>
                  <a:ext uri="{FF2B5EF4-FFF2-40B4-BE49-F238E27FC236}">
                    <a16:creationId xmlns:a16="http://schemas.microsoft.com/office/drawing/2014/main" id="{ECC10012-85CB-43DA-BF06-6B1BD094468D}"/>
                  </a:ext>
                </a:extLst>
              </p14:cNvPr>
              <p14:cNvContentPartPr/>
              <p14:nvPr/>
            </p14:nvContentPartPr>
            <p14:xfrm>
              <a:off x="7188960" y="4649467"/>
              <a:ext cx="55800" cy="4320"/>
            </p14:xfrm>
          </p:contentPart>
        </mc:Choice>
        <mc:Fallback>
          <p:pic>
            <p:nvPicPr>
              <p:cNvPr id="658" name="Freihand 657">
                <a:extLst>
                  <a:ext uri="{FF2B5EF4-FFF2-40B4-BE49-F238E27FC236}">
                    <a16:creationId xmlns:a16="http://schemas.microsoft.com/office/drawing/2014/main" id="{ECC10012-85CB-43DA-BF06-6B1BD094468D}"/>
                  </a:ext>
                </a:extLst>
              </p:cNvPr>
              <p:cNvPicPr/>
              <p:nvPr/>
            </p:nvPicPr>
            <p:blipFill>
              <a:blip r:embed="rId1182"/>
              <a:stretch>
                <a:fillRect/>
              </a:stretch>
            </p:blipFill>
            <p:spPr>
              <a:xfrm>
                <a:off x="7184640" y="4645147"/>
                <a:ext cx="6444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183">
            <p14:nvContentPartPr>
              <p14:cNvPr id="659" name="Freihand 658">
                <a:extLst>
                  <a:ext uri="{FF2B5EF4-FFF2-40B4-BE49-F238E27FC236}">
                    <a16:creationId xmlns:a16="http://schemas.microsoft.com/office/drawing/2014/main" id="{6B30237F-5991-42B7-8859-09CC3FDF2A85}"/>
                  </a:ext>
                </a:extLst>
              </p14:cNvPr>
              <p14:cNvContentPartPr/>
              <p14:nvPr/>
            </p14:nvContentPartPr>
            <p14:xfrm>
              <a:off x="7286880" y="4561627"/>
              <a:ext cx="241200" cy="149760"/>
            </p14:xfrm>
          </p:contentPart>
        </mc:Choice>
        <mc:Fallback>
          <p:pic>
            <p:nvPicPr>
              <p:cNvPr id="659" name="Freihand 658">
                <a:extLst>
                  <a:ext uri="{FF2B5EF4-FFF2-40B4-BE49-F238E27FC236}">
                    <a16:creationId xmlns:a16="http://schemas.microsoft.com/office/drawing/2014/main" id="{6B30237F-5991-42B7-8859-09CC3FDF2A85}"/>
                  </a:ext>
                </a:extLst>
              </p:cNvPr>
              <p:cNvPicPr/>
              <p:nvPr/>
            </p:nvPicPr>
            <p:blipFill>
              <a:blip r:embed="rId1184"/>
              <a:stretch>
                <a:fillRect/>
              </a:stretch>
            </p:blipFill>
            <p:spPr>
              <a:xfrm>
                <a:off x="7282560" y="4557307"/>
                <a:ext cx="24984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1185">
            <p14:nvContentPartPr>
              <p14:cNvPr id="660" name="Freihand 659">
                <a:extLst>
                  <a:ext uri="{FF2B5EF4-FFF2-40B4-BE49-F238E27FC236}">
                    <a16:creationId xmlns:a16="http://schemas.microsoft.com/office/drawing/2014/main" id="{2673CA11-46EF-46D8-A7B0-F7EC803C0860}"/>
                  </a:ext>
                </a:extLst>
              </p14:cNvPr>
              <p14:cNvContentPartPr/>
              <p14:nvPr/>
            </p14:nvContentPartPr>
            <p14:xfrm>
              <a:off x="7591080" y="4558387"/>
              <a:ext cx="21240" cy="131400"/>
            </p14:xfrm>
          </p:contentPart>
        </mc:Choice>
        <mc:Fallback>
          <p:pic>
            <p:nvPicPr>
              <p:cNvPr id="660" name="Freihand 659">
                <a:extLst>
                  <a:ext uri="{FF2B5EF4-FFF2-40B4-BE49-F238E27FC236}">
                    <a16:creationId xmlns:a16="http://schemas.microsoft.com/office/drawing/2014/main" id="{2673CA11-46EF-46D8-A7B0-F7EC803C0860}"/>
                  </a:ext>
                </a:extLst>
              </p:cNvPr>
              <p:cNvPicPr/>
              <p:nvPr/>
            </p:nvPicPr>
            <p:blipFill>
              <a:blip r:embed="rId1186"/>
              <a:stretch>
                <a:fillRect/>
              </a:stretch>
            </p:blipFill>
            <p:spPr>
              <a:xfrm>
                <a:off x="7586760" y="4554067"/>
                <a:ext cx="2988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1187">
            <p14:nvContentPartPr>
              <p14:cNvPr id="661" name="Freihand 660">
                <a:extLst>
                  <a:ext uri="{FF2B5EF4-FFF2-40B4-BE49-F238E27FC236}">
                    <a16:creationId xmlns:a16="http://schemas.microsoft.com/office/drawing/2014/main" id="{FFFE0B39-FD7A-46D1-BAE5-C933B5EFAD39}"/>
                  </a:ext>
                </a:extLst>
              </p14:cNvPr>
              <p14:cNvContentPartPr/>
              <p14:nvPr/>
            </p14:nvContentPartPr>
            <p14:xfrm>
              <a:off x="7614480" y="4614907"/>
              <a:ext cx="219960" cy="75600"/>
            </p14:xfrm>
          </p:contentPart>
        </mc:Choice>
        <mc:Fallback>
          <p:pic>
            <p:nvPicPr>
              <p:cNvPr id="661" name="Freihand 660">
                <a:extLst>
                  <a:ext uri="{FF2B5EF4-FFF2-40B4-BE49-F238E27FC236}">
                    <a16:creationId xmlns:a16="http://schemas.microsoft.com/office/drawing/2014/main" id="{FFFE0B39-FD7A-46D1-BAE5-C933B5EFAD39}"/>
                  </a:ext>
                </a:extLst>
              </p:cNvPr>
              <p:cNvPicPr/>
              <p:nvPr/>
            </p:nvPicPr>
            <p:blipFill>
              <a:blip r:embed="rId1188"/>
              <a:stretch>
                <a:fillRect/>
              </a:stretch>
            </p:blipFill>
            <p:spPr>
              <a:xfrm>
                <a:off x="7610160" y="4610587"/>
                <a:ext cx="22860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189">
            <p14:nvContentPartPr>
              <p14:cNvPr id="663" name="Freihand 662">
                <a:extLst>
                  <a:ext uri="{FF2B5EF4-FFF2-40B4-BE49-F238E27FC236}">
                    <a16:creationId xmlns:a16="http://schemas.microsoft.com/office/drawing/2014/main" id="{C72A918E-CE95-4ED0-B60A-27C4DDD754B1}"/>
                  </a:ext>
                </a:extLst>
              </p14:cNvPr>
              <p14:cNvContentPartPr/>
              <p14:nvPr/>
            </p14:nvContentPartPr>
            <p14:xfrm>
              <a:off x="7918320" y="4673947"/>
              <a:ext cx="8640" cy="77040"/>
            </p14:xfrm>
          </p:contentPart>
        </mc:Choice>
        <mc:Fallback>
          <p:pic>
            <p:nvPicPr>
              <p:cNvPr id="663" name="Freihand 662">
                <a:extLst>
                  <a:ext uri="{FF2B5EF4-FFF2-40B4-BE49-F238E27FC236}">
                    <a16:creationId xmlns:a16="http://schemas.microsoft.com/office/drawing/2014/main" id="{C72A918E-CE95-4ED0-B60A-27C4DDD754B1}"/>
                  </a:ext>
                </a:extLst>
              </p:cNvPr>
              <p:cNvPicPr/>
              <p:nvPr/>
            </p:nvPicPr>
            <p:blipFill>
              <a:blip r:embed="rId1190"/>
              <a:stretch>
                <a:fillRect/>
              </a:stretch>
            </p:blipFill>
            <p:spPr>
              <a:xfrm>
                <a:off x="7914000" y="4669627"/>
                <a:ext cx="172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191">
            <p14:nvContentPartPr>
              <p14:cNvPr id="664" name="Freihand 663">
                <a:extLst>
                  <a:ext uri="{FF2B5EF4-FFF2-40B4-BE49-F238E27FC236}">
                    <a16:creationId xmlns:a16="http://schemas.microsoft.com/office/drawing/2014/main" id="{F12AA797-2A77-4FC4-ABAB-17E691BD3F2B}"/>
                  </a:ext>
                </a:extLst>
              </p14:cNvPr>
              <p14:cNvContentPartPr/>
              <p14:nvPr/>
            </p14:nvContentPartPr>
            <p14:xfrm>
              <a:off x="7988160" y="4600507"/>
              <a:ext cx="240120" cy="91080"/>
            </p14:xfrm>
          </p:contentPart>
        </mc:Choice>
        <mc:Fallback>
          <p:pic>
            <p:nvPicPr>
              <p:cNvPr id="664" name="Freihand 663">
                <a:extLst>
                  <a:ext uri="{FF2B5EF4-FFF2-40B4-BE49-F238E27FC236}">
                    <a16:creationId xmlns:a16="http://schemas.microsoft.com/office/drawing/2014/main" id="{F12AA797-2A77-4FC4-ABAB-17E691BD3F2B}"/>
                  </a:ext>
                </a:extLst>
              </p:cNvPr>
              <p:cNvPicPr/>
              <p:nvPr/>
            </p:nvPicPr>
            <p:blipFill>
              <a:blip r:embed="rId1192"/>
              <a:stretch>
                <a:fillRect/>
              </a:stretch>
            </p:blipFill>
            <p:spPr>
              <a:xfrm>
                <a:off x="7983840" y="4596187"/>
                <a:ext cx="24876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193">
            <p14:nvContentPartPr>
              <p14:cNvPr id="665" name="Freihand 664">
                <a:extLst>
                  <a:ext uri="{FF2B5EF4-FFF2-40B4-BE49-F238E27FC236}">
                    <a16:creationId xmlns:a16="http://schemas.microsoft.com/office/drawing/2014/main" id="{DC88C100-BD29-4405-BAE9-E76D398D376B}"/>
                  </a:ext>
                </a:extLst>
              </p14:cNvPr>
              <p14:cNvContentPartPr/>
              <p14:nvPr/>
            </p14:nvContentPartPr>
            <p14:xfrm>
              <a:off x="8241960" y="4536067"/>
              <a:ext cx="128160" cy="208080"/>
            </p14:xfrm>
          </p:contentPart>
        </mc:Choice>
        <mc:Fallback>
          <p:pic>
            <p:nvPicPr>
              <p:cNvPr id="665" name="Freihand 664">
                <a:extLst>
                  <a:ext uri="{FF2B5EF4-FFF2-40B4-BE49-F238E27FC236}">
                    <a16:creationId xmlns:a16="http://schemas.microsoft.com/office/drawing/2014/main" id="{DC88C100-BD29-4405-BAE9-E76D398D376B}"/>
                  </a:ext>
                </a:extLst>
              </p:cNvPr>
              <p:cNvPicPr/>
              <p:nvPr/>
            </p:nvPicPr>
            <p:blipFill>
              <a:blip r:embed="rId1194"/>
              <a:stretch>
                <a:fillRect/>
              </a:stretch>
            </p:blipFill>
            <p:spPr>
              <a:xfrm>
                <a:off x="8237640" y="4531747"/>
                <a:ext cx="13680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195">
            <p14:nvContentPartPr>
              <p14:cNvPr id="667" name="Freihand 666">
                <a:extLst>
                  <a:ext uri="{FF2B5EF4-FFF2-40B4-BE49-F238E27FC236}">
                    <a16:creationId xmlns:a16="http://schemas.microsoft.com/office/drawing/2014/main" id="{DCDFFD5D-FAA5-4177-8955-013102411F3A}"/>
                  </a:ext>
                </a:extLst>
              </p14:cNvPr>
              <p14:cNvContentPartPr/>
              <p14:nvPr/>
            </p14:nvContentPartPr>
            <p14:xfrm>
              <a:off x="8507640" y="4560187"/>
              <a:ext cx="121320" cy="117720"/>
            </p14:xfrm>
          </p:contentPart>
        </mc:Choice>
        <mc:Fallback>
          <p:pic>
            <p:nvPicPr>
              <p:cNvPr id="667" name="Freihand 666">
                <a:extLst>
                  <a:ext uri="{FF2B5EF4-FFF2-40B4-BE49-F238E27FC236}">
                    <a16:creationId xmlns:a16="http://schemas.microsoft.com/office/drawing/2014/main" id="{DCDFFD5D-FAA5-4177-8955-013102411F3A}"/>
                  </a:ext>
                </a:extLst>
              </p:cNvPr>
              <p:cNvPicPr/>
              <p:nvPr/>
            </p:nvPicPr>
            <p:blipFill>
              <a:blip r:embed="rId1196"/>
              <a:stretch>
                <a:fillRect/>
              </a:stretch>
            </p:blipFill>
            <p:spPr>
              <a:xfrm>
                <a:off x="8503320" y="4555867"/>
                <a:ext cx="12996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197">
            <p14:nvContentPartPr>
              <p14:cNvPr id="668" name="Freihand 667">
                <a:extLst>
                  <a:ext uri="{FF2B5EF4-FFF2-40B4-BE49-F238E27FC236}">
                    <a16:creationId xmlns:a16="http://schemas.microsoft.com/office/drawing/2014/main" id="{82ED80BC-F7CC-40BA-88B2-78DAA018183A}"/>
                  </a:ext>
                </a:extLst>
              </p14:cNvPr>
              <p14:cNvContentPartPr/>
              <p14:nvPr/>
            </p14:nvContentPartPr>
            <p14:xfrm>
              <a:off x="8625000" y="4517707"/>
              <a:ext cx="108360" cy="136080"/>
            </p14:xfrm>
          </p:contentPart>
        </mc:Choice>
        <mc:Fallback>
          <p:pic>
            <p:nvPicPr>
              <p:cNvPr id="668" name="Freihand 667">
                <a:extLst>
                  <a:ext uri="{FF2B5EF4-FFF2-40B4-BE49-F238E27FC236}">
                    <a16:creationId xmlns:a16="http://schemas.microsoft.com/office/drawing/2014/main" id="{82ED80BC-F7CC-40BA-88B2-78DAA018183A}"/>
                  </a:ext>
                </a:extLst>
              </p:cNvPr>
              <p:cNvPicPr/>
              <p:nvPr/>
            </p:nvPicPr>
            <p:blipFill>
              <a:blip r:embed="rId1198"/>
              <a:stretch>
                <a:fillRect/>
              </a:stretch>
            </p:blipFill>
            <p:spPr>
              <a:xfrm>
                <a:off x="8620680" y="4513387"/>
                <a:ext cx="11700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199">
            <p14:nvContentPartPr>
              <p14:cNvPr id="670" name="Freihand 669">
                <a:extLst>
                  <a:ext uri="{FF2B5EF4-FFF2-40B4-BE49-F238E27FC236}">
                    <a16:creationId xmlns:a16="http://schemas.microsoft.com/office/drawing/2014/main" id="{7ED3F607-77B4-4CC5-A8FC-1B10DF668EC2}"/>
                  </a:ext>
                </a:extLst>
              </p14:cNvPr>
              <p14:cNvContentPartPr/>
              <p14:nvPr/>
            </p14:nvContentPartPr>
            <p14:xfrm>
              <a:off x="8765400" y="4563067"/>
              <a:ext cx="186480" cy="80280"/>
            </p14:xfrm>
          </p:contentPart>
        </mc:Choice>
        <mc:Fallback>
          <p:pic>
            <p:nvPicPr>
              <p:cNvPr id="670" name="Freihand 669">
                <a:extLst>
                  <a:ext uri="{FF2B5EF4-FFF2-40B4-BE49-F238E27FC236}">
                    <a16:creationId xmlns:a16="http://schemas.microsoft.com/office/drawing/2014/main" id="{7ED3F607-77B4-4CC5-A8FC-1B10DF668EC2}"/>
                  </a:ext>
                </a:extLst>
              </p:cNvPr>
              <p:cNvPicPr/>
              <p:nvPr/>
            </p:nvPicPr>
            <p:blipFill>
              <a:blip r:embed="rId1200"/>
              <a:stretch>
                <a:fillRect/>
              </a:stretch>
            </p:blipFill>
            <p:spPr>
              <a:xfrm>
                <a:off x="8761080" y="4558747"/>
                <a:ext cx="19512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201">
            <p14:nvContentPartPr>
              <p14:cNvPr id="671" name="Freihand 670">
                <a:extLst>
                  <a:ext uri="{FF2B5EF4-FFF2-40B4-BE49-F238E27FC236}">
                    <a16:creationId xmlns:a16="http://schemas.microsoft.com/office/drawing/2014/main" id="{AAEDC4BA-891A-4732-ABA2-13F56C2A8CEF}"/>
                  </a:ext>
                </a:extLst>
              </p14:cNvPr>
              <p14:cNvContentPartPr/>
              <p14:nvPr/>
            </p14:nvContentPartPr>
            <p14:xfrm>
              <a:off x="9077880" y="4542547"/>
              <a:ext cx="367560" cy="92160"/>
            </p14:xfrm>
          </p:contentPart>
        </mc:Choice>
        <mc:Fallback>
          <p:pic>
            <p:nvPicPr>
              <p:cNvPr id="671" name="Freihand 670">
                <a:extLst>
                  <a:ext uri="{FF2B5EF4-FFF2-40B4-BE49-F238E27FC236}">
                    <a16:creationId xmlns:a16="http://schemas.microsoft.com/office/drawing/2014/main" id="{AAEDC4BA-891A-4732-ABA2-13F56C2A8CEF}"/>
                  </a:ext>
                </a:extLst>
              </p:cNvPr>
              <p:cNvPicPr/>
              <p:nvPr/>
            </p:nvPicPr>
            <p:blipFill>
              <a:blip r:embed="rId1202"/>
              <a:stretch>
                <a:fillRect/>
              </a:stretch>
            </p:blipFill>
            <p:spPr>
              <a:xfrm>
                <a:off x="9073560" y="4538227"/>
                <a:ext cx="3762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203">
            <p14:nvContentPartPr>
              <p14:cNvPr id="672" name="Freihand 671">
                <a:extLst>
                  <a:ext uri="{FF2B5EF4-FFF2-40B4-BE49-F238E27FC236}">
                    <a16:creationId xmlns:a16="http://schemas.microsoft.com/office/drawing/2014/main" id="{56A0289E-D5F6-4EA8-B428-F76EA54A3AB9}"/>
                  </a:ext>
                </a:extLst>
              </p14:cNvPr>
              <p14:cNvContentPartPr/>
              <p14:nvPr/>
            </p14:nvContentPartPr>
            <p14:xfrm>
              <a:off x="9550920" y="4510147"/>
              <a:ext cx="138240" cy="142200"/>
            </p14:xfrm>
          </p:contentPart>
        </mc:Choice>
        <mc:Fallback>
          <p:pic>
            <p:nvPicPr>
              <p:cNvPr id="672" name="Freihand 671">
                <a:extLst>
                  <a:ext uri="{FF2B5EF4-FFF2-40B4-BE49-F238E27FC236}">
                    <a16:creationId xmlns:a16="http://schemas.microsoft.com/office/drawing/2014/main" id="{56A0289E-D5F6-4EA8-B428-F76EA54A3AB9}"/>
                  </a:ext>
                </a:extLst>
              </p:cNvPr>
              <p:cNvPicPr/>
              <p:nvPr/>
            </p:nvPicPr>
            <p:blipFill>
              <a:blip r:embed="rId1204"/>
              <a:stretch>
                <a:fillRect/>
              </a:stretch>
            </p:blipFill>
            <p:spPr>
              <a:xfrm>
                <a:off x="9546600" y="4505827"/>
                <a:ext cx="14688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1205">
            <p14:nvContentPartPr>
              <p14:cNvPr id="674" name="Freihand 673">
                <a:extLst>
                  <a:ext uri="{FF2B5EF4-FFF2-40B4-BE49-F238E27FC236}">
                    <a16:creationId xmlns:a16="http://schemas.microsoft.com/office/drawing/2014/main" id="{B538D2A0-2856-4951-8C24-DF8D2AA76646}"/>
                  </a:ext>
                </a:extLst>
              </p14:cNvPr>
              <p14:cNvContentPartPr/>
              <p14:nvPr/>
            </p14:nvContentPartPr>
            <p14:xfrm>
              <a:off x="6373200" y="4315747"/>
              <a:ext cx="100440" cy="146520"/>
            </p14:xfrm>
          </p:contentPart>
        </mc:Choice>
        <mc:Fallback>
          <p:pic>
            <p:nvPicPr>
              <p:cNvPr id="674" name="Freihand 673">
                <a:extLst>
                  <a:ext uri="{FF2B5EF4-FFF2-40B4-BE49-F238E27FC236}">
                    <a16:creationId xmlns:a16="http://schemas.microsoft.com/office/drawing/2014/main" id="{B538D2A0-2856-4951-8C24-DF8D2AA76646}"/>
                  </a:ext>
                </a:extLst>
              </p:cNvPr>
              <p:cNvPicPr/>
              <p:nvPr/>
            </p:nvPicPr>
            <p:blipFill>
              <a:blip r:embed="rId1206"/>
              <a:stretch>
                <a:fillRect/>
              </a:stretch>
            </p:blipFill>
            <p:spPr>
              <a:xfrm>
                <a:off x="6368880" y="4311427"/>
                <a:ext cx="10908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207">
            <p14:nvContentPartPr>
              <p14:cNvPr id="675" name="Freihand 674">
                <a:extLst>
                  <a:ext uri="{FF2B5EF4-FFF2-40B4-BE49-F238E27FC236}">
                    <a16:creationId xmlns:a16="http://schemas.microsoft.com/office/drawing/2014/main" id="{38F449BE-23D5-4B32-B6AC-20569CD8CDCB}"/>
                  </a:ext>
                </a:extLst>
              </p14:cNvPr>
              <p14:cNvContentPartPr/>
              <p14:nvPr/>
            </p14:nvContentPartPr>
            <p14:xfrm>
              <a:off x="6439440" y="4380907"/>
              <a:ext cx="29880" cy="90360"/>
            </p14:xfrm>
          </p:contentPart>
        </mc:Choice>
        <mc:Fallback>
          <p:pic>
            <p:nvPicPr>
              <p:cNvPr id="675" name="Freihand 674">
                <a:extLst>
                  <a:ext uri="{FF2B5EF4-FFF2-40B4-BE49-F238E27FC236}">
                    <a16:creationId xmlns:a16="http://schemas.microsoft.com/office/drawing/2014/main" id="{38F449BE-23D5-4B32-B6AC-20569CD8CDCB}"/>
                  </a:ext>
                </a:extLst>
              </p:cNvPr>
              <p:cNvPicPr/>
              <p:nvPr/>
            </p:nvPicPr>
            <p:blipFill>
              <a:blip r:embed="rId1208"/>
              <a:stretch>
                <a:fillRect/>
              </a:stretch>
            </p:blipFill>
            <p:spPr>
              <a:xfrm>
                <a:off x="6435120" y="4376587"/>
                <a:ext cx="3852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209">
            <p14:nvContentPartPr>
              <p14:cNvPr id="677" name="Freihand 676">
                <a:extLst>
                  <a:ext uri="{FF2B5EF4-FFF2-40B4-BE49-F238E27FC236}">
                    <a16:creationId xmlns:a16="http://schemas.microsoft.com/office/drawing/2014/main" id="{776B8981-169B-43C9-BC6C-3D48117F970A}"/>
                  </a:ext>
                </a:extLst>
              </p14:cNvPr>
              <p14:cNvContentPartPr/>
              <p14:nvPr/>
            </p14:nvContentPartPr>
            <p14:xfrm>
              <a:off x="9752880" y="4501867"/>
              <a:ext cx="123840" cy="124560"/>
            </p14:xfrm>
          </p:contentPart>
        </mc:Choice>
        <mc:Fallback>
          <p:pic>
            <p:nvPicPr>
              <p:cNvPr id="677" name="Freihand 676">
                <a:extLst>
                  <a:ext uri="{FF2B5EF4-FFF2-40B4-BE49-F238E27FC236}">
                    <a16:creationId xmlns:a16="http://schemas.microsoft.com/office/drawing/2014/main" id="{776B8981-169B-43C9-BC6C-3D48117F970A}"/>
                  </a:ext>
                </a:extLst>
              </p:cNvPr>
              <p:cNvPicPr/>
              <p:nvPr/>
            </p:nvPicPr>
            <p:blipFill>
              <a:blip r:embed="rId1210"/>
              <a:stretch>
                <a:fillRect/>
              </a:stretch>
            </p:blipFill>
            <p:spPr>
              <a:xfrm>
                <a:off x="9748560" y="4497547"/>
                <a:ext cx="13248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1211">
            <p14:nvContentPartPr>
              <p14:cNvPr id="678" name="Freihand 677">
                <a:extLst>
                  <a:ext uri="{FF2B5EF4-FFF2-40B4-BE49-F238E27FC236}">
                    <a16:creationId xmlns:a16="http://schemas.microsoft.com/office/drawing/2014/main" id="{440E7F4C-4941-44D5-81BB-067412EFC9AC}"/>
                  </a:ext>
                </a:extLst>
              </p14:cNvPr>
              <p14:cNvContentPartPr/>
              <p14:nvPr/>
            </p14:nvContentPartPr>
            <p14:xfrm>
              <a:off x="9800040" y="4563067"/>
              <a:ext cx="87480" cy="55440"/>
            </p14:xfrm>
          </p:contentPart>
        </mc:Choice>
        <mc:Fallback>
          <p:pic>
            <p:nvPicPr>
              <p:cNvPr id="678" name="Freihand 677">
                <a:extLst>
                  <a:ext uri="{FF2B5EF4-FFF2-40B4-BE49-F238E27FC236}">
                    <a16:creationId xmlns:a16="http://schemas.microsoft.com/office/drawing/2014/main" id="{440E7F4C-4941-44D5-81BB-067412EFC9AC}"/>
                  </a:ext>
                </a:extLst>
              </p:cNvPr>
              <p:cNvPicPr/>
              <p:nvPr/>
            </p:nvPicPr>
            <p:blipFill>
              <a:blip r:embed="rId1212"/>
              <a:stretch>
                <a:fillRect/>
              </a:stretch>
            </p:blipFill>
            <p:spPr>
              <a:xfrm>
                <a:off x="9795720" y="4558747"/>
                <a:ext cx="9612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1213">
            <p14:nvContentPartPr>
              <p14:cNvPr id="680" name="Freihand 679">
                <a:extLst>
                  <a:ext uri="{FF2B5EF4-FFF2-40B4-BE49-F238E27FC236}">
                    <a16:creationId xmlns:a16="http://schemas.microsoft.com/office/drawing/2014/main" id="{37ED7503-6580-4F31-8061-3537AD2C71A6}"/>
                  </a:ext>
                </a:extLst>
              </p14:cNvPr>
              <p14:cNvContentPartPr/>
              <p14:nvPr/>
            </p14:nvContentPartPr>
            <p14:xfrm>
              <a:off x="10040160" y="4475947"/>
              <a:ext cx="79920" cy="127440"/>
            </p14:xfrm>
          </p:contentPart>
        </mc:Choice>
        <mc:Fallback>
          <p:pic>
            <p:nvPicPr>
              <p:cNvPr id="680" name="Freihand 679">
                <a:extLst>
                  <a:ext uri="{FF2B5EF4-FFF2-40B4-BE49-F238E27FC236}">
                    <a16:creationId xmlns:a16="http://schemas.microsoft.com/office/drawing/2014/main" id="{37ED7503-6580-4F31-8061-3537AD2C71A6}"/>
                  </a:ext>
                </a:extLst>
              </p:cNvPr>
              <p:cNvPicPr/>
              <p:nvPr/>
            </p:nvPicPr>
            <p:blipFill>
              <a:blip r:embed="rId1214"/>
              <a:stretch>
                <a:fillRect/>
              </a:stretch>
            </p:blipFill>
            <p:spPr>
              <a:xfrm>
                <a:off x="10035840" y="4471627"/>
                <a:ext cx="885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215">
            <p14:nvContentPartPr>
              <p14:cNvPr id="681" name="Freihand 680">
                <a:extLst>
                  <a:ext uri="{FF2B5EF4-FFF2-40B4-BE49-F238E27FC236}">
                    <a16:creationId xmlns:a16="http://schemas.microsoft.com/office/drawing/2014/main" id="{F2CCE168-E85E-4DBC-8395-A743E89C6D97}"/>
                  </a:ext>
                </a:extLst>
              </p14:cNvPr>
              <p14:cNvContentPartPr/>
              <p14:nvPr/>
            </p14:nvContentPartPr>
            <p14:xfrm>
              <a:off x="10125840" y="4520947"/>
              <a:ext cx="300600" cy="141480"/>
            </p14:xfrm>
          </p:contentPart>
        </mc:Choice>
        <mc:Fallback>
          <p:pic>
            <p:nvPicPr>
              <p:cNvPr id="681" name="Freihand 680">
                <a:extLst>
                  <a:ext uri="{FF2B5EF4-FFF2-40B4-BE49-F238E27FC236}">
                    <a16:creationId xmlns:a16="http://schemas.microsoft.com/office/drawing/2014/main" id="{F2CCE168-E85E-4DBC-8395-A743E89C6D97}"/>
                  </a:ext>
                </a:extLst>
              </p:cNvPr>
              <p:cNvPicPr/>
              <p:nvPr/>
            </p:nvPicPr>
            <p:blipFill>
              <a:blip r:embed="rId1216"/>
              <a:stretch>
                <a:fillRect/>
              </a:stretch>
            </p:blipFill>
            <p:spPr>
              <a:xfrm>
                <a:off x="10121520" y="4516627"/>
                <a:ext cx="3092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217">
            <p14:nvContentPartPr>
              <p14:cNvPr id="682" name="Freihand 681">
                <a:extLst>
                  <a:ext uri="{FF2B5EF4-FFF2-40B4-BE49-F238E27FC236}">
                    <a16:creationId xmlns:a16="http://schemas.microsoft.com/office/drawing/2014/main" id="{F328A61B-217E-414C-A6DB-24A4D3BA4136}"/>
                  </a:ext>
                </a:extLst>
              </p14:cNvPr>
              <p14:cNvContentPartPr/>
              <p14:nvPr/>
            </p14:nvContentPartPr>
            <p14:xfrm>
              <a:off x="10417080" y="4454707"/>
              <a:ext cx="77400" cy="157320"/>
            </p14:xfrm>
          </p:contentPart>
        </mc:Choice>
        <mc:Fallback>
          <p:pic>
            <p:nvPicPr>
              <p:cNvPr id="682" name="Freihand 681">
                <a:extLst>
                  <a:ext uri="{FF2B5EF4-FFF2-40B4-BE49-F238E27FC236}">
                    <a16:creationId xmlns:a16="http://schemas.microsoft.com/office/drawing/2014/main" id="{F328A61B-217E-414C-A6DB-24A4D3BA4136}"/>
                  </a:ext>
                </a:extLst>
              </p:cNvPr>
              <p:cNvPicPr/>
              <p:nvPr/>
            </p:nvPicPr>
            <p:blipFill>
              <a:blip r:embed="rId1218"/>
              <a:stretch>
                <a:fillRect/>
              </a:stretch>
            </p:blipFill>
            <p:spPr>
              <a:xfrm>
                <a:off x="10412760" y="4450387"/>
                <a:ext cx="8604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219">
            <p14:nvContentPartPr>
              <p14:cNvPr id="683" name="Freihand 682">
                <a:extLst>
                  <a:ext uri="{FF2B5EF4-FFF2-40B4-BE49-F238E27FC236}">
                    <a16:creationId xmlns:a16="http://schemas.microsoft.com/office/drawing/2014/main" id="{4C9E2A57-34C2-499D-A47F-9D63A6818103}"/>
                  </a:ext>
                </a:extLst>
              </p14:cNvPr>
              <p14:cNvContentPartPr/>
              <p14:nvPr/>
            </p14:nvContentPartPr>
            <p14:xfrm>
              <a:off x="10508880" y="4524907"/>
              <a:ext cx="215640" cy="70920"/>
            </p14:xfrm>
          </p:contentPart>
        </mc:Choice>
        <mc:Fallback>
          <p:pic>
            <p:nvPicPr>
              <p:cNvPr id="683" name="Freihand 682">
                <a:extLst>
                  <a:ext uri="{FF2B5EF4-FFF2-40B4-BE49-F238E27FC236}">
                    <a16:creationId xmlns:a16="http://schemas.microsoft.com/office/drawing/2014/main" id="{4C9E2A57-34C2-499D-A47F-9D63A6818103}"/>
                  </a:ext>
                </a:extLst>
              </p:cNvPr>
              <p:cNvPicPr/>
              <p:nvPr/>
            </p:nvPicPr>
            <p:blipFill>
              <a:blip r:embed="rId1220"/>
              <a:stretch>
                <a:fillRect/>
              </a:stretch>
            </p:blipFill>
            <p:spPr>
              <a:xfrm>
                <a:off x="10504560" y="4520587"/>
                <a:ext cx="22428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221">
            <p14:nvContentPartPr>
              <p14:cNvPr id="684" name="Freihand 683">
                <a:extLst>
                  <a:ext uri="{FF2B5EF4-FFF2-40B4-BE49-F238E27FC236}">
                    <a16:creationId xmlns:a16="http://schemas.microsoft.com/office/drawing/2014/main" id="{66F1C414-0C53-4697-B8DB-4A81AD086866}"/>
                  </a:ext>
                </a:extLst>
              </p14:cNvPr>
              <p14:cNvContentPartPr/>
              <p14:nvPr/>
            </p14:nvContentPartPr>
            <p14:xfrm>
              <a:off x="10826760" y="4540387"/>
              <a:ext cx="91440" cy="5760"/>
            </p14:xfrm>
          </p:contentPart>
        </mc:Choice>
        <mc:Fallback>
          <p:pic>
            <p:nvPicPr>
              <p:cNvPr id="684" name="Freihand 683">
                <a:extLst>
                  <a:ext uri="{FF2B5EF4-FFF2-40B4-BE49-F238E27FC236}">
                    <a16:creationId xmlns:a16="http://schemas.microsoft.com/office/drawing/2014/main" id="{66F1C414-0C53-4697-B8DB-4A81AD086866}"/>
                  </a:ext>
                </a:extLst>
              </p:cNvPr>
              <p:cNvPicPr/>
              <p:nvPr/>
            </p:nvPicPr>
            <p:blipFill>
              <a:blip r:embed="rId1222"/>
              <a:stretch>
                <a:fillRect/>
              </a:stretch>
            </p:blipFill>
            <p:spPr>
              <a:xfrm>
                <a:off x="10822440" y="4536067"/>
                <a:ext cx="10008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223">
            <p14:nvContentPartPr>
              <p14:cNvPr id="685" name="Freihand 684">
                <a:extLst>
                  <a:ext uri="{FF2B5EF4-FFF2-40B4-BE49-F238E27FC236}">
                    <a16:creationId xmlns:a16="http://schemas.microsoft.com/office/drawing/2014/main" id="{447C5A75-5020-488E-8924-011B6DA22F3D}"/>
                  </a:ext>
                </a:extLst>
              </p14:cNvPr>
              <p14:cNvContentPartPr/>
              <p14:nvPr/>
            </p14:nvContentPartPr>
            <p14:xfrm>
              <a:off x="10809480" y="4501867"/>
              <a:ext cx="209880" cy="114120"/>
            </p14:xfrm>
          </p:contentPart>
        </mc:Choice>
        <mc:Fallback>
          <p:pic>
            <p:nvPicPr>
              <p:cNvPr id="685" name="Freihand 684">
                <a:extLst>
                  <a:ext uri="{FF2B5EF4-FFF2-40B4-BE49-F238E27FC236}">
                    <a16:creationId xmlns:a16="http://schemas.microsoft.com/office/drawing/2014/main" id="{447C5A75-5020-488E-8924-011B6DA22F3D}"/>
                  </a:ext>
                </a:extLst>
              </p:cNvPr>
              <p:cNvPicPr/>
              <p:nvPr/>
            </p:nvPicPr>
            <p:blipFill>
              <a:blip r:embed="rId1224"/>
              <a:stretch>
                <a:fillRect/>
              </a:stretch>
            </p:blipFill>
            <p:spPr>
              <a:xfrm>
                <a:off x="10805160" y="4497547"/>
                <a:ext cx="21852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225">
            <p14:nvContentPartPr>
              <p14:cNvPr id="686" name="Freihand 685">
                <a:extLst>
                  <a:ext uri="{FF2B5EF4-FFF2-40B4-BE49-F238E27FC236}">
                    <a16:creationId xmlns:a16="http://schemas.microsoft.com/office/drawing/2014/main" id="{6188B87B-1481-4219-BA75-92AF7E84A376}"/>
                  </a:ext>
                </a:extLst>
              </p14:cNvPr>
              <p14:cNvContentPartPr/>
              <p14:nvPr/>
            </p14:nvContentPartPr>
            <p14:xfrm>
              <a:off x="11111160" y="4440307"/>
              <a:ext cx="195480" cy="166680"/>
            </p14:xfrm>
          </p:contentPart>
        </mc:Choice>
        <mc:Fallback>
          <p:pic>
            <p:nvPicPr>
              <p:cNvPr id="686" name="Freihand 685">
                <a:extLst>
                  <a:ext uri="{FF2B5EF4-FFF2-40B4-BE49-F238E27FC236}">
                    <a16:creationId xmlns:a16="http://schemas.microsoft.com/office/drawing/2014/main" id="{6188B87B-1481-4219-BA75-92AF7E84A376}"/>
                  </a:ext>
                </a:extLst>
              </p:cNvPr>
              <p:cNvPicPr/>
              <p:nvPr/>
            </p:nvPicPr>
            <p:blipFill>
              <a:blip r:embed="rId1226"/>
              <a:stretch>
                <a:fillRect/>
              </a:stretch>
            </p:blipFill>
            <p:spPr>
              <a:xfrm>
                <a:off x="11106840" y="4435987"/>
                <a:ext cx="20412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227">
            <p14:nvContentPartPr>
              <p14:cNvPr id="687" name="Freihand 686">
                <a:extLst>
                  <a:ext uri="{FF2B5EF4-FFF2-40B4-BE49-F238E27FC236}">
                    <a16:creationId xmlns:a16="http://schemas.microsoft.com/office/drawing/2014/main" id="{DB0FE3C3-CE86-4E58-AD3E-7D5DFE2F524D}"/>
                  </a:ext>
                </a:extLst>
              </p14:cNvPr>
              <p14:cNvContentPartPr/>
              <p14:nvPr/>
            </p14:nvContentPartPr>
            <p14:xfrm>
              <a:off x="11331480" y="4532827"/>
              <a:ext cx="118800" cy="61920"/>
            </p14:xfrm>
          </p:contentPart>
        </mc:Choice>
        <mc:Fallback>
          <p:pic>
            <p:nvPicPr>
              <p:cNvPr id="687" name="Freihand 686">
                <a:extLst>
                  <a:ext uri="{FF2B5EF4-FFF2-40B4-BE49-F238E27FC236}">
                    <a16:creationId xmlns:a16="http://schemas.microsoft.com/office/drawing/2014/main" id="{DB0FE3C3-CE86-4E58-AD3E-7D5DFE2F524D}"/>
                  </a:ext>
                </a:extLst>
              </p:cNvPr>
              <p:cNvPicPr/>
              <p:nvPr/>
            </p:nvPicPr>
            <p:blipFill>
              <a:blip r:embed="rId1228"/>
              <a:stretch>
                <a:fillRect/>
              </a:stretch>
            </p:blipFill>
            <p:spPr>
              <a:xfrm>
                <a:off x="11327160" y="4528507"/>
                <a:ext cx="12744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229">
            <p14:nvContentPartPr>
              <p14:cNvPr id="688" name="Freihand 687">
                <a:extLst>
                  <a:ext uri="{FF2B5EF4-FFF2-40B4-BE49-F238E27FC236}">
                    <a16:creationId xmlns:a16="http://schemas.microsoft.com/office/drawing/2014/main" id="{6459ECF9-1D68-4C23-A636-E0FB3D97FD68}"/>
                  </a:ext>
                </a:extLst>
              </p14:cNvPr>
              <p14:cNvContentPartPr/>
              <p14:nvPr/>
            </p14:nvContentPartPr>
            <p14:xfrm>
              <a:off x="11397000" y="4457947"/>
              <a:ext cx="27360" cy="37080"/>
            </p14:xfrm>
          </p:contentPart>
        </mc:Choice>
        <mc:Fallback>
          <p:pic>
            <p:nvPicPr>
              <p:cNvPr id="688" name="Freihand 687">
                <a:extLst>
                  <a:ext uri="{FF2B5EF4-FFF2-40B4-BE49-F238E27FC236}">
                    <a16:creationId xmlns:a16="http://schemas.microsoft.com/office/drawing/2014/main" id="{6459ECF9-1D68-4C23-A636-E0FB3D97FD68}"/>
                  </a:ext>
                </a:extLst>
              </p:cNvPr>
              <p:cNvPicPr/>
              <p:nvPr/>
            </p:nvPicPr>
            <p:blipFill>
              <a:blip r:embed="rId1230"/>
              <a:stretch>
                <a:fillRect/>
              </a:stretch>
            </p:blipFill>
            <p:spPr>
              <a:xfrm>
                <a:off x="11392680" y="4453627"/>
                <a:ext cx="3600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1231">
            <p14:nvContentPartPr>
              <p14:cNvPr id="689" name="Freihand 688">
                <a:extLst>
                  <a:ext uri="{FF2B5EF4-FFF2-40B4-BE49-F238E27FC236}">
                    <a16:creationId xmlns:a16="http://schemas.microsoft.com/office/drawing/2014/main" id="{19E54229-F5D5-4055-BBE4-A29346805AB3}"/>
                  </a:ext>
                </a:extLst>
              </p14:cNvPr>
              <p14:cNvContentPartPr/>
              <p14:nvPr/>
            </p14:nvContentPartPr>
            <p14:xfrm>
              <a:off x="11505000" y="4543987"/>
              <a:ext cx="70560" cy="10440"/>
            </p14:xfrm>
          </p:contentPart>
        </mc:Choice>
        <mc:Fallback>
          <p:pic>
            <p:nvPicPr>
              <p:cNvPr id="689" name="Freihand 688">
                <a:extLst>
                  <a:ext uri="{FF2B5EF4-FFF2-40B4-BE49-F238E27FC236}">
                    <a16:creationId xmlns:a16="http://schemas.microsoft.com/office/drawing/2014/main" id="{19E54229-F5D5-4055-BBE4-A29346805AB3}"/>
                  </a:ext>
                </a:extLst>
              </p:cNvPr>
              <p:cNvPicPr/>
              <p:nvPr/>
            </p:nvPicPr>
            <p:blipFill>
              <a:blip r:embed="rId1232"/>
              <a:stretch>
                <a:fillRect/>
              </a:stretch>
            </p:blipFill>
            <p:spPr>
              <a:xfrm>
                <a:off x="11500680" y="4539667"/>
                <a:ext cx="7920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233">
            <p14:nvContentPartPr>
              <p14:cNvPr id="690" name="Freihand 689">
                <a:extLst>
                  <a:ext uri="{FF2B5EF4-FFF2-40B4-BE49-F238E27FC236}">
                    <a16:creationId xmlns:a16="http://schemas.microsoft.com/office/drawing/2014/main" id="{B23AFD8F-CE22-4EA2-BA35-DD9118F50756}"/>
                  </a:ext>
                </a:extLst>
              </p14:cNvPr>
              <p14:cNvContentPartPr/>
              <p14:nvPr/>
            </p14:nvContentPartPr>
            <p14:xfrm>
              <a:off x="11602920" y="4454347"/>
              <a:ext cx="123840" cy="117720"/>
            </p14:xfrm>
          </p:contentPart>
        </mc:Choice>
        <mc:Fallback>
          <p:pic>
            <p:nvPicPr>
              <p:cNvPr id="690" name="Freihand 689">
                <a:extLst>
                  <a:ext uri="{FF2B5EF4-FFF2-40B4-BE49-F238E27FC236}">
                    <a16:creationId xmlns:a16="http://schemas.microsoft.com/office/drawing/2014/main" id="{B23AFD8F-CE22-4EA2-BA35-DD9118F50756}"/>
                  </a:ext>
                </a:extLst>
              </p:cNvPr>
              <p:cNvPicPr/>
              <p:nvPr/>
            </p:nvPicPr>
            <p:blipFill>
              <a:blip r:embed="rId1234"/>
              <a:stretch>
                <a:fillRect/>
              </a:stretch>
            </p:blipFill>
            <p:spPr>
              <a:xfrm>
                <a:off x="11598600" y="4450027"/>
                <a:ext cx="1324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235">
            <p14:nvContentPartPr>
              <p14:cNvPr id="691" name="Freihand 690">
                <a:extLst>
                  <a:ext uri="{FF2B5EF4-FFF2-40B4-BE49-F238E27FC236}">
                    <a16:creationId xmlns:a16="http://schemas.microsoft.com/office/drawing/2014/main" id="{5CE115EB-B4D3-4A7A-AD6C-3B90496A02B1}"/>
                  </a:ext>
                </a:extLst>
              </p14:cNvPr>
              <p14:cNvContentPartPr/>
              <p14:nvPr/>
            </p14:nvContentPartPr>
            <p14:xfrm>
              <a:off x="11734320" y="4517707"/>
              <a:ext cx="88920" cy="52920"/>
            </p14:xfrm>
          </p:contentPart>
        </mc:Choice>
        <mc:Fallback>
          <p:pic>
            <p:nvPicPr>
              <p:cNvPr id="691" name="Freihand 690">
                <a:extLst>
                  <a:ext uri="{FF2B5EF4-FFF2-40B4-BE49-F238E27FC236}">
                    <a16:creationId xmlns:a16="http://schemas.microsoft.com/office/drawing/2014/main" id="{5CE115EB-B4D3-4A7A-AD6C-3B90496A02B1}"/>
                  </a:ext>
                </a:extLst>
              </p:cNvPr>
              <p:cNvPicPr/>
              <p:nvPr/>
            </p:nvPicPr>
            <p:blipFill>
              <a:blip r:embed="rId1236"/>
              <a:stretch>
                <a:fillRect/>
              </a:stretch>
            </p:blipFill>
            <p:spPr>
              <a:xfrm>
                <a:off x="11730000" y="4513387"/>
                <a:ext cx="9756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237">
            <p14:nvContentPartPr>
              <p14:cNvPr id="692" name="Freihand 691">
                <a:extLst>
                  <a:ext uri="{FF2B5EF4-FFF2-40B4-BE49-F238E27FC236}">
                    <a16:creationId xmlns:a16="http://schemas.microsoft.com/office/drawing/2014/main" id="{E207CDFC-8BAB-490A-BC62-86B181BDACDE}"/>
                  </a:ext>
                </a:extLst>
              </p14:cNvPr>
              <p14:cNvContentPartPr/>
              <p14:nvPr/>
            </p14:nvContentPartPr>
            <p14:xfrm>
              <a:off x="11801640" y="4460467"/>
              <a:ext cx="360" cy="360"/>
            </p14:xfrm>
          </p:contentPart>
        </mc:Choice>
        <mc:Fallback>
          <p:pic>
            <p:nvPicPr>
              <p:cNvPr id="692" name="Freihand 691">
                <a:extLst>
                  <a:ext uri="{FF2B5EF4-FFF2-40B4-BE49-F238E27FC236}">
                    <a16:creationId xmlns:a16="http://schemas.microsoft.com/office/drawing/2014/main" id="{E207CDFC-8BAB-490A-BC62-86B181BDACDE}"/>
                  </a:ext>
                </a:extLst>
              </p:cNvPr>
              <p:cNvPicPr/>
              <p:nvPr/>
            </p:nvPicPr>
            <p:blipFill>
              <a:blip r:embed="rId3"/>
              <a:stretch>
                <a:fillRect/>
              </a:stretch>
            </p:blipFill>
            <p:spPr>
              <a:xfrm>
                <a:off x="11797320" y="44561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38">
            <p14:nvContentPartPr>
              <p14:cNvPr id="693" name="Freihand 692">
                <a:extLst>
                  <a:ext uri="{FF2B5EF4-FFF2-40B4-BE49-F238E27FC236}">
                    <a16:creationId xmlns:a16="http://schemas.microsoft.com/office/drawing/2014/main" id="{E762E6E0-477D-4D2D-87F4-14A33CE94CFC}"/>
                  </a:ext>
                </a:extLst>
              </p14:cNvPr>
              <p14:cNvContentPartPr/>
              <p14:nvPr/>
            </p14:nvContentPartPr>
            <p14:xfrm>
              <a:off x="11047440" y="4375147"/>
              <a:ext cx="927360" cy="330480"/>
            </p14:xfrm>
          </p:contentPart>
        </mc:Choice>
        <mc:Fallback>
          <p:pic>
            <p:nvPicPr>
              <p:cNvPr id="693" name="Freihand 692">
                <a:extLst>
                  <a:ext uri="{FF2B5EF4-FFF2-40B4-BE49-F238E27FC236}">
                    <a16:creationId xmlns:a16="http://schemas.microsoft.com/office/drawing/2014/main" id="{E762E6E0-477D-4D2D-87F4-14A33CE94CFC}"/>
                  </a:ext>
                </a:extLst>
              </p:cNvPr>
              <p:cNvPicPr/>
              <p:nvPr/>
            </p:nvPicPr>
            <p:blipFill>
              <a:blip r:embed="rId1239"/>
              <a:stretch>
                <a:fillRect/>
              </a:stretch>
            </p:blipFill>
            <p:spPr>
              <a:xfrm>
                <a:off x="11043120" y="4370827"/>
                <a:ext cx="936000" cy="339120"/>
              </a:xfrm>
              <a:prstGeom prst="rect">
                <a:avLst/>
              </a:prstGeom>
            </p:spPr>
          </p:pic>
        </mc:Fallback>
      </mc:AlternateContent>
      <mc:AlternateContent xmlns:mc="http://schemas.openxmlformats.org/markup-compatibility/2006">
        <mc:Choice xmlns:p14="http://schemas.microsoft.com/office/powerpoint/2010/main" Requires="p14">
          <p:contentPart p14:bwMode="auto" r:id="rId1240">
            <p14:nvContentPartPr>
              <p14:cNvPr id="157" name="Freihand 156">
                <a:extLst>
                  <a:ext uri="{FF2B5EF4-FFF2-40B4-BE49-F238E27FC236}">
                    <a16:creationId xmlns:a16="http://schemas.microsoft.com/office/drawing/2014/main" id="{80B0B38B-DA5C-4E61-95F9-65B28F8DD2E0}"/>
                  </a:ext>
                </a:extLst>
              </p14:cNvPr>
              <p14:cNvContentPartPr/>
              <p14:nvPr/>
            </p14:nvContentPartPr>
            <p14:xfrm>
              <a:off x="894360" y="4600147"/>
              <a:ext cx="212400" cy="360"/>
            </p14:xfrm>
          </p:contentPart>
        </mc:Choice>
        <mc:Fallback>
          <p:pic>
            <p:nvPicPr>
              <p:cNvPr id="157" name="Freihand 156">
                <a:extLst>
                  <a:ext uri="{FF2B5EF4-FFF2-40B4-BE49-F238E27FC236}">
                    <a16:creationId xmlns:a16="http://schemas.microsoft.com/office/drawing/2014/main" id="{80B0B38B-DA5C-4E61-95F9-65B28F8DD2E0}"/>
                  </a:ext>
                </a:extLst>
              </p:cNvPr>
              <p:cNvPicPr/>
              <p:nvPr/>
            </p:nvPicPr>
            <p:blipFill>
              <a:blip r:embed="rId1241"/>
              <a:stretch>
                <a:fillRect/>
              </a:stretch>
            </p:blipFill>
            <p:spPr>
              <a:xfrm>
                <a:off x="890040" y="4595827"/>
                <a:ext cx="22104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42">
            <p14:nvContentPartPr>
              <p14:cNvPr id="158" name="Freihand 157">
                <a:extLst>
                  <a:ext uri="{FF2B5EF4-FFF2-40B4-BE49-F238E27FC236}">
                    <a16:creationId xmlns:a16="http://schemas.microsoft.com/office/drawing/2014/main" id="{5279E87C-6388-4627-A249-E61C473F226A}"/>
                  </a:ext>
                </a:extLst>
              </p14:cNvPr>
              <p14:cNvContentPartPr/>
              <p14:nvPr/>
            </p14:nvContentPartPr>
            <p14:xfrm>
              <a:off x="1212240" y="4615267"/>
              <a:ext cx="383760" cy="17640"/>
            </p14:xfrm>
          </p:contentPart>
        </mc:Choice>
        <mc:Fallback>
          <p:pic>
            <p:nvPicPr>
              <p:cNvPr id="158" name="Freihand 157">
                <a:extLst>
                  <a:ext uri="{FF2B5EF4-FFF2-40B4-BE49-F238E27FC236}">
                    <a16:creationId xmlns:a16="http://schemas.microsoft.com/office/drawing/2014/main" id="{5279E87C-6388-4627-A249-E61C473F226A}"/>
                  </a:ext>
                </a:extLst>
              </p:cNvPr>
              <p:cNvPicPr/>
              <p:nvPr/>
            </p:nvPicPr>
            <p:blipFill>
              <a:blip r:embed="rId1243"/>
              <a:stretch>
                <a:fillRect/>
              </a:stretch>
            </p:blipFill>
            <p:spPr>
              <a:xfrm>
                <a:off x="1207920" y="4610947"/>
                <a:ext cx="39240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244">
            <p14:nvContentPartPr>
              <p14:cNvPr id="889" name="Freihand 888">
                <a:extLst>
                  <a:ext uri="{FF2B5EF4-FFF2-40B4-BE49-F238E27FC236}">
                    <a16:creationId xmlns:a16="http://schemas.microsoft.com/office/drawing/2014/main" id="{3A1548AC-456E-4F63-9A65-A49C26A7AD67}"/>
                  </a:ext>
                </a:extLst>
              </p14:cNvPr>
              <p14:cNvContentPartPr/>
              <p14:nvPr/>
            </p14:nvContentPartPr>
            <p14:xfrm>
              <a:off x="803280" y="4244467"/>
              <a:ext cx="101880" cy="41760"/>
            </p14:xfrm>
          </p:contentPart>
        </mc:Choice>
        <mc:Fallback>
          <p:pic>
            <p:nvPicPr>
              <p:cNvPr id="889" name="Freihand 888">
                <a:extLst>
                  <a:ext uri="{FF2B5EF4-FFF2-40B4-BE49-F238E27FC236}">
                    <a16:creationId xmlns:a16="http://schemas.microsoft.com/office/drawing/2014/main" id="{3A1548AC-456E-4F63-9A65-A49C26A7AD67}"/>
                  </a:ext>
                </a:extLst>
              </p:cNvPr>
              <p:cNvPicPr/>
              <p:nvPr/>
            </p:nvPicPr>
            <p:blipFill>
              <a:blip r:embed="rId1245"/>
              <a:stretch>
                <a:fillRect/>
              </a:stretch>
            </p:blipFill>
            <p:spPr>
              <a:xfrm>
                <a:off x="798960" y="4240147"/>
                <a:ext cx="11052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246">
            <p14:nvContentPartPr>
              <p14:cNvPr id="890" name="Freihand 889">
                <a:extLst>
                  <a:ext uri="{FF2B5EF4-FFF2-40B4-BE49-F238E27FC236}">
                    <a16:creationId xmlns:a16="http://schemas.microsoft.com/office/drawing/2014/main" id="{896F34AE-89EB-47E0-8B75-687708F164AA}"/>
                  </a:ext>
                </a:extLst>
              </p14:cNvPr>
              <p14:cNvContentPartPr/>
              <p14:nvPr/>
            </p14:nvContentPartPr>
            <p14:xfrm>
              <a:off x="663240" y="4186867"/>
              <a:ext cx="109800" cy="174240"/>
            </p14:xfrm>
          </p:contentPart>
        </mc:Choice>
        <mc:Fallback>
          <p:pic>
            <p:nvPicPr>
              <p:cNvPr id="890" name="Freihand 889">
                <a:extLst>
                  <a:ext uri="{FF2B5EF4-FFF2-40B4-BE49-F238E27FC236}">
                    <a16:creationId xmlns:a16="http://schemas.microsoft.com/office/drawing/2014/main" id="{896F34AE-89EB-47E0-8B75-687708F164AA}"/>
                  </a:ext>
                </a:extLst>
              </p:cNvPr>
              <p:cNvPicPr/>
              <p:nvPr/>
            </p:nvPicPr>
            <p:blipFill>
              <a:blip r:embed="rId1247"/>
              <a:stretch>
                <a:fillRect/>
              </a:stretch>
            </p:blipFill>
            <p:spPr>
              <a:xfrm>
                <a:off x="658920" y="4182547"/>
                <a:ext cx="11844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1248">
            <p14:nvContentPartPr>
              <p14:cNvPr id="892" name="Freihand 891">
                <a:extLst>
                  <a:ext uri="{FF2B5EF4-FFF2-40B4-BE49-F238E27FC236}">
                    <a16:creationId xmlns:a16="http://schemas.microsoft.com/office/drawing/2014/main" id="{0715BDF7-717A-4CD8-96E7-5B93018F72CD}"/>
                  </a:ext>
                </a:extLst>
              </p14:cNvPr>
              <p14:cNvContentPartPr/>
              <p14:nvPr/>
            </p14:nvContentPartPr>
            <p14:xfrm>
              <a:off x="2672400" y="5257507"/>
              <a:ext cx="28080" cy="159120"/>
            </p14:xfrm>
          </p:contentPart>
        </mc:Choice>
        <mc:Fallback>
          <p:pic>
            <p:nvPicPr>
              <p:cNvPr id="892" name="Freihand 891">
                <a:extLst>
                  <a:ext uri="{FF2B5EF4-FFF2-40B4-BE49-F238E27FC236}">
                    <a16:creationId xmlns:a16="http://schemas.microsoft.com/office/drawing/2014/main" id="{0715BDF7-717A-4CD8-96E7-5B93018F72CD}"/>
                  </a:ext>
                </a:extLst>
              </p:cNvPr>
              <p:cNvPicPr/>
              <p:nvPr/>
            </p:nvPicPr>
            <p:blipFill>
              <a:blip r:embed="rId1249"/>
              <a:stretch>
                <a:fillRect/>
              </a:stretch>
            </p:blipFill>
            <p:spPr>
              <a:xfrm>
                <a:off x="2668080" y="5253187"/>
                <a:ext cx="36720" cy="167760"/>
              </a:xfrm>
              <a:prstGeom prst="rect">
                <a:avLst/>
              </a:prstGeom>
            </p:spPr>
          </p:pic>
        </mc:Fallback>
      </mc:AlternateContent>
      <mc:AlternateContent xmlns:mc="http://schemas.openxmlformats.org/markup-compatibility/2006">
        <mc:Choice xmlns:p14="http://schemas.microsoft.com/office/powerpoint/2010/main" Requires="p14">
          <p:contentPart p14:bwMode="auto" r:id="rId1250">
            <p14:nvContentPartPr>
              <p14:cNvPr id="893" name="Freihand 892">
                <a:extLst>
                  <a:ext uri="{FF2B5EF4-FFF2-40B4-BE49-F238E27FC236}">
                    <a16:creationId xmlns:a16="http://schemas.microsoft.com/office/drawing/2014/main" id="{46DF47FE-00B0-42B3-B670-445724C48F44}"/>
                  </a:ext>
                </a:extLst>
              </p14:cNvPr>
              <p14:cNvContentPartPr/>
              <p14:nvPr/>
            </p14:nvContentPartPr>
            <p14:xfrm>
              <a:off x="827760" y="4288027"/>
              <a:ext cx="11160" cy="5040"/>
            </p14:xfrm>
          </p:contentPart>
        </mc:Choice>
        <mc:Fallback>
          <p:pic>
            <p:nvPicPr>
              <p:cNvPr id="893" name="Freihand 892">
                <a:extLst>
                  <a:ext uri="{FF2B5EF4-FFF2-40B4-BE49-F238E27FC236}">
                    <a16:creationId xmlns:a16="http://schemas.microsoft.com/office/drawing/2014/main" id="{46DF47FE-00B0-42B3-B670-445724C48F44}"/>
                  </a:ext>
                </a:extLst>
              </p:cNvPr>
              <p:cNvPicPr/>
              <p:nvPr/>
            </p:nvPicPr>
            <p:blipFill>
              <a:blip r:embed="rId1251"/>
              <a:stretch>
                <a:fillRect/>
              </a:stretch>
            </p:blipFill>
            <p:spPr>
              <a:xfrm>
                <a:off x="823440" y="4283707"/>
                <a:ext cx="198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252">
            <p14:nvContentPartPr>
              <p14:cNvPr id="894" name="Freihand 893">
                <a:extLst>
                  <a:ext uri="{FF2B5EF4-FFF2-40B4-BE49-F238E27FC236}">
                    <a16:creationId xmlns:a16="http://schemas.microsoft.com/office/drawing/2014/main" id="{04A0BE8F-57CC-446A-BD08-D17EAE8BA493}"/>
                  </a:ext>
                </a:extLst>
              </p14:cNvPr>
              <p14:cNvContentPartPr/>
              <p14:nvPr/>
            </p14:nvContentPartPr>
            <p14:xfrm>
              <a:off x="819480" y="4277947"/>
              <a:ext cx="653760" cy="362160"/>
            </p14:xfrm>
          </p:contentPart>
        </mc:Choice>
        <mc:Fallback>
          <p:pic>
            <p:nvPicPr>
              <p:cNvPr id="894" name="Freihand 893">
                <a:extLst>
                  <a:ext uri="{FF2B5EF4-FFF2-40B4-BE49-F238E27FC236}">
                    <a16:creationId xmlns:a16="http://schemas.microsoft.com/office/drawing/2014/main" id="{04A0BE8F-57CC-446A-BD08-D17EAE8BA493}"/>
                  </a:ext>
                </a:extLst>
              </p:cNvPr>
              <p:cNvPicPr/>
              <p:nvPr/>
            </p:nvPicPr>
            <p:blipFill>
              <a:blip r:embed="rId1253"/>
              <a:stretch>
                <a:fillRect/>
              </a:stretch>
            </p:blipFill>
            <p:spPr>
              <a:xfrm>
                <a:off x="815160" y="4273627"/>
                <a:ext cx="662400" cy="370800"/>
              </a:xfrm>
              <a:prstGeom prst="rect">
                <a:avLst/>
              </a:prstGeom>
            </p:spPr>
          </p:pic>
        </mc:Fallback>
      </mc:AlternateContent>
      <mc:AlternateContent xmlns:mc="http://schemas.openxmlformats.org/markup-compatibility/2006">
        <mc:Choice xmlns:p14="http://schemas.microsoft.com/office/powerpoint/2010/main" Requires="p14">
          <p:contentPart p14:bwMode="auto" r:id="rId1254">
            <p14:nvContentPartPr>
              <p14:cNvPr id="895" name="Freihand 894">
                <a:extLst>
                  <a:ext uri="{FF2B5EF4-FFF2-40B4-BE49-F238E27FC236}">
                    <a16:creationId xmlns:a16="http://schemas.microsoft.com/office/drawing/2014/main" id="{54287DB3-4064-4872-A5AB-2DB2A77A5A42}"/>
                  </a:ext>
                </a:extLst>
              </p14:cNvPr>
              <p14:cNvContentPartPr/>
              <p14:nvPr/>
            </p14:nvContentPartPr>
            <p14:xfrm>
              <a:off x="1415640" y="4618507"/>
              <a:ext cx="1265760" cy="708480"/>
            </p14:xfrm>
          </p:contentPart>
        </mc:Choice>
        <mc:Fallback>
          <p:pic>
            <p:nvPicPr>
              <p:cNvPr id="895" name="Freihand 894">
                <a:extLst>
                  <a:ext uri="{FF2B5EF4-FFF2-40B4-BE49-F238E27FC236}">
                    <a16:creationId xmlns:a16="http://schemas.microsoft.com/office/drawing/2014/main" id="{54287DB3-4064-4872-A5AB-2DB2A77A5A42}"/>
                  </a:ext>
                </a:extLst>
              </p:cNvPr>
              <p:cNvPicPr/>
              <p:nvPr/>
            </p:nvPicPr>
            <p:blipFill>
              <a:blip r:embed="rId1255"/>
              <a:stretch>
                <a:fillRect/>
              </a:stretch>
            </p:blipFill>
            <p:spPr>
              <a:xfrm>
                <a:off x="1411320" y="4614187"/>
                <a:ext cx="1274400" cy="717120"/>
              </a:xfrm>
              <a:prstGeom prst="rect">
                <a:avLst/>
              </a:prstGeom>
            </p:spPr>
          </p:pic>
        </mc:Fallback>
      </mc:AlternateContent>
      <mc:AlternateContent xmlns:mc="http://schemas.openxmlformats.org/markup-compatibility/2006">
        <mc:Choice xmlns:p14="http://schemas.microsoft.com/office/powerpoint/2010/main" Requires="p14">
          <p:contentPart p14:bwMode="auto" r:id="rId1256">
            <p14:nvContentPartPr>
              <p14:cNvPr id="4" name="Freihand 3">
                <a:extLst>
                  <a:ext uri="{FF2B5EF4-FFF2-40B4-BE49-F238E27FC236}">
                    <a16:creationId xmlns:a16="http://schemas.microsoft.com/office/drawing/2014/main" id="{331DB473-8353-4555-8BEA-0AED79918258}"/>
                  </a:ext>
                </a:extLst>
              </p14:cNvPr>
              <p14:cNvContentPartPr/>
              <p14:nvPr/>
            </p14:nvContentPartPr>
            <p14:xfrm>
              <a:off x="608880" y="5345347"/>
              <a:ext cx="6772680" cy="107280"/>
            </p14:xfrm>
          </p:contentPart>
        </mc:Choice>
        <mc:Fallback>
          <p:pic>
            <p:nvPicPr>
              <p:cNvPr id="4" name="Freihand 3">
                <a:extLst>
                  <a:ext uri="{FF2B5EF4-FFF2-40B4-BE49-F238E27FC236}">
                    <a16:creationId xmlns:a16="http://schemas.microsoft.com/office/drawing/2014/main" id="{331DB473-8353-4555-8BEA-0AED79918258}"/>
                  </a:ext>
                </a:extLst>
              </p:cNvPr>
              <p:cNvPicPr/>
              <p:nvPr/>
            </p:nvPicPr>
            <p:blipFill>
              <a:blip r:embed="rId1257"/>
              <a:stretch>
                <a:fillRect/>
              </a:stretch>
            </p:blipFill>
            <p:spPr>
              <a:xfrm>
                <a:off x="604560" y="5341027"/>
                <a:ext cx="678132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258">
            <p14:nvContentPartPr>
              <p14:cNvPr id="5" name="Freihand 4">
                <a:extLst>
                  <a:ext uri="{FF2B5EF4-FFF2-40B4-BE49-F238E27FC236}">
                    <a16:creationId xmlns:a16="http://schemas.microsoft.com/office/drawing/2014/main" id="{416BB0DD-39B2-468B-8B57-F688CF81C3C5}"/>
                  </a:ext>
                </a:extLst>
              </p14:cNvPr>
              <p14:cNvContentPartPr/>
              <p14:nvPr/>
            </p14:nvContentPartPr>
            <p14:xfrm>
              <a:off x="7372560" y="5364067"/>
              <a:ext cx="142200" cy="156600"/>
            </p14:xfrm>
          </p:contentPart>
        </mc:Choice>
        <mc:Fallback>
          <p:pic>
            <p:nvPicPr>
              <p:cNvPr id="5" name="Freihand 4">
                <a:extLst>
                  <a:ext uri="{FF2B5EF4-FFF2-40B4-BE49-F238E27FC236}">
                    <a16:creationId xmlns:a16="http://schemas.microsoft.com/office/drawing/2014/main" id="{416BB0DD-39B2-468B-8B57-F688CF81C3C5}"/>
                  </a:ext>
                </a:extLst>
              </p:cNvPr>
              <p:cNvPicPr/>
              <p:nvPr/>
            </p:nvPicPr>
            <p:blipFill>
              <a:blip r:embed="rId1259"/>
              <a:stretch>
                <a:fillRect/>
              </a:stretch>
            </p:blipFill>
            <p:spPr>
              <a:xfrm>
                <a:off x="7368240" y="5359747"/>
                <a:ext cx="15084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1260">
            <p14:nvContentPartPr>
              <p14:cNvPr id="8" name="Freihand 7">
                <a:extLst>
                  <a:ext uri="{FF2B5EF4-FFF2-40B4-BE49-F238E27FC236}">
                    <a16:creationId xmlns:a16="http://schemas.microsoft.com/office/drawing/2014/main" id="{2AC8C50E-E9A2-4E3D-9AE4-E43C49E7EB76}"/>
                  </a:ext>
                </a:extLst>
              </p14:cNvPr>
              <p14:cNvContentPartPr/>
              <p14:nvPr/>
            </p14:nvContentPartPr>
            <p14:xfrm>
              <a:off x="7357080" y="5692747"/>
              <a:ext cx="122760" cy="150840"/>
            </p14:xfrm>
          </p:contentPart>
        </mc:Choice>
        <mc:Fallback>
          <p:pic>
            <p:nvPicPr>
              <p:cNvPr id="8" name="Freihand 7">
                <a:extLst>
                  <a:ext uri="{FF2B5EF4-FFF2-40B4-BE49-F238E27FC236}">
                    <a16:creationId xmlns:a16="http://schemas.microsoft.com/office/drawing/2014/main" id="{2AC8C50E-E9A2-4E3D-9AE4-E43C49E7EB76}"/>
                  </a:ext>
                </a:extLst>
              </p:cNvPr>
              <p:cNvPicPr/>
              <p:nvPr/>
            </p:nvPicPr>
            <p:blipFill>
              <a:blip r:embed="rId1261"/>
              <a:stretch>
                <a:fillRect/>
              </a:stretch>
            </p:blipFill>
            <p:spPr>
              <a:xfrm>
                <a:off x="7352760" y="5688427"/>
                <a:ext cx="1314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262">
            <p14:nvContentPartPr>
              <p14:cNvPr id="9" name="Freihand 8">
                <a:extLst>
                  <a:ext uri="{FF2B5EF4-FFF2-40B4-BE49-F238E27FC236}">
                    <a16:creationId xmlns:a16="http://schemas.microsoft.com/office/drawing/2014/main" id="{C7A8AFBA-D478-4487-9D8A-245866B48323}"/>
                  </a:ext>
                </a:extLst>
              </p14:cNvPr>
              <p14:cNvContentPartPr/>
              <p14:nvPr/>
            </p14:nvContentPartPr>
            <p14:xfrm>
              <a:off x="7435200" y="5775187"/>
              <a:ext cx="74520" cy="108720"/>
            </p14:xfrm>
          </p:contentPart>
        </mc:Choice>
        <mc:Fallback>
          <p:pic>
            <p:nvPicPr>
              <p:cNvPr id="9" name="Freihand 8">
                <a:extLst>
                  <a:ext uri="{FF2B5EF4-FFF2-40B4-BE49-F238E27FC236}">
                    <a16:creationId xmlns:a16="http://schemas.microsoft.com/office/drawing/2014/main" id="{C7A8AFBA-D478-4487-9D8A-245866B48323}"/>
                  </a:ext>
                </a:extLst>
              </p:cNvPr>
              <p:cNvPicPr/>
              <p:nvPr/>
            </p:nvPicPr>
            <p:blipFill>
              <a:blip r:embed="rId1263"/>
              <a:stretch>
                <a:fillRect/>
              </a:stretch>
            </p:blipFill>
            <p:spPr>
              <a:xfrm>
                <a:off x="7430880" y="5770867"/>
                <a:ext cx="831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264">
            <p14:nvContentPartPr>
              <p14:cNvPr id="695" name="Freihand 694">
                <a:extLst>
                  <a:ext uri="{FF2B5EF4-FFF2-40B4-BE49-F238E27FC236}">
                    <a16:creationId xmlns:a16="http://schemas.microsoft.com/office/drawing/2014/main" id="{00A09D4F-0768-4550-B385-566B5E6D3406}"/>
                  </a:ext>
                </a:extLst>
              </p14:cNvPr>
              <p14:cNvContentPartPr/>
              <p14:nvPr/>
            </p14:nvContentPartPr>
            <p14:xfrm>
              <a:off x="263640" y="5863387"/>
              <a:ext cx="15480" cy="150840"/>
            </p14:xfrm>
          </p:contentPart>
        </mc:Choice>
        <mc:Fallback>
          <p:pic>
            <p:nvPicPr>
              <p:cNvPr id="695" name="Freihand 694">
                <a:extLst>
                  <a:ext uri="{FF2B5EF4-FFF2-40B4-BE49-F238E27FC236}">
                    <a16:creationId xmlns:a16="http://schemas.microsoft.com/office/drawing/2014/main" id="{00A09D4F-0768-4550-B385-566B5E6D3406}"/>
                  </a:ext>
                </a:extLst>
              </p:cNvPr>
              <p:cNvPicPr/>
              <p:nvPr/>
            </p:nvPicPr>
            <p:blipFill>
              <a:blip r:embed="rId1265"/>
              <a:stretch>
                <a:fillRect/>
              </a:stretch>
            </p:blipFill>
            <p:spPr>
              <a:xfrm>
                <a:off x="259320" y="5859067"/>
                <a:ext cx="2412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266">
            <p14:nvContentPartPr>
              <p14:cNvPr id="696" name="Freihand 695">
                <a:extLst>
                  <a:ext uri="{FF2B5EF4-FFF2-40B4-BE49-F238E27FC236}">
                    <a16:creationId xmlns:a16="http://schemas.microsoft.com/office/drawing/2014/main" id="{B9CBD38D-D0E3-4E27-9484-7A7E23449D08}"/>
                  </a:ext>
                </a:extLst>
              </p14:cNvPr>
              <p14:cNvContentPartPr/>
              <p14:nvPr/>
            </p14:nvContentPartPr>
            <p14:xfrm>
              <a:off x="153120" y="5820187"/>
              <a:ext cx="171720" cy="170280"/>
            </p14:xfrm>
          </p:contentPart>
        </mc:Choice>
        <mc:Fallback>
          <p:pic>
            <p:nvPicPr>
              <p:cNvPr id="696" name="Freihand 695">
                <a:extLst>
                  <a:ext uri="{FF2B5EF4-FFF2-40B4-BE49-F238E27FC236}">
                    <a16:creationId xmlns:a16="http://schemas.microsoft.com/office/drawing/2014/main" id="{B9CBD38D-D0E3-4E27-9484-7A7E23449D08}"/>
                  </a:ext>
                </a:extLst>
              </p:cNvPr>
              <p:cNvPicPr/>
              <p:nvPr/>
            </p:nvPicPr>
            <p:blipFill>
              <a:blip r:embed="rId1267"/>
              <a:stretch>
                <a:fillRect/>
              </a:stretch>
            </p:blipFill>
            <p:spPr>
              <a:xfrm>
                <a:off x="148800" y="5815867"/>
                <a:ext cx="18036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268">
            <p14:nvContentPartPr>
              <p14:cNvPr id="697" name="Freihand 696">
                <a:extLst>
                  <a:ext uri="{FF2B5EF4-FFF2-40B4-BE49-F238E27FC236}">
                    <a16:creationId xmlns:a16="http://schemas.microsoft.com/office/drawing/2014/main" id="{3F15488A-C932-46C4-B104-876592F3E223}"/>
                  </a:ext>
                </a:extLst>
              </p14:cNvPr>
              <p14:cNvContentPartPr/>
              <p14:nvPr/>
            </p14:nvContentPartPr>
            <p14:xfrm>
              <a:off x="347880" y="5934667"/>
              <a:ext cx="117000" cy="69840"/>
            </p14:xfrm>
          </p:contentPart>
        </mc:Choice>
        <mc:Fallback>
          <p:pic>
            <p:nvPicPr>
              <p:cNvPr id="697" name="Freihand 696">
                <a:extLst>
                  <a:ext uri="{FF2B5EF4-FFF2-40B4-BE49-F238E27FC236}">
                    <a16:creationId xmlns:a16="http://schemas.microsoft.com/office/drawing/2014/main" id="{3F15488A-C932-46C4-B104-876592F3E223}"/>
                  </a:ext>
                </a:extLst>
              </p:cNvPr>
              <p:cNvPicPr/>
              <p:nvPr/>
            </p:nvPicPr>
            <p:blipFill>
              <a:blip r:embed="rId1269"/>
              <a:stretch>
                <a:fillRect/>
              </a:stretch>
            </p:blipFill>
            <p:spPr>
              <a:xfrm>
                <a:off x="343560" y="5930347"/>
                <a:ext cx="12564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1270">
            <p14:nvContentPartPr>
              <p14:cNvPr id="698" name="Freihand 697">
                <a:extLst>
                  <a:ext uri="{FF2B5EF4-FFF2-40B4-BE49-F238E27FC236}">
                    <a16:creationId xmlns:a16="http://schemas.microsoft.com/office/drawing/2014/main" id="{21FF5792-1F69-4C1E-B6AF-10D2A329549C}"/>
                  </a:ext>
                </a:extLst>
              </p14:cNvPr>
              <p14:cNvContentPartPr/>
              <p14:nvPr/>
            </p14:nvContentPartPr>
            <p14:xfrm>
              <a:off x="499440" y="5913787"/>
              <a:ext cx="80640" cy="92520"/>
            </p14:xfrm>
          </p:contentPart>
        </mc:Choice>
        <mc:Fallback>
          <p:pic>
            <p:nvPicPr>
              <p:cNvPr id="698" name="Freihand 697">
                <a:extLst>
                  <a:ext uri="{FF2B5EF4-FFF2-40B4-BE49-F238E27FC236}">
                    <a16:creationId xmlns:a16="http://schemas.microsoft.com/office/drawing/2014/main" id="{21FF5792-1F69-4C1E-B6AF-10D2A329549C}"/>
                  </a:ext>
                </a:extLst>
              </p:cNvPr>
              <p:cNvPicPr/>
              <p:nvPr/>
            </p:nvPicPr>
            <p:blipFill>
              <a:blip r:embed="rId1271"/>
              <a:stretch>
                <a:fillRect/>
              </a:stretch>
            </p:blipFill>
            <p:spPr>
              <a:xfrm>
                <a:off x="495120" y="5909467"/>
                <a:ext cx="892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1272">
            <p14:nvContentPartPr>
              <p14:cNvPr id="25" name="Freihand 24">
                <a:extLst>
                  <a:ext uri="{FF2B5EF4-FFF2-40B4-BE49-F238E27FC236}">
                    <a16:creationId xmlns:a16="http://schemas.microsoft.com/office/drawing/2014/main" id="{AE9CB164-60C5-452F-AB8D-7B1F61FFF928}"/>
                  </a:ext>
                </a:extLst>
              </p14:cNvPr>
              <p14:cNvContentPartPr/>
              <p14:nvPr/>
            </p14:nvContentPartPr>
            <p14:xfrm>
              <a:off x="4288800" y="5618227"/>
              <a:ext cx="119520" cy="150840"/>
            </p14:xfrm>
          </p:contentPart>
        </mc:Choice>
        <mc:Fallback>
          <p:pic>
            <p:nvPicPr>
              <p:cNvPr id="25" name="Freihand 24">
                <a:extLst>
                  <a:ext uri="{FF2B5EF4-FFF2-40B4-BE49-F238E27FC236}">
                    <a16:creationId xmlns:a16="http://schemas.microsoft.com/office/drawing/2014/main" id="{AE9CB164-60C5-452F-AB8D-7B1F61FFF928}"/>
                  </a:ext>
                </a:extLst>
              </p:cNvPr>
              <p:cNvPicPr/>
              <p:nvPr/>
            </p:nvPicPr>
            <p:blipFill>
              <a:blip r:embed="rId1273"/>
              <a:stretch>
                <a:fillRect/>
              </a:stretch>
            </p:blipFill>
            <p:spPr>
              <a:xfrm>
                <a:off x="4284480" y="5613907"/>
                <a:ext cx="12816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274">
            <p14:nvContentPartPr>
              <p14:cNvPr id="26" name="Freihand 25">
                <a:extLst>
                  <a:ext uri="{FF2B5EF4-FFF2-40B4-BE49-F238E27FC236}">
                    <a16:creationId xmlns:a16="http://schemas.microsoft.com/office/drawing/2014/main" id="{4EC94C7F-9129-434D-BEE6-FFBFD54C6392}"/>
                  </a:ext>
                </a:extLst>
              </p14:cNvPr>
              <p14:cNvContentPartPr/>
              <p14:nvPr/>
            </p14:nvContentPartPr>
            <p14:xfrm>
              <a:off x="4505880" y="5671507"/>
              <a:ext cx="145800" cy="123480"/>
            </p14:xfrm>
          </p:contentPart>
        </mc:Choice>
        <mc:Fallback>
          <p:pic>
            <p:nvPicPr>
              <p:cNvPr id="26" name="Freihand 25">
                <a:extLst>
                  <a:ext uri="{FF2B5EF4-FFF2-40B4-BE49-F238E27FC236}">
                    <a16:creationId xmlns:a16="http://schemas.microsoft.com/office/drawing/2014/main" id="{4EC94C7F-9129-434D-BEE6-FFBFD54C6392}"/>
                  </a:ext>
                </a:extLst>
              </p:cNvPr>
              <p:cNvPicPr/>
              <p:nvPr/>
            </p:nvPicPr>
            <p:blipFill>
              <a:blip r:embed="rId1275"/>
              <a:stretch>
                <a:fillRect/>
              </a:stretch>
            </p:blipFill>
            <p:spPr>
              <a:xfrm>
                <a:off x="4501560" y="5667187"/>
                <a:ext cx="1544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276">
            <p14:nvContentPartPr>
              <p14:cNvPr id="19" name="Freihand 18">
                <a:extLst>
                  <a:ext uri="{FF2B5EF4-FFF2-40B4-BE49-F238E27FC236}">
                    <a16:creationId xmlns:a16="http://schemas.microsoft.com/office/drawing/2014/main" id="{3E766D68-0755-41E6-8DC4-36E1FABD06E7}"/>
                  </a:ext>
                </a:extLst>
              </p14:cNvPr>
              <p14:cNvContentPartPr/>
              <p14:nvPr/>
            </p14:nvContentPartPr>
            <p14:xfrm>
              <a:off x="1763760" y="5624707"/>
              <a:ext cx="96120" cy="109800"/>
            </p14:xfrm>
          </p:contentPart>
        </mc:Choice>
        <mc:Fallback>
          <p:pic>
            <p:nvPicPr>
              <p:cNvPr id="19" name="Freihand 18">
                <a:extLst>
                  <a:ext uri="{FF2B5EF4-FFF2-40B4-BE49-F238E27FC236}">
                    <a16:creationId xmlns:a16="http://schemas.microsoft.com/office/drawing/2014/main" id="{3E766D68-0755-41E6-8DC4-36E1FABD06E7}"/>
                  </a:ext>
                </a:extLst>
              </p:cNvPr>
              <p:cNvPicPr/>
              <p:nvPr/>
            </p:nvPicPr>
            <p:blipFill>
              <a:blip r:embed="rId1277"/>
              <a:stretch>
                <a:fillRect/>
              </a:stretch>
            </p:blipFill>
            <p:spPr>
              <a:xfrm>
                <a:off x="1759440" y="5620387"/>
                <a:ext cx="1047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278">
            <p14:nvContentPartPr>
              <p14:cNvPr id="20" name="Freihand 19">
                <a:extLst>
                  <a:ext uri="{FF2B5EF4-FFF2-40B4-BE49-F238E27FC236}">
                    <a16:creationId xmlns:a16="http://schemas.microsoft.com/office/drawing/2014/main" id="{7141DFC4-A894-4FD9-BEB6-283AD81039D9}"/>
                  </a:ext>
                </a:extLst>
              </p14:cNvPr>
              <p14:cNvContentPartPr/>
              <p14:nvPr/>
            </p14:nvContentPartPr>
            <p14:xfrm>
              <a:off x="1904880" y="5637307"/>
              <a:ext cx="138600" cy="103320"/>
            </p14:xfrm>
          </p:contentPart>
        </mc:Choice>
        <mc:Fallback>
          <p:pic>
            <p:nvPicPr>
              <p:cNvPr id="20" name="Freihand 19">
                <a:extLst>
                  <a:ext uri="{FF2B5EF4-FFF2-40B4-BE49-F238E27FC236}">
                    <a16:creationId xmlns:a16="http://schemas.microsoft.com/office/drawing/2014/main" id="{7141DFC4-A894-4FD9-BEB6-283AD81039D9}"/>
                  </a:ext>
                </a:extLst>
              </p:cNvPr>
              <p:cNvPicPr/>
              <p:nvPr/>
            </p:nvPicPr>
            <p:blipFill>
              <a:blip r:embed="rId1279"/>
              <a:stretch>
                <a:fillRect/>
              </a:stretch>
            </p:blipFill>
            <p:spPr>
              <a:xfrm>
                <a:off x="1900560" y="5632987"/>
                <a:ext cx="14724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280">
            <p14:nvContentPartPr>
              <p14:cNvPr id="22" name="Freihand 21">
                <a:extLst>
                  <a:ext uri="{FF2B5EF4-FFF2-40B4-BE49-F238E27FC236}">
                    <a16:creationId xmlns:a16="http://schemas.microsoft.com/office/drawing/2014/main" id="{33C10BAD-0745-4166-BA67-A4767066943E}"/>
                  </a:ext>
                </a:extLst>
              </p14:cNvPr>
              <p14:cNvContentPartPr/>
              <p14:nvPr/>
            </p14:nvContentPartPr>
            <p14:xfrm>
              <a:off x="2972640" y="5595187"/>
              <a:ext cx="131760" cy="146520"/>
            </p14:xfrm>
          </p:contentPart>
        </mc:Choice>
        <mc:Fallback>
          <p:pic>
            <p:nvPicPr>
              <p:cNvPr id="22" name="Freihand 21">
                <a:extLst>
                  <a:ext uri="{FF2B5EF4-FFF2-40B4-BE49-F238E27FC236}">
                    <a16:creationId xmlns:a16="http://schemas.microsoft.com/office/drawing/2014/main" id="{33C10BAD-0745-4166-BA67-A4767066943E}"/>
                  </a:ext>
                </a:extLst>
              </p:cNvPr>
              <p:cNvPicPr/>
              <p:nvPr/>
            </p:nvPicPr>
            <p:blipFill>
              <a:blip r:embed="rId1281"/>
              <a:stretch>
                <a:fillRect/>
              </a:stretch>
            </p:blipFill>
            <p:spPr>
              <a:xfrm>
                <a:off x="2968320" y="5590867"/>
                <a:ext cx="14040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282">
            <p14:nvContentPartPr>
              <p14:cNvPr id="23" name="Freihand 22">
                <a:extLst>
                  <a:ext uri="{FF2B5EF4-FFF2-40B4-BE49-F238E27FC236}">
                    <a16:creationId xmlns:a16="http://schemas.microsoft.com/office/drawing/2014/main" id="{3C8C669F-B867-4AAC-B64A-D887E9B6D608}"/>
                  </a:ext>
                </a:extLst>
              </p14:cNvPr>
              <p14:cNvContentPartPr/>
              <p14:nvPr/>
            </p14:nvContentPartPr>
            <p14:xfrm>
              <a:off x="3175320" y="5632627"/>
              <a:ext cx="130680" cy="137160"/>
            </p14:xfrm>
          </p:contentPart>
        </mc:Choice>
        <mc:Fallback>
          <p:pic>
            <p:nvPicPr>
              <p:cNvPr id="23" name="Freihand 22">
                <a:extLst>
                  <a:ext uri="{FF2B5EF4-FFF2-40B4-BE49-F238E27FC236}">
                    <a16:creationId xmlns:a16="http://schemas.microsoft.com/office/drawing/2014/main" id="{3C8C669F-B867-4AAC-B64A-D887E9B6D608}"/>
                  </a:ext>
                </a:extLst>
              </p:cNvPr>
              <p:cNvPicPr/>
              <p:nvPr/>
            </p:nvPicPr>
            <p:blipFill>
              <a:blip r:embed="rId1283"/>
              <a:stretch>
                <a:fillRect/>
              </a:stretch>
            </p:blipFill>
            <p:spPr>
              <a:xfrm>
                <a:off x="3171000" y="5628307"/>
                <a:ext cx="13932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284">
            <p14:nvContentPartPr>
              <p14:cNvPr id="700" name="Freihand 699">
                <a:extLst>
                  <a:ext uri="{FF2B5EF4-FFF2-40B4-BE49-F238E27FC236}">
                    <a16:creationId xmlns:a16="http://schemas.microsoft.com/office/drawing/2014/main" id="{335795B1-72A2-4338-B1F5-D2D2D4001FBE}"/>
                  </a:ext>
                </a:extLst>
              </p14:cNvPr>
              <p14:cNvContentPartPr/>
              <p14:nvPr/>
            </p14:nvContentPartPr>
            <p14:xfrm>
              <a:off x="746760" y="5771227"/>
              <a:ext cx="158400" cy="240120"/>
            </p14:xfrm>
          </p:contentPart>
        </mc:Choice>
        <mc:Fallback>
          <p:pic>
            <p:nvPicPr>
              <p:cNvPr id="700" name="Freihand 699">
                <a:extLst>
                  <a:ext uri="{FF2B5EF4-FFF2-40B4-BE49-F238E27FC236}">
                    <a16:creationId xmlns:a16="http://schemas.microsoft.com/office/drawing/2014/main" id="{335795B1-72A2-4338-B1F5-D2D2D4001FBE}"/>
                  </a:ext>
                </a:extLst>
              </p:cNvPr>
              <p:cNvPicPr/>
              <p:nvPr/>
            </p:nvPicPr>
            <p:blipFill>
              <a:blip r:embed="rId1285"/>
              <a:stretch>
                <a:fillRect/>
              </a:stretch>
            </p:blipFill>
            <p:spPr>
              <a:xfrm>
                <a:off x="742440" y="5766907"/>
                <a:ext cx="167040" cy="248760"/>
              </a:xfrm>
              <a:prstGeom prst="rect">
                <a:avLst/>
              </a:prstGeom>
            </p:spPr>
          </p:pic>
        </mc:Fallback>
      </mc:AlternateContent>
      <mc:AlternateContent xmlns:mc="http://schemas.openxmlformats.org/markup-compatibility/2006">
        <mc:Choice xmlns:p14="http://schemas.microsoft.com/office/powerpoint/2010/main" Requires="p14">
          <p:contentPart p14:bwMode="auto" r:id="rId1286">
            <p14:nvContentPartPr>
              <p14:cNvPr id="701" name="Freihand 700">
                <a:extLst>
                  <a:ext uri="{FF2B5EF4-FFF2-40B4-BE49-F238E27FC236}">
                    <a16:creationId xmlns:a16="http://schemas.microsoft.com/office/drawing/2014/main" id="{D66B47FF-2EB2-4F07-A66D-DF84F7573F1E}"/>
                  </a:ext>
                </a:extLst>
              </p14:cNvPr>
              <p14:cNvContentPartPr/>
              <p14:nvPr/>
            </p14:nvContentPartPr>
            <p14:xfrm>
              <a:off x="921720" y="5861947"/>
              <a:ext cx="101880" cy="115920"/>
            </p14:xfrm>
          </p:contentPart>
        </mc:Choice>
        <mc:Fallback>
          <p:pic>
            <p:nvPicPr>
              <p:cNvPr id="701" name="Freihand 700">
                <a:extLst>
                  <a:ext uri="{FF2B5EF4-FFF2-40B4-BE49-F238E27FC236}">
                    <a16:creationId xmlns:a16="http://schemas.microsoft.com/office/drawing/2014/main" id="{D66B47FF-2EB2-4F07-A66D-DF84F7573F1E}"/>
                  </a:ext>
                </a:extLst>
              </p:cNvPr>
              <p:cNvPicPr/>
              <p:nvPr/>
            </p:nvPicPr>
            <p:blipFill>
              <a:blip r:embed="rId1287"/>
              <a:stretch>
                <a:fillRect/>
              </a:stretch>
            </p:blipFill>
            <p:spPr>
              <a:xfrm>
                <a:off x="917400" y="5857627"/>
                <a:ext cx="11052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288">
            <p14:nvContentPartPr>
              <p14:cNvPr id="702" name="Freihand 701">
                <a:extLst>
                  <a:ext uri="{FF2B5EF4-FFF2-40B4-BE49-F238E27FC236}">
                    <a16:creationId xmlns:a16="http://schemas.microsoft.com/office/drawing/2014/main" id="{D9890041-98B8-4160-A9DC-B4F28D60ADF6}"/>
                  </a:ext>
                </a:extLst>
              </p14:cNvPr>
              <p14:cNvContentPartPr/>
              <p14:nvPr/>
            </p14:nvContentPartPr>
            <p14:xfrm>
              <a:off x="1039080" y="5874907"/>
              <a:ext cx="92160" cy="93240"/>
            </p14:xfrm>
          </p:contentPart>
        </mc:Choice>
        <mc:Fallback>
          <p:pic>
            <p:nvPicPr>
              <p:cNvPr id="702" name="Freihand 701">
                <a:extLst>
                  <a:ext uri="{FF2B5EF4-FFF2-40B4-BE49-F238E27FC236}">
                    <a16:creationId xmlns:a16="http://schemas.microsoft.com/office/drawing/2014/main" id="{D9890041-98B8-4160-A9DC-B4F28D60ADF6}"/>
                  </a:ext>
                </a:extLst>
              </p:cNvPr>
              <p:cNvPicPr/>
              <p:nvPr/>
            </p:nvPicPr>
            <p:blipFill>
              <a:blip r:embed="rId1289"/>
              <a:stretch>
                <a:fillRect/>
              </a:stretch>
            </p:blipFill>
            <p:spPr>
              <a:xfrm>
                <a:off x="1034760" y="5870587"/>
                <a:ext cx="10080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290">
            <p14:nvContentPartPr>
              <p14:cNvPr id="703" name="Freihand 702">
                <a:extLst>
                  <a:ext uri="{FF2B5EF4-FFF2-40B4-BE49-F238E27FC236}">
                    <a16:creationId xmlns:a16="http://schemas.microsoft.com/office/drawing/2014/main" id="{E567F38D-4F72-4732-80F1-54DDF6D3E38C}"/>
                  </a:ext>
                </a:extLst>
              </p14:cNvPr>
              <p14:cNvContentPartPr/>
              <p14:nvPr/>
            </p14:nvContentPartPr>
            <p14:xfrm>
              <a:off x="1146360" y="5828107"/>
              <a:ext cx="516600" cy="158040"/>
            </p14:xfrm>
          </p:contentPart>
        </mc:Choice>
        <mc:Fallback>
          <p:pic>
            <p:nvPicPr>
              <p:cNvPr id="703" name="Freihand 702">
                <a:extLst>
                  <a:ext uri="{FF2B5EF4-FFF2-40B4-BE49-F238E27FC236}">
                    <a16:creationId xmlns:a16="http://schemas.microsoft.com/office/drawing/2014/main" id="{E567F38D-4F72-4732-80F1-54DDF6D3E38C}"/>
                  </a:ext>
                </a:extLst>
              </p:cNvPr>
              <p:cNvPicPr/>
              <p:nvPr/>
            </p:nvPicPr>
            <p:blipFill>
              <a:blip r:embed="rId1291"/>
              <a:stretch>
                <a:fillRect/>
              </a:stretch>
            </p:blipFill>
            <p:spPr>
              <a:xfrm>
                <a:off x="1142040" y="5823787"/>
                <a:ext cx="5252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292">
            <p14:nvContentPartPr>
              <p14:cNvPr id="704" name="Freihand 703">
                <a:extLst>
                  <a:ext uri="{FF2B5EF4-FFF2-40B4-BE49-F238E27FC236}">
                    <a16:creationId xmlns:a16="http://schemas.microsoft.com/office/drawing/2014/main" id="{CD53CC53-3E25-427B-9774-B05BB73E3BE6}"/>
                  </a:ext>
                </a:extLst>
              </p14:cNvPr>
              <p14:cNvContentPartPr/>
              <p14:nvPr/>
            </p14:nvContentPartPr>
            <p14:xfrm>
              <a:off x="1690320" y="5895787"/>
              <a:ext cx="275040" cy="61920"/>
            </p14:xfrm>
          </p:contentPart>
        </mc:Choice>
        <mc:Fallback>
          <p:pic>
            <p:nvPicPr>
              <p:cNvPr id="704" name="Freihand 703">
                <a:extLst>
                  <a:ext uri="{FF2B5EF4-FFF2-40B4-BE49-F238E27FC236}">
                    <a16:creationId xmlns:a16="http://schemas.microsoft.com/office/drawing/2014/main" id="{CD53CC53-3E25-427B-9774-B05BB73E3BE6}"/>
                  </a:ext>
                </a:extLst>
              </p:cNvPr>
              <p:cNvPicPr/>
              <p:nvPr/>
            </p:nvPicPr>
            <p:blipFill>
              <a:blip r:embed="rId1293"/>
              <a:stretch>
                <a:fillRect/>
              </a:stretch>
            </p:blipFill>
            <p:spPr>
              <a:xfrm>
                <a:off x="1686000" y="5891467"/>
                <a:ext cx="28368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294">
            <p14:nvContentPartPr>
              <p14:cNvPr id="705" name="Freihand 704">
                <a:extLst>
                  <a:ext uri="{FF2B5EF4-FFF2-40B4-BE49-F238E27FC236}">
                    <a16:creationId xmlns:a16="http://schemas.microsoft.com/office/drawing/2014/main" id="{99E9FB85-D8BF-44A3-89F5-12FB4B1E89BA}"/>
                  </a:ext>
                </a:extLst>
              </p14:cNvPr>
              <p14:cNvContentPartPr/>
              <p14:nvPr/>
            </p14:nvContentPartPr>
            <p14:xfrm>
              <a:off x="1954560" y="5827747"/>
              <a:ext cx="18720" cy="4680"/>
            </p14:xfrm>
          </p:contentPart>
        </mc:Choice>
        <mc:Fallback>
          <p:pic>
            <p:nvPicPr>
              <p:cNvPr id="705" name="Freihand 704">
                <a:extLst>
                  <a:ext uri="{FF2B5EF4-FFF2-40B4-BE49-F238E27FC236}">
                    <a16:creationId xmlns:a16="http://schemas.microsoft.com/office/drawing/2014/main" id="{99E9FB85-D8BF-44A3-89F5-12FB4B1E89BA}"/>
                  </a:ext>
                </a:extLst>
              </p:cNvPr>
              <p:cNvPicPr/>
              <p:nvPr/>
            </p:nvPicPr>
            <p:blipFill>
              <a:blip r:embed="rId1295"/>
              <a:stretch>
                <a:fillRect/>
              </a:stretch>
            </p:blipFill>
            <p:spPr>
              <a:xfrm>
                <a:off x="1950240" y="5823427"/>
                <a:ext cx="2736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1296">
            <p14:nvContentPartPr>
              <p14:cNvPr id="706" name="Freihand 705">
                <a:extLst>
                  <a:ext uri="{FF2B5EF4-FFF2-40B4-BE49-F238E27FC236}">
                    <a16:creationId xmlns:a16="http://schemas.microsoft.com/office/drawing/2014/main" id="{937698BA-D43C-4319-9F43-AFB2D1305FE0}"/>
                  </a:ext>
                </a:extLst>
              </p14:cNvPr>
              <p14:cNvContentPartPr/>
              <p14:nvPr/>
            </p14:nvContentPartPr>
            <p14:xfrm>
              <a:off x="2067960" y="5956627"/>
              <a:ext cx="360" cy="360"/>
            </p14:xfrm>
          </p:contentPart>
        </mc:Choice>
        <mc:Fallback>
          <p:pic>
            <p:nvPicPr>
              <p:cNvPr id="706" name="Freihand 705">
                <a:extLst>
                  <a:ext uri="{FF2B5EF4-FFF2-40B4-BE49-F238E27FC236}">
                    <a16:creationId xmlns:a16="http://schemas.microsoft.com/office/drawing/2014/main" id="{937698BA-D43C-4319-9F43-AFB2D1305FE0}"/>
                  </a:ext>
                </a:extLst>
              </p:cNvPr>
              <p:cNvPicPr/>
              <p:nvPr/>
            </p:nvPicPr>
            <p:blipFill>
              <a:blip r:embed="rId3"/>
              <a:stretch>
                <a:fillRect/>
              </a:stretch>
            </p:blipFill>
            <p:spPr>
              <a:xfrm>
                <a:off x="2063640" y="59523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97">
            <p14:nvContentPartPr>
              <p14:cNvPr id="707" name="Freihand 706">
                <a:extLst>
                  <a:ext uri="{FF2B5EF4-FFF2-40B4-BE49-F238E27FC236}">
                    <a16:creationId xmlns:a16="http://schemas.microsoft.com/office/drawing/2014/main" id="{0EAA2D6F-5C1C-45B0-B10F-80A7740DB59F}"/>
                  </a:ext>
                </a:extLst>
              </p14:cNvPr>
              <p14:cNvContentPartPr/>
              <p14:nvPr/>
            </p14:nvContentPartPr>
            <p14:xfrm>
              <a:off x="2039160" y="5831347"/>
              <a:ext cx="140760" cy="142560"/>
            </p14:xfrm>
          </p:contentPart>
        </mc:Choice>
        <mc:Fallback>
          <p:pic>
            <p:nvPicPr>
              <p:cNvPr id="707" name="Freihand 706">
                <a:extLst>
                  <a:ext uri="{FF2B5EF4-FFF2-40B4-BE49-F238E27FC236}">
                    <a16:creationId xmlns:a16="http://schemas.microsoft.com/office/drawing/2014/main" id="{0EAA2D6F-5C1C-45B0-B10F-80A7740DB59F}"/>
                  </a:ext>
                </a:extLst>
              </p:cNvPr>
              <p:cNvPicPr/>
              <p:nvPr/>
            </p:nvPicPr>
            <p:blipFill>
              <a:blip r:embed="rId1298"/>
              <a:stretch>
                <a:fillRect/>
              </a:stretch>
            </p:blipFill>
            <p:spPr>
              <a:xfrm>
                <a:off x="2034840" y="5827027"/>
                <a:ext cx="14940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299">
            <p14:nvContentPartPr>
              <p14:cNvPr id="708" name="Freihand 707">
                <a:extLst>
                  <a:ext uri="{FF2B5EF4-FFF2-40B4-BE49-F238E27FC236}">
                    <a16:creationId xmlns:a16="http://schemas.microsoft.com/office/drawing/2014/main" id="{12E59A5D-1492-468D-A493-094FAB1C668D}"/>
                  </a:ext>
                </a:extLst>
              </p14:cNvPr>
              <p14:cNvContentPartPr/>
              <p14:nvPr/>
            </p14:nvContentPartPr>
            <p14:xfrm>
              <a:off x="2118360" y="5914867"/>
              <a:ext cx="81000" cy="30240"/>
            </p14:xfrm>
          </p:contentPart>
        </mc:Choice>
        <mc:Fallback>
          <p:pic>
            <p:nvPicPr>
              <p:cNvPr id="708" name="Freihand 707">
                <a:extLst>
                  <a:ext uri="{FF2B5EF4-FFF2-40B4-BE49-F238E27FC236}">
                    <a16:creationId xmlns:a16="http://schemas.microsoft.com/office/drawing/2014/main" id="{12E59A5D-1492-468D-A493-094FAB1C668D}"/>
                  </a:ext>
                </a:extLst>
              </p:cNvPr>
              <p:cNvPicPr/>
              <p:nvPr/>
            </p:nvPicPr>
            <p:blipFill>
              <a:blip r:embed="rId1300"/>
              <a:stretch>
                <a:fillRect/>
              </a:stretch>
            </p:blipFill>
            <p:spPr>
              <a:xfrm>
                <a:off x="2114040" y="5910547"/>
                <a:ext cx="8964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1301">
            <p14:nvContentPartPr>
              <p14:cNvPr id="709" name="Freihand 708">
                <a:extLst>
                  <a:ext uri="{FF2B5EF4-FFF2-40B4-BE49-F238E27FC236}">
                    <a16:creationId xmlns:a16="http://schemas.microsoft.com/office/drawing/2014/main" id="{B5A6F400-1480-4E03-B6CC-A19F2317E686}"/>
                  </a:ext>
                </a:extLst>
              </p14:cNvPr>
              <p14:cNvContentPartPr/>
              <p14:nvPr/>
            </p14:nvContentPartPr>
            <p14:xfrm>
              <a:off x="2231760" y="5913787"/>
              <a:ext cx="236880" cy="60480"/>
            </p14:xfrm>
          </p:contentPart>
        </mc:Choice>
        <mc:Fallback>
          <p:pic>
            <p:nvPicPr>
              <p:cNvPr id="709" name="Freihand 708">
                <a:extLst>
                  <a:ext uri="{FF2B5EF4-FFF2-40B4-BE49-F238E27FC236}">
                    <a16:creationId xmlns:a16="http://schemas.microsoft.com/office/drawing/2014/main" id="{B5A6F400-1480-4E03-B6CC-A19F2317E686}"/>
                  </a:ext>
                </a:extLst>
              </p:cNvPr>
              <p:cNvPicPr/>
              <p:nvPr/>
            </p:nvPicPr>
            <p:blipFill>
              <a:blip r:embed="rId1302"/>
              <a:stretch>
                <a:fillRect/>
              </a:stretch>
            </p:blipFill>
            <p:spPr>
              <a:xfrm>
                <a:off x="2227440" y="5909467"/>
                <a:ext cx="2455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1303">
            <p14:nvContentPartPr>
              <p14:cNvPr id="710" name="Freihand 709">
                <a:extLst>
                  <a:ext uri="{FF2B5EF4-FFF2-40B4-BE49-F238E27FC236}">
                    <a16:creationId xmlns:a16="http://schemas.microsoft.com/office/drawing/2014/main" id="{68F5F1ED-5E64-422D-9B04-47968FC134FD}"/>
                  </a:ext>
                </a:extLst>
              </p14:cNvPr>
              <p14:cNvContentPartPr/>
              <p14:nvPr/>
            </p14:nvContentPartPr>
            <p14:xfrm>
              <a:off x="2545680" y="5920627"/>
              <a:ext cx="231840" cy="45360"/>
            </p14:xfrm>
          </p:contentPart>
        </mc:Choice>
        <mc:Fallback>
          <p:pic>
            <p:nvPicPr>
              <p:cNvPr id="710" name="Freihand 709">
                <a:extLst>
                  <a:ext uri="{FF2B5EF4-FFF2-40B4-BE49-F238E27FC236}">
                    <a16:creationId xmlns:a16="http://schemas.microsoft.com/office/drawing/2014/main" id="{68F5F1ED-5E64-422D-9B04-47968FC134FD}"/>
                  </a:ext>
                </a:extLst>
              </p:cNvPr>
              <p:cNvPicPr/>
              <p:nvPr/>
            </p:nvPicPr>
            <p:blipFill>
              <a:blip r:embed="rId1304"/>
              <a:stretch>
                <a:fillRect/>
              </a:stretch>
            </p:blipFill>
            <p:spPr>
              <a:xfrm>
                <a:off x="2541360" y="5916307"/>
                <a:ext cx="24048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1305">
            <p14:nvContentPartPr>
              <p14:cNvPr id="711" name="Freihand 710">
                <a:extLst>
                  <a:ext uri="{FF2B5EF4-FFF2-40B4-BE49-F238E27FC236}">
                    <a16:creationId xmlns:a16="http://schemas.microsoft.com/office/drawing/2014/main" id="{87660001-5441-4653-B2B9-25045243552D}"/>
                  </a:ext>
                </a:extLst>
              </p14:cNvPr>
              <p14:cNvContentPartPr/>
              <p14:nvPr/>
            </p14:nvContentPartPr>
            <p14:xfrm>
              <a:off x="2828640" y="5886067"/>
              <a:ext cx="244440" cy="77040"/>
            </p14:xfrm>
          </p:contentPart>
        </mc:Choice>
        <mc:Fallback>
          <p:pic>
            <p:nvPicPr>
              <p:cNvPr id="711" name="Freihand 710">
                <a:extLst>
                  <a:ext uri="{FF2B5EF4-FFF2-40B4-BE49-F238E27FC236}">
                    <a16:creationId xmlns:a16="http://schemas.microsoft.com/office/drawing/2014/main" id="{87660001-5441-4653-B2B9-25045243552D}"/>
                  </a:ext>
                </a:extLst>
              </p:cNvPr>
              <p:cNvPicPr/>
              <p:nvPr/>
            </p:nvPicPr>
            <p:blipFill>
              <a:blip r:embed="rId1306"/>
              <a:stretch>
                <a:fillRect/>
              </a:stretch>
            </p:blipFill>
            <p:spPr>
              <a:xfrm>
                <a:off x="2824320" y="5881747"/>
                <a:ext cx="2530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1307">
            <p14:nvContentPartPr>
              <p14:cNvPr id="712" name="Freihand 711">
                <a:extLst>
                  <a:ext uri="{FF2B5EF4-FFF2-40B4-BE49-F238E27FC236}">
                    <a16:creationId xmlns:a16="http://schemas.microsoft.com/office/drawing/2014/main" id="{08390BF4-221C-4A5B-852D-BE0AAA7BDDAA}"/>
                  </a:ext>
                </a:extLst>
              </p14:cNvPr>
              <p14:cNvContentPartPr/>
              <p14:nvPr/>
            </p14:nvContentPartPr>
            <p14:xfrm>
              <a:off x="3246240" y="5896507"/>
              <a:ext cx="239040" cy="84960"/>
            </p14:xfrm>
          </p:contentPart>
        </mc:Choice>
        <mc:Fallback>
          <p:pic>
            <p:nvPicPr>
              <p:cNvPr id="712" name="Freihand 711">
                <a:extLst>
                  <a:ext uri="{FF2B5EF4-FFF2-40B4-BE49-F238E27FC236}">
                    <a16:creationId xmlns:a16="http://schemas.microsoft.com/office/drawing/2014/main" id="{08390BF4-221C-4A5B-852D-BE0AAA7BDDAA}"/>
                  </a:ext>
                </a:extLst>
              </p:cNvPr>
              <p:cNvPicPr/>
              <p:nvPr/>
            </p:nvPicPr>
            <p:blipFill>
              <a:blip r:embed="rId1308"/>
              <a:stretch>
                <a:fillRect/>
              </a:stretch>
            </p:blipFill>
            <p:spPr>
              <a:xfrm>
                <a:off x="3241920" y="5892187"/>
                <a:ext cx="24768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309">
            <p14:nvContentPartPr>
              <p14:cNvPr id="713" name="Freihand 712">
                <a:extLst>
                  <a:ext uri="{FF2B5EF4-FFF2-40B4-BE49-F238E27FC236}">
                    <a16:creationId xmlns:a16="http://schemas.microsoft.com/office/drawing/2014/main" id="{FA8EE53A-49D3-45A2-870A-4E005EF099FB}"/>
                  </a:ext>
                </a:extLst>
              </p14:cNvPr>
              <p14:cNvContentPartPr/>
              <p14:nvPr/>
            </p14:nvContentPartPr>
            <p14:xfrm>
              <a:off x="3499680" y="5911627"/>
              <a:ext cx="205920" cy="47520"/>
            </p14:xfrm>
          </p:contentPart>
        </mc:Choice>
        <mc:Fallback>
          <p:pic>
            <p:nvPicPr>
              <p:cNvPr id="713" name="Freihand 712">
                <a:extLst>
                  <a:ext uri="{FF2B5EF4-FFF2-40B4-BE49-F238E27FC236}">
                    <a16:creationId xmlns:a16="http://schemas.microsoft.com/office/drawing/2014/main" id="{FA8EE53A-49D3-45A2-870A-4E005EF099FB}"/>
                  </a:ext>
                </a:extLst>
              </p:cNvPr>
              <p:cNvPicPr/>
              <p:nvPr/>
            </p:nvPicPr>
            <p:blipFill>
              <a:blip r:embed="rId1310"/>
              <a:stretch>
                <a:fillRect/>
              </a:stretch>
            </p:blipFill>
            <p:spPr>
              <a:xfrm>
                <a:off x="3495360" y="5907307"/>
                <a:ext cx="21456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311">
            <p14:nvContentPartPr>
              <p14:cNvPr id="715" name="Freihand 714">
                <a:extLst>
                  <a:ext uri="{FF2B5EF4-FFF2-40B4-BE49-F238E27FC236}">
                    <a16:creationId xmlns:a16="http://schemas.microsoft.com/office/drawing/2014/main" id="{5E95342A-F313-460E-9ABD-A530C242ADFF}"/>
                  </a:ext>
                </a:extLst>
              </p14:cNvPr>
              <p14:cNvContentPartPr/>
              <p14:nvPr/>
            </p14:nvContentPartPr>
            <p14:xfrm>
              <a:off x="3880200" y="5852587"/>
              <a:ext cx="31320" cy="109800"/>
            </p14:xfrm>
          </p:contentPart>
        </mc:Choice>
        <mc:Fallback>
          <p:pic>
            <p:nvPicPr>
              <p:cNvPr id="715" name="Freihand 714">
                <a:extLst>
                  <a:ext uri="{FF2B5EF4-FFF2-40B4-BE49-F238E27FC236}">
                    <a16:creationId xmlns:a16="http://schemas.microsoft.com/office/drawing/2014/main" id="{5E95342A-F313-460E-9ABD-A530C242ADFF}"/>
                  </a:ext>
                </a:extLst>
              </p:cNvPr>
              <p:cNvPicPr/>
              <p:nvPr/>
            </p:nvPicPr>
            <p:blipFill>
              <a:blip r:embed="rId1312"/>
              <a:stretch>
                <a:fillRect/>
              </a:stretch>
            </p:blipFill>
            <p:spPr>
              <a:xfrm>
                <a:off x="3875880" y="5848267"/>
                <a:ext cx="399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313">
            <p14:nvContentPartPr>
              <p14:cNvPr id="716" name="Freihand 715">
                <a:extLst>
                  <a:ext uri="{FF2B5EF4-FFF2-40B4-BE49-F238E27FC236}">
                    <a16:creationId xmlns:a16="http://schemas.microsoft.com/office/drawing/2014/main" id="{9E1A4EE2-EFE8-44B0-8A0B-DF84F8A3777B}"/>
                  </a:ext>
                </a:extLst>
              </p14:cNvPr>
              <p14:cNvContentPartPr/>
              <p14:nvPr/>
            </p14:nvContentPartPr>
            <p14:xfrm>
              <a:off x="3845640" y="5816947"/>
              <a:ext cx="156960" cy="121680"/>
            </p14:xfrm>
          </p:contentPart>
        </mc:Choice>
        <mc:Fallback>
          <p:pic>
            <p:nvPicPr>
              <p:cNvPr id="716" name="Freihand 715">
                <a:extLst>
                  <a:ext uri="{FF2B5EF4-FFF2-40B4-BE49-F238E27FC236}">
                    <a16:creationId xmlns:a16="http://schemas.microsoft.com/office/drawing/2014/main" id="{9E1A4EE2-EFE8-44B0-8A0B-DF84F8A3777B}"/>
                  </a:ext>
                </a:extLst>
              </p:cNvPr>
              <p:cNvPicPr/>
              <p:nvPr/>
            </p:nvPicPr>
            <p:blipFill>
              <a:blip r:embed="rId1314"/>
              <a:stretch>
                <a:fillRect/>
              </a:stretch>
            </p:blipFill>
            <p:spPr>
              <a:xfrm>
                <a:off x="3841320" y="5812627"/>
                <a:ext cx="16560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1315">
            <p14:nvContentPartPr>
              <p14:cNvPr id="717" name="Freihand 716">
                <a:extLst>
                  <a:ext uri="{FF2B5EF4-FFF2-40B4-BE49-F238E27FC236}">
                    <a16:creationId xmlns:a16="http://schemas.microsoft.com/office/drawing/2014/main" id="{87DD66D7-6A84-4B0A-99B7-8A2BBD34BE0D}"/>
                  </a:ext>
                </a:extLst>
              </p14:cNvPr>
              <p14:cNvContentPartPr/>
              <p14:nvPr/>
            </p14:nvContentPartPr>
            <p14:xfrm>
              <a:off x="3997560" y="5897227"/>
              <a:ext cx="52920" cy="61920"/>
            </p14:xfrm>
          </p:contentPart>
        </mc:Choice>
        <mc:Fallback>
          <p:pic>
            <p:nvPicPr>
              <p:cNvPr id="717" name="Freihand 716">
                <a:extLst>
                  <a:ext uri="{FF2B5EF4-FFF2-40B4-BE49-F238E27FC236}">
                    <a16:creationId xmlns:a16="http://schemas.microsoft.com/office/drawing/2014/main" id="{87DD66D7-6A84-4B0A-99B7-8A2BBD34BE0D}"/>
                  </a:ext>
                </a:extLst>
              </p:cNvPr>
              <p:cNvPicPr/>
              <p:nvPr/>
            </p:nvPicPr>
            <p:blipFill>
              <a:blip r:embed="rId1316"/>
              <a:stretch>
                <a:fillRect/>
              </a:stretch>
            </p:blipFill>
            <p:spPr>
              <a:xfrm>
                <a:off x="3993240" y="5892907"/>
                <a:ext cx="61560" cy="70560"/>
              </a:xfrm>
              <a:prstGeom prst="rect">
                <a:avLst/>
              </a:prstGeom>
            </p:spPr>
          </p:pic>
        </mc:Fallback>
      </mc:AlternateContent>
      <mc:AlternateContent xmlns:mc="http://schemas.openxmlformats.org/markup-compatibility/2006">
        <mc:Choice xmlns:p14="http://schemas.microsoft.com/office/powerpoint/2010/main" Requires="p14">
          <p:contentPart p14:bwMode="auto" r:id="rId1317">
            <p14:nvContentPartPr>
              <p14:cNvPr id="718" name="Freihand 717">
                <a:extLst>
                  <a:ext uri="{FF2B5EF4-FFF2-40B4-BE49-F238E27FC236}">
                    <a16:creationId xmlns:a16="http://schemas.microsoft.com/office/drawing/2014/main" id="{48F07E6A-A0F5-4E45-B00E-44032B07757B}"/>
                  </a:ext>
                </a:extLst>
              </p14:cNvPr>
              <p14:cNvContentPartPr/>
              <p14:nvPr/>
            </p14:nvContentPartPr>
            <p14:xfrm>
              <a:off x="4076400" y="5835307"/>
              <a:ext cx="84960" cy="110520"/>
            </p14:xfrm>
          </p:contentPart>
        </mc:Choice>
        <mc:Fallback>
          <p:pic>
            <p:nvPicPr>
              <p:cNvPr id="718" name="Freihand 717">
                <a:extLst>
                  <a:ext uri="{FF2B5EF4-FFF2-40B4-BE49-F238E27FC236}">
                    <a16:creationId xmlns:a16="http://schemas.microsoft.com/office/drawing/2014/main" id="{48F07E6A-A0F5-4E45-B00E-44032B07757B}"/>
                  </a:ext>
                </a:extLst>
              </p:cNvPr>
              <p:cNvPicPr/>
              <p:nvPr/>
            </p:nvPicPr>
            <p:blipFill>
              <a:blip r:embed="rId1318"/>
              <a:stretch>
                <a:fillRect/>
              </a:stretch>
            </p:blipFill>
            <p:spPr>
              <a:xfrm>
                <a:off x="4072080" y="5830987"/>
                <a:ext cx="9360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1319">
            <p14:nvContentPartPr>
              <p14:cNvPr id="719" name="Freihand 718">
                <a:extLst>
                  <a:ext uri="{FF2B5EF4-FFF2-40B4-BE49-F238E27FC236}">
                    <a16:creationId xmlns:a16="http://schemas.microsoft.com/office/drawing/2014/main" id="{0F0EEBAC-A15F-4196-A33A-35E6E5C76142}"/>
                  </a:ext>
                </a:extLst>
              </p14:cNvPr>
              <p14:cNvContentPartPr/>
              <p14:nvPr/>
            </p14:nvContentPartPr>
            <p14:xfrm>
              <a:off x="4198800" y="5854027"/>
              <a:ext cx="172080" cy="90360"/>
            </p14:xfrm>
          </p:contentPart>
        </mc:Choice>
        <mc:Fallback>
          <p:pic>
            <p:nvPicPr>
              <p:cNvPr id="719" name="Freihand 718">
                <a:extLst>
                  <a:ext uri="{FF2B5EF4-FFF2-40B4-BE49-F238E27FC236}">
                    <a16:creationId xmlns:a16="http://schemas.microsoft.com/office/drawing/2014/main" id="{0F0EEBAC-A15F-4196-A33A-35E6E5C76142}"/>
                  </a:ext>
                </a:extLst>
              </p:cNvPr>
              <p:cNvPicPr/>
              <p:nvPr/>
            </p:nvPicPr>
            <p:blipFill>
              <a:blip r:embed="rId1320"/>
              <a:stretch>
                <a:fillRect/>
              </a:stretch>
            </p:blipFill>
            <p:spPr>
              <a:xfrm>
                <a:off x="4194480" y="5849707"/>
                <a:ext cx="18072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321">
            <p14:nvContentPartPr>
              <p14:cNvPr id="720" name="Freihand 719">
                <a:extLst>
                  <a:ext uri="{FF2B5EF4-FFF2-40B4-BE49-F238E27FC236}">
                    <a16:creationId xmlns:a16="http://schemas.microsoft.com/office/drawing/2014/main" id="{E18947F7-0026-4422-988F-49C18BC652AD}"/>
                  </a:ext>
                </a:extLst>
              </p14:cNvPr>
              <p14:cNvContentPartPr/>
              <p14:nvPr/>
            </p14:nvContentPartPr>
            <p14:xfrm>
              <a:off x="4415520" y="5897587"/>
              <a:ext cx="101880" cy="96120"/>
            </p14:xfrm>
          </p:contentPart>
        </mc:Choice>
        <mc:Fallback>
          <p:pic>
            <p:nvPicPr>
              <p:cNvPr id="720" name="Freihand 719">
                <a:extLst>
                  <a:ext uri="{FF2B5EF4-FFF2-40B4-BE49-F238E27FC236}">
                    <a16:creationId xmlns:a16="http://schemas.microsoft.com/office/drawing/2014/main" id="{E18947F7-0026-4422-988F-49C18BC652AD}"/>
                  </a:ext>
                </a:extLst>
              </p:cNvPr>
              <p:cNvPicPr/>
              <p:nvPr/>
            </p:nvPicPr>
            <p:blipFill>
              <a:blip r:embed="rId1322"/>
              <a:stretch>
                <a:fillRect/>
              </a:stretch>
            </p:blipFill>
            <p:spPr>
              <a:xfrm>
                <a:off x="4411200" y="5893267"/>
                <a:ext cx="11052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323">
            <p14:nvContentPartPr>
              <p14:cNvPr id="721" name="Freihand 720">
                <a:extLst>
                  <a:ext uri="{FF2B5EF4-FFF2-40B4-BE49-F238E27FC236}">
                    <a16:creationId xmlns:a16="http://schemas.microsoft.com/office/drawing/2014/main" id="{50542960-9B84-4FDB-AE9C-59BAF78DA9AE}"/>
                  </a:ext>
                </a:extLst>
              </p14:cNvPr>
              <p14:cNvContentPartPr/>
              <p14:nvPr/>
            </p14:nvContentPartPr>
            <p14:xfrm>
              <a:off x="4550520" y="5936107"/>
              <a:ext cx="192240" cy="24480"/>
            </p14:xfrm>
          </p:contentPart>
        </mc:Choice>
        <mc:Fallback>
          <p:pic>
            <p:nvPicPr>
              <p:cNvPr id="721" name="Freihand 720">
                <a:extLst>
                  <a:ext uri="{FF2B5EF4-FFF2-40B4-BE49-F238E27FC236}">
                    <a16:creationId xmlns:a16="http://schemas.microsoft.com/office/drawing/2014/main" id="{50542960-9B84-4FDB-AE9C-59BAF78DA9AE}"/>
                  </a:ext>
                </a:extLst>
              </p:cNvPr>
              <p:cNvPicPr/>
              <p:nvPr/>
            </p:nvPicPr>
            <p:blipFill>
              <a:blip r:embed="rId1324"/>
              <a:stretch>
                <a:fillRect/>
              </a:stretch>
            </p:blipFill>
            <p:spPr>
              <a:xfrm>
                <a:off x="4546200" y="5931787"/>
                <a:ext cx="20088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325">
            <p14:nvContentPartPr>
              <p14:cNvPr id="27" name="Freihand 26">
                <a:extLst>
                  <a:ext uri="{FF2B5EF4-FFF2-40B4-BE49-F238E27FC236}">
                    <a16:creationId xmlns:a16="http://schemas.microsoft.com/office/drawing/2014/main" id="{AB8E8935-9CAE-417B-B7D2-EAEDCAE3BE8E}"/>
                  </a:ext>
                </a:extLst>
              </p14:cNvPr>
              <p14:cNvContentPartPr/>
              <p14:nvPr/>
            </p14:nvContentPartPr>
            <p14:xfrm>
              <a:off x="5772360" y="5325907"/>
              <a:ext cx="39960" cy="189720"/>
            </p14:xfrm>
          </p:contentPart>
        </mc:Choice>
        <mc:Fallback>
          <p:pic>
            <p:nvPicPr>
              <p:cNvPr id="27" name="Freihand 26">
                <a:extLst>
                  <a:ext uri="{FF2B5EF4-FFF2-40B4-BE49-F238E27FC236}">
                    <a16:creationId xmlns:a16="http://schemas.microsoft.com/office/drawing/2014/main" id="{AB8E8935-9CAE-417B-B7D2-EAEDCAE3BE8E}"/>
                  </a:ext>
                </a:extLst>
              </p:cNvPr>
              <p:cNvPicPr/>
              <p:nvPr/>
            </p:nvPicPr>
            <p:blipFill>
              <a:blip r:embed="rId1326"/>
              <a:stretch>
                <a:fillRect/>
              </a:stretch>
            </p:blipFill>
            <p:spPr>
              <a:xfrm>
                <a:off x="5768040" y="5321587"/>
                <a:ext cx="4860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1327">
            <p14:nvContentPartPr>
              <p14:cNvPr id="28" name="Freihand 27">
                <a:extLst>
                  <a:ext uri="{FF2B5EF4-FFF2-40B4-BE49-F238E27FC236}">
                    <a16:creationId xmlns:a16="http://schemas.microsoft.com/office/drawing/2014/main" id="{97B8540A-8DDA-4DC7-A5EC-3E1399AE0BD5}"/>
                  </a:ext>
                </a:extLst>
              </p14:cNvPr>
              <p14:cNvContentPartPr/>
              <p14:nvPr/>
            </p14:nvContentPartPr>
            <p14:xfrm>
              <a:off x="5654640" y="5608147"/>
              <a:ext cx="142560" cy="97920"/>
            </p14:xfrm>
          </p:contentPart>
        </mc:Choice>
        <mc:Fallback>
          <p:pic>
            <p:nvPicPr>
              <p:cNvPr id="28" name="Freihand 27">
                <a:extLst>
                  <a:ext uri="{FF2B5EF4-FFF2-40B4-BE49-F238E27FC236}">
                    <a16:creationId xmlns:a16="http://schemas.microsoft.com/office/drawing/2014/main" id="{97B8540A-8DDA-4DC7-A5EC-3E1399AE0BD5}"/>
                  </a:ext>
                </a:extLst>
              </p:cNvPr>
              <p:cNvPicPr/>
              <p:nvPr/>
            </p:nvPicPr>
            <p:blipFill>
              <a:blip r:embed="rId1328"/>
              <a:stretch>
                <a:fillRect/>
              </a:stretch>
            </p:blipFill>
            <p:spPr>
              <a:xfrm>
                <a:off x="5650320" y="5603827"/>
                <a:ext cx="15120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329">
            <p14:nvContentPartPr>
              <p14:cNvPr id="29" name="Freihand 28">
                <a:extLst>
                  <a:ext uri="{FF2B5EF4-FFF2-40B4-BE49-F238E27FC236}">
                    <a16:creationId xmlns:a16="http://schemas.microsoft.com/office/drawing/2014/main" id="{9E19ADC1-8992-45DA-9DFC-6A55D052FB7F}"/>
                  </a:ext>
                </a:extLst>
              </p14:cNvPr>
              <p14:cNvContentPartPr/>
              <p14:nvPr/>
            </p14:nvContentPartPr>
            <p14:xfrm>
              <a:off x="5740680" y="5624707"/>
              <a:ext cx="34560" cy="145440"/>
            </p14:xfrm>
          </p:contentPart>
        </mc:Choice>
        <mc:Fallback>
          <p:pic>
            <p:nvPicPr>
              <p:cNvPr id="29" name="Freihand 28">
                <a:extLst>
                  <a:ext uri="{FF2B5EF4-FFF2-40B4-BE49-F238E27FC236}">
                    <a16:creationId xmlns:a16="http://schemas.microsoft.com/office/drawing/2014/main" id="{9E19ADC1-8992-45DA-9DFC-6A55D052FB7F}"/>
                  </a:ext>
                </a:extLst>
              </p:cNvPr>
              <p:cNvPicPr/>
              <p:nvPr/>
            </p:nvPicPr>
            <p:blipFill>
              <a:blip r:embed="rId1330"/>
              <a:stretch>
                <a:fillRect/>
              </a:stretch>
            </p:blipFill>
            <p:spPr>
              <a:xfrm>
                <a:off x="5736360" y="5620387"/>
                <a:ext cx="4320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331">
            <p14:nvContentPartPr>
              <p14:cNvPr id="30" name="Freihand 29">
                <a:extLst>
                  <a:ext uri="{FF2B5EF4-FFF2-40B4-BE49-F238E27FC236}">
                    <a16:creationId xmlns:a16="http://schemas.microsoft.com/office/drawing/2014/main" id="{BF0A90BC-213F-4918-B226-291A82DBFF03}"/>
                  </a:ext>
                </a:extLst>
              </p14:cNvPr>
              <p14:cNvContentPartPr/>
              <p14:nvPr/>
            </p14:nvContentPartPr>
            <p14:xfrm>
              <a:off x="5836440" y="5689147"/>
              <a:ext cx="130680" cy="99720"/>
            </p14:xfrm>
          </p:contentPart>
        </mc:Choice>
        <mc:Fallback>
          <p:pic>
            <p:nvPicPr>
              <p:cNvPr id="30" name="Freihand 29">
                <a:extLst>
                  <a:ext uri="{FF2B5EF4-FFF2-40B4-BE49-F238E27FC236}">
                    <a16:creationId xmlns:a16="http://schemas.microsoft.com/office/drawing/2014/main" id="{BF0A90BC-213F-4918-B226-291A82DBFF03}"/>
                  </a:ext>
                </a:extLst>
              </p:cNvPr>
              <p:cNvPicPr/>
              <p:nvPr/>
            </p:nvPicPr>
            <p:blipFill>
              <a:blip r:embed="rId1332"/>
              <a:stretch>
                <a:fillRect/>
              </a:stretch>
            </p:blipFill>
            <p:spPr>
              <a:xfrm>
                <a:off x="5832120" y="5684827"/>
                <a:ext cx="13932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1333">
            <p14:nvContentPartPr>
              <p14:cNvPr id="112" name="Freihand 111">
                <a:extLst>
                  <a:ext uri="{FF2B5EF4-FFF2-40B4-BE49-F238E27FC236}">
                    <a16:creationId xmlns:a16="http://schemas.microsoft.com/office/drawing/2014/main" id="{3FDC1BF8-4928-4818-B8BC-7382A616311B}"/>
                  </a:ext>
                </a:extLst>
              </p14:cNvPr>
              <p14:cNvContentPartPr/>
              <p14:nvPr/>
            </p14:nvContentPartPr>
            <p14:xfrm>
              <a:off x="5390760" y="5575747"/>
              <a:ext cx="94680" cy="190800"/>
            </p14:xfrm>
          </p:contentPart>
        </mc:Choice>
        <mc:Fallback>
          <p:pic>
            <p:nvPicPr>
              <p:cNvPr id="112" name="Freihand 111">
                <a:extLst>
                  <a:ext uri="{FF2B5EF4-FFF2-40B4-BE49-F238E27FC236}">
                    <a16:creationId xmlns:a16="http://schemas.microsoft.com/office/drawing/2014/main" id="{3FDC1BF8-4928-4818-B8BC-7382A616311B}"/>
                  </a:ext>
                </a:extLst>
              </p:cNvPr>
              <p:cNvPicPr/>
              <p:nvPr/>
            </p:nvPicPr>
            <p:blipFill>
              <a:blip r:embed="rId1334"/>
              <a:stretch>
                <a:fillRect/>
              </a:stretch>
            </p:blipFill>
            <p:spPr>
              <a:xfrm>
                <a:off x="5386440" y="5571427"/>
                <a:ext cx="10332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1335">
            <p14:nvContentPartPr>
              <p14:cNvPr id="113" name="Freihand 112">
                <a:extLst>
                  <a:ext uri="{FF2B5EF4-FFF2-40B4-BE49-F238E27FC236}">
                    <a16:creationId xmlns:a16="http://schemas.microsoft.com/office/drawing/2014/main" id="{A0D0BA6F-CE91-4D6C-B019-66C045C46982}"/>
                  </a:ext>
                </a:extLst>
              </p14:cNvPr>
              <p14:cNvContentPartPr/>
              <p14:nvPr/>
            </p14:nvContentPartPr>
            <p14:xfrm>
              <a:off x="5507040" y="5577547"/>
              <a:ext cx="80280" cy="205920"/>
            </p14:xfrm>
          </p:contentPart>
        </mc:Choice>
        <mc:Fallback>
          <p:pic>
            <p:nvPicPr>
              <p:cNvPr id="113" name="Freihand 112">
                <a:extLst>
                  <a:ext uri="{FF2B5EF4-FFF2-40B4-BE49-F238E27FC236}">
                    <a16:creationId xmlns:a16="http://schemas.microsoft.com/office/drawing/2014/main" id="{A0D0BA6F-CE91-4D6C-B019-66C045C46982}"/>
                  </a:ext>
                </a:extLst>
              </p:cNvPr>
              <p:cNvPicPr/>
              <p:nvPr/>
            </p:nvPicPr>
            <p:blipFill>
              <a:blip r:embed="rId1336"/>
              <a:stretch>
                <a:fillRect/>
              </a:stretch>
            </p:blipFill>
            <p:spPr>
              <a:xfrm>
                <a:off x="5502720" y="5573227"/>
                <a:ext cx="8892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1337">
            <p14:nvContentPartPr>
              <p14:cNvPr id="723" name="Freihand 722">
                <a:extLst>
                  <a:ext uri="{FF2B5EF4-FFF2-40B4-BE49-F238E27FC236}">
                    <a16:creationId xmlns:a16="http://schemas.microsoft.com/office/drawing/2014/main" id="{51D2BB8B-BAE4-4F0D-9F0B-D945523C1A92}"/>
                  </a:ext>
                </a:extLst>
              </p14:cNvPr>
              <p14:cNvContentPartPr/>
              <p14:nvPr/>
            </p14:nvContentPartPr>
            <p14:xfrm>
              <a:off x="4965240" y="5906947"/>
              <a:ext cx="185400" cy="51480"/>
            </p14:xfrm>
          </p:contentPart>
        </mc:Choice>
        <mc:Fallback>
          <p:pic>
            <p:nvPicPr>
              <p:cNvPr id="723" name="Freihand 722">
                <a:extLst>
                  <a:ext uri="{FF2B5EF4-FFF2-40B4-BE49-F238E27FC236}">
                    <a16:creationId xmlns:a16="http://schemas.microsoft.com/office/drawing/2014/main" id="{51D2BB8B-BAE4-4F0D-9F0B-D945523C1A92}"/>
                  </a:ext>
                </a:extLst>
              </p:cNvPr>
              <p:cNvPicPr/>
              <p:nvPr/>
            </p:nvPicPr>
            <p:blipFill>
              <a:blip r:embed="rId1338"/>
              <a:stretch>
                <a:fillRect/>
              </a:stretch>
            </p:blipFill>
            <p:spPr>
              <a:xfrm>
                <a:off x="4960920" y="5902627"/>
                <a:ext cx="19404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1339">
            <p14:nvContentPartPr>
              <p14:cNvPr id="724" name="Freihand 723">
                <a:extLst>
                  <a:ext uri="{FF2B5EF4-FFF2-40B4-BE49-F238E27FC236}">
                    <a16:creationId xmlns:a16="http://schemas.microsoft.com/office/drawing/2014/main" id="{F00D5749-E3D8-466D-B3D4-B2226066C040}"/>
                  </a:ext>
                </a:extLst>
              </p14:cNvPr>
              <p14:cNvContentPartPr/>
              <p14:nvPr/>
            </p14:nvContentPartPr>
            <p14:xfrm>
              <a:off x="5193840" y="5868787"/>
              <a:ext cx="221760" cy="87480"/>
            </p14:xfrm>
          </p:contentPart>
        </mc:Choice>
        <mc:Fallback>
          <p:pic>
            <p:nvPicPr>
              <p:cNvPr id="724" name="Freihand 723">
                <a:extLst>
                  <a:ext uri="{FF2B5EF4-FFF2-40B4-BE49-F238E27FC236}">
                    <a16:creationId xmlns:a16="http://schemas.microsoft.com/office/drawing/2014/main" id="{F00D5749-E3D8-466D-B3D4-B2226066C040}"/>
                  </a:ext>
                </a:extLst>
              </p:cNvPr>
              <p:cNvPicPr/>
              <p:nvPr/>
            </p:nvPicPr>
            <p:blipFill>
              <a:blip r:embed="rId1340"/>
              <a:stretch>
                <a:fillRect/>
              </a:stretch>
            </p:blipFill>
            <p:spPr>
              <a:xfrm>
                <a:off x="5189520" y="5864467"/>
                <a:ext cx="23040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341">
            <p14:nvContentPartPr>
              <p14:cNvPr id="725" name="Freihand 724">
                <a:extLst>
                  <a:ext uri="{FF2B5EF4-FFF2-40B4-BE49-F238E27FC236}">
                    <a16:creationId xmlns:a16="http://schemas.microsoft.com/office/drawing/2014/main" id="{54D84C79-3FA6-429F-9F83-FFD35F1F1426}"/>
                  </a:ext>
                </a:extLst>
              </p14:cNvPr>
              <p14:cNvContentPartPr/>
              <p14:nvPr/>
            </p14:nvContentPartPr>
            <p14:xfrm>
              <a:off x="5628360" y="5875987"/>
              <a:ext cx="15120" cy="88200"/>
            </p14:xfrm>
          </p:contentPart>
        </mc:Choice>
        <mc:Fallback>
          <p:pic>
            <p:nvPicPr>
              <p:cNvPr id="725" name="Freihand 724">
                <a:extLst>
                  <a:ext uri="{FF2B5EF4-FFF2-40B4-BE49-F238E27FC236}">
                    <a16:creationId xmlns:a16="http://schemas.microsoft.com/office/drawing/2014/main" id="{54D84C79-3FA6-429F-9F83-FFD35F1F1426}"/>
                  </a:ext>
                </a:extLst>
              </p:cNvPr>
              <p:cNvPicPr/>
              <p:nvPr/>
            </p:nvPicPr>
            <p:blipFill>
              <a:blip r:embed="rId1342"/>
              <a:stretch>
                <a:fillRect/>
              </a:stretch>
            </p:blipFill>
            <p:spPr>
              <a:xfrm>
                <a:off x="5624040" y="5871667"/>
                <a:ext cx="2376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343">
            <p14:nvContentPartPr>
              <p14:cNvPr id="726" name="Freihand 725">
                <a:extLst>
                  <a:ext uri="{FF2B5EF4-FFF2-40B4-BE49-F238E27FC236}">
                    <a16:creationId xmlns:a16="http://schemas.microsoft.com/office/drawing/2014/main" id="{BCF67129-10D0-478B-BED9-7C39E91E1D24}"/>
                  </a:ext>
                </a:extLst>
              </p14:cNvPr>
              <p14:cNvContentPartPr/>
              <p14:nvPr/>
            </p14:nvContentPartPr>
            <p14:xfrm>
              <a:off x="5547000" y="5847547"/>
              <a:ext cx="205560" cy="33840"/>
            </p14:xfrm>
          </p:contentPart>
        </mc:Choice>
        <mc:Fallback>
          <p:pic>
            <p:nvPicPr>
              <p:cNvPr id="726" name="Freihand 725">
                <a:extLst>
                  <a:ext uri="{FF2B5EF4-FFF2-40B4-BE49-F238E27FC236}">
                    <a16:creationId xmlns:a16="http://schemas.microsoft.com/office/drawing/2014/main" id="{BCF67129-10D0-478B-BED9-7C39E91E1D24}"/>
                  </a:ext>
                </a:extLst>
              </p:cNvPr>
              <p:cNvPicPr/>
              <p:nvPr/>
            </p:nvPicPr>
            <p:blipFill>
              <a:blip r:embed="rId1344"/>
              <a:stretch>
                <a:fillRect/>
              </a:stretch>
            </p:blipFill>
            <p:spPr>
              <a:xfrm>
                <a:off x="5542680" y="5843227"/>
                <a:ext cx="21420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1345">
            <p14:nvContentPartPr>
              <p14:cNvPr id="727" name="Freihand 726">
                <a:extLst>
                  <a:ext uri="{FF2B5EF4-FFF2-40B4-BE49-F238E27FC236}">
                    <a16:creationId xmlns:a16="http://schemas.microsoft.com/office/drawing/2014/main" id="{A55BBA49-3858-41BE-860C-5E764A91786C}"/>
                  </a:ext>
                </a:extLst>
              </p14:cNvPr>
              <p14:cNvContentPartPr/>
              <p14:nvPr/>
            </p14:nvContentPartPr>
            <p14:xfrm>
              <a:off x="5559240" y="5915587"/>
              <a:ext cx="173880" cy="4320"/>
            </p14:xfrm>
          </p:contentPart>
        </mc:Choice>
        <mc:Fallback>
          <p:pic>
            <p:nvPicPr>
              <p:cNvPr id="727" name="Freihand 726">
                <a:extLst>
                  <a:ext uri="{FF2B5EF4-FFF2-40B4-BE49-F238E27FC236}">
                    <a16:creationId xmlns:a16="http://schemas.microsoft.com/office/drawing/2014/main" id="{A55BBA49-3858-41BE-860C-5E764A91786C}"/>
                  </a:ext>
                </a:extLst>
              </p:cNvPr>
              <p:cNvPicPr/>
              <p:nvPr/>
            </p:nvPicPr>
            <p:blipFill>
              <a:blip r:embed="rId1346"/>
              <a:stretch>
                <a:fillRect/>
              </a:stretch>
            </p:blipFill>
            <p:spPr>
              <a:xfrm>
                <a:off x="5554920" y="5911267"/>
                <a:ext cx="18252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347">
            <p14:nvContentPartPr>
              <p14:cNvPr id="728" name="Freihand 727">
                <a:extLst>
                  <a:ext uri="{FF2B5EF4-FFF2-40B4-BE49-F238E27FC236}">
                    <a16:creationId xmlns:a16="http://schemas.microsoft.com/office/drawing/2014/main" id="{77E27E9F-735F-47AC-B3E1-2EF28095EDA5}"/>
                  </a:ext>
                </a:extLst>
              </p14:cNvPr>
              <p14:cNvContentPartPr/>
              <p14:nvPr/>
            </p14:nvContentPartPr>
            <p14:xfrm>
              <a:off x="5736720" y="5889667"/>
              <a:ext cx="202680" cy="73440"/>
            </p14:xfrm>
          </p:contentPart>
        </mc:Choice>
        <mc:Fallback>
          <p:pic>
            <p:nvPicPr>
              <p:cNvPr id="728" name="Freihand 727">
                <a:extLst>
                  <a:ext uri="{FF2B5EF4-FFF2-40B4-BE49-F238E27FC236}">
                    <a16:creationId xmlns:a16="http://schemas.microsoft.com/office/drawing/2014/main" id="{77E27E9F-735F-47AC-B3E1-2EF28095EDA5}"/>
                  </a:ext>
                </a:extLst>
              </p:cNvPr>
              <p:cNvPicPr/>
              <p:nvPr/>
            </p:nvPicPr>
            <p:blipFill>
              <a:blip r:embed="rId1348"/>
              <a:stretch>
                <a:fillRect/>
              </a:stretch>
            </p:blipFill>
            <p:spPr>
              <a:xfrm>
                <a:off x="5732400" y="5885347"/>
                <a:ext cx="2113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349">
            <p14:nvContentPartPr>
              <p14:cNvPr id="729" name="Freihand 728">
                <a:extLst>
                  <a:ext uri="{FF2B5EF4-FFF2-40B4-BE49-F238E27FC236}">
                    <a16:creationId xmlns:a16="http://schemas.microsoft.com/office/drawing/2014/main" id="{31DCAFF5-A42F-40F9-B96D-28AF7C208BE6}"/>
                  </a:ext>
                </a:extLst>
              </p14:cNvPr>
              <p14:cNvContentPartPr/>
              <p14:nvPr/>
            </p14:nvContentPartPr>
            <p14:xfrm>
              <a:off x="5944800" y="5818747"/>
              <a:ext cx="71640" cy="124920"/>
            </p14:xfrm>
          </p:contentPart>
        </mc:Choice>
        <mc:Fallback>
          <p:pic>
            <p:nvPicPr>
              <p:cNvPr id="729" name="Freihand 728">
                <a:extLst>
                  <a:ext uri="{FF2B5EF4-FFF2-40B4-BE49-F238E27FC236}">
                    <a16:creationId xmlns:a16="http://schemas.microsoft.com/office/drawing/2014/main" id="{31DCAFF5-A42F-40F9-B96D-28AF7C208BE6}"/>
                  </a:ext>
                </a:extLst>
              </p:cNvPr>
              <p:cNvPicPr/>
              <p:nvPr/>
            </p:nvPicPr>
            <p:blipFill>
              <a:blip r:embed="rId1350"/>
              <a:stretch>
                <a:fillRect/>
              </a:stretch>
            </p:blipFill>
            <p:spPr>
              <a:xfrm>
                <a:off x="5940480" y="5814427"/>
                <a:ext cx="8028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1351">
            <p14:nvContentPartPr>
              <p14:cNvPr id="730" name="Freihand 729">
                <a:extLst>
                  <a:ext uri="{FF2B5EF4-FFF2-40B4-BE49-F238E27FC236}">
                    <a16:creationId xmlns:a16="http://schemas.microsoft.com/office/drawing/2014/main" id="{18FCB87E-A779-45A3-BA91-E48663D49C25}"/>
                  </a:ext>
                </a:extLst>
              </p14:cNvPr>
              <p14:cNvContentPartPr/>
              <p14:nvPr/>
            </p14:nvContentPartPr>
            <p14:xfrm>
              <a:off x="5895120" y="5830267"/>
              <a:ext cx="56160" cy="9360"/>
            </p14:xfrm>
          </p:contentPart>
        </mc:Choice>
        <mc:Fallback>
          <p:pic>
            <p:nvPicPr>
              <p:cNvPr id="730" name="Freihand 729">
                <a:extLst>
                  <a:ext uri="{FF2B5EF4-FFF2-40B4-BE49-F238E27FC236}">
                    <a16:creationId xmlns:a16="http://schemas.microsoft.com/office/drawing/2014/main" id="{18FCB87E-A779-45A3-BA91-E48663D49C25}"/>
                  </a:ext>
                </a:extLst>
              </p:cNvPr>
              <p:cNvPicPr/>
              <p:nvPr/>
            </p:nvPicPr>
            <p:blipFill>
              <a:blip r:embed="rId1352"/>
              <a:stretch>
                <a:fillRect/>
              </a:stretch>
            </p:blipFill>
            <p:spPr>
              <a:xfrm>
                <a:off x="5890800" y="5825947"/>
                <a:ext cx="648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353">
            <p14:nvContentPartPr>
              <p14:cNvPr id="731" name="Freihand 730">
                <a:extLst>
                  <a:ext uri="{FF2B5EF4-FFF2-40B4-BE49-F238E27FC236}">
                    <a16:creationId xmlns:a16="http://schemas.microsoft.com/office/drawing/2014/main" id="{21F2D291-23A4-4BB0-B147-FD83B8BBCE0A}"/>
                  </a:ext>
                </a:extLst>
              </p14:cNvPr>
              <p14:cNvContentPartPr/>
              <p14:nvPr/>
            </p14:nvContentPartPr>
            <p14:xfrm>
              <a:off x="6024360" y="5885707"/>
              <a:ext cx="109080" cy="57240"/>
            </p14:xfrm>
          </p:contentPart>
        </mc:Choice>
        <mc:Fallback>
          <p:pic>
            <p:nvPicPr>
              <p:cNvPr id="731" name="Freihand 730">
                <a:extLst>
                  <a:ext uri="{FF2B5EF4-FFF2-40B4-BE49-F238E27FC236}">
                    <a16:creationId xmlns:a16="http://schemas.microsoft.com/office/drawing/2014/main" id="{21F2D291-23A4-4BB0-B147-FD83B8BBCE0A}"/>
                  </a:ext>
                </a:extLst>
              </p:cNvPr>
              <p:cNvPicPr/>
              <p:nvPr/>
            </p:nvPicPr>
            <p:blipFill>
              <a:blip r:embed="rId1354"/>
              <a:stretch>
                <a:fillRect/>
              </a:stretch>
            </p:blipFill>
            <p:spPr>
              <a:xfrm>
                <a:off x="6020040" y="5881387"/>
                <a:ext cx="11772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355">
            <p14:nvContentPartPr>
              <p14:cNvPr id="732" name="Freihand 731">
                <a:extLst>
                  <a:ext uri="{FF2B5EF4-FFF2-40B4-BE49-F238E27FC236}">
                    <a16:creationId xmlns:a16="http://schemas.microsoft.com/office/drawing/2014/main" id="{5B668A02-F1FB-45BA-AA29-AF2C04F5616F}"/>
                  </a:ext>
                </a:extLst>
              </p14:cNvPr>
              <p14:cNvContentPartPr/>
              <p14:nvPr/>
            </p14:nvContentPartPr>
            <p14:xfrm>
              <a:off x="6127320" y="5859427"/>
              <a:ext cx="128880" cy="198000"/>
            </p14:xfrm>
          </p:contentPart>
        </mc:Choice>
        <mc:Fallback>
          <p:pic>
            <p:nvPicPr>
              <p:cNvPr id="732" name="Freihand 731">
                <a:extLst>
                  <a:ext uri="{FF2B5EF4-FFF2-40B4-BE49-F238E27FC236}">
                    <a16:creationId xmlns:a16="http://schemas.microsoft.com/office/drawing/2014/main" id="{5B668A02-F1FB-45BA-AA29-AF2C04F5616F}"/>
                  </a:ext>
                </a:extLst>
              </p:cNvPr>
              <p:cNvPicPr/>
              <p:nvPr/>
            </p:nvPicPr>
            <p:blipFill>
              <a:blip r:embed="rId1356"/>
              <a:stretch>
                <a:fillRect/>
              </a:stretch>
            </p:blipFill>
            <p:spPr>
              <a:xfrm>
                <a:off x="6123000" y="5855107"/>
                <a:ext cx="13752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1357">
            <p14:nvContentPartPr>
              <p14:cNvPr id="734" name="Freihand 733">
                <a:extLst>
                  <a:ext uri="{FF2B5EF4-FFF2-40B4-BE49-F238E27FC236}">
                    <a16:creationId xmlns:a16="http://schemas.microsoft.com/office/drawing/2014/main" id="{C043BA66-E252-419E-9A2A-72BD1550EB2A}"/>
                  </a:ext>
                </a:extLst>
              </p14:cNvPr>
              <p14:cNvContentPartPr/>
              <p14:nvPr/>
            </p14:nvContentPartPr>
            <p14:xfrm>
              <a:off x="6427200" y="5866267"/>
              <a:ext cx="13680" cy="79200"/>
            </p14:xfrm>
          </p:contentPart>
        </mc:Choice>
        <mc:Fallback>
          <p:pic>
            <p:nvPicPr>
              <p:cNvPr id="734" name="Freihand 733">
                <a:extLst>
                  <a:ext uri="{FF2B5EF4-FFF2-40B4-BE49-F238E27FC236}">
                    <a16:creationId xmlns:a16="http://schemas.microsoft.com/office/drawing/2014/main" id="{C043BA66-E252-419E-9A2A-72BD1550EB2A}"/>
                  </a:ext>
                </a:extLst>
              </p:cNvPr>
              <p:cNvPicPr/>
              <p:nvPr/>
            </p:nvPicPr>
            <p:blipFill>
              <a:blip r:embed="rId1358"/>
              <a:stretch>
                <a:fillRect/>
              </a:stretch>
            </p:blipFill>
            <p:spPr>
              <a:xfrm>
                <a:off x="6422880" y="5861947"/>
                <a:ext cx="2232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359">
            <p14:nvContentPartPr>
              <p14:cNvPr id="735" name="Freihand 734">
                <a:extLst>
                  <a:ext uri="{FF2B5EF4-FFF2-40B4-BE49-F238E27FC236}">
                    <a16:creationId xmlns:a16="http://schemas.microsoft.com/office/drawing/2014/main" id="{F3D7A7FF-8578-48D7-AC3E-1E02DA748B61}"/>
                  </a:ext>
                </a:extLst>
              </p14:cNvPr>
              <p14:cNvContentPartPr/>
              <p14:nvPr/>
            </p14:nvContentPartPr>
            <p14:xfrm>
              <a:off x="6454920" y="5860507"/>
              <a:ext cx="124200" cy="101880"/>
            </p14:xfrm>
          </p:contentPart>
        </mc:Choice>
        <mc:Fallback>
          <p:pic>
            <p:nvPicPr>
              <p:cNvPr id="735" name="Freihand 734">
                <a:extLst>
                  <a:ext uri="{FF2B5EF4-FFF2-40B4-BE49-F238E27FC236}">
                    <a16:creationId xmlns:a16="http://schemas.microsoft.com/office/drawing/2014/main" id="{F3D7A7FF-8578-48D7-AC3E-1E02DA748B61}"/>
                  </a:ext>
                </a:extLst>
              </p:cNvPr>
              <p:cNvPicPr/>
              <p:nvPr/>
            </p:nvPicPr>
            <p:blipFill>
              <a:blip r:embed="rId1360"/>
              <a:stretch>
                <a:fillRect/>
              </a:stretch>
            </p:blipFill>
            <p:spPr>
              <a:xfrm>
                <a:off x="6450600" y="5856187"/>
                <a:ext cx="1328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361">
            <p14:nvContentPartPr>
              <p14:cNvPr id="736" name="Freihand 735">
                <a:extLst>
                  <a:ext uri="{FF2B5EF4-FFF2-40B4-BE49-F238E27FC236}">
                    <a16:creationId xmlns:a16="http://schemas.microsoft.com/office/drawing/2014/main" id="{E26C5947-AE77-4399-82C2-4F99B483C69A}"/>
                  </a:ext>
                </a:extLst>
              </p14:cNvPr>
              <p14:cNvContentPartPr/>
              <p14:nvPr/>
            </p14:nvContentPartPr>
            <p14:xfrm>
              <a:off x="6602160" y="5780947"/>
              <a:ext cx="127440" cy="169200"/>
            </p14:xfrm>
          </p:contentPart>
        </mc:Choice>
        <mc:Fallback>
          <p:pic>
            <p:nvPicPr>
              <p:cNvPr id="736" name="Freihand 735">
                <a:extLst>
                  <a:ext uri="{FF2B5EF4-FFF2-40B4-BE49-F238E27FC236}">
                    <a16:creationId xmlns:a16="http://schemas.microsoft.com/office/drawing/2014/main" id="{E26C5947-AE77-4399-82C2-4F99B483C69A}"/>
                  </a:ext>
                </a:extLst>
              </p:cNvPr>
              <p:cNvPicPr/>
              <p:nvPr/>
            </p:nvPicPr>
            <p:blipFill>
              <a:blip r:embed="rId1362"/>
              <a:stretch>
                <a:fillRect/>
              </a:stretch>
            </p:blipFill>
            <p:spPr>
              <a:xfrm>
                <a:off x="6597840" y="5776627"/>
                <a:ext cx="13608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1363">
            <p14:nvContentPartPr>
              <p14:cNvPr id="737" name="Freihand 736">
                <a:extLst>
                  <a:ext uri="{FF2B5EF4-FFF2-40B4-BE49-F238E27FC236}">
                    <a16:creationId xmlns:a16="http://schemas.microsoft.com/office/drawing/2014/main" id="{8318810D-D43A-4007-8F9F-A458A3A7F5EE}"/>
                  </a:ext>
                </a:extLst>
              </p14:cNvPr>
              <p14:cNvContentPartPr/>
              <p14:nvPr/>
            </p14:nvContentPartPr>
            <p14:xfrm>
              <a:off x="6537360" y="5699227"/>
              <a:ext cx="360" cy="360"/>
            </p14:xfrm>
          </p:contentPart>
        </mc:Choice>
        <mc:Fallback>
          <p:pic>
            <p:nvPicPr>
              <p:cNvPr id="737" name="Freihand 736">
                <a:extLst>
                  <a:ext uri="{FF2B5EF4-FFF2-40B4-BE49-F238E27FC236}">
                    <a16:creationId xmlns:a16="http://schemas.microsoft.com/office/drawing/2014/main" id="{8318810D-D43A-4007-8F9F-A458A3A7F5EE}"/>
                  </a:ext>
                </a:extLst>
              </p:cNvPr>
              <p:cNvPicPr/>
              <p:nvPr/>
            </p:nvPicPr>
            <p:blipFill>
              <a:blip r:embed="rId3"/>
              <a:stretch>
                <a:fillRect/>
              </a:stretch>
            </p:blipFill>
            <p:spPr>
              <a:xfrm>
                <a:off x="6533040" y="56949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364">
            <p14:nvContentPartPr>
              <p14:cNvPr id="740" name="Freihand 739">
                <a:extLst>
                  <a:ext uri="{FF2B5EF4-FFF2-40B4-BE49-F238E27FC236}">
                    <a16:creationId xmlns:a16="http://schemas.microsoft.com/office/drawing/2014/main" id="{1291E770-9373-4E38-A248-D6ADDD0B9461}"/>
                  </a:ext>
                </a:extLst>
              </p14:cNvPr>
              <p14:cNvContentPartPr/>
              <p14:nvPr/>
            </p14:nvContentPartPr>
            <p14:xfrm>
              <a:off x="190560" y="6190267"/>
              <a:ext cx="100080" cy="105480"/>
            </p14:xfrm>
          </p:contentPart>
        </mc:Choice>
        <mc:Fallback>
          <p:pic>
            <p:nvPicPr>
              <p:cNvPr id="740" name="Freihand 739">
                <a:extLst>
                  <a:ext uri="{FF2B5EF4-FFF2-40B4-BE49-F238E27FC236}">
                    <a16:creationId xmlns:a16="http://schemas.microsoft.com/office/drawing/2014/main" id="{1291E770-9373-4E38-A248-D6ADDD0B9461}"/>
                  </a:ext>
                </a:extLst>
              </p:cNvPr>
              <p:cNvPicPr/>
              <p:nvPr/>
            </p:nvPicPr>
            <p:blipFill>
              <a:blip r:embed="rId1365"/>
              <a:stretch>
                <a:fillRect/>
              </a:stretch>
            </p:blipFill>
            <p:spPr>
              <a:xfrm>
                <a:off x="186240" y="6185947"/>
                <a:ext cx="10872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366">
            <p14:nvContentPartPr>
              <p14:cNvPr id="741" name="Freihand 740">
                <a:extLst>
                  <a:ext uri="{FF2B5EF4-FFF2-40B4-BE49-F238E27FC236}">
                    <a16:creationId xmlns:a16="http://schemas.microsoft.com/office/drawing/2014/main" id="{DE1C05D4-B44B-4FA8-828E-9E8391878BF0}"/>
                  </a:ext>
                </a:extLst>
              </p14:cNvPr>
              <p14:cNvContentPartPr/>
              <p14:nvPr/>
            </p14:nvContentPartPr>
            <p14:xfrm>
              <a:off x="326280" y="6194947"/>
              <a:ext cx="110160" cy="73080"/>
            </p14:xfrm>
          </p:contentPart>
        </mc:Choice>
        <mc:Fallback>
          <p:pic>
            <p:nvPicPr>
              <p:cNvPr id="741" name="Freihand 740">
                <a:extLst>
                  <a:ext uri="{FF2B5EF4-FFF2-40B4-BE49-F238E27FC236}">
                    <a16:creationId xmlns:a16="http://schemas.microsoft.com/office/drawing/2014/main" id="{DE1C05D4-B44B-4FA8-828E-9E8391878BF0}"/>
                  </a:ext>
                </a:extLst>
              </p:cNvPr>
              <p:cNvPicPr/>
              <p:nvPr/>
            </p:nvPicPr>
            <p:blipFill>
              <a:blip r:embed="rId1367"/>
              <a:stretch>
                <a:fillRect/>
              </a:stretch>
            </p:blipFill>
            <p:spPr>
              <a:xfrm>
                <a:off x="321960" y="6190627"/>
                <a:ext cx="11880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368">
            <p14:nvContentPartPr>
              <p14:cNvPr id="742" name="Freihand 741">
                <a:extLst>
                  <a:ext uri="{FF2B5EF4-FFF2-40B4-BE49-F238E27FC236}">
                    <a16:creationId xmlns:a16="http://schemas.microsoft.com/office/drawing/2014/main" id="{13E492C2-8A20-453B-B65A-2D87E407868F}"/>
                  </a:ext>
                </a:extLst>
              </p14:cNvPr>
              <p14:cNvContentPartPr/>
              <p14:nvPr/>
            </p14:nvContentPartPr>
            <p14:xfrm>
              <a:off x="435360" y="6120787"/>
              <a:ext cx="360" cy="360"/>
            </p14:xfrm>
          </p:contentPart>
        </mc:Choice>
        <mc:Fallback>
          <p:pic>
            <p:nvPicPr>
              <p:cNvPr id="742" name="Freihand 741">
                <a:extLst>
                  <a:ext uri="{FF2B5EF4-FFF2-40B4-BE49-F238E27FC236}">
                    <a16:creationId xmlns:a16="http://schemas.microsoft.com/office/drawing/2014/main" id="{13E492C2-8A20-453B-B65A-2D87E407868F}"/>
                  </a:ext>
                </a:extLst>
              </p:cNvPr>
              <p:cNvPicPr/>
              <p:nvPr/>
            </p:nvPicPr>
            <p:blipFill>
              <a:blip r:embed="rId3"/>
              <a:stretch>
                <a:fillRect/>
              </a:stretch>
            </p:blipFill>
            <p:spPr>
              <a:xfrm>
                <a:off x="431040" y="61164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369">
            <p14:nvContentPartPr>
              <p14:cNvPr id="743" name="Freihand 742">
                <a:extLst>
                  <a:ext uri="{FF2B5EF4-FFF2-40B4-BE49-F238E27FC236}">
                    <a16:creationId xmlns:a16="http://schemas.microsoft.com/office/drawing/2014/main" id="{0F58F5A8-F540-4AD3-A784-C1FD050272D8}"/>
                  </a:ext>
                </a:extLst>
              </p14:cNvPr>
              <p14:cNvContentPartPr/>
              <p14:nvPr/>
            </p14:nvContentPartPr>
            <p14:xfrm>
              <a:off x="612480" y="6156427"/>
              <a:ext cx="97560" cy="169920"/>
            </p14:xfrm>
          </p:contentPart>
        </mc:Choice>
        <mc:Fallback>
          <p:pic>
            <p:nvPicPr>
              <p:cNvPr id="743" name="Freihand 742">
                <a:extLst>
                  <a:ext uri="{FF2B5EF4-FFF2-40B4-BE49-F238E27FC236}">
                    <a16:creationId xmlns:a16="http://schemas.microsoft.com/office/drawing/2014/main" id="{0F58F5A8-F540-4AD3-A784-C1FD050272D8}"/>
                  </a:ext>
                </a:extLst>
              </p:cNvPr>
              <p:cNvPicPr/>
              <p:nvPr/>
            </p:nvPicPr>
            <p:blipFill>
              <a:blip r:embed="rId1370"/>
              <a:stretch>
                <a:fillRect/>
              </a:stretch>
            </p:blipFill>
            <p:spPr>
              <a:xfrm>
                <a:off x="608160" y="6152107"/>
                <a:ext cx="10620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1371">
            <p14:nvContentPartPr>
              <p14:cNvPr id="744" name="Freihand 743">
                <a:extLst>
                  <a:ext uri="{FF2B5EF4-FFF2-40B4-BE49-F238E27FC236}">
                    <a16:creationId xmlns:a16="http://schemas.microsoft.com/office/drawing/2014/main" id="{ABD37A8F-DCDC-4FEF-9451-C5B6F1C014FB}"/>
                  </a:ext>
                </a:extLst>
              </p14:cNvPr>
              <p14:cNvContentPartPr/>
              <p14:nvPr/>
            </p14:nvContentPartPr>
            <p14:xfrm>
              <a:off x="762240" y="6187387"/>
              <a:ext cx="79920" cy="96120"/>
            </p14:xfrm>
          </p:contentPart>
        </mc:Choice>
        <mc:Fallback>
          <p:pic>
            <p:nvPicPr>
              <p:cNvPr id="744" name="Freihand 743">
                <a:extLst>
                  <a:ext uri="{FF2B5EF4-FFF2-40B4-BE49-F238E27FC236}">
                    <a16:creationId xmlns:a16="http://schemas.microsoft.com/office/drawing/2014/main" id="{ABD37A8F-DCDC-4FEF-9451-C5B6F1C014FB}"/>
                  </a:ext>
                </a:extLst>
              </p:cNvPr>
              <p:cNvPicPr/>
              <p:nvPr/>
            </p:nvPicPr>
            <p:blipFill>
              <a:blip r:embed="rId1372"/>
              <a:stretch>
                <a:fillRect/>
              </a:stretch>
            </p:blipFill>
            <p:spPr>
              <a:xfrm>
                <a:off x="757920" y="6183067"/>
                <a:ext cx="8856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1373">
            <p14:nvContentPartPr>
              <p14:cNvPr id="745" name="Freihand 744">
                <a:extLst>
                  <a:ext uri="{FF2B5EF4-FFF2-40B4-BE49-F238E27FC236}">
                    <a16:creationId xmlns:a16="http://schemas.microsoft.com/office/drawing/2014/main" id="{EF6FB21A-61C2-44CE-9351-A8440086FE0D}"/>
                  </a:ext>
                </a:extLst>
              </p14:cNvPr>
              <p14:cNvContentPartPr/>
              <p14:nvPr/>
            </p14:nvContentPartPr>
            <p14:xfrm>
              <a:off x="813720" y="6234907"/>
              <a:ext cx="27360" cy="39960"/>
            </p14:xfrm>
          </p:contentPart>
        </mc:Choice>
        <mc:Fallback>
          <p:pic>
            <p:nvPicPr>
              <p:cNvPr id="745" name="Freihand 744">
                <a:extLst>
                  <a:ext uri="{FF2B5EF4-FFF2-40B4-BE49-F238E27FC236}">
                    <a16:creationId xmlns:a16="http://schemas.microsoft.com/office/drawing/2014/main" id="{EF6FB21A-61C2-44CE-9351-A8440086FE0D}"/>
                  </a:ext>
                </a:extLst>
              </p:cNvPr>
              <p:cNvPicPr/>
              <p:nvPr/>
            </p:nvPicPr>
            <p:blipFill>
              <a:blip r:embed="rId1374"/>
              <a:stretch>
                <a:fillRect/>
              </a:stretch>
            </p:blipFill>
            <p:spPr>
              <a:xfrm>
                <a:off x="809400" y="6230587"/>
                <a:ext cx="3600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1375">
            <p14:nvContentPartPr>
              <p14:cNvPr id="746" name="Freihand 745">
                <a:extLst>
                  <a:ext uri="{FF2B5EF4-FFF2-40B4-BE49-F238E27FC236}">
                    <a16:creationId xmlns:a16="http://schemas.microsoft.com/office/drawing/2014/main" id="{95055099-3189-46C1-BEA5-0B1AC143DE5B}"/>
                  </a:ext>
                </a:extLst>
              </p14:cNvPr>
              <p14:cNvContentPartPr/>
              <p14:nvPr/>
            </p14:nvContentPartPr>
            <p14:xfrm>
              <a:off x="920280" y="6165787"/>
              <a:ext cx="125640" cy="52920"/>
            </p14:xfrm>
          </p:contentPart>
        </mc:Choice>
        <mc:Fallback>
          <p:pic>
            <p:nvPicPr>
              <p:cNvPr id="746" name="Freihand 745">
                <a:extLst>
                  <a:ext uri="{FF2B5EF4-FFF2-40B4-BE49-F238E27FC236}">
                    <a16:creationId xmlns:a16="http://schemas.microsoft.com/office/drawing/2014/main" id="{95055099-3189-46C1-BEA5-0B1AC143DE5B}"/>
                  </a:ext>
                </a:extLst>
              </p:cNvPr>
              <p:cNvPicPr/>
              <p:nvPr/>
            </p:nvPicPr>
            <p:blipFill>
              <a:blip r:embed="rId1376"/>
              <a:stretch>
                <a:fillRect/>
              </a:stretch>
            </p:blipFill>
            <p:spPr>
              <a:xfrm>
                <a:off x="915960" y="6161467"/>
                <a:ext cx="1342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377">
            <p14:nvContentPartPr>
              <p14:cNvPr id="748" name="Freihand 747">
                <a:extLst>
                  <a:ext uri="{FF2B5EF4-FFF2-40B4-BE49-F238E27FC236}">
                    <a16:creationId xmlns:a16="http://schemas.microsoft.com/office/drawing/2014/main" id="{467BE2AC-94A5-4820-B321-BECBD9191462}"/>
                  </a:ext>
                </a:extLst>
              </p14:cNvPr>
              <p14:cNvContentPartPr/>
              <p14:nvPr/>
            </p14:nvContentPartPr>
            <p14:xfrm>
              <a:off x="1218720" y="6106747"/>
              <a:ext cx="146880" cy="132480"/>
            </p14:xfrm>
          </p:contentPart>
        </mc:Choice>
        <mc:Fallback>
          <p:pic>
            <p:nvPicPr>
              <p:cNvPr id="748" name="Freihand 747">
                <a:extLst>
                  <a:ext uri="{FF2B5EF4-FFF2-40B4-BE49-F238E27FC236}">
                    <a16:creationId xmlns:a16="http://schemas.microsoft.com/office/drawing/2014/main" id="{467BE2AC-94A5-4820-B321-BECBD9191462}"/>
                  </a:ext>
                </a:extLst>
              </p:cNvPr>
              <p:cNvPicPr/>
              <p:nvPr/>
            </p:nvPicPr>
            <p:blipFill>
              <a:blip r:embed="rId1378"/>
              <a:stretch>
                <a:fillRect/>
              </a:stretch>
            </p:blipFill>
            <p:spPr>
              <a:xfrm>
                <a:off x="1214400" y="6102427"/>
                <a:ext cx="15552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379">
            <p14:nvContentPartPr>
              <p14:cNvPr id="749" name="Freihand 748">
                <a:extLst>
                  <a:ext uri="{FF2B5EF4-FFF2-40B4-BE49-F238E27FC236}">
                    <a16:creationId xmlns:a16="http://schemas.microsoft.com/office/drawing/2014/main" id="{AA20538F-1FAE-41D5-8CEF-89872EA39F60}"/>
                  </a:ext>
                </a:extLst>
              </p14:cNvPr>
              <p14:cNvContentPartPr/>
              <p14:nvPr/>
            </p14:nvContentPartPr>
            <p14:xfrm>
              <a:off x="1643520" y="6149947"/>
              <a:ext cx="168840" cy="63360"/>
            </p14:xfrm>
          </p:contentPart>
        </mc:Choice>
        <mc:Fallback>
          <p:pic>
            <p:nvPicPr>
              <p:cNvPr id="749" name="Freihand 748">
                <a:extLst>
                  <a:ext uri="{FF2B5EF4-FFF2-40B4-BE49-F238E27FC236}">
                    <a16:creationId xmlns:a16="http://schemas.microsoft.com/office/drawing/2014/main" id="{AA20538F-1FAE-41D5-8CEF-89872EA39F60}"/>
                  </a:ext>
                </a:extLst>
              </p:cNvPr>
              <p:cNvPicPr/>
              <p:nvPr/>
            </p:nvPicPr>
            <p:blipFill>
              <a:blip r:embed="rId1380"/>
              <a:stretch>
                <a:fillRect/>
              </a:stretch>
            </p:blipFill>
            <p:spPr>
              <a:xfrm>
                <a:off x="1639200" y="6145627"/>
                <a:ext cx="17748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1381">
            <p14:nvContentPartPr>
              <p14:cNvPr id="750" name="Freihand 749">
                <a:extLst>
                  <a:ext uri="{FF2B5EF4-FFF2-40B4-BE49-F238E27FC236}">
                    <a16:creationId xmlns:a16="http://schemas.microsoft.com/office/drawing/2014/main" id="{B4334EB0-AE9C-45A1-8EED-F07082433112}"/>
                  </a:ext>
                </a:extLst>
              </p14:cNvPr>
              <p14:cNvContentPartPr/>
              <p14:nvPr/>
            </p14:nvContentPartPr>
            <p14:xfrm>
              <a:off x="1900560" y="6113587"/>
              <a:ext cx="192240" cy="70200"/>
            </p14:xfrm>
          </p:contentPart>
        </mc:Choice>
        <mc:Fallback>
          <p:pic>
            <p:nvPicPr>
              <p:cNvPr id="750" name="Freihand 749">
                <a:extLst>
                  <a:ext uri="{FF2B5EF4-FFF2-40B4-BE49-F238E27FC236}">
                    <a16:creationId xmlns:a16="http://schemas.microsoft.com/office/drawing/2014/main" id="{B4334EB0-AE9C-45A1-8EED-F07082433112}"/>
                  </a:ext>
                </a:extLst>
              </p:cNvPr>
              <p:cNvPicPr/>
              <p:nvPr/>
            </p:nvPicPr>
            <p:blipFill>
              <a:blip r:embed="rId1382"/>
              <a:stretch>
                <a:fillRect/>
              </a:stretch>
            </p:blipFill>
            <p:spPr>
              <a:xfrm>
                <a:off x="1896240" y="6109267"/>
                <a:ext cx="20088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1383">
            <p14:nvContentPartPr>
              <p14:cNvPr id="751" name="Freihand 750">
                <a:extLst>
                  <a:ext uri="{FF2B5EF4-FFF2-40B4-BE49-F238E27FC236}">
                    <a16:creationId xmlns:a16="http://schemas.microsoft.com/office/drawing/2014/main" id="{0B3BCDF1-E72D-448D-8579-2B8913859DE8}"/>
                  </a:ext>
                </a:extLst>
              </p14:cNvPr>
              <p14:cNvContentPartPr/>
              <p14:nvPr/>
            </p14:nvContentPartPr>
            <p14:xfrm>
              <a:off x="2308800" y="6111067"/>
              <a:ext cx="125640" cy="136800"/>
            </p14:xfrm>
          </p:contentPart>
        </mc:Choice>
        <mc:Fallback>
          <p:pic>
            <p:nvPicPr>
              <p:cNvPr id="751" name="Freihand 750">
                <a:extLst>
                  <a:ext uri="{FF2B5EF4-FFF2-40B4-BE49-F238E27FC236}">
                    <a16:creationId xmlns:a16="http://schemas.microsoft.com/office/drawing/2014/main" id="{0B3BCDF1-E72D-448D-8579-2B8913859DE8}"/>
                  </a:ext>
                </a:extLst>
              </p:cNvPr>
              <p:cNvPicPr/>
              <p:nvPr/>
            </p:nvPicPr>
            <p:blipFill>
              <a:blip r:embed="rId1384"/>
              <a:stretch>
                <a:fillRect/>
              </a:stretch>
            </p:blipFill>
            <p:spPr>
              <a:xfrm>
                <a:off x="2304480" y="6106747"/>
                <a:ext cx="13428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1385">
            <p14:nvContentPartPr>
              <p14:cNvPr id="752" name="Freihand 751">
                <a:extLst>
                  <a:ext uri="{FF2B5EF4-FFF2-40B4-BE49-F238E27FC236}">
                    <a16:creationId xmlns:a16="http://schemas.microsoft.com/office/drawing/2014/main" id="{5A28D588-B827-4B42-B37D-33FEBF9BF337}"/>
                  </a:ext>
                </a:extLst>
              </p14:cNvPr>
              <p14:cNvContentPartPr/>
              <p14:nvPr/>
            </p14:nvContentPartPr>
            <p14:xfrm>
              <a:off x="2500680" y="6145987"/>
              <a:ext cx="22320" cy="96840"/>
            </p14:xfrm>
          </p:contentPart>
        </mc:Choice>
        <mc:Fallback>
          <p:pic>
            <p:nvPicPr>
              <p:cNvPr id="752" name="Freihand 751">
                <a:extLst>
                  <a:ext uri="{FF2B5EF4-FFF2-40B4-BE49-F238E27FC236}">
                    <a16:creationId xmlns:a16="http://schemas.microsoft.com/office/drawing/2014/main" id="{5A28D588-B827-4B42-B37D-33FEBF9BF337}"/>
                  </a:ext>
                </a:extLst>
              </p:cNvPr>
              <p:cNvPicPr/>
              <p:nvPr/>
            </p:nvPicPr>
            <p:blipFill>
              <a:blip r:embed="rId1386"/>
              <a:stretch>
                <a:fillRect/>
              </a:stretch>
            </p:blipFill>
            <p:spPr>
              <a:xfrm>
                <a:off x="2496360" y="6141667"/>
                <a:ext cx="3096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387">
            <p14:nvContentPartPr>
              <p14:cNvPr id="753" name="Freihand 752">
                <a:extLst>
                  <a:ext uri="{FF2B5EF4-FFF2-40B4-BE49-F238E27FC236}">
                    <a16:creationId xmlns:a16="http://schemas.microsoft.com/office/drawing/2014/main" id="{803BE77A-1C0D-4481-97E0-04D2E7F017E9}"/>
                  </a:ext>
                </a:extLst>
              </p14:cNvPr>
              <p14:cNvContentPartPr/>
              <p14:nvPr/>
            </p14:nvContentPartPr>
            <p14:xfrm>
              <a:off x="2448840" y="6145627"/>
              <a:ext cx="117360" cy="36360"/>
            </p14:xfrm>
          </p:contentPart>
        </mc:Choice>
        <mc:Fallback>
          <p:pic>
            <p:nvPicPr>
              <p:cNvPr id="753" name="Freihand 752">
                <a:extLst>
                  <a:ext uri="{FF2B5EF4-FFF2-40B4-BE49-F238E27FC236}">
                    <a16:creationId xmlns:a16="http://schemas.microsoft.com/office/drawing/2014/main" id="{803BE77A-1C0D-4481-97E0-04D2E7F017E9}"/>
                  </a:ext>
                </a:extLst>
              </p:cNvPr>
              <p:cNvPicPr/>
              <p:nvPr/>
            </p:nvPicPr>
            <p:blipFill>
              <a:blip r:embed="rId1388"/>
              <a:stretch>
                <a:fillRect/>
              </a:stretch>
            </p:blipFill>
            <p:spPr>
              <a:xfrm>
                <a:off x="2444520" y="6141307"/>
                <a:ext cx="12600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1389">
            <p14:nvContentPartPr>
              <p14:cNvPr id="754" name="Freihand 753">
                <a:extLst>
                  <a:ext uri="{FF2B5EF4-FFF2-40B4-BE49-F238E27FC236}">
                    <a16:creationId xmlns:a16="http://schemas.microsoft.com/office/drawing/2014/main" id="{6246FBAC-941A-42E5-842A-65FB99A34AE0}"/>
                  </a:ext>
                </a:extLst>
              </p14:cNvPr>
              <p14:cNvContentPartPr/>
              <p14:nvPr/>
            </p14:nvContentPartPr>
            <p14:xfrm>
              <a:off x="2656200" y="6125467"/>
              <a:ext cx="167040" cy="1440"/>
            </p14:xfrm>
          </p:contentPart>
        </mc:Choice>
        <mc:Fallback>
          <p:pic>
            <p:nvPicPr>
              <p:cNvPr id="754" name="Freihand 753">
                <a:extLst>
                  <a:ext uri="{FF2B5EF4-FFF2-40B4-BE49-F238E27FC236}">
                    <a16:creationId xmlns:a16="http://schemas.microsoft.com/office/drawing/2014/main" id="{6246FBAC-941A-42E5-842A-65FB99A34AE0}"/>
                  </a:ext>
                </a:extLst>
              </p:cNvPr>
              <p:cNvPicPr/>
              <p:nvPr/>
            </p:nvPicPr>
            <p:blipFill>
              <a:blip r:embed="rId1390"/>
              <a:stretch>
                <a:fillRect/>
              </a:stretch>
            </p:blipFill>
            <p:spPr>
              <a:xfrm>
                <a:off x="2651880" y="6121147"/>
                <a:ext cx="175680" cy="10080"/>
              </a:xfrm>
              <a:prstGeom prst="rect">
                <a:avLst/>
              </a:prstGeom>
            </p:spPr>
          </p:pic>
        </mc:Fallback>
      </mc:AlternateContent>
      <mc:AlternateContent xmlns:mc="http://schemas.openxmlformats.org/markup-compatibility/2006">
        <mc:Choice xmlns:p14="http://schemas.microsoft.com/office/powerpoint/2010/main" Requires="p14">
          <p:contentPart p14:bwMode="auto" r:id="rId1391">
            <p14:nvContentPartPr>
              <p14:cNvPr id="755" name="Freihand 754">
                <a:extLst>
                  <a:ext uri="{FF2B5EF4-FFF2-40B4-BE49-F238E27FC236}">
                    <a16:creationId xmlns:a16="http://schemas.microsoft.com/office/drawing/2014/main" id="{3B961D95-7B44-4DFF-BA19-59DB64A908F6}"/>
                  </a:ext>
                </a:extLst>
              </p14:cNvPr>
              <p14:cNvContentPartPr/>
              <p14:nvPr/>
            </p14:nvContentPartPr>
            <p14:xfrm>
              <a:off x="2695440" y="6159307"/>
              <a:ext cx="137880" cy="11520"/>
            </p14:xfrm>
          </p:contentPart>
        </mc:Choice>
        <mc:Fallback>
          <p:pic>
            <p:nvPicPr>
              <p:cNvPr id="755" name="Freihand 754">
                <a:extLst>
                  <a:ext uri="{FF2B5EF4-FFF2-40B4-BE49-F238E27FC236}">
                    <a16:creationId xmlns:a16="http://schemas.microsoft.com/office/drawing/2014/main" id="{3B961D95-7B44-4DFF-BA19-59DB64A908F6}"/>
                  </a:ext>
                </a:extLst>
              </p:cNvPr>
              <p:cNvPicPr/>
              <p:nvPr/>
            </p:nvPicPr>
            <p:blipFill>
              <a:blip r:embed="rId1392"/>
              <a:stretch>
                <a:fillRect/>
              </a:stretch>
            </p:blipFill>
            <p:spPr>
              <a:xfrm>
                <a:off x="2691120" y="6154987"/>
                <a:ext cx="1465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393">
            <p14:nvContentPartPr>
              <p14:cNvPr id="756" name="Freihand 755">
                <a:extLst>
                  <a:ext uri="{FF2B5EF4-FFF2-40B4-BE49-F238E27FC236}">
                    <a16:creationId xmlns:a16="http://schemas.microsoft.com/office/drawing/2014/main" id="{E8ED2708-1E17-49F8-A2E4-A2B8ADBE3C49}"/>
                  </a:ext>
                </a:extLst>
              </p14:cNvPr>
              <p14:cNvContentPartPr/>
              <p14:nvPr/>
            </p14:nvContentPartPr>
            <p14:xfrm>
              <a:off x="2894520" y="6058507"/>
              <a:ext cx="101520" cy="137160"/>
            </p14:xfrm>
          </p:contentPart>
        </mc:Choice>
        <mc:Fallback>
          <p:pic>
            <p:nvPicPr>
              <p:cNvPr id="756" name="Freihand 755">
                <a:extLst>
                  <a:ext uri="{FF2B5EF4-FFF2-40B4-BE49-F238E27FC236}">
                    <a16:creationId xmlns:a16="http://schemas.microsoft.com/office/drawing/2014/main" id="{E8ED2708-1E17-49F8-A2E4-A2B8ADBE3C49}"/>
                  </a:ext>
                </a:extLst>
              </p:cNvPr>
              <p:cNvPicPr/>
              <p:nvPr/>
            </p:nvPicPr>
            <p:blipFill>
              <a:blip r:embed="rId1394"/>
              <a:stretch>
                <a:fillRect/>
              </a:stretch>
            </p:blipFill>
            <p:spPr>
              <a:xfrm>
                <a:off x="2890200" y="6054187"/>
                <a:ext cx="11016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395">
            <p14:nvContentPartPr>
              <p14:cNvPr id="771" name="Freihand 770">
                <a:extLst>
                  <a:ext uri="{FF2B5EF4-FFF2-40B4-BE49-F238E27FC236}">
                    <a16:creationId xmlns:a16="http://schemas.microsoft.com/office/drawing/2014/main" id="{B19101EF-D516-4C10-9A26-B36AD474C801}"/>
                  </a:ext>
                </a:extLst>
              </p14:cNvPr>
              <p14:cNvContentPartPr/>
              <p14:nvPr/>
            </p14:nvContentPartPr>
            <p14:xfrm>
              <a:off x="5102400" y="6117907"/>
              <a:ext cx="46800" cy="123480"/>
            </p14:xfrm>
          </p:contentPart>
        </mc:Choice>
        <mc:Fallback>
          <p:pic>
            <p:nvPicPr>
              <p:cNvPr id="771" name="Freihand 770">
                <a:extLst>
                  <a:ext uri="{FF2B5EF4-FFF2-40B4-BE49-F238E27FC236}">
                    <a16:creationId xmlns:a16="http://schemas.microsoft.com/office/drawing/2014/main" id="{B19101EF-D516-4C10-9A26-B36AD474C801}"/>
                  </a:ext>
                </a:extLst>
              </p:cNvPr>
              <p:cNvPicPr/>
              <p:nvPr/>
            </p:nvPicPr>
            <p:blipFill>
              <a:blip r:embed="rId1396"/>
              <a:stretch>
                <a:fillRect/>
              </a:stretch>
            </p:blipFill>
            <p:spPr>
              <a:xfrm>
                <a:off x="5098080" y="6113587"/>
                <a:ext cx="554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397">
            <p14:nvContentPartPr>
              <p14:cNvPr id="772" name="Freihand 771">
                <a:extLst>
                  <a:ext uri="{FF2B5EF4-FFF2-40B4-BE49-F238E27FC236}">
                    <a16:creationId xmlns:a16="http://schemas.microsoft.com/office/drawing/2014/main" id="{8FB1EC4A-9C81-40D2-9578-342261D74776}"/>
                  </a:ext>
                </a:extLst>
              </p14:cNvPr>
              <p14:cNvContentPartPr/>
              <p14:nvPr/>
            </p14:nvContentPartPr>
            <p14:xfrm>
              <a:off x="5063160" y="6163627"/>
              <a:ext cx="153720" cy="16200"/>
            </p14:xfrm>
          </p:contentPart>
        </mc:Choice>
        <mc:Fallback>
          <p:pic>
            <p:nvPicPr>
              <p:cNvPr id="772" name="Freihand 771">
                <a:extLst>
                  <a:ext uri="{FF2B5EF4-FFF2-40B4-BE49-F238E27FC236}">
                    <a16:creationId xmlns:a16="http://schemas.microsoft.com/office/drawing/2014/main" id="{8FB1EC4A-9C81-40D2-9578-342261D74776}"/>
                  </a:ext>
                </a:extLst>
              </p:cNvPr>
              <p:cNvPicPr/>
              <p:nvPr/>
            </p:nvPicPr>
            <p:blipFill>
              <a:blip r:embed="rId1398"/>
              <a:stretch>
                <a:fillRect/>
              </a:stretch>
            </p:blipFill>
            <p:spPr>
              <a:xfrm>
                <a:off x="5058840" y="6159307"/>
                <a:ext cx="16236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1399">
            <p14:nvContentPartPr>
              <p14:cNvPr id="775" name="Freihand 774">
                <a:extLst>
                  <a:ext uri="{FF2B5EF4-FFF2-40B4-BE49-F238E27FC236}">
                    <a16:creationId xmlns:a16="http://schemas.microsoft.com/office/drawing/2014/main" id="{F15D7B25-F82E-4D7F-BF1D-273DD4135B52}"/>
                  </a:ext>
                </a:extLst>
              </p14:cNvPr>
              <p14:cNvContentPartPr/>
              <p14:nvPr/>
            </p14:nvContentPartPr>
            <p14:xfrm>
              <a:off x="5468880" y="6076867"/>
              <a:ext cx="120960" cy="170640"/>
            </p14:xfrm>
          </p:contentPart>
        </mc:Choice>
        <mc:Fallback>
          <p:pic>
            <p:nvPicPr>
              <p:cNvPr id="775" name="Freihand 774">
                <a:extLst>
                  <a:ext uri="{FF2B5EF4-FFF2-40B4-BE49-F238E27FC236}">
                    <a16:creationId xmlns:a16="http://schemas.microsoft.com/office/drawing/2014/main" id="{F15D7B25-F82E-4D7F-BF1D-273DD4135B52}"/>
                  </a:ext>
                </a:extLst>
              </p:cNvPr>
              <p:cNvPicPr/>
              <p:nvPr/>
            </p:nvPicPr>
            <p:blipFill>
              <a:blip r:embed="rId1400"/>
              <a:stretch>
                <a:fillRect/>
              </a:stretch>
            </p:blipFill>
            <p:spPr>
              <a:xfrm>
                <a:off x="5464560" y="6072547"/>
                <a:ext cx="12960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1401">
            <p14:nvContentPartPr>
              <p14:cNvPr id="776" name="Freihand 775">
                <a:extLst>
                  <a:ext uri="{FF2B5EF4-FFF2-40B4-BE49-F238E27FC236}">
                    <a16:creationId xmlns:a16="http://schemas.microsoft.com/office/drawing/2014/main" id="{ED91DA22-F754-48E4-8FBB-6BCDF77651F8}"/>
                  </a:ext>
                </a:extLst>
              </p14:cNvPr>
              <p14:cNvContentPartPr/>
              <p14:nvPr/>
            </p14:nvContentPartPr>
            <p14:xfrm>
              <a:off x="5668320" y="6143827"/>
              <a:ext cx="8280" cy="105840"/>
            </p14:xfrm>
          </p:contentPart>
        </mc:Choice>
        <mc:Fallback>
          <p:pic>
            <p:nvPicPr>
              <p:cNvPr id="776" name="Freihand 775">
                <a:extLst>
                  <a:ext uri="{FF2B5EF4-FFF2-40B4-BE49-F238E27FC236}">
                    <a16:creationId xmlns:a16="http://schemas.microsoft.com/office/drawing/2014/main" id="{ED91DA22-F754-48E4-8FBB-6BCDF77651F8}"/>
                  </a:ext>
                </a:extLst>
              </p:cNvPr>
              <p:cNvPicPr/>
              <p:nvPr/>
            </p:nvPicPr>
            <p:blipFill>
              <a:blip r:embed="rId1402"/>
              <a:stretch>
                <a:fillRect/>
              </a:stretch>
            </p:blipFill>
            <p:spPr>
              <a:xfrm>
                <a:off x="5664000" y="6139507"/>
                <a:ext cx="169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403">
            <p14:nvContentPartPr>
              <p14:cNvPr id="777" name="Freihand 776">
                <a:extLst>
                  <a:ext uri="{FF2B5EF4-FFF2-40B4-BE49-F238E27FC236}">
                    <a16:creationId xmlns:a16="http://schemas.microsoft.com/office/drawing/2014/main" id="{69D6BCE4-2E13-4991-983A-150A629A2A66}"/>
                  </a:ext>
                </a:extLst>
              </p14:cNvPr>
              <p14:cNvContentPartPr/>
              <p14:nvPr/>
            </p14:nvContentPartPr>
            <p14:xfrm>
              <a:off x="5603880" y="6132307"/>
              <a:ext cx="133560" cy="68400"/>
            </p14:xfrm>
          </p:contentPart>
        </mc:Choice>
        <mc:Fallback>
          <p:pic>
            <p:nvPicPr>
              <p:cNvPr id="777" name="Freihand 776">
                <a:extLst>
                  <a:ext uri="{FF2B5EF4-FFF2-40B4-BE49-F238E27FC236}">
                    <a16:creationId xmlns:a16="http://schemas.microsoft.com/office/drawing/2014/main" id="{69D6BCE4-2E13-4991-983A-150A629A2A66}"/>
                  </a:ext>
                </a:extLst>
              </p:cNvPr>
              <p:cNvPicPr/>
              <p:nvPr/>
            </p:nvPicPr>
            <p:blipFill>
              <a:blip r:embed="rId1404"/>
              <a:stretch>
                <a:fillRect/>
              </a:stretch>
            </p:blipFill>
            <p:spPr>
              <a:xfrm>
                <a:off x="5599560" y="6127987"/>
                <a:ext cx="14220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405">
            <p14:nvContentPartPr>
              <p14:cNvPr id="778" name="Freihand 777">
                <a:extLst>
                  <a:ext uri="{FF2B5EF4-FFF2-40B4-BE49-F238E27FC236}">
                    <a16:creationId xmlns:a16="http://schemas.microsoft.com/office/drawing/2014/main" id="{0F883974-EE3B-487A-AE29-3C3A6239C3F0}"/>
                  </a:ext>
                </a:extLst>
              </p14:cNvPr>
              <p14:cNvContentPartPr/>
              <p14:nvPr/>
            </p14:nvContentPartPr>
            <p14:xfrm>
              <a:off x="5820240" y="6135547"/>
              <a:ext cx="10440" cy="7560"/>
            </p14:xfrm>
          </p:contentPart>
        </mc:Choice>
        <mc:Fallback>
          <p:pic>
            <p:nvPicPr>
              <p:cNvPr id="778" name="Freihand 777">
                <a:extLst>
                  <a:ext uri="{FF2B5EF4-FFF2-40B4-BE49-F238E27FC236}">
                    <a16:creationId xmlns:a16="http://schemas.microsoft.com/office/drawing/2014/main" id="{0F883974-EE3B-487A-AE29-3C3A6239C3F0}"/>
                  </a:ext>
                </a:extLst>
              </p:cNvPr>
              <p:cNvPicPr/>
              <p:nvPr/>
            </p:nvPicPr>
            <p:blipFill>
              <a:blip r:embed="rId1406"/>
              <a:stretch>
                <a:fillRect/>
              </a:stretch>
            </p:blipFill>
            <p:spPr>
              <a:xfrm>
                <a:off x="5815920" y="6131227"/>
                <a:ext cx="1908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407">
            <p14:nvContentPartPr>
              <p14:cNvPr id="779" name="Freihand 778">
                <a:extLst>
                  <a:ext uri="{FF2B5EF4-FFF2-40B4-BE49-F238E27FC236}">
                    <a16:creationId xmlns:a16="http://schemas.microsoft.com/office/drawing/2014/main" id="{8A24B107-456D-4C30-B22F-EEFE23837F36}"/>
                  </a:ext>
                </a:extLst>
              </p14:cNvPr>
              <p14:cNvContentPartPr/>
              <p14:nvPr/>
            </p14:nvContentPartPr>
            <p14:xfrm>
              <a:off x="5979360" y="6086587"/>
              <a:ext cx="24840" cy="109800"/>
            </p14:xfrm>
          </p:contentPart>
        </mc:Choice>
        <mc:Fallback>
          <p:pic>
            <p:nvPicPr>
              <p:cNvPr id="779" name="Freihand 778">
                <a:extLst>
                  <a:ext uri="{FF2B5EF4-FFF2-40B4-BE49-F238E27FC236}">
                    <a16:creationId xmlns:a16="http://schemas.microsoft.com/office/drawing/2014/main" id="{8A24B107-456D-4C30-B22F-EEFE23837F36}"/>
                  </a:ext>
                </a:extLst>
              </p:cNvPr>
              <p:cNvPicPr/>
              <p:nvPr/>
            </p:nvPicPr>
            <p:blipFill>
              <a:blip r:embed="rId1408"/>
              <a:stretch>
                <a:fillRect/>
              </a:stretch>
            </p:blipFill>
            <p:spPr>
              <a:xfrm>
                <a:off x="5975040" y="6082267"/>
                <a:ext cx="334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409">
            <p14:nvContentPartPr>
              <p14:cNvPr id="780" name="Freihand 779">
                <a:extLst>
                  <a:ext uri="{FF2B5EF4-FFF2-40B4-BE49-F238E27FC236}">
                    <a16:creationId xmlns:a16="http://schemas.microsoft.com/office/drawing/2014/main" id="{FBE99D5E-1675-4FFD-B3DF-4A6A8D55685C}"/>
                  </a:ext>
                </a:extLst>
              </p14:cNvPr>
              <p14:cNvContentPartPr/>
              <p14:nvPr/>
            </p14:nvContentPartPr>
            <p14:xfrm>
              <a:off x="5917440" y="6070747"/>
              <a:ext cx="142200" cy="3240"/>
            </p14:xfrm>
          </p:contentPart>
        </mc:Choice>
        <mc:Fallback>
          <p:pic>
            <p:nvPicPr>
              <p:cNvPr id="780" name="Freihand 779">
                <a:extLst>
                  <a:ext uri="{FF2B5EF4-FFF2-40B4-BE49-F238E27FC236}">
                    <a16:creationId xmlns:a16="http://schemas.microsoft.com/office/drawing/2014/main" id="{FBE99D5E-1675-4FFD-B3DF-4A6A8D55685C}"/>
                  </a:ext>
                </a:extLst>
              </p:cNvPr>
              <p:cNvPicPr/>
              <p:nvPr/>
            </p:nvPicPr>
            <p:blipFill>
              <a:blip r:embed="rId1410"/>
              <a:stretch>
                <a:fillRect/>
              </a:stretch>
            </p:blipFill>
            <p:spPr>
              <a:xfrm>
                <a:off x="5913120" y="6066427"/>
                <a:ext cx="15084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1411">
            <p14:nvContentPartPr>
              <p14:cNvPr id="781" name="Freihand 780">
                <a:extLst>
                  <a:ext uri="{FF2B5EF4-FFF2-40B4-BE49-F238E27FC236}">
                    <a16:creationId xmlns:a16="http://schemas.microsoft.com/office/drawing/2014/main" id="{74056F5C-2EC5-4A66-BC4A-BDE54C39B0D3}"/>
                  </a:ext>
                </a:extLst>
              </p14:cNvPr>
              <p14:cNvContentPartPr/>
              <p14:nvPr/>
            </p14:nvContentPartPr>
            <p14:xfrm>
              <a:off x="5913120" y="6107827"/>
              <a:ext cx="176040" cy="29520"/>
            </p14:xfrm>
          </p:contentPart>
        </mc:Choice>
        <mc:Fallback>
          <p:pic>
            <p:nvPicPr>
              <p:cNvPr id="781" name="Freihand 780">
                <a:extLst>
                  <a:ext uri="{FF2B5EF4-FFF2-40B4-BE49-F238E27FC236}">
                    <a16:creationId xmlns:a16="http://schemas.microsoft.com/office/drawing/2014/main" id="{74056F5C-2EC5-4A66-BC4A-BDE54C39B0D3}"/>
                  </a:ext>
                </a:extLst>
              </p:cNvPr>
              <p:cNvPicPr/>
              <p:nvPr/>
            </p:nvPicPr>
            <p:blipFill>
              <a:blip r:embed="rId1412"/>
              <a:stretch>
                <a:fillRect/>
              </a:stretch>
            </p:blipFill>
            <p:spPr>
              <a:xfrm>
                <a:off x="5908800" y="6103507"/>
                <a:ext cx="18468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413">
            <p14:nvContentPartPr>
              <p14:cNvPr id="783" name="Freihand 782">
                <a:extLst>
                  <a:ext uri="{FF2B5EF4-FFF2-40B4-BE49-F238E27FC236}">
                    <a16:creationId xmlns:a16="http://schemas.microsoft.com/office/drawing/2014/main" id="{D4CE05ED-F18B-4619-A129-2FB81DA12795}"/>
                  </a:ext>
                </a:extLst>
              </p14:cNvPr>
              <p14:cNvContentPartPr/>
              <p14:nvPr/>
            </p14:nvContentPartPr>
            <p14:xfrm>
              <a:off x="6233520" y="6095587"/>
              <a:ext cx="113040" cy="7920"/>
            </p14:xfrm>
          </p:contentPart>
        </mc:Choice>
        <mc:Fallback>
          <p:pic>
            <p:nvPicPr>
              <p:cNvPr id="783" name="Freihand 782">
                <a:extLst>
                  <a:ext uri="{FF2B5EF4-FFF2-40B4-BE49-F238E27FC236}">
                    <a16:creationId xmlns:a16="http://schemas.microsoft.com/office/drawing/2014/main" id="{D4CE05ED-F18B-4619-A129-2FB81DA12795}"/>
                  </a:ext>
                </a:extLst>
              </p:cNvPr>
              <p:cNvPicPr/>
              <p:nvPr/>
            </p:nvPicPr>
            <p:blipFill>
              <a:blip r:embed="rId1414"/>
              <a:stretch>
                <a:fillRect/>
              </a:stretch>
            </p:blipFill>
            <p:spPr>
              <a:xfrm>
                <a:off x="6229200" y="6091267"/>
                <a:ext cx="12168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415">
            <p14:nvContentPartPr>
              <p14:cNvPr id="784" name="Freihand 783">
                <a:extLst>
                  <a:ext uri="{FF2B5EF4-FFF2-40B4-BE49-F238E27FC236}">
                    <a16:creationId xmlns:a16="http://schemas.microsoft.com/office/drawing/2014/main" id="{C8D858C3-BAC3-45B3-95F7-B405BDD3DDBB}"/>
                  </a:ext>
                </a:extLst>
              </p14:cNvPr>
              <p14:cNvContentPartPr/>
              <p14:nvPr/>
            </p14:nvContentPartPr>
            <p14:xfrm>
              <a:off x="6238200" y="6136267"/>
              <a:ext cx="163080" cy="7560"/>
            </p14:xfrm>
          </p:contentPart>
        </mc:Choice>
        <mc:Fallback>
          <p:pic>
            <p:nvPicPr>
              <p:cNvPr id="784" name="Freihand 783">
                <a:extLst>
                  <a:ext uri="{FF2B5EF4-FFF2-40B4-BE49-F238E27FC236}">
                    <a16:creationId xmlns:a16="http://schemas.microsoft.com/office/drawing/2014/main" id="{C8D858C3-BAC3-45B3-95F7-B405BDD3DDBB}"/>
                  </a:ext>
                </a:extLst>
              </p:cNvPr>
              <p:cNvPicPr/>
              <p:nvPr/>
            </p:nvPicPr>
            <p:blipFill>
              <a:blip r:embed="rId1416"/>
              <a:stretch>
                <a:fillRect/>
              </a:stretch>
            </p:blipFill>
            <p:spPr>
              <a:xfrm>
                <a:off x="6233880" y="6131947"/>
                <a:ext cx="1717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417">
            <p14:nvContentPartPr>
              <p14:cNvPr id="786" name="Freihand 785">
                <a:extLst>
                  <a:ext uri="{FF2B5EF4-FFF2-40B4-BE49-F238E27FC236}">
                    <a16:creationId xmlns:a16="http://schemas.microsoft.com/office/drawing/2014/main" id="{C19B2EF0-D683-4F34-909A-8991A88BE79A}"/>
                  </a:ext>
                </a:extLst>
              </p14:cNvPr>
              <p14:cNvContentPartPr/>
              <p14:nvPr/>
            </p14:nvContentPartPr>
            <p14:xfrm>
              <a:off x="6525120" y="6033667"/>
              <a:ext cx="137160" cy="109800"/>
            </p14:xfrm>
          </p:contentPart>
        </mc:Choice>
        <mc:Fallback>
          <p:pic>
            <p:nvPicPr>
              <p:cNvPr id="786" name="Freihand 785">
                <a:extLst>
                  <a:ext uri="{FF2B5EF4-FFF2-40B4-BE49-F238E27FC236}">
                    <a16:creationId xmlns:a16="http://schemas.microsoft.com/office/drawing/2014/main" id="{C19B2EF0-D683-4F34-909A-8991A88BE79A}"/>
                  </a:ext>
                </a:extLst>
              </p:cNvPr>
              <p:cNvPicPr/>
              <p:nvPr/>
            </p:nvPicPr>
            <p:blipFill>
              <a:blip r:embed="rId1418"/>
              <a:stretch>
                <a:fillRect/>
              </a:stretch>
            </p:blipFill>
            <p:spPr>
              <a:xfrm>
                <a:off x="6520800" y="6029347"/>
                <a:ext cx="1458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419">
            <p14:nvContentPartPr>
              <p14:cNvPr id="787" name="Freihand 786">
                <a:extLst>
                  <a:ext uri="{FF2B5EF4-FFF2-40B4-BE49-F238E27FC236}">
                    <a16:creationId xmlns:a16="http://schemas.microsoft.com/office/drawing/2014/main" id="{EE13C66F-D52C-4602-B763-B7D126E1D5B7}"/>
                  </a:ext>
                </a:extLst>
              </p14:cNvPr>
              <p14:cNvContentPartPr/>
              <p14:nvPr/>
            </p14:nvContentPartPr>
            <p14:xfrm>
              <a:off x="6701880" y="6022147"/>
              <a:ext cx="105480" cy="102600"/>
            </p14:xfrm>
          </p:contentPart>
        </mc:Choice>
        <mc:Fallback>
          <p:pic>
            <p:nvPicPr>
              <p:cNvPr id="787" name="Freihand 786">
                <a:extLst>
                  <a:ext uri="{FF2B5EF4-FFF2-40B4-BE49-F238E27FC236}">
                    <a16:creationId xmlns:a16="http://schemas.microsoft.com/office/drawing/2014/main" id="{EE13C66F-D52C-4602-B763-B7D126E1D5B7}"/>
                  </a:ext>
                </a:extLst>
              </p:cNvPr>
              <p:cNvPicPr/>
              <p:nvPr/>
            </p:nvPicPr>
            <p:blipFill>
              <a:blip r:embed="rId1420"/>
              <a:stretch>
                <a:fillRect/>
              </a:stretch>
            </p:blipFill>
            <p:spPr>
              <a:xfrm>
                <a:off x="6697560" y="6017827"/>
                <a:ext cx="1141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421">
            <p14:nvContentPartPr>
              <p14:cNvPr id="788" name="Freihand 787">
                <a:extLst>
                  <a:ext uri="{FF2B5EF4-FFF2-40B4-BE49-F238E27FC236}">
                    <a16:creationId xmlns:a16="http://schemas.microsoft.com/office/drawing/2014/main" id="{DCF2F19F-4FEA-4A84-9CAF-996AF220E8F9}"/>
                  </a:ext>
                </a:extLst>
              </p14:cNvPr>
              <p14:cNvContentPartPr/>
              <p14:nvPr/>
            </p14:nvContentPartPr>
            <p14:xfrm>
              <a:off x="6753000" y="6101347"/>
              <a:ext cx="63720" cy="54000"/>
            </p14:xfrm>
          </p:contentPart>
        </mc:Choice>
        <mc:Fallback>
          <p:pic>
            <p:nvPicPr>
              <p:cNvPr id="788" name="Freihand 787">
                <a:extLst>
                  <a:ext uri="{FF2B5EF4-FFF2-40B4-BE49-F238E27FC236}">
                    <a16:creationId xmlns:a16="http://schemas.microsoft.com/office/drawing/2014/main" id="{DCF2F19F-4FEA-4A84-9CAF-996AF220E8F9}"/>
                  </a:ext>
                </a:extLst>
              </p:cNvPr>
              <p:cNvPicPr/>
              <p:nvPr/>
            </p:nvPicPr>
            <p:blipFill>
              <a:blip r:embed="rId1422"/>
              <a:stretch>
                <a:fillRect/>
              </a:stretch>
            </p:blipFill>
            <p:spPr>
              <a:xfrm>
                <a:off x="6748680" y="6097027"/>
                <a:ext cx="7236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1423">
            <p14:nvContentPartPr>
              <p14:cNvPr id="789" name="Freihand 788">
                <a:extLst>
                  <a:ext uri="{FF2B5EF4-FFF2-40B4-BE49-F238E27FC236}">
                    <a16:creationId xmlns:a16="http://schemas.microsoft.com/office/drawing/2014/main" id="{F1A8AF3E-C27E-41E7-A1BE-2A4411B8F6EA}"/>
                  </a:ext>
                </a:extLst>
              </p14:cNvPr>
              <p14:cNvContentPartPr/>
              <p14:nvPr/>
            </p14:nvContentPartPr>
            <p14:xfrm>
              <a:off x="6896280" y="6039787"/>
              <a:ext cx="116640" cy="109800"/>
            </p14:xfrm>
          </p:contentPart>
        </mc:Choice>
        <mc:Fallback>
          <p:pic>
            <p:nvPicPr>
              <p:cNvPr id="789" name="Freihand 788">
                <a:extLst>
                  <a:ext uri="{FF2B5EF4-FFF2-40B4-BE49-F238E27FC236}">
                    <a16:creationId xmlns:a16="http://schemas.microsoft.com/office/drawing/2014/main" id="{F1A8AF3E-C27E-41E7-A1BE-2A4411B8F6EA}"/>
                  </a:ext>
                </a:extLst>
              </p:cNvPr>
              <p:cNvPicPr/>
              <p:nvPr/>
            </p:nvPicPr>
            <p:blipFill>
              <a:blip r:embed="rId1424"/>
              <a:stretch>
                <a:fillRect/>
              </a:stretch>
            </p:blipFill>
            <p:spPr>
              <a:xfrm>
                <a:off x="6891960" y="6035467"/>
                <a:ext cx="12528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1425">
            <p14:nvContentPartPr>
              <p14:cNvPr id="801" name="Freihand 800">
                <a:extLst>
                  <a:ext uri="{FF2B5EF4-FFF2-40B4-BE49-F238E27FC236}">
                    <a16:creationId xmlns:a16="http://schemas.microsoft.com/office/drawing/2014/main" id="{6AE1832C-EB95-46DC-8CBA-D5F03521E486}"/>
                  </a:ext>
                </a:extLst>
              </p14:cNvPr>
              <p14:cNvContentPartPr/>
              <p14:nvPr/>
            </p14:nvContentPartPr>
            <p14:xfrm>
              <a:off x="180840" y="6485827"/>
              <a:ext cx="166320" cy="19080"/>
            </p14:xfrm>
          </p:contentPart>
        </mc:Choice>
        <mc:Fallback>
          <p:pic>
            <p:nvPicPr>
              <p:cNvPr id="801" name="Freihand 800">
                <a:extLst>
                  <a:ext uri="{FF2B5EF4-FFF2-40B4-BE49-F238E27FC236}">
                    <a16:creationId xmlns:a16="http://schemas.microsoft.com/office/drawing/2014/main" id="{6AE1832C-EB95-46DC-8CBA-D5F03521E486}"/>
                  </a:ext>
                </a:extLst>
              </p:cNvPr>
              <p:cNvPicPr/>
              <p:nvPr/>
            </p:nvPicPr>
            <p:blipFill>
              <a:blip r:embed="rId1426"/>
              <a:stretch>
                <a:fillRect/>
              </a:stretch>
            </p:blipFill>
            <p:spPr>
              <a:xfrm>
                <a:off x="176520" y="6481507"/>
                <a:ext cx="17496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427">
            <p14:nvContentPartPr>
              <p14:cNvPr id="802" name="Freihand 801">
                <a:extLst>
                  <a:ext uri="{FF2B5EF4-FFF2-40B4-BE49-F238E27FC236}">
                    <a16:creationId xmlns:a16="http://schemas.microsoft.com/office/drawing/2014/main" id="{0C2136B9-42EC-4658-AB3F-FA51861A28E6}"/>
                  </a:ext>
                </a:extLst>
              </p14:cNvPr>
              <p14:cNvContentPartPr/>
              <p14:nvPr/>
            </p14:nvContentPartPr>
            <p14:xfrm>
              <a:off x="181200" y="6540187"/>
              <a:ext cx="191160" cy="7560"/>
            </p14:xfrm>
          </p:contentPart>
        </mc:Choice>
        <mc:Fallback>
          <p:pic>
            <p:nvPicPr>
              <p:cNvPr id="802" name="Freihand 801">
                <a:extLst>
                  <a:ext uri="{FF2B5EF4-FFF2-40B4-BE49-F238E27FC236}">
                    <a16:creationId xmlns:a16="http://schemas.microsoft.com/office/drawing/2014/main" id="{0C2136B9-42EC-4658-AB3F-FA51861A28E6}"/>
                  </a:ext>
                </a:extLst>
              </p:cNvPr>
              <p:cNvPicPr/>
              <p:nvPr/>
            </p:nvPicPr>
            <p:blipFill>
              <a:blip r:embed="rId1428"/>
              <a:stretch>
                <a:fillRect/>
              </a:stretch>
            </p:blipFill>
            <p:spPr>
              <a:xfrm>
                <a:off x="176880" y="6535867"/>
                <a:ext cx="19980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429">
            <p14:nvContentPartPr>
              <p14:cNvPr id="803" name="Freihand 802">
                <a:extLst>
                  <a:ext uri="{FF2B5EF4-FFF2-40B4-BE49-F238E27FC236}">
                    <a16:creationId xmlns:a16="http://schemas.microsoft.com/office/drawing/2014/main" id="{985EA88E-0921-4C10-A597-DFF5CDB31826}"/>
                  </a:ext>
                </a:extLst>
              </p14:cNvPr>
              <p14:cNvContentPartPr/>
              <p14:nvPr/>
            </p14:nvContentPartPr>
            <p14:xfrm>
              <a:off x="376680" y="6467827"/>
              <a:ext cx="92520" cy="84600"/>
            </p14:xfrm>
          </p:contentPart>
        </mc:Choice>
        <mc:Fallback>
          <p:pic>
            <p:nvPicPr>
              <p:cNvPr id="803" name="Freihand 802">
                <a:extLst>
                  <a:ext uri="{FF2B5EF4-FFF2-40B4-BE49-F238E27FC236}">
                    <a16:creationId xmlns:a16="http://schemas.microsoft.com/office/drawing/2014/main" id="{985EA88E-0921-4C10-A597-DFF5CDB31826}"/>
                  </a:ext>
                </a:extLst>
              </p:cNvPr>
              <p:cNvPicPr/>
              <p:nvPr/>
            </p:nvPicPr>
            <p:blipFill>
              <a:blip r:embed="rId1430"/>
              <a:stretch>
                <a:fillRect/>
              </a:stretch>
            </p:blipFill>
            <p:spPr>
              <a:xfrm>
                <a:off x="372360" y="6463507"/>
                <a:ext cx="1011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431">
            <p14:nvContentPartPr>
              <p14:cNvPr id="805" name="Freihand 804">
                <a:extLst>
                  <a:ext uri="{FF2B5EF4-FFF2-40B4-BE49-F238E27FC236}">
                    <a16:creationId xmlns:a16="http://schemas.microsoft.com/office/drawing/2014/main" id="{33D685DC-F1C7-4653-AB89-47537F1DABFA}"/>
                  </a:ext>
                </a:extLst>
              </p14:cNvPr>
              <p14:cNvContentPartPr/>
              <p14:nvPr/>
            </p14:nvContentPartPr>
            <p14:xfrm>
              <a:off x="588720" y="6433987"/>
              <a:ext cx="8640" cy="103680"/>
            </p14:xfrm>
          </p:contentPart>
        </mc:Choice>
        <mc:Fallback>
          <p:pic>
            <p:nvPicPr>
              <p:cNvPr id="805" name="Freihand 804">
                <a:extLst>
                  <a:ext uri="{FF2B5EF4-FFF2-40B4-BE49-F238E27FC236}">
                    <a16:creationId xmlns:a16="http://schemas.microsoft.com/office/drawing/2014/main" id="{33D685DC-F1C7-4653-AB89-47537F1DABFA}"/>
                  </a:ext>
                </a:extLst>
              </p:cNvPr>
              <p:cNvPicPr/>
              <p:nvPr/>
            </p:nvPicPr>
            <p:blipFill>
              <a:blip r:embed="rId1432"/>
              <a:stretch>
                <a:fillRect/>
              </a:stretch>
            </p:blipFill>
            <p:spPr>
              <a:xfrm>
                <a:off x="584400" y="6429667"/>
                <a:ext cx="1728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433">
            <p14:nvContentPartPr>
              <p14:cNvPr id="806" name="Freihand 805">
                <a:extLst>
                  <a:ext uri="{FF2B5EF4-FFF2-40B4-BE49-F238E27FC236}">
                    <a16:creationId xmlns:a16="http://schemas.microsoft.com/office/drawing/2014/main" id="{22A1E489-4A82-403B-8E00-E70AA4576CE1}"/>
                  </a:ext>
                </a:extLst>
              </p14:cNvPr>
              <p14:cNvContentPartPr/>
              <p14:nvPr/>
            </p14:nvContentPartPr>
            <p14:xfrm>
              <a:off x="594120" y="6430027"/>
              <a:ext cx="92520" cy="5040"/>
            </p14:xfrm>
          </p:contentPart>
        </mc:Choice>
        <mc:Fallback>
          <p:pic>
            <p:nvPicPr>
              <p:cNvPr id="806" name="Freihand 805">
                <a:extLst>
                  <a:ext uri="{FF2B5EF4-FFF2-40B4-BE49-F238E27FC236}">
                    <a16:creationId xmlns:a16="http://schemas.microsoft.com/office/drawing/2014/main" id="{22A1E489-4A82-403B-8E00-E70AA4576CE1}"/>
                  </a:ext>
                </a:extLst>
              </p:cNvPr>
              <p:cNvPicPr/>
              <p:nvPr/>
            </p:nvPicPr>
            <p:blipFill>
              <a:blip r:embed="rId1434"/>
              <a:stretch>
                <a:fillRect/>
              </a:stretch>
            </p:blipFill>
            <p:spPr>
              <a:xfrm>
                <a:off x="589800" y="6425707"/>
                <a:ext cx="10116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435">
            <p14:nvContentPartPr>
              <p14:cNvPr id="807" name="Freihand 806">
                <a:extLst>
                  <a:ext uri="{FF2B5EF4-FFF2-40B4-BE49-F238E27FC236}">
                    <a16:creationId xmlns:a16="http://schemas.microsoft.com/office/drawing/2014/main" id="{BF532B1F-89D8-4699-A3A6-C178E0A19375}"/>
                  </a:ext>
                </a:extLst>
              </p14:cNvPr>
              <p14:cNvContentPartPr/>
              <p14:nvPr/>
            </p14:nvContentPartPr>
            <p14:xfrm>
              <a:off x="590880" y="6469627"/>
              <a:ext cx="97920" cy="79920"/>
            </p14:xfrm>
          </p:contentPart>
        </mc:Choice>
        <mc:Fallback>
          <p:pic>
            <p:nvPicPr>
              <p:cNvPr id="807" name="Freihand 806">
                <a:extLst>
                  <a:ext uri="{FF2B5EF4-FFF2-40B4-BE49-F238E27FC236}">
                    <a16:creationId xmlns:a16="http://schemas.microsoft.com/office/drawing/2014/main" id="{BF532B1F-89D8-4699-A3A6-C178E0A19375}"/>
                  </a:ext>
                </a:extLst>
              </p:cNvPr>
              <p:cNvPicPr/>
              <p:nvPr/>
            </p:nvPicPr>
            <p:blipFill>
              <a:blip r:embed="rId1436"/>
              <a:stretch>
                <a:fillRect/>
              </a:stretch>
            </p:blipFill>
            <p:spPr>
              <a:xfrm>
                <a:off x="586560" y="6465307"/>
                <a:ext cx="10656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437">
            <p14:nvContentPartPr>
              <p14:cNvPr id="808" name="Freihand 807">
                <a:extLst>
                  <a:ext uri="{FF2B5EF4-FFF2-40B4-BE49-F238E27FC236}">
                    <a16:creationId xmlns:a16="http://schemas.microsoft.com/office/drawing/2014/main" id="{F4AB8B97-09D8-44A6-8CCB-70ED79D60991}"/>
                  </a:ext>
                </a:extLst>
              </p14:cNvPr>
              <p14:cNvContentPartPr/>
              <p14:nvPr/>
            </p14:nvContentPartPr>
            <p14:xfrm>
              <a:off x="708240" y="6419227"/>
              <a:ext cx="150480" cy="109080"/>
            </p14:xfrm>
          </p:contentPart>
        </mc:Choice>
        <mc:Fallback>
          <p:pic>
            <p:nvPicPr>
              <p:cNvPr id="808" name="Freihand 807">
                <a:extLst>
                  <a:ext uri="{FF2B5EF4-FFF2-40B4-BE49-F238E27FC236}">
                    <a16:creationId xmlns:a16="http://schemas.microsoft.com/office/drawing/2014/main" id="{F4AB8B97-09D8-44A6-8CCB-70ED79D60991}"/>
                  </a:ext>
                </a:extLst>
              </p:cNvPr>
              <p:cNvPicPr/>
              <p:nvPr/>
            </p:nvPicPr>
            <p:blipFill>
              <a:blip r:embed="rId1438"/>
              <a:stretch>
                <a:fillRect/>
              </a:stretch>
            </p:blipFill>
            <p:spPr>
              <a:xfrm>
                <a:off x="703920" y="6414907"/>
                <a:ext cx="15912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439">
            <p14:nvContentPartPr>
              <p14:cNvPr id="809" name="Freihand 808">
                <a:extLst>
                  <a:ext uri="{FF2B5EF4-FFF2-40B4-BE49-F238E27FC236}">
                    <a16:creationId xmlns:a16="http://schemas.microsoft.com/office/drawing/2014/main" id="{A60F8928-052B-4172-8EED-84DC4C60692B}"/>
                  </a:ext>
                </a:extLst>
              </p14:cNvPr>
              <p14:cNvContentPartPr/>
              <p14:nvPr/>
            </p14:nvContentPartPr>
            <p14:xfrm>
              <a:off x="896880" y="6383587"/>
              <a:ext cx="102600" cy="150840"/>
            </p14:xfrm>
          </p:contentPart>
        </mc:Choice>
        <mc:Fallback>
          <p:pic>
            <p:nvPicPr>
              <p:cNvPr id="809" name="Freihand 808">
                <a:extLst>
                  <a:ext uri="{FF2B5EF4-FFF2-40B4-BE49-F238E27FC236}">
                    <a16:creationId xmlns:a16="http://schemas.microsoft.com/office/drawing/2014/main" id="{A60F8928-052B-4172-8EED-84DC4C60692B}"/>
                  </a:ext>
                </a:extLst>
              </p:cNvPr>
              <p:cNvPicPr/>
              <p:nvPr/>
            </p:nvPicPr>
            <p:blipFill>
              <a:blip r:embed="rId1440"/>
              <a:stretch>
                <a:fillRect/>
              </a:stretch>
            </p:blipFill>
            <p:spPr>
              <a:xfrm>
                <a:off x="892560" y="6379267"/>
                <a:ext cx="11124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441">
            <p14:nvContentPartPr>
              <p14:cNvPr id="810" name="Freihand 809">
                <a:extLst>
                  <a:ext uri="{FF2B5EF4-FFF2-40B4-BE49-F238E27FC236}">
                    <a16:creationId xmlns:a16="http://schemas.microsoft.com/office/drawing/2014/main" id="{28DAADCA-3B3C-4722-945B-C4B2150B091C}"/>
                  </a:ext>
                </a:extLst>
              </p14:cNvPr>
              <p14:cNvContentPartPr/>
              <p14:nvPr/>
            </p14:nvContentPartPr>
            <p14:xfrm>
              <a:off x="960240" y="6490147"/>
              <a:ext cx="42840" cy="8280"/>
            </p14:xfrm>
          </p:contentPart>
        </mc:Choice>
        <mc:Fallback>
          <p:pic>
            <p:nvPicPr>
              <p:cNvPr id="810" name="Freihand 809">
                <a:extLst>
                  <a:ext uri="{FF2B5EF4-FFF2-40B4-BE49-F238E27FC236}">
                    <a16:creationId xmlns:a16="http://schemas.microsoft.com/office/drawing/2014/main" id="{28DAADCA-3B3C-4722-945B-C4B2150B091C}"/>
                  </a:ext>
                </a:extLst>
              </p:cNvPr>
              <p:cNvPicPr/>
              <p:nvPr/>
            </p:nvPicPr>
            <p:blipFill>
              <a:blip r:embed="rId1442"/>
              <a:stretch>
                <a:fillRect/>
              </a:stretch>
            </p:blipFill>
            <p:spPr>
              <a:xfrm>
                <a:off x="955920" y="6485827"/>
                <a:ext cx="5148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443">
            <p14:nvContentPartPr>
              <p14:cNvPr id="811" name="Freihand 810">
                <a:extLst>
                  <a:ext uri="{FF2B5EF4-FFF2-40B4-BE49-F238E27FC236}">
                    <a16:creationId xmlns:a16="http://schemas.microsoft.com/office/drawing/2014/main" id="{8E75EBA5-85D5-4E22-8492-F2E444257E20}"/>
                  </a:ext>
                </a:extLst>
              </p14:cNvPr>
              <p14:cNvContentPartPr/>
              <p14:nvPr/>
            </p14:nvContentPartPr>
            <p14:xfrm>
              <a:off x="1054200" y="6471427"/>
              <a:ext cx="193680" cy="24120"/>
            </p14:xfrm>
          </p:contentPart>
        </mc:Choice>
        <mc:Fallback>
          <p:pic>
            <p:nvPicPr>
              <p:cNvPr id="811" name="Freihand 810">
                <a:extLst>
                  <a:ext uri="{FF2B5EF4-FFF2-40B4-BE49-F238E27FC236}">
                    <a16:creationId xmlns:a16="http://schemas.microsoft.com/office/drawing/2014/main" id="{8E75EBA5-85D5-4E22-8492-F2E444257E20}"/>
                  </a:ext>
                </a:extLst>
              </p:cNvPr>
              <p:cNvPicPr/>
              <p:nvPr/>
            </p:nvPicPr>
            <p:blipFill>
              <a:blip r:embed="rId1444"/>
              <a:stretch>
                <a:fillRect/>
              </a:stretch>
            </p:blipFill>
            <p:spPr>
              <a:xfrm>
                <a:off x="1049880" y="6467107"/>
                <a:ext cx="20232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445">
            <p14:nvContentPartPr>
              <p14:cNvPr id="812" name="Freihand 811">
                <a:extLst>
                  <a:ext uri="{FF2B5EF4-FFF2-40B4-BE49-F238E27FC236}">
                    <a16:creationId xmlns:a16="http://schemas.microsoft.com/office/drawing/2014/main" id="{B25B62B3-6830-4B3F-AE09-D55C7D96E39F}"/>
                  </a:ext>
                </a:extLst>
              </p14:cNvPr>
              <p14:cNvContentPartPr/>
              <p14:nvPr/>
            </p14:nvContentPartPr>
            <p14:xfrm>
              <a:off x="1280640" y="6451627"/>
              <a:ext cx="115920" cy="38880"/>
            </p14:xfrm>
          </p:contentPart>
        </mc:Choice>
        <mc:Fallback>
          <p:pic>
            <p:nvPicPr>
              <p:cNvPr id="812" name="Freihand 811">
                <a:extLst>
                  <a:ext uri="{FF2B5EF4-FFF2-40B4-BE49-F238E27FC236}">
                    <a16:creationId xmlns:a16="http://schemas.microsoft.com/office/drawing/2014/main" id="{B25B62B3-6830-4B3F-AE09-D55C7D96E39F}"/>
                  </a:ext>
                </a:extLst>
              </p:cNvPr>
              <p:cNvPicPr/>
              <p:nvPr/>
            </p:nvPicPr>
            <p:blipFill>
              <a:blip r:embed="rId1446"/>
              <a:stretch>
                <a:fillRect/>
              </a:stretch>
            </p:blipFill>
            <p:spPr>
              <a:xfrm>
                <a:off x="1276320" y="6447307"/>
                <a:ext cx="12456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1447">
            <p14:nvContentPartPr>
              <p14:cNvPr id="813" name="Freihand 812">
                <a:extLst>
                  <a:ext uri="{FF2B5EF4-FFF2-40B4-BE49-F238E27FC236}">
                    <a16:creationId xmlns:a16="http://schemas.microsoft.com/office/drawing/2014/main" id="{5D356783-808B-4D97-A28D-7BFACC65264C}"/>
                  </a:ext>
                </a:extLst>
              </p14:cNvPr>
              <p14:cNvContentPartPr/>
              <p14:nvPr/>
            </p14:nvContentPartPr>
            <p14:xfrm>
              <a:off x="1471440" y="6449467"/>
              <a:ext cx="194400" cy="63720"/>
            </p14:xfrm>
          </p:contentPart>
        </mc:Choice>
        <mc:Fallback>
          <p:pic>
            <p:nvPicPr>
              <p:cNvPr id="813" name="Freihand 812">
                <a:extLst>
                  <a:ext uri="{FF2B5EF4-FFF2-40B4-BE49-F238E27FC236}">
                    <a16:creationId xmlns:a16="http://schemas.microsoft.com/office/drawing/2014/main" id="{5D356783-808B-4D97-A28D-7BFACC65264C}"/>
                  </a:ext>
                </a:extLst>
              </p:cNvPr>
              <p:cNvPicPr/>
              <p:nvPr/>
            </p:nvPicPr>
            <p:blipFill>
              <a:blip r:embed="rId1448"/>
              <a:stretch>
                <a:fillRect/>
              </a:stretch>
            </p:blipFill>
            <p:spPr>
              <a:xfrm>
                <a:off x="1467120" y="6445147"/>
                <a:ext cx="20304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1449">
            <p14:nvContentPartPr>
              <p14:cNvPr id="814" name="Freihand 813">
                <a:extLst>
                  <a:ext uri="{FF2B5EF4-FFF2-40B4-BE49-F238E27FC236}">
                    <a16:creationId xmlns:a16="http://schemas.microsoft.com/office/drawing/2014/main" id="{BD1D287F-A95B-4B03-8874-E32902D005AA}"/>
                  </a:ext>
                </a:extLst>
              </p14:cNvPr>
              <p14:cNvContentPartPr/>
              <p14:nvPr/>
            </p14:nvContentPartPr>
            <p14:xfrm>
              <a:off x="1692480" y="6439387"/>
              <a:ext cx="82440" cy="68760"/>
            </p14:xfrm>
          </p:contentPart>
        </mc:Choice>
        <mc:Fallback>
          <p:pic>
            <p:nvPicPr>
              <p:cNvPr id="814" name="Freihand 813">
                <a:extLst>
                  <a:ext uri="{FF2B5EF4-FFF2-40B4-BE49-F238E27FC236}">
                    <a16:creationId xmlns:a16="http://schemas.microsoft.com/office/drawing/2014/main" id="{BD1D287F-A95B-4B03-8874-E32902D005AA}"/>
                  </a:ext>
                </a:extLst>
              </p:cNvPr>
              <p:cNvPicPr/>
              <p:nvPr/>
            </p:nvPicPr>
            <p:blipFill>
              <a:blip r:embed="rId1450"/>
              <a:stretch>
                <a:fillRect/>
              </a:stretch>
            </p:blipFill>
            <p:spPr>
              <a:xfrm>
                <a:off x="1688160" y="6435067"/>
                <a:ext cx="9108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1451">
            <p14:nvContentPartPr>
              <p14:cNvPr id="815" name="Freihand 814">
                <a:extLst>
                  <a:ext uri="{FF2B5EF4-FFF2-40B4-BE49-F238E27FC236}">
                    <a16:creationId xmlns:a16="http://schemas.microsoft.com/office/drawing/2014/main" id="{6B79BE3A-4A08-4865-882D-21EB54FF32B5}"/>
                  </a:ext>
                </a:extLst>
              </p14:cNvPr>
              <p14:cNvContentPartPr/>
              <p14:nvPr/>
            </p14:nvContentPartPr>
            <p14:xfrm>
              <a:off x="1812720" y="6408067"/>
              <a:ext cx="267840" cy="163800"/>
            </p14:xfrm>
          </p:contentPart>
        </mc:Choice>
        <mc:Fallback>
          <p:pic>
            <p:nvPicPr>
              <p:cNvPr id="815" name="Freihand 814">
                <a:extLst>
                  <a:ext uri="{FF2B5EF4-FFF2-40B4-BE49-F238E27FC236}">
                    <a16:creationId xmlns:a16="http://schemas.microsoft.com/office/drawing/2014/main" id="{6B79BE3A-4A08-4865-882D-21EB54FF32B5}"/>
                  </a:ext>
                </a:extLst>
              </p:cNvPr>
              <p:cNvPicPr/>
              <p:nvPr/>
            </p:nvPicPr>
            <p:blipFill>
              <a:blip r:embed="rId1452"/>
              <a:stretch>
                <a:fillRect/>
              </a:stretch>
            </p:blipFill>
            <p:spPr>
              <a:xfrm>
                <a:off x="1808400" y="6403747"/>
                <a:ext cx="27648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1453">
            <p14:nvContentPartPr>
              <p14:cNvPr id="816" name="Freihand 815">
                <a:extLst>
                  <a:ext uri="{FF2B5EF4-FFF2-40B4-BE49-F238E27FC236}">
                    <a16:creationId xmlns:a16="http://schemas.microsoft.com/office/drawing/2014/main" id="{1D4E749F-5300-410F-B854-6F05D23D8530}"/>
                  </a:ext>
                </a:extLst>
              </p14:cNvPr>
              <p14:cNvContentPartPr/>
              <p14:nvPr/>
            </p14:nvContentPartPr>
            <p14:xfrm>
              <a:off x="2083080" y="6419947"/>
              <a:ext cx="104040" cy="55080"/>
            </p14:xfrm>
          </p:contentPart>
        </mc:Choice>
        <mc:Fallback>
          <p:pic>
            <p:nvPicPr>
              <p:cNvPr id="816" name="Freihand 815">
                <a:extLst>
                  <a:ext uri="{FF2B5EF4-FFF2-40B4-BE49-F238E27FC236}">
                    <a16:creationId xmlns:a16="http://schemas.microsoft.com/office/drawing/2014/main" id="{1D4E749F-5300-410F-B854-6F05D23D8530}"/>
                  </a:ext>
                </a:extLst>
              </p:cNvPr>
              <p:cNvPicPr/>
              <p:nvPr/>
            </p:nvPicPr>
            <p:blipFill>
              <a:blip r:embed="rId1454"/>
              <a:stretch>
                <a:fillRect/>
              </a:stretch>
            </p:blipFill>
            <p:spPr>
              <a:xfrm>
                <a:off x="2078760" y="6415627"/>
                <a:ext cx="112680" cy="63720"/>
              </a:xfrm>
              <a:prstGeom prst="rect">
                <a:avLst/>
              </a:prstGeom>
            </p:spPr>
          </p:pic>
        </mc:Fallback>
      </mc:AlternateContent>
      <mc:AlternateContent xmlns:mc="http://schemas.openxmlformats.org/markup-compatibility/2006">
        <mc:Choice xmlns:p14="http://schemas.microsoft.com/office/powerpoint/2010/main" Requires="p14">
          <p:contentPart p14:bwMode="auto" r:id="rId1455">
            <p14:nvContentPartPr>
              <p14:cNvPr id="817" name="Freihand 816">
                <a:extLst>
                  <a:ext uri="{FF2B5EF4-FFF2-40B4-BE49-F238E27FC236}">
                    <a16:creationId xmlns:a16="http://schemas.microsoft.com/office/drawing/2014/main" id="{B42078CF-750A-4673-8E66-BCAF68519358}"/>
                  </a:ext>
                </a:extLst>
              </p14:cNvPr>
              <p14:cNvContentPartPr/>
              <p14:nvPr/>
            </p14:nvContentPartPr>
            <p14:xfrm>
              <a:off x="2202600" y="6353347"/>
              <a:ext cx="120960" cy="114480"/>
            </p14:xfrm>
          </p:contentPart>
        </mc:Choice>
        <mc:Fallback>
          <p:pic>
            <p:nvPicPr>
              <p:cNvPr id="817" name="Freihand 816">
                <a:extLst>
                  <a:ext uri="{FF2B5EF4-FFF2-40B4-BE49-F238E27FC236}">
                    <a16:creationId xmlns:a16="http://schemas.microsoft.com/office/drawing/2014/main" id="{B42078CF-750A-4673-8E66-BCAF68519358}"/>
                  </a:ext>
                </a:extLst>
              </p:cNvPr>
              <p:cNvPicPr/>
              <p:nvPr/>
            </p:nvPicPr>
            <p:blipFill>
              <a:blip r:embed="rId1456"/>
              <a:stretch>
                <a:fillRect/>
              </a:stretch>
            </p:blipFill>
            <p:spPr>
              <a:xfrm>
                <a:off x="2198280" y="6349027"/>
                <a:ext cx="12960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457">
            <p14:nvContentPartPr>
              <p14:cNvPr id="818" name="Freihand 817">
                <a:extLst>
                  <a:ext uri="{FF2B5EF4-FFF2-40B4-BE49-F238E27FC236}">
                    <a16:creationId xmlns:a16="http://schemas.microsoft.com/office/drawing/2014/main" id="{1EDB4406-1E19-4209-8686-C5FB84FFC660}"/>
                  </a:ext>
                </a:extLst>
              </p14:cNvPr>
              <p14:cNvContentPartPr/>
              <p14:nvPr/>
            </p14:nvContentPartPr>
            <p14:xfrm>
              <a:off x="2344080" y="6391867"/>
              <a:ext cx="86760" cy="74160"/>
            </p14:xfrm>
          </p:contentPart>
        </mc:Choice>
        <mc:Fallback>
          <p:pic>
            <p:nvPicPr>
              <p:cNvPr id="818" name="Freihand 817">
                <a:extLst>
                  <a:ext uri="{FF2B5EF4-FFF2-40B4-BE49-F238E27FC236}">
                    <a16:creationId xmlns:a16="http://schemas.microsoft.com/office/drawing/2014/main" id="{1EDB4406-1E19-4209-8686-C5FB84FFC660}"/>
                  </a:ext>
                </a:extLst>
              </p:cNvPr>
              <p:cNvPicPr/>
              <p:nvPr/>
            </p:nvPicPr>
            <p:blipFill>
              <a:blip r:embed="rId1458"/>
              <a:stretch>
                <a:fillRect/>
              </a:stretch>
            </p:blipFill>
            <p:spPr>
              <a:xfrm>
                <a:off x="2339760" y="6387547"/>
                <a:ext cx="9540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1459">
            <p14:nvContentPartPr>
              <p14:cNvPr id="822" name="Freihand 821">
                <a:extLst>
                  <a:ext uri="{FF2B5EF4-FFF2-40B4-BE49-F238E27FC236}">
                    <a16:creationId xmlns:a16="http://schemas.microsoft.com/office/drawing/2014/main" id="{6F9BAEDE-3A7E-442F-A821-3CD25E968FAA}"/>
                  </a:ext>
                </a:extLst>
              </p14:cNvPr>
              <p14:cNvContentPartPr/>
              <p14:nvPr/>
            </p14:nvContentPartPr>
            <p14:xfrm>
              <a:off x="3103320" y="6409507"/>
              <a:ext cx="217440" cy="47520"/>
            </p14:xfrm>
          </p:contentPart>
        </mc:Choice>
        <mc:Fallback>
          <p:pic>
            <p:nvPicPr>
              <p:cNvPr id="822" name="Freihand 821">
                <a:extLst>
                  <a:ext uri="{FF2B5EF4-FFF2-40B4-BE49-F238E27FC236}">
                    <a16:creationId xmlns:a16="http://schemas.microsoft.com/office/drawing/2014/main" id="{6F9BAEDE-3A7E-442F-A821-3CD25E968FAA}"/>
                  </a:ext>
                </a:extLst>
              </p:cNvPr>
              <p:cNvPicPr/>
              <p:nvPr/>
            </p:nvPicPr>
            <p:blipFill>
              <a:blip r:embed="rId1460"/>
              <a:stretch>
                <a:fillRect/>
              </a:stretch>
            </p:blipFill>
            <p:spPr>
              <a:xfrm>
                <a:off x="3099000" y="6405187"/>
                <a:ext cx="22608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1461">
            <p14:nvContentPartPr>
              <p14:cNvPr id="760" name="Freihand 759">
                <a:extLst>
                  <a:ext uri="{FF2B5EF4-FFF2-40B4-BE49-F238E27FC236}">
                    <a16:creationId xmlns:a16="http://schemas.microsoft.com/office/drawing/2014/main" id="{0BC95C1B-FBFB-43E2-85E7-70F1B2C8A1C1}"/>
                  </a:ext>
                </a:extLst>
              </p14:cNvPr>
              <p14:cNvContentPartPr/>
              <p14:nvPr/>
            </p14:nvContentPartPr>
            <p14:xfrm>
              <a:off x="3674640" y="6108187"/>
              <a:ext cx="6840" cy="122400"/>
            </p14:xfrm>
          </p:contentPart>
        </mc:Choice>
        <mc:Fallback>
          <p:pic>
            <p:nvPicPr>
              <p:cNvPr id="760" name="Freihand 759">
                <a:extLst>
                  <a:ext uri="{FF2B5EF4-FFF2-40B4-BE49-F238E27FC236}">
                    <a16:creationId xmlns:a16="http://schemas.microsoft.com/office/drawing/2014/main" id="{0BC95C1B-FBFB-43E2-85E7-70F1B2C8A1C1}"/>
                  </a:ext>
                </a:extLst>
              </p:cNvPr>
              <p:cNvPicPr/>
              <p:nvPr/>
            </p:nvPicPr>
            <p:blipFill>
              <a:blip r:embed="rId1462"/>
              <a:stretch>
                <a:fillRect/>
              </a:stretch>
            </p:blipFill>
            <p:spPr>
              <a:xfrm>
                <a:off x="3670320" y="6103867"/>
                <a:ext cx="1548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463">
            <p14:nvContentPartPr>
              <p14:cNvPr id="761" name="Freihand 760">
                <a:extLst>
                  <a:ext uri="{FF2B5EF4-FFF2-40B4-BE49-F238E27FC236}">
                    <a16:creationId xmlns:a16="http://schemas.microsoft.com/office/drawing/2014/main" id="{C6488287-98C3-40C9-AAE6-A7A90B41923C}"/>
                  </a:ext>
                </a:extLst>
              </p14:cNvPr>
              <p14:cNvContentPartPr/>
              <p14:nvPr/>
            </p14:nvContentPartPr>
            <p14:xfrm>
              <a:off x="3674280" y="6094147"/>
              <a:ext cx="134280" cy="3960"/>
            </p14:xfrm>
          </p:contentPart>
        </mc:Choice>
        <mc:Fallback>
          <p:pic>
            <p:nvPicPr>
              <p:cNvPr id="761" name="Freihand 760">
                <a:extLst>
                  <a:ext uri="{FF2B5EF4-FFF2-40B4-BE49-F238E27FC236}">
                    <a16:creationId xmlns:a16="http://schemas.microsoft.com/office/drawing/2014/main" id="{C6488287-98C3-40C9-AAE6-A7A90B41923C}"/>
                  </a:ext>
                </a:extLst>
              </p:cNvPr>
              <p:cNvPicPr/>
              <p:nvPr/>
            </p:nvPicPr>
            <p:blipFill>
              <a:blip r:embed="rId1464"/>
              <a:stretch>
                <a:fillRect/>
              </a:stretch>
            </p:blipFill>
            <p:spPr>
              <a:xfrm>
                <a:off x="3669960" y="6089827"/>
                <a:ext cx="14292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1465">
            <p14:nvContentPartPr>
              <p14:cNvPr id="762" name="Freihand 761">
                <a:extLst>
                  <a:ext uri="{FF2B5EF4-FFF2-40B4-BE49-F238E27FC236}">
                    <a16:creationId xmlns:a16="http://schemas.microsoft.com/office/drawing/2014/main" id="{1EA0D3A4-AA83-4D5C-B691-FA3801B9B2E6}"/>
                  </a:ext>
                </a:extLst>
              </p14:cNvPr>
              <p14:cNvContentPartPr/>
              <p14:nvPr/>
            </p14:nvContentPartPr>
            <p14:xfrm>
              <a:off x="3658800" y="6141667"/>
              <a:ext cx="168840" cy="121320"/>
            </p14:xfrm>
          </p:contentPart>
        </mc:Choice>
        <mc:Fallback>
          <p:pic>
            <p:nvPicPr>
              <p:cNvPr id="762" name="Freihand 761">
                <a:extLst>
                  <a:ext uri="{FF2B5EF4-FFF2-40B4-BE49-F238E27FC236}">
                    <a16:creationId xmlns:a16="http://schemas.microsoft.com/office/drawing/2014/main" id="{1EA0D3A4-AA83-4D5C-B691-FA3801B9B2E6}"/>
                  </a:ext>
                </a:extLst>
              </p:cNvPr>
              <p:cNvPicPr/>
              <p:nvPr/>
            </p:nvPicPr>
            <p:blipFill>
              <a:blip r:embed="rId1466"/>
              <a:stretch>
                <a:fillRect/>
              </a:stretch>
            </p:blipFill>
            <p:spPr>
              <a:xfrm>
                <a:off x="3654480" y="6137347"/>
                <a:ext cx="17748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1467">
            <p14:nvContentPartPr>
              <p14:cNvPr id="763" name="Freihand 762">
                <a:extLst>
                  <a:ext uri="{FF2B5EF4-FFF2-40B4-BE49-F238E27FC236}">
                    <a16:creationId xmlns:a16="http://schemas.microsoft.com/office/drawing/2014/main" id="{8078DD54-8850-4D8E-84D6-491CD5AD7704}"/>
                  </a:ext>
                </a:extLst>
              </p14:cNvPr>
              <p14:cNvContentPartPr/>
              <p14:nvPr/>
            </p14:nvContentPartPr>
            <p14:xfrm>
              <a:off x="3938520" y="6142027"/>
              <a:ext cx="164880" cy="8280"/>
            </p14:xfrm>
          </p:contentPart>
        </mc:Choice>
        <mc:Fallback>
          <p:pic>
            <p:nvPicPr>
              <p:cNvPr id="763" name="Freihand 762">
                <a:extLst>
                  <a:ext uri="{FF2B5EF4-FFF2-40B4-BE49-F238E27FC236}">
                    <a16:creationId xmlns:a16="http://schemas.microsoft.com/office/drawing/2014/main" id="{8078DD54-8850-4D8E-84D6-491CD5AD7704}"/>
                  </a:ext>
                </a:extLst>
              </p:cNvPr>
              <p:cNvPicPr/>
              <p:nvPr/>
            </p:nvPicPr>
            <p:blipFill>
              <a:blip r:embed="rId1468"/>
              <a:stretch>
                <a:fillRect/>
              </a:stretch>
            </p:blipFill>
            <p:spPr>
              <a:xfrm>
                <a:off x="3934200" y="6137707"/>
                <a:ext cx="17352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469">
            <p14:nvContentPartPr>
              <p14:cNvPr id="764" name="Freihand 763">
                <a:extLst>
                  <a:ext uri="{FF2B5EF4-FFF2-40B4-BE49-F238E27FC236}">
                    <a16:creationId xmlns:a16="http://schemas.microsoft.com/office/drawing/2014/main" id="{D99814ED-BFF4-4930-B75A-3641CE813CA4}"/>
                  </a:ext>
                </a:extLst>
              </p14:cNvPr>
              <p14:cNvContentPartPr/>
              <p14:nvPr/>
            </p14:nvContentPartPr>
            <p14:xfrm>
              <a:off x="3952200" y="6185947"/>
              <a:ext cx="173880" cy="30600"/>
            </p14:xfrm>
          </p:contentPart>
        </mc:Choice>
        <mc:Fallback>
          <p:pic>
            <p:nvPicPr>
              <p:cNvPr id="764" name="Freihand 763">
                <a:extLst>
                  <a:ext uri="{FF2B5EF4-FFF2-40B4-BE49-F238E27FC236}">
                    <a16:creationId xmlns:a16="http://schemas.microsoft.com/office/drawing/2014/main" id="{D99814ED-BFF4-4930-B75A-3641CE813CA4}"/>
                  </a:ext>
                </a:extLst>
              </p:cNvPr>
              <p:cNvPicPr/>
              <p:nvPr/>
            </p:nvPicPr>
            <p:blipFill>
              <a:blip r:embed="rId1470"/>
              <a:stretch>
                <a:fillRect/>
              </a:stretch>
            </p:blipFill>
            <p:spPr>
              <a:xfrm>
                <a:off x="3947880" y="6181627"/>
                <a:ext cx="182520" cy="39240"/>
              </a:xfrm>
              <a:prstGeom prst="rect">
                <a:avLst/>
              </a:prstGeom>
            </p:spPr>
          </p:pic>
        </mc:Fallback>
      </mc:AlternateContent>
      <mc:AlternateContent xmlns:mc="http://schemas.openxmlformats.org/markup-compatibility/2006">
        <mc:Choice xmlns:p14="http://schemas.microsoft.com/office/powerpoint/2010/main" Requires="p14">
          <p:contentPart p14:bwMode="auto" r:id="rId1471">
            <p14:nvContentPartPr>
              <p14:cNvPr id="766" name="Freihand 765">
                <a:extLst>
                  <a:ext uri="{FF2B5EF4-FFF2-40B4-BE49-F238E27FC236}">
                    <a16:creationId xmlns:a16="http://schemas.microsoft.com/office/drawing/2014/main" id="{87F8069E-1496-417F-84BE-3939342ACBC9}"/>
                  </a:ext>
                </a:extLst>
              </p14:cNvPr>
              <p14:cNvContentPartPr/>
              <p14:nvPr/>
            </p14:nvContentPartPr>
            <p14:xfrm>
              <a:off x="4251720" y="6090907"/>
              <a:ext cx="117360" cy="195480"/>
            </p14:xfrm>
          </p:contentPart>
        </mc:Choice>
        <mc:Fallback>
          <p:pic>
            <p:nvPicPr>
              <p:cNvPr id="766" name="Freihand 765">
                <a:extLst>
                  <a:ext uri="{FF2B5EF4-FFF2-40B4-BE49-F238E27FC236}">
                    <a16:creationId xmlns:a16="http://schemas.microsoft.com/office/drawing/2014/main" id="{87F8069E-1496-417F-84BE-3939342ACBC9}"/>
                  </a:ext>
                </a:extLst>
              </p:cNvPr>
              <p:cNvPicPr/>
              <p:nvPr/>
            </p:nvPicPr>
            <p:blipFill>
              <a:blip r:embed="rId1472"/>
              <a:stretch>
                <a:fillRect/>
              </a:stretch>
            </p:blipFill>
            <p:spPr>
              <a:xfrm>
                <a:off x="4247400" y="6086587"/>
                <a:ext cx="12600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1473">
            <p14:nvContentPartPr>
              <p14:cNvPr id="767" name="Freihand 766">
                <a:extLst>
                  <a:ext uri="{FF2B5EF4-FFF2-40B4-BE49-F238E27FC236}">
                    <a16:creationId xmlns:a16="http://schemas.microsoft.com/office/drawing/2014/main" id="{09C300C3-8698-429C-9A20-191CCCE4A23D}"/>
                  </a:ext>
                </a:extLst>
              </p14:cNvPr>
              <p14:cNvContentPartPr/>
              <p14:nvPr/>
            </p14:nvContentPartPr>
            <p14:xfrm>
              <a:off x="4399320" y="6151747"/>
              <a:ext cx="81720" cy="75960"/>
            </p14:xfrm>
          </p:contentPart>
        </mc:Choice>
        <mc:Fallback>
          <p:pic>
            <p:nvPicPr>
              <p:cNvPr id="767" name="Freihand 766">
                <a:extLst>
                  <a:ext uri="{FF2B5EF4-FFF2-40B4-BE49-F238E27FC236}">
                    <a16:creationId xmlns:a16="http://schemas.microsoft.com/office/drawing/2014/main" id="{09C300C3-8698-429C-9A20-191CCCE4A23D}"/>
                  </a:ext>
                </a:extLst>
              </p:cNvPr>
              <p:cNvPicPr/>
              <p:nvPr/>
            </p:nvPicPr>
            <p:blipFill>
              <a:blip r:embed="rId1474"/>
              <a:stretch>
                <a:fillRect/>
              </a:stretch>
            </p:blipFill>
            <p:spPr>
              <a:xfrm>
                <a:off x="4395000" y="6147427"/>
                <a:ext cx="903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475">
            <p14:nvContentPartPr>
              <p14:cNvPr id="768" name="Freihand 767">
                <a:extLst>
                  <a:ext uri="{FF2B5EF4-FFF2-40B4-BE49-F238E27FC236}">
                    <a16:creationId xmlns:a16="http://schemas.microsoft.com/office/drawing/2014/main" id="{63A2535A-6074-4061-AA00-E545B71FAE0D}"/>
                  </a:ext>
                </a:extLst>
              </p14:cNvPr>
              <p14:cNvContentPartPr/>
              <p14:nvPr/>
            </p14:nvContentPartPr>
            <p14:xfrm>
              <a:off x="4454040" y="6166147"/>
              <a:ext cx="133200" cy="84600"/>
            </p14:xfrm>
          </p:contentPart>
        </mc:Choice>
        <mc:Fallback>
          <p:pic>
            <p:nvPicPr>
              <p:cNvPr id="768" name="Freihand 767">
                <a:extLst>
                  <a:ext uri="{FF2B5EF4-FFF2-40B4-BE49-F238E27FC236}">
                    <a16:creationId xmlns:a16="http://schemas.microsoft.com/office/drawing/2014/main" id="{63A2535A-6074-4061-AA00-E545B71FAE0D}"/>
                  </a:ext>
                </a:extLst>
              </p:cNvPr>
              <p:cNvPicPr/>
              <p:nvPr/>
            </p:nvPicPr>
            <p:blipFill>
              <a:blip r:embed="rId1476"/>
              <a:stretch>
                <a:fillRect/>
              </a:stretch>
            </p:blipFill>
            <p:spPr>
              <a:xfrm>
                <a:off x="4449720" y="6161827"/>
                <a:ext cx="14184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477">
            <p14:nvContentPartPr>
              <p14:cNvPr id="769" name="Freihand 768">
                <a:extLst>
                  <a:ext uri="{FF2B5EF4-FFF2-40B4-BE49-F238E27FC236}">
                    <a16:creationId xmlns:a16="http://schemas.microsoft.com/office/drawing/2014/main" id="{87378430-40F2-46B1-B5EA-659171A6E9BB}"/>
                  </a:ext>
                </a:extLst>
              </p14:cNvPr>
              <p14:cNvContentPartPr/>
              <p14:nvPr/>
            </p14:nvContentPartPr>
            <p14:xfrm>
              <a:off x="4688760" y="6064987"/>
              <a:ext cx="114120" cy="129600"/>
            </p14:xfrm>
          </p:contentPart>
        </mc:Choice>
        <mc:Fallback>
          <p:pic>
            <p:nvPicPr>
              <p:cNvPr id="769" name="Freihand 768">
                <a:extLst>
                  <a:ext uri="{FF2B5EF4-FFF2-40B4-BE49-F238E27FC236}">
                    <a16:creationId xmlns:a16="http://schemas.microsoft.com/office/drawing/2014/main" id="{87378430-40F2-46B1-B5EA-659171A6E9BB}"/>
                  </a:ext>
                </a:extLst>
              </p:cNvPr>
              <p:cNvPicPr/>
              <p:nvPr/>
            </p:nvPicPr>
            <p:blipFill>
              <a:blip r:embed="rId1478"/>
              <a:stretch>
                <a:fillRect/>
              </a:stretch>
            </p:blipFill>
            <p:spPr>
              <a:xfrm>
                <a:off x="4684440" y="6060667"/>
                <a:ext cx="1227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479">
            <p14:nvContentPartPr>
              <p14:cNvPr id="770" name="Freihand 769">
                <a:extLst>
                  <a:ext uri="{FF2B5EF4-FFF2-40B4-BE49-F238E27FC236}">
                    <a16:creationId xmlns:a16="http://schemas.microsoft.com/office/drawing/2014/main" id="{9BE498E1-AFEF-42D3-A52B-EBA53AD00CF5}"/>
                  </a:ext>
                </a:extLst>
              </p14:cNvPr>
              <p14:cNvContentPartPr/>
              <p14:nvPr/>
            </p14:nvContentPartPr>
            <p14:xfrm>
              <a:off x="4756440" y="6123667"/>
              <a:ext cx="63000" cy="90000"/>
            </p14:xfrm>
          </p:contentPart>
        </mc:Choice>
        <mc:Fallback>
          <p:pic>
            <p:nvPicPr>
              <p:cNvPr id="770" name="Freihand 769">
                <a:extLst>
                  <a:ext uri="{FF2B5EF4-FFF2-40B4-BE49-F238E27FC236}">
                    <a16:creationId xmlns:a16="http://schemas.microsoft.com/office/drawing/2014/main" id="{9BE498E1-AFEF-42D3-A52B-EBA53AD00CF5}"/>
                  </a:ext>
                </a:extLst>
              </p:cNvPr>
              <p:cNvPicPr/>
              <p:nvPr/>
            </p:nvPicPr>
            <p:blipFill>
              <a:blip r:embed="rId1480"/>
              <a:stretch>
                <a:fillRect/>
              </a:stretch>
            </p:blipFill>
            <p:spPr>
              <a:xfrm>
                <a:off x="4752120" y="6119347"/>
                <a:ext cx="7164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481">
            <p14:nvContentPartPr>
              <p14:cNvPr id="829" name="Freihand 828">
                <a:extLst>
                  <a:ext uri="{FF2B5EF4-FFF2-40B4-BE49-F238E27FC236}">
                    <a16:creationId xmlns:a16="http://schemas.microsoft.com/office/drawing/2014/main" id="{70765A3A-EA6E-4F71-850B-9315F9244B6D}"/>
                  </a:ext>
                </a:extLst>
              </p14:cNvPr>
              <p14:cNvContentPartPr/>
              <p14:nvPr/>
            </p14:nvContentPartPr>
            <p14:xfrm>
              <a:off x="4325160" y="6252187"/>
              <a:ext cx="156960" cy="32040"/>
            </p14:xfrm>
          </p:contentPart>
        </mc:Choice>
        <mc:Fallback>
          <p:pic>
            <p:nvPicPr>
              <p:cNvPr id="829" name="Freihand 828">
                <a:extLst>
                  <a:ext uri="{FF2B5EF4-FFF2-40B4-BE49-F238E27FC236}">
                    <a16:creationId xmlns:a16="http://schemas.microsoft.com/office/drawing/2014/main" id="{70765A3A-EA6E-4F71-850B-9315F9244B6D}"/>
                  </a:ext>
                </a:extLst>
              </p:cNvPr>
              <p:cNvPicPr/>
              <p:nvPr/>
            </p:nvPicPr>
            <p:blipFill>
              <a:blip r:embed="rId1482"/>
              <a:stretch>
                <a:fillRect/>
              </a:stretch>
            </p:blipFill>
            <p:spPr>
              <a:xfrm>
                <a:off x="4320840" y="6247867"/>
                <a:ext cx="16560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1483">
            <p14:nvContentPartPr>
              <p14:cNvPr id="830" name="Freihand 829">
                <a:extLst>
                  <a:ext uri="{FF2B5EF4-FFF2-40B4-BE49-F238E27FC236}">
                    <a16:creationId xmlns:a16="http://schemas.microsoft.com/office/drawing/2014/main" id="{5F44C299-D522-44F5-A820-90F5FBCD5EB8}"/>
                  </a:ext>
                </a:extLst>
              </p14:cNvPr>
              <p14:cNvContentPartPr/>
              <p14:nvPr/>
            </p14:nvContentPartPr>
            <p14:xfrm>
              <a:off x="4620720" y="6211867"/>
              <a:ext cx="260280" cy="33840"/>
            </p14:xfrm>
          </p:contentPart>
        </mc:Choice>
        <mc:Fallback>
          <p:pic>
            <p:nvPicPr>
              <p:cNvPr id="830" name="Freihand 829">
                <a:extLst>
                  <a:ext uri="{FF2B5EF4-FFF2-40B4-BE49-F238E27FC236}">
                    <a16:creationId xmlns:a16="http://schemas.microsoft.com/office/drawing/2014/main" id="{5F44C299-D522-44F5-A820-90F5FBCD5EB8}"/>
                  </a:ext>
                </a:extLst>
              </p:cNvPr>
              <p:cNvPicPr/>
              <p:nvPr/>
            </p:nvPicPr>
            <p:blipFill>
              <a:blip r:embed="rId1484"/>
              <a:stretch>
                <a:fillRect/>
              </a:stretch>
            </p:blipFill>
            <p:spPr>
              <a:xfrm>
                <a:off x="4616400" y="6207547"/>
                <a:ext cx="26892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1485">
            <p14:nvContentPartPr>
              <p14:cNvPr id="825" name="Freihand 824">
                <a:extLst>
                  <a:ext uri="{FF2B5EF4-FFF2-40B4-BE49-F238E27FC236}">
                    <a16:creationId xmlns:a16="http://schemas.microsoft.com/office/drawing/2014/main" id="{E3F5148C-3A4C-40C6-AEA0-A430D5F420E9}"/>
                  </a:ext>
                </a:extLst>
              </p14:cNvPr>
              <p14:cNvContentPartPr/>
              <p14:nvPr/>
            </p14:nvContentPartPr>
            <p14:xfrm>
              <a:off x="2876160" y="6371707"/>
              <a:ext cx="14400" cy="193320"/>
            </p14:xfrm>
          </p:contentPart>
        </mc:Choice>
        <mc:Fallback>
          <p:pic>
            <p:nvPicPr>
              <p:cNvPr id="825" name="Freihand 824">
                <a:extLst>
                  <a:ext uri="{FF2B5EF4-FFF2-40B4-BE49-F238E27FC236}">
                    <a16:creationId xmlns:a16="http://schemas.microsoft.com/office/drawing/2014/main" id="{E3F5148C-3A4C-40C6-AEA0-A430D5F420E9}"/>
                  </a:ext>
                </a:extLst>
              </p:cNvPr>
              <p:cNvPicPr/>
              <p:nvPr/>
            </p:nvPicPr>
            <p:blipFill>
              <a:blip r:embed="rId1486"/>
              <a:stretch>
                <a:fillRect/>
              </a:stretch>
            </p:blipFill>
            <p:spPr>
              <a:xfrm>
                <a:off x="2871840" y="6367387"/>
                <a:ext cx="23040" cy="201960"/>
              </a:xfrm>
              <a:prstGeom prst="rect">
                <a:avLst/>
              </a:prstGeom>
            </p:spPr>
          </p:pic>
        </mc:Fallback>
      </mc:AlternateContent>
      <mc:AlternateContent xmlns:mc="http://schemas.openxmlformats.org/markup-compatibility/2006">
        <mc:Choice xmlns:p14="http://schemas.microsoft.com/office/powerpoint/2010/main" Requires="p14">
          <p:contentPart p14:bwMode="auto" r:id="rId1487">
            <p14:nvContentPartPr>
              <p14:cNvPr id="826" name="Freihand 825">
                <a:extLst>
                  <a:ext uri="{FF2B5EF4-FFF2-40B4-BE49-F238E27FC236}">
                    <a16:creationId xmlns:a16="http://schemas.microsoft.com/office/drawing/2014/main" id="{08ADC74C-43DB-4E70-BDBC-E75F3E08A540}"/>
                  </a:ext>
                </a:extLst>
              </p14:cNvPr>
              <p14:cNvContentPartPr/>
              <p14:nvPr/>
            </p14:nvContentPartPr>
            <p14:xfrm>
              <a:off x="2775720" y="6339667"/>
              <a:ext cx="166320" cy="21240"/>
            </p14:xfrm>
          </p:contentPart>
        </mc:Choice>
        <mc:Fallback>
          <p:pic>
            <p:nvPicPr>
              <p:cNvPr id="826" name="Freihand 825">
                <a:extLst>
                  <a:ext uri="{FF2B5EF4-FFF2-40B4-BE49-F238E27FC236}">
                    <a16:creationId xmlns:a16="http://schemas.microsoft.com/office/drawing/2014/main" id="{08ADC74C-43DB-4E70-BDBC-E75F3E08A540}"/>
                  </a:ext>
                </a:extLst>
              </p:cNvPr>
              <p:cNvPicPr/>
              <p:nvPr/>
            </p:nvPicPr>
            <p:blipFill>
              <a:blip r:embed="rId1488"/>
              <a:stretch>
                <a:fillRect/>
              </a:stretch>
            </p:blipFill>
            <p:spPr>
              <a:xfrm>
                <a:off x="2771400" y="6335347"/>
                <a:ext cx="17496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489">
            <p14:nvContentPartPr>
              <p14:cNvPr id="827" name="Freihand 826">
                <a:extLst>
                  <a:ext uri="{FF2B5EF4-FFF2-40B4-BE49-F238E27FC236}">
                    <a16:creationId xmlns:a16="http://schemas.microsoft.com/office/drawing/2014/main" id="{E13EEF6D-FF4C-4560-B8F2-572FE17DCB05}"/>
                  </a:ext>
                </a:extLst>
              </p14:cNvPr>
              <p14:cNvContentPartPr/>
              <p14:nvPr/>
            </p14:nvContentPartPr>
            <p14:xfrm>
              <a:off x="2780400" y="6429667"/>
              <a:ext cx="189720" cy="6120"/>
            </p14:xfrm>
          </p:contentPart>
        </mc:Choice>
        <mc:Fallback>
          <p:pic>
            <p:nvPicPr>
              <p:cNvPr id="827" name="Freihand 826">
                <a:extLst>
                  <a:ext uri="{FF2B5EF4-FFF2-40B4-BE49-F238E27FC236}">
                    <a16:creationId xmlns:a16="http://schemas.microsoft.com/office/drawing/2014/main" id="{E13EEF6D-FF4C-4560-B8F2-572FE17DCB05}"/>
                  </a:ext>
                </a:extLst>
              </p:cNvPr>
              <p:cNvPicPr/>
              <p:nvPr/>
            </p:nvPicPr>
            <p:blipFill>
              <a:blip r:embed="rId1490"/>
              <a:stretch>
                <a:fillRect/>
              </a:stretch>
            </p:blipFill>
            <p:spPr>
              <a:xfrm>
                <a:off x="2776080" y="6425347"/>
                <a:ext cx="19836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1491">
            <p14:nvContentPartPr>
              <p14:cNvPr id="832" name="Freihand 831">
                <a:extLst>
                  <a:ext uri="{FF2B5EF4-FFF2-40B4-BE49-F238E27FC236}">
                    <a16:creationId xmlns:a16="http://schemas.microsoft.com/office/drawing/2014/main" id="{E21D44EE-5562-4DE8-BD31-7667A6149560}"/>
                  </a:ext>
                </a:extLst>
              </p14:cNvPr>
              <p14:cNvContentPartPr/>
              <p14:nvPr/>
            </p14:nvContentPartPr>
            <p14:xfrm>
              <a:off x="3448560" y="6337867"/>
              <a:ext cx="7920" cy="87120"/>
            </p14:xfrm>
          </p:contentPart>
        </mc:Choice>
        <mc:Fallback>
          <p:pic>
            <p:nvPicPr>
              <p:cNvPr id="832" name="Freihand 831">
                <a:extLst>
                  <a:ext uri="{FF2B5EF4-FFF2-40B4-BE49-F238E27FC236}">
                    <a16:creationId xmlns:a16="http://schemas.microsoft.com/office/drawing/2014/main" id="{E21D44EE-5562-4DE8-BD31-7667A6149560}"/>
                  </a:ext>
                </a:extLst>
              </p:cNvPr>
              <p:cNvPicPr/>
              <p:nvPr/>
            </p:nvPicPr>
            <p:blipFill>
              <a:blip r:embed="rId1492"/>
              <a:stretch>
                <a:fillRect/>
              </a:stretch>
            </p:blipFill>
            <p:spPr>
              <a:xfrm>
                <a:off x="3444240" y="6333547"/>
                <a:ext cx="165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1493">
            <p14:nvContentPartPr>
              <p14:cNvPr id="833" name="Freihand 832">
                <a:extLst>
                  <a:ext uri="{FF2B5EF4-FFF2-40B4-BE49-F238E27FC236}">
                    <a16:creationId xmlns:a16="http://schemas.microsoft.com/office/drawing/2014/main" id="{0B88FA49-F95D-4468-9F78-119A043E78E5}"/>
                  </a:ext>
                </a:extLst>
              </p14:cNvPr>
              <p14:cNvContentPartPr/>
              <p14:nvPr/>
            </p14:nvContentPartPr>
            <p14:xfrm>
              <a:off x="3442800" y="6311587"/>
              <a:ext cx="99720" cy="40680"/>
            </p14:xfrm>
          </p:contentPart>
        </mc:Choice>
        <mc:Fallback>
          <p:pic>
            <p:nvPicPr>
              <p:cNvPr id="833" name="Freihand 832">
                <a:extLst>
                  <a:ext uri="{FF2B5EF4-FFF2-40B4-BE49-F238E27FC236}">
                    <a16:creationId xmlns:a16="http://schemas.microsoft.com/office/drawing/2014/main" id="{0B88FA49-F95D-4468-9F78-119A043E78E5}"/>
                  </a:ext>
                </a:extLst>
              </p:cNvPr>
              <p:cNvPicPr/>
              <p:nvPr/>
            </p:nvPicPr>
            <p:blipFill>
              <a:blip r:embed="rId1494"/>
              <a:stretch>
                <a:fillRect/>
              </a:stretch>
            </p:blipFill>
            <p:spPr>
              <a:xfrm>
                <a:off x="3438480" y="6307267"/>
                <a:ext cx="10836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1495">
            <p14:nvContentPartPr>
              <p14:cNvPr id="834" name="Freihand 833">
                <a:extLst>
                  <a:ext uri="{FF2B5EF4-FFF2-40B4-BE49-F238E27FC236}">
                    <a16:creationId xmlns:a16="http://schemas.microsoft.com/office/drawing/2014/main" id="{D8D35D47-1541-4B52-9584-8646DE6EBFC2}"/>
                  </a:ext>
                </a:extLst>
              </p14:cNvPr>
              <p14:cNvContentPartPr/>
              <p14:nvPr/>
            </p14:nvContentPartPr>
            <p14:xfrm>
              <a:off x="3411480" y="6412027"/>
              <a:ext cx="136440" cy="19080"/>
            </p14:xfrm>
          </p:contentPart>
        </mc:Choice>
        <mc:Fallback>
          <p:pic>
            <p:nvPicPr>
              <p:cNvPr id="834" name="Freihand 833">
                <a:extLst>
                  <a:ext uri="{FF2B5EF4-FFF2-40B4-BE49-F238E27FC236}">
                    <a16:creationId xmlns:a16="http://schemas.microsoft.com/office/drawing/2014/main" id="{D8D35D47-1541-4B52-9584-8646DE6EBFC2}"/>
                  </a:ext>
                </a:extLst>
              </p:cNvPr>
              <p:cNvPicPr/>
              <p:nvPr/>
            </p:nvPicPr>
            <p:blipFill>
              <a:blip r:embed="rId1496"/>
              <a:stretch>
                <a:fillRect/>
              </a:stretch>
            </p:blipFill>
            <p:spPr>
              <a:xfrm>
                <a:off x="3407160" y="6407707"/>
                <a:ext cx="14508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497">
            <p14:nvContentPartPr>
              <p14:cNvPr id="835" name="Freihand 834">
                <a:extLst>
                  <a:ext uri="{FF2B5EF4-FFF2-40B4-BE49-F238E27FC236}">
                    <a16:creationId xmlns:a16="http://schemas.microsoft.com/office/drawing/2014/main" id="{4EEF736B-E923-481B-9EE3-D5CCD82F2534}"/>
                  </a:ext>
                </a:extLst>
              </p14:cNvPr>
              <p14:cNvContentPartPr/>
              <p14:nvPr/>
            </p14:nvContentPartPr>
            <p14:xfrm>
              <a:off x="3347760" y="6444427"/>
              <a:ext cx="265680" cy="19080"/>
            </p14:xfrm>
          </p:contentPart>
        </mc:Choice>
        <mc:Fallback>
          <p:pic>
            <p:nvPicPr>
              <p:cNvPr id="835" name="Freihand 834">
                <a:extLst>
                  <a:ext uri="{FF2B5EF4-FFF2-40B4-BE49-F238E27FC236}">
                    <a16:creationId xmlns:a16="http://schemas.microsoft.com/office/drawing/2014/main" id="{4EEF736B-E923-481B-9EE3-D5CCD82F2534}"/>
                  </a:ext>
                </a:extLst>
              </p:cNvPr>
              <p:cNvPicPr/>
              <p:nvPr/>
            </p:nvPicPr>
            <p:blipFill>
              <a:blip r:embed="rId1498"/>
              <a:stretch>
                <a:fillRect/>
              </a:stretch>
            </p:blipFill>
            <p:spPr>
              <a:xfrm>
                <a:off x="3343440" y="6440107"/>
                <a:ext cx="27432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499">
            <p14:nvContentPartPr>
              <p14:cNvPr id="837" name="Freihand 836">
                <a:extLst>
                  <a:ext uri="{FF2B5EF4-FFF2-40B4-BE49-F238E27FC236}">
                    <a16:creationId xmlns:a16="http://schemas.microsoft.com/office/drawing/2014/main" id="{03FAE7B9-9F01-4868-95DC-887F8D5169A8}"/>
                  </a:ext>
                </a:extLst>
              </p14:cNvPr>
              <p14:cNvContentPartPr/>
              <p14:nvPr/>
            </p14:nvContentPartPr>
            <p14:xfrm>
              <a:off x="3349920" y="6559987"/>
              <a:ext cx="15480" cy="3960"/>
            </p14:xfrm>
          </p:contentPart>
        </mc:Choice>
        <mc:Fallback>
          <p:pic>
            <p:nvPicPr>
              <p:cNvPr id="837" name="Freihand 836">
                <a:extLst>
                  <a:ext uri="{FF2B5EF4-FFF2-40B4-BE49-F238E27FC236}">
                    <a16:creationId xmlns:a16="http://schemas.microsoft.com/office/drawing/2014/main" id="{03FAE7B9-9F01-4868-95DC-887F8D5169A8}"/>
                  </a:ext>
                </a:extLst>
              </p:cNvPr>
              <p:cNvPicPr/>
              <p:nvPr/>
            </p:nvPicPr>
            <p:blipFill>
              <a:blip r:embed="rId1500"/>
              <a:stretch>
                <a:fillRect/>
              </a:stretch>
            </p:blipFill>
            <p:spPr>
              <a:xfrm>
                <a:off x="3345600" y="6555667"/>
                <a:ext cx="2412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1501">
            <p14:nvContentPartPr>
              <p14:cNvPr id="838" name="Freihand 837">
                <a:extLst>
                  <a:ext uri="{FF2B5EF4-FFF2-40B4-BE49-F238E27FC236}">
                    <a16:creationId xmlns:a16="http://schemas.microsoft.com/office/drawing/2014/main" id="{1A40BBA1-E9E2-485F-A882-8B11E69548A6}"/>
                  </a:ext>
                </a:extLst>
              </p14:cNvPr>
              <p14:cNvContentPartPr/>
              <p14:nvPr/>
            </p14:nvContentPartPr>
            <p14:xfrm>
              <a:off x="3345600" y="6516067"/>
              <a:ext cx="88560" cy="152640"/>
            </p14:xfrm>
          </p:contentPart>
        </mc:Choice>
        <mc:Fallback>
          <p:pic>
            <p:nvPicPr>
              <p:cNvPr id="838" name="Freihand 837">
                <a:extLst>
                  <a:ext uri="{FF2B5EF4-FFF2-40B4-BE49-F238E27FC236}">
                    <a16:creationId xmlns:a16="http://schemas.microsoft.com/office/drawing/2014/main" id="{1A40BBA1-E9E2-485F-A882-8B11E69548A6}"/>
                  </a:ext>
                </a:extLst>
              </p:cNvPr>
              <p:cNvPicPr/>
              <p:nvPr/>
            </p:nvPicPr>
            <p:blipFill>
              <a:blip r:embed="rId1502"/>
              <a:stretch>
                <a:fillRect/>
              </a:stretch>
            </p:blipFill>
            <p:spPr>
              <a:xfrm>
                <a:off x="3341280" y="6511747"/>
                <a:ext cx="9720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1503">
            <p14:nvContentPartPr>
              <p14:cNvPr id="840" name="Freihand 839">
                <a:extLst>
                  <a:ext uri="{FF2B5EF4-FFF2-40B4-BE49-F238E27FC236}">
                    <a16:creationId xmlns:a16="http://schemas.microsoft.com/office/drawing/2014/main" id="{E3945791-F014-4FD9-B656-641B2C96AE38}"/>
                  </a:ext>
                </a:extLst>
              </p14:cNvPr>
              <p14:cNvContentPartPr/>
              <p14:nvPr/>
            </p14:nvContentPartPr>
            <p14:xfrm>
              <a:off x="3526320" y="6540907"/>
              <a:ext cx="9720" cy="110880"/>
            </p14:xfrm>
          </p:contentPart>
        </mc:Choice>
        <mc:Fallback>
          <p:pic>
            <p:nvPicPr>
              <p:cNvPr id="840" name="Freihand 839">
                <a:extLst>
                  <a:ext uri="{FF2B5EF4-FFF2-40B4-BE49-F238E27FC236}">
                    <a16:creationId xmlns:a16="http://schemas.microsoft.com/office/drawing/2014/main" id="{E3945791-F014-4FD9-B656-641B2C96AE38}"/>
                  </a:ext>
                </a:extLst>
              </p:cNvPr>
              <p:cNvPicPr/>
              <p:nvPr/>
            </p:nvPicPr>
            <p:blipFill>
              <a:blip r:embed="rId1504"/>
              <a:stretch>
                <a:fillRect/>
              </a:stretch>
            </p:blipFill>
            <p:spPr>
              <a:xfrm>
                <a:off x="3522000" y="6536587"/>
                <a:ext cx="1836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1505">
            <p14:nvContentPartPr>
              <p14:cNvPr id="841" name="Freihand 840">
                <a:extLst>
                  <a:ext uri="{FF2B5EF4-FFF2-40B4-BE49-F238E27FC236}">
                    <a16:creationId xmlns:a16="http://schemas.microsoft.com/office/drawing/2014/main" id="{285AD8F0-9153-4F27-8DF9-7D5764F8B083}"/>
                  </a:ext>
                </a:extLst>
              </p14:cNvPr>
              <p14:cNvContentPartPr/>
              <p14:nvPr/>
            </p14:nvContentPartPr>
            <p14:xfrm>
              <a:off x="3491040" y="6531187"/>
              <a:ext cx="86760" cy="13680"/>
            </p14:xfrm>
          </p:contentPart>
        </mc:Choice>
        <mc:Fallback>
          <p:pic>
            <p:nvPicPr>
              <p:cNvPr id="841" name="Freihand 840">
                <a:extLst>
                  <a:ext uri="{FF2B5EF4-FFF2-40B4-BE49-F238E27FC236}">
                    <a16:creationId xmlns:a16="http://schemas.microsoft.com/office/drawing/2014/main" id="{285AD8F0-9153-4F27-8DF9-7D5764F8B083}"/>
                  </a:ext>
                </a:extLst>
              </p:cNvPr>
              <p:cNvPicPr/>
              <p:nvPr/>
            </p:nvPicPr>
            <p:blipFill>
              <a:blip r:embed="rId1506"/>
              <a:stretch>
                <a:fillRect/>
              </a:stretch>
            </p:blipFill>
            <p:spPr>
              <a:xfrm>
                <a:off x="3486720" y="6526867"/>
                <a:ext cx="954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507">
            <p14:nvContentPartPr>
              <p14:cNvPr id="842" name="Freihand 841">
                <a:extLst>
                  <a:ext uri="{FF2B5EF4-FFF2-40B4-BE49-F238E27FC236}">
                    <a16:creationId xmlns:a16="http://schemas.microsoft.com/office/drawing/2014/main" id="{FBBB905A-1334-4761-88CD-9EFB58502280}"/>
                  </a:ext>
                </a:extLst>
              </p14:cNvPr>
              <p14:cNvContentPartPr/>
              <p14:nvPr/>
            </p14:nvContentPartPr>
            <p14:xfrm>
              <a:off x="3472320" y="6575827"/>
              <a:ext cx="116640" cy="7920"/>
            </p14:xfrm>
          </p:contentPart>
        </mc:Choice>
        <mc:Fallback>
          <p:pic>
            <p:nvPicPr>
              <p:cNvPr id="842" name="Freihand 841">
                <a:extLst>
                  <a:ext uri="{FF2B5EF4-FFF2-40B4-BE49-F238E27FC236}">
                    <a16:creationId xmlns:a16="http://schemas.microsoft.com/office/drawing/2014/main" id="{FBBB905A-1334-4761-88CD-9EFB58502280}"/>
                  </a:ext>
                </a:extLst>
              </p:cNvPr>
              <p:cNvPicPr/>
              <p:nvPr/>
            </p:nvPicPr>
            <p:blipFill>
              <a:blip r:embed="rId1508"/>
              <a:stretch>
                <a:fillRect/>
              </a:stretch>
            </p:blipFill>
            <p:spPr>
              <a:xfrm>
                <a:off x="3468000" y="6571507"/>
                <a:ext cx="12528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1509">
            <p14:nvContentPartPr>
              <p14:cNvPr id="843" name="Freihand 842">
                <a:extLst>
                  <a:ext uri="{FF2B5EF4-FFF2-40B4-BE49-F238E27FC236}">
                    <a16:creationId xmlns:a16="http://schemas.microsoft.com/office/drawing/2014/main" id="{2D42B075-D5B1-4A77-B3B3-40084DE23E91}"/>
                  </a:ext>
                </a:extLst>
              </p14:cNvPr>
              <p14:cNvContentPartPr/>
              <p14:nvPr/>
            </p14:nvContentPartPr>
            <p14:xfrm>
              <a:off x="3763200" y="6472507"/>
              <a:ext cx="137520" cy="5400"/>
            </p14:xfrm>
          </p:contentPart>
        </mc:Choice>
        <mc:Fallback>
          <p:pic>
            <p:nvPicPr>
              <p:cNvPr id="843" name="Freihand 842">
                <a:extLst>
                  <a:ext uri="{FF2B5EF4-FFF2-40B4-BE49-F238E27FC236}">
                    <a16:creationId xmlns:a16="http://schemas.microsoft.com/office/drawing/2014/main" id="{2D42B075-D5B1-4A77-B3B3-40084DE23E91}"/>
                  </a:ext>
                </a:extLst>
              </p:cNvPr>
              <p:cNvPicPr/>
              <p:nvPr/>
            </p:nvPicPr>
            <p:blipFill>
              <a:blip r:embed="rId1510"/>
              <a:stretch>
                <a:fillRect/>
              </a:stretch>
            </p:blipFill>
            <p:spPr>
              <a:xfrm>
                <a:off x="3758880" y="6468187"/>
                <a:ext cx="14616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511">
            <p14:nvContentPartPr>
              <p14:cNvPr id="845" name="Freihand 844">
                <a:extLst>
                  <a:ext uri="{FF2B5EF4-FFF2-40B4-BE49-F238E27FC236}">
                    <a16:creationId xmlns:a16="http://schemas.microsoft.com/office/drawing/2014/main" id="{6D087289-6E89-4150-9128-B25A80D21F93}"/>
                  </a:ext>
                </a:extLst>
              </p14:cNvPr>
              <p14:cNvContentPartPr/>
              <p14:nvPr/>
            </p14:nvContentPartPr>
            <p14:xfrm>
              <a:off x="4122480" y="6337867"/>
              <a:ext cx="105840" cy="151200"/>
            </p14:xfrm>
          </p:contentPart>
        </mc:Choice>
        <mc:Fallback>
          <p:pic>
            <p:nvPicPr>
              <p:cNvPr id="845" name="Freihand 844">
                <a:extLst>
                  <a:ext uri="{FF2B5EF4-FFF2-40B4-BE49-F238E27FC236}">
                    <a16:creationId xmlns:a16="http://schemas.microsoft.com/office/drawing/2014/main" id="{6D087289-6E89-4150-9128-B25A80D21F93}"/>
                  </a:ext>
                </a:extLst>
              </p:cNvPr>
              <p:cNvPicPr/>
              <p:nvPr/>
            </p:nvPicPr>
            <p:blipFill>
              <a:blip r:embed="rId1512"/>
              <a:stretch>
                <a:fillRect/>
              </a:stretch>
            </p:blipFill>
            <p:spPr>
              <a:xfrm>
                <a:off x="4118160" y="6333547"/>
                <a:ext cx="11448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1513">
            <p14:nvContentPartPr>
              <p14:cNvPr id="846" name="Freihand 845">
                <a:extLst>
                  <a:ext uri="{FF2B5EF4-FFF2-40B4-BE49-F238E27FC236}">
                    <a16:creationId xmlns:a16="http://schemas.microsoft.com/office/drawing/2014/main" id="{5A3897DF-5BDC-44E4-B9EE-77A62A64ECCE}"/>
                  </a:ext>
                </a:extLst>
              </p14:cNvPr>
              <p14:cNvContentPartPr/>
              <p14:nvPr/>
            </p14:nvContentPartPr>
            <p14:xfrm>
              <a:off x="4258920" y="6373147"/>
              <a:ext cx="72720" cy="50760"/>
            </p14:xfrm>
          </p:contentPart>
        </mc:Choice>
        <mc:Fallback>
          <p:pic>
            <p:nvPicPr>
              <p:cNvPr id="846" name="Freihand 845">
                <a:extLst>
                  <a:ext uri="{FF2B5EF4-FFF2-40B4-BE49-F238E27FC236}">
                    <a16:creationId xmlns:a16="http://schemas.microsoft.com/office/drawing/2014/main" id="{5A3897DF-5BDC-44E4-B9EE-77A62A64ECCE}"/>
                  </a:ext>
                </a:extLst>
              </p:cNvPr>
              <p:cNvPicPr/>
              <p:nvPr/>
            </p:nvPicPr>
            <p:blipFill>
              <a:blip r:embed="rId1514"/>
              <a:stretch>
                <a:fillRect/>
              </a:stretch>
            </p:blipFill>
            <p:spPr>
              <a:xfrm>
                <a:off x="4254600" y="6368827"/>
                <a:ext cx="8136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1515">
            <p14:nvContentPartPr>
              <p14:cNvPr id="847" name="Freihand 846">
                <a:extLst>
                  <a:ext uri="{FF2B5EF4-FFF2-40B4-BE49-F238E27FC236}">
                    <a16:creationId xmlns:a16="http://schemas.microsoft.com/office/drawing/2014/main" id="{DE98C50D-013E-4922-AA0D-A30993CA6043}"/>
                  </a:ext>
                </a:extLst>
              </p14:cNvPr>
              <p14:cNvContentPartPr/>
              <p14:nvPr/>
            </p14:nvContentPartPr>
            <p14:xfrm>
              <a:off x="4301400" y="6396547"/>
              <a:ext cx="28800" cy="60840"/>
            </p14:xfrm>
          </p:contentPart>
        </mc:Choice>
        <mc:Fallback>
          <p:pic>
            <p:nvPicPr>
              <p:cNvPr id="847" name="Freihand 846">
                <a:extLst>
                  <a:ext uri="{FF2B5EF4-FFF2-40B4-BE49-F238E27FC236}">
                    <a16:creationId xmlns:a16="http://schemas.microsoft.com/office/drawing/2014/main" id="{DE98C50D-013E-4922-AA0D-A30993CA6043}"/>
                  </a:ext>
                </a:extLst>
              </p:cNvPr>
              <p:cNvPicPr/>
              <p:nvPr/>
            </p:nvPicPr>
            <p:blipFill>
              <a:blip r:embed="rId1516"/>
              <a:stretch>
                <a:fillRect/>
              </a:stretch>
            </p:blipFill>
            <p:spPr>
              <a:xfrm>
                <a:off x="4297080" y="6392227"/>
                <a:ext cx="3744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517">
            <p14:nvContentPartPr>
              <p14:cNvPr id="848" name="Freihand 847">
                <a:extLst>
                  <a:ext uri="{FF2B5EF4-FFF2-40B4-BE49-F238E27FC236}">
                    <a16:creationId xmlns:a16="http://schemas.microsoft.com/office/drawing/2014/main" id="{8E12DEE7-46C2-4347-A4C9-D30570133877}"/>
                  </a:ext>
                </a:extLst>
              </p14:cNvPr>
              <p14:cNvContentPartPr/>
              <p14:nvPr/>
            </p14:nvContentPartPr>
            <p14:xfrm>
              <a:off x="4082880" y="6485467"/>
              <a:ext cx="301680" cy="11160"/>
            </p14:xfrm>
          </p:contentPart>
        </mc:Choice>
        <mc:Fallback>
          <p:pic>
            <p:nvPicPr>
              <p:cNvPr id="848" name="Freihand 847">
                <a:extLst>
                  <a:ext uri="{FF2B5EF4-FFF2-40B4-BE49-F238E27FC236}">
                    <a16:creationId xmlns:a16="http://schemas.microsoft.com/office/drawing/2014/main" id="{8E12DEE7-46C2-4347-A4C9-D30570133877}"/>
                  </a:ext>
                </a:extLst>
              </p:cNvPr>
              <p:cNvPicPr/>
              <p:nvPr/>
            </p:nvPicPr>
            <p:blipFill>
              <a:blip r:embed="rId1518"/>
              <a:stretch>
                <a:fillRect/>
              </a:stretch>
            </p:blipFill>
            <p:spPr>
              <a:xfrm>
                <a:off x="4078560" y="6481147"/>
                <a:ext cx="31032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519">
            <p14:nvContentPartPr>
              <p14:cNvPr id="849" name="Freihand 848">
                <a:extLst>
                  <a:ext uri="{FF2B5EF4-FFF2-40B4-BE49-F238E27FC236}">
                    <a16:creationId xmlns:a16="http://schemas.microsoft.com/office/drawing/2014/main" id="{78BC81B9-9B3B-4114-BE2C-DD0904E6EA14}"/>
                  </a:ext>
                </a:extLst>
              </p14:cNvPr>
              <p14:cNvContentPartPr/>
              <p14:nvPr/>
            </p14:nvContentPartPr>
            <p14:xfrm>
              <a:off x="4164600" y="6554227"/>
              <a:ext cx="97920" cy="142560"/>
            </p14:xfrm>
          </p:contentPart>
        </mc:Choice>
        <mc:Fallback>
          <p:pic>
            <p:nvPicPr>
              <p:cNvPr id="849" name="Freihand 848">
                <a:extLst>
                  <a:ext uri="{FF2B5EF4-FFF2-40B4-BE49-F238E27FC236}">
                    <a16:creationId xmlns:a16="http://schemas.microsoft.com/office/drawing/2014/main" id="{78BC81B9-9B3B-4114-BE2C-DD0904E6EA14}"/>
                  </a:ext>
                </a:extLst>
              </p:cNvPr>
              <p:cNvPicPr/>
              <p:nvPr/>
            </p:nvPicPr>
            <p:blipFill>
              <a:blip r:embed="rId1520"/>
              <a:stretch>
                <a:fillRect/>
              </a:stretch>
            </p:blipFill>
            <p:spPr>
              <a:xfrm>
                <a:off x="4160280" y="6549907"/>
                <a:ext cx="10656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521">
            <p14:nvContentPartPr>
              <p14:cNvPr id="850" name="Freihand 849">
                <a:extLst>
                  <a:ext uri="{FF2B5EF4-FFF2-40B4-BE49-F238E27FC236}">
                    <a16:creationId xmlns:a16="http://schemas.microsoft.com/office/drawing/2014/main" id="{D2224961-50CC-4518-B0C0-8B42EB8832ED}"/>
                  </a:ext>
                </a:extLst>
              </p14:cNvPr>
              <p14:cNvContentPartPr/>
              <p14:nvPr/>
            </p14:nvContentPartPr>
            <p14:xfrm>
              <a:off x="4324440" y="6596707"/>
              <a:ext cx="16560" cy="83160"/>
            </p14:xfrm>
          </p:contentPart>
        </mc:Choice>
        <mc:Fallback>
          <p:pic>
            <p:nvPicPr>
              <p:cNvPr id="850" name="Freihand 849">
                <a:extLst>
                  <a:ext uri="{FF2B5EF4-FFF2-40B4-BE49-F238E27FC236}">
                    <a16:creationId xmlns:a16="http://schemas.microsoft.com/office/drawing/2014/main" id="{D2224961-50CC-4518-B0C0-8B42EB8832ED}"/>
                  </a:ext>
                </a:extLst>
              </p:cNvPr>
              <p:cNvPicPr/>
              <p:nvPr/>
            </p:nvPicPr>
            <p:blipFill>
              <a:blip r:embed="rId1522"/>
              <a:stretch>
                <a:fillRect/>
              </a:stretch>
            </p:blipFill>
            <p:spPr>
              <a:xfrm>
                <a:off x="4320120" y="6592387"/>
                <a:ext cx="2520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523">
            <p14:nvContentPartPr>
              <p14:cNvPr id="851" name="Freihand 850">
                <a:extLst>
                  <a:ext uri="{FF2B5EF4-FFF2-40B4-BE49-F238E27FC236}">
                    <a16:creationId xmlns:a16="http://schemas.microsoft.com/office/drawing/2014/main" id="{D986B584-94E0-4BFA-B823-A693D34270F1}"/>
                  </a:ext>
                </a:extLst>
              </p14:cNvPr>
              <p14:cNvContentPartPr/>
              <p14:nvPr/>
            </p14:nvContentPartPr>
            <p14:xfrm>
              <a:off x="4278000" y="6592027"/>
              <a:ext cx="90720" cy="4320"/>
            </p14:xfrm>
          </p:contentPart>
        </mc:Choice>
        <mc:Fallback>
          <p:pic>
            <p:nvPicPr>
              <p:cNvPr id="851" name="Freihand 850">
                <a:extLst>
                  <a:ext uri="{FF2B5EF4-FFF2-40B4-BE49-F238E27FC236}">
                    <a16:creationId xmlns:a16="http://schemas.microsoft.com/office/drawing/2014/main" id="{D986B584-94E0-4BFA-B823-A693D34270F1}"/>
                  </a:ext>
                </a:extLst>
              </p:cNvPr>
              <p:cNvPicPr/>
              <p:nvPr/>
            </p:nvPicPr>
            <p:blipFill>
              <a:blip r:embed="rId1524"/>
              <a:stretch>
                <a:fillRect/>
              </a:stretch>
            </p:blipFill>
            <p:spPr>
              <a:xfrm>
                <a:off x="4273680" y="6587707"/>
                <a:ext cx="9936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525">
            <p14:nvContentPartPr>
              <p14:cNvPr id="852" name="Freihand 851">
                <a:extLst>
                  <a:ext uri="{FF2B5EF4-FFF2-40B4-BE49-F238E27FC236}">
                    <a16:creationId xmlns:a16="http://schemas.microsoft.com/office/drawing/2014/main" id="{EA937F7F-C113-4543-9CFD-C7ECBCF5F77E}"/>
                  </a:ext>
                </a:extLst>
              </p14:cNvPr>
              <p14:cNvContentPartPr/>
              <p14:nvPr/>
            </p14:nvContentPartPr>
            <p14:xfrm>
              <a:off x="4286640" y="6630907"/>
              <a:ext cx="97560" cy="10800"/>
            </p14:xfrm>
          </p:contentPart>
        </mc:Choice>
        <mc:Fallback>
          <p:pic>
            <p:nvPicPr>
              <p:cNvPr id="852" name="Freihand 851">
                <a:extLst>
                  <a:ext uri="{FF2B5EF4-FFF2-40B4-BE49-F238E27FC236}">
                    <a16:creationId xmlns:a16="http://schemas.microsoft.com/office/drawing/2014/main" id="{EA937F7F-C113-4543-9CFD-C7ECBCF5F77E}"/>
                  </a:ext>
                </a:extLst>
              </p:cNvPr>
              <p:cNvPicPr/>
              <p:nvPr/>
            </p:nvPicPr>
            <p:blipFill>
              <a:blip r:embed="rId1526"/>
              <a:stretch>
                <a:fillRect/>
              </a:stretch>
            </p:blipFill>
            <p:spPr>
              <a:xfrm>
                <a:off x="4282320" y="6626587"/>
                <a:ext cx="10620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1527">
            <p14:nvContentPartPr>
              <p14:cNvPr id="853" name="Freihand 852">
                <a:extLst>
                  <a:ext uri="{FF2B5EF4-FFF2-40B4-BE49-F238E27FC236}">
                    <a16:creationId xmlns:a16="http://schemas.microsoft.com/office/drawing/2014/main" id="{2F5DB647-C1DD-4AF0-8D02-740A12149E14}"/>
                  </a:ext>
                </a:extLst>
              </p14:cNvPr>
              <p14:cNvContentPartPr/>
              <p14:nvPr/>
            </p14:nvContentPartPr>
            <p14:xfrm>
              <a:off x="4498680" y="6471067"/>
              <a:ext cx="13320" cy="14760"/>
            </p14:xfrm>
          </p:contentPart>
        </mc:Choice>
        <mc:Fallback>
          <p:pic>
            <p:nvPicPr>
              <p:cNvPr id="853" name="Freihand 852">
                <a:extLst>
                  <a:ext uri="{FF2B5EF4-FFF2-40B4-BE49-F238E27FC236}">
                    <a16:creationId xmlns:a16="http://schemas.microsoft.com/office/drawing/2014/main" id="{2F5DB647-C1DD-4AF0-8D02-740A12149E14}"/>
                  </a:ext>
                </a:extLst>
              </p:cNvPr>
              <p:cNvPicPr/>
              <p:nvPr/>
            </p:nvPicPr>
            <p:blipFill>
              <a:blip r:embed="rId1528"/>
              <a:stretch>
                <a:fillRect/>
              </a:stretch>
            </p:blipFill>
            <p:spPr>
              <a:xfrm>
                <a:off x="4494360" y="6466747"/>
                <a:ext cx="2196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529">
            <p14:nvContentPartPr>
              <p14:cNvPr id="854" name="Freihand 853">
                <a:extLst>
                  <a:ext uri="{FF2B5EF4-FFF2-40B4-BE49-F238E27FC236}">
                    <a16:creationId xmlns:a16="http://schemas.microsoft.com/office/drawing/2014/main" id="{37A3BEEF-A2AF-4EF5-96C2-5BDBE293F26A}"/>
                  </a:ext>
                </a:extLst>
              </p14:cNvPr>
              <p14:cNvContentPartPr/>
              <p14:nvPr/>
            </p14:nvContentPartPr>
            <p14:xfrm>
              <a:off x="4580760" y="6395107"/>
              <a:ext cx="110160" cy="114480"/>
            </p14:xfrm>
          </p:contentPart>
        </mc:Choice>
        <mc:Fallback>
          <p:pic>
            <p:nvPicPr>
              <p:cNvPr id="854" name="Freihand 853">
                <a:extLst>
                  <a:ext uri="{FF2B5EF4-FFF2-40B4-BE49-F238E27FC236}">
                    <a16:creationId xmlns:a16="http://schemas.microsoft.com/office/drawing/2014/main" id="{37A3BEEF-A2AF-4EF5-96C2-5BDBE293F26A}"/>
                  </a:ext>
                </a:extLst>
              </p:cNvPr>
              <p:cNvPicPr/>
              <p:nvPr/>
            </p:nvPicPr>
            <p:blipFill>
              <a:blip r:embed="rId1530"/>
              <a:stretch>
                <a:fillRect/>
              </a:stretch>
            </p:blipFill>
            <p:spPr>
              <a:xfrm>
                <a:off x="4576440" y="6390787"/>
                <a:ext cx="11880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1531">
            <p14:nvContentPartPr>
              <p14:cNvPr id="855" name="Freihand 854">
                <a:extLst>
                  <a:ext uri="{FF2B5EF4-FFF2-40B4-BE49-F238E27FC236}">
                    <a16:creationId xmlns:a16="http://schemas.microsoft.com/office/drawing/2014/main" id="{ABB9E290-7744-48BF-BF3B-98163F956D5C}"/>
                  </a:ext>
                </a:extLst>
              </p14:cNvPr>
              <p14:cNvContentPartPr/>
              <p14:nvPr/>
            </p14:nvContentPartPr>
            <p14:xfrm>
              <a:off x="4636200" y="6467827"/>
              <a:ext cx="64080" cy="37800"/>
            </p14:xfrm>
          </p:contentPart>
        </mc:Choice>
        <mc:Fallback>
          <p:pic>
            <p:nvPicPr>
              <p:cNvPr id="855" name="Freihand 854">
                <a:extLst>
                  <a:ext uri="{FF2B5EF4-FFF2-40B4-BE49-F238E27FC236}">
                    <a16:creationId xmlns:a16="http://schemas.microsoft.com/office/drawing/2014/main" id="{ABB9E290-7744-48BF-BF3B-98163F956D5C}"/>
                  </a:ext>
                </a:extLst>
              </p:cNvPr>
              <p:cNvPicPr/>
              <p:nvPr/>
            </p:nvPicPr>
            <p:blipFill>
              <a:blip r:embed="rId1532"/>
              <a:stretch>
                <a:fillRect/>
              </a:stretch>
            </p:blipFill>
            <p:spPr>
              <a:xfrm>
                <a:off x="4631880" y="6463507"/>
                <a:ext cx="72720" cy="46440"/>
              </a:xfrm>
              <a:prstGeom prst="rect">
                <a:avLst/>
              </a:prstGeom>
            </p:spPr>
          </p:pic>
        </mc:Fallback>
      </mc:AlternateContent>
      <mc:AlternateContent xmlns:mc="http://schemas.openxmlformats.org/markup-compatibility/2006">
        <mc:Choice xmlns:p14="http://schemas.microsoft.com/office/powerpoint/2010/main" Requires="p14">
          <p:contentPart p14:bwMode="auto" r:id="rId1533">
            <p14:nvContentPartPr>
              <p14:cNvPr id="856" name="Freihand 855">
                <a:extLst>
                  <a:ext uri="{FF2B5EF4-FFF2-40B4-BE49-F238E27FC236}">
                    <a16:creationId xmlns:a16="http://schemas.microsoft.com/office/drawing/2014/main" id="{2BDB017B-7D24-445E-BAC6-962113AE2958}"/>
                  </a:ext>
                </a:extLst>
              </p14:cNvPr>
              <p14:cNvContentPartPr/>
              <p14:nvPr/>
            </p14:nvContentPartPr>
            <p14:xfrm>
              <a:off x="4792080" y="6448387"/>
              <a:ext cx="114480" cy="37440"/>
            </p14:xfrm>
          </p:contentPart>
        </mc:Choice>
        <mc:Fallback>
          <p:pic>
            <p:nvPicPr>
              <p:cNvPr id="856" name="Freihand 855">
                <a:extLst>
                  <a:ext uri="{FF2B5EF4-FFF2-40B4-BE49-F238E27FC236}">
                    <a16:creationId xmlns:a16="http://schemas.microsoft.com/office/drawing/2014/main" id="{2BDB017B-7D24-445E-BAC6-962113AE2958}"/>
                  </a:ext>
                </a:extLst>
              </p:cNvPr>
              <p:cNvPicPr/>
              <p:nvPr/>
            </p:nvPicPr>
            <p:blipFill>
              <a:blip r:embed="rId1534"/>
              <a:stretch>
                <a:fillRect/>
              </a:stretch>
            </p:blipFill>
            <p:spPr>
              <a:xfrm>
                <a:off x="4787760" y="6444067"/>
                <a:ext cx="123120" cy="46080"/>
              </a:xfrm>
              <a:prstGeom prst="rect">
                <a:avLst/>
              </a:prstGeom>
            </p:spPr>
          </p:pic>
        </mc:Fallback>
      </mc:AlternateContent>
      <mc:AlternateContent xmlns:mc="http://schemas.openxmlformats.org/markup-compatibility/2006">
        <mc:Choice xmlns:p14="http://schemas.microsoft.com/office/powerpoint/2010/main" Requires="p14">
          <p:contentPart p14:bwMode="auto" r:id="rId1535">
            <p14:nvContentPartPr>
              <p14:cNvPr id="858" name="Freihand 857">
                <a:extLst>
                  <a:ext uri="{FF2B5EF4-FFF2-40B4-BE49-F238E27FC236}">
                    <a16:creationId xmlns:a16="http://schemas.microsoft.com/office/drawing/2014/main" id="{2751633D-C968-45F7-BAD2-DF49179D2989}"/>
                  </a:ext>
                </a:extLst>
              </p14:cNvPr>
              <p14:cNvContentPartPr/>
              <p14:nvPr/>
            </p14:nvContentPartPr>
            <p14:xfrm>
              <a:off x="5006640" y="6402307"/>
              <a:ext cx="360" cy="360"/>
            </p14:xfrm>
          </p:contentPart>
        </mc:Choice>
        <mc:Fallback>
          <p:pic>
            <p:nvPicPr>
              <p:cNvPr id="858" name="Freihand 857">
                <a:extLst>
                  <a:ext uri="{FF2B5EF4-FFF2-40B4-BE49-F238E27FC236}">
                    <a16:creationId xmlns:a16="http://schemas.microsoft.com/office/drawing/2014/main" id="{2751633D-C968-45F7-BAD2-DF49179D2989}"/>
                  </a:ext>
                </a:extLst>
              </p:cNvPr>
              <p:cNvPicPr/>
              <p:nvPr/>
            </p:nvPicPr>
            <p:blipFill>
              <a:blip r:embed="rId3"/>
              <a:stretch>
                <a:fillRect/>
              </a:stretch>
            </p:blipFill>
            <p:spPr>
              <a:xfrm>
                <a:off x="5002320" y="63979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536">
            <p14:nvContentPartPr>
              <p14:cNvPr id="859" name="Freihand 858">
                <a:extLst>
                  <a:ext uri="{FF2B5EF4-FFF2-40B4-BE49-F238E27FC236}">
                    <a16:creationId xmlns:a16="http://schemas.microsoft.com/office/drawing/2014/main" id="{1349D342-1ED1-4E0F-A422-D07CBF3C107C}"/>
                  </a:ext>
                </a:extLst>
              </p14:cNvPr>
              <p14:cNvContentPartPr/>
              <p14:nvPr/>
            </p14:nvContentPartPr>
            <p14:xfrm>
              <a:off x="5037960" y="6335347"/>
              <a:ext cx="30600" cy="101880"/>
            </p14:xfrm>
          </p:contentPart>
        </mc:Choice>
        <mc:Fallback>
          <p:pic>
            <p:nvPicPr>
              <p:cNvPr id="859" name="Freihand 858">
                <a:extLst>
                  <a:ext uri="{FF2B5EF4-FFF2-40B4-BE49-F238E27FC236}">
                    <a16:creationId xmlns:a16="http://schemas.microsoft.com/office/drawing/2014/main" id="{1349D342-1ED1-4E0F-A422-D07CBF3C107C}"/>
                  </a:ext>
                </a:extLst>
              </p:cNvPr>
              <p:cNvPicPr/>
              <p:nvPr/>
            </p:nvPicPr>
            <p:blipFill>
              <a:blip r:embed="rId1537"/>
              <a:stretch>
                <a:fillRect/>
              </a:stretch>
            </p:blipFill>
            <p:spPr>
              <a:xfrm>
                <a:off x="5033640" y="6331027"/>
                <a:ext cx="3924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538">
            <p14:nvContentPartPr>
              <p14:cNvPr id="860" name="Freihand 859">
                <a:extLst>
                  <a:ext uri="{FF2B5EF4-FFF2-40B4-BE49-F238E27FC236}">
                    <a16:creationId xmlns:a16="http://schemas.microsoft.com/office/drawing/2014/main" id="{5037C1C2-8875-4C82-A123-21E5A67747B3}"/>
                  </a:ext>
                </a:extLst>
              </p14:cNvPr>
              <p14:cNvContentPartPr/>
              <p14:nvPr/>
            </p14:nvContentPartPr>
            <p14:xfrm>
              <a:off x="5036880" y="6319507"/>
              <a:ext cx="99000" cy="54360"/>
            </p14:xfrm>
          </p:contentPart>
        </mc:Choice>
        <mc:Fallback>
          <p:pic>
            <p:nvPicPr>
              <p:cNvPr id="860" name="Freihand 859">
                <a:extLst>
                  <a:ext uri="{FF2B5EF4-FFF2-40B4-BE49-F238E27FC236}">
                    <a16:creationId xmlns:a16="http://schemas.microsoft.com/office/drawing/2014/main" id="{5037C1C2-8875-4C82-A123-21E5A67747B3}"/>
                  </a:ext>
                </a:extLst>
              </p:cNvPr>
              <p:cNvPicPr/>
              <p:nvPr/>
            </p:nvPicPr>
            <p:blipFill>
              <a:blip r:embed="rId1539"/>
              <a:stretch>
                <a:fillRect/>
              </a:stretch>
            </p:blipFill>
            <p:spPr>
              <a:xfrm>
                <a:off x="5032560" y="6315187"/>
                <a:ext cx="107640" cy="63000"/>
              </a:xfrm>
              <a:prstGeom prst="rect">
                <a:avLst/>
              </a:prstGeom>
            </p:spPr>
          </p:pic>
        </mc:Fallback>
      </mc:AlternateContent>
      <mc:AlternateContent xmlns:mc="http://schemas.openxmlformats.org/markup-compatibility/2006">
        <mc:Choice xmlns:p14="http://schemas.microsoft.com/office/powerpoint/2010/main" Requires="p14">
          <p:contentPart p14:bwMode="auto" r:id="rId1540">
            <p14:nvContentPartPr>
              <p14:cNvPr id="861" name="Freihand 860">
                <a:extLst>
                  <a:ext uri="{FF2B5EF4-FFF2-40B4-BE49-F238E27FC236}">
                    <a16:creationId xmlns:a16="http://schemas.microsoft.com/office/drawing/2014/main" id="{EEFB915E-CD4E-4272-881C-A609FACB02A1}"/>
                  </a:ext>
                </a:extLst>
              </p14:cNvPr>
              <p14:cNvContentPartPr/>
              <p14:nvPr/>
            </p14:nvContentPartPr>
            <p14:xfrm>
              <a:off x="5026800" y="6424267"/>
              <a:ext cx="126000" cy="4680"/>
            </p14:xfrm>
          </p:contentPart>
        </mc:Choice>
        <mc:Fallback>
          <p:pic>
            <p:nvPicPr>
              <p:cNvPr id="861" name="Freihand 860">
                <a:extLst>
                  <a:ext uri="{FF2B5EF4-FFF2-40B4-BE49-F238E27FC236}">
                    <a16:creationId xmlns:a16="http://schemas.microsoft.com/office/drawing/2014/main" id="{EEFB915E-CD4E-4272-881C-A609FACB02A1}"/>
                  </a:ext>
                </a:extLst>
              </p:cNvPr>
              <p:cNvPicPr/>
              <p:nvPr/>
            </p:nvPicPr>
            <p:blipFill>
              <a:blip r:embed="rId1541"/>
              <a:stretch>
                <a:fillRect/>
              </a:stretch>
            </p:blipFill>
            <p:spPr>
              <a:xfrm>
                <a:off x="5022480" y="6419947"/>
                <a:ext cx="13464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1542">
            <p14:nvContentPartPr>
              <p14:cNvPr id="862" name="Freihand 861">
                <a:extLst>
                  <a:ext uri="{FF2B5EF4-FFF2-40B4-BE49-F238E27FC236}">
                    <a16:creationId xmlns:a16="http://schemas.microsoft.com/office/drawing/2014/main" id="{3107AA31-C50D-4FF8-9A5C-9C75FB84DB51}"/>
                  </a:ext>
                </a:extLst>
              </p14:cNvPr>
              <p14:cNvContentPartPr/>
              <p14:nvPr/>
            </p14:nvContentPartPr>
            <p14:xfrm>
              <a:off x="4975680" y="6466747"/>
              <a:ext cx="198360" cy="4680"/>
            </p14:xfrm>
          </p:contentPart>
        </mc:Choice>
        <mc:Fallback>
          <p:pic>
            <p:nvPicPr>
              <p:cNvPr id="862" name="Freihand 861">
                <a:extLst>
                  <a:ext uri="{FF2B5EF4-FFF2-40B4-BE49-F238E27FC236}">
                    <a16:creationId xmlns:a16="http://schemas.microsoft.com/office/drawing/2014/main" id="{3107AA31-C50D-4FF8-9A5C-9C75FB84DB51}"/>
                  </a:ext>
                </a:extLst>
              </p:cNvPr>
              <p:cNvPicPr/>
              <p:nvPr/>
            </p:nvPicPr>
            <p:blipFill>
              <a:blip r:embed="rId1543"/>
              <a:stretch>
                <a:fillRect/>
              </a:stretch>
            </p:blipFill>
            <p:spPr>
              <a:xfrm>
                <a:off x="4971360" y="6462427"/>
                <a:ext cx="20700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1544">
            <p14:nvContentPartPr>
              <p14:cNvPr id="864" name="Freihand 863">
                <a:extLst>
                  <a:ext uri="{FF2B5EF4-FFF2-40B4-BE49-F238E27FC236}">
                    <a16:creationId xmlns:a16="http://schemas.microsoft.com/office/drawing/2014/main" id="{7E757648-C0E2-40EA-BCEA-F2BF409CDBED}"/>
                  </a:ext>
                </a:extLst>
              </p14:cNvPr>
              <p14:cNvContentPartPr/>
              <p14:nvPr/>
            </p14:nvContentPartPr>
            <p14:xfrm>
              <a:off x="5023200" y="6502387"/>
              <a:ext cx="84960" cy="83160"/>
            </p14:xfrm>
          </p:contentPart>
        </mc:Choice>
        <mc:Fallback>
          <p:pic>
            <p:nvPicPr>
              <p:cNvPr id="864" name="Freihand 863">
                <a:extLst>
                  <a:ext uri="{FF2B5EF4-FFF2-40B4-BE49-F238E27FC236}">
                    <a16:creationId xmlns:a16="http://schemas.microsoft.com/office/drawing/2014/main" id="{7E757648-C0E2-40EA-BCEA-F2BF409CDBED}"/>
                  </a:ext>
                </a:extLst>
              </p:cNvPr>
              <p:cNvPicPr/>
              <p:nvPr/>
            </p:nvPicPr>
            <p:blipFill>
              <a:blip r:embed="rId1545"/>
              <a:stretch>
                <a:fillRect/>
              </a:stretch>
            </p:blipFill>
            <p:spPr>
              <a:xfrm>
                <a:off x="5018880" y="6498067"/>
                <a:ext cx="9360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1546">
            <p14:nvContentPartPr>
              <p14:cNvPr id="865" name="Freihand 864">
                <a:extLst>
                  <a:ext uri="{FF2B5EF4-FFF2-40B4-BE49-F238E27FC236}">
                    <a16:creationId xmlns:a16="http://schemas.microsoft.com/office/drawing/2014/main" id="{428FA501-D0F8-46D7-92CB-4B85B0B482FC}"/>
                  </a:ext>
                </a:extLst>
              </p14:cNvPr>
              <p14:cNvContentPartPr/>
              <p14:nvPr/>
            </p14:nvContentPartPr>
            <p14:xfrm>
              <a:off x="5095920" y="6536947"/>
              <a:ext cx="8640" cy="95760"/>
            </p14:xfrm>
          </p:contentPart>
        </mc:Choice>
        <mc:Fallback>
          <p:pic>
            <p:nvPicPr>
              <p:cNvPr id="865" name="Freihand 864">
                <a:extLst>
                  <a:ext uri="{FF2B5EF4-FFF2-40B4-BE49-F238E27FC236}">
                    <a16:creationId xmlns:a16="http://schemas.microsoft.com/office/drawing/2014/main" id="{428FA501-D0F8-46D7-92CB-4B85B0B482FC}"/>
                  </a:ext>
                </a:extLst>
              </p:cNvPr>
              <p:cNvPicPr/>
              <p:nvPr/>
            </p:nvPicPr>
            <p:blipFill>
              <a:blip r:embed="rId1547"/>
              <a:stretch>
                <a:fillRect/>
              </a:stretch>
            </p:blipFill>
            <p:spPr>
              <a:xfrm>
                <a:off x="5091600" y="6532627"/>
                <a:ext cx="1728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548">
            <p14:nvContentPartPr>
              <p14:cNvPr id="866" name="Freihand 865">
                <a:extLst>
                  <a:ext uri="{FF2B5EF4-FFF2-40B4-BE49-F238E27FC236}">
                    <a16:creationId xmlns:a16="http://schemas.microsoft.com/office/drawing/2014/main" id="{E471D9E4-D940-4F01-B0B7-F89873A14D4A}"/>
                  </a:ext>
                </a:extLst>
              </p14:cNvPr>
              <p14:cNvContentPartPr/>
              <p14:nvPr/>
            </p14:nvContentPartPr>
            <p14:xfrm>
              <a:off x="5282040" y="6462787"/>
              <a:ext cx="71280" cy="4680"/>
            </p14:xfrm>
          </p:contentPart>
        </mc:Choice>
        <mc:Fallback>
          <p:pic>
            <p:nvPicPr>
              <p:cNvPr id="866" name="Freihand 865">
                <a:extLst>
                  <a:ext uri="{FF2B5EF4-FFF2-40B4-BE49-F238E27FC236}">
                    <a16:creationId xmlns:a16="http://schemas.microsoft.com/office/drawing/2014/main" id="{E471D9E4-D940-4F01-B0B7-F89873A14D4A}"/>
                  </a:ext>
                </a:extLst>
              </p:cNvPr>
              <p:cNvPicPr/>
              <p:nvPr/>
            </p:nvPicPr>
            <p:blipFill>
              <a:blip r:embed="rId1549"/>
              <a:stretch>
                <a:fillRect/>
              </a:stretch>
            </p:blipFill>
            <p:spPr>
              <a:xfrm>
                <a:off x="5277720" y="6458467"/>
                <a:ext cx="7992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1550">
            <p14:nvContentPartPr>
              <p14:cNvPr id="867" name="Freihand 866">
                <a:extLst>
                  <a:ext uri="{FF2B5EF4-FFF2-40B4-BE49-F238E27FC236}">
                    <a16:creationId xmlns:a16="http://schemas.microsoft.com/office/drawing/2014/main" id="{253A7A45-D186-4340-9E36-6E244CA83EB6}"/>
                  </a:ext>
                </a:extLst>
              </p14:cNvPr>
              <p14:cNvContentPartPr/>
              <p14:nvPr/>
            </p14:nvContentPartPr>
            <p14:xfrm>
              <a:off x="5535840" y="6338227"/>
              <a:ext cx="22680" cy="88920"/>
            </p14:xfrm>
          </p:contentPart>
        </mc:Choice>
        <mc:Fallback>
          <p:pic>
            <p:nvPicPr>
              <p:cNvPr id="867" name="Freihand 866">
                <a:extLst>
                  <a:ext uri="{FF2B5EF4-FFF2-40B4-BE49-F238E27FC236}">
                    <a16:creationId xmlns:a16="http://schemas.microsoft.com/office/drawing/2014/main" id="{253A7A45-D186-4340-9E36-6E244CA83EB6}"/>
                  </a:ext>
                </a:extLst>
              </p:cNvPr>
              <p:cNvPicPr/>
              <p:nvPr/>
            </p:nvPicPr>
            <p:blipFill>
              <a:blip r:embed="rId1551"/>
              <a:stretch>
                <a:fillRect/>
              </a:stretch>
            </p:blipFill>
            <p:spPr>
              <a:xfrm>
                <a:off x="5531520" y="6333907"/>
                <a:ext cx="3132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1552">
            <p14:nvContentPartPr>
              <p14:cNvPr id="868" name="Freihand 867">
                <a:extLst>
                  <a:ext uri="{FF2B5EF4-FFF2-40B4-BE49-F238E27FC236}">
                    <a16:creationId xmlns:a16="http://schemas.microsoft.com/office/drawing/2014/main" id="{75BF844F-7A06-4410-AD3C-93ABDCE64EBC}"/>
                  </a:ext>
                </a:extLst>
              </p14:cNvPr>
              <p14:cNvContentPartPr/>
              <p14:nvPr/>
            </p14:nvContentPartPr>
            <p14:xfrm>
              <a:off x="5495520" y="6428587"/>
              <a:ext cx="137160" cy="2160"/>
            </p14:xfrm>
          </p:contentPart>
        </mc:Choice>
        <mc:Fallback>
          <p:pic>
            <p:nvPicPr>
              <p:cNvPr id="868" name="Freihand 867">
                <a:extLst>
                  <a:ext uri="{FF2B5EF4-FFF2-40B4-BE49-F238E27FC236}">
                    <a16:creationId xmlns:a16="http://schemas.microsoft.com/office/drawing/2014/main" id="{75BF844F-7A06-4410-AD3C-93ABDCE64EBC}"/>
                  </a:ext>
                </a:extLst>
              </p:cNvPr>
              <p:cNvPicPr/>
              <p:nvPr/>
            </p:nvPicPr>
            <p:blipFill>
              <a:blip r:embed="rId1553"/>
              <a:stretch>
                <a:fillRect/>
              </a:stretch>
            </p:blipFill>
            <p:spPr>
              <a:xfrm>
                <a:off x="5491200" y="6424267"/>
                <a:ext cx="14580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1554">
            <p14:nvContentPartPr>
              <p14:cNvPr id="869" name="Freihand 868">
                <a:extLst>
                  <a:ext uri="{FF2B5EF4-FFF2-40B4-BE49-F238E27FC236}">
                    <a16:creationId xmlns:a16="http://schemas.microsoft.com/office/drawing/2014/main" id="{E33D799B-EC50-41CD-B4CD-33AE53D3644F}"/>
                  </a:ext>
                </a:extLst>
              </p14:cNvPr>
              <p14:cNvContentPartPr/>
              <p14:nvPr/>
            </p14:nvContentPartPr>
            <p14:xfrm>
              <a:off x="5509920" y="6474307"/>
              <a:ext cx="122400" cy="90000"/>
            </p14:xfrm>
          </p:contentPart>
        </mc:Choice>
        <mc:Fallback>
          <p:pic>
            <p:nvPicPr>
              <p:cNvPr id="869" name="Freihand 868">
                <a:extLst>
                  <a:ext uri="{FF2B5EF4-FFF2-40B4-BE49-F238E27FC236}">
                    <a16:creationId xmlns:a16="http://schemas.microsoft.com/office/drawing/2014/main" id="{E33D799B-EC50-41CD-B4CD-33AE53D3644F}"/>
                  </a:ext>
                </a:extLst>
              </p:cNvPr>
              <p:cNvPicPr/>
              <p:nvPr/>
            </p:nvPicPr>
            <p:blipFill>
              <a:blip r:embed="rId1555"/>
              <a:stretch>
                <a:fillRect/>
              </a:stretch>
            </p:blipFill>
            <p:spPr>
              <a:xfrm>
                <a:off x="5505600" y="6469987"/>
                <a:ext cx="13104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556">
            <p14:nvContentPartPr>
              <p14:cNvPr id="871" name="Freihand 870">
                <a:extLst>
                  <a:ext uri="{FF2B5EF4-FFF2-40B4-BE49-F238E27FC236}">
                    <a16:creationId xmlns:a16="http://schemas.microsoft.com/office/drawing/2014/main" id="{EDCA3152-7D64-424C-8A24-03A956FE06B4}"/>
                  </a:ext>
                </a:extLst>
              </p14:cNvPr>
              <p14:cNvContentPartPr/>
              <p14:nvPr/>
            </p14:nvContentPartPr>
            <p14:xfrm>
              <a:off x="5689200" y="6334627"/>
              <a:ext cx="177480" cy="144000"/>
            </p14:xfrm>
          </p:contentPart>
        </mc:Choice>
        <mc:Fallback>
          <p:pic>
            <p:nvPicPr>
              <p:cNvPr id="871" name="Freihand 870">
                <a:extLst>
                  <a:ext uri="{FF2B5EF4-FFF2-40B4-BE49-F238E27FC236}">
                    <a16:creationId xmlns:a16="http://schemas.microsoft.com/office/drawing/2014/main" id="{EDCA3152-7D64-424C-8A24-03A956FE06B4}"/>
                  </a:ext>
                </a:extLst>
              </p:cNvPr>
              <p:cNvPicPr/>
              <p:nvPr/>
            </p:nvPicPr>
            <p:blipFill>
              <a:blip r:embed="rId1557"/>
              <a:stretch>
                <a:fillRect/>
              </a:stretch>
            </p:blipFill>
            <p:spPr>
              <a:xfrm>
                <a:off x="5684880" y="6330307"/>
                <a:ext cx="18612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1558">
            <p14:nvContentPartPr>
              <p14:cNvPr id="872" name="Freihand 871">
                <a:extLst>
                  <a:ext uri="{FF2B5EF4-FFF2-40B4-BE49-F238E27FC236}">
                    <a16:creationId xmlns:a16="http://schemas.microsoft.com/office/drawing/2014/main" id="{25584FCA-65E9-48C0-BCEE-15B8D25C4839}"/>
                  </a:ext>
                </a:extLst>
              </p14:cNvPr>
              <p14:cNvContentPartPr/>
              <p14:nvPr/>
            </p14:nvContentPartPr>
            <p14:xfrm>
              <a:off x="5807280" y="6395107"/>
              <a:ext cx="75240" cy="101880"/>
            </p14:xfrm>
          </p:contentPart>
        </mc:Choice>
        <mc:Fallback>
          <p:pic>
            <p:nvPicPr>
              <p:cNvPr id="872" name="Freihand 871">
                <a:extLst>
                  <a:ext uri="{FF2B5EF4-FFF2-40B4-BE49-F238E27FC236}">
                    <a16:creationId xmlns:a16="http://schemas.microsoft.com/office/drawing/2014/main" id="{25584FCA-65E9-48C0-BCEE-15B8D25C4839}"/>
                  </a:ext>
                </a:extLst>
              </p:cNvPr>
              <p:cNvPicPr/>
              <p:nvPr/>
            </p:nvPicPr>
            <p:blipFill>
              <a:blip r:embed="rId1559"/>
              <a:stretch>
                <a:fillRect/>
              </a:stretch>
            </p:blipFill>
            <p:spPr>
              <a:xfrm>
                <a:off x="5802960" y="6390787"/>
                <a:ext cx="8388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560">
            <p14:nvContentPartPr>
              <p14:cNvPr id="877" name="Freihand 876">
                <a:extLst>
                  <a:ext uri="{FF2B5EF4-FFF2-40B4-BE49-F238E27FC236}">
                    <a16:creationId xmlns:a16="http://schemas.microsoft.com/office/drawing/2014/main" id="{12BE5204-853C-42D5-ADAA-B7DCE9798C79}"/>
                  </a:ext>
                </a:extLst>
              </p14:cNvPr>
              <p14:cNvContentPartPr/>
              <p14:nvPr/>
            </p14:nvContentPartPr>
            <p14:xfrm>
              <a:off x="6177360" y="6331387"/>
              <a:ext cx="98640" cy="100800"/>
            </p14:xfrm>
          </p:contentPart>
        </mc:Choice>
        <mc:Fallback>
          <p:pic>
            <p:nvPicPr>
              <p:cNvPr id="877" name="Freihand 876">
                <a:extLst>
                  <a:ext uri="{FF2B5EF4-FFF2-40B4-BE49-F238E27FC236}">
                    <a16:creationId xmlns:a16="http://schemas.microsoft.com/office/drawing/2014/main" id="{12BE5204-853C-42D5-ADAA-B7DCE9798C79}"/>
                  </a:ext>
                </a:extLst>
              </p:cNvPr>
              <p:cNvPicPr/>
              <p:nvPr/>
            </p:nvPicPr>
            <p:blipFill>
              <a:blip r:embed="rId1561"/>
              <a:stretch>
                <a:fillRect/>
              </a:stretch>
            </p:blipFill>
            <p:spPr>
              <a:xfrm>
                <a:off x="6173040" y="6327067"/>
                <a:ext cx="107280" cy="109440"/>
              </a:xfrm>
              <a:prstGeom prst="rect">
                <a:avLst/>
              </a:prstGeom>
            </p:spPr>
          </p:pic>
        </mc:Fallback>
      </mc:AlternateContent>
      <mc:AlternateContent xmlns:mc="http://schemas.openxmlformats.org/markup-compatibility/2006">
        <mc:Choice xmlns:p14="http://schemas.microsoft.com/office/powerpoint/2010/main" Requires="p14">
          <p:contentPart p14:bwMode="auto" r:id="rId1562">
            <p14:nvContentPartPr>
              <p14:cNvPr id="878" name="Freihand 877">
                <a:extLst>
                  <a:ext uri="{FF2B5EF4-FFF2-40B4-BE49-F238E27FC236}">
                    <a16:creationId xmlns:a16="http://schemas.microsoft.com/office/drawing/2014/main" id="{9C3D843A-4AC7-4E21-A226-0D8D4370D0F7}"/>
                  </a:ext>
                </a:extLst>
              </p14:cNvPr>
              <p14:cNvContentPartPr/>
              <p14:nvPr/>
            </p14:nvContentPartPr>
            <p14:xfrm>
              <a:off x="6184920" y="6390067"/>
              <a:ext cx="180360" cy="24120"/>
            </p14:xfrm>
          </p:contentPart>
        </mc:Choice>
        <mc:Fallback>
          <p:pic>
            <p:nvPicPr>
              <p:cNvPr id="878" name="Freihand 877">
                <a:extLst>
                  <a:ext uri="{FF2B5EF4-FFF2-40B4-BE49-F238E27FC236}">
                    <a16:creationId xmlns:a16="http://schemas.microsoft.com/office/drawing/2014/main" id="{9C3D843A-4AC7-4E21-A226-0D8D4370D0F7}"/>
                  </a:ext>
                </a:extLst>
              </p:cNvPr>
              <p:cNvPicPr/>
              <p:nvPr/>
            </p:nvPicPr>
            <p:blipFill>
              <a:blip r:embed="rId1563"/>
              <a:stretch>
                <a:fillRect/>
              </a:stretch>
            </p:blipFill>
            <p:spPr>
              <a:xfrm>
                <a:off x="6180600" y="6385747"/>
                <a:ext cx="1890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564">
            <p14:nvContentPartPr>
              <p14:cNvPr id="879" name="Freihand 878">
                <a:extLst>
                  <a:ext uri="{FF2B5EF4-FFF2-40B4-BE49-F238E27FC236}">
                    <a16:creationId xmlns:a16="http://schemas.microsoft.com/office/drawing/2014/main" id="{C9689993-D7BC-4E6F-88C8-8C9E7D14A4C1}"/>
                  </a:ext>
                </a:extLst>
              </p14:cNvPr>
              <p14:cNvContentPartPr/>
              <p14:nvPr/>
            </p14:nvContentPartPr>
            <p14:xfrm>
              <a:off x="6458880" y="6331747"/>
              <a:ext cx="4680" cy="75600"/>
            </p14:xfrm>
          </p:contentPart>
        </mc:Choice>
        <mc:Fallback>
          <p:pic>
            <p:nvPicPr>
              <p:cNvPr id="879" name="Freihand 878">
                <a:extLst>
                  <a:ext uri="{FF2B5EF4-FFF2-40B4-BE49-F238E27FC236}">
                    <a16:creationId xmlns:a16="http://schemas.microsoft.com/office/drawing/2014/main" id="{C9689993-D7BC-4E6F-88C8-8C9E7D14A4C1}"/>
                  </a:ext>
                </a:extLst>
              </p:cNvPr>
              <p:cNvPicPr/>
              <p:nvPr/>
            </p:nvPicPr>
            <p:blipFill>
              <a:blip r:embed="rId1565"/>
              <a:stretch>
                <a:fillRect/>
              </a:stretch>
            </p:blipFill>
            <p:spPr>
              <a:xfrm>
                <a:off x="6454560" y="6327427"/>
                <a:ext cx="133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1566">
            <p14:nvContentPartPr>
              <p14:cNvPr id="880" name="Freihand 879">
                <a:extLst>
                  <a:ext uri="{FF2B5EF4-FFF2-40B4-BE49-F238E27FC236}">
                    <a16:creationId xmlns:a16="http://schemas.microsoft.com/office/drawing/2014/main" id="{9BD61353-F7ED-43C3-9948-181CA0EE2522}"/>
                  </a:ext>
                </a:extLst>
              </p14:cNvPr>
              <p14:cNvContentPartPr/>
              <p14:nvPr/>
            </p14:nvContentPartPr>
            <p14:xfrm>
              <a:off x="6389400" y="6306907"/>
              <a:ext cx="115920" cy="133920"/>
            </p14:xfrm>
          </p:contentPart>
        </mc:Choice>
        <mc:Fallback>
          <p:pic>
            <p:nvPicPr>
              <p:cNvPr id="880" name="Freihand 879">
                <a:extLst>
                  <a:ext uri="{FF2B5EF4-FFF2-40B4-BE49-F238E27FC236}">
                    <a16:creationId xmlns:a16="http://schemas.microsoft.com/office/drawing/2014/main" id="{9BD61353-F7ED-43C3-9948-181CA0EE2522}"/>
                  </a:ext>
                </a:extLst>
              </p:cNvPr>
              <p:cNvPicPr/>
              <p:nvPr/>
            </p:nvPicPr>
            <p:blipFill>
              <a:blip r:embed="rId1567"/>
              <a:stretch>
                <a:fillRect/>
              </a:stretch>
            </p:blipFill>
            <p:spPr>
              <a:xfrm>
                <a:off x="6385080" y="6302587"/>
                <a:ext cx="12456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1568">
            <p14:nvContentPartPr>
              <p14:cNvPr id="881" name="Freihand 880">
                <a:extLst>
                  <a:ext uri="{FF2B5EF4-FFF2-40B4-BE49-F238E27FC236}">
                    <a16:creationId xmlns:a16="http://schemas.microsoft.com/office/drawing/2014/main" id="{9EAA4675-C268-4E20-ABB1-EACBF82D1870}"/>
                  </a:ext>
                </a:extLst>
              </p14:cNvPr>
              <p14:cNvContentPartPr/>
              <p14:nvPr/>
            </p14:nvContentPartPr>
            <p14:xfrm>
              <a:off x="6537360" y="6414187"/>
              <a:ext cx="20880" cy="2160"/>
            </p14:xfrm>
          </p:contentPart>
        </mc:Choice>
        <mc:Fallback>
          <p:pic>
            <p:nvPicPr>
              <p:cNvPr id="881" name="Freihand 880">
                <a:extLst>
                  <a:ext uri="{FF2B5EF4-FFF2-40B4-BE49-F238E27FC236}">
                    <a16:creationId xmlns:a16="http://schemas.microsoft.com/office/drawing/2014/main" id="{9EAA4675-C268-4E20-ABB1-EACBF82D1870}"/>
                  </a:ext>
                </a:extLst>
              </p:cNvPr>
              <p:cNvPicPr/>
              <p:nvPr/>
            </p:nvPicPr>
            <p:blipFill>
              <a:blip r:embed="rId751"/>
              <a:stretch>
                <a:fillRect/>
              </a:stretch>
            </p:blipFill>
            <p:spPr>
              <a:xfrm>
                <a:off x="6533040" y="6409867"/>
                <a:ext cx="2952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1569">
            <p14:nvContentPartPr>
              <p14:cNvPr id="882" name="Freihand 881">
                <a:extLst>
                  <a:ext uri="{FF2B5EF4-FFF2-40B4-BE49-F238E27FC236}">
                    <a16:creationId xmlns:a16="http://schemas.microsoft.com/office/drawing/2014/main" id="{A1156167-69A6-4A9B-8EA4-7BA0D603A290}"/>
                  </a:ext>
                </a:extLst>
              </p14:cNvPr>
              <p14:cNvContentPartPr/>
              <p14:nvPr/>
            </p14:nvContentPartPr>
            <p14:xfrm>
              <a:off x="6677040" y="6319147"/>
              <a:ext cx="15480" cy="95760"/>
            </p14:xfrm>
          </p:contentPart>
        </mc:Choice>
        <mc:Fallback>
          <p:pic>
            <p:nvPicPr>
              <p:cNvPr id="882" name="Freihand 881">
                <a:extLst>
                  <a:ext uri="{FF2B5EF4-FFF2-40B4-BE49-F238E27FC236}">
                    <a16:creationId xmlns:a16="http://schemas.microsoft.com/office/drawing/2014/main" id="{A1156167-69A6-4A9B-8EA4-7BA0D603A290}"/>
                  </a:ext>
                </a:extLst>
              </p:cNvPr>
              <p:cNvPicPr/>
              <p:nvPr/>
            </p:nvPicPr>
            <p:blipFill>
              <a:blip r:embed="rId1570"/>
              <a:stretch>
                <a:fillRect/>
              </a:stretch>
            </p:blipFill>
            <p:spPr>
              <a:xfrm>
                <a:off x="6672720" y="6314827"/>
                <a:ext cx="2412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571">
            <p14:nvContentPartPr>
              <p14:cNvPr id="883" name="Freihand 882">
                <a:extLst>
                  <a:ext uri="{FF2B5EF4-FFF2-40B4-BE49-F238E27FC236}">
                    <a16:creationId xmlns:a16="http://schemas.microsoft.com/office/drawing/2014/main" id="{16ADF9F8-2C03-4ABA-BEA8-8AE58A57C0E6}"/>
                  </a:ext>
                </a:extLst>
              </p14:cNvPr>
              <p14:cNvContentPartPr/>
              <p14:nvPr/>
            </p14:nvContentPartPr>
            <p14:xfrm>
              <a:off x="6679200" y="6308347"/>
              <a:ext cx="101880" cy="47880"/>
            </p14:xfrm>
          </p:contentPart>
        </mc:Choice>
        <mc:Fallback>
          <p:pic>
            <p:nvPicPr>
              <p:cNvPr id="883" name="Freihand 882">
                <a:extLst>
                  <a:ext uri="{FF2B5EF4-FFF2-40B4-BE49-F238E27FC236}">
                    <a16:creationId xmlns:a16="http://schemas.microsoft.com/office/drawing/2014/main" id="{16ADF9F8-2C03-4ABA-BEA8-8AE58A57C0E6}"/>
                  </a:ext>
                </a:extLst>
              </p:cNvPr>
              <p:cNvPicPr/>
              <p:nvPr/>
            </p:nvPicPr>
            <p:blipFill>
              <a:blip r:embed="rId1572"/>
              <a:stretch>
                <a:fillRect/>
              </a:stretch>
            </p:blipFill>
            <p:spPr>
              <a:xfrm>
                <a:off x="6674880" y="6304027"/>
                <a:ext cx="110520" cy="56520"/>
              </a:xfrm>
              <a:prstGeom prst="rect">
                <a:avLst/>
              </a:prstGeom>
            </p:spPr>
          </p:pic>
        </mc:Fallback>
      </mc:AlternateContent>
      <mc:AlternateContent xmlns:mc="http://schemas.openxmlformats.org/markup-compatibility/2006">
        <mc:Choice xmlns:p14="http://schemas.microsoft.com/office/powerpoint/2010/main" Requires="p14">
          <p:contentPart p14:bwMode="auto" r:id="rId1573">
            <p14:nvContentPartPr>
              <p14:cNvPr id="884" name="Freihand 883">
                <a:extLst>
                  <a:ext uri="{FF2B5EF4-FFF2-40B4-BE49-F238E27FC236}">
                    <a16:creationId xmlns:a16="http://schemas.microsoft.com/office/drawing/2014/main" id="{0AFB43BE-0FE2-4653-982C-DF1DCC67AE1A}"/>
                  </a:ext>
                </a:extLst>
              </p14:cNvPr>
              <p14:cNvContentPartPr/>
              <p14:nvPr/>
            </p14:nvContentPartPr>
            <p14:xfrm>
              <a:off x="6686760" y="6329587"/>
              <a:ext cx="322200" cy="84240"/>
            </p14:xfrm>
          </p:contentPart>
        </mc:Choice>
        <mc:Fallback>
          <p:pic>
            <p:nvPicPr>
              <p:cNvPr id="884" name="Freihand 883">
                <a:extLst>
                  <a:ext uri="{FF2B5EF4-FFF2-40B4-BE49-F238E27FC236}">
                    <a16:creationId xmlns:a16="http://schemas.microsoft.com/office/drawing/2014/main" id="{0AFB43BE-0FE2-4653-982C-DF1DCC67AE1A}"/>
                  </a:ext>
                </a:extLst>
              </p:cNvPr>
              <p:cNvPicPr/>
              <p:nvPr/>
            </p:nvPicPr>
            <p:blipFill>
              <a:blip r:embed="rId1574"/>
              <a:stretch>
                <a:fillRect/>
              </a:stretch>
            </p:blipFill>
            <p:spPr>
              <a:xfrm>
                <a:off x="6682440" y="6325267"/>
                <a:ext cx="33084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575">
            <p14:nvContentPartPr>
              <p14:cNvPr id="885" name="Freihand 884">
                <a:extLst>
                  <a:ext uri="{FF2B5EF4-FFF2-40B4-BE49-F238E27FC236}">
                    <a16:creationId xmlns:a16="http://schemas.microsoft.com/office/drawing/2014/main" id="{95B82B86-9318-44B5-8C6D-B5A7839AB200}"/>
                  </a:ext>
                </a:extLst>
              </p14:cNvPr>
              <p14:cNvContentPartPr/>
              <p14:nvPr/>
            </p14:nvContentPartPr>
            <p14:xfrm>
              <a:off x="6906720" y="6366667"/>
              <a:ext cx="98640" cy="8640"/>
            </p14:xfrm>
          </p:contentPart>
        </mc:Choice>
        <mc:Fallback>
          <p:pic>
            <p:nvPicPr>
              <p:cNvPr id="885" name="Freihand 884">
                <a:extLst>
                  <a:ext uri="{FF2B5EF4-FFF2-40B4-BE49-F238E27FC236}">
                    <a16:creationId xmlns:a16="http://schemas.microsoft.com/office/drawing/2014/main" id="{95B82B86-9318-44B5-8C6D-B5A7839AB200}"/>
                  </a:ext>
                </a:extLst>
              </p:cNvPr>
              <p:cNvPicPr/>
              <p:nvPr/>
            </p:nvPicPr>
            <p:blipFill>
              <a:blip r:embed="rId1576"/>
              <a:stretch>
                <a:fillRect/>
              </a:stretch>
            </p:blipFill>
            <p:spPr>
              <a:xfrm>
                <a:off x="6902400" y="6362347"/>
                <a:ext cx="10728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577">
            <p14:nvContentPartPr>
              <p14:cNvPr id="886" name="Freihand 885">
                <a:extLst>
                  <a:ext uri="{FF2B5EF4-FFF2-40B4-BE49-F238E27FC236}">
                    <a16:creationId xmlns:a16="http://schemas.microsoft.com/office/drawing/2014/main" id="{345496E0-6A7E-44E0-B5A2-A0AADEB48F02}"/>
                  </a:ext>
                </a:extLst>
              </p14:cNvPr>
              <p14:cNvContentPartPr/>
              <p14:nvPr/>
            </p14:nvContentPartPr>
            <p14:xfrm>
              <a:off x="7089240" y="6304027"/>
              <a:ext cx="82800" cy="89640"/>
            </p14:xfrm>
          </p:contentPart>
        </mc:Choice>
        <mc:Fallback>
          <p:pic>
            <p:nvPicPr>
              <p:cNvPr id="886" name="Freihand 885">
                <a:extLst>
                  <a:ext uri="{FF2B5EF4-FFF2-40B4-BE49-F238E27FC236}">
                    <a16:creationId xmlns:a16="http://schemas.microsoft.com/office/drawing/2014/main" id="{345496E0-6A7E-44E0-B5A2-A0AADEB48F02}"/>
                  </a:ext>
                </a:extLst>
              </p:cNvPr>
              <p:cNvPicPr/>
              <p:nvPr/>
            </p:nvPicPr>
            <p:blipFill>
              <a:blip r:embed="rId1578"/>
              <a:stretch>
                <a:fillRect/>
              </a:stretch>
            </p:blipFill>
            <p:spPr>
              <a:xfrm>
                <a:off x="7084920" y="6299707"/>
                <a:ext cx="9144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1579">
            <p14:nvContentPartPr>
              <p14:cNvPr id="887" name="Freihand 886">
                <a:extLst>
                  <a:ext uri="{FF2B5EF4-FFF2-40B4-BE49-F238E27FC236}">
                    <a16:creationId xmlns:a16="http://schemas.microsoft.com/office/drawing/2014/main" id="{A35C98AA-F0C1-4FCE-A9B6-31405553AEA3}"/>
                  </a:ext>
                </a:extLst>
              </p14:cNvPr>
              <p14:cNvContentPartPr/>
              <p14:nvPr/>
            </p14:nvContentPartPr>
            <p14:xfrm>
              <a:off x="7228560" y="6288547"/>
              <a:ext cx="110880" cy="102600"/>
            </p14:xfrm>
          </p:contentPart>
        </mc:Choice>
        <mc:Fallback>
          <p:pic>
            <p:nvPicPr>
              <p:cNvPr id="887" name="Freihand 886">
                <a:extLst>
                  <a:ext uri="{FF2B5EF4-FFF2-40B4-BE49-F238E27FC236}">
                    <a16:creationId xmlns:a16="http://schemas.microsoft.com/office/drawing/2014/main" id="{A35C98AA-F0C1-4FCE-A9B6-31405553AEA3}"/>
                  </a:ext>
                </a:extLst>
              </p:cNvPr>
              <p:cNvPicPr/>
              <p:nvPr/>
            </p:nvPicPr>
            <p:blipFill>
              <a:blip r:embed="rId1580"/>
              <a:stretch>
                <a:fillRect/>
              </a:stretch>
            </p:blipFill>
            <p:spPr>
              <a:xfrm>
                <a:off x="7224240" y="6284227"/>
                <a:ext cx="1195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581">
            <p14:nvContentPartPr>
              <p14:cNvPr id="119" name="Freihand 118">
                <a:extLst>
                  <a:ext uri="{FF2B5EF4-FFF2-40B4-BE49-F238E27FC236}">
                    <a16:creationId xmlns:a16="http://schemas.microsoft.com/office/drawing/2014/main" id="{6FF62EDA-3BC7-48FA-BE7D-EED74FFD60DF}"/>
                  </a:ext>
                </a:extLst>
              </p14:cNvPr>
              <p14:cNvContentPartPr/>
              <p14:nvPr/>
            </p14:nvContentPartPr>
            <p14:xfrm>
              <a:off x="831000" y="5362987"/>
              <a:ext cx="37440" cy="33120"/>
            </p14:xfrm>
          </p:contentPart>
        </mc:Choice>
        <mc:Fallback>
          <p:pic>
            <p:nvPicPr>
              <p:cNvPr id="119" name="Freihand 118">
                <a:extLst>
                  <a:ext uri="{FF2B5EF4-FFF2-40B4-BE49-F238E27FC236}">
                    <a16:creationId xmlns:a16="http://schemas.microsoft.com/office/drawing/2014/main" id="{6FF62EDA-3BC7-48FA-BE7D-EED74FFD60DF}"/>
                  </a:ext>
                </a:extLst>
              </p:cNvPr>
              <p:cNvPicPr/>
              <p:nvPr/>
            </p:nvPicPr>
            <p:blipFill>
              <a:blip r:embed="rId1582"/>
              <a:stretch>
                <a:fillRect/>
              </a:stretch>
            </p:blipFill>
            <p:spPr>
              <a:xfrm>
                <a:off x="826680" y="5358667"/>
                <a:ext cx="4608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1583">
            <p14:nvContentPartPr>
              <p14:cNvPr id="120" name="Freihand 119">
                <a:extLst>
                  <a:ext uri="{FF2B5EF4-FFF2-40B4-BE49-F238E27FC236}">
                    <a16:creationId xmlns:a16="http://schemas.microsoft.com/office/drawing/2014/main" id="{3FF9B0A7-B1D3-41A8-9E60-072BDAF43483}"/>
                  </a:ext>
                </a:extLst>
              </p14:cNvPr>
              <p14:cNvContentPartPr/>
              <p14:nvPr/>
            </p14:nvContentPartPr>
            <p14:xfrm>
              <a:off x="851520" y="5363347"/>
              <a:ext cx="158760" cy="16560"/>
            </p14:xfrm>
          </p:contentPart>
        </mc:Choice>
        <mc:Fallback>
          <p:pic>
            <p:nvPicPr>
              <p:cNvPr id="120" name="Freihand 119">
                <a:extLst>
                  <a:ext uri="{FF2B5EF4-FFF2-40B4-BE49-F238E27FC236}">
                    <a16:creationId xmlns:a16="http://schemas.microsoft.com/office/drawing/2014/main" id="{3FF9B0A7-B1D3-41A8-9E60-072BDAF43483}"/>
                  </a:ext>
                </a:extLst>
              </p:cNvPr>
              <p:cNvPicPr/>
              <p:nvPr/>
            </p:nvPicPr>
            <p:blipFill>
              <a:blip r:embed="rId1584"/>
              <a:stretch>
                <a:fillRect/>
              </a:stretch>
            </p:blipFill>
            <p:spPr>
              <a:xfrm>
                <a:off x="847200" y="5359027"/>
                <a:ext cx="16740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585">
            <p14:nvContentPartPr>
              <p14:cNvPr id="121" name="Freihand 120">
                <a:extLst>
                  <a:ext uri="{FF2B5EF4-FFF2-40B4-BE49-F238E27FC236}">
                    <a16:creationId xmlns:a16="http://schemas.microsoft.com/office/drawing/2014/main" id="{B4FCE880-0A11-4DF3-A374-4862711E1ED3}"/>
                  </a:ext>
                </a:extLst>
              </p14:cNvPr>
              <p14:cNvContentPartPr/>
              <p14:nvPr/>
            </p14:nvContentPartPr>
            <p14:xfrm>
              <a:off x="965280" y="5340667"/>
              <a:ext cx="91800" cy="78120"/>
            </p14:xfrm>
          </p:contentPart>
        </mc:Choice>
        <mc:Fallback>
          <p:pic>
            <p:nvPicPr>
              <p:cNvPr id="121" name="Freihand 120">
                <a:extLst>
                  <a:ext uri="{FF2B5EF4-FFF2-40B4-BE49-F238E27FC236}">
                    <a16:creationId xmlns:a16="http://schemas.microsoft.com/office/drawing/2014/main" id="{B4FCE880-0A11-4DF3-A374-4862711E1ED3}"/>
                  </a:ext>
                </a:extLst>
              </p:cNvPr>
              <p:cNvPicPr/>
              <p:nvPr/>
            </p:nvPicPr>
            <p:blipFill>
              <a:blip r:embed="rId1586"/>
              <a:stretch>
                <a:fillRect/>
              </a:stretch>
            </p:blipFill>
            <p:spPr>
              <a:xfrm>
                <a:off x="960960" y="5336347"/>
                <a:ext cx="10044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1587">
            <p14:nvContentPartPr>
              <p14:cNvPr id="897" name="Freihand 896">
                <a:extLst>
                  <a:ext uri="{FF2B5EF4-FFF2-40B4-BE49-F238E27FC236}">
                    <a16:creationId xmlns:a16="http://schemas.microsoft.com/office/drawing/2014/main" id="{07BD0046-F764-44D1-AFA0-2983229A579F}"/>
                  </a:ext>
                </a:extLst>
              </p14:cNvPr>
              <p14:cNvContentPartPr/>
              <p14:nvPr/>
            </p14:nvContentPartPr>
            <p14:xfrm>
              <a:off x="2324640" y="5161747"/>
              <a:ext cx="4873680" cy="1474560"/>
            </p14:xfrm>
          </p:contentPart>
        </mc:Choice>
        <mc:Fallback>
          <p:pic>
            <p:nvPicPr>
              <p:cNvPr id="897" name="Freihand 896">
                <a:extLst>
                  <a:ext uri="{FF2B5EF4-FFF2-40B4-BE49-F238E27FC236}">
                    <a16:creationId xmlns:a16="http://schemas.microsoft.com/office/drawing/2014/main" id="{07BD0046-F764-44D1-AFA0-2983229A579F}"/>
                  </a:ext>
                </a:extLst>
              </p:cNvPr>
              <p:cNvPicPr/>
              <p:nvPr/>
            </p:nvPicPr>
            <p:blipFill>
              <a:blip r:embed="rId1588"/>
              <a:stretch>
                <a:fillRect/>
              </a:stretch>
            </p:blipFill>
            <p:spPr>
              <a:xfrm>
                <a:off x="2320320" y="5157427"/>
                <a:ext cx="4882320" cy="1483200"/>
              </a:xfrm>
              <a:prstGeom prst="rect">
                <a:avLst/>
              </a:prstGeom>
            </p:spPr>
          </p:pic>
        </mc:Fallback>
      </mc:AlternateContent>
      <mc:AlternateContent xmlns:mc="http://schemas.openxmlformats.org/markup-compatibility/2006">
        <mc:Choice xmlns:p14="http://schemas.microsoft.com/office/powerpoint/2010/main" Requires="p14">
          <p:contentPart p14:bwMode="auto" r:id="rId1589">
            <p14:nvContentPartPr>
              <p14:cNvPr id="898" name="Freihand 897">
                <a:extLst>
                  <a:ext uri="{FF2B5EF4-FFF2-40B4-BE49-F238E27FC236}">
                    <a16:creationId xmlns:a16="http://schemas.microsoft.com/office/drawing/2014/main" id="{E98D30D6-771C-4206-9EA7-D82B5833538A}"/>
                  </a:ext>
                </a:extLst>
              </p14:cNvPr>
              <p14:cNvContentPartPr/>
              <p14:nvPr/>
            </p14:nvContentPartPr>
            <p14:xfrm>
              <a:off x="7071960" y="6395107"/>
              <a:ext cx="207360" cy="113760"/>
            </p14:xfrm>
          </p:contentPart>
        </mc:Choice>
        <mc:Fallback>
          <p:pic>
            <p:nvPicPr>
              <p:cNvPr id="898" name="Freihand 897">
                <a:extLst>
                  <a:ext uri="{FF2B5EF4-FFF2-40B4-BE49-F238E27FC236}">
                    <a16:creationId xmlns:a16="http://schemas.microsoft.com/office/drawing/2014/main" id="{E98D30D6-771C-4206-9EA7-D82B5833538A}"/>
                  </a:ext>
                </a:extLst>
              </p:cNvPr>
              <p:cNvPicPr/>
              <p:nvPr/>
            </p:nvPicPr>
            <p:blipFill>
              <a:blip r:embed="rId1590"/>
              <a:stretch>
                <a:fillRect/>
              </a:stretch>
            </p:blipFill>
            <p:spPr>
              <a:xfrm>
                <a:off x="7067640" y="6390787"/>
                <a:ext cx="21600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591">
            <p14:nvContentPartPr>
              <p14:cNvPr id="153" name="Freihand 152">
                <a:extLst>
                  <a:ext uri="{FF2B5EF4-FFF2-40B4-BE49-F238E27FC236}">
                    <a16:creationId xmlns:a16="http://schemas.microsoft.com/office/drawing/2014/main" id="{CE92DA09-924E-41A9-AD0C-FBF1BBF4B33A}"/>
                  </a:ext>
                </a:extLst>
              </p14:cNvPr>
              <p14:cNvContentPartPr/>
              <p14:nvPr/>
            </p14:nvContentPartPr>
            <p14:xfrm>
              <a:off x="4461960" y="4520947"/>
              <a:ext cx="3240" cy="145080"/>
            </p14:xfrm>
          </p:contentPart>
        </mc:Choice>
        <mc:Fallback>
          <p:pic>
            <p:nvPicPr>
              <p:cNvPr id="153" name="Freihand 152">
                <a:extLst>
                  <a:ext uri="{FF2B5EF4-FFF2-40B4-BE49-F238E27FC236}">
                    <a16:creationId xmlns:a16="http://schemas.microsoft.com/office/drawing/2014/main" id="{CE92DA09-924E-41A9-AD0C-FBF1BBF4B33A}"/>
                  </a:ext>
                </a:extLst>
              </p:cNvPr>
              <p:cNvPicPr/>
              <p:nvPr/>
            </p:nvPicPr>
            <p:blipFill>
              <a:blip r:embed="rId1592"/>
              <a:stretch>
                <a:fillRect/>
              </a:stretch>
            </p:blipFill>
            <p:spPr>
              <a:xfrm>
                <a:off x="4457640" y="4516627"/>
                <a:ext cx="1188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593">
            <p14:nvContentPartPr>
              <p14:cNvPr id="154" name="Freihand 153">
                <a:extLst>
                  <a:ext uri="{FF2B5EF4-FFF2-40B4-BE49-F238E27FC236}">
                    <a16:creationId xmlns:a16="http://schemas.microsoft.com/office/drawing/2014/main" id="{0EC6DD80-CD98-4C2D-A768-0D50562866E1}"/>
                  </a:ext>
                </a:extLst>
              </p14:cNvPr>
              <p14:cNvContentPartPr/>
              <p14:nvPr/>
            </p14:nvContentPartPr>
            <p14:xfrm>
              <a:off x="4459080" y="4864387"/>
              <a:ext cx="11520" cy="458640"/>
            </p14:xfrm>
          </p:contentPart>
        </mc:Choice>
        <mc:Fallback>
          <p:pic>
            <p:nvPicPr>
              <p:cNvPr id="154" name="Freihand 153">
                <a:extLst>
                  <a:ext uri="{FF2B5EF4-FFF2-40B4-BE49-F238E27FC236}">
                    <a16:creationId xmlns:a16="http://schemas.microsoft.com/office/drawing/2014/main" id="{0EC6DD80-CD98-4C2D-A768-0D50562866E1}"/>
                  </a:ext>
                </a:extLst>
              </p:cNvPr>
              <p:cNvPicPr/>
              <p:nvPr/>
            </p:nvPicPr>
            <p:blipFill>
              <a:blip r:embed="rId1594"/>
              <a:stretch>
                <a:fillRect/>
              </a:stretch>
            </p:blipFill>
            <p:spPr>
              <a:xfrm>
                <a:off x="4454760" y="4860067"/>
                <a:ext cx="20160" cy="467280"/>
              </a:xfrm>
              <a:prstGeom prst="rect">
                <a:avLst/>
              </a:prstGeom>
            </p:spPr>
          </p:pic>
        </mc:Fallback>
      </mc:AlternateContent>
      <mc:AlternateContent xmlns:mc="http://schemas.openxmlformats.org/markup-compatibility/2006">
        <mc:Choice xmlns:p14="http://schemas.microsoft.com/office/powerpoint/2010/main" Requires="p14">
          <p:contentPart p14:bwMode="auto" r:id="rId1595">
            <p14:nvContentPartPr>
              <p14:cNvPr id="160" name="Freihand 159">
                <a:extLst>
                  <a:ext uri="{FF2B5EF4-FFF2-40B4-BE49-F238E27FC236}">
                    <a16:creationId xmlns:a16="http://schemas.microsoft.com/office/drawing/2014/main" id="{A9C3F668-913D-4499-9842-288EAE64F3E1}"/>
                  </a:ext>
                </a:extLst>
              </p14:cNvPr>
              <p14:cNvContentPartPr/>
              <p14:nvPr/>
            </p14:nvContentPartPr>
            <p14:xfrm>
              <a:off x="2904240" y="4643347"/>
              <a:ext cx="939960" cy="4320"/>
            </p14:xfrm>
          </p:contentPart>
        </mc:Choice>
        <mc:Fallback>
          <p:pic>
            <p:nvPicPr>
              <p:cNvPr id="160" name="Freihand 159">
                <a:extLst>
                  <a:ext uri="{FF2B5EF4-FFF2-40B4-BE49-F238E27FC236}">
                    <a16:creationId xmlns:a16="http://schemas.microsoft.com/office/drawing/2014/main" id="{A9C3F668-913D-4499-9842-288EAE64F3E1}"/>
                  </a:ext>
                </a:extLst>
              </p:cNvPr>
              <p:cNvPicPr/>
              <p:nvPr/>
            </p:nvPicPr>
            <p:blipFill>
              <a:blip r:embed="rId1596"/>
              <a:stretch>
                <a:fillRect/>
              </a:stretch>
            </p:blipFill>
            <p:spPr>
              <a:xfrm>
                <a:off x="2899920" y="4639027"/>
                <a:ext cx="94860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597">
            <p14:nvContentPartPr>
              <p14:cNvPr id="159" name="Freihand 158">
                <a:extLst>
                  <a:ext uri="{FF2B5EF4-FFF2-40B4-BE49-F238E27FC236}">
                    <a16:creationId xmlns:a16="http://schemas.microsoft.com/office/drawing/2014/main" id="{146E032A-40AB-4A59-B771-D68F44BD86CB}"/>
                  </a:ext>
                </a:extLst>
              </p14:cNvPr>
              <p14:cNvContentPartPr/>
              <p14:nvPr/>
            </p14:nvContentPartPr>
            <p14:xfrm>
              <a:off x="1979400" y="4638307"/>
              <a:ext cx="433800" cy="9720"/>
            </p14:xfrm>
          </p:contentPart>
        </mc:Choice>
        <mc:Fallback>
          <p:pic>
            <p:nvPicPr>
              <p:cNvPr id="159" name="Freihand 158">
                <a:extLst>
                  <a:ext uri="{FF2B5EF4-FFF2-40B4-BE49-F238E27FC236}">
                    <a16:creationId xmlns:a16="http://schemas.microsoft.com/office/drawing/2014/main" id="{146E032A-40AB-4A59-B771-D68F44BD86CB}"/>
                  </a:ext>
                </a:extLst>
              </p:cNvPr>
              <p:cNvPicPr/>
              <p:nvPr/>
            </p:nvPicPr>
            <p:blipFill>
              <a:blip r:embed="rId1598"/>
              <a:stretch>
                <a:fillRect/>
              </a:stretch>
            </p:blipFill>
            <p:spPr>
              <a:xfrm>
                <a:off x="1975080" y="4633987"/>
                <a:ext cx="4424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599">
            <p14:nvContentPartPr>
              <p14:cNvPr id="21" name="Freihand 20">
                <a:extLst>
                  <a:ext uri="{FF2B5EF4-FFF2-40B4-BE49-F238E27FC236}">
                    <a16:creationId xmlns:a16="http://schemas.microsoft.com/office/drawing/2014/main" id="{522FE6D0-94DE-4CEB-A00A-D7547257EC7F}"/>
                  </a:ext>
                </a:extLst>
              </p14:cNvPr>
              <p14:cNvContentPartPr/>
              <p14:nvPr/>
            </p14:nvContentPartPr>
            <p14:xfrm>
              <a:off x="3163800" y="5275147"/>
              <a:ext cx="12960" cy="196920"/>
            </p14:xfrm>
          </p:contentPart>
        </mc:Choice>
        <mc:Fallback>
          <p:pic>
            <p:nvPicPr>
              <p:cNvPr id="21" name="Freihand 20">
                <a:extLst>
                  <a:ext uri="{FF2B5EF4-FFF2-40B4-BE49-F238E27FC236}">
                    <a16:creationId xmlns:a16="http://schemas.microsoft.com/office/drawing/2014/main" id="{522FE6D0-94DE-4CEB-A00A-D7547257EC7F}"/>
                  </a:ext>
                </a:extLst>
              </p:cNvPr>
              <p:cNvPicPr/>
              <p:nvPr/>
            </p:nvPicPr>
            <p:blipFill>
              <a:blip r:embed="rId1600"/>
              <a:stretch>
                <a:fillRect/>
              </a:stretch>
            </p:blipFill>
            <p:spPr>
              <a:xfrm>
                <a:off x="3159480" y="5270827"/>
                <a:ext cx="216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601">
            <p14:nvContentPartPr>
              <p14:cNvPr id="24" name="Freihand 23">
                <a:extLst>
                  <a:ext uri="{FF2B5EF4-FFF2-40B4-BE49-F238E27FC236}">
                    <a16:creationId xmlns:a16="http://schemas.microsoft.com/office/drawing/2014/main" id="{33EBD0C6-7DDE-4BF2-BA20-77782F0755F8}"/>
                  </a:ext>
                </a:extLst>
              </p14:cNvPr>
              <p14:cNvContentPartPr/>
              <p14:nvPr/>
            </p14:nvContentPartPr>
            <p14:xfrm>
              <a:off x="4487520" y="5293867"/>
              <a:ext cx="32040" cy="160560"/>
            </p14:xfrm>
          </p:contentPart>
        </mc:Choice>
        <mc:Fallback>
          <p:pic>
            <p:nvPicPr>
              <p:cNvPr id="24" name="Freihand 23">
                <a:extLst>
                  <a:ext uri="{FF2B5EF4-FFF2-40B4-BE49-F238E27FC236}">
                    <a16:creationId xmlns:a16="http://schemas.microsoft.com/office/drawing/2014/main" id="{33EBD0C6-7DDE-4BF2-BA20-77782F0755F8}"/>
                  </a:ext>
                </a:extLst>
              </p:cNvPr>
              <p:cNvPicPr/>
              <p:nvPr/>
            </p:nvPicPr>
            <p:blipFill>
              <a:blip r:embed="rId1602"/>
              <a:stretch>
                <a:fillRect/>
              </a:stretch>
            </p:blipFill>
            <p:spPr>
              <a:xfrm>
                <a:off x="4483200" y="5289547"/>
                <a:ext cx="4068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1603">
            <p14:nvContentPartPr>
              <p14:cNvPr id="16" name="Freihand 15">
                <a:extLst>
                  <a:ext uri="{FF2B5EF4-FFF2-40B4-BE49-F238E27FC236}">
                    <a16:creationId xmlns:a16="http://schemas.microsoft.com/office/drawing/2014/main" id="{32CD4D2F-BA30-4A90-89FB-B41C6BA2A41E}"/>
                  </a:ext>
                </a:extLst>
              </p14:cNvPr>
              <p14:cNvContentPartPr/>
              <p14:nvPr/>
            </p14:nvContentPartPr>
            <p14:xfrm>
              <a:off x="1927560" y="5317987"/>
              <a:ext cx="39240" cy="33480"/>
            </p14:xfrm>
          </p:contentPart>
        </mc:Choice>
        <mc:Fallback>
          <p:pic>
            <p:nvPicPr>
              <p:cNvPr id="16" name="Freihand 15">
                <a:extLst>
                  <a:ext uri="{FF2B5EF4-FFF2-40B4-BE49-F238E27FC236}">
                    <a16:creationId xmlns:a16="http://schemas.microsoft.com/office/drawing/2014/main" id="{32CD4D2F-BA30-4A90-89FB-B41C6BA2A41E}"/>
                  </a:ext>
                </a:extLst>
              </p:cNvPr>
              <p:cNvPicPr/>
              <p:nvPr/>
            </p:nvPicPr>
            <p:blipFill>
              <a:blip r:embed="rId1604"/>
              <a:stretch>
                <a:fillRect/>
              </a:stretch>
            </p:blipFill>
            <p:spPr>
              <a:xfrm>
                <a:off x="1923240" y="5313667"/>
                <a:ext cx="4788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1605">
            <p14:nvContentPartPr>
              <p14:cNvPr id="18" name="Freihand 17">
                <a:extLst>
                  <a:ext uri="{FF2B5EF4-FFF2-40B4-BE49-F238E27FC236}">
                    <a16:creationId xmlns:a16="http://schemas.microsoft.com/office/drawing/2014/main" id="{8264600A-F275-4DCF-B7B3-21D13F60D68D}"/>
                  </a:ext>
                </a:extLst>
              </p14:cNvPr>
              <p14:cNvContentPartPr/>
              <p14:nvPr/>
            </p14:nvContentPartPr>
            <p14:xfrm>
              <a:off x="1925400" y="5275867"/>
              <a:ext cx="43920" cy="171000"/>
            </p14:xfrm>
          </p:contentPart>
        </mc:Choice>
        <mc:Fallback>
          <p:pic>
            <p:nvPicPr>
              <p:cNvPr id="18" name="Freihand 17">
                <a:extLst>
                  <a:ext uri="{FF2B5EF4-FFF2-40B4-BE49-F238E27FC236}">
                    <a16:creationId xmlns:a16="http://schemas.microsoft.com/office/drawing/2014/main" id="{8264600A-F275-4DCF-B7B3-21D13F60D68D}"/>
                  </a:ext>
                </a:extLst>
              </p:cNvPr>
              <p:cNvPicPr/>
              <p:nvPr/>
            </p:nvPicPr>
            <p:blipFill>
              <a:blip r:embed="rId1606"/>
              <a:stretch>
                <a:fillRect/>
              </a:stretch>
            </p:blipFill>
            <p:spPr>
              <a:xfrm>
                <a:off x="1921080" y="5271547"/>
                <a:ext cx="5256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1607">
            <p14:nvContentPartPr>
              <p14:cNvPr id="1046" name="Freihand 1045">
                <a:extLst>
                  <a:ext uri="{FF2B5EF4-FFF2-40B4-BE49-F238E27FC236}">
                    <a16:creationId xmlns:a16="http://schemas.microsoft.com/office/drawing/2014/main" id="{9154F34F-42EA-433E-B28E-54C31EA7391D}"/>
                  </a:ext>
                </a:extLst>
              </p14:cNvPr>
              <p14:cNvContentPartPr/>
              <p14:nvPr/>
            </p14:nvContentPartPr>
            <p14:xfrm>
              <a:off x="2422920" y="3184987"/>
              <a:ext cx="1708560" cy="1820880"/>
            </p14:xfrm>
          </p:contentPart>
        </mc:Choice>
        <mc:Fallback>
          <p:pic>
            <p:nvPicPr>
              <p:cNvPr id="1046" name="Freihand 1045">
                <a:extLst>
                  <a:ext uri="{FF2B5EF4-FFF2-40B4-BE49-F238E27FC236}">
                    <a16:creationId xmlns:a16="http://schemas.microsoft.com/office/drawing/2014/main" id="{9154F34F-42EA-433E-B28E-54C31EA7391D}"/>
                  </a:ext>
                </a:extLst>
              </p:cNvPr>
              <p:cNvPicPr/>
              <p:nvPr/>
            </p:nvPicPr>
            <p:blipFill>
              <a:blip r:embed="rId1608"/>
              <a:stretch>
                <a:fillRect/>
              </a:stretch>
            </p:blipFill>
            <p:spPr>
              <a:xfrm>
                <a:off x="2418600" y="3180667"/>
                <a:ext cx="1717200" cy="1829520"/>
              </a:xfrm>
              <a:prstGeom prst="rect">
                <a:avLst/>
              </a:prstGeom>
            </p:spPr>
          </p:pic>
        </mc:Fallback>
      </mc:AlternateContent>
      <mc:AlternateContent xmlns:mc="http://schemas.openxmlformats.org/markup-compatibility/2006">
        <mc:Choice xmlns:p14="http://schemas.microsoft.com/office/powerpoint/2010/main" Requires="p14">
          <p:contentPart p14:bwMode="auto" r:id="rId1609">
            <p14:nvContentPartPr>
              <p14:cNvPr id="1047" name="Freihand 1046">
                <a:extLst>
                  <a:ext uri="{FF2B5EF4-FFF2-40B4-BE49-F238E27FC236}">
                    <a16:creationId xmlns:a16="http://schemas.microsoft.com/office/drawing/2014/main" id="{B8E081B9-A84D-4B58-8A37-025C7D967D39}"/>
                  </a:ext>
                </a:extLst>
              </p14:cNvPr>
              <p14:cNvContentPartPr/>
              <p14:nvPr/>
            </p14:nvContentPartPr>
            <p14:xfrm>
              <a:off x="4018080" y="3078787"/>
              <a:ext cx="180720" cy="195120"/>
            </p14:xfrm>
          </p:contentPart>
        </mc:Choice>
        <mc:Fallback>
          <p:pic>
            <p:nvPicPr>
              <p:cNvPr id="1047" name="Freihand 1046">
                <a:extLst>
                  <a:ext uri="{FF2B5EF4-FFF2-40B4-BE49-F238E27FC236}">
                    <a16:creationId xmlns:a16="http://schemas.microsoft.com/office/drawing/2014/main" id="{B8E081B9-A84D-4B58-8A37-025C7D967D39}"/>
                  </a:ext>
                </a:extLst>
              </p:cNvPr>
              <p:cNvPicPr/>
              <p:nvPr/>
            </p:nvPicPr>
            <p:blipFill>
              <a:blip r:embed="rId1610"/>
              <a:stretch>
                <a:fillRect/>
              </a:stretch>
            </p:blipFill>
            <p:spPr>
              <a:xfrm>
                <a:off x="4013760" y="3074467"/>
                <a:ext cx="18936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1611">
            <p14:nvContentPartPr>
              <p14:cNvPr id="1069" name="Freihand 1068">
                <a:extLst>
                  <a:ext uri="{FF2B5EF4-FFF2-40B4-BE49-F238E27FC236}">
                    <a16:creationId xmlns:a16="http://schemas.microsoft.com/office/drawing/2014/main" id="{3645CBCB-192D-445C-A119-1697ACE0E068}"/>
                  </a:ext>
                </a:extLst>
              </p14:cNvPr>
              <p14:cNvContentPartPr/>
              <p14:nvPr/>
            </p14:nvContentPartPr>
            <p14:xfrm>
              <a:off x="822000" y="2688187"/>
              <a:ext cx="11520" cy="2520"/>
            </p14:xfrm>
          </p:contentPart>
        </mc:Choice>
        <mc:Fallback>
          <p:pic>
            <p:nvPicPr>
              <p:cNvPr id="1069" name="Freihand 1068">
                <a:extLst>
                  <a:ext uri="{FF2B5EF4-FFF2-40B4-BE49-F238E27FC236}">
                    <a16:creationId xmlns:a16="http://schemas.microsoft.com/office/drawing/2014/main" id="{3645CBCB-192D-445C-A119-1697ACE0E068}"/>
                  </a:ext>
                </a:extLst>
              </p:cNvPr>
              <p:cNvPicPr/>
              <p:nvPr/>
            </p:nvPicPr>
            <p:blipFill>
              <a:blip r:embed="rId1500"/>
              <a:stretch>
                <a:fillRect/>
              </a:stretch>
            </p:blipFill>
            <p:spPr>
              <a:xfrm>
                <a:off x="817680" y="2683867"/>
                <a:ext cx="2016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1612">
            <p14:nvContentPartPr>
              <p14:cNvPr id="1070" name="Freihand 1069">
                <a:extLst>
                  <a:ext uri="{FF2B5EF4-FFF2-40B4-BE49-F238E27FC236}">
                    <a16:creationId xmlns:a16="http://schemas.microsoft.com/office/drawing/2014/main" id="{6B69EE7A-6BEC-417B-9E2A-7C02EB1DC164}"/>
                  </a:ext>
                </a:extLst>
              </p14:cNvPr>
              <p14:cNvContentPartPr/>
              <p14:nvPr/>
            </p14:nvContentPartPr>
            <p14:xfrm>
              <a:off x="782760" y="2654347"/>
              <a:ext cx="826200" cy="541080"/>
            </p14:xfrm>
          </p:contentPart>
        </mc:Choice>
        <mc:Fallback>
          <p:pic>
            <p:nvPicPr>
              <p:cNvPr id="1070" name="Freihand 1069">
                <a:extLst>
                  <a:ext uri="{FF2B5EF4-FFF2-40B4-BE49-F238E27FC236}">
                    <a16:creationId xmlns:a16="http://schemas.microsoft.com/office/drawing/2014/main" id="{6B69EE7A-6BEC-417B-9E2A-7C02EB1DC164}"/>
                  </a:ext>
                </a:extLst>
              </p:cNvPr>
              <p:cNvPicPr/>
              <p:nvPr/>
            </p:nvPicPr>
            <p:blipFill>
              <a:blip r:embed="rId1613"/>
              <a:stretch>
                <a:fillRect/>
              </a:stretch>
            </p:blipFill>
            <p:spPr>
              <a:xfrm>
                <a:off x="778440" y="2650027"/>
                <a:ext cx="834840" cy="549720"/>
              </a:xfrm>
              <a:prstGeom prst="rect">
                <a:avLst/>
              </a:prstGeom>
            </p:spPr>
          </p:pic>
        </mc:Fallback>
      </mc:AlternateContent>
      <mc:AlternateContent xmlns:mc="http://schemas.openxmlformats.org/markup-compatibility/2006">
        <mc:Choice xmlns:p14="http://schemas.microsoft.com/office/powerpoint/2010/main" Requires="p14">
          <p:contentPart p14:bwMode="auto" r:id="rId1614">
            <p14:nvContentPartPr>
              <p14:cNvPr id="1072" name="Freihand 1071">
                <a:extLst>
                  <a:ext uri="{FF2B5EF4-FFF2-40B4-BE49-F238E27FC236}">
                    <a16:creationId xmlns:a16="http://schemas.microsoft.com/office/drawing/2014/main" id="{70BED5ED-3EB4-46A7-91D8-CFF787FFE217}"/>
                  </a:ext>
                </a:extLst>
              </p14:cNvPr>
              <p14:cNvContentPartPr/>
              <p14:nvPr/>
            </p14:nvContentPartPr>
            <p14:xfrm>
              <a:off x="1605000" y="3196867"/>
              <a:ext cx="1114560" cy="588960"/>
            </p14:xfrm>
          </p:contentPart>
        </mc:Choice>
        <mc:Fallback>
          <p:pic>
            <p:nvPicPr>
              <p:cNvPr id="1072" name="Freihand 1071">
                <a:extLst>
                  <a:ext uri="{FF2B5EF4-FFF2-40B4-BE49-F238E27FC236}">
                    <a16:creationId xmlns:a16="http://schemas.microsoft.com/office/drawing/2014/main" id="{70BED5ED-3EB4-46A7-91D8-CFF787FFE217}"/>
                  </a:ext>
                </a:extLst>
              </p:cNvPr>
              <p:cNvPicPr/>
              <p:nvPr/>
            </p:nvPicPr>
            <p:blipFill>
              <a:blip r:embed="rId1615"/>
              <a:stretch>
                <a:fillRect/>
              </a:stretch>
            </p:blipFill>
            <p:spPr>
              <a:xfrm>
                <a:off x="1600680" y="3192547"/>
                <a:ext cx="1123200" cy="597600"/>
              </a:xfrm>
              <a:prstGeom prst="rect">
                <a:avLst/>
              </a:prstGeom>
            </p:spPr>
          </p:pic>
        </mc:Fallback>
      </mc:AlternateContent>
      <mc:AlternateContent xmlns:mc="http://schemas.openxmlformats.org/markup-compatibility/2006">
        <mc:Choice xmlns:p14="http://schemas.microsoft.com/office/powerpoint/2010/main" Requires="p14">
          <p:contentPart p14:bwMode="auto" r:id="rId1616">
            <p14:nvContentPartPr>
              <p14:cNvPr id="1073" name="Freihand 1072">
                <a:extLst>
                  <a:ext uri="{FF2B5EF4-FFF2-40B4-BE49-F238E27FC236}">
                    <a16:creationId xmlns:a16="http://schemas.microsoft.com/office/drawing/2014/main" id="{B18557F1-73CD-4BD5-B55D-FAF2BE83E48D}"/>
                  </a:ext>
                </a:extLst>
              </p14:cNvPr>
              <p14:cNvContentPartPr/>
              <p14:nvPr/>
            </p14:nvContentPartPr>
            <p14:xfrm>
              <a:off x="2690760" y="3774307"/>
              <a:ext cx="1094760" cy="524160"/>
            </p14:xfrm>
          </p:contentPart>
        </mc:Choice>
        <mc:Fallback>
          <p:pic>
            <p:nvPicPr>
              <p:cNvPr id="1073" name="Freihand 1072">
                <a:extLst>
                  <a:ext uri="{FF2B5EF4-FFF2-40B4-BE49-F238E27FC236}">
                    <a16:creationId xmlns:a16="http://schemas.microsoft.com/office/drawing/2014/main" id="{B18557F1-73CD-4BD5-B55D-FAF2BE83E48D}"/>
                  </a:ext>
                </a:extLst>
              </p:cNvPr>
              <p:cNvPicPr/>
              <p:nvPr/>
            </p:nvPicPr>
            <p:blipFill>
              <a:blip r:embed="rId1617"/>
              <a:stretch>
                <a:fillRect/>
              </a:stretch>
            </p:blipFill>
            <p:spPr>
              <a:xfrm>
                <a:off x="2686440" y="3769987"/>
                <a:ext cx="1103400" cy="532800"/>
              </a:xfrm>
              <a:prstGeom prst="rect">
                <a:avLst/>
              </a:prstGeom>
            </p:spPr>
          </p:pic>
        </mc:Fallback>
      </mc:AlternateContent>
      <mc:AlternateContent xmlns:mc="http://schemas.openxmlformats.org/markup-compatibility/2006">
        <mc:Choice xmlns:p14="http://schemas.microsoft.com/office/powerpoint/2010/main" Requires="p14">
          <p:contentPart p14:bwMode="auto" r:id="rId1618">
            <p14:nvContentPartPr>
              <p14:cNvPr id="1074" name="Freihand 1073">
                <a:extLst>
                  <a:ext uri="{FF2B5EF4-FFF2-40B4-BE49-F238E27FC236}">
                    <a16:creationId xmlns:a16="http://schemas.microsoft.com/office/drawing/2014/main" id="{154976BE-8C64-408B-BAB2-66AF490AAA90}"/>
                  </a:ext>
                </a:extLst>
              </p14:cNvPr>
              <p14:cNvContentPartPr/>
              <p14:nvPr/>
            </p14:nvContentPartPr>
            <p14:xfrm>
              <a:off x="3712800" y="4257787"/>
              <a:ext cx="1002960" cy="438840"/>
            </p14:xfrm>
          </p:contentPart>
        </mc:Choice>
        <mc:Fallback>
          <p:pic>
            <p:nvPicPr>
              <p:cNvPr id="1074" name="Freihand 1073">
                <a:extLst>
                  <a:ext uri="{FF2B5EF4-FFF2-40B4-BE49-F238E27FC236}">
                    <a16:creationId xmlns:a16="http://schemas.microsoft.com/office/drawing/2014/main" id="{154976BE-8C64-408B-BAB2-66AF490AAA90}"/>
                  </a:ext>
                </a:extLst>
              </p:cNvPr>
              <p:cNvPicPr/>
              <p:nvPr/>
            </p:nvPicPr>
            <p:blipFill>
              <a:blip r:embed="rId1619"/>
              <a:stretch>
                <a:fillRect/>
              </a:stretch>
            </p:blipFill>
            <p:spPr>
              <a:xfrm>
                <a:off x="3708480" y="4253467"/>
                <a:ext cx="1011600" cy="447480"/>
              </a:xfrm>
              <a:prstGeom prst="rect">
                <a:avLst/>
              </a:prstGeom>
            </p:spPr>
          </p:pic>
        </mc:Fallback>
      </mc:AlternateContent>
      <mc:AlternateContent xmlns:mc="http://schemas.openxmlformats.org/markup-compatibility/2006">
        <mc:Choice xmlns:p14="http://schemas.microsoft.com/office/powerpoint/2010/main" Requires="p14">
          <p:contentPart p14:bwMode="auto" r:id="rId1620">
            <p14:nvContentPartPr>
              <p14:cNvPr id="1075" name="Freihand 1074">
                <a:extLst>
                  <a:ext uri="{FF2B5EF4-FFF2-40B4-BE49-F238E27FC236}">
                    <a16:creationId xmlns:a16="http://schemas.microsoft.com/office/drawing/2014/main" id="{42E5C615-A1E9-4DFD-AB1B-F8EF60808AB7}"/>
                  </a:ext>
                </a:extLst>
              </p14:cNvPr>
              <p14:cNvContentPartPr/>
              <p14:nvPr/>
            </p14:nvContentPartPr>
            <p14:xfrm>
              <a:off x="4685880" y="4671427"/>
              <a:ext cx="1208520" cy="759600"/>
            </p14:xfrm>
          </p:contentPart>
        </mc:Choice>
        <mc:Fallback>
          <p:pic>
            <p:nvPicPr>
              <p:cNvPr id="1075" name="Freihand 1074">
                <a:extLst>
                  <a:ext uri="{FF2B5EF4-FFF2-40B4-BE49-F238E27FC236}">
                    <a16:creationId xmlns:a16="http://schemas.microsoft.com/office/drawing/2014/main" id="{42E5C615-A1E9-4DFD-AB1B-F8EF60808AB7}"/>
                  </a:ext>
                </a:extLst>
              </p:cNvPr>
              <p:cNvPicPr/>
              <p:nvPr/>
            </p:nvPicPr>
            <p:blipFill>
              <a:blip r:embed="rId1621"/>
              <a:stretch>
                <a:fillRect/>
              </a:stretch>
            </p:blipFill>
            <p:spPr>
              <a:xfrm>
                <a:off x="4681560" y="4667107"/>
                <a:ext cx="1217160" cy="768240"/>
              </a:xfrm>
              <a:prstGeom prst="rect">
                <a:avLst/>
              </a:prstGeom>
            </p:spPr>
          </p:pic>
        </mc:Fallback>
      </mc:AlternateContent>
      <mc:AlternateContent xmlns:mc="http://schemas.openxmlformats.org/markup-compatibility/2006">
        <mc:Choice xmlns:p14="http://schemas.microsoft.com/office/powerpoint/2010/main" Requires="p14">
          <p:contentPart p14:bwMode="auto" r:id="rId1622">
            <p14:nvContentPartPr>
              <p14:cNvPr id="1077" name="Freihand 1076">
                <a:extLst>
                  <a:ext uri="{FF2B5EF4-FFF2-40B4-BE49-F238E27FC236}">
                    <a16:creationId xmlns:a16="http://schemas.microsoft.com/office/drawing/2014/main" id="{8AA1A909-3A25-4958-8533-63BFB5884DBD}"/>
                  </a:ext>
                </a:extLst>
              </p14:cNvPr>
              <p14:cNvContentPartPr/>
              <p14:nvPr/>
            </p14:nvContentPartPr>
            <p14:xfrm>
              <a:off x="4203480" y="3828667"/>
              <a:ext cx="186480" cy="494640"/>
            </p14:xfrm>
          </p:contentPart>
        </mc:Choice>
        <mc:Fallback>
          <p:pic>
            <p:nvPicPr>
              <p:cNvPr id="1077" name="Freihand 1076">
                <a:extLst>
                  <a:ext uri="{FF2B5EF4-FFF2-40B4-BE49-F238E27FC236}">
                    <a16:creationId xmlns:a16="http://schemas.microsoft.com/office/drawing/2014/main" id="{8AA1A909-3A25-4958-8533-63BFB5884DBD}"/>
                  </a:ext>
                </a:extLst>
              </p:cNvPr>
              <p:cNvPicPr/>
              <p:nvPr/>
            </p:nvPicPr>
            <p:blipFill>
              <a:blip r:embed="rId1623"/>
              <a:stretch>
                <a:fillRect/>
              </a:stretch>
            </p:blipFill>
            <p:spPr>
              <a:xfrm>
                <a:off x="4199160" y="3824347"/>
                <a:ext cx="195120" cy="503280"/>
              </a:xfrm>
              <a:prstGeom prst="rect">
                <a:avLst/>
              </a:prstGeom>
            </p:spPr>
          </p:pic>
        </mc:Fallback>
      </mc:AlternateContent>
      <mc:AlternateContent xmlns:mc="http://schemas.openxmlformats.org/markup-compatibility/2006">
        <mc:Choice xmlns:p14="http://schemas.microsoft.com/office/powerpoint/2010/main" Requires="p14">
          <p:contentPart p14:bwMode="auto" r:id="rId1624">
            <p14:nvContentPartPr>
              <p14:cNvPr id="1078" name="Freihand 1077">
                <a:extLst>
                  <a:ext uri="{FF2B5EF4-FFF2-40B4-BE49-F238E27FC236}">
                    <a16:creationId xmlns:a16="http://schemas.microsoft.com/office/drawing/2014/main" id="{927A8237-73E3-43C2-89EC-EBA467859ACF}"/>
                  </a:ext>
                </a:extLst>
              </p14:cNvPr>
              <p14:cNvContentPartPr/>
              <p14:nvPr/>
            </p14:nvContentPartPr>
            <p14:xfrm>
              <a:off x="4230840" y="4145107"/>
              <a:ext cx="250560" cy="273240"/>
            </p14:xfrm>
          </p:contentPart>
        </mc:Choice>
        <mc:Fallback>
          <p:pic>
            <p:nvPicPr>
              <p:cNvPr id="1078" name="Freihand 1077">
                <a:extLst>
                  <a:ext uri="{FF2B5EF4-FFF2-40B4-BE49-F238E27FC236}">
                    <a16:creationId xmlns:a16="http://schemas.microsoft.com/office/drawing/2014/main" id="{927A8237-73E3-43C2-89EC-EBA467859ACF}"/>
                  </a:ext>
                </a:extLst>
              </p:cNvPr>
              <p:cNvPicPr/>
              <p:nvPr/>
            </p:nvPicPr>
            <p:blipFill>
              <a:blip r:embed="rId1625"/>
              <a:stretch>
                <a:fillRect/>
              </a:stretch>
            </p:blipFill>
            <p:spPr>
              <a:xfrm>
                <a:off x="4226520" y="4140787"/>
                <a:ext cx="259200" cy="281880"/>
              </a:xfrm>
              <a:prstGeom prst="rect">
                <a:avLst/>
              </a:prstGeom>
            </p:spPr>
          </p:pic>
        </mc:Fallback>
      </mc:AlternateContent>
      <mc:AlternateContent xmlns:mc="http://schemas.openxmlformats.org/markup-compatibility/2006">
        <mc:Choice xmlns:p14="http://schemas.microsoft.com/office/powerpoint/2010/main" Requires="p14">
          <p:contentPart p14:bwMode="auto" r:id="rId1626">
            <p14:nvContentPartPr>
              <p14:cNvPr id="1080" name="Freihand 1079">
                <a:extLst>
                  <a:ext uri="{FF2B5EF4-FFF2-40B4-BE49-F238E27FC236}">
                    <a16:creationId xmlns:a16="http://schemas.microsoft.com/office/drawing/2014/main" id="{ADAC67DA-E82C-4D54-A11D-5E6AA7497A22}"/>
                  </a:ext>
                </a:extLst>
              </p14:cNvPr>
              <p14:cNvContentPartPr/>
              <p14:nvPr/>
            </p14:nvContentPartPr>
            <p14:xfrm>
              <a:off x="3898560" y="3433747"/>
              <a:ext cx="129600" cy="198720"/>
            </p14:xfrm>
          </p:contentPart>
        </mc:Choice>
        <mc:Fallback>
          <p:pic>
            <p:nvPicPr>
              <p:cNvPr id="1080" name="Freihand 1079">
                <a:extLst>
                  <a:ext uri="{FF2B5EF4-FFF2-40B4-BE49-F238E27FC236}">
                    <a16:creationId xmlns:a16="http://schemas.microsoft.com/office/drawing/2014/main" id="{ADAC67DA-E82C-4D54-A11D-5E6AA7497A22}"/>
                  </a:ext>
                </a:extLst>
              </p:cNvPr>
              <p:cNvPicPr/>
              <p:nvPr/>
            </p:nvPicPr>
            <p:blipFill>
              <a:blip r:embed="rId1627"/>
              <a:stretch>
                <a:fillRect/>
              </a:stretch>
            </p:blipFill>
            <p:spPr>
              <a:xfrm>
                <a:off x="3894240" y="3429427"/>
                <a:ext cx="138240" cy="207360"/>
              </a:xfrm>
              <a:prstGeom prst="rect">
                <a:avLst/>
              </a:prstGeom>
            </p:spPr>
          </p:pic>
        </mc:Fallback>
      </mc:AlternateContent>
      <mc:AlternateContent xmlns:mc="http://schemas.openxmlformats.org/markup-compatibility/2006">
        <mc:Choice xmlns:p14="http://schemas.microsoft.com/office/powerpoint/2010/main" Requires="p14">
          <p:contentPart p14:bwMode="auto" r:id="rId1628">
            <p14:nvContentPartPr>
              <p14:cNvPr id="1081" name="Freihand 1080">
                <a:extLst>
                  <a:ext uri="{FF2B5EF4-FFF2-40B4-BE49-F238E27FC236}">
                    <a16:creationId xmlns:a16="http://schemas.microsoft.com/office/drawing/2014/main" id="{C1E405AB-8E94-4324-A116-F30D3E3A4893}"/>
                  </a:ext>
                </a:extLst>
              </p14:cNvPr>
              <p14:cNvContentPartPr/>
              <p14:nvPr/>
            </p14:nvContentPartPr>
            <p14:xfrm>
              <a:off x="4027800" y="3473707"/>
              <a:ext cx="96840" cy="94320"/>
            </p14:xfrm>
          </p:contentPart>
        </mc:Choice>
        <mc:Fallback>
          <p:pic>
            <p:nvPicPr>
              <p:cNvPr id="1081" name="Freihand 1080">
                <a:extLst>
                  <a:ext uri="{FF2B5EF4-FFF2-40B4-BE49-F238E27FC236}">
                    <a16:creationId xmlns:a16="http://schemas.microsoft.com/office/drawing/2014/main" id="{C1E405AB-8E94-4324-A116-F30D3E3A4893}"/>
                  </a:ext>
                </a:extLst>
              </p:cNvPr>
              <p:cNvPicPr/>
              <p:nvPr/>
            </p:nvPicPr>
            <p:blipFill>
              <a:blip r:embed="rId1629"/>
              <a:stretch>
                <a:fillRect/>
              </a:stretch>
            </p:blipFill>
            <p:spPr>
              <a:xfrm>
                <a:off x="4023480" y="3469387"/>
                <a:ext cx="10548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1630">
            <p14:nvContentPartPr>
              <p14:cNvPr id="1082" name="Freihand 1081">
                <a:extLst>
                  <a:ext uri="{FF2B5EF4-FFF2-40B4-BE49-F238E27FC236}">
                    <a16:creationId xmlns:a16="http://schemas.microsoft.com/office/drawing/2014/main" id="{921171A8-2D7A-4F33-87C7-1EE7C5E317CF}"/>
                  </a:ext>
                </a:extLst>
              </p14:cNvPr>
              <p14:cNvContentPartPr/>
              <p14:nvPr/>
            </p14:nvContentPartPr>
            <p14:xfrm>
              <a:off x="4132560" y="3435187"/>
              <a:ext cx="97920" cy="115560"/>
            </p14:xfrm>
          </p:contentPart>
        </mc:Choice>
        <mc:Fallback>
          <p:pic>
            <p:nvPicPr>
              <p:cNvPr id="1082" name="Freihand 1081">
                <a:extLst>
                  <a:ext uri="{FF2B5EF4-FFF2-40B4-BE49-F238E27FC236}">
                    <a16:creationId xmlns:a16="http://schemas.microsoft.com/office/drawing/2014/main" id="{921171A8-2D7A-4F33-87C7-1EE7C5E317CF}"/>
                  </a:ext>
                </a:extLst>
              </p:cNvPr>
              <p:cNvPicPr/>
              <p:nvPr/>
            </p:nvPicPr>
            <p:blipFill>
              <a:blip r:embed="rId1631"/>
              <a:stretch>
                <a:fillRect/>
              </a:stretch>
            </p:blipFill>
            <p:spPr>
              <a:xfrm>
                <a:off x="4128240" y="3430867"/>
                <a:ext cx="10656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632">
            <p14:nvContentPartPr>
              <p14:cNvPr id="1083" name="Freihand 1082">
                <a:extLst>
                  <a:ext uri="{FF2B5EF4-FFF2-40B4-BE49-F238E27FC236}">
                    <a16:creationId xmlns:a16="http://schemas.microsoft.com/office/drawing/2014/main" id="{CCBC2E4B-095E-4407-91EA-56F749E4BA36}"/>
                  </a:ext>
                </a:extLst>
              </p14:cNvPr>
              <p14:cNvContentPartPr/>
              <p14:nvPr/>
            </p14:nvContentPartPr>
            <p14:xfrm>
              <a:off x="4247040" y="3407827"/>
              <a:ext cx="186480" cy="84960"/>
            </p14:xfrm>
          </p:contentPart>
        </mc:Choice>
        <mc:Fallback>
          <p:pic>
            <p:nvPicPr>
              <p:cNvPr id="1083" name="Freihand 1082">
                <a:extLst>
                  <a:ext uri="{FF2B5EF4-FFF2-40B4-BE49-F238E27FC236}">
                    <a16:creationId xmlns:a16="http://schemas.microsoft.com/office/drawing/2014/main" id="{CCBC2E4B-095E-4407-91EA-56F749E4BA36}"/>
                  </a:ext>
                </a:extLst>
              </p:cNvPr>
              <p:cNvPicPr/>
              <p:nvPr/>
            </p:nvPicPr>
            <p:blipFill>
              <a:blip r:embed="rId1633"/>
              <a:stretch>
                <a:fillRect/>
              </a:stretch>
            </p:blipFill>
            <p:spPr>
              <a:xfrm>
                <a:off x="4242720" y="3403507"/>
                <a:ext cx="19512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634">
            <p14:nvContentPartPr>
              <p14:cNvPr id="1084" name="Freihand 1083">
                <a:extLst>
                  <a:ext uri="{FF2B5EF4-FFF2-40B4-BE49-F238E27FC236}">
                    <a16:creationId xmlns:a16="http://schemas.microsoft.com/office/drawing/2014/main" id="{8B40C84D-3971-4EDF-941C-C3F4A8339A83}"/>
                  </a:ext>
                </a:extLst>
              </p14:cNvPr>
              <p14:cNvContentPartPr/>
              <p14:nvPr/>
            </p14:nvContentPartPr>
            <p14:xfrm>
              <a:off x="4338120" y="3313147"/>
              <a:ext cx="360" cy="360"/>
            </p14:xfrm>
          </p:contentPart>
        </mc:Choice>
        <mc:Fallback>
          <p:pic>
            <p:nvPicPr>
              <p:cNvPr id="1084" name="Freihand 1083">
                <a:extLst>
                  <a:ext uri="{FF2B5EF4-FFF2-40B4-BE49-F238E27FC236}">
                    <a16:creationId xmlns:a16="http://schemas.microsoft.com/office/drawing/2014/main" id="{8B40C84D-3971-4EDF-941C-C3F4A8339A83}"/>
                  </a:ext>
                </a:extLst>
              </p:cNvPr>
              <p:cNvPicPr/>
              <p:nvPr/>
            </p:nvPicPr>
            <p:blipFill>
              <a:blip r:embed="rId3"/>
              <a:stretch>
                <a:fillRect/>
              </a:stretch>
            </p:blipFill>
            <p:spPr>
              <a:xfrm>
                <a:off x="4333800" y="33088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635">
            <p14:nvContentPartPr>
              <p14:cNvPr id="1085" name="Freihand 1084">
                <a:extLst>
                  <a:ext uri="{FF2B5EF4-FFF2-40B4-BE49-F238E27FC236}">
                    <a16:creationId xmlns:a16="http://schemas.microsoft.com/office/drawing/2014/main" id="{BED81129-FBD6-404A-A8CB-2766C587BC25}"/>
                  </a:ext>
                </a:extLst>
              </p14:cNvPr>
              <p14:cNvContentPartPr/>
              <p14:nvPr/>
            </p14:nvContentPartPr>
            <p14:xfrm>
              <a:off x="4492200" y="3259507"/>
              <a:ext cx="321480" cy="158760"/>
            </p14:xfrm>
          </p:contentPart>
        </mc:Choice>
        <mc:Fallback>
          <p:pic>
            <p:nvPicPr>
              <p:cNvPr id="1085" name="Freihand 1084">
                <a:extLst>
                  <a:ext uri="{FF2B5EF4-FFF2-40B4-BE49-F238E27FC236}">
                    <a16:creationId xmlns:a16="http://schemas.microsoft.com/office/drawing/2014/main" id="{BED81129-FBD6-404A-A8CB-2766C587BC25}"/>
                  </a:ext>
                </a:extLst>
              </p:cNvPr>
              <p:cNvPicPr/>
              <p:nvPr/>
            </p:nvPicPr>
            <p:blipFill>
              <a:blip r:embed="rId1636"/>
              <a:stretch>
                <a:fillRect/>
              </a:stretch>
            </p:blipFill>
            <p:spPr>
              <a:xfrm>
                <a:off x="4487880" y="3255187"/>
                <a:ext cx="33012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1637">
            <p14:nvContentPartPr>
              <p14:cNvPr id="1087" name="Freihand 1086">
                <a:extLst>
                  <a:ext uri="{FF2B5EF4-FFF2-40B4-BE49-F238E27FC236}">
                    <a16:creationId xmlns:a16="http://schemas.microsoft.com/office/drawing/2014/main" id="{F04B1A73-DFF6-4F14-9065-ED416F3FA840}"/>
                  </a:ext>
                </a:extLst>
              </p14:cNvPr>
              <p14:cNvContentPartPr/>
              <p14:nvPr/>
            </p14:nvContentPartPr>
            <p14:xfrm>
              <a:off x="4438560" y="3568747"/>
              <a:ext cx="40680" cy="127440"/>
            </p14:xfrm>
          </p:contentPart>
        </mc:Choice>
        <mc:Fallback>
          <p:pic>
            <p:nvPicPr>
              <p:cNvPr id="1087" name="Freihand 1086">
                <a:extLst>
                  <a:ext uri="{FF2B5EF4-FFF2-40B4-BE49-F238E27FC236}">
                    <a16:creationId xmlns:a16="http://schemas.microsoft.com/office/drawing/2014/main" id="{F04B1A73-DFF6-4F14-9065-ED416F3FA840}"/>
                  </a:ext>
                </a:extLst>
              </p:cNvPr>
              <p:cNvPicPr/>
              <p:nvPr/>
            </p:nvPicPr>
            <p:blipFill>
              <a:blip r:embed="rId1638"/>
              <a:stretch>
                <a:fillRect/>
              </a:stretch>
            </p:blipFill>
            <p:spPr>
              <a:xfrm>
                <a:off x="4434240" y="3564427"/>
                <a:ext cx="4932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639">
            <p14:nvContentPartPr>
              <p14:cNvPr id="1088" name="Freihand 1087">
                <a:extLst>
                  <a:ext uri="{FF2B5EF4-FFF2-40B4-BE49-F238E27FC236}">
                    <a16:creationId xmlns:a16="http://schemas.microsoft.com/office/drawing/2014/main" id="{831C963A-A85C-4FD1-8E51-406E9A864169}"/>
                  </a:ext>
                </a:extLst>
              </p14:cNvPr>
              <p14:cNvContentPartPr/>
              <p14:nvPr/>
            </p14:nvContentPartPr>
            <p14:xfrm>
              <a:off x="4441080" y="3536347"/>
              <a:ext cx="109440" cy="73800"/>
            </p14:xfrm>
          </p:contentPart>
        </mc:Choice>
        <mc:Fallback>
          <p:pic>
            <p:nvPicPr>
              <p:cNvPr id="1088" name="Freihand 1087">
                <a:extLst>
                  <a:ext uri="{FF2B5EF4-FFF2-40B4-BE49-F238E27FC236}">
                    <a16:creationId xmlns:a16="http://schemas.microsoft.com/office/drawing/2014/main" id="{831C963A-A85C-4FD1-8E51-406E9A864169}"/>
                  </a:ext>
                </a:extLst>
              </p:cNvPr>
              <p:cNvPicPr/>
              <p:nvPr/>
            </p:nvPicPr>
            <p:blipFill>
              <a:blip r:embed="rId1640"/>
              <a:stretch>
                <a:fillRect/>
              </a:stretch>
            </p:blipFill>
            <p:spPr>
              <a:xfrm>
                <a:off x="4436760" y="3532027"/>
                <a:ext cx="1180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1641">
            <p14:nvContentPartPr>
              <p14:cNvPr id="1089" name="Freihand 1088">
                <a:extLst>
                  <a:ext uri="{FF2B5EF4-FFF2-40B4-BE49-F238E27FC236}">
                    <a16:creationId xmlns:a16="http://schemas.microsoft.com/office/drawing/2014/main" id="{3691B1B9-73B8-427F-AE7D-25201C708D8E}"/>
                  </a:ext>
                </a:extLst>
              </p14:cNvPr>
              <p14:cNvContentPartPr/>
              <p14:nvPr/>
            </p14:nvContentPartPr>
            <p14:xfrm>
              <a:off x="4480320" y="3622747"/>
              <a:ext cx="74160" cy="63000"/>
            </p14:xfrm>
          </p:contentPart>
        </mc:Choice>
        <mc:Fallback>
          <p:pic>
            <p:nvPicPr>
              <p:cNvPr id="1089" name="Freihand 1088">
                <a:extLst>
                  <a:ext uri="{FF2B5EF4-FFF2-40B4-BE49-F238E27FC236}">
                    <a16:creationId xmlns:a16="http://schemas.microsoft.com/office/drawing/2014/main" id="{3691B1B9-73B8-427F-AE7D-25201C708D8E}"/>
                  </a:ext>
                </a:extLst>
              </p:cNvPr>
              <p:cNvPicPr/>
              <p:nvPr/>
            </p:nvPicPr>
            <p:blipFill>
              <a:blip r:embed="rId1642"/>
              <a:stretch>
                <a:fillRect/>
              </a:stretch>
            </p:blipFill>
            <p:spPr>
              <a:xfrm>
                <a:off x="4476000" y="3618427"/>
                <a:ext cx="8280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1643">
            <p14:nvContentPartPr>
              <p14:cNvPr id="1090" name="Freihand 1089">
                <a:extLst>
                  <a:ext uri="{FF2B5EF4-FFF2-40B4-BE49-F238E27FC236}">
                    <a16:creationId xmlns:a16="http://schemas.microsoft.com/office/drawing/2014/main" id="{7D0992FE-EF8B-418E-8C12-921AE38BC097}"/>
                  </a:ext>
                </a:extLst>
              </p14:cNvPr>
              <p14:cNvContentPartPr/>
              <p14:nvPr/>
            </p14:nvContentPartPr>
            <p14:xfrm>
              <a:off x="4555200" y="3508627"/>
              <a:ext cx="129600" cy="144360"/>
            </p14:xfrm>
          </p:contentPart>
        </mc:Choice>
        <mc:Fallback>
          <p:pic>
            <p:nvPicPr>
              <p:cNvPr id="1090" name="Freihand 1089">
                <a:extLst>
                  <a:ext uri="{FF2B5EF4-FFF2-40B4-BE49-F238E27FC236}">
                    <a16:creationId xmlns:a16="http://schemas.microsoft.com/office/drawing/2014/main" id="{7D0992FE-EF8B-418E-8C12-921AE38BC097}"/>
                  </a:ext>
                </a:extLst>
              </p:cNvPr>
              <p:cNvPicPr/>
              <p:nvPr/>
            </p:nvPicPr>
            <p:blipFill>
              <a:blip r:embed="rId1644"/>
              <a:stretch>
                <a:fillRect/>
              </a:stretch>
            </p:blipFill>
            <p:spPr>
              <a:xfrm>
                <a:off x="4550880" y="3504307"/>
                <a:ext cx="13824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645">
            <p14:nvContentPartPr>
              <p14:cNvPr id="1091" name="Freihand 1090">
                <a:extLst>
                  <a:ext uri="{FF2B5EF4-FFF2-40B4-BE49-F238E27FC236}">
                    <a16:creationId xmlns:a16="http://schemas.microsoft.com/office/drawing/2014/main" id="{A104C4C2-2EFF-4784-84F9-A5F425A774AD}"/>
                  </a:ext>
                </a:extLst>
              </p14:cNvPr>
              <p14:cNvContentPartPr/>
              <p14:nvPr/>
            </p14:nvContentPartPr>
            <p14:xfrm>
              <a:off x="4689840" y="3446347"/>
              <a:ext cx="136800" cy="128880"/>
            </p14:xfrm>
          </p:contentPart>
        </mc:Choice>
        <mc:Fallback>
          <p:pic>
            <p:nvPicPr>
              <p:cNvPr id="1091" name="Freihand 1090">
                <a:extLst>
                  <a:ext uri="{FF2B5EF4-FFF2-40B4-BE49-F238E27FC236}">
                    <a16:creationId xmlns:a16="http://schemas.microsoft.com/office/drawing/2014/main" id="{A104C4C2-2EFF-4784-84F9-A5F425A774AD}"/>
                  </a:ext>
                </a:extLst>
              </p:cNvPr>
              <p:cNvPicPr/>
              <p:nvPr/>
            </p:nvPicPr>
            <p:blipFill>
              <a:blip r:embed="rId1646"/>
              <a:stretch>
                <a:fillRect/>
              </a:stretch>
            </p:blipFill>
            <p:spPr>
              <a:xfrm>
                <a:off x="4685520" y="3442027"/>
                <a:ext cx="14544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1647">
            <p14:nvContentPartPr>
              <p14:cNvPr id="1092" name="Freihand 1091">
                <a:extLst>
                  <a:ext uri="{FF2B5EF4-FFF2-40B4-BE49-F238E27FC236}">
                    <a16:creationId xmlns:a16="http://schemas.microsoft.com/office/drawing/2014/main" id="{D12245C5-D377-4DA8-A7BB-2258A8A6A010}"/>
                  </a:ext>
                </a:extLst>
              </p14:cNvPr>
              <p14:cNvContentPartPr/>
              <p14:nvPr/>
            </p14:nvContentPartPr>
            <p14:xfrm>
              <a:off x="4829160" y="3430147"/>
              <a:ext cx="383400" cy="97920"/>
            </p14:xfrm>
          </p:contentPart>
        </mc:Choice>
        <mc:Fallback>
          <p:pic>
            <p:nvPicPr>
              <p:cNvPr id="1092" name="Freihand 1091">
                <a:extLst>
                  <a:ext uri="{FF2B5EF4-FFF2-40B4-BE49-F238E27FC236}">
                    <a16:creationId xmlns:a16="http://schemas.microsoft.com/office/drawing/2014/main" id="{D12245C5-D377-4DA8-A7BB-2258A8A6A010}"/>
                  </a:ext>
                </a:extLst>
              </p:cNvPr>
              <p:cNvPicPr/>
              <p:nvPr/>
            </p:nvPicPr>
            <p:blipFill>
              <a:blip r:embed="rId1648"/>
              <a:stretch>
                <a:fillRect/>
              </a:stretch>
            </p:blipFill>
            <p:spPr>
              <a:xfrm>
                <a:off x="4824840" y="3425827"/>
                <a:ext cx="3920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649">
            <p14:nvContentPartPr>
              <p14:cNvPr id="1094" name="Freihand 1093">
                <a:extLst>
                  <a:ext uri="{FF2B5EF4-FFF2-40B4-BE49-F238E27FC236}">
                    <a16:creationId xmlns:a16="http://schemas.microsoft.com/office/drawing/2014/main" id="{2F1DA885-EB14-4694-805A-6472C216FFB3}"/>
                  </a:ext>
                </a:extLst>
              </p14:cNvPr>
              <p14:cNvContentPartPr/>
              <p14:nvPr/>
            </p14:nvContentPartPr>
            <p14:xfrm>
              <a:off x="4525320" y="3745147"/>
              <a:ext cx="45720" cy="150480"/>
            </p14:xfrm>
          </p:contentPart>
        </mc:Choice>
        <mc:Fallback>
          <p:pic>
            <p:nvPicPr>
              <p:cNvPr id="1094" name="Freihand 1093">
                <a:extLst>
                  <a:ext uri="{FF2B5EF4-FFF2-40B4-BE49-F238E27FC236}">
                    <a16:creationId xmlns:a16="http://schemas.microsoft.com/office/drawing/2014/main" id="{2F1DA885-EB14-4694-805A-6472C216FFB3}"/>
                  </a:ext>
                </a:extLst>
              </p:cNvPr>
              <p:cNvPicPr/>
              <p:nvPr/>
            </p:nvPicPr>
            <p:blipFill>
              <a:blip r:embed="rId1650"/>
              <a:stretch>
                <a:fillRect/>
              </a:stretch>
            </p:blipFill>
            <p:spPr>
              <a:xfrm>
                <a:off x="4521000" y="3740827"/>
                <a:ext cx="54360" cy="159120"/>
              </a:xfrm>
              <a:prstGeom prst="rect">
                <a:avLst/>
              </a:prstGeom>
            </p:spPr>
          </p:pic>
        </mc:Fallback>
      </mc:AlternateContent>
      <mc:AlternateContent xmlns:mc="http://schemas.openxmlformats.org/markup-compatibility/2006">
        <mc:Choice xmlns:p14="http://schemas.microsoft.com/office/powerpoint/2010/main" Requires="p14">
          <p:contentPart p14:bwMode="auto" r:id="rId1651">
            <p14:nvContentPartPr>
              <p14:cNvPr id="1095" name="Freihand 1094">
                <a:extLst>
                  <a:ext uri="{FF2B5EF4-FFF2-40B4-BE49-F238E27FC236}">
                    <a16:creationId xmlns:a16="http://schemas.microsoft.com/office/drawing/2014/main" id="{015E0F89-8037-4FBA-AEBC-1966811C76E9}"/>
                  </a:ext>
                </a:extLst>
              </p14:cNvPr>
              <p14:cNvContentPartPr/>
              <p14:nvPr/>
            </p14:nvContentPartPr>
            <p14:xfrm>
              <a:off x="4552680" y="3846667"/>
              <a:ext cx="95760" cy="34560"/>
            </p14:xfrm>
          </p:contentPart>
        </mc:Choice>
        <mc:Fallback>
          <p:pic>
            <p:nvPicPr>
              <p:cNvPr id="1095" name="Freihand 1094">
                <a:extLst>
                  <a:ext uri="{FF2B5EF4-FFF2-40B4-BE49-F238E27FC236}">
                    <a16:creationId xmlns:a16="http://schemas.microsoft.com/office/drawing/2014/main" id="{015E0F89-8037-4FBA-AEBC-1966811C76E9}"/>
                  </a:ext>
                </a:extLst>
              </p:cNvPr>
              <p:cNvPicPr/>
              <p:nvPr/>
            </p:nvPicPr>
            <p:blipFill>
              <a:blip r:embed="rId1652"/>
              <a:stretch>
                <a:fillRect/>
              </a:stretch>
            </p:blipFill>
            <p:spPr>
              <a:xfrm>
                <a:off x="4548360" y="3842347"/>
                <a:ext cx="10440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1653">
            <p14:nvContentPartPr>
              <p14:cNvPr id="1096" name="Freihand 1095">
                <a:extLst>
                  <a:ext uri="{FF2B5EF4-FFF2-40B4-BE49-F238E27FC236}">
                    <a16:creationId xmlns:a16="http://schemas.microsoft.com/office/drawing/2014/main" id="{BDFD597F-93D2-4A88-8A29-03BA30AD3C1A}"/>
                  </a:ext>
                </a:extLst>
              </p14:cNvPr>
              <p14:cNvContentPartPr/>
              <p14:nvPr/>
            </p14:nvContentPartPr>
            <p14:xfrm>
              <a:off x="4656720" y="3772147"/>
              <a:ext cx="39600" cy="70560"/>
            </p14:xfrm>
          </p:contentPart>
        </mc:Choice>
        <mc:Fallback>
          <p:pic>
            <p:nvPicPr>
              <p:cNvPr id="1096" name="Freihand 1095">
                <a:extLst>
                  <a:ext uri="{FF2B5EF4-FFF2-40B4-BE49-F238E27FC236}">
                    <a16:creationId xmlns:a16="http://schemas.microsoft.com/office/drawing/2014/main" id="{BDFD597F-93D2-4A88-8A29-03BA30AD3C1A}"/>
                  </a:ext>
                </a:extLst>
              </p:cNvPr>
              <p:cNvPicPr/>
              <p:nvPr/>
            </p:nvPicPr>
            <p:blipFill>
              <a:blip r:embed="rId1654"/>
              <a:stretch>
                <a:fillRect/>
              </a:stretch>
            </p:blipFill>
            <p:spPr>
              <a:xfrm>
                <a:off x="4652400" y="3767827"/>
                <a:ext cx="482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655">
            <p14:nvContentPartPr>
              <p14:cNvPr id="1097" name="Freihand 1096">
                <a:extLst>
                  <a:ext uri="{FF2B5EF4-FFF2-40B4-BE49-F238E27FC236}">
                    <a16:creationId xmlns:a16="http://schemas.microsoft.com/office/drawing/2014/main" id="{269294EF-ED10-4DF8-9730-B740B76C1381}"/>
                  </a:ext>
                </a:extLst>
              </p14:cNvPr>
              <p14:cNvContentPartPr/>
              <p14:nvPr/>
            </p14:nvContentPartPr>
            <p14:xfrm>
              <a:off x="4648440" y="3713107"/>
              <a:ext cx="15120" cy="21960"/>
            </p14:xfrm>
          </p:contentPart>
        </mc:Choice>
        <mc:Fallback>
          <p:pic>
            <p:nvPicPr>
              <p:cNvPr id="1097" name="Freihand 1096">
                <a:extLst>
                  <a:ext uri="{FF2B5EF4-FFF2-40B4-BE49-F238E27FC236}">
                    <a16:creationId xmlns:a16="http://schemas.microsoft.com/office/drawing/2014/main" id="{269294EF-ED10-4DF8-9730-B740B76C1381}"/>
                  </a:ext>
                </a:extLst>
              </p:cNvPr>
              <p:cNvPicPr/>
              <p:nvPr/>
            </p:nvPicPr>
            <p:blipFill>
              <a:blip r:embed="rId1656"/>
              <a:stretch>
                <a:fillRect/>
              </a:stretch>
            </p:blipFill>
            <p:spPr>
              <a:xfrm>
                <a:off x="4644120" y="3708787"/>
                <a:ext cx="2376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1657">
            <p14:nvContentPartPr>
              <p14:cNvPr id="1098" name="Freihand 1097">
                <a:extLst>
                  <a:ext uri="{FF2B5EF4-FFF2-40B4-BE49-F238E27FC236}">
                    <a16:creationId xmlns:a16="http://schemas.microsoft.com/office/drawing/2014/main" id="{43854906-7073-44E3-BFD7-F9EF9D8E2DF0}"/>
                  </a:ext>
                </a:extLst>
              </p14:cNvPr>
              <p14:cNvContentPartPr/>
              <p14:nvPr/>
            </p14:nvContentPartPr>
            <p14:xfrm>
              <a:off x="4710000" y="3726427"/>
              <a:ext cx="92880" cy="72000"/>
            </p14:xfrm>
          </p:contentPart>
        </mc:Choice>
        <mc:Fallback>
          <p:pic>
            <p:nvPicPr>
              <p:cNvPr id="1098" name="Freihand 1097">
                <a:extLst>
                  <a:ext uri="{FF2B5EF4-FFF2-40B4-BE49-F238E27FC236}">
                    <a16:creationId xmlns:a16="http://schemas.microsoft.com/office/drawing/2014/main" id="{43854906-7073-44E3-BFD7-F9EF9D8E2DF0}"/>
                  </a:ext>
                </a:extLst>
              </p:cNvPr>
              <p:cNvPicPr/>
              <p:nvPr/>
            </p:nvPicPr>
            <p:blipFill>
              <a:blip r:embed="rId1658"/>
              <a:stretch>
                <a:fillRect/>
              </a:stretch>
            </p:blipFill>
            <p:spPr>
              <a:xfrm>
                <a:off x="4705680" y="3722107"/>
                <a:ext cx="1015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659">
            <p14:nvContentPartPr>
              <p14:cNvPr id="1099" name="Freihand 1098">
                <a:extLst>
                  <a:ext uri="{FF2B5EF4-FFF2-40B4-BE49-F238E27FC236}">
                    <a16:creationId xmlns:a16="http://schemas.microsoft.com/office/drawing/2014/main" id="{9E9FFE09-B4B6-4FE5-BC11-331DEBAC9280}"/>
                  </a:ext>
                </a:extLst>
              </p14:cNvPr>
              <p14:cNvContentPartPr/>
              <p14:nvPr/>
            </p14:nvContentPartPr>
            <p14:xfrm>
              <a:off x="4825200" y="3623467"/>
              <a:ext cx="116640" cy="257400"/>
            </p14:xfrm>
          </p:contentPart>
        </mc:Choice>
        <mc:Fallback>
          <p:pic>
            <p:nvPicPr>
              <p:cNvPr id="1099" name="Freihand 1098">
                <a:extLst>
                  <a:ext uri="{FF2B5EF4-FFF2-40B4-BE49-F238E27FC236}">
                    <a16:creationId xmlns:a16="http://schemas.microsoft.com/office/drawing/2014/main" id="{9E9FFE09-B4B6-4FE5-BC11-331DEBAC9280}"/>
                  </a:ext>
                </a:extLst>
              </p:cNvPr>
              <p:cNvPicPr/>
              <p:nvPr/>
            </p:nvPicPr>
            <p:blipFill>
              <a:blip r:embed="rId1660"/>
              <a:stretch>
                <a:fillRect/>
              </a:stretch>
            </p:blipFill>
            <p:spPr>
              <a:xfrm>
                <a:off x="4820880" y="3619147"/>
                <a:ext cx="125280" cy="266040"/>
              </a:xfrm>
              <a:prstGeom prst="rect">
                <a:avLst/>
              </a:prstGeom>
            </p:spPr>
          </p:pic>
        </mc:Fallback>
      </mc:AlternateContent>
      <mc:AlternateContent xmlns:mc="http://schemas.openxmlformats.org/markup-compatibility/2006">
        <mc:Choice xmlns:p14="http://schemas.microsoft.com/office/powerpoint/2010/main" Requires="p14">
          <p:contentPart p14:bwMode="auto" r:id="rId1661">
            <p14:nvContentPartPr>
              <p14:cNvPr id="1100" name="Freihand 1099">
                <a:extLst>
                  <a:ext uri="{FF2B5EF4-FFF2-40B4-BE49-F238E27FC236}">
                    <a16:creationId xmlns:a16="http://schemas.microsoft.com/office/drawing/2014/main" id="{30A8A52E-0B86-4427-9A5D-9882D69C84E0}"/>
                  </a:ext>
                </a:extLst>
              </p14:cNvPr>
              <p14:cNvContentPartPr/>
              <p14:nvPr/>
            </p14:nvContentPartPr>
            <p14:xfrm>
              <a:off x="4610280" y="3913267"/>
              <a:ext cx="219600" cy="230400"/>
            </p14:xfrm>
          </p:contentPart>
        </mc:Choice>
        <mc:Fallback>
          <p:pic>
            <p:nvPicPr>
              <p:cNvPr id="1100" name="Freihand 1099">
                <a:extLst>
                  <a:ext uri="{FF2B5EF4-FFF2-40B4-BE49-F238E27FC236}">
                    <a16:creationId xmlns:a16="http://schemas.microsoft.com/office/drawing/2014/main" id="{30A8A52E-0B86-4427-9A5D-9882D69C84E0}"/>
                  </a:ext>
                </a:extLst>
              </p:cNvPr>
              <p:cNvPicPr/>
              <p:nvPr/>
            </p:nvPicPr>
            <p:blipFill>
              <a:blip r:embed="rId1662"/>
              <a:stretch>
                <a:fillRect/>
              </a:stretch>
            </p:blipFill>
            <p:spPr>
              <a:xfrm>
                <a:off x="4605960" y="3908947"/>
                <a:ext cx="228240" cy="239040"/>
              </a:xfrm>
              <a:prstGeom prst="rect">
                <a:avLst/>
              </a:prstGeom>
            </p:spPr>
          </p:pic>
        </mc:Fallback>
      </mc:AlternateContent>
      <mc:AlternateContent xmlns:mc="http://schemas.openxmlformats.org/markup-compatibility/2006">
        <mc:Choice xmlns:p14="http://schemas.microsoft.com/office/powerpoint/2010/main" Requires="p14">
          <p:contentPart p14:bwMode="auto" r:id="rId1663">
            <p14:nvContentPartPr>
              <p14:cNvPr id="1101" name="Freihand 1100">
                <a:extLst>
                  <a:ext uri="{FF2B5EF4-FFF2-40B4-BE49-F238E27FC236}">
                    <a16:creationId xmlns:a16="http://schemas.microsoft.com/office/drawing/2014/main" id="{AD560BE5-C6DA-424E-872F-19C887784B61}"/>
                  </a:ext>
                </a:extLst>
              </p14:cNvPr>
              <p14:cNvContentPartPr/>
              <p14:nvPr/>
            </p14:nvContentPartPr>
            <p14:xfrm>
              <a:off x="4878120" y="3867547"/>
              <a:ext cx="91440" cy="70920"/>
            </p14:xfrm>
          </p:contentPart>
        </mc:Choice>
        <mc:Fallback>
          <p:pic>
            <p:nvPicPr>
              <p:cNvPr id="1101" name="Freihand 1100">
                <a:extLst>
                  <a:ext uri="{FF2B5EF4-FFF2-40B4-BE49-F238E27FC236}">
                    <a16:creationId xmlns:a16="http://schemas.microsoft.com/office/drawing/2014/main" id="{AD560BE5-C6DA-424E-872F-19C887784B61}"/>
                  </a:ext>
                </a:extLst>
              </p:cNvPr>
              <p:cNvPicPr/>
              <p:nvPr/>
            </p:nvPicPr>
            <p:blipFill>
              <a:blip r:embed="rId1664"/>
              <a:stretch>
                <a:fillRect/>
              </a:stretch>
            </p:blipFill>
            <p:spPr>
              <a:xfrm>
                <a:off x="4873800" y="3863227"/>
                <a:ext cx="10008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665">
            <p14:nvContentPartPr>
              <p14:cNvPr id="1102" name="Freihand 1101">
                <a:extLst>
                  <a:ext uri="{FF2B5EF4-FFF2-40B4-BE49-F238E27FC236}">
                    <a16:creationId xmlns:a16="http://schemas.microsoft.com/office/drawing/2014/main" id="{CE70D1AE-FF3C-4DDB-930F-CD9B72E50227}"/>
                  </a:ext>
                </a:extLst>
              </p14:cNvPr>
              <p14:cNvContentPartPr/>
              <p14:nvPr/>
            </p14:nvContentPartPr>
            <p14:xfrm>
              <a:off x="4965600" y="3754147"/>
              <a:ext cx="103320" cy="144360"/>
            </p14:xfrm>
          </p:contentPart>
        </mc:Choice>
        <mc:Fallback>
          <p:pic>
            <p:nvPicPr>
              <p:cNvPr id="1102" name="Freihand 1101">
                <a:extLst>
                  <a:ext uri="{FF2B5EF4-FFF2-40B4-BE49-F238E27FC236}">
                    <a16:creationId xmlns:a16="http://schemas.microsoft.com/office/drawing/2014/main" id="{CE70D1AE-FF3C-4DDB-930F-CD9B72E50227}"/>
                  </a:ext>
                </a:extLst>
              </p:cNvPr>
              <p:cNvPicPr/>
              <p:nvPr/>
            </p:nvPicPr>
            <p:blipFill>
              <a:blip r:embed="rId1666"/>
              <a:stretch>
                <a:fillRect/>
              </a:stretch>
            </p:blipFill>
            <p:spPr>
              <a:xfrm>
                <a:off x="4961280" y="3749827"/>
                <a:ext cx="11196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1667">
            <p14:nvContentPartPr>
              <p14:cNvPr id="1103" name="Freihand 1102">
                <a:extLst>
                  <a:ext uri="{FF2B5EF4-FFF2-40B4-BE49-F238E27FC236}">
                    <a16:creationId xmlns:a16="http://schemas.microsoft.com/office/drawing/2014/main" id="{41D69DC9-EA7B-4802-8F87-C7E39AFDF2FE}"/>
                  </a:ext>
                </a:extLst>
              </p14:cNvPr>
              <p14:cNvContentPartPr/>
              <p14:nvPr/>
            </p14:nvContentPartPr>
            <p14:xfrm>
              <a:off x="5054160" y="3759547"/>
              <a:ext cx="73080" cy="91080"/>
            </p14:xfrm>
          </p:contentPart>
        </mc:Choice>
        <mc:Fallback>
          <p:pic>
            <p:nvPicPr>
              <p:cNvPr id="1103" name="Freihand 1102">
                <a:extLst>
                  <a:ext uri="{FF2B5EF4-FFF2-40B4-BE49-F238E27FC236}">
                    <a16:creationId xmlns:a16="http://schemas.microsoft.com/office/drawing/2014/main" id="{41D69DC9-EA7B-4802-8F87-C7E39AFDF2FE}"/>
                  </a:ext>
                </a:extLst>
              </p:cNvPr>
              <p:cNvPicPr/>
              <p:nvPr/>
            </p:nvPicPr>
            <p:blipFill>
              <a:blip r:embed="rId1668"/>
              <a:stretch>
                <a:fillRect/>
              </a:stretch>
            </p:blipFill>
            <p:spPr>
              <a:xfrm>
                <a:off x="5049840" y="3755227"/>
                <a:ext cx="8172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669">
            <p14:nvContentPartPr>
              <p14:cNvPr id="1104" name="Freihand 1103">
                <a:extLst>
                  <a:ext uri="{FF2B5EF4-FFF2-40B4-BE49-F238E27FC236}">
                    <a16:creationId xmlns:a16="http://schemas.microsoft.com/office/drawing/2014/main" id="{BC9F2DD3-84A8-4B8D-AE9B-4D6985CE7061}"/>
                  </a:ext>
                </a:extLst>
              </p14:cNvPr>
              <p14:cNvContentPartPr/>
              <p14:nvPr/>
            </p14:nvContentPartPr>
            <p14:xfrm>
              <a:off x="4747440" y="4135027"/>
              <a:ext cx="209160" cy="99000"/>
            </p14:xfrm>
          </p:contentPart>
        </mc:Choice>
        <mc:Fallback>
          <p:pic>
            <p:nvPicPr>
              <p:cNvPr id="1104" name="Freihand 1103">
                <a:extLst>
                  <a:ext uri="{FF2B5EF4-FFF2-40B4-BE49-F238E27FC236}">
                    <a16:creationId xmlns:a16="http://schemas.microsoft.com/office/drawing/2014/main" id="{BC9F2DD3-84A8-4B8D-AE9B-4D6985CE7061}"/>
                  </a:ext>
                </a:extLst>
              </p:cNvPr>
              <p:cNvPicPr/>
              <p:nvPr/>
            </p:nvPicPr>
            <p:blipFill>
              <a:blip r:embed="rId1670"/>
              <a:stretch>
                <a:fillRect/>
              </a:stretch>
            </p:blipFill>
            <p:spPr>
              <a:xfrm>
                <a:off x="4743120" y="4130707"/>
                <a:ext cx="21780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1671">
            <p14:nvContentPartPr>
              <p14:cNvPr id="1105" name="Freihand 1104">
                <a:extLst>
                  <a:ext uri="{FF2B5EF4-FFF2-40B4-BE49-F238E27FC236}">
                    <a16:creationId xmlns:a16="http://schemas.microsoft.com/office/drawing/2014/main" id="{091F29FE-5379-4A24-8D2B-45C37ADB70C2}"/>
                  </a:ext>
                </a:extLst>
              </p14:cNvPr>
              <p14:cNvContentPartPr/>
              <p14:nvPr/>
            </p14:nvContentPartPr>
            <p14:xfrm>
              <a:off x="4897200" y="4033147"/>
              <a:ext cx="29160" cy="3600"/>
            </p14:xfrm>
          </p:contentPart>
        </mc:Choice>
        <mc:Fallback>
          <p:pic>
            <p:nvPicPr>
              <p:cNvPr id="1105" name="Freihand 1104">
                <a:extLst>
                  <a:ext uri="{FF2B5EF4-FFF2-40B4-BE49-F238E27FC236}">
                    <a16:creationId xmlns:a16="http://schemas.microsoft.com/office/drawing/2014/main" id="{091F29FE-5379-4A24-8D2B-45C37ADB70C2}"/>
                  </a:ext>
                </a:extLst>
              </p:cNvPr>
              <p:cNvPicPr/>
              <p:nvPr/>
            </p:nvPicPr>
            <p:blipFill>
              <a:blip r:embed="rId1672"/>
              <a:stretch>
                <a:fillRect/>
              </a:stretch>
            </p:blipFill>
            <p:spPr>
              <a:xfrm>
                <a:off x="4892880" y="4028827"/>
                <a:ext cx="378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1673">
            <p14:nvContentPartPr>
              <p14:cNvPr id="1106" name="Freihand 1105">
                <a:extLst>
                  <a:ext uri="{FF2B5EF4-FFF2-40B4-BE49-F238E27FC236}">
                    <a16:creationId xmlns:a16="http://schemas.microsoft.com/office/drawing/2014/main" id="{842584B8-1BF4-4CE3-8973-40C6EF72A881}"/>
                  </a:ext>
                </a:extLst>
              </p14:cNvPr>
              <p14:cNvContentPartPr/>
              <p14:nvPr/>
            </p14:nvContentPartPr>
            <p14:xfrm>
              <a:off x="4972080" y="3991027"/>
              <a:ext cx="101520" cy="138240"/>
            </p14:xfrm>
          </p:contentPart>
        </mc:Choice>
        <mc:Fallback>
          <p:pic>
            <p:nvPicPr>
              <p:cNvPr id="1106" name="Freihand 1105">
                <a:extLst>
                  <a:ext uri="{FF2B5EF4-FFF2-40B4-BE49-F238E27FC236}">
                    <a16:creationId xmlns:a16="http://schemas.microsoft.com/office/drawing/2014/main" id="{842584B8-1BF4-4CE3-8973-40C6EF72A881}"/>
                  </a:ext>
                </a:extLst>
              </p:cNvPr>
              <p:cNvPicPr/>
              <p:nvPr/>
            </p:nvPicPr>
            <p:blipFill>
              <a:blip r:embed="rId1674"/>
              <a:stretch>
                <a:fillRect/>
              </a:stretch>
            </p:blipFill>
            <p:spPr>
              <a:xfrm>
                <a:off x="4967760" y="3986707"/>
                <a:ext cx="11016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1675">
            <p14:nvContentPartPr>
              <p14:cNvPr id="1108" name="Freihand 1107">
                <a:extLst>
                  <a:ext uri="{FF2B5EF4-FFF2-40B4-BE49-F238E27FC236}">
                    <a16:creationId xmlns:a16="http://schemas.microsoft.com/office/drawing/2014/main" id="{5A3B4C20-5F40-488C-84D6-A685AB1C4D8C}"/>
                  </a:ext>
                </a:extLst>
              </p14:cNvPr>
              <p14:cNvContentPartPr/>
              <p14:nvPr/>
            </p14:nvContentPartPr>
            <p14:xfrm>
              <a:off x="5104920" y="4028107"/>
              <a:ext cx="23400" cy="57240"/>
            </p14:xfrm>
          </p:contentPart>
        </mc:Choice>
        <mc:Fallback>
          <p:pic>
            <p:nvPicPr>
              <p:cNvPr id="1108" name="Freihand 1107">
                <a:extLst>
                  <a:ext uri="{FF2B5EF4-FFF2-40B4-BE49-F238E27FC236}">
                    <a16:creationId xmlns:a16="http://schemas.microsoft.com/office/drawing/2014/main" id="{5A3B4C20-5F40-488C-84D6-A685AB1C4D8C}"/>
                  </a:ext>
                </a:extLst>
              </p:cNvPr>
              <p:cNvPicPr/>
              <p:nvPr/>
            </p:nvPicPr>
            <p:blipFill>
              <a:blip r:embed="rId1676"/>
              <a:stretch>
                <a:fillRect/>
              </a:stretch>
            </p:blipFill>
            <p:spPr>
              <a:xfrm>
                <a:off x="5100600" y="4023787"/>
                <a:ext cx="3204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677">
            <p14:nvContentPartPr>
              <p14:cNvPr id="1109" name="Freihand 1108">
                <a:extLst>
                  <a:ext uri="{FF2B5EF4-FFF2-40B4-BE49-F238E27FC236}">
                    <a16:creationId xmlns:a16="http://schemas.microsoft.com/office/drawing/2014/main" id="{B8D902DC-84A5-4616-8598-B6338FACB320}"/>
                  </a:ext>
                </a:extLst>
              </p14:cNvPr>
              <p14:cNvContentPartPr/>
              <p14:nvPr/>
            </p14:nvContentPartPr>
            <p14:xfrm>
              <a:off x="5116800" y="4004707"/>
              <a:ext cx="77040" cy="67680"/>
            </p14:xfrm>
          </p:contentPart>
        </mc:Choice>
        <mc:Fallback>
          <p:pic>
            <p:nvPicPr>
              <p:cNvPr id="1109" name="Freihand 1108">
                <a:extLst>
                  <a:ext uri="{FF2B5EF4-FFF2-40B4-BE49-F238E27FC236}">
                    <a16:creationId xmlns:a16="http://schemas.microsoft.com/office/drawing/2014/main" id="{B8D902DC-84A5-4616-8598-B6338FACB320}"/>
                  </a:ext>
                </a:extLst>
              </p:cNvPr>
              <p:cNvPicPr/>
              <p:nvPr/>
            </p:nvPicPr>
            <p:blipFill>
              <a:blip r:embed="rId1678"/>
              <a:stretch>
                <a:fillRect/>
              </a:stretch>
            </p:blipFill>
            <p:spPr>
              <a:xfrm>
                <a:off x="5112480" y="4000387"/>
                <a:ext cx="8568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1679">
            <p14:nvContentPartPr>
              <p14:cNvPr id="1110" name="Freihand 1109">
                <a:extLst>
                  <a:ext uri="{FF2B5EF4-FFF2-40B4-BE49-F238E27FC236}">
                    <a16:creationId xmlns:a16="http://schemas.microsoft.com/office/drawing/2014/main" id="{8DC9BD39-63FF-4BB5-A9D2-2BBC8FDC28A3}"/>
                  </a:ext>
                </a:extLst>
              </p14:cNvPr>
              <p14:cNvContentPartPr/>
              <p14:nvPr/>
            </p14:nvContentPartPr>
            <p14:xfrm>
              <a:off x="5226960" y="3980587"/>
              <a:ext cx="14040" cy="38520"/>
            </p14:xfrm>
          </p:contentPart>
        </mc:Choice>
        <mc:Fallback>
          <p:pic>
            <p:nvPicPr>
              <p:cNvPr id="1110" name="Freihand 1109">
                <a:extLst>
                  <a:ext uri="{FF2B5EF4-FFF2-40B4-BE49-F238E27FC236}">
                    <a16:creationId xmlns:a16="http://schemas.microsoft.com/office/drawing/2014/main" id="{8DC9BD39-63FF-4BB5-A9D2-2BBC8FDC28A3}"/>
                  </a:ext>
                </a:extLst>
              </p:cNvPr>
              <p:cNvPicPr/>
              <p:nvPr/>
            </p:nvPicPr>
            <p:blipFill>
              <a:blip r:embed="rId1680"/>
              <a:stretch>
                <a:fillRect/>
              </a:stretch>
            </p:blipFill>
            <p:spPr>
              <a:xfrm>
                <a:off x="5222640" y="3976267"/>
                <a:ext cx="2268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1681">
            <p14:nvContentPartPr>
              <p14:cNvPr id="1111" name="Freihand 1110">
                <a:extLst>
                  <a:ext uri="{FF2B5EF4-FFF2-40B4-BE49-F238E27FC236}">
                    <a16:creationId xmlns:a16="http://schemas.microsoft.com/office/drawing/2014/main" id="{A39F5F65-DF3F-4CA7-8E0C-DABA073466E1}"/>
                  </a:ext>
                </a:extLst>
              </p14:cNvPr>
              <p14:cNvContentPartPr/>
              <p14:nvPr/>
            </p14:nvContentPartPr>
            <p14:xfrm>
              <a:off x="5193480" y="3910027"/>
              <a:ext cx="30960" cy="10800"/>
            </p14:xfrm>
          </p:contentPart>
        </mc:Choice>
        <mc:Fallback>
          <p:pic>
            <p:nvPicPr>
              <p:cNvPr id="1111" name="Freihand 1110">
                <a:extLst>
                  <a:ext uri="{FF2B5EF4-FFF2-40B4-BE49-F238E27FC236}">
                    <a16:creationId xmlns:a16="http://schemas.microsoft.com/office/drawing/2014/main" id="{A39F5F65-DF3F-4CA7-8E0C-DABA073466E1}"/>
                  </a:ext>
                </a:extLst>
              </p:cNvPr>
              <p:cNvPicPr/>
              <p:nvPr/>
            </p:nvPicPr>
            <p:blipFill>
              <a:blip r:embed="rId1682"/>
              <a:stretch>
                <a:fillRect/>
              </a:stretch>
            </p:blipFill>
            <p:spPr>
              <a:xfrm>
                <a:off x="5189160" y="3905707"/>
                <a:ext cx="39600" cy="19440"/>
              </a:xfrm>
              <a:prstGeom prst="rect">
                <a:avLst/>
              </a:prstGeom>
            </p:spPr>
          </p:pic>
        </mc:Fallback>
      </mc:AlternateContent>
      <mc:AlternateContent xmlns:mc="http://schemas.openxmlformats.org/markup-compatibility/2006">
        <mc:Choice xmlns:p14="http://schemas.microsoft.com/office/powerpoint/2010/main" Requires="p14">
          <p:contentPart p14:bwMode="auto" r:id="rId1683">
            <p14:nvContentPartPr>
              <p14:cNvPr id="1112" name="Freihand 1111">
                <a:extLst>
                  <a:ext uri="{FF2B5EF4-FFF2-40B4-BE49-F238E27FC236}">
                    <a16:creationId xmlns:a16="http://schemas.microsoft.com/office/drawing/2014/main" id="{80C1E8C3-11A1-4C57-A7AE-18531D330E15}"/>
                  </a:ext>
                </a:extLst>
              </p14:cNvPr>
              <p14:cNvContentPartPr/>
              <p14:nvPr/>
            </p14:nvContentPartPr>
            <p14:xfrm>
              <a:off x="5259000" y="3817867"/>
              <a:ext cx="103680" cy="172440"/>
            </p14:xfrm>
          </p:contentPart>
        </mc:Choice>
        <mc:Fallback>
          <p:pic>
            <p:nvPicPr>
              <p:cNvPr id="1112" name="Freihand 1111">
                <a:extLst>
                  <a:ext uri="{FF2B5EF4-FFF2-40B4-BE49-F238E27FC236}">
                    <a16:creationId xmlns:a16="http://schemas.microsoft.com/office/drawing/2014/main" id="{80C1E8C3-11A1-4C57-A7AE-18531D330E15}"/>
                  </a:ext>
                </a:extLst>
              </p:cNvPr>
              <p:cNvPicPr/>
              <p:nvPr/>
            </p:nvPicPr>
            <p:blipFill>
              <a:blip r:embed="rId1684"/>
              <a:stretch>
                <a:fillRect/>
              </a:stretch>
            </p:blipFill>
            <p:spPr>
              <a:xfrm>
                <a:off x="5254680" y="3813547"/>
                <a:ext cx="11232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1685">
            <p14:nvContentPartPr>
              <p14:cNvPr id="1113" name="Freihand 1112">
                <a:extLst>
                  <a:ext uri="{FF2B5EF4-FFF2-40B4-BE49-F238E27FC236}">
                    <a16:creationId xmlns:a16="http://schemas.microsoft.com/office/drawing/2014/main" id="{E3B4682A-A6D0-4EC0-B9E6-A713ED953AD3}"/>
                  </a:ext>
                </a:extLst>
              </p14:cNvPr>
              <p14:cNvContentPartPr/>
              <p14:nvPr/>
            </p14:nvContentPartPr>
            <p14:xfrm>
              <a:off x="4733400" y="4284787"/>
              <a:ext cx="201600" cy="127080"/>
            </p14:xfrm>
          </p:contentPart>
        </mc:Choice>
        <mc:Fallback>
          <p:pic>
            <p:nvPicPr>
              <p:cNvPr id="1113" name="Freihand 1112">
                <a:extLst>
                  <a:ext uri="{FF2B5EF4-FFF2-40B4-BE49-F238E27FC236}">
                    <a16:creationId xmlns:a16="http://schemas.microsoft.com/office/drawing/2014/main" id="{E3B4682A-A6D0-4EC0-B9E6-A713ED953AD3}"/>
                  </a:ext>
                </a:extLst>
              </p:cNvPr>
              <p:cNvPicPr/>
              <p:nvPr/>
            </p:nvPicPr>
            <p:blipFill>
              <a:blip r:embed="rId1686"/>
              <a:stretch>
                <a:fillRect/>
              </a:stretch>
            </p:blipFill>
            <p:spPr>
              <a:xfrm>
                <a:off x="4729080" y="4280467"/>
                <a:ext cx="2102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687">
            <p14:nvContentPartPr>
              <p14:cNvPr id="1114" name="Freihand 1113">
                <a:extLst>
                  <a:ext uri="{FF2B5EF4-FFF2-40B4-BE49-F238E27FC236}">
                    <a16:creationId xmlns:a16="http://schemas.microsoft.com/office/drawing/2014/main" id="{4AC12319-7759-4BAE-AA1C-BFAB25B78CD9}"/>
                  </a:ext>
                </a:extLst>
              </p14:cNvPr>
              <p14:cNvContentPartPr/>
              <p14:nvPr/>
            </p14:nvContentPartPr>
            <p14:xfrm>
              <a:off x="4984680" y="4241587"/>
              <a:ext cx="183240" cy="187920"/>
            </p14:xfrm>
          </p:contentPart>
        </mc:Choice>
        <mc:Fallback>
          <p:pic>
            <p:nvPicPr>
              <p:cNvPr id="1114" name="Freihand 1113">
                <a:extLst>
                  <a:ext uri="{FF2B5EF4-FFF2-40B4-BE49-F238E27FC236}">
                    <a16:creationId xmlns:a16="http://schemas.microsoft.com/office/drawing/2014/main" id="{4AC12319-7759-4BAE-AA1C-BFAB25B78CD9}"/>
                  </a:ext>
                </a:extLst>
              </p:cNvPr>
              <p:cNvPicPr/>
              <p:nvPr/>
            </p:nvPicPr>
            <p:blipFill>
              <a:blip r:embed="rId1688"/>
              <a:stretch>
                <a:fillRect/>
              </a:stretch>
            </p:blipFill>
            <p:spPr>
              <a:xfrm>
                <a:off x="4980360" y="4237267"/>
                <a:ext cx="19188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689">
            <p14:nvContentPartPr>
              <p14:cNvPr id="1115" name="Freihand 1114">
                <a:extLst>
                  <a:ext uri="{FF2B5EF4-FFF2-40B4-BE49-F238E27FC236}">
                    <a16:creationId xmlns:a16="http://schemas.microsoft.com/office/drawing/2014/main" id="{6336DF05-3A92-466F-A17A-F84F3DF49EB0}"/>
                  </a:ext>
                </a:extLst>
              </p14:cNvPr>
              <p14:cNvContentPartPr/>
              <p14:nvPr/>
            </p14:nvContentPartPr>
            <p14:xfrm>
              <a:off x="5202840" y="4173907"/>
              <a:ext cx="120600" cy="76320"/>
            </p14:xfrm>
          </p:contentPart>
        </mc:Choice>
        <mc:Fallback>
          <p:pic>
            <p:nvPicPr>
              <p:cNvPr id="1115" name="Freihand 1114">
                <a:extLst>
                  <a:ext uri="{FF2B5EF4-FFF2-40B4-BE49-F238E27FC236}">
                    <a16:creationId xmlns:a16="http://schemas.microsoft.com/office/drawing/2014/main" id="{6336DF05-3A92-466F-A17A-F84F3DF49EB0}"/>
                  </a:ext>
                </a:extLst>
              </p:cNvPr>
              <p:cNvPicPr/>
              <p:nvPr/>
            </p:nvPicPr>
            <p:blipFill>
              <a:blip r:embed="rId1690"/>
              <a:stretch>
                <a:fillRect/>
              </a:stretch>
            </p:blipFill>
            <p:spPr>
              <a:xfrm>
                <a:off x="5198520" y="4169587"/>
                <a:ext cx="12924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1691">
            <p14:nvContentPartPr>
              <p14:cNvPr id="1116" name="Freihand 1115">
                <a:extLst>
                  <a:ext uri="{FF2B5EF4-FFF2-40B4-BE49-F238E27FC236}">
                    <a16:creationId xmlns:a16="http://schemas.microsoft.com/office/drawing/2014/main" id="{8C573F81-B3FF-4ADB-B39B-55B11B23DAC8}"/>
                  </a:ext>
                </a:extLst>
              </p14:cNvPr>
              <p14:cNvContentPartPr/>
              <p14:nvPr/>
            </p14:nvContentPartPr>
            <p14:xfrm>
              <a:off x="5279160" y="4111987"/>
              <a:ext cx="43200" cy="2520"/>
            </p14:xfrm>
          </p:contentPart>
        </mc:Choice>
        <mc:Fallback>
          <p:pic>
            <p:nvPicPr>
              <p:cNvPr id="1116" name="Freihand 1115">
                <a:extLst>
                  <a:ext uri="{FF2B5EF4-FFF2-40B4-BE49-F238E27FC236}">
                    <a16:creationId xmlns:a16="http://schemas.microsoft.com/office/drawing/2014/main" id="{8C573F81-B3FF-4ADB-B39B-55B11B23DAC8}"/>
                  </a:ext>
                </a:extLst>
              </p:cNvPr>
              <p:cNvPicPr/>
              <p:nvPr/>
            </p:nvPicPr>
            <p:blipFill>
              <a:blip r:embed="rId1692"/>
              <a:stretch>
                <a:fillRect/>
              </a:stretch>
            </p:blipFill>
            <p:spPr>
              <a:xfrm>
                <a:off x="5274840" y="4107667"/>
                <a:ext cx="5184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1693">
            <p14:nvContentPartPr>
              <p14:cNvPr id="1117" name="Freihand 1116">
                <a:extLst>
                  <a:ext uri="{FF2B5EF4-FFF2-40B4-BE49-F238E27FC236}">
                    <a16:creationId xmlns:a16="http://schemas.microsoft.com/office/drawing/2014/main" id="{990F1B9F-3ECA-4FEC-B16C-DC98DC76325F}"/>
                  </a:ext>
                </a:extLst>
              </p14:cNvPr>
              <p14:cNvContentPartPr/>
              <p14:nvPr/>
            </p14:nvContentPartPr>
            <p14:xfrm>
              <a:off x="5332080" y="4095067"/>
              <a:ext cx="61560" cy="90720"/>
            </p14:xfrm>
          </p:contentPart>
        </mc:Choice>
        <mc:Fallback>
          <p:pic>
            <p:nvPicPr>
              <p:cNvPr id="1117" name="Freihand 1116">
                <a:extLst>
                  <a:ext uri="{FF2B5EF4-FFF2-40B4-BE49-F238E27FC236}">
                    <a16:creationId xmlns:a16="http://schemas.microsoft.com/office/drawing/2014/main" id="{990F1B9F-3ECA-4FEC-B16C-DC98DC76325F}"/>
                  </a:ext>
                </a:extLst>
              </p:cNvPr>
              <p:cNvPicPr/>
              <p:nvPr/>
            </p:nvPicPr>
            <p:blipFill>
              <a:blip r:embed="rId1694"/>
              <a:stretch>
                <a:fillRect/>
              </a:stretch>
            </p:blipFill>
            <p:spPr>
              <a:xfrm>
                <a:off x="5327760" y="4090747"/>
                <a:ext cx="7020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695">
            <p14:nvContentPartPr>
              <p14:cNvPr id="1118" name="Freihand 1117">
                <a:extLst>
                  <a:ext uri="{FF2B5EF4-FFF2-40B4-BE49-F238E27FC236}">
                    <a16:creationId xmlns:a16="http://schemas.microsoft.com/office/drawing/2014/main" id="{733243DB-90FF-411D-8E29-370255FC6CC0}"/>
                  </a:ext>
                </a:extLst>
              </p14:cNvPr>
              <p14:cNvContentPartPr/>
              <p14:nvPr/>
            </p14:nvContentPartPr>
            <p14:xfrm>
              <a:off x="5392560" y="4023427"/>
              <a:ext cx="136440" cy="114120"/>
            </p14:xfrm>
          </p:contentPart>
        </mc:Choice>
        <mc:Fallback>
          <p:pic>
            <p:nvPicPr>
              <p:cNvPr id="1118" name="Freihand 1117">
                <a:extLst>
                  <a:ext uri="{FF2B5EF4-FFF2-40B4-BE49-F238E27FC236}">
                    <a16:creationId xmlns:a16="http://schemas.microsoft.com/office/drawing/2014/main" id="{733243DB-90FF-411D-8E29-370255FC6CC0}"/>
                  </a:ext>
                </a:extLst>
              </p:cNvPr>
              <p:cNvPicPr/>
              <p:nvPr/>
            </p:nvPicPr>
            <p:blipFill>
              <a:blip r:embed="rId1696"/>
              <a:stretch>
                <a:fillRect/>
              </a:stretch>
            </p:blipFill>
            <p:spPr>
              <a:xfrm>
                <a:off x="5388240" y="4019107"/>
                <a:ext cx="145080" cy="122760"/>
              </a:xfrm>
              <a:prstGeom prst="rect">
                <a:avLst/>
              </a:prstGeom>
            </p:spPr>
          </p:pic>
        </mc:Fallback>
      </mc:AlternateContent>
      <mc:AlternateContent xmlns:mc="http://schemas.openxmlformats.org/markup-compatibility/2006">
        <mc:Choice xmlns:p14="http://schemas.microsoft.com/office/powerpoint/2010/main" Requires="p14">
          <p:contentPart p14:bwMode="auto" r:id="rId1697">
            <p14:nvContentPartPr>
              <p14:cNvPr id="1119" name="Freihand 1118">
                <a:extLst>
                  <a:ext uri="{FF2B5EF4-FFF2-40B4-BE49-F238E27FC236}">
                    <a16:creationId xmlns:a16="http://schemas.microsoft.com/office/drawing/2014/main" id="{86165AE9-5365-428A-83A8-C407F914AD98}"/>
                  </a:ext>
                </a:extLst>
              </p14:cNvPr>
              <p14:cNvContentPartPr/>
              <p14:nvPr/>
            </p14:nvContentPartPr>
            <p14:xfrm>
              <a:off x="5551320" y="3965467"/>
              <a:ext cx="90720" cy="69480"/>
            </p14:xfrm>
          </p:contentPart>
        </mc:Choice>
        <mc:Fallback>
          <p:pic>
            <p:nvPicPr>
              <p:cNvPr id="1119" name="Freihand 1118">
                <a:extLst>
                  <a:ext uri="{FF2B5EF4-FFF2-40B4-BE49-F238E27FC236}">
                    <a16:creationId xmlns:a16="http://schemas.microsoft.com/office/drawing/2014/main" id="{86165AE9-5365-428A-83A8-C407F914AD98}"/>
                  </a:ext>
                </a:extLst>
              </p:cNvPr>
              <p:cNvPicPr/>
              <p:nvPr/>
            </p:nvPicPr>
            <p:blipFill>
              <a:blip r:embed="rId1698"/>
              <a:stretch>
                <a:fillRect/>
              </a:stretch>
            </p:blipFill>
            <p:spPr>
              <a:xfrm>
                <a:off x="5547000" y="3961147"/>
                <a:ext cx="9936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1699">
            <p14:nvContentPartPr>
              <p14:cNvPr id="1120" name="Freihand 1119">
                <a:extLst>
                  <a:ext uri="{FF2B5EF4-FFF2-40B4-BE49-F238E27FC236}">
                    <a16:creationId xmlns:a16="http://schemas.microsoft.com/office/drawing/2014/main" id="{1475EA7A-697B-434E-82EA-839059C92226}"/>
                  </a:ext>
                </a:extLst>
              </p14:cNvPr>
              <p14:cNvContentPartPr/>
              <p14:nvPr/>
            </p14:nvContentPartPr>
            <p14:xfrm>
              <a:off x="4878120" y="4538587"/>
              <a:ext cx="47520" cy="105840"/>
            </p14:xfrm>
          </p:contentPart>
        </mc:Choice>
        <mc:Fallback>
          <p:pic>
            <p:nvPicPr>
              <p:cNvPr id="1120" name="Freihand 1119">
                <a:extLst>
                  <a:ext uri="{FF2B5EF4-FFF2-40B4-BE49-F238E27FC236}">
                    <a16:creationId xmlns:a16="http://schemas.microsoft.com/office/drawing/2014/main" id="{1475EA7A-697B-434E-82EA-839059C92226}"/>
                  </a:ext>
                </a:extLst>
              </p:cNvPr>
              <p:cNvPicPr/>
              <p:nvPr/>
            </p:nvPicPr>
            <p:blipFill>
              <a:blip r:embed="rId1700"/>
              <a:stretch>
                <a:fillRect/>
              </a:stretch>
            </p:blipFill>
            <p:spPr>
              <a:xfrm>
                <a:off x="4873800" y="4534267"/>
                <a:ext cx="5616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1701">
            <p14:nvContentPartPr>
              <p14:cNvPr id="1121" name="Freihand 1120">
                <a:extLst>
                  <a:ext uri="{FF2B5EF4-FFF2-40B4-BE49-F238E27FC236}">
                    <a16:creationId xmlns:a16="http://schemas.microsoft.com/office/drawing/2014/main" id="{69DC6432-FC2E-4F9C-8852-A854207282B6}"/>
                  </a:ext>
                </a:extLst>
              </p14:cNvPr>
              <p14:cNvContentPartPr/>
              <p14:nvPr/>
            </p14:nvContentPartPr>
            <p14:xfrm>
              <a:off x="4798200" y="4469107"/>
              <a:ext cx="109800" cy="96840"/>
            </p14:xfrm>
          </p:contentPart>
        </mc:Choice>
        <mc:Fallback>
          <p:pic>
            <p:nvPicPr>
              <p:cNvPr id="1121" name="Freihand 1120">
                <a:extLst>
                  <a:ext uri="{FF2B5EF4-FFF2-40B4-BE49-F238E27FC236}">
                    <a16:creationId xmlns:a16="http://schemas.microsoft.com/office/drawing/2014/main" id="{69DC6432-FC2E-4F9C-8852-A854207282B6}"/>
                  </a:ext>
                </a:extLst>
              </p:cNvPr>
              <p:cNvPicPr/>
              <p:nvPr/>
            </p:nvPicPr>
            <p:blipFill>
              <a:blip r:embed="rId1702"/>
              <a:stretch>
                <a:fillRect/>
              </a:stretch>
            </p:blipFill>
            <p:spPr>
              <a:xfrm>
                <a:off x="4793880" y="4464787"/>
                <a:ext cx="1184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703">
            <p14:nvContentPartPr>
              <p14:cNvPr id="1122" name="Freihand 1121">
                <a:extLst>
                  <a:ext uri="{FF2B5EF4-FFF2-40B4-BE49-F238E27FC236}">
                    <a16:creationId xmlns:a16="http://schemas.microsoft.com/office/drawing/2014/main" id="{24BB9472-C9E3-4D6B-BA9C-1AAFE41AABD9}"/>
                  </a:ext>
                </a:extLst>
              </p14:cNvPr>
              <p14:cNvContentPartPr/>
              <p14:nvPr/>
            </p14:nvContentPartPr>
            <p14:xfrm>
              <a:off x="4938960" y="4542187"/>
              <a:ext cx="74880" cy="70920"/>
            </p14:xfrm>
          </p:contentPart>
        </mc:Choice>
        <mc:Fallback>
          <p:pic>
            <p:nvPicPr>
              <p:cNvPr id="1122" name="Freihand 1121">
                <a:extLst>
                  <a:ext uri="{FF2B5EF4-FFF2-40B4-BE49-F238E27FC236}">
                    <a16:creationId xmlns:a16="http://schemas.microsoft.com/office/drawing/2014/main" id="{24BB9472-C9E3-4D6B-BA9C-1AAFE41AABD9}"/>
                  </a:ext>
                </a:extLst>
              </p:cNvPr>
              <p:cNvPicPr/>
              <p:nvPr/>
            </p:nvPicPr>
            <p:blipFill>
              <a:blip r:embed="rId1704"/>
              <a:stretch>
                <a:fillRect/>
              </a:stretch>
            </p:blipFill>
            <p:spPr>
              <a:xfrm>
                <a:off x="4934640" y="4537867"/>
                <a:ext cx="83520" cy="79560"/>
              </a:xfrm>
              <a:prstGeom prst="rect">
                <a:avLst/>
              </a:prstGeom>
            </p:spPr>
          </p:pic>
        </mc:Fallback>
      </mc:AlternateContent>
      <mc:AlternateContent xmlns:mc="http://schemas.openxmlformats.org/markup-compatibility/2006">
        <mc:Choice xmlns:p14="http://schemas.microsoft.com/office/powerpoint/2010/main" Requires="p14">
          <p:contentPart p14:bwMode="auto" r:id="rId1705">
            <p14:nvContentPartPr>
              <p14:cNvPr id="1123" name="Freihand 1122">
                <a:extLst>
                  <a:ext uri="{FF2B5EF4-FFF2-40B4-BE49-F238E27FC236}">
                    <a16:creationId xmlns:a16="http://schemas.microsoft.com/office/drawing/2014/main" id="{3BA4A2E4-1095-4B75-B413-F314493DCE5E}"/>
                  </a:ext>
                </a:extLst>
              </p14:cNvPr>
              <p14:cNvContentPartPr/>
              <p14:nvPr/>
            </p14:nvContentPartPr>
            <p14:xfrm>
              <a:off x="5028600" y="4510147"/>
              <a:ext cx="59040" cy="58680"/>
            </p14:xfrm>
          </p:contentPart>
        </mc:Choice>
        <mc:Fallback>
          <p:pic>
            <p:nvPicPr>
              <p:cNvPr id="1123" name="Freihand 1122">
                <a:extLst>
                  <a:ext uri="{FF2B5EF4-FFF2-40B4-BE49-F238E27FC236}">
                    <a16:creationId xmlns:a16="http://schemas.microsoft.com/office/drawing/2014/main" id="{3BA4A2E4-1095-4B75-B413-F314493DCE5E}"/>
                  </a:ext>
                </a:extLst>
              </p:cNvPr>
              <p:cNvPicPr/>
              <p:nvPr/>
            </p:nvPicPr>
            <p:blipFill>
              <a:blip r:embed="rId1706"/>
              <a:stretch>
                <a:fillRect/>
              </a:stretch>
            </p:blipFill>
            <p:spPr>
              <a:xfrm>
                <a:off x="5024280" y="4505827"/>
                <a:ext cx="6768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1707">
            <p14:nvContentPartPr>
              <p14:cNvPr id="1124" name="Freihand 1123">
                <a:extLst>
                  <a:ext uri="{FF2B5EF4-FFF2-40B4-BE49-F238E27FC236}">
                    <a16:creationId xmlns:a16="http://schemas.microsoft.com/office/drawing/2014/main" id="{43DEF164-AEC2-4C43-92EF-71EE73FF9EE7}"/>
                  </a:ext>
                </a:extLst>
              </p14:cNvPr>
              <p14:cNvContentPartPr/>
              <p14:nvPr/>
            </p14:nvContentPartPr>
            <p14:xfrm>
              <a:off x="5075040" y="4454707"/>
              <a:ext cx="65160" cy="81720"/>
            </p14:xfrm>
          </p:contentPart>
        </mc:Choice>
        <mc:Fallback>
          <p:pic>
            <p:nvPicPr>
              <p:cNvPr id="1124" name="Freihand 1123">
                <a:extLst>
                  <a:ext uri="{FF2B5EF4-FFF2-40B4-BE49-F238E27FC236}">
                    <a16:creationId xmlns:a16="http://schemas.microsoft.com/office/drawing/2014/main" id="{43DEF164-AEC2-4C43-92EF-71EE73FF9EE7}"/>
                  </a:ext>
                </a:extLst>
              </p:cNvPr>
              <p:cNvPicPr/>
              <p:nvPr/>
            </p:nvPicPr>
            <p:blipFill>
              <a:blip r:embed="rId1708"/>
              <a:stretch>
                <a:fillRect/>
              </a:stretch>
            </p:blipFill>
            <p:spPr>
              <a:xfrm>
                <a:off x="5070720" y="4450387"/>
                <a:ext cx="738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709">
            <p14:nvContentPartPr>
              <p14:cNvPr id="1125" name="Freihand 1124">
                <a:extLst>
                  <a:ext uri="{FF2B5EF4-FFF2-40B4-BE49-F238E27FC236}">
                    <a16:creationId xmlns:a16="http://schemas.microsoft.com/office/drawing/2014/main" id="{C56E83AF-43BE-49F5-9234-BB35E56B3424}"/>
                  </a:ext>
                </a:extLst>
              </p14:cNvPr>
              <p14:cNvContentPartPr/>
              <p14:nvPr/>
            </p14:nvContentPartPr>
            <p14:xfrm>
              <a:off x="5129760" y="4369027"/>
              <a:ext cx="93960" cy="182520"/>
            </p14:xfrm>
          </p:contentPart>
        </mc:Choice>
        <mc:Fallback>
          <p:pic>
            <p:nvPicPr>
              <p:cNvPr id="1125" name="Freihand 1124">
                <a:extLst>
                  <a:ext uri="{FF2B5EF4-FFF2-40B4-BE49-F238E27FC236}">
                    <a16:creationId xmlns:a16="http://schemas.microsoft.com/office/drawing/2014/main" id="{C56E83AF-43BE-49F5-9234-BB35E56B3424}"/>
                  </a:ext>
                </a:extLst>
              </p:cNvPr>
              <p:cNvPicPr/>
              <p:nvPr/>
            </p:nvPicPr>
            <p:blipFill>
              <a:blip r:embed="rId1710"/>
              <a:stretch>
                <a:fillRect/>
              </a:stretch>
            </p:blipFill>
            <p:spPr>
              <a:xfrm>
                <a:off x="5125440" y="4364707"/>
                <a:ext cx="10260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1711">
            <p14:nvContentPartPr>
              <p14:cNvPr id="1126" name="Freihand 1125">
                <a:extLst>
                  <a:ext uri="{FF2B5EF4-FFF2-40B4-BE49-F238E27FC236}">
                    <a16:creationId xmlns:a16="http://schemas.microsoft.com/office/drawing/2014/main" id="{B90D216D-0561-4FD7-9937-DE5A77CE02D7}"/>
                  </a:ext>
                </a:extLst>
              </p14:cNvPr>
              <p14:cNvContentPartPr/>
              <p14:nvPr/>
            </p14:nvContentPartPr>
            <p14:xfrm>
              <a:off x="5204280" y="4386667"/>
              <a:ext cx="113760" cy="81000"/>
            </p14:xfrm>
          </p:contentPart>
        </mc:Choice>
        <mc:Fallback>
          <p:pic>
            <p:nvPicPr>
              <p:cNvPr id="1126" name="Freihand 1125">
                <a:extLst>
                  <a:ext uri="{FF2B5EF4-FFF2-40B4-BE49-F238E27FC236}">
                    <a16:creationId xmlns:a16="http://schemas.microsoft.com/office/drawing/2014/main" id="{B90D216D-0561-4FD7-9937-DE5A77CE02D7}"/>
                  </a:ext>
                </a:extLst>
              </p:cNvPr>
              <p:cNvPicPr/>
              <p:nvPr/>
            </p:nvPicPr>
            <p:blipFill>
              <a:blip r:embed="rId1712"/>
              <a:stretch>
                <a:fillRect/>
              </a:stretch>
            </p:blipFill>
            <p:spPr>
              <a:xfrm>
                <a:off x="5199960" y="4382347"/>
                <a:ext cx="12240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713">
            <p14:nvContentPartPr>
              <p14:cNvPr id="1127" name="Freihand 1126">
                <a:extLst>
                  <a:ext uri="{FF2B5EF4-FFF2-40B4-BE49-F238E27FC236}">
                    <a16:creationId xmlns:a16="http://schemas.microsoft.com/office/drawing/2014/main" id="{8F0E691C-3AF6-45F8-9458-A345DD0E3008}"/>
                  </a:ext>
                </a:extLst>
              </p14:cNvPr>
              <p14:cNvContentPartPr/>
              <p14:nvPr/>
            </p14:nvContentPartPr>
            <p14:xfrm>
              <a:off x="5318400" y="4231507"/>
              <a:ext cx="112680" cy="157320"/>
            </p14:xfrm>
          </p:contentPart>
        </mc:Choice>
        <mc:Fallback>
          <p:pic>
            <p:nvPicPr>
              <p:cNvPr id="1127" name="Freihand 1126">
                <a:extLst>
                  <a:ext uri="{FF2B5EF4-FFF2-40B4-BE49-F238E27FC236}">
                    <a16:creationId xmlns:a16="http://schemas.microsoft.com/office/drawing/2014/main" id="{8F0E691C-3AF6-45F8-9458-A345DD0E3008}"/>
                  </a:ext>
                </a:extLst>
              </p:cNvPr>
              <p:cNvPicPr/>
              <p:nvPr/>
            </p:nvPicPr>
            <p:blipFill>
              <a:blip r:embed="rId1714"/>
              <a:stretch>
                <a:fillRect/>
              </a:stretch>
            </p:blipFill>
            <p:spPr>
              <a:xfrm>
                <a:off x="5314080" y="4227187"/>
                <a:ext cx="12132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715">
            <p14:nvContentPartPr>
              <p14:cNvPr id="1128" name="Freihand 1127">
                <a:extLst>
                  <a:ext uri="{FF2B5EF4-FFF2-40B4-BE49-F238E27FC236}">
                    <a16:creationId xmlns:a16="http://schemas.microsoft.com/office/drawing/2014/main" id="{4026E112-2D47-4869-839E-32766E842F0E}"/>
                  </a:ext>
                </a:extLst>
              </p14:cNvPr>
              <p14:cNvContentPartPr/>
              <p14:nvPr/>
            </p14:nvContentPartPr>
            <p14:xfrm>
              <a:off x="5442960" y="4212427"/>
              <a:ext cx="87480" cy="115560"/>
            </p14:xfrm>
          </p:contentPart>
        </mc:Choice>
        <mc:Fallback>
          <p:pic>
            <p:nvPicPr>
              <p:cNvPr id="1128" name="Freihand 1127">
                <a:extLst>
                  <a:ext uri="{FF2B5EF4-FFF2-40B4-BE49-F238E27FC236}">
                    <a16:creationId xmlns:a16="http://schemas.microsoft.com/office/drawing/2014/main" id="{4026E112-2D47-4869-839E-32766E842F0E}"/>
                  </a:ext>
                </a:extLst>
              </p:cNvPr>
              <p:cNvPicPr/>
              <p:nvPr/>
            </p:nvPicPr>
            <p:blipFill>
              <a:blip r:embed="rId1716"/>
              <a:stretch>
                <a:fillRect/>
              </a:stretch>
            </p:blipFill>
            <p:spPr>
              <a:xfrm>
                <a:off x="5438640" y="4208107"/>
                <a:ext cx="961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717">
            <p14:nvContentPartPr>
              <p14:cNvPr id="1129" name="Freihand 1128">
                <a:extLst>
                  <a:ext uri="{FF2B5EF4-FFF2-40B4-BE49-F238E27FC236}">
                    <a16:creationId xmlns:a16="http://schemas.microsoft.com/office/drawing/2014/main" id="{4665C5A1-8B34-4F68-B763-98954AA743D0}"/>
                  </a:ext>
                </a:extLst>
              </p14:cNvPr>
              <p14:cNvContentPartPr/>
              <p14:nvPr/>
            </p14:nvContentPartPr>
            <p14:xfrm>
              <a:off x="5522880" y="4189027"/>
              <a:ext cx="53640" cy="43560"/>
            </p14:xfrm>
          </p:contentPart>
        </mc:Choice>
        <mc:Fallback>
          <p:pic>
            <p:nvPicPr>
              <p:cNvPr id="1129" name="Freihand 1128">
                <a:extLst>
                  <a:ext uri="{FF2B5EF4-FFF2-40B4-BE49-F238E27FC236}">
                    <a16:creationId xmlns:a16="http://schemas.microsoft.com/office/drawing/2014/main" id="{4665C5A1-8B34-4F68-B763-98954AA743D0}"/>
                  </a:ext>
                </a:extLst>
              </p:cNvPr>
              <p:cNvPicPr/>
              <p:nvPr/>
            </p:nvPicPr>
            <p:blipFill>
              <a:blip r:embed="rId1718"/>
              <a:stretch>
                <a:fillRect/>
              </a:stretch>
            </p:blipFill>
            <p:spPr>
              <a:xfrm>
                <a:off x="5518560" y="4184707"/>
                <a:ext cx="6228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1719">
            <p14:nvContentPartPr>
              <p14:cNvPr id="1130" name="Freihand 1129">
                <a:extLst>
                  <a:ext uri="{FF2B5EF4-FFF2-40B4-BE49-F238E27FC236}">
                    <a16:creationId xmlns:a16="http://schemas.microsoft.com/office/drawing/2014/main" id="{E40986A2-D4DF-4428-8FCD-D1C0434B0729}"/>
                  </a:ext>
                </a:extLst>
              </p14:cNvPr>
              <p14:cNvContentPartPr/>
              <p14:nvPr/>
            </p14:nvContentPartPr>
            <p14:xfrm>
              <a:off x="5090160" y="4578547"/>
              <a:ext cx="102960" cy="171360"/>
            </p14:xfrm>
          </p:contentPart>
        </mc:Choice>
        <mc:Fallback>
          <p:pic>
            <p:nvPicPr>
              <p:cNvPr id="1130" name="Freihand 1129">
                <a:extLst>
                  <a:ext uri="{FF2B5EF4-FFF2-40B4-BE49-F238E27FC236}">
                    <a16:creationId xmlns:a16="http://schemas.microsoft.com/office/drawing/2014/main" id="{E40986A2-D4DF-4428-8FCD-D1C0434B0729}"/>
                  </a:ext>
                </a:extLst>
              </p:cNvPr>
              <p:cNvPicPr/>
              <p:nvPr/>
            </p:nvPicPr>
            <p:blipFill>
              <a:blip r:embed="rId1720"/>
              <a:stretch>
                <a:fillRect/>
              </a:stretch>
            </p:blipFill>
            <p:spPr>
              <a:xfrm>
                <a:off x="5085840" y="4574227"/>
                <a:ext cx="11160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1721">
            <p14:nvContentPartPr>
              <p14:cNvPr id="1131" name="Freihand 1130">
                <a:extLst>
                  <a:ext uri="{FF2B5EF4-FFF2-40B4-BE49-F238E27FC236}">
                    <a16:creationId xmlns:a16="http://schemas.microsoft.com/office/drawing/2014/main" id="{5133503B-ECC0-48C6-B7A4-EF12D09F45F7}"/>
                  </a:ext>
                </a:extLst>
              </p14:cNvPr>
              <p14:cNvContentPartPr/>
              <p14:nvPr/>
            </p14:nvContentPartPr>
            <p14:xfrm>
              <a:off x="5172960" y="4591507"/>
              <a:ext cx="164160" cy="115560"/>
            </p14:xfrm>
          </p:contentPart>
        </mc:Choice>
        <mc:Fallback>
          <p:pic>
            <p:nvPicPr>
              <p:cNvPr id="1131" name="Freihand 1130">
                <a:extLst>
                  <a:ext uri="{FF2B5EF4-FFF2-40B4-BE49-F238E27FC236}">
                    <a16:creationId xmlns:a16="http://schemas.microsoft.com/office/drawing/2014/main" id="{5133503B-ECC0-48C6-B7A4-EF12D09F45F7}"/>
                  </a:ext>
                </a:extLst>
              </p:cNvPr>
              <p:cNvPicPr/>
              <p:nvPr/>
            </p:nvPicPr>
            <p:blipFill>
              <a:blip r:embed="rId1722"/>
              <a:stretch>
                <a:fillRect/>
              </a:stretch>
            </p:blipFill>
            <p:spPr>
              <a:xfrm>
                <a:off x="5168640" y="4587187"/>
                <a:ext cx="17280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1723">
            <p14:nvContentPartPr>
              <p14:cNvPr id="1132" name="Freihand 1131">
                <a:extLst>
                  <a:ext uri="{FF2B5EF4-FFF2-40B4-BE49-F238E27FC236}">
                    <a16:creationId xmlns:a16="http://schemas.microsoft.com/office/drawing/2014/main" id="{2C569B18-D07D-435F-BD4E-F3176F8DD001}"/>
                  </a:ext>
                </a:extLst>
              </p14:cNvPr>
              <p14:cNvContentPartPr/>
              <p14:nvPr/>
            </p14:nvContentPartPr>
            <p14:xfrm>
              <a:off x="5345760" y="4489987"/>
              <a:ext cx="159120" cy="139320"/>
            </p14:xfrm>
          </p:contentPart>
        </mc:Choice>
        <mc:Fallback>
          <p:pic>
            <p:nvPicPr>
              <p:cNvPr id="1132" name="Freihand 1131">
                <a:extLst>
                  <a:ext uri="{FF2B5EF4-FFF2-40B4-BE49-F238E27FC236}">
                    <a16:creationId xmlns:a16="http://schemas.microsoft.com/office/drawing/2014/main" id="{2C569B18-D07D-435F-BD4E-F3176F8DD001}"/>
                  </a:ext>
                </a:extLst>
              </p:cNvPr>
              <p:cNvPicPr/>
              <p:nvPr/>
            </p:nvPicPr>
            <p:blipFill>
              <a:blip r:embed="rId1724"/>
              <a:stretch>
                <a:fillRect/>
              </a:stretch>
            </p:blipFill>
            <p:spPr>
              <a:xfrm>
                <a:off x="5341440" y="4485667"/>
                <a:ext cx="16776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725">
            <p14:nvContentPartPr>
              <p14:cNvPr id="161" name="Freihand 160">
                <a:extLst>
                  <a:ext uri="{FF2B5EF4-FFF2-40B4-BE49-F238E27FC236}">
                    <a16:creationId xmlns:a16="http://schemas.microsoft.com/office/drawing/2014/main" id="{83B7808B-05DC-47E3-BBF0-180217F55E86}"/>
                  </a:ext>
                </a:extLst>
              </p14:cNvPr>
              <p14:cNvContentPartPr/>
              <p14:nvPr/>
            </p14:nvContentPartPr>
            <p14:xfrm>
              <a:off x="4074960" y="4642987"/>
              <a:ext cx="305640" cy="18360"/>
            </p14:xfrm>
          </p:contentPart>
        </mc:Choice>
        <mc:Fallback>
          <p:pic>
            <p:nvPicPr>
              <p:cNvPr id="161" name="Freihand 160">
                <a:extLst>
                  <a:ext uri="{FF2B5EF4-FFF2-40B4-BE49-F238E27FC236}">
                    <a16:creationId xmlns:a16="http://schemas.microsoft.com/office/drawing/2014/main" id="{83B7808B-05DC-47E3-BBF0-180217F55E86}"/>
                  </a:ext>
                </a:extLst>
              </p:cNvPr>
              <p:cNvPicPr/>
              <p:nvPr/>
            </p:nvPicPr>
            <p:blipFill>
              <a:blip r:embed="rId1726"/>
              <a:stretch>
                <a:fillRect/>
              </a:stretch>
            </p:blipFill>
            <p:spPr>
              <a:xfrm>
                <a:off x="4070640" y="4638667"/>
                <a:ext cx="31428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1727">
            <p14:nvContentPartPr>
              <p14:cNvPr id="162" name="Freihand 161">
                <a:extLst>
                  <a:ext uri="{FF2B5EF4-FFF2-40B4-BE49-F238E27FC236}">
                    <a16:creationId xmlns:a16="http://schemas.microsoft.com/office/drawing/2014/main" id="{AAA27831-83EC-4AAF-B243-8004C5CB2776}"/>
                  </a:ext>
                </a:extLst>
              </p14:cNvPr>
              <p14:cNvContentPartPr/>
              <p14:nvPr/>
            </p14:nvContentPartPr>
            <p14:xfrm>
              <a:off x="4431720" y="4639027"/>
              <a:ext cx="38520" cy="113760"/>
            </p14:xfrm>
          </p:contentPart>
        </mc:Choice>
        <mc:Fallback>
          <p:pic>
            <p:nvPicPr>
              <p:cNvPr id="162" name="Freihand 161">
                <a:extLst>
                  <a:ext uri="{FF2B5EF4-FFF2-40B4-BE49-F238E27FC236}">
                    <a16:creationId xmlns:a16="http://schemas.microsoft.com/office/drawing/2014/main" id="{AAA27831-83EC-4AAF-B243-8004C5CB2776}"/>
                  </a:ext>
                </a:extLst>
              </p:cNvPr>
              <p:cNvPicPr/>
              <p:nvPr/>
            </p:nvPicPr>
            <p:blipFill>
              <a:blip r:embed="rId1728"/>
              <a:stretch>
                <a:fillRect/>
              </a:stretch>
            </p:blipFill>
            <p:spPr>
              <a:xfrm>
                <a:off x="4427400" y="4634707"/>
                <a:ext cx="4716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1729">
            <p14:nvContentPartPr>
              <p14:cNvPr id="1136" name="Freihand 1135">
                <a:extLst>
                  <a:ext uri="{FF2B5EF4-FFF2-40B4-BE49-F238E27FC236}">
                    <a16:creationId xmlns:a16="http://schemas.microsoft.com/office/drawing/2014/main" id="{D14509EE-7110-4A5C-96ED-A07A8DEC5B18}"/>
                  </a:ext>
                </a:extLst>
              </p14:cNvPr>
              <p14:cNvContentPartPr/>
              <p14:nvPr/>
            </p14:nvContentPartPr>
            <p14:xfrm>
              <a:off x="2457840" y="2522947"/>
              <a:ext cx="1692360" cy="1778040"/>
            </p14:xfrm>
          </p:contentPart>
        </mc:Choice>
        <mc:Fallback>
          <p:pic>
            <p:nvPicPr>
              <p:cNvPr id="1136" name="Freihand 1135">
                <a:extLst>
                  <a:ext uri="{FF2B5EF4-FFF2-40B4-BE49-F238E27FC236}">
                    <a16:creationId xmlns:a16="http://schemas.microsoft.com/office/drawing/2014/main" id="{D14509EE-7110-4A5C-96ED-A07A8DEC5B18}"/>
                  </a:ext>
                </a:extLst>
              </p:cNvPr>
              <p:cNvPicPr/>
              <p:nvPr/>
            </p:nvPicPr>
            <p:blipFill>
              <a:blip r:embed="rId1730"/>
              <a:stretch>
                <a:fillRect/>
              </a:stretch>
            </p:blipFill>
            <p:spPr>
              <a:xfrm>
                <a:off x="2453520" y="2518627"/>
                <a:ext cx="1701000" cy="1786680"/>
              </a:xfrm>
              <a:prstGeom prst="rect">
                <a:avLst/>
              </a:prstGeom>
            </p:spPr>
          </p:pic>
        </mc:Fallback>
      </mc:AlternateContent>
      <mc:AlternateContent xmlns:mc="http://schemas.openxmlformats.org/markup-compatibility/2006">
        <mc:Choice xmlns:p14="http://schemas.microsoft.com/office/powerpoint/2010/main" Requires="p14">
          <p:contentPart p14:bwMode="auto" r:id="rId1731">
            <p14:nvContentPartPr>
              <p14:cNvPr id="1137" name="Freihand 1136">
                <a:extLst>
                  <a:ext uri="{FF2B5EF4-FFF2-40B4-BE49-F238E27FC236}">
                    <a16:creationId xmlns:a16="http://schemas.microsoft.com/office/drawing/2014/main" id="{51F57ED7-90E4-4DD4-910B-654AA77CAF64}"/>
                  </a:ext>
                </a:extLst>
              </p14:cNvPr>
              <p14:cNvContentPartPr/>
              <p14:nvPr/>
            </p14:nvContentPartPr>
            <p14:xfrm>
              <a:off x="3963360" y="4147627"/>
              <a:ext cx="311400" cy="167400"/>
            </p14:xfrm>
          </p:contentPart>
        </mc:Choice>
        <mc:Fallback>
          <p:pic>
            <p:nvPicPr>
              <p:cNvPr id="1137" name="Freihand 1136">
                <a:extLst>
                  <a:ext uri="{FF2B5EF4-FFF2-40B4-BE49-F238E27FC236}">
                    <a16:creationId xmlns:a16="http://schemas.microsoft.com/office/drawing/2014/main" id="{51F57ED7-90E4-4DD4-910B-654AA77CAF64}"/>
                  </a:ext>
                </a:extLst>
              </p:cNvPr>
              <p:cNvPicPr/>
              <p:nvPr/>
            </p:nvPicPr>
            <p:blipFill>
              <a:blip r:embed="rId1732"/>
              <a:stretch>
                <a:fillRect/>
              </a:stretch>
            </p:blipFill>
            <p:spPr>
              <a:xfrm>
                <a:off x="3959040" y="4143307"/>
                <a:ext cx="32004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733">
            <p14:nvContentPartPr>
              <p14:cNvPr id="163" name="Freihand 162">
                <a:extLst>
                  <a:ext uri="{FF2B5EF4-FFF2-40B4-BE49-F238E27FC236}">
                    <a16:creationId xmlns:a16="http://schemas.microsoft.com/office/drawing/2014/main" id="{60FFEF4B-87A4-4C26-BB1E-87AAA41E8C60}"/>
                  </a:ext>
                </a:extLst>
              </p14:cNvPr>
              <p14:cNvContentPartPr/>
              <p14:nvPr/>
            </p14:nvContentPartPr>
            <p14:xfrm>
              <a:off x="4436760" y="5055187"/>
              <a:ext cx="19800" cy="185040"/>
            </p14:xfrm>
          </p:contentPart>
        </mc:Choice>
        <mc:Fallback>
          <p:pic>
            <p:nvPicPr>
              <p:cNvPr id="163" name="Freihand 162">
                <a:extLst>
                  <a:ext uri="{FF2B5EF4-FFF2-40B4-BE49-F238E27FC236}">
                    <a16:creationId xmlns:a16="http://schemas.microsoft.com/office/drawing/2014/main" id="{60FFEF4B-87A4-4C26-BB1E-87AAA41E8C60}"/>
                  </a:ext>
                </a:extLst>
              </p:cNvPr>
              <p:cNvPicPr/>
              <p:nvPr/>
            </p:nvPicPr>
            <p:blipFill>
              <a:blip r:embed="rId1734"/>
              <a:stretch>
                <a:fillRect/>
              </a:stretch>
            </p:blipFill>
            <p:spPr>
              <a:xfrm>
                <a:off x="4432440" y="5050867"/>
                <a:ext cx="2844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1735">
            <p14:nvContentPartPr>
              <p14:cNvPr id="164" name="Freihand 163">
                <a:extLst>
                  <a:ext uri="{FF2B5EF4-FFF2-40B4-BE49-F238E27FC236}">
                    <a16:creationId xmlns:a16="http://schemas.microsoft.com/office/drawing/2014/main" id="{5DA102C1-91D6-4061-9C00-CAE51B879D95}"/>
                  </a:ext>
                </a:extLst>
              </p14:cNvPr>
              <p14:cNvContentPartPr/>
              <p14:nvPr/>
            </p14:nvContentPartPr>
            <p14:xfrm>
              <a:off x="4464480" y="5341387"/>
              <a:ext cx="23400" cy="56520"/>
            </p14:xfrm>
          </p:contentPart>
        </mc:Choice>
        <mc:Fallback>
          <p:pic>
            <p:nvPicPr>
              <p:cNvPr id="164" name="Freihand 163">
                <a:extLst>
                  <a:ext uri="{FF2B5EF4-FFF2-40B4-BE49-F238E27FC236}">
                    <a16:creationId xmlns:a16="http://schemas.microsoft.com/office/drawing/2014/main" id="{5DA102C1-91D6-4061-9C00-CAE51B879D95}"/>
                  </a:ext>
                </a:extLst>
              </p:cNvPr>
              <p:cNvPicPr/>
              <p:nvPr/>
            </p:nvPicPr>
            <p:blipFill>
              <a:blip r:embed="rId1736"/>
              <a:stretch>
                <a:fillRect/>
              </a:stretch>
            </p:blipFill>
            <p:spPr>
              <a:xfrm>
                <a:off x="4460160" y="5337067"/>
                <a:ext cx="3204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1737">
            <p14:nvContentPartPr>
              <p14:cNvPr id="36" name="Freihand 35">
                <a:extLst>
                  <a:ext uri="{FF2B5EF4-FFF2-40B4-BE49-F238E27FC236}">
                    <a16:creationId xmlns:a16="http://schemas.microsoft.com/office/drawing/2014/main" id="{9EDF07C5-21F4-4872-9288-138F826DA7BA}"/>
                  </a:ext>
                </a:extLst>
              </p14:cNvPr>
              <p14:cNvContentPartPr/>
              <p14:nvPr/>
            </p14:nvContentPartPr>
            <p14:xfrm>
              <a:off x="720840" y="4772587"/>
              <a:ext cx="227880" cy="6120"/>
            </p14:xfrm>
          </p:contentPart>
        </mc:Choice>
        <mc:Fallback>
          <p:pic>
            <p:nvPicPr>
              <p:cNvPr id="36" name="Freihand 35">
                <a:extLst>
                  <a:ext uri="{FF2B5EF4-FFF2-40B4-BE49-F238E27FC236}">
                    <a16:creationId xmlns:a16="http://schemas.microsoft.com/office/drawing/2014/main" id="{9EDF07C5-21F4-4872-9288-138F826DA7BA}"/>
                  </a:ext>
                </a:extLst>
              </p:cNvPr>
              <p:cNvPicPr/>
              <p:nvPr/>
            </p:nvPicPr>
            <p:blipFill>
              <a:blip r:embed="rId1738"/>
              <a:stretch>
                <a:fillRect/>
              </a:stretch>
            </p:blipFill>
            <p:spPr>
              <a:xfrm>
                <a:off x="716520" y="4768267"/>
                <a:ext cx="23652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1739">
            <p14:nvContentPartPr>
              <p14:cNvPr id="37" name="Freihand 36">
                <a:extLst>
                  <a:ext uri="{FF2B5EF4-FFF2-40B4-BE49-F238E27FC236}">
                    <a16:creationId xmlns:a16="http://schemas.microsoft.com/office/drawing/2014/main" id="{0F8B5CD5-BD3A-439B-A71B-CDEA94627831}"/>
                  </a:ext>
                </a:extLst>
              </p14:cNvPr>
              <p14:cNvContentPartPr/>
              <p14:nvPr/>
            </p14:nvContentPartPr>
            <p14:xfrm>
              <a:off x="389280" y="4699147"/>
              <a:ext cx="141480" cy="178200"/>
            </p14:xfrm>
          </p:contentPart>
        </mc:Choice>
        <mc:Fallback>
          <p:pic>
            <p:nvPicPr>
              <p:cNvPr id="37" name="Freihand 36">
                <a:extLst>
                  <a:ext uri="{FF2B5EF4-FFF2-40B4-BE49-F238E27FC236}">
                    <a16:creationId xmlns:a16="http://schemas.microsoft.com/office/drawing/2014/main" id="{0F8B5CD5-BD3A-439B-A71B-CDEA94627831}"/>
                  </a:ext>
                </a:extLst>
              </p:cNvPr>
              <p:cNvPicPr/>
              <p:nvPr/>
            </p:nvPicPr>
            <p:blipFill>
              <a:blip r:embed="rId1740"/>
              <a:stretch>
                <a:fillRect/>
              </a:stretch>
            </p:blipFill>
            <p:spPr>
              <a:xfrm>
                <a:off x="384960" y="4694827"/>
                <a:ext cx="15012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1741">
            <p14:nvContentPartPr>
              <p14:cNvPr id="38" name="Freihand 37">
                <a:extLst>
                  <a:ext uri="{FF2B5EF4-FFF2-40B4-BE49-F238E27FC236}">
                    <a16:creationId xmlns:a16="http://schemas.microsoft.com/office/drawing/2014/main" id="{0A56D54F-06C4-44DA-A6F7-66660A999905}"/>
                  </a:ext>
                </a:extLst>
              </p14:cNvPr>
              <p14:cNvContentPartPr/>
              <p14:nvPr/>
            </p14:nvContentPartPr>
            <p14:xfrm>
              <a:off x="467400" y="4672147"/>
              <a:ext cx="99360" cy="11880"/>
            </p14:xfrm>
          </p:contentPart>
        </mc:Choice>
        <mc:Fallback>
          <p:pic>
            <p:nvPicPr>
              <p:cNvPr id="38" name="Freihand 37">
                <a:extLst>
                  <a:ext uri="{FF2B5EF4-FFF2-40B4-BE49-F238E27FC236}">
                    <a16:creationId xmlns:a16="http://schemas.microsoft.com/office/drawing/2014/main" id="{0A56D54F-06C4-44DA-A6F7-66660A999905}"/>
                  </a:ext>
                </a:extLst>
              </p:cNvPr>
              <p:cNvPicPr/>
              <p:nvPr/>
            </p:nvPicPr>
            <p:blipFill>
              <a:blip r:embed="rId1742"/>
              <a:stretch>
                <a:fillRect/>
              </a:stretch>
            </p:blipFill>
            <p:spPr>
              <a:xfrm>
                <a:off x="463080" y="4667827"/>
                <a:ext cx="1080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743">
            <p14:nvContentPartPr>
              <p14:cNvPr id="791" name="Freihand 790">
                <a:extLst>
                  <a:ext uri="{FF2B5EF4-FFF2-40B4-BE49-F238E27FC236}">
                    <a16:creationId xmlns:a16="http://schemas.microsoft.com/office/drawing/2014/main" id="{CB6F62E5-343A-4B6C-9C02-D6130C1BC19B}"/>
                  </a:ext>
                </a:extLst>
              </p14:cNvPr>
              <p14:cNvContentPartPr/>
              <p14:nvPr/>
            </p14:nvContentPartPr>
            <p14:xfrm>
              <a:off x="7147920" y="5961307"/>
              <a:ext cx="101520" cy="135360"/>
            </p14:xfrm>
          </p:contentPart>
        </mc:Choice>
        <mc:Fallback>
          <p:pic>
            <p:nvPicPr>
              <p:cNvPr id="791" name="Freihand 790">
                <a:extLst>
                  <a:ext uri="{FF2B5EF4-FFF2-40B4-BE49-F238E27FC236}">
                    <a16:creationId xmlns:a16="http://schemas.microsoft.com/office/drawing/2014/main" id="{CB6F62E5-343A-4B6C-9C02-D6130C1BC19B}"/>
                  </a:ext>
                </a:extLst>
              </p:cNvPr>
              <p:cNvPicPr/>
              <p:nvPr/>
            </p:nvPicPr>
            <p:blipFill>
              <a:blip r:embed="rId1744"/>
              <a:stretch>
                <a:fillRect/>
              </a:stretch>
            </p:blipFill>
            <p:spPr>
              <a:xfrm>
                <a:off x="7143600" y="5956987"/>
                <a:ext cx="11016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1745">
            <p14:nvContentPartPr>
              <p14:cNvPr id="792" name="Freihand 791">
                <a:extLst>
                  <a:ext uri="{FF2B5EF4-FFF2-40B4-BE49-F238E27FC236}">
                    <a16:creationId xmlns:a16="http://schemas.microsoft.com/office/drawing/2014/main" id="{03E84278-43BB-4B4F-AEA5-3E1769F9CE96}"/>
                  </a:ext>
                </a:extLst>
              </p14:cNvPr>
              <p14:cNvContentPartPr/>
              <p14:nvPr/>
            </p14:nvContentPartPr>
            <p14:xfrm>
              <a:off x="7217400" y="6039067"/>
              <a:ext cx="28440" cy="88200"/>
            </p14:xfrm>
          </p:contentPart>
        </mc:Choice>
        <mc:Fallback>
          <p:pic>
            <p:nvPicPr>
              <p:cNvPr id="792" name="Freihand 791">
                <a:extLst>
                  <a:ext uri="{FF2B5EF4-FFF2-40B4-BE49-F238E27FC236}">
                    <a16:creationId xmlns:a16="http://schemas.microsoft.com/office/drawing/2014/main" id="{03E84278-43BB-4B4F-AEA5-3E1769F9CE96}"/>
                  </a:ext>
                </a:extLst>
              </p:cNvPr>
              <p:cNvPicPr/>
              <p:nvPr/>
            </p:nvPicPr>
            <p:blipFill>
              <a:blip r:embed="rId1746"/>
              <a:stretch>
                <a:fillRect/>
              </a:stretch>
            </p:blipFill>
            <p:spPr>
              <a:xfrm>
                <a:off x="7213080" y="6034747"/>
                <a:ext cx="370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747">
            <p14:nvContentPartPr>
              <p14:cNvPr id="793" name="Freihand 792">
                <a:extLst>
                  <a:ext uri="{FF2B5EF4-FFF2-40B4-BE49-F238E27FC236}">
                    <a16:creationId xmlns:a16="http://schemas.microsoft.com/office/drawing/2014/main" id="{0BD56C22-D816-4444-851E-3AE7A5DB7A26}"/>
                  </a:ext>
                </a:extLst>
              </p14:cNvPr>
              <p14:cNvContentPartPr/>
              <p14:nvPr/>
            </p14:nvContentPartPr>
            <p14:xfrm>
              <a:off x="7402080" y="5996227"/>
              <a:ext cx="13320" cy="109080"/>
            </p14:xfrm>
          </p:contentPart>
        </mc:Choice>
        <mc:Fallback>
          <p:pic>
            <p:nvPicPr>
              <p:cNvPr id="793" name="Freihand 792">
                <a:extLst>
                  <a:ext uri="{FF2B5EF4-FFF2-40B4-BE49-F238E27FC236}">
                    <a16:creationId xmlns:a16="http://schemas.microsoft.com/office/drawing/2014/main" id="{0BD56C22-D816-4444-851E-3AE7A5DB7A26}"/>
                  </a:ext>
                </a:extLst>
              </p:cNvPr>
              <p:cNvPicPr/>
              <p:nvPr/>
            </p:nvPicPr>
            <p:blipFill>
              <a:blip r:embed="rId1748"/>
              <a:stretch>
                <a:fillRect/>
              </a:stretch>
            </p:blipFill>
            <p:spPr>
              <a:xfrm>
                <a:off x="7397760" y="5991907"/>
                <a:ext cx="21960" cy="117720"/>
              </a:xfrm>
              <a:prstGeom prst="rect">
                <a:avLst/>
              </a:prstGeom>
            </p:spPr>
          </p:pic>
        </mc:Fallback>
      </mc:AlternateContent>
      <mc:AlternateContent xmlns:mc="http://schemas.openxmlformats.org/markup-compatibility/2006">
        <mc:Choice xmlns:p14="http://schemas.microsoft.com/office/powerpoint/2010/main" Requires="p14">
          <p:contentPart p14:bwMode="auto" r:id="rId1749">
            <p14:nvContentPartPr>
              <p14:cNvPr id="794" name="Freihand 793">
                <a:extLst>
                  <a:ext uri="{FF2B5EF4-FFF2-40B4-BE49-F238E27FC236}">
                    <a16:creationId xmlns:a16="http://schemas.microsoft.com/office/drawing/2014/main" id="{85169A09-13D8-4A24-A394-75870217757C}"/>
                  </a:ext>
                </a:extLst>
              </p14:cNvPr>
              <p14:cNvContentPartPr/>
              <p14:nvPr/>
            </p14:nvContentPartPr>
            <p14:xfrm>
              <a:off x="7320720" y="5976067"/>
              <a:ext cx="159120" cy="21600"/>
            </p14:xfrm>
          </p:contentPart>
        </mc:Choice>
        <mc:Fallback>
          <p:pic>
            <p:nvPicPr>
              <p:cNvPr id="794" name="Freihand 793">
                <a:extLst>
                  <a:ext uri="{FF2B5EF4-FFF2-40B4-BE49-F238E27FC236}">
                    <a16:creationId xmlns:a16="http://schemas.microsoft.com/office/drawing/2014/main" id="{85169A09-13D8-4A24-A394-75870217757C}"/>
                  </a:ext>
                </a:extLst>
              </p:cNvPr>
              <p:cNvPicPr/>
              <p:nvPr/>
            </p:nvPicPr>
            <p:blipFill>
              <a:blip r:embed="rId1750"/>
              <a:stretch>
                <a:fillRect/>
              </a:stretch>
            </p:blipFill>
            <p:spPr>
              <a:xfrm>
                <a:off x="7316400" y="5971747"/>
                <a:ext cx="16776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1751">
            <p14:nvContentPartPr>
              <p14:cNvPr id="795" name="Freihand 794">
                <a:extLst>
                  <a:ext uri="{FF2B5EF4-FFF2-40B4-BE49-F238E27FC236}">
                    <a16:creationId xmlns:a16="http://schemas.microsoft.com/office/drawing/2014/main" id="{B25898C2-578B-4B53-9B57-EC9569F60601}"/>
                  </a:ext>
                </a:extLst>
              </p14:cNvPr>
              <p14:cNvContentPartPr/>
              <p14:nvPr/>
            </p14:nvContentPartPr>
            <p14:xfrm>
              <a:off x="7334760" y="6034747"/>
              <a:ext cx="177480" cy="11880"/>
            </p14:xfrm>
          </p:contentPart>
        </mc:Choice>
        <mc:Fallback>
          <p:pic>
            <p:nvPicPr>
              <p:cNvPr id="795" name="Freihand 794">
                <a:extLst>
                  <a:ext uri="{FF2B5EF4-FFF2-40B4-BE49-F238E27FC236}">
                    <a16:creationId xmlns:a16="http://schemas.microsoft.com/office/drawing/2014/main" id="{B25898C2-578B-4B53-9B57-EC9569F60601}"/>
                  </a:ext>
                </a:extLst>
              </p:cNvPr>
              <p:cNvPicPr/>
              <p:nvPr/>
            </p:nvPicPr>
            <p:blipFill>
              <a:blip r:embed="rId1752"/>
              <a:stretch>
                <a:fillRect/>
              </a:stretch>
            </p:blipFill>
            <p:spPr>
              <a:xfrm>
                <a:off x="7330440" y="6030427"/>
                <a:ext cx="18612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753">
            <p14:nvContentPartPr>
              <p14:cNvPr id="1185" name="Freihand 1184">
                <a:extLst>
                  <a:ext uri="{FF2B5EF4-FFF2-40B4-BE49-F238E27FC236}">
                    <a16:creationId xmlns:a16="http://schemas.microsoft.com/office/drawing/2014/main" id="{44D02AF2-A3D0-40CD-A2E1-A85F84985D41}"/>
                  </a:ext>
                </a:extLst>
              </p14:cNvPr>
              <p14:cNvContentPartPr/>
              <p14:nvPr/>
            </p14:nvContentPartPr>
            <p14:xfrm>
              <a:off x="371640" y="2558947"/>
              <a:ext cx="132480" cy="118440"/>
            </p14:xfrm>
          </p:contentPart>
        </mc:Choice>
        <mc:Fallback>
          <p:pic>
            <p:nvPicPr>
              <p:cNvPr id="1185" name="Freihand 1184">
                <a:extLst>
                  <a:ext uri="{FF2B5EF4-FFF2-40B4-BE49-F238E27FC236}">
                    <a16:creationId xmlns:a16="http://schemas.microsoft.com/office/drawing/2014/main" id="{44D02AF2-A3D0-40CD-A2E1-A85F84985D41}"/>
                  </a:ext>
                </a:extLst>
              </p:cNvPr>
              <p:cNvPicPr/>
              <p:nvPr/>
            </p:nvPicPr>
            <p:blipFill>
              <a:blip r:embed="rId1754"/>
              <a:stretch>
                <a:fillRect/>
              </a:stretch>
            </p:blipFill>
            <p:spPr>
              <a:xfrm>
                <a:off x="367320" y="2554627"/>
                <a:ext cx="14112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1755">
            <p14:nvContentPartPr>
              <p14:cNvPr id="1186" name="Freihand 1185">
                <a:extLst>
                  <a:ext uri="{FF2B5EF4-FFF2-40B4-BE49-F238E27FC236}">
                    <a16:creationId xmlns:a16="http://schemas.microsoft.com/office/drawing/2014/main" id="{9A695FC6-7890-4E3F-BF3A-F8303D772273}"/>
                  </a:ext>
                </a:extLst>
              </p14:cNvPr>
              <p14:cNvContentPartPr/>
              <p14:nvPr/>
            </p14:nvContentPartPr>
            <p14:xfrm>
              <a:off x="542280" y="2513587"/>
              <a:ext cx="99000" cy="176760"/>
            </p14:xfrm>
          </p:contentPart>
        </mc:Choice>
        <mc:Fallback>
          <p:pic>
            <p:nvPicPr>
              <p:cNvPr id="1186" name="Freihand 1185">
                <a:extLst>
                  <a:ext uri="{FF2B5EF4-FFF2-40B4-BE49-F238E27FC236}">
                    <a16:creationId xmlns:a16="http://schemas.microsoft.com/office/drawing/2014/main" id="{9A695FC6-7890-4E3F-BF3A-F8303D772273}"/>
                  </a:ext>
                </a:extLst>
              </p:cNvPr>
              <p:cNvPicPr/>
              <p:nvPr/>
            </p:nvPicPr>
            <p:blipFill>
              <a:blip r:embed="rId1756"/>
              <a:stretch>
                <a:fillRect/>
              </a:stretch>
            </p:blipFill>
            <p:spPr>
              <a:xfrm>
                <a:off x="537960" y="2509267"/>
                <a:ext cx="10764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757">
            <p14:nvContentPartPr>
              <p14:cNvPr id="111" name="Freihand 110">
                <a:extLst>
                  <a:ext uri="{FF2B5EF4-FFF2-40B4-BE49-F238E27FC236}">
                    <a16:creationId xmlns:a16="http://schemas.microsoft.com/office/drawing/2014/main" id="{7EBF11F8-5B1D-4D96-A4D1-1A307E444339}"/>
                  </a:ext>
                </a:extLst>
              </p14:cNvPr>
              <p14:cNvContentPartPr/>
              <p14:nvPr/>
            </p14:nvContentPartPr>
            <p14:xfrm>
              <a:off x="5591280" y="5297467"/>
              <a:ext cx="6480" cy="183600"/>
            </p14:xfrm>
          </p:contentPart>
        </mc:Choice>
        <mc:Fallback>
          <p:pic>
            <p:nvPicPr>
              <p:cNvPr id="111" name="Freihand 110">
                <a:extLst>
                  <a:ext uri="{FF2B5EF4-FFF2-40B4-BE49-F238E27FC236}">
                    <a16:creationId xmlns:a16="http://schemas.microsoft.com/office/drawing/2014/main" id="{7EBF11F8-5B1D-4D96-A4D1-1A307E444339}"/>
                  </a:ext>
                </a:extLst>
              </p:cNvPr>
              <p:cNvPicPr/>
              <p:nvPr/>
            </p:nvPicPr>
            <p:blipFill>
              <a:blip r:embed="rId1758"/>
              <a:stretch>
                <a:fillRect/>
              </a:stretch>
            </p:blipFill>
            <p:spPr>
              <a:xfrm>
                <a:off x="5586960" y="5293147"/>
                <a:ext cx="15120" cy="192240"/>
              </a:xfrm>
              <a:prstGeom prst="rect">
                <a:avLst/>
              </a:prstGeom>
            </p:spPr>
          </p:pic>
        </mc:Fallback>
      </mc:AlternateContent>
      <mc:AlternateContent xmlns:mc="http://schemas.openxmlformats.org/markup-compatibility/2006">
        <mc:Choice xmlns:p14="http://schemas.microsoft.com/office/powerpoint/2010/main" Requires="p14">
          <p:contentPart p14:bwMode="auto" r:id="rId1759">
            <p14:nvContentPartPr>
              <p14:cNvPr id="114" name="Freihand 113">
                <a:extLst>
                  <a:ext uri="{FF2B5EF4-FFF2-40B4-BE49-F238E27FC236}">
                    <a16:creationId xmlns:a16="http://schemas.microsoft.com/office/drawing/2014/main" id="{4F3CE4DF-0AAC-4E2B-9206-A91FA4E6DD5E}"/>
                  </a:ext>
                </a:extLst>
              </p14:cNvPr>
              <p14:cNvContentPartPr/>
              <p14:nvPr/>
            </p14:nvContentPartPr>
            <p14:xfrm>
              <a:off x="5547000" y="5382067"/>
              <a:ext cx="76680" cy="56880"/>
            </p14:xfrm>
          </p:contentPart>
        </mc:Choice>
        <mc:Fallback>
          <p:pic>
            <p:nvPicPr>
              <p:cNvPr id="114" name="Freihand 113">
                <a:extLst>
                  <a:ext uri="{FF2B5EF4-FFF2-40B4-BE49-F238E27FC236}">
                    <a16:creationId xmlns:a16="http://schemas.microsoft.com/office/drawing/2014/main" id="{4F3CE4DF-0AAC-4E2B-9206-A91FA4E6DD5E}"/>
                  </a:ext>
                </a:extLst>
              </p:cNvPr>
              <p:cNvPicPr/>
              <p:nvPr/>
            </p:nvPicPr>
            <p:blipFill>
              <a:blip r:embed="rId1760"/>
              <a:stretch>
                <a:fillRect/>
              </a:stretch>
            </p:blipFill>
            <p:spPr>
              <a:xfrm>
                <a:off x="5542680" y="5377747"/>
                <a:ext cx="8532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1761">
            <p14:nvContentPartPr>
              <p14:cNvPr id="129" name="Freihand 128">
                <a:extLst>
                  <a:ext uri="{FF2B5EF4-FFF2-40B4-BE49-F238E27FC236}">
                    <a16:creationId xmlns:a16="http://schemas.microsoft.com/office/drawing/2014/main" id="{5BA2E6C7-7397-40C8-87AA-D6A08D71C813}"/>
                  </a:ext>
                </a:extLst>
              </p14:cNvPr>
              <p14:cNvContentPartPr/>
              <p14:nvPr/>
            </p14:nvContentPartPr>
            <p14:xfrm>
              <a:off x="5598480" y="5387107"/>
              <a:ext cx="12600" cy="9000"/>
            </p14:xfrm>
          </p:contentPart>
        </mc:Choice>
        <mc:Fallback>
          <p:pic>
            <p:nvPicPr>
              <p:cNvPr id="129" name="Freihand 128">
                <a:extLst>
                  <a:ext uri="{FF2B5EF4-FFF2-40B4-BE49-F238E27FC236}">
                    <a16:creationId xmlns:a16="http://schemas.microsoft.com/office/drawing/2014/main" id="{5BA2E6C7-7397-40C8-87AA-D6A08D71C813}"/>
                  </a:ext>
                </a:extLst>
              </p:cNvPr>
              <p:cNvPicPr/>
              <p:nvPr/>
            </p:nvPicPr>
            <p:blipFill>
              <a:blip r:embed="rId1762"/>
              <a:stretch>
                <a:fillRect/>
              </a:stretch>
            </p:blipFill>
            <p:spPr>
              <a:xfrm>
                <a:off x="5594160" y="5382787"/>
                <a:ext cx="2124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1763">
            <p14:nvContentPartPr>
              <p14:cNvPr id="130" name="Freihand 129">
                <a:extLst>
                  <a:ext uri="{FF2B5EF4-FFF2-40B4-BE49-F238E27FC236}">
                    <a16:creationId xmlns:a16="http://schemas.microsoft.com/office/drawing/2014/main" id="{D99270A8-4EB6-4917-B398-CF5C0396556A}"/>
                  </a:ext>
                </a:extLst>
              </p14:cNvPr>
              <p14:cNvContentPartPr/>
              <p14:nvPr/>
            </p14:nvContentPartPr>
            <p14:xfrm>
              <a:off x="5580840" y="5377747"/>
              <a:ext cx="38880" cy="42480"/>
            </p14:xfrm>
          </p:contentPart>
        </mc:Choice>
        <mc:Fallback>
          <p:pic>
            <p:nvPicPr>
              <p:cNvPr id="130" name="Freihand 129">
                <a:extLst>
                  <a:ext uri="{FF2B5EF4-FFF2-40B4-BE49-F238E27FC236}">
                    <a16:creationId xmlns:a16="http://schemas.microsoft.com/office/drawing/2014/main" id="{D99270A8-4EB6-4917-B398-CF5C0396556A}"/>
                  </a:ext>
                </a:extLst>
              </p:cNvPr>
              <p:cNvPicPr/>
              <p:nvPr/>
            </p:nvPicPr>
            <p:blipFill>
              <a:blip r:embed="rId1764"/>
              <a:stretch>
                <a:fillRect/>
              </a:stretch>
            </p:blipFill>
            <p:spPr>
              <a:xfrm>
                <a:off x="5576520" y="5373427"/>
                <a:ext cx="47520" cy="51120"/>
              </a:xfrm>
              <a:prstGeom prst="rect">
                <a:avLst/>
              </a:prstGeom>
            </p:spPr>
          </p:pic>
        </mc:Fallback>
      </mc:AlternateContent>
      <mc:AlternateContent xmlns:mc="http://schemas.openxmlformats.org/markup-compatibility/2006">
        <mc:Choice xmlns:p14="http://schemas.microsoft.com/office/powerpoint/2010/main" Requires="p14">
          <p:contentPart p14:bwMode="auto" r:id="rId1765">
            <p14:nvContentPartPr>
              <p14:cNvPr id="1190" name="Freihand 1189">
                <a:extLst>
                  <a:ext uri="{FF2B5EF4-FFF2-40B4-BE49-F238E27FC236}">
                    <a16:creationId xmlns:a16="http://schemas.microsoft.com/office/drawing/2014/main" id="{947C64EF-0884-4C7C-ACA0-813883D366C3}"/>
                  </a:ext>
                </a:extLst>
              </p14:cNvPr>
              <p14:cNvContentPartPr/>
              <p14:nvPr/>
            </p14:nvContentPartPr>
            <p14:xfrm>
              <a:off x="4452960" y="4571707"/>
              <a:ext cx="1586520" cy="842400"/>
            </p14:xfrm>
          </p:contentPart>
        </mc:Choice>
        <mc:Fallback>
          <p:pic>
            <p:nvPicPr>
              <p:cNvPr id="1190" name="Freihand 1189">
                <a:extLst>
                  <a:ext uri="{FF2B5EF4-FFF2-40B4-BE49-F238E27FC236}">
                    <a16:creationId xmlns:a16="http://schemas.microsoft.com/office/drawing/2014/main" id="{947C64EF-0884-4C7C-ACA0-813883D366C3}"/>
                  </a:ext>
                </a:extLst>
              </p:cNvPr>
              <p:cNvPicPr/>
              <p:nvPr/>
            </p:nvPicPr>
            <p:blipFill>
              <a:blip r:embed="rId1766"/>
              <a:stretch>
                <a:fillRect/>
              </a:stretch>
            </p:blipFill>
            <p:spPr>
              <a:xfrm>
                <a:off x="4448640" y="4567387"/>
                <a:ext cx="1595160" cy="851040"/>
              </a:xfrm>
              <a:prstGeom prst="rect">
                <a:avLst/>
              </a:prstGeom>
            </p:spPr>
          </p:pic>
        </mc:Fallback>
      </mc:AlternateContent>
      <mc:AlternateContent xmlns:mc="http://schemas.openxmlformats.org/markup-compatibility/2006">
        <mc:Choice xmlns:p14="http://schemas.microsoft.com/office/powerpoint/2010/main" Requires="p14">
          <p:contentPart p14:bwMode="auto" r:id="rId1767">
            <p14:nvContentPartPr>
              <p14:cNvPr id="1192" name="Freihand 1191">
                <a:extLst>
                  <a:ext uri="{FF2B5EF4-FFF2-40B4-BE49-F238E27FC236}">
                    <a16:creationId xmlns:a16="http://schemas.microsoft.com/office/drawing/2014/main" id="{A271105B-969A-4DD5-848F-6028F5F4B98D}"/>
                  </a:ext>
                </a:extLst>
              </p14:cNvPr>
              <p14:cNvContentPartPr/>
              <p14:nvPr/>
            </p14:nvContentPartPr>
            <p14:xfrm>
              <a:off x="5967120" y="5453347"/>
              <a:ext cx="101880" cy="128160"/>
            </p14:xfrm>
          </p:contentPart>
        </mc:Choice>
        <mc:Fallback>
          <p:pic>
            <p:nvPicPr>
              <p:cNvPr id="1192" name="Freihand 1191">
                <a:extLst>
                  <a:ext uri="{FF2B5EF4-FFF2-40B4-BE49-F238E27FC236}">
                    <a16:creationId xmlns:a16="http://schemas.microsoft.com/office/drawing/2014/main" id="{A271105B-969A-4DD5-848F-6028F5F4B98D}"/>
                  </a:ext>
                </a:extLst>
              </p:cNvPr>
              <p:cNvPicPr/>
              <p:nvPr/>
            </p:nvPicPr>
            <p:blipFill>
              <a:blip r:embed="rId1768"/>
              <a:stretch>
                <a:fillRect/>
              </a:stretch>
            </p:blipFill>
            <p:spPr>
              <a:xfrm>
                <a:off x="5962800" y="5449027"/>
                <a:ext cx="11052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1769">
            <p14:nvContentPartPr>
              <p14:cNvPr id="1193" name="Freihand 1192">
                <a:extLst>
                  <a:ext uri="{FF2B5EF4-FFF2-40B4-BE49-F238E27FC236}">
                    <a16:creationId xmlns:a16="http://schemas.microsoft.com/office/drawing/2014/main" id="{5A0B62C8-F2BB-4201-A563-FCA20B4AC8E0}"/>
                  </a:ext>
                </a:extLst>
              </p14:cNvPr>
              <p14:cNvContentPartPr/>
              <p14:nvPr/>
            </p14:nvContentPartPr>
            <p14:xfrm>
              <a:off x="6029040" y="5524987"/>
              <a:ext cx="17640" cy="81360"/>
            </p14:xfrm>
          </p:contentPart>
        </mc:Choice>
        <mc:Fallback>
          <p:pic>
            <p:nvPicPr>
              <p:cNvPr id="1193" name="Freihand 1192">
                <a:extLst>
                  <a:ext uri="{FF2B5EF4-FFF2-40B4-BE49-F238E27FC236}">
                    <a16:creationId xmlns:a16="http://schemas.microsoft.com/office/drawing/2014/main" id="{5A0B62C8-F2BB-4201-A563-FCA20B4AC8E0}"/>
                  </a:ext>
                </a:extLst>
              </p:cNvPr>
              <p:cNvPicPr/>
              <p:nvPr/>
            </p:nvPicPr>
            <p:blipFill>
              <a:blip r:embed="rId1770"/>
              <a:stretch>
                <a:fillRect/>
              </a:stretch>
            </p:blipFill>
            <p:spPr>
              <a:xfrm>
                <a:off x="6024720" y="5520667"/>
                <a:ext cx="2628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771">
            <p14:nvContentPartPr>
              <p14:cNvPr id="1194" name="Freihand 1193">
                <a:extLst>
                  <a:ext uri="{FF2B5EF4-FFF2-40B4-BE49-F238E27FC236}">
                    <a16:creationId xmlns:a16="http://schemas.microsoft.com/office/drawing/2014/main" id="{4F22044E-4181-44DE-B1A8-8440AE8947B9}"/>
                  </a:ext>
                </a:extLst>
              </p14:cNvPr>
              <p14:cNvContentPartPr/>
              <p14:nvPr/>
            </p14:nvContentPartPr>
            <p14:xfrm>
              <a:off x="6099600" y="5488267"/>
              <a:ext cx="98280" cy="95400"/>
            </p14:xfrm>
          </p:contentPart>
        </mc:Choice>
        <mc:Fallback>
          <p:pic>
            <p:nvPicPr>
              <p:cNvPr id="1194" name="Freihand 1193">
                <a:extLst>
                  <a:ext uri="{FF2B5EF4-FFF2-40B4-BE49-F238E27FC236}">
                    <a16:creationId xmlns:a16="http://schemas.microsoft.com/office/drawing/2014/main" id="{4F22044E-4181-44DE-B1A8-8440AE8947B9}"/>
                  </a:ext>
                </a:extLst>
              </p:cNvPr>
              <p:cNvPicPr/>
              <p:nvPr/>
            </p:nvPicPr>
            <p:blipFill>
              <a:blip r:embed="rId1772"/>
              <a:stretch>
                <a:fillRect/>
              </a:stretch>
            </p:blipFill>
            <p:spPr>
              <a:xfrm>
                <a:off x="6095280" y="5483947"/>
                <a:ext cx="1069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773">
            <p14:nvContentPartPr>
              <p14:cNvPr id="1195" name="Freihand 1194">
                <a:extLst>
                  <a:ext uri="{FF2B5EF4-FFF2-40B4-BE49-F238E27FC236}">
                    <a16:creationId xmlns:a16="http://schemas.microsoft.com/office/drawing/2014/main" id="{DCF0CC95-31E9-4FCD-85A2-F77E664869D6}"/>
                  </a:ext>
                </a:extLst>
              </p14:cNvPr>
              <p14:cNvContentPartPr/>
              <p14:nvPr/>
            </p14:nvContentPartPr>
            <p14:xfrm>
              <a:off x="5938680" y="5417347"/>
              <a:ext cx="288720" cy="212400"/>
            </p14:xfrm>
          </p:contentPart>
        </mc:Choice>
        <mc:Fallback>
          <p:pic>
            <p:nvPicPr>
              <p:cNvPr id="1195" name="Freihand 1194">
                <a:extLst>
                  <a:ext uri="{FF2B5EF4-FFF2-40B4-BE49-F238E27FC236}">
                    <a16:creationId xmlns:a16="http://schemas.microsoft.com/office/drawing/2014/main" id="{DCF0CC95-31E9-4FCD-85A2-F77E664869D6}"/>
                  </a:ext>
                </a:extLst>
              </p:cNvPr>
              <p:cNvPicPr/>
              <p:nvPr/>
            </p:nvPicPr>
            <p:blipFill>
              <a:blip r:embed="rId1774"/>
              <a:stretch>
                <a:fillRect/>
              </a:stretch>
            </p:blipFill>
            <p:spPr>
              <a:xfrm>
                <a:off x="5934360" y="5413027"/>
                <a:ext cx="29736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1775">
            <p14:nvContentPartPr>
              <p14:cNvPr id="1226" name="Freihand 1225">
                <a:extLst>
                  <a:ext uri="{FF2B5EF4-FFF2-40B4-BE49-F238E27FC236}">
                    <a16:creationId xmlns:a16="http://schemas.microsoft.com/office/drawing/2014/main" id="{7F868691-358F-451D-BADB-9DDFAFEF8DF7}"/>
                  </a:ext>
                </a:extLst>
              </p14:cNvPr>
              <p14:cNvContentPartPr/>
              <p14:nvPr/>
            </p14:nvContentPartPr>
            <p14:xfrm>
              <a:off x="5292480" y="5468467"/>
              <a:ext cx="333000" cy="392040"/>
            </p14:xfrm>
          </p:contentPart>
        </mc:Choice>
        <mc:Fallback>
          <p:pic>
            <p:nvPicPr>
              <p:cNvPr id="1226" name="Freihand 1225">
                <a:extLst>
                  <a:ext uri="{FF2B5EF4-FFF2-40B4-BE49-F238E27FC236}">
                    <a16:creationId xmlns:a16="http://schemas.microsoft.com/office/drawing/2014/main" id="{7F868691-358F-451D-BADB-9DDFAFEF8DF7}"/>
                  </a:ext>
                </a:extLst>
              </p:cNvPr>
              <p:cNvPicPr/>
              <p:nvPr/>
            </p:nvPicPr>
            <p:blipFill>
              <a:blip r:embed="rId1776"/>
              <a:stretch>
                <a:fillRect/>
              </a:stretch>
            </p:blipFill>
            <p:spPr>
              <a:xfrm>
                <a:off x="5288160" y="5464147"/>
                <a:ext cx="341640" cy="400680"/>
              </a:xfrm>
              <a:prstGeom prst="rect">
                <a:avLst/>
              </a:prstGeom>
            </p:spPr>
          </p:pic>
        </mc:Fallback>
      </mc:AlternateContent>
      <p:grpSp>
        <p:nvGrpSpPr>
          <p:cNvPr id="1229" name="Gruppieren 1228">
            <a:extLst>
              <a:ext uri="{FF2B5EF4-FFF2-40B4-BE49-F238E27FC236}">
                <a16:creationId xmlns:a16="http://schemas.microsoft.com/office/drawing/2014/main" id="{AA55ACD3-7F05-44B5-8379-BA5877B8DC50}"/>
              </a:ext>
            </a:extLst>
          </p:cNvPr>
          <p:cNvGrpSpPr/>
          <p:nvPr/>
        </p:nvGrpSpPr>
        <p:grpSpPr>
          <a:xfrm>
            <a:off x="162480" y="3074827"/>
            <a:ext cx="756000" cy="540000"/>
            <a:chOff x="162480" y="3074827"/>
            <a:chExt cx="756000" cy="540000"/>
          </a:xfrm>
        </p:grpSpPr>
        <mc:AlternateContent xmlns:mc="http://schemas.openxmlformats.org/markup-compatibility/2006">
          <mc:Choice xmlns:p14="http://schemas.microsoft.com/office/powerpoint/2010/main" Requires="p14">
            <p:contentPart p14:bwMode="auto" r:id="rId1777">
              <p14:nvContentPartPr>
                <p14:cNvPr id="46" name="Freihand 45">
                  <a:extLst>
                    <a:ext uri="{FF2B5EF4-FFF2-40B4-BE49-F238E27FC236}">
                      <a16:creationId xmlns:a16="http://schemas.microsoft.com/office/drawing/2014/main" id="{D1F32D82-18A0-458E-9683-098251728722}"/>
                    </a:ext>
                  </a:extLst>
                </p14:cNvPr>
                <p14:cNvContentPartPr/>
                <p14:nvPr/>
              </p14:nvContentPartPr>
              <p14:xfrm>
                <a:off x="696360" y="3313147"/>
                <a:ext cx="222120" cy="24120"/>
              </p14:xfrm>
            </p:contentPart>
          </mc:Choice>
          <mc:Fallback>
            <p:pic>
              <p:nvPicPr>
                <p:cNvPr id="46" name="Freihand 45">
                  <a:extLst>
                    <a:ext uri="{FF2B5EF4-FFF2-40B4-BE49-F238E27FC236}">
                      <a16:creationId xmlns:a16="http://schemas.microsoft.com/office/drawing/2014/main" id="{D1F32D82-18A0-458E-9683-098251728722}"/>
                    </a:ext>
                  </a:extLst>
                </p:cNvPr>
                <p:cNvPicPr/>
                <p:nvPr/>
              </p:nvPicPr>
              <p:blipFill>
                <a:blip r:embed="rId1778"/>
                <a:stretch>
                  <a:fillRect/>
                </a:stretch>
              </p:blipFill>
              <p:spPr>
                <a:xfrm>
                  <a:off x="692040" y="3308827"/>
                  <a:ext cx="23076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779">
              <p14:nvContentPartPr>
                <p14:cNvPr id="47" name="Freihand 46">
                  <a:extLst>
                    <a:ext uri="{FF2B5EF4-FFF2-40B4-BE49-F238E27FC236}">
                      <a16:creationId xmlns:a16="http://schemas.microsoft.com/office/drawing/2014/main" id="{2B6B8E96-5059-4080-B188-43FC40160170}"/>
                    </a:ext>
                  </a:extLst>
                </p14:cNvPr>
                <p14:cNvContentPartPr/>
                <p14:nvPr/>
              </p14:nvContentPartPr>
              <p14:xfrm>
                <a:off x="336360" y="3255547"/>
                <a:ext cx="157320" cy="180720"/>
              </p14:xfrm>
            </p:contentPart>
          </mc:Choice>
          <mc:Fallback>
            <p:pic>
              <p:nvPicPr>
                <p:cNvPr id="47" name="Freihand 46">
                  <a:extLst>
                    <a:ext uri="{FF2B5EF4-FFF2-40B4-BE49-F238E27FC236}">
                      <a16:creationId xmlns:a16="http://schemas.microsoft.com/office/drawing/2014/main" id="{2B6B8E96-5059-4080-B188-43FC40160170}"/>
                    </a:ext>
                  </a:extLst>
                </p:cNvPr>
                <p:cNvPicPr/>
                <p:nvPr/>
              </p:nvPicPr>
              <p:blipFill>
                <a:blip r:embed="rId1780"/>
                <a:stretch>
                  <a:fillRect/>
                </a:stretch>
              </p:blipFill>
              <p:spPr>
                <a:xfrm>
                  <a:off x="332040" y="3251227"/>
                  <a:ext cx="165960" cy="189360"/>
                </a:xfrm>
                <a:prstGeom prst="rect">
                  <a:avLst/>
                </a:prstGeom>
              </p:spPr>
            </p:pic>
          </mc:Fallback>
        </mc:AlternateContent>
        <mc:AlternateContent xmlns:mc="http://schemas.openxmlformats.org/markup-compatibility/2006">
          <mc:Choice xmlns:p14="http://schemas.microsoft.com/office/powerpoint/2010/main" Requires="p14">
            <p:contentPart p14:bwMode="auto" r:id="rId1781">
              <p14:nvContentPartPr>
                <p14:cNvPr id="48" name="Freihand 47">
                  <a:extLst>
                    <a:ext uri="{FF2B5EF4-FFF2-40B4-BE49-F238E27FC236}">
                      <a16:creationId xmlns:a16="http://schemas.microsoft.com/office/drawing/2014/main" id="{98464570-78DA-4201-89CE-5DF1B3D99E21}"/>
                    </a:ext>
                  </a:extLst>
                </p14:cNvPr>
                <p14:cNvContentPartPr/>
                <p14:nvPr/>
              </p14:nvContentPartPr>
              <p14:xfrm>
                <a:off x="433560" y="3241507"/>
                <a:ext cx="118440" cy="32040"/>
              </p14:xfrm>
            </p:contentPart>
          </mc:Choice>
          <mc:Fallback>
            <p:pic>
              <p:nvPicPr>
                <p:cNvPr id="48" name="Freihand 47">
                  <a:extLst>
                    <a:ext uri="{FF2B5EF4-FFF2-40B4-BE49-F238E27FC236}">
                      <a16:creationId xmlns:a16="http://schemas.microsoft.com/office/drawing/2014/main" id="{98464570-78DA-4201-89CE-5DF1B3D99E21}"/>
                    </a:ext>
                  </a:extLst>
                </p:cNvPr>
                <p:cNvPicPr/>
                <p:nvPr/>
              </p:nvPicPr>
              <p:blipFill>
                <a:blip r:embed="rId1782"/>
                <a:stretch>
                  <a:fillRect/>
                </a:stretch>
              </p:blipFill>
              <p:spPr>
                <a:xfrm>
                  <a:off x="429240" y="3237187"/>
                  <a:ext cx="12708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1783">
              <p14:nvContentPartPr>
                <p14:cNvPr id="49" name="Freihand 48">
                  <a:extLst>
                    <a:ext uri="{FF2B5EF4-FFF2-40B4-BE49-F238E27FC236}">
                      <a16:creationId xmlns:a16="http://schemas.microsoft.com/office/drawing/2014/main" id="{982FDCC2-1B8D-4B20-BD37-C3A89129D122}"/>
                    </a:ext>
                  </a:extLst>
                </p14:cNvPr>
                <p14:cNvContentPartPr/>
                <p14:nvPr/>
              </p14:nvContentPartPr>
              <p14:xfrm>
                <a:off x="247800" y="3227107"/>
                <a:ext cx="67320" cy="244440"/>
              </p14:xfrm>
            </p:contentPart>
          </mc:Choice>
          <mc:Fallback>
            <p:pic>
              <p:nvPicPr>
                <p:cNvPr id="49" name="Freihand 48">
                  <a:extLst>
                    <a:ext uri="{FF2B5EF4-FFF2-40B4-BE49-F238E27FC236}">
                      <a16:creationId xmlns:a16="http://schemas.microsoft.com/office/drawing/2014/main" id="{982FDCC2-1B8D-4B20-BD37-C3A89129D122}"/>
                    </a:ext>
                  </a:extLst>
                </p:cNvPr>
                <p:cNvPicPr/>
                <p:nvPr/>
              </p:nvPicPr>
              <p:blipFill>
                <a:blip r:embed="rId1784"/>
                <a:stretch>
                  <a:fillRect/>
                </a:stretch>
              </p:blipFill>
              <p:spPr>
                <a:xfrm>
                  <a:off x="243480" y="3222787"/>
                  <a:ext cx="75960" cy="253080"/>
                </a:xfrm>
                <a:prstGeom prst="rect">
                  <a:avLst/>
                </a:prstGeom>
              </p:spPr>
            </p:pic>
          </mc:Fallback>
        </mc:AlternateContent>
        <mc:AlternateContent xmlns:mc="http://schemas.openxmlformats.org/markup-compatibility/2006">
          <mc:Choice xmlns:p14="http://schemas.microsoft.com/office/powerpoint/2010/main" Requires="p14">
            <p:contentPart p14:bwMode="auto" r:id="rId1785">
              <p14:nvContentPartPr>
                <p14:cNvPr id="107" name="Freihand 106">
                  <a:extLst>
                    <a:ext uri="{FF2B5EF4-FFF2-40B4-BE49-F238E27FC236}">
                      <a16:creationId xmlns:a16="http://schemas.microsoft.com/office/drawing/2014/main" id="{FA7A6CB1-1725-4137-B78C-C259187E078E}"/>
                    </a:ext>
                  </a:extLst>
                </p14:cNvPr>
                <p14:cNvContentPartPr/>
                <p14:nvPr/>
              </p14:nvContentPartPr>
              <p14:xfrm>
                <a:off x="743160" y="3190027"/>
                <a:ext cx="124200" cy="13680"/>
              </p14:xfrm>
            </p:contentPart>
          </mc:Choice>
          <mc:Fallback>
            <p:pic>
              <p:nvPicPr>
                <p:cNvPr id="107" name="Freihand 106">
                  <a:extLst>
                    <a:ext uri="{FF2B5EF4-FFF2-40B4-BE49-F238E27FC236}">
                      <a16:creationId xmlns:a16="http://schemas.microsoft.com/office/drawing/2014/main" id="{FA7A6CB1-1725-4137-B78C-C259187E078E}"/>
                    </a:ext>
                  </a:extLst>
                </p:cNvPr>
                <p:cNvPicPr/>
                <p:nvPr/>
              </p:nvPicPr>
              <p:blipFill>
                <a:blip r:embed="rId1786"/>
                <a:stretch>
                  <a:fillRect/>
                </a:stretch>
              </p:blipFill>
              <p:spPr>
                <a:xfrm>
                  <a:off x="738840" y="3185707"/>
                  <a:ext cx="13284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787">
              <p14:nvContentPartPr>
                <p14:cNvPr id="108" name="Freihand 107">
                  <a:extLst>
                    <a:ext uri="{FF2B5EF4-FFF2-40B4-BE49-F238E27FC236}">
                      <a16:creationId xmlns:a16="http://schemas.microsoft.com/office/drawing/2014/main" id="{109803B7-23F1-41AB-82DE-27434B71FD92}"/>
                    </a:ext>
                  </a:extLst>
                </p14:cNvPr>
                <p14:cNvContentPartPr/>
                <p14:nvPr/>
              </p14:nvContentPartPr>
              <p14:xfrm>
                <a:off x="606360" y="3107227"/>
                <a:ext cx="17640" cy="139320"/>
              </p14:xfrm>
            </p:contentPart>
          </mc:Choice>
          <mc:Fallback>
            <p:pic>
              <p:nvPicPr>
                <p:cNvPr id="108" name="Freihand 107">
                  <a:extLst>
                    <a:ext uri="{FF2B5EF4-FFF2-40B4-BE49-F238E27FC236}">
                      <a16:creationId xmlns:a16="http://schemas.microsoft.com/office/drawing/2014/main" id="{109803B7-23F1-41AB-82DE-27434B71FD92}"/>
                    </a:ext>
                  </a:extLst>
                </p:cNvPr>
                <p:cNvPicPr/>
                <p:nvPr/>
              </p:nvPicPr>
              <p:blipFill>
                <a:blip r:embed="rId1788"/>
                <a:stretch>
                  <a:fillRect/>
                </a:stretch>
              </p:blipFill>
              <p:spPr>
                <a:xfrm>
                  <a:off x="602040" y="3102907"/>
                  <a:ext cx="2628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789">
              <p14:nvContentPartPr>
                <p14:cNvPr id="109" name="Freihand 108">
                  <a:extLst>
                    <a:ext uri="{FF2B5EF4-FFF2-40B4-BE49-F238E27FC236}">
                      <a16:creationId xmlns:a16="http://schemas.microsoft.com/office/drawing/2014/main" id="{AB3D7200-9A8C-49BF-8F16-92A1D42B9EDB}"/>
                    </a:ext>
                  </a:extLst>
                </p14:cNvPr>
                <p14:cNvContentPartPr/>
                <p14:nvPr/>
              </p14:nvContentPartPr>
              <p14:xfrm>
                <a:off x="639840" y="3134587"/>
                <a:ext cx="50760" cy="127440"/>
              </p14:xfrm>
            </p:contentPart>
          </mc:Choice>
          <mc:Fallback>
            <p:pic>
              <p:nvPicPr>
                <p:cNvPr id="109" name="Freihand 108">
                  <a:extLst>
                    <a:ext uri="{FF2B5EF4-FFF2-40B4-BE49-F238E27FC236}">
                      <a16:creationId xmlns:a16="http://schemas.microsoft.com/office/drawing/2014/main" id="{AB3D7200-9A8C-49BF-8F16-92A1D42B9EDB}"/>
                    </a:ext>
                  </a:extLst>
                </p:cNvPr>
                <p:cNvPicPr/>
                <p:nvPr/>
              </p:nvPicPr>
              <p:blipFill>
                <a:blip r:embed="rId1790"/>
                <a:stretch>
                  <a:fillRect/>
                </a:stretch>
              </p:blipFill>
              <p:spPr>
                <a:xfrm>
                  <a:off x="635520" y="3130267"/>
                  <a:ext cx="5940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791">
              <p14:nvContentPartPr>
                <p14:cNvPr id="1228" name="Freihand 1227">
                  <a:extLst>
                    <a:ext uri="{FF2B5EF4-FFF2-40B4-BE49-F238E27FC236}">
                      <a16:creationId xmlns:a16="http://schemas.microsoft.com/office/drawing/2014/main" id="{051013DE-F622-4917-BE4A-74FD3DBF2356}"/>
                    </a:ext>
                  </a:extLst>
                </p14:cNvPr>
                <p14:cNvContentPartPr/>
                <p14:nvPr/>
              </p14:nvContentPartPr>
              <p14:xfrm>
                <a:off x="162480" y="3074827"/>
                <a:ext cx="398520" cy="540000"/>
              </p14:xfrm>
            </p:contentPart>
          </mc:Choice>
          <mc:Fallback>
            <p:pic>
              <p:nvPicPr>
                <p:cNvPr id="1228" name="Freihand 1227">
                  <a:extLst>
                    <a:ext uri="{FF2B5EF4-FFF2-40B4-BE49-F238E27FC236}">
                      <a16:creationId xmlns:a16="http://schemas.microsoft.com/office/drawing/2014/main" id="{051013DE-F622-4917-BE4A-74FD3DBF2356}"/>
                    </a:ext>
                  </a:extLst>
                </p:cNvPr>
                <p:cNvPicPr/>
                <p:nvPr/>
              </p:nvPicPr>
              <p:blipFill>
                <a:blip r:embed="rId1792"/>
                <a:stretch>
                  <a:fillRect/>
                </a:stretch>
              </p:blipFill>
              <p:spPr>
                <a:xfrm>
                  <a:off x="158160" y="3070507"/>
                  <a:ext cx="407160" cy="548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793">
            <p14:nvContentPartPr>
              <p14:cNvPr id="1230" name="Freihand 1229">
                <a:extLst>
                  <a:ext uri="{FF2B5EF4-FFF2-40B4-BE49-F238E27FC236}">
                    <a16:creationId xmlns:a16="http://schemas.microsoft.com/office/drawing/2014/main" id="{C569918D-9E34-4245-A32B-9521D448D02C}"/>
                  </a:ext>
                </a:extLst>
              </p14:cNvPr>
              <p14:cNvContentPartPr/>
              <p14:nvPr/>
            </p14:nvContentPartPr>
            <p14:xfrm>
              <a:off x="4028880" y="765427"/>
              <a:ext cx="176400" cy="98640"/>
            </p14:xfrm>
          </p:contentPart>
        </mc:Choice>
        <mc:Fallback>
          <p:pic>
            <p:nvPicPr>
              <p:cNvPr id="1230" name="Freihand 1229">
                <a:extLst>
                  <a:ext uri="{FF2B5EF4-FFF2-40B4-BE49-F238E27FC236}">
                    <a16:creationId xmlns:a16="http://schemas.microsoft.com/office/drawing/2014/main" id="{C569918D-9E34-4245-A32B-9521D448D02C}"/>
                  </a:ext>
                </a:extLst>
              </p:cNvPr>
              <p:cNvPicPr/>
              <p:nvPr/>
            </p:nvPicPr>
            <p:blipFill>
              <a:blip r:embed="rId1794"/>
              <a:stretch>
                <a:fillRect/>
              </a:stretch>
            </p:blipFill>
            <p:spPr>
              <a:xfrm>
                <a:off x="4024560" y="761107"/>
                <a:ext cx="185040" cy="107280"/>
              </a:xfrm>
              <a:prstGeom prst="rect">
                <a:avLst/>
              </a:prstGeom>
            </p:spPr>
          </p:pic>
        </mc:Fallback>
      </mc:AlternateContent>
      <p:grpSp>
        <p:nvGrpSpPr>
          <p:cNvPr id="1256" name="Gruppieren 1255">
            <a:extLst>
              <a:ext uri="{FF2B5EF4-FFF2-40B4-BE49-F238E27FC236}">
                <a16:creationId xmlns:a16="http://schemas.microsoft.com/office/drawing/2014/main" id="{C363F703-8B1B-4A9C-AD4B-E31A47874DF8}"/>
              </a:ext>
            </a:extLst>
          </p:cNvPr>
          <p:cNvGrpSpPr/>
          <p:nvPr/>
        </p:nvGrpSpPr>
        <p:grpSpPr>
          <a:xfrm>
            <a:off x="1087680" y="523147"/>
            <a:ext cx="4548240" cy="2457360"/>
            <a:chOff x="1087680" y="523147"/>
            <a:chExt cx="4548240" cy="2457360"/>
          </a:xfrm>
        </p:grpSpPr>
        <mc:AlternateContent xmlns:mc="http://schemas.openxmlformats.org/markup-compatibility/2006">
          <mc:Choice xmlns:p14="http://schemas.microsoft.com/office/powerpoint/2010/main" Requires="p14">
            <p:contentPart p14:bwMode="auto" r:id="rId1795">
              <p14:nvContentPartPr>
                <p14:cNvPr id="1049" name="Freihand 1048">
                  <a:extLst>
                    <a:ext uri="{FF2B5EF4-FFF2-40B4-BE49-F238E27FC236}">
                      <a16:creationId xmlns:a16="http://schemas.microsoft.com/office/drawing/2014/main" id="{8A9D1A7F-0C72-4507-8754-10E8C60DE9BC}"/>
                    </a:ext>
                  </a:extLst>
                </p14:cNvPr>
                <p14:cNvContentPartPr/>
                <p14:nvPr/>
              </p14:nvContentPartPr>
              <p14:xfrm>
                <a:off x="4171800" y="2761267"/>
                <a:ext cx="135720" cy="126000"/>
              </p14:xfrm>
            </p:contentPart>
          </mc:Choice>
          <mc:Fallback>
            <p:pic>
              <p:nvPicPr>
                <p:cNvPr id="1049" name="Freihand 1048">
                  <a:extLst>
                    <a:ext uri="{FF2B5EF4-FFF2-40B4-BE49-F238E27FC236}">
                      <a16:creationId xmlns:a16="http://schemas.microsoft.com/office/drawing/2014/main" id="{8A9D1A7F-0C72-4507-8754-10E8C60DE9BC}"/>
                    </a:ext>
                  </a:extLst>
                </p:cNvPr>
                <p:cNvPicPr/>
                <p:nvPr/>
              </p:nvPicPr>
              <p:blipFill>
                <a:blip r:embed="rId1796"/>
                <a:stretch>
                  <a:fillRect/>
                </a:stretch>
              </p:blipFill>
              <p:spPr>
                <a:xfrm>
                  <a:off x="4167480" y="2756947"/>
                  <a:ext cx="1443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1797">
              <p14:nvContentPartPr>
                <p14:cNvPr id="1050" name="Freihand 1049">
                  <a:extLst>
                    <a:ext uri="{FF2B5EF4-FFF2-40B4-BE49-F238E27FC236}">
                      <a16:creationId xmlns:a16="http://schemas.microsoft.com/office/drawing/2014/main" id="{8D890A94-3D40-430D-B609-2EA0CCEFF846}"/>
                    </a:ext>
                  </a:extLst>
                </p14:cNvPr>
                <p14:cNvContentPartPr/>
                <p14:nvPr/>
              </p14:nvContentPartPr>
              <p14:xfrm>
                <a:off x="4311120" y="2761267"/>
                <a:ext cx="79200" cy="98280"/>
              </p14:xfrm>
            </p:contentPart>
          </mc:Choice>
          <mc:Fallback>
            <p:pic>
              <p:nvPicPr>
                <p:cNvPr id="1050" name="Freihand 1049">
                  <a:extLst>
                    <a:ext uri="{FF2B5EF4-FFF2-40B4-BE49-F238E27FC236}">
                      <a16:creationId xmlns:a16="http://schemas.microsoft.com/office/drawing/2014/main" id="{8D890A94-3D40-430D-B609-2EA0CCEFF846}"/>
                    </a:ext>
                  </a:extLst>
                </p:cNvPr>
                <p:cNvPicPr/>
                <p:nvPr/>
              </p:nvPicPr>
              <p:blipFill>
                <a:blip r:embed="rId1798"/>
                <a:stretch>
                  <a:fillRect/>
                </a:stretch>
              </p:blipFill>
              <p:spPr>
                <a:xfrm>
                  <a:off x="4306800" y="2756947"/>
                  <a:ext cx="8784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1799">
              <p14:nvContentPartPr>
                <p14:cNvPr id="1051" name="Freihand 1050">
                  <a:extLst>
                    <a:ext uri="{FF2B5EF4-FFF2-40B4-BE49-F238E27FC236}">
                      <a16:creationId xmlns:a16="http://schemas.microsoft.com/office/drawing/2014/main" id="{E7E51742-EADD-4E27-983F-694B93A300B5}"/>
                    </a:ext>
                  </a:extLst>
                </p14:cNvPr>
                <p14:cNvContentPartPr/>
                <p14:nvPr/>
              </p14:nvContentPartPr>
              <p14:xfrm>
                <a:off x="4400040" y="2657587"/>
                <a:ext cx="212400" cy="320040"/>
              </p14:xfrm>
            </p:contentPart>
          </mc:Choice>
          <mc:Fallback>
            <p:pic>
              <p:nvPicPr>
                <p:cNvPr id="1051" name="Freihand 1050">
                  <a:extLst>
                    <a:ext uri="{FF2B5EF4-FFF2-40B4-BE49-F238E27FC236}">
                      <a16:creationId xmlns:a16="http://schemas.microsoft.com/office/drawing/2014/main" id="{E7E51742-EADD-4E27-983F-694B93A300B5}"/>
                    </a:ext>
                  </a:extLst>
                </p:cNvPr>
                <p:cNvPicPr/>
                <p:nvPr/>
              </p:nvPicPr>
              <p:blipFill>
                <a:blip r:embed="rId1800"/>
                <a:stretch>
                  <a:fillRect/>
                </a:stretch>
              </p:blipFill>
              <p:spPr>
                <a:xfrm>
                  <a:off x="4395720" y="2653267"/>
                  <a:ext cx="221040" cy="328680"/>
                </a:xfrm>
                <a:prstGeom prst="rect">
                  <a:avLst/>
                </a:prstGeom>
              </p:spPr>
            </p:pic>
          </mc:Fallback>
        </mc:AlternateContent>
        <mc:AlternateContent xmlns:mc="http://schemas.openxmlformats.org/markup-compatibility/2006">
          <mc:Choice xmlns:p14="http://schemas.microsoft.com/office/powerpoint/2010/main" Requires="p14">
            <p:contentPart p14:bwMode="auto" r:id="rId1801">
              <p14:nvContentPartPr>
                <p14:cNvPr id="1052" name="Freihand 1051">
                  <a:extLst>
                    <a:ext uri="{FF2B5EF4-FFF2-40B4-BE49-F238E27FC236}">
                      <a16:creationId xmlns:a16="http://schemas.microsoft.com/office/drawing/2014/main" id="{2F35FA9C-D31B-4705-8B95-6D48308DA629}"/>
                    </a:ext>
                  </a:extLst>
                </p14:cNvPr>
                <p14:cNvContentPartPr/>
                <p14:nvPr/>
              </p14:nvContentPartPr>
              <p14:xfrm>
                <a:off x="4591560" y="2634907"/>
                <a:ext cx="13320" cy="58680"/>
              </p14:xfrm>
            </p:contentPart>
          </mc:Choice>
          <mc:Fallback>
            <p:pic>
              <p:nvPicPr>
                <p:cNvPr id="1052" name="Freihand 1051">
                  <a:extLst>
                    <a:ext uri="{FF2B5EF4-FFF2-40B4-BE49-F238E27FC236}">
                      <a16:creationId xmlns:a16="http://schemas.microsoft.com/office/drawing/2014/main" id="{2F35FA9C-D31B-4705-8B95-6D48308DA629}"/>
                    </a:ext>
                  </a:extLst>
                </p:cNvPr>
                <p:cNvPicPr/>
                <p:nvPr/>
              </p:nvPicPr>
              <p:blipFill>
                <a:blip r:embed="rId1802"/>
                <a:stretch>
                  <a:fillRect/>
                </a:stretch>
              </p:blipFill>
              <p:spPr>
                <a:xfrm>
                  <a:off x="4587240" y="2630587"/>
                  <a:ext cx="2196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1803">
              <p14:nvContentPartPr>
                <p14:cNvPr id="1053" name="Freihand 1052">
                  <a:extLst>
                    <a:ext uri="{FF2B5EF4-FFF2-40B4-BE49-F238E27FC236}">
                      <a16:creationId xmlns:a16="http://schemas.microsoft.com/office/drawing/2014/main" id="{37E8588B-60AA-41E4-B4B2-D72BEC491BAF}"/>
                    </a:ext>
                  </a:extLst>
                </p14:cNvPr>
                <p14:cNvContentPartPr/>
                <p14:nvPr/>
              </p14:nvContentPartPr>
              <p14:xfrm>
                <a:off x="4674720" y="2575867"/>
                <a:ext cx="107640" cy="196200"/>
              </p14:xfrm>
            </p:contentPart>
          </mc:Choice>
          <mc:Fallback>
            <p:pic>
              <p:nvPicPr>
                <p:cNvPr id="1053" name="Freihand 1052">
                  <a:extLst>
                    <a:ext uri="{FF2B5EF4-FFF2-40B4-BE49-F238E27FC236}">
                      <a16:creationId xmlns:a16="http://schemas.microsoft.com/office/drawing/2014/main" id="{37E8588B-60AA-41E4-B4B2-D72BEC491BAF}"/>
                    </a:ext>
                  </a:extLst>
                </p:cNvPr>
                <p:cNvPicPr/>
                <p:nvPr/>
              </p:nvPicPr>
              <p:blipFill>
                <a:blip r:embed="rId1804"/>
                <a:stretch>
                  <a:fillRect/>
                </a:stretch>
              </p:blipFill>
              <p:spPr>
                <a:xfrm>
                  <a:off x="4670400" y="2571547"/>
                  <a:ext cx="116280" cy="204840"/>
                </a:xfrm>
                <a:prstGeom prst="rect">
                  <a:avLst/>
                </a:prstGeom>
              </p:spPr>
            </p:pic>
          </mc:Fallback>
        </mc:AlternateContent>
        <mc:AlternateContent xmlns:mc="http://schemas.openxmlformats.org/markup-compatibility/2006">
          <mc:Choice xmlns:p14="http://schemas.microsoft.com/office/powerpoint/2010/main" Requires="p14">
            <p:contentPart p14:bwMode="auto" r:id="rId1805">
              <p14:nvContentPartPr>
                <p14:cNvPr id="1054" name="Freihand 1053">
                  <a:extLst>
                    <a:ext uri="{FF2B5EF4-FFF2-40B4-BE49-F238E27FC236}">
                      <a16:creationId xmlns:a16="http://schemas.microsoft.com/office/drawing/2014/main" id="{87F2C6A2-219D-4404-BC47-DCD1C5ABAF6E}"/>
                    </a:ext>
                  </a:extLst>
                </p14:cNvPr>
                <p14:cNvContentPartPr/>
                <p14:nvPr/>
              </p14:nvContentPartPr>
              <p14:xfrm>
                <a:off x="4808280" y="2662267"/>
                <a:ext cx="77040" cy="103320"/>
              </p14:xfrm>
            </p:contentPart>
          </mc:Choice>
          <mc:Fallback>
            <p:pic>
              <p:nvPicPr>
                <p:cNvPr id="1054" name="Freihand 1053">
                  <a:extLst>
                    <a:ext uri="{FF2B5EF4-FFF2-40B4-BE49-F238E27FC236}">
                      <a16:creationId xmlns:a16="http://schemas.microsoft.com/office/drawing/2014/main" id="{87F2C6A2-219D-4404-BC47-DCD1C5ABAF6E}"/>
                    </a:ext>
                  </a:extLst>
                </p:cNvPr>
                <p:cNvPicPr/>
                <p:nvPr/>
              </p:nvPicPr>
              <p:blipFill>
                <a:blip r:embed="rId1806"/>
                <a:stretch>
                  <a:fillRect/>
                </a:stretch>
              </p:blipFill>
              <p:spPr>
                <a:xfrm>
                  <a:off x="4803960" y="2657947"/>
                  <a:ext cx="856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807">
              <p14:nvContentPartPr>
                <p14:cNvPr id="1055" name="Freihand 1054">
                  <a:extLst>
                    <a:ext uri="{FF2B5EF4-FFF2-40B4-BE49-F238E27FC236}">
                      <a16:creationId xmlns:a16="http://schemas.microsoft.com/office/drawing/2014/main" id="{9492E5CE-C68E-461F-A846-1A36DE9A4EEA}"/>
                    </a:ext>
                  </a:extLst>
                </p14:cNvPr>
                <p14:cNvContentPartPr/>
                <p14:nvPr/>
              </p14:nvContentPartPr>
              <p14:xfrm>
                <a:off x="4894680" y="2557147"/>
                <a:ext cx="52920" cy="186840"/>
              </p14:xfrm>
            </p:contentPart>
          </mc:Choice>
          <mc:Fallback>
            <p:pic>
              <p:nvPicPr>
                <p:cNvPr id="1055" name="Freihand 1054">
                  <a:extLst>
                    <a:ext uri="{FF2B5EF4-FFF2-40B4-BE49-F238E27FC236}">
                      <a16:creationId xmlns:a16="http://schemas.microsoft.com/office/drawing/2014/main" id="{9492E5CE-C68E-461F-A846-1A36DE9A4EEA}"/>
                    </a:ext>
                  </a:extLst>
                </p:cNvPr>
                <p:cNvPicPr/>
                <p:nvPr/>
              </p:nvPicPr>
              <p:blipFill>
                <a:blip r:embed="rId1808"/>
                <a:stretch>
                  <a:fillRect/>
                </a:stretch>
              </p:blipFill>
              <p:spPr>
                <a:xfrm>
                  <a:off x="4890360" y="2552827"/>
                  <a:ext cx="615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809">
              <p14:nvContentPartPr>
                <p14:cNvPr id="1056" name="Freihand 1055">
                  <a:extLst>
                    <a:ext uri="{FF2B5EF4-FFF2-40B4-BE49-F238E27FC236}">
                      <a16:creationId xmlns:a16="http://schemas.microsoft.com/office/drawing/2014/main" id="{29DBFFA6-218D-4DF3-A14B-246541379848}"/>
                    </a:ext>
                  </a:extLst>
                </p14:cNvPr>
                <p14:cNvContentPartPr/>
                <p14:nvPr/>
              </p14:nvContentPartPr>
              <p14:xfrm>
                <a:off x="4311120" y="2599987"/>
                <a:ext cx="177840" cy="41400"/>
              </p14:xfrm>
            </p:contentPart>
          </mc:Choice>
          <mc:Fallback>
            <p:pic>
              <p:nvPicPr>
                <p:cNvPr id="1056" name="Freihand 1055">
                  <a:extLst>
                    <a:ext uri="{FF2B5EF4-FFF2-40B4-BE49-F238E27FC236}">
                      <a16:creationId xmlns:a16="http://schemas.microsoft.com/office/drawing/2014/main" id="{29DBFFA6-218D-4DF3-A14B-246541379848}"/>
                    </a:ext>
                  </a:extLst>
                </p:cNvPr>
                <p:cNvPicPr/>
                <p:nvPr/>
              </p:nvPicPr>
              <p:blipFill>
                <a:blip r:embed="rId1810"/>
                <a:stretch>
                  <a:fillRect/>
                </a:stretch>
              </p:blipFill>
              <p:spPr>
                <a:xfrm>
                  <a:off x="4306800" y="2595667"/>
                  <a:ext cx="18648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1811">
              <p14:nvContentPartPr>
                <p14:cNvPr id="1057" name="Freihand 1056">
                  <a:extLst>
                    <a:ext uri="{FF2B5EF4-FFF2-40B4-BE49-F238E27FC236}">
                      <a16:creationId xmlns:a16="http://schemas.microsoft.com/office/drawing/2014/main" id="{74273C70-6FFA-4848-876D-3527B60F3A37}"/>
                    </a:ext>
                  </a:extLst>
                </p14:cNvPr>
                <p14:cNvContentPartPr/>
                <p14:nvPr/>
              </p14:nvContentPartPr>
              <p14:xfrm>
                <a:off x="5090160" y="2509267"/>
                <a:ext cx="354600" cy="217440"/>
              </p14:xfrm>
            </p:contentPart>
          </mc:Choice>
          <mc:Fallback>
            <p:pic>
              <p:nvPicPr>
                <p:cNvPr id="1057" name="Freihand 1056">
                  <a:extLst>
                    <a:ext uri="{FF2B5EF4-FFF2-40B4-BE49-F238E27FC236}">
                      <a16:creationId xmlns:a16="http://schemas.microsoft.com/office/drawing/2014/main" id="{74273C70-6FFA-4848-876D-3527B60F3A37}"/>
                    </a:ext>
                  </a:extLst>
                </p:cNvPr>
                <p:cNvPicPr/>
                <p:nvPr/>
              </p:nvPicPr>
              <p:blipFill>
                <a:blip r:embed="rId1812"/>
                <a:stretch>
                  <a:fillRect/>
                </a:stretch>
              </p:blipFill>
              <p:spPr>
                <a:xfrm>
                  <a:off x="5085840" y="2504947"/>
                  <a:ext cx="36324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813">
              <p14:nvContentPartPr>
                <p14:cNvPr id="1058" name="Freihand 1057">
                  <a:extLst>
                    <a:ext uri="{FF2B5EF4-FFF2-40B4-BE49-F238E27FC236}">
                      <a16:creationId xmlns:a16="http://schemas.microsoft.com/office/drawing/2014/main" id="{3BB5F441-E931-4EED-A072-5FD04897D883}"/>
                    </a:ext>
                  </a:extLst>
                </p14:cNvPr>
                <p14:cNvContentPartPr/>
                <p14:nvPr/>
              </p14:nvContentPartPr>
              <p14:xfrm>
                <a:off x="5323800" y="2461387"/>
                <a:ext cx="34200" cy="360"/>
              </p14:xfrm>
            </p:contentPart>
          </mc:Choice>
          <mc:Fallback>
            <p:pic>
              <p:nvPicPr>
                <p:cNvPr id="1058" name="Freihand 1057">
                  <a:extLst>
                    <a:ext uri="{FF2B5EF4-FFF2-40B4-BE49-F238E27FC236}">
                      <a16:creationId xmlns:a16="http://schemas.microsoft.com/office/drawing/2014/main" id="{3BB5F441-E931-4EED-A072-5FD04897D883}"/>
                    </a:ext>
                  </a:extLst>
                </p:cNvPr>
                <p:cNvPicPr/>
                <p:nvPr/>
              </p:nvPicPr>
              <p:blipFill>
                <a:blip r:embed="rId1814"/>
                <a:stretch>
                  <a:fillRect/>
                </a:stretch>
              </p:blipFill>
              <p:spPr>
                <a:xfrm>
                  <a:off x="5319480" y="2457067"/>
                  <a:ext cx="4284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815">
              <p14:nvContentPartPr>
                <p14:cNvPr id="1059" name="Freihand 1058">
                  <a:extLst>
                    <a:ext uri="{FF2B5EF4-FFF2-40B4-BE49-F238E27FC236}">
                      <a16:creationId xmlns:a16="http://schemas.microsoft.com/office/drawing/2014/main" id="{57685ED0-CC89-4DB8-88AD-D5B86445F73A}"/>
                    </a:ext>
                  </a:extLst>
                </p14:cNvPr>
                <p14:cNvContentPartPr/>
                <p14:nvPr/>
              </p14:nvContentPartPr>
              <p14:xfrm>
                <a:off x="4783800" y="2882947"/>
                <a:ext cx="109080" cy="97560"/>
              </p14:xfrm>
            </p:contentPart>
          </mc:Choice>
          <mc:Fallback>
            <p:pic>
              <p:nvPicPr>
                <p:cNvPr id="1059" name="Freihand 1058">
                  <a:extLst>
                    <a:ext uri="{FF2B5EF4-FFF2-40B4-BE49-F238E27FC236}">
                      <a16:creationId xmlns:a16="http://schemas.microsoft.com/office/drawing/2014/main" id="{57685ED0-CC89-4DB8-88AD-D5B86445F73A}"/>
                    </a:ext>
                  </a:extLst>
                </p:cNvPr>
                <p:cNvPicPr/>
                <p:nvPr/>
              </p:nvPicPr>
              <p:blipFill>
                <a:blip r:embed="rId1816"/>
                <a:stretch>
                  <a:fillRect/>
                </a:stretch>
              </p:blipFill>
              <p:spPr>
                <a:xfrm>
                  <a:off x="4779480" y="2878627"/>
                  <a:ext cx="11772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1817">
              <p14:nvContentPartPr>
                <p14:cNvPr id="1060" name="Freihand 1059">
                  <a:extLst>
                    <a:ext uri="{FF2B5EF4-FFF2-40B4-BE49-F238E27FC236}">
                      <a16:creationId xmlns:a16="http://schemas.microsoft.com/office/drawing/2014/main" id="{E1A701AF-0D6B-4CEB-948A-9EA5967024B2}"/>
                    </a:ext>
                  </a:extLst>
                </p14:cNvPr>
                <p14:cNvContentPartPr/>
                <p14:nvPr/>
              </p14:nvContentPartPr>
              <p14:xfrm>
                <a:off x="4911240" y="2892667"/>
                <a:ext cx="78480" cy="53280"/>
              </p14:xfrm>
            </p:contentPart>
          </mc:Choice>
          <mc:Fallback>
            <p:pic>
              <p:nvPicPr>
                <p:cNvPr id="1060" name="Freihand 1059">
                  <a:extLst>
                    <a:ext uri="{FF2B5EF4-FFF2-40B4-BE49-F238E27FC236}">
                      <a16:creationId xmlns:a16="http://schemas.microsoft.com/office/drawing/2014/main" id="{E1A701AF-0D6B-4CEB-948A-9EA5967024B2}"/>
                    </a:ext>
                  </a:extLst>
                </p:cNvPr>
                <p:cNvPicPr/>
                <p:nvPr/>
              </p:nvPicPr>
              <p:blipFill>
                <a:blip r:embed="rId1818"/>
                <a:stretch>
                  <a:fillRect/>
                </a:stretch>
              </p:blipFill>
              <p:spPr>
                <a:xfrm>
                  <a:off x="4906920" y="2888347"/>
                  <a:ext cx="8712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1819">
              <p14:nvContentPartPr>
                <p14:cNvPr id="1061" name="Freihand 1060">
                  <a:extLst>
                    <a:ext uri="{FF2B5EF4-FFF2-40B4-BE49-F238E27FC236}">
                      <a16:creationId xmlns:a16="http://schemas.microsoft.com/office/drawing/2014/main" id="{F9A9678A-209A-41C9-B44F-D4352C8DEDF7}"/>
                    </a:ext>
                  </a:extLst>
                </p14:cNvPr>
                <p14:cNvContentPartPr/>
                <p14:nvPr/>
              </p14:nvContentPartPr>
              <p14:xfrm>
                <a:off x="5018880" y="2787907"/>
                <a:ext cx="97560" cy="134280"/>
              </p14:xfrm>
            </p:contentPart>
          </mc:Choice>
          <mc:Fallback>
            <p:pic>
              <p:nvPicPr>
                <p:cNvPr id="1061" name="Freihand 1060">
                  <a:extLst>
                    <a:ext uri="{FF2B5EF4-FFF2-40B4-BE49-F238E27FC236}">
                      <a16:creationId xmlns:a16="http://schemas.microsoft.com/office/drawing/2014/main" id="{F9A9678A-209A-41C9-B44F-D4352C8DEDF7}"/>
                    </a:ext>
                  </a:extLst>
                </p:cNvPr>
                <p:cNvPicPr/>
                <p:nvPr/>
              </p:nvPicPr>
              <p:blipFill>
                <a:blip r:embed="rId1820"/>
                <a:stretch>
                  <a:fillRect/>
                </a:stretch>
              </p:blipFill>
              <p:spPr>
                <a:xfrm>
                  <a:off x="5014560" y="2783587"/>
                  <a:ext cx="10620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1821">
              <p14:nvContentPartPr>
                <p14:cNvPr id="1062" name="Freihand 1061">
                  <a:extLst>
                    <a:ext uri="{FF2B5EF4-FFF2-40B4-BE49-F238E27FC236}">
                      <a16:creationId xmlns:a16="http://schemas.microsoft.com/office/drawing/2014/main" id="{D01BF473-1378-41AD-A3B7-7FCC085A528A}"/>
                    </a:ext>
                  </a:extLst>
                </p14:cNvPr>
                <p14:cNvContentPartPr/>
                <p14:nvPr/>
              </p14:nvContentPartPr>
              <p14:xfrm>
                <a:off x="5169720" y="2804107"/>
                <a:ext cx="148680" cy="82440"/>
              </p14:xfrm>
            </p:contentPart>
          </mc:Choice>
          <mc:Fallback>
            <p:pic>
              <p:nvPicPr>
                <p:cNvPr id="1062" name="Freihand 1061">
                  <a:extLst>
                    <a:ext uri="{FF2B5EF4-FFF2-40B4-BE49-F238E27FC236}">
                      <a16:creationId xmlns:a16="http://schemas.microsoft.com/office/drawing/2014/main" id="{D01BF473-1378-41AD-A3B7-7FCC085A528A}"/>
                    </a:ext>
                  </a:extLst>
                </p:cNvPr>
                <p:cNvPicPr/>
                <p:nvPr/>
              </p:nvPicPr>
              <p:blipFill>
                <a:blip r:embed="rId1822"/>
                <a:stretch>
                  <a:fillRect/>
                </a:stretch>
              </p:blipFill>
              <p:spPr>
                <a:xfrm>
                  <a:off x="5165400" y="2799787"/>
                  <a:ext cx="1573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823">
              <p14:nvContentPartPr>
                <p14:cNvPr id="1063" name="Freihand 1062">
                  <a:extLst>
                    <a:ext uri="{FF2B5EF4-FFF2-40B4-BE49-F238E27FC236}">
                      <a16:creationId xmlns:a16="http://schemas.microsoft.com/office/drawing/2014/main" id="{011FB84D-DC00-452B-AE74-B39AAC3571A4}"/>
                    </a:ext>
                  </a:extLst>
                </p14:cNvPr>
                <p14:cNvContentPartPr/>
                <p14:nvPr/>
              </p14:nvContentPartPr>
              <p14:xfrm>
                <a:off x="5347920" y="2726707"/>
                <a:ext cx="83520" cy="229320"/>
              </p14:xfrm>
            </p:contentPart>
          </mc:Choice>
          <mc:Fallback>
            <p:pic>
              <p:nvPicPr>
                <p:cNvPr id="1063" name="Freihand 1062">
                  <a:extLst>
                    <a:ext uri="{FF2B5EF4-FFF2-40B4-BE49-F238E27FC236}">
                      <a16:creationId xmlns:a16="http://schemas.microsoft.com/office/drawing/2014/main" id="{011FB84D-DC00-452B-AE74-B39AAC3571A4}"/>
                    </a:ext>
                  </a:extLst>
                </p:cNvPr>
                <p:cNvPicPr/>
                <p:nvPr/>
              </p:nvPicPr>
              <p:blipFill>
                <a:blip r:embed="rId1824"/>
                <a:stretch>
                  <a:fillRect/>
                </a:stretch>
              </p:blipFill>
              <p:spPr>
                <a:xfrm>
                  <a:off x="5343600" y="2722387"/>
                  <a:ext cx="92160" cy="237960"/>
                </a:xfrm>
                <a:prstGeom prst="rect">
                  <a:avLst/>
                </a:prstGeom>
              </p:spPr>
            </p:pic>
          </mc:Fallback>
        </mc:AlternateContent>
        <mc:AlternateContent xmlns:mc="http://schemas.openxmlformats.org/markup-compatibility/2006">
          <mc:Choice xmlns:p14="http://schemas.microsoft.com/office/powerpoint/2010/main" Requires="p14">
            <p:contentPart p14:bwMode="auto" r:id="rId1825">
              <p14:nvContentPartPr>
                <p14:cNvPr id="1064" name="Freihand 1063">
                  <a:extLst>
                    <a:ext uri="{FF2B5EF4-FFF2-40B4-BE49-F238E27FC236}">
                      <a16:creationId xmlns:a16="http://schemas.microsoft.com/office/drawing/2014/main" id="{6EF27284-7ABA-4B18-8AFE-1FB60EE4CDC7}"/>
                    </a:ext>
                  </a:extLst>
                </p14:cNvPr>
                <p14:cNvContentPartPr/>
                <p14:nvPr/>
              </p14:nvContentPartPr>
              <p14:xfrm>
                <a:off x="5448720" y="2724187"/>
                <a:ext cx="132480" cy="83880"/>
              </p14:xfrm>
            </p:contentPart>
          </mc:Choice>
          <mc:Fallback>
            <p:pic>
              <p:nvPicPr>
                <p:cNvPr id="1064" name="Freihand 1063">
                  <a:extLst>
                    <a:ext uri="{FF2B5EF4-FFF2-40B4-BE49-F238E27FC236}">
                      <a16:creationId xmlns:a16="http://schemas.microsoft.com/office/drawing/2014/main" id="{6EF27284-7ABA-4B18-8AFE-1FB60EE4CDC7}"/>
                    </a:ext>
                  </a:extLst>
                </p:cNvPr>
                <p:cNvPicPr/>
                <p:nvPr/>
              </p:nvPicPr>
              <p:blipFill>
                <a:blip r:embed="rId1826"/>
                <a:stretch>
                  <a:fillRect/>
                </a:stretch>
              </p:blipFill>
              <p:spPr>
                <a:xfrm>
                  <a:off x="5444400" y="2719867"/>
                  <a:ext cx="14112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1827">
              <p14:nvContentPartPr>
                <p14:cNvPr id="1065" name="Freihand 1064">
                  <a:extLst>
                    <a:ext uri="{FF2B5EF4-FFF2-40B4-BE49-F238E27FC236}">
                      <a16:creationId xmlns:a16="http://schemas.microsoft.com/office/drawing/2014/main" id="{30C76FDD-47FB-43E0-BF64-516CBCF87183}"/>
                    </a:ext>
                  </a:extLst>
                </p14:cNvPr>
                <p14:cNvContentPartPr/>
                <p14:nvPr/>
              </p14:nvContentPartPr>
              <p14:xfrm>
                <a:off x="5590560" y="2582707"/>
                <a:ext cx="45360" cy="196920"/>
              </p14:xfrm>
            </p:contentPart>
          </mc:Choice>
          <mc:Fallback>
            <p:pic>
              <p:nvPicPr>
                <p:cNvPr id="1065" name="Freihand 1064">
                  <a:extLst>
                    <a:ext uri="{FF2B5EF4-FFF2-40B4-BE49-F238E27FC236}">
                      <a16:creationId xmlns:a16="http://schemas.microsoft.com/office/drawing/2014/main" id="{30C76FDD-47FB-43E0-BF64-516CBCF87183}"/>
                    </a:ext>
                  </a:extLst>
                </p:cNvPr>
                <p:cNvPicPr/>
                <p:nvPr/>
              </p:nvPicPr>
              <p:blipFill>
                <a:blip r:embed="rId1828"/>
                <a:stretch>
                  <a:fillRect/>
                </a:stretch>
              </p:blipFill>
              <p:spPr>
                <a:xfrm>
                  <a:off x="5586240" y="2578387"/>
                  <a:ext cx="540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1829">
              <p14:nvContentPartPr>
                <p14:cNvPr id="1143" name="Freihand 1142">
                  <a:extLst>
                    <a:ext uri="{FF2B5EF4-FFF2-40B4-BE49-F238E27FC236}">
                      <a16:creationId xmlns:a16="http://schemas.microsoft.com/office/drawing/2014/main" id="{2951A91F-0BAA-4CCD-BC78-A0793E9FD733}"/>
                    </a:ext>
                  </a:extLst>
                </p14:cNvPr>
                <p14:cNvContentPartPr/>
                <p14:nvPr/>
              </p14:nvContentPartPr>
              <p14:xfrm>
                <a:off x="1133040" y="1869187"/>
                <a:ext cx="23400" cy="179280"/>
              </p14:xfrm>
            </p:contentPart>
          </mc:Choice>
          <mc:Fallback>
            <p:pic>
              <p:nvPicPr>
                <p:cNvPr id="1143" name="Freihand 1142">
                  <a:extLst>
                    <a:ext uri="{FF2B5EF4-FFF2-40B4-BE49-F238E27FC236}">
                      <a16:creationId xmlns:a16="http://schemas.microsoft.com/office/drawing/2014/main" id="{2951A91F-0BAA-4CCD-BC78-A0793E9FD733}"/>
                    </a:ext>
                  </a:extLst>
                </p:cNvPr>
                <p:cNvPicPr/>
                <p:nvPr/>
              </p:nvPicPr>
              <p:blipFill>
                <a:blip r:embed="rId1830"/>
                <a:stretch>
                  <a:fillRect/>
                </a:stretch>
              </p:blipFill>
              <p:spPr>
                <a:xfrm>
                  <a:off x="1128720" y="1864867"/>
                  <a:ext cx="3204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1831">
              <p14:nvContentPartPr>
                <p14:cNvPr id="1144" name="Freihand 1143">
                  <a:extLst>
                    <a:ext uri="{FF2B5EF4-FFF2-40B4-BE49-F238E27FC236}">
                      <a16:creationId xmlns:a16="http://schemas.microsoft.com/office/drawing/2014/main" id="{DCEA5096-0EDF-470A-A637-ABCF957B5977}"/>
                    </a:ext>
                  </a:extLst>
                </p14:cNvPr>
                <p14:cNvContentPartPr/>
                <p14:nvPr/>
              </p14:nvContentPartPr>
              <p14:xfrm>
                <a:off x="1124760" y="1873147"/>
                <a:ext cx="99360" cy="14040"/>
              </p14:xfrm>
            </p:contentPart>
          </mc:Choice>
          <mc:Fallback>
            <p:pic>
              <p:nvPicPr>
                <p:cNvPr id="1144" name="Freihand 1143">
                  <a:extLst>
                    <a:ext uri="{FF2B5EF4-FFF2-40B4-BE49-F238E27FC236}">
                      <a16:creationId xmlns:a16="http://schemas.microsoft.com/office/drawing/2014/main" id="{DCEA5096-0EDF-470A-A637-ABCF957B5977}"/>
                    </a:ext>
                  </a:extLst>
                </p:cNvPr>
                <p:cNvPicPr/>
                <p:nvPr/>
              </p:nvPicPr>
              <p:blipFill>
                <a:blip r:embed="rId1832"/>
                <a:stretch>
                  <a:fillRect/>
                </a:stretch>
              </p:blipFill>
              <p:spPr>
                <a:xfrm>
                  <a:off x="1120440" y="1868827"/>
                  <a:ext cx="1080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833">
              <p14:nvContentPartPr>
                <p14:cNvPr id="1145" name="Freihand 1144">
                  <a:extLst>
                    <a:ext uri="{FF2B5EF4-FFF2-40B4-BE49-F238E27FC236}">
                      <a16:creationId xmlns:a16="http://schemas.microsoft.com/office/drawing/2014/main" id="{981AA673-E01C-4419-B02D-823DD70712A5}"/>
                    </a:ext>
                  </a:extLst>
                </p14:cNvPr>
                <p14:cNvContentPartPr/>
                <p14:nvPr/>
              </p14:nvContentPartPr>
              <p14:xfrm>
                <a:off x="1087680" y="1939387"/>
                <a:ext cx="159120" cy="119880"/>
              </p14:xfrm>
            </p:contentPart>
          </mc:Choice>
          <mc:Fallback>
            <p:pic>
              <p:nvPicPr>
                <p:cNvPr id="1145" name="Freihand 1144">
                  <a:extLst>
                    <a:ext uri="{FF2B5EF4-FFF2-40B4-BE49-F238E27FC236}">
                      <a16:creationId xmlns:a16="http://schemas.microsoft.com/office/drawing/2014/main" id="{981AA673-E01C-4419-B02D-823DD70712A5}"/>
                    </a:ext>
                  </a:extLst>
                </p:cNvPr>
                <p:cNvPicPr/>
                <p:nvPr/>
              </p:nvPicPr>
              <p:blipFill>
                <a:blip r:embed="rId1834"/>
                <a:stretch>
                  <a:fillRect/>
                </a:stretch>
              </p:blipFill>
              <p:spPr>
                <a:xfrm>
                  <a:off x="1083360" y="1935067"/>
                  <a:ext cx="16776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835">
              <p14:nvContentPartPr>
                <p14:cNvPr id="1146" name="Freihand 1145">
                  <a:extLst>
                    <a:ext uri="{FF2B5EF4-FFF2-40B4-BE49-F238E27FC236}">
                      <a16:creationId xmlns:a16="http://schemas.microsoft.com/office/drawing/2014/main" id="{CFE4B589-F234-48D0-8D77-E9078AFADDDF}"/>
                    </a:ext>
                  </a:extLst>
                </p14:cNvPr>
                <p14:cNvContentPartPr/>
                <p14:nvPr/>
              </p14:nvContentPartPr>
              <p14:xfrm>
                <a:off x="1256880" y="2049187"/>
                <a:ext cx="29520" cy="5040"/>
              </p14:xfrm>
            </p:contentPart>
          </mc:Choice>
          <mc:Fallback>
            <p:pic>
              <p:nvPicPr>
                <p:cNvPr id="1146" name="Freihand 1145">
                  <a:extLst>
                    <a:ext uri="{FF2B5EF4-FFF2-40B4-BE49-F238E27FC236}">
                      <a16:creationId xmlns:a16="http://schemas.microsoft.com/office/drawing/2014/main" id="{CFE4B589-F234-48D0-8D77-E9078AFADDDF}"/>
                    </a:ext>
                  </a:extLst>
                </p:cNvPr>
                <p:cNvPicPr/>
                <p:nvPr/>
              </p:nvPicPr>
              <p:blipFill>
                <a:blip r:embed="rId1836"/>
                <a:stretch>
                  <a:fillRect/>
                </a:stretch>
              </p:blipFill>
              <p:spPr>
                <a:xfrm>
                  <a:off x="1252560" y="2044867"/>
                  <a:ext cx="3816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837">
              <p14:nvContentPartPr>
                <p14:cNvPr id="1147" name="Freihand 1146">
                  <a:extLst>
                    <a:ext uri="{FF2B5EF4-FFF2-40B4-BE49-F238E27FC236}">
                      <a16:creationId xmlns:a16="http://schemas.microsoft.com/office/drawing/2014/main" id="{FA167E2F-F649-4043-B93A-4F1E55696C45}"/>
                    </a:ext>
                  </a:extLst>
                </p14:cNvPr>
                <p14:cNvContentPartPr/>
                <p14:nvPr/>
              </p14:nvContentPartPr>
              <p14:xfrm>
                <a:off x="1257600" y="2002027"/>
                <a:ext cx="108360" cy="95760"/>
              </p14:xfrm>
            </p:contentPart>
          </mc:Choice>
          <mc:Fallback>
            <p:pic>
              <p:nvPicPr>
                <p:cNvPr id="1147" name="Freihand 1146">
                  <a:extLst>
                    <a:ext uri="{FF2B5EF4-FFF2-40B4-BE49-F238E27FC236}">
                      <a16:creationId xmlns:a16="http://schemas.microsoft.com/office/drawing/2014/main" id="{FA167E2F-F649-4043-B93A-4F1E55696C45}"/>
                    </a:ext>
                  </a:extLst>
                </p:cNvPr>
                <p:cNvPicPr/>
                <p:nvPr/>
              </p:nvPicPr>
              <p:blipFill>
                <a:blip r:embed="rId1838"/>
                <a:stretch>
                  <a:fillRect/>
                </a:stretch>
              </p:blipFill>
              <p:spPr>
                <a:xfrm>
                  <a:off x="1253280" y="1997707"/>
                  <a:ext cx="11700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1839">
              <p14:nvContentPartPr>
                <p14:cNvPr id="1148" name="Freihand 1147">
                  <a:extLst>
                    <a:ext uri="{FF2B5EF4-FFF2-40B4-BE49-F238E27FC236}">
                      <a16:creationId xmlns:a16="http://schemas.microsoft.com/office/drawing/2014/main" id="{07AB0E48-FF18-48D2-9A91-3C9356B66C75}"/>
                    </a:ext>
                  </a:extLst>
                </p14:cNvPr>
                <p14:cNvContentPartPr/>
                <p14:nvPr/>
              </p14:nvContentPartPr>
              <p14:xfrm>
                <a:off x="1364520" y="2018947"/>
                <a:ext cx="76320" cy="86400"/>
              </p14:xfrm>
            </p:contentPart>
          </mc:Choice>
          <mc:Fallback>
            <p:pic>
              <p:nvPicPr>
                <p:cNvPr id="1148" name="Freihand 1147">
                  <a:extLst>
                    <a:ext uri="{FF2B5EF4-FFF2-40B4-BE49-F238E27FC236}">
                      <a16:creationId xmlns:a16="http://schemas.microsoft.com/office/drawing/2014/main" id="{07AB0E48-FF18-48D2-9A91-3C9356B66C75}"/>
                    </a:ext>
                  </a:extLst>
                </p:cNvPr>
                <p:cNvPicPr/>
                <p:nvPr/>
              </p:nvPicPr>
              <p:blipFill>
                <a:blip r:embed="rId1840"/>
                <a:stretch>
                  <a:fillRect/>
                </a:stretch>
              </p:blipFill>
              <p:spPr>
                <a:xfrm>
                  <a:off x="1360200" y="2014627"/>
                  <a:ext cx="849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1841">
              <p14:nvContentPartPr>
                <p14:cNvPr id="1149" name="Freihand 1148">
                  <a:extLst>
                    <a:ext uri="{FF2B5EF4-FFF2-40B4-BE49-F238E27FC236}">
                      <a16:creationId xmlns:a16="http://schemas.microsoft.com/office/drawing/2014/main" id="{CB9BB8CF-CB83-40E2-95D0-B127A7D4A670}"/>
                    </a:ext>
                  </a:extLst>
                </p14:cNvPr>
                <p14:cNvContentPartPr/>
                <p14:nvPr/>
              </p14:nvContentPartPr>
              <p14:xfrm>
                <a:off x="1461720" y="2029747"/>
                <a:ext cx="76680" cy="87480"/>
              </p14:xfrm>
            </p:contentPart>
          </mc:Choice>
          <mc:Fallback>
            <p:pic>
              <p:nvPicPr>
                <p:cNvPr id="1149" name="Freihand 1148">
                  <a:extLst>
                    <a:ext uri="{FF2B5EF4-FFF2-40B4-BE49-F238E27FC236}">
                      <a16:creationId xmlns:a16="http://schemas.microsoft.com/office/drawing/2014/main" id="{CB9BB8CF-CB83-40E2-95D0-B127A7D4A670}"/>
                    </a:ext>
                  </a:extLst>
                </p:cNvPr>
                <p:cNvPicPr/>
                <p:nvPr/>
              </p:nvPicPr>
              <p:blipFill>
                <a:blip r:embed="rId1842"/>
                <a:stretch>
                  <a:fillRect/>
                </a:stretch>
              </p:blipFill>
              <p:spPr>
                <a:xfrm>
                  <a:off x="1457400" y="2025427"/>
                  <a:ext cx="853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843">
              <p14:nvContentPartPr>
                <p14:cNvPr id="1150" name="Freihand 1149">
                  <a:extLst>
                    <a:ext uri="{FF2B5EF4-FFF2-40B4-BE49-F238E27FC236}">
                      <a16:creationId xmlns:a16="http://schemas.microsoft.com/office/drawing/2014/main" id="{8CB43D62-A55C-40C2-B963-5A75FF9D8646}"/>
                    </a:ext>
                  </a:extLst>
                </p14:cNvPr>
                <p14:cNvContentPartPr/>
                <p14:nvPr/>
              </p14:nvContentPartPr>
              <p14:xfrm>
                <a:off x="1568280" y="1912747"/>
                <a:ext cx="108720" cy="18000"/>
              </p14:xfrm>
            </p:contentPart>
          </mc:Choice>
          <mc:Fallback>
            <p:pic>
              <p:nvPicPr>
                <p:cNvPr id="1150" name="Freihand 1149">
                  <a:extLst>
                    <a:ext uri="{FF2B5EF4-FFF2-40B4-BE49-F238E27FC236}">
                      <a16:creationId xmlns:a16="http://schemas.microsoft.com/office/drawing/2014/main" id="{8CB43D62-A55C-40C2-B963-5A75FF9D8646}"/>
                    </a:ext>
                  </a:extLst>
                </p:cNvPr>
                <p:cNvPicPr/>
                <p:nvPr/>
              </p:nvPicPr>
              <p:blipFill>
                <a:blip r:embed="rId1844"/>
                <a:stretch>
                  <a:fillRect/>
                </a:stretch>
              </p:blipFill>
              <p:spPr>
                <a:xfrm>
                  <a:off x="1563960" y="1908427"/>
                  <a:ext cx="11736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1845">
              <p14:nvContentPartPr>
                <p14:cNvPr id="1151" name="Freihand 1150">
                  <a:extLst>
                    <a:ext uri="{FF2B5EF4-FFF2-40B4-BE49-F238E27FC236}">
                      <a16:creationId xmlns:a16="http://schemas.microsoft.com/office/drawing/2014/main" id="{83D1DC31-CCDF-4AE0-83F1-F654FAE45C51}"/>
                    </a:ext>
                  </a:extLst>
                </p14:cNvPr>
                <p14:cNvContentPartPr/>
                <p14:nvPr/>
              </p14:nvContentPartPr>
              <p14:xfrm>
                <a:off x="1571160" y="1977907"/>
                <a:ext cx="111960" cy="8280"/>
              </p14:xfrm>
            </p:contentPart>
          </mc:Choice>
          <mc:Fallback>
            <p:pic>
              <p:nvPicPr>
                <p:cNvPr id="1151" name="Freihand 1150">
                  <a:extLst>
                    <a:ext uri="{FF2B5EF4-FFF2-40B4-BE49-F238E27FC236}">
                      <a16:creationId xmlns:a16="http://schemas.microsoft.com/office/drawing/2014/main" id="{83D1DC31-CCDF-4AE0-83F1-F654FAE45C51}"/>
                    </a:ext>
                  </a:extLst>
                </p:cNvPr>
                <p:cNvPicPr/>
                <p:nvPr/>
              </p:nvPicPr>
              <p:blipFill>
                <a:blip r:embed="rId1846"/>
                <a:stretch>
                  <a:fillRect/>
                </a:stretch>
              </p:blipFill>
              <p:spPr>
                <a:xfrm>
                  <a:off x="1566840" y="1973587"/>
                  <a:ext cx="1206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847">
              <p14:nvContentPartPr>
                <p14:cNvPr id="1153" name="Freihand 1152">
                  <a:extLst>
                    <a:ext uri="{FF2B5EF4-FFF2-40B4-BE49-F238E27FC236}">
                      <a16:creationId xmlns:a16="http://schemas.microsoft.com/office/drawing/2014/main" id="{A1008137-6A65-4D0C-8B3A-58EF88A8587B}"/>
                    </a:ext>
                  </a:extLst>
                </p14:cNvPr>
                <p14:cNvContentPartPr/>
                <p14:nvPr/>
              </p14:nvContentPartPr>
              <p14:xfrm>
                <a:off x="1752960" y="1811947"/>
                <a:ext cx="132120" cy="160920"/>
              </p14:xfrm>
            </p:contentPart>
          </mc:Choice>
          <mc:Fallback>
            <p:pic>
              <p:nvPicPr>
                <p:cNvPr id="1153" name="Freihand 1152">
                  <a:extLst>
                    <a:ext uri="{FF2B5EF4-FFF2-40B4-BE49-F238E27FC236}">
                      <a16:creationId xmlns:a16="http://schemas.microsoft.com/office/drawing/2014/main" id="{A1008137-6A65-4D0C-8B3A-58EF88A8587B}"/>
                    </a:ext>
                  </a:extLst>
                </p:cNvPr>
                <p:cNvPicPr/>
                <p:nvPr/>
              </p:nvPicPr>
              <p:blipFill>
                <a:blip r:embed="rId1848"/>
                <a:stretch>
                  <a:fillRect/>
                </a:stretch>
              </p:blipFill>
              <p:spPr>
                <a:xfrm>
                  <a:off x="1748640" y="1807627"/>
                  <a:ext cx="14076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1849">
              <p14:nvContentPartPr>
                <p14:cNvPr id="1154" name="Freihand 1153">
                  <a:extLst>
                    <a:ext uri="{FF2B5EF4-FFF2-40B4-BE49-F238E27FC236}">
                      <a16:creationId xmlns:a16="http://schemas.microsoft.com/office/drawing/2014/main" id="{7E54770F-4DC7-4706-A72B-E5174198A0AE}"/>
                    </a:ext>
                  </a:extLst>
                </p14:cNvPr>
                <p14:cNvContentPartPr/>
                <p14:nvPr/>
              </p14:nvContentPartPr>
              <p14:xfrm>
                <a:off x="1920000" y="1877827"/>
                <a:ext cx="21600" cy="32040"/>
              </p14:xfrm>
            </p:contentPart>
          </mc:Choice>
          <mc:Fallback>
            <p:pic>
              <p:nvPicPr>
                <p:cNvPr id="1154" name="Freihand 1153">
                  <a:extLst>
                    <a:ext uri="{FF2B5EF4-FFF2-40B4-BE49-F238E27FC236}">
                      <a16:creationId xmlns:a16="http://schemas.microsoft.com/office/drawing/2014/main" id="{7E54770F-4DC7-4706-A72B-E5174198A0AE}"/>
                    </a:ext>
                  </a:extLst>
                </p:cNvPr>
                <p:cNvPicPr/>
                <p:nvPr/>
              </p:nvPicPr>
              <p:blipFill>
                <a:blip r:embed="rId1850"/>
                <a:stretch>
                  <a:fillRect/>
                </a:stretch>
              </p:blipFill>
              <p:spPr>
                <a:xfrm>
                  <a:off x="1915680" y="1873507"/>
                  <a:ext cx="3024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1851">
              <p14:nvContentPartPr>
                <p14:cNvPr id="1156" name="Freihand 1155">
                  <a:extLst>
                    <a:ext uri="{FF2B5EF4-FFF2-40B4-BE49-F238E27FC236}">
                      <a16:creationId xmlns:a16="http://schemas.microsoft.com/office/drawing/2014/main" id="{4381F190-A372-4EE7-87FB-1A2CC9B831FD}"/>
                    </a:ext>
                  </a:extLst>
                </p14:cNvPr>
                <p14:cNvContentPartPr/>
                <p14:nvPr/>
              </p14:nvContentPartPr>
              <p14:xfrm>
                <a:off x="1993800" y="1782787"/>
                <a:ext cx="84960" cy="163440"/>
              </p14:xfrm>
            </p:contentPart>
          </mc:Choice>
          <mc:Fallback>
            <p:pic>
              <p:nvPicPr>
                <p:cNvPr id="1156" name="Freihand 1155">
                  <a:extLst>
                    <a:ext uri="{FF2B5EF4-FFF2-40B4-BE49-F238E27FC236}">
                      <a16:creationId xmlns:a16="http://schemas.microsoft.com/office/drawing/2014/main" id="{4381F190-A372-4EE7-87FB-1A2CC9B831FD}"/>
                    </a:ext>
                  </a:extLst>
                </p:cNvPr>
                <p:cNvPicPr/>
                <p:nvPr/>
              </p:nvPicPr>
              <p:blipFill>
                <a:blip r:embed="rId1852"/>
                <a:stretch>
                  <a:fillRect/>
                </a:stretch>
              </p:blipFill>
              <p:spPr>
                <a:xfrm>
                  <a:off x="1989480" y="1778467"/>
                  <a:ext cx="9360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1853">
              <p14:nvContentPartPr>
                <p14:cNvPr id="1157" name="Freihand 1156">
                  <a:extLst>
                    <a:ext uri="{FF2B5EF4-FFF2-40B4-BE49-F238E27FC236}">
                      <a16:creationId xmlns:a16="http://schemas.microsoft.com/office/drawing/2014/main" id="{129C7B5C-8E73-48DA-A108-FE27665E5500}"/>
                    </a:ext>
                  </a:extLst>
                </p14:cNvPr>
                <p14:cNvContentPartPr/>
                <p14:nvPr/>
              </p14:nvContentPartPr>
              <p14:xfrm>
                <a:off x="2116920" y="1802947"/>
                <a:ext cx="106560" cy="122040"/>
              </p14:xfrm>
            </p:contentPart>
          </mc:Choice>
          <mc:Fallback>
            <p:pic>
              <p:nvPicPr>
                <p:cNvPr id="1157" name="Freihand 1156">
                  <a:extLst>
                    <a:ext uri="{FF2B5EF4-FFF2-40B4-BE49-F238E27FC236}">
                      <a16:creationId xmlns:a16="http://schemas.microsoft.com/office/drawing/2014/main" id="{129C7B5C-8E73-48DA-A108-FE27665E5500}"/>
                    </a:ext>
                  </a:extLst>
                </p:cNvPr>
                <p:cNvPicPr/>
                <p:nvPr/>
              </p:nvPicPr>
              <p:blipFill>
                <a:blip r:embed="rId1854"/>
                <a:stretch>
                  <a:fillRect/>
                </a:stretch>
              </p:blipFill>
              <p:spPr>
                <a:xfrm>
                  <a:off x="2112600" y="1798627"/>
                  <a:ext cx="11520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1855">
              <p14:nvContentPartPr>
                <p14:cNvPr id="1159" name="Freihand 1158">
                  <a:extLst>
                    <a:ext uri="{FF2B5EF4-FFF2-40B4-BE49-F238E27FC236}">
                      <a16:creationId xmlns:a16="http://schemas.microsoft.com/office/drawing/2014/main" id="{BFCB5FC0-D25D-4730-9F33-6E53896EFD53}"/>
                    </a:ext>
                  </a:extLst>
                </p14:cNvPr>
                <p14:cNvContentPartPr/>
                <p14:nvPr/>
              </p14:nvContentPartPr>
              <p14:xfrm>
                <a:off x="2371800" y="1781347"/>
                <a:ext cx="25200" cy="127080"/>
              </p14:xfrm>
            </p:contentPart>
          </mc:Choice>
          <mc:Fallback>
            <p:pic>
              <p:nvPicPr>
                <p:cNvPr id="1159" name="Freihand 1158">
                  <a:extLst>
                    <a:ext uri="{FF2B5EF4-FFF2-40B4-BE49-F238E27FC236}">
                      <a16:creationId xmlns:a16="http://schemas.microsoft.com/office/drawing/2014/main" id="{BFCB5FC0-D25D-4730-9F33-6E53896EFD53}"/>
                    </a:ext>
                  </a:extLst>
                </p:cNvPr>
                <p:cNvPicPr/>
                <p:nvPr/>
              </p:nvPicPr>
              <p:blipFill>
                <a:blip r:embed="rId1856"/>
                <a:stretch>
                  <a:fillRect/>
                </a:stretch>
              </p:blipFill>
              <p:spPr>
                <a:xfrm>
                  <a:off x="2367480" y="1777027"/>
                  <a:ext cx="338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857">
              <p14:nvContentPartPr>
                <p14:cNvPr id="1160" name="Freihand 1159">
                  <a:extLst>
                    <a:ext uri="{FF2B5EF4-FFF2-40B4-BE49-F238E27FC236}">
                      <a16:creationId xmlns:a16="http://schemas.microsoft.com/office/drawing/2014/main" id="{24A2FD7B-A759-4796-BEB0-FF0C8D573CEA}"/>
                    </a:ext>
                  </a:extLst>
                </p14:cNvPr>
                <p14:cNvContentPartPr/>
                <p14:nvPr/>
              </p14:nvContentPartPr>
              <p14:xfrm>
                <a:off x="2305200" y="1829947"/>
                <a:ext cx="160200" cy="29520"/>
              </p14:xfrm>
            </p:contentPart>
          </mc:Choice>
          <mc:Fallback>
            <p:pic>
              <p:nvPicPr>
                <p:cNvPr id="1160" name="Freihand 1159">
                  <a:extLst>
                    <a:ext uri="{FF2B5EF4-FFF2-40B4-BE49-F238E27FC236}">
                      <a16:creationId xmlns:a16="http://schemas.microsoft.com/office/drawing/2014/main" id="{24A2FD7B-A759-4796-BEB0-FF0C8D573CEA}"/>
                    </a:ext>
                  </a:extLst>
                </p:cNvPr>
                <p:cNvPicPr/>
                <p:nvPr/>
              </p:nvPicPr>
              <p:blipFill>
                <a:blip r:embed="rId1858"/>
                <a:stretch>
                  <a:fillRect/>
                </a:stretch>
              </p:blipFill>
              <p:spPr>
                <a:xfrm>
                  <a:off x="2300880" y="1825627"/>
                  <a:ext cx="1688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859">
              <p14:nvContentPartPr>
                <p14:cNvPr id="1162" name="Freihand 1161">
                  <a:extLst>
                    <a:ext uri="{FF2B5EF4-FFF2-40B4-BE49-F238E27FC236}">
                      <a16:creationId xmlns:a16="http://schemas.microsoft.com/office/drawing/2014/main" id="{0699DE88-1BFA-4929-B5B2-529595D16677}"/>
                    </a:ext>
                  </a:extLst>
                </p14:cNvPr>
                <p14:cNvContentPartPr/>
                <p14:nvPr/>
              </p14:nvContentPartPr>
              <p14:xfrm>
                <a:off x="2528400" y="1695667"/>
                <a:ext cx="102600" cy="142560"/>
              </p14:xfrm>
            </p:contentPart>
          </mc:Choice>
          <mc:Fallback>
            <p:pic>
              <p:nvPicPr>
                <p:cNvPr id="1162" name="Freihand 1161">
                  <a:extLst>
                    <a:ext uri="{FF2B5EF4-FFF2-40B4-BE49-F238E27FC236}">
                      <a16:creationId xmlns:a16="http://schemas.microsoft.com/office/drawing/2014/main" id="{0699DE88-1BFA-4929-B5B2-529595D16677}"/>
                    </a:ext>
                  </a:extLst>
                </p:cNvPr>
                <p:cNvPicPr/>
                <p:nvPr/>
              </p:nvPicPr>
              <p:blipFill>
                <a:blip r:embed="rId1860"/>
                <a:stretch>
                  <a:fillRect/>
                </a:stretch>
              </p:blipFill>
              <p:spPr>
                <a:xfrm>
                  <a:off x="2524080" y="1691347"/>
                  <a:ext cx="11124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861">
              <p14:nvContentPartPr>
                <p14:cNvPr id="1163" name="Freihand 1162">
                  <a:extLst>
                    <a:ext uri="{FF2B5EF4-FFF2-40B4-BE49-F238E27FC236}">
                      <a16:creationId xmlns:a16="http://schemas.microsoft.com/office/drawing/2014/main" id="{0301B911-CAEF-450E-B13F-30DD360C400B}"/>
                    </a:ext>
                  </a:extLst>
                </p14:cNvPr>
                <p14:cNvContentPartPr/>
                <p14:nvPr/>
              </p14:nvContentPartPr>
              <p14:xfrm>
                <a:off x="2587440" y="1768747"/>
                <a:ext cx="24480" cy="121320"/>
              </p14:xfrm>
            </p:contentPart>
          </mc:Choice>
          <mc:Fallback>
            <p:pic>
              <p:nvPicPr>
                <p:cNvPr id="1163" name="Freihand 1162">
                  <a:extLst>
                    <a:ext uri="{FF2B5EF4-FFF2-40B4-BE49-F238E27FC236}">
                      <a16:creationId xmlns:a16="http://schemas.microsoft.com/office/drawing/2014/main" id="{0301B911-CAEF-450E-B13F-30DD360C400B}"/>
                    </a:ext>
                  </a:extLst>
                </p:cNvPr>
                <p:cNvPicPr/>
                <p:nvPr/>
              </p:nvPicPr>
              <p:blipFill>
                <a:blip r:embed="rId1862"/>
                <a:stretch>
                  <a:fillRect/>
                </a:stretch>
              </p:blipFill>
              <p:spPr>
                <a:xfrm>
                  <a:off x="2583120" y="1764427"/>
                  <a:ext cx="3312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1863">
              <p14:nvContentPartPr>
                <p14:cNvPr id="1164" name="Freihand 1163">
                  <a:extLst>
                    <a:ext uri="{FF2B5EF4-FFF2-40B4-BE49-F238E27FC236}">
                      <a16:creationId xmlns:a16="http://schemas.microsoft.com/office/drawing/2014/main" id="{31B1D94B-A19D-474F-AB74-C2D2F4E82CB8}"/>
                    </a:ext>
                  </a:extLst>
                </p14:cNvPr>
                <p14:cNvContentPartPr/>
                <p14:nvPr/>
              </p14:nvContentPartPr>
              <p14:xfrm>
                <a:off x="2691840" y="1784947"/>
                <a:ext cx="28080" cy="43560"/>
              </p14:xfrm>
            </p:contentPart>
          </mc:Choice>
          <mc:Fallback>
            <p:pic>
              <p:nvPicPr>
                <p:cNvPr id="1164" name="Freihand 1163">
                  <a:extLst>
                    <a:ext uri="{FF2B5EF4-FFF2-40B4-BE49-F238E27FC236}">
                      <a16:creationId xmlns:a16="http://schemas.microsoft.com/office/drawing/2014/main" id="{31B1D94B-A19D-474F-AB74-C2D2F4E82CB8}"/>
                    </a:ext>
                  </a:extLst>
                </p:cNvPr>
                <p:cNvPicPr/>
                <p:nvPr/>
              </p:nvPicPr>
              <p:blipFill>
                <a:blip r:embed="rId1864"/>
                <a:stretch>
                  <a:fillRect/>
                </a:stretch>
              </p:blipFill>
              <p:spPr>
                <a:xfrm>
                  <a:off x="2687520" y="1780627"/>
                  <a:ext cx="3672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1865">
              <p14:nvContentPartPr>
                <p14:cNvPr id="1168" name="Freihand 1167">
                  <a:extLst>
                    <a:ext uri="{FF2B5EF4-FFF2-40B4-BE49-F238E27FC236}">
                      <a16:creationId xmlns:a16="http://schemas.microsoft.com/office/drawing/2014/main" id="{34C7F4C4-386C-48B9-8B5F-2ADE30C9B278}"/>
                    </a:ext>
                  </a:extLst>
                </p14:cNvPr>
                <p14:cNvContentPartPr/>
                <p14:nvPr/>
              </p14:nvContentPartPr>
              <p14:xfrm>
                <a:off x="2795520" y="1653547"/>
                <a:ext cx="84600" cy="176760"/>
              </p14:xfrm>
            </p:contentPart>
          </mc:Choice>
          <mc:Fallback>
            <p:pic>
              <p:nvPicPr>
                <p:cNvPr id="1168" name="Freihand 1167">
                  <a:extLst>
                    <a:ext uri="{FF2B5EF4-FFF2-40B4-BE49-F238E27FC236}">
                      <a16:creationId xmlns:a16="http://schemas.microsoft.com/office/drawing/2014/main" id="{34C7F4C4-386C-48B9-8B5F-2ADE30C9B278}"/>
                    </a:ext>
                  </a:extLst>
                </p:cNvPr>
                <p:cNvPicPr/>
                <p:nvPr/>
              </p:nvPicPr>
              <p:blipFill>
                <a:blip r:embed="rId1866"/>
                <a:stretch>
                  <a:fillRect/>
                </a:stretch>
              </p:blipFill>
              <p:spPr>
                <a:xfrm>
                  <a:off x="2791200" y="1649227"/>
                  <a:ext cx="93240" cy="185400"/>
                </a:xfrm>
                <a:prstGeom prst="rect">
                  <a:avLst/>
                </a:prstGeom>
              </p:spPr>
            </p:pic>
          </mc:Fallback>
        </mc:AlternateContent>
        <mc:AlternateContent xmlns:mc="http://schemas.openxmlformats.org/markup-compatibility/2006">
          <mc:Choice xmlns:p14="http://schemas.microsoft.com/office/powerpoint/2010/main" Requires="p14">
            <p:contentPart p14:bwMode="auto" r:id="rId1867">
              <p14:nvContentPartPr>
                <p14:cNvPr id="1170" name="Freihand 1169">
                  <a:extLst>
                    <a:ext uri="{FF2B5EF4-FFF2-40B4-BE49-F238E27FC236}">
                      <a16:creationId xmlns:a16="http://schemas.microsoft.com/office/drawing/2014/main" id="{D8398D00-CBD6-499E-A637-A4153A07DE47}"/>
                    </a:ext>
                  </a:extLst>
                </p14:cNvPr>
                <p14:cNvContentPartPr/>
                <p14:nvPr/>
              </p14:nvContentPartPr>
              <p14:xfrm>
                <a:off x="1574400" y="2166187"/>
                <a:ext cx="165960" cy="14400"/>
              </p14:xfrm>
            </p:contentPart>
          </mc:Choice>
          <mc:Fallback>
            <p:pic>
              <p:nvPicPr>
                <p:cNvPr id="1170" name="Freihand 1169">
                  <a:extLst>
                    <a:ext uri="{FF2B5EF4-FFF2-40B4-BE49-F238E27FC236}">
                      <a16:creationId xmlns:a16="http://schemas.microsoft.com/office/drawing/2014/main" id="{D8398D00-CBD6-499E-A637-A4153A07DE47}"/>
                    </a:ext>
                  </a:extLst>
                </p:cNvPr>
                <p:cNvPicPr/>
                <p:nvPr/>
              </p:nvPicPr>
              <p:blipFill>
                <a:blip r:embed="rId1868"/>
                <a:stretch>
                  <a:fillRect/>
                </a:stretch>
              </p:blipFill>
              <p:spPr>
                <a:xfrm>
                  <a:off x="1570080" y="2161867"/>
                  <a:ext cx="17460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1869">
              <p14:nvContentPartPr>
                <p14:cNvPr id="1171" name="Freihand 1170">
                  <a:extLst>
                    <a:ext uri="{FF2B5EF4-FFF2-40B4-BE49-F238E27FC236}">
                      <a16:creationId xmlns:a16="http://schemas.microsoft.com/office/drawing/2014/main" id="{74409CD1-E474-492C-9379-4CEC9842C4CE}"/>
                    </a:ext>
                  </a:extLst>
                </p14:cNvPr>
                <p14:cNvContentPartPr/>
                <p14:nvPr/>
              </p14:nvContentPartPr>
              <p14:xfrm>
                <a:off x="1586640" y="2224867"/>
                <a:ext cx="174240" cy="9720"/>
              </p14:xfrm>
            </p:contentPart>
          </mc:Choice>
          <mc:Fallback>
            <p:pic>
              <p:nvPicPr>
                <p:cNvPr id="1171" name="Freihand 1170">
                  <a:extLst>
                    <a:ext uri="{FF2B5EF4-FFF2-40B4-BE49-F238E27FC236}">
                      <a16:creationId xmlns:a16="http://schemas.microsoft.com/office/drawing/2014/main" id="{74409CD1-E474-492C-9379-4CEC9842C4CE}"/>
                    </a:ext>
                  </a:extLst>
                </p:cNvPr>
                <p:cNvPicPr/>
                <p:nvPr/>
              </p:nvPicPr>
              <p:blipFill>
                <a:blip r:embed="rId1870"/>
                <a:stretch>
                  <a:fillRect/>
                </a:stretch>
              </p:blipFill>
              <p:spPr>
                <a:xfrm>
                  <a:off x="1582320" y="2220547"/>
                  <a:ext cx="18288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1871">
              <p14:nvContentPartPr>
                <p14:cNvPr id="1172" name="Freihand 1171">
                  <a:extLst>
                    <a:ext uri="{FF2B5EF4-FFF2-40B4-BE49-F238E27FC236}">
                      <a16:creationId xmlns:a16="http://schemas.microsoft.com/office/drawing/2014/main" id="{0FD7F285-0361-43B1-8EAC-53B9408FF2B3}"/>
                    </a:ext>
                  </a:extLst>
                </p14:cNvPr>
                <p14:cNvContentPartPr/>
                <p14:nvPr/>
              </p14:nvContentPartPr>
              <p14:xfrm>
                <a:off x="1871760" y="2070787"/>
                <a:ext cx="141120" cy="165600"/>
              </p14:xfrm>
            </p:contentPart>
          </mc:Choice>
          <mc:Fallback>
            <p:pic>
              <p:nvPicPr>
                <p:cNvPr id="1172" name="Freihand 1171">
                  <a:extLst>
                    <a:ext uri="{FF2B5EF4-FFF2-40B4-BE49-F238E27FC236}">
                      <a16:creationId xmlns:a16="http://schemas.microsoft.com/office/drawing/2014/main" id="{0FD7F285-0361-43B1-8EAC-53B9408FF2B3}"/>
                    </a:ext>
                  </a:extLst>
                </p:cNvPr>
                <p:cNvPicPr/>
                <p:nvPr/>
              </p:nvPicPr>
              <p:blipFill>
                <a:blip r:embed="rId1872"/>
                <a:stretch>
                  <a:fillRect/>
                </a:stretch>
              </p:blipFill>
              <p:spPr>
                <a:xfrm>
                  <a:off x="1867440" y="2066467"/>
                  <a:ext cx="14976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1873">
              <p14:nvContentPartPr>
                <p14:cNvPr id="1173" name="Freihand 1172">
                  <a:extLst>
                    <a:ext uri="{FF2B5EF4-FFF2-40B4-BE49-F238E27FC236}">
                      <a16:creationId xmlns:a16="http://schemas.microsoft.com/office/drawing/2014/main" id="{B7CBB4DF-8E3C-4B97-8C5D-AA47C7E5C454}"/>
                    </a:ext>
                  </a:extLst>
                </p14:cNvPr>
                <p14:cNvContentPartPr/>
                <p14:nvPr/>
              </p14:nvContentPartPr>
              <p14:xfrm>
                <a:off x="2076960" y="2042347"/>
                <a:ext cx="106560" cy="119880"/>
              </p14:xfrm>
            </p:contentPart>
          </mc:Choice>
          <mc:Fallback>
            <p:pic>
              <p:nvPicPr>
                <p:cNvPr id="1173" name="Freihand 1172">
                  <a:extLst>
                    <a:ext uri="{FF2B5EF4-FFF2-40B4-BE49-F238E27FC236}">
                      <a16:creationId xmlns:a16="http://schemas.microsoft.com/office/drawing/2014/main" id="{B7CBB4DF-8E3C-4B97-8C5D-AA47C7E5C454}"/>
                    </a:ext>
                  </a:extLst>
                </p:cNvPr>
                <p:cNvPicPr/>
                <p:nvPr/>
              </p:nvPicPr>
              <p:blipFill>
                <a:blip r:embed="rId1874"/>
                <a:stretch>
                  <a:fillRect/>
                </a:stretch>
              </p:blipFill>
              <p:spPr>
                <a:xfrm>
                  <a:off x="2072640" y="2038027"/>
                  <a:ext cx="11520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875">
              <p14:nvContentPartPr>
                <p14:cNvPr id="1174" name="Freihand 1173">
                  <a:extLst>
                    <a:ext uri="{FF2B5EF4-FFF2-40B4-BE49-F238E27FC236}">
                      <a16:creationId xmlns:a16="http://schemas.microsoft.com/office/drawing/2014/main" id="{571444D4-3053-49A6-9FB6-7114DB73A1CB}"/>
                    </a:ext>
                  </a:extLst>
                </p14:cNvPr>
                <p14:cNvContentPartPr/>
                <p14:nvPr/>
              </p14:nvContentPartPr>
              <p14:xfrm>
                <a:off x="2141040" y="2062507"/>
                <a:ext cx="50400" cy="177840"/>
              </p14:xfrm>
            </p:contentPart>
          </mc:Choice>
          <mc:Fallback>
            <p:pic>
              <p:nvPicPr>
                <p:cNvPr id="1174" name="Freihand 1173">
                  <a:extLst>
                    <a:ext uri="{FF2B5EF4-FFF2-40B4-BE49-F238E27FC236}">
                      <a16:creationId xmlns:a16="http://schemas.microsoft.com/office/drawing/2014/main" id="{571444D4-3053-49A6-9FB6-7114DB73A1CB}"/>
                    </a:ext>
                  </a:extLst>
                </p:cNvPr>
                <p:cNvPicPr/>
                <p:nvPr/>
              </p:nvPicPr>
              <p:blipFill>
                <a:blip r:embed="rId1876"/>
                <a:stretch>
                  <a:fillRect/>
                </a:stretch>
              </p:blipFill>
              <p:spPr>
                <a:xfrm>
                  <a:off x="2136720" y="2058187"/>
                  <a:ext cx="5904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1877">
              <p14:nvContentPartPr>
                <p14:cNvPr id="1176" name="Freihand 1175">
                  <a:extLst>
                    <a:ext uri="{FF2B5EF4-FFF2-40B4-BE49-F238E27FC236}">
                      <a16:creationId xmlns:a16="http://schemas.microsoft.com/office/drawing/2014/main" id="{A5326143-0655-46E7-8EBE-9E1A6A643946}"/>
                    </a:ext>
                  </a:extLst>
                </p14:cNvPr>
                <p14:cNvContentPartPr/>
                <p14:nvPr/>
              </p14:nvContentPartPr>
              <p14:xfrm>
                <a:off x="1344360" y="2336827"/>
                <a:ext cx="122400" cy="164160"/>
              </p14:xfrm>
            </p:contentPart>
          </mc:Choice>
          <mc:Fallback>
            <p:pic>
              <p:nvPicPr>
                <p:cNvPr id="1176" name="Freihand 1175">
                  <a:extLst>
                    <a:ext uri="{FF2B5EF4-FFF2-40B4-BE49-F238E27FC236}">
                      <a16:creationId xmlns:a16="http://schemas.microsoft.com/office/drawing/2014/main" id="{A5326143-0655-46E7-8EBE-9E1A6A643946}"/>
                    </a:ext>
                  </a:extLst>
                </p:cNvPr>
                <p:cNvPicPr/>
                <p:nvPr/>
              </p:nvPicPr>
              <p:blipFill>
                <a:blip r:embed="rId1878"/>
                <a:stretch>
                  <a:fillRect/>
                </a:stretch>
              </p:blipFill>
              <p:spPr>
                <a:xfrm>
                  <a:off x="1340040" y="2332507"/>
                  <a:ext cx="13104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879">
              <p14:nvContentPartPr>
                <p14:cNvPr id="1177" name="Freihand 1176">
                  <a:extLst>
                    <a:ext uri="{FF2B5EF4-FFF2-40B4-BE49-F238E27FC236}">
                      <a16:creationId xmlns:a16="http://schemas.microsoft.com/office/drawing/2014/main" id="{BEB5835C-CDD7-4DDE-AF1A-155FC9C591A5}"/>
                    </a:ext>
                  </a:extLst>
                </p14:cNvPr>
                <p14:cNvContentPartPr/>
                <p14:nvPr/>
              </p14:nvContentPartPr>
              <p14:xfrm>
                <a:off x="1519680" y="2342947"/>
                <a:ext cx="85320" cy="131760"/>
              </p14:xfrm>
            </p:contentPart>
          </mc:Choice>
          <mc:Fallback>
            <p:pic>
              <p:nvPicPr>
                <p:cNvPr id="1177" name="Freihand 1176">
                  <a:extLst>
                    <a:ext uri="{FF2B5EF4-FFF2-40B4-BE49-F238E27FC236}">
                      <a16:creationId xmlns:a16="http://schemas.microsoft.com/office/drawing/2014/main" id="{BEB5835C-CDD7-4DDE-AF1A-155FC9C591A5}"/>
                    </a:ext>
                  </a:extLst>
                </p:cNvPr>
                <p:cNvPicPr/>
                <p:nvPr/>
              </p:nvPicPr>
              <p:blipFill>
                <a:blip r:embed="rId1880"/>
                <a:stretch>
                  <a:fillRect/>
                </a:stretch>
              </p:blipFill>
              <p:spPr>
                <a:xfrm>
                  <a:off x="1515360" y="2338627"/>
                  <a:ext cx="9396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881">
              <p14:nvContentPartPr>
                <p14:cNvPr id="1178" name="Freihand 1177">
                  <a:extLst>
                    <a:ext uri="{FF2B5EF4-FFF2-40B4-BE49-F238E27FC236}">
                      <a16:creationId xmlns:a16="http://schemas.microsoft.com/office/drawing/2014/main" id="{4BD229E5-57D2-4D1A-ADCC-3F6AE1C6C71D}"/>
                    </a:ext>
                  </a:extLst>
                </p14:cNvPr>
                <p14:cNvContentPartPr/>
                <p14:nvPr/>
              </p14:nvContentPartPr>
              <p14:xfrm>
                <a:off x="1291440" y="2465347"/>
                <a:ext cx="388440" cy="82080"/>
              </p14:xfrm>
            </p:contentPart>
          </mc:Choice>
          <mc:Fallback>
            <p:pic>
              <p:nvPicPr>
                <p:cNvPr id="1178" name="Freihand 1177">
                  <a:extLst>
                    <a:ext uri="{FF2B5EF4-FFF2-40B4-BE49-F238E27FC236}">
                      <a16:creationId xmlns:a16="http://schemas.microsoft.com/office/drawing/2014/main" id="{4BD229E5-57D2-4D1A-ADCC-3F6AE1C6C71D}"/>
                    </a:ext>
                  </a:extLst>
                </p:cNvPr>
                <p:cNvPicPr/>
                <p:nvPr/>
              </p:nvPicPr>
              <p:blipFill>
                <a:blip r:embed="rId1882"/>
                <a:stretch>
                  <a:fillRect/>
                </a:stretch>
              </p:blipFill>
              <p:spPr>
                <a:xfrm>
                  <a:off x="1287120" y="2461027"/>
                  <a:ext cx="39708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883">
              <p14:nvContentPartPr>
                <p14:cNvPr id="1179" name="Freihand 1178">
                  <a:extLst>
                    <a:ext uri="{FF2B5EF4-FFF2-40B4-BE49-F238E27FC236}">
                      <a16:creationId xmlns:a16="http://schemas.microsoft.com/office/drawing/2014/main" id="{A89D0ED3-DC96-4D44-AAD8-50DB667A7A33}"/>
                    </a:ext>
                  </a:extLst>
                </p14:cNvPr>
                <p14:cNvContentPartPr/>
                <p14:nvPr/>
              </p14:nvContentPartPr>
              <p14:xfrm>
                <a:off x="1472880" y="2534107"/>
                <a:ext cx="100080" cy="75240"/>
              </p14:xfrm>
            </p:contentPart>
          </mc:Choice>
          <mc:Fallback>
            <p:pic>
              <p:nvPicPr>
                <p:cNvPr id="1179" name="Freihand 1178">
                  <a:extLst>
                    <a:ext uri="{FF2B5EF4-FFF2-40B4-BE49-F238E27FC236}">
                      <a16:creationId xmlns:a16="http://schemas.microsoft.com/office/drawing/2014/main" id="{A89D0ED3-DC96-4D44-AAD8-50DB667A7A33}"/>
                    </a:ext>
                  </a:extLst>
                </p:cNvPr>
                <p:cNvPicPr/>
                <p:nvPr/>
              </p:nvPicPr>
              <p:blipFill>
                <a:blip r:embed="rId1884"/>
                <a:stretch>
                  <a:fillRect/>
                </a:stretch>
              </p:blipFill>
              <p:spPr>
                <a:xfrm>
                  <a:off x="1468560" y="2529787"/>
                  <a:ext cx="10872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885">
              <p14:nvContentPartPr>
                <p14:cNvPr id="1180" name="Freihand 1179">
                  <a:extLst>
                    <a:ext uri="{FF2B5EF4-FFF2-40B4-BE49-F238E27FC236}">
                      <a16:creationId xmlns:a16="http://schemas.microsoft.com/office/drawing/2014/main" id="{13F37BD3-6ABC-447A-8137-5743A1459D99}"/>
                    </a:ext>
                  </a:extLst>
                </p14:cNvPr>
                <p14:cNvContentPartPr/>
                <p14:nvPr/>
              </p14:nvContentPartPr>
              <p14:xfrm>
                <a:off x="1541640" y="2547067"/>
                <a:ext cx="43920" cy="81000"/>
              </p14:xfrm>
            </p:contentPart>
          </mc:Choice>
          <mc:Fallback>
            <p:pic>
              <p:nvPicPr>
                <p:cNvPr id="1180" name="Freihand 1179">
                  <a:extLst>
                    <a:ext uri="{FF2B5EF4-FFF2-40B4-BE49-F238E27FC236}">
                      <a16:creationId xmlns:a16="http://schemas.microsoft.com/office/drawing/2014/main" id="{13F37BD3-6ABC-447A-8137-5743A1459D99}"/>
                    </a:ext>
                  </a:extLst>
                </p:cNvPr>
                <p:cNvPicPr/>
                <p:nvPr/>
              </p:nvPicPr>
              <p:blipFill>
                <a:blip r:embed="rId1886"/>
                <a:stretch>
                  <a:fillRect/>
                </a:stretch>
              </p:blipFill>
              <p:spPr>
                <a:xfrm>
                  <a:off x="1537320" y="2542747"/>
                  <a:ext cx="525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1887">
              <p14:nvContentPartPr>
                <p14:cNvPr id="1181" name="Freihand 1180">
                  <a:extLst>
                    <a:ext uri="{FF2B5EF4-FFF2-40B4-BE49-F238E27FC236}">
                      <a16:creationId xmlns:a16="http://schemas.microsoft.com/office/drawing/2014/main" id="{CEA9FD4D-57AF-4878-8566-5F6D7D482FC6}"/>
                    </a:ext>
                  </a:extLst>
                </p14:cNvPr>
                <p14:cNvContentPartPr/>
                <p14:nvPr/>
              </p14:nvContentPartPr>
              <p14:xfrm>
                <a:off x="1709760" y="2426827"/>
                <a:ext cx="165960" cy="66240"/>
              </p14:xfrm>
            </p:contentPart>
          </mc:Choice>
          <mc:Fallback>
            <p:pic>
              <p:nvPicPr>
                <p:cNvPr id="1181" name="Freihand 1180">
                  <a:extLst>
                    <a:ext uri="{FF2B5EF4-FFF2-40B4-BE49-F238E27FC236}">
                      <a16:creationId xmlns:a16="http://schemas.microsoft.com/office/drawing/2014/main" id="{CEA9FD4D-57AF-4878-8566-5F6D7D482FC6}"/>
                    </a:ext>
                  </a:extLst>
                </p:cNvPr>
                <p:cNvPicPr/>
                <p:nvPr/>
              </p:nvPicPr>
              <p:blipFill>
                <a:blip r:embed="rId1888"/>
                <a:stretch>
                  <a:fillRect/>
                </a:stretch>
              </p:blipFill>
              <p:spPr>
                <a:xfrm>
                  <a:off x="1705440" y="2422507"/>
                  <a:ext cx="1746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1889">
              <p14:nvContentPartPr>
                <p14:cNvPr id="1182" name="Freihand 1181">
                  <a:extLst>
                    <a:ext uri="{FF2B5EF4-FFF2-40B4-BE49-F238E27FC236}">
                      <a16:creationId xmlns:a16="http://schemas.microsoft.com/office/drawing/2014/main" id="{0B9F8B70-FFBB-4583-AA26-5ABE5B947549}"/>
                    </a:ext>
                  </a:extLst>
                </p14:cNvPr>
                <p14:cNvContentPartPr/>
                <p14:nvPr/>
              </p14:nvContentPartPr>
              <p14:xfrm>
                <a:off x="1933320" y="2349787"/>
                <a:ext cx="149400" cy="113040"/>
              </p14:xfrm>
            </p:contentPart>
          </mc:Choice>
          <mc:Fallback>
            <p:pic>
              <p:nvPicPr>
                <p:cNvPr id="1182" name="Freihand 1181">
                  <a:extLst>
                    <a:ext uri="{FF2B5EF4-FFF2-40B4-BE49-F238E27FC236}">
                      <a16:creationId xmlns:a16="http://schemas.microsoft.com/office/drawing/2014/main" id="{0B9F8B70-FFBB-4583-AA26-5ABE5B947549}"/>
                    </a:ext>
                  </a:extLst>
                </p:cNvPr>
                <p:cNvPicPr/>
                <p:nvPr/>
              </p:nvPicPr>
              <p:blipFill>
                <a:blip r:embed="rId1890"/>
                <a:stretch>
                  <a:fillRect/>
                </a:stretch>
              </p:blipFill>
              <p:spPr>
                <a:xfrm>
                  <a:off x="1929000" y="2345467"/>
                  <a:ext cx="15804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1891">
              <p14:nvContentPartPr>
                <p14:cNvPr id="1183" name="Freihand 1182">
                  <a:extLst>
                    <a:ext uri="{FF2B5EF4-FFF2-40B4-BE49-F238E27FC236}">
                      <a16:creationId xmlns:a16="http://schemas.microsoft.com/office/drawing/2014/main" id="{01615713-7141-408C-A910-9B2D4A684DD3}"/>
                    </a:ext>
                  </a:extLst>
                </p14:cNvPr>
                <p14:cNvContentPartPr/>
                <p14:nvPr/>
              </p14:nvContentPartPr>
              <p14:xfrm>
                <a:off x="2114040" y="2311267"/>
                <a:ext cx="107280" cy="187920"/>
              </p14:xfrm>
            </p:contentPart>
          </mc:Choice>
          <mc:Fallback>
            <p:pic>
              <p:nvPicPr>
                <p:cNvPr id="1183" name="Freihand 1182">
                  <a:extLst>
                    <a:ext uri="{FF2B5EF4-FFF2-40B4-BE49-F238E27FC236}">
                      <a16:creationId xmlns:a16="http://schemas.microsoft.com/office/drawing/2014/main" id="{01615713-7141-408C-A910-9B2D4A684DD3}"/>
                    </a:ext>
                  </a:extLst>
                </p:cNvPr>
                <p:cNvPicPr/>
                <p:nvPr/>
              </p:nvPicPr>
              <p:blipFill>
                <a:blip r:embed="rId1892"/>
                <a:stretch>
                  <a:fillRect/>
                </a:stretch>
              </p:blipFill>
              <p:spPr>
                <a:xfrm>
                  <a:off x="2109720" y="2306947"/>
                  <a:ext cx="11592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893">
              <p14:nvContentPartPr>
                <p14:cNvPr id="1199" name="Freihand 1198">
                  <a:extLst>
                    <a:ext uri="{FF2B5EF4-FFF2-40B4-BE49-F238E27FC236}">
                      <a16:creationId xmlns:a16="http://schemas.microsoft.com/office/drawing/2014/main" id="{0E4ABE8F-4F60-4805-B175-DDF2D144A3A0}"/>
                    </a:ext>
                  </a:extLst>
                </p14:cNvPr>
                <p14:cNvContentPartPr/>
                <p14:nvPr/>
              </p14:nvContentPartPr>
              <p14:xfrm>
                <a:off x="1803000" y="1968907"/>
                <a:ext cx="462240" cy="355680"/>
              </p14:xfrm>
            </p:contentPart>
          </mc:Choice>
          <mc:Fallback>
            <p:pic>
              <p:nvPicPr>
                <p:cNvPr id="1199" name="Freihand 1198">
                  <a:extLst>
                    <a:ext uri="{FF2B5EF4-FFF2-40B4-BE49-F238E27FC236}">
                      <a16:creationId xmlns:a16="http://schemas.microsoft.com/office/drawing/2014/main" id="{0E4ABE8F-4F60-4805-B175-DDF2D144A3A0}"/>
                    </a:ext>
                  </a:extLst>
                </p:cNvPr>
                <p:cNvPicPr/>
                <p:nvPr/>
              </p:nvPicPr>
              <p:blipFill>
                <a:blip r:embed="rId1894"/>
                <a:stretch>
                  <a:fillRect/>
                </a:stretch>
              </p:blipFill>
              <p:spPr>
                <a:xfrm>
                  <a:off x="1798680" y="1964587"/>
                  <a:ext cx="470880" cy="364320"/>
                </a:xfrm>
                <a:prstGeom prst="rect">
                  <a:avLst/>
                </a:prstGeom>
              </p:spPr>
            </p:pic>
          </mc:Fallback>
        </mc:AlternateContent>
        <mc:AlternateContent xmlns:mc="http://schemas.openxmlformats.org/markup-compatibility/2006">
          <mc:Choice xmlns:p14="http://schemas.microsoft.com/office/powerpoint/2010/main" Requires="p14">
            <p:contentPart p14:bwMode="auto" r:id="rId1895">
              <p14:nvContentPartPr>
                <p14:cNvPr id="1200" name="Freihand 1199">
                  <a:extLst>
                    <a:ext uri="{FF2B5EF4-FFF2-40B4-BE49-F238E27FC236}">
                      <a16:creationId xmlns:a16="http://schemas.microsoft.com/office/drawing/2014/main" id="{95D59458-6835-4681-B946-46378062AF58}"/>
                    </a:ext>
                  </a:extLst>
                </p14:cNvPr>
                <p14:cNvContentPartPr/>
                <p14:nvPr/>
              </p14:nvContentPartPr>
              <p14:xfrm>
                <a:off x="2248680" y="691987"/>
                <a:ext cx="1039320" cy="1462320"/>
              </p14:xfrm>
            </p:contentPart>
          </mc:Choice>
          <mc:Fallback>
            <p:pic>
              <p:nvPicPr>
                <p:cNvPr id="1200" name="Freihand 1199">
                  <a:extLst>
                    <a:ext uri="{FF2B5EF4-FFF2-40B4-BE49-F238E27FC236}">
                      <a16:creationId xmlns:a16="http://schemas.microsoft.com/office/drawing/2014/main" id="{95D59458-6835-4681-B946-46378062AF58}"/>
                    </a:ext>
                  </a:extLst>
                </p:cNvPr>
                <p:cNvPicPr/>
                <p:nvPr/>
              </p:nvPicPr>
              <p:blipFill>
                <a:blip r:embed="rId1896"/>
                <a:stretch>
                  <a:fillRect/>
                </a:stretch>
              </p:blipFill>
              <p:spPr>
                <a:xfrm>
                  <a:off x="2244360" y="687667"/>
                  <a:ext cx="1047960" cy="1470960"/>
                </a:xfrm>
                <a:prstGeom prst="rect">
                  <a:avLst/>
                </a:prstGeom>
              </p:spPr>
            </p:pic>
          </mc:Fallback>
        </mc:AlternateContent>
        <mc:AlternateContent xmlns:mc="http://schemas.openxmlformats.org/markup-compatibility/2006">
          <mc:Choice xmlns:p14="http://schemas.microsoft.com/office/powerpoint/2010/main" Requires="p14">
            <p:contentPart p14:bwMode="auto" r:id="rId1897">
              <p14:nvContentPartPr>
                <p14:cNvPr id="1201" name="Freihand 1200">
                  <a:extLst>
                    <a:ext uri="{FF2B5EF4-FFF2-40B4-BE49-F238E27FC236}">
                      <a16:creationId xmlns:a16="http://schemas.microsoft.com/office/drawing/2014/main" id="{1AEC1B87-3BC3-4ED7-B7D7-276775B6D465}"/>
                    </a:ext>
                  </a:extLst>
                </p14:cNvPr>
                <p14:cNvContentPartPr/>
                <p14:nvPr/>
              </p14:nvContentPartPr>
              <p14:xfrm>
                <a:off x="3230040" y="628987"/>
                <a:ext cx="145800" cy="164520"/>
              </p14:xfrm>
            </p:contentPart>
          </mc:Choice>
          <mc:Fallback>
            <p:pic>
              <p:nvPicPr>
                <p:cNvPr id="1201" name="Freihand 1200">
                  <a:extLst>
                    <a:ext uri="{FF2B5EF4-FFF2-40B4-BE49-F238E27FC236}">
                      <a16:creationId xmlns:a16="http://schemas.microsoft.com/office/drawing/2014/main" id="{1AEC1B87-3BC3-4ED7-B7D7-276775B6D465}"/>
                    </a:ext>
                  </a:extLst>
                </p:cNvPr>
                <p:cNvPicPr/>
                <p:nvPr/>
              </p:nvPicPr>
              <p:blipFill>
                <a:blip r:embed="rId1898"/>
                <a:stretch>
                  <a:fillRect/>
                </a:stretch>
              </p:blipFill>
              <p:spPr>
                <a:xfrm>
                  <a:off x="3225720" y="624667"/>
                  <a:ext cx="15444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1899">
              <p14:nvContentPartPr>
                <p14:cNvPr id="1203" name="Freihand 1202">
                  <a:extLst>
                    <a:ext uri="{FF2B5EF4-FFF2-40B4-BE49-F238E27FC236}">
                      <a16:creationId xmlns:a16="http://schemas.microsoft.com/office/drawing/2014/main" id="{ADB062E3-3C34-43DE-9986-90F3BFA33E72}"/>
                    </a:ext>
                  </a:extLst>
                </p14:cNvPr>
                <p14:cNvContentPartPr/>
                <p14:nvPr/>
              </p14:nvContentPartPr>
              <p14:xfrm>
                <a:off x="3451800" y="603787"/>
                <a:ext cx="191520" cy="101160"/>
              </p14:xfrm>
            </p:contentPart>
          </mc:Choice>
          <mc:Fallback>
            <p:pic>
              <p:nvPicPr>
                <p:cNvPr id="1203" name="Freihand 1202">
                  <a:extLst>
                    <a:ext uri="{FF2B5EF4-FFF2-40B4-BE49-F238E27FC236}">
                      <a16:creationId xmlns:a16="http://schemas.microsoft.com/office/drawing/2014/main" id="{ADB062E3-3C34-43DE-9986-90F3BFA33E72}"/>
                    </a:ext>
                  </a:extLst>
                </p:cNvPr>
                <p:cNvPicPr/>
                <p:nvPr/>
              </p:nvPicPr>
              <p:blipFill>
                <a:blip r:embed="rId1900"/>
                <a:stretch>
                  <a:fillRect/>
                </a:stretch>
              </p:blipFill>
              <p:spPr>
                <a:xfrm>
                  <a:off x="3447480" y="599467"/>
                  <a:ext cx="20016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901">
              <p14:nvContentPartPr>
                <p14:cNvPr id="1205" name="Freihand 1204">
                  <a:extLst>
                    <a:ext uri="{FF2B5EF4-FFF2-40B4-BE49-F238E27FC236}">
                      <a16:creationId xmlns:a16="http://schemas.microsoft.com/office/drawing/2014/main" id="{00F69E62-83F4-46F1-AFD5-5384B7A2C5C8}"/>
                    </a:ext>
                  </a:extLst>
                </p14:cNvPr>
                <p14:cNvContentPartPr/>
                <p14:nvPr/>
              </p14:nvContentPartPr>
              <p14:xfrm>
                <a:off x="3646920" y="541867"/>
                <a:ext cx="93240" cy="154440"/>
              </p14:xfrm>
            </p:contentPart>
          </mc:Choice>
          <mc:Fallback>
            <p:pic>
              <p:nvPicPr>
                <p:cNvPr id="1205" name="Freihand 1204">
                  <a:extLst>
                    <a:ext uri="{FF2B5EF4-FFF2-40B4-BE49-F238E27FC236}">
                      <a16:creationId xmlns:a16="http://schemas.microsoft.com/office/drawing/2014/main" id="{00F69E62-83F4-46F1-AFD5-5384B7A2C5C8}"/>
                    </a:ext>
                  </a:extLst>
                </p:cNvPr>
                <p:cNvPicPr/>
                <p:nvPr/>
              </p:nvPicPr>
              <p:blipFill>
                <a:blip r:embed="rId1902"/>
                <a:stretch>
                  <a:fillRect/>
                </a:stretch>
              </p:blipFill>
              <p:spPr>
                <a:xfrm>
                  <a:off x="3642600" y="537547"/>
                  <a:ext cx="1018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903">
              <p14:nvContentPartPr>
                <p14:cNvPr id="1206" name="Freihand 1205">
                  <a:extLst>
                    <a:ext uri="{FF2B5EF4-FFF2-40B4-BE49-F238E27FC236}">
                      <a16:creationId xmlns:a16="http://schemas.microsoft.com/office/drawing/2014/main" id="{A28CF413-CF71-44B7-8725-E132E0FDC82F}"/>
                    </a:ext>
                  </a:extLst>
                </p14:cNvPr>
                <p14:cNvContentPartPr/>
                <p14:nvPr/>
              </p14:nvContentPartPr>
              <p14:xfrm>
                <a:off x="3743400" y="600907"/>
                <a:ext cx="66960" cy="117000"/>
              </p14:xfrm>
            </p:contentPart>
          </mc:Choice>
          <mc:Fallback>
            <p:pic>
              <p:nvPicPr>
                <p:cNvPr id="1206" name="Freihand 1205">
                  <a:extLst>
                    <a:ext uri="{FF2B5EF4-FFF2-40B4-BE49-F238E27FC236}">
                      <a16:creationId xmlns:a16="http://schemas.microsoft.com/office/drawing/2014/main" id="{A28CF413-CF71-44B7-8725-E132E0FDC82F}"/>
                    </a:ext>
                  </a:extLst>
                </p:cNvPr>
                <p:cNvPicPr/>
                <p:nvPr/>
              </p:nvPicPr>
              <p:blipFill>
                <a:blip r:embed="rId1904"/>
                <a:stretch>
                  <a:fillRect/>
                </a:stretch>
              </p:blipFill>
              <p:spPr>
                <a:xfrm>
                  <a:off x="3739080" y="596587"/>
                  <a:ext cx="756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905">
              <p14:nvContentPartPr>
                <p14:cNvPr id="1207" name="Freihand 1206">
                  <a:extLst>
                    <a:ext uri="{FF2B5EF4-FFF2-40B4-BE49-F238E27FC236}">
                      <a16:creationId xmlns:a16="http://schemas.microsoft.com/office/drawing/2014/main" id="{651D23FC-44ED-464A-A3CF-713D66D62DDE}"/>
                    </a:ext>
                  </a:extLst>
                </p14:cNvPr>
                <p14:cNvContentPartPr/>
                <p14:nvPr/>
              </p14:nvContentPartPr>
              <p14:xfrm>
                <a:off x="3801000" y="608467"/>
                <a:ext cx="63360" cy="163080"/>
              </p14:xfrm>
            </p:contentPart>
          </mc:Choice>
          <mc:Fallback>
            <p:pic>
              <p:nvPicPr>
                <p:cNvPr id="1207" name="Freihand 1206">
                  <a:extLst>
                    <a:ext uri="{FF2B5EF4-FFF2-40B4-BE49-F238E27FC236}">
                      <a16:creationId xmlns:a16="http://schemas.microsoft.com/office/drawing/2014/main" id="{651D23FC-44ED-464A-A3CF-713D66D62DDE}"/>
                    </a:ext>
                  </a:extLst>
                </p:cNvPr>
                <p:cNvPicPr/>
                <p:nvPr/>
              </p:nvPicPr>
              <p:blipFill>
                <a:blip r:embed="rId1906"/>
                <a:stretch>
                  <a:fillRect/>
                </a:stretch>
              </p:blipFill>
              <p:spPr>
                <a:xfrm>
                  <a:off x="3796680" y="604147"/>
                  <a:ext cx="72000" cy="171720"/>
                </a:xfrm>
                <a:prstGeom prst="rect">
                  <a:avLst/>
                </a:prstGeom>
              </p:spPr>
            </p:pic>
          </mc:Fallback>
        </mc:AlternateContent>
        <mc:AlternateContent xmlns:mc="http://schemas.openxmlformats.org/markup-compatibility/2006">
          <mc:Choice xmlns:p14="http://schemas.microsoft.com/office/powerpoint/2010/main" Requires="p14">
            <p:contentPart p14:bwMode="auto" r:id="rId1907">
              <p14:nvContentPartPr>
                <p14:cNvPr id="1208" name="Freihand 1207">
                  <a:extLst>
                    <a:ext uri="{FF2B5EF4-FFF2-40B4-BE49-F238E27FC236}">
                      <a16:creationId xmlns:a16="http://schemas.microsoft.com/office/drawing/2014/main" id="{B62060CB-3760-4B82-B296-0B18BD175AE7}"/>
                    </a:ext>
                  </a:extLst>
                </p14:cNvPr>
                <p14:cNvContentPartPr/>
                <p14:nvPr/>
              </p14:nvContentPartPr>
              <p14:xfrm>
                <a:off x="3891360" y="605587"/>
                <a:ext cx="87120" cy="75240"/>
              </p14:xfrm>
            </p:contentPart>
          </mc:Choice>
          <mc:Fallback>
            <p:pic>
              <p:nvPicPr>
                <p:cNvPr id="1208" name="Freihand 1207">
                  <a:extLst>
                    <a:ext uri="{FF2B5EF4-FFF2-40B4-BE49-F238E27FC236}">
                      <a16:creationId xmlns:a16="http://schemas.microsoft.com/office/drawing/2014/main" id="{B62060CB-3760-4B82-B296-0B18BD175AE7}"/>
                    </a:ext>
                  </a:extLst>
                </p:cNvPr>
                <p:cNvPicPr/>
                <p:nvPr/>
              </p:nvPicPr>
              <p:blipFill>
                <a:blip r:embed="rId1908"/>
                <a:stretch>
                  <a:fillRect/>
                </a:stretch>
              </p:blipFill>
              <p:spPr>
                <a:xfrm>
                  <a:off x="3887040" y="601267"/>
                  <a:ext cx="9576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1909">
              <p14:nvContentPartPr>
                <p14:cNvPr id="1209" name="Freihand 1208">
                  <a:extLst>
                    <a:ext uri="{FF2B5EF4-FFF2-40B4-BE49-F238E27FC236}">
                      <a16:creationId xmlns:a16="http://schemas.microsoft.com/office/drawing/2014/main" id="{79E34AA4-F8AF-48BD-8CB5-AAE95914BC37}"/>
                    </a:ext>
                  </a:extLst>
                </p14:cNvPr>
                <p14:cNvContentPartPr/>
                <p14:nvPr/>
              </p14:nvContentPartPr>
              <p14:xfrm>
                <a:off x="3982080" y="548707"/>
                <a:ext cx="23040" cy="19800"/>
              </p14:xfrm>
            </p:contentPart>
          </mc:Choice>
          <mc:Fallback>
            <p:pic>
              <p:nvPicPr>
                <p:cNvPr id="1209" name="Freihand 1208">
                  <a:extLst>
                    <a:ext uri="{FF2B5EF4-FFF2-40B4-BE49-F238E27FC236}">
                      <a16:creationId xmlns:a16="http://schemas.microsoft.com/office/drawing/2014/main" id="{79E34AA4-F8AF-48BD-8CB5-AAE95914BC37}"/>
                    </a:ext>
                  </a:extLst>
                </p:cNvPr>
                <p:cNvPicPr/>
                <p:nvPr/>
              </p:nvPicPr>
              <p:blipFill>
                <a:blip r:embed="rId1910"/>
                <a:stretch>
                  <a:fillRect/>
                </a:stretch>
              </p:blipFill>
              <p:spPr>
                <a:xfrm>
                  <a:off x="3977760" y="544387"/>
                  <a:ext cx="3168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1911">
              <p14:nvContentPartPr>
                <p14:cNvPr id="1210" name="Freihand 1209">
                  <a:extLst>
                    <a:ext uri="{FF2B5EF4-FFF2-40B4-BE49-F238E27FC236}">
                      <a16:creationId xmlns:a16="http://schemas.microsoft.com/office/drawing/2014/main" id="{038D2D74-1A80-467D-8DAB-12F7D0ADF839}"/>
                    </a:ext>
                  </a:extLst>
                </p14:cNvPr>
                <p14:cNvContentPartPr/>
                <p14:nvPr/>
              </p14:nvContentPartPr>
              <p14:xfrm>
                <a:off x="4024560" y="523147"/>
                <a:ext cx="113760" cy="158760"/>
              </p14:xfrm>
            </p:contentPart>
          </mc:Choice>
          <mc:Fallback>
            <p:pic>
              <p:nvPicPr>
                <p:cNvPr id="1210" name="Freihand 1209">
                  <a:extLst>
                    <a:ext uri="{FF2B5EF4-FFF2-40B4-BE49-F238E27FC236}">
                      <a16:creationId xmlns:a16="http://schemas.microsoft.com/office/drawing/2014/main" id="{038D2D74-1A80-467D-8DAB-12F7D0ADF839}"/>
                    </a:ext>
                  </a:extLst>
                </p:cNvPr>
                <p:cNvPicPr/>
                <p:nvPr/>
              </p:nvPicPr>
              <p:blipFill>
                <a:blip r:embed="rId1912"/>
                <a:stretch>
                  <a:fillRect/>
                </a:stretch>
              </p:blipFill>
              <p:spPr>
                <a:xfrm>
                  <a:off x="4020240" y="518827"/>
                  <a:ext cx="12240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1913">
              <p14:nvContentPartPr>
                <p14:cNvPr id="1211" name="Freihand 1210">
                  <a:extLst>
                    <a:ext uri="{FF2B5EF4-FFF2-40B4-BE49-F238E27FC236}">
                      <a16:creationId xmlns:a16="http://schemas.microsoft.com/office/drawing/2014/main" id="{8ACDD958-E67C-45E8-81B6-FC17D10094D5}"/>
                    </a:ext>
                  </a:extLst>
                </p14:cNvPr>
                <p14:cNvContentPartPr/>
                <p14:nvPr/>
              </p14:nvContentPartPr>
              <p14:xfrm>
                <a:off x="4144800" y="524587"/>
                <a:ext cx="79920" cy="154440"/>
              </p14:xfrm>
            </p:contentPart>
          </mc:Choice>
          <mc:Fallback>
            <p:pic>
              <p:nvPicPr>
                <p:cNvPr id="1211" name="Freihand 1210">
                  <a:extLst>
                    <a:ext uri="{FF2B5EF4-FFF2-40B4-BE49-F238E27FC236}">
                      <a16:creationId xmlns:a16="http://schemas.microsoft.com/office/drawing/2014/main" id="{8ACDD958-E67C-45E8-81B6-FC17D10094D5}"/>
                    </a:ext>
                  </a:extLst>
                </p:cNvPr>
                <p:cNvPicPr/>
                <p:nvPr/>
              </p:nvPicPr>
              <p:blipFill>
                <a:blip r:embed="rId1914"/>
                <a:stretch>
                  <a:fillRect/>
                </a:stretch>
              </p:blipFill>
              <p:spPr>
                <a:xfrm>
                  <a:off x="4140480" y="520267"/>
                  <a:ext cx="8856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1915">
              <p14:nvContentPartPr>
                <p14:cNvPr id="1213" name="Freihand 1212">
                  <a:extLst>
                    <a:ext uri="{FF2B5EF4-FFF2-40B4-BE49-F238E27FC236}">
                      <a16:creationId xmlns:a16="http://schemas.microsoft.com/office/drawing/2014/main" id="{DBDACE9B-D4C6-4B19-A1D0-B394E802CF4E}"/>
                    </a:ext>
                  </a:extLst>
                </p14:cNvPr>
                <p14:cNvContentPartPr/>
                <p14:nvPr/>
              </p14:nvContentPartPr>
              <p14:xfrm>
                <a:off x="3441360" y="806107"/>
                <a:ext cx="126360" cy="123480"/>
              </p14:xfrm>
            </p:contentPart>
          </mc:Choice>
          <mc:Fallback>
            <p:pic>
              <p:nvPicPr>
                <p:cNvPr id="1213" name="Freihand 1212">
                  <a:extLst>
                    <a:ext uri="{FF2B5EF4-FFF2-40B4-BE49-F238E27FC236}">
                      <a16:creationId xmlns:a16="http://schemas.microsoft.com/office/drawing/2014/main" id="{DBDACE9B-D4C6-4B19-A1D0-B394E802CF4E}"/>
                    </a:ext>
                  </a:extLst>
                </p:cNvPr>
                <p:cNvPicPr/>
                <p:nvPr/>
              </p:nvPicPr>
              <p:blipFill>
                <a:blip r:embed="rId1916"/>
                <a:stretch>
                  <a:fillRect/>
                </a:stretch>
              </p:blipFill>
              <p:spPr>
                <a:xfrm>
                  <a:off x="3437040" y="801787"/>
                  <a:ext cx="13500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917">
              <p14:nvContentPartPr>
                <p14:cNvPr id="1214" name="Freihand 1213">
                  <a:extLst>
                    <a:ext uri="{FF2B5EF4-FFF2-40B4-BE49-F238E27FC236}">
                      <a16:creationId xmlns:a16="http://schemas.microsoft.com/office/drawing/2014/main" id="{D3F468F2-1C37-4EAD-8B74-D7D580292C98}"/>
                    </a:ext>
                  </a:extLst>
                </p14:cNvPr>
                <p14:cNvContentPartPr/>
                <p14:nvPr/>
              </p14:nvContentPartPr>
              <p14:xfrm>
                <a:off x="3599760" y="815827"/>
                <a:ext cx="92880" cy="107640"/>
              </p14:xfrm>
            </p:contentPart>
          </mc:Choice>
          <mc:Fallback>
            <p:pic>
              <p:nvPicPr>
                <p:cNvPr id="1214" name="Freihand 1213">
                  <a:extLst>
                    <a:ext uri="{FF2B5EF4-FFF2-40B4-BE49-F238E27FC236}">
                      <a16:creationId xmlns:a16="http://schemas.microsoft.com/office/drawing/2014/main" id="{D3F468F2-1C37-4EAD-8B74-D7D580292C98}"/>
                    </a:ext>
                  </a:extLst>
                </p:cNvPr>
                <p:cNvPicPr/>
                <p:nvPr/>
              </p:nvPicPr>
              <p:blipFill>
                <a:blip r:embed="rId1918"/>
                <a:stretch>
                  <a:fillRect/>
                </a:stretch>
              </p:blipFill>
              <p:spPr>
                <a:xfrm>
                  <a:off x="3595440" y="811507"/>
                  <a:ext cx="10152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1919">
              <p14:nvContentPartPr>
                <p14:cNvPr id="1215" name="Freihand 1214">
                  <a:extLst>
                    <a:ext uri="{FF2B5EF4-FFF2-40B4-BE49-F238E27FC236}">
                      <a16:creationId xmlns:a16="http://schemas.microsoft.com/office/drawing/2014/main" id="{000A31D7-B3DE-4EBA-AAF5-E65D6965294E}"/>
                    </a:ext>
                  </a:extLst>
                </p14:cNvPr>
                <p14:cNvContentPartPr/>
                <p14:nvPr/>
              </p14:nvContentPartPr>
              <p14:xfrm>
                <a:off x="3839160" y="782347"/>
                <a:ext cx="3240" cy="117720"/>
              </p14:xfrm>
            </p:contentPart>
          </mc:Choice>
          <mc:Fallback>
            <p:pic>
              <p:nvPicPr>
                <p:cNvPr id="1215" name="Freihand 1214">
                  <a:extLst>
                    <a:ext uri="{FF2B5EF4-FFF2-40B4-BE49-F238E27FC236}">
                      <a16:creationId xmlns:a16="http://schemas.microsoft.com/office/drawing/2014/main" id="{000A31D7-B3DE-4EBA-AAF5-E65D6965294E}"/>
                    </a:ext>
                  </a:extLst>
                </p:cNvPr>
                <p:cNvPicPr/>
                <p:nvPr/>
              </p:nvPicPr>
              <p:blipFill>
                <a:blip r:embed="rId1920"/>
                <a:stretch>
                  <a:fillRect/>
                </a:stretch>
              </p:blipFill>
              <p:spPr>
                <a:xfrm>
                  <a:off x="3834840" y="778027"/>
                  <a:ext cx="1188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921">
              <p14:nvContentPartPr>
                <p14:cNvPr id="1216" name="Freihand 1215">
                  <a:extLst>
                    <a:ext uri="{FF2B5EF4-FFF2-40B4-BE49-F238E27FC236}">
                      <a16:creationId xmlns:a16="http://schemas.microsoft.com/office/drawing/2014/main" id="{ED4A57E1-1C38-42A9-9ACC-99D40D8C1F6E}"/>
                    </a:ext>
                  </a:extLst>
                </p14:cNvPr>
                <p14:cNvContentPartPr/>
                <p14:nvPr/>
              </p14:nvContentPartPr>
              <p14:xfrm>
                <a:off x="3773280" y="789547"/>
                <a:ext cx="132840" cy="65520"/>
              </p14:xfrm>
            </p:contentPart>
          </mc:Choice>
          <mc:Fallback>
            <p:pic>
              <p:nvPicPr>
                <p:cNvPr id="1216" name="Freihand 1215">
                  <a:extLst>
                    <a:ext uri="{FF2B5EF4-FFF2-40B4-BE49-F238E27FC236}">
                      <a16:creationId xmlns:a16="http://schemas.microsoft.com/office/drawing/2014/main" id="{ED4A57E1-1C38-42A9-9ACC-99D40D8C1F6E}"/>
                    </a:ext>
                  </a:extLst>
                </p:cNvPr>
                <p:cNvPicPr/>
                <p:nvPr/>
              </p:nvPicPr>
              <p:blipFill>
                <a:blip r:embed="rId1922"/>
                <a:stretch>
                  <a:fillRect/>
                </a:stretch>
              </p:blipFill>
              <p:spPr>
                <a:xfrm>
                  <a:off x="3768960" y="785227"/>
                  <a:ext cx="14148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1923">
              <p14:nvContentPartPr>
                <p14:cNvPr id="1218" name="Freihand 1217">
                  <a:extLst>
                    <a:ext uri="{FF2B5EF4-FFF2-40B4-BE49-F238E27FC236}">
                      <a16:creationId xmlns:a16="http://schemas.microsoft.com/office/drawing/2014/main" id="{2CD05E6D-A943-4AD6-8776-0A67B964F3A8}"/>
                    </a:ext>
                  </a:extLst>
                </p14:cNvPr>
                <p14:cNvContentPartPr/>
                <p14:nvPr/>
              </p14:nvContentPartPr>
              <p14:xfrm>
                <a:off x="3594360" y="1006627"/>
                <a:ext cx="126360" cy="79200"/>
              </p14:xfrm>
            </p:contentPart>
          </mc:Choice>
          <mc:Fallback>
            <p:pic>
              <p:nvPicPr>
                <p:cNvPr id="1218" name="Freihand 1217">
                  <a:extLst>
                    <a:ext uri="{FF2B5EF4-FFF2-40B4-BE49-F238E27FC236}">
                      <a16:creationId xmlns:a16="http://schemas.microsoft.com/office/drawing/2014/main" id="{2CD05E6D-A943-4AD6-8776-0A67B964F3A8}"/>
                    </a:ext>
                  </a:extLst>
                </p:cNvPr>
                <p:cNvPicPr/>
                <p:nvPr/>
              </p:nvPicPr>
              <p:blipFill>
                <a:blip r:embed="rId1924"/>
                <a:stretch>
                  <a:fillRect/>
                </a:stretch>
              </p:blipFill>
              <p:spPr>
                <a:xfrm>
                  <a:off x="3590040" y="1002307"/>
                  <a:ext cx="13500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1925">
              <p14:nvContentPartPr>
                <p14:cNvPr id="1219" name="Freihand 1218">
                  <a:extLst>
                    <a:ext uri="{FF2B5EF4-FFF2-40B4-BE49-F238E27FC236}">
                      <a16:creationId xmlns:a16="http://schemas.microsoft.com/office/drawing/2014/main" id="{4EBB17E0-2E78-4E30-8A10-7B70AF69E7A6}"/>
                    </a:ext>
                  </a:extLst>
                </p14:cNvPr>
                <p14:cNvContentPartPr/>
                <p14:nvPr/>
              </p14:nvContentPartPr>
              <p14:xfrm>
                <a:off x="3758880" y="951547"/>
                <a:ext cx="264960" cy="109440"/>
              </p14:xfrm>
            </p:contentPart>
          </mc:Choice>
          <mc:Fallback>
            <p:pic>
              <p:nvPicPr>
                <p:cNvPr id="1219" name="Freihand 1218">
                  <a:extLst>
                    <a:ext uri="{FF2B5EF4-FFF2-40B4-BE49-F238E27FC236}">
                      <a16:creationId xmlns:a16="http://schemas.microsoft.com/office/drawing/2014/main" id="{4EBB17E0-2E78-4E30-8A10-7B70AF69E7A6}"/>
                    </a:ext>
                  </a:extLst>
                </p:cNvPr>
                <p:cNvPicPr/>
                <p:nvPr/>
              </p:nvPicPr>
              <p:blipFill>
                <a:blip r:embed="rId1926"/>
                <a:stretch>
                  <a:fillRect/>
                </a:stretch>
              </p:blipFill>
              <p:spPr>
                <a:xfrm>
                  <a:off x="3754560" y="947227"/>
                  <a:ext cx="27360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927">
              <p14:nvContentPartPr>
                <p14:cNvPr id="1221" name="Freihand 1220">
                  <a:extLst>
                    <a:ext uri="{FF2B5EF4-FFF2-40B4-BE49-F238E27FC236}">
                      <a16:creationId xmlns:a16="http://schemas.microsoft.com/office/drawing/2014/main" id="{82FE7A94-6BC3-43BD-B56A-452F84055002}"/>
                    </a:ext>
                  </a:extLst>
                </p14:cNvPr>
                <p14:cNvContentPartPr/>
                <p14:nvPr/>
              </p14:nvContentPartPr>
              <p14:xfrm>
                <a:off x="3477000" y="1178707"/>
                <a:ext cx="105480" cy="84240"/>
              </p14:xfrm>
            </p:contentPart>
          </mc:Choice>
          <mc:Fallback>
            <p:pic>
              <p:nvPicPr>
                <p:cNvPr id="1221" name="Freihand 1220">
                  <a:extLst>
                    <a:ext uri="{FF2B5EF4-FFF2-40B4-BE49-F238E27FC236}">
                      <a16:creationId xmlns:a16="http://schemas.microsoft.com/office/drawing/2014/main" id="{82FE7A94-6BC3-43BD-B56A-452F84055002}"/>
                    </a:ext>
                  </a:extLst>
                </p:cNvPr>
                <p:cNvPicPr/>
                <p:nvPr/>
              </p:nvPicPr>
              <p:blipFill>
                <a:blip r:embed="rId1928"/>
                <a:stretch>
                  <a:fillRect/>
                </a:stretch>
              </p:blipFill>
              <p:spPr>
                <a:xfrm>
                  <a:off x="3472680" y="1174387"/>
                  <a:ext cx="114120" cy="92880"/>
                </a:xfrm>
                <a:prstGeom prst="rect">
                  <a:avLst/>
                </a:prstGeom>
              </p:spPr>
            </p:pic>
          </mc:Fallback>
        </mc:AlternateContent>
        <mc:AlternateContent xmlns:mc="http://schemas.openxmlformats.org/markup-compatibility/2006">
          <mc:Choice xmlns:p14="http://schemas.microsoft.com/office/powerpoint/2010/main" Requires="p14">
            <p:contentPart p14:bwMode="auto" r:id="rId1929">
              <p14:nvContentPartPr>
                <p14:cNvPr id="1222" name="Freihand 1221">
                  <a:extLst>
                    <a:ext uri="{FF2B5EF4-FFF2-40B4-BE49-F238E27FC236}">
                      <a16:creationId xmlns:a16="http://schemas.microsoft.com/office/drawing/2014/main" id="{62BD9E26-B926-40EC-A487-8D4DE11208E1}"/>
                    </a:ext>
                  </a:extLst>
                </p14:cNvPr>
                <p14:cNvContentPartPr/>
                <p14:nvPr/>
              </p14:nvContentPartPr>
              <p14:xfrm>
                <a:off x="3558000" y="1208587"/>
                <a:ext cx="33480" cy="109440"/>
              </p14:xfrm>
            </p:contentPart>
          </mc:Choice>
          <mc:Fallback>
            <p:pic>
              <p:nvPicPr>
                <p:cNvPr id="1222" name="Freihand 1221">
                  <a:extLst>
                    <a:ext uri="{FF2B5EF4-FFF2-40B4-BE49-F238E27FC236}">
                      <a16:creationId xmlns:a16="http://schemas.microsoft.com/office/drawing/2014/main" id="{62BD9E26-B926-40EC-A487-8D4DE11208E1}"/>
                    </a:ext>
                  </a:extLst>
                </p:cNvPr>
                <p:cNvPicPr/>
                <p:nvPr/>
              </p:nvPicPr>
              <p:blipFill>
                <a:blip r:embed="rId1930"/>
                <a:stretch>
                  <a:fillRect/>
                </a:stretch>
              </p:blipFill>
              <p:spPr>
                <a:xfrm>
                  <a:off x="3553680" y="1204267"/>
                  <a:ext cx="4212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1931">
              <p14:nvContentPartPr>
                <p14:cNvPr id="1223" name="Freihand 1222">
                  <a:extLst>
                    <a:ext uri="{FF2B5EF4-FFF2-40B4-BE49-F238E27FC236}">
                      <a16:creationId xmlns:a16="http://schemas.microsoft.com/office/drawing/2014/main" id="{EFBE9729-CDD0-4CC3-8EBC-E61153E061F3}"/>
                    </a:ext>
                  </a:extLst>
                </p14:cNvPr>
                <p14:cNvContentPartPr/>
                <p14:nvPr/>
              </p14:nvContentPartPr>
              <p14:xfrm>
                <a:off x="3647640" y="1165387"/>
                <a:ext cx="91080" cy="116280"/>
              </p14:xfrm>
            </p:contentPart>
          </mc:Choice>
          <mc:Fallback>
            <p:pic>
              <p:nvPicPr>
                <p:cNvPr id="1223" name="Freihand 1222">
                  <a:extLst>
                    <a:ext uri="{FF2B5EF4-FFF2-40B4-BE49-F238E27FC236}">
                      <a16:creationId xmlns:a16="http://schemas.microsoft.com/office/drawing/2014/main" id="{EFBE9729-CDD0-4CC3-8EBC-E61153E061F3}"/>
                    </a:ext>
                  </a:extLst>
                </p:cNvPr>
                <p:cNvPicPr/>
                <p:nvPr/>
              </p:nvPicPr>
              <p:blipFill>
                <a:blip r:embed="rId1932"/>
                <a:stretch>
                  <a:fillRect/>
                </a:stretch>
              </p:blipFill>
              <p:spPr>
                <a:xfrm>
                  <a:off x="3643320" y="1161067"/>
                  <a:ext cx="9972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1933">
              <p14:nvContentPartPr>
                <p14:cNvPr id="1224" name="Freihand 1223">
                  <a:extLst>
                    <a:ext uri="{FF2B5EF4-FFF2-40B4-BE49-F238E27FC236}">
                      <a16:creationId xmlns:a16="http://schemas.microsoft.com/office/drawing/2014/main" id="{4ED495F4-985A-4290-8524-1B3740FED80F}"/>
                    </a:ext>
                  </a:extLst>
                </p14:cNvPr>
                <p14:cNvContentPartPr/>
                <p14:nvPr/>
              </p14:nvContentPartPr>
              <p14:xfrm>
                <a:off x="3803160" y="1144507"/>
                <a:ext cx="122040" cy="150840"/>
              </p14:xfrm>
            </p:contentPart>
          </mc:Choice>
          <mc:Fallback>
            <p:pic>
              <p:nvPicPr>
                <p:cNvPr id="1224" name="Freihand 1223">
                  <a:extLst>
                    <a:ext uri="{FF2B5EF4-FFF2-40B4-BE49-F238E27FC236}">
                      <a16:creationId xmlns:a16="http://schemas.microsoft.com/office/drawing/2014/main" id="{4ED495F4-985A-4290-8524-1B3740FED80F}"/>
                    </a:ext>
                  </a:extLst>
                </p:cNvPr>
                <p:cNvPicPr/>
                <p:nvPr/>
              </p:nvPicPr>
              <p:blipFill>
                <a:blip r:embed="rId1934"/>
                <a:stretch>
                  <a:fillRect/>
                </a:stretch>
              </p:blipFill>
              <p:spPr>
                <a:xfrm>
                  <a:off x="3798840" y="1140187"/>
                  <a:ext cx="13068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1935">
              <p14:nvContentPartPr>
                <p14:cNvPr id="1231" name="Freihand 1230">
                  <a:extLst>
                    <a:ext uri="{FF2B5EF4-FFF2-40B4-BE49-F238E27FC236}">
                      <a16:creationId xmlns:a16="http://schemas.microsoft.com/office/drawing/2014/main" id="{C0DC7EA4-4A27-4C7F-9DA6-388872C2899A}"/>
                    </a:ext>
                  </a:extLst>
                </p14:cNvPr>
                <p14:cNvContentPartPr/>
                <p14:nvPr/>
              </p14:nvContentPartPr>
              <p14:xfrm>
                <a:off x="4309680" y="703867"/>
                <a:ext cx="33480" cy="140040"/>
              </p14:xfrm>
            </p:contentPart>
          </mc:Choice>
          <mc:Fallback>
            <p:pic>
              <p:nvPicPr>
                <p:cNvPr id="1231" name="Freihand 1230">
                  <a:extLst>
                    <a:ext uri="{FF2B5EF4-FFF2-40B4-BE49-F238E27FC236}">
                      <a16:creationId xmlns:a16="http://schemas.microsoft.com/office/drawing/2014/main" id="{C0DC7EA4-4A27-4C7F-9DA6-388872C2899A}"/>
                    </a:ext>
                  </a:extLst>
                </p:cNvPr>
                <p:cNvPicPr/>
                <p:nvPr/>
              </p:nvPicPr>
              <p:blipFill>
                <a:blip r:embed="rId1936"/>
                <a:stretch>
                  <a:fillRect/>
                </a:stretch>
              </p:blipFill>
              <p:spPr>
                <a:xfrm>
                  <a:off x="4305360" y="699547"/>
                  <a:ext cx="4212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937">
              <p14:nvContentPartPr>
                <p14:cNvPr id="1232" name="Freihand 1231">
                  <a:extLst>
                    <a:ext uri="{FF2B5EF4-FFF2-40B4-BE49-F238E27FC236}">
                      <a16:creationId xmlns:a16="http://schemas.microsoft.com/office/drawing/2014/main" id="{DC5169E7-03A1-41CC-88F0-FCEB605A3250}"/>
                    </a:ext>
                  </a:extLst>
                </p14:cNvPr>
                <p14:cNvContentPartPr/>
                <p14:nvPr/>
              </p14:nvContentPartPr>
              <p14:xfrm>
                <a:off x="4382040" y="727267"/>
                <a:ext cx="48240" cy="107280"/>
              </p14:xfrm>
            </p:contentPart>
          </mc:Choice>
          <mc:Fallback>
            <p:pic>
              <p:nvPicPr>
                <p:cNvPr id="1232" name="Freihand 1231">
                  <a:extLst>
                    <a:ext uri="{FF2B5EF4-FFF2-40B4-BE49-F238E27FC236}">
                      <a16:creationId xmlns:a16="http://schemas.microsoft.com/office/drawing/2014/main" id="{DC5169E7-03A1-41CC-88F0-FCEB605A3250}"/>
                    </a:ext>
                  </a:extLst>
                </p:cNvPr>
                <p:cNvPicPr/>
                <p:nvPr/>
              </p:nvPicPr>
              <p:blipFill>
                <a:blip r:embed="rId1938"/>
                <a:stretch>
                  <a:fillRect/>
                </a:stretch>
              </p:blipFill>
              <p:spPr>
                <a:xfrm>
                  <a:off x="4377720" y="722947"/>
                  <a:ext cx="5688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939">
              <p14:nvContentPartPr>
                <p14:cNvPr id="1233" name="Freihand 1232">
                  <a:extLst>
                    <a:ext uri="{FF2B5EF4-FFF2-40B4-BE49-F238E27FC236}">
                      <a16:creationId xmlns:a16="http://schemas.microsoft.com/office/drawing/2014/main" id="{8209210B-CBED-4AB2-90BB-928DC2B343AB}"/>
                    </a:ext>
                  </a:extLst>
                </p14:cNvPr>
                <p14:cNvContentPartPr/>
                <p14:nvPr/>
              </p14:nvContentPartPr>
              <p14:xfrm>
                <a:off x="4545480" y="706027"/>
                <a:ext cx="12240" cy="88200"/>
              </p14:xfrm>
            </p:contentPart>
          </mc:Choice>
          <mc:Fallback>
            <p:pic>
              <p:nvPicPr>
                <p:cNvPr id="1233" name="Freihand 1232">
                  <a:extLst>
                    <a:ext uri="{FF2B5EF4-FFF2-40B4-BE49-F238E27FC236}">
                      <a16:creationId xmlns:a16="http://schemas.microsoft.com/office/drawing/2014/main" id="{8209210B-CBED-4AB2-90BB-928DC2B343AB}"/>
                    </a:ext>
                  </a:extLst>
                </p:cNvPr>
                <p:cNvPicPr/>
                <p:nvPr/>
              </p:nvPicPr>
              <p:blipFill>
                <a:blip r:embed="rId1940"/>
                <a:stretch>
                  <a:fillRect/>
                </a:stretch>
              </p:blipFill>
              <p:spPr>
                <a:xfrm>
                  <a:off x="4541160" y="701707"/>
                  <a:ext cx="2088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941">
              <p14:nvContentPartPr>
                <p14:cNvPr id="1234" name="Freihand 1233">
                  <a:extLst>
                    <a:ext uri="{FF2B5EF4-FFF2-40B4-BE49-F238E27FC236}">
                      <a16:creationId xmlns:a16="http://schemas.microsoft.com/office/drawing/2014/main" id="{6C9CA5E4-F525-4AE4-9A45-15245D206C2D}"/>
                    </a:ext>
                  </a:extLst>
                </p14:cNvPr>
                <p14:cNvContentPartPr/>
                <p14:nvPr/>
              </p14:nvContentPartPr>
              <p14:xfrm>
                <a:off x="4481760" y="686947"/>
                <a:ext cx="123480" cy="26280"/>
              </p14:xfrm>
            </p:contentPart>
          </mc:Choice>
          <mc:Fallback>
            <p:pic>
              <p:nvPicPr>
                <p:cNvPr id="1234" name="Freihand 1233">
                  <a:extLst>
                    <a:ext uri="{FF2B5EF4-FFF2-40B4-BE49-F238E27FC236}">
                      <a16:creationId xmlns:a16="http://schemas.microsoft.com/office/drawing/2014/main" id="{6C9CA5E4-F525-4AE4-9A45-15245D206C2D}"/>
                    </a:ext>
                  </a:extLst>
                </p:cNvPr>
                <p:cNvPicPr/>
                <p:nvPr/>
              </p:nvPicPr>
              <p:blipFill>
                <a:blip r:embed="rId1942"/>
                <a:stretch>
                  <a:fillRect/>
                </a:stretch>
              </p:blipFill>
              <p:spPr>
                <a:xfrm>
                  <a:off x="4477440" y="682627"/>
                  <a:ext cx="13212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1943">
              <p14:nvContentPartPr>
                <p14:cNvPr id="1235" name="Freihand 1234">
                  <a:extLst>
                    <a:ext uri="{FF2B5EF4-FFF2-40B4-BE49-F238E27FC236}">
                      <a16:creationId xmlns:a16="http://schemas.microsoft.com/office/drawing/2014/main" id="{B7323923-675F-4C13-882D-8630E97DE197}"/>
                    </a:ext>
                  </a:extLst>
                </p14:cNvPr>
                <p14:cNvContentPartPr/>
                <p14:nvPr/>
              </p14:nvContentPartPr>
              <p14:xfrm>
                <a:off x="4503720" y="741307"/>
                <a:ext cx="92160" cy="17280"/>
              </p14:xfrm>
            </p:contentPart>
          </mc:Choice>
          <mc:Fallback>
            <p:pic>
              <p:nvPicPr>
                <p:cNvPr id="1235" name="Freihand 1234">
                  <a:extLst>
                    <a:ext uri="{FF2B5EF4-FFF2-40B4-BE49-F238E27FC236}">
                      <a16:creationId xmlns:a16="http://schemas.microsoft.com/office/drawing/2014/main" id="{B7323923-675F-4C13-882D-8630E97DE197}"/>
                    </a:ext>
                  </a:extLst>
                </p:cNvPr>
                <p:cNvPicPr/>
                <p:nvPr/>
              </p:nvPicPr>
              <p:blipFill>
                <a:blip r:embed="rId1944"/>
                <a:stretch>
                  <a:fillRect/>
                </a:stretch>
              </p:blipFill>
              <p:spPr>
                <a:xfrm>
                  <a:off x="4499400" y="736987"/>
                  <a:ext cx="10080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1945">
              <p14:nvContentPartPr>
                <p14:cNvPr id="1237" name="Freihand 1236">
                  <a:extLst>
                    <a:ext uri="{FF2B5EF4-FFF2-40B4-BE49-F238E27FC236}">
                      <a16:creationId xmlns:a16="http://schemas.microsoft.com/office/drawing/2014/main" id="{6828F2D7-5B7A-4B44-A00C-6792109C4C48}"/>
                    </a:ext>
                  </a:extLst>
                </p14:cNvPr>
                <p14:cNvContentPartPr/>
                <p14:nvPr/>
              </p14:nvContentPartPr>
              <p14:xfrm>
                <a:off x="4697040" y="623587"/>
                <a:ext cx="95040" cy="139680"/>
              </p14:xfrm>
            </p:contentPart>
          </mc:Choice>
          <mc:Fallback>
            <p:pic>
              <p:nvPicPr>
                <p:cNvPr id="1237" name="Freihand 1236">
                  <a:extLst>
                    <a:ext uri="{FF2B5EF4-FFF2-40B4-BE49-F238E27FC236}">
                      <a16:creationId xmlns:a16="http://schemas.microsoft.com/office/drawing/2014/main" id="{6828F2D7-5B7A-4B44-A00C-6792109C4C48}"/>
                    </a:ext>
                  </a:extLst>
                </p:cNvPr>
                <p:cNvPicPr/>
                <p:nvPr/>
              </p:nvPicPr>
              <p:blipFill>
                <a:blip r:embed="rId1946"/>
                <a:stretch>
                  <a:fillRect/>
                </a:stretch>
              </p:blipFill>
              <p:spPr>
                <a:xfrm>
                  <a:off x="4692720" y="619267"/>
                  <a:ext cx="10368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1947">
              <p14:nvContentPartPr>
                <p14:cNvPr id="1238" name="Freihand 1237">
                  <a:extLst>
                    <a:ext uri="{FF2B5EF4-FFF2-40B4-BE49-F238E27FC236}">
                      <a16:creationId xmlns:a16="http://schemas.microsoft.com/office/drawing/2014/main" id="{21B76EE9-2A2D-4909-B114-12911DBAB48C}"/>
                    </a:ext>
                  </a:extLst>
                </p14:cNvPr>
                <p14:cNvContentPartPr/>
                <p14:nvPr/>
              </p14:nvContentPartPr>
              <p14:xfrm>
                <a:off x="4814040" y="674707"/>
                <a:ext cx="100440" cy="73080"/>
              </p14:xfrm>
            </p:contentPart>
          </mc:Choice>
          <mc:Fallback>
            <p:pic>
              <p:nvPicPr>
                <p:cNvPr id="1238" name="Freihand 1237">
                  <a:extLst>
                    <a:ext uri="{FF2B5EF4-FFF2-40B4-BE49-F238E27FC236}">
                      <a16:creationId xmlns:a16="http://schemas.microsoft.com/office/drawing/2014/main" id="{21B76EE9-2A2D-4909-B114-12911DBAB48C}"/>
                    </a:ext>
                  </a:extLst>
                </p:cNvPr>
                <p:cNvPicPr/>
                <p:nvPr/>
              </p:nvPicPr>
              <p:blipFill>
                <a:blip r:embed="rId1948"/>
                <a:stretch>
                  <a:fillRect/>
                </a:stretch>
              </p:blipFill>
              <p:spPr>
                <a:xfrm>
                  <a:off x="4809720" y="670387"/>
                  <a:ext cx="10908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949">
              <p14:nvContentPartPr>
                <p14:cNvPr id="1239" name="Freihand 1238">
                  <a:extLst>
                    <a:ext uri="{FF2B5EF4-FFF2-40B4-BE49-F238E27FC236}">
                      <a16:creationId xmlns:a16="http://schemas.microsoft.com/office/drawing/2014/main" id="{F4B36677-A450-4226-8DA8-78CD3E1B04B0}"/>
                    </a:ext>
                  </a:extLst>
                </p14:cNvPr>
                <p14:cNvContentPartPr/>
                <p14:nvPr/>
              </p14:nvContentPartPr>
              <p14:xfrm>
                <a:off x="4933200" y="607747"/>
                <a:ext cx="65160" cy="114840"/>
              </p14:xfrm>
            </p:contentPart>
          </mc:Choice>
          <mc:Fallback>
            <p:pic>
              <p:nvPicPr>
                <p:cNvPr id="1239" name="Freihand 1238">
                  <a:extLst>
                    <a:ext uri="{FF2B5EF4-FFF2-40B4-BE49-F238E27FC236}">
                      <a16:creationId xmlns:a16="http://schemas.microsoft.com/office/drawing/2014/main" id="{F4B36677-A450-4226-8DA8-78CD3E1B04B0}"/>
                    </a:ext>
                  </a:extLst>
                </p:cNvPr>
                <p:cNvPicPr/>
                <p:nvPr/>
              </p:nvPicPr>
              <p:blipFill>
                <a:blip r:embed="rId1950"/>
                <a:stretch>
                  <a:fillRect/>
                </a:stretch>
              </p:blipFill>
              <p:spPr>
                <a:xfrm>
                  <a:off x="4928880" y="603427"/>
                  <a:ext cx="7380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951">
              <p14:nvContentPartPr>
                <p14:cNvPr id="1240" name="Freihand 1239">
                  <a:extLst>
                    <a:ext uri="{FF2B5EF4-FFF2-40B4-BE49-F238E27FC236}">
                      <a16:creationId xmlns:a16="http://schemas.microsoft.com/office/drawing/2014/main" id="{CB905540-E38D-4357-8EBA-9225E794F050}"/>
                    </a:ext>
                  </a:extLst>
                </p14:cNvPr>
                <p14:cNvContentPartPr/>
                <p14:nvPr/>
              </p14:nvContentPartPr>
              <p14:xfrm>
                <a:off x="4992240" y="623587"/>
                <a:ext cx="269640" cy="85320"/>
              </p14:xfrm>
            </p:contentPart>
          </mc:Choice>
          <mc:Fallback>
            <p:pic>
              <p:nvPicPr>
                <p:cNvPr id="1240" name="Freihand 1239">
                  <a:extLst>
                    <a:ext uri="{FF2B5EF4-FFF2-40B4-BE49-F238E27FC236}">
                      <a16:creationId xmlns:a16="http://schemas.microsoft.com/office/drawing/2014/main" id="{CB905540-E38D-4357-8EBA-9225E794F050}"/>
                    </a:ext>
                  </a:extLst>
                </p:cNvPr>
                <p:cNvPicPr/>
                <p:nvPr/>
              </p:nvPicPr>
              <p:blipFill>
                <a:blip r:embed="rId1952"/>
                <a:stretch>
                  <a:fillRect/>
                </a:stretch>
              </p:blipFill>
              <p:spPr>
                <a:xfrm>
                  <a:off x="4987920" y="619267"/>
                  <a:ext cx="27828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1953">
              <p14:nvContentPartPr>
                <p14:cNvPr id="1241" name="Freihand 1240">
                  <a:extLst>
                    <a:ext uri="{FF2B5EF4-FFF2-40B4-BE49-F238E27FC236}">
                      <a16:creationId xmlns:a16="http://schemas.microsoft.com/office/drawing/2014/main" id="{C7C3E678-8209-4CD4-BA14-301ECC60520A}"/>
                    </a:ext>
                  </a:extLst>
                </p14:cNvPr>
                <p14:cNvContentPartPr/>
                <p14:nvPr/>
              </p14:nvContentPartPr>
              <p14:xfrm>
                <a:off x="5230560" y="590467"/>
                <a:ext cx="27360" cy="24840"/>
              </p14:xfrm>
            </p:contentPart>
          </mc:Choice>
          <mc:Fallback>
            <p:pic>
              <p:nvPicPr>
                <p:cNvPr id="1241" name="Freihand 1240">
                  <a:extLst>
                    <a:ext uri="{FF2B5EF4-FFF2-40B4-BE49-F238E27FC236}">
                      <a16:creationId xmlns:a16="http://schemas.microsoft.com/office/drawing/2014/main" id="{C7C3E678-8209-4CD4-BA14-301ECC60520A}"/>
                    </a:ext>
                  </a:extLst>
                </p:cNvPr>
                <p:cNvPicPr/>
                <p:nvPr/>
              </p:nvPicPr>
              <p:blipFill>
                <a:blip r:embed="rId1954"/>
                <a:stretch>
                  <a:fillRect/>
                </a:stretch>
              </p:blipFill>
              <p:spPr>
                <a:xfrm>
                  <a:off x="5226240" y="586147"/>
                  <a:ext cx="3600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955">
              <p14:nvContentPartPr>
                <p14:cNvPr id="1242" name="Freihand 1241">
                  <a:extLst>
                    <a:ext uri="{FF2B5EF4-FFF2-40B4-BE49-F238E27FC236}">
                      <a16:creationId xmlns:a16="http://schemas.microsoft.com/office/drawing/2014/main" id="{A2FB6A56-45E4-468C-B47C-29B40E0D24F7}"/>
                    </a:ext>
                  </a:extLst>
                </p14:cNvPr>
                <p14:cNvContentPartPr/>
                <p14:nvPr/>
              </p14:nvContentPartPr>
              <p14:xfrm>
                <a:off x="5318040" y="559867"/>
                <a:ext cx="183600" cy="205200"/>
              </p14:xfrm>
            </p:contentPart>
          </mc:Choice>
          <mc:Fallback>
            <p:pic>
              <p:nvPicPr>
                <p:cNvPr id="1242" name="Freihand 1241">
                  <a:extLst>
                    <a:ext uri="{FF2B5EF4-FFF2-40B4-BE49-F238E27FC236}">
                      <a16:creationId xmlns:a16="http://schemas.microsoft.com/office/drawing/2014/main" id="{A2FB6A56-45E4-468C-B47C-29B40E0D24F7}"/>
                    </a:ext>
                  </a:extLst>
                </p:cNvPr>
                <p:cNvPicPr/>
                <p:nvPr/>
              </p:nvPicPr>
              <p:blipFill>
                <a:blip r:embed="rId1956"/>
                <a:stretch>
                  <a:fillRect/>
                </a:stretch>
              </p:blipFill>
              <p:spPr>
                <a:xfrm>
                  <a:off x="5313720" y="555547"/>
                  <a:ext cx="19224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1957">
              <p14:nvContentPartPr>
                <p14:cNvPr id="1244" name="Freihand 1243">
                  <a:extLst>
                    <a:ext uri="{FF2B5EF4-FFF2-40B4-BE49-F238E27FC236}">
                      <a16:creationId xmlns:a16="http://schemas.microsoft.com/office/drawing/2014/main" id="{9140B255-AD1D-425F-900F-C518F23C90A5}"/>
                    </a:ext>
                  </a:extLst>
                </p14:cNvPr>
                <p14:cNvContentPartPr/>
                <p14:nvPr/>
              </p14:nvContentPartPr>
              <p14:xfrm>
                <a:off x="4120320" y="1115707"/>
                <a:ext cx="135000" cy="120960"/>
              </p14:xfrm>
            </p:contentPart>
          </mc:Choice>
          <mc:Fallback>
            <p:pic>
              <p:nvPicPr>
                <p:cNvPr id="1244" name="Freihand 1243">
                  <a:extLst>
                    <a:ext uri="{FF2B5EF4-FFF2-40B4-BE49-F238E27FC236}">
                      <a16:creationId xmlns:a16="http://schemas.microsoft.com/office/drawing/2014/main" id="{9140B255-AD1D-425F-900F-C518F23C90A5}"/>
                    </a:ext>
                  </a:extLst>
                </p:cNvPr>
                <p:cNvPicPr/>
                <p:nvPr/>
              </p:nvPicPr>
              <p:blipFill>
                <a:blip r:embed="rId1958"/>
                <a:stretch>
                  <a:fillRect/>
                </a:stretch>
              </p:blipFill>
              <p:spPr>
                <a:xfrm>
                  <a:off x="4116000" y="1111387"/>
                  <a:ext cx="14364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959">
              <p14:nvContentPartPr>
                <p14:cNvPr id="1245" name="Freihand 1244">
                  <a:extLst>
                    <a:ext uri="{FF2B5EF4-FFF2-40B4-BE49-F238E27FC236}">
                      <a16:creationId xmlns:a16="http://schemas.microsoft.com/office/drawing/2014/main" id="{7EC2A4CA-C117-4023-8F24-EF5F79973462}"/>
                    </a:ext>
                  </a:extLst>
                </p14:cNvPr>
                <p14:cNvContentPartPr/>
                <p14:nvPr/>
              </p14:nvContentPartPr>
              <p14:xfrm>
                <a:off x="4333080" y="1008787"/>
                <a:ext cx="119160" cy="125280"/>
              </p14:xfrm>
            </p:contentPart>
          </mc:Choice>
          <mc:Fallback>
            <p:pic>
              <p:nvPicPr>
                <p:cNvPr id="1245" name="Freihand 1244">
                  <a:extLst>
                    <a:ext uri="{FF2B5EF4-FFF2-40B4-BE49-F238E27FC236}">
                      <a16:creationId xmlns:a16="http://schemas.microsoft.com/office/drawing/2014/main" id="{7EC2A4CA-C117-4023-8F24-EF5F79973462}"/>
                    </a:ext>
                  </a:extLst>
                </p:cNvPr>
                <p:cNvPicPr/>
                <p:nvPr/>
              </p:nvPicPr>
              <p:blipFill>
                <a:blip r:embed="rId1960"/>
                <a:stretch>
                  <a:fillRect/>
                </a:stretch>
              </p:blipFill>
              <p:spPr>
                <a:xfrm>
                  <a:off x="4328760" y="1004467"/>
                  <a:ext cx="12780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961">
              <p14:nvContentPartPr>
                <p14:cNvPr id="1246" name="Freihand 1245">
                  <a:extLst>
                    <a:ext uri="{FF2B5EF4-FFF2-40B4-BE49-F238E27FC236}">
                      <a16:creationId xmlns:a16="http://schemas.microsoft.com/office/drawing/2014/main" id="{807BB01D-1CDE-497B-8336-8AD966CCF252}"/>
                    </a:ext>
                  </a:extLst>
                </p14:cNvPr>
                <p14:cNvContentPartPr/>
                <p14:nvPr/>
              </p14:nvContentPartPr>
              <p14:xfrm>
                <a:off x="4461960" y="980347"/>
                <a:ext cx="9360" cy="13320"/>
              </p14:xfrm>
            </p:contentPart>
          </mc:Choice>
          <mc:Fallback>
            <p:pic>
              <p:nvPicPr>
                <p:cNvPr id="1246" name="Freihand 1245">
                  <a:extLst>
                    <a:ext uri="{FF2B5EF4-FFF2-40B4-BE49-F238E27FC236}">
                      <a16:creationId xmlns:a16="http://schemas.microsoft.com/office/drawing/2014/main" id="{807BB01D-1CDE-497B-8336-8AD966CCF252}"/>
                    </a:ext>
                  </a:extLst>
                </p:cNvPr>
                <p:cNvPicPr/>
                <p:nvPr/>
              </p:nvPicPr>
              <p:blipFill>
                <a:blip r:embed="rId1962"/>
                <a:stretch>
                  <a:fillRect/>
                </a:stretch>
              </p:blipFill>
              <p:spPr>
                <a:xfrm>
                  <a:off x="4457640" y="976027"/>
                  <a:ext cx="1800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1963">
              <p14:nvContentPartPr>
                <p14:cNvPr id="1247" name="Freihand 1246">
                  <a:extLst>
                    <a:ext uri="{FF2B5EF4-FFF2-40B4-BE49-F238E27FC236}">
                      <a16:creationId xmlns:a16="http://schemas.microsoft.com/office/drawing/2014/main" id="{DB35169C-FF02-4B36-BCFF-7E50F50B9F69}"/>
                    </a:ext>
                  </a:extLst>
                </p14:cNvPr>
                <p14:cNvContentPartPr/>
                <p14:nvPr/>
              </p14:nvContentPartPr>
              <p14:xfrm>
                <a:off x="4456920" y="981787"/>
                <a:ext cx="93600" cy="127080"/>
              </p14:xfrm>
            </p:contentPart>
          </mc:Choice>
          <mc:Fallback>
            <p:pic>
              <p:nvPicPr>
                <p:cNvPr id="1247" name="Freihand 1246">
                  <a:extLst>
                    <a:ext uri="{FF2B5EF4-FFF2-40B4-BE49-F238E27FC236}">
                      <a16:creationId xmlns:a16="http://schemas.microsoft.com/office/drawing/2014/main" id="{DB35169C-FF02-4B36-BCFF-7E50F50B9F69}"/>
                    </a:ext>
                  </a:extLst>
                </p:cNvPr>
                <p:cNvPicPr/>
                <p:nvPr/>
              </p:nvPicPr>
              <p:blipFill>
                <a:blip r:embed="rId1964"/>
                <a:stretch>
                  <a:fillRect/>
                </a:stretch>
              </p:blipFill>
              <p:spPr>
                <a:xfrm>
                  <a:off x="4452600" y="977467"/>
                  <a:ext cx="10224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1965">
              <p14:nvContentPartPr>
                <p14:cNvPr id="1248" name="Freihand 1247">
                  <a:extLst>
                    <a:ext uri="{FF2B5EF4-FFF2-40B4-BE49-F238E27FC236}">
                      <a16:creationId xmlns:a16="http://schemas.microsoft.com/office/drawing/2014/main" id="{70AA2C7E-E902-40E6-9F2C-DE9D6A7EFC48}"/>
                    </a:ext>
                  </a:extLst>
                </p14:cNvPr>
                <p14:cNvContentPartPr/>
                <p14:nvPr/>
              </p14:nvContentPartPr>
              <p14:xfrm>
                <a:off x="4615320" y="956947"/>
                <a:ext cx="93240" cy="111600"/>
              </p14:xfrm>
            </p:contentPart>
          </mc:Choice>
          <mc:Fallback>
            <p:pic>
              <p:nvPicPr>
                <p:cNvPr id="1248" name="Freihand 1247">
                  <a:extLst>
                    <a:ext uri="{FF2B5EF4-FFF2-40B4-BE49-F238E27FC236}">
                      <a16:creationId xmlns:a16="http://schemas.microsoft.com/office/drawing/2014/main" id="{70AA2C7E-E902-40E6-9F2C-DE9D6A7EFC48}"/>
                    </a:ext>
                  </a:extLst>
                </p:cNvPr>
                <p:cNvPicPr/>
                <p:nvPr/>
              </p:nvPicPr>
              <p:blipFill>
                <a:blip r:embed="rId1966"/>
                <a:stretch>
                  <a:fillRect/>
                </a:stretch>
              </p:blipFill>
              <p:spPr>
                <a:xfrm>
                  <a:off x="4611000" y="952627"/>
                  <a:ext cx="10188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1967">
              <p14:nvContentPartPr>
                <p14:cNvPr id="1249" name="Freihand 1248">
                  <a:extLst>
                    <a:ext uri="{FF2B5EF4-FFF2-40B4-BE49-F238E27FC236}">
                      <a16:creationId xmlns:a16="http://schemas.microsoft.com/office/drawing/2014/main" id="{ADEE1C75-498C-46B5-BD6F-95187C0D4089}"/>
                    </a:ext>
                  </a:extLst>
                </p14:cNvPr>
                <p14:cNvContentPartPr/>
                <p14:nvPr/>
              </p14:nvContentPartPr>
              <p14:xfrm>
                <a:off x="4665720" y="1027147"/>
                <a:ext cx="64440" cy="30960"/>
              </p14:xfrm>
            </p:contentPart>
          </mc:Choice>
          <mc:Fallback>
            <p:pic>
              <p:nvPicPr>
                <p:cNvPr id="1249" name="Freihand 1248">
                  <a:extLst>
                    <a:ext uri="{FF2B5EF4-FFF2-40B4-BE49-F238E27FC236}">
                      <a16:creationId xmlns:a16="http://schemas.microsoft.com/office/drawing/2014/main" id="{ADEE1C75-498C-46B5-BD6F-95187C0D4089}"/>
                    </a:ext>
                  </a:extLst>
                </p:cNvPr>
                <p:cNvPicPr/>
                <p:nvPr/>
              </p:nvPicPr>
              <p:blipFill>
                <a:blip r:embed="rId1968"/>
                <a:stretch>
                  <a:fillRect/>
                </a:stretch>
              </p:blipFill>
              <p:spPr>
                <a:xfrm>
                  <a:off x="4661400" y="1022827"/>
                  <a:ext cx="7308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1969">
              <p14:nvContentPartPr>
                <p14:cNvPr id="1250" name="Freihand 1249">
                  <a:extLst>
                    <a:ext uri="{FF2B5EF4-FFF2-40B4-BE49-F238E27FC236}">
                      <a16:creationId xmlns:a16="http://schemas.microsoft.com/office/drawing/2014/main" id="{A66DCB18-008C-4BBD-BC44-98916478EA54}"/>
                    </a:ext>
                  </a:extLst>
                </p14:cNvPr>
                <p14:cNvContentPartPr/>
                <p14:nvPr/>
              </p14:nvContentPartPr>
              <p14:xfrm>
                <a:off x="4797120" y="884587"/>
                <a:ext cx="93960" cy="168480"/>
              </p14:xfrm>
            </p:contentPart>
          </mc:Choice>
          <mc:Fallback>
            <p:pic>
              <p:nvPicPr>
                <p:cNvPr id="1250" name="Freihand 1249">
                  <a:extLst>
                    <a:ext uri="{FF2B5EF4-FFF2-40B4-BE49-F238E27FC236}">
                      <a16:creationId xmlns:a16="http://schemas.microsoft.com/office/drawing/2014/main" id="{A66DCB18-008C-4BBD-BC44-98916478EA54}"/>
                    </a:ext>
                  </a:extLst>
                </p:cNvPr>
                <p:cNvPicPr/>
                <p:nvPr/>
              </p:nvPicPr>
              <p:blipFill>
                <a:blip r:embed="rId1970"/>
                <a:stretch>
                  <a:fillRect/>
                </a:stretch>
              </p:blipFill>
              <p:spPr>
                <a:xfrm>
                  <a:off x="4792800" y="880267"/>
                  <a:ext cx="10260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1971">
              <p14:nvContentPartPr>
                <p14:cNvPr id="1251" name="Freihand 1250">
                  <a:extLst>
                    <a:ext uri="{FF2B5EF4-FFF2-40B4-BE49-F238E27FC236}">
                      <a16:creationId xmlns:a16="http://schemas.microsoft.com/office/drawing/2014/main" id="{759D38B8-12CE-47B5-9034-4C3A186BDE3A}"/>
                    </a:ext>
                  </a:extLst>
                </p14:cNvPr>
                <p14:cNvContentPartPr/>
                <p14:nvPr/>
              </p14:nvContentPartPr>
              <p14:xfrm>
                <a:off x="4914120" y="920227"/>
                <a:ext cx="133920" cy="65880"/>
              </p14:xfrm>
            </p:contentPart>
          </mc:Choice>
          <mc:Fallback>
            <p:pic>
              <p:nvPicPr>
                <p:cNvPr id="1251" name="Freihand 1250">
                  <a:extLst>
                    <a:ext uri="{FF2B5EF4-FFF2-40B4-BE49-F238E27FC236}">
                      <a16:creationId xmlns:a16="http://schemas.microsoft.com/office/drawing/2014/main" id="{759D38B8-12CE-47B5-9034-4C3A186BDE3A}"/>
                    </a:ext>
                  </a:extLst>
                </p:cNvPr>
                <p:cNvPicPr/>
                <p:nvPr/>
              </p:nvPicPr>
              <p:blipFill>
                <a:blip r:embed="rId1972"/>
                <a:stretch>
                  <a:fillRect/>
                </a:stretch>
              </p:blipFill>
              <p:spPr>
                <a:xfrm>
                  <a:off x="4909800" y="915907"/>
                  <a:ext cx="14256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1973">
              <p14:nvContentPartPr>
                <p14:cNvPr id="1252" name="Freihand 1251">
                  <a:extLst>
                    <a:ext uri="{FF2B5EF4-FFF2-40B4-BE49-F238E27FC236}">
                      <a16:creationId xmlns:a16="http://schemas.microsoft.com/office/drawing/2014/main" id="{9A6C4389-F9BA-4AE3-881F-B02968D1C148}"/>
                    </a:ext>
                  </a:extLst>
                </p14:cNvPr>
                <p14:cNvContentPartPr/>
                <p14:nvPr/>
              </p14:nvContentPartPr>
              <p14:xfrm>
                <a:off x="5059560" y="872707"/>
                <a:ext cx="67320" cy="104040"/>
              </p14:xfrm>
            </p:contentPart>
          </mc:Choice>
          <mc:Fallback>
            <p:pic>
              <p:nvPicPr>
                <p:cNvPr id="1252" name="Freihand 1251">
                  <a:extLst>
                    <a:ext uri="{FF2B5EF4-FFF2-40B4-BE49-F238E27FC236}">
                      <a16:creationId xmlns:a16="http://schemas.microsoft.com/office/drawing/2014/main" id="{9A6C4389-F9BA-4AE3-881F-B02968D1C148}"/>
                    </a:ext>
                  </a:extLst>
                </p:cNvPr>
                <p:cNvPicPr/>
                <p:nvPr/>
              </p:nvPicPr>
              <p:blipFill>
                <a:blip r:embed="rId1974"/>
                <a:stretch>
                  <a:fillRect/>
                </a:stretch>
              </p:blipFill>
              <p:spPr>
                <a:xfrm>
                  <a:off x="5055240" y="868387"/>
                  <a:ext cx="7596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975">
              <p14:nvContentPartPr>
                <p14:cNvPr id="1253" name="Freihand 1252">
                  <a:extLst>
                    <a:ext uri="{FF2B5EF4-FFF2-40B4-BE49-F238E27FC236}">
                      <a16:creationId xmlns:a16="http://schemas.microsoft.com/office/drawing/2014/main" id="{6BB9477D-3B57-4AD9-B5A0-8FCB9EAF514D}"/>
                    </a:ext>
                  </a:extLst>
                </p14:cNvPr>
                <p14:cNvContentPartPr/>
                <p14:nvPr/>
              </p14:nvContentPartPr>
              <p14:xfrm>
                <a:off x="5129040" y="893587"/>
                <a:ext cx="215280" cy="74520"/>
              </p14:xfrm>
            </p:contentPart>
          </mc:Choice>
          <mc:Fallback>
            <p:pic>
              <p:nvPicPr>
                <p:cNvPr id="1253" name="Freihand 1252">
                  <a:extLst>
                    <a:ext uri="{FF2B5EF4-FFF2-40B4-BE49-F238E27FC236}">
                      <a16:creationId xmlns:a16="http://schemas.microsoft.com/office/drawing/2014/main" id="{6BB9477D-3B57-4AD9-B5A0-8FCB9EAF514D}"/>
                    </a:ext>
                  </a:extLst>
                </p:cNvPr>
                <p:cNvPicPr/>
                <p:nvPr/>
              </p:nvPicPr>
              <p:blipFill>
                <a:blip r:embed="rId1976"/>
                <a:stretch>
                  <a:fillRect/>
                </a:stretch>
              </p:blipFill>
              <p:spPr>
                <a:xfrm>
                  <a:off x="5124720" y="889267"/>
                  <a:ext cx="22392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1977">
              <p14:nvContentPartPr>
                <p14:cNvPr id="1254" name="Freihand 1253">
                  <a:extLst>
                    <a:ext uri="{FF2B5EF4-FFF2-40B4-BE49-F238E27FC236}">
                      <a16:creationId xmlns:a16="http://schemas.microsoft.com/office/drawing/2014/main" id="{F1605C82-06F6-4A91-8270-0CB17145DCAF}"/>
                    </a:ext>
                  </a:extLst>
                </p14:cNvPr>
                <p14:cNvContentPartPr/>
                <p14:nvPr/>
              </p14:nvContentPartPr>
              <p14:xfrm>
                <a:off x="5298240" y="850027"/>
                <a:ext cx="27360" cy="14040"/>
              </p14:xfrm>
            </p:contentPart>
          </mc:Choice>
          <mc:Fallback>
            <p:pic>
              <p:nvPicPr>
                <p:cNvPr id="1254" name="Freihand 1253">
                  <a:extLst>
                    <a:ext uri="{FF2B5EF4-FFF2-40B4-BE49-F238E27FC236}">
                      <a16:creationId xmlns:a16="http://schemas.microsoft.com/office/drawing/2014/main" id="{F1605C82-06F6-4A91-8270-0CB17145DCAF}"/>
                    </a:ext>
                  </a:extLst>
                </p:cNvPr>
                <p:cNvPicPr/>
                <p:nvPr/>
              </p:nvPicPr>
              <p:blipFill>
                <a:blip r:embed="rId1978"/>
                <a:stretch>
                  <a:fillRect/>
                </a:stretch>
              </p:blipFill>
              <p:spPr>
                <a:xfrm>
                  <a:off x="5293920" y="845707"/>
                  <a:ext cx="36000" cy="22680"/>
                </a:xfrm>
                <a:prstGeom prst="rect">
                  <a:avLst/>
                </a:prstGeom>
              </p:spPr>
            </p:pic>
          </mc:Fallback>
        </mc:AlternateContent>
        <mc:AlternateContent xmlns:mc="http://schemas.openxmlformats.org/markup-compatibility/2006">
          <mc:Choice xmlns:p14="http://schemas.microsoft.com/office/powerpoint/2010/main" Requires="p14">
            <p:contentPart p14:bwMode="auto" r:id="rId1979">
              <p14:nvContentPartPr>
                <p14:cNvPr id="1255" name="Freihand 1254">
                  <a:extLst>
                    <a:ext uri="{FF2B5EF4-FFF2-40B4-BE49-F238E27FC236}">
                      <a16:creationId xmlns:a16="http://schemas.microsoft.com/office/drawing/2014/main" id="{22370D16-6537-4783-9A68-8EE526945B66}"/>
                    </a:ext>
                  </a:extLst>
                </p14:cNvPr>
                <p14:cNvContentPartPr/>
                <p14:nvPr/>
              </p14:nvContentPartPr>
              <p14:xfrm>
                <a:off x="5363760" y="798187"/>
                <a:ext cx="140040" cy="256680"/>
              </p14:xfrm>
            </p:contentPart>
          </mc:Choice>
          <mc:Fallback>
            <p:pic>
              <p:nvPicPr>
                <p:cNvPr id="1255" name="Freihand 1254">
                  <a:extLst>
                    <a:ext uri="{FF2B5EF4-FFF2-40B4-BE49-F238E27FC236}">
                      <a16:creationId xmlns:a16="http://schemas.microsoft.com/office/drawing/2014/main" id="{22370D16-6537-4783-9A68-8EE526945B66}"/>
                    </a:ext>
                  </a:extLst>
                </p:cNvPr>
                <p:cNvPicPr/>
                <p:nvPr/>
              </p:nvPicPr>
              <p:blipFill>
                <a:blip r:embed="rId1980"/>
                <a:stretch>
                  <a:fillRect/>
                </a:stretch>
              </p:blipFill>
              <p:spPr>
                <a:xfrm>
                  <a:off x="5359440" y="793867"/>
                  <a:ext cx="148680" cy="265320"/>
                </a:xfrm>
                <a:prstGeom prst="rect">
                  <a:avLst/>
                </a:prstGeom>
              </p:spPr>
            </p:pic>
          </mc:Fallback>
        </mc:AlternateContent>
      </p:grpSp>
      <p:grpSp>
        <p:nvGrpSpPr>
          <p:cNvPr id="1276" name="Gruppieren 1275">
            <a:extLst>
              <a:ext uri="{FF2B5EF4-FFF2-40B4-BE49-F238E27FC236}">
                <a16:creationId xmlns:a16="http://schemas.microsoft.com/office/drawing/2014/main" id="{06786F3F-3916-4805-92DD-ABE0CC806BBD}"/>
              </a:ext>
            </a:extLst>
          </p:cNvPr>
          <p:cNvGrpSpPr/>
          <p:nvPr/>
        </p:nvGrpSpPr>
        <p:grpSpPr>
          <a:xfrm>
            <a:off x="5581920" y="360787"/>
            <a:ext cx="2502360" cy="649800"/>
            <a:chOff x="5581920" y="360787"/>
            <a:chExt cx="2502360" cy="649800"/>
          </a:xfrm>
        </p:grpSpPr>
        <mc:AlternateContent xmlns:mc="http://schemas.openxmlformats.org/markup-compatibility/2006">
          <mc:Choice xmlns:p14="http://schemas.microsoft.com/office/powerpoint/2010/main" Requires="p14">
            <p:contentPart p14:bwMode="auto" r:id="rId1981">
              <p14:nvContentPartPr>
                <p14:cNvPr id="1257" name="Freihand 1256">
                  <a:extLst>
                    <a:ext uri="{FF2B5EF4-FFF2-40B4-BE49-F238E27FC236}">
                      <a16:creationId xmlns:a16="http://schemas.microsoft.com/office/drawing/2014/main" id="{3A0FADF7-D9EE-4D21-B8F5-86CB55DB3AA2}"/>
                    </a:ext>
                  </a:extLst>
                </p14:cNvPr>
                <p14:cNvContentPartPr/>
                <p14:nvPr/>
              </p14:nvContentPartPr>
              <p14:xfrm>
                <a:off x="5585160" y="731227"/>
                <a:ext cx="1161360" cy="279360"/>
              </p14:xfrm>
            </p:contentPart>
          </mc:Choice>
          <mc:Fallback>
            <p:pic>
              <p:nvPicPr>
                <p:cNvPr id="1257" name="Freihand 1256">
                  <a:extLst>
                    <a:ext uri="{FF2B5EF4-FFF2-40B4-BE49-F238E27FC236}">
                      <a16:creationId xmlns:a16="http://schemas.microsoft.com/office/drawing/2014/main" id="{3A0FADF7-D9EE-4D21-B8F5-86CB55DB3AA2}"/>
                    </a:ext>
                  </a:extLst>
                </p:cNvPr>
                <p:cNvPicPr/>
                <p:nvPr/>
              </p:nvPicPr>
              <p:blipFill>
                <a:blip r:embed="rId1982"/>
                <a:stretch>
                  <a:fillRect/>
                </a:stretch>
              </p:blipFill>
              <p:spPr>
                <a:xfrm>
                  <a:off x="5580840" y="726907"/>
                  <a:ext cx="1170000"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1983">
              <p14:nvContentPartPr>
                <p14:cNvPr id="1258" name="Freihand 1257">
                  <a:extLst>
                    <a:ext uri="{FF2B5EF4-FFF2-40B4-BE49-F238E27FC236}">
                      <a16:creationId xmlns:a16="http://schemas.microsoft.com/office/drawing/2014/main" id="{BD996E83-C2CE-413D-BAFA-219D226349E5}"/>
                    </a:ext>
                  </a:extLst>
                </p14:cNvPr>
                <p14:cNvContentPartPr/>
                <p14:nvPr/>
              </p14:nvContentPartPr>
              <p14:xfrm>
                <a:off x="5581920" y="681187"/>
                <a:ext cx="222120" cy="14760"/>
              </p14:xfrm>
            </p:contentPart>
          </mc:Choice>
          <mc:Fallback>
            <p:pic>
              <p:nvPicPr>
                <p:cNvPr id="1258" name="Freihand 1257">
                  <a:extLst>
                    <a:ext uri="{FF2B5EF4-FFF2-40B4-BE49-F238E27FC236}">
                      <a16:creationId xmlns:a16="http://schemas.microsoft.com/office/drawing/2014/main" id="{BD996E83-C2CE-413D-BAFA-219D226349E5}"/>
                    </a:ext>
                  </a:extLst>
                </p:cNvPr>
                <p:cNvPicPr/>
                <p:nvPr/>
              </p:nvPicPr>
              <p:blipFill>
                <a:blip r:embed="rId1984"/>
                <a:stretch>
                  <a:fillRect/>
                </a:stretch>
              </p:blipFill>
              <p:spPr>
                <a:xfrm>
                  <a:off x="5577600" y="676867"/>
                  <a:ext cx="23076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1985">
              <p14:nvContentPartPr>
                <p14:cNvPr id="1259" name="Freihand 1258">
                  <a:extLst>
                    <a:ext uri="{FF2B5EF4-FFF2-40B4-BE49-F238E27FC236}">
                      <a16:creationId xmlns:a16="http://schemas.microsoft.com/office/drawing/2014/main" id="{48A73043-A5C5-4A12-BB1C-AC74B780E901}"/>
                    </a:ext>
                  </a:extLst>
                </p14:cNvPr>
                <p14:cNvContentPartPr/>
                <p14:nvPr/>
              </p14:nvContentPartPr>
              <p14:xfrm>
                <a:off x="5766960" y="631507"/>
                <a:ext cx="85320" cy="99360"/>
              </p14:xfrm>
            </p:contentPart>
          </mc:Choice>
          <mc:Fallback>
            <p:pic>
              <p:nvPicPr>
                <p:cNvPr id="1259" name="Freihand 1258">
                  <a:extLst>
                    <a:ext uri="{FF2B5EF4-FFF2-40B4-BE49-F238E27FC236}">
                      <a16:creationId xmlns:a16="http://schemas.microsoft.com/office/drawing/2014/main" id="{48A73043-A5C5-4A12-BB1C-AC74B780E901}"/>
                    </a:ext>
                  </a:extLst>
                </p:cNvPr>
                <p:cNvPicPr/>
                <p:nvPr/>
              </p:nvPicPr>
              <p:blipFill>
                <a:blip r:embed="rId1986"/>
                <a:stretch>
                  <a:fillRect/>
                </a:stretch>
              </p:blipFill>
              <p:spPr>
                <a:xfrm>
                  <a:off x="5762640" y="627187"/>
                  <a:ext cx="9396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987">
              <p14:nvContentPartPr>
                <p14:cNvPr id="1260" name="Freihand 1259">
                  <a:extLst>
                    <a:ext uri="{FF2B5EF4-FFF2-40B4-BE49-F238E27FC236}">
                      <a16:creationId xmlns:a16="http://schemas.microsoft.com/office/drawing/2014/main" id="{95C07E74-A770-4815-8B05-74FB3316A7C8}"/>
                    </a:ext>
                  </a:extLst>
                </p14:cNvPr>
                <p14:cNvContentPartPr/>
                <p14:nvPr/>
              </p14:nvContentPartPr>
              <p14:xfrm>
                <a:off x="5952360" y="579667"/>
                <a:ext cx="116640" cy="142560"/>
              </p14:xfrm>
            </p:contentPart>
          </mc:Choice>
          <mc:Fallback>
            <p:pic>
              <p:nvPicPr>
                <p:cNvPr id="1260" name="Freihand 1259">
                  <a:extLst>
                    <a:ext uri="{FF2B5EF4-FFF2-40B4-BE49-F238E27FC236}">
                      <a16:creationId xmlns:a16="http://schemas.microsoft.com/office/drawing/2014/main" id="{95C07E74-A770-4815-8B05-74FB3316A7C8}"/>
                    </a:ext>
                  </a:extLst>
                </p:cNvPr>
                <p:cNvPicPr/>
                <p:nvPr/>
              </p:nvPicPr>
              <p:blipFill>
                <a:blip r:embed="rId1988"/>
                <a:stretch>
                  <a:fillRect/>
                </a:stretch>
              </p:blipFill>
              <p:spPr>
                <a:xfrm>
                  <a:off x="5948040" y="575347"/>
                  <a:ext cx="12528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989">
              <p14:nvContentPartPr>
                <p14:cNvPr id="1261" name="Freihand 1260">
                  <a:extLst>
                    <a:ext uri="{FF2B5EF4-FFF2-40B4-BE49-F238E27FC236}">
                      <a16:creationId xmlns:a16="http://schemas.microsoft.com/office/drawing/2014/main" id="{30410C7A-F272-4CAC-A5EA-A6CE7C9E4876}"/>
                    </a:ext>
                  </a:extLst>
                </p14:cNvPr>
                <p14:cNvContentPartPr/>
                <p14:nvPr/>
              </p14:nvContentPartPr>
              <p14:xfrm>
                <a:off x="6043080" y="637267"/>
                <a:ext cx="217080" cy="82440"/>
              </p14:xfrm>
            </p:contentPart>
          </mc:Choice>
          <mc:Fallback>
            <p:pic>
              <p:nvPicPr>
                <p:cNvPr id="1261" name="Freihand 1260">
                  <a:extLst>
                    <a:ext uri="{FF2B5EF4-FFF2-40B4-BE49-F238E27FC236}">
                      <a16:creationId xmlns:a16="http://schemas.microsoft.com/office/drawing/2014/main" id="{30410C7A-F272-4CAC-A5EA-A6CE7C9E4876}"/>
                    </a:ext>
                  </a:extLst>
                </p:cNvPr>
                <p:cNvPicPr/>
                <p:nvPr/>
              </p:nvPicPr>
              <p:blipFill>
                <a:blip r:embed="rId1990"/>
                <a:stretch>
                  <a:fillRect/>
                </a:stretch>
              </p:blipFill>
              <p:spPr>
                <a:xfrm>
                  <a:off x="6038760" y="632947"/>
                  <a:ext cx="2257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1991">
              <p14:nvContentPartPr>
                <p14:cNvPr id="1262" name="Freihand 1261">
                  <a:extLst>
                    <a:ext uri="{FF2B5EF4-FFF2-40B4-BE49-F238E27FC236}">
                      <a16:creationId xmlns:a16="http://schemas.microsoft.com/office/drawing/2014/main" id="{D913B08B-472E-4078-B7A8-2FE4E1368ABF}"/>
                    </a:ext>
                  </a:extLst>
                </p14:cNvPr>
                <p14:cNvContentPartPr/>
                <p14:nvPr/>
              </p14:nvContentPartPr>
              <p14:xfrm>
                <a:off x="6252240" y="571747"/>
                <a:ext cx="251280" cy="145440"/>
              </p14:xfrm>
            </p:contentPart>
          </mc:Choice>
          <mc:Fallback>
            <p:pic>
              <p:nvPicPr>
                <p:cNvPr id="1262" name="Freihand 1261">
                  <a:extLst>
                    <a:ext uri="{FF2B5EF4-FFF2-40B4-BE49-F238E27FC236}">
                      <a16:creationId xmlns:a16="http://schemas.microsoft.com/office/drawing/2014/main" id="{D913B08B-472E-4078-B7A8-2FE4E1368ABF}"/>
                    </a:ext>
                  </a:extLst>
                </p:cNvPr>
                <p:cNvPicPr/>
                <p:nvPr/>
              </p:nvPicPr>
              <p:blipFill>
                <a:blip r:embed="rId1992"/>
                <a:stretch>
                  <a:fillRect/>
                </a:stretch>
              </p:blipFill>
              <p:spPr>
                <a:xfrm>
                  <a:off x="6247920" y="567427"/>
                  <a:ext cx="259920" cy="154080"/>
                </a:xfrm>
                <a:prstGeom prst="rect">
                  <a:avLst/>
                </a:prstGeom>
              </p:spPr>
            </p:pic>
          </mc:Fallback>
        </mc:AlternateContent>
        <mc:AlternateContent xmlns:mc="http://schemas.openxmlformats.org/markup-compatibility/2006">
          <mc:Choice xmlns:p14="http://schemas.microsoft.com/office/powerpoint/2010/main" Requires="p14">
            <p:contentPart p14:bwMode="auto" r:id="rId1993">
              <p14:nvContentPartPr>
                <p14:cNvPr id="1263" name="Freihand 1262">
                  <a:extLst>
                    <a:ext uri="{FF2B5EF4-FFF2-40B4-BE49-F238E27FC236}">
                      <a16:creationId xmlns:a16="http://schemas.microsoft.com/office/drawing/2014/main" id="{963AD7DE-249D-44B8-A499-83693C2E9788}"/>
                    </a:ext>
                  </a:extLst>
                </p14:cNvPr>
                <p14:cNvContentPartPr/>
                <p14:nvPr/>
              </p14:nvContentPartPr>
              <p14:xfrm>
                <a:off x="6395160" y="560587"/>
                <a:ext cx="22680" cy="9360"/>
              </p14:xfrm>
            </p:contentPart>
          </mc:Choice>
          <mc:Fallback>
            <p:pic>
              <p:nvPicPr>
                <p:cNvPr id="1263" name="Freihand 1262">
                  <a:extLst>
                    <a:ext uri="{FF2B5EF4-FFF2-40B4-BE49-F238E27FC236}">
                      <a16:creationId xmlns:a16="http://schemas.microsoft.com/office/drawing/2014/main" id="{963AD7DE-249D-44B8-A499-83693C2E9788}"/>
                    </a:ext>
                  </a:extLst>
                </p:cNvPr>
                <p:cNvPicPr/>
                <p:nvPr/>
              </p:nvPicPr>
              <p:blipFill>
                <a:blip r:embed="rId1836"/>
                <a:stretch>
                  <a:fillRect/>
                </a:stretch>
              </p:blipFill>
              <p:spPr>
                <a:xfrm>
                  <a:off x="6390840" y="556267"/>
                  <a:ext cx="3132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1994">
              <p14:nvContentPartPr>
                <p14:cNvPr id="1264" name="Freihand 1263">
                  <a:extLst>
                    <a:ext uri="{FF2B5EF4-FFF2-40B4-BE49-F238E27FC236}">
                      <a16:creationId xmlns:a16="http://schemas.microsoft.com/office/drawing/2014/main" id="{DC6592ED-2D1E-4B7C-BF82-21B5E6272C03}"/>
                    </a:ext>
                  </a:extLst>
                </p14:cNvPr>
                <p14:cNvContentPartPr/>
                <p14:nvPr/>
              </p14:nvContentPartPr>
              <p14:xfrm>
                <a:off x="6564000" y="565627"/>
                <a:ext cx="230760" cy="146520"/>
              </p14:xfrm>
            </p:contentPart>
          </mc:Choice>
          <mc:Fallback>
            <p:pic>
              <p:nvPicPr>
                <p:cNvPr id="1264" name="Freihand 1263">
                  <a:extLst>
                    <a:ext uri="{FF2B5EF4-FFF2-40B4-BE49-F238E27FC236}">
                      <a16:creationId xmlns:a16="http://schemas.microsoft.com/office/drawing/2014/main" id="{DC6592ED-2D1E-4B7C-BF82-21B5E6272C03}"/>
                    </a:ext>
                  </a:extLst>
                </p:cNvPr>
                <p:cNvPicPr/>
                <p:nvPr/>
              </p:nvPicPr>
              <p:blipFill>
                <a:blip r:embed="rId1995"/>
                <a:stretch>
                  <a:fillRect/>
                </a:stretch>
              </p:blipFill>
              <p:spPr>
                <a:xfrm>
                  <a:off x="6559680" y="561307"/>
                  <a:ext cx="23940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1996">
              <p14:nvContentPartPr>
                <p14:cNvPr id="1265" name="Freihand 1264">
                  <a:extLst>
                    <a:ext uri="{FF2B5EF4-FFF2-40B4-BE49-F238E27FC236}">
                      <a16:creationId xmlns:a16="http://schemas.microsoft.com/office/drawing/2014/main" id="{57236A13-9F67-4F3A-B897-0BC1EDCF55D3}"/>
                    </a:ext>
                  </a:extLst>
                </p14:cNvPr>
                <p14:cNvContentPartPr/>
                <p14:nvPr/>
              </p14:nvContentPartPr>
              <p14:xfrm>
                <a:off x="6814920" y="563107"/>
                <a:ext cx="84600" cy="125280"/>
              </p14:xfrm>
            </p:contentPart>
          </mc:Choice>
          <mc:Fallback>
            <p:pic>
              <p:nvPicPr>
                <p:cNvPr id="1265" name="Freihand 1264">
                  <a:extLst>
                    <a:ext uri="{FF2B5EF4-FFF2-40B4-BE49-F238E27FC236}">
                      <a16:creationId xmlns:a16="http://schemas.microsoft.com/office/drawing/2014/main" id="{57236A13-9F67-4F3A-B897-0BC1EDCF55D3}"/>
                    </a:ext>
                  </a:extLst>
                </p:cNvPr>
                <p:cNvPicPr/>
                <p:nvPr/>
              </p:nvPicPr>
              <p:blipFill>
                <a:blip r:embed="rId1997"/>
                <a:stretch>
                  <a:fillRect/>
                </a:stretch>
              </p:blipFill>
              <p:spPr>
                <a:xfrm>
                  <a:off x="6810600" y="558787"/>
                  <a:ext cx="9324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1998">
              <p14:nvContentPartPr>
                <p14:cNvPr id="1266" name="Freihand 1265">
                  <a:extLst>
                    <a:ext uri="{FF2B5EF4-FFF2-40B4-BE49-F238E27FC236}">
                      <a16:creationId xmlns:a16="http://schemas.microsoft.com/office/drawing/2014/main" id="{2170467A-D588-4EA0-87A1-45729AD9008C}"/>
                    </a:ext>
                  </a:extLst>
                </p14:cNvPr>
                <p14:cNvContentPartPr/>
                <p14:nvPr/>
              </p14:nvContentPartPr>
              <p14:xfrm>
                <a:off x="6816000" y="629347"/>
                <a:ext cx="106560" cy="9360"/>
              </p14:xfrm>
            </p:contentPart>
          </mc:Choice>
          <mc:Fallback>
            <p:pic>
              <p:nvPicPr>
                <p:cNvPr id="1266" name="Freihand 1265">
                  <a:extLst>
                    <a:ext uri="{FF2B5EF4-FFF2-40B4-BE49-F238E27FC236}">
                      <a16:creationId xmlns:a16="http://schemas.microsoft.com/office/drawing/2014/main" id="{2170467A-D588-4EA0-87A1-45729AD9008C}"/>
                    </a:ext>
                  </a:extLst>
                </p:cNvPr>
                <p:cNvPicPr/>
                <p:nvPr/>
              </p:nvPicPr>
              <p:blipFill>
                <a:blip r:embed="rId1999"/>
                <a:stretch>
                  <a:fillRect/>
                </a:stretch>
              </p:blipFill>
              <p:spPr>
                <a:xfrm>
                  <a:off x="6811680" y="625027"/>
                  <a:ext cx="1152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000">
              <p14:nvContentPartPr>
                <p14:cNvPr id="1267" name="Freihand 1266">
                  <a:extLst>
                    <a:ext uri="{FF2B5EF4-FFF2-40B4-BE49-F238E27FC236}">
                      <a16:creationId xmlns:a16="http://schemas.microsoft.com/office/drawing/2014/main" id="{E346E01B-CA6F-4E85-8A4E-77B78F832908}"/>
                    </a:ext>
                  </a:extLst>
                </p14:cNvPr>
                <p14:cNvContentPartPr/>
                <p14:nvPr/>
              </p14:nvContentPartPr>
              <p14:xfrm>
                <a:off x="6923280" y="615667"/>
                <a:ext cx="95040" cy="69120"/>
              </p14:xfrm>
            </p:contentPart>
          </mc:Choice>
          <mc:Fallback>
            <p:pic>
              <p:nvPicPr>
                <p:cNvPr id="1267" name="Freihand 1266">
                  <a:extLst>
                    <a:ext uri="{FF2B5EF4-FFF2-40B4-BE49-F238E27FC236}">
                      <a16:creationId xmlns:a16="http://schemas.microsoft.com/office/drawing/2014/main" id="{E346E01B-CA6F-4E85-8A4E-77B78F832908}"/>
                    </a:ext>
                  </a:extLst>
                </p:cNvPr>
                <p:cNvPicPr/>
                <p:nvPr/>
              </p:nvPicPr>
              <p:blipFill>
                <a:blip r:embed="rId2001"/>
                <a:stretch>
                  <a:fillRect/>
                </a:stretch>
              </p:blipFill>
              <p:spPr>
                <a:xfrm>
                  <a:off x="6918960" y="611347"/>
                  <a:ext cx="10368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2002">
              <p14:nvContentPartPr>
                <p14:cNvPr id="1268" name="Freihand 1267">
                  <a:extLst>
                    <a:ext uri="{FF2B5EF4-FFF2-40B4-BE49-F238E27FC236}">
                      <a16:creationId xmlns:a16="http://schemas.microsoft.com/office/drawing/2014/main" id="{B5DB86C2-E9C5-42E3-8DF4-B19F9D9802C2}"/>
                    </a:ext>
                  </a:extLst>
                </p14:cNvPr>
                <p14:cNvContentPartPr/>
                <p14:nvPr/>
              </p14:nvContentPartPr>
              <p14:xfrm>
                <a:off x="7020120" y="581467"/>
                <a:ext cx="54000" cy="92520"/>
              </p14:xfrm>
            </p:contentPart>
          </mc:Choice>
          <mc:Fallback>
            <p:pic>
              <p:nvPicPr>
                <p:cNvPr id="1268" name="Freihand 1267">
                  <a:extLst>
                    <a:ext uri="{FF2B5EF4-FFF2-40B4-BE49-F238E27FC236}">
                      <a16:creationId xmlns:a16="http://schemas.microsoft.com/office/drawing/2014/main" id="{B5DB86C2-E9C5-42E3-8DF4-B19F9D9802C2}"/>
                    </a:ext>
                  </a:extLst>
                </p:cNvPr>
                <p:cNvPicPr/>
                <p:nvPr/>
              </p:nvPicPr>
              <p:blipFill>
                <a:blip r:embed="rId2003"/>
                <a:stretch>
                  <a:fillRect/>
                </a:stretch>
              </p:blipFill>
              <p:spPr>
                <a:xfrm>
                  <a:off x="7015800" y="577147"/>
                  <a:ext cx="626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2004">
              <p14:nvContentPartPr>
                <p14:cNvPr id="1269" name="Freihand 1268">
                  <a:extLst>
                    <a:ext uri="{FF2B5EF4-FFF2-40B4-BE49-F238E27FC236}">
                      <a16:creationId xmlns:a16="http://schemas.microsoft.com/office/drawing/2014/main" id="{01423793-5ED2-4961-AC6F-E60EDF2E5D0B}"/>
                    </a:ext>
                  </a:extLst>
                </p14:cNvPr>
                <p14:cNvContentPartPr/>
                <p14:nvPr/>
              </p14:nvContentPartPr>
              <p14:xfrm>
                <a:off x="7082760" y="609547"/>
                <a:ext cx="186480" cy="48600"/>
              </p14:xfrm>
            </p:contentPart>
          </mc:Choice>
          <mc:Fallback>
            <p:pic>
              <p:nvPicPr>
                <p:cNvPr id="1269" name="Freihand 1268">
                  <a:extLst>
                    <a:ext uri="{FF2B5EF4-FFF2-40B4-BE49-F238E27FC236}">
                      <a16:creationId xmlns:a16="http://schemas.microsoft.com/office/drawing/2014/main" id="{01423793-5ED2-4961-AC6F-E60EDF2E5D0B}"/>
                    </a:ext>
                  </a:extLst>
                </p:cNvPr>
                <p:cNvPicPr/>
                <p:nvPr/>
              </p:nvPicPr>
              <p:blipFill>
                <a:blip r:embed="rId2005"/>
                <a:stretch>
                  <a:fillRect/>
                </a:stretch>
              </p:blipFill>
              <p:spPr>
                <a:xfrm>
                  <a:off x="7078440" y="605227"/>
                  <a:ext cx="195120" cy="57240"/>
                </a:xfrm>
                <a:prstGeom prst="rect">
                  <a:avLst/>
                </a:prstGeom>
              </p:spPr>
            </p:pic>
          </mc:Fallback>
        </mc:AlternateContent>
        <mc:AlternateContent xmlns:mc="http://schemas.openxmlformats.org/markup-compatibility/2006">
          <mc:Choice xmlns:p14="http://schemas.microsoft.com/office/powerpoint/2010/main" Requires="p14">
            <p:contentPart p14:bwMode="auto" r:id="rId2006">
              <p14:nvContentPartPr>
                <p14:cNvPr id="1270" name="Freihand 1269">
                  <a:extLst>
                    <a:ext uri="{FF2B5EF4-FFF2-40B4-BE49-F238E27FC236}">
                      <a16:creationId xmlns:a16="http://schemas.microsoft.com/office/drawing/2014/main" id="{3D8199EA-5D6E-4ECB-A2A8-D568B74188AF}"/>
                    </a:ext>
                  </a:extLst>
                </p14:cNvPr>
                <p14:cNvContentPartPr/>
                <p14:nvPr/>
              </p14:nvContentPartPr>
              <p14:xfrm>
                <a:off x="7307760" y="582547"/>
                <a:ext cx="93240" cy="43560"/>
              </p14:xfrm>
            </p:contentPart>
          </mc:Choice>
          <mc:Fallback>
            <p:pic>
              <p:nvPicPr>
                <p:cNvPr id="1270" name="Freihand 1269">
                  <a:extLst>
                    <a:ext uri="{FF2B5EF4-FFF2-40B4-BE49-F238E27FC236}">
                      <a16:creationId xmlns:a16="http://schemas.microsoft.com/office/drawing/2014/main" id="{3D8199EA-5D6E-4ECB-A2A8-D568B74188AF}"/>
                    </a:ext>
                  </a:extLst>
                </p:cNvPr>
                <p:cNvPicPr/>
                <p:nvPr/>
              </p:nvPicPr>
              <p:blipFill>
                <a:blip r:embed="rId2007"/>
                <a:stretch>
                  <a:fillRect/>
                </a:stretch>
              </p:blipFill>
              <p:spPr>
                <a:xfrm>
                  <a:off x="7303440" y="578227"/>
                  <a:ext cx="10188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2008">
              <p14:nvContentPartPr>
                <p14:cNvPr id="1271" name="Freihand 1270">
                  <a:extLst>
                    <a:ext uri="{FF2B5EF4-FFF2-40B4-BE49-F238E27FC236}">
                      <a16:creationId xmlns:a16="http://schemas.microsoft.com/office/drawing/2014/main" id="{6D5CB527-B61D-414E-822B-4B50EA65BC74}"/>
                    </a:ext>
                  </a:extLst>
                </p14:cNvPr>
                <p14:cNvContentPartPr/>
                <p14:nvPr/>
              </p14:nvContentPartPr>
              <p14:xfrm>
                <a:off x="7428720" y="552667"/>
                <a:ext cx="154800" cy="69840"/>
              </p14:xfrm>
            </p:contentPart>
          </mc:Choice>
          <mc:Fallback>
            <p:pic>
              <p:nvPicPr>
                <p:cNvPr id="1271" name="Freihand 1270">
                  <a:extLst>
                    <a:ext uri="{FF2B5EF4-FFF2-40B4-BE49-F238E27FC236}">
                      <a16:creationId xmlns:a16="http://schemas.microsoft.com/office/drawing/2014/main" id="{6D5CB527-B61D-414E-822B-4B50EA65BC74}"/>
                    </a:ext>
                  </a:extLst>
                </p:cNvPr>
                <p:cNvPicPr/>
                <p:nvPr/>
              </p:nvPicPr>
              <p:blipFill>
                <a:blip r:embed="rId2009"/>
                <a:stretch>
                  <a:fillRect/>
                </a:stretch>
              </p:blipFill>
              <p:spPr>
                <a:xfrm>
                  <a:off x="7424400" y="548347"/>
                  <a:ext cx="163440" cy="78480"/>
                </a:xfrm>
                <a:prstGeom prst="rect">
                  <a:avLst/>
                </a:prstGeom>
              </p:spPr>
            </p:pic>
          </mc:Fallback>
        </mc:AlternateContent>
        <mc:AlternateContent xmlns:mc="http://schemas.openxmlformats.org/markup-compatibility/2006">
          <mc:Choice xmlns:p14="http://schemas.microsoft.com/office/powerpoint/2010/main" Requires="p14">
            <p:contentPart p14:bwMode="auto" r:id="rId2010">
              <p14:nvContentPartPr>
                <p14:cNvPr id="1272" name="Freihand 1271">
                  <a:extLst>
                    <a:ext uri="{FF2B5EF4-FFF2-40B4-BE49-F238E27FC236}">
                      <a16:creationId xmlns:a16="http://schemas.microsoft.com/office/drawing/2014/main" id="{4DE30520-F9BC-4644-A956-F6BB82FB7860}"/>
                    </a:ext>
                  </a:extLst>
                </p14:cNvPr>
                <p14:cNvContentPartPr/>
                <p14:nvPr/>
              </p14:nvContentPartPr>
              <p14:xfrm>
                <a:off x="7589640" y="535387"/>
                <a:ext cx="106560" cy="81720"/>
              </p14:xfrm>
            </p:contentPart>
          </mc:Choice>
          <mc:Fallback>
            <p:pic>
              <p:nvPicPr>
                <p:cNvPr id="1272" name="Freihand 1271">
                  <a:extLst>
                    <a:ext uri="{FF2B5EF4-FFF2-40B4-BE49-F238E27FC236}">
                      <a16:creationId xmlns:a16="http://schemas.microsoft.com/office/drawing/2014/main" id="{4DE30520-F9BC-4644-A956-F6BB82FB7860}"/>
                    </a:ext>
                  </a:extLst>
                </p:cNvPr>
                <p:cNvPicPr/>
                <p:nvPr/>
              </p:nvPicPr>
              <p:blipFill>
                <a:blip r:embed="rId2011"/>
                <a:stretch>
                  <a:fillRect/>
                </a:stretch>
              </p:blipFill>
              <p:spPr>
                <a:xfrm>
                  <a:off x="7585320" y="531067"/>
                  <a:ext cx="1152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012">
              <p14:nvContentPartPr>
                <p14:cNvPr id="1273" name="Freihand 1272">
                  <a:extLst>
                    <a:ext uri="{FF2B5EF4-FFF2-40B4-BE49-F238E27FC236}">
                      <a16:creationId xmlns:a16="http://schemas.microsoft.com/office/drawing/2014/main" id="{74ECC04A-7BAD-4667-99CA-B2F593C40456}"/>
                    </a:ext>
                  </a:extLst>
                </p14:cNvPr>
                <p14:cNvContentPartPr/>
                <p14:nvPr/>
              </p14:nvContentPartPr>
              <p14:xfrm>
                <a:off x="7693680" y="441787"/>
                <a:ext cx="60480" cy="156240"/>
              </p14:xfrm>
            </p:contentPart>
          </mc:Choice>
          <mc:Fallback>
            <p:pic>
              <p:nvPicPr>
                <p:cNvPr id="1273" name="Freihand 1272">
                  <a:extLst>
                    <a:ext uri="{FF2B5EF4-FFF2-40B4-BE49-F238E27FC236}">
                      <a16:creationId xmlns:a16="http://schemas.microsoft.com/office/drawing/2014/main" id="{74ECC04A-7BAD-4667-99CA-B2F593C40456}"/>
                    </a:ext>
                  </a:extLst>
                </p:cNvPr>
                <p:cNvPicPr/>
                <p:nvPr/>
              </p:nvPicPr>
              <p:blipFill>
                <a:blip r:embed="rId2013"/>
                <a:stretch>
                  <a:fillRect/>
                </a:stretch>
              </p:blipFill>
              <p:spPr>
                <a:xfrm>
                  <a:off x="7689360" y="437467"/>
                  <a:ext cx="6912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2014">
              <p14:nvContentPartPr>
                <p14:cNvPr id="1274" name="Freihand 1273">
                  <a:extLst>
                    <a:ext uri="{FF2B5EF4-FFF2-40B4-BE49-F238E27FC236}">
                      <a16:creationId xmlns:a16="http://schemas.microsoft.com/office/drawing/2014/main" id="{6BAD2582-BFAE-4AB1-9E08-029D4209197D}"/>
                    </a:ext>
                  </a:extLst>
                </p14:cNvPr>
                <p14:cNvContentPartPr/>
                <p14:nvPr/>
              </p14:nvContentPartPr>
              <p14:xfrm>
                <a:off x="7766760" y="419107"/>
                <a:ext cx="172080" cy="150120"/>
              </p14:xfrm>
            </p:contentPart>
          </mc:Choice>
          <mc:Fallback>
            <p:pic>
              <p:nvPicPr>
                <p:cNvPr id="1274" name="Freihand 1273">
                  <a:extLst>
                    <a:ext uri="{FF2B5EF4-FFF2-40B4-BE49-F238E27FC236}">
                      <a16:creationId xmlns:a16="http://schemas.microsoft.com/office/drawing/2014/main" id="{6BAD2582-BFAE-4AB1-9E08-029D4209197D}"/>
                    </a:ext>
                  </a:extLst>
                </p:cNvPr>
                <p:cNvPicPr/>
                <p:nvPr/>
              </p:nvPicPr>
              <p:blipFill>
                <a:blip r:embed="rId2015"/>
                <a:stretch>
                  <a:fillRect/>
                </a:stretch>
              </p:blipFill>
              <p:spPr>
                <a:xfrm>
                  <a:off x="7762440" y="414787"/>
                  <a:ext cx="1807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2016">
              <p14:nvContentPartPr>
                <p14:cNvPr id="1275" name="Freihand 1274">
                  <a:extLst>
                    <a:ext uri="{FF2B5EF4-FFF2-40B4-BE49-F238E27FC236}">
                      <a16:creationId xmlns:a16="http://schemas.microsoft.com/office/drawing/2014/main" id="{BB4CF3C7-042F-4532-B1D8-B937825CB74D}"/>
                    </a:ext>
                  </a:extLst>
                </p14:cNvPr>
                <p14:cNvContentPartPr/>
                <p14:nvPr/>
              </p14:nvContentPartPr>
              <p14:xfrm>
                <a:off x="6717720" y="360787"/>
                <a:ext cx="1366560" cy="380520"/>
              </p14:xfrm>
            </p:contentPart>
          </mc:Choice>
          <mc:Fallback>
            <p:pic>
              <p:nvPicPr>
                <p:cNvPr id="1275" name="Freihand 1274">
                  <a:extLst>
                    <a:ext uri="{FF2B5EF4-FFF2-40B4-BE49-F238E27FC236}">
                      <a16:creationId xmlns:a16="http://schemas.microsoft.com/office/drawing/2014/main" id="{BB4CF3C7-042F-4532-B1D8-B937825CB74D}"/>
                    </a:ext>
                  </a:extLst>
                </p:cNvPr>
                <p:cNvPicPr/>
                <p:nvPr/>
              </p:nvPicPr>
              <p:blipFill>
                <a:blip r:embed="rId2017"/>
                <a:stretch>
                  <a:fillRect/>
                </a:stretch>
              </p:blipFill>
              <p:spPr>
                <a:xfrm>
                  <a:off x="6713400" y="356467"/>
                  <a:ext cx="1375200" cy="389160"/>
                </a:xfrm>
                <a:prstGeom prst="rect">
                  <a:avLst/>
                </a:prstGeom>
              </p:spPr>
            </p:pic>
          </mc:Fallback>
        </mc:AlternateContent>
      </p:grpSp>
      <p:grpSp>
        <p:nvGrpSpPr>
          <p:cNvPr id="1301" name="Gruppieren 1300">
            <a:extLst>
              <a:ext uri="{FF2B5EF4-FFF2-40B4-BE49-F238E27FC236}">
                <a16:creationId xmlns:a16="http://schemas.microsoft.com/office/drawing/2014/main" id="{F8DF6505-3033-454A-947C-12ED8B1BB649}"/>
              </a:ext>
            </a:extLst>
          </p:cNvPr>
          <p:cNvGrpSpPr/>
          <p:nvPr/>
        </p:nvGrpSpPr>
        <p:grpSpPr>
          <a:xfrm>
            <a:off x="3410040" y="-6413"/>
            <a:ext cx="3343680" cy="276840"/>
            <a:chOff x="3410040" y="-6413"/>
            <a:chExt cx="3343680" cy="276840"/>
          </a:xfrm>
        </p:grpSpPr>
        <mc:AlternateContent xmlns:mc="http://schemas.openxmlformats.org/markup-compatibility/2006">
          <mc:Choice xmlns:p14="http://schemas.microsoft.com/office/powerpoint/2010/main" Requires="p14">
            <p:contentPart p14:bwMode="auto" r:id="rId2018">
              <p14:nvContentPartPr>
                <p14:cNvPr id="1277" name="Freihand 1276">
                  <a:extLst>
                    <a:ext uri="{FF2B5EF4-FFF2-40B4-BE49-F238E27FC236}">
                      <a16:creationId xmlns:a16="http://schemas.microsoft.com/office/drawing/2014/main" id="{B19855A6-11E3-4BA0-B4A3-E8520601D603}"/>
                    </a:ext>
                  </a:extLst>
                </p14:cNvPr>
                <p14:cNvContentPartPr/>
                <p14:nvPr/>
              </p14:nvContentPartPr>
              <p14:xfrm>
                <a:off x="3481680" y="80347"/>
                <a:ext cx="7920" cy="128160"/>
              </p14:xfrm>
            </p:contentPart>
          </mc:Choice>
          <mc:Fallback>
            <p:pic>
              <p:nvPicPr>
                <p:cNvPr id="1277" name="Freihand 1276">
                  <a:extLst>
                    <a:ext uri="{FF2B5EF4-FFF2-40B4-BE49-F238E27FC236}">
                      <a16:creationId xmlns:a16="http://schemas.microsoft.com/office/drawing/2014/main" id="{B19855A6-11E3-4BA0-B4A3-E8520601D603}"/>
                    </a:ext>
                  </a:extLst>
                </p:cNvPr>
                <p:cNvPicPr/>
                <p:nvPr/>
              </p:nvPicPr>
              <p:blipFill>
                <a:blip r:embed="rId2019"/>
                <a:stretch>
                  <a:fillRect/>
                </a:stretch>
              </p:blipFill>
              <p:spPr>
                <a:xfrm>
                  <a:off x="3477360" y="76027"/>
                  <a:ext cx="1656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2020">
              <p14:nvContentPartPr>
                <p14:cNvPr id="1278" name="Freihand 1277">
                  <a:extLst>
                    <a:ext uri="{FF2B5EF4-FFF2-40B4-BE49-F238E27FC236}">
                      <a16:creationId xmlns:a16="http://schemas.microsoft.com/office/drawing/2014/main" id="{5D6C2B64-1DDF-40C8-AB03-EEADE84B0187}"/>
                    </a:ext>
                  </a:extLst>
                </p14:cNvPr>
                <p14:cNvContentPartPr/>
                <p14:nvPr/>
              </p14:nvContentPartPr>
              <p14:xfrm>
                <a:off x="3410040" y="36067"/>
                <a:ext cx="161280" cy="199800"/>
              </p14:xfrm>
            </p:contentPart>
          </mc:Choice>
          <mc:Fallback>
            <p:pic>
              <p:nvPicPr>
                <p:cNvPr id="1278" name="Freihand 1277">
                  <a:extLst>
                    <a:ext uri="{FF2B5EF4-FFF2-40B4-BE49-F238E27FC236}">
                      <a16:creationId xmlns:a16="http://schemas.microsoft.com/office/drawing/2014/main" id="{5D6C2B64-1DDF-40C8-AB03-EEADE84B0187}"/>
                    </a:ext>
                  </a:extLst>
                </p:cNvPr>
                <p:cNvPicPr/>
                <p:nvPr/>
              </p:nvPicPr>
              <p:blipFill>
                <a:blip r:embed="rId2021"/>
                <a:stretch>
                  <a:fillRect/>
                </a:stretch>
              </p:blipFill>
              <p:spPr>
                <a:xfrm>
                  <a:off x="3405720" y="31747"/>
                  <a:ext cx="16992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2022">
              <p14:nvContentPartPr>
                <p14:cNvPr id="1279" name="Freihand 1278">
                  <a:extLst>
                    <a:ext uri="{FF2B5EF4-FFF2-40B4-BE49-F238E27FC236}">
                      <a16:creationId xmlns:a16="http://schemas.microsoft.com/office/drawing/2014/main" id="{51438B46-31E8-45CC-BD62-3856C637D953}"/>
                    </a:ext>
                  </a:extLst>
                </p14:cNvPr>
                <p14:cNvContentPartPr/>
                <p14:nvPr/>
              </p14:nvContentPartPr>
              <p14:xfrm>
                <a:off x="3563040" y="113107"/>
                <a:ext cx="141480" cy="78840"/>
              </p14:xfrm>
            </p:contentPart>
          </mc:Choice>
          <mc:Fallback>
            <p:pic>
              <p:nvPicPr>
                <p:cNvPr id="1279" name="Freihand 1278">
                  <a:extLst>
                    <a:ext uri="{FF2B5EF4-FFF2-40B4-BE49-F238E27FC236}">
                      <a16:creationId xmlns:a16="http://schemas.microsoft.com/office/drawing/2014/main" id="{51438B46-31E8-45CC-BD62-3856C637D953}"/>
                    </a:ext>
                  </a:extLst>
                </p:cNvPr>
                <p:cNvPicPr/>
                <p:nvPr/>
              </p:nvPicPr>
              <p:blipFill>
                <a:blip r:embed="rId2023"/>
                <a:stretch>
                  <a:fillRect/>
                </a:stretch>
              </p:blipFill>
              <p:spPr>
                <a:xfrm>
                  <a:off x="3558720" y="108787"/>
                  <a:ext cx="15012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2024">
              <p14:nvContentPartPr>
                <p14:cNvPr id="1280" name="Freihand 1279">
                  <a:extLst>
                    <a:ext uri="{FF2B5EF4-FFF2-40B4-BE49-F238E27FC236}">
                      <a16:creationId xmlns:a16="http://schemas.microsoft.com/office/drawing/2014/main" id="{0FA70EBA-16A5-4ED4-918E-B47E6248A442}"/>
                    </a:ext>
                  </a:extLst>
                </p14:cNvPr>
                <p14:cNvContentPartPr/>
                <p14:nvPr/>
              </p14:nvContentPartPr>
              <p14:xfrm>
                <a:off x="3622440" y="43987"/>
                <a:ext cx="18360" cy="13680"/>
              </p14:xfrm>
            </p:contentPart>
          </mc:Choice>
          <mc:Fallback>
            <p:pic>
              <p:nvPicPr>
                <p:cNvPr id="1280" name="Freihand 1279">
                  <a:extLst>
                    <a:ext uri="{FF2B5EF4-FFF2-40B4-BE49-F238E27FC236}">
                      <a16:creationId xmlns:a16="http://schemas.microsoft.com/office/drawing/2014/main" id="{0FA70EBA-16A5-4ED4-918E-B47E6248A442}"/>
                    </a:ext>
                  </a:extLst>
                </p:cNvPr>
                <p:cNvPicPr/>
                <p:nvPr/>
              </p:nvPicPr>
              <p:blipFill>
                <a:blip r:embed="rId2025"/>
                <a:stretch>
                  <a:fillRect/>
                </a:stretch>
              </p:blipFill>
              <p:spPr>
                <a:xfrm>
                  <a:off x="3618120" y="39667"/>
                  <a:ext cx="270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2026">
              <p14:nvContentPartPr>
                <p14:cNvPr id="1281" name="Freihand 1280">
                  <a:extLst>
                    <a:ext uri="{FF2B5EF4-FFF2-40B4-BE49-F238E27FC236}">
                      <a16:creationId xmlns:a16="http://schemas.microsoft.com/office/drawing/2014/main" id="{B1200D77-1D22-4902-9395-438682E71966}"/>
                    </a:ext>
                  </a:extLst>
                </p14:cNvPr>
                <p14:cNvContentPartPr/>
                <p14:nvPr/>
              </p14:nvContentPartPr>
              <p14:xfrm>
                <a:off x="3689040" y="76387"/>
                <a:ext cx="28080" cy="122040"/>
              </p14:xfrm>
            </p:contentPart>
          </mc:Choice>
          <mc:Fallback>
            <p:pic>
              <p:nvPicPr>
                <p:cNvPr id="1281" name="Freihand 1280">
                  <a:extLst>
                    <a:ext uri="{FF2B5EF4-FFF2-40B4-BE49-F238E27FC236}">
                      <a16:creationId xmlns:a16="http://schemas.microsoft.com/office/drawing/2014/main" id="{B1200D77-1D22-4902-9395-438682E71966}"/>
                    </a:ext>
                  </a:extLst>
                </p:cNvPr>
                <p:cNvPicPr/>
                <p:nvPr/>
              </p:nvPicPr>
              <p:blipFill>
                <a:blip r:embed="rId2027"/>
                <a:stretch>
                  <a:fillRect/>
                </a:stretch>
              </p:blipFill>
              <p:spPr>
                <a:xfrm>
                  <a:off x="3684720" y="72067"/>
                  <a:ext cx="3672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2028">
              <p14:nvContentPartPr>
                <p14:cNvPr id="1282" name="Freihand 1281">
                  <a:extLst>
                    <a:ext uri="{FF2B5EF4-FFF2-40B4-BE49-F238E27FC236}">
                      <a16:creationId xmlns:a16="http://schemas.microsoft.com/office/drawing/2014/main" id="{994B32AC-E868-4C17-9EEE-4AE25ED90224}"/>
                    </a:ext>
                  </a:extLst>
                </p14:cNvPr>
                <p14:cNvContentPartPr/>
                <p14:nvPr/>
              </p14:nvContentPartPr>
              <p14:xfrm>
                <a:off x="3730800" y="91507"/>
                <a:ext cx="61920" cy="99720"/>
              </p14:xfrm>
            </p:contentPart>
          </mc:Choice>
          <mc:Fallback>
            <p:pic>
              <p:nvPicPr>
                <p:cNvPr id="1282" name="Freihand 1281">
                  <a:extLst>
                    <a:ext uri="{FF2B5EF4-FFF2-40B4-BE49-F238E27FC236}">
                      <a16:creationId xmlns:a16="http://schemas.microsoft.com/office/drawing/2014/main" id="{994B32AC-E868-4C17-9EEE-4AE25ED90224}"/>
                    </a:ext>
                  </a:extLst>
                </p:cNvPr>
                <p:cNvPicPr/>
                <p:nvPr/>
              </p:nvPicPr>
              <p:blipFill>
                <a:blip r:embed="rId2029"/>
                <a:stretch>
                  <a:fillRect/>
                </a:stretch>
              </p:blipFill>
              <p:spPr>
                <a:xfrm>
                  <a:off x="3726480" y="87187"/>
                  <a:ext cx="7056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2030">
              <p14:nvContentPartPr>
                <p14:cNvPr id="1283" name="Freihand 1282">
                  <a:extLst>
                    <a:ext uri="{FF2B5EF4-FFF2-40B4-BE49-F238E27FC236}">
                      <a16:creationId xmlns:a16="http://schemas.microsoft.com/office/drawing/2014/main" id="{F1FCEC1E-2B23-4081-A1AE-41A5EF6F6F62}"/>
                    </a:ext>
                  </a:extLst>
                </p14:cNvPr>
                <p14:cNvContentPartPr/>
                <p14:nvPr/>
              </p14:nvContentPartPr>
              <p14:xfrm>
                <a:off x="3795960" y="97267"/>
                <a:ext cx="51840" cy="173160"/>
              </p14:xfrm>
            </p:contentPart>
          </mc:Choice>
          <mc:Fallback>
            <p:pic>
              <p:nvPicPr>
                <p:cNvPr id="1283" name="Freihand 1282">
                  <a:extLst>
                    <a:ext uri="{FF2B5EF4-FFF2-40B4-BE49-F238E27FC236}">
                      <a16:creationId xmlns:a16="http://schemas.microsoft.com/office/drawing/2014/main" id="{F1FCEC1E-2B23-4081-A1AE-41A5EF6F6F62}"/>
                    </a:ext>
                  </a:extLst>
                </p:cNvPr>
                <p:cNvPicPr/>
                <p:nvPr/>
              </p:nvPicPr>
              <p:blipFill>
                <a:blip r:embed="rId2031"/>
                <a:stretch>
                  <a:fillRect/>
                </a:stretch>
              </p:blipFill>
              <p:spPr>
                <a:xfrm>
                  <a:off x="3791640" y="92947"/>
                  <a:ext cx="60480" cy="181800"/>
                </a:xfrm>
                <a:prstGeom prst="rect">
                  <a:avLst/>
                </a:prstGeom>
              </p:spPr>
            </p:pic>
          </mc:Fallback>
        </mc:AlternateContent>
        <mc:AlternateContent xmlns:mc="http://schemas.openxmlformats.org/markup-compatibility/2006">
          <mc:Choice xmlns:p14="http://schemas.microsoft.com/office/powerpoint/2010/main" Requires="p14">
            <p:contentPart p14:bwMode="auto" r:id="rId2032">
              <p14:nvContentPartPr>
                <p14:cNvPr id="1284" name="Freihand 1283">
                  <a:extLst>
                    <a:ext uri="{FF2B5EF4-FFF2-40B4-BE49-F238E27FC236}">
                      <a16:creationId xmlns:a16="http://schemas.microsoft.com/office/drawing/2014/main" id="{2D1D5920-FF51-41B1-AE35-DD8D1AA6FEE9}"/>
                    </a:ext>
                  </a:extLst>
                </p14:cNvPr>
                <p14:cNvContentPartPr/>
                <p14:nvPr/>
              </p14:nvContentPartPr>
              <p14:xfrm>
                <a:off x="3890640" y="115627"/>
                <a:ext cx="20160" cy="66240"/>
              </p14:xfrm>
            </p:contentPart>
          </mc:Choice>
          <mc:Fallback>
            <p:pic>
              <p:nvPicPr>
                <p:cNvPr id="1284" name="Freihand 1283">
                  <a:extLst>
                    <a:ext uri="{FF2B5EF4-FFF2-40B4-BE49-F238E27FC236}">
                      <a16:creationId xmlns:a16="http://schemas.microsoft.com/office/drawing/2014/main" id="{2D1D5920-FF51-41B1-AE35-DD8D1AA6FEE9}"/>
                    </a:ext>
                  </a:extLst>
                </p:cNvPr>
                <p:cNvPicPr/>
                <p:nvPr/>
              </p:nvPicPr>
              <p:blipFill>
                <a:blip r:embed="rId2033"/>
                <a:stretch>
                  <a:fillRect/>
                </a:stretch>
              </p:blipFill>
              <p:spPr>
                <a:xfrm>
                  <a:off x="3886320" y="111307"/>
                  <a:ext cx="288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2034">
              <p14:nvContentPartPr>
                <p14:cNvPr id="1285" name="Freihand 1284">
                  <a:extLst>
                    <a:ext uri="{FF2B5EF4-FFF2-40B4-BE49-F238E27FC236}">
                      <a16:creationId xmlns:a16="http://schemas.microsoft.com/office/drawing/2014/main" id="{CC141609-0265-4A25-A8DD-6484DA6E3281}"/>
                    </a:ext>
                  </a:extLst>
                </p14:cNvPr>
                <p14:cNvContentPartPr/>
                <p14:nvPr/>
              </p14:nvContentPartPr>
              <p14:xfrm>
                <a:off x="3915840" y="30667"/>
                <a:ext cx="168120" cy="146160"/>
              </p14:xfrm>
            </p:contentPart>
          </mc:Choice>
          <mc:Fallback>
            <p:pic>
              <p:nvPicPr>
                <p:cNvPr id="1285" name="Freihand 1284">
                  <a:extLst>
                    <a:ext uri="{FF2B5EF4-FFF2-40B4-BE49-F238E27FC236}">
                      <a16:creationId xmlns:a16="http://schemas.microsoft.com/office/drawing/2014/main" id="{CC141609-0265-4A25-A8DD-6484DA6E3281}"/>
                    </a:ext>
                  </a:extLst>
                </p:cNvPr>
                <p:cNvPicPr/>
                <p:nvPr/>
              </p:nvPicPr>
              <p:blipFill>
                <a:blip r:embed="rId2035"/>
                <a:stretch>
                  <a:fillRect/>
                </a:stretch>
              </p:blipFill>
              <p:spPr>
                <a:xfrm>
                  <a:off x="3911520" y="26347"/>
                  <a:ext cx="17676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036">
              <p14:nvContentPartPr>
                <p14:cNvPr id="1286" name="Freihand 1285">
                  <a:extLst>
                    <a:ext uri="{FF2B5EF4-FFF2-40B4-BE49-F238E27FC236}">
                      <a16:creationId xmlns:a16="http://schemas.microsoft.com/office/drawing/2014/main" id="{E1733962-F53D-498D-B246-733D864D3855}"/>
                    </a:ext>
                  </a:extLst>
                </p14:cNvPr>
                <p14:cNvContentPartPr/>
                <p14:nvPr/>
              </p14:nvContentPartPr>
              <p14:xfrm>
                <a:off x="3986400" y="787"/>
                <a:ext cx="7200" cy="6840"/>
              </p14:xfrm>
            </p:contentPart>
          </mc:Choice>
          <mc:Fallback>
            <p:pic>
              <p:nvPicPr>
                <p:cNvPr id="1286" name="Freihand 1285">
                  <a:extLst>
                    <a:ext uri="{FF2B5EF4-FFF2-40B4-BE49-F238E27FC236}">
                      <a16:creationId xmlns:a16="http://schemas.microsoft.com/office/drawing/2014/main" id="{E1733962-F53D-498D-B246-733D864D3855}"/>
                    </a:ext>
                  </a:extLst>
                </p:cNvPr>
                <p:cNvPicPr/>
                <p:nvPr/>
              </p:nvPicPr>
              <p:blipFill>
                <a:blip r:embed="rId2037"/>
                <a:stretch>
                  <a:fillRect/>
                </a:stretch>
              </p:blipFill>
              <p:spPr>
                <a:xfrm>
                  <a:off x="3982080" y="-3533"/>
                  <a:ext cx="1584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2038">
              <p14:nvContentPartPr>
                <p14:cNvPr id="1287" name="Freihand 1286">
                  <a:extLst>
                    <a:ext uri="{FF2B5EF4-FFF2-40B4-BE49-F238E27FC236}">
                      <a16:creationId xmlns:a16="http://schemas.microsoft.com/office/drawing/2014/main" id="{170C1EF7-9336-4676-8269-0C0D7FDAEED8}"/>
                    </a:ext>
                  </a:extLst>
                </p14:cNvPr>
                <p14:cNvContentPartPr/>
                <p14:nvPr/>
              </p14:nvContentPartPr>
              <p14:xfrm>
                <a:off x="4174680" y="-6413"/>
                <a:ext cx="316800" cy="204840"/>
              </p14:xfrm>
            </p:contentPart>
          </mc:Choice>
          <mc:Fallback>
            <p:pic>
              <p:nvPicPr>
                <p:cNvPr id="1287" name="Freihand 1286">
                  <a:extLst>
                    <a:ext uri="{FF2B5EF4-FFF2-40B4-BE49-F238E27FC236}">
                      <a16:creationId xmlns:a16="http://schemas.microsoft.com/office/drawing/2014/main" id="{170C1EF7-9336-4676-8269-0C0D7FDAEED8}"/>
                    </a:ext>
                  </a:extLst>
                </p:cNvPr>
                <p:cNvPicPr/>
                <p:nvPr/>
              </p:nvPicPr>
              <p:blipFill>
                <a:blip r:embed="rId2039"/>
                <a:stretch>
                  <a:fillRect/>
                </a:stretch>
              </p:blipFill>
              <p:spPr>
                <a:xfrm>
                  <a:off x="4170360" y="-10733"/>
                  <a:ext cx="325440" cy="213480"/>
                </a:xfrm>
                <a:prstGeom prst="rect">
                  <a:avLst/>
                </a:prstGeom>
              </p:spPr>
            </p:pic>
          </mc:Fallback>
        </mc:AlternateContent>
        <mc:AlternateContent xmlns:mc="http://schemas.openxmlformats.org/markup-compatibility/2006">
          <mc:Choice xmlns:p14="http://schemas.microsoft.com/office/powerpoint/2010/main" Requires="p14">
            <p:contentPart p14:bwMode="auto" r:id="rId2040">
              <p14:nvContentPartPr>
                <p14:cNvPr id="1288" name="Freihand 1287">
                  <a:extLst>
                    <a:ext uri="{FF2B5EF4-FFF2-40B4-BE49-F238E27FC236}">
                      <a16:creationId xmlns:a16="http://schemas.microsoft.com/office/drawing/2014/main" id="{BF0C2FBA-018D-4BD1-BF19-38982C5E4CE9}"/>
                    </a:ext>
                  </a:extLst>
                </p14:cNvPr>
                <p14:cNvContentPartPr/>
                <p14:nvPr/>
              </p14:nvContentPartPr>
              <p14:xfrm>
                <a:off x="4442160" y="16987"/>
                <a:ext cx="360" cy="360"/>
              </p14:xfrm>
            </p:contentPart>
          </mc:Choice>
          <mc:Fallback>
            <p:pic>
              <p:nvPicPr>
                <p:cNvPr id="1288" name="Freihand 1287">
                  <a:extLst>
                    <a:ext uri="{FF2B5EF4-FFF2-40B4-BE49-F238E27FC236}">
                      <a16:creationId xmlns:a16="http://schemas.microsoft.com/office/drawing/2014/main" id="{BF0C2FBA-018D-4BD1-BF19-38982C5E4CE9}"/>
                    </a:ext>
                  </a:extLst>
                </p:cNvPr>
                <p:cNvPicPr/>
                <p:nvPr/>
              </p:nvPicPr>
              <p:blipFill>
                <a:blip r:embed="rId3"/>
                <a:stretch>
                  <a:fillRect/>
                </a:stretch>
              </p:blipFill>
              <p:spPr>
                <a:xfrm>
                  <a:off x="4437840" y="126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41">
              <p14:nvContentPartPr>
                <p14:cNvPr id="1289" name="Freihand 1288">
                  <a:extLst>
                    <a:ext uri="{FF2B5EF4-FFF2-40B4-BE49-F238E27FC236}">
                      <a16:creationId xmlns:a16="http://schemas.microsoft.com/office/drawing/2014/main" id="{7ECCEABF-2446-4800-9E55-D0CA54ECE28B}"/>
                    </a:ext>
                  </a:extLst>
                </p14:cNvPr>
                <p14:cNvContentPartPr/>
                <p14:nvPr/>
              </p14:nvContentPartPr>
              <p14:xfrm>
                <a:off x="4674720" y="45427"/>
                <a:ext cx="135000" cy="112680"/>
              </p14:xfrm>
            </p:contentPart>
          </mc:Choice>
          <mc:Fallback>
            <p:pic>
              <p:nvPicPr>
                <p:cNvPr id="1289" name="Freihand 1288">
                  <a:extLst>
                    <a:ext uri="{FF2B5EF4-FFF2-40B4-BE49-F238E27FC236}">
                      <a16:creationId xmlns:a16="http://schemas.microsoft.com/office/drawing/2014/main" id="{7ECCEABF-2446-4800-9E55-D0CA54ECE28B}"/>
                    </a:ext>
                  </a:extLst>
                </p:cNvPr>
                <p:cNvPicPr/>
                <p:nvPr/>
              </p:nvPicPr>
              <p:blipFill>
                <a:blip r:embed="rId2042"/>
                <a:stretch>
                  <a:fillRect/>
                </a:stretch>
              </p:blipFill>
              <p:spPr>
                <a:xfrm>
                  <a:off x="4670400" y="41107"/>
                  <a:ext cx="14364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2043">
              <p14:nvContentPartPr>
                <p14:cNvPr id="1290" name="Freihand 1289">
                  <a:extLst>
                    <a:ext uri="{FF2B5EF4-FFF2-40B4-BE49-F238E27FC236}">
                      <a16:creationId xmlns:a16="http://schemas.microsoft.com/office/drawing/2014/main" id="{56C2BEFD-62BB-42A8-86F0-4B469CA7B854}"/>
                    </a:ext>
                  </a:extLst>
                </p14:cNvPr>
                <p14:cNvContentPartPr/>
                <p14:nvPr/>
              </p14:nvContentPartPr>
              <p14:xfrm>
                <a:off x="4813320" y="101947"/>
                <a:ext cx="167040" cy="39960"/>
              </p14:xfrm>
            </p:contentPart>
          </mc:Choice>
          <mc:Fallback>
            <p:pic>
              <p:nvPicPr>
                <p:cNvPr id="1290" name="Freihand 1289">
                  <a:extLst>
                    <a:ext uri="{FF2B5EF4-FFF2-40B4-BE49-F238E27FC236}">
                      <a16:creationId xmlns:a16="http://schemas.microsoft.com/office/drawing/2014/main" id="{56C2BEFD-62BB-42A8-86F0-4B469CA7B854}"/>
                    </a:ext>
                  </a:extLst>
                </p:cNvPr>
                <p:cNvPicPr/>
                <p:nvPr/>
              </p:nvPicPr>
              <p:blipFill>
                <a:blip r:embed="rId2044"/>
                <a:stretch>
                  <a:fillRect/>
                </a:stretch>
              </p:blipFill>
              <p:spPr>
                <a:xfrm>
                  <a:off x="4809000" y="97627"/>
                  <a:ext cx="175680" cy="48600"/>
                </a:xfrm>
                <a:prstGeom prst="rect">
                  <a:avLst/>
                </a:prstGeom>
              </p:spPr>
            </p:pic>
          </mc:Fallback>
        </mc:AlternateContent>
        <mc:AlternateContent xmlns:mc="http://schemas.openxmlformats.org/markup-compatibility/2006">
          <mc:Choice xmlns:p14="http://schemas.microsoft.com/office/powerpoint/2010/main" Requires="p14">
            <p:contentPart p14:bwMode="auto" r:id="rId2045">
              <p14:nvContentPartPr>
                <p14:cNvPr id="1291" name="Freihand 1290">
                  <a:extLst>
                    <a:ext uri="{FF2B5EF4-FFF2-40B4-BE49-F238E27FC236}">
                      <a16:creationId xmlns:a16="http://schemas.microsoft.com/office/drawing/2014/main" id="{0117A688-03FE-4831-8A1F-B1478C84076E}"/>
                    </a:ext>
                  </a:extLst>
                </p14:cNvPr>
                <p14:cNvContentPartPr/>
                <p14:nvPr/>
              </p14:nvContentPartPr>
              <p14:xfrm>
                <a:off x="4968840" y="67027"/>
                <a:ext cx="28080" cy="14400"/>
              </p14:xfrm>
            </p:contentPart>
          </mc:Choice>
          <mc:Fallback>
            <p:pic>
              <p:nvPicPr>
                <p:cNvPr id="1291" name="Freihand 1290">
                  <a:extLst>
                    <a:ext uri="{FF2B5EF4-FFF2-40B4-BE49-F238E27FC236}">
                      <a16:creationId xmlns:a16="http://schemas.microsoft.com/office/drawing/2014/main" id="{0117A688-03FE-4831-8A1F-B1478C84076E}"/>
                    </a:ext>
                  </a:extLst>
                </p:cNvPr>
                <p:cNvPicPr/>
                <p:nvPr/>
              </p:nvPicPr>
              <p:blipFill>
                <a:blip r:embed="rId1091"/>
                <a:stretch>
                  <a:fillRect/>
                </a:stretch>
              </p:blipFill>
              <p:spPr>
                <a:xfrm>
                  <a:off x="4964520" y="62707"/>
                  <a:ext cx="36720" cy="23040"/>
                </a:xfrm>
                <a:prstGeom prst="rect">
                  <a:avLst/>
                </a:prstGeom>
              </p:spPr>
            </p:pic>
          </mc:Fallback>
        </mc:AlternateContent>
        <mc:AlternateContent xmlns:mc="http://schemas.openxmlformats.org/markup-compatibility/2006">
          <mc:Choice xmlns:p14="http://schemas.microsoft.com/office/powerpoint/2010/main" Requires="p14">
            <p:contentPart p14:bwMode="auto" r:id="rId2046">
              <p14:nvContentPartPr>
                <p14:cNvPr id="1292" name="Freihand 1291">
                  <a:extLst>
                    <a:ext uri="{FF2B5EF4-FFF2-40B4-BE49-F238E27FC236}">
                      <a16:creationId xmlns:a16="http://schemas.microsoft.com/office/drawing/2014/main" id="{6CC9C644-BCB0-4CC6-9AA0-4C03F50CB9A9}"/>
                    </a:ext>
                  </a:extLst>
                </p14:cNvPr>
                <p14:cNvContentPartPr/>
                <p14:nvPr/>
              </p14:nvContentPartPr>
              <p14:xfrm>
                <a:off x="5017800" y="81427"/>
                <a:ext cx="95040" cy="82440"/>
              </p14:xfrm>
            </p:contentPart>
          </mc:Choice>
          <mc:Fallback>
            <p:pic>
              <p:nvPicPr>
                <p:cNvPr id="1292" name="Freihand 1291">
                  <a:extLst>
                    <a:ext uri="{FF2B5EF4-FFF2-40B4-BE49-F238E27FC236}">
                      <a16:creationId xmlns:a16="http://schemas.microsoft.com/office/drawing/2014/main" id="{6CC9C644-BCB0-4CC6-9AA0-4C03F50CB9A9}"/>
                    </a:ext>
                  </a:extLst>
                </p:cNvPr>
                <p:cNvPicPr/>
                <p:nvPr/>
              </p:nvPicPr>
              <p:blipFill>
                <a:blip r:embed="rId2047"/>
                <a:stretch>
                  <a:fillRect/>
                </a:stretch>
              </p:blipFill>
              <p:spPr>
                <a:xfrm>
                  <a:off x="5013480" y="77107"/>
                  <a:ext cx="10368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048">
              <p14:nvContentPartPr>
                <p14:cNvPr id="1293" name="Freihand 1292">
                  <a:extLst>
                    <a:ext uri="{FF2B5EF4-FFF2-40B4-BE49-F238E27FC236}">
                      <a16:creationId xmlns:a16="http://schemas.microsoft.com/office/drawing/2014/main" id="{6CC0A0E5-C6F1-4E44-B2DA-49C71F3FF874}"/>
                    </a:ext>
                  </a:extLst>
                </p14:cNvPr>
                <p14:cNvContentPartPr/>
                <p14:nvPr/>
              </p14:nvContentPartPr>
              <p14:xfrm>
                <a:off x="5110320" y="72067"/>
                <a:ext cx="233280" cy="75240"/>
              </p14:xfrm>
            </p:contentPart>
          </mc:Choice>
          <mc:Fallback>
            <p:pic>
              <p:nvPicPr>
                <p:cNvPr id="1293" name="Freihand 1292">
                  <a:extLst>
                    <a:ext uri="{FF2B5EF4-FFF2-40B4-BE49-F238E27FC236}">
                      <a16:creationId xmlns:a16="http://schemas.microsoft.com/office/drawing/2014/main" id="{6CC0A0E5-C6F1-4E44-B2DA-49C71F3FF874}"/>
                    </a:ext>
                  </a:extLst>
                </p:cNvPr>
                <p:cNvPicPr/>
                <p:nvPr/>
              </p:nvPicPr>
              <p:blipFill>
                <a:blip r:embed="rId2049"/>
                <a:stretch>
                  <a:fillRect/>
                </a:stretch>
              </p:blipFill>
              <p:spPr>
                <a:xfrm>
                  <a:off x="5106000" y="67747"/>
                  <a:ext cx="24192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2050">
              <p14:nvContentPartPr>
                <p14:cNvPr id="1294" name="Freihand 1293">
                  <a:extLst>
                    <a:ext uri="{FF2B5EF4-FFF2-40B4-BE49-F238E27FC236}">
                      <a16:creationId xmlns:a16="http://schemas.microsoft.com/office/drawing/2014/main" id="{9C4816F3-3C44-4AD7-8AF9-E1CA7E0DBA53}"/>
                    </a:ext>
                  </a:extLst>
                </p14:cNvPr>
                <p14:cNvContentPartPr/>
                <p14:nvPr/>
              </p14:nvContentPartPr>
              <p14:xfrm>
                <a:off x="5592360" y="7627"/>
                <a:ext cx="110880" cy="109800"/>
              </p14:xfrm>
            </p:contentPart>
          </mc:Choice>
          <mc:Fallback>
            <p:pic>
              <p:nvPicPr>
                <p:cNvPr id="1294" name="Freihand 1293">
                  <a:extLst>
                    <a:ext uri="{FF2B5EF4-FFF2-40B4-BE49-F238E27FC236}">
                      <a16:creationId xmlns:a16="http://schemas.microsoft.com/office/drawing/2014/main" id="{9C4816F3-3C44-4AD7-8AF9-E1CA7E0DBA53}"/>
                    </a:ext>
                  </a:extLst>
                </p:cNvPr>
                <p:cNvPicPr/>
                <p:nvPr/>
              </p:nvPicPr>
              <p:blipFill>
                <a:blip r:embed="rId2051"/>
                <a:stretch>
                  <a:fillRect/>
                </a:stretch>
              </p:blipFill>
              <p:spPr>
                <a:xfrm>
                  <a:off x="5588040" y="3307"/>
                  <a:ext cx="11952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052">
              <p14:nvContentPartPr>
                <p14:cNvPr id="1295" name="Freihand 1294">
                  <a:extLst>
                    <a:ext uri="{FF2B5EF4-FFF2-40B4-BE49-F238E27FC236}">
                      <a16:creationId xmlns:a16="http://schemas.microsoft.com/office/drawing/2014/main" id="{3EF62ECC-E6AF-41B6-8AD2-00D2BF986991}"/>
                    </a:ext>
                  </a:extLst>
                </p14:cNvPr>
                <p14:cNvContentPartPr/>
                <p14:nvPr/>
              </p14:nvContentPartPr>
              <p14:xfrm>
                <a:off x="5727720" y="64867"/>
                <a:ext cx="87120" cy="109800"/>
              </p14:xfrm>
            </p:contentPart>
          </mc:Choice>
          <mc:Fallback>
            <p:pic>
              <p:nvPicPr>
                <p:cNvPr id="1295" name="Freihand 1294">
                  <a:extLst>
                    <a:ext uri="{FF2B5EF4-FFF2-40B4-BE49-F238E27FC236}">
                      <a16:creationId xmlns:a16="http://schemas.microsoft.com/office/drawing/2014/main" id="{3EF62ECC-E6AF-41B6-8AD2-00D2BF986991}"/>
                    </a:ext>
                  </a:extLst>
                </p:cNvPr>
                <p:cNvPicPr/>
                <p:nvPr/>
              </p:nvPicPr>
              <p:blipFill>
                <a:blip r:embed="rId2053"/>
                <a:stretch>
                  <a:fillRect/>
                </a:stretch>
              </p:blipFill>
              <p:spPr>
                <a:xfrm>
                  <a:off x="5723400" y="60547"/>
                  <a:ext cx="9576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2054">
              <p14:nvContentPartPr>
                <p14:cNvPr id="1296" name="Freihand 1295">
                  <a:extLst>
                    <a:ext uri="{FF2B5EF4-FFF2-40B4-BE49-F238E27FC236}">
                      <a16:creationId xmlns:a16="http://schemas.microsoft.com/office/drawing/2014/main" id="{C4998A62-4351-4E4E-AA4F-BD42112B2C40}"/>
                    </a:ext>
                  </a:extLst>
                </p14:cNvPr>
                <p14:cNvContentPartPr/>
                <p14:nvPr/>
              </p14:nvContentPartPr>
              <p14:xfrm>
                <a:off x="5870280" y="27427"/>
                <a:ext cx="284400" cy="106560"/>
              </p14:xfrm>
            </p:contentPart>
          </mc:Choice>
          <mc:Fallback>
            <p:pic>
              <p:nvPicPr>
                <p:cNvPr id="1296" name="Freihand 1295">
                  <a:extLst>
                    <a:ext uri="{FF2B5EF4-FFF2-40B4-BE49-F238E27FC236}">
                      <a16:creationId xmlns:a16="http://schemas.microsoft.com/office/drawing/2014/main" id="{C4998A62-4351-4E4E-AA4F-BD42112B2C40}"/>
                    </a:ext>
                  </a:extLst>
                </p:cNvPr>
                <p:cNvPicPr/>
                <p:nvPr/>
              </p:nvPicPr>
              <p:blipFill>
                <a:blip r:embed="rId2055"/>
                <a:stretch>
                  <a:fillRect/>
                </a:stretch>
              </p:blipFill>
              <p:spPr>
                <a:xfrm>
                  <a:off x="5865960" y="23107"/>
                  <a:ext cx="29304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056">
              <p14:nvContentPartPr>
                <p14:cNvPr id="1297" name="Freihand 1296">
                  <a:extLst>
                    <a:ext uri="{FF2B5EF4-FFF2-40B4-BE49-F238E27FC236}">
                      <a16:creationId xmlns:a16="http://schemas.microsoft.com/office/drawing/2014/main" id="{B2774EB0-8221-45FC-B766-A693C8B5D247}"/>
                    </a:ext>
                  </a:extLst>
                </p14:cNvPr>
                <p14:cNvContentPartPr/>
                <p14:nvPr/>
              </p14:nvContentPartPr>
              <p14:xfrm>
                <a:off x="6141360" y="38947"/>
                <a:ext cx="360" cy="360"/>
              </p14:xfrm>
            </p:contentPart>
          </mc:Choice>
          <mc:Fallback>
            <p:pic>
              <p:nvPicPr>
                <p:cNvPr id="1297" name="Freihand 1296">
                  <a:extLst>
                    <a:ext uri="{FF2B5EF4-FFF2-40B4-BE49-F238E27FC236}">
                      <a16:creationId xmlns:a16="http://schemas.microsoft.com/office/drawing/2014/main" id="{B2774EB0-8221-45FC-B766-A693C8B5D247}"/>
                    </a:ext>
                  </a:extLst>
                </p:cNvPr>
                <p:cNvPicPr/>
                <p:nvPr/>
              </p:nvPicPr>
              <p:blipFill>
                <a:blip r:embed="rId3"/>
                <a:stretch>
                  <a:fillRect/>
                </a:stretch>
              </p:blipFill>
              <p:spPr>
                <a:xfrm>
                  <a:off x="6137040" y="346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57">
              <p14:nvContentPartPr>
                <p14:cNvPr id="1298" name="Freihand 1297">
                  <a:extLst>
                    <a:ext uri="{FF2B5EF4-FFF2-40B4-BE49-F238E27FC236}">
                      <a16:creationId xmlns:a16="http://schemas.microsoft.com/office/drawing/2014/main" id="{CE7F7647-9B1C-4AE7-991C-FA74F6CF7E82}"/>
                    </a:ext>
                  </a:extLst>
                </p14:cNvPr>
                <p14:cNvContentPartPr/>
                <p14:nvPr/>
              </p14:nvContentPartPr>
              <p14:xfrm>
                <a:off x="6215160" y="66307"/>
                <a:ext cx="36360" cy="79560"/>
              </p14:xfrm>
            </p:contentPart>
          </mc:Choice>
          <mc:Fallback>
            <p:pic>
              <p:nvPicPr>
                <p:cNvPr id="1298" name="Freihand 1297">
                  <a:extLst>
                    <a:ext uri="{FF2B5EF4-FFF2-40B4-BE49-F238E27FC236}">
                      <a16:creationId xmlns:a16="http://schemas.microsoft.com/office/drawing/2014/main" id="{CE7F7647-9B1C-4AE7-991C-FA74F6CF7E82}"/>
                    </a:ext>
                  </a:extLst>
                </p:cNvPr>
                <p:cNvPicPr/>
                <p:nvPr/>
              </p:nvPicPr>
              <p:blipFill>
                <a:blip r:embed="rId2058"/>
                <a:stretch>
                  <a:fillRect/>
                </a:stretch>
              </p:blipFill>
              <p:spPr>
                <a:xfrm>
                  <a:off x="6210840" y="61987"/>
                  <a:ext cx="4500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059">
              <p14:nvContentPartPr>
                <p14:cNvPr id="1299" name="Freihand 1298">
                  <a:extLst>
                    <a:ext uri="{FF2B5EF4-FFF2-40B4-BE49-F238E27FC236}">
                      <a16:creationId xmlns:a16="http://schemas.microsoft.com/office/drawing/2014/main" id="{5F4AF18A-FE1B-4E32-8155-C96FCC48F73C}"/>
                    </a:ext>
                  </a:extLst>
                </p14:cNvPr>
                <p14:cNvContentPartPr/>
                <p14:nvPr/>
              </p14:nvContentPartPr>
              <p14:xfrm>
                <a:off x="6255120" y="68467"/>
                <a:ext cx="455400" cy="137520"/>
              </p14:xfrm>
            </p:contentPart>
          </mc:Choice>
          <mc:Fallback>
            <p:pic>
              <p:nvPicPr>
                <p:cNvPr id="1299" name="Freihand 1298">
                  <a:extLst>
                    <a:ext uri="{FF2B5EF4-FFF2-40B4-BE49-F238E27FC236}">
                      <a16:creationId xmlns:a16="http://schemas.microsoft.com/office/drawing/2014/main" id="{5F4AF18A-FE1B-4E32-8155-C96FCC48F73C}"/>
                    </a:ext>
                  </a:extLst>
                </p:cNvPr>
                <p:cNvPicPr/>
                <p:nvPr/>
              </p:nvPicPr>
              <p:blipFill>
                <a:blip r:embed="rId2060"/>
                <a:stretch>
                  <a:fillRect/>
                </a:stretch>
              </p:blipFill>
              <p:spPr>
                <a:xfrm>
                  <a:off x="6250800" y="64147"/>
                  <a:ext cx="46404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2061">
              <p14:nvContentPartPr>
                <p14:cNvPr id="1300" name="Freihand 1299">
                  <a:extLst>
                    <a:ext uri="{FF2B5EF4-FFF2-40B4-BE49-F238E27FC236}">
                      <a16:creationId xmlns:a16="http://schemas.microsoft.com/office/drawing/2014/main" id="{EF815F8E-5BC5-4D86-A01C-2FF3D55A1B80}"/>
                    </a:ext>
                  </a:extLst>
                </p14:cNvPr>
                <p14:cNvContentPartPr/>
                <p14:nvPr/>
              </p14:nvContentPartPr>
              <p14:xfrm>
                <a:off x="3427680" y="115627"/>
                <a:ext cx="3326040" cy="136080"/>
              </p14:xfrm>
            </p:contentPart>
          </mc:Choice>
          <mc:Fallback>
            <p:pic>
              <p:nvPicPr>
                <p:cNvPr id="1300" name="Freihand 1299">
                  <a:extLst>
                    <a:ext uri="{FF2B5EF4-FFF2-40B4-BE49-F238E27FC236}">
                      <a16:creationId xmlns:a16="http://schemas.microsoft.com/office/drawing/2014/main" id="{EF815F8E-5BC5-4D86-A01C-2FF3D55A1B80}"/>
                    </a:ext>
                  </a:extLst>
                </p:cNvPr>
                <p:cNvPicPr/>
                <p:nvPr/>
              </p:nvPicPr>
              <p:blipFill>
                <a:blip r:embed="rId2062"/>
                <a:stretch>
                  <a:fillRect/>
                </a:stretch>
              </p:blipFill>
              <p:spPr>
                <a:xfrm>
                  <a:off x="3423360" y="111307"/>
                  <a:ext cx="3334680" cy="144720"/>
                </a:xfrm>
                <a:prstGeom prst="rect">
                  <a:avLst/>
                </a:prstGeom>
              </p:spPr>
            </p:pic>
          </mc:Fallback>
        </mc:AlternateContent>
      </p:grpSp>
    </p:spTree>
    <p:extLst>
      <p:ext uri="{BB962C8B-B14F-4D97-AF65-F5344CB8AC3E}">
        <p14:creationId xmlns:p14="http://schemas.microsoft.com/office/powerpoint/2010/main" val="3296900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5411C832-4000-4DE0-96A5-1328C48DD85C}"/>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17" name="Rechteck 16">
            <a:extLst>
              <a:ext uri="{FF2B5EF4-FFF2-40B4-BE49-F238E27FC236}">
                <a16:creationId xmlns:a16="http://schemas.microsoft.com/office/drawing/2014/main" id="{CF0371D7-A513-47EA-9113-002B1A60EA67}"/>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42857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911942" y="787765"/>
            <a:ext cx="10368116" cy="2462213"/>
          </a:xfrm>
          <a:prstGeom prst="rect">
            <a:avLst/>
          </a:prstGeom>
          <a:noFill/>
        </p:spPr>
        <p:txBody>
          <a:bodyPr wrap="square" rtlCol="0">
            <a:spAutoFit/>
          </a:bodyPr>
          <a:lstStyle/>
          <a:p>
            <a:r>
              <a:rPr lang="de-DE" sz="2200" b="1" dirty="0">
                <a:latin typeface="Times New Roman" panose="02020603050405020304" pitchFamily="18" charset="0"/>
                <a:cs typeface="Times New Roman" panose="02020603050405020304" pitchFamily="18" charset="0"/>
              </a:rPr>
              <a:t>Nehmen sie an, dass die Weltmarktpreise (gemessen z.B. gemessen in Gold) von Fischen und </a:t>
            </a:r>
            <a:r>
              <a:rPr lang="de-DE" sz="2200" b="1" dirty="0" err="1">
                <a:latin typeface="Times New Roman" panose="02020603050405020304" pitchFamily="18" charset="0"/>
                <a:cs typeface="Times New Roman" panose="02020603050405020304" pitchFamily="18" charset="0"/>
              </a:rPr>
              <a:t>Kokusnüssen</a:t>
            </a:r>
            <a:r>
              <a:rPr lang="de-DE" sz="2200" b="1" dirty="0">
                <a:latin typeface="Times New Roman" panose="02020603050405020304" pitchFamily="18" charset="0"/>
                <a:cs typeface="Times New Roman" panose="02020603050405020304" pitchFamily="18" charset="0"/>
              </a:rPr>
              <a:t> P</a:t>
            </a:r>
            <a:r>
              <a:rPr lang="de-DE" sz="2200" b="1" baseline="-25000" dirty="0">
                <a:latin typeface="Times New Roman" panose="02020603050405020304" pitchFamily="18" charset="0"/>
                <a:cs typeface="Times New Roman" panose="02020603050405020304" pitchFamily="18" charset="0"/>
              </a:rPr>
              <a:t>F</a:t>
            </a:r>
            <a:r>
              <a:rPr lang="de-DE" sz="2200" b="1" dirty="0">
                <a:latin typeface="Times New Roman" panose="02020603050405020304" pitchFamily="18" charset="0"/>
                <a:cs typeface="Times New Roman" panose="02020603050405020304" pitchFamily="18" charset="0"/>
              </a:rPr>
              <a:t>=4 und P</a:t>
            </a:r>
            <a:r>
              <a:rPr lang="de-DE" sz="2200" b="1" baseline="-25000" dirty="0">
                <a:latin typeface="Times New Roman" panose="02020603050405020304" pitchFamily="18" charset="0"/>
                <a:cs typeface="Times New Roman" panose="02020603050405020304" pitchFamily="18" charset="0"/>
              </a:rPr>
              <a:t>K</a:t>
            </a:r>
            <a:r>
              <a:rPr lang="de-DE" sz="2200" b="1" dirty="0">
                <a:latin typeface="Times New Roman" panose="02020603050405020304" pitchFamily="18" charset="0"/>
                <a:cs typeface="Times New Roman" panose="02020603050405020304" pitchFamily="18" charset="0"/>
              </a:rPr>
              <a:t>=2 sind.</a:t>
            </a:r>
          </a:p>
          <a:p>
            <a:endParaRPr lang="de-DE" sz="2200" b="1" dirty="0">
              <a:latin typeface="Times New Roman" panose="02020603050405020304" pitchFamily="18" charset="0"/>
              <a:cs typeface="Times New Roman" panose="02020603050405020304" pitchFamily="18" charset="0"/>
            </a:endParaRPr>
          </a:p>
          <a:p>
            <a:pPr marL="457200" indent="-457200">
              <a:buFont typeface="+mj-lt"/>
              <a:buAutoNum type="alphaLcParenR"/>
            </a:pPr>
            <a:r>
              <a:rPr lang="de-DE" sz="2200" b="1" dirty="0">
                <a:latin typeface="Times New Roman" panose="02020603050405020304" pitchFamily="18" charset="0"/>
                <a:cs typeface="Times New Roman" panose="02020603050405020304" pitchFamily="18" charset="0"/>
              </a:rPr>
              <a:t>Maximieren Sie das Welteinkommen, wenn sie die gemeinsame Transformationskurve (</a:t>
            </a:r>
            <a:r>
              <a:rPr lang="de-DE" sz="2200" b="1" dirty="0" err="1">
                <a:latin typeface="Times New Roman" panose="02020603050405020304" pitchFamily="18" charset="0"/>
                <a:cs typeface="Times New Roman" panose="02020603050405020304" pitchFamily="18" charset="0"/>
              </a:rPr>
              <a:t>Produktionsmöglichkeitenkurve</a:t>
            </a:r>
            <a:r>
              <a:rPr lang="de-DE" sz="2200" b="1" dirty="0">
                <a:latin typeface="Times New Roman" panose="02020603050405020304" pitchFamily="18" charset="0"/>
                <a:cs typeface="Times New Roman" panose="02020603050405020304" pitchFamily="18" charset="0"/>
              </a:rPr>
              <a:t>) betrachten.</a:t>
            </a:r>
          </a:p>
          <a:p>
            <a:pPr marL="457200" indent="-457200">
              <a:buFont typeface="+mj-lt"/>
              <a:buAutoNum type="alphaLcParenR"/>
            </a:pPr>
            <a:endParaRPr lang="de-DE" sz="2200" b="1" dirty="0">
              <a:latin typeface="Times New Roman" panose="02020603050405020304" pitchFamily="18" charset="0"/>
              <a:cs typeface="Times New Roman" panose="02020603050405020304" pitchFamily="18" charset="0"/>
            </a:endParaRPr>
          </a:p>
          <a:p>
            <a:pPr marL="457200" indent="-457200">
              <a:buFont typeface="+mj-lt"/>
              <a:buAutoNum type="alphaLcParenR"/>
            </a:pPr>
            <a:r>
              <a:rPr lang="de-DE" sz="2200" b="1" dirty="0">
                <a:latin typeface="Times New Roman" panose="02020603050405020304" pitchFamily="18" charset="0"/>
                <a:cs typeface="Times New Roman" panose="02020603050405020304" pitchFamily="18" charset="0"/>
              </a:rPr>
              <a:t>Vergleichen Sie die Situation mit der Produktion unter Autarkie.</a:t>
            </a:r>
          </a:p>
        </p:txBody>
      </p:sp>
      <p:sp>
        <p:nvSpPr>
          <p:cNvPr id="8" name="Textfeld 7">
            <a:extLst>
              <a:ext uri="{FF2B5EF4-FFF2-40B4-BE49-F238E27FC236}">
                <a16:creationId xmlns:a16="http://schemas.microsoft.com/office/drawing/2014/main" id="{839BA4D3-4DB3-4ACE-84B9-BBD2537577CD}"/>
              </a:ext>
            </a:extLst>
          </p:cNvPr>
          <p:cNvSpPr txBox="1">
            <a:spLocks/>
          </p:cNvSpPr>
          <p:nvPr/>
        </p:nvSpPr>
        <p:spPr>
          <a:xfrm>
            <a:off x="1847528" y="25954"/>
            <a:ext cx="8208912" cy="720000"/>
          </a:xfrm>
          <a:prstGeom prst="rect">
            <a:avLst/>
          </a:prstGeom>
          <a:noFill/>
          <a:ln>
            <a:noFill/>
          </a:ln>
        </p:spPr>
        <p:txBody>
          <a:bodyPr wrap="square" rtlCol="0" anchor="ctr" anchorCtr="0">
            <a:noAutofit/>
          </a:bodyPr>
          <a:lstStyle/>
          <a:p>
            <a:pPr algn="ctr"/>
            <a:r>
              <a:rPr lang="de-DE" sz="3200" b="1" dirty="0" err="1">
                <a:latin typeface="Times New Roman" panose="02020603050405020304" pitchFamily="18" charset="0"/>
                <a:cs typeface="Times New Roman" panose="02020603050405020304" pitchFamily="18" charset="0"/>
              </a:rPr>
              <a:t>Ricardomodell</a:t>
            </a:r>
            <a:endParaRPr lang="de-DE" sz="3200" b="1" dirty="0">
              <a:latin typeface="Times New Roman" panose="02020603050405020304" pitchFamily="18" charset="0"/>
              <a:cs typeface="Times New Roman" panose="02020603050405020304" pitchFamily="18" charset="0"/>
            </a:endParaRPr>
          </a:p>
        </p:txBody>
      </p:sp>
      <p:sp>
        <p:nvSpPr>
          <p:cNvPr id="4" name="Rechteck 3">
            <a:extLst>
              <a:ext uri="{FF2B5EF4-FFF2-40B4-BE49-F238E27FC236}">
                <a16:creationId xmlns:a16="http://schemas.microsoft.com/office/drawing/2014/main" id="{FEA47F04-EAA4-4D09-B3A6-F753DE61EFA4}"/>
              </a:ext>
            </a:extLst>
          </p:cNvPr>
          <p:cNvSpPr/>
          <p:nvPr/>
        </p:nvSpPr>
        <p:spPr>
          <a:xfrm>
            <a:off x="8689605"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2">
            <p14:nvContentPartPr>
              <p14:cNvPr id="2" name="Freihand 1">
                <a:extLst>
                  <a:ext uri="{FF2B5EF4-FFF2-40B4-BE49-F238E27FC236}">
                    <a16:creationId xmlns:a16="http://schemas.microsoft.com/office/drawing/2014/main" id="{CAE0A8B8-CD67-44D2-9885-0438E2027BDF}"/>
                  </a:ext>
                </a:extLst>
              </p14:cNvPr>
              <p14:cNvContentPartPr/>
              <p14:nvPr/>
            </p14:nvContentPartPr>
            <p14:xfrm>
              <a:off x="4114920" y="1472827"/>
              <a:ext cx="2239920" cy="57600"/>
            </p14:xfrm>
          </p:contentPart>
        </mc:Choice>
        <mc:Fallback>
          <p:pic>
            <p:nvPicPr>
              <p:cNvPr id="2" name="Freihand 1">
                <a:extLst>
                  <a:ext uri="{FF2B5EF4-FFF2-40B4-BE49-F238E27FC236}">
                    <a16:creationId xmlns:a16="http://schemas.microsoft.com/office/drawing/2014/main" id="{CAE0A8B8-CD67-44D2-9885-0438E2027BDF}"/>
                  </a:ext>
                </a:extLst>
              </p:cNvPr>
              <p:cNvPicPr/>
              <p:nvPr/>
            </p:nvPicPr>
            <p:blipFill>
              <a:blip r:embed="rId3"/>
              <a:stretch>
                <a:fillRect/>
              </a:stretch>
            </p:blipFill>
            <p:spPr>
              <a:xfrm>
                <a:off x="4110600" y="1468507"/>
                <a:ext cx="2248560" cy="66240"/>
              </a:xfrm>
              <a:prstGeom prst="rect">
                <a:avLst/>
              </a:prstGeom>
            </p:spPr>
          </p:pic>
        </mc:Fallback>
      </mc:AlternateContent>
    </p:spTree>
    <p:extLst>
      <p:ext uri="{BB962C8B-B14F-4D97-AF65-F5344CB8AC3E}">
        <p14:creationId xmlns:p14="http://schemas.microsoft.com/office/powerpoint/2010/main" val="2026715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56044" y="170207"/>
            <a:ext cx="7847482" cy="640485"/>
          </a:xfrm>
          <a:prstGeom prst="rect">
            <a:avLst/>
          </a:prstGeom>
        </p:spPr>
        <p:txBody>
          <a:bodyPr vert="horz" lIns="82944" tIns="41472" rIns="82944" bIns="41472" rtlCol="0" anchor="ctr">
            <a:normAutofit fontScale="97500"/>
          </a:bodyPr>
          <a:lstStyle>
            <a:lvl1pPr algn="l" defTabSz="914400" rtl="0" eaLnBrk="1" latinLnBrk="0" hangingPunct="1">
              <a:spcBef>
                <a:spcPct val="0"/>
              </a:spcBef>
              <a:buNone/>
              <a:defRPr sz="3200" kern="1200">
                <a:solidFill>
                  <a:schemeClr val="accent1">
                    <a:lumMod val="50000"/>
                  </a:schemeClr>
                </a:solidFill>
                <a:latin typeface="+mj-lt"/>
                <a:ea typeface="+mj-ea"/>
                <a:cs typeface="+mj-cs"/>
              </a:defRPr>
            </a:lvl1pPr>
          </a:lstStyle>
          <a:p>
            <a:r>
              <a:rPr lang="en-US" sz="2903" b="1" dirty="0" err="1">
                <a:solidFill>
                  <a:schemeClr val="tx1"/>
                </a:solidFill>
                <a:latin typeface="Times New Roman" panose="02020603050405020304" pitchFamily="18" charset="0"/>
                <a:cs typeface="Times New Roman" panose="02020603050405020304" pitchFamily="18" charset="0"/>
              </a:rPr>
              <a:t>Folgerungen</a:t>
            </a:r>
            <a:r>
              <a:rPr lang="en-US" sz="2903" b="1" dirty="0">
                <a:solidFill>
                  <a:schemeClr val="tx1"/>
                </a:solidFill>
                <a:latin typeface="Times New Roman" panose="02020603050405020304" pitchFamily="18" charset="0"/>
                <a:cs typeface="Times New Roman" panose="02020603050405020304" pitchFamily="18" charset="0"/>
              </a:rPr>
              <a:t> </a:t>
            </a:r>
            <a:r>
              <a:rPr lang="en-US" sz="2903" b="1" dirty="0" err="1">
                <a:solidFill>
                  <a:schemeClr val="tx1"/>
                </a:solidFill>
                <a:latin typeface="Times New Roman" panose="02020603050405020304" pitchFamily="18" charset="0"/>
                <a:cs typeface="Times New Roman" panose="02020603050405020304" pitchFamily="18" charset="0"/>
              </a:rPr>
              <a:t>aus</a:t>
            </a:r>
            <a:r>
              <a:rPr lang="en-US" sz="2903" b="1" dirty="0">
                <a:solidFill>
                  <a:schemeClr val="tx1"/>
                </a:solidFill>
                <a:latin typeface="Times New Roman" panose="02020603050405020304" pitchFamily="18" charset="0"/>
                <a:cs typeface="Times New Roman" panose="02020603050405020304" pitchFamily="18" charset="0"/>
              </a:rPr>
              <a:t> dem </a:t>
            </a:r>
            <a:r>
              <a:rPr lang="en-US" sz="2903" b="1" dirty="0" err="1">
                <a:solidFill>
                  <a:schemeClr val="tx1"/>
                </a:solidFill>
                <a:latin typeface="Times New Roman" panose="02020603050405020304" pitchFamily="18" charset="0"/>
                <a:cs typeface="Times New Roman" panose="02020603050405020304" pitchFamily="18" charset="0"/>
              </a:rPr>
              <a:t>Ricardomodell</a:t>
            </a:r>
            <a:endParaRPr lang="en-US" sz="2903" b="1" dirty="0">
              <a:solidFill>
                <a:schemeClr val="tx1"/>
              </a:solidFill>
              <a:latin typeface="Times New Roman" panose="02020603050405020304" pitchFamily="18" charset="0"/>
              <a:cs typeface="Times New Roman" panose="02020603050405020304" pitchFamily="18" charset="0"/>
            </a:endParaRPr>
          </a:p>
        </p:txBody>
      </p:sp>
      <p:sp>
        <p:nvSpPr>
          <p:cNvPr id="23" name="Textfeld 22"/>
          <p:cNvSpPr txBox="1"/>
          <p:nvPr/>
        </p:nvSpPr>
        <p:spPr>
          <a:xfrm>
            <a:off x="82201" y="810692"/>
            <a:ext cx="8733807" cy="4833494"/>
          </a:xfrm>
          <a:prstGeom prst="rect">
            <a:avLst/>
          </a:prstGeom>
          <a:noFill/>
        </p:spPr>
        <p:txBody>
          <a:bodyPr wrap="square" rtlCol="0">
            <a:noAutofit/>
          </a:bodyPr>
          <a:lstStyle/>
          <a:p>
            <a:r>
              <a:rPr lang="de-DE" sz="2177" dirty="0">
                <a:latin typeface="Times New Roman" panose="02020603050405020304" pitchFamily="18" charset="0"/>
                <a:cs typeface="Times New Roman" panose="02020603050405020304" pitchFamily="18" charset="0"/>
              </a:rPr>
              <a:t>Durch Handel können beide Handelspartner profitieren, selbst wenn ein Handelspartner in der Produktion von beiden Gütern einen absoluten Kostenvorteil hat.</a:t>
            </a: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die komparativen Kostenvorteile sind entscheidend:</a:t>
            </a:r>
          </a:p>
          <a:p>
            <a:endParaRPr lang="de-DE" sz="2177" dirty="0">
              <a:latin typeface="Times New Roman" panose="02020603050405020304" pitchFamily="18" charset="0"/>
              <a:ea typeface="Arial Unicode MS"/>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a:t>
            </a:r>
            <a:r>
              <a:rPr lang="en-US" altLang="en-US" sz="2177" dirty="0">
                <a:latin typeface="Times New Roman" panose="02020603050405020304" pitchFamily="18" charset="0"/>
                <a:ea typeface="ヒラギノ角ゴ Pro W3" pitchFamily="-84" charset="-128"/>
                <a:cs typeface="Times New Roman" panose="02020603050405020304" pitchFamily="18" charset="0"/>
              </a:rPr>
              <a:t>Ein Land hat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dann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komparativen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Kostenvorteil</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wenn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seine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Opportunitätskosten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in der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Produktion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Gutes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niedriger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sind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als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in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einem</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anderen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Land.</a:t>
            </a: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Über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Handel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wird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sich</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Preisverhältnis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einstellen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dass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zwischen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den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Preisverhältnissen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der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Handelspartner</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ohne</a:t>
            </a:r>
            <a:r>
              <a:rPr lang="en-US" altLang="en-US" sz="2177" dirty="0">
                <a:latin typeface="Times New Roman" panose="02020603050405020304" pitchFamily="18" charset="0"/>
                <a:ea typeface="ヒラギノ角ゴ Pro W3" pitchFamily="-84" charset="-128"/>
                <a:cs typeface="Times New Roman" panose="02020603050405020304" pitchFamily="18" charset="0"/>
              </a:rPr>
              <a:t> Handel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liegt</a:t>
            </a:r>
            <a:r>
              <a:rPr lang="en-US" altLang="en-US" sz="2177" dirty="0">
                <a:latin typeface="Times New Roman" panose="02020603050405020304" pitchFamily="18" charset="0"/>
                <a:ea typeface="ヒラギノ角ゴ Pro W3" pitchFamily="-84" charset="-128"/>
                <a:cs typeface="Times New Roman" panose="02020603050405020304" pitchFamily="18" charset="0"/>
              </a:rPr>
              <a:t>.</a:t>
            </a: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r>
              <a:rPr lang="de-DE" sz="2177" dirty="0">
                <a:latin typeface="Times New Roman" panose="02020603050405020304" pitchFamily="18" charset="0"/>
                <a:ea typeface="Arial Unicode MS"/>
                <a:cs typeface="Times New Roman" panose="02020603050405020304" pitchFamily="18" charset="0"/>
              </a:rPr>
              <a:t> ● </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Das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Preisverhältnis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widerspiegelt</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das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Austauschverhältnis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zwischen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den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Gütern</a:t>
            </a:r>
            <a:r>
              <a:rPr lang="en-US" altLang="en-US" sz="2177" dirty="0">
                <a:latin typeface="Times New Roman" panose="02020603050405020304" pitchFamily="18" charset="0"/>
                <a:ea typeface="ヒラギノ角ゴ Pro W3" pitchFamily="-84" charset="-128"/>
                <a:cs typeface="Times New Roman" panose="02020603050405020304" pitchFamily="18" charset="0"/>
              </a:rPr>
              <a:t>. Dieses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Preisverhältnis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wird</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als</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b="1" dirty="0">
                <a:latin typeface="Times New Roman" panose="02020603050405020304" pitchFamily="18" charset="0"/>
                <a:ea typeface="ヒラギノ角ゴ Pro W3" pitchFamily="-84" charset="-128"/>
                <a:cs typeface="Times New Roman" panose="02020603050405020304" pitchFamily="18" charset="0"/>
              </a:rPr>
              <a:t>Terms of Trade (TOT)</a:t>
            </a:r>
            <a:r>
              <a:rPr lang="en-US" altLang="en-US" sz="2177" dirty="0">
                <a:latin typeface="Times New Roman" panose="02020603050405020304" pitchFamily="18" charset="0"/>
                <a:ea typeface="ヒラギノ角ゴ Pro W3" pitchFamily="-84" charset="-128"/>
                <a:cs typeface="Times New Roman" panose="02020603050405020304" pitchFamily="18" charset="0"/>
              </a:rPr>
              <a:t> 	</a:t>
            </a:r>
            <a:r>
              <a:rPr lang="en-US" altLang="en-US" sz="2177" dirty="0" err="1">
                <a:latin typeface="Times New Roman" panose="02020603050405020304" pitchFamily="18" charset="0"/>
                <a:ea typeface="ヒラギノ角ゴ Pro W3" pitchFamily="-84" charset="-128"/>
                <a:cs typeface="Times New Roman" panose="02020603050405020304" pitchFamily="18" charset="0"/>
              </a:rPr>
              <a:t>bezeichnet</a:t>
            </a:r>
            <a:endParaRPr lang="en-US" altLang="en-US" sz="2177" b="1" dirty="0">
              <a:latin typeface="Times New Roman" panose="02020603050405020304" pitchFamily="18" charset="0"/>
              <a:ea typeface="ヒラギノ角ゴ Pro W3" pitchFamily="-84" charset="-128"/>
              <a:cs typeface="Times New Roman" panose="02020603050405020304" pitchFamily="18" charset="0"/>
            </a:endParaRPr>
          </a:p>
          <a:p>
            <a:endParaRPr lang="en-US" altLang="en-US" sz="2177" dirty="0">
              <a:latin typeface="Times New Roman" panose="02020603050405020304" pitchFamily="18" charset="0"/>
              <a:ea typeface="ヒラギノ角ゴ Pro W3" pitchFamily="-84" charset="-128"/>
              <a:cs typeface="Times New Roman" panose="02020603050405020304" pitchFamily="18" charset="0"/>
            </a:endParaRPr>
          </a:p>
          <a:p>
            <a:endParaRPr lang="de-DE" sz="2177"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p:txBody>
      </p:sp>
      <p:sp>
        <p:nvSpPr>
          <p:cNvPr id="5" name="Rechteck 4">
            <a:extLst>
              <a:ext uri="{FF2B5EF4-FFF2-40B4-BE49-F238E27FC236}">
                <a16:creationId xmlns:a16="http://schemas.microsoft.com/office/drawing/2014/main" id="{378086F8-CE85-4B1A-8B37-89AC03E0D37E}"/>
              </a:ext>
            </a:extLst>
          </p:cNvPr>
          <p:cNvSpPr/>
          <p:nvPr/>
        </p:nvSpPr>
        <p:spPr>
          <a:xfrm>
            <a:off x="8679773"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EAE2A954-F949-460F-900D-C75E3BFA64D5}"/>
                  </a:ext>
                </a:extLst>
              </p14:cNvPr>
              <p14:cNvContentPartPr/>
              <p14:nvPr/>
            </p14:nvContentPartPr>
            <p14:xfrm>
              <a:off x="2802360" y="2424307"/>
              <a:ext cx="5519520" cy="200880"/>
            </p14:xfrm>
          </p:contentPart>
        </mc:Choice>
        <mc:Fallback>
          <p:pic>
            <p:nvPicPr>
              <p:cNvPr id="2" name="Freihand 1">
                <a:extLst>
                  <a:ext uri="{FF2B5EF4-FFF2-40B4-BE49-F238E27FC236}">
                    <a16:creationId xmlns:a16="http://schemas.microsoft.com/office/drawing/2014/main" id="{EAE2A954-F949-460F-900D-C75E3BFA64D5}"/>
                  </a:ext>
                </a:extLst>
              </p:cNvPr>
              <p:cNvPicPr/>
              <p:nvPr/>
            </p:nvPicPr>
            <p:blipFill>
              <a:blip r:embed="rId4"/>
              <a:stretch>
                <a:fillRect/>
              </a:stretch>
            </p:blipFill>
            <p:spPr>
              <a:xfrm>
                <a:off x="2798040" y="2419987"/>
                <a:ext cx="552816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9FC6EA37-8DA1-4894-BEAA-17C3322D593D}"/>
                  </a:ext>
                </a:extLst>
              </p14:cNvPr>
              <p14:cNvContentPartPr/>
              <p14:nvPr/>
            </p14:nvContentPartPr>
            <p14:xfrm>
              <a:off x="4068840" y="4421587"/>
              <a:ext cx="1680480" cy="117000"/>
            </p14:xfrm>
          </p:contentPart>
        </mc:Choice>
        <mc:Fallback>
          <p:pic>
            <p:nvPicPr>
              <p:cNvPr id="3" name="Freihand 2">
                <a:extLst>
                  <a:ext uri="{FF2B5EF4-FFF2-40B4-BE49-F238E27FC236}">
                    <a16:creationId xmlns:a16="http://schemas.microsoft.com/office/drawing/2014/main" id="{9FC6EA37-8DA1-4894-BEAA-17C3322D593D}"/>
                  </a:ext>
                </a:extLst>
              </p:cNvPr>
              <p:cNvPicPr/>
              <p:nvPr/>
            </p:nvPicPr>
            <p:blipFill>
              <a:blip r:embed="rId6"/>
              <a:stretch>
                <a:fillRect/>
              </a:stretch>
            </p:blipFill>
            <p:spPr>
              <a:xfrm>
                <a:off x="4064520" y="4417267"/>
                <a:ext cx="168912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6" name="Freihand 5">
                <a:extLst>
                  <a:ext uri="{FF2B5EF4-FFF2-40B4-BE49-F238E27FC236}">
                    <a16:creationId xmlns:a16="http://schemas.microsoft.com/office/drawing/2014/main" id="{F7CF5437-9781-42BF-BBBE-478029CC99A3}"/>
                  </a:ext>
                </a:extLst>
              </p14:cNvPr>
              <p14:cNvContentPartPr/>
              <p14:nvPr/>
            </p14:nvContentPartPr>
            <p14:xfrm>
              <a:off x="7527720" y="4410427"/>
              <a:ext cx="978840" cy="82800"/>
            </p14:xfrm>
          </p:contentPart>
        </mc:Choice>
        <mc:Fallback>
          <p:pic>
            <p:nvPicPr>
              <p:cNvPr id="6" name="Freihand 5">
                <a:extLst>
                  <a:ext uri="{FF2B5EF4-FFF2-40B4-BE49-F238E27FC236}">
                    <a16:creationId xmlns:a16="http://schemas.microsoft.com/office/drawing/2014/main" id="{F7CF5437-9781-42BF-BBBE-478029CC99A3}"/>
                  </a:ext>
                </a:extLst>
              </p:cNvPr>
              <p:cNvPicPr/>
              <p:nvPr/>
            </p:nvPicPr>
            <p:blipFill>
              <a:blip r:embed="rId8"/>
              <a:stretch>
                <a:fillRect/>
              </a:stretch>
            </p:blipFill>
            <p:spPr>
              <a:xfrm>
                <a:off x="7523400" y="4406107"/>
                <a:ext cx="98748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276179C0-81A3-4F82-A5D2-E13F8C947987}"/>
                  </a:ext>
                </a:extLst>
              </p14:cNvPr>
              <p14:cNvContentPartPr/>
              <p14:nvPr/>
            </p14:nvContentPartPr>
            <p14:xfrm>
              <a:off x="1706880" y="4934587"/>
              <a:ext cx="4099320" cy="57600"/>
            </p14:xfrm>
          </p:contentPart>
        </mc:Choice>
        <mc:Fallback>
          <p:pic>
            <p:nvPicPr>
              <p:cNvPr id="7" name="Freihand 6">
                <a:extLst>
                  <a:ext uri="{FF2B5EF4-FFF2-40B4-BE49-F238E27FC236}">
                    <a16:creationId xmlns:a16="http://schemas.microsoft.com/office/drawing/2014/main" id="{276179C0-81A3-4F82-A5D2-E13F8C947987}"/>
                  </a:ext>
                </a:extLst>
              </p:cNvPr>
              <p:cNvPicPr/>
              <p:nvPr/>
            </p:nvPicPr>
            <p:blipFill>
              <a:blip r:embed="rId10"/>
              <a:stretch>
                <a:fillRect/>
              </a:stretch>
            </p:blipFill>
            <p:spPr>
              <a:xfrm>
                <a:off x="1702560" y="4930267"/>
                <a:ext cx="410796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8" name="Freihand 7">
                <a:extLst>
                  <a:ext uri="{FF2B5EF4-FFF2-40B4-BE49-F238E27FC236}">
                    <a16:creationId xmlns:a16="http://schemas.microsoft.com/office/drawing/2014/main" id="{4FE3BDC0-C67E-4F17-BD0B-119AACF7B741}"/>
                  </a:ext>
                </a:extLst>
              </p14:cNvPr>
              <p14:cNvContentPartPr/>
              <p14:nvPr/>
            </p14:nvContentPartPr>
            <p14:xfrm>
              <a:off x="5846160" y="5832067"/>
              <a:ext cx="2612160" cy="80280"/>
            </p14:xfrm>
          </p:contentPart>
        </mc:Choice>
        <mc:Fallback>
          <p:pic>
            <p:nvPicPr>
              <p:cNvPr id="8" name="Freihand 7">
                <a:extLst>
                  <a:ext uri="{FF2B5EF4-FFF2-40B4-BE49-F238E27FC236}">
                    <a16:creationId xmlns:a16="http://schemas.microsoft.com/office/drawing/2014/main" id="{4FE3BDC0-C67E-4F17-BD0B-119AACF7B741}"/>
                  </a:ext>
                </a:extLst>
              </p:cNvPr>
              <p:cNvPicPr/>
              <p:nvPr/>
            </p:nvPicPr>
            <p:blipFill>
              <a:blip r:embed="rId12"/>
              <a:stretch>
                <a:fillRect/>
              </a:stretch>
            </p:blipFill>
            <p:spPr>
              <a:xfrm>
                <a:off x="5841840" y="5827747"/>
                <a:ext cx="2620800" cy="88920"/>
              </a:xfrm>
              <a:prstGeom prst="rect">
                <a:avLst/>
              </a:prstGeom>
            </p:spPr>
          </p:pic>
        </mc:Fallback>
      </mc:AlternateContent>
    </p:spTree>
    <p:extLst>
      <p:ext uri="{BB962C8B-B14F-4D97-AF65-F5344CB8AC3E}">
        <p14:creationId xmlns:p14="http://schemas.microsoft.com/office/powerpoint/2010/main" val="19115367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1847529" y="136525"/>
            <a:ext cx="7847482" cy="640485"/>
          </a:xfrm>
          <a:prstGeom prst="rect">
            <a:avLst/>
          </a:prstGeom>
        </p:spPr>
        <p:txBody>
          <a:bodyPr vert="horz" lIns="82944" tIns="41472" rIns="82944" bIns="41472" rtlCol="0" anchor="ctr">
            <a:normAutofit fontScale="97500"/>
          </a:bodyPr>
          <a:lstStyle>
            <a:lvl1pPr algn="l" defTabSz="914400" rtl="0" eaLnBrk="1" latinLnBrk="0" hangingPunct="1">
              <a:spcBef>
                <a:spcPct val="0"/>
              </a:spcBef>
              <a:buNone/>
              <a:defRPr sz="3200" kern="1200">
                <a:solidFill>
                  <a:schemeClr val="accent1">
                    <a:lumMod val="50000"/>
                  </a:schemeClr>
                </a:solidFill>
                <a:latin typeface="+mj-lt"/>
                <a:ea typeface="+mj-ea"/>
                <a:cs typeface="+mj-cs"/>
              </a:defRPr>
            </a:lvl1pPr>
          </a:lstStyle>
          <a:p>
            <a:r>
              <a:rPr lang="en-US" sz="2903" b="1" dirty="0">
                <a:solidFill>
                  <a:schemeClr val="tx1"/>
                </a:solidFill>
                <a:latin typeface="Times New Roman" panose="02020603050405020304" pitchFamily="18" charset="0"/>
                <a:cs typeface="Times New Roman" panose="02020603050405020304" pitchFamily="18" charset="0"/>
              </a:rPr>
              <a:t>Terms of Trade:</a:t>
            </a:r>
          </a:p>
        </p:txBody>
      </p:sp>
      <p:sp>
        <p:nvSpPr>
          <p:cNvPr id="5" name="Textfeld 4"/>
          <p:cNvSpPr txBox="1"/>
          <p:nvPr/>
        </p:nvSpPr>
        <p:spPr>
          <a:xfrm>
            <a:off x="9832" y="620348"/>
            <a:ext cx="8733807" cy="5617304"/>
          </a:xfrm>
          <a:prstGeom prst="rect">
            <a:avLst/>
          </a:prstGeom>
          <a:noFill/>
        </p:spPr>
        <p:txBody>
          <a:bodyPr wrap="square" rtlCol="0">
            <a:noAutofit/>
          </a:bodyPr>
          <a:lstStyle/>
          <a:p>
            <a:r>
              <a:rPr lang="de-DE" sz="2177" b="1" u="sng" dirty="0">
                <a:latin typeface="Times New Roman" panose="02020603050405020304" pitchFamily="18" charset="0"/>
                <a:ea typeface="Arial Unicode MS"/>
                <a:cs typeface="Times New Roman" panose="02020603050405020304" pitchFamily="18" charset="0"/>
              </a:rPr>
              <a:t>Allgemeine Definition:</a:t>
            </a:r>
          </a:p>
          <a:p>
            <a:r>
              <a:rPr lang="en-US" sz="2177" dirty="0">
                <a:latin typeface="Times New Roman" panose="02020603050405020304" pitchFamily="18" charset="0"/>
                <a:cs typeface="Times New Roman" panose="02020603050405020304" pitchFamily="18" charset="0"/>
              </a:rPr>
              <a:t>Die terms of trade </a:t>
            </a:r>
            <a:r>
              <a:rPr lang="en-US" sz="2177" dirty="0" err="1">
                <a:latin typeface="Times New Roman" panose="02020603050405020304" pitchFamily="18" charset="0"/>
                <a:cs typeface="Times New Roman" panose="02020603050405020304" pitchFamily="18" charset="0"/>
              </a:rPr>
              <a:t>sind</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definiert</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als</a:t>
            </a:r>
            <a:r>
              <a:rPr lang="en-US" sz="2177" dirty="0">
                <a:latin typeface="Times New Roman" panose="02020603050405020304" pitchFamily="18" charset="0"/>
                <a:cs typeface="Times New Roman" panose="02020603050405020304" pitchFamily="18" charset="0"/>
              </a:rPr>
              <a:t> der relative </a:t>
            </a:r>
            <a:r>
              <a:rPr lang="en-US" sz="2177" dirty="0" err="1">
                <a:latin typeface="Times New Roman" panose="02020603050405020304" pitchFamily="18" charset="0"/>
                <a:cs typeface="Times New Roman" panose="02020603050405020304" pitchFamily="18" charset="0"/>
              </a:rPr>
              <a:t>Preis</a:t>
            </a:r>
            <a:r>
              <a:rPr lang="en-US" sz="2177" dirty="0">
                <a:latin typeface="Times New Roman" panose="02020603050405020304" pitchFamily="18" charset="0"/>
                <a:cs typeface="Times New Roman" panose="02020603050405020304" pitchFamily="18" charset="0"/>
              </a:rPr>
              <a:t> der </a:t>
            </a:r>
            <a:r>
              <a:rPr lang="en-US" sz="2177" dirty="0" err="1">
                <a:latin typeface="Times New Roman" panose="02020603050405020304" pitchFamily="18" charset="0"/>
                <a:cs typeface="Times New Roman" panose="02020603050405020304" pitchFamily="18" charset="0"/>
              </a:rPr>
              <a:t>Exporte</a:t>
            </a:r>
            <a:r>
              <a:rPr lang="en-US" sz="2177" dirty="0">
                <a:latin typeface="Times New Roman" panose="02020603050405020304" pitchFamily="18" charset="0"/>
                <a:cs typeface="Times New Roman" panose="02020603050405020304" pitchFamily="18" charset="0"/>
              </a:rPr>
              <a:t> in </a:t>
            </a:r>
            <a:r>
              <a:rPr lang="en-US" sz="2177" dirty="0" err="1">
                <a:latin typeface="Times New Roman" panose="02020603050405020304" pitchFamily="18" charset="0"/>
                <a:cs typeface="Times New Roman" panose="02020603050405020304" pitchFamily="18" charset="0"/>
              </a:rPr>
              <a:t>Einheiten</a:t>
            </a:r>
            <a:r>
              <a:rPr lang="en-US" sz="2177" dirty="0">
                <a:latin typeface="Times New Roman" panose="02020603050405020304" pitchFamily="18" charset="0"/>
                <a:cs typeface="Times New Roman" panose="02020603050405020304" pitchFamily="18" charset="0"/>
              </a:rPr>
              <a:t> des </a:t>
            </a:r>
            <a:r>
              <a:rPr lang="en-US" sz="2177" dirty="0" err="1">
                <a:latin typeface="Times New Roman" panose="02020603050405020304" pitchFamily="18" charset="0"/>
                <a:cs typeface="Times New Roman" panose="02020603050405020304" pitchFamily="18" charset="0"/>
              </a:rPr>
              <a:t>Importe</a:t>
            </a:r>
            <a:r>
              <a:rPr lang="en-US" sz="2177" dirty="0">
                <a:latin typeface="Times New Roman" panose="02020603050405020304" pitchFamily="18" charset="0"/>
                <a:cs typeface="Times New Roman" panose="02020603050405020304" pitchFamily="18" charset="0"/>
              </a:rPr>
              <a:t>: Falls </a:t>
            </a:r>
            <a:r>
              <a:rPr lang="en-US" sz="2177" dirty="0" err="1">
                <a:latin typeface="Times New Roman" panose="02020603050405020304" pitchFamily="18" charset="0"/>
                <a:cs typeface="Times New Roman" panose="02020603050405020304" pitchFamily="18" charset="0"/>
              </a:rPr>
              <a:t>P</a:t>
            </a:r>
            <a:r>
              <a:rPr lang="en-US" sz="2177" baseline="30000" dirty="0" err="1">
                <a:latin typeface="Times New Roman" panose="02020603050405020304" pitchFamily="18" charset="0"/>
                <a:cs typeface="Times New Roman" panose="02020603050405020304" pitchFamily="18" charset="0"/>
              </a:rPr>
              <a:t>ex</a:t>
            </a:r>
            <a:r>
              <a:rPr lang="en-US" sz="2177" dirty="0">
                <a:latin typeface="Times New Roman" panose="02020603050405020304" pitchFamily="18" charset="0"/>
                <a:cs typeface="Times New Roman" panose="02020603050405020304" pitchFamily="18" charset="0"/>
              </a:rPr>
              <a:t> und </a:t>
            </a:r>
            <a:r>
              <a:rPr lang="en-US" sz="2177" dirty="0" err="1">
                <a:latin typeface="Times New Roman" panose="02020603050405020304" pitchFamily="18" charset="0"/>
                <a:cs typeface="Times New Roman" panose="02020603050405020304" pitchFamily="18" charset="0"/>
              </a:rPr>
              <a:t>P</a:t>
            </a:r>
            <a:r>
              <a:rPr lang="en-US" sz="2177" baseline="30000" dirty="0" err="1">
                <a:latin typeface="Times New Roman" panose="02020603050405020304" pitchFamily="18" charset="0"/>
                <a:cs typeface="Times New Roman" panose="02020603050405020304" pitchFamily="18" charset="0"/>
              </a:rPr>
              <a:t>im</a:t>
            </a:r>
            <a:r>
              <a:rPr lang="en-US" sz="2177" dirty="0">
                <a:latin typeface="Times New Roman" panose="02020603050405020304" pitchFamily="18" charset="0"/>
                <a:cs typeface="Times New Roman" panose="02020603050405020304" pitchFamily="18" charset="0"/>
              </a:rPr>
              <a:t> die </a:t>
            </a:r>
            <a:r>
              <a:rPr lang="en-US" sz="2177" dirty="0" err="1">
                <a:latin typeface="Times New Roman" panose="02020603050405020304" pitchFamily="18" charset="0"/>
                <a:cs typeface="Times New Roman" panose="02020603050405020304" pitchFamily="18" charset="0"/>
              </a:rPr>
              <a:t>Weltmarktpreise</a:t>
            </a:r>
            <a:r>
              <a:rPr lang="en-US" sz="2177" dirty="0">
                <a:latin typeface="Times New Roman" panose="02020603050405020304" pitchFamily="18" charset="0"/>
                <a:cs typeface="Times New Roman" panose="02020603050405020304" pitchFamily="18" charset="0"/>
              </a:rPr>
              <a:t> der </a:t>
            </a:r>
            <a:r>
              <a:rPr lang="en-US" sz="2177" dirty="0" err="1">
                <a:latin typeface="Times New Roman" panose="02020603050405020304" pitchFamily="18" charset="0"/>
                <a:cs typeface="Times New Roman" panose="02020603050405020304" pitchFamily="18" charset="0"/>
              </a:rPr>
              <a:t>Exporte</a:t>
            </a:r>
            <a:r>
              <a:rPr lang="en-US" sz="2177" dirty="0">
                <a:latin typeface="Times New Roman" panose="02020603050405020304" pitchFamily="18" charset="0"/>
                <a:cs typeface="Times New Roman" panose="02020603050405020304" pitchFamily="18" charset="0"/>
              </a:rPr>
              <a:t> und </a:t>
            </a:r>
            <a:r>
              <a:rPr lang="en-US" sz="2177" dirty="0" err="1">
                <a:latin typeface="Times New Roman" panose="02020603050405020304" pitchFamily="18" charset="0"/>
                <a:cs typeface="Times New Roman" panose="02020603050405020304" pitchFamily="18" charset="0"/>
              </a:rPr>
              <a:t>Importe</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eines</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Landes</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sind</a:t>
            </a:r>
            <a:r>
              <a:rPr lang="en-US" sz="2177" dirty="0">
                <a:latin typeface="Times New Roman" panose="02020603050405020304" pitchFamily="18" charset="0"/>
                <a:cs typeface="Times New Roman" panose="02020603050405020304" pitchFamily="18" charset="0"/>
              </a:rPr>
              <a:t>, </a:t>
            </a:r>
            <a:r>
              <a:rPr lang="en-US" sz="2177" dirty="0" err="1">
                <a:latin typeface="Times New Roman" panose="02020603050405020304" pitchFamily="18" charset="0"/>
                <a:cs typeface="Times New Roman" panose="02020603050405020304" pitchFamily="18" charset="0"/>
              </a:rPr>
              <a:t>dann</a:t>
            </a:r>
            <a:r>
              <a:rPr lang="en-US" sz="2177" dirty="0">
                <a:latin typeface="Times New Roman" panose="02020603050405020304" pitchFamily="18" charset="0"/>
                <a:cs typeface="Times New Roman" panose="02020603050405020304" pitchFamily="18" charset="0"/>
              </a:rPr>
              <a:t> gilt:</a:t>
            </a:r>
          </a:p>
          <a:p>
            <a:endParaRPr lang="en-US" sz="2177" dirty="0">
              <a:latin typeface="Times New Roman" panose="02020603050405020304" pitchFamily="18" charset="0"/>
              <a:ea typeface="Arial Unicode MS"/>
              <a:cs typeface="Times New Roman" panose="02020603050405020304" pitchFamily="18" charset="0"/>
            </a:endParaRPr>
          </a:p>
          <a:p>
            <a:pPr algn="ctr"/>
            <a:r>
              <a:rPr lang="en-US" sz="3200" dirty="0">
                <a:latin typeface="Times New Roman" panose="02020603050405020304" pitchFamily="18" charset="0"/>
                <a:ea typeface="Arial Unicode MS"/>
                <a:cs typeface="Times New Roman" panose="02020603050405020304" pitchFamily="18" charset="0"/>
              </a:rPr>
              <a:t>TOT=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a:t>
            </a:r>
            <a:r>
              <a:rPr lang="en-US" sz="3200" baseline="30000" dirty="0" err="1">
                <a:latin typeface="Times New Roman" panose="02020603050405020304" pitchFamily="18" charset="0"/>
                <a:cs typeface="Times New Roman" panose="02020603050405020304" pitchFamily="18" charset="0"/>
              </a:rPr>
              <a:t>ex</a:t>
            </a:r>
            <a:r>
              <a:rPr lang="en-US" sz="3200" dirty="0">
                <a:latin typeface="Times New Roman" panose="02020603050405020304" pitchFamily="18" charset="0"/>
                <a:cs typeface="Times New Roman" panose="02020603050405020304" pitchFamily="18" charset="0"/>
              </a:rPr>
              <a:t> / </a:t>
            </a:r>
            <a:r>
              <a:rPr lang="en-US" sz="3200" dirty="0" err="1">
                <a:latin typeface="Times New Roman" panose="02020603050405020304" pitchFamily="18" charset="0"/>
                <a:cs typeface="Times New Roman" panose="02020603050405020304" pitchFamily="18" charset="0"/>
              </a:rPr>
              <a:t>P</a:t>
            </a:r>
            <a:r>
              <a:rPr lang="en-US" sz="3200" baseline="30000" dirty="0" err="1">
                <a:latin typeface="Times New Roman" panose="02020603050405020304" pitchFamily="18" charset="0"/>
                <a:cs typeface="Times New Roman" panose="02020603050405020304" pitchFamily="18" charset="0"/>
              </a:rPr>
              <a:t>im</a:t>
            </a:r>
            <a:r>
              <a:rPr lang="en-US" sz="3200" dirty="0">
                <a:latin typeface="Times New Roman" panose="02020603050405020304" pitchFamily="18" charset="0"/>
                <a:cs typeface="Times New Roman" panose="02020603050405020304" pitchFamily="18" charset="0"/>
              </a:rPr>
              <a:t> </a:t>
            </a:r>
            <a:endParaRPr lang="de-DE" sz="3200" dirty="0">
              <a:latin typeface="Times New Roman" panose="02020603050405020304" pitchFamily="18" charset="0"/>
              <a:ea typeface="Arial Unicode MS"/>
              <a:cs typeface="Times New Roman" panose="02020603050405020304" pitchFamily="18" charset="0"/>
            </a:endParaRPr>
          </a:p>
          <a:p>
            <a:endParaRPr lang="de-DE" sz="2177" dirty="0">
              <a:latin typeface="Times New Roman" panose="02020603050405020304" pitchFamily="18" charset="0"/>
              <a:cs typeface="Times New Roman" panose="02020603050405020304" pitchFamily="18" charset="0"/>
            </a:endParaRPr>
          </a:p>
          <a:p>
            <a:r>
              <a:rPr lang="de-DE" sz="2177" dirty="0">
                <a:latin typeface="Times New Roman" panose="02020603050405020304" pitchFamily="18" charset="0"/>
                <a:cs typeface="Times New Roman" panose="02020603050405020304" pitchFamily="18" charset="0"/>
              </a:rPr>
              <a:t>→	</a:t>
            </a:r>
            <a:r>
              <a:rPr lang="de-DE" dirty="0">
                <a:latin typeface="Times New Roman" panose="02020603050405020304" pitchFamily="18" charset="0"/>
                <a:cs typeface="Times New Roman" panose="02020603050405020304" pitchFamily="18" charset="0"/>
              </a:rPr>
              <a:t>Ein Land kann grundsätzlich an einer Senkung und Erhöhung der TOT 	interessiert sein:</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	</a:t>
            </a:r>
            <a:r>
              <a:rPr lang="de-DE" b="1" u="sng" dirty="0">
                <a:latin typeface="Times New Roman" panose="02020603050405020304" pitchFamily="18" charset="0"/>
                <a:cs typeface="Times New Roman" panose="02020603050405020304" pitchFamily="18" charset="0"/>
              </a:rPr>
              <a:t>Beispiel 1</a:t>
            </a:r>
            <a:r>
              <a:rPr lang="de-DE" dirty="0">
                <a:latin typeface="Times New Roman" panose="02020603050405020304" pitchFamily="18" charset="0"/>
                <a:cs typeface="Times New Roman" panose="02020603050405020304" pitchFamily="18" charset="0"/>
              </a:rPr>
              <a:t>: Deutschland war nach dem Zweiten Weltkrieg daran interessiert auf 	den Weltmarkt zurückzukehren und hat daher seine Exportpreise künstlich niedrig 	gehalten. Ähnliches verfolgt China immer noch, indem der Yuan weiterhin an den 	US-Dollar gekoppelt ist und nur langsam durch staatliche Intervention aufwertet </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	</a:t>
            </a:r>
            <a:r>
              <a:rPr lang="de-DE" b="1" u="sng" dirty="0">
                <a:latin typeface="Times New Roman" panose="02020603050405020304" pitchFamily="18" charset="0"/>
                <a:cs typeface="Times New Roman" panose="02020603050405020304" pitchFamily="18" charset="0"/>
              </a:rPr>
              <a:t>Beispiel 2</a:t>
            </a:r>
            <a:r>
              <a:rPr lang="de-DE" b="1" dirty="0">
                <a:latin typeface="Times New Roman" panose="02020603050405020304" pitchFamily="18" charset="0"/>
                <a:cs typeface="Times New Roman" panose="02020603050405020304" pitchFamily="18" charset="0"/>
              </a:rPr>
              <a:t>:</a:t>
            </a:r>
            <a:r>
              <a:rPr lang="de-DE" b="1" u="sng" dirty="0">
                <a:latin typeface="Times New Roman" panose="02020603050405020304" pitchFamily="18" charset="0"/>
                <a:cs typeface="Times New Roman" panose="02020603050405020304" pitchFamily="18" charset="0"/>
              </a:rPr>
              <a:t> </a:t>
            </a:r>
            <a:r>
              <a:rPr lang="de-DE" dirty="0" err="1">
                <a:latin typeface="Times New Roman" panose="02020603050405020304" pitchFamily="18" charset="0"/>
                <a:cs typeface="Times New Roman" panose="02020603050405020304" pitchFamily="18" charset="0"/>
              </a:rPr>
              <a:t>Rußland</a:t>
            </a:r>
            <a:r>
              <a:rPr lang="de-DE" dirty="0">
                <a:latin typeface="Times New Roman" panose="02020603050405020304" pitchFamily="18" charset="0"/>
                <a:cs typeface="Times New Roman" panose="02020603050405020304" pitchFamily="18" charset="0"/>
              </a:rPr>
              <a:t> als rohstoffbasiertes Land ist an relativ hohen Öl- und 	Gaspreisen interessiert, da knapp 2/3 seines Staatshaushaltes aus diesen 	Einnahmen gedeckt werden.</a:t>
            </a:r>
          </a:p>
        </p:txBody>
      </p:sp>
      <p:sp>
        <p:nvSpPr>
          <p:cNvPr id="6" name="Rechteck 5">
            <a:extLst>
              <a:ext uri="{FF2B5EF4-FFF2-40B4-BE49-F238E27FC236}">
                <a16:creationId xmlns:a16="http://schemas.microsoft.com/office/drawing/2014/main" id="{C64DF07D-2DFF-4EB2-961E-58C504DE25F5}"/>
              </a:ext>
            </a:extLst>
          </p:cNvPr>
          <p:cNvSpPr/>
          <p:nvPr/>
        </p:nvSpPr>
        <p:spPr>
          <a:xfrm>
            <a:off x="8679773" y="4233343"/>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91288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150292" y="0"/>
            <a:ext cx="3420090" cy="404421"/>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pPr algn="l" hangingPunct="1">
              <a:spcBef>
                <a:spcPct val="0"/>
              </a:spcBef>
            </a:pPr>
            <a:r>
              <a:rPr lang="en-US" sz="2000" b="1" dirty="0">
                <a:latin typeface="Times New Roman" panose="02020603050405020304" pitchFamily="18" charset="0"/>
                <a:ea typeface="+mj-ea"/>
                <a:cs typeface="Times New Roman" panose="02020603050405020304" pitchFamily="18" charset="0"/>
              </a:rPr>
              <a:t>Modell: </a:t>
            </a:r>
            <a:r>
              <a:rPr lang="en-US" sz="2000" b="1" dirty="0" err="1">
                <a:latin typeface="Times New Roman" panose="02020603050405020304" pitchFamily="18" charset="0"/>
                <a:ea typeface="+mj-ea"/>
                <a:cs typeface="Times New Roman" panose="02020603050405020304" pitchFamily="18" charset="0"/>
              </a:rPr>
              <a:t>Spezifische</a:t>
            </a:r>
            <a:r>
              <a:rPr lang="en-US" sz="2000" b="1" dirty="0">
                <a:latin typeface="Times New Roman" panose="02020603050405020304" pitchFamily="18" charset="0"/>
                <a:ea typeface="+mj-ea"/>
                <a:cs typeface="Times New Roman" panose="02020603050405020304" pitchFamily="18" charset="0"/>
              </a:rPr>
              <a:t> </a:t>
            </a:r>
            <a:r>
              <a:rPr lang="en-US" sz="2000" b="1" dirty="0" err="1">
                <a:latin typeface="Times New Roman" panose="02020603050405020304" pitchFamily="18" charset="0"/>
                <a:ea typeface="+mj-ea"/>
                <a:cs typeface="Times New Roman" panose="02020603050405020304" pitchFamily="18" charset="0"/>
              </a:rPr>
              <a:t>Faktoren</a:t>
            </a:r>
            <a:endParaRPr lang="en-US" sz="2000" b="1" dirty="0">
              <a:latin typeface="Times New Roman" panose="02020603050405020304" pitchFamily="18" charset="0"/>
              <a:ea typeface="+mj-ea"/>
              <a:cs typeface="Times New Roman" panose="02020603050405020304" pitchFamily="18" charset="0"/>
            </a:endParaRPr>
          </a:p>
        </p:txBody>
      </p:sp>
      <p:sp>
        <p:nvSpPr>
          <p:cNvPr id="6" name="Content Placeholder 2"/>
          <p:cNvSpPr txBox="1">
            <a:spLocks/>
          </p:cNvSpPr>
          <p:nvPr/>
        </p:nvSpPr>
        <p:spPr>
          <a:xfrm>
            <a:off x="51765" y="-95070"/>
            <a:ext cx="5232616" cy="4105440"/>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fontAlgn="base">
              <a:spcAft>
                <a:spcPct val="0"/>
              </a:spcAft>
              <a:defRPr/>
            </a:pPr>
            <a:endParaRPr lang="en-US" altLang="en-US" sz="1600" b="1"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altLang="en-US" sz="1600" kern="0" dirty="0" err="1">
                <a:solidFill>
                  <a:srgbClr val="000000"/>
                </a:solidFill>
                <a:latin typeface="Arial" panose="020B0604020202020204" pitchFamily="34" charset="0"/>
                <a:cs typeface="Arial" panose="020B0604020202020204" pitchFamily="34" charset="0"/>
              </a:rPr>
              <a:t>Wenn</a:t>
            </a:r>
            <a:r>
              <a:rPr lang="en-US" altLang="en-US" sz="1600" kern="0" dirty="0">
                <a:solidFill>
                  <a:srgbClr val="000000"/>
                </a:solidFill>
                <a:latin typeface="Arial" panose="020B0604020202020204" pitchFamily="34" charset="0"/>
                <a:cs typeface="Arial" panose="020B0604020202020204" pitchFamily="34" charset="0"/>
              </a:rPr>
              <a:t> Handel </a:t>
            </a:r>
            <a:r>
              <a:rPr lang="en-US" altLang="en-US" sz="1600" kern="0" dirty="0" err="1">
                <a:solidFill>
                  <a:srgbClr val="000000"/>
                </a:solidFill>
                <a:latin typeface="Arial" panose="020B0604020202020204" pitchFamily="34" charset="0"/>
                <a:cs typeface="Arial" panose="020B0604020202020204" pitchFamily="34" charset="0"/>
              </a:rPr>
              <a:t>grundsätzlich</a:t>
            </a:r>
            <a:r>
              <a:rPr lang="en-US" altLang="en-US" sz="1600" kern="0" dirty="0">
                <a:solidFill>
                  <a:srgbClr val="000000"/>
                </a:solidFill>
                <a:latin typeface="Arial" panose="020B0604020202020204" pitchFamily="34" charset="0"/>
                <a:cs typeface="Arial" panose="020B0604020202020204" pitchFamily="34" charset="0"/>
              </a:rPr>
              <a:t> gut </a:t>
            </a:r>
            <a:r>
              <a:rPr lang="en-US" altLang="en-US" sz="1600" kern="0" dirty="0" err="1">
                <a:solidFill>
                  <a:srgbClr val="000000"/>
                </a:solidFill>
                <a:latin typeface="Arial" panose="020B0604020202020204" pitchFamily="34" charset="0"/>
                <a:cs typeface="Arial" panose="020B0604020202020204" pitchFamily="34" charset="0"/>
              </a:rPr>
              <a:t>für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eine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Volkswirtschaft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ist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warum</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gibt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es</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dann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soviel</a:t>
            </a:r>
            <a:r>
              <a:rPr lang="en-US" altLang="en-US" sz="1600" kern="0" dirty="0">
                <a:solidFill>
                  <a:srgbClr val="000000"/>
                </a:solidFill>
                <a:latin typeface="Arial" panose="020B0604020202020204" pitchFamily="34" charset="0"/>
                <a:cs typeface="Arial" panose="020B0604020202020204" pitchFamily="34" charset="0"/>
              </a:rPr>
              <a:t> Opposition </a:t>
            </a:r>
            <a:r>
              <a:rPr lang="en-US" altLang="en-US" sz="1600" kern="0" dirty="0" err="1">
                <a:solidFill>
                  <a:srgbClr val="000000"/>
                </a:solidFill>
                <a:latin typeface="Arial" panose="020B0604020202020204" pitchFamily="34" charset="0"/>
                <a:cs typeface="Arial" panose="020B0604020202020204" pitchFamily="34" charset="0"/>
              </a:rPr>
              <a:t>gegenüber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einer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Öffnung</a:t>
            </a:r>
            <a:r>
              <a:rPr lang="en-US" altLang="en-US" sz="1600" kern="0" dirty="0">
                <a:solidFill>
                  <a:srgbClr val="000000"/>
                </a:solidFill>
                <a:latin typeface="Arial" panose="020B0604020202020204" pitchFamily="34" charset="0"/>
                <a:cs typeface="Arial" panose="020B0604020202020204" pitchFamily="34" charset="0"/>
              </a:rPr>
              <a:t>?</a:t>
            </a:r>
          </a:p>
          <a:p>
            <a:pPr fontAlgn="base">
              <a:spcAft>
                <a:spcPct val="0"/>
              </a:spcAft>
              <a:defRPr/>
            </a:pPr>
            <a:endParaRPr lang="en-US" altLang="en-US" sz="1600" kern="0" dirty="0">
              <a:solidFill>
                <a:srgbClr val="000000"/>
              </a:solidFill>
              <a:latin typeface="Arial" panose="020B0604020202020204" pitchFamily="34" charset="0"/>
              <a:cs typeface="Arial" panose="020B0604020202020204" pitchFamily="34" charset="0"/>
            </a:endParaRPr>
          </a:p>
          <a:p>
            <a:pPr marL="800100" lvl="1" indent="-342900" fontAlgn="base">
              <a:spcAft>
                <a:spcPct val="0"/>
              </a:spcAft>
              <a:buFont typeface="Wingdings" panose="05000000000000000000" pitchFamily="2" charset="2"/>
              <a:buChar char="Ø"/>
              <a:defRPr/>
            </a:pPr>
            <a:r>
              <a:rPr lang="en-US" altLang="en-US" sz="1600" kern="0" dirty="0">
                <a:solidFill>
                  <a:srgbClr val="000000"/>
                </a:solidFill>
                <a:latin typeface="Arial" panose="020B0604020202020204" pitchFamily="34" charset="0"/>
                <a:cs typeface="Arial" panose="020B0604020202020204" pitchFamily="34" charset="0"/>
              </a:rPr>
              <a:t>Handel </a:t>
            </a:r>
            <a:r>
              <a:rPr lang="en-US" altLang="en-US" sz="1600" kern="0" dirty="0" err="1">
                <a:solidFill>
                  <a:srgbClr val="000000"/>
                </a:solidFill>
                <a:latin typeface="Arial" panose="020B0604020202020204" pitchFamily="34" charset="0"/>
                <a:cs typeface="Arial" panose="020B0604020202020204" pitchFamily="34" charset="0"/>
              </a:rPr>
              <a:t>beeinflusst</a:t>
            </a:r>
            <a:r>
              <a:rPr lang="en-US" altLang="en-US" sz="1600" kern="0" dirty="0">
                <a:solidFill>
                  <a:srgbClr val="000000"/>
                </a:solidFill>
                <a:latin typeface="Arial" panose="020B0604020202020204" pitchFamily="34" charset="0"/>
                <a:cs typeface="Arial" panose="020B0604020202020204" pitchFamily="34" charset="0"/>
              </a:rPr>
              <a:t> die </a:t>
            </a:r>
            <a:r>
              <a:rPr lang="en-US" altLang="en-US" sz="1600" kern="0" dirty="0" err="1">
                <a:solidFill>
                  <a:srgbClr val="000000"/>
                </a:solidFill>
                <a:latin typeface="Arial" panose="020B0604020202020204" pitchFamily="34" charset="0"/>
                <a:cs typeface="Arial" panose="020B0604020202020204" pitchFamily="34" charset="0"/>
              </a:rPr>
              <a:t>Einkommensverteilung</a:t>
            </a:r>
            <a:endParaRPr lang="en-US" altLang="en-US" sz="1600" kern="0" dirty="0">
              <a:solidFill>
                <a:srgbClr val="000000"/>
              </a:solidFill>
              <a:latin typeface="Arial" panose="020B0604020202020204" pitchFamily="34" charset="0"/>
              <a:cs typeface="Arial" panose="020B0604020202020204" pitchFamily="34" charset="0"/>
            </a:endParaRPr>
          </a:p>
          <a:p>
            <a:pPr marL="800100" lvl="1" indent="-342900" fontAlgn="base">
              <a:spcAft>
                <a:spcPct val="0"/>
              </a:spcAft>
              <a:buFont typeface="Wingdings" panose="05000000000000000000" pitchFamily="2" charset="2"/>
              <a:buChar char="Ø"/>
              <a:defRPr/>
            </a:pPr>
            <a:endParaRPr lang="en-US" altLang="en-US" sz="1600"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altLang="en-US" sz="1600" kern="0" dirty="0" err="1">
                <a:solidFill>
                  <a:srgbClr val="000000"/>
                </a:solidFill>
                <a:latin typeface="Arial" panose="020B0604020202020204" pitchFamily="34" charset="0"/>
                <a:cs typeface="Arial" panose="020B0604020202020204" pitchFamily="34" charset="0"/>
              </a:rPr>
              <a:t>Hauptgründe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für</a:t>
            </a:r>
            <a:r>
              <a:rPr lang="en-US" altLang="en-US" sz="1600" kern="0" dirty="0">
                <a:solidFill>
                  <a:srgbClr val="000000"/>
                </a:solidFill>
                <a:latin typeface="Arial" panose="020B0604020202020204" pitchFamily="34" charset="0"/>
                <a:cs typeface="Arial" panose="020B0604020202020204" pitchFamily="34" charset="0"/>
              </a:rPr>
              <a:t> den </a:t>
            </a:r>
            <a:r>
              <a:rPr lang="en-US" altLang="en-US" sz="1600" kern="0" dirty="0" err="1">
                <a:solidFill>
                  <a:srgbClr val="000000"/>
                </a:solidFill>
                <a:latin typeface="Arial" panose="020B0604020202020204" pitchFamily="34" charset="0"/>
                <a:cs typeface="Arial" panose="020B0604020202020204" pitchFamily="34" charset="0"/>
              </a:rPr>
              <a:t>Einkommenseffekt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durch</a:t>
            </a:r>
            <a:r>
              <a:rPr lang="en-US" altLang="en-US" sz="1600" kern="0" dirty="0">
                <a:solidFill>
                  <a:srgbClr val="000000"/>
                </a:solidFill>
                <a:latin typeface="Arial" panose="020B0604020202020204" pitchFamily="34" charset="0"/>
                <a:cs typeface="Arial" panose="020B0604020202020204" pitchFamily="34" charset="0"/>
              </a:rPr>
              <a:t> Handel:</a:t>
            </a:r>
          </a:p>
          <a:p>
            <a:pPr fontAlgn="base">
              <a:spcAft>
                <a:spcPct val="0"/>
              </a:spcAft>
              <a:defRPr/>
            </a:pP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r>
              <a:rPr lang="en-US" altLang="en-US" sz="1600" kern="0" dirty="0" err="1">
                <a:solidFill>
                  <a:srgbClr val="000000"/>
                </a:solidFill>
                <a:latin typeface="Arial" panose="020B0604020202020204" pitchFamily="34" charset="0"/>
                <a:cs typeface="Arial" panose="020B0604020202020204" pitchFamily="34" charset="0"/>
              </a:rPr>
              <a:t>Produktionsfaktoren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können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nicht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kostenfrei</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zwischen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Sektoren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ausgetauscht</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werden</a:t>
            </a: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endParaRPr lang="en-US" altLang="en-US" sz="1600" kern="0" dirty="0">
              <a:solidFill>
                <a:srgbClr val="000000"/>
              </a:solidFill>
              <a:latin typeface="Arial" panose="020B0604020202020204" pitchFamily="34" charset="0"/>
              <a:cs typeface="Arial" panose="020B0604020202020204" pitchFamily="34" charset="0"/>
            </a:endParaRPr>
          </a:p>
          <a:p>
            <a:pPr marL="757626" lvl="2" indent="-342900" fontAlgn="base">
              <a:spcAft>
                <a:spcPct val="0"/>
              </a:spcAft>
              <a:buFont typeface="Wingdings" panose="05000000000000000000" pitchFamily="2" charset="2"/>
              <a:buChar char="Ø"/>
              <a:defRPr/>
            </a:pPr>
            <a:r>
              <a:rPr lang="en-US" altLang="en-US" sz="1600" kern="0" dirty="0" err="1">
                <a:solidFill>
                  <a:srgbClr val="000000"/>
                </a:solidFill>
                <a:latin typeface="Arial" panose="020B0604020202020204" pitchFamily="34" charset="0"/>
                <a:cs typeface="Arial" panose="020B0604020202020204" pitchFamily="34" charset="0"/>
              </a:rPr>
              <a:t>Industriesektoren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unterscheiden</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sich</a:t>
            </a:r>
            <a:r>
              <a:rPr lang="en-US" altLang="en-US" sz="1600" kern="0" dirty="0">
                <a:solidFill>
                  <a:srgbClr val="000000"/>
                </a:solidFill>
                <a:latin typeface="Arial" panose="020B0604020202020204" pitchFamily="34" charset="0"/>
                <a:cs typeface="Arial" panose="020B0604020202020204" pitchFamily="34" charset="0"/>
              </a:rPr>
              <a:t> in </a:t>
            </a:r>
            <a:r>
              <a:rPr lang="en-US" altLang="en-US" sz="1600" kern="0" dirty="0" err="1">
                <a:solidFill>
                  <a:srgbClr val="000000"/>
                </a:solidFill>
                <a:latin typeface="Arial" panose="020B0604020202020204" pitchFamily="34" charset="0"/>
                <a:cs typeface="Arial" panose="020B0604020202020204" pitchFamily="34" charset="0"/>
              </a:rPr>
              <a:t>Ihrer</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Nachfrage</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nach</a:t>
            </a:r>
            <a:r>
              <a:rPr lang="en-US" altLang="en-US" sz="1600" kern="0" dirty="0">
                <a:solidFill>
                  <a:srgbClr val="000000"/>
                </a:solidFill>
                <a:latin typeface="Arial" panose="020B0604020202020204" pitchFamily="34" charset="0"/>
                <a:cs typeface="Arial" panose="020B0604020202020204" pitchFamily="34" charset="0"/>
              </a:rPr>
              <a:t> </a:t>
            </a:r>
            <a:r>
              <a:rPr lang="en-US" altLang="en-US" sz="1600" kern="0" dirty="0" err="1">
                <a:solidFill>
                  <a:srgbClr val="000000"/>
                </a:solidFill>
                <a:latin typeface="Arial" panose="020B0604020202020204" pitchFamily="34" charset="0"/>
                <a:cs typeface="Arial" panose="020B0604020202020204" pitchFamily="34" charset="0"/>
              </a:rPr>
              <a:t>Produktionsfaktoren</a:t>
            </a:r>
            <a:endParaRPr lang="en-US" altLang="en-US" sz="1600" kern="0" dirty="0">
              <a:solidFill>
                <a:srgbClr val="000000"/>
              </a:solidFill>
              <a:latin typeface="Arial" panose="020B0604020202020204" pitchFamily="34" charset="0"/>
              <a:cs typeface="Arial" panose="020B0604020202020204" pitchFamily="34" charset="0"/>
            </a:endParaRPr>
          </a:p>
          <a:p>
            <a:endParaRPr lang="en-US" sz="2903" dirty="0">
              <a:solidFill>
                <a:sysClr val="windowText" lastClr="000000"/>
              </a:solidFill>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7D7EB69A-0869-40AE-8DD4-DEC40D80DC4D}"/>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Content Placeholder 2">
            <a:extLst>
              <a:ext uri="{FF2B5EF4-FFF2-40B4-BE49-F238E27FC236}">
                <a16:creationId xmlns:a16="http://schemas.microsoft.com/office/drawing/2014/main" id="{C55DE30D-940D-42D5-8BAC-4D1DC2ADC105}"/>
              </a:ext>
            </a:extLst>
          </p:cNvPr>
          <p:cNvSpPr txBox="1">
            <a:spLocks/>
          </p:cNvSpPr>
          <p:nvPr/>
        </p:nvSpPr>
        <p:spPr>
          <a:xfrm>
            <a:off x="6407052" y="374214"/>
            <a:ext cx="5688420" cy="3155857"/>
          </a:xfrm>
          <a:prstGeom prst="rect">
            <a:avLst/>
          </a:prstGeom>
        </p:spPr>
        <p:txBody>
          <a:bodyPr/>
          <a:lstStyle>
            <a:lvl1pPr marL="0" marR="0" indent="0" rtl="0" hangingPunct="0">
              <a:spcBef>
                <a:spcPts val="0"/>
              </a:spcBef>
              <a:spcAft>
                <a:spcPts val="1417"/>
              </a:spcAft>
              <a:tabLst/>
              <a:defRPr lang="de-DE" sz="3200" b="0" i="0" u="none" strike="noStrike" kern="1200">
                <a:ln>
                  <a:noFill/>
                </a:ln>
                <a:latin typeface="Arial" pitchFamily="18"/>
              </a:defRPr>
            </a:lvl1pPr>
          </a:lstStyle>
          <a:p>
            <a:pPr fontAlgn="base">
              <a:spcAft>
                <a:spcPct val="0"/>
              </a:spcAft>
              <a:defRPr/>
            </a:pPr>
            <a:r>
              <a:rPr lang="en-US" altLang="en-US" sz="1600" b="1" kern="0" dirty="0" err="1">
                <a:solidFill>
                  <a:srgbClr val="000000"/>
                </a:solidFill>
                <a:latin typeface="Arial" panose="020B0604020202020204" pitchFamily="34" charset="0"/>
                <a:cs typeface="Arial" panose="020B0604020202020204" pitchFamily="34" charset="0"/>
              </a:rPr>
              <a:t>Annahmen</a:t>
            </a:r>
            <a:r>
              <a:rPr lang="en-US" altLang="en-US" sz="1600" b="1" kern="0" dirty="0">
                <a:solidFill>
                  <a:srgbClr val="000000"/>
                </a:solidFill>
                <a:latin typeface="Arial" panose="020B0604020202020204" pitchFamily="34" charset="0"/>
                <a:cs typeface="Arial" panose="020B0604020202020204" pitchFamily="34" charset="0"/>
              </a:rPr>
              <a:t>:</a:t>
            </a:r>
          </a:p>
          <a:p>
            <a:pPr fontAlgn="base">
              <a:spcAft>
                <a:spcPct val="0"/>
              </a:spcAft>
              <a:defRPr/>
            </a:pPr>
            <a:endParaRPr lang="en-US" altLang="en-US" sz="1600" b="1" kern="0" dirty="0">
              <a:solidFill>
                <a:srgbClr val="000000"/>
              </a:solidFill>
              <a:latin typeface="Arial" panose="020B0604020202020204" pitchFamily="34" charset="0"/>
              <a:cs typeface="Arial" panose="020B0604020202020204" pitchFamily="34" charset="0"/>
            </a:endParaRPr>
          </a:p>
          <a:p>
            <a:pPr marL="311045"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Kurzfristig</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können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Produktionsfaktoren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nicht</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zwischen</a:t>
            </a:r>
            <a:r>
              <a:rPr lang="en-US" sz="1600" kern="0" dirty="0">
                <a:solidFill>
                  <a:srgbClr val="000000"/>
                </a:solidFill>
                <a:latin typeface="Arial" panose="020B0604020202020204" pitchFamily="34" charset="0"/>
                <a:cs typeface="Arial" panose="020B0604020202020204" pitchFamily="34" charset="0"/>
              </a:rPr>
              <a:t> den </a:t>
            </a:r>
            <a:r>
              <a:rPr lang="en-US" sz="1600" kern="0" dirty="0" err="1">
                <a:solidFill>
                  <a:srgbClr val="000000"/>
                </a:solidFill>
                <a:latin typeface="Arial" panose="020B0604020202020204" pitchFamily="34" charset="0"/>
                <a:cs typeface="Arial" panose="020B0604020202020204" pitchFamily="34" charset="0"/>
              </a:rPr>
              <a:t>Sektoren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ausgetauscht</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werden</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z.B</a:t>
            </a:r>
            <a:r>
              <a:rPr lang="en-US" sz="1600" kern="0" dirty="0">
                <a:solidFill>
                  <a:srgbClr val="000000"/>
                </a:solidFill>
                <a:latin typeface="Arial" panose="020B0604020202020204" pitchFamily="34" charset="0"/>
                <a:cs typeface="Arial" panose="020B0604020202020204" pitchFamily="34" charset="0"/>
              </a:rPr>
              <a:t>.</a:t>
            </a: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a:solidFill>
                  <a:srgbClr val="000000"/>
                </a:solidFill>
                <a:latin typeface="Arial" panose="020B0604020202020204" pitchFamily="34" charset="0"/>
                <a:cs typeface="Arial" panose="020B0604020202020204" pitchFamily="34" charset="0"/>
              </a:rPr>
              <a:t>Land</a:t>
            </a: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Industriespezifisches</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Kapital</a:t>
            </a: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6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r>
              <a:rPr lang="en-US" sz="1600" kern="0" dirty="0" err="1">
                <a:solidFill>
                  <a:srgbClr val="000000"/>
                </a:solidFill>
                <a:latin typeface="Arial" panose="020B0604020202020204" pitchFamily="34" charset="0"/>
                <a:cs typeface="Arial" panose="020B0604020202020204" pitchFamily="34" charset="0"/>
              </a:rPr>
              <a:t>Hochspezialisierte</a:t>
            </a:r>
            <a:r>
              <a:rPr lang="en-US" sz="1600" kern="0" dirty="0">
                <a:solidFill>
                  <a:srgbClr val="000000"/>
                </a:solidFill>
                <a:latin typeface="Arial" panose="020B0604020202020204" pitchFamily="34" charset="0"/>
                <a:cs typeface="Arial" panose="020B0604020202020204" pitchFamily="34" charset="0"/>
              </a:rPr>
              <a:t> </a:t>
            </a:r>
            <a:r>
              <a:rPr lang="en-US" sz="1600" kern="0" dirty="0" err="1">
                <a:solidFill>
                  <a:srgbClr val="000000"/>
                </a:solidFill>
                <a:latin typeface="Arial" panose="020B0604020202020204" pitchFamily="34" charset="0"/>
                <a:cs typeface="Arial" panose="020B0604020202020204" pitchFamily="34" charset="0"/>
              </a:rPr>
              <a:t>Arbeiter</a:t>
            </a:r>
            <a:endParaRPr lang="en-US" sz="1600" kern="0" dirty="0">
              <a:solidFill>
                <a:srgbClr val="000000"/>
              </a:solidFill>
              <a:latin typeface="Arial" panose="020B0604020202020204" pitchFamily="34" charset="0"/>
              <a:cs typeface="Arial" panose="020B0604020202020204" pitchFamily="34" charset="0"/>
            </a:endParaRPr>
          </a:p>
          <a:p>
            <a:pPr lvl="1" fontAlgn="base">
              <a:spcAft>
                <a:spcPct val="0"/>
              </a:spcAft>
              <a:defRPr/>
            </a:pPr>
            <a:endParaRPr lang="en-US" sz="2400" kern="0" dirty="0">
              <a:solidFill>
                <a:srgbClr val="000000"/>
              </a:solidFill>
              <a:latin typeface="Arial" panose="020B0604020202020204" pitchFamily="34" charset="0"/>
              <a:cs typeface="Arial" panose="020B0604020202020204" pitchFamily="34" charset="0"/>
            </a:endParaRPr>
          </a:p>
          <a:p>
            <a:pPr marL="768245" lvl="1" indent="-311045" fontAlgn="base">
              <a:spcAft>
                <a:spcPct val="0"/>
              </a:spcAft>
              <a:buFont typeface="Arial" panose="020B0604020202020204" pitchFamily="34" charset="0"/>
              <a:buChar char="•"/>
              <a:defRPr/>
            </a:pPr>
            <a:endParaRPr lang="en-US" sz="1503" dirty="0">
              <a:solidFill>
                <a:sysClr val="windowText" lastClr="00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feld 7">
                <a:extLst>
                  <a:ext uri="{FF2B5EF4-FFF2-40B4-BE49-F238E27FC236}">
                    <a16:creationId xmlns:a16="http://schemas.microsoft.com/office/drawing/2014/main" id="{AEEE97DF-7FF5-4483-AA1D-0BB24E841D4C}"/>
                  </a:ext>
                </a:extLst>
              </p:cNvPr>
              <p:cNvSpPr txBox="1"/>
              <p:nvPr/>
            </p:nvSpPr>
            <p:spPr>
              <a:xfrm>
                <a:off x="961139" y="3945808"/>
                <a:ext cx="7848872" cy="2784602"/>
              </a:xfrm>
              <a:prstGeom prst="rect">
                <a:avLst/>
              </a:prstGeom>
              <a:noFill/>
            </p:spPr>
            <p:txBody>
              <a:bodyPr wrap="square" rtlCol="0">
                <a:noAutofit/>
              </a:bodyPr>
              <a:lstStyle/>
              <a:p>
                <a:pPr marL="342900" indent="-342900">
                  <a:buFont typeface="Arial" panose="020B0604020202020204" pitchFamily="34" charset="0"/>
                  <a:buChar char="•"/>
                </a:pPr>
                <a:r>
                  <a:rPr lang="de-DE" sz="2000" dirty="0"/>
                  <a:t>2 Länder: 	Land A und B</a:t>
                </a:r>
              </a:p>
              <a:p>
                <a:pPr marL="342900" indent="-342900">
                  <a:buFont typeface="Arial" panose="020B0604020202020204" pitchFamily="34" charset="0"/>
                  <a:buChar char="•"/>
                </a:pPr>
                <a:r>
                  <a:rPr lang="de-DE" sz="2000" dirty="0"/>
                  <a:t>2 Güter:	Getreide G und Maschinen M </a:t>
                </a:r>
              </a:p>
              <a:p>
                <a:pPr marL="342900" indent="-342900">
                  <a:buFont typeface="Arial" panose="020B0604020202020204" pitchFamily="34" charset="0"/>
                  <a:buChar char="•"/>
                </a:pPr>
                <a:r>
                  <a:rPr lang="de-DE" sz="2000" dirty="0"/>
                  <a:t>2 Produktionsfaktoren: Arbeit L und Kapital K</a:t>
                </a:r>
                <a:r>
                  <a:rPr lang="de-DE" sz="2000" baseline="-25000" dirty="0"/>
                  <a:t>G</a:t>
                </a:r>
                <a:r>
                  <a:rPr lang="de-DE" sz="2000" dirty="0"/>
                  <a:t> bzw. K</a:t>
                </a:r>
                <a:r>
                  <a:rPr lang="de-DE" sz="2000" baseline="-25000" dirty="0"/>
                  <a:t>M</a:t>
                </a:r>
                <a:r>
                  <a:rPr lang="de-DE" sz="2000" dirty="0"/>
                  <a:t> </a:t>
                </a:r>
              </a:p>
              <a:p>
                <a:pPr marL="342900" indent="-342900">
                  <a:buFont typeface="Arial" panose="020B0604020202020204" pitchFamily="34" charset="0"/>
                  <a:buChar char="•"/>
                </a:pPr>
                <a:endParaRPr lang="de-DE" sz="2000" dirty="0"/>
              </a:p>
              <a:p>
                <a:pPr marL="800100" lvl="1" indent="-342900">
                  <a:buFont typeface="Wingdings" panose="05000000000000000000" pitchFamily="2" charset="2"/>
                  <a:buChar char="Ø"/>
                </a:pPr>
                <a:r>
                  <a:rPr lang="de-DE" sz="2000" dirty="0"/>
                  <a:t>L ist mobil zwischen den Sektoren</a:t>
                </a:r>
              </a:p>
              <a:p>
                <a:pPr marL="800100" lvl="1" indent="-342900">
                  <a:buFont typeface="Wingdings" panose="05000000000000000000" pitchFamily="2" charset="2"/>
                  <a:buChar char="Ø"/>
                </a:pPr>
                <a:r>
                  <a:rPr lang="de-DE" sz="2000" dirty="0"/>
                  <a:t>Für das gesamte Arbeitsangebot gilt </a:t>
                </a:r>
                <a14:m>
                  <m:oMath xmlns:m="http://schemas.openxmlformats.org/officeDocument/2006/math">
                    <m:acc>
                      <m:accPr>
                        <m:chr m:val="̅"/>
                        <m:ctrlPr>
                          <a:rPr lang="de-DE" sz="2000" i="1">
                            <a:latin typeface="Cambria Math" panose="02040503050406030204" pitchFamily="18" charset="0"/>
                          </a:rPr>
                        </m:ctrlPr>
                      </m:accPr>
                      <m:e>
                        <m:r>
                          <a:rPr lang="de-DE" sz="2000" i="1">
                            <a:latin typeface="Cambria Math" panose="02040503050406030204" pitchFamily="18" charset="0"/>
                          </a:rPr>
                          <m:t>𝐿</m:t>
                        </m:r>
                      </m:e>
                    </m:acc>
                  </m:oMath>
                </a14:m>
                <a:r>
                  <a:rPr lang="de-DE" sz="2000" dirty="0"/>
                  <a:t>= L</a:t>
                </a:r>
                <a:r>
                  <a:rPr lang="de-DE" sz="2000" baseline="-25000" dirty="0"/>
                  <a:t>G</a:t>
                </a:r>
                <a:r>
                  <a:rPr lang="de-DE" sz="2000" dirty="0"/>
                  <a:t> + L</a:t>
                </a:r>
                <a:r>
                  <a:rPr lang="de-DE" sz="2000" baseline="-25000" dirty="0"/>
                  <a:t>M</a:t>
                </a:r>
              </a:p>
              <a:p>
                <a:pPr lvl="1"/>
                <a:r>
                  <a:rPr lang="de-DE" sz="2000" baseline="-25000" dirty="0"/>
                  <a:t>       </a:t>
                </a:r>
                <a:r>
                  <a:rPr lang="de-DE" sz="2000" dirty="0"/>
                  <a:t>und </a:t>
                </a:r>
                <a14:m>
                  <m:oMath xmlns:m="http://schemas.openxmlformats.org/officeDocument/2006/math">
                    <m:acc>
                      <m:accPr>
                        <m:chr m:val="̅"/>
                        <m:ctrlPr>
                          <a:rPr lang="de-DE" sz="2000" i="1">
                            <a:latin typeface="Cambria Math" panose="02040503050406030204" pitchFamily="18" charset="0"/>
                          </a:rPr>
                        </m:ctrlPr>
                      </m:accPr>
                      <m:e>
                        <m:r>
                          <a:rPr lang="de-DE" sz="2000" i="1">
                            <a:latin typeface="Cambria Math" panose="02040503050406030204" pitchFamily="18" charset="0"/>
                          </a:rPr>
                          <m:t>𝐿</m:t>
                        </m:r>
                      </m:e>
                    </m:acc>
                    <m:r>
                      <a:rPr lang="de-DE" sz="2000" i="1">
                        <a:latin typeface="Cambria Math" panose="02040503050406030204" pitchFamily="18" charset="0"/>
                      </a:rPr>
                      <m:t> </m:t>
                    </m:r>
                  </m:oMath>
                </a14:m>
                <a:r>
                  <a:rPr lang="de-DE" sz="2000" dirty="0"/>
                  <a:t>= </a:t>
                </a:r>
                <a:r>
                  <a:rPr lang="de-DE" sz="2000" dirty="0" err="1"/>
                  <a:t>const</a:t>
                </a:r>
                <a:r>
                  <a:rPr lang="de-DE" sz="2000" dirty="0"/>
                  <a:t>.</a:t>
                </a:r>
              </a:p>
              <a:p>
                <a:pPr marL="800100" lvl="1" indent="-342900">
                  <a:buFont typeface="Wingdings" panose="05000000000000000000" pitchFamily="2" charset="2"/>
                  <a:buChar char="Ø"/>
                </a:pPr>
                <a:r>
                  <a:rPr lang="de-DE" sz="2000" dirty="0"/>
                  <a:t>K</a:t>
                </a:r>
                <a:r>
                  <a:rPr lang="de-DE" sz="2000" baseline="-25000" dirty="0"/>
                  <a:t>G</a:t>
                </a:r>
                <a:r>
                  <a:rPr lang="de-DE" sz="2000" dirty="0"/>
                  <a:t> bzw. K</a:t>
                </a:r>
                <a:r>
                  <a:rPr lang="de-DE" sz="2000" baseline="-25000" dirty="0"/>
                  <a:t>M</a:t>
                </a:r>
                <a:r>
                  <a:rPr lang="de-DE" sz="2000" dirty="0"/>
                  <a:t> sind nur spezifisch in beiden Sektoren einsetzbar</a:t>
                </a:r>
              </a:p>
            </p:txBody>
          </p:sp>
        </mc:Choice>
        <mc:Fallback xmlns="">
          <p:sp>
            <p:nvSpPr>
              <p:cNvPr id="8" name="Textfeld 7">
                <a:extLst>
                  <a:ext uri="{FF2B5EF4-FFF2-40B4-BE49-F238E27FC236}">
                    <a16:creationId xmlns:a16="http://schemas.microsoft.com/office/drawing/2014/main" id="{AEEE97DF-7FF5-4483-AA1D-0BB24E841D4C}"/>
                  </a:ext>
                </a:extLst>
              </p:cNvPr>
              <p:cNvSpPr txBox="1">
                <a:spLocks noRot="1" noChangeAspect="1" noMove="1" noResize="1" noEditPoints="1" noAdjustHandles="1" noChangeArrowheads="1" noChangeShapeType="1" noTextEdit="1"/>
              </p:cNvSpPr>
              <p:nvPr/>
            </p:nvSpPr>
            <p:spPr>
              <a:xfrm>
                <a:off x="961139" y="3945808"/>
                <a:ext cx="7848872" cy="2784602"/>
              </a:xfrm>
              <a:prstGeom prst="rect">
                <a:avLst/>
              </a:prstGeom>
              <a:blipFill>
                <a:blip r:embed="rId3"/>
                <a:stretch>
                  <a:fillRect l="-699" t="-1094"/>
                </a:stretch>
              </a:blipFill>
            </p:spPr>
            <p:txBody>
              <a:bodyPr/>
              <a:lstStyle/>
              <a:p>
                <a:r>
                  <a:rPr lang="de-DE">
                    <a:noFill/>
                  </a:rPr>
                  <a:t> </a:t>
                </a:r>
              </a:p>
            </p:txBody>
          </p:sp>
        </mc:Fallback>
      </mc:AlternateContent>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4AECB00F-3613-4EED-A370-789C2F487C3D}"/>
                  </a:ext>
                </a:extLst>
              </p14:cNvPr>
              <p14:cNvContentPartPr/>
              <p14:nvPr/>
            </p14:nvContentPartPr>
            <p14:xfrm>
              <a:off x="5263680" y="363307"/>
              <a:ext cx="2248560" cy="65880"/>
            </p14:xfrm>
          </p:contentPart>
        </mc:Choice>
        <mc:Fallback>
          <p:pic>
            <p:nvPicPr>
              <p:cNvPr id="2" name="Freihand 1">
                <a:extLst>
                  <a:ext uri="{FF2B5EF4-FFF2-40B4-BE49-F238E27FC236}">
                    <a16:creationId xmlns:a16="http://schemas.microsoft.com/office/drawing/2014/main" id="{4AECB00F-3613-4EED-A370-789C2F487C3D}"/>
                  </a:ext>
                </a:extLst>
              </p:cNvPr>
              <p:cNvPicPr/>
              <p:nvPr/>
            </p:nvPicPr>
            <p:blipFill>
              <a:blip r:embed="rId5"/>
              <a:stretch>
                <a:fillRect/>
              </a:stretch>
            </p:blipFill>
            <p:spPr>
              <a:xfrm>
                <a:off x="5259360" y="358987"/>
                <a:ext cx="225720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54F184F0-B637-4CD7-A53C-09EE1E129810}"/>
                  </a:ext>
                </a:extLst>
              </p14:cNvPr>
              <p14:cNvContentPartPr/>
              <p14:nvPr/>
            </p14:nvContentPartPr>
            <p14:xfrm>
              <a:off x="6770640" y="1131547"/>
              <a:ext cx="886320" cy="40320"/>
            </p14:xfrm>
          </p:contentPart>
        </mc:Choice>
        <mc:Fallback>
          <p:pic>
            <p:nvPicPr>
              <p:cNvPr id="3" name="Freihand 2">
                <a:extLst>
                  <a:ext uri="{FF2B5EF4-FFF2-40B4-BE49-F238E27FC236}">
                    <a16:creationId xmlns:a16="http://schemas.microsoft.com/office/drawing/2014/main" id="{54F184F0-B637-4CD7-A53C-09EE1E129810}"/>
                  </a:ext>
                </a:extLst>
              </p:cNvPr>
              <p:cNvPicPr/>
              <p:nvPr/>
            </p:nvPicPr>
            <p:blipFill>
              <a:blip r:embed="rId7"/>
              <a:stretch>
                <a:fillRect/>
              </a:stretch>
            </p:blipFill>
            <p:spPr>
              <a:xfrm>
                <a:off x="6766320" y="1127227"/>
                <a:ext cx="89496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5" name="Freihand 24">
                <a:extLst>
                  <a:ext uri="{FF2B5EF4-FFF2-40B4-BE49-F238E27FC236}">
                    <a16:creationId xmlns:a16="http://schemas.microsoft.com/office/drawing/2014/main" id="{56CBE51D-C951-430C-B186-3FE5E8388B8A}"/>
                  </a:ext>
                </a:extLst>
              </p14:cNvPr>
              <p14:cNvContentPartPr/>
              <p14:nvPr/>
            </p14:nvContentPartPr>
            <p14:xfrm>
              <a:off x="6850200" y="1104187"/>
              <a:ext cx="921240" cy="86040"/>
            </p14:xfrm>
          </p:contentPart>
        </mc:Choice>
        <mc:Fallback>
          <p:pic>
            <p:nvPicPr>
              <p:cNvPr id="25" name="Freihand 24">
                <a:extLst>
                  <a:ext uri="{FF2B5EF4-FFF2-40B4-BE49-F238E27FC236}">
                    <a16:creationId xmlns:a16="http://schemas.microsoft.com/office/drawing/2014/main" id="{56CBE51D-C951-430C-B186-3FE5E8388B8A}"/>
                  </a:ext>
                </a:extLst>
              </p:cNvPr>
              <p:cNvPicPr/>
              <p:nvPr/>
            </p:nvPicPr>
            <p:blipFill>
              <a:blip r:embed="rId9"/>
              <a:stretch>
                <a:fillRect/>
              </a:stretch>
            </p:blipFill>
            <p:spPr>
              <a:xfrm>
                <a:off x="6845880" y="1099867"/>
                <a:ext cx="92988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7" name="Freihand 26">
                <a:extLst>
                  <a:ext uri="{FF2B5EF4-FFF2-40B4-BE49-F238E27FC236}">
                    <a16:creationId xmlns:a16="http://schemas.microsoft.com/office/drawing/2014/main" id="{618DCDFE-72EF-4D19-9506-BD81EEAA88A1}"/>
                  </a:ext>
                </a:extLst>
              </p14:cNvPr>
              <p14:cNvContentPartPr/>
              <p14:nvPr/>
            </p14:nvContentPartPr>
            <p14:xfrm>
              <a:off x="7217760" y="2642827"/>
              <a:ext cx="1905480" cy="61560"/>
            </p14:xfrm>
          </p:contentPart>
        </mc:Choice>
        <mc:Fallback>
          <p:pic>
            <p:nvPicPr>
              <p:cNvPr id="27" name="Freihand 26">
                <a:extLst>
                  <a:ext uri="{FF2B5EF4-FFF2-40B4-BE49-F238E27FC236}">
                    <a16:creationId xmlns:a16="http://schemas.microsoft.com/office/drawing/2014/main" id="{618DCDFE-72EF-4D19-9506-BD81EEAA88A1}"/>
                  </a:ext>
                </a:extLst>
              </p:cNvPr>
              <p:cNvPicPr/>
              <p:nvPr/>
            </p:nvPicPr>
            <p:blipFill>
              <a:blip r:embed="rId11"/>
              <a:stretch>
                <a:fillRect/>
              </a:stretch>
            </p:blipFill>
            <p:spPr>
              <a:xfrm>
                <a:off x="7213440" y="2638507"/>
                <a:ext cx="191412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55" name="Freihand 54">
                <a:extLst>
                  <a:ext uri="{FF2B5EF4-FFF2-40B4-BE49-F238E27FC236}">
                    <a16:creationId xmlns:a16="http://schemas.microsoft.com/office/drawing/2014/main" id="{5C57152A-573F-43FB-A6BD-57CE803550C8}"/>
                  </a:ext>
                </a:extLst>
              </p14:cNvPr>
              <p14:cNvContentPartPr/>
              <p14:nvPr/>
            </p14:nvContentPartPr>
            <p14:xfrm>
              <a:off x="7323600" y="3382627"/>
              <a:ext cx="1582560" cy="24840"/>
            </p14:xfrm>
          </p:contentPart>
        </mc:Choice>
        <mc:Fallback>
          <p:pic>
            <p:nvPicPr>
              <p:cNvPr id="55" name="Freihand 54">
                <a:extLst>
                  <a:ext uri="{FF2B5EF4-FFF2-40B4-BE49-F238E27FC236}">
                    <a16:creationId xmlns:a16="http://schemas.microsoft.com/office/drawing/2014/main" id="{5C57152A-573F-43FB-A6BD-57CE803550C8}"/>
                  </a:ext>
                </a:extLst>
              </p:cNvPr>
              <p:cNvPicPr/>
              <p:nvPr/>
            </p:nvPicPr>
            <p:blipFill>
              <a:blip r:embed="rId13"/>
              <a:stretch>
                <a:fillRect/>
              </a:stretch>
            </p:blipFill>
            <p:spPr>
              <a:xfrm>
                <a:off x="7319280" y="3378307"/>
                <a:ext cx="159120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9" name="Freihand 8">
                <a:extLst>
                  <a:ext uri="{FF2B5EF4-FFF2-40B4-BE49-F238E27FC236}">
                    <a16:creationId xmlns:a16="http://schemas.microsoft.com/office/drawing/2014/main" id="{8E9E5A28-519C-4B9D-95E0-56EB1FB87285}"/>
                  </a:ext>
                </a:extLst>
              </p14:cNvPr>
              <p14:cNvContentPartPr/>
              <p14:nvPr/>
            </p14:nvContentPartPr>
            <p14:xfrm>
              <a:off x="7977000" y="1685947"/>
              <a:ext cx="137880" cy="102600"/>
            </p14:xfrm>
          </p:contentPart>
        </mc:Choice>
        <mc:Fallback>
          <p:pic>
            <p:nvPicPr>
              <p:cNvPr id="9" name="Freihand 8">
                <a:extLst>
                  <a:ext uri="{FF2B5EF4-FFF2-40B4-BE49-F238E27FC236}">
                    <a16:creationId xmlns:a16="http://schemas.microsoft.com/office/drawing/2014/main" id="{8E9E5A28-519C-4B9D-95E0-56EB1FB87285}"/>
                  </a:ext>
                </a:extLst>
              </p:cNvPr>
              <p:cNvPicPr/>
              <p:nvPr/>
            </p:nvPicPr>
            <p:blipFill>
              <a:blip r:embed="rId15"/>
              <a:stretch>
                <a:fillRect/>
              </a:stretch>
            </p:blipFill>
            <p:spPr>
              <a:xfrm>
                <a:off x="7972680" y="1681627"/>
                <a:ext cx="14652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0" name="Freihand 9">
                <a:extLst>
                  <a:ext uri="{FF2B5EF4-FFF2-40B4-BE49-F238E27FC236}">
                    <a16:creationId xmlns:a16="http://schemas.microsoft.com/office/drawing/2014/main" id="{2001DC64-EDB5-4494-BC6F-743B2A3082C5}"/>
                  </a:ext>
                </a:extLst>
              </p14:cNvPr>
              <p14:cNvContentPartPr/>
              <p14:nvPr/>
            </p14:nvContentPartPr>
            <p14:xfrm>
              <a:off x="7998600" y="1755427"/>
              <a:ext cx="236520" cy="27720"/>
            </p14:xfrm>
          </p:contentPart>
        </mc:Choice>
        <mc:Fallback>
          <p:pic>
            <p:nvPicPr>
              <p:cNvPr id="10" name="Freihand 9">
                <a:extLst>
                  <a:ext uri="{FF2B5EF4-FFF2-40B4-BE49-F238E27FC236}">
                    <a16:creationId xmlns:a16="http://schemas.microsoft.com/office/drawing/2014/main" id="{2001DC64-EDB5-4494-BC6F-743B2A3082C5}"/>
                  </a:ext>
                </a:extLst>
              </p:cNvPr>
              <p:cNvPicPr/>
              <p:nvPr/>
            </p:nvPicPr>
            <p:blipFill>
              <a:blip r:embed="rId17"/>
              <a:stretch>
                <a:fillRect/>
              </a:stretch>
            </p:blipFill>
            <p:spPr>
              <a:xfrm>
                <a:off x="7994280" y="1751107"/>
                <a:ext cx="24516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Freihand 10">
                <a:extLst>
                  <a:ext uri="{FF2B5EF4-FFF2-40B4-BE49-F238E27FC236}">
                    <a16:creationId xmlns:a16="http://schemas.microsoft.com/office/drawing/2014/main" id="{4E32EF13-6D36-427F-B9B0-5197484F19FE}"/>
                  </a:ext>
                </a:extLst>
              </p14:cNvPr>
              <p14:cNvContentPartPr/>
              <p14:nvPr/>
            </p14:nvContentPartPr>
            <p14:xfrm>
              <a:off x="8381280" y="1664347"/>
              <a:ext cx="12240" cy="101160"/>
            </p14:xfrm>
          </p:contentPart>
        </mc:Choice>
        <mc:Fallback>
          <p:pic>
            <p:nvPicPr>
              <p:cNvPr id="11" name="Freihand 10">
                <a:extLst>
                  <a:ext uri="{FF2B5EF4-FFF2-40B4-BE49-F238E27FC236}">
                    <a16:creationId xmlns:a16="http://schemas.microsoft.com/office/drawing/2014/main" id="{4E32EF13-6D36-427F-B9B0-5197484F19FE}"/>
                  </a:ext>
                </a:extLst>
              </p:cNvPr>
              <p:cNvPicPr/>
              <p:nvPr/>
            </p:nvPicPr>
            <p:blipFill>
              <a:blip r:embed="rId19"/>
              <a:stretch>
                <a:fillRect/>
              </a:stretch>
            </p:blipFill>
            <p:spPr>
              <a:xfrm>
                <a:off x="8376960" y="1660027"/>
                <a:ext cx="2088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Freihand 11">
                <a:extLst>
                  <a:ext uri="{FF2B5EF4-FFF2-40B4-BE49-F238E27FC236}">
                    <a16:creationId xmlns:a16="http://schemas.microsoft.com/office/drawing/2014/main" id="{499BB163-7C93-444A-B217-01D21671496D}"/>
                  </a:ext>
                </a:extLst>
              </p14:cNvPr>
              <p14:cNvContentPartPr/>
              <p14:nvPr/>
            </p14:nvContentPartPr>
            <p14:xfrm>
              <a:off x="8294520" y="1622947"/>
              <a:ext cx="154080" cy="180360"/>
            </p14:xfrm>
          </p:contentPart>
        </mc:Choice>
        <mc:Fallback>
          <p:pic>
            <p:nvPicPr>
              <p:cNvPr id="12" name="Freihand 11">
                <a:extLst>
                  <a:ext uri="{FF2B5EF4-FFF2-40B4-BE49-F238E27FC236}">
                    <a16:creationId xmlns:a16="http://schemas.microsoft.com/office/drawing/2014/main" id="{499BB163-7C93-444A-B217-01D21671496D}"/>
                  </a:ext>
                </a:extLst>
              </p:cNvPr>
              <p:cNvPicPr/>
              <p:nvPr/>
            </p:nvPicPr>
            <p:blipFill>
              <a:blip r:embed="rId21"/>
              <a:stretch>
                <a:fillRect/>
              </a:stretch>
            </p:blipFill>
            <p:spPr>
              <a:xfrm>
                <a:off x="8290200" y="1618627"/>
                <a:ext cx="162720" cy="1890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3" name="Freihand 12">
                <a:extLst>
                  <a:ext uri="{FF2B5EF4-FFF2-40B4-BE49-F238E27FC236}">
                    <a16:creationId xmlns:a16="http://schemas.microsoft.com/office/drawing/2014/main" id="{172E1A4E-2481-4CE4-8A84-ED2190848D94}"/>
                  </a:ext>
                </a:extLst>
              </p14:cNvPr>
              <p14:cNvContentPartPr/>
              <p14:nvPr/>
            </p14:nvContentPartPr>
            <p14:xfrm>
              <a:off x="8517720" y="1766947"/>
              <a:ext cx="360" cy="360"/>
            </p14:xfrm>
          </p:contentPart>
        </mc:Choice>
        <mc:Fallback>
          <p:pic>
            <p:nvPicPr>
              <p:cNvPr id="13" name="Freihand 12">
                <a:extLst>
                  <a:ext uri="{FF2B5EF4-FFF2-40B4-BE49-F238E27FC236}">
                    <a16:creationId xmlns:a16="http://schemas.microsoft.com/office/drawing/2014/main" id="{172E1A4E-2481-4CE4-8A84-ED2190848D94}"/>
                  </a:ext>
                </a:extLst>
              </p:cNvPr>
              <p:cNvPicPr/>
              <p:nvPr/>
            </p:nvPicPr>
            <p:blipFill>
              <a:blip r:embed="rId23"/>
              <a:stretch>
                <a:fillRect/>
              </a:stretch>
            </p:blipFill>
            <p:spPr>
              <a:xfrm>
                <a:off x="8513400" y="17626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Freihand 13">
                <a:extLst>
                  <a:ext uri="{FF2B5EF4-FFF2-40B4-BE49-F238E27FC236}">
                    <a16:creationId xmlns:a16="http://schemas.microsoft.com/office/drawing/2014/main" id="{5E01A566-DB7C-4F32-BDEF-73199F895D6C}"/>
                  </a:ext>
                </a:extLst>
              </p14:cNvPr>
              <p14:cNvContentPartPr/>
              <p14:nvPr/>
            </p14:nvContentPartPr>
            <p14:xfrm>
              <a:off x="8708880" y="1605667"/>
              <a:ext cx="164880" cy="181800"/>
            </p14:xfrm>
          </p:contentPart>
        </mc:Choice>
        <mc:Fallback>
          <p:pic>
            <p:nvPicPr>
              <p:cNvPr id="14" name="Freihand 13">
                <a:extLst>
                  <a:ext uri="{FF2B5EF4-FFF2-40B4-BE49-F238E27FC236}">
                    <a16:creationId xmlns:a16="http://schemas.microsoft.com/office/drawing/2014/main" id="{5E01A566-DB7C-4F32-BDEF-73199F895D6C}"/>
                  </a:ext>
                </a:extLst>
              </p:cNvPr>
              <p:cNvPicPr/>
              <p:nvPr/>
            </p:nvPicPr>
            <p:blipFill>
              <a:blip r:embed="rId25"/>
              <a:stretch>
                <a:fillRect/>
              </a:stretch>
            </p:blipFill>
            <p:spPr>
              <a:xfrm>
                <a:off x="8704560" y="1601347"/>
                <a:ext cx="17352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Freihand 14">
                <a:extLst>
                  <a:ext uri="{FF2B5EF4-FFF2-40B4-BE49-F238E27FC236}">
                    <a16:creationId xmlns:a16="http://schemas.microsoft.com/office/drawing/2014/main" id="{2EA56714-68D2-417D-90E5-A4CDC8C0E235}"/>
                  </a:ext>
                </a:extLst>
              </p14:cNvPr>
              <p14:cNvContentPartPr/>
              <p14:nvPr/>
            </p14:nvContentPartPr>
            <p14:xfrm>
              <a:off x="8796360" y="1709707"/>
              <a:ext cx="93960" cy="18720"/>
            </p14:xfrm>
          </p:contentPart>
        </mc:Choice>
        <mc:Fallback>
          <p:pic>
            <p:nvPicPr>
              <p:cNvPr id="15" name="Freihand 14">
                <a:extLst>
                  <a:ext uri="{FF2B5EF4-FFF2-40B4-BE49-F238E27FC236}">
                    <a16:creationId xmlns:a16="http://schemas.microsoft.com/office/drawing/2014/main" id="{2EA56714-68D2-417D-90E5-A4CDC8C0E235}"/>
                  </a:ext>
                </a:extLst>
              </p:cNvPr>
              <p:cNvPicPr/>
              <p:nvPr/>
            </p:nvPicPr>
            <p:blipFill>
              <a:blip r:embed="rId27"/>
              <a:stretch>
                <a:fillRect/>
              </a:stretch>
            </p:blipFill>
            <p:spPr>
              <a:xfrm>
                <a:off x="8792040" y="1705387"/>
                <a:ext cx="10260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Freihand 15">
                <a:extLst>
                  <a:ext uri="{FF2B5EF4-FFF2-40B4-BE49-F238E27FC236}">
                    <a16:creationId xmlns:a16="http://schemas.microsoft.com/office/drawing/2014/main" id="{DF1240F4-EC4A-4E38-8D64-99A20A70BFE1}"/>
                  </a:ext>
                </a:extLst>
              </p14:cNvPr>
              <p14:cNvContentPartPr/>
              <p14:nvPr/>
            </p14:nvContentPartPr>
            <p14:xfrm>
              <a:off x="8888880" y="1697107"/>
              <a:ext cx="76680" cy="49680"/>
            </p14:xfrm>
          </p:contentPart>
        </mc:Choice>
        <mc:Fallback>
          <p:pic>
            <p:nvPicPr>
              <p:cNvPr id="16" name="Freihand 15">
                <a:extLst>
                  <a:ext uri="{FF2B5EF4-FFF2-40B4-BE49-F238E27FC236}">
                    <a16:creationId xmlns:a16="http://schemas.microsoft.com/office/drawing/2014/main" id="{DF1240F4-EC4A-4E38-8D64-99A20A70BFE1}"/>
                  </a:ext>
                </a:extLst>
              </p:cNvPr>
              <p:cNvPicPr/>
              <p:nvPr/>
            </p:nvPicPr>
            <p:blipFill>
              <a:blip r:embed="rId29"/>
              <a:stretch>
                <a:fillRect/>
              </a:stretch>
            </p:blipFill>
            <p:spPr>
              <a:xfrm>
                <a:off x="8884560" y="1692787"/>
                <a:ext cx="8532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7" name="Freihand 16">
                <a:extLst>
                  <a:ext uri="{FF2B5EF4-FFF2-40B4-BE49-F238E27FC236}">
                    <a16:creationId xmlns:a16="http://schemas.microsoft.com/office/drawing/2014/main" id="{45A2E851-3E15-4091-9DA6-FF774A1FAB70}"/>
                  </a:ext>
                </a:extLst>
              </p14:cNvPr>
              <p14:cNvContentPartPr/>
              <p14:nvPr/>
            </p14:nvContentPartPr>
            <p14:xfrm>
              <a:off x="8877360" y="1697827"/>
              <a:ext cx="196560" cy="181440"/>
            </p14:xfrm>
          </p:contentPart>
        </mc:Choice>
        <mc:Fallback>
          <p:pic>
            <p:nvPicPr>
              <p:cNvPr id="17" name="Freihand 16">
                <a:extLst>
                  <a:ext uri="{FF2B5EF4-FFF2-40B4-BE49-F238E27FC236}">
                    <a16:creationId xmlns:a16="http://schemas.microsoft.com/office/drawing/2014/main" id="{45A2E851-3E15-4091-9DA6-FF774A1FAB70}"/>
                  </a:ext>
                </a:extLst>
              </p:cNvPr>
              <p:cNvPicPr/>
              <p:nvPr/>
            </p:nvPicPr>
            <p:blipFill>
              <a:blip r:embed="rId31"/>
              <a:stretch>
                <a:fillRect/>
              </a:stretch>
            </p:blipFill>
            <p:spPr>
              <a:xfrm>
                <a:off x="8873040" y="1693507"/>
                <a:ext cx="20520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8" name="Freihand 17">
                <a:extLst>
                  <a:ext uri="{FF2B5EF4-FFF2-40B4-BE49-F238E27FC236}">
                    <a16:creationId xmlns:a16="http://schemas.microsoft.com/office/drawing/2014/main" id="{A8DDA2FE-957F-43EA-B387-5CA50756A700}"/>
                  </a:ext>
                </a:extLst>
              </p14:cNvPr>
              <p14:cNvContentPartPr/>
              <p14:nvPr/>
            </p14:nvContentPartPr>
            <p14:xfrm>
              <a:off x="9085440" y="1702867"/>
              <a:ext cx="64440" cy="73800"/>
            </p14:xfrm>
          </p:contentPart>
        </mc:Choice>
        <mc:Fallback>
          <p:pic>
            <p:nvPicPr>
              <p:cNvPr id="18" name="Freihand 17">
                <a:extLst>
                  <a:ext uri="{FF2B5EF4-FFF2-40B4-BE49-F238E27FC236}">
                    <a16:creationId xmlns:a16="http://schemas.microsoft.com/office/drawing/2014/main" id="{A8DDA2FE-957F-43EA-B387-5CA50756A700}"/>
                  </a:ext>
                </a:extLst>
              </p:cNvPr>
              <p:cNvPicPr/>
              <p:nvPr/>
            </p:nvPicPr>
            <p:blipFill>
              <a:blip r:embed="rId33"/>
              <a:stretch>
                <a:fillRect/>
              </a:stretch>
            </p:blipFill>
            <p:spPr>
              <a:xfrm>
                <a:off x="9081120" y="1698547"/>
                <a:ext cx="7308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19" name="Freihand 18">
                <a:extLst>
                  <a:ext uri="{FF2B5EF4-FFF2-40B4-BE49-F238E27FC236}">
                    <a16:creationId xmlns:a16="http://schemas.microsoft.com/office/drawing/2014/main" id="{9F6627F4-DCD9-4761-B79D-29565EA55F67}"/>
                  </a:ext>
                </a:extLst>
              </p14:cNvPr>
              <p14:cNvContentPartPr/>
              <p14:nvPr/>
            </p14:nvContentPartPr>
            <p14:xfrm>
              <a:off x="9174000" y="1693867"/>
              <a:ext cx="53640" cy="77040"/>
            </p14:xfrm>
          </p:contentPart>
        </mc:Choice>
        <mc:Fallback>
          <p:pic>
            <p:nvPicPr>
              <p:cNvPr id="19" name="Freihand 18">
                <a:extLst>
                  <a:ext uri="{FF2B5EF4-FFF2-40B4-BE49-F238E27FC236}">
                    <a16:creationId xmlns:a16="http://schemas.microsoft.com/office/drawing/2014/main" id="{9F6627F4-DCD9-4761-B79D-29565EA55F67}"/>
                  </a:ext>
                </a:extLst>
              </p:cNvPr>
              <p:cNvPicPr/>
              <p:nvPr/>
            </p:nvPicPr>
            <p:blipFill>
              <a:blip r:embed="rId35"/>
              <a:stretch>
                <a:fillRect/>
              </a:stretch>
            </p:blipFill>
            <p:spPr>
              <a:xfrm>
                <a:off x="9169680" y="1689547"/>
                <a:ext cx="6228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0" name="Freihand 19">
                <a:extLst>
                  <a:ext uri="{FF2B5EF4-FFF2-40B4-BE49-F238E27FC236}">
                    <a16:creationId xmlns:a16="http://schemas.microsoft.com/office/drawing/2014/main" id="{69825668-8E0F-4359-B6BA-9179A52B9A53}"/>
                  </a:ext>
                </a:extLst>
              </p14:cNvPr>
              <p14:cNvContentPartPr/>
              <p14:nvPr/>
            </p14:nvContentPartPr>
            <p14:xfrm>
              <a:off x="9269760" y="1680547"/>
              <a:ext cx="73080" cy="87120"/>
            </p14:xfrm>
          </p:contentPart>
        </mc:Choice>
        <mc:Fallback>
          <p:pic>
            <p:nvPicPr>
              <p:cNvPr id="20" name="Freihand 19">
                <a:extLst>
                  <a:ext uri="{FF2B5EF4-FFF2-40B4-BE49-F238E27FC236}">
                    <a16:creationId xmlns:a16="http://schemas.microsoft.com/office/drawing/2014/main" id="{69825668-8E0F-4359-B6BA-9179A52B9A53}"/>
                  </a:ext>
                </a:extLst>
              </p:cNvPr>
              <p:cNvPicPr/>
              <p:nvPr/>
            </p:nvPicPr>
            <p:blipFill>
              <a:blip r:embed="rId37"/>
              <a:stretch>
                <a:fillRect/>
              </a:stretch>
            </p:blipFill>
            <p:spPr>
              <a:xfrm>
                <a:off x="9265440" y="1676227"/>
                <a:ext cx="8172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1" name="Freihand 20">
                <a:extLst>
                  <a:ext uri="{FF2B5EF4-FFF2-40B4-BE49-F238E27FC236}">
                    <a16:creationId xmlns:a16="http://schemas.microsoft.com/office/drawing/2014/main" id="{49945DC5-5FEF-49E6-9694-DC5DB12CA422}"/>
                  </a:ext>
                </a:extLst>
              </p14:cNvPr>
              <p14:cNvContentPartPr/>
              <p14:nvPr/>
            </p14:nvContentPartPr>
            <p14:xfrm>
              <a:off x="9355080" y="1679107"/>
              <a:ext cx="104040" cy="63000"/>
            </p14:xfrm>
          </p:contentPart>
        </mc:Choice>
        <mc:Fallback>
          <p:pic>
            <p:nvPicPr>
              <p:cNvPr id="21" name="Freihand 20">
                <a:extLst>
                  <a:ext uri="{FF2B5EF4-FFF2-40B4-BE49-F238E27FC236}">
                    <a16:creationId xmlns:a16="http://schemas.microsoft.com/office/drawing/2014/main" id="{49945DC5-5FEF-49E6-9694-DC5DB12CA422}"/>
                  </a:ext>
                </a:extLst>
              </p:cNvPr>
              <p:cNvPicPr/>
              <p:nvPr/>
            </p:nvPicPr>
            <p:blipFill>
              <a:blip r:embed="rId39"/>
              <a:stretch>
                <a:fillRect/>
              </a:stretch>
            </p:blipFill>
            <p:spPr>
              <a:xfrm>
                <a:off x="9350760" y="1674787"/>
                <a:ext cx="11268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2" name="Freihand 21">
                <a:extLst>
                  <a:ext uri="{FF2B5EF4-FFF2-40B4-BE49-F238E27FC236}">
                    <a16:creationId xmlns:a16="http://schemas.microsoft.com/office/drawing/2014/main" id="{EB52DC28-AE7F-4F00-84B6-97D43D221663}"/>
                  </a:ext>
                </a:extLst>
              </p14:cNvPr>
              <p14:cNvContentPartPr/>
              <p14:nvPr/>
            </p14:nvContentPartPr>
            <p14:xfrm>
              <a:off x="9474240" y="1591627"/>
              <a:ext cx="60120" cy="136800"/>
            </p14:xfrm>
          </p:contentPart>
        </mc:Choice>
        <mc:Fallback>
          <p:pic>
            <p:nvPicPr>
              <p:cNvPr id="22" name="Freihand 21">
                <a:extLst>
                  <a:ext uri="{FF2B5EF4-FFF2-40B4-BE49-F238E27FC236}">
                    <a16:creationId xmlns:a16="http://schemas.microsoft.com/office/drawing/2014/main" id="{EB52DC28-AE7F-4F00-84B6-97D43D221663}"/>
                  </a:ext>
                </a:extLst>
              </p:cNvPr>
              <p:cNvPicPr/>
              <p:nvPr/>
            </p:nvPicPr>
            <p:blipFill>
              <a:blip r:embed="rId41"/>
              <a:stretch>
                <a:fillRect/>
              </a:stretch>
            </p:blipFill>
            <p:spPr>
              <a:xfrm>
                <a:off x="9469920" y="1587307"/>
                <a:ext cx="6876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3" name="Freihand 22">
                <a:extLst>
                  <a:ext uri="{FF2B5EF4-FFF2-40B4-BE49-F238E27FC236}">
                    <a16:creationId xmlns:a16="http://schemas.microsoft.com/office/drawing/2014/main" id="{C75F748F-4D40-4E1C-BD44-E9EB9BAD2CDC}"/>
                  </a:ext>
                </a:extLst>
              </p14:cNvPr>
              <p14:cNvContentPartPr/>
              <p14:nvPr/>
            </p14:nvContentPartPr>
            <p14:xfrm>
              <a:off x="9578280" y="1593427"/>
              <a:ext cx="63000" cy="154440"/>
            </p14:xfrm>
          </p:contentPart>
        </mc:Choice>
        <mc:Fallback>
          <p:pic>
            <p:nvPicPr>
              <p:cNvPr id="23" name="Freihand 22">
                <a:extLst>
                  <a:ext uri="{FF2B5EF4-FFF2-40B4-BE49-F238E27FC236}">
                    <a16:creationId xmlns:a16="http://schemas.microsoft.com/office/drawing/2014/main" id="{C75F748F-4D40-4E1C-BD44-E9EB9BAD2CDC}"/>
                  </a:ext>
                </a:extLst>
              </p:cNvPr>
              <p:cNvPicPr/>
              <p:nvPr/>
            </p:nvPicPr>
            <p:blipFill>
              <a:blip r:embed="rId43"/>
              <a:stretch>
                <a:fillRect/>
              </a:stretch>
            </p:blipFill>
            <p:spPr>
              <a:xfrm>
                <a:off x="9573960" y="1589107"/>
                <a:ext cx="7164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4" name="Freihand 23">
                <a:extLst>
                  <a:ext uri="{FF2B5EF4-FFF2-40B4-BE49-F238E27FC236}">
                    <a16:creationId xmlns:a16="http://schemas.microsoft.com/office/drawing/2014/main" id="{09EEC635-3306-44B9-921C-6F9ABE63EE87}"/>
                  </a:ext>
                </a:extLst>
              </p14:cNvPr>
              <p14:cNvContentPartPr/>
              <p14:nvPr/>
            </p14:nvContentPartPr>
            <p14:xfrm>
              <a:off x="9642720" y="1656787"/>
              <a:ext cx="181800" cy="72000"/>
            </p14:xfrm>
          </p:contentPart>
        </mc:Choice>
        <mc:Fallback>
          <p:pic>
            <p:nvPicPr>
              <p:cNvPr id="24" name="Freihand 23">
                <a:extLst>
                  <a:ext uri="{FF2B5EF4-FFF2-40B4-BE49-F238E27FC236}">
                    <a16:creationId xmlns:a16="http://schemas.microsoft.com/office/drawing/2014/main" id="{09EEC635-3306-44B9-921C-6F9ABE63EE87}"/>
                  </a:ext>
                </a:extLst>
              </p:cNvPr>
              <p:cNvPicPr/>
              <p:nvPr/>
            </p:nvPicPr>
            <p:blipFill>
              <a:blip r:embed="rId45"/>
              <a:stretch>
                <a:fillRect/>
              </a:stretch>
            </p:blipFill>
            <p:spPr>
              <a:xfrm>
                <a:off x="9638400" y="1652467"/>
                <a:ext cx="1904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02" name="Freihand 101">
                <a:extLst>
                  <a:ext uri="{FF2B5EF4-FFF2-40B4-BE49-F238E27FC236}">
                    <a16:creationId xmlns:a16="http://schemas.microsoft.com/office/drawing/2014/main" id="{2553D5EB-F996-4BFC-91E6-80EF6A948427}"/>
                  </a:ext>
                </a:extLst>
              </p14:cNvPr>
              <p14:cNvContentPartPr/>
              <p14:nvPr/>
            </p14:nvContentPartPr>
            <p14:xfrm>
              <a:off x="6452760" y="3912187"/>
              <a:ext cx="126360" cy="169920"/>
            </p14:xfrm>
          </p:contentPart>
        </mc:Choice>
        <mc:Fallback>
          <p:pic>
            <p:nvPicPr>
              <p:cNvPr id="102" name="Freihand 101">
                <a:extLst>
                  <a:ext uri="{FF2B5EF4-FFF2-40B4-BE49-F238E27FC236}">
                    <a16:creationId xmlns:a16="http://schemas.microsoft.com/office/drawing/2014/main" id="{2553D5EB-F996-4BFC-91E6-80EF6A948427}"/>
                  </a:ext>
                </a:extLst>
              </p:cNvPr>
              <p:cNvPicPr/>
              <p:nvPr/>
            </p:nvPicPr>
            <p:blipFill>
              <a:blip r:embed="rId47"/>
              <a:stretch>
                <a:fillRect/>
              </a:stretch>
            </p:blipFill>
            <p:spPr>
              <a:xfrm>
                <a:off x="6448440" y="3907867"/>
                <a:ext cx="13500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103" name="Freihand 102">
                <a:extLst>
                  <a:ext uri="{FF2B5EF4-FFF2-40B4-BE49-F238E27FC236}">
                    <a16:creationId xmlns:a16="http://schemas.microsoft.com/office/drawing/2014/main" id="{D0D30BF7-4319-4188-A3C1-979314769BFD}"/>
                  </a:ext>
                </a:extLst>
              </p14:cNvPr>
              <p14:cNvContentPartPr/>
              <p14:nvPr/>
            </p14:nvContentPartPr>
            <p14:xfrm>
              <a:off x="6480840" y="3982387"/>
              <a:ext cx="133200" cy="33480"/>
            </p14:xfrm>
          </p:contentPart>
        </mc:Choice>
        <mc:Fallback>
          <p:pic>
            <p:nvPicPr>
              <p:cNvPr id="103" name="Freihand 102">
                <a:extLst>
                  <a:ext uri="{FF2B5EF4-FFF2-40B4-BE49-F238E27FC236}">
                    <a16:creationId xmlns:a16="http://schemas.microsoft.com/office/drawing/2014/main" id="{D0D30BF7-4319-4188-A3C1-979314769BFD}"/>
                  </a:ext>
                </a:extLst>
              </p:cNvPr>
              <p:cNvPicPr/>
              <p:nvPr/>
            </p:nvPicPr>
            <p:blipFill>
              <a:blip r:embed="rId49"/>
              <a:stretch>
                <a:fillRect/>
              </a:stretch>
            </p:blipFill>
            <p:spPr>
              <a:xfrm>
                <a:off x="6476520" y="3978067"/>
                <a:ext cx="14184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104" name="Freihand 103">
                <a:extLst>
                  <a:ext uri="{FF2B5EF4-FFF2-40B4-BE49-F238E27FC236}">
                    <a16:creationId xmlns:a16="http://schemas.microsoft.com/office/drawing/2014/main" id="{75652960-E1EB-48AF-8DCC-CE9EE13CF800}"/>
                  </a:ext>
                </a:extLst>
              </p14:cNvPr>
              <p14:cNvContentPartPr/>
              <p14:nvPr/>
            </p14:nvContentPartPr>
            <p14:xfrm>
              <a:off x="6610080" y="3890227"/>
              <a:ext cx="33840" cy="177840"/>
            </p14:xfrm>
          </p:contentPart>
        </mc:Choice>
        <mc:Fallback>
          <p:pic>
            <p:nvPicPr>
              <p:cNvPr id="104" name="Freihand 103">
                <a:extLst>
                  <a:ext uri="{FF2B5EF4-FFF2-40B4-BE49-F238E27FC236}">
                    <a16:creationId xmlns:a16="http://schemas.microsoft.com/office/drawing/2014/main" id="{75652960-E1EB-48AF-8DCC-CE9EE13CF800}"/>
                  </a:ext>
                </a:extLst>
              </p:cNvPr>
              <p:cNvPicPr/>
              <p:nvPr/>
            </p:nvPicPr>
            <p:blipFill>
              <a:blip r:embed="rId51"/>
              <a:stretch>
                <a:fillRect/>
              </a:stretch>
            </p:blipFill>
            <p:spPr>
              <a:xfrm>
                <a:off x="6605760" y="3885907"/>
                <a:ext cx="4248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105" name="Freihand 104">
                <a:extLst>
                  <a:ext uri="{FF2B5EF4-FFF2-40B4-BE49-F238E27FC236}">
                    <a16:creationId xmlns:a16="http://schemas.microsoft.com/office/drawing/2014/main" id="{A3DE099A-77FA-4D42-8478-75E21EFB0282}"/>
                  </a:ext>
                </a:extLst>
              </p14:cNvPr>
              <p14:cNvContentPartPr/>
              <p14:nvPr/>
            </p14:nvContentPartPr>
            <p14:xfrm>
              <a:off x="6642120" y="3964027"/>
              <a:ext cx="93240" cy="112320"/>
            </p14:xfrm>
          </p:contentPart>
        </mc:Choice>
        <mc:Fallback>
          <p:pic>
            <p:nvPicPr>
              <p:cNvPr id="105" name="Freihand 104">
                <a:extLst>
                  <a:ext uri="{FF2B5EF4-FFF2-40B4-BE49-F238E27FC236}">
                    <a16:creationId xmlns:a16="http://schemas.microsoft.com/office/drawing/2014/main" id="{A3DE099A-77FA-4D42-8478-75E21EFB0282}"/>
                  </a:ext>
                </a:extLst>
              </p:cNvPr>
              <p:cNvPicPr/>
              <p:nvPr/>
            </p:nvPicPr>
            <p:blipFill>
              <a:blip r:embed="rId53"/>
              <a:stretch>
                <a:fillRect/>
              </a:stretch>
            </p:blipFill>
            <p:spPr>
              <a:xfrm>
                <a:off x="6637800" y="3959707"/>
                <a:ext cx="1018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66" name="Freihand 165">
                <a:extLst>
                  <a:ext uri="{FF2B5EF4-FFF2-40B4-BE49-F238E27FC236}">
                    <a16:creationId xmlns:a16="http://schemas.microsoft.com/office/drawing/2014/main" id="{25E1829D-1CC1-47AD-8BFA-AE7524912128}"/>
                  </a:ext>
                </a:extLst>
              </p14:cNvPr>
              <p14:cNvContentPartPr/>
              <p14:nvPr/>
            </p14:nvContentPartPr>
            <p14:xfrm>
              <a:off x="6531240" y="1313707"/>
              <a:ext cx="5155200" cy="2446200"/>
            </p14:xfrm>
          </p:contentPart>
        </mc:Choice>
        <mc:Fallback>
          <p:pic>
            <p:nvPicPr>
              <p:cNvPr id="166" name="Freihand 165">
                <a:extLst>
                  <a:ext uri="{FF2B5EF4-FFF2-40B4-BE49-F238E27FC236}">
                    <a16:creationId xmlns:a16="http://schemas.microsoft.com/office/drawing/2014/main" id="{25E1829D-1CC1-47AD-8BFA-AE7524912128}"/>
                  </a:ext>
                </a:extLst>
              </p:cNvPr>
              <p:cNvPicPr/>
              <p:nvPr/>
            </p:nvPicPr>
            <p:blipFill>
              <a:blip r:embed="rId55"/>
              <a:stretch>
                <a:fillRect/>
              </a:stretch>
            </p:blipFill>
            <p:spPr>
              <a:xfrm>
                <a:off x="6526920" y="1309387"/>
                <a:ext cx="5163840" cy="2454840"/>
              </a:xfrm>
              <a:prstGeom prst="rect">
                <a:avLst/>
              </a:prstGeom>
            </p:spPr>
          </p:pic>
        </mc:Fallback>
      </mc:AlternateContent>
      <p:grpSp>
        <p:nvGrpSpPr>
          <p:cNvPr id="170" name="Gruppieren 169">
            <a:extLst>
              <a:ext uri="{FF2B5EF4-FFF2-40B4-BE49-F238E27FC236}">
                <a16:creationId xmlns:a16="http://schemas.microsoft.com/office/drawing/2014/main" id="{F276485F-2411-4A26-99A7-475EAA215C0E}"/>
              </a:ext>
            </a:extLst>
          </p:cNvPr>
          <p:cNvGrpSpPr/>
          <p:nvPr/>
        </p:nvGrpSpPr>
        <p:grpSpPr>
          <a:xfrm>
            <a:off x="5901600" y="4906867"/>
            <a:ext cx="1218960" cy="52920"/>
            <a:chOff x="5901600" y="4906867"/>
            <a:chExt cx="1218960" cy="52920"/>
          </a:xfrm>
        </p:grpSpPr>
        <mc:AlternateContent xmlns:mc="http://schemas.openxmlformats.org/markup-compatibility/2006">
          <mc:Choice xmlns:p14="http://schemas.microsoft.com/office/powerpoint/2010/main" Requires="p14">
            <p:contentPart p14:bwMode="auto" r:id="rId56">
              <p14:nvContentPartPr>
                <p14:cNvPr id="168" name="Freihand 167">
                  <a:extLst>
                    <a:ext uri="{FF2B5EF4-FFF2-40B4-BE49-F238E27FC236}">
                      <a16:creationId xmlns:a16="http://schemas.microsoft.com/office/drawing/2014/main" id="{5B067F18-55A1-4C8B-84EC-DE83A533B3A7}"/>
                    </a:ext>
                  </a:extLst>
                </p14:cNvPr>
                <p14:cNvContentPartPr/>
                <p14:nvPr/>
              </p14:nvContentPartPr>
              <p14:xfrm>
                <a:off x="6221640" y="4950427"/>
                <a:ext cx="32760" cy="4680"/>
              </p14:xfrm>
            </p:contentPart>
          </mc:Choice>
          <mc:Fallback>
            <p:pic>
              <p:nvPicPr>
                <p:cNvPr id="168" name="Freihand 167">
                  <a:extLst>
                    <a:ext uri="{FF2B5EF4-FFF2-40B4-BE49-F238E27FC236}">
                      <a16:creationId xmlns:a16="http://schemas.microsoft.com/office/drawing/2014/main" id="{5B067F18-55A1-4C8B-84EC-DE83A533B3A7}"/>
                    </a:ext>
                  </a:extLst>
                </p:cNvPr>
                <p:cNvPicPr/>
                <p:nvPr/>
              </p:nvPicPr>
              <p:blipFill>
                <a:blip r:embed="rId57"/>
                <a:stretch>
                  <a:fillRect/>
                </a:stretch>
              </p:blipFill>
              <p:spPr>
                <a:xfrm>
                  <a:off x="6217320" y="4946107"/>
                  <a:ext cx="4140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169" name="Freihand 168">
                  <a:extLst>
                    <a:ext uri="{FF2B5EF4-FFF2-40B4-BE49-F238E27FC236}">
                      <a16:creationId xmlns:a16="http://schemas.microsoft.com/office/drawing/2014/main" id="{5B4E4E00-85C8-4A04-91B3-0F711AC89947}"/>
                    </a:ext>
                  </a:extLst>
                </p14:cNvPr>
                <p14:cNvContentPartPr/>
                <p14:nvPr/>
              </p14:nvContentPartPr>
              <p14:xfrm>
                <a:off x="5901600" y="4906867"/>
                <a:ext cx="1218960" cy="52920"/>
              </p14:xfrm>
            </p:contentPart>
          </mc:Choice>
          <mc:Fallback>
            <p:pic>
              <p:nvPicPr>
                <p:cNvPr id="169" name="Freihand 168">
                  <a:extLst>
                    <a:ext uri="{FF2B5EF4-FFF2-40B4-BE49-F238E27FC236}">
                      <a16:creationId xmlns:a16="http://schemas.microsoft.com/office/drawing/2014/main" id="{5B4E4E00-85C8-4A04-91B3-0F711AC89947}"/>
                    </a:ext>
                  </a:extLst>
                </p:cNvPr>
                <p:cNvPicPr/>
                <p:nvPr/>
              </p:nvPicPr>
              <p:blipFill>
                <a:blip r:embed="rId59"/>
                <a:stretch>
                  <a:fillRect/>
                </a:stretch>
              </p:blipFill>
              <p:spPr>
                <a:xfrm>
                  <a:off x="5897280" y="4902547"/>
                  <a:ext cx="1227600" cy="61560"/>
                </a:xfrm>
                <a:prstGeom prst="rect">
                  <a:avLst/>
                </a:prstGeom>
              </p:spPr>
            </p:pic>
          </mc:Fallback>
        </mc:AlternateContent>
      </p:grpSp>
      <p:grpSp>
        <p:nvGrpSpPr>
          <p:cNvPr id="186" name="Gruppieren 185">
            <a:extLst>
              <a:ext uri="{FF2B5EF4-FFF2-40B4-BE49-F238E27FC236}">
                <a16:creationId xmlns:a16="http://schemas.microsoft.com/office/drawing/2014/main" id="{6D792E50-29D4-41EE-BC66-50CF403A0C91}"/>
              </a:ext>
            </a:extLst>
          </p:cNvPr>
          <p:cNvGrpSpPr/>
          <p:nvPr/>
        </p:nvGrpSpPr>
        <p:grpSpPr>
          <a:xfrm>
            <a:off x="6962160" y="2469307"/>
            <a:ext cx="4888080" cy="2397600"/>
            <a:chOff x="6962160" y="2469307"/>
            <a:chExt cx="4888080" cy="2397600"/>
          </a:xfrm>
        </p:grpSpPr>
        <mc:AlternateContent xmlns:mc="http://schemas.openxmlformats.org/markup-compatibility/2006">
          <mc:Choice xmlns:p14="http://schemas.microsoft.com/office/powerpoint/2010/main" Requires="p14">
            <p:contentPart p14:bwMode="auto" r:id="rId60">
              <p14:nvContentPartPr>
                <p14:cNvPr id="28" name="Freihand 27">
                  <a:extLst>
                    <a:ext uri="{FF2B5EF4-FFF2-40B4-BE49-F238E27FC236}">
                      <a16:creationId xmlns:a16="http://schemas.microsoft.com/office/drawing/2014/main" id="{004F04A2-909B-488D-BAEC-62E3F849FD4A}"/>
                    </a:ext>
                  </a:extLst>
                </p14:cNvPr>
                <p14:cNvContentPartPr/>
                <p14:nvPr/>
              </p14:nvContentPartPr>
              <p14:xfrm>
                <a:off x="8163840" y="2737147"/>
                <a:ext cx="273600" cy="104040"/>
              </p14:xfrm>
            </p:contentPart>
          </mc:Choice>
          <mc:Fallback>
            <p:pic>
              <p:nvPicPr>
                <p:cNvPr id="28" name="Freihand 27">
                  <a:extLst>
                    <a:ext uri="{FF2B5EF4-FFF2-40B4-BE49-F238E27FC236}">
                      <a16:creationId xmlns:a16="http://schemas.microsoft.com/office/drawing/2014/main" id="{004F04A2-909B-488D-BAEC-62E3F849FD4A}"/>
                    </a:ext>
                  </a:extLst>
                </p:cNvPr>
                <p:cNvPicPr/>
                <p:nvPr/>
              </p:nvPicPr>
              <p:blipFill>
                <a:blip r:embed="rId61"/>
                <a:stretch>
                  <a:fillRect/>
                </a:stretch>
              </p:blipFill>
              <p:spPr>
                <a:xfrm>
                  <a:off x="8159520" y="2732827"/>
                  <a:ext cx="2822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29" name="Freihand 28">
                  <a:extLst>
                    <a:ext uri="{FF2B5EF4-FFF2-40B4-BE49-F238E27FC236}">
                      <a16:creationId xmlns:a16="http://schemas.microsoft.com/office/drawing/2014/main" id="{A0F19F1A-6B96-4DDC-B3CE-39DBEE060804}"/>
                    </a:ext>
                  </a:extLst>
                </p14:cNvPr>
                <p14:cNvContentPartPr/>
                <p14:nvPr/>
              </p14:nvContentPartPr>
              <p14:xfrm>
                <a:off x="8395320" y="2763067"/>
                <a:ext cx="113040" cy="127800"/>
              </p14:xfrm>
            </p:contentPart>
          </mc:Choice>
          <mc:Fallback>
            <p:pic>
              <p:nvPicPr>
                <p:cNvPr id="29" name="Freihand 28">
                  <a:extLst>
                    <a:ext uri="{FF2B5EF4-FFF2-40B4-BE49-F238E27FC236}">
                      <a16:creationId xmlns:a16="http://schemas.microsoft.com/office/drawing/2014/main" id="{A0F19F1A-6B96-4DDC-B3CE-39DBEE060804}"/>
                    </a:ext>
                  </a:extLst>
                </p:cNvPr>
                <p:cNvPicPr/>
                <p:nvPr/>
              </p:nvPicPr>
              <p:blipFill>
                <a:blip r:embed="rId63"/>
                <a:stretch>
                  <a:fillRect/>
                </a:stretch>
              </p:blipFill>
              <p:spPr>
                <a:xfrm>
                  <a:off x="8391000" y="2758747"/>
                  <a:ext cx="1216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0" name="Freihand 29">
                  <a:extLst>
                    <a:ext uri="{FF2B5EF4-FFF2-40B4-BE49-F238E27FC236}">
                      <a16:creationId xmlns:a16="http://schemas.microsoft.com/office/drawing/2014/main" id="{BC67A1F2-3AFF-4DD4-935C-27764DB8C54D}"/>
                    </a:ext>
                  </a:extLst>
                </p14:cNvPr>
                <p14:cNvContentPartPr/>
                <p14:nvPr/>
              </p14:nvContentPartPr>
              <p14:xfrm>
                <a:off x="8682960" y="2740387"/>
                <a:ext cx="140760" cy="120240"/>
              </p14:xfrm>
            </p:contentPart>
          </mc:Choice>
          <mc:Fallback>
            <p:pic>
              <p:nvPicPr>
                <p:cNvPr id="30" name="Freihand 29">
                  <a:extLst>
                    <a:ext uri="{FF2B5EF4-FFF2-40B4-BE49-F238E27FC236}">
                      <a16:creationId xmlns:a16="http://schemas.microsoft.com/office/drawing/2014/main" id="{BC67A1F2-3AFF-4DD4-935C-27764DB8C54D}"/>
                    </a:ext>
                  </a:extLst>
                </p:cNvPr>
                <p:cNvPicPr/>
                <p:nvPr/>
              </p:nvPicPr>
              <p:blipFill>
                <a:blip r:embed="rId65"/>
                <a:stretch>
                  <a:fillRect/>
                </a:stretch>
              </p:blipFill>
              <p:spPr>
                <a:xfrm>
                  <a:off x="8678640" y="2736067"/>
                  <a:ext cx="14940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1" name="Freihand 30">
                  <a:extLst>
                    <a:ext uri="{FF2B5EF4-FFF2-40B4-BE49-F238E27FC236}">
                      <a16:creationId xmlns:a16="http://schemas.microsoft.com/office/drawing/2014/main" id="{DA81F9DE-3621-4DA3-A982-DA0E5FFCD7D6}"/>
                    </a:ext>
                  </a:extLst>
                </p14:cNvPr>
                <p14:cNvContentPartPr/>
                <p14:nvPr/>
              </p14:nvContentPartPr>
              <p14:xfrm>
                <a:off x="8700960" y="2790787"/>
                <a:ext cx="257040" cy="72720"/>
              </p14:xfrm>
            </p:contentPart>
          </mc:Choice>
          <mc:Fallback>
            <p:pic>
              <p:nvPicPr>
                <p:cNvPr id="31" name="Freihand 30">
                  <a:extLst>
                    <a:ext uri="{FF2B5EF4-FFF2-40B4-BE49-F238E27FC236}">
                      <a16:creationId xmlns:a16="http://schemas.microsoft.com/office/drawing/2014/main" id="{DA81F9DE-3621-4DA3-A982-DA0E5FFCD7D6}"/>
                    </a:ext>
                  </a:extLst>
                </p:cNvPr>
                <p:cNvPicPr/>
                <p:nvPr/>
              </p:nvPicPr>
              <p:blipFill>
                <a:blip r:embed="rId67"/>
                <a:stretch>
                  <a:fillRect/>
                </a:stretch>
              </p:blipFill>
              <p:spPr>
                <a:xfrm>
                  <a:off x="8696640" y="2786467"/>
                  <a:ext cx="26568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32" name="Freihand 31">
                  <a:extLst>
                    <a:ext uri="{FF2B5EF4-FFF2-40B4-BE49-F238E27FC236}">
                      <a16:creationId xmlns:a16="http://schemas.microsoft.com/office/drawing/2014/main" id="{E8513510-9F04-4588-ACC5-03D3112BF2C1}"/>
                    </a:ext>
                  </a:extLst>
                </p14:cNvPr>
                <p14:cNvContentPartPr/>
                <p14:nvPr/>
              </p14:nvContentPartPr>
              <p14:xfrm>
                <a:off x="9068520" y="2775307"/>
                <a:ext cx="24840" cy="65880"/>
              </p14:xfrm>
            </p:contentPart>
          </mc:Choice>
          <mc:Fallback>
            <p:pic>
              <p:nvPicPr>
                <p:cNvPr id="32" name="Freihand 31">
                  <a:extLst>
                    <a:ext uri="{FF2B5EF4-FFF2-40B4-BE49-F238E27FC236}">
                      <a16:creationId xmlns:a16="http://schemas.microsoft.com/office/drawing/2014/main" id="{E8513510-9F04-4588-ACC5-03D3112BF2C1}"/>
                    </a:ext>
                  </a:extLst>
                </p:cNvPr>
                <p:cNvPicPr/>
                <p:nvPr/>
              </p:nvPicPr>
              <p:blipFill>
                <a:blip r:embed="rId69"/>
                <a:stretch>
                  <a:fillRect/>
                </a:stretch>
              </p:blipFill>
              <p:spPr>
                <a:xfrm>
                  <a:off x="9064200" y="2770987"/>
                  <a:ext cx="3348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33" name="Freihand 32">
                  <a:extLst>
                    <a:ext uri="{FF2B5EF4-FFF2-40B4-BE49-F238E27FC236}">
                      <a16:creationId xmlns:a16="http://schemas.microsoft.com/office/drawing/2014/main" id="{55E4004B-018D-48AD-95BF-C956A5CF85EE}"/>
                    </a:ext>
                  </a:extLst>
                </p14:cNvPr>
                <p14:cNvContentPartPr/>
                <p14:nvPr/>
              </p14:nvContentPartPr>
              <p14:xfrm>
                <a:off x="8988960" y="2725987"/>
                <a:ext cx="181440" cy="154440"/>
              </p14:xfrm>
            </p:contentPart>
          </mc:Choice>
          <mc:Fallback>
            <p:pic>
              <p:nvPicPr>
                <p:cNvPr id="33" name="Freihand 32">
                  <a:extLst>
                    <a:ext uri="{FF2B5EF4-FFF2-40B4-BE49-F238E27FC236}">
                      <a16:creationId xmlns:a16="http://schemas.microsoft.com/office/drawing/2014/main" id="{55E4004B-018D-48AD-95BF-C956A5CF85EE}"/>
                    </a:ext>
                  </a:extLst>
                </p:cNvPr>
                <p:cNvPicPr/>
                <p:nvPr/>
              </p:nvPicPr>
              <p:blipFill>
                <a:blip r:embed="rId71"/>
                <a:stretch>
                  <a:fillRect/>
                </a:stretch>
              </p:blipFill>
              <p:spPr>
                <a:xfrm>
                  <a:off x="8984640" y="2721667"/>
                  <a:ext cx="190080" cy="1630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34" name="Freihand 33">
                  <a:extLst>
                    <a:ext uri="{FF2B5EF4-FFF2-40B4-BE49-F238E27FC236}">
                      <a16:creationId xmlns:a16="http://schemas.microsoft.com/office/drawing/2014/main" id="{4DB5E34D-3F68-490D-9291-028E7B58ACC6}"/>
                    </a:ext>
                  </a:extLst>
                </p14:cNvPr>
                <p14:cNvContentPartPr/>
                <p14:nvPr/>
              </p14:nvContentPartPr>
              <p14:xfrm>
                <a:off x="9136920" y="2836147"/>
                <a:ext cx="16200" cy="22680"/>
              </p14:xfrm>
            </p:contentPart>
          </mc:Choice>
          <mc:Fallback>
            <p:pic>
              <p:nvPicPr>
                <p:cNvPr id="34" name="Freihand 33">
                  <a:extLst>
                    <a:ext uri="{FF2B5EF4-FFF2-40B4-BE49-F238E27FC236}">
                      <a16:creationId xmlns:a16="http://schemas.microsoft.com/office/drawing/2014/main" id="{4DB5E34D-3F68-490D-9291-028E7B58ACC6}"/>
                    </a:ext>
                  </a:extLst>
                </p:cNvPr>
                <p:cNvPicPr/>
                <p:nvPr/>
              </p:nvPicPr>
              <p:blipFill>
                <a:blip r:embed="rId73"/>
                <a:stretch>
                  <a:fillRect/>
                </a:stretch>
              </p:blipFill>
              <p:spPr>
                <a:xfrm>
                  <a:off x="9132600" y="2831827"/>
                  <a:ext cx="2484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36" name="Freihand 35">
                  <a:extLst>
                    <a:ext uri="{FF2B5EF4-FFF2-40B4-BE49-F238E27FC236}">
                      <a16:creationId xmlns:a16="http://schemas.microsoft.com/office/drawing/2014/main" id="{C310BEB9-C2CE-4277-A2F8-FF60B897EA51}"/>
                    </a:ext>
                  </a:extLst>
                </p14:cNvPr>
                <p14:cNvContentPartPr/>
                <p14:nvPr/>
              </p14:nvContentPartPr>
              <p14:xfrm>
                <a:off x="9372720" y="2743987"/>
                <a:ext cx="126720" cy="132120"/>
              </p14:xfrm>
            </p:contentPart>
          </mc:Choice>
          <mc:Fallback>
            <p:pic>
              <p:nvPicPr>
                <p:cNvPr id="36" name="Freihand 35">
                  <a:extLst>
                    <a:ext uri="{FF2B5EF4-FFF2-40B4-BE49-F238E27FC236}">
                      <a16:creationId xmlns:a16="http://schemas.microsoft.com/office/drawing/2014/main" id="{C310BEB9-C2CE-4277-A2F8-FF60B897EA51}"/>
                    </a:ext>
                  </a:extLst>
                </p:cNvPr>
                <p:cNvPicPr/>
                <p:nvPr/>
              </p:nvPicPr>
              <p:blipFill>
                <a:blip r:embed="rId75"/>
                <a:stretch>
                  <a:fillRect/>
                </a:stretch>
              </p:blipFill>
              <p:spPr>
                <a:xfrm>
                  <a:off x="9368400" y="2739667"/>
                  <a:ext cx="13536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37" name="Freihand 36">
                  <a:extLst>
                    <a:ext uri="{FF2B5EF4-FFF2-40B4-BE49-F238E27FC236}">
                      <a16:creationId xmlns:a16="http://schemas.microsoft.com/office/drawing/2014/main" id="{B149C777-33B9-4BD5-9D9E-40C7982A8147}"/>
                    </a:ext>
                  </a:extLst>
                </p14:cNvPr>
                <p14:cNvContentPartPr/>
                <p14:nvPr/>
              </p14:nvContentPartPr>
              <p14:xfrm>
                <a:off x="9527880" y="2756587"/>
                <a:ext cx="75960" cy="172080"/>
              </p14:xfrm>
            </p:contentPart>
          </mc:Choice>
          <mc:Fallback>
            <p:pic>
              <p:nvPicPr>
                <p:cNvPr id="37" name="Freihand 36">
                  <a:extLst>
                    <a:ext uri="{FF2B5EF4-FFF2-40B4-BE49-F238E27FC236}">
                      <a16:creationId xmlns:a16="http://schemas.microsoft.com/office/drawing/2014/main" id="{B149C777-33B9-4BD5-9D9E-40C7982A8147}"/>
                    </a:ext>
                  </a:extLst>
                </p:cNvPr>
                <p:cNvPicPr/>
                <p:nvPr/>
              </p:nvPicPr>
              <p:blipFill>
                <a:blip r:embed="rId77"/>
                <a:stretch>
                  <a:fillRect/>
                </a:stretch>
              </p:blipFill>
              <p:spPr>
                <a:xfrm>
                  <a:off x="9523560" y="2752267"/>
                  <a:ext cx="846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38" name="Freihand 37">
                  <a:extLst>
                    <a:ext uri="{FF2B5EF4-FFF2-40B4-BE49-F238E27FC236}">
                      <a16:creationId xmlns:a16="http://schemas.microsoft.com/office/drawing/2014/main" id="{FF2DAA24-3D95-4CC7-9FB5-40F17E25867E}"/>
                    </a:ext>
                  </a:extLst>
                </p14:cNvPr>
                <p14:cNvContentPartPr/>
                <p14:nvPr/>
              </p14:nvContentPartPr>
              <p14:xfrm>
                <a:off x="9666840" y="2733547"/>
                <a:ext cx="88560" cy="110880"/>
              </p14:xfrm>
            </p:contentPart>
          </mc:Choice>
          <mc:Fallback>
            <p:pic>
              <p:nvPicPr>
                <p:cNvPr id="38" name="Freihand 37">
                  <a:extLst>
                    <a:ext uri="{FF2B5EF4-FFF2-40B4-BE49-F238E27FC236}">
                      <a16:creationId xmlns:a16="http://schemas.microsoft.com/office/drawing/2014/main" id="{FF2DAA24-3D95-4CC7-9FB5-40F17E25867E}"/>
                    </a:ext>
                  </a:extLst>
                </p:cNvPr>
                <p:cNvPicPr/>
                <p:nvPr/>
              </p:nvPicPr>
              <p:blipFill>
                <a:blip r:embed="rId79"/>
                <a:stretch>
                  <a:fillRect/>
                </a:stretch>
              </p:blipFill>
              <p:spPr>
                <a:xfrm>
                  <a:off x="9662520" y="2729227"/>
                  <a:ext cx="972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39" name="Freihand 38">
                  <a:extLst>
                    <a:ext uri="{FF2B5EF4-FFF2-40B4-BE49-F238E27FC236}">
                      <a16:creationId xmlns:a16="http://schemas.microsoft.com/office/drawing/2014/main" id="{FCD0521E-439B-4149-AEF9-2821C67656AD}"/>
                    </a:ext>
                  </a:extLst>
                </p14:cNvPr>
                <p14:cNvContentPartPr/>
                <p14:nvPr/>
              </p14:nvContentPartPr>
              <p14:xfrm>
                <a:off x="9799320" y="2733547"/>
                <a:ext cx="96840" cy="111600"/>
              </p14:xfrm>
            </p:contentPart>
          </mc:Choice>
          <mc:Fallback>
            <p:pic>
              <p:nvPicPr>
                <p:cNvPr id="39" name="Freihand 38">
                  <a:extLst>
                    <a:ext uri="{FF2B5EF4-FFF2-40B4-BE49-F238E27FC236}">
                      <a16:creationId xmlns:a16="http://schemas.microsoft.com/office/drawing/2014/main" id="{FCD0521E-439B-4149-AEF9-2821C67656AD}"/>
                    </a:ext>
                  </a:extLst>
                </p:cNvPr>
                <p:cNvPicPr/>
                <p:nvPr/>
              </p:nvPicPr>
              <p:blipFill>
                <a:blip r:embed="rId81"/>
                <a:stretch>
                  <a:fillRect/>
                </a:stretch>
              </p:blipFill>
              <p:spPr>
                <a:xfrm>
                  <a:off x="9795000" y="2729227"/>
                  <a:ext cx="10548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0" name="Freihand 39">
                  <a:extLst>
                    <a:ext uri="{FF2B5EF4-FFF2-40B4-BE49-F238E27FC236}">
                      <a16:creationId xmlns:a16="http://schemas.microsoft.com/office/drawing/2014/main" id="{508994E6-FA07-4EBB-95AE-6088A55F324A}"/>
                    </a:ext>
                  </a:extLst>
                </p14:cNvPr>
                <p14:cNvContentPartPr/>
                <p14:nvPr/>
              </p14:nvContentPartPr>
              <p14:xfrm>
                <a:off x="9810840" y="2769547"/>
                <a:ext cx="90720" cy="21240"/>
              </p14:xfrm>
            </p:contentPart>
          </mc:Choice>
          <mc:Fallback>
            <p:pic>
              <p:nvPicPr>
                <p:cNvPr id="40" name="Freihand 39">
                  <a:extLst>
                    <a:ext uri="{FF2B5EF4-FFF2-40B4-BE49-F238E27FC236}">
                      <a16:creationId xmlns:a16="http://schemas.microsoft.com/office/drawing/2014/main" id="{508994E6-FA07-4EBB-95AE-6088A55F324A}"/>
                    </a:ext>
                  </a:extLst>
                </p:cNvPr>
                <p:cNvPicPr/>
                <p:nvPr/>
              </p:nvPicPr>
              <p:blipFill>
                <a:blip r:embed="rId83"/>
                <a:stretch>
                  <a:fillRect/>
                </a:stretch>
              </p:blipFill>
              <p:spPr>
                <a:xfrm>
                  <a:off x="9806520" y="2765227"/>
                  <a:ext cx="9936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1" name="Freihand 40">
                  <a:extLst>
                    <a:ext uri="{FF2B5EF4-FFF2-40B4-BE49-F238E27FC236}">
                      <a16:creationId xmlns:a16="http://schemas.microsoft.com/office/drawing/2014/main" id="{655C350D-E59E-43FA-909F-93B8E4F986D1}"/>
                    </a:ext>
                  </a:extLst>
                </p14:cNvPr>
                <p14:cNvContentPartPr/>
                <p14:nvPr/>
              </p14:nvContentPartPr>
              <p14:xfrm>
                <a:off x="9936840" y="2750827"/>
                <a:ext cx="29880" cy="75960"/>
              </p14:xfrm>
            </p:contentPart>
          </mc:Choice>
          <mc:Fallback>
            <p:pic>
              <p:nvPicPr>
                <p:cNvPr id="41" name="Freihand 40">
                  <a:extLst>
                    <a:ext uri="{FF2B5EF4-FFF2-40B4-BE49-F238E27FC236}">
                      <a16:creationId xmlns:a16="http://schemas.microsoft.com/office/drawing/2014/main" id="{655C350D-E59E-43FA-909F-93B8E4F986D1}"/>
                    </a:ext>
                  </a:extLst>
                </p:cNvPr>
                <p:cNvPicPr/>
                <p:nvPr/>
              </p:nvPicPr>
              <p:blipFill>
                <a:blip r:embed="rId85"/>
                <a:stretch>
                  <a:fillRect/>
                </a:stretch>
              </p:blipFill>
              <p:spPr>
                <a:xfrm>
                  <a:off x="9932520" y="2746507"/>
                  <a:ext cx="3852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42" name="Freihand 41">
                  <a:extLst>
                    <a:ext uri="{FF2B5EF4-FFF2-40B4-BE49-F238E27FC236}">
                      <a16:creationId xmlns:a16="http://schemas.microsoft.com/office/drawing/2014/main" id="{38ACB8EB-DE66-4451-832A-DC1113DBD0BD}"/>
                    </a:ext>
                  </a:extLst>
                </p14:cNvPr>
                <p14:cNvContentPartPr/>
                <p14:nvPr/>
              </p14:nvContentPartPr>
              <p14:xfrm>
                <a:off x="9999840" y="2649667"/>
                <a:ext cx="381600" cy="171000"/>
              </p14:xfrm>
            </p:contentPart>
          </mc:Choice>
          <mc:Fallback>
            <p:pic>
              <p:nvPicPr>
                <p:cNvPr id="42" name="Freihand 41">
                  <a:extLst>
                    <a:ext uri="{FF2B5EF4-FFF2-40B4-BE49-F238E27FC236}">
                      <a16:creationId xmlns:a16="http://schemas.microsoft.com/office/drawing/2014/main" id="{38ACB8EB-DE66-4451-832A-DC1113DBD0BD}"/>
                    </a:ext>
                  </a:extLst>
                </p:cNvPr>
                <p:cNvPicPr/>
                <p:nvPr/>
              </p:nvPicPr>
              <p:blipFill>
                <a:blip r:embed="rId87"/>
                <a:stretch>
                  <a:fillRect/>
                </a:stretch>
              </p:blipFill>
              <p:spPr>
                <a:xfrm>
                  <a:off x="9995520" y="2645347"/>
                  <a:ext cx="39024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43" name="Freihand 42">
                  <a:extLst>
                    <a:ext uri="{FF2B5EF4-FFF2-40B4-BE49-F238E27FC236}">
                      <a16:creationId xmlns:a16="http://schemas.microsoft.com/office/drawing/2014/main" id="{C2559404-619A-4C41-B0D8-6CCDF8D81A58}"/>
                    </a:ext>
                  </a:extLst>
                </p14:cNvPr>
                <p14:cNvContentPartPr/>
                <p14:nvPr/>
              </p14:nvContentPartPr>
              <p14:xfrm>
                <a:off x="10127280" y="2522227"/>
                <a:ext cx="34200" cy="28800"/>
              </p14:xfrm>
            </p:contentPart>
          </mc:Choice>
          <mc:Fallback>
            <p:pic>
              <p:nvPicPr>
                <p:cNvPr id="43" name="Freihand 42">
                  <a:extLst>
                    <a:ext uri="{FF2B5EF4-FFF2-40B4-BE49-F238E27FC236}">
                      <a16:creationId xmlns:a16="http://schemas.microsoft.com/office/drawing/2014/main" id="{C2559404-619A-4C41-B0D8-6CCDF8D81A58}"/>
                    </a:ext>
                  </a:extLst>
                </p:cNvPr>
                <p:cNvPicPr/>
                <p:nvPr/>
              </p:nvPicPr>
              <p:blipFill>
                <a:blip r:embed="rId89"/>
                <a:stretch>
                  <a:fillRect/>
                </a:stretch>
              </p:blipFill>
              <p:spPr>
                <a:xfrm>
                  <a:off x="10122960" y="2517907"/>
                  <a:ext cx="4284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44" name="Freihand 43">
                  <a:extLst>
                    <a:ext uri="{FF2B5EF4-FFF2-40B4-BE49-F238E27FC236}">
                      <a16:creationId xmlns:a16="http://schemas.microsoft.com/office/drawing/2014/main" id="{BC1DC95A-E9A8-44C6-ACEF-40400C658C80}"/>
                    </a:ext>
                  </a:extLst>
                </p14:cNvPr>
                <p14:cNvContentPartPr/>
                <p14:nvPr/>
              </p14:nvContentPartPr>
              <p14:xfrm>
                <a:off x="10573320" y="2605027"/>
                <a:ext cx="204840" cy="197640"/>
              </p14:xfrm>
            </p:contentPart>
          </mc:Choice>
          <mc:Fallback>
            <p:pic>
              <p:nvPicPr>
                <p:cNvPr id="44" name="Freihand 43">
                  <a:extLst>
                    <a:ext uri="{FF2B5EF4-FFF2-40B4-BE49-F238E27FC236}">
                      <a16:creationId xmlns:a16="http://schemas.microsoft.com/office/drawing/2014/main" id="{BC1DC95A-E9A8-44C6-ACEF-40400C658C80}"/>
                    </a:ext>
                  </a:extLst>
                </p:cNvPr>
                <p:cNvPicPr/>
                <p:nvPr/>
              </p:nvPicPr>
              <p:blipFill>
                <a:blip r:embed="rId91"/>
                <a:stretch>
                  <a:fillRect/>
                </a:stretch>
              </p:blipFill>
              <p:spPr>
                <a:xfrm>
                  <a:off x="10569000" y="2600707"/>
                  <a:ext cx="21348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45" name="Freihand 44">
                  <a:extLst>
                    <a:ext uri="{FF2B5EF4-FFF2-40B4-BE49-F238E27FC236}">
                      <a16:creationId xmlns:a16="http://schemas.microsoft.com/office/drawing/2014/main" id="{6CBA8189-5DD3-478F-801F-45CB06100C4C}"/>
                    </a:ext>
                  </a:extLst>
                </p14:cNvPr>
                <p14:cNvContentPartPr/>
                <p14:nvPr/>
              </p14:nvContentPartPr>
              <p14:xfrm>
                <a:off x="10744680" y="2708707"/>
                <a:ext cx="93960" cy="80280"/>
              </p14:xfrm>
            </p:contentPart>
          </mc:Choice>
          <mc:Fallback>
            <p:pic>
              <p:nvPicPr>
                <p:cNvPr id="45" name="Freihand 44">
                  <a:extLst>
                    <a:ext uri="{FF2B5EF4-FFF2-40B4-BE49-F238E27FC236}">
                      <a16:creationId xmlns:a16="http://schemas.microsoft.com/office/drawing/2014/main" id="{6CBA8189-5DD3-478F-801F-45CB06100C4C}"/>
                    </a:ext>
                  </a:extLst>
                </p:cNvPr>
                <p:cNvPicPr/>
                <p:nvPr/>
              </p:nvPicPr>
              <p:blipFill>
                <a:blip r:embed="rId93"/>
                <a:stretch>
                  <a:fillRect/>
                </a:stretch>
              </p:blipFill>
              <p:spPr>
                <a:xfrm>
                  <a:off x="10740360" y="2704387"/>
                  <a:ext cx="1026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46" name="Freihand 45">
                  <a:extLst>
                    <a:ext uri="{FF2B5EF4-FFF2-40B4-BE49-F238E27FC236}">
                      <a16:creationId xmlns:a16="http://schemas.microsoft.com/office/drawing/2014/main" id="{8FBD9644-2600-4D6F-934D-88C17C400F20}"/>
                    </a:ext>
                  </a:extLst>
                </p14:cNvPr>
                <p14:cNvContentPartPr/>
                <p14:nvPr/>
              </p14:nvContentPartPr>
              <p14:xfrm>
                <a:off x="10853760" y="2684227"/>
                <a:ext cx="108360" cy="109800"/>
              </p14:xfrm>
            </p:contentPart>
          </mc:Choice>
          <mc:Fallback>
            <p:pic>
              <p:nvPicPr>
                <p:cNvPr id="46" name="Freihand 45">
                  <a:extLst>
                    <a:ext uri="{FF2B5EF4-FFF2-40B4-BE49-F238E27FC236}">
                      <a16:creationId xmlns:a16="http://schemas.microsoft.com/office/drawing/2014/main" id="{8FBD9644-2600-4D6F-934D-88C17C400F20}"/>
                    </a:ext>
                  </a:extLst>
                </p:cNvPr>
                <p:cNvPicPr/>
                <p:nvPr/>
              </p:nvPicPr>
              <p:blipFill>
                <a:blip r:embed="rId95"/>
                <a:stretch>
                  <a:fillRect/>
                </a:stretch>
              </p:blipFill>
              <p:spPr>
                <a:xfrm>
                  <a:off x="10849440" y="2679907"/>
                  <a:ext cx="117000" cy="1184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47" name="Freihand 46">
                  <a:extLst>
                    <a:ext uri="{FF2B5EF4-FFF2-40B4-BE49-F238E27FC236}">
                      <a16:creationId xmlns:a16="http://schemas.microsoft.com/office/drawing/2014/main" id="{4E2222B9-EADE-4B55-99F2-CCA622676E23}"/>
                    </a:ext>
                  </a:extLst>
                </p14:cNvPr>
                <p14:cNvContentPartPr/>
                <p14:nvPr/>
              </p14:nvContentPartPr>
              <p14:xfrm>
                <a:off x="10988040" y="2565787"/>
                <a:ext cx="183240" cy="212400"/>
              </p14:xfrm>
            </p:contentPart>
          </mc:Choice>
          <mc:Fallback>
            <p:pic>
              <p:nvPicPr>
                <p:cNvPr id="47" name="Freihand 46">
                  <a:extLst>
                    <a:ext uri="{FF2B5EF4-FFF2-40B4-BE49-F238E27FC236}">
                      <a16:creationId xmlns:a16="http://schemas.microsoft.com/office/drawing/2014/main" id="{4E2222B9-EADE-4B55-99F2-CCA622676E23}"/>
                    </a:ext>
                  </a:extLst>
                </p:cNvPr>
                <p:cNvPicPr/>
                <p:nvPr/>
              </p:nvPicPr>
              <p:blipFill>
                <a:blip r:embed="rId97"/>
                <a:stretch>
                  <a:fillRect/>
                </a:stretch>
              </p:blipFill>
              <p:spPr>
                <a:xfrm>
                  <a:off x="10983720" y="2561467"/>
                  <a:ext cx="191880" cy="22104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48" name="Freihand 47">
                  <a:extLst>
                    <a:ext uri="{FF2B5EF4-FFF2-40B4-BE49-F238E27FC236}">
                      <a16:creationId xmlns:a16="http://schemas.microsoft.com/office/drawing/2014/main" id="{12EA8FA5-5497-4647-9BF3-ECB7B681BCEC}"/>
                    </a:ext>
                  </a:extLst>
                </p14:cNvPr>
                <p14:cNvContentPartPr/>
                <p14:nvPr/>
              </p14:nvContentPartPr>
              <p14:xfrm>
                <a:off x="11207640" y="2652907"/>
                <a:ext cx="9720" cy="105480"/>
              </p14:xfrm>
            </p:contentPart>
          </mc:Choice>
          <mc:Fallback>
            <p:pic>
              <p:nvPicPr>
                <p:cNvPr id="48" name="Freihand 47">
                  <a:extLst>
                    <a:ext uri="{FF2B5EF4-FFF2-40B4-BE49-F238E27FC236}">
                      <a16:creationId xmlns:a16="http://schemas.microsoft.com/office/drawing/2014/main" id="{12EA8FA5-5497-4647-9BF3-ECB7B681BCEC}"/>
                    </a:ext>
                  </a:extLst>
                </p:cNvPr>
                <p:cNvPicPr/>
                <p:nvPr/>
              </p:nvPicPr>
              <p:blipFill>
                <a:blip r:embed="rId99"/>
                <a:stretch>
                  <a:fillRect/>
                </a:stretch>
              </p:blipFill>
              <p:spPr>
                <a:xfrm>
                  <a:off x="11203320" y="2648587"/>
                  <a:ext cx="183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49" name="Freihand 48">
                  <a:extLst>
                    <a:ext uri="{FF2B5EF4-FFF2-40B4-BE49-F238E27FC236}">
                      <a16:creationId xmlns:a16="http://schemas.microsoft.com/office/drawing/2014/main" id="{0004D2C1-3842-4EDB-8F4C-21C771DD2946}"/>
                    </a:ext>
                  </a:extLst>
                </p14:cNvPr>
                <p14:cNvContentPartPr/>
                <p14:nvPr/>
              </p14:nvContentPartPr>
              <p14:xfrm>
                <a:off x="11263440" y="2675227"/>
                <a:ext cx="110880" cy="64800"/>
              </p14:xfrm>
            </p:contentPart>
          </mc:Choice>
          <mc:Fallback>
            <p:pic>
              <p:nvPicPr>
                <p:cNvPr id="49" name="Freihand 48">
                  <a:extLst>
                    <a:ext uri="{FF2B5EF4-FFF2-40B4-BE49-F238E27FC236}">
                      <a16:creationId xmlns:a16="http://schemas.microsoft.com/office/drawing/2014/main" id="{0004D2C1-3842-4EDB-8F4C-21C771DD2946}"/>
                    </a:ext>
                  </a:extLst>
                </p:cNvPr>
                <p:cNvPicPr/>
                <p:nvPr/>
              </p:nvPicPr>
              <p:blipFill>
                <a:blip r:embed="rId101"/>
                <a:stretch>
                  <a:fillRect/>
                </a:stretch>
              </p:blipFill>
              <p:spPr>
                <a:xfrm>
                  <a:off x="11259120" y="2670907"/>
                  <a:ext cx="119520" cy="7344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50" name="Freihand 49">
                  <a:extLst>
                    <a:ext uri="{FF2B5EF4-FFF2-40B4-BE49-F238E27FC236}">
                      <a16:creationId xmlns:a16="http://schemas.microsoft.com/office/drawing/2014/main" id="{D84A203E-92AD-4436-9B13-5ED90942EF31}"/>
                    </a:ext>
                  </a:extLst>
                </p14:cNvPr>
                <p14:cNvContentPartPr/>
                <p14:nvPr/>
              </p14:nvContentPartPr>
              <p14:xfrm>
                <a:off x="11340480" y="2597107"/>
                <a:ext cx="12960" cy="7200"/>
              </p14:xfrm>
            </p:contentPart>
          </mc:Choice>
          <mc:Fallback>
            <p:pic>
              <p:nvPicPr>
                <p:cNvPr id="50" name="Freihand 49">
                  <a:extLst>
                    <a:ext uri="{FF2B5EF4-FFF2-40B4-BE49-F238E27FC236}">
                      <a16:creationId xmlns:a16="http://schemas.microsoft.com/office/drawing/2014/main" id="{D84A203E-92AD-4436-9B13-5ED90942EF31}"/>
                    </a:ext>
                  </a:extLst>
                </p:cNvPr>
                <p:cNvPicPr/>
                <p:nvPr/>
              </p:nvPicPr>
              <p:blipFill>
                <a:blip r:embed="rId103"/>
                <a:stretch>
                  <a:fillRect/>
                </a:stretch>
              </p:blipFill>
              <p:spPr>
                <a:xfrm>
                  <a:off x="11336160" y="2592787"/>
                  <a:ext cx="2160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51" name="Freihand 50">
                  <a:extLst>
                    <a:ext uri="{FF2B5EF4-FFF2-40B4-BE49-F238E27FC236}">
                      <a16:creationId xmlns:a16="http://schemas.microsoft.com/office/drawing/2014/main" id="{128C5B2F-F897-4539-8D7B-AD18230A7520}"/>
                    </a:ext>
                  </a:extLst>
                </p14:cNvPr>
                <p14:cNvContentPartPr/>
                <p14:nvPr/>
              </p14:nvContentPartPr>
              <p14:xfrm>
                <a:off x="11397720" y="2645707"/>
                <a:ext cx="294840" cy="85680"/>
              </p14:xfrm>
            </p:contentPart>
          </mc:Choice>
          <mc:Fallback>
            <p:pic>
              <p:nvPicPr>
                <p:cNvPr id="51" name="Freihand 50">
                  <a:extLst>
                    <a:ext uri="{FF2B5EF4-FFF2-40B4-BE49-F238E27FC236}">
                      <a16:creationId xmlns:a16="http://schemas.microsoft.com/office/drawing/2014/main" id="{128C5B2F-F897-4539-8D7B-AD18230A7520}"/>
                    </a:ext>
                  </a:extLst>
                </p:cNvPr>
                <p:cNvPicPr/>
                <p:nvPr/>
              </p:nvPicPr>
              <p:blipFill>
                <a:blip r:embed="rId105"/>
                <a:stretch>
                  <a:fillRect/>
                </a:stretch>
              </p:blipFill>
              <p:spPr>
                <a:xfrm>
                  <a:off x="11393400" y="2641387"/>
                  <a:ext cx="30348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52" name="Freihand 51">
                  <a:extLst>
                    <a:ext uri="{FF2B5EF4-FFF2-40B4-BE49-F238E27FC236}">
                      <a16:creationId xmlns:a16="http://schemas.microsoft.com/office/drawing/2014/main" id="{87CAB4C5-DCD0-449B-8A6D-19F88763AA55}"/>
                    </a:ext>
                  </a:extLst>
                </p14:cNvPr>
                <p14:cNvContentPartPr/>
                <p14:nvPr/>
              </p14:nvContentPartPr>
              <p14:xfrm>
                <a:off x="11204400" y="2469307"/>
                <a:ext cx="20520" cy="21240"/>
              </p14:xfrm>
            </p:contentPart>
          </mc:Choice>
          <mc:Fallback>
            <p:pic>
              <p:nvPicPr>
                <p:cNvPr id="52" name="Freihand 51">
                  <a:extLst>
                    <a:ext uri="{FF2B5EF4-FFF2-40B4-BE49-F238E27FC236}">
                      <a16:creationId xmlns:a16="http://schemas.microsoft.com/office/drawing/2014/main" id="{87CAB4C5-DCD0-449B-8A6D-19F88763AA55}"/>
                    </a:ext>
                  </a:extLst>
                </p:cNvPr>
                <p:cNvPicPr/>
                <p:nvPr/>
              </p:nvPicPr>
              <p:blipFill>
                <a:blip r:embed="rId107"/>
                <a:stretch>
                  <a:fillRect/>
                </a:stretch>
              </p:blipFill>
              <p:spPr>
                <a:xfrm>
                  <a:off x="11200080" y="2464987"/>
                  <a:ext cx="2916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56" name="Freihand 55">
                  <a:extLst>
                    <a:ext uri="{FF2B5EF4-FFF2-40B4-BE49-F238E27FC236}">
                      <a16:creationId xmlns:a16="http://schemas.microsoft.com/office/drawing/2014/main" id="{0BEC828B-5B5E-43E8-8B5E-F6E84368C9CE}"/>
                    </a:ext>
                  </a:extLst>
                </p14:cNvPr>
                <p14:cNvContentPartPr/>
                <p14:nvPr/>
              </p14:nvContentPartPr>
              <p14:xfrm>
                <a:off x="8366160" y="3482707"/>
                <a:ext cx="234000" cy="124200"/>
              </p14:xfrm>
            </p:contentPart>
          </mc:Choice>
          <mc:Fallback>
            <p:pic>
              <p:nvPicPr>
                <p:cNvPr id="56" name="Freihand 55">
                  <a:extLst>
                    <a:ext uri="{FF2B5EF4-FFF2-40B4-BE49-F238E27FC236}">
                      <a16:creationId xmlns:a16="http://schemas.microsoft.com/office/drawing/2014/main" id="{0BEC828B-5B5E-43E8-8B5E-F6E84368C9CE}"/>
                    </a:ext>
                  </a:extLst>
                </p:cNvPr>
                <p:cNvPicPr/>
                <p:nvPr/>
              </p:nvPicPr>
              <p:blipFill>
                <a:blip r:embed="rId109"/>
                <a:stretch>
                  <a:fillRect/>
                </a:stretch>
              </p:blipFill>
              <p:spPr>
                <a:xfrm>
                  <a:off x="8361840" y="3478387"/>
                  <a:ext cx="24264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57" name="Freihand 56">
                  <a:extLst>
                    <a:ext uri="{FF2B5EF4-FFF2-40B4-BE49-F238E27FC236}">
                      <a16:creationId xmlns:a16="http://schemas.microsoft.com/office/drawing/2014/main" id="{5849E85F-37F1-478A-89DE-79FD7312ECFE}"/>
                    </a:ext>
                  </a:extLst>
                </p14:cNvPr>
                <p14:cNvContentPartPr/>
                <p14:nvPr/>
              </p14:nvContentPartPr>
              <p14:xfrm>
                <a:off x="8602680" y="3535267"/>
                <a:ext cx="102960" cy="127800"/>
              </p14:xfrm>
            </p:contentPart>
          </mc:Choice>
          <mc:Fallback>
            <p:pic>
              <p:nvPicPr>
                <p:cNvPr id="57" name="Freihand 56">
                  <a:extLst>
                    <a:ext uri="{FF2B5EF4-FFF2-40B4-BE49-F238E27FC236}">
                      <a16:creationId xmlns:a16="http://schemas.microsoft.com/office/drawing/2014/main" id="{5849E85F-37F1-478A-89DE-79FD7312ECFE}"/>
                    </a:ext>
                  </a:extLst>
                </p:cNvPr>
                <p:cNvPicPr/>
                <p:nvPr/>
              </p:nvPicPr>
              <p:blipFill>
                <a:blip r:embed="rId111"/>
                <a:stretch>
                  <a:fillRect/>
                </a:stretch>
              </p:blipFill>
              <p:spPr>
                <a:xfrm>
                  <a:off x="8598360" y="3530947"/>
                  <a:ext cx="11160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58" name="Freihand 57">
                  <a:extLst>
                    <a:ext uri="{FF2B5EF4-FFF2-40B4-BE49-F238E27FC236}">
                      <a16:creationId xmlns:a16="http://schemas.microsoft.com/office/drawing/2014/main" id="{A16AE469-51FD-473C-9D4B-CEB06EB2E453}"/>
                    </a:ext>
                  </a:extLst>
                </p14:cNvPr>
                <p14:cNvContentPartPr/>
                <p14:nvPr/>
              </p14:nvContentPartPr>
              <p14:xfrm>
                <a:off x="8818320" y="3636787"/>
                <a:ext cx="31320" cy="10080"/>
              </p14:xfrm>
            </p:contentPart>
          </mc:Choice>
          <mc:Fallback>
            <p:pic>
              <p:nvPicPr>
                <p:cNvPr id="58" name="Freihand 57">
                  <a:extLst>
                    <a:ext uri="{FF2B5EF4-FFF2-40B4-BE49-F238E27FC236}">
                      <a16:creationId xmlns:a16="http://schemas.microsoft.com/office/drawing/2014/main" id="{A16AE469-51FD-473C-9D4B-CEB06EB2E453}"/>
                    </a:ext>
                  </a:extLst>
                </p:cNvPr>
                <p:cNvPicPr/>
                <p:nvPr/>
              </p:nvPicPr>
              <p:blipFill>
                <a:blip r:embed="rId113"/>
                <a:stretch>
                  <a:fillRect/>
                </a:stretch>
              </p:blipFill>
              <p:spPr>
                <a:xfrm>
                  <a:off x="8814000" y="3632467"/>
                  <a:ext cx="399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59" name="Freihand 58">
                  <a:extLst>
                    <a:ext uri="{FF2B5EF4-FFF2-40B4-BE49-F238E27FC236}">
                      <a16:creationId xmlns:a16="http://schemas.microsoft.com/office/drawing/2014/main" id="{2B338F17-85D6-42B0-9A56-8BE00154B4C9}"/>
                    </a:ext>
                  </a:extLst>
                </p14:cNvPr>
                <p14:cNvContentPartPr/>
                <p14:nvPr/>
              </p14:nvContentPartPr>
              <p14:xfrm>
                <a:off x="8891040" y="3517987"/>
                <a:ext cx="118800" cy="132120"/>
              </p14:xfrm>
            </p:contentPart>
          </mc:Choice>
          <mc:Fallback>
            <p:pic>
              <p:nvPicPr>
                <p:cNvPr id="59" name="Freihand 58">
                  <a:extLst>
                    <a:ext uri="{FF2B5EF4-FFF2-40B4-BE49-F238E27FC236}">
                      <a16:creationId xmlns:a16="http://schemas.microsoft.com/office/drawing/2014/main" id="{2B338F17-85D6-42B0-9A56-8BE00154B4C9}"/>
                    </a:ext>
                  </a:extLst>
                </p:cNvPr>
                <p:cNvPicPr/>
                <p:nvPr/>
              </p:nvPicPr>
              <p:blipFill>
                <a:blip r:embed="rId115"/>
                <a:stretch>
                  <a:fillRect/>
                </a:stretch>
              </p:blipFill>
              <p:spPr>
                <a:xfrm>
                  <a:off x="8886720" y="3513667"/>
                  <a:ext cx="12744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60" name="Freihand 59">
                  <a:extLst>
                    <a:ext uri="{FF2B5EF4-FFF2-40B4-BE49-F238E27FC236}">
                      <a16:creationId xmlns:a16="http://schemas.microsoft.com/office/drawing/2014/main" id="{CCC06C8B-D952-450C-9EA5-3AB3DD965BB0}"/>
                    </a:ext>
                  </a:extLst>
                </p14:cNvPr>
                <p14:cNvContentPartPr/>
                <p14:nvPr/>
              </p14:nvContentPartPr>
              <p14:xfrm>
                <a:off x="8890320" y="3575947"/>
                <a:ext cx="197280" cy="69120"/>
              </p14:xfrm>
            </p:contentPart>
          </mc:Choice>
          <mc:Fallback>
            <p:pic>
              <p:nvPicPr>
                <p:cNvPr id="60" name="Freihand 59">
                  <a:extLst>
                    <a:ext uri="{FF2B5EF4-FFF2-40B4-BE49-F238E27FC236}">
                      <a16:creationId xmlns:a16="http://schemas.microsoft.com/office/drawing/2014/main" id="{CCC06C8B-D952-450C-9EA5-3AB3DD965BB0}"/>
                    </a:ext>
                  </a:extLst>
                </p:cNvPr>
                <p:cNvPicPr/>
                <p:nvPr/>
              </p:nvPicPr>
              <p:blipFill>
                <a:blip r:embed="rId117"/>
                <a:stretch>
                  <a:fillRect/>
                </a:stretch>
              </p:blipFill>
              <p:spPr>
                <a:xfrm>
                  <a:off x="8886000" y="3571627"/>
                  <a:ext cx="20592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1" name="Freihand 60">
                  <a:extLst>
                    <a:ext uri="{FF2B5EF4-FFF2-40B4-BE49-F238E27FC236}">
                      <a16:creationId xmlns:a16="http://schemas.microsoft.com/office/drawing/2014/main" id="{3ED85C4E-8BAB-40A0-854E-8A5EA07C3EDF}"/>
                    </a:ext>
                  </a:extLst>
                </p14:cNvPr>
                <p14:cNvContentPartPr/>
                <p14:nvPr/>
              </p14:nvContentPartPr>
              <p14:xfrm>
                <a:off x="9201360" y="3537787"/>
                <a:ext cx="13320" cy="103320"/>
              </p14:xfrm>
            </p:contentPart>
          </mc:Choice>
          <mc:Fallback>
            <p:pic>
              <p:nvPicPr>
                <p:cNvPr id="61" name="Freihand 60">
                  <a:extLst>
                    <a:ext uri="{FF2B5EF4-FFF2-40B4-BE49-F238E27FC236}">
                      <a16:creationId xmlns:a16="http://schemas.microsoft.com/office/drawing/2014/main" id="{3ED85C4E-8BAB-40A0-854E-8A5EA07C3EDF}"/>
                    </a:ext>
                  </a:extLst>
                </p:cNvPr>
                <p:cNvPicPr/>
                <p:nvPr/>
              </p:nvPicPr>
              <p:blipFill>
                <a:blip r:embed="rId119"/>
                <a:stretch>
                  <a:fillRect/>
                </a:stretch>
              </p:blipFill>
              <p:spPr>
                <a:xfrm>
                  <a:off x="9197040" y="3533467"/>
                  <a:ext cx="219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62" name="Freihand 61">
                  <a:extLst>
                    <a:ext uri="{FF2B5EF4-FFF2-40B4-BE49-F238E27FC236}">
                      <a16:creationId xmlns:a16="http://schemas.microsoft.com/office/drawing/2014/main" id="{F94BA527-C896-45E4-94D6-510C5445DB85}"/>
                    </a:ext>
                  </a:extLst>
                </p14:cNvPr>
                <p14:cNvContentPartPr/>
                <p14:nvPr/>
              </p14:nvContentPartPr>
              <p14:xfrm>
                <a:off x="9147720" y="3482347"/>
                <a:ext cx="152640" cy="167040"/>
              </p14:xfrm>
            </p:contentPart>
          </mc:Choice>
          <mc:Fallback>
            <p:pic>
              <p:nvPicPr>
                <p:cNvPr id="62" name="Freihand 61">
                  <a:extLst>
                    <a:ext uri="{FF2B5EF4-FFF2-40B4-BE49-F238E27FC236}">
                      <a16:creationId xmlns:a16="http://schemas.microsoft.com/office/drawing/2014/main" id="{F94BA527-C896-45E4-94D6-510C5445DB85}"/>
                    </a:ext>
                  </a:extLst>
                </p:cNvPr>
                <p:cNvPicPr/>
                <p:nvPr/>
              </p:nvPicPr>
              <p:blipFill>
                <a:blip r:embed="rId121"/>
                <a:stretch>
                  <a:fillRect/>
                </a:stretch>
              </p:blipFill>
              <p:spPr>
                <a:xfrm>
                  <a:off x="9143400" y="3478027"/>
                  <a:ext cx="16128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63" name="Freihand 62">
                  <a:extLst>
                    <a:ext uri="{FF2B5EF4-FFF2-40B4-BE49-F238E27FC236}">
                      <a16:creationId xmlns:a16="http://schemas.microsoft.com/office/drawing/2014/main" id="{5130E285-B9F6-4FF5-9CB0-16B30F0B5A62}"/>
                    </a:ext>
                  </a:extLst>
                </p14:cNvPr>
                <p14:cNvContentPartPr/>
                <p14:nvPr/>
              </p14:nvContentPartPr>
              <p14:xfrm>
                <a:off x="9340680" y="3630667"/>
                <a:ext cx="360" cy="360"/>
              </p14:xfrm>
            </p:contentPart>
          </mc:Choice>
          <mc:Fallback>
            <p:pic>
              <p:nvPicPr>
                <p:cNvPr id="63" name="Freihand 62">
                  <a:extLst>
                    <a:ext uri="{FF2B5EF4-FFF2-40B4-BE49-F238E27FC236}">
                      <a16:creationId xmlns:a16="http://schemas.microsoft.com/office/drawing/2014/main" id="{5130E285-B9F6-4FF5-9CB0-16B30F0B5A62}"/>
                    </a:ext>
                  </a:extLst>
                </p:cNvPr>
                <p:cNvPicPr/>
                <p:nvPr/>
              </p:nvPicPr>
              <p:blipFill>
                <a:blip r:embed="rId23"/>
                <a:stretch>
                  <a:fillRect/>
                </a:stretch>
              </p:blipFill>
              <p:spPr>
                <a:xfrm>
                  <a:off x="9336360" y="36263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64" name="Freihand 63">
                  <a:extLst>
                    <a:ext uri="{FF2B5EF4-FFF2-40B4-BE49-F238E27FC236}">
                      <a16:creationId xmlns:a16="http://schemas.microsoft.com/office/drawing/2014/main" id="{C77F08C6-3D0F-4C70-A284-421B98A106F8}"/>
                    </a:ext>
                  </a:extLst>
                </p14:cNvPr>
                <p14:cNvContentPartPr/>
                <p14:nvPr/>
              </p14:nvContentPartPr>
              <p14:xfrm>
                <a:off x="9589440" y="3481987"/>
                <a:ext cx="12960" cy="147600"/>
              </p14:xfrm>
            </p:contentPart>
          </mc:Choice>
          <mc:Fallback>
            <p:pic>
              <p:nvPicPr>
                <p:cNvPr id="64" name="Freihand 63">
                  <a:extLst>
                    <a:ext uri="{FF2B5EF4-FFF2-40B4-BE49-F238E27FC236}">
                      <a16:creationId xmlns:a16="http://schemas.microsoft.com/office/drawing/2014/main" id="{C77F08C6-3D0F-4C70-A284-421B98A106F8}"/>
                    </a:ext>
                  </a:extLst>
                </p:cNvPr>
                <p:cNvPicPr/>
                <p:nvPr/>
              </p:nvPicPr>
              <p:blipFill>
                <a:blip r:embed="rId124"/>
                <a:stretch>
                  <a:fillRect/>
                </a:stretch>
              </p:blipFill>
              <p:spPr>
                <a:xfrm>
                  <a:off x="9585120" y="3477667"/>
                  <a:ext cx="2160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65" name="Freihand 64">
                  <a:extLst>
                    <a:ext uri="{FF2B5EF4-FFF2-40B4-BE49-F238E27FC236}">
                      <a16:creationId xmlns:a16="http://schemas.microsoft.com/office/drawing/2014/main" id="{E42D91F6-A54F-4C2F-94BD-28BF6011ED08}"/>
                    </a:ext>
                  </a:extLst>
                </p14:cNvPr>
                <p14:cNvContentPartPr/>
                <p14:nvPr/>
              </p14:nvContentPartPr>
              <p14:xfrm>
                <a:off x="9498720" y="3453907"/>
                <a:ext cx="185760" cy="29520"/>
              </p14:xfrm>
            </p:contentPart>
          </mc:Choice>
          <mc:Fallback>
            <p:pic>
              <p:nvPicPr>
                <p:cNvPr id="65" name="Freihand 64">
                  <a:extLst>
                    <a:ext uri="{FF2B5EF4-FFF2-40B4-BE49-F238E27FC236}">
                      <a16:creationId xmlns:a16="http://schemas.microsoft.com/office/drawing/2014/main" id="{E42D91F6-A54F-4C2F-94BD-28BF6011ED08}"/>
                    </a:ext>
                  </a:extLst>
                </p:cNvPr>
                <p:cNvPicPr/>
                <p:nvPr/>
              </p:nvPicPr>
              <p:blipFill>
                <a:blip r:embed="rId126"/>
                <a:stretch>
                  <a:fillRect/>
                </a:stretch>
              </p:blipFill>
              <p:spPr>
                <a:xfrm>
                  <a:off x="9494400" y="3449587"/>
                  <a:ext cx="19440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66" name="Freihand 65">
                  <a:extLst>
                    <a:ext uri="{FF2B5EF4-FFF2-40B4-BE49-F238E27FC236}">
                      <a16:creationId xmlns:a16="http://schemas.microsoft.com/office/drawing/2014/main" id="{2A30961B-4BA1-4228-9203-071E6FEC40B8}"/>
                    </a:ext>
                  </a:extLst>
                </p14:cNvPr>
                <p14:cNvContentPartPr/>
                <p14:nvPr/>
              </p14:nvContentPartPr>
              <p14:xfrm>
                <a:off x="9538320" y="3526627"/>
                <a:ext cx="70560" cy="3600"/>
              </p14:xfrm>
            </p:contentPart>
          </mc:Choice>
          <mc:Fallback>
            <p:pic>
              <p:nvPicPr>
                <p:cNvPr id="66" name="Freihand 65">
                  <a:extLst>
                    <a:ext uri="{FF2B5EF4-FFF2-40B4-BE49-F238E27FC236}">
                      <a16:creationId xmlns:a16="http://schemas.microsoft.com/office/drawing/2014/main" id="{2A30961B-4BA1-4228-9203-071E6FEC40B8}"/>
                    </a:ext>
                  </a:extLst>
                </p:cNvPr>
                <p:cNvPicPr/>
                <p:nvPr/>
              </p:nvPicPr>
              <p:blipFill>
                <a:blip r:embed="rId128"/>
                <a:stretch>
                  <a:fillRect/>
                </a:stretch>
              </p:blipFill>
              <p:spPr>
                <a:xfrm>
                  <a:off x="9534000" y="3522307"/>
                  <a:ext cx="792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67" name="Freihand 66">
                  <a:extLst>
                    <a:ext uri="{FF2B5EF4-FFF2-40B4-BE49-F238E27FC236}">
                      <a16:creationId xmlns:a16="http://schemas.microsoft.com/office/drawing/2014/main" id="{2EF89C37-A389-432A-A60E-CBA430F1FC33}"/>
                    </a:ext>
                  </a:extLst>
                </p14:cNvPr>
                <p14:cNvContentPartPr/>
                <p14:nvPr/>
              </p14:nvContentPartPr>
              <p14:xfrm>
                <a:off x="9635880" y="3528067"/>
                <a:ext cx="106200" cy="81360"/>
              </p14:xfrm>
            </p:contentPart>
          </mc:Choice>
          <mc:Fallback>
            <p:pic>
              <p:nvPicPr>
                <p:cNvPr id="67" name="Freihand 66">
                  <a:extLst>
                    <a:ext uri="{FF2B5EF4-FFF2-40B4-BE49-F238E27FC236}">
                      <a16:creationId xmlns:a16="http://schemas.microsoft.com/office/drawing/2014/main" id="{2EF89C37-A389-432A-A60E-CBA430F1FC33}"/>
                    </a:ext>
                  </a:extLst>
                </p:cNvPr>
                <p:cNvPicPr/>
                <p:nvPr/>
              </p:nvPicPr>
              <p:blipFill>
                <a:blip r:embed="rId130"/>
                <a:stretch>
                  <a:fillRect/>
                </a:stretch>
              </p:blipFill>
              <p:spPr>
                <a:xfrm>
                  <a:off x="9631560" y="3523747"/>
                  <a:ext cx="11484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68" name="Freihand 67">
                  <a:extLst>
                    <a:ext uri="{FF2B5EF4-FFF2-40B4-BE49-F238E27FC236}">
                      <a16:creationId xmlns:a16="http://schemas.microsoft.com/office/drawing/2014/main" id="{61B74BC2-8EEC-4728-9BBE-17F7155A0F6B}"/>
                    </a:ext>
                  </a:extLst>
                </p14:cNvPr>
                <p14:cNvContentPartPr/>
                <p14:nvPr/>
              </p14:nvContentPartPr>
              <p14:xfrm>
                <a:off x="9749640" y="3432667"/>
                <a:ext cx="152640" cy="177840"/>
              </p14:xfrm>
            </p:contentPart>
          </mc:Choice>
          <mc:Fallback>
            <p:pic>
              <p:nvPicPr>
                <p:cNvPr id="68" name="Freihand 67">
                  <a:extLst>
                    <a:ext uri="{FF2B5EF4-FFF2-40B4-BE49-F238E27FC236}">
                      <a16:creationId xmlns:a16="http://schemas.microsoft.com/office/drawing/2014/main" id="{61B74BC2-8EEC-4728-9BBE-17F7155A0F6B}"/>
                    </a:ext>
                  </a:extLst>
                </p:cNvPr>
                <p:cNvPicPr/>
                <p:nvPr/>
              </p:nvPicPr>
              <p:blipFill>
                <a:blip r:embed="rId132"/>
                <a:stretch>
                  <a:fillRect/>
                </a:stretch>
              </p:blipFill>
              <p:spPr>
                <a:xfrm>
                  <a:off x="9745320" y="3428347"/>
                  <a:ext cx="16128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69" name="Freihand 68">
                  <a:extLst>
                    <a:ext uri="{FF2B5EF4-FFF2-40B4-BE49-F238E27FC236}">
                      <a16:creationId xmlns:a16="http://schemas.microsoft.com/office/drawing/2014/main" id="{82C8F002-C062-4ABE-9C9C-BF5E90373D27}"/>
                    </a:ext>
                  </a:extLst>
                </p14:cNvPr>
                <p14:cNvContentPartPr/>
                <p14:nvPr/>
              </p14:nvContentPartPr>
              <p14:xfrm>
                <a:off x="9950880" y="3417187"/>
                <a:ext cx="128880" cy="169560"/>
              </p14:xfrm>
            </p:contentPart>
          </mc:Choice>
          <mc:Fallback>
            <p:pic>
              <p:nvPicPr>
                <p:cNvPr id="69" name="Freihand 68">
                  <a:extLst>
                    <a:ext uri="{FF2B5EF4-FFF2-40B4-BE49-F238E27FC236}">
                      <a16:creationId xmlns:a16="http://schemas.microsoft.com/office/drawing/2014/main" id="{82C8F002-C062-4ABE-9C9C-BF5E90373D27}"/>
                    </a:ext>
                  </a:extLst>
                </p:cNvPr>
                <p:cNvPicPr/>
                <p:nvPr/>
              </p:nvPicPr>
              <p:blipFill>
                <a:blip r:embed="rId134"/>
                <a:stretch>
                  <a:fillRect/>
                </a:stretch>
              </p:blipFill>
              <p:spPr>
                <a:xfrm>
                  <a:off x="9946560" y="3412867"/>
                  <a:ext cx="1375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70" name="Freihand 69">
                  <a:extLst>
                    <a:ext uri="{FF2B5EF4-FFF2-40B4-BE49-F238E27FC236}">
                      <a16:creationId xmlns:a16="http://schemas.microsoft.com/office/drawing/2014/main" id="{B72BFB2D-FCF2-4041-B444-8E945ACA5EAA}"/>
                    </a:ext>
                  </a:extLst>
                </p14:cNvPr>
                <p14:cNvContentPartPr/>
                <p14:nvPr/>
              </p14:nvContentPartPr>
              <p14:xfrm>
                <a:off x="10001640" y="3406387"/>
                <a:ext cx="573480" cy="214920"/>
              </p14:xfrm>
            </p:contentPart>
          </mc:Choice>
          <mc:Fallback>
            <p:pic>
              <p:nvPicPr>
                <p:cNvPr id="70" name="Freihand 69">
                  <a:extLst>
                    <a:ext uri="{FF2B5EF4-FFF2-40B4-BE49-F238E27FC236}">
                      <a16:creationId xmlns:a16="http://schemas.microsoft.com/office/drawing/2014/main" id="{B72BFB2D-FCF2-4041-B444-8E945ACA5EAA}"/>
                    </a:ext>
                  </a:extLst>
                </p:cNvPr>
                <p:cNvPicPr/>
                <p:nvPr/>
              </p:nvPicPr>
              <p:blipFill>
                <a:blip r:embed="rId136"/>
                <a:stretch>
                  <a:fillRect/>
                </a:stretch>
              </p:blipFill>
              <p:spPr>
                <a:xfrm>
                  <a:off x="9997320" y="3402067"/>
                  <a:ext cx="582120" cy="2235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71" name="Freihand 70">
                  <a:extLst>
                    <a:ext uri="{FF2B5EF4-FFF2-40B4-BE49-F238E27FC236}">
                      <a16:creationId xmlns:a16="http://schemas.microsoft.com/office/drawing/2014/main" id="{181B1581-D167-4D77-A803-37885EC72AE6}"/>
                    </a:ext>
                  </a:extLst>
                </p14:cNvPr>
                <p14:cNvContentPartPr/>
                <p14:nvPr/>
              </p14:nvContentPartPr>
              <p14:xfrm>
                <a:off x="10296120" y="3312787"/>
                <a:ext cx="15840" cy="13680"/>
              </p14:xfrm>
            </p:contentPart>
          </mc:Choice>
          <mc:Fallback>
            <p:pic>
              <p:nvPicPr>
                <p:cNvPr id="71" name="Freihand 70">
                  <a:extLst>
                    <a:ext uri="{FF2B5EF4-FFF2-40B4-BE49-F238E27FC236}">
                      <a16:creationId xmlns:a16="http://schemas.microsoft.com/office/drawing/2014/main" id="{181B1581-D167-4D77-A803-37885EC72AE6}"/>
                    </a:ext>
                  </a:extLst>
                </p:cNvPr>
                <p:cNvPicPr/>
                <p:nvPr/>
              </p:nvPicPr>
              <p:blipFill>
                <a:blip r:embed="rId138"/>
                <a:stretch>
                  <a:fillRect/>
                </a:stretch>
              </p:blipFill>
              <p:spPr>
                <a:xfrm>
                  <a:off x="10291800" y="3308467"/>
                  <a:ext cx="2448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72" name="Freihand 71">
                  <a:extLst>
                    <a:ext uri="{FF2B5EF4-FFF2-40B4-BE49-F238E27FC236}">
                      <a16:creationId xmlns:a16="http://schemas.microsoft.com/office/drawing/2014/main" id="{56120D00-64DA-4786-AFB1-9A6FD5007500}"/>
                    </a:ext>
                  </a:extLst>
                </p14:cNvPr>
                <p14:cNvContentPartPr/>
                <p14:nvPr/>
              </p14:nvContentPartPr>
              <p14:xfrm>
                <a:off x="10758720" y="3480907"/>
                <a:ext cx="210240" cy="78840"/>
              </p14:xfrm>
            </p:contentPart>
          </mc:Choice>
          <mc:Fallback>
            <p:pic>
              <p:nvPicPr>
                <p:cNvPr id="72" name="Freihand 71">
                  <a:extLst>
                    <a:ext uri="{FF2B5EF4-FFF2-40B4-BE49-F238E27FC236}">
                      <a16:creationId xmlns:a16="http://schemas.microsoft.com/office/drawing/2014/main" id="{56120D00-64DA-4786-AFB1-9A6FD5007500}"/>
                    </a:ext>
                  </a:extLst>
                </p:cNvPr>
                <p:cNvPicPr/>
                <p:nvPr/>
              </p:nvPicPr>
              <p:blipFill>
                <a:blip r:embed="rId140"/>
                <a:stretch>
                  <a:fillRect/>
                </a:stretch>
              </p:blipFill>
              <p:spPr>
                <a:xfrm>
                  <a:off x="10754400" y="3476587"/>
                  <a:ext cx="21888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73" name="Freihand 72">
                  <a:extLst>
                    <a:ext uri="{FF2B5EF4-FFF2-40B4-BE49-F238E27FC236}">
                      <a16:creationId xmlns:a16="http://schemas.microsoft.com/office/drawing/2014/main" id="{87AFA7BB-8616-4E22-ACA6-1B18EB3D0706}"/>
                    </a:ext>
                  </a:extLst>
                </p14:cNvPr>
                <p14:cNvContentPartPr/>
                <p14:nvPr/>
              </p14:nvContentPartPr>
              <p14:xfrm>
                <a:off x="10931520" y="3406747"/>
                <a:ext cx="32400" cy="5760"/>
              </p14:xfrm>
            </p:contentPart>
          </mc:Choice>
          <mc:Fallback>
            <p:pic>
              <p:nvPicPr>
                <p:cNvPr id="73" name="Freihand 72">
                  <a:extLst>
                    <a:ext uri="{FF2B5EF4-FFF2-40B4-BE49-F238E27FC236}">
                      <a16:creationId xmlns:a16="http://schemas.microsoft.com/office/drawing/2014/main" id="{87AFA7BB-8616-4E22-ACA6-1B18EB3D0706}"/>
                    </a:ext>
                  </a:extLst>
                </p:cNvPr>
                <p:cNvPicPr/>
                <p:nvPr/>
              </p:nvPicPr>
              <p:blipFill>
                <a:blip r:embed="rId142"/>
                <a:stretch>
                  <a:fillRect/>
                </a:stretch>
              </p:blipFill>
              <p:spPr>
                <a:xfrm>
                  <a:off x="10927200" y="3402427"/>
                  <a:ext cx="4104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74" name="Freihand 73">
                  <a:extLst>
                    <a:ext uri="{FF2B5EF4-FFF2-40B4-BE49-F238E27FC236}">
                      <a16:creationId xmlns:a16="http://schemas.microsoft.com/office/drawing/2014/main" id="{B0A17893-403F-4621-94DC-D76AAADCE12E}"/>
                    </a:ext>
                  </a:extLst>
                </p14:cNvPr>
                <p14:cNvContentPartPr/>
                <p14:nvPr/>
              </p14:nvContentPartPr>
              <p14:xfrm>
                <a:off x="11118360" y="3434827"/>
                <a:ext cx="278280" cy="120960"/>
              </p14:xfrm>
            </p:contentPart>
          </mc:Choice>
          <mc:Fallback>
            <p:pic>
              <p:nvPicPr>
                <p:cNvPr id="74" name="Freihand 73">
                  <a:extLst>
                    <a:ext uri="{FF2B5EF4-FFF2-40B4-BE49-F238E27FC236}">
                      <a16:creationId xmlns:a16="http://schemas.microsoft.com/office/drawing/2014/main" id="{B0A17893-403F-4621-94DC-D76AAADCE12E}"/>
                    </a:ext>
                  </a:extLst>
                </p:cNvPr>
                <p:cNvPicPr/>
                <p:nvPr/>
              </p:nvPicPr>
              <p:blipFill>
                <a:blip r:embed="rId144"/>
                <a:stretch>
                  <a:fillRect/>
                </a:stretch>
              </p:blipFill>
              <p:spPr>
                <a:xfrm>
                  <a:off x="11114040" y="3430507"/>
                  <a:ext cx="2869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75" name="Freihand 74">
                  <a:extLst>
                    <a:ext uri="{FF2B5EF4-FFF2-40B4-BE49-F238E27FC236}">
                      <a16:creationId xmlns:a16="http://schemas.microsoft.com/office/drawing/2014/main" id="{B8B8D3D2-551B-446E-B74E-41287AEF320F}"/>
                    </a:ext>
                  </a:extLst>
                </p14:cNvPr>
                <p14:cNvContentPartPr/>
                <p14:nvPr/>
              </p14:nvContentPartPr>
              <p14:xfrm>
                <a:off x="11371080" y="3392347"/>
                <a:ext cx="25560" cy="32760"/>
              </p14:xfrm>
            </p:contentPart>
          </mc:Choice>
          <mc:Fallback>
            <p:pic>
              <p:nvPicPr>
                <p:cNvPr id="75" name="Freihand 74">
                  <a:extLst>
                    <a:ext uri="{FF2B5EF4-FFF2-40B4-BE49-F238E27FC236}">
                      <a16:creationId xmlns:a16="http://schemas.microsoft.com/office/drawing/2014/main" id="{B8B8D3D2-551B-446E-B74E-41287AEF320F}"/>
                    </a:ext>
                  </a:extLst>
                </p:cNvPr>
                <p:cNvPicPr/>
                <p:nvPr/>
              </p:nvPicPr>
              <p:blipFill>
                <a:blip r:embed="rId146"/>
                <a:stretch>
                  <a:fillRect/>
                </a:stretch>
              </p:blipFill>
              <p:spPr>
                <a:xfrm>
                  <a:off x="11366760" y="3388027"/>
                  <a:ext cx="34200" cy="414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76" name="Freihand 75">
                  <a:extLst>
                    <a:ext uri="{FF2B5EF4-FFF2-40B4-BE49-F238E27FC236}">
                      <a16:creationId xmlns:a16="http://schemas.microsoft.com/office/drawing/2014/main" id="{12C7AF76-6430-4184-AE10-F5EA424A98FB}"/>
                    </a:ext>
                  </a:extLst>
                </p14:cNvPr>
                <p14:cNvContentPartPr/>
                <p14:nvPr/>
              </p14:nvContentPartPr>
              <p14:xfrm>
                <a:off x="11444160" y="3452827"/>
                <a:ext cx="208800" cy="81360"/>
              </p14:xfrm>
            </p:contentPart>
          </mc:Choice>
          <mc:Fallback>
            <p:pic>
              <p:nvPicPr>
                <p:cNvPr id="76" name="Freihand 75">
                  <a:extLst>
                    <a:ext uri="{FF2B5EF4-FFF2-40B4-BE49-F238E27FC236}">
                      <a16:creationId xmlns:a16="http://schemas.microsoft.com/office/drawing/2014/main" id="{12C7AF76-6430-4184-AE10-F5EA424A98FB}"/>
                    </a:ext>
                  </a:extLst>
                </p:cNvPr>
                <p:cNvPicPr/>
                <p:nvPr/>
              </p:nvPicPr>
              <p:blipFill>
                <a:blip r:embed="rId148"/>
                <a:stretch>
                  <a:fillRect/>
                </a:stretch>
              </p:blipFill>
              <p:spPr>
                <a:xfrm>
                  <a:off x="11439840" y="3448507"/>
                  <a:ext cx="21744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77" name="Freihand 76">
                  <a:extLst>
                    <a:ext uri="{FF2B5EF4-FFF2-40B4-BE49-F238E27FC236}">
                      <a16:creationId xmlns:a16="http://schemas.microsoft.com/office/drawing/2014/main" id="{9A631B37-2E01-41DD-8D6B-74DA2498BB7D}"/>
                    </a:ext>
                  </a:extLst>
                </p14:cNvPr>
                <p14:cNvContentPartPr/>
                <p14:nvPr/>
              </p14:nvContentPartPr>
              <p14:xfrm>
                <a:off x="9886080" y="3744067"/>
                <a:ext cx="95040" cy="143280"/>
              </p14:xfrm>
            </p:contentPart>
          </mc:Choice>
          <mc:Fallback>
            <p:pic>
              <p:nvPicPr>
                <p:cNvPr id="77" name="Freihand 76">
                  <a:extLst>
                    <a:ext uri="{FF2B5EF4-FFF2-40B4-BE49-F238E27FC236}">
                      <a16:creationId xmlns:a16="http://schemas.microsoft.com/office/drawing/2014/main" id="{9A631B37-2E01-41DD-8D6B-74DA2498BB7D}"/>
                    </a:ext>
                  </a:extLst>
                </p:cNvPr>
                <p:cNvPicPr/>
                <p:nvPr/>
              </p:nvPicPr>
              <p:blipFill>
                <a:blip r:embed="rId150"/>
                <a:stretch>
                  <a:fillRect/>
                </a:stretch>
              </p:blipFill>
              <p:spPr>
                <a:xfrm>
                  <a:off x="9881760" y="3739747"/>
                  <a:ext cx="10368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78" name="Freihand 77">
                  <a:extLst>
                    <a:ext uri="{FF2B5EF4-FFF2-40B4-BE49-F238E27FC236}">
                      <a16:creationId xmlns:a16="http://schemas.microsoft.com/office/drawing/2014/main" id="{DA18D672-7D21-44BD-BAD0-CB08D9807FD1}"/>
                    </a:ext>
                  </a:extLst>
                </p14:cNvPr>
                <p14:cNvContentPartPr/>
                <p14:nvPr/>
              </p14:nvContentPartPr>
              <p14:xfrm>
                <a:off x="9981480" y="3752347"/>
                <a:ext cx="96480" cy="197280"/>
              </p14:xfrm>
            </p:contentPart>
          </mc:Choice>
          <mc:Fallback>
            <p:pic>
              <p:nvPicPr>
                <p:cNvPr id="78" name="Freihand 77">
                  <a:extLst>
                    <a:ext uri="{FF2B5EF4-FFF2-40B4-BE49-F238E27FC236}">
                      <a16:creationId xmlns:a16="http://schemas.microsoft.com/office/drawing/2014/main" id="{DA18D672-7D21-44BD-BAD0-CB08D9807FD1}"/>
                    </a:ext>
                  </a:extLst>
                </p:cNvPr>
                <p:cNvPicPr/>
                <p:nvPr/>
              </p:nvPicPr>
              <p:blipFill>
                <a:blip r:embed="rId152"/>
                <a:stretch>
                  <a:fillRect/>
                </a:stretch>
              </p:blipFill>
              <p:spPr>
                <a:xfrm>
                  <a:off x="9977160" y="3748027"/>
                  <a:ext cx="10512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79" name="Freihand 78">
                  <a:extLst>
                    <a:ext uri="{FF2B5EF4-FFF2-40B4-BE49-F238E27FC236}">
                      <a16:creationId xmlns:a16="http://schemas.microsoft.com/office/drawing/2014/main" id="{7A2DF90B-B62D-478A-9471-80A6F80C7CDC}"/>
                    </a:ext>
                  </a:extLst>
                </p14:cNvPr>
                <p14:cNvContentPartPr/>
                <p14:nvPr/>
              </p14:nvContentPartPr>
              <p14:xfrm>
                <a:off x="10146360" y="3753067"/>
                <a:ext cx="59400" cy="70560"/>
              </p14:xfrm>
            </p:contentPart>
          </mc:Choice>
          <mc:Fallback>
            <p:pic>
              <p:nvPicPr>
                <p:cNvPr id="79" name="Freihand 78">
                  <a:extLst>
                    <a:ext uri="{FF2B5EF4-FFF2-40B4-BE49-F238E27FC236}">
                      <a16:creationId xmlns:a16="http://schemas.microsoft.com/office/drawing/2014/main" id="{7A2DF90B-B62D-478A-9471-80A6F80C7CDC}"/>
                    </a:ext>
                  </a:extLst>
                </p:cNvPr>
                <p:cNvPicPr/>
                <p:nvPr/>
              </p:nvPicPr>
              <p:blipFill>
                <a:blip r:embed="rId154"/>
                <a:stretch>
                  <a:fillRect/>
                </a:stretch>
              </p:blipFill>
              <p:spPr>
                <a:xfrm>
                  <a:off x="10142040" y="3748747"/>
                  <a:ext cx="680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80" name="Freihand 79">
                  <a:extLst>
                    <a:ext uri="{FF2B5EF4-FFF2-40B4-BE49-F238E27FC236}">
                      <a16:creationId xmlns:a16="http://schemas.microsoft.com/office/drawing/2014/main" id="{DE53EAD9-6E02-4CE9-AC62-9E60E16F6273}"/>
                    </a:ext>
                  </a:extLst>
                </p14:cNvPr>
                <p14:cNvContentPartPr/>
                <p14:nvPr/>
              </p14:nvContentPartPr>
              <p14:xfrm>
                <a:off x="10256880" y="3744787"/>
                <a:ext cx="61920" cy="92160"/>
              </p14:xfrm>
            </p:contentPart>
          </mc:Choice>
          <mc:Fallback>
            <p:pic>
              <p:nvPicPr>
                <p:cNvPr id="80" name="Freihand 79">
                  <a:extLst>
                    <a:ext uri="{FF2B5EF4-FFF2-40B4-BE49-F238E27FC236}">
                      <a16:creationId xmlns:a16="http://schemas.microsoft.com/office/drawing/2014/main" id="{DE53EAD9-6E02-4CE9-AC62-9E60E16F6273}"/>
                    </a:ext>
                  </a:extLst>
                </p:cNvPr>
                <p:cNvPicPr/>
                <p:nvPr/>
              </p:nvPicPr>
              <p:blipFill>
                <a:blip r:embed="rId156"/>
                <a:stretch>
                  <a:fillRect/>
                </a:stretch>
              </p:blipFill>
              <p:spPr>
                <a:xfrm>
                  <a:off x="10252560" y="3740467"/>
                  <a:ext cx="7056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81" name="Freihand 80">
                  <a:extLst>
                    <a:ext uri="{FF2B5EF4-FFF2-40B4-BE49-F238E27FC236}">
                      <a16:creationId xmlns:a16="http://schemas.microsoft.com/office/drawing/2014/main" id="{5A0353A7-3B1F-4447-89C8-D4F77F50754E}"/>
                    </a:ext>
                  </a:extLst>
                </p14:cNvPr>
                <p14:cNvContentPartPr/>
                <p14:nvPr/>
              </p14:nvContentPartPr>
              <p14:xfrm>
                <a:off x="10258680" y="3759907"/>
                <a:ext cx="154080" cy="53280"/>
              </p14:xfrm>
            </p:contentPart>
          </mc:Choice>
          <mc:Fallback>
            <p:pic>
              <p:nvPicPr>
                <p:cNvPr id="81" name="Freihand 80">
                  <a:extLst>
                    <a:ext uri="{FF2B5EF4-FFF2-40B4-BE49-F238E27FC236}">
                      <a16:creationId xmlns:a16="http://schemas.microsoft.com/office/drawing/2014/main" id="{5A0353A7-3B1F-4447-89C8-D4F77F50754E}"/>
                    </a:ext>
                  </a:extLst>
                </p:cNvPr>
                <p:cNvPicPr/>
                <p:nvPr/>
              </p:nvPicPr>
              <p:blipFill>
                <a:blip r:embed="rId158"/>
                <a:stretch>
                  <a:fillRect/>
                </a:stretch>
              </p:blipFill>
              <p:spPr>
                <a:xfrm>
                  <a:off x="10254360" y="3755587"/>
                  <a:ext cx="16272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85" name="Freihand 84">
                  <a:extLst>
                    <a:ext uri="{FF2B5EF4-FFF2-40B4-BE49-F238E27FC236}">
                      <a16:creationId xmlns:a16="http://schemas.microsoft.com/office/drawing/2014/main" id="{273574C2-FD77-4D7C-A603-E4BDC12E415F}"/>
                    </a:ext>
                  </a:extLst>
                </p14:cNvPr>
                <p14:cNvContentPartPr/>
                <p14:nvPr/>
              </p14:nvContentPartPr>
              <p14:xfrm>
                <a:off x="10488000" y="3733267"/>
                <a:ext cx="122400" cy="113400"/>
              </p14:xfrm>
            </p:contentPart>
          </mc:Choice>
          <mc:Fallback>
            <p:pic>
              <p:nvPicPr>
                <p:cNvPr id="85" name="Freihand 84">
                  <a:extLst>
                    <a:ext uri="{FF2B5EF4-FFF2-40B4-BE49-F238E27FC236}">
                      <a16:creationId xmlns:a16="http://schemas.microsoft.com/office/drawing/2014/main" id="{273574C2-FD77-4D7C-A603-E4BDC12E415F}"/>
                    </a:ext>
                  </a:extLst>
                </p:cNvPr>
                <p:cNvPicPr/>
                <p:nvPr/>
              </p:nvPicPr>
              <p:blipFill>
                <a:blip r:embed="rId160"/>
                <a:stretch>
                  <a:fillRect/>
                </a:stretch>
              </p:blipFill>
              <p:spPr>
                <a:xfrm>
                  <a:off x="10483680" y="3728947"/>
                  <a:ext cx="13104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86" name="Freihand 85">
                  <a:extLst>
                    <a:ext uri="{FF2B5EF4-FFF2-40B4-BE49-F238E27FC236}">
                      <a16:creationId xmlns:a16="http://schemas.microsoft.com/office/drawing/2014/main" id="{730BB75F-65B9-49AD-98FE-7B43D500D4E4}"/>
                    </a:ext>
                  </a:extLst>
                </p14:cNvPr>
                <p14:cNvContentPartPr/>
                <p14:nvPr/>
              </p14:nvContentPartPr>
              <p14:xfrm>
                <a:off x="10622640" y="3690787"/>
                <a:ext cx="97560" cy="130680"/>
              </p14:xfrm>
            </p:contentPart>
          </mc:Choice>
          <mc:Fallback>
            <p:pic>
              <p:nvPicPr>
                <p:cNvPr id="86" name="Freihand 85">
                  <a:extLst>
                    <a:ext uri="{FF2B5EF4-FFF2-40B4-BE49-F238E27FC236}">
                      <a16:creationId xmlns:a16="http://schemas.microsoft.com/office/drawing/2014/main" id="{730BB75F-65B9-49AD-98FE-7B43D500D4E4}"/>
                    </a:ext>
                  </a:extLst>
                </p:cNvPr>
                <p:cNvPicPr/>
                <p:nvPr/>
              </p:nvPicPr>
              <p:blipFill>
                <a:blip r:embed="rId162"/>
                <a:stretch>
                  <a:fillRect/>
                </a:stretch>
              </p:blipFill>
              <p:spPr>
                <a:xfrm>
                  <a:off x="10618320" y="3686467"/>
                  <a:ext cx="10620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87" name="Freihand 86">
                  <a:extLst>
                    <a:ext uri="{FF2B5EF4-FFF2-40B4-BE49-F238E27FC236}">
                      <a16:creationId xmlns:a16="http://schemas.microsoft.com/office/drawing/2014/main" id="{73C04B9F-26C5-4883-841B-4A1D7C87B607}"/>
                    </a:ext>
                  </a:extLst>
                </p14:cNvPr>
                <p14:cNvContentPartPr/>
                <p14:nvPr/>
              </p14:nvContentPartPr>
              <p14:xfrm>
                <a:off x="10753680" y="3739747"/>
                <a:ext cx="188280" cy="57240"/>
              </p14:xfrm>
            </p:contentPart>
          </mc:Choice>
          <mc:Fallback>
            <p:pic>
              <p:nvPicPr>
                <p:cNvPr id="87" name="Freihand 86">
                  <a:extLst>
                    <a:ext uri="{FF2B5EF4-FFF2-40B4-BE49-F238E27FC236}">
                      <a16:creationId xmlns:a16="http://schemas.microsoft.com/office/drawing/2014/main" id="{73C04B9F-26C5-4883-841B-4A1D7C87B607}"/>
                    </a:ext>
                  </a:extLst>
                </p:cNvPr>
                <p:cNvPicPr/>
                <p:nvPr/>
              </p:nvPicPr>
              <p:blipFill>
                <a:blip r:embed="rId164"/>
                <a:stretch>
                  <a:fillRect/>
                </a:stretch>
              </p:blipFill>
              <p:spPr>
                <a:xfrm>
                  <a:off x="10749360" y="3735427"/>
                  <a:ext cx="196920" cy="6588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88" name="Freihand 87">
                  <a:extLst>
                    <a:ext uri="{FF2B5EF4-FFF2-40B4-BE49-F238E27FC236}">
                      <a16:creationId xmlns:a16="http://schemas.microsoft.com/office/drawing/2014/main" id="{54B38660-1AFA-4EB5-B764-C91D3FA75F4A}"/>
                    </a:ext>
                  </a:extLst>
                </p14:cNvPr>
                <p14:cNvContentPartPr/>
                <p14:nvPr/>
              </p14:nvContentPartPr>
              <p14:xfrm>
                <a:off x="11066880" y="3670627"/>
                <a:ext cx="17640" cy="129960"/>
              </p14:xfrm>
            </p:contentPart>
          </mc:Choice>
          <mc:Fallback>
            <p:pic>
              <p:nvPicPr>
                <p:cNvPr id="88" name="Freihand 87">
                  <a:extLst>
                    <a:ext uri="{FF2B5EF4-FFF2-40B4-BE49-F238E27FC236}">
                      <a16:creationId xmlns:a16="http://schemas.microsoft.com/office/drawing/2014/main" id="{54B38660-1AFA-4EB5-B764-C91D3FA75F4A}"/>
                    </a:ext>
                  </a:extLst>
                </p:cNvPr>
                <p:cNvPicPr/>
                <p:nvPr/>
              </p:nvPicPr>
              <p:blipFill>
                <a:blip r:embed="rId166"/>
                <a:stretch>
                  <a:fillRect/>
                </a:stretch>
              </p:blipFill>
              <p:spPr>
                <a:xfrm>
                  <a:off x="11062560" y="3666307"/>
                  <a:ext cx="2628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89" name="Freihand 88">
                  <a:extLst>
                    <a:ext uri="{FF2B5EF4-FFF2-40B4-BE49-F238E27FC236}">
                      <a16:creationId xmlns:a16="http://schemas.microsoft.com/office/drawing/2014/main" id="{078FB706-E7EB-4204-847C-5CE4DFEB9BFE}"/>
                    </a:ext>
                  </a:extLst>
                </p14:cNvPr>
                <p14:cNvContentPartPr/>
                <p14:nvPr/>
              </p14:nvContentPartPr>
              <p14:xfrm>
                <a:off x="11017200" y="3649387"/>
                <a:ext cx="119520" cy="151920"/>
              </p14:xfrm>
            </p:contentPart>
          </mc:Choice>
          <mc:Fallback>
            <p:pic>
              <p:nvPicPr>
                <p:cNvPr id="89" name="Freihand 88">
                  <a:extLst>
                    <a:ext uri="{FF2B5EF4-FFF2-40B4-BE49-F238E27FC236}">
                      <a16:creationId xmlns:a16="http://schemas.microsoft.com/office/drawing/2014/main" id="{078FB706-E7EB-4204-847C-5CE4DFEB9BFE}"/>
                    </a:ext>
                  </a:extLst>
                </p:cNvPr>
                <p:cNvPicPr/>
                <p:nvPr/>
              </p:nvPicPr>
              <p:blipFill>
                <a:blip r:embed="rId168"/>
                <a:stretch>
                  <a:fillRect/>
                </a:stretch>
              </p:blipFill>
              <p:spPr>
                <a:xfrm>
                  <a:off x="11012880" y="3645067"/>
                  <a:ext cx="12816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90" name="Freihand 89">
                  <a:extLst>
                    <a:ext uri="{FF2B5EF4-FFF2-40B4-BE49-F238E27FC236}">
                      <a16:creationId xmlns:a16="http://schemas.microsoft.com/office/drawing/2014/main" id="{8549CB20-7B4F-42ED-AD1E-58D8F963FAF7}"/>
                    </a:ext>
                  </a:extLst>
                </p14:cNvPr>
                <p14:cNvContentPartPr/>
                <p14:nvPr/>
              </p14:nvContentPartPr>
              <p14:xfrm>
                <a:off x="11157240" y="3719587"/>
                <a:ext cx="61920" cy="73080"/>
              </p14:xfrm>
            </p:contentPart>
          </mc:Choice>
          <mc:Fallback>
            <p:pic>
              <p:nvPicPr>
                <p:cNvPr id="90" name="Freihand 89">
                  <a:extLst>
                    <a:ext uri="{FF2B5EF4-FFF2-40B4-BE49-F238E27FC236}">
                      <a16:creationId xmlns:a16="http://schemas.microsoft.com/office/drawing/2014/main" id="{8549CB20-7B4F-42ED-AD1E-58D8F963FAF7}"/>
                    </a:ext>
                  </a:extLst>
                </p:cNvPr>
                <p:cNvPicPr/>
                <p:nvPr/>
              </p:nvPicPr>
              <p:blipFill>
                <a:blip r:embed="rId170"/>
                <a:stretch>
                  <a:fillRect/>
                </a:stretch>
              </p:blipFill>
              <p:spPr>
                <a:xfrm>
                  <a:off x="11152920" y="3715267"/>
                  <a:ext cx="7056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91" name="Freihand 90">
                  <a:extLst>
                    <a:ext uri="{FF2B5EF4-FFF2-40B4-BE49-F238E27FC236}">
                      <a16:creationId xmlns:a16="http://schemas.microsoft.com/office/drawing/2014/main" id="{84F7A50F-496B-4965-934E-266977F115CA}"/>
                    </a:ext>
                  </a:extLst>
                </p14:cNvPr>
                <p14:cNvContentPartPr/>
                <p14:nvPr/>
              </p14:nvContentPartPr>
              <p14:xfrm>
                <a:off x="11253360" y="3723187"/>
                <a:ext cx="243000" cy="51120"/>
              </p14:xfrm>
            </p:contentPart>
          </mc:Choice>
          <mc:Fallback>
            <p:pic>
              <p:nvPicPr>
                <p:cNvPr id="91" name="Freihand 90">
                  <a:extLst>
                    <a:ext uri="{FF2B5EF4-FFF2-40B4-BE49-F238E27FC236}">
                      <a16:creationId xmlns:a16="http://schemas.microsoft.com/office/drawing/2014/main" id="{84F7A50F-496B-4965-934E-266977F115CA}"/>
                    </a:ext>
                  </a:extLst>
                </p:cNvPr>
                <p:cNvPicPr/>
                <p:nvPr/>
              </p:nvPicPr>
              <p:blipFill>
                <a:blip r:embed="rId172"/>
                <a:stretch>
                  <a:fillRect/>
                </a:stretch>
              </p:blipFill>
              <p:spPr>
                <a:xfrm>
                  <a:off x="11249040" y="3718867"/>
                  <a:ext cx="25164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92" name="Freihand 91">
                  <a:extLst>
                    <a:ext uri="{FF2B5EF4-FFF2-40B4-BE49-F238E27FC236}">
                      <a16:creationId xmlns:a16="http://schemas.microsoft.com/office/drawing/2014/main" id="{42A495CE-F3D7-453E-BD06-19C47217B4F2}"/>
                    </a:ext>
                  </a:extLst>
                </p14:cNvPr>
                <p14:cNvContentPartPr/>
                <p14:nvPr/>
              </p14:nvContentPartPr>
              <p14:xfrm>
                <a:off x="11530560" y="3624187"/>
                <a:ext cx="171000" cy="149040"/>
              </p14:xfrm>
            </p:contentPart>
          </mc:Choice>
          <mc:Fallback>
            <p:pic>
              <p:nvPicPr>
                <p:cNvPr id="92" name="Freihand 91">
                  <a:extLst>
                    <a:ext uri="{FF2B5EF4-FFF2-40B4-BE49-F238E27FC236}">
                      <a16:creationId xmlns:a16="http://schemas.microsoft.com/office/drawing/2014/main" id="{42A495CE-F3D7-453E-BD06-19C47217B4F2}"/>
                    </a:ext>
                  </a:extLst>
                </p:cNvPr>
                <p:cNvPicPr/>
                <p:nvPr/>
              </p:nvPicPr>
              <p:blipFill>
                <a:blip r:embed="rId174"/>
                <a:stretch>
                  <a:fillRect/>
                </a:stretch>
              </p:blipFill>
              <p:spPr>
                <a:xfrm>
                  <a:off x="11526240" y="3619867"/>
                  <a:ext cx="17964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93" name="Freihand 92">
                  <a:extLst>
                    <a:ext uri="{FF2B5EF4-FFF2-40B4-BE49-F238E27FC236}">
                      <a16:creationId xmlns:a16="http://schemas.microsoft.com/office/drawing/2014/main" id="{0C926751-E2B0-4F52-95DD-E841DBCFC2E6}"/>
                    </a:ext>
                  </a:extLst>
                </p14:cNvPr>
                <p14:cNvContentPartPr/>
                <p14:nvPr/>
              </p14:nvContentPartPr>
              <p14:xfrm>
                <a:off x="11743680" y="3679987"/>
                <a:ext cx="106560" cy="78840"/>
              </p14:xfrm>
            </p:contentPart>
          </mc:Choice>
          <mc:Fallback>
            <p:pic>
              <p:nvPicPr>
                <p:cNvPr id="93" name="Freihand 92">
                  <a:extLst>
                    <a:ext uri="{FF2B5EF4-FFF2-40B4-BE49-F238E27FC236}">
                      <a16:creationId xmlns:a16="http://schemas.microsoft.com/office/drawing/2014/main" id="{0C926751-E2B0-4F52-95DD-E841DBCFC2E6}"/>
                    </a:ext>
                  </a:extLst>
                </p:cNvPr>
                <p:cNvPicPr/>
                <p:nvPr/>
              </p:nvPicPr>
              <p:blipFill>
                <a:blip r:embed="rId176"/>
                <a:stretch>
                  <a:fillRect/>
                </a:stretch>
              </p:blipFill>
              <p:spPr>
                <a:xfrm>
                  <a:off x="11739360" y="3675667"/>
                  <a:ext cx="11520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07" name="Freihand 106">
                  <a:extLst>
                    <a:ext uri="{FF2B5EF4-FFF2-40B4-BE49-F238E27FC236}">
                      <a16:creationId xmlns:a16="http://schemas.microsoft.com/office/drawing/2014/main" id="{AFAF08C3-A576-4706-BA62-555BB49C8C24}"/>
                    </a:ext>
                  </a:extLst>
                </p14:cNvPr>
                <p14:cNvContentPartPr/>
                <p14:nvPr/>
              </p14:nvContentPartPr>
              <p14:xfrm>
                <a:off x="6962160" y="3982747"/>
                <a:ext cx="383040" cy="182160"/>
              </p14:xfrm>
            </p:contentPart>
          </mc:Choice>
          <mc:Fallback>
            <p:pic>
              <p:nvPicPr>
                <p:cNvPr id="107" name="Freihand 106">
                  <a:extLst>
                    <a:ext uri="{FF2B5EF4-FFF2-40B4-BE49-F238E27FC236}">
                      <a16:creationId xmlns:a16="http://schemas.microsoft.com/office/drawing/2014/main" id="{AFAF08C3-A576-4706-BA62-555BB49C8C24}"/>
                    </a:ext>
                  </a:extLst>
                </p:cNvPr>
                <p:cNvPicPr/>
                <p:nvPr/>
              </p:nvPicPr>
              <p:blipFill>
                <a:blip r:embed="rId178"/>
                <a:stretch>
                  <a:fillRect/>
                </a:stretch>
              </p:blipFill>
              <p:spPr>
                <a:xfrm>
                  <a:off x="6957840" y="3978427"/>
                  <a:ext cx="391680" cy="19080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08" name="Freihand 107">
                  <a:extLst>
                    <a:ext uri="{FF2B5EF4-FFF2-40B4-BE49-F238E27FC236}">
                      <a16:creationId xmlns:a16="http://schemas.microsoft.com/office/drawing/2014/main" id="{3B2DFD4B-F900-41D1-A4BF-420885582079}"/>
                    </a:ext>
                  </a:extLst>
                </p14:cNvPr>
                <p14:cNvContentPartPr/>
                <p14:nvPr/>
              </p14:nvContentPartPr>
              <p14:xfrm>
                <a:off x="7383720" y="3942427"/>
                <a:ext cx="154800" cy="128160"/>
              </p14:xfrm>
            </p:contentPart>
          </mc:Choice>
          <mc:Fallback>
            <p:pic>
              <p:nvPicPr>
                <p:cNvPr id="108" name="Freihand 107">
                  <a:extLst>
                    <a:ext uri="{FF2B5EF4-FFF2-40B4-BE49-F238E27FC236}">
                      <a16:creationId xmlns:a16="http://schemas.microsoft.com/office/drawing/2014/main" id="{3B2DFD4B-F900-41D1-A4BF-420885582079}"/>
                    </a:ext>
                  </a:extLst>
                </p:cNvPr>
                <p:cNvPicPr/>
                <p:nvPr/>
              </p:nvPicPr>
              <p:blipFill>
                <a:blip r:embed="rId180"/>
                <a:stretch>
                  <a:fillRect/>
                </a:stretch>
              </p:blipFill>
              <p:spPr>
                <a:xfrm>
                  <a:off x="7379400" y="3938107"/>
                  <a:ext cx="16344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09" name="Freihand 108">
                  <a:extLst>
                    <a:ext uri="{FF2B5EF4-FFF2-40B4-BE49-F238E27FC236}">
                      <a16:creationId xmlns:a16="http://schemas.microsoft.com/office/drawing/2014/main" id="{ADD75E5F-41B4-4A62-880E-B188BE9E9BB9}"/>
                    </a:ext>
                  </a:extLst>
                </p14:cNvPr>
                <p14:cNvContentPartPr/>
                <p14:nvPr/>
              </p14:nvContentPartPr>
              <p14:xfrm>
                <a:off x="7518000" y="3992107"/>
                <a:ext cx="86760" cy="80280"/>
              </p14:xfrm>
            </p:contentPart>
          </mc:Choice>
          <mc:Fallback>
            <p:pic>
              <p:nvPicPr>
                <p:cNvPr id="109" name="Freihand 108">
                  <a:extLst>
                    <a:ext uri="{FF2B5EF4-FFF2-40B4-BE49-F238E27FC236}">
                      <a16:creationId xmlns:a16="http://schemas.microsoft.com/office/drawing/2014/main" id="{ADD75E5F-41B4-4A62-880E-B188BE9E9BB9}"/>
                    </a:ext>
                  </a:extLst>
                </p:cNvPr>
                <p:cNvPicPr/>
                <p:nvPr/>
              </p:nvPicPr>
              <p:blipFill>
                <a:blip r:embed="rId182"/>
                <a:stretch>
                  <a:fillRect/>
                </a:stretch>
              </p:blipFill>
              <p:spPr>
                <a:xfrm>
                  <a:off x="7513680" y="3987787"/>
                  <a:ext cx="9540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10" name="Freihand 109">
                  <a:extLst>
                    <a:ext uri="{FF2B5EF4-FFF2-40B4-BE49-F238E27FC236}">
                      <a16:creationId xmlns:a16="http://schemas.microsoft.com/office/drawing/2014/main" id="{CD5C90D8-33D2-4FCA-A62F-C77C4ECEFA50}"/>
                    </a:ext>
                  </a:extLst>
                </p14:cNvPr>
                <p14:cNvContentPartPr/>
                <p14:nvPr/>
              </p14:nvContentPartPr>
              <p14:xfrm>
                <a:off x="7608360" y="4002547"/>
                <a:ext cx="121680" cy="73440"/>
              </p14:xfrm>
            </p:contentPart>
          </mc:Choice>
          <mc:Fallback>
            <p:pic>
              <p:nvPicPr>
                <p:cNvPr id="110" name="Freihand 109">
                  <a:extLst>
                    <a:ext uri="{FF2B5EF4-FFF2-40B4-BE49-F238E27FC236}">
                      <a16:creationId xmlns:a16="http://schemas.microsoft.com/office/drawing/2014/main" id="{CD5C90D8-33D2-4FCA-A62F-C77C4ECEFA50}"/>
                    </a:ext>
                  </a:extLst>
                </p:cNvPr>
                <p:cNvPicPr/>
                <p:nvPr/>
              </p:nvPicPr>
              <p:blipFill>
                <a:blip r:embed="rId184"/>
                <a:stretch>
                  <a:fillRect/>
                </a:stretch>
              </p:blipFill>
              <p:spPr>
                <a:xfrm>
                  <a:off x="7604040" y="3998227"/>
                  <a:ext cx="13032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11" name="Freihand 110">
                  <a:extLst>
                    <a:ext uri="{FF2B5EF4-FFF2-40B4-BE49-F238E27FC236}">
                      <a16:creationId xmlns:a16="http://schemas.microsoft.com/office/drawing/2014/main" id="{AD92F161-7B29-4253-AFA9-FA0E1146989F}"/>
                    </a:ext>
                  </a:extLst>
                </p14:cNvPr>
                <p14:cNvContentPartPr/>
                <p14:nvPr/>
              </p14:nvContentPartPr>
              <p14:xfrm>
                <a:off x="7761360" y="3920827"/>
                <a:ext cx="138240" cy="171360"/>
              </p14:xfrm>
            </p:contentPart>
          </mc:Choice>
          <mc:Fallback>
            <p:pic>
              <p:nvPicPr>
                <p:cNvPr id="111" name="Freihand 110">
                  <a:extLst>
                    <a:ext uri="{FF2B5EF4-FFF2-40B4-BE49-F238E27FC236}">
                      <a16:creationId xmlns:a16="http://schemas.microsoft.com/office/drawing/2014/main" id="{AD92F161-7B29-4253-AFA9-FA0E1146989F}"/>
                    </a:ext>
                  </a:extLst>
                </p:cNvPr>
                <p:cNvPicPr/>
                <p:nvPr/>
              </p:nvPicPr>
              <p:blipFill>
                <a:blip r:embed="rId186"/>
                <a:stretch>
                  <a:fillRect/>
                </a:stretch>
              </p:blipFill>
              <p:spPr>
                <a:xfrm>
                  <a:off x="7757040" y="3916507"/>
                  <a:ext cx="14688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12" name="Freihand 111">
                  <a:extLst>
                    <a:ext uri="{FF2B5EF4-FFF2-40B4-BE49-F238E27FC236}">
                      <a16:creationId xmlns:a16="http://schemas.microsoft.com/office/drawing/2014/main" id="{861969EC-63AC-4ADB-A166-56A8B71BD185}"/>
                    </a:ext>
                  </a:extLst>
                </p14:cNvPr>
                <p14:cNvContentPartPr/>
                <p14:nvPr/>
              </p14:nvContentPartPr>
              <p14:xfrm>
                <a:off x="7737600" y="3958627"/>
                <a:ext cx="105480" cy="6840"/>
              </p14:xfrm>
            </p:contentPart>
          </mc:Choice>
          <mc:Fallback>
            <p:pic>
              <p:nvPicPr>
                <p:cNvPr id="112" name="Freihand 111">
                  <a:extLst>
                    <a:ext uri="{FF2B5EF4-FFF2-40B4-BE49-F238E27FC236}">
                      <a16:creationId xmlns:a16="http://schemas.microsoft.com/office/drawing/2014/main" id="{861969EC-63AC-4ADB-A166-56A8B71BD185}"/>
                    </a:ext>
                  </a:extLst>
                </p:cNvPr>
                <p:cNvPicPr/>
                <p:nvPr/>
              </p:nvPicPr>
              <p:blipFill>
                <a:blip r:embed="rId188"/>
                <a:stretch>
                  <a:fillRect/>
                </a:stretch>
              </p:blipFill>
              <p:spPr>
                <a:xfrm>
                  <a:off x="7733280" y="3954307"/>
                  <a:ext cx="11412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13" name="Freihand 112">
                  <a:extLst>
                    <a:ext uri="{FF2B5EF4-FFF2-40B4-BE49-F238E27FC236}">
                      <a16:creationId xmlns:a16="http://schemas.microsoft.com/office/drawing/2014/main" id="{E2439DF9-2C00-4499-B3BB-CF009E9DBBF5}"/>
                    </a:ext>
                  </a:extLst>
                </p14:cNvPr>
                <p14:cNvContentPartPr/>
                <p14:nvPr/>
              </p14:nvContentPartPr>
              <p14:xfrm>
                <a:off x="7652280" y="3891667"/>
                <a:ext cx="91440" cy="720"/>
              </p14:xfrm>
            </p:contentPart>
          </mc:Choice>
          <mc:Fallback>
            <p:pic>
              <p:nvPicPr>
                <p:cNvPr id="113" name="Freihand 112">
                  <a:extLst>
                    <a:ext uri="{FF2B5EF4-FFF2-40B4-BE49-F238E27FC236}">
                      <a16:creationId xmlns:a16="http://schemas.microsoft.com/office/drawing/2014/main" id="{E2439DF9-2C00-4499-B3BB-CF009E9DBBF5}"/>
                    </a:ext>
                  </a:extLst>
                </p:cNvPr>
                <p:cNvPicPr/>
                <p:nvPr/>
              </p:nvPicPr>
              <p:blipFill>
                <a:blip r:embed="rId190"/>
                <a:stretch>
                  <a:fillRect/>
                </a:stretch>
              </p:blipFill>
              <p:spPr>
                <a:xfrm>
                  <a:off x="7647960" y="3887347"/>
                  <a:ext cx="10008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14" name="Freihand 113">
                  <a:extLst>
                    <a:ext uri="{FF2B5EF4-FFF2-40B4-BE49-F238E27FC236}">
                      <a16:creationId xmlns:a16="http://schemas.microsoft.com/office/drawing/2014/main" id="{5ABA786B-947C-4201-A5A9-0EE606608558}"/>
                    </a:ext>
                  </a:extLst>
                </p14:cNvPr>
                <p14:cNvContentPartPr/>
                <p14:nvPr/>
              </p14:nvContentPartPr>
              <p14:xfrm>
                <a:off x="7907520" y="3935587"/>
                <a:ext cx="197640" cy="147240"/>
              </p14:xfrm>
            </p:contentPart>
          </mc:Choice>
          <mc:Fallback>
            <p:pic>
              <p:nvPicPr>
                <p:cNvPr id="114" name="Freihand 113">
                  <a:extLst>
                    <a:ext uri="{FF2B5EF4-FFF2-40B4-BE49-F238E27FC236}">
                      <a16:creationId xmlns:a16="http://schemas.microsoft.com/office/drawing/2014/main" id="{5ABA786B-947C-4201-A5A9-0EE606608558}"/>
                    </a:ext>
                  </a:extLst>
                </p:cNvPr>
                <p:cNvPicPr/>
                <p:nvPr/>
              </p:nvPicPr>
              <p:blipFill>
                <a:blip r:embed="rId192"/>
                <a:stretch>
                  <a:fillRect/>
                </a:stretch>
              </p:blipFill>
              <p:spPr>
                <a:xfrm>
                  <a:off x="7903200" y="3931267"/>
                  <a:ext cx="20628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15" name="Freihand 114">
                  <a:extLst>
                    <a:ext uri="{FF2B5EF4-FFF2-40B4-BE49-F238E27FC236}">
                      <a16:creationId xmlns:a16="http://schemas.microsoft.com/office/drawing/2014/main" id="{F0D787F5-B253-4988-A828-361E19CD9348}"/>
                    </a:ext>
                  </a:extLst>
                </p14:cNvPr>
                <p14:cNvContentPartPr/>
                <p14:nvPr/>
              </p14:nvContentPartPr>
              <p14:xfrm>
                <a:off x="8097960" y="3942427"/>
                <a:ext cx="19800" cy="27000"/>
              </p14:xfrm>
            </p:contentPart>
          </mc:Choice>
          <mc:Fallback>
            <p:pic>
              <p:nvPicPr>
                <p:cNvPr id="115" name="Freihand 114">
                  <a:extLst>
                    <a:ext uri="{FF2B5EF4-FFF2-40B4-BE49-F238E27FC236}">
                      <a16:creationId xmlns:a16="http://schemas.microsoft.com/office/drawing/2014/main" id="{F0D787F5-B253-4988-A828-361E19CD9348}"/>
                    </a:ext>
                  </a:extLst>
                </p:cNvPr>
                <p:cNvPicPr/>
                <p:nvPr/>
              </p:nvPicPr>
              <p:blipFill>
                <a:blip r:embed="rId194"/>
                <a:stretch>
                  <a:fillRect/>
                </a:stretch>
              </p:blipFill>
              <p:spPr>
                <a:xfrm>
                  <a:off x="8093640" y="3938107"/>
                  <a:ext cx="2844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16" name="Freihand 115">
                  <a:extLst>
                    <a:ext uri="{FF2B5EF4-FFF2-40B4-BE49-F238E27FC236}">
                      <a16:creationId xmlns:a16="http://schemas.microsoft.com/office/drawing/2014/main" id="{5C76E45A-7842-4EC4-9A4F-EE5610502F0A}"/>
                    </a:ext>
                  </a:extLst>
                </p14:cNvPr>
                <p14:cNvContentPartPr/>
                <p14:nvPr/>
              </p14:nvContentPartPr>
              <p14:xfrm>
                <a:off x="8179680" y="3917947"/>
                <a:ext cx="102240" cy="166320"/>
              </p14:xfrm>
            </p:contentPart>
          </mc:Choice>
          <mc:Fallback>
            <p:pic>
              <p:nvPicPr>
                <p:cNvPr id="116" name="Freihand 115">
                  <a:extLst>
                    <a:ext uri="{FF2B5EF4-FFF2-40B4-BE49-F238E27FC236}">
                      <a16:creationId xmlns:a16="http://schemas.microsoft.com/office/drawing/2014/main" id="{5C76E45A-7842-4EC4-9A4F-EE5610502F0A}"/>
                    </a:ext>
                  </a:extLst>
                </p:cNvPr>
                <p:cNvPicPr/>
                <p:nvPr/>
              </p:nvPicPr>
              <p:blipFill>
                <a:blip r:embed="rId196"/>
                <a:stretch>
                  <a:fillRect/>
                </a:stretch>
              </p:blipFill>
              <p:spPr>
                <a:xfrm>
                  <a:off x="8175360" y="3913627"/>
                  <a:ext cx="11088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17" name="Freihand 116">
                  <a:extLst>
                    <a:ext uri="{FF2B5EF4-FFF2-40B4-BE49-F238E27FC236}">
                      <a16:creationId xmlns:a16="http://schemas.microsoft.com/office/drawing/2014/main" id="{5803FE6F-95FD-41AF-B036-2CC3090AB1AF}"/>
                    </a:ext>
                  </a:extLst>
                </p14:cNvPr>
                <p14:cNvContentPartPr/>
                <p14:nvPr/>
              </p14:nvContentPartPr>
              <p14:xfrm>
                <a:off x="8496840" y="3913267"/>
                <a:ext cx="194040" cy="233280"/>
              </p14:xfrm>
            </p:contentPart>
          </mc:Choice>
          <mc:Fallback>
            <p:pic>
              <p:nvPicPr>
                <p:cNvPr id="117" name="Freihand 116">
                  <a:extLst>
                    <a:ext uri="{FF2B5EF4-FFF2-40B4-BE49-F238E27FC236}">
                      <a16:creationId xmlns:a16="http://schemas.microsoft.com/office/drawing/2014/main" id="{5803FE6F-95FD-41AF-B036-2CC3090AB1AF}"/>
                    </a:ext>
                  </a:extLst>
                </p:cNvPr>
                <p:cNvPicPr/>
                <p:nvPr/>
              </p:nvPicPr>
              <p:blipFill>
                <a:blip r:embed="rId198"/>
                <a:stretch>
                  <a:fillRect/>
                </a:stretch>
              </p:blipFill>
              <p:spPr>
                <a:xfrm>
                  <a:off x="8492520" y="3908947"/>
                  <a:ext cx="202680" cy="24192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18" name="Freihand 117">
                  <a:extLst>
                    <a:ext uri="{FF2B5EF4-FFF2-40B4-BE49-F238E27FC236}">
                      <a16:creationId xmlns:a16="http://schemas.microsoft.com/office/drawing/2014/main" id="{812104BA-6C07-4C69-BD03-BBDA275EE9DD}"/>
                    </a:ext>
                  </a:extLst>
                </p14:cNvPr>
                <p14:cNvContentPartPr/>
                <p14:nvPr/>
              </p14:nvContentPartPr>
              <p14:xfrm>
                <a:off x="8686920" y="4018747"/>
                <a:ext cx="81360" cy="81720"/>
              </p14:xfrm>
            </p:contentPart>
          </mc:Choice>
          <mc:Fallback>
            <p:pic>
              <p:nvPicPr>
                <p:cNvPr id="118" name="Freihand 117">
                  <a:extLst>
                    <a:ext uri="{FF2B5EF4-FFF2-40B4-BE49-F238E27FC236}">
                      <a16:creationId xmlns:a16="http://schemas.microsoft.com/office/drawing/2014/main" id="{812104BA-6C07-4C69-BD03-BBDA275EE9DD}"/>
                    </a:ext>
                  </a:extLst>
                </p:cNvPr>
                <p:cNvPicPr/>
                <p:nvPr/>
              </p:nvPicPr>
              <p:blipFill>
                <a:blip r:embed="rId200"/>
                <a:stretch>
                  <a:fillRect/>
                </a:stretch>
              </p:blipFill>
              <p:spPr>
                <a:xfrm>
                  <a:off x="8682600" y="4014427"/>
                  <a:ext cx="900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19" name="Freihand 118">
                  <a:extLst>
                    <a:ext uri="{FF2B5EF4-FFF2-40B4-BE49-F238E27FC236}">
                      <a16:creationId xmlns:a16="http://schemas.microsoft.com/office/drawing/2014/main" id="{5DE06A69-3C3D-4652-A21F-823B1C8AA7C3}"/>
                    </a:ext>
                  </a:extLst>
                </p14:cNvPr>
                <p14:cNvContentPartPr/>
                <p14:nvPr/>
              </p14:nvContentPartPr>
              <p14:xfrm>
                <a:off x="8810400" y="4041427"/>
                <a:ext cx="8640" cy="54000"/>
              </p14:xfrm>
            </p:contentPart>
          </mc:Choice>
          <mc:Fallback>
            <p:pic>
              <p:nvPicPr>
                <p:cNvPr id="119" name="Freihand 118">
                  <a:extLst>
                    <a:ext uri="{FF2B5EF4-FFF2-40B4-BE49-F238E27FC236}">
                      <a16:creationId xmlns:a16="http://schemas.microsoft.com/office/drawing/2014/main" id="{5DE06A69-3C3D-4652-A21F-823B1C8AA7C3}"/>
                    </a:ext>
                  </a:extLst>
                </p:cNvPr>
                <p:cNvPicPr/>
                <p:nvPr/>
              </p:nvPicPr>
              <p:blipFill>
                <a:blip r:embed="rId202"/>
                <a:stretch>
                  <a:fillRect/>
                </a:stretch>
              </p:blipFill>
              <p:spPr>
                <a:xfrm>
                  <a:off x="8806080" y="4037107"/>
                  <a:ext cx="1728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20" name="Freihand 119">
                  <a:extLst>
                    <a:ext uri="{FF2B5EF4-FFF2-40B4-BE49-F238E27FC236}">
                      <a16:creationId xmlns:a16="http://schemas.microsoft.com/office/drawing/2014/main" id="{413B3C5B-6564-46C3-8384-1A445EF00592}"/>
                    </a:ext>
                  </a:extLst>
                </p14:cNvPr>
                <p14:cNvContentPartPr/>
                <p14:nvPr/>
              </p14:nvContentPartPr>
              <p14:xfrm>
                <a:off x="8859720" y="3931267"/>
                <a:ext cx="83880" cy="167760"/>
              </p14:xfrm>
            </p:contentPart>
          </mc:Choice>
          <mc:Fallback>
            <p:pic>
              <p:nvPicPr>
                <p:cNvPr id="120" name="Freihand 119">
                  <a:extLst>
                    <a:ext uri="{FF2B5EF4-FFF2-40B4-BE49-F238E27FC236}">
                      <a16:creationId xmlns:a16="http://schemas.microsoft.com/office/drawing/2014/main" id="{413B3C5B-6564-46C3-8384-1A445EF00592}"/>
                    </a:ext>
                  </a:extLst>
                </p:cNvPr>
                <p:cNvPicPr/>
                <p:nvPr/>
              </p:nvPicPr>
              <p:blipFill>
                <a:blip r:embed="rId204"/>
                <a:stretch>
                  <a:fillRect/>
                </a:stretch>
              </p:blipFill>
              <p:spPr>
                <a:xfrm>
                  <a:off x="8855400" y="3926947"/>
                  <a:ext cx="9252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21" name="Freihand 120">
                  <a:extLst>
                    <a:ext uri="{FF2B5EF4-FFF2-40B4-BE49-F238E27FC236}">
                      <a16:creationId xmlns:a16="http://schemas.microsoft.com/office/drawing/2014/main" id="{404A6F03-0A01-4413-8F26-9380533148B4}"/>
                    </a:ext>
                  </a:extLst>
                </p14:cNvPr>
                <p14:cNvContentPartPr/>
                <p14:nvPr/>
              </p14:nvContentPartPr>
              <p14:xfrm>
                <a:off x="8969880" y="3931987"/>
                <a:ext cx="204120" cy="166320"/>
              </p14:xfrm>
            </p:contentPart>
          </mc:Choice>
          <mc:Fallback>
            <p:pic>
              <p:nvPicPr>
                <p:cNvPr id="121" name="Freihand 120">
                  <a:extLst>
                    <a:ext uri="{FF2B5EF4-FFF2-40B4-BE49-F238E27FC236}">
                      <a16:creationId xmlns:a16="http://schemas.microsoft.com/office/drawing/2014/main" id="{404A6F03-0A01-4413-8F26-9380533148B4}"/>
                    </a:ext>
                  </a:extLst>
                </p:cNvPr>
                <p:cNvPicPr/>
                <p:nvPr/>
              </p:nvPicPr>
              <p:blipFill>
                <a:blip r:embed="rId206"/>
                <a:stretch>
                  <a:fillRect/>
                </a:stretch>
              </p:blipFill>
              <p:spPr>
                <a:xfrm>
                  <a:off x="8965560" y="3927667"/>
                  <a:ext cx="21276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22" name="Freihand 121">
                  <a:extLst>
                    <a:ext uri="{FF2B5EF4-FFF2-40B4-BE49-F238E27FC236}">
                      <a16:creationId xmlns:a16="http://schemas.microsoft.com/office/drawing/2014/main" id="{F73DD264-26C3-45DF-AF8F-73A39012EB5C}"/>
                    </a:ext>
                  </a:extLst>
                </p14:cNvPr>
                <p14:cNvContentPartPr/>
                <p14:nvPr/>
              </p14:nvContentPartPr>
              <p14:xfrm>
                <a:off x="8777280" y="3857827"/>
                <a:ext cx="360" cy="360"/>
              </p14:xfrm>
            </p:contentPart>
          </mc:Choice>
          <mc:Fallback>
            <p:pic>
              <p:nvPicPr>
                <p:cNvPr id="122" name="Freihand 121">
                  <a:extLst>
                    <a:ext uri="{FF2B5EF4-FFF2-40B4-BE49-F238E27FC236}">
                      <a16:creationId xmlns:a16="http://schemas.microsoft.com/office/drawing/2014/main" id="{F73DD264-26C3-45DF-AF8F-73A39012EB5C}"/>
                    </a:ext>
                  </a:extLst>
                </p:cNvPr>
                <p:cNvPicPr/>
                <p:nvPr/>
              </p:nvPicPr>
              <p:blipFill>
                <a:blip r:embed="rId23"/>
                <a:stretch>
                  <a:fillRect/>
                </a:stretch>
              </p:blipFill>
              <p:spPr>
                <a:xfrm>
                  <a:off x="8772960" y="385350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24" name="Freihand 123">
                  <a:extLst>
                    <a:ext uri="{FF2B5EF4-FFF2-40B4-BE49-F238E27FC236}">
                      <a16:creationId xmlns:a16="http://schemas.microsoft.com/office/drawing/2014/main" id="{66E19A51-ABCB-44D6-B565-7C8564019793}"/>
                    </a:ext>
                  </a:extLst>
                </p14:cNvPr>
                <p14:cNvContentPartPr/>
                <p14:nvPr/>
              </p14:nvContentPartPr>
              <p14:xfrm>
                <a:off x="9275880" y="3913987"/>
                <a:ext cx="122040" cy="168840"/>
              </p14:xfrm>
            </p:contentPart>
          </mc:Choice>
          <mc:Fallback>
            <p:pic>
              <p:nvPicPr>
                <p:cNvPr id="124" name="Freihand 123">
                  <a:extLst>
                    <a:ext uri="{FF2B5EF4-FFF2-40B4-BE49-F238E27FC236}">
                      <a16:creationId xmlns:a16="http://schemas.microsoft.com/office/drawing/2014/main" id="{66E19A51-ABCB-44D6-B565-7C8564019793}"/>
                    </a:ext>
                  </a:extLst>
                </p:cNvPr>
                <p:cNvPicPr/>
                <p:nvPr/>
              </p:nvPicPr>
              <p:blipFill>
                <a:blip r:embed="rId209"/>
                <a:stretch>
                  <a:fillRect/>
                </a:stretch>
              </p:blipFill>
              <p:spPr>
                <a:xfrm>
                  <a:off x="9271560" y="3909667"/>
                  <a:ext cx="13068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25" name="Freihand 124">
                  <a:extLst>
                    <a:ext uri="{FF2B5EF4-FFF2-40B4-BE49-F238E27FC236}">
                      <a16:creationId xmlns:a16="http://schemas.microsoft.com/office/drawing/2014/main" id="{4535B4C6-D8C6-430F-BE21-ACAFB947C4E9}"/>
                    </a:ext>
                  </a:extLst>
                </p14:cNvPr>
                <p14:cNvContentPartPr/>
                <p14:nvPr/>
              </p14:nvContentPartPr>
              <p14:xfrm>
                <a:off x="9341760" y="3978787"/>
                <a:ext cx="59400" cy="102600"/>
              </p14:xfrm>
            </p:contentPart>
          </mc:Choice>
          <mc:Fallback>
            <p:pic>
              <p:nvPicPr>
                <p:cNvPr id="125" name="Freihand 124">
                  <a:extLst>
                    <a:ext uri="{FF2B5EF4-FFF2-40B4-BE49-F238E27FC236}">
                      <a16:creationId xmlns:a16="http://schemas.microsoft.com/office/drawing/2014/main" id="{4535B4C6-D8C6-430F-BE21-ACAFB947C4E9}"/>
                    </a:ext>
                  </a:extLst>
                </p:cNvPr>
                <p:cNvPicPr/>
                <p:nvPr/>
              </p:nvPicPr>
              <p:blipFill>
                <a:blip r:embed="rId211"/>
                <a:stretch>
                  <a:fillRect/>
                </a:stretch>
              </p:blipFill>
              <p:spPr>
                <a:xfrm>
                  <a:off x="9337440" y="3974467"/>
                  <a:ext cx="6804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26" name="Freihand 125">
                  <a:extLst>
                    <a:ext uri="{FF2B5EF4-FFF2-40B4-BE49-F238E27FC236}">
                      <a16:creationId xmlns:a16="http://schemas.microsoft.com/office/drawing/2014/main" id="{B6DF9E63-77D4-40C4-8A51-03356C72AC58}"/>
                    </a:ext>
                  </a:extLst>
                </p14:cNvPr>
                <p14:cNvContentPartPr/>
                <p14:nvPr/>
              </p14:nvContentPartPr>
              <p14:xfrm>
                <a:off x="9435360" y="3996787"/>
                <a:ext cx="225360" cy="83520"/>
              </p14:xfrm>
            </p:contentPart>
          </mc:Choice>
          <mc:Fallback>
            <p:pic>
              <p:nvPicPr>
                <p:cNvPr id="126" name="Freihand 125">
                  <a:extLst>
                    <a:ext uri="{FF2B5EF4-FFF2-40B4-BE49-F238E27FC236}">
                      <a16:creationId xmlns:a16="http://schemas.microsoft.com/office/drawing/2014/main" id="{B6DF9E63-77D4-40C4-8A51-03356C72AC58}"/>
                    </a:ext>
                  </a:extLst>
                </p:cNvPr>
                <p:cNvPicPr/>
                <p:nvPr/>
              </p:nvPicPr>
              <p:blipFill>
                <a:blip r:embed="rId213"/>
                <a:stretch>
                  <a:fillRect/>
                </a:stretch>
              </p:blipFill>
              <p:spPr>
                <a:xfrm>
                  <a:off x="9431040" y="3992467"/>
                  <a:ext cx="234000" cy="9216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27" name="Freihand 126">
                  <a:extLst>
                    <a:ext uri="{FF2B5EF4-FFF2-40B4-BE49-F238E27FC236}">
                      <a16:creationId xmlns:a16="http://schemas.microsoft.com/office/drawing/2014/main" id="{7A7D5AFB-DA6F-4C90-807D-528B8184B1EE}"/>
                    </a:ext>
                  </a:extLst>
                </p14:cNvPr>
                <p14:cNvContentPartPr/>
                <p14:nvPr/>
              </p14:nvContentPartPr>
              <p14:xfrm>
                <a:off x="9709680" y="3997507"/>
                <a:ext cx="77760" cy="74520"/>
              </p14:xfrm>
            </p:contentPart>
          </mc:Choice>
          <mc:Fallback>
            <p:pic>
              <p:nvPicPr>
                <p:cNvPr id="127" name="Freihand 126">
                  <a:extLst>
                    <a:ext uri="{FF2B5EF4-FFF2-40B4-BE49-F238E27FC236}">
                      <a16:creationId xmlns:a16="http://schemas.microsoft.com/office/drawing/2014/main" id="{7A7D5AFB-DA6F-4C90-807D-528B8184B1EE}"/>
                    </a:ext>
                  </a:extLst>
                </p:cNvPr>
                <p:cNvPicPr/>
                <p:nvPr/>
              </p:nvPicPr>
              <p:blipFill>
                <a:blip r:embed="rId215"/>
                <a:stretch>
                  <a:fillRect/>
                </a:stretch>
              </p:blipFill>
              <p:spPr>
                <a:xfrm>
                  <a:off x="9705360" y="3993187"/>
                  <a:ext cx="8640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29" name="Freihand 128">
                  <a:extLst>
                    <a:ext uri="{FF2B5EF4-FFF2-40B4-BE49-F238E27FC236}">
                      <a16:creationId xmlns:a16="http://schemas.microsoft.com/office/drawing/2014/main" id="{5810D69C-CD32-404C-B55E-07B807B8A4B0}"/>
                    </a:ext>
                  </a:extLst>
                </p14:cNvPr>
                <p14:cNvContentPartPr/>
                <p14:nvPr/>
              </p14:nvContentPartPr>
              <p14:xfrm>
                <a:off x="7577040" y="4183987"/>
                <a:ext cx="154080" cy="186480"/>
              </p14:xfrm>
            </p:contentPart>
          </mc:Choice>
          <mc:Fallback>
            <p:pic>
              <p:nvPicPr>
                <p:cNvPr id="129" name="Freihand 128">
                  <a:extLst>
                    <a:ext uri="{FF2B5EF4-FFF2-40B4-BE49-F238E27FC236}">
                      <a16:creationId xmlns:a16="http://schemas.microsoft.com/office/drawing/2014/main" id="{5810D69C-CD32-404C-B55E-07B807B8A4B0}"/>
                    </a:ext>
                  </a:extLst>
                </p:cNvPr>
                <p:cNvPicPr/>
                <p:nvPr/>
              </p:nvPicPr>
              <p:blipFill>
                <a:blip r:embed="rId217"/>
                <a:stretch>
                  <a:fillRect/>
                </a:stretch>
              </p:blipFill>
              <p:spPr>
                <a:xfrm>
                  <a:off x="7572720" y="4179667"/>
                  <a:ext cx="16272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30" name="Freihand 129">
                  <a:extLst>
                    <a:ext uri="{FF2B5EF4-FFF2-40B4-BE49-F238E27FC236}">
                      <a16:creationId xmlns:a16="http://schemas.microsoft.com/office/drawing/2014/main" id="{055DDB0D-6B70-4F91-B3AB-69CF8B369B93}"/>
                    </a:ext>
                  </a:extLst>
                </p14:cNvPr>
                <p14:cNvContentPartPr/>
                <p14:nvPr/>
              </p14:nvContentPartPr>
              <p14:xfrm>
                <a:off x="7637160" y="4259947"/>
                <a:ext cx="124560" cy="23400"/>
              </p14:xfrm>
            </p:contentPart>
          </mc:Choice>
          <mc:Fallback>
            <p:pic>
              <p:nvPicPr>
                <p:cNvPr id="130" name="Freihand 129">
                  <a:extLst>
                    <a:ext uri="{FF2B5EF4-FFF2-40B4-BE49-F238E27FC236}">
                      <a16:creationId xmlns:a16="http://schemas.microsoft.com/office/drawing/2014/main" id="{055DDB0D-6B70-4F91-B3AB-69CF8B369B93}"/>
                    </a:ext>
                  </a:extLst>
                </p:cNvPr>
                <p:cNvPicPr/>
                <p:nvPr/>
              </p:nvPicPr>
              <p:blipFill>
                <a:blip r:embed="rId219"/>
                <a:stretch>
                  <a:fillRect/>
                </a:stretch>
              </p:blipFill>
              <p:spPr>
                <a:xfrm>
                  <a:off x="7632840" y="4255627"/>
                  <a:ext cx="133200" cy="3204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31" name="Freihand 130">
                  <a:extLst>
                    <a:ext uri="{FF2B5EF4-FFF2-40B4-BE49-F238E27FC236}">
                      <a16:creationId xmlns:a16="http://schemas.microsoft.com/office/drawing/2014/main" id="{9DCFBB46-4884-4C39-8F22-B154DA260A16}"/>
                    </a:ext>
                  </a:extLst>
                </p14:cNvPr>
                <p14:cNvContentPartPr/>
                <p14:nvPr/>
              </p14:nvContentPartPr>
              <p14:xfrm>
                <a:off x="7784040" y="4242667"/>
                <a:ext cx="74160" cy="101880"/>
              </p14:xfrm>
            </p:contentPart>
          </mc:Choice>
          <mc:Fallback>
            <p:pic>
              <p:nvPicPr>
                <p:cNvPr id="131" name="Freihand 130">
                  <a:extLst>
                    <a:ext uri="{FF2B5EF4-FFF2-40B4-BE49-F238E27FC236}">
                      <a16:creationId xmlns:a16="http://schemas.microsoft.com/office/drawing/2014/main" id="{9DCFBB46-4884-4C39-8F22-B154DA260A16}"/>
                    </a:ext>
                  </a:extLst>
                </p:cNvPr>
                <p:cNvPicPr/>
                <p:nvPr/>
              </p:nvPicPr>
              <p:blipFill>
                <a:blip r:embed="rId221"/>
                <a:stretch>
                  <a:fillRect/>
                </a:stretch>
              </p:blipFill>
              <p:spPr>
                <a:xfrm>
                  <a:off x="7779720" y="4238347"/>
                  <a:ext cx="8280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32" name="Freihand 131">
                  <a:extLst>
                    <a:ext uri="{FF2B5EF4-FFF2-40B4-BE49-F238E27FC236}">
                      <a16:creationId xmlns:a16="http://schemas.microsoft.com/office/drawing/2014/main" id="{B96562AA-B2F4-4CA8-BDF0-460C442D2D58}"/>
                    </a:ext>
                  </a:extLst>
                </p14:cNvPr>
                <p14:cNvContentPartPr/>
                <p14:nvPr/>
              </p14:nvContentPartPr>
              <p14:xfrm>
                <a:off x="7869000" y="4184707"/>
                <a:ext cx="78840" cy="165600"/>
              </p14:xfrm>
            </p:contentPart>
          </mc:Choice>
          <mc:Fallback>
            <p:pic>
              <p:nvPicPr>
                <p:cNvPr id="132" name="Freihand 131">
                  <a:extLst>
                    <a:ext uri="{FF2B5EF4-FFF2-40B4-BE49-F238E27FC236}">
                      <a16:creationId xmlns:a16="http://schemas.microsoft.com/office/drawing/2014/main" id="{B96562AA-B2F4-4CA8-BDF0-460C442D2D58}"/>
                    </a:ext>
                  </a:extLst>
                </p:cNvPr>
                <p:cNvPicPr/>
                <p:nvPr/>
              </p:nvPicPr>
              <p:blipFill>
                <a:blip r:embed="rId223"/>
                <a:stretch>
                  <a:fillRect/>
                </a:stretch>
              </p:blipFill>
              <p:spPr>
                <a:xfrm>
                  <a:off x="7864680" y="4180387"/>
                  <a:ext cx="8748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33" name="Freihand 132">
                  <a:extLst>
                    <a:ext uri="{FF2B5EF4-FFF2-40B4-BE49-F238E27FC236}">
                      <a16:creationId xmlns:a16="http://schemas.microsoft.com/office/drawing/2014/main" id="{F53968CA-F177-4449-BC3A-E5A8DF908F65}"/>
                    </a:ext>
                  </a:extLst>
                </p14:cNvPr>
                <p14:cNvContentPartPr/>
                <p14:nvPr/>
              </p14:nvContentPartPr>
              <p14:xfrm>
                <a:off x="7978080" y="4191547"/>
                <a:ext cx="191520" cy="166320"/>
              </p14:xfrm>
            </p:contentPart>
          </mc:Choice>
          <mc:Fallback>
            <p:pic>
              <p:nvPicPr>
                <p:cNvPr id="133" name="Freihand 132">
                  <a:extLst>
                    <a:ext uri="{FF2B5EF4-FFF2-40B4-BE49-F238E27FC236}">
                      <a16:creationId xmlns:a16="http://schemas.microsoft.com/office/drawing/2014/main" id="{F53968CA-F177-4449-BC3A-E5A8DF908F65}"/>
                    </a:ext>
                  </a:extLst>
                </p:cNvPr>
                <p:cNvPicPr/>
                <p:nvPr/>
              </p:nvPicPr>
              <p:blipFill>
                <a:blip r:embed="rId225"/>
                <a:stretch>
                  <a:fillRect/>
                </a:stretch>
              </p:blipFill>
              <p:spPr>
                <a:xfrm>
                  <a:off x="7973760" y="4187227"/>
                  <a:ext cx="200160" cy="17496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34" name="Freihand 133">
                  <a:extLst>
                    <a:ext uri="{FF2B5EF4-FFF2-40B4-BE49-F238E27FC236}">
                      <a16:creationId xmlns:a16="http://schemas.microsoft.com/office/drawing/2014/main" id="{1D2E621F-14D8-4343-B287-1398B6C1F3BE}"/>
                    </a:ext>
                  </a:extLst>
                </p14:cNvPr>
                <p14:cNvContentPartPr/>
                <p14:nvPr/>
              </p14:nvContentPartPr>
              <p14:xfrm>
                <a:off x="8088600" y="4163107"/>
                <a:ext cx="360" cy="360"/>
              </p14:xfrm>
            </p:contentPart>
          </mc:Choice>
          <mc:Fallback>
            <p:pic>
              <p:nvPicPr>
                <p:cNvPr id="134" name="Freihand 133">
                  <a:extLst>
                    <a:ext uri="{FF2B5EF4-FFF2-40B4-BE49-F238E27FC236}">
                      <a16:creationId xmlns:a16="http://schemas.microsoft.com/office/drawing/2014/main" id="{1D2E621F-14D8-4343-B287-1398B6C1F3BE}"/>
                    </a:ext>
                  </a:extLst>
                </p:cNvPr>
                <p:cNvPicPr/>
                <p:nvPr/>
              </p:nvPicPr>
              <p:blipFill>
                <a:blip r:embed="rId23"/>
                <a:stretch>
                  <a:fillRect/>
                </a:stretch>
              </p:blipFill>
              <p:spPr>
                <a:xfrm>
                  <a:off x="8084280" y="4158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35" name="Freihand 134">
                  <a:extLst>
                    <a:ext uri="{FF2B5EF4-FFF2-40B4-BE49-F238E27FC236}">
                      <a16:creationId xmlns:a16="http://schemas.microsoft.com/office/drawing/2014/main" id="{385E273A-69C4-4328-91AF-1D56E5B783C3}"/>
                    </a:ext>
                  </a:extLst>
                </p14:cNvPr>
                <p14:cNvContentPartPr/>
                <p14:nvPr/>
              </p14:nvContentPartPr>
              <p14:xfrm>
                <a:off x="8317200" y="4238707"/>
                <a:ext cx="112320" cy="125640"/>
              </p14:xfrm>
            </p:contentPart>
          </mc:Choice>
          <mc:Fallback>
            <p:pic>
              <p:nvPicPr>
                <p:cNvPr id="135" name="Freihand 134">
                  <a:extLst>
                    <a:ext uri="{FF2B5EF4-FFF2-40B4-BE49-F238E27FC236}">
                      <a16:creationId xmlns:a16="http://schemas.microsoft.com/office/drawing/2014/main" id="{385E273A-69C4-4328-91AF-1D56E5B783C3}"/>
                    </a:ext>
                  </a:extLst>
                </p:cNvPr>
                <p:cNvPicPr/>
                <p:nvPr/>
              </p:nvPicPr>
              <p:blipFill>
                <a:blip r:embed="rId228"/>
                <a:stretch>
                  <a:fillRect/>
                </a:stretch>
              </p:blipFill>
              <p:spPr>
                <a:xfrm>
                  <a:off x="8312880" y="4234387"/>
                  <a:ext cx="1209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36" name="Freihand 135">
                  <a:extLst>
                    <a:ext uri="{FF2B5EF4-FFF2-40B4-BE49-F238E27FC236}">
                      <a16:creationId xmlns:a16="http://schemas.microsoft.com/office/drawing/2014/main" id="{90763B31-4467-4508-8B14-7358F9F0CAAB}"/>
                    </a:ext>
                  </a:extLst>
                </p14:cNvPr>
                <p14:cNvContentPartPr/>
                <p14:nvPr/>
              </p14:nvContentPartPr>
              <p14:xfrm>
                <a:off x="8445720" y="4161307"/>
                <a:ext cx="219240" cy="177840"/>
              </p14:xfrm>
            </p:contentPart>
          </mc:Choice>
          <mc:Fallback>
            <p:pic>
              <p:nvPicPr>
                <p:cNvPr id="136" name="Freihand 135">
                  <a:extLst>
                    <a:ext uri="{FF2B5EF4-FFF2-40B4-BE49-F238E27FC236}">
                      <a16:creationId xmlns:a16="http://schemas.microsoft.com/office/drawing/2014/main" id="{90763B31-4467-4508-8B14-7358F9F0CAAB}"/>
                    </a:ext>
                  </a:extLst>
                </p:cNvPr>
                <p:cNvPicPr/>
                <p:nvPr/>
              </p:nvPicPr>
              <p:blipFill>
                <a:blip r:embed="rId230"/>
                <a:stretch>
                  <a:fillRect/>
                </a:stretch>
              </p:blipFill>
              <p:spPr>
                <a:xfrm>
                  <a:off x="8441400" y="4156987"/>
                  <a:ext cx="22788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37" name="Freihand 136">
                  <a:extLst>
                    <a:ext uri="{FF2B5EF4-FFF2-40B4-BE49-F238E27FC236}">
                      <a16:creationId xmlns:a16="http://schemas.microsoft.com/office/drawing/2014/main" id="{CEE5D37A-7C10-4529-BBFD-00362C613634}"/>
                    </a:ext>
                  </a:extLst>
                </p14:cNvPr>
                <p14:cNvContentPartPr/>
                <p14:nvPr/>
              </p14:nvContentPartPr>
              <p14:xfrm>
                <a:off x="8702400" y="4250947"/>
                <a:ext cx="84960" cy="91440"/>
              </p14:xfrm>
            </p:contentPart>
          </mc:Choice>
          <mc:Fallback>
            <p:pic>
              <p:nvPicPr>
                <p:cNvPr id="137" name="Freihand 136">
                  <a:extLst>
                    <a:ext uri="{FF2B5EF4-FFF2-40B4-BE49-F238E27FC236}">
                      <a16:creationId xmlns:a16="http://schemas.microsoft.com/office/drawing/2014/main" id="{CEE5D37A-7C10-4529-BBFD-00362C613634}"/>
                    </a:ext>
                  </a:extLst>
                </p:cNvPr>
                <p:cNvPicPr/>
                <p:nvPr/>
              </p:nvPicPr>
              <p:blipFill>
                <a:blip r:embed="rId232"/>
                <a:stretch>
                  <a:fillRect/>
                </a:stretch>
              </p:blipFill>
              <p:spPr>
                <a:xfrm>
                  <a:off x="8698080" y="4246627"/>
                  <a:ext cx="936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38" name="Freihand 137">
                  <a:extLst>
                    <a:ext uri="{FF2B5EF4-FFF2-40B4-BE49-F238E27FC236}">
                      <a16:creationId xmlns:a16="http://schemas.microsoft.com/office/drawing/2014/main" id="{6187AF61-0FC3-4053-89A5-7F6073BA6632}"/>
                    </a:ext>
                  </a:extLst>
                </p14:cNvPr>
                <p14:cNvContentPartPr/>
                <p14:nvPr/>
              </p14:nvContentPartPr>
              <p14:xfrm>
                <a:off x="8866200" y="4245187"/>
                <a:ext cx="117360" cy="110880"/>
              </p14:xfrm>
            </p:contentPart>
          </mc:Choice>
          <mc:Fallback>
            <p:pic>
              <p:nvPicPr>
                <p:cNvPr id="138" name="Freihand 137">
                  <a:extLst>
                    <a:ext uri="{FF2B5EF4-FFF2-40B4-BE49-F238E27FC236}">
                      <a16:creationId xmlns:a16="http://schemas.microsoft.com/office/drawing/2014/main" id="{6187AF61-0FC3-4053-89A5-7F6073BA6632}"/>
                    </a:ext>
                  </a:extLst>
                </p:cNvPr>
                <p:cNvPicPr/>
                <p:nvPr/>
              </p:nvPicPr>
              <p:blipFill>
                <a:blip r:embed="rId234"/>
                <a:stretch>
                  <a:fillRect/>
                </a:stretch>
              </p:blipFill>
              <p:spPr>
                <a:xfrm>
                  <a:off x="8861880" y="4240867"/>
                  <a:ext cx="12600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39" name="Freihand 138">
                  <a:extLst>
                    <a:ext uri="{FF2B5EF4-FFF2-40B4-BE49-F238E27FC236}">
                      <a16:creationId xmlns:a16="http://schemas.microsoft.com/office/drawing/2014/main" id="{62948260-1E24-4542-B4A1-4334413CF896}"/>
                    </a:ext>
                  </a:extLst>
                </p14:cNvPr>
                <p14:cNvContentPartPr/>
                <p14:nvPr/>
              </p14:nvContentPartPr>
              <p14:xfrm>
                <a:off x="8998320" y="4251667"/>
                <a:ext cx="124920" cy="153360"/>
              </p14:xfrm>
            </p:contentPart>
          </mc:Choice>
          <mc:Fallback>
            <p:pic>
              <p:nvPicPr>
                <p:cNvPr id="139" name="Freihand 138">
                  <a:extLst>
                    <a:ext uri="{FF2B5EF4-FFF2-40B4-BE49-F238E27FC236}">
                      <a16:creationId xmlns:a16="http://schemas.microsoft.com/office/drawing/2014/main" id="{62948260-1E24-4542-B4A1-4334413CF896}"/>
                    </a:ext>
                  </a:extLst>
                </p:cNvPr>
                <p:cNvPicPr/>
                <p:nvPr/>
              </p:nvPicPr>
              <p:blipFill>
                <a:blip r:embed="rId236"/>
                <a:stretch>
                  <a:fillRect/>
                </a:stretch>
              </p:blipFill>
              <p:spPr>
                <a:xfrm>
                  <a:off x="8994000" y="4247347"/>
                  <a:ext cx="13356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40" name="Freihand 139">
                  <a:extLst>
                    <a:ext uri="{FF2B5EF4-FFF2-40B4-BE49-F238E27FC236}">
                      <a16:creationId xmlns:a16="http://schemas.microsoft.com/office/drawing/2014/main" id="{0CA7082A-52A5-46FB-A59D-432C455F25EA}"/>
                    </a:ext>
                  </a:extLst>
                </p14:cNvPr>
                <p14:cNvContentPartPr/>
                <p14:nvPr/>
              </p14:nvContentPartPr>
              <p14:xfrm>
                <a:off x="9160680" y="4255267"/>
                <a:ext cx="66600" cy="77040"/>
              </p14:xfrm>
            </p:contentPart>
          </mc:Choice>
          <mc:Fallback>
            <p:pic>
              <p:nvPicPr>
                <p:cNvPr id="140" name="Freihand 139">
                  <a:extLst>
                    <a:ext uri="{FF2B5EF4-FFF2-40B4-BE49-F238E27FC236}">
                      <a16:creationId xmlns:a16="http://schemas.microsoft.com/office/drawing/2014/main" id="{0CA7082A-52A5-46FB-A59D-432C455F25EA}"/>
                    </a:ext>
                  </a:extLst>
                </p:cNvPr>
                <p:cNvPicPr/>
                <p:nvPr/>
              </p:nvPicPr>
              <p:blipFill>
                <a:blip r:embed="rId238"/>
                <a:stretch>
                  <a:fillRect/>
                </a:stretch>
              </p:blipFill>
              <p:spPr>
                <a:xfrm>
                  <a:off x="9156360" y="4250947"/>
                  <a:ext cx="7524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41" name="Freihand 140">
                  <a:extLst>
                    <a:ext uri="{FF2B5EF4-FFF2-40B4-BE49-F238E27FC236}">
                      <a16:creationId xmlns:a16="http://schemas.microsoft.com/office/drawing/2014/main" id="{EE6388EB-A419-4F75-97F9-C89CBF1DDF46}"/>
                    </a:ext>
                  </a:extLst>
                </p14:cNvPr>
                <p14:cNvContentPartPr/>
                <p14:nvPr/>
              </p14:nvContentPartPr>
              <p14:xfrm>
                <a:off x="9261480" y="4238707"/>
                <a:ext cx="83520" cy="98280"/>
              </p14:xfrm>
            </p:contentPart>
          </mc:Choice>
          <mc:Fallback>
            <p:pic>
              <p:nvPicPr>
                <p:cNvPr id="141" name="Freihand 140">
                  <a:extLst>
                    <a:ext uri="{FF2B5EF4-FFF2-40B4-BE49-F238E27FC236}">
                      <a16:creationId xmlns:a16="http://schemas.microsoft.com/office/drawing/2014/main" id="{EE6388EB-A419-4F75-97F9-C89CBF1DDF46}"/>
                    </a:ext>
                  </a:extLst>
                </p:cNvPr>
                <p:cNvPicPr/>
                <p:nvPr/>
              </p:nvPicPr>
              <p:blipFill>
                <a:blip r:embed="rId240"/>
                <a:stretch>
                  <a:fillRect/>
                </a:stretch>
              </p:blipFill>
              <p:spPr>
                <a:xfrm>
                  <a:off x="9257160" y="4234387"/>
                  <a:ext cx="9216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42" name="Freihand 141">
                  <a:extLst>
                    <a:ext uri="{FF2B5EF4-FFF2-40B4-BE49-F238E27FC236}">
                      <a16:creationId xmlns:a16="http://schemas.microsoft.com/office/drawing/2014/main" id="{7EAF47DF-3D52-480B-BC7E-F84A6FFAECE8}"/>
                    </a:ext>
                  </a:extLst>
                </p14:cNvPr>
                <p14:cNvContentPartPr/>
                <p14:nvPr/>
              </p14:nvContentPartPr>
              <p14:xfrm>
                <a:off x="9244200" y="4246627"/>
                <a:ext cx="140400" cy="82080"/>
              </p14:xfrm>
            </p:contentPart>
          </mc:Choice>
          <mc:Fallback>
            <p:pic>
              <p:nvPicPr>
                <p:cNvPr id="142" name="Freihand 141">
                  <a:extLst>
                    <a:ext uri="{FF2B5EF4-FFF2-40B4-BE49-F238E27FC236}">
                      <a16:creationId xmlns:a16="http://schemas.microsoft.com/office/drawing/2014/main" id="{7EAF47DF-3D52-480B-BC7E-F84A6FFAECE8}"/>
                    </a:ext>
                  </a:extLst>
                </p:cNvPr>
                <p:cNvPicPr/>
                <p:nvPr/>
              </p:nvPicPr>
              <p:blipFill>
                <a:blip r:embed="rId242"/>
                <a:stretch>
                  <a:fillRect/>
                </a:stretch>
              </p:blipFill>
              <p:spPr>
                <a:xfrm>
                  <a:off x="9239880" y="4242307"/>
                  <a:ext cx="14904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43" name="Freihand 142">
                  <a:extLst>
                    <a:ext uri="{FF2B5EF4-FFF2-40B4-BE49-F238E27FC236}">
                      <a16:creationId xmlns:a16="http://schemas.microsoft.com/office/drawing/2014/main" id="{294EBAEF-78FE-4185-92BF-22D41F9519AD}"/>
                    </a:ext>
                  </a:extLst>
                </p14:cNvPr>
                <p14:cNvContentPartPr/>
                <p14:nvPr/>
              </p14:nvContentPartPr>
              <p14:xfrm>
                <a:off x="9444360" y="4177147"/>
                <a:ext cx="351360" cy="154800"/>
              </p14:xfrm>
            </p:contentPart>
          </mc:Choice>
          <mc:Fallback>
            <p:pic>
              <p:nvPicPr>
                <p:cNvPr id="143" name="Freihand 142">
                  <a:extLst>
                    <a:ext uri="{FF2B5EF4-FFF2-40B4-BE49-F238E27FC236}">
                      <a16:creationId xmlns:a16="http://schemas.microsoft.com/office/drawing/2014/main" id="{294EBAEF-78FE-4185-92BF-22D41F9519AD}"/>
                    </a:ext>
                  </a:extLst>
                </p:cNvPr>
                <p:cNvPicPr/>
                <p:nvPr/>
              </p:nvPicPr>
              <p:blipFill>
                <a:blip r:embed="rId244"/>
                <a:stretch>
                  <a:fillRect/>
                </a:stretch>
              </p:blipFill>
              <p:spPr>
                <a:xfrm>
                  <a:off x="9440040" y="4172827"/>
                  <a:ext cx="360000" cy="16344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44" name="Freihand 143">
                  <a:extLst>
                    <a:ext uri="{FF2B5EF4-FFF2-40B4-BE49-F238E27FC236}">
                      <a16:creationId xmlns:a16="http://schemas.microsoft.com/office/drawing/2014/main" id="{0CDE09F4-98EA-4EC7-9664-DBBE1443C5FF}"/>
                    </a:ext>
                  </a:extLst>
                </p14:cNvPr>
                <p14:cNvContentPartPr/>
                <p14:nvPr/>
              </p14:nvContentPartPr>
              <p14:xfrm>
                <a:off x="9530040" y="4146547"/>
                <a:ext cx="360" cy="360"/>
              </p14:xfrm>
            </p:contentPart>
          </mc:Choice>
          <mc:Fallback>
            <p:pic>
              <p:nvPicPr>
                <p:cNvPr id="144" name="Freihand 143">
                  <a:extLst>
                    <a:ext uri="{FF2B5EF4-FFF2-40B4-BE49-F238E27FC236}">
                      <a16:creationId xmlns:a16="http://schemas.microsoft.com/office/drawing/2014/main" id="{0CDE09F4-98EA-4EC7-9664-DBBE1443C5FF}"/>
                    </a:ext>
                  </a:extLst>
                </p:cNvPr>
                <p:cNvPicPr/>
                <p:nvPr/>
              </p:nvPicPr>
              <p:blipFill>
                <a:blip r:embed="rId23"/>
                <a:stretch>
                  <a:fillRect/>
                </a:stretch>
              </p:blipFill>
              <p:spPr>
                <a:xfrm>
                  <a:off x="9525720" y="4142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45" name="Freihand 144">
                  <a:extLst>
                    <a:ext uri="{FF2B5EF4-FFF2-40B4-BE49-F238E27FC236}">
                      <a16:creationId xmlns:a16="http://schemas.microsoft.com/office/drawing/2014/main" id="{31BCD02F-E3CF-40BC-BAE1-648EC2957029}"/>
                    </a:ext>
                  </a:extLst>
                </p14:cNvPr>
                <p14:cNvContentPartPr/>
                <p14:nvPr/>
              </p14:nvContentPartPr>
              <p14:xfrm>
                <a:off x="9975000" y="4119547"/>
                <a:ext cx="349200" cy="197640"/>
              </p14:xfrm>
            </p:contentPart>
          </mc:Choice>
          <mc:Fallback>
            <p:pic>
              <p:nvPicPr>
                <p:cNvPr id="145" name="Freihand 144">
                  <a:extLst>
                    <a:ext uri="{FF2B5EF4-FFF2-40B4-BE49-F238E27FC236}">
                      <a16:creationId xmlns:a16="http://schemas.microsoft.com/office/drawing/2014/main" id="{31BCD02F-E3CF-40BC-BAE1-648EC2957029}"/>
                    </a:ext>
                  </a:extLst>
                </p:cNvPr>
                <p:cNvPicPr/>
                <p:nvPr/>
              </p:nvPicPr>
              <p:blipFill>
                <a:blip r:embed="rId247"/>
                <a:stretch>
                  <a:fillRect/>
                </a:stretch>
              </p:blipFill>
              <p:spPr>
                <a:xfrm>
                  <a:off x="9970680" y="4115227"/>
                  <a:ext cx="35784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46" name="Freihand 145">
                  <a:extLst>
                    <a:ext uri="{FF2B5EF4-FFF2-40B4-BE49-F238E27FC236}">
                      <a16:creationId xmlns:a16="http://schemas.microsoft.com/office/drawing/2014/main" id="{13209F23-DAF7-4BDD-BC4A-E0648C53A40A}"/>
                    </a:ext>
                  </a:extLst>
                </p14:cNvPr>
                <p14:cNvContentPartPr/>
                <p14:nvPr/>
              </p14:nvContentPartPr>
              <p14:xfrm>
                <a:off x="10335000" y="4200907"/>
                <a:ext cx="92520" cy="106920"/>
              </p14:xfrm>
            </p:contentPart>
          </mc:Choice>
          <mc:Fallback>
            <p:pic>
              <p:nvPicPr>
                <p:cNvPr id="146" name="Freihand 145">
                  <a:extLst>
                    <a:ext uri="{FF2B5EF4-FFF2-40B4-BE49-F238E27FC236}">
                      <a16:creationId xmlns:a16="http://schemas.microsoft.com/office/drawing/2014/main" id="{13209F23-DAF7-4BDD-BC4A-E0648C53A40A}"/>
                    </a:ext>
                  </a:extLst>
                </p:cNvPr>
                <p:cNvPicPr/>
                <p:nvPr/>
              </p:nvPicPr>
              <p:blipFill>
                <a:blip r:embed="rId249"/>
                <a:stretch>
                  <a:fillRect/>
                </a:stretch>
              </p:blipFill>
              <p:spPr>
                <a:xfrm>
                  <a:off x="10330680" y="4196587"/>
                  <a:ext cx="10116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47" name="Freihand 146">
                  <a:extLst>
                    <a:ext uri="{FF2B5EF4-FFF2-40B4-BE49-F238E27FC236}">
                      <a16:creationId xmlns:a16="http://schemas.microsoft.com/office/drawing/2014/main" id="{8C861926-36BE-4B32-BDD1-4C0F2E72C3B8}"/>
                    </a:ext>
                  </a:extLst>
                </p14:cNvPr>
                <p14:cNvContentPartPr/>
                <p14:nvPr/>
              </p14:nvContentPartPr>
              <p14:xfrm>
                <a:off x="10442640" y="4125667"/>
                <a:ext cx="91800" cy="167400"/>
              </p14:xfrm>
            </p:contentPart>
          </mc:Choice>
          <mc:Fallback>
            <p:pic>
              <p:nvPicPr>
                <p:cNvPr id="147" name="Freihand 146">
                  <a:extLst>
                    <a:ext uri="{FF2B5EF4-FFF2-40B4-BE49-F238E27FC236}">
                      <a16:creationId xmlns:a16="http://schemas.microsoft.com/office/drawing/2014/main" id="{8C861926-36BE-4B32-BDD1-4C0F2E72C3B8}"/>
                    </a:ext>
                  </a:extLst>
                </p:cNvPr>
                <p:cNvPicPr/>
                <p:nvPr/>
              </p:nvPicPr>
              <p:blipFill>
                <a:blip r:embed="rId251"/>
                <a:stretch>
                  <a:fillRect/>
                </a:stretch>
              </p:blipFill>
              <p:spPr>
                <a:xfrm>
                  <a:off x="10438320" y="4121347"/>
                  <a:ext cx="10044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48" name="Freihand 147">
                  <a:extLst>
                    <a:ext uri="{FF2B5EF4-FFF2-40B4-BE49-F238E27FC236}">
                      <a16:creationId xmlns:a16="http://schemas.microsoft.com/office/drawing/2014/main" id="{23A8AC5C-F752-43CD-88F2-18AC8CB6BB21}"/>
                    </a:ext>
                  </a:extLst>
                </p14:cNvPr>
                <p14:cNvContentPartPr/>
                <p14:nvPr/>
              </p14:nvContentPartPr>
              <p14:xfrm>
                <a:off x="10583760" y="4201627"/>
                <a:ext cx="29880" cy="87480"/>
              </p14:xfrm>
            </p:contentPart>
          </mc:Choice>
          <mc:Fallback>
            <p:pic>
              <p:nvPicPr>
                <p:cNvPr id="148" name="Freihand 147">
                  <a:extLst>
                    <a:ext uri="{FF2B5EF4-FFF2-40B4-BE49-F238E27FC236}">
                      <a16:creationId xmlns:a16="http://schemas.microsoft.com/office/drawing/2014/main" id="{23A8AC5C-F752-43CD-88F2-18AC8CB6BB21}"/>
                    </a:ext>
                  </a:extLst>
                </p:cNvPr>
                <p:cNvPicPr/>
                <p:nvPr/>
              </p:nvPicPr>
              <p:blipFill>
                <a:blip r:embed="rId253"/>
                <a:stretch>
                  <a:fillRect/>
                </a:stretch>
              </p:blipFill>
              <p:spPr>
                <a:xfrm>
                  <a:off x="10579440" y="4197307"/>
                  <a:ext cx="385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49" name="Freihand 148">
                  <a:extLst>
                    <a:ext uri="{FF2B5EF4-FFF2-40B4-BE49-F238E27FC236}">
                      <a16:creationId xmlns:a16="http://schemas.microsoft.com/office/drawing/2014/main" id="{30C62F05-6090-40A7-939A-60660252B6BA}"/>
                    </a:ext>
                  </a:extLst>
                </p14:cNvPr>
                <p14:cNvContentPartPr/>
                <p14:nvPr/>
              </p14:nvContentPartPr>
              <p14:xfrm>
                <a:off x="10673400" y="4101907"/>
                <a:ext cx="33480" cy="162000"/>
              </p14:xfrm>
            </p:contentPart>
          </mc:Choice>
          <mc:Fallback>
            <p:pic>
              <p:nvPicPr>
                <p:cNvPr id="149" name="Freihand 148">
                  <a:extLst>
                    <a:ext uri="{FF2B5EF4-FFF2-40B4-BE49-F238E27FC236}">
                      <a16:creationId xmlns:a16="http://schemas.microsoft.com/office/drawing/2014/main" id="{30C62F05-6090-40A7-939A-60660252B6BA}"/>
                    </a:ext>
                  </a:extLst>
                </p:cNvPr>
                <p:cNvPicPr/>
                <p:nvPr/>
              </p:nvPicPr>
              <p:blipFill>
                <a:blip r:embed="rId255"/>
                <a:stretch>
                  <a:fillRect/>
                </a:stretch>
              </p:blipFill>
              <p:spPr>
                <a:xfrm>
                  <a:off x="10669080" y="4097587"/>
                  <a:ext cx="42120" cy="17064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50" name="Freihand 149">
                  <a:extLst>
                    <a:ext uri="{FF2B5EF4-FFF2-40B4-BE49-F238E27FC236}">
                      <a16:creationId xmlns:a16="http://schemas.microsoft.com/office/drawing/2014/main" id="{7053712B-CD65-4302-9678-2F3C32717E43}"/>
                    </a:ext>
                  </a:extLst>
                </p14:cNvPr>
                <p14:cNvContentPartPr/>
                <p14:nvPr/>
              </p14:nvContentPartPr>
              <p14:xfrm>
                <a:off x="10762320" y="4138627"/>
                <a:ext cx="441000" cy="246600"/>
              </p14:xfrm>
            </p:contentPart>
          </mc:Choice>
          <mc:Fallback>
            <p:pic>
              <p:nvPicPr>
                <p:cNvPr id="150" name="Freihand 149">
                  <a:extLst>
                    <a:ext uri="{FF2B5EF4-FFF2-40B4-BE49-F238E27FC236}">
                      <a16:creationId xmlns:a16="http://schemas.microsoft.com/office/drawing/2014/main" id="{7053712B-CD65-4302-9678-2F3C32717E43}"/>
                    </a:ext>
                  </a:extLst>
                </p:cNvPr>
                <p:cNvPicPr/>
                <p:nvPr/>
              </p:nvPicPr>
              <p:blipFill>
                <a:blip r:embed="rId257"/>
                <a:stretch>
                  <a:fillRect/>
                </a:stretch>
              </p:blipFill>
              <p:spPr>
                <a:xfrm>
                  <a:off x="10758000" y="4134307"/>
                  <a:ext cx="44964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51" name="Freihand 150">
                  <a:extLst>
                    <a:ext uri="{FF2B5EF4-FFF2-40B4-BE49-F238E27FC236}">
                      <a16:creationId xmlns:a16="http://schemas.microsoft.com/office/drawing/2014/main" id="{34F2CAEE-0D85-487E-8E7F-62CF581FA5C8}"/>
                    </a:ext>
                  </a:extLst>
                </p14:cNvPr>
                <p14:cNvContentPartPr/>
                <p14:nvPr/>
              </p14:nvContentPartPr>
              <p14:xfrm>
                <a:off x="10795440" y="3943867"/>
                <a:ext cx="20520" cy="13320"/>
              </p14:xfrm>
            </p:contentPart>
          </mc:Choice>
          <mc:Fallback>
            <p:pic>
              <p:nvPicPr>
                <p:cNvPr id="151" name="Freihand 150">
                  <a:extLst>
                    <a:ext uri="{FF2B5EF4-FFF2-40B4-BE49-F238E27FC236}">
                      <a16:creationId xmlns:a16="http://schemas.microsoft.com/office/drawing/2014/main" id="{34F2CAEE-0D85-487E-8E7F-62CF581FA5C8}"/>
                    </a:ext>
                  </a:extLst>
                </p:cNvPr>
                <p:cNvPicPr/>
                <p:nvPr/>
              </p:nvPicPr>
              <p:blipFill>
                <a:blip r:embed="rId259"/>
                <a:stretch>
                  <a:fillRect/>
                </a:stretch>
              </p:blipFill>
              <p:spPr>
                <a:xfrm>
                  <a:off x="10791120" y="3939547"/>
                  <a:ext cx="291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54" name="Freihand 153">
                  <a:extLst>
                    <a:ext uri="{FF2B5EF4-FFF2-40B4-BE49-F238E27FC236}">
                      <a16:creationId xmlns:a16="http://schemas.microsoft.com/office/drawing/2014/main" id="{A7C7646D-A902-4857-B84C-4E650A6AF965}"/>
                    </a:ext>
                  </a:extLst>
                </p14:cNvPr>
                <p14:cNvContentPartPr/>
                <p14:nvPr/>
              </p14:nvContentPartPr>
              <p14:xfrm>
                <a:off x="9555600" y="4459747"/>
                <a:ext cx="275400" cy="88920"/>
              </p14:xfrm>
            </p:contentPart>
          </mc:Choice>
          <mc:Fallback>
            <p:pic>
              <p:nvPicPr>
                <p:cNvPr id="154" name="Freihand 153">
                  <a:extLst>
                    <a:ext uri="{FF2B5EF4-FFF2-40B4-BE49-F238E27FC236}">
                      <a16:creationId xmlns:a16="http://schemas.microsoft.com/office/drawing/2014/main" id="{A7C7646D-A902-4857-B84C-4E650A6AF965}"/>
                    </a:ext>
                  </a:extLst>
                </p:cNvPr>
                <p:cNvPicPr/>
                <p:nvPr/>
              </p:nvPicPr>
              <p:blipFill>
                <a:blip r:embed="rId261"/>
                <a:stretch>
                  <a:fillRect/>
                </a:stretch>
              </p:blipFill>
              <p:spPr>
                <a:xfrm>
                  <a:off x="9551280" y="4455427"/>
                  <a:ext cx="28404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55" name="Freihand 154">
                  <a:extLst>
                    <a:ext uri="{FF2B5EF4-FFF2-40B4-BE49-F238E27FC236}">
                      <a16:creationId xmlns:a16="http://schemas.microsoft.com/office/drawing/2014/main" id="{17BF2E68-476F-4AB1-8A26-CE633C9E9217}"/>
                    </a:ext>
                  </a:extLst>
                </p14:cNvPr>
                <p14:cNvContentPartPr/>
                <p14:nvPr/>
              </p14:nvContentPartPr>
              <p14:xfrm>
                <a:off x="9883560" y="4467667"/>
                <a:ext cx="119880" cy="178200"/>
              </p14:xfrm>
            </p:contentPart>
          </mc:Choice>
          <mc:Fallback>
            <p:pic>
              <p:nvPicPr>
                <p:cNvPr id="155" name="Freihand 154">
                  <a:extLst>
                    <a:ext uri="{FF2B5EF4-FFF2-40B4-BE49-F238E27FC236}">
                      <a16:creationId xmlns:a16="http://schemas.microsoft.com/office/drawing/2014/main" id="{17BF2E68-476F-4AB1-8A26-CE633C9E9217}"/>
                    </a:ext>
                  </a:extLst>
                </p:cNvPr>
                <p:cNvPicPr/>
                <p:nvPr/>
              </p:nvPicPr>
              <p:blipFill>
                <a:blip r:embed="rId263"/>
                <a:stretch>
                  <a:fillRect/>
                </a:stretch>
              </p:blipFill>
              <p:spPr>
                <a:xfrm>
                  <a:off x="9879240" y="4463347"/>
                  <a:ext cx="12852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56" name="Freihand 155">
                  <a:extLst>
                    <a:ext uri="{FF2B5EF4-FFF2-40B4-BE49-F238E27FC236}">
                      <a16:creationId xmlns:a16="http://schemas.microsoft.com/office/drawing/2014/main" id="{6A625C84-CB98-488D-A1ED-442952457D4D}"/>
                    </a:ext>
                  </a:extLst>
                </p14:cNvPr>
                <p14:cNvContentPartPr/>
                <p14:nvPr/>
              </p14:nvContentPartPr>
              <p14:xfrm>
                <a:off x="10054200" y="4461547"/>
                <a:ext cx="64440" cy="78120"/>
              </p14:xfrm>
            </p:contentPart>
          </mc:Choice>
          <mc:Fallback>
            <p:pic>
              <p:nvPicPr>
                <p:cNvPr id="156" name="Freihand 155">
                  <a:extLst>
                    <a:ext uri="{FF2B5EF4-FFF2-40B4-BE49-F238E27FC236}">
                      <a16:creationId xmlns:a16="http://schemas.microsoft.com/office/drawing/2014/main" id="{6A625C84-CB98-488D-A1ED-442952457D4D}"/>
                    </a:ext>
                  </a:extLst>
                </p:cNvPr>
                <p:cNvPicPr/>
                <p:nvPr/>
              </p:nvPicPr>
              <p:blipFill>
                <a:blip r:embed="rId265"/>
                <a:stretch>
                  <a:fillRect/>
                </a:stretch>
              </p:blipFill>
              <p:spPr>
                <a:xfrm>
                  <a:off x="10049880" y="4457227"/>
                  <a:ext cx="7308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57" name="Freihand 156">
                  <a:extLst>
                    <a:ext uri="{FF2B5EF4-FFF2-40B4-BE49-F238E27FC236}">
                      <a16:creationId xmlns:a16="http://schemas.microsoft.com/office/drawing/2014/main" id="{D815D090-DE51-46AE-988D-1F4068486309}"/>
                    </a:ext>
                  </a:extLst>
                </p14:cNvPr>
                <p14:cNvContentPartPr/>
                <p14:nvPr/>
              </p14:nvContentPartPr>
              <p14:xfrm>
                <a:off x="10137360" y="4442107"/>
                <a:ext cx="102600" cy="83880"/>
              </p14:xfrm>
            </p:contentPart>
          </mc:Choice>
          <mc:Fallback>
            <p:pic>
              <p:nvPicPr>
                <p:cNvPr id="157" name="Freihand 156">
                  <a:extLst>
                    <a:ext uri="{FF2B5EF4-FFF2-40B4-BE49-F238E27FC236}">
                      <a16:creationId xmlns:a16="http://schemas.microsoft.com/office/drawing/2014/main" id="{D815D090-DE51-46AE-988D-1F4068486309}"/>
                    </a:ext>
                  </a:extLst>
                </p:cNvPr>
                <p:cNvPicPr/>
                <p:nvPr/>
              </p:nvPicPr>
              <p:blipFill>
                <a:blip r:embed="rId267"/>
                <a:stretch>
                  <a:fillRect/>
                </a:stretch>
              </p:blipFill>
              <p:spPr>
                <a:xfrm>
                  <a:off x="10133040" y="4437787"/>
                  <a:ext cx="11124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58" name="Freihand 157">
                  <a:extLst>
                    <a:ext uri="{FF2B5EF4-FFF2-40B4-BE49-F238E27FC236}">
                      <a16:creationId xmlns:a16="http://schemas.microsoft.com/office/drawing/2014/main" id="{A646A0C9-36E0-47AB-A9DB-87D5E0C5E259}"/>
                    </a:ext>
                  </a:extLst>
                </p14:cNvPr>
                <p14:cNvContentPartPr/>
                <p14:nvPr/>
              </p14:nvContentPartPr>
              <p14:xfrm>
                <a:off x="10244280" y="4404667"/>
                <a:ext cx="116280" cy="119520"/>
              </p14:xfrm>
            </p:contentPart>
          </mc:Choice>
          <mc:Fallback>
            <p:pic>
              <p:nvPicPr>
                <p:cNvPr id="158" name="Freihand 157">
                  <a:extLst>
                    <a:ext uri="{FF2B5EF4-FFF2-40B4-BE49-F238E27FC236}">
                      <a16:creationId xmlns:a16="http://schemas.microsoft.com/office/drawing/2014/main" id="{A646A0C9-36E0-47AB-A9DB-87D5E0C5E259}"/>
                    </a:ext>
                  </a:extLst>
                </p:cNvPr>
                <p:cNvPicPr/>
                <p:nvPr/>
              </p:nvPicPr>
              <p:blipFill>
                <a:blip r:embed="rId269"/>
                <a:stretch>
                  <a:fillRect/>
                </a:stretch>
              </p:blipFill>
              <p:spPr>
                <a:xfrm>
                  <a:off x="10239960" y="4400347"/>
                  <a:ext cx="124920" cy="12816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159" name="Freihand 158">
                  <a:extLst>
                    <a:ext uri="{FF2B5EF4-FFF2-40B4-BE49-F238E27FC236}">
                      <a16:creationId xmlns:a16="http://schemas.microsoft.com/office/drawing/2014/main" id="{581DE783-8431-46AF-9D4F-2093401AAAA4}"/>
                    </a:ext>
                  </a:extLst>
                </p14:cNvPr>
                <p14:cNvContentPartPr/>
                <p14:nvPr/>
              </p14:nvContentPartPr>
              <p14:xfrm>
                <a:off x="10395480" y="4412587"/>
                <a:ext cx="258840" cy="87480"/>
              </p14:xfrm>
            </p:contentPart>
          </mc:Choice>
          <mc:Fallback>
            <p:pic>
              <p:nvPicPr>
                <p:cNvPr id="159" name="Freihand 158">
                  <a:extLst>
                    <a:ext uri="{FF2B5EF4-FFF2-40B4-BE49-F238E27FC236}">
                      <a16:creationId xmlns:a16="http://schemas.microsoft.com/office/drawing/2014/main" id="{581DE783-8431-46AF-9D4F-2093401AAAA4}"/>
                    </a:ext>
                  </a:extLst>
                </p:cNvPr>
                <p:cNvPicPr/>
                <p:nvPr/>
              </p:nvPicPr>
              <p:blipFill>
                <a:blip r:embed="rId271"/>
                <a:stretch>
                  <a:fillRect/>
                </a:stretch>
              </p:blipFill>
              <p:spPr>
                <a:xfrm>
                  <a:off x="10391160" y="4408267"/>
                  <a:ext cx="26748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160" name="Freihand 159">
                  <a:extLst>
                    <a:ext uri="{FF2B5EF4-FFF2-40B4-BE49-F238E27FC236}">
                      <a16:creationId xmlns:a16="http://schemas.microsoft.com/office/drawing/2014/main" id="{A56C9A2F-6500-40F1-84FA-2E17F60E39D7}"/>
                    </a:ext>
                  </a:extLst>
                </p14:cNvPr>
                <p14:cNvContentPartPr/>
                <p14:nvPr/>
              </p14:nvContentPartPr>
              <p14:xfrm>
                <a:off x="10804080" y="4430587"/>
                <a:ext cx="432000" cy="97200"/>
              </p14:xfrm>
            </p:contentPart>
          </mc:Choice>
          <mc:Fallback>
            <p:pic>
              <p:nvPicPr>
                <p:cNvPr id="160" name="Freihand 159">
                  <a:extLst>
                    <a:ext uri="{FF2B5EF4-FFF2-40B4-BE49-F238E27FC236}">
                      <a16:creationId xmlns:a16="http://schemas.microsoft.com/office/drawing/2014/main" id="{A56C9A2F-6500-40F1-84FA-2E17F60E39D7}"/>
                    </a:ext>
                  </a:extLst>
                </p:cNvPr>
                <p:cNvPicPr/>
                <p:nvPr/>
              </p:nvPicPr>
              <p:blipFill>
                <a:blip r:embed="rId273"/>
                <a:stretch>
                  <a:fillRect/>
                </a:stretch>
              </p:blipFill>
              <p:spPr>
                <a:xfrm>
                  <a:off x="10799760" y="4426267"/>
                  <a:ext cx="44064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161" name="Freihand 160">
                  <a:extLst>
                    <a:ext uri="{FF2B5EF4-FFF2-40B4-BE49-F238E27FC236}">
                      <a16:creationId xmlns:a16="http://schemas.microsoft.com/office/drawing/2014/main" id="{9D94656F-3D3E-4CB5-AA7E-6BA4289D1B2D}"/>
                    </a:ext>
                  </a:extLst>
                </p14:cNvPr>
                <p14:cNvContentPartPr/>
                <p14:nvPr/>
              </p14:nvContentPartPr>
              <p14:xfrm>
                <a:off x="11269920" y="4369747"/>
                <a:ext cx="133200" cy="132840"/>
              </p14:xfrm>
            </p:contentPart>
          </mc:Choice>
          <mc:Fallback>
            <p:pic>
              <p:nvPicPr>
                <p:cNvPr id="161" name="Freihand 160">
                  <a:extLst>
                    <a:ext uri="{FF2B5EF4-FFF2-40B4-BE49-F238E27FC236}">
                      <a16:creationId xmlns:a16="http://schemas.microsoft.com/office/drawing/2014/main" id="{9D94656F-3D3E-4CB5-AA7E-6BA4289D1B2D}"/>
                    </a:ext>
                  </a:extLst>
                </p:cNvPr>
                <p:cNvPicPr/>
                <p:nvPr/>
              </p:nvPicPr>
              <p:blipFill>
                <a:blip r:embed="rId275"/>
                <a:stretch>
                  <a:fillRect/>
                </a:stretch>
              </p:blipFill>
              <p:spPr>
                <a:xfrm>
                  <a:off x="11265600" y="4365427"/>
                  <a:ext cx="14184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276">
              <p14:nvContentPartPr>
                <p14:cNvPr id="162" name="Freihand 161">
                  <a:extLst>
                    <a:ext uri="{FF2B5EF4-FFF2-40B4-BE49-F238E27FC236}">
                      <a16:creationId xmlns:a16="http://schemas.microsoft.com/office/drawing/2014/main" id="{21E2944A-18FF-4F78-ABA2-22B2332E7CEC}"/>
                    </a:ext>
                  </a:extLst>
                </p14:cNvPr>
                <p14:cNvContentPartPr/>
                <p14:nvPr/>
              </p14:nvContentPartPr>
              <p14:xfrm>
                <a:off x="11412480" y="4413307"/>
                <a:ext cx="219600" cy="96840"/>
              </p14:xfrm>
            </p:contentPart>
          </mc:Choice>
          <mc:Fallback>
            <p:pic>
              <p:nvPicPr>
                <p:cNvPr id="162" name="Freihand 161">
                  <a:extLst>
                    <a:ext uri="{FF2B5EF4-FFF2-40B4-BE49-F238E27FC236}">
                      <a16:creationId xmlns:a16="http://schemas.microsoft.com/office/drawing/2014/main" id="{21E2944A-18FF-4F78-ABA2-22B2332E7CEC}"/>
                    </a:ext>
                  </a:extLst>
                </p:cNvPr>
                <p:cNvPicPr/>
                <p:nvPr/>
              </p:nvPicPr>
              <p:blipFill>
                <a:blip r:embed="rId277"/>
                <a:stretch>
                  <a:fillRect/>
                </a:stretch>
              </p:blipFill>
              <p:spPr>
                <a:xfrm>
                  <a:off x="11408160" y="4408987"/>
                  <a:ext cx="2282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163" name="Freihand 162">
                  <a:extLst>
                    <a:ext uri="{FF2B5EF4-FFF2-40B4-BE49-F238E27FC236}">
                      <a16:creationId xmlns:a16="http://schemas.microsoft.com/office/drawing/2014/main" id="{23B1E1B0-9453-45F8-95CE-ADDC01236A9D}"/>
                    </a:ext>
                  </a:extLst>
                </p14:cNvPr>
                <p14:cNvContentPartPr/>
                <p14:nvPr/>
              </p14:nvContentPartPr>
              <p14:xfrm>
                <a:off x="11703360" y="4357507"/>
                <a:ext cx="11520" cy="50760"/>
              </p14:xfrm>
            </p:contentPart>
          </mc:Choice>
          <mc:Fallback>
            <p:pic>
              <p:nvPicPr>
                <p:cNvPr id="163" name="Freihand 162">
                  <a:extLst>
                    <a:ext uri="{FF2B5EF4-FFF2-40B4-BE49-F238E27FC236}">
                      <a16:creationId xmlns:a16="http://schemas.microsoft.com/office/drawing/2014/main" id="{23B1E1B0-9453-45F8-95CE-ADDC01236A9D}"/>
                    </a:ext>
                  </a:extLst>
                </p:cNvPr>
                <p:cNvPicPr/>
                <p:nvPr/>
              </p:nvPicPr>
              <p:blipFill>
                <a:blip r:embed="rId279"/>
                <a:stretch>
                  <a:fillRect/>
                </a:stretch>
              </p:blipFill>
              <p:spPr>
                <a:xfrm>
                  <a:off x="11699040" y="4353187"/>
                  <a:ext cx="2016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280">
              <p14:nvContentPartPr>
                <p14:cNvPr id="164" name="Freihand 163">
                  <a:extLst>
                    <a:ext uri="{FF2B5EF4-FFF2-40B4-BE49-F238E27FC236}">
                      <a16:creationId xmlns:a16="http://schemas.microsoft.com/office/drawing/2014/main" id="{0FE4634F-B0C9-4136-AA27-6EBD767B6BF7}"/>
                    </a:ext>
                  </a:extLst>
                </p14:cNvPr>
                <p14:cNvContentPartPr/>
                <p14:nvPr/>
              </p14:nvContentPartPr>
              <p14:xfrm>
                <a:off x="11682480" y="4487467"/>
                <a:ext cx="3240" cy="18000"/>
              </p14:xfrm>
            </p:contentPart>
          </mc:Choice>
          <mc:Fallback>
            <p:pic>
              <p:nvPicPr>
                <p:cNvPr id="164" name="Freihand 163">
                  <a:extLst>
                    <a:ext uri="{FF2B5EF4-FFF2-40B4-BE49-F238E27FC236}">
                      <a16:creationId xmlns:a16="http://schemas.microsoft.com/office/drawing/2014/main" id="{0FE4634F-B0C9-4136-AA27-6EBD767B6BF7}"/>
                    </a:ext>
                  </a:extLst>
                </p:cNvPr>
                <p:cNvPicPr/>
                <p:nvPr/>
              </p:nvPicPr>
              <p:blipFill>
                <a:blip r:embed="rId281"/>
                <a:stretch>
                  <a:fillRect/>
                </a:stretch>
              </p:blipFill>
              <p:spPr>
                <a:xfrm>
                  <a:off x="11678160" y="4483147"/>
                  <a:ext cx="1188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71" name="Freihand 170">
                  <a:extLst>
                    <a:ext uri="{FF2B5EF4-FFF2-40B4-BE49-F238E27FC236}">
                      <a16:creationId xmlns:a16="http://schemas.microsoft.com/office/drawing/2014/main" id="{04458AC7-B641-4095-A3F4-2630540C5C77}"/>
                    </a:ext>
                  </a:extLst>
                </p14:cNvPr>
                <p14:cNvContentPartPr/>
                <p14:nvPr/>
              </p14:nvContentPartPr>
              <p14:xfrm>
                <a:off x="7073400" y="4716067"/>
                <a:ext cx="154440" cy="11880"/>
              </p14:xfrm>
            </p:contentPart>
          </mc:Choice>
          <mc:Fallback>
            <p:pic>
              <p:nvPicPr>
                <p:cNvPr id="171" name="Freihand 170">
                  <a:extLst>
                    <a:ext uri="{FF2B5EF4-FFF2-40B4-BE49-F238E27FC236}">
                      <a16:creationId xmlns:a16="http://schemas.microsoft.com/office/drawing/2014/main" id="{04458AC7-B641-4095-A3F4-2630540C5C77}"/>
                    </a:ext>
                  </a:extLst>
                </p:cNvPr>
                <p:cNvPicPr/>
                <p:nvPr/>
              </p:nvPicPr>
              <p:blipFill>
                <a:blip r:embed="rId283"/>
                <a:stretch>
                  <a:fillRect/>
                </a:stretch>
              </p:blipFill>
              <p:spPr>
                <a:xfrm>
                  <a:off x="7069080" y="4711747"/>
                  <a:ext cx="16308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72" name="Freihand 171">
                  <a:extLst>
                    <a:ext uri="{FF2B5EF4-FFF2-40B4-BE49-F238E27FC236}">
                      <a16:creationId xmlns:a16="http://schemas.microsoft.com/office/drawing/2014/main" id="{13896017-BDEB-444C-902B-F2875E4C5CFF}"/>
                    </a:ext>
                  </a:extLst>
                </p14:cNvPr>
                <p14:cNvContentPartPr/>
                <p14:nvPr/>
              </p14:nvContentPartPr>
              <p14:xfrm>
                <a:off x="7030560" y="4643347"/>
                <a:ext cx="108720" cy="115560"/>
              </p14:xfrm>
            </p:contentPart>
          </mc:Choice>
          <mc:Fallback>
            <p:pic>
              <p:nvPicPr>
                <p:cNvPr id="172" name="Freihand 171">
                  <a:extLst>
                    <a:ext uri="{FF2B5EF4-FFF2-40B4-BE49-F238E27FC236}">
                      <a16:creationId xmlns:a16="http://schemas.microsoft.com/office/drawing/2014/main" id="{13896017-BDEB-444C-902B-F2875E4C5CFF}"/>
                    </a:ext>
                  </a:extLst>
                </p:cNvPr>
                <p:cNvPicPr/>
                <p:nvPr/>
              </p:nvPicPr>
              <p:blipFill>
                <a:blip r:embed="rId285"/>
                <a:stretch>
                  <a:fillRect/>
                </a:stretch>
              </p:blipFill>
              <p:spPr>
                <a:xfrm>
                  <a:off x="7026240" y="4639027"/>
                  <a:ext cx="11736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73" name="Freihand 172">
                  <a:extLst>
                    <a:ext uri="{FF2B5EF4-FFF2-40B4-BE49-F238E27FC236}">
                      <a16:creationId xmlns:a16="http://schemas.microsoft.com/office/drawing/2014/main" id="{BF5F5BC3-60CD-4C39-B8ED-09B19B24B41B}"/>
                    </a:ext>
                  </a:extLst>
                </p14:cNvPr>
                <p14:cNvContentPartPr/>
                <p14:nvPr/>
              </p14:nvContentPartPr>
              <p14:xfrm>
                <a:off x="7309920" y="4670347"/>
                <a:ext cx="90360" cy="80640"/>
              </p14:xfrm>
            </p:contentPart>
          </mc:Choice>
          <mc:Fallback>
            <p:pic>
              <p:nvPicPr>
                <p:cNvPr id="173" name="Freihand 172">
                  <a:extLst>
                    <a:ext uri="{FF2B5EF4-FFF2-40B4-BE49-F238E27FC236}">
                      <a16:creationId xmlns:a16="http://schemas.microsoft.com/office/drawing/2014/main" id="{BF5F5BC3-60CD-4C39-B8ED-09B19B24B41B}"/>
                    </a:ext>
                  </a:extLst>
                </p:cNvPr>
                <p:cNvPicPr/>
                <p:nvPr/>
              </p:nvPicPr>
              <p:blipFill>
                <a:blip r:embed="rId287"/>
                <a:stretch>
                  <a:fillRect/>
                </a:stretch>
              </p:blipFill>
              <p:spPr>
                <a:xfrm>
                  <a:off x="7305600" y="4666027"/>
                  <a:ext cx="9900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74" name="Freihand 173">
                  <a:extLst>
                    <a:ext uri="{FF2B5EF4-FFF2-40B4-BE49-F238E27FC236}">
                      <a16:creationId xmlns:a16="http://schemas.microsoft.com/office/drawing/2014/main" id="{52B778E0-E39C-455C-A897-661BBA90799A}"/>
                    </a:ext>
                  </a:extLst>
                </p14:cNvPr>
                <p14:cNvContentPartPr/>
                <p14:nvPr/>
              </p14:nvContentPartPr>
              <p14:xfrm>
                <a:off x="7419000" y="4660987"/>
                <a:ext cx="74880" cy="205920"/>
              </p14:xfrm>
            </p:contentPart>
          </mc:Choice>
          <mc:Fallback>
            <p:pic>
              <p:nvPicPr>
                <p:cNvPr id="174" name="Freihand 173">
                  <a:extLst>
                    <a:ext uri="{FF2B5EF4-FFF2-40B4-BE49-F238E27FC236}">
                      <a16:creationId xmlns:a16="http://schemas.microsoft.com/office/drawing/2014/main" id="{52B778E0-E39C-455C-A897-661BBA90799A}"/>
                    </a:ext>
                  </a:extLst>
                </p:cNvPr>
                <p:cNvPicPr/>
                <p:nvPr/>
              </p:nvPicPr>
              <p:blipFill>
                <a:blip r:embed="rId289"/>
                <a:stretch>
                  <a:fillRect/>
                </a:stretch>
              </p:blipFill>
              <p:spPr>
                <a:xfrm>
                  <a:off x="7414680" y="4656667"/>
                  <a:ext cx="83520" cy="21456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75" name="Freihand 174">
                  <a:extLst>
                    <a:ext uri="{FF2B5EF4-FFF2-40B4-BE49-F238E27FC236}">
                      <a16:creationId xmlns:a16="http://schemas.microsoft.com/office/drawing/2014/main" id="{68B9BB58-A567-4772-84CA-9D792B596457}"/>
                    </a:ext>
                  </a:extLst>
                </p14:cNvPr>
                <p14:cNvContentPartPr/>
                <p14:nvPr/>
              </p14:nvContentPartPr>
              <p14:xfrm>
                <a:off x="7537800" y="4666747"/>
                <a:ext cx="63000" cy="75600"/>
              </p14:xfrm>
            </p:contentPart>
          </mc:Choice>
          <mc:Fallback>
            <p:pic>
              <p:nvPicPr>
                <p:cNvPr id="175" name="Freihand 174">
                  <a:extLst>
                    <a:ext uri="{FF2B5EF4-FFF2-40B4-BE49-F238E27FC236}">
                      <a16:creationId xmlns:a16="http://schemas.microsoft.com/office/drawing/2014/main" id="{68B9BB58-A567-4772-84CA-9D792B596457}"/>
                    </a:ext>
                  </a:extLst>
                </p:cNvPr>
                <p:cNvPicPr/>
                <p:nvPr/>
              </p:nvPicPr>
              <p:blipFill>
                <a:blip r:embed="rId291"/>
                <a:stretch>
                  <a:fillRect/>
                </a:stretch>
              </p:blipFill>
              <p:spPr>
                <a:xfrm>
                  <a:off x="7533480" y="4662427"/>
                  <a:ext cx="7164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76" name="Freihand 175">
                  <a:extLst>
                    <a:ext uri="{FF2B5EF4-FFF2-40B4-BE49-F238E27FC236}">
                      <a16:creationId xmlns:a16="http://schemas.microsoft.com/office/drawing/2014/main" id="{80E14913-FF73-477D-8EB9-DB2057160DCA}"/>
                    </a:ext>
                  </a:extLst>
                </p14:cNvPr>
                <p14:cNvContentPartPr/>
                <p14:nvPr/>
              </p14:nvContentPartPr>
              <p14:xfrm>
                <a:off x="7616280" y="4648027"/>
                <a:ext cx="92160" cy="108720"/>
              </p14:xfrm>
            </p:contentPart>
          </mc:Choice>
          <mc:Fallback>
            <p:pic>
              <p:nvPicPr>
                <p:cNvPr id="176" name="Freihand 175">
                  <a:extLst>
                    <a:ext uri="{FF2B5EF4-FFF2-40B4-BE49-F238E27FC236}">
                      <a16:creationId xmlns:a16="http://schemas.microsoft.com/office/drawing/2014/main" id="{80E14913-FF73-477D-8EB9-DB2057160DCA}"/>
                    </a:ext>
                  </a:extLst>
                </p:cNvPr>
                <p:cNvPicPr/>
                <p:nvPr/>
              </p:nvPicPr>
              <p:blipFill>
                <a:blip r:embed="rId293"/>
                <a:stretch>
                  <a:fillRect/>
                </a:stretch>
              </p:blipFill>
              <p:spPr>
                <a:xfrm>
                  <a:off x="7611960" y="4643707"/>
                  <a:ext cx="10080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77" name="Freihand 176">
                  <a:extLst>
                    <a:ext uri="{FF2B5EF4-FFF2-40B4-BE49-F238E27FC236}">
                      <a16:creationId xmlns:a16="http://schemas.microsoft.com/office/drawing/2014/main" id="{54AB4722-FC79-43F4-92FA-17B1563AAA1F}"/>
                    </a:ext>
                  </a:extLst>
                </p14:cNvPr>
                <p14:cNvContentPartPr/>
                <p14:nvPr/>
              </p14:nvContentPartPr>
              <p14:xfrm>
                <a:off x="7646880" y="4669267"/>
                <a:ext cx="115200" cy="50400"/>
              </p14:xfrm>
            </p:contentPart>
          </mc:Choice>
          <mc:Fallback>
            <p:pic>
              <p:nvPicPr>
                <p:cNvPr id="177" name="Freihand 176">
                  <a:extLst>
                    <a:ext uri="{FF2B5EF4-FFF2-40B4-BE49-F238E27FC236}">
                      <a16:creationId xmlns:a16="http://schemas.microsoft.com/office/drawing/2014/main" id="{54AB4722-FC79-43F4-92FA-17B1563AAA1F}"/>
                    </a:ext>
                  </a:extLst>
                </p:cNvPr>
                <p:cNvPicPr/>
                <p:nvPr/>
              </p:nvPicPr>
              <p:blipFill>
                <a:blip r:embed="rId295"/>
                <a:stretch>
                  <a:fillRect/>
                </a:stretch>
              </p:blipFill>
              <p:spPr>
                <a:xfrm>
                  <a:off x="7642560" y="4664947"/>
                  <a:ext cx="1238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178" name="Freihand 177">
                  <a:extLst>
                    <a:ext uri="{FF2B5EF4-FFF2-40B4-BE49-F238E27FC236}">
                      <a16:creationId xmlns:a16="http://schemas.microsoft.com/office/drawing/2014/main" id="{84FC98F8-B29D-4929-9FF3-21AC4B6BFE73}"/>
                    </a:ext>
                  </a:extLst>
                </p14:cNvPr>
                <p14:cNvContentPartPr/>
                <p14:nvPr/>
              </p14:nvContentPartPr>
              <p14:xfrm>
                <a:off x="7844160" y="4558747"/>
                <a:ext cx="136800" cy="224280"/>
              </p14:xfrm>
            </p:contentPart>
          </mc:Choice>
          <mc:Fallback>
            <p:pic>
              <p:nvPicPr>
                <p:cNvPr id="178" name="Freihand 177">
                  <a:extLst>
                    <a:ext uri="{FF2B5EF4-FFF2-40B4-BE49-F238E27FC236}">
                      <a16:creationId xmlns:a16="http://schemas.microsoft.com/office/drawing/2014/main" id="{84FC98F8-B29D-4929-9FF3-21AC4B6BFE73}"/>
                    </a:ext>
                  </a:extLst>
                </p:cNvPr>
                <p:cNvPicPr/>
                <p:nvPr/>
              </p:nvPicPr>
              <p:blipFill>
                <a:blip r:embed="rId297"/>
                <a:stretch>
                  <a:fillRect/>
                </a:stretch>
              </p:blipFill>
              <p:spPr>
                <a:xfrm>
                  <a:off x="7839840" y="4554427"/>
                  <a:ext cx="145440" cy="23292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179" name="Freihand 178">
                  <a:extLst>
                    <a:ext uri="{FF2B5EF4-FFF2-40B4-BE49-F238E27FC236}">
                      <a16:creationId xmlns:a16="http://schemas.microsoft.com/office/drawing/2014/main" id="{460E45E7-C82E-4F90-A6AC-65696F22350C}"/>
                    </a:ext>
                  </a:extLst>
                </p14:cNvPr>
                <p14:cNvContentPartPr/>
                <p14:nvPr/>
              </p14:nvContentPartPr>
              <p14:xfrm>
                <a:off x="7965480" y="4578187"/>
                <a:ext cx="27000" cy="35280"/>
              </p14:xfrm>
            </p:contentPart>
          </mc:Choice>
          <mc:Fallback>
            <p:pic>
              <p:nvPicPr>
                <p:cNvPr id="179" name="Freihand 178">
                  <a:extLst>
                    <a:ext uri="{FF2B5EF4-FFF2-40B4-BE49-F238E27FC236}">
                      <a16:creationId xmlns:a16="http://schemas.microsoft.com/office/drawing/2014/main" id="{460E45E7-C82E-4F90-A6AC-65696F22350C}"/>
                    </a:ext>
                  </a:extLst>
                </p:cNvPr>
                <p:cNvPicPr/>
                <p:nvPr/>
              </p:nvPicPr>
              <p:blipFill>
                <a:blip r:embed="rId299"/>
                <a:stretch>
                  <a:fillRect/>
                </a:stretch>
              </p:blipFill>
              <p:spPr>
                <a:xfrm>
                  <a:off x="7961160" y="4573867"/>
                  <a:ext cx="3564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180" name="Freihand 179">
                  <a:extLst>
                    <a:ext uri="{FF2B5EF4-FFF2-40B4-BE49-F238E27FC236}">
                      <a16:creationId xmlns:a16="http://schemas.microsoft.com/office/drawing/2014/main" id="{7841478C-11F4-410D-A229-202E9F2AE32D}"/>
                    </a:ext>
                  </a:extLst>
                </p14:cNvPr>
                <p14:cNvContentPartPr/>
                <p14:nvPr/>
              </p14:nvContentPartPr>
              <p14:xfrm>
                <a:off x="8009400" y="4616707"/>
                <a:ext cx="67680" cy="105840"/>
              </p14:xfrm>
            </p:contentPart>
          </mc:Choice>
          <mc:Fallback>
            <p:pic>
              <p:nvPicPr>
                <p:cNvPr id="180" name="Freihand 179">
                  <a:extLst>
                    <a:ext uri="{FF2B5EF4-FFF2-40B4-BE49-F238E27FC236}">
                      <a16:creationId xmlns:a16="http://schemas.microsoft.com/office/drawing/2014/main" id="{7841478C-11F4-410D-A229-202E9F2AE32D}"/>
                    </a:ext>
                  </a:extLst>
                </p:cNvPr>
                <p:cNvPicPr/>
                <p:nvPr/>
              </p:nvPicPr>
              <p:blipFill>
                <a:blip r:embed="rId301"/>
                <a:stretch>
                  <a:fillRect/>
                </a:stretch>
              </p:blipFill>
              <p:spPr>
                <a:xfrm>
                  <a:off x="8005080" y="4612387"/>
                  <a:ext cx="763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181" name="Freihand 180">
                  <a:extLst>
                    <a:ext uri="{FF2B5EF4-FFF2-40B4-BE49-F238E27FC236}">
                      <a16:creationId xmlns:a16="http://schemas.microsoft.com/office/drawing/2014/main" id="{93940417-8C9C-41AB-9DB4-78CCDC2C7400}"/>
                    </a:ext>
                  </a:extLst>
                </p14:cNvPr>
                <p14:cNvContentPartPr/>
                <p14:nvPr/>
              </p14:nvContentPartPr>
              <p14:xfrm>
                <a:off x="8104440" y="4551187"/>
                <a:ext cx="126000" cy="192600"/>
              </p14:xfrm>
            </p:contentPart>
          </mc:Choice>
          <mc:Fallback>
            <p:pic>
              <p:nvPicPr>
                <p:cNvPr id="181" name="Freihand 180">
                  <a:extLst>
                    <a:ext uri="{FF2B5EF4-FFF2-40B4-BE49-F238E27FC236}">
                      <a16:creationId xmlns:a16="http://schemas.microsoft.com/office/drawing/2014/main" id="{93940417-8C9C-41AB-9DB4-78CCDC2C7400}"/>
                    </a:ext>
                  </a:extLst>
                </p:cNvPr>
                <p:cNvPicPr/>
                <p:nvPr/>
              </p:nvPicPr>
              <p:blipFill>
                <a:blip r:embed="rId303"/>
                <a:stretch>
                  <a:fillRect/>
                </a:stretch>
              </p:blipFill>
              <p:spPr>
                <a:xfrm>
                  <a:off x="8100120" y="4546867"/>
                  <a:ext cx="134640" cy="20124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183" name="Freihand 182">
                  <a:extLst>
                    <a:ext uri="{FF2B5EF4-FFF2-40B4-BE49-F238E27FC236}">
                      <a16:creationId xmlns:a16="http://schemas.microsoft.com/office/drawing/2014/main" id="{B685934F-487B-4C8E-8141-33DE2FC7AF78}"/>
                    </a:ext>
                  </a:extLst>
                </p14:cNvPr>
                <p14:cNvContentPartPr/>
                <p14:nvPr/>
              </p14:nvContentPartPr>
              <p14:xfrm>
                <a:off x="8671800" y="3022627"/>
                <a:ext cx="168840" cy="41760"/>
              </p14:xfrm>
            </p:contentPart>
          </mc:Choice>
          <mc:Fallback>
            <p:pic>
              <p:nvPicPr>
                <p:cNvPr id="183" name="Freihand 182">
                  <a:extLst>
                    <a:ext uri="{FF2B5EF4-FFF2-40B4-BE49-F238E27FC236}">
                      <a16:creationId xmlns:a16="http://schemas.microsoft.com/office/drawing/2014/main" id="{B685934F-487B-4C8E-8141-33DE2FC7AF78}"/>
                    </a:ext>
                  </a:extLst>
                </p:cNvPr>
                <p:cNvPicPr/>
                <p:nvPr/>
              </p:nvPicPr>
              <p:blipFill>
                <a:blip r:embed="rId305"/>
                <a:stretch>
                  <a:fillRect/>
                </a:stretch>
              </p:blipFill>
              <p:spPr>
                <a:xfrm>
                  <a:off x="8667480" y="3018307"/>
                  <a:ext cx="17748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184" name="Freihand 183">
                  <a:extLst>
                    <a:ext uri="{FF2B5EF4-FFF2-40B4-BE49-F238E27FC236}">
                      <a16:creationId xmlns:a16="http://schemas.microsoft.com/office/drawing/2014/main" id="{3108B5AF-7DE0-49D5-9E54-693098F7AB78}"/>
                    </a:ext>
                  </a:extLst>
                </p14:cNvPr>
                <p14:cNvContentPartPr/>
                <p14:nvPr/>
              </p14:nvContentPartPr>
              <p14:xfrm>
                <a:off x="7714920" y="2949187"/>
                <a:ext cx="82440" cy="3240"/>
              </p14:xfrm>
            </p:contentPart>
          </mc:Choice>
          <mc:Fallback>
            <p:pic>
              <p:nvPicPr>
                <p:cNvPr id="184" name="Freihand 183">
                  <a:extLst>
                    <a:ext uri="{FF2B5EF4-FFF2-40B4-BE49-F238E27FC236}">
                      <a16:creationId xmlns:a16="http://schemas.microsoft.com/office/drawing/2014/main" id="{3108B5AF-7DE0-49D5-9E54-693098F7AB78}"/>
                    </a:ext>
                  </a:extLst>
                </p:cNvPr>
                <p:cNvPicPr/>
                <p:nvPr/>
              </p:nvPicPr>
              <p:blipFill>
                <a:blip r:embed="rId307"/>
                <a:stretch>
                  <a:fillRect/>
                </a:stretch>
              </p:blipFill>
              <p:spPr>
                <a:xfrm>
                  <a:off x="7710600" y="2944867"/>
                  <a:ext cx="9108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185" name="Freihand 184">
                  <a:extLst>
                    <a:ext uri="{FF2B5EF4-FFF2-40B4-BE49-F238E27FC236}">
                      <a16:creationId xmlns:a16="http://schemas.microsoft.com/office/drawing/2014/main" id="{86032B47-1904-4101-9A41-103B3D9907C7}"/>
                    </a:ext>
                  </a:extLst>
                </p14:cNvPr>
                <p14:cNvContentPartPr/>
                <p14:nvPr/>
              </p14:nvContentPartPr>
              <p14:xfrm>
                <a:off x="7398840" y="3003187"/>
                <a:ext cx="1537200" cy="433440"/>
              </p14:xfrm>
            </p:contentPart>
          </mc:Choice>
          <mc:Fallback>
            <p:pic>
              <p:nvPicPr>
                <p:cNvPr id="185" name="Freihand 184">
                  <a:extLst>
                    <a:ext uri="{FF2B5EF4-FFF2-40B4-BE49-F238E27FC236}">
                      <a16:creationId xmlns:a16="http://schemas.microsoft.com/office/drawing/2014/main" id="{86032B47-1904-4101-9A41-103B3D9907C7}"/>
                    </a:ext>
                  </a:extLst>
                </p:cNvPr>
                <p:cNvPicPr/>
                <p:nvPr/>
              </p:nvPicPr>
              <p:blipFill>
                <a:blip r:embed="rId309"/>
                <a:stretch>
                  <a:fillRect/>
                </a:stretch>
              </p:blipFill>
              <p:spPr>
                <a:xfrm>
                  <a:off x="7394160" y="2998867"/>
                  <a:ext cx="1545840" cy="442080"/>
                </a:xfrm>
                <a:prstGeom prst="rect">
                  <a:avLst/>
                </a:prstGeom>
              </p:spPr>
            </p:pic>
          </mc:Fallback>
        </mc:AlternateContent>
      </p:grpSp>
      <p:grpSp>
        <p:nvGrpSpPr>
          <p:cNvPr id="198" name="Gruppieren 197">
            <a:extLst>
              <a:ext uri="{FF2B5EF4-FFF2-40B4-BE49-F238E27FC236}">
                <a16:creationId xmlns:a16="http://schemas.microsoft.com/office/drawing/2014/main" id="{3E30CCDE-5FF1-4B9B-B058-619FCDE021F2}"/>
              </a:ext>
            </a:extLst>
          </p:cNvPr>
          <p:cNvGrpSpPr/>
          <p:nvPr/>
        </p:nvGrpSpPr>
        <p:grpSpPr>
          <a:xfrm>
            <a:off x="4057320" y="4837387"/>
            <a:ext cx="711360" cy="273960"/>
            <a:chOff x="4057320" y="4837387"/>
            <a:chExt cx="711360" cy="273960"/>
          </a:xfrm>
        </p:grpSpPr>
        <mc:AlternateContent xmlns:mc="http://schemas.openxmlformats.org/markup-compatibility/2006">
          <mc:Choice xmlns:p14="http://schemas.microsoft.com/office/powerpoint/2010/main" Requires="p14">
            <p:contentPart p14:bwMode="auto" r:id="rId310">
              <p14:nvContentPartPr>
                <p14:cNvPr id="187" name="Freihand 186">
                  <a:extLst>
                    <a:ext uri="{FF2B5EF4-FFF2-40B4-BE49-F238E27FC236}">
                      <a16:creationId xmlns:a16="http://schemas.microsoft.com/office/drawing/2014/main" id="{205B1762-5EAA-4DD5-881E-E931AFBE8DD9}"/>
                    </a:ext>
                  </a:extLst>
                </p14:cNvPr>
                <p14:cNvContentPartPr/>
                <p14:nvPr/>
              </p14:nvContentPartPr>
              <p14:xfrm>
                <a:off x="4452960" y="4882387"/>
                <a:ext cx="77760" cy="86760"/>
              </p14:xfrm>
            </p:contentPart>
          </mc:Choice>
          <mc:Fallback>
            <p:pic>
              <p:nvPicPr>
                <p:cNvPr id="187" name="Freihand 186">
                  <a:extLst>
                    <a:ext uri="{FF2B5EF4-FFF2-40B4-BE49-F238E27FC236}">
                      <a16:creationId xmlns:a16="http://schemas.microsoft.com/office/drawing/2014/main" id="{205B1762-5EAA-4DD5-881E-E931AFBE8DD9}"/>
                    </a:ext>
                  </a:extLst>
                </p:cNvPr>
                <p:cNvPicPr/>
                <p:nvPr/>
              </p:nvPicPr>
              <p:blipFill>
                <a:blip r:embed="rId311"/>
                <a:stretch>
                  <a:fillRect/>
                </a:stretch>
              </p:blipFill>
              <p:spPr>
                <a:xfrm>
                  <a:off x="4448640" y="4878067"/>
                  <a:ext cx="8640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188" name="Freihand 187">
                  <a:extLst>
                    <a:ext uri="{FF2B5EF4-FFF2-40B4-BE49-F238E27FC236}">
                      <a16:creationId xmlns:a16="http://schemas.microsoft.com/office/drawing/2014/main" id="{63850BE5-AFF8-442B-B97F-A67CB4C0CC78}"/>
                    </a:ext>
                  </a:extLst>
                </p14:cNvPr>
                <p14:cNvContentPartPr/>
                <p14:nvPr/>
              </p14:nvContentPartPr>
              <p14:xfrm>
                <a:off x="4421640" y="4837387"/>
                <a:ext cx="131760" cy="86400"/>
              </p14:xfrm>
            </p:contentPart>
          </mc:Choice>
          <mc:Fallback>
            <p:pic>
              <p:nvPicPr>
                <p:cNvPr id="188" name="Freihand 187">
                  <a:extLst>
                    <a:ext uri="{FF2B5EF4-FFF2-40B4-BE49-F238E27FC236}">
                      <a16:creationId xmlns:a16="http://schemas.microsoft.com/office/drawing/2014/main" id="{63850BE5-AFF8-442B-B97F-A67CB4C0CC78}"/>
                    </a:ext>
                  </a:extLst>
                </p:cNvPr>
                <p:cNvPicPr/>
                <p:nvPr/>
              </p:nvPicPr>
              <p:blipFill>
                <a:blip r:embed="rId313"/>
                <a:stretch>
                  <a:fillRect/>
                </a:stretch>
              </p:blipFill>
              <p:spPr>
                <a:xfrm>
                  <a:off x="4417320" y="4833067"/>
                  <a:ext cx="14040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189" name="Freihand 188">
                  <a:extLst>
                    <a:ext uri="{FF2B5EF4-FFF2-40B4-BE49-F238E27FC236}">
                      <a16:creationId xmlns:a16="http://schemas.microsoft.com/office/drawing/2014/main" id="{80FC2BC0-FFFA-4B3E-8894-AE7535819770}"/>
                    </a:ext>
                  </a:extLst>
                </p14:cNvPr>
                <p14:cNvContentPartPr/>
                <p14:nvPr/>
              </p14:nvContentPartPr>
              <p14:xfrm>
                <a:off x="4057320" y="4933867"/>
                <a:ext cx="106560" cy="177480"/>
              </p14:xfrm>
            </p:contentPart>
          </mc:Choice>
          <mc:Fallback>
            <p:pic>
              <p:nvPicPr>
                <p:cNvPr id="189" name="Freihand 188">
                  <a:extLst>
                    <a:ext uri="{FF2B5EF4-FFF2-40B4-BE49-F238E27FC236}">
                      <a16:creationId xmlns:a16="http://schemas.microsoft.com/office/drawing/2014/main" id="{80FC2BC0-FFFA-4B3E-8894-AE7535819770}"/>
                    </a:ext>
                  </a:extLst>
                </p:cNvPr>
                <p:cNvPicPr/>
                <p:nvPr/>
              </p:nvPicPr>
              <p:blipFill>
                <a:blip r:embed="rId315"/>
                <a:stretch>
                  <a:fillRect/>
                </a:stretch>
              </p:blipFill>
              <p:spPr>
                <a:xfrm>
                  <a:off x="4053000" y="4929547"/>
                  <a:ext cx="11520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190" name="Freihand 189">
                  <a:extLst>
                    <a:ext uri="{FF2B5EF4-FFF2-40B4-BE49-F238E27FC236}">
                      <a16:creationId xmlns:a16="http://schemas.microsoft.com/office/drawing/2014/main" id="{9511B1A0-9BF9-4A61-9103-C0E2534F2D2A}"/>
                    </a:ext>
                  </a:extLst>
                </p14:cNvPr>
                <p14:cNvContentPartPr/>
                <p14:nvPr/>
              </p14:nvContentPartPr>
              <p14:xfrm>
                <a:off x="4191600" y="4939267"/>
                <a:ext cx="11520" cy="125640"/>
              </p14:xfrm>
            </p:contentPart>
          </mc:Choice>
          <mc:Fallback>
            <p:pic>
              <p:nvPicPr>
                <p:cNvPr id="190" name="Freihand 189">
                  <a:extLst>
                    <a:ext uri="{FF2B5EF4-FFF2-40B4-BE49-F238E27FC236}">
                      <a16:creationId xmlns:a16="http://schemas.microsoft.com/office/drawing/2014/main" id="{9511B1A0-9BF9-4A61-9103-C0E2534F2D2A}"/>
                    </a:ext>
                  </a:extLst>
                </p:cNvPr>
                <p:cNvPicPr/>
                <p:nvPr/>
              </p:nvPicPr>
              <p:blipFill>
                <a:blip r:embed="rId317"/>
                <a:stretch>
                  <a:fillRect/>
                </a:stretch>
              </p:blipFill>
              <p:spPr>
                <a:xfrm>
                  <a:off x="4187280" y="4934947"/>
                  <a:ext cx="201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191" name="Freihand 190">
                  <a:extLst>
                    <a:ext uri="{FF2B5EF4-FFF2-40B4-BE49-F238E27FC236}">
                      <a16:creationId xmlns:a16="http://schemas.microsoft.com/office/drawing/2014/main" id="{D9EAB3AC-0F2D-4415-9CE0-22017DA84375}"/>
                    </a:ext>
                  </a:extLst>
                </p14:cNvPr>
                <p14:cNvContentPartPr/>
                <p14:nvPr/>
              </p14:nvContentPartPr>
              <p14:xfrm>
                <a:off x="4208160" y="4973467"/>
                <a:ext cx="119520" cy="77040"/>
              </p14:xfrm>
            </p:contentPart>
          </mc:Choice>
          <mc:Fallback>
            <p:pic>
              <p:nvPicPr>
                <p:cNvPr id="191" name="Freihand 190">
                  <a:extLst>
                    <a:ext uri="{FF2B5EF4-FFF2-40B4-BE49-F238E27FC236}">
                      <a16:creationId xmlns:a16="http://schemas.microsoft.com/office/drawing/2014/main" id="{D9EAB3AC-0F2D-4415-9CE0-22017DA84375}"/>
                    </a:ext>
                  </a:extLst>
                </p:cNvPr>
                <p:cNvPicPr/>
                <p:nvPr/>
              </p:nvPicPr>
              <p:blipFill>
                <a:blip r:embed="rId319"/>
                <a:stretch>
                  <a:fillRect/>
                </a:stretch>
              </p:blipFill>
              <p:spPr>
                <a:xfrm>
                  <a:off x="4203840" y="4969147"/>
                  <a:ext cx="128160" cy="8568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192" name="Freihand 191">
                  <a:extLst>
                    <a:ext uri="{FF2B5EF4-FFF2-40B4-BE49-F238E27FC236}">
                      <a16:creationId xmlns:a16="http://schemas.microsoft.com/office/drawing/2014/main" id="{4E09EBBE-1A71-499F-9E01-B738B1343D9B}"/>
                    </a:ext>
                  </a:extLst>
                </p14:cNvPr>
                <p14:cNvContentPartPr/>
                <p14:nvPr/>
              </p14:nvContentPartPr>
              <p14:xfrm>
                <a:off x="4306080" y="4970947"/>
                <a:ext cx="153360" cy="92160"/>
              </p14:xfrm>
            </p:contentPart>
          </mc:Choice>
          <mc:Fallback>
            <p:pic>
              <p:nvPicPr>
                <p:cNvPr id="192" name="Freihand 191">
                  <a:extLst>
                    <a:ext uri="{FF2B5EF4-FFF2-40B4-BE49-F238E27FC236}">
                      <a16:creationId xmlns:a16="http://schemas.microsoft.com/office/drawing/2014/main" id="{4E09EBBE-1A71-499F-9E01-B738B1343D9B}"/>
                    </a:ext>
                  </a:extLst>
                </p:cNvPr>
                <p:cNvPicPr/>
                <p:nvPr/>
              </p:nvPicPr>
              <p:blipFill>
                <a:blip r:embed="rId321"/>
                <a:stretch>
                  <a:fillRect/>
                </a:stretch>
              </p:blipFill>
              <p:spPr>
                <a:xfrm>
                  <a:off x="4301760" y="4966627"/>
                  <a:ext cx="1620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193" name="Freihand 192">
                  <a:extLst>
                    <a:ext uri="{FF2B5EF4-FFF2-40B4-BE49-F238E27FC236}">
                      <a16:creationId xmlns:a16="http://schemas.microsoft.com/office/drawing/2014/main" id="{FC948C52-C484-4283-8E53-BD7978CD05D8}"/>
                    </a:ext>
                  </a:extLst>
                </p14:cNvPr>
                <p14:cNvContentPartPr/>
                <p14:nvPr/>
              </p14:nvContentPartPr>
              <p14:xfrm>
                <a:off x="4464840" y="4914787"/>
                <a:ext cx="2880" cy="3600"/>
              </p14:xfrm>
            </p:contentPart>
          </mc:Choice>
          <mc:Fallback>
            <p:pic>
              <p:nvPicPr>
                <p:cNvPr id="193" name="Freihand 192">
                  <a:extLst>
                    <a:ext uri="{FF2B5EF4-FFF2-40B4-BE49-F238E27FC236}">
                      <a16:creationId xmlns:a16="http://schemas.microsoft.com/office/drawing/2014/main" id="{FC948C52-C484-4283-8E53-BD7978CD05D8}"/>
                    </a:ext>
                  </a:extLst>
                </p:cNvPr>
                <p:cNvPicPr/>
                <p:nvPr/>
              </p:nvPicPr>
              <p:blipFill>
                <a:blip r:embed="rId323"/>
                <a:stretch>
                  <a:fillRect/>
                </a:stretch>
              </p:blipFill>
              <p:spPr>
                <a:xfrm>
                  <a:off x="4460520" y="4910467"/>
                  <a:ext cx="1152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195" name="Freihand 194">
                  <a:extLst>
                    <a:ext uri="{FF2B5EF4-FFF2-40B4-BE49-F238E27FC236}">
                      <a16:creationId xmlns:a16="http://schemas.microsoft.com/office/drawing/2014/main" id="{52839D95-189D-41D5-9E44-A02B706A4D99}"/>
                    </a:ext>
                  </a:extLst>
                </p14:cNvPr>
                <p14:cNvContentPartPr/>
                <p14:nvPr/>
              </p14:nvContentPartPr>
              <p14:xfrm>
                <a:off x="4508040" y="4900387"/>
                <a:ext cx="68400" cy="133920"/>
              </p14:xfrm>
            </p:contentPart>
          </mc:Choice>
          <mc:Fallback>
            <p:pic>
              <p:nvPicPr>
                <p:cNvPr id="195" name="Freihand 194">
                  <a:extLst>
                    <a:ext uri="{FF2B5EF4-FFF2-40B4-BE49-F238E27FC236}">
                      <a16:creationId xmlns:a16="http://schemas.microsoft.com/office/drawing/2014/main" id="{52839D95-189D-41D5-9E44-A02B706A4D99}"/>
                    </a:ext>
                  </a:extLst>
                </p:cNvPr>
                <p:cNvPicPr/>
                <p:nvPr/>
              </p:nvPicPr>
              <p:blipFill>
                <a:blip r:embed="rId325"/>
                <a:stretch>
                  <a:fillRect/>
                </a:stretch>
              </p:blipFill>
              <p:spPr>
                <a:xfrm>
                  <a:off x="4503720" y="4896067"/>
                  <a:ext cx="7704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197" name="Freihand 196">
                  <a:extLst>
                    <a:ext uri="{FF2B5EF4-FFF2-40B4-BE49-F238E27FC236}">
                      <a16:creationId xmlns:a16="http://schemas.microsoft.com/office/drawing/2014/main" id="{9FFB0268-38A9-4E0C-AF29-4D3488ECA9D2}"/>
                    </a:ext>
                  </a:extLst>
                </p14:cNvPr>
                <p14:cNvContentPartPr/>
                <p14:nvPr/>
              </p14:nvContentPartPr>
              <p14:xfrm>
                <a:off x="4603080" y="4868347"/>
                <a:ext cx="165600" cy="169560"/>
              </p14:xfrm>
            </p:contentPart>
          </mc:Choice>
          <mc:Fallback>
            <p:pic>
              <p:nvPicPr>
                <p:cNvPr id="197" name="Freihand 196">
                  <a:extLst>
                    <a:ext uri="{FF2B5EF4-FFF2-40B4-BE49-F238E27FC236}">
                      <a16:creationId xmlns:a16="http://schemas.microsoft.com/office/drawing/2014/main" id="{9FFB0268-38A9-4E0C-AF29-4D3488ECA9D2}"/>
                    </a:ext>
                  </a:extLst>
                </p:cNvPr>
                <p:cNvPicPr/>
                <p:nvPr/>
              </p:nvPicPr>
              <p:blipFill>
                <a:blip r:embed="rId327"/>
                <a:stretch>
                  <a:fillRect/>
                </a:stretch>
              </p:blipFill>
              <p:spPr>
                <a:xfrm>
                  <a:off x="4598760" y="4864027"/>
                  <a:ext cx="174240" cy="178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28">
            <p14:nvContentPartPr>
              <p14:cNvPr id="199" name="Freihand 198">
                <a:extLst>
                  <a:ext uri="{FF2B5EF4-FFF2-40B4-BE49-F238E27FC236}">
                    <a16:creationId xmlns:a16="http://schemas.microsoft.com/office/drawing/2014/main" id="{9381A0F6-B8CA-4A07-9409-148456CC75BC}"/>
                  </a:ext>
                </a:extLst>
              </p14:cNvPr>
              <p14:cNvContentPartPr/>
              <p14:nvPr/>
            </p14:nvContentPartPr>
            <p14:xfrm>
              <a:off x="2867160" y="4563067"/>
              <a:ext cx="944280" cy="49680"/>
            </p14:xfrm>
          </p:contentPart>
        </mc:Choice>
        <mc:Fallback>
          <p:pic>
            <p:nvPicPr>
              <p:cNvPr id="199" name="Freihand 198">
                <a:extLst>
                  <a:ext uri="{FF2B5EF4-FFF2-40B4-BE49-F238E27FC236}">
                    <a16:creationId xmlns:a16="http://schemas.microsoft.com/office/drawing/2014/main" id="{9381A0F6-B8CA-4A07-9409-148456CC75BC}"/>
                  </a:ext>
                </a:extLst>
              </p:cNvPr>
              <p:cNvPicPr/>
              <p:nvPr/>
            </p:nvPicPr>
            <p:blipFill>
              <a:blip r:embed="rId329"/>
              <a:stretch>
                <a:fillRect/>
              </a:stretch>
            </p:blipFill>
            <p:spPr>
              <a:xfrm>
                <a:off x="2862840" y="4558747"/>
                <a:ext cx="952920" cy="5832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200" name="Freihand 199">
                <a:extLst>
                  <a:ext uri="{FF2B5EF4-FFF2-40B4-BE49-F238E27FC236}">
                    <a16:creationId xmlns:a16="http://schemas.microsoft.com/office/drawing/2014/main" id="{CB022DB2-DA43-4BCE-AB8D-5B76A801D6F8}"/>
                  </a:ext>
                </a:extLst>
              </p14:cNvPr>
              <p14:cNvContentPartPr/>
              <p14:nvPr/>
            </p14:nvContentPartPr>
            <p14:xfrm>
              <a:off x="4638000" y="4577467"/>
              <a:ext cx="1254600" cy="42120"/>
            </p14:xfrm>
          </p:contentPart>
        </mc:Choice>
        <mc:Fallback>
          <p:pic>
            <p:nvPicPr>
              <p:cNvPr id="200" name="Freihand 199">
                <a:extLst>
                  <a:ext uri="{FF2B5EF4-FFF2-40B4-BE49-F238E27FC236}">
                    <a16:creationId xmlns:a16="http://schemas.microsoft.com/office/drawing/2014/main" id="{CB022DB2-DA43-4BCE-AB8D-5B76A801D6F8}"/>
                  </a:ext>
                </a:extLst>
              </p:cNvPr>
              <p:cNvPicPr/>
              <p:nvPr/>
            </p:nvPicPr>
            <p:blipFill>
              <a:blip r:embed="rId331"/>
              <a:stretch>
                <a:fillRect/>
              </a:stretch>
            </p:blipFill>
            <p:spPr>
              <a:xfrm>
                <a:off x="4633680" y="4573147"/>
                <a:ext cx="126324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201" name="Freihand 200">
                <a:extLst>
                  <a:ext uri="{FF2B5EF4-FFF2-40B4-BE49-F238E27FC236}">
                    <a16:creationId xmlns:a16="http://schemas.microsoft.com/office/drawing/2014/main" id="{B2C6771D-E9B5-4CE4-83C6-C8C0EBA936B2}"/>
                  </a:ext>
                </a:extLst>
              </p14:cNvPr>
              <p14:cNvContentPartPr/>
              <p14:nvPr/>
            </p14:nvContentPartPr>
            <p14:xfrm>
              <a:off x="5542680" y="5382787"/>
              <a:ext cx="257040" cy="491760"/>
            </p14:xfrm>
          </p:contentPart>
        </mc:Choice>
        <mc:Fallback>
          <p:pic>
            <p:nvPicPr>
              <p:cNvPr id="201" name="Freihand 200">
                <a:extLst>
                  <a:ext uri="{FF2B5EF4-FFF2-40B4-BE49-F238E27FC236}">
                    <a16:creationId xmlns:a16="http://schemas.microsoft.com/office/drawing/2014/main" id="{B2C6771D-E9B5-4CE4-83C6-C8C0EBA936B2}"/>
                  </a:ext>
                </a:extLst>
              </p:cNvPr>
              <p:cNvPicPr/>
              <p:nvPr/>
            </p:nvPicPr>
            <p:blipFill>
              <a:blip r:embed="rId333"/>
              <a:stretch>
                <a:fillRect/>
              </a:stretch>
            </p:blipFill>
            <p:spPr>
              <a:xfrm>
                <a:off x="5538360" y="5378467"/>
                <a:ext cx="265680" cy="50040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202" name="Freihand 201">
                <a:extLst>
                  <a:ext uri="{FF2B5EF4-FFF2-40B4-BE49-F238E27FC236}">
                    <a16:creationId xmlns:a16="http://schemas.microsoft.com/office/drawing/2014/main" id="{428DCE50-99B5-473A-B80A-A1FC02C4A3C3}"/>
                  </a:ext>
                </a:extLst>
              </p14:cNvPr>
              <p14:cNvContentPartPr/>
              <p14:nvPr/>
            </p14:nvContentPartPr>
            <p14:xfrm>
              <a:off x="2764560" y="1418827"/>
              <a:ext cx="2505960" cy="122040"/>
            </p14:xfrm>
          </p:contentPart>
        </mc:Choice>
        <mc:Fallback>
          <p:pic>
            <p:nvPicPr>
              <p:cNvPr id="202" name="Freihand 201">
                <a:extLst>
                  <a:ext uri="{FF2B5EF4-FFF2-40B4-BE49-F238E27FC236}">
                    <a16:creationId xmlns:a16="http://schemas.microsoft.com/office/drawing/2014/main" id="{428DCE50-99B5-473A-B80A-A1FC02C4A3C3}"/>
                  </a:ext>
                </a:extLst>
              </p:cNvPr>
              <p:cNvPicPr/>
              <p:nvPr/>
            </p:nvPicPr>
            <p:blipFill>
              <a:blip r:embed="rId335"/>
              <a:stretch>
                <a:fillRect/>
              </a:stretch>
            </p:blipFill>
            <p:spPr>
              <a:xfrm>
                <a:off x="2760240" y="1414507"/>
                <a:ext cx="2514600" cy="130680"/>
              </a:xfrm>
              <a:prstGeom prst="rect">
                <a:avLst/>
              </a:prstGeom>
            </p:spPr>
          </p:pic>
        </mc:Fallback>
      </mc:AlternateContent>
    </p:spTree>
    <p:extLst>
      <p:ext uri="{BB962C8B-B14F-4D97-AF65-F5344CB8AC3E}">
        <p14:creationId xmlns:p14="http://schemas.microsoft.com/office/powerpoint/2010/main" val="359486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785243" y="237764"/>
            <a:ext cx="6660431" cy="564042"/>
          </a:xfrm>
          <a:prstGeom prst="rect">
            <a:avLst/>
          </a:prstGeom>
          <a:noFill/>
          <a:ln>
            <a:noFill/>
          </a:ln>
        </p:spPr>
        <p:txBody>
          <a:bodyPr vert="horz" wrap="none" lIns="81638" tIns="40819" rIns="81638" bIns="40819" anchorCtr="0" compatLnSpc="0">
            <a:spAutoFit/>
          </a:bodyPr>
          <a:lstStyle/>
          <a:p>
            <a:r>
              <a:rPr lang="de-DE" sz="3266" dirty="0">
                <a:latin typeface="Arial" pitchFamily="18"/>
                <a:ea typeface="Droid Sans Fallback" pitchFamily="2"/>
                <a:cs typeface="Lohit Hindi" pitchFamily="2"/>
              </a:rPr>
              <a:t>Neoklassische Produktionsfunktion</a:t>
            </a:r>
          </a:p>
        </p:txBody>
      </p:sp>
      <p:cxnSp>
        <p:nvCxnSpPr>
          <p:cNvPr id="26" name="Straight Arrow Connector 7"/>
          <p:cNvCxnSpPr/>
          <p:nvPr/>
        </p:nvCxnSpPr>
        <p:spPr>
          <a:xfrm>
            <a:off x="1685290" y="5841328"/>
            <a:ext cx="640111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9"/>
          <p:cNvCxnSpPr/>
          <p:nvPr/>
        </p:nvCxnSpPr>
        <p:spPr>
          <a:xfrm flipV="1">
            <a:off x="1685290" y="2183548"/>
            <a:ext cx="0" cy="36577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Rectangle 12"/>
              <p:cNvSpPr/>
              <p:nvPr/>
            </p:nvSpPr>
            <p:spPr>
              <a:xfrm>
                <a:off x="835770" y="2304256"/>
                <a:ext cx="979762"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400" b="1" i="1">
                          <a:latin typeface="Cambria Math" panose="02040503050406030204" pitchFamily="18" charset="0"/>
                        </a:rPr>
                        <m:t>𝒀</m:t>
                      </m:r>
                    </m:oMath>
                  </m:oMathPara>
                </a14:m>
                <a:endParaRPr lang="en-US" sz="1400" b="1" dirty="0"/>
              </a:p>
            </p:txBody>
          </p:sp>
        </mc:Choice>
        <mc:Fallback xmlns="">
          <p:sp>
            <p:nvSpPr>
              <p:cNvPr id="29" name="Rectangle 12"/>
              <p:cNvSpPr>
                <a:spLocks noRot="1" noChangeAspect="1" noMove="1" noResize="1" noEditPoints="1" noAdjustHandles="1" noChangeArrowheads="1" noChangeShapeType="1" noTextEdit="1"/>
              </p:cNvSpPr>
              <p:nvPr/>
            </p:nvSpPr>
            <p:spPr>
              <a:xfrm>
                <a:off x="835770" y="2304256"/>
                <a:ext cx="979762" cy="307777"/>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0" name="Rectangle 14"/>
              <p:cNvSpPr/>
              <p:nvPr/>
            </p:nvSpPr>
            <p:spPr>
              <a:xfrm>
                <a:off x="7204854" y="5881111"/>
                <a:ext cx="1077974" cy="30777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400" b="1" i="1">
                          <a:solidFill>
                            <a:srgbClr val="FF0000"/>
                          </a:solidFill>
                          <a:latin typeface="Cambria Math" panose="02040503050406030204" pitchFamily="18" charset="0"/>
                        </a:rPr>
                        <m:t>𝑳</m:t>
                      </m:r>
                    </m:oMath>
                  </m:oMathPara>
                </a14:m>
                <a:endParaRPr lang="en-US" sz="1400" b="1" dirty="0">
                  <a:solidFill>
                    <a:srgbClr val="FF0000"/>
                  </a:solidFill>
                </a:endParaRPr>
              </a:p>
            </p:txBody>
          </p:sp>
        </mc:Choice>
        <mc:Fallback xmlns="">
          <p:sp>
            <p:nvSpPr>
              <p:cNvPr id="30" name="Rectangle 14"/>
              <p:cNvSpPr>
                <a:spLocks noRot="1" noChangeAspect="1" noMove="1" noResize="1" noEditPoints="1" noAdjustHandles="1" noChangeArrowheads="1" noChangeShapeType="1" noTextEdit="1"/>
              </p:cNvSpPr>
              <p:nvPr/>
            </p:nvSpPr>
            <p:spPr>
              <a:xfrm>
                <a:off x="7204854" y="5881111"/>
                <a:ext cx="1077974" cy="307777"/>
              </a:xfrm>
              <a:prstGeom prst="rect">
                <a:avLst/>
              </a:prstGeom>
              <a:blipFill>
                <a:blip r:embed="rId4"/>
                <a:stretch>
                  <a:fillRect/>
                </a:stretch>
              </a:blipFill>
            </p:spPr>
            <p:txBody>
              <a:bodyPr/>
              <a:lstStyle/>
              <a:p>
                <a:r>
                  <a:rPr lang="de-DE">
                    <a:noFill/>
                  </a:rPr>
                  <a:t> </a:t>
                </a:r>
              </a:p>
            </p:txBody>
          </p:sp>
        </mc:Fallback>
      </mc:AlternateContent>
      <p:sp>
        <p:nvSpPr>
          <p:cNvPr id="31" name="Freeform 16"/>
          <p:cNvSpPr/>
          <p:nvPr/>
        </p:nvSpPr>
        <p:spPr>
          <a:xfrm>
            <a:off x="1680764" y="2482808"/>
            <a:ext cx="4514145" cy="3307340"/>
          </a:xfrm>
          <a:custGeom>
            <a:avLst/>
            <a:gdLst>
              <a:gd name="connsiteX0" fmla="*/ 0 w 5316279"/>
              <a:gd name="connsiteY0" fmla="*/ 2998381 h 2998381"/>
              <a:gd name="connsiteX1" fmla="*/ 2041451 w 5316279"/>
              <a:gd name="connsiteY1" fmla="*/ 914400 h 2998381"/>
              <a:gd name="connsiteX2" fmla="*/ 5316279 w 5316279"/>
              <a:gd name="connsiteY2" fmla="*/ 0 h 2998381"/>
              <a:gd name="connsiteX3" fmla="*/ 5316279 w 5316279"/>
              <a:gd name="connsiteY3" fmla="*/ 0 h 2998381"/>
            </a:gdLst>
            <a:ahLst/>
            <a:cxnLst>
              <a:cxn ang="0">
                <a:pos x="connsiteX0" y="connsiteY0"/>
              </a:cxn>
              <a:cxn ang="0">
                <a:pos x="connsiteX1" y="connsiteY1"/>
              </a:cxn>
              <a:cxn ang="0">
                <a:pos x="connsiteX2" y="connsiteY2"/>
              </a:cxn>
              <a:cxn ang="0">
                <a:pos x="connsiteX3" y="connsiteY3"/>
              </a:cxn>
            </a:cxnLst>
            <a:rect l="l" t="t" r="r" b="b"/>
            <a:pathLst>
              <a:path w="5316279" h="2998381">
                <a:moveTo>
                  <a:pt x="0" y="2998381"/>
                </a:moveTo>
                <a:cubicBezTo>
                  <a:pt x="577702" y="2206255"/>
                  <a:pt x="1155405" y="1414130"/>
                  <a:pt x="2041451" y="914400"/>
                </a:cubicBezTo>
                <a:cubicBezTo>
                  <a:pt x="2927497" y="414670"/>
                  <a:pt x="5316279" y="0"/>
                  <a:pt x="5316279" y="0"/>
                </a:cubicBezTo>
                <a:lnTo>
                  <a:pt x="5316279" y="0"/>
                </a:lnTo>
              </a:path>
            </a:pathLst>
          </a:custGeom>
          <a:noFill/>
          <a:ln w="508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3"/>
          </a:p>
        </p:txBody>
      </p:sp>
      <mc:AlternateContent xmlns:mc="http://schemas.openxmlformats.org/markup-compatibility/2006" xmlns:a14="http://schemas.microsoft.com/office/drawing/2010/main">
        <mc:Choice Requires="a14">
          <p:sp>
            <p:nvSpPr>
              <p:cNvPr id="45" name="Rectangle 12">
                <a:extLst>
                  <a:ext uri="{FF2B5EF4-FFF2-40B4-BE49-F238E27FC236}">
                    <a16:creationId xmlns:a16="http://schemas.microsoft.com/office/drawing/2014/main" id="{BD8EF474-3B71-4113-B1C0-731B63D41213}"/>
                  </a:ext>
                </a:extLst>
              </p:cNvPr>
              <p:cNvSpPr/>
              <p:nvPr/>
            </p:nvSpPr>
            <p:spPr>
              <a:xfrm>
                <a:off x="212774" y="1671351"/>
                <a:ext cx="1245991" cy="3436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de-DE" sz="1633" b="1" i="1" smtClean="0">
                          <a:latin typeface="Cambria Math" panose="02040503050406030204" pitchFamily="18" charset="0"/>
                        </a:rPr>
                        <m:t>𝒀</m:t>
                      </m:r>
                      <m:r>
                        <a:rPr lang="de-DE" sz="1633" b="1" i="1" smtClean="0">
                          <a:latin typeface="Cambria Math" panose="02040503050406030204" pitchFamily="18" charset="0"/>
                        </a:rPr>
                        <m:t>=</m:t>
                      </m:r>
                      <m:r>
                        <a:rPr lang="de-DE" sz="1633" b="1" i="1" smtClean="0">
                          <a:latin typeface="Cambria Math" panose="02040503050406030204" pitchFamily="18" charset="0"/>
                        </a:rPr>
                        <m:t>𝑮</m:t>
                      </m:r>
                      <m:r>
                        <a:rPr lang="de-DE" sz="1633" b="1" i="1" smtClean="0">
                          <a:latin typeface="Cambria Math" panose="02040503050406030204" pitchFamily="18" charset="0"/>
                        </a:rPr>
                        <m:t>,</m:t>
                      </m:r>
                      <m:r>
                        <a:rPr lang="de-DE" sz="1633" b="1" i="1" smtClean="0">
                          <a:latin typeface="Cambria Math" panose="02040503050406030204" pitchFamily="18" charset="0"/>
                        </a:rPr>
                        <m:t>𝑴</m:t>
                      </m:r>
                    </m:oMath>
                  </m:oMathPara>
                </a14:m>
                <a:endParaRPr lang="en-US" sz="1633" b="1" dirty="0"/>
              </a:p>
            </p:txBody>
          </p:sp>
        </mc:Choice>
        <mc:Fallback xmlns="">
          <p:sp>
            <p:nvSpPr>
              <p:cNvPr id="45" name="Rectangle 12">
                <a:extLst>
                  <a:ext uri="{FF2B5EF4-FFF2-40B4-BE49-F238E27FC236}">
                    <a16:creationId xmlns:a16="http://schemas.microsoft.com/office/drawing/2014/main" id="{BD8EF474-3B71-4113-B1C0-731B63D41213}"/>
                  </a:ext>
                </a:extLst>
              </p:cNvPr>
              <p:cNvSpPr>
                <a:spLocks noRot="1" noChangeAspect="1" noMove="1" noResize="1" noEditPoints="1" noAdjustHandles="1" noChangeArrowheads="1" noChangeShapeType="1" noTextEdit="1"/>
              </p:cNvSpPr>
              <p:nvPr/>
            </p:nvSpPr>
            <p:spPr>
              <a:xfrm>
                <a:off x="212774" y="1671351"/>
                <a:ext cx="1245991" cy="343620"/>
              </a:xfrm>
              <a:prstGeom prst="rect">
                <a:avLst/>
              </a:prstGeom>
              <a:blipFill>
                <a:blip r:embed="rId9"/>
                <a:stretch>
                  <a:fillRect/>
                </a:stretch>
              </a:blipFill>
            </p:spPr>
            <p:txBody>
              <a:bodyPr/>
              <a:lstStyle/>
              <a:p>
                <a:r>
                  <a:rPr lang="de-DE">
                    <a:noFill/>
                  </a:rPr>
                  <a:t> </a:t>
                </a:r>
              </a:p>
            </p:txBody>
          </p:sp>
        </mc:Fallback>
      </mc:AlternateContent>
      <p:sp>
        <p:nvSpPr>
          <p:cNvPr id="7" name="Textfeld 6">
            <a:extLst>
              <a:ext uri="{FF2B5EF4-FFF2-40B4-BE49-F238E27FC236}">
                <a16:creationId xmlns:a16="http://schemas.microsoft.com/office/drawing/2014/main" id="{37EFE004-AFD0-4AAE-827A-259200DCA891}"/>
              </a:ext>
            </a:extLst>
          </p:cNvPr>
          <p:cNvSpPr txBox="1"/>
          <p:nvPr/>
        </p:nvSpPr>
        <p:spPr>
          <a:xfrm>
            <a:off x="3721827" y="1091365"/>
            <a:ext cx="8293424" cy="830997"/>
          </a:xfrm>
          <a:prstGeom prst="rect">
            <a:avLst/>
          </a:prstGeom>
          <a:noFill/>
        </p:spPr>
        <p:txBody>
          <a:bodyPr wrap="none" rtlCol="0">
            <a:spAutoFit/>
          </a:bodyPr>
          <a:lstStyle/>
          <a:p>
            <a:r>
              <a:rPr lang="de-DE" sz="2400" dirty="0"/>
              <a:t>Produktionsfunktion mit </a:t>
            </a:r>
            <a:r>
              <a:rPr lang="de-DE" sz="2400" b="1" dirty="0"/>
              <a:t>positiven abnehmenden Grenzerträgen</a:t>
            </a:r>
          </a:p>
          <a:p>
            <a:r>
              <a:rPr lang="de-DE" sz="2400" dirty="0"/>
              <a:t>		           und</a:t>
            </a:r>
            <a:r>
              <a:rPr lang="de-DE" sz="2400" b="1" dirty="0"/>
              <a:t> konstanten Skalenerträgen</a:t>
            </a:r>
          </a:p>
        </p:txBody>
      </p:sp>
      <p:sp>
        <p:nvSpPr>
          <p:cNvPr id="39" name="Rechteck 38">
            <a:extLst>
              <a:ext uri="{FF2B5EF4-FFF2-40B4-BE49-F238E27FC236}">
                <a16:creationId xmlns:a16="http://schemas.microsoft.com/office/drawing/2014/main" id="{0D9FF62E-E4E4-4A7D-96F2-D5286058DE4E}"/>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97676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43833" y="58096"/>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Transformationskurve</a:t>
            </a:r>
            <a:endParaRPr lang="en-US" sz="2631" dirty="0">
              <a:solidFill>
                <a:sysClr val="windowText" lastClr="000000"/>
              </a:solidFill>
            </a:endParaRPr>
          </a:p>
        </p:txBody>
      </p:sp>
      <p:cxnSp>
        <p:nvCxnSpPr>
          <p:cNvPr id="3" name="Gerade Verbindung mit Pfeil 2">
            <a:extLst>
              <a:ext uri="{FF2B5EF4-FFF2-40B4-BE49-F238E27FC236}">
                <a16:creationId xmlns:a16="http://schemas.microsoft.com/office/drawing/2014/main" id="{4B83DEF4-978B-4467-8855-EE69900CD371}"/>
              </a:ext>
            </a:extLst>
          </p:cNvPr>
          <p:cNvCxnSpPr/>
          <p:nvPr/>
        </p:nvCxnSpPr>
        <p:spPr>
          <a:xfrm flipV="1">
            <a:off x="4141073" y="1005366"/>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91AAFDED-DDE0-4945-A950-8F330D7A80B8}"/>
              </a:ext>
            </a:extLst>
          </p:cNvPr>
          <p:cNvCxnSpPr>
            <a:cxnSpLocks/>
          </p:cNvCxnSpPr>
          <p:nvPr/>
        </p:nvCxnSpPr>
        <p:spPr>
          <a:xfrm>
            <a:off x="4141073" y="3381630"/>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AB16C916-2B05-4883-AE9B-CCA150222622}"/>
              </a:ext>
            </a:extLst>
          </p:cNvPr>
          <p:cNvCxnSpPr>
            <a:cxnSpLocks/>
          </p:cNvCxnSpPr>
          <p:nvPr/>
        </p:nvCxnSpPr>
        <p:spPr>
          <a:xfrm flipH="1">
            <a:off x="612681" y="3381630"/>
            <a:ext cx="352839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080E7CC5-6BDF-408C-B4E9-7ADF0CDA4FA0}"/>
              </a:ext>
            </a:extLst>
          </p:cNvPr>
          <p:cNvCxnSpPr>
            <a:cxnSpLocks/>
          </p:cNvCxnSpPr>
          <p:nvPr/>
        </p:nvCxnSpPr>
        <p:spPr>
          <a:xfrm>
            <a:off x="4141073" y="3381630"/>
            <a:ext cx="0" cy="279992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3B9BC58F-6FFA-40BA-9DE7-8D73C55FF724}"/>
              </a:ext>
            </a:extLst>
          </p:cNvPr>
          <p:cNvSpPr txBox="1"/>
          <p:nvPr/>
        </p:nvSpPr>
        <p:spPr>
          <a:xfrm flipH="1">
            <a:off x="3781033" y="861378"/>
            <a:ext cx="216024" cy="369332"/>
          </a:xfrm>
          <a:prstGeom prst="rect">
            <a:avLst/>
          </a:prstGeom>
          <a:noFill/>
        </p:spPr>
        <p:txBody>
          <a:bodyPr wrap="square" rtlCol="0">
            <a:spAutoFit/>
          </a:bodyPr>
          <a:lstStyle/>
          <a:p>
            <a:r>
              <a:rPr lang="de-DE" dirty="0"/>
              <a:t>G</a:t>
            </a:r>
          </a:p>
        </p:txBody>
      </p:sp>
      <p:sp>
        <p:nvSpPr>
          <p:cNvPr id="24" name="Textfeld 23">
            <a:extLst>
              <a:ext uri="{FF2B5EF4-FFF2-40B4-BE49-F238E27FC236}">
                <a16:creationId xmlns:a16="http://schemas.microsoft.com/office/drawing/2014/main" id="{122BB2F6-61E3-4E5D-8DB7-48B39A7BC583}"/>
              </a:ext>
            </a:extLst>
          </p:cNvPr>
          <p:cNvSpPr txBox="1"/>
          <p:nvPr/>
        </p:nvSpPr>
        <p:spPr>
          <a:xfrm flipH="1">
            <a:off x="7441101" y="3381630"/>
            <a:ext cx="216024" cy="369332"/>
          </a:xfrm>
          <a:prstGeom prst="rect">
            <a:avLst/>
          </a:prstGeom>
          <a:noFill/>
        </p:spPr>
        <p:txBody>
          <a:bodyPr wrap="square" rtlCol="0">
            <a:spAutoFit/>
          </a:bodyPr>
          <a:lstStyle/>
          <a:p>
            <a:r>
              <a:rPr lang="de-DE" dirty="0"/>
              <a:t>M</a:t>
            </a:r>
          </a:p>
        </p:txBody>
      </p:sp>
      <p:sp>
        <p:nvSpPr>
          <p:cNvPr id="25" name="Textfeld 24">
            <a:extLst>
              <a:ext uri="{FF2B5EF4-FFF2-40B4-BE49-F238E27FC236}">
                <a16:creationId xmlns:a16="http://schemas.microsoft.com/office/drawing/2014/main" id="{FFE1E00B-8440-404A-A8FC-683BE6792240}"/>
              </a:ext>
            </a:extLst>
          </p:cNvPr>
          <p:cNvSpPr txBox="1"/>
          <p:nvPr/>
        </p:nvSpPr>
        <p:spPr>
          <a:xfrm>
            <a:off x="612681" y="3012298"/>
            <a:ext cx="374911" cy="369332"/>
          </a:xfrm>
          <a:prstGeom prst="rect">
            <a:avLst/>
          </a:prstGeom>
          <a:noFill/>
        </p:spPr>
        <p:txBody>
          <a:bodyPr wrap="none" rtlCol="0">
            <a:spAutoFit/>
          </a:bodyPr>
          <a:lstStyle/>
          <a:p>
            <a:r>
              <a:rPr lang="de-DE" dirty="0"/>
              <a:t>L</a:t>
            </a:r>
            <a:r>
              <a:rPr lang="de-DE" baseline="-25000" dirty="0"/>
              <a:t>G</a:t>
            </a:r>
            <a:endParaRPr lang="de-DE" dirty="0"/>
          </a:p>
        </p:txBody>
      </p:sp>
      <p:sp>
        <p:nvSpPr>
          <p:cNvPr id="26" name="Textfeld 25">
            <a:extLst>
              <a:ext uri="{FF2B5EF4-FFF2-40B4-BE49-F238E27FC236}">
                <a16:creationId xmlns:a16="http://schemas.microsoft.com/office/drawing/2014/main" id="{1132EFE1-CC06-4A2F-B7E5-22BC27B7C9A0}"/>
              </a:ext>
            </a:extLst>
          </p:cNvPr>
          <p:cNvSpPr txBox="1"/>
          <p:nvPr/>
        </p:nvSpPr>
        <p:spPr>
          <a:xfrm>
            <a:off x="4141073" y="5676594"/>
            <a:ext cx="413896" cy="369332"/>
          </a:xfrm>
          <a:prstGeom prst="rect">
            <a:avLst/>
          </a:prstGeom>
          <a:noFill/>
        </p:spPr>
        <p:txBody>
          <a:bodyPr wrap="none" rtlCol="0">
            <a:spAutoFit/>
          </a:bodyPr>
          <a:lstStyle/>
          <a:p>
            <a:r>
              <a:rPr lang="de-DE" dirty="0"/>
              <a:t>L</a:t>
            </a:r>
            <a:r>
              <a:rPr lang="de-DE" baseline="-25000" dirty="0"/>
              <a:t>M</a:t>
            </a:r>
            <a:endParaRPr lang="de-DE" dirty="0"/>
          </a:p>
        </p:txBody>
      </p:sp>
      <mc:AlternateContent xmlns:mc="http://schemas.openxmlformats.org/markup-compatibility/2006" xmlns:a14="http://schemas.microsoft.com/office/drawing/2010/main">
        <mc:Choice Requires="a14">
          <p:sp>
            <p:nvSpPr>
              <p:cNvPr id="46" name="Rechteck 45">
                <a:extLst>
                  <a:ext uri="{FF2B5EF4-FFF2-40B4-BE49-F238E27FC236}">
                    <a16:creationId xmlns:a16="http://schemas.microsoft.com/office/drawing/2014/main" id="{31F9EE35-972D-4ABB-A417-07F36707B0C7}"/>
                  </a:ext>
                </a:extLst>
              </p:cNvPr>
              <p:cNvSpPr/>
              <p:nvPr/>
            </p:nvSpPr>
            <p:spPr>
              <a:xfrm>
                <a:off x="3719177" y="5280463"/>
                <a:ext cx="36574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de-DE" i="1">
                              <a:latin typeface="Cambria Math" panose="02040503050406030204" pitchFamily="18" charset="0"/>
                            </a:rPr>
                          </m:ctrlPr>
                        </m:accPr>
                        <m:e>
                          <m:r>
                            <a:rPr lang="de-DE" i="1">
                              <a:latin typeface="Cambria Math" panose="02040503050406030204" pitchFamily="18" charset="0"/>
                            </a:rPr>
                            <m:t>𝐿</m:t>
                          </m:r>
                        </m:e>
                      </m:acc>
                    </m:oMath>
                  </m:oMathPara>
                </a14:m>
                <a:endParaRPr lang="de-DE" dirty="0"/>
              </a:p>
            </p:txBody>
          </p:sp>
        </mc:Choice>
        <mc:Fallback xmlns="">
          <p:sp>
            <p:nvSpPr>
              <p:cNvPr id="46" name="Rechteck 45">
                <a:extLst>
                  <a:ext uri="{FF2B5EF4-FFF2-40B4-BE49-F238E27FC236}">
                    <a16:creationId xmlns:a16="http://schemas.microsoft.com/office/drawing/2014/main" id="{31F9EE35-972D-4ABB-A417-07F36707B0C7}"/>
                  </a:ext>
                </a:extLst>
              </p:cNvPr>
              <p:cNvSpPr>
                <a:spLocks noRot="1" noChangeAspect="1" noMove="1" noResize="1" noEditPoints="1" noAdjustHandles="1" noChangeArrowheads="1" noChangeShapeType="1" noTextEdit="1"/>
              </p:cNvSpPr>
              <p:nvPr/>
            </p:nvSpPr>
            <p:spPr>
              <a:xfrm>
                <a:off x="3719177" y="5280463"/>
                <a:ext cx="365741" cy="369332"/>
              </a:xfrm>
              <a:prstGeom prst="rect">
                <a:avLst/>
              </a:prstGeom>
              <a:blipFill>
                <a:blip r:embed="rId3"/>
                <a:stretch>
                  <a:fillRect/>
                </a:stretch>
              </a:blipFill>
            </p:spPr>
            <p:txBody>
              <a:bodyPr/>
              <a:lstStyle/>
              <a:p>
                <a:r>
                  <a:rPr lang="de-DE">
                    <a:noFill/>
                  </a:rPr>
                  <a:t> </a:t>
                </a:r>
              </a:p>
            </p:txBody>
          </p:sp>
        </mc:Fallback>
      </mc:AlternateContent>
      <p:sp>
        <p:nvSpPr>
          <p:cNvPr id="31" name="Rechteck 30">
            <a:extLst>
              <a:ext uri="{FF2B5EF4-FFF2-40B4-BE49-F238E27FC236}">
                <a16:creationId xmlns:a16="http://schemas.microsoft.com/office/drawing/2014/main" id="{7EBFE7AE-B950-4852-BCAB-3261899677DB}"/>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55741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80502"/>
            <a:ext cx="9573488" cy="410080"/>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Grenzprodukt</a:t>
            </a:r>
            <a:r>
              <a:rPr lang="en-US" sz="2631" dirty="0">
                <a:solidFill>
                  <a:sysClr val="windowText" lastClr="000000"/>
                </a:solidFill>
              </a:rPr>
              <a:t> der Arbeit (GPL) und </a:t>
            </a:r>
            <a:r>
              <a:rPr lang="en-US" sz="2631" dirty="0" err="1">
                <a:solidFill>
                  <a:sysClr val="windowText" lastClr="000000"/>
                </a:solidFill>
              </a:rPr>
              <a:t>Steigung</a:t>
            </a:r>
            <a:r>
              <a:rPr lang="en-US" sz="2631" dirty="0">
                <a:solidFill>
                  <a:sysClr val="windowText" lastClr="000000"/>
                </a:solidFill>
              </a:rPr>
              <a:t> der </a:t>
            </a:r>
            <a:r>
              <a:rPr lang="en-US" sz="2631" dirty="0" err="1">
                <a:solidFill>
                  <a:sysClr val="windowText" lastClr="000000"/>
                </a:solidFill>
              </a:rPr>
              <a:t>Transformationskurve</a:t>
            </a:r>
            <a:endParaRPr lang="en-US" sz="2631" dirty="0">
              <a:solidFill>
                <a:sysClr val="windowText" lastClr="000000"/>
              </a:solidFill>
            </a:endParaRPr>
          </a:p>
        </p:txBody>
      </p:sp>
      <p:grpSp>
        <p:nvGrpSpPr>
          <p:cNvPr id="2" name="Gruppieren 1">
            <a:extLst>
              <a:ext uri="{FF2B5EF4-FFF2-40B4-BE49-F238E27FC236}">
                <a16:creationId xmlns:a16="http://schemas.microsoft.com/office/drawing/2014/main" id="{1E352180-2995-4E0F-A879-B7C7D40D9D25}"/>
              </a:ext>
            </a:extLst>
          </p:cNvPr>
          <p:cNvGrpSpPr/>
          <p:nvPr/>
        </p:nvGrpSpPr>
        <p:grpSpPr>
          <a:xfrm>
            <a:off x="2018997" y="889966"/>
            <a:ext cx="5251896" cy="3672408"/>
            <a:chOff x="4211960" y="1196752"/>
            <a:chExt cx="3667720" cy="2376264"/>
          </a:xfrm>
        </p:grpSpPr>
        <p:cxnSp>
          <p:nvCxnSpPr>
            <p:cNvPr id="6" name="Gerade Verbindung mit Pfeil 5">
              <a:extLst>
                <a:ext uri="{FF2B5EF4-FFF2-40B4-BE49-F238E27FC236}">
                  <a16:creationId xmlns:a16="http://schemas.microsoft.com/office/drawing/2014/main" id="{FC1EA2BE-07FE-48C7-A181-238BEBB592D7}"/>
                </a:ext>
              </a:extLst>
            </p:cNvPr>
            <p:cNvCxnSpPr/>
            <p:nvPr/>
          </p:nvCxnSpPr>
          <p:spPr>
            <a:xfrm flipV="1">
              <a:off x="4211960" y="1196752"/>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9881068D-50A3-4DD3-B615-36B69B6FFE5D}"/>
                </a:ext>
              </a:extLst>
            </p:cNvPr>
            <p:cNvCxnSpPr>
              <a:cxnSpLocks/>
            </p:cNvCxnSpPr>
            <p:nvPr/>
          </p:nvCxnSpPr>
          <p:spPr>
            <a:xfrm>
              <a:off x="4211960" y="3573016"/>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feld 7">
            <a:extLst>
              <a:ext uri="{FF2B5EF4-FFF2-40B4-BE49-F238E27FC236}">
                <a16:creationId xmlns:a16="http://schemas.microsoft.com/office/drawing/2014/main" id="{0C44DE80-65E5-4D07-901A-972AE9BC91F1}"/>
              </a:ext>
            </a:extLst>
          </p:cNvPr>
          <p:cNvSpPr txBox="1"/>
          <p:nvPr/>
        </p:nvSpPr>
        <p:spPr>
          <a:xfrm flipH="1">
            <a:off x="1244008" y="1052764"/>
            <a:ext cx="774989" cy="369332"/>
          </a:xfrm>
          <a:prstGeom prst="rect">
            <a:avLst/>
          </a:prstGeom>
          <a:noFill/>
        </p:spPr>
        <p:txBody>
          <a:bodyPr wrap="square" rtlCol="0">
            <a:spAutoFit/>
          </a:bodyPr>
          <a:lstStyle/>
          <a:p>
            <a:r>
              <a:rPr lang="de-DE" dirty="0"/>
              <a:t>GPL</a:t>
            </a:r>
          </a:p>
        </p:txBody>
      </p:sp>
      <p:sp>
        <p:nvSpPr>
          <p:cNvPr id="9" name="Textfeld 8">
            <a:extLst>
              <a:ext uri="{FF2B5EF4-FFF2-40B4-BE49-F238E27FC236}">
                <a16:creationId xmlns:a16="http://schemas.microsoft.com/office/drawing/2014/main" id="{6E57E6CF-2A8E-41F1-9425-3F1A3B527941}"/>
              </a:ext>
            </a:extLst>
          </p:cNvPr>
          <p:cNvSpPr txBox="1"/>
          <p:nvPr/>
        </p:nvSpPr>
        <p:spPr>
          <a:xfrm flipH="1">
            <a:off x="6702638" y="4567510"/>
            <a:ext cx="576059" cy="369332"/>
          </a:xfrm>
          <a:prstGeom prst="rect">
            <a:avLst/>
          </a:prstGeom>
          <a:noFill/>
        </p:spPr>
        <p:txBody>
          <a:bodyPr wrap="square" rtlCol="0">
            <a:spAutoFit/>
          </a:bodyPr>
          <a:lstStyle/>
          <a:p>
            <a:r>
              <a:rPr lang="de-DE" dirty="0"/>
              <a:t>L</a:t>
            </a:r>
          </a:p>
        </p:txBody>
      </p:sp>
      <mc:AlternateContent xmlns:mc="http://schemas.openxmlformats.org/markup-compatibility/2006" xmlns:a14="http://schemas.microsoft.com/office/drawing/2010/main">
        <mc:Choice Requires="a14">
          <p:sp>
            <p:nvSpPr>
              <p:cNvPr id="3" name="Textfeld 2">
                <a:extLst>
                  <a:ext uri="{FF2B5EF4-FFF2-40B4-BE49-F238E27FC236}">
                    <a16:creationId xmlns:a16="http://schemas.microsoft.com/office/drawing/2014/main" id="{AC295E5F-81DA-4333-8E8E-760B9DD427A5}"/>
                  </a:ext>
                </a:extLst>
              </p:cNvPr>
              <p:cNvSpPr txBox="1"/>
              <p:nvPr/>
            </p:nvSpPr>
            <p:spPr>
              <a:xfrm>
                <a:off x="69103" y="4977327"/>
                <a:ext cx="7560838" cy="1194879"/>
              </a:xfrm>
              <a:prstGeom prst="rect">
                <a:avLst/>
              </a:prstGeom>
              <a:noFill/>
            </p:spPr>
            <p:txBody>
              <a:bodyPr wrap="square" rtlCol="0">
                <a:spAutoFit/>
              </a:bodyPr>
              <a:lstStyle/>
              <a:p>
                <a:r>
                  <a:rPr lang="de-DE" sz="2800" dirty="0"/>
                  <a:t>Aus </a:t>
                </a:r>
                <a14:m>
                  <m:oMath xmlns:m="http://schemas.openxmlformats.org/officeDocument/2006/math">
                    <m:acc>
                      <m:accPr>
                        <m:chr m:val="̅"/>
                        <m:ctrlPr>
                          <a:rPr lang="de-DE" sz="2800" i="1">
                            <a:latin typeface="Cambria Math" panose="02040503050406030204" pitchFamily="18" charset="0"/>
                          </a:rPr>
                        </m:ctrlPr>
                      </m:accPr>
                      <m:e>
                        <m:r>
                          <a:rPr lang="de-DE" sz="2800" i="1">
                            <a:latin typeface="Cambria Math" panose="02040503050406030204" pitchFamily="18" charset="0"/>
                          </a:rPr>
                          <m:t>𝐿</m:t>
                        </m:r>
                      </m:e>
                    </m:acc>
                    <m:r>
                      <a:rPr lang="de-DE" sz="2800" i="1">
                        <a:latin typeface="Cambria Math" panose="02040503050406030204" pitchFamily="18" charset="0"/>
                      </a:rPr>
                      <m:t>=</m:t>
                    </m:r>
                    <m:sSub>
                      <m:sSubPr>
                        <m:ctrlPr>
                          <a:rPr lang="de-DE" sz="2800" i="1">
                            <a:latin typeface="Cambria Math" panose="02040503050406030204" pitchFamily="18" charset="0"/>
                          </a:rPr>
                        </m:ctrlPr>
                      </m:sSubPr>
                      <m:e>
                        <m:r>
                          <a:rPr lang="de-DE" sz="2800" i="1">
                            <a:latin typeface="Cambria Math" panose="02040503050406030204" pitchFamily="18" charset="0"/>
                          </a:rPr>
                          <m:t>𝐿</m:t>
                        </m:r>
                      </m:e>
                      <m:sub>
                        <m:r>
                          <a:rPr lang="de-DE" sz="2800" i="1">
                            <a:latin typeface="Cambria Math" panose="02040503050406030204" pitchFamily="18" charset="0"/>
                          </a:rPr>
                          <m:t>𝐺</m:t>
                        </m:r>
                      </m:sub>
                    </m:sSub>
                    <m:r>
                      <a:rPr lang="de-DE" sz="2800" i="1">
                        <a:latin typeface="Cambria Math" panose="02040503050406030204" pitchFamily="18" charset="0"/>
                      </a:rPr>
                      <m:t>+</m:t>
                    </m:r>
                    <m:sSub>
                      <m:sSubPr>
                        <m:ctrlPr>
                          <a:rPr lang="de-DE" sz="2800" i="1">
                            <a:latin typeface="Cambria Math" panose="02040503050406030204" pitchFamily="18" charset="0"/>
                          </a:rPr>
                        </m:ctrlPr>
                      </m:sSubPr>
                      <m:e>
                        <m:r>
                          <a:rPr lang="de-DE" sz="2800" i="1">
                            <a:latin typeface="Cambria Math" panose="02040503050406030204" pitchFamily="18" charset="0"/>
                          </a:rPr>
                          <m:t>𝐿</m:t>
                        </m:r>
                      </m:e>
                      <m:sub>
                        <m:r>
                          <a:rPr lang="de-DE" sz="2800" i="1">
                            <a:latin typeface="Cambria Math" panose="02040503050406030204" pitchFamily="18" charset="0"/>
                          </a:rPr>
                          <m:t>𝑀</m:t>
                        </m:r>
                      </m:sub>
                    </m:sSub>
                  </m:oMath>
                </a14:m>
                <a:r>
                  <a:rPr lang="de-DE" sz="2800" baseline="-25000" dirty="0"/>
                  <a:t>	</a:t>
                </a:r>
                <a:r>
                  <a:rPr lang="de-DE" sz="2800" dirty="0"/>
                  <a:t>folgt 	</a:t>
                </a:r>
                <a14:m>
                  <m:oMath xmlns:m="http://schemas.openxmlformats.org/officeDocument/2006/math">
                    <m:f>
                      <m:fPr>
                        <m:ctrlPr>
                          <a:rPr lang="de-DE" sz="2800" i="1">
                            <a:latin typeface="Cambria Math" panose="02040503050406030204" pitchFamily="18" charset="0"/>
                          </a:rPr>
                        </m:ctrlPr>
                      </m:fPr>
                      <m:num>
                        <m:r>
                          <a:rPr lang="de-DE" sz="2800" i="1">
                            <a:latin typeface="Cambria Math" panose="02040503050406030204" pitchFamily="18" charset="0"/>
                          </a:rPr>
                          <m:t>𝑑𝐺</m:t>
                        </m:r>
                      </m:num>
                      <m:den>
                        <m:r>
                          <a:rPr lang="de-DE" sz="2800" i="1">
                            <a:latin typeface="Cambria Math" panose="02040503050406030204" pitchFamily="18" charset="0"/>
                          </a:rPr>
                          <m:t>𝑑𝑀</m:t>
                        </m:r>
                      </m:den>
                    </m:f>
                    <m:r>
                      <a:rPr lang="de-DE" sz="2800" i="1">
                        <a:latin typeface="Cambria Math" panose="02040503050406030204" pitchFamily="18" charset="0"/>
                      </a:rPr>
                      <m:t>=−</m:t>
                    </m:r>
                    <m:f>
                      <m:fPr>
                        <m:ctrlPr>
                          <a:rPr lang="de-DE" sz="2800" i="1">
                            <a:latin typeface="Cambria Math" panose="02040503050406030204" pitchFamily="18" charset="0"/>
                          </a:rPr>
                        </m:ctrlPr>
                      </m:fPr>
                      <m:num>
                        <m:sSub>
                          <m:sSubPr>
                            <m:ctrlPr>
                              <a:rPr lang="de-DE" sz="2800" i="1">
                                <a:latin typeface="Cambria Math" panose="02040503050406030204" pitchFamily="18" charset="0"/>
                              </a:rPr>
                            </m:ctrlPr>
                          </m:sSubPr>
                          <m:e>
                            <m:r>
                              <a:rPr lang="de-DE" sz="2800" i="1">
                                <a:latin typeface="Cambria Math" panose="02040503050406030204" pitchFamily="18" charset="0"/>
                              </a:rPr>
                              <m:t>𝐺𝑃𝐿</m:t>
                            </m:r>
                          </m:e>
                          <m:sub>
                            <m:r>
                              <a:rPr lang="de-DE" sz="2800" i="1">
                                <a:latin typeface="Cambria Math" panose="02040503050406030204" pitchFamily="18" charset="0"/>
                              </a:rPr>
                              <m:t>𝐺</m:t>
                            </m:r>
                          </m:sub>
                        </m:sSub>
                      </m:num>
                      <m:den>
                        <m:sSub>
                          <m:sSubPr>
                            <m:ctrlPr>
                              <a:rPr lang="de-DE" sz="2800" i="1">
                                <a:latin typeface="Cambria Math" panose="02040503050406030204" pitchFamily="18" charset="0"/>
                              </a:rPr>
                            </m:ctrlPr>
                          </m:sSubPr>
                          <m:e>
                            <m:r>
                              <a:rPr lang="de-DE" sz="2800" i="1">
                                <a:latin typeface="Cambria Math" panose="02040503050406030204" pitchFamily="18" charset="0"/>
                              </a:rPr>
                              <m:t>𝐺𝑃𝐿</m:t>
                            </m:r>
                          </m:e>
                          <m:sub>
                            <m:r>
                              <a:rPr lang="de-DE" sz="2800" i="1">
                                <a:latin typeface="Cambria Math" panose="02040503050406030204" pitchFamily="18" charset="0"/>
                              </a:rPr>
                              <m:t>𝑀</m:t>
                            </m:r>
                          </m:sub>
                        </m:sSub>
                      </m:den>
                    </m:f>
                    <m:r>
                      <a:rPr lang="de-DE" sz="2800" i="1">
                        <a:latin typeface="Cambria Math" panose="02040503050406030204" pitchFamily="18" charset="0"/>
                      </a:rPr>
                      <m:t>&lt;0</m:t>
                    </m:r>
                  </m:oMath>
                </a14:m>
                <a:r>
                  <a:rPr lang="de-DE" sz="2800" dirty="0">
                    <a:ea typeface="Cambria Math" panose="02040503050406030204" pitchFamily="18" charset="0"/>
                  </a:rPr>
                  <a:t> </a:t>
                </a:r>
                <a:endParaRPr lang="de-DE" sz="2800" dirty="0">
                  <a:latin typeface="Cambria Math" panose="02040503050406030204" pitchFamily="18" charset="0"/>
                  <a:ea typeface="Cambria Math" panose="02040503050406030204" pitchFamily="18" charset="0"/>
                </a:endParaRPr>
              </a:p>
              <a:p>
                <a:r>
                  <a:rPr lang="de-DE" sz="2800" dirty="0">
                    <a:latin typeface="Cambria Math" panose="02040503050406030204" pitchFamily="18" charset="0"/>
                    <a:ea typeface="Cambria Math" panose="02040503050406030204" pitchFamily="18" charset="0"/>
                  </a:rPr>
                  <a:t>für die Steigung der Transformationskurve</a:t>
                </a:r>
              </a:p>
            </p:txBody>
          </p:sp>
        </mc:Choice>
        <mc:Fallback xmlns="">
          <p:sp>
            <p:nvSpPr>
              <p:cNvPr id="3" name="Textfeld 2">
                <a:extLst>
                  <a:ext uri="{FF2B5EF4-FFF2-40B4-BE49-F238E27FC236}">
                    <a16:creationId xmlns:a16="http://schemas.microsoft.com/office/drawing/2014/main" id="{AC295E5F-81DA-4333-8E8E-760B9DD427A5}"/>
                  </a:ext>
                </a:extLst>
              </p:cNvPr>
              <p:cNvSpPr txBox="1">
                <a:spLocks noRot="1" noChangeAspect="1" noMove="1" noResize="1" noEditPoints="1" noAdjustHandles="1" noChangeArrowheads="1" noChangeShapeType="1" noTextEdit="1"/>
              </p:cNvSpPr>
              <p:nvPr/>
            </p:nvSpPr>
            <p:spPr>
              <a:xfrm>
                <a:off x="69103" y="4977327"/>
                <a:ext cx="7560838" cy="1194879"/>
              </a:xfrm>
              <a:prstGeom prst="rect">
                <a:avLst/>
              </a:prstGeom>
              <a:blipFill>
                <a:blip r:embed="rId3"/>
                <a:stretch>
                  <a:fillRect l="-1612" b="-12690"/>
                </a:stretch>
              </a:blipFill>
            </p:spPr>
            <p:txBody>
              <a:bodyPr/>
              <a:lstStyle/>
              <a:p>
                <a:r>
                  <a:rPr lang="de-DE">
                    <a:noFill/>
                  </a:rPr>
                  <a:t> </a:t>
                </a:r>
              </a:p>
            </p:txBody>
          </p:sp>
        </mc:Fallback>
      </mc:AlternateContent>
      <p:sp>
        <p:nvSpPr>
          <p:cNvPr id="11" name="Freihandform: Form 10">
            <a:extLst>
              <a:ext uri="{FF2B5EF4-FFF2-40B4-BE49-F238E27FC236}">
                <a16:creationId xmlns:a16="http://schemas.microsoft.com/office/drawing/2014/main" id="{C39DDC74-BFD5-45C3-BB19-6223A8BA1975}"/>
              </a:ext>
            </a:extLst>
          </p:cNvPr>
          <p:cNvSpPr/>
          <p:nvPr/>
        </p:nvSpPr>
        <p:spPr>
          <a:xfrm>
            <a:off x="2337851" y="1325880"/>
            <a:ext cx="4046220" cy="3006090"/>
          </a:xfrm>
          <a:custGeom>
            <a:avLst/>
            <a:gdLst>
              <a:gd name="connsiteX0" fmla="*/ 0 w 4046220"/>
              <a:gd name="connsiteY0" fmla="*/ 0 h 3006090"/>
              <a:gd name="connsiteX1" fmla="*/ 994410 w 4046220"/>
              <a:gd name="connsiteY1" fmla="*/ 2080260 h 3006090"/>
              <a:gd name="connsiteX2" fmla="*/ 4046220 w 4046220"/>
              <a:gd name="connsiteY2" fmla="*/ 3006090 h 3006090"/>
            </a:gdLst>
            <a:ahLst/>
            <a:cxnLst>
              <a:cxn ang="0">
                <a:pos x="connsiteX0" y="connsiteY0"/>
              </a:cxn>
              <a:cxn ang="0">
                <a:pos x="connsiteX1" y="connsiteY1"/>
              </a:cxn>
              <a:cxn ang="0">
                <a:pos x="connsiteX2" y="connsiteY2"/>
              </a:cxn>
            </a:cxnLst>
            <a:rect l="l" t="t" r="r" b="b"/>
            <a:pathLst>
              <a:path w="4046220" h="3006090">
                <a:moveTo>
                  <a:pt x="0" y="0"/>
                </a:moveTo>
                <a:cubicBezTo>
                  <a:pt x="160020" y="789622"/>
                  <a:pt x="320040" y="1579245"/>
                  <a:pt x="994410" y="2080260"/>
                </a:cubicBezTo>
                <a:cubicBezTo>
                  <a:pt x="1668780" y="2581275"/>
                  <a:pt x="2857500" y="2793682"/>
                  <a:pt x="4046220" y="300609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ABA7E1DD-0BC9-406C-87AB-D3901196294A}"/>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4053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249482"/>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Arbeitsmarkt</a:t>
            </a:r>
            <a:endParaRPr lang="en-US" sz="2631" dirty="0">
              <a:solidFill>
                <a:sysClr val="windowText" lastClr="000000"/>
              </a:solidFill>
            </a:endParaRPr>
          </a:p>
        </p:txBody>
      </p:sp>
      <p:cxnSp>
        <p:nvCxnSpPr>
          <p:cNvPr id="7" name="Gerade Verbindung mit Pfeil 6">
            <a:extLst>
              <a:ext uri="{FF2B5EF4-FFF2-40B4-BE49-F238E27FC236}">
                <a16:creationId xmlns:a16="http://schemas.microsoft.com/office/drawing/2014/main" id="{BA800690-216E-4FFE-B74A-3F480F160225}"/>
              </a:ext>
            </a:extLst>
          </p:cNvPr>
          <p:cNvCxnSpPr/>
          <p:nvPr/>
        </p:nvCxnSpPr>
        <p:spPr>
          <a:xfrm flipV="1">
            <a:off x="1369875"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F6C83955-1540-4E27-938D-3A5266E03546}"/>
              </a:ext>
            </a:extLst>
          </p:cNvPr>
          <p:cNvCxnSpPr>
            <a:cxnSpLocks/>
          </p:cNvCxnSpPr>
          <p:nvPr/>
        </p:nvCxnSpPr>
        <p:spPr>
          <a:xfrm>
            <a:off x="1369875" y="4562374"/>
            <a:ext cx="525189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feld 8">
            <a:extLst>
              <a:ext uri="{FF2B5EF4-FFF2-40B4-BE49-F238E27FC236}">
                <a16:creationId xmlns:a16="http://schemas.microsoft.com/office/drawing/2014/main" id="{D8A76E19-92E1-477C-81AF-342D4C547969}"/>
              </a:ext>
            </a:extLst>
          </p:cNvPr>
          <p:cNvSpPr txBox="1"/>
          <p:nvPr/>
        </p:nvSpPr>
        <p:spPr>
          <a:xfrm flipH="1">
            <a:off x="73731" y="1052764"/>
            <a:ext cx="1368148" cy="923330"/>
          </a:xfrm>
          <a:prstGeom prst="rect">
            <a:avLst/>
          </a:prstGeom>
          <a:noFill/>
        </p:spPr>
        <p:txBody>
          <a:bodyPr wrap="square" rtlCol="0">
            <a:spAutoFit/>
          </a:bodyPr>
          <a:lstStyle/>
          <a:p>
            <a:r>
              <a:rPr lang="de-DE" dirty="0"/>
              <a:t>Wertgrenz-produkt,</a:t>
            </a:r>
          </a:p>
          <a:p>
            <a:r>
              <a:rPr lang="de-DE" dirty="0"/>
              <a:t>Lohnsatz</a:t>
            </a:r>
          </a:p>
        </p:txBody>
      </p:sp>
      <p:sp>
        <p:nvSpPr>
          <p:cNvPr id="10" name="Textfeld 9">
            <a:extLst>
              <a:ext uri="{FF2B5EF4-FFF2-40B4-BE49-F238E27FC236}">
                <a16:creationId xmlns:a16="http://schemas.microsoft.com/office/drawing/2014/main" id="{E0570F9B-F66B-4DBF-9573-1CBC8359498B}"/>
              </a:ext>
            </a:extLst>
          </p:cNvPr>
          <p:cNvSpPr txBox="1"/>
          <p:nvPr/>
        </p:nvSpPr>
        <p:spPr>
          <a:xfrm flipH="1">
            <a:off x="6482449" y="4509120"/>
            <a:ext cx="576059" cy="369332"/>
          </a:xfrm>
          <a:prstGeom prst="rect">
            <a:avLst/>
          </a:prstGeom>
          <a:noFill/>
        </p:spPr>
        <p:txBody>
          <a:bodyPr wrap="square" rtlCol="0">
            <a:spAutoFit/>
          </a:bodyPr>
          <a:lstStyle/>
          <a:p>
            <a:r>
              <a:rPr lang="de-DE" dirty="0"/>
              <a:t>L</a:t>
            </a:r>
            <a:r>
              <a:rPr lang="de-DE" baseline="-25000" dirty="0"/>
              <a:t>G</a:t>
            </a:r>
            <a:endParaRPr lang="de-DE" dirty="0"/>
          </a:p>
        </p:txBody>
      </p:sp>
      <p:cxnSp>
        <p:nvCxnSpPr>
          <p:cNvPr id="13" name="Gerade Verbindung mit Pfeil 12">
            <a:extLst>
              <a:ext uri="{FF2B5EF4-FFF2-40B4-BE49-F238E27FC236}">
                <a16:creationId xmlns:a16="http://schemas.microsoft.com/office/drawing/2014/main" id="{E04ABFA5-E952-485F-ABFE-68893EA6C222}"/>
              </a:ext>
            </a:extLst>
          </p:cNvPr>
          <p:cNvCxnSpPr/>
          <p:nvPr/>
        </p:nvCxnSpPr>
        <p:spPr>
          <a:xfrm flipV="1">
            <a:off x="6338427"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6D3C6D04-596F-409E-A806-A6EB2F10FC83}"/>
              </a:ext>
            </a:extLst>
          </p:cNvPr>
          <p:cNvCxnSpPr>
            <a:cxnSpLocks/>
          </p:cNvCxnSpPr>
          <p:nvPr/>
        </p:nvCxnSpPr>
        <p:spPr>
          <a:xfrm flipH="1">
            <a:off x="1081843" y="4562374"/>
            <a:ext cx="10885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feld 14">
            <a:extLst>
              <a:ext uri="{FF2B5EF4-FFF2-40B4-BE49-F238E27FC236}">
                <a16:creationId xmlns:a16="http://schemas.microsoft.com/office/drawing/2014/main" id="{02D111B7-0529-4780-B1DE-7D2B4473D683}"/>
              </a:ext>
            </a:extLst>
          </p:cNvPr>
          <p:cNvSpPr txBox="1"/>
          <p:nvPr/>
        </p:nvSpPr>
        <p:spPr>
          <a:xfrm flipH="1">
            <a:off x="6410437" y="980728"/>
            <a:ext cx="1363457" cy="923330"/>
          </a:xfrm>
          <a:prstGeom prst="rect">
            <a:avLst/>
          </a:prstGeom>
          <a:noFill/>
        </p:spPr>
        <p:txBody>
          <a:bodyPr wrap="square" rtlCol="0">
            <a:spAutoFit/>
          </a:bodyPr>
          <a:lstStyle/>
          <a:p>
            <a:r>
              <a:rPr lang="de-DE" dirty="0"/>
              <a:t>Wertgrenz-produkt,</a:t>
            </a:r>
          </a:p>
          <a:p>
            <a:r>
              <a:rPr lang="de-DE" dirty="0"/>
              <a:t>Lohnsatz</a:t>
            </a:r>
          </a:p>
        </p:txBody>
      </p:sp>
      <p:sp>
        <p:nvSpPr>
          <p:cNvPr id="16" name="Textfeld 15">
            <a:extLst>
              <a:ext uri="{FF2B5EF4-FFF2-40B4-BE49-F238E27FC236}">
                <a16:creationId xmlns:a16="http://schemas.microsoft.com/office/drawing/2014/main" id="{93CDF5C6-01AA-492C-B4B1-0B523A8A0746}"/>
              </a:ext>
            </a:extLst>
          </p:cNvPr>
          <p:cNvSpPr txBox="1"/>
          <p:nvPr/>
        </p:nvSpPr>
        <p:spPr>
          <a:xfrm flipH="1">
            <a:off x="994825" y="4516293"/>
            <a:ext cx="576059" cy="369332"/>
          </a:xfrm>
          <a:prstGeom prst="rect">
            <a:avLst/>
          </a:prstGeom>
          <a:noFill/>
        </p:spPr>
        <p:txBody>
          <a:bodyPr wrap="square" rtlCol="0">
            <a:spAutoFit/>
          </a:bodyPr>
          <a:lstStyle/>
          <a:p>
            <a:r>
              <a:rPr lang="de-DE" dirty="0"/>
              <a:t>L</a:t>
            </a:r>
            <a:r>
              <a:rPr lang="de-DE" baseline="-25000" dirty="0"/>
              <a:t>M</a:t>
            </a:r>
            <a:endParaRPr lang="de-DE" dirty="0"/>
          </a:p>
        </p:txBody>
      </p:sp>
      <mc:AlternateContent xmlns:mc="http://schemas.openxmlformats.org/markup-compatibility/2006" xmlns:a14="http://schemas.microsoft.com/office/drawing/2010/main">
        <mc:Choice Requires="a14">
          <p:sp>
            <p:nvSpPr>
              <p:cNvPr id="17" name="Textfeld 16">
                <a:extLst>
                  <a:ext uri="{FF2B5EF4-FFF2-40B4-BE49-F238E27FC236}">
                    <a16:creationId xmlns:a16="http://schemas.microsoft.com/office/drawing/2014/main" id="{1D868D14-F4AF-43C2-8DBB-1BE1CA6BFAA6}"/>
                  </a:ext>
                </a:extLst>
              </p:cNvPr>
              <p:cNvSpPr txBox="1"/>
              <p:nvPr/>
            </p:nvSpPr>
            <p:spPr>
              <a:xfrm>
                <a:off x="1" y="5026794"/>
                <a:ext cx="8644270" cy="731995"/>
              </a:xfrm>
              <a:prstGeom prst="rect">
                <a:avLst/>
              </a:prstGeom>
              <a:noFill/>
            </p:spPr>
            <p:txBody>
              <a:bodyPr wrap="square" rtlCol="0">
                <a:spAutoFit/>
              </a:bodyPr>
              <a:lstStyle/>
              <a:p>
                <a:pPr algn="ctr"/>
                <a:r>
                  <a:rPr lang="de-DE" sz="1600" dirty="0"/>
                  <a:t>Aus der Mobilität des Faktors Arbeit und Gewinnmaximierung folgt ein einheitlicher Lohnsatz →</a:t>
                </a:r>
              </a:p>
              <a:p>
                <a:pPr algn="ctr"/>
                <a14:m>
                  <m:oMath xmlns:m="http://schemas.openxmlformats.org/officeDocument/2006/math">
                    <m:f>
                      <m:fPr>
                        <m:ctrlPr>
                          <a:rPr lang="de-DE" sz="1600" i="1">
                            <a:latin typeface="Cambria Math" panose="02040503050406030204" pitchFamily="18" charset="0"/>
                          </a:rPr>
                        </m:ctrlPr>
                      </m:fPr>
                      <m:num>
                        <m:r>
                          <a:rPr lang="de-DE" sz="1600" i="1">
                            <a:latin typeface="Cambria Math" panose="02040503050406030204" pitchFamily="18" charset="0"/>
                          </a:rPr>
                          <m:t>𝑑𝐺</m:t>
                        </m:r>
                      </m:num>
                      <m:den>
                        <m:r>
                          <a:rPr lang="de-DE" sz="1600" i="1">
                            <a:latin typeface="Cambria Math" panose="02040503050406030204" pitchFamily="18" charset="0"/>
                          </a:rPr>
                          <m:t>𝑑𝑀</m:t>
                        </m:r>
                      </m:den>
                    </m:f>
                    <m:r>
                      <a:rPr lang="de-DE" sz="1600" i="1">
                        <a:latin typeface="Cambria Math" panose="02040503050406030204" pitchFamily="18" charset="0"/>
                      </a:rPr>
                      <m:t>=−</m:t>
                    </m:r>
                    <m:f>
                      <m:fPr>
                        <m:ctrlPr>
                          <a:rPr lang="de-DE" sz="1600" i="1">
                            <a:latin typeface="Cambria Math" panose="02040503050406030204" pitchFamily="18" charset="0"/>
                            <a:ea typeface="Cambria Math" panose="02040503050406030204" pitchFamily="18" charset="0"/>
                          </a:rPr>
                        </m:ctrlPr>
                      </m:fPr>
                      <m:num>
                        <m:r>
                          <m:rPr>
                            <m:nor/>
                          </m:rPr>
                          <a:rPr lang="de-DE" sz="1600" i="0">
                            <a:latin typeface="Cambria Math" panose="02040503050406030204" pitchFamily="18" charset="0"/>
                            <a:ea typeface="Cambria Math" panose="02040503050406030204" pitchFamily="18" charset="0"/>
                          </a:rPr>
                          <m:t>GP</m:t>
                        </m:r>
                        <m:r>
                          <m:rPr>
                            <m:nor/>
                          </m:rPr>
                          <a:rPr lang="de-DE" sz="1600" i="0" dirty="0">
                            <a:latin typeface="Cambria Math" panose="02040503050406030204" pitchFamily="18" charset="0"/>
                            <a:ea typeface="Cambria Math" panose="02040503050406030204" pitchFamily="18" charset="0"/>
                          </a:rPr>
                          <m:t>L</m:t>
                        </m:r>
                        <m:r>
                          <m:rPr>
                            <m:nor/>
                          </m:rPr>
                          <a:rPr lang="de-DE" sz="1600" i="0" baseline="-25000" dirty="0">
                            <a:latin typeface="Cambria Math" panose="02040503050406030204" pitchFamily="18" charset="0"/>
                            <a:ea typeface="Cambria Math" panose="02040503050406030204" pitchFamily="18" charset="0"/>
                          </a:rPr>
                          <m:t>G</m:t>
                        </m:r>
                      </m:num>
                      <m:den>
                        <m:r>
                          <m:rPr>
                            <m:nor/>
                          </m:rPr>
                          <a:rPr lang="de-DE" sz="1600" i="0">
                            <a:latin typeface="Cambria Math" panose="02040503050406030204" pitchFamily="18" charset="0"/>
                            <a:ea typeface="Cambria Math" panose="02040503050406030204" pitchFamily="18" charset="0"/>
                          </a:rPr>
                          <m:t>GP</m:t>
                        </m:r>
                        <m:r>
                          <m:rPr>
                            <m:nor/>
                          </m:rPr>
                          <a:rPr lang="de-DE" sz="1600" i="0" dirty="0">
                            <a:latin typeface="Cambria Math" panose="02040503050406030204" pitchFamily="18" charset="0"/>
                            <a:ea typeface="Cambria Math" panose="02040503050406030204" pitchFamily="18" charset="0"/>
                          </a:rPr>
                          <m:t>L</m:t>
                        </m:r>
                        <m:r>
                          <m:rPr>
                            <m:nor/>
                          </m:rPr>
                          <a:rPr lang="de-DE" sz="1600" i="0" baseline="-25000" dirty="0">
                            <a:latin typeface="Cambria Math" panose="02040503050406030204" pitchFamily="18" charset="0"/>
                            <a:ea typeface="Cambria Math" panose="02040503050406030204" pitchFamily="18" charset="0"/>
                          </a:rPr>
                          <m:t>M</m:t>
                        </m:r>
                      </m:den>
                    </m:f>
                    <m:r>
                      <a:rPr lang="de-DE" sz="1600" i="1">
                        <a:latin typeface="Cambria Math" panose="02040503050406030204" pitchFamily="18" charset="0"/>
                        <a:ea typeface="Cambria Math" panose="02040503050406030204" pitchFamily="18" charset="0"/>
                      </a:rPr>
                      <m:t>=−</m:t>
                    </m:r>
                    <m:f>
                      <m:fPr>
                        <m:ctrlPr>
                          <a:rPr lang="de-DE" sz="1600" i="1" dirty="0">
                            <a:latin typeface="Cambria Math" panose="02040503050406030204" pitchFamily="18" charset="0"/>
                          </a:rPr>
                        </m:ctrlPr>
                      </m:fPr>
                      <m:num>
                        <m:r>
                          <m:rPr>
                            <m:nor/>
                          </m:rPr>
                          <a:rPr lang="de-DE" sz="1600" i="0" dirty="0"/>
                          <m:t>P</m:t>
                        </m:r>
                        <m:r>
                          <m:rPr>
                            <m:nor/>
                          </m:rPr>
                          <a:rPr lang="de-DE" sz="1600" i="0" baseline="-25000" dirty="0"/>
                          <m:t>M</m:t>
                        </m:r>
                      </m:num>
                      <m:den>
                        <m:r>
                          <m:rPr>
                            <m:nor/>
                          </m:rPr>
                          <a:rPr lang="de-DE" sz="1600" i="0" dirty="0"/>
                          <m:t>P</m:t>
                        </m:r>
                        <m:r>
                          <m:rPr>
                            <m:nor/>
                          </m:rPr>
                          <a:rPr lang="de-DE" sz="1600" i="0" baseline="-25000" dirty="0"/>
                          <m:t>G</m:t>
                        </m:r>
                      </m:den>
                    </m:f>
                  </m:oMath>
                </a14:m>
                <a:r>
                  <a:rPr lang="de-DE" sz="1600" dirty="0">
                    <a:ea typeface="Cambria Math" panose="02040503050406030204" pitchFamily="18" charset="0"/>
                  </a:rPr>
                  <a:t>		Steigung der Transformationskurve = negatives Preisverhältnis</a:t>
                </a:r>
              </a:p>
            </p:txBody>
          </p:sp>
        </mc:Choice>
        <mc:Fallback xmlns="">
          <p:sp>
            <p:nvSpPr>
              <p:cNvPr id="17" name="Textfeld 16">
                <a:extLst>
                  <a:ext uri="{FF2B5EF4-FFF2-40B4-BE49-F238E27FC236}">
                    <a16:creationId xmlns:a16="http://schemas.microsoft.com/office/drawing/2014/main" id="{1D868D14-F4AF-43C2-8DBB-1BE1CA6BFAA6}"/>
                  </a:ext>
                </a:extLst>
              </p:cNvPr>
              <p:cNvSpPr txBox="1">
                <a:spLocks noRot="1" noChangeAspect="1" noMove="1" noResize="1" noEditPoints="1" noAdjustHandles="1" noChangeArrowheads="1" noChangeShapeType="1" noTextEdit="1"/>
              </p:cNvSpPr>
              <p:nvPr/>
            </p:nvSpPr>
            <p:spPr>
              <a:xfrm>
                <a:off x="1" y="5026794"/>
                <a:ext cx="8644270" cy="731995"/>
              </a:xfrm>
              <a:prstGeom prst="rect">
                <a:avLst/>
              </a:prstGeom>
              <a:blipFill>
                <a:blip r:embed="rId3"/>
                <a:stretch>
                  <a:fillRect t="-2500" b="-5000"/>
                </a:stretch>
              </a:blipFill>
            </p:spPr>
            <p:txBody>
              <a:bodyPr/>
              <a:lstStyle/>
              <a:p>
                <a:r>
                  <a:rPr lang="de-DE">
                    <a:noFill/>
                  </a:rPr>
                  <a:t> </a:t>
                </a:r>
              </a:p>
            </p:txBody>
          </p:sp>
        </mc:Fallback>
      </mc:AlternateContent>
      <p:sp>
        <p:nvSpPr>
          <p:cNvPr id="2" name="Rechteck 1">
            <a:extLst>
              <a:ext uri="{FF2B5EF4-FFF2-40B4-BE49-F238E27FC236}">
                <a16:creationId xmlns:a16="http://schemas.microsoft.com/office/drawing/2014/main" id="{32745F81-A155-4C41-B4C1-372A8019F13F}"/>
              </a:ext>
            </a:extLst>
          </p:cNvPr>
          <p:cNvSpPr/>
          <p:nvPr/>
        </p:nvSpPr>
        <p:spPr>
          <a:xfrm>
            <a:off x="273007" y="729514"/>
            <a:ext cx="1024127" cy="369332"/>
          </a:xfrm>
          <a:prstGeom prst="rect">
            <a:avLst/>
          </a:prstGeom>
        </p:spPr>
        <p:txBody>
          <a:bodyPr wrap="none">
            <a:spAutoFit/>
          </a:bodyPr>
          <a:lstStyle/>
          <a:p>
            <a:r>
              <a:rPr lang="de-DE" dirty="0"/>
              <a:t>P</a:t>
            </a:r>
            <a:r>
              <a:rPr lang="de-DE" baseline="-25000" dirty="0"/>
              <a:t>G</a:t>
            </a:r>
            <a:r>
              <a:rPr lang="de-DE" dirty="0"/>
              <a:t>* GPL</a:t>
            </a:r>
            <a:r>
              <a:rPr lang="de-DE" baseline="-25000" dirty="0"/>
              <a:t>G</a:t>
            </a:r>
          </a:p>
        </p:txBody>
      </p:sp>
      <p:sp>
        <p:nvSpPr>
          <p:cNvPr id="11" name="Rechteck 10">
            <a:extLst>
              <a:ext uri="{FF2B5EF4-FFF2-40B4-BE49-F238E27FC236}">
                <a16:creationId xmlns:a16="http://schemas.microsoft.com/office/drawing/2014/main" id="{2DECAC22-0C77-4874-A0FB-D41FC3E0F1AD}"/>
              </a:ext>
            </a:extLst>
          </p:cNvPr>
          <p:cNvSpPr/>
          <p:nvPr/>
        </p:nvSpPr>
        <p:spPr>
          <a:xfrm>
            <a:off x="6503414" y="705300"/>
            <a:ext cx="1043876" cy="369332"/>
          </a:xfrm>
          <a:prstGeom prst="rect">
            <a:avLst/>
          </a:prstGeom>
        </p:spPr>
        <p:txBody>
          <a:bodyPr wrap="none">
            <a:spAutoFit/>
          </a:bodyPr>
          <a:lstStyle/>
          <a:p>
            <a:r>
              <a:rPr lang="de-DE" dirty="0"/>
              <a:t>P</a:t>
            </a:r>
            <a:r>
              <a:rPr lang="de-DE" baseline="-25000" dirty="0"/>
              <a:t>M</a:t>
            </a:r>
            <a:r>
              <a:rPr lang="de-DE" dirty="0"/>
              <a:t>*GPL</a:t>
            </a:r>
            <a:r>
              <a:rPr lang="de-DE" baseline="-25000" dirty="0"/>
              <a:t>M</a:t>
            </a:r>
          </a:p>
        </p:txBody>
      </p:sp>
      <p:cxnSp>
        <p:nvCxnSpPr>
          <p:cNvPr id="23" name="Gerader Verbinder 22">
            <a:extLst>
              <a:ext uri="{FF2B5EF4-FFF2-40B4-BE49-F238E27FC236}">
                <a16:creationId xmlns:a16="http://schemas.microsoft.com/office/drawing/2014/main" id="{EBD40D49-C50C-4AC4-B9AE-BEF864829A09}"/>
              </a:ext>
            </a:extLst>
          </p:cNvPr>
          <p:cNvCxnSpPr>
            <a:cxnSpLocks/>
          </p:cNvCxnSpPr>
          <p:nvPr/>
        </p:nvCxnSpPr>
        <p:spPr>
          <a:xfrm flipH="1">
            <a:off x="1369875" y="4797152"/>
            <a:ext cx="21602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021E1939-F060-4849-90BD-D5B9B91DD1EA}"/>
              </a:ext>
            </a:extLst>
          </p:cNvPr>
          <p:cNvCxnSpPr>
            <a:cxnSpLocks/>
          </p:cNvCxnSpPr>
          <p:nvPr/>
        </p:nvCxnSpPr>
        <p:spPr>
          <a:xfrm flipH="1">
            <a:off x="4106179" y="4797152"/>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8259D62C-F502-4EA8-B9CA-751335475120}"/>
              </a:ext>
            </a:extLst>
          </p:cNvPr>
          <p:cNvCxnSpPr/>
          <p:nvPr/>
        </p:nvCxnSpPr>
        <p:spPr>
          <a:xfrm>
            <a:off x="6338427" y="4653136"/>
            <a:ext cx="0" cy="28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FDB5A31C-83B4-4108-8C3C-0A53058AF4D9}"/>
              </a:ext>
            </a:extLst>
          </p:cNvPr>
          <p:cNvCxnSpPr/>
          <p:nvPr/>
        </p:nvCxnSpPr>
        <p:spPr>
          <a:xfrm>
            <a:off x="1369875" y="4653136"/>
            <a:ext cx="0" cy="288032"/>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Rechteck 29">
                <a:extLst>
                  <a:ext uri="{FF2B5EF4-FFF2-40B4-BE49-F238E27FC236}">
                    <a16:creationId xmlns:a16="http://schemas.microsoft.com/office/drawing/2014/main" id="{46C3B3F4-820A-4D5D-A3FE-6DB13DCD7B47}"/>
                  </a:ext>
                </a:extLst>
              </p:cNvPr>
              <p:cNvSpPr/>
              <p:nvPr/>
            </p:nvSpPr>
            <p:spPr>
              <a:xfrm>
                <a:off x="3617135" y="4643844"/>
                <a:ext cx="41703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de-DE" i="1">
                              <a:latin typeface="Cambria Math" panose="02040503050406030204" pitchFamily="18" charset="0"/>
                            </a:rPr>
                          </m:ctrlPr>
                        </m:accPr>
                        <m:e>
                          <m:r>
                            <a:rPr lang="de-DE" i="1">
                              <a:latin typeface="Cambria Math" panose="02040503050406030204" pitchFamily="18" charset="0"/>
                            </a:rPr>
                            <m:t>𝐿</m:t>
                          </m:r>
                        </m:e>
                      </m:acc>
                      <m:r>
                        <a:rPr lang="de-DE" i="1">
                          <a:latin typeface="Cambria Math" panose="02040503050406030204" pitchFamily="18" charset="0"/>
                        </a:rPr>
                        <m:t> </m:t>
                      </m:r>
                    </m:oMath>
                  </m:oMathPara>
                </a14:m>
                <a:endParaRPr lang="de-DE" dirty="0"/>
              </a:p>
            </p:txBody>
          </p:sp>
        </mc:Choice>
        <mc:Fallback xmlns="">
          <p:sp>
            <p:nvSpPr>
              <p:cNvPr id="30" name="Rechteck 29">
                <a:extLst>
                  <a:ext uri="{FF2B5EF4-FFF2-40B4-BE49-F238E27FC236}">
                    <a16:creationId xmlns:a16="http://schemas.microsoft.com/office/drawing/2014/main" id="{46C3B3F4-820A-4D5D-A3FE-6DB13DCD7B47}"/>
                  </a:ext>
                </a:extLst>
              </p:cNvPr>
              <p:cNvSpPr>
                <a:spLocks noRot="1" noChangeAspect="1" noMove="1" noResize="1" noEditPoints="1" noAdjustHandles="1" noChangeArrowheads="1" noChangeShapeType="1" noTextEdit="1"/>
              </p:cNvSpPr>
              <p:nvPr/>
            </p:nvSpPr>
            <p:spPr>
              <a:xfrm>
                <a:off x="3617135" y="4643844"/>
                <a:ext cx="417037" cy="369332"/>
              </a:xfrm>
              <a:prstGeom prst="rect">
                <a:avLst/>
              </a:prstGeom>
              <a:blipFill>
                <a:blip r:embed="rId4"/>
                <a:stretch>
                  <a:fillRect/>
                </a:stretch>
              </a:blipFill>
            </p:spPr>
            <p:txBody>
              <a:bodyPr/>
              <a:lstStyle/>
              <a:p>
                <a:r>
                  <a:rPr lang="de-DE">
                    <a:noFill/>
                  </a:rPr>
                  <a:t> </a:t>
                </a:r>
              </a:p>
            </p:txBody>
          </p:sp>
        </mc:Fallback>
      </mc:AlternateContent>
      <p:sp>
        <p:nvSpPr>
          <p:cNvPr id="38" name="Rechteck 37">
            <a:extLst>
              <a:ext uri="{FF2B5EF4-FFF2-40B4-BE49-F238E27FC236}">
                <a16:creationId xmlns:a16="http://schemas.microsoft.com/office/drawing/2014/main" id="{3392479B-7984-48F5-84E5-83A6F8203EE1}"/>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3573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p:bldP spid="16" grpId="0"/>
      <p:bldP spid="17" grpId="0"/>
      <p:bldP spid="2" grpId="0"/>
      <p:bldP spid="11" grpId="0"/>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249482"/>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a:solidFill>
                  <a:sysClr val="windowText" lastClr="000000"/>
                </a:solidFill>
              </a:rPr>
              <a:t>Preisanstieg </a:t>
            </a:r>
            <a:r>
              <a:rPr lang="en-US" sz="2631" dirty="0">
                <a:solidFill>
                  <a:sysClr val="windowText" lastClr="000000"/>
                </a:solidFill>
              </a:rPr>
              <a:t>des </a:t>
            </a:r>
            <a:r>
              <a:rPr lang="en-US" sz="2631" dirty="0" err="1">
                <a:solidFill>
                  <a:sysClr val="windowText" lastClr="000000"/>
                </a:solidFill>
              </a:rPr>
              <a:t>einen</a:t>
            </a:r>
            <a:r>
              <a:rPr lang="en-US" sz="2631" dirty="0">
                <a:solidFill>
                  <a:sysClr val="windowText" lastClr="000000"/>
                </a:solidFill>
              </a:rPr>
              <a:t> </a:t>
            </a:r>
            <a:r>
              <a:rPr lang="en-US" sz="2631" dirty="0" err="1">
                <a:solidFill>
                  <a:sysClr val="windowText" lastClr="000000"/>
                </a:solidFill>
              </a:rPr>
              <a:t>Gutes</a:t>
            </a:r>
            <a:r>
              <a:rPr lang="en-US" sz="2631" dirty="0">
                <a:solidFill>
                  <a:sysClr val="windowText" lastClr="000000"/>
                </a:solidFill>
              </a:rPr>
              <a:t> M</a:t>
            </a:r>
          </a:p>
        </p:txBody>
      </p:sp>
      <p:cxnSp>
        <p:nvCxnSpPr>
          <p:cNvPr id="10" name="Gerade Verbindung mit Pfeil 9">
            <a:extLst>
              <a:ext uri="{FF2B5EF4-FFF2-40B4-BE49-F238E27FC236}">
                <a16:creationId xmlns:a16="http://schemas.microsoft.com/office/drawing/2014/main" id="{3940E059-BC20-47D6-8C06-9A371A7BD9B3}"/>
              </a:ext>
            </a:extLst>
          </p:cNvPr>
          <p:cNvCxnSpPr/>
          <p:nvPr/>
        </p:nvCxnSpPr>
        <p:spPr>
          <a:xfrm flipV="1">
            <a:off x="2999656"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43E2E20E-CAE4-4956-A17C-35D6CF8F5AA1}"/>
              </a:ext>
            </a:extLst>
          </p:cNvPr>
          <p:cNvCxnSpPr>
            <a:cxnSpLocks/>
          </p:cNvCxnSpPr>
          <p:nvPr/>
        </p:nvCxnSpPr>
        <p:spPr>
          <a:xfrm>
            <a:off x="2999656" y="4562374"/>
            <a:ext cx="525189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B996E664-45FD-4C1E-A44E-A72F2419D670}"/>
              </a:ext>
            </a:extLst>
          </p:cNvPr>
          <p:cNvSpPr txBox="1"/>
          <p:nvPr/>
        </p:nvSpPr>
        <p:spPr>
          <a:xfrm flipH="1">
            <a:off x="128640" y="1052765"/>
            <a:ext cx="2943020" cy="646331"/>
          </a:xfrm>
          <a:prstGeom prst="rect">
            <a:avLst/>
          </a:prstGeom>
          <a:noFill/>
        </p:spPr>
        <p:txBody>
          <a:bodyPr wrap="square" rtlCol="0">
            <a:spAutoFit/>
          </a:bodyPr>
          <a:lstStyle/>
          <a:p>
            <a:r>
              <a:rPr lang="de-DE" dirty="0"/>
              <a:t>P</a:t>
            </a:r>
            <a:r>
              <a:rPr lang="de-DE" baseline="-25000" dirty="0"/>
              <a:t>G</a:t>
            </a:r>
            <a:r>
              <a:rPr lang="de-DE" dirty="0"/>
              <a:t>* GPL</a:t>
            </a:r>
            <a:r>
              <a:rPr lang="de-DE" baseline="-25000" dirty="0"/>
              <a:t>G </a:t>
            </a:r>
            <a:r>
              <a:rPr lang="de-DE" dirty="0"/>
              <a:t>=Wertgrenzprodukt</a:t>
            </a:r>
          </a:p>
          <a:p>
            <a:r>
              <a:rPr lang="de-DE" dirty="0"/>
              <a:t>W=Lohnsatz</a:t>
            </a:r>
          </a:p>
        </p:txBody>
      </p:sp>
      <p:cxnSp>
        <p:nvCxnSpPr>
          <p:cNvPr id="14" name="Gerade Verbindung mit Pfeil 13">
            <a:extLst>
              <a:ext uri="{FF2B5EF4-FFF2-40B4-BE49-F238E27FC236}">
                <a16:creationId xmlns:a16="http://schemas.microsoft.com/office/drawing/2014/main" id="{DBBA5383-AE0E-432A-BD35-9B6DCBCC5998}"/>
              </a:ext>
            </a:extLst>
          </p:cNvPr>
          <p:cNvCxnSpPr/>
          <p:nvPr/>
        </p:nvCxnSpPr>
        <p:spPr>
          <a:xfrm flipV="1">
            <a:off x="7968208" y="889966"/>
            <a:ext cx="0" cy="367240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3C2806A1-EC64-459F-873C-3FFA86755A56}"/>
              </a:ext>
            </a:extLst>
          </p:cNvPr>
          <p:cNvCxnSpPr>
            <a:cxnSpLocks/>
          </p:cNvCxnSpPr>
          <p:nvPr/>
        </p:nvCxnSpPr>
        <p:spPr>
          <a:xfrm flipH="1">
            <a:off x="2711624" y="4562374"/>
            <a:ext cx="108850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feld 15">
            <a:extLst>
              <a:ext uri="{FF2B5EF4-FFF2-40B4-BE49-F238E27FC236}">
                <a16:creationId xmlns:a16="http://schemas.microsoft.com/office/drawing/2014/main" id="{4CB80D15-788F-43E0-9430-577477BDD845}"/>
              </a:ext>
            </a:extLst>
          </p:cNvPr>
          <p:cNvSpPr txBox="1"/>
          <p:nvPr/>
        </p:nvSpPr>
        <p:spPr>
          <a:xfrm flipH="1">
            <a:off x="8040217" y="980729"/>
            <a:ext cx="3398645" cy="646331"/>
          </a:xfrm>
          <a:prstGeom prst="rect">
            <a:avLst/>
          </a:prstGeom>
          <a:noFill/>
        </p:spPr>
        <p:txBody>
          <a:bodyPr wrap="square" rtlCol="0">
            <a:spAutoFit/>
          </a:bodyPr>
          <a:lstStyle/>
          <a:p>
            <a:r>
              <a:rPr lang="de-DE" dirty="0"/>
              <a:t>P</a:t>
            </a:r>
            <a:r>
              <a:rPr lang="de-DE" baseline="-25000" dirty="0"/>
              <a:t>M</a:t>
            </a:r>
            <a:r>
              <a:rPr lang="de-DE" dirty="0"/>
              <a:t>*GPL</a:t>
            </a:r>
            <a:r>
              <a:rPr lang="de-DE" baseline="-25000" dirty="0"/>
              <a:t>M </a:t>
            </a:r>
            <a:r>
              <a:rPr lang="de-DE" dirty="0"/>
              <a:t>=Wertgrenzprodukt</a:t>
            </a:r>
          </a:p>
          <a:p>
            <a:r>
              <a:rPr lang="de-DE" dirty="0"/>
              <a:t>w =Lohnsatz</a:t>
            </a:r>
          </a:p>
        </p:txBody>
      </p:sp>
      <p:sp>
        <p:nvSpPr>
          <p:cNvPr id="19" name="Freihandform: Form 18">
            <a:extLst>
              <a:ext uri="{FF2B5EF4-FFF2-40B4-BE49-F238E27FC236}">
                <a16:creationId xmlns:a16="http://schemas.microsoft.com/office/drawing/2014/main" id="{ABBF5D43-83D4-47AE-AD9D-01DD3BAB89AE}"/>
              </a:ext>
            </a:extLst>
          </p:cNvPr>
          <p:cNvSpPr/>
          <p:nvPr/>
        </p:nvSpPr>
        <p:spPr>
          <a:xfrm>
            <a:off x="3318510" y="980728"/>
            <a:ext cx="4046220" cy="3006090"/>
          </a:xfrm>
          <a:custGeom>
            <a:avLst/>
            <a:gdLst>
              <a:gd name="connsiteX0" fmla="*/ 0 w 4046220"/>
              <a:gd name="connsiteY0" fmla="*/ 0 h 3006090"/>
              <a:gd name="connsiteX1" fmla="*/ 994410 w 4046220"/>
              <a:gd name="connsiteY1" fmla="*/ 2080260 h 3006090"/>
              <a:gd name="connsiteX2" fmla="*/ 4046220 w 4046220"/>
              <a:gd name="connsiteY2" fmla="*/ 3006090 h 3006090"/>
            </a:gdLst>
            <a:ahLst/>
            <a:cxnLst>
              <a:cxn ang="0">
                <a:pos x="connsiteX0" y="connsiteY0"/>
              </a:cxn>
              <a:cxn ang="0">
                <a:pos x="connsiteX1" y="connsiteY1"/>
              </a:cxn>
              <a:cxn ang="0">
                <a:pos x="connsiteX2" y="connsiteY2"/>
              </a:cxn>
            </a:cxnLst>
            <a:rect l="l" t="t" r="r" b="b"/>
            <a:pathLst>
              <a:path w="4046220" h="3006090">
                <a:moveTo>
                  <a:pt x="0" y="0"/>
                </a:moveTo>
                <a:cubicBezTo>
                  <a:pt x="160020" y="789622"/>
                  <a:pt x="320040" y="1579245"/>
                  <a:pt x="994410" y="2080260"/>
                </a:cubicBezTo>
                <a:cubicBezTo>
                  <a:pt x="1668780" y="2581275"/>
                  <a:pt x="2857500" y="2793682"/>
                  <a:pt x="4046220" y="300609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0639F7BD-91C2-4FD8-9840-A1DC2815BAAF}"/>
              </a:ext>
            </a:extLst>
          </p:cNvPr>
          <p:cNvSpPr/>
          <p:nvPr/>
        </p:nvSpPr>
        <p:spPr>
          <a:xfrm>
            <a:off x="3356254" y="1118683"/>
            <a:ext cx="1024127" cy="369332"/>
          </a:xfrm>
          <a:prstGeom prst="rect">
            <a:avLst/>
          </a:prstGeom>
        </p:spPr>
        <p:txBody>
          <a:bodyPr wrap="none">
            <a:spAutoFit/>
          </a:bodyPr>
          <a:lstStyle/>
          <a:p>
            <a:r>
              <a:rPr lang="de-DE" dirty="0"/>
              <a:t>P</a:t>
            </a:r>
            <a:r>
              <a:rPr lang="de-DE" baseline="-25000" dirty="0"/>
              <a:t>G</a:t>
            </a:r>
            <a:r>
              <a:rPr lang="de-DE" dirty="0"/>
              <a:t>* GPL</a:t>
            </a:r>
            <a:r>
              <a:rPr lang="de-DE" baseline="-25000" dirty="0"/>
              <a:t>G</a:t>
            </a:r>
          </a:p>
        </p:txBody>
      </p:sp>
      <p:sp>
        <p:nvSpPr>
          <p:cNvPr id="21" name="Freihandform: Form 20">
            <a:extLst>
              <a:ext uri="{FF2B5EF4-FFF2-40B4-BE49-F238E27FC236}">
                <a16:creationId xmlns:a16="http://schemas.microsoft.com/office/drawing/2014/main" id="{C772E8ED-3629-46C9-9FA2-7BB8D928B372}"/>
              </a:ext>
            </a:extLst>
          </p:cNvPr>
          <p:cNvSpPr/>
          <p:nvPr/>
        </p:nvSpPr>
        <p:spPr>
          <a:xfrm>
            <a:off x="4038600" y="960120"/>
            <a:ext cx="3577590" cy="3268980"/>
          </a:xfrm>
          <a:custGeom>
            <a:avLst/>
            <a:gdLst>
              <a:gd name="connsiteX0" fmla="*/ 3577590 w 3577590"/>
              <a:gd name="connsiteY0" fmla="*/ 0 h 3268980"/>
              <a:gd name="connsiteX1" fmla="*/ 2194560 w 3577590"/>
              <a:gd name="connsiteY1" fmla="*/ 2137410 h 3268980"/>
              <a:gd name="connsiteX2" fmla="*/ 22860 w 3577590"/>
              <a:gd name="connsiteY2" fmla="*/ 3257550 h 3268980"/>
              <a:gd name="connsiteX3" fmla="*/ 22860 w 3577590"/>
              <a:gd name="connsiteY3" fmla="*/ 3257550 h 3268980"/>
              <a:gd name="connsiteX4" fmla="*/ 0 w 3577590"/>
              <a:gd name="connsiteY4" fmla="*/ 3268980 h 326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7590" h="3268980">
                <a:moveTo>
                  <a:pt x="3577590" y="0"/>
                </a:moveTo>
                <a:cubicBezTo>
                  <a:pt x="3182302" y="797242"/>
                  <a:pt x="2787015" y="1594485"/>
                  <a:pt x="2194560" y="2137410"/>
                </a:cubicBezTo>
                <a:cubicBezTo>
                  <a:pt x="1602105" y="2680335"/>
                  <a:pt x="22860" y="3257550"/>
                  <a:pt x="22860" y="3257550"/>
                </a:cubicBezTo>
                <a:lnTo>
                  <a:pt x="22860" y="3257550"/>
                </a:lnTo>
                <a:lnTo>
                  <a:pt x="0" y="326898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C94D7996-F0F5-4EB5-A3B8-66D640CAFBD3}"/>
              </a:ext>
            </a:extLst>
          </p:cNvPr>
          <p:cNvSpPr/>
          <p:nvPr/>
        </p:nvSpPr>
        <p:spPr>
          <a:xfrm>
            <a:off x="6532737" y="789364"/>
            <a:ext cx="1043876" cy="369332"/>
          </a:xfrm>
          <a:prstGeom prst="rect">
            <a:avLst/>
          </a:prstGeom>
        </p:spPr>
        <p:txBody>
          <a:bodyPr wrap="none">
            <a:spAutoFit/>
          </a:bodyPr>
          <a:lstStyle/>
          <a:p>
            <a:r>
              <a:rPr lang="de-DE" dirty="0"/>
              <a:t>P</a:t>
            </a:r>
            <a:r>
              <a:rPr lang="de-DE" baseline="-25000" dirty="0"/>
              <a:t>M</a:t>
            </a:r>
            <a:r>
              <a:rPr lang="de-DE" dirty="0"/>
              <a:t>*GPL</a:t>
            </a:r>
            <a:r>
              <a:rPr lang="de-DE" baseline="-25000" dirty="0"/>
              <a:t>M</a:t>
            </a:r>
          </a:p>
        </p:txBody>
      </p:sp>
      <p:cxnSp>
        <p:nvCxnSpPr>
          <p:cNvPr id="24" name="Gerader Verbinder 23">
            <a:extLst>
              <a:ext uri="{FF2B5EF4-FFF2-40B4-BE49-F238E27FC236}">
                <a16:creationId xmlns:a16="http://schemas.microsoft.com/office/drawing/2014/main" id="{33E0EA9C-15FB-4325-810A-B6E60E642904}"/>
              </a:ext>
            </a:extLst>
          </p:cNvPr>
          <p:cNvCxnSpPr>
            <a:cxnSpLocks/>
          </p:cNvCxnSpPr>
          <p:nvPr/>
        </p:nvCxnSpPr>
        <p:spPr>
          <a:xfrm flipH="1">
            <a:off x="2999656" y="3563251"/>
            <a:ext cx="2480893" cy="36693"/>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hteck 24">
            <a:extLst>
              <a:ext uri="{FF2B5EF4-FFF2-40B4-BE49-F238E27FC236}">
                <a16:creationId xmlns:a16="http://schemas.microsoft.com/office/drawing/2014/main" id="{4E5783B4-00B1-460A-B460-D2A5BD242158}"/>
              </a:ext>
            </a:extLst>
          </p:cNvPr>
          <p:cNvSpPr/>
          <p:nvPr/>
        </p:nvSpPr>
        <p:spPr>
          <a:xfrm>
            <a:off x="2495600" y="3347700"/>
            <a:ext cx="465192" cy="369332"/>
          </a:xfrm>
          <a:prstGeom prst="rect">
            <a:avLst/>
          </a:prstGeom>
        </p:spPr>
        <p:txBody>
          <a:bodyPr wrap="none">
            <a:spAutoFit/>
          </a:bodyPr>
          <a:lstStyle/>
          <a:p>
            <a:r>
              <a:rPr lang="de-DE" dirty="0"/>
              <a:t>w*</a:t>
            </a:r>
            <a:endParaRPr lang="de-DE" baseline="-25000" dirty="0"/>
          </a:p>
        </p:txBody>
      </p:sp>
      <p:sp>
        <p:nvSpPr>
          <p:cNvPr id="31" name="Textfeld 30">
            <a:extLst>
              <a:ext uri="{FF2B5EF4-FFF2-40B4-BE49-F238E27FC236}">
                <a16:creationId xmlns:a16="http://schemas.microsoft.com/office/drawing/2014/main" id="{F37178C7-1959-4F46-AD2C-DA61655AB896}"/>
              </a:ext>
            </a:extLst>
          </p:cNvPr>
          <p:cNvSpPr txBox="1"/>
          <p:nvPr/>
        </p:nvSpPr>
        <p:spPr>
          <a:xfrm flipH="1">
            <a:off x="8112230" y="4509120"/>
            <a:ext cx="576059" cy="369332"/>
          </a:xfrm>
          <a:prstGeom prst="rect">
            <a:avLst/>
          </a:prstGeom>
          <a:noFill/>
        </p:spPr>
        <p:txBody>
          <a:bodyPr wrap="square" rtlCol="0">
            <a:spAutoFit/>
          </a:bodyPr>
          <a:lstStyle/>
          <a:p>
            <a:r>
              <a:rPr lang="de-DE" dirty="0"/>
              <a:t>L</a:t>
            </a:r>
            <a:r>
              <a:rPr lang="de-DE" baseline="-25000" dirty="0"/>
              <a:t>G</a:t>
            </a:r>
            <a:endParaRPr lang="de-DE" dirty="0"/>
          </a:p>
        </p:txBody>
      </p:sp>
      <p:sp>
        <p:nvSpPr>
          <p:cNvPr id="32" name="Textfeld 31">
            <a:extLst>
              <a:ext uri="{FF2B5EF4-FFF2-40B4-BE49-F238E27FC236}">
                <a16:creationId xmlns:a16="http://schemas.microsoft.com/office/drawing/2014/main" id="{08A64668-0246-44D7-837E-67BA4C42611E}"/>
              </a:ext>
            </a:extLst>
          </p:cNvPr>
          <p:cNvSpPr txBox="1"/>
          <p:nvPr/>
        </p:nvSpPr>
        <p:spPr>
          <a:xfrm flipH="1">
            <a:off x="2567609" y="4509120"/>
            <a:ext cx="576059" cy="369332"/>
          </a:xfrm>
          <a:prstGeom prst="rect">
            <a:avLst/>
          </a:prstGeom>
          <a:noFill/>
        </p:spPr>
        <p:txBody>
          <a:bodyPr wrap="square" rtlCol="0">
            <a:spAutoFit/>
          </a:bodyPr>
          <a:lstStyle/>
          <a:p>
            <a:r>
              <a:rPr lang="de-DE" dirty="0"/>
              <a:t>L</a:t>
            </a:r>
            <a:r>
              <a:rPr lang="de-DE" baseline="-25000" dirty="0"/>
              <a:t>M</a:t>
            </a:r>
            <a:endParaRPr lang="de-DE" dirty="0"/>
          </a:p>
        </p:txBody>
      </p:sp>
      <p:cxnSp>
        <p:nvCxnSpPr>
          <p:cNvPr id="33" name="Gerader Verbinder 32">
            <a:extLst>
              <a:ext uri="{FF2B5EF4-FFF2-40B4-BE49-F238E27FC236}">
                <a16:creationId xmlns:a16="http://schemas.microsoft.com/office/drawing/2014/main" id="{F753D45F-BE9A-4EE3-838A-E5113CF670EF}"/>
              </a:ext>
            </a:extLst>
          </p:cNvPr>
          <p:cNvCxnSpPr>
            <a:cxnSpLocks/>
          </p:cNvCxnSpPr>
          <p:nvPr/>
        </p:nvCxnSpPr>
        <p:spPr>
          <a:xfrm flipV="1">
            <a:off x="5480549" y="3563251"/>
            <a:ext cx="0" cy="999123"/>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CA7B56E4-8A86-42AB-AC1D-CB11613069A6}"/>
              </a:ext>
            </a:extLst>
          </p:cNvPr>
          <p:cNvSpPr/>
          <p:nvPr/>
        </p:nvSpPr>
        <p:spPr>
          <a:xfrm>
            <a:off x="5339324" y="4555233"/>
            <a:ext cx="397866" cy="369332"/>
          </a:xfrm>
          <a:prstGeom prst="rect">
            <a:avLst/>
          </a:prstGeom>
        </p:spPr>
        <p:txBody>
          <a:bodyPr wrap="none">
            <a:spAutoFit/>
          </a:bodyPr>
          <a:lstStyle/>
          <a:p>
            <a:r>
              <a:rPr lang="de-DE" dirty="0"/>
              <a:t>L*</a:t>
            </a:r>
          </a:p>
        </p:txBody>
      </p:sp>
      <p:sp>
        <p:nvSpPr>
          <p:cNvPr id="42" name="Rechteck 41">
            <a:extLst>
              <a:ext uri="{FF2B5EF4-FFF2-40B4-BE49-F238E27FC236}">
                <a16:creationId xmlns:a16="http://schemas.microsoft.com/office/drawing/2014/main" id="{F043C367-66A9-4DD1-B829-637138E1FC84}"/>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814809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81250" y="0"/>
            <a:ext cx="7464960" cy="640485"/>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Einkommensverteilung</a:t>
            </a:r>
            <a:r>
              <a:rPr lang="en-US" sz="2631" dirty="0">
                <a:solidFill>
                  <a:sysClr val="windowText" lastClr="000000"/>
                </a:solidFill>
              </a:rPr>
              <a:t> </a:t>
            </a:r>
            <a:r>
              <a:rPr lang="en-US" sz="2631" dirty="0" err="1">
                <a:solidFill>
                  <a:sysClr val="windowText" lastClr="000000"/>
                </a:solidFill>
              </a:rPr>
              <a:t>nach</a:t>
            </a:r>
            <a:r>
              <a:rPr lang="en-US" sz="2631" dirty="0">
                <a:solidFill>
                  <a:sysClr val="windowText" lastClr="000000"/>
                </a:solidFill>
              </a:rPr>
              <a:t> der </a:t>
            </a:r>
            <a:r>
              <a:rPr lang="en-US" sz="2631" dirty="0" err="1">
                <a:solidFill>
                  <a:sysClr val="windowText" lastClr="000000"/>
                </a:solidFill>
              </a:rPr>
              <a:t>Preisänderung</a:t>
            </a:r>
            <a:endParaRPr lang="en-US" sz="2631" dirty="0">
              <a:solidFill>
                <a:sysClr val="windowText" lastClr="000000"/>
              </a:solidFill>
            </a:endParaRPr>
          </a:p>
        </p:txBody>
      </p:sp>
      <p:sp>
        <p:nvSpPr>
          <p:cNvPr id="6" name="Textfeld 5">
            <a:extLst>
              <a:ext uri="{FF2B5EF4-FFF2-40B4-BE49-F238E27FC236}">
                <a16:creationId xmlns:a16="http://schemas.microsoft.com/office/drawing/2014/main" id="{07E277B9-BD12-4678-B902-5A0CDD9C235F}"/>
              </a:ext>
            </a:extLst>
          </p:cNvPr>
          <p:cNvSpPr txBox="1"/>
          <p:nvPr/>
        </p:nvSpPr>
        <p:spPr>
          <a:xfrm>
            <a:off x="295940" y="490542"/>
            <a:ext cx="8930268" cy="5139869"/>
          </a:xfrm>
          <a:prstGeom prst="rect">
            <a:avLst/>
          </a:prstGeom>
          <a:noFill/>
        </p:spPr>
        <p:txBody>
          <a:bodyPr wrap="square" rtlCol="0">
            <a:spAutoFit/>
          </a:bodyPr>
          <a:lstStyle/>
          <a:p>
            <a:r>
              <a:rPr lang="de-DE" sz="2200" b="1" u="sng" dirty="0"/>
              <a:t>Kapitalbesitzer im Maschinensektor</a:t>
            </a:r>
            <a:r>
              <a:rPr lang="de-DE" sz="2200" b="1" dirty="0"/>
              <a:t>: </a:t>
            </a:r>
            <a:r>
              <a:rPr lang="de-DE" sz="2200" dirty="0"/>
              <a:t>Die Güterpreise steigen nominal und auch relativ zum Lohnsatz und relativ zum Getreidesektor. Damit steigt insgesamt das Einkommen in diesem Sektor</a:t>
            </a:r>
          </a:p>
          <a:p>
            <a:r>
              <a:rPr lang="de-DE" sz="2200" dirty="0"/>
              <a:t>→ </a:t>
            </a:r>
            <a:r>
              <a:rPr lang="de-DE" sz="2200" b="1" dirty="0"/>
              <a:t>Besserstellung</a:t>
            </a:r>
          </a:p>
          <a:p>
            <a:endParaRPr lang="de-DE" sz="2200" dirty="0"/>
          </a:p>
          <a:p>
            <a:r>
              <a:rPr lang="de-DE" sz="2200" b="1" u="sng" dirty="0"/>
              <a:t>Kapitalbesitzer im Getreidesektor</a:t>
            </a:r>
            <a:r>
              <a:rPr lang="de-DE" sz="2200" b="1" dirty="0"/>
              <a:t>: </a:t>
            </a:r>
            <a:r>
              <a:rPr lang="de-DE" sz="2200" dirty="0"/>
              <a:t>Die Güterpreise bleiben nominal unverändert, aber sie sinken relativ zum Lohnsatz und relativ zum Maschinensektor. Damit sinkt insgesamt das Einkommen in diesem Sektor</a:t>
            </a:r>
          </a:p>
          <a:p>
            <a:r>
              <a:rPr lang="de-DE" sz="2200" dirty="0"/>
              <a:t>→ </a:t>
            </a:r>
            <a:r>
              <a:rPr lang="de-DE" sz="2200" b="1" dirty="0"/>
              <a:t>Schlechterstellung</a:t>
            </a:r>
          </a:p>
          <a:p>
            <a:endParaRPr lang="de-DE" sz="2200" dirty="0"/>
          </a:p>
          <a:p>
            <a:r>
              <a:rPr lang="de-DE" sz="2200" b="1" dirty="0"/>
              <a:t>Arbeiter:</a:t>
            </a:r>
            <a:r>
              <a:rPr lang="de-DE" sz="2200" dirty="0"/>
              <a:t> Die Löhne steigen zwar nominal. Relativ zum Maschinensektor aber fallen sie, während sie relativ zum Getreidesektor steigen.</a:t>
            </a:r>
          </a:p>
          <a:p>
            <a:r>
              <a:rPr lang="de-DE" sz="2200" dirty="0"/>
              <a:t>→ </a:t>
            </a:r>
            <a:r>
              <a:rPr lang="de-DE" sz="2200" b="1" dirty="0"/>
              <a:t>Besser- oder Schlechterstellung hängt von den Präferenzen ab</a:t>
            </a:r>
          </a:p>
          <a:p>
            <a:endParaRPr lang="de-DE" sz="2200" dirty="0"/>
          </a:p>
          <a:p>
            <a:endParaRPr lang="de-DE" sz="2000" dirty="0"/>
          </a:p>
        </p:txBody>
      </p:sp>
      <p:sp>
        <p:nvSpPr>
          <p:cNvPr id="5" name="Rechteck 4">
            <a:extLst>
              <a:ext uri="{FF2B5EF4-FFF2-40B4-BE49-F238E27FC236}">
                <a16:creationId xmlns:a16="http://schemas.microsoft.com/office/drawing/2014/main" id="{4E135B54-F05D-4671-BD4C-E2889F6741E8}"/>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515575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938720" y="122682"/>
            <a:ext cx="8721846" cy="449797"/>
          </a:xfrm>
          <a:prstGeom prst="rect">
            <a:avLst/>
          </a:prstGeom>
        </p:spPr>
        <p:txBody>
          <a:bodyPr>
            <a:normAutofit fontScale="82500" lnSpcReduction="10000"/>
          </a:bodyPr>
          <a:lstStyle>
            <a:lvl1pPr algn="ctr" rtl="0" hangingPunct="0">
              <a:tabLst/>
              <a:defRPr lang="de-DE" sz="4400" b="0" i="0" u="none" strike="noStrike" kern="1200">
                <a:ln>
                  <a:noFill/>
                </a:ln>
                <a:latin typeface="Arial" pitchFamily="18"/>
              </a:defRPr>
            </a:lvl1pPr>
          </a:lstStyle>
          <a:p>
            <a:r>
              <a:rPr lang="en-US" sz="2631" dirty="0" err="1">
                <a:solidFill>
                  <a:sysClr val="windowText" lastClr="000000"/>
                </a:solidFill>
              </a:rPr>
              <a:t>Produktion</a:t>
            </a:r>
            <a:r>
              <a:rPr lang="en-US" sz="2631" dirty="0">
                <a:solidFill>
                  <a:sysClr val="windowText" lastClr="000000"/>
                </a:solidFill>
              </a:rPr>
              <a:t> und </a:t>
            </a:r>
            <a:r>
              <a:rPr lang="en-US" sz="2631" dirty="0" err="1">
                <a:solidFill>
                  <a:sysClr val="windowText" lastClr="000000"/>
                </a:solidFill>
              </a:rPr>
              <a:t>Konsum</a:t>
            </a:r>
            <a:r>
              <a:rPr lang="en-US" sz="2631" dirty="0">
                <a:solidFill>
                  <a:sysClr val="windowText" lastClr="000000"/>
                </a:solidFill>
              </a:rPr>
              <a:t> </a:t>
            </a:r>
            <a:r>
              <a:rPr lang="en-US" sz="2631" dirty="0" err="1">
                <a:solidFill>
                  <a:sysClr val="windowText" lastClr="000000"/>
                </a:solidFill>
              </a:rPr>
              <a:t>Außenhandel</a:t>
            </a:r>
            <a:r>
              <a:rPr lang="en-US" sz="2631" dirty="0">
                <a:solidFill>
                  <a:sysClr val="windowText" lastClr="000000"/>
                </a:solidFill>
              </a:rPr>
              <a:t> </a:t>
            </a:r>
            <a:r>
              <a:rPr lang="en-US" sz="2631" dirty="0" err="1">
                <a:solidFill>
                  <a:sysClr val="windowText" lastClr="000000"/>
                </a:solidFill>
              </a:rPr>
              <a:t>nach</a:t>
            </a:r>
            <a:r>
              <a:rPr lang="en-US" sz="2631" dirty="0">
                <a:solidFill>
                  <a:sysClr val="windowText" lastClr="000000"/>
                </a:solidFill>
              </a:rPr>
              <a:t> </a:t>
            </a:r>
            <a:r>
              <a:rPr lang="en-US" sz="2631" err="1">
                <a:solidFill>
                  <a:sysClr val="windowText" lastClr="000000"/>
                </a:solidFill>
              </a:rPr>
              <a:t>dem</a:t>
            </a:r>
            <a:r>
              <a:rPr lang="en-US" sz="2631">
                <a:solidFill>
                  <a:sysClr val="windowText" lastClr="000000"/>
                </a:solidFill>
              </a:rPr>
              <a:t> Preisanstieg </a:t>
            </a:r>
            <a:r>
              <a:rPr lang="en-US" sz="2631" dirty="0">
                <a:solidFill>
                  <a:sysClr val="windowText" lastClr="000000"/>
                </a:solidFill>
              </a:rPr>
              <a:t>von M</a:t>
            </a:r>
          </a:p>
        </p:txBody>
      </p:sp>
      <p:grpSp>
        <p:nvGrpSpPr>
          <p:cNvPr id="17" name="Gruppieren 16">
            <a:extLst>
              <a:ext uri="{FF2B5EF4-FFF2-40B4-BE49-F238E27FC236}">
                <a16:creationId xmlns:a16="http://schemas.microsoft.com/office/drawing/2014/main" id="{96760369-09BB-4A7D-91B4-68E784638C33}"/>
              </a:ext>
            </a:extLst>
          </p:cNvPr>
          <p:cNvGrpSpPr/>
          <p:nvPr/>
        </p:nvGrpSpPr>
        <p:grpSpPr>
          <a:xfrm>
            <a:off x="1091050" y="1289567"/>
            <a:ext cx="6486978" cy="4304022"/>
            <a:chOff x="4016915" y="1196752"/>
            <a:chExt cx="3862765" cy="2616903"/>
          </a:xfrm>
        </p:grpSpPr>
        <p:cxnSp>
          <p:nvCxnSpPr>
            <p:cNvPr id="18" name="Gerade Verbindung mit Pfeil 17">
              <a:extLst>
                <a:ext uri="{FF2B5EF4-FFF2-40B4-BE49-F238E27FC236}">
                  <a16:creationId xmlns:a16="http://schemas.microsoft.com/office/drawing/2014/main" id="{DE75726A-4309-49D8-B635-366159185D90}"/>
                </a:ext>
              </a:extLst>
            </p:cNvPr>
            <p:cNvCxnSpPr/>
            <p:nvPr/>
          </p:nvCxnSpPr>
          <p:spPr>
            <a:xfrm flipV="1">
              <a:off x="4211960" y="1196752"/>
              <a:ext cx="0" cy="237626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7C252169-E35C-403B-941C-9CCEB70B6BEC}"/>
                </a:ext>
              </a:extLst>
            </p:cNvPr>
            <p:cNvCxnSpPr>
              <a:cxnSpLocks/>
            </p:cNvCxnSpPr>
            <p:nvPr/>
          </p:nvCxnSpPr>
          <p:spPr>
            <a:xfrm>
              <a:off x="4211960" y="3573016"/>
              <a:ext cx="366772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feld 19">
              <a:extLst>
                <a:ext uri="{FF2B5EF4-FFF2-40B4-BE49-F238E27FC236}">
                  <a16:creationId xmlns:a16="http://schemas.microsoft.com/office/drawing/2014/main" id="{D560060F-89E2-497E-B645-7F8891A9BDA6}"/>
                </a:ext>
              </a:extLst>
            </p:cNvPr>
            <p:cNvSpPr txBox="1"/>
            <p:nvPr/>
          </p:nvSpPr>
          <p:spPr>
            <a:xfrm flipH="1">
              <a:off x="4016915" y="1228012"/>
              <a:ext cx="216024" cy="224559"/>
            </a:xfrm>
            <a:prstGeom prst="rect">
              <a:avLst/>
            </a:prstGeom>
            <a:noFill/>
          </p:spPr>
          <p:txBody>
            <a:bodyPr wrap="square" rtlCol="0">
              <a:spAutoFit/>
            </a:bodyPr>
            <a:lstStyle/>
            <a:p>
              <a:r>
                <a:rPr lang="de-DE" dirty="0"/>
                <a:t>G</a:t>
              </a:r>
            </a:p>
          </p:txBody>
        </p:sp>
        <p:sp>
          <p:nvSpPr>
            <p:cNvPr id="21" name="Textfeld 20">
              <a:extLst>
                <a:ext uri="{FF2B5EF4-FFF2-40B4-BE49-F238E27FC236}">
                  <a16:creationId xmlns:a16="http://schemas.microsoft.com/office/drawing/2014/main" id="{CE164BB6-400C-466D-B392-BF97AB606C98}"/>
                </a:ext>
              </a:extLst>
            </p:cNvPr>
            <p:cNvSpPr txBox="1"/>
            <p:nvPr/>
          </p:nvSpPr>
          <p:spPr>
            <a:xfrm flipH="1">
              <a:off x="7663656" y="3589096"/>
              <a:ext cx="216024" cy="224559"/>
            </a:xfrm>
            <a:prstGeom prst="rect">
              <a:avLst/>
            </a:prstGeom>
            <a:noFill/>
          </p:spPr>
          <p:txBody>
            <a:bodyPr wrap="square" rtlCol="0">
              <a:spAutoFit/>
            </a:bodyPr>
            <a:lstStyle/>
            <a:p>
              <a:r>
                <a:rPr lang="de-DE" dirty="0"/>
                <a:t>M</a:t>
              </a:r>
            </a:p>
          </p:txBody>
        </p:sp>
      </p:grpSp>
      <p:sp>
        <p:nvSpPr>
          <p:cNvPr id="9" name="Freihandform: Form 8">
            <a:extLst>
              <a:ext uri="{FF2B5EF4-FFF2-40B4-BE49-F238E27FC236}">
                <a16:creationId xmlns:a16="http://schemas.microsoft.com/office/drawing/2014/main" id="{FA46ED26-B858-4292-925B-1DEE7ED8C959}"/>
              </a:ext>
            </a:extLst>
          </p:cNvPr>
          <p:cNvSpPr/>
          <p:nvPr/>
        </p:nvSpPr>
        <p:spPr>
          <a:xfrm>
            <a:off x="1398289" y="2201780"/>
            <a:ext cx="3224463" cy="2995863"/>
          </a:xfrm>
          <a:custGeom>
            <a:avLst/>
            <a:gdLst>
              <a:gd name="connsiteX0" fmla="*/ 0 w 3224463"/>
              <a:gd name="connsiteY0" fmla="*/ 0 h 2995863"/>
              <a:gd name="connsiteX1" fmla="*/ 2249906 w 3224463"/>
              <a:gd name="connsiteY1" fmla="*/ 986589 h 2995863"/>
              <a:gd name="connsiteX2" fmla="*/ 3224463 w 3224463"/>
              <a:gd name="connsiteY2" fmla="*/ 2995863 h 2995863"/>
            </a:gdLst>
            <a:ahLst/>
            <a:cxnLst>
              <a:cxn ang="0">
                <a:pos x="connsiteX0" y="connsiteY0"/>
              </a:cxn>
              <a:cxn ang="0">
                <a:pos x="connsiteX1" y="connsiteY1"/>
              </a:cxn>
              <a:cxn ang="0">
                <a:pos x="connsiteX2" y="connsiteY2"/>
              </a:cxn>
            </a:cxnLst>
            <a:rect l="l" t="t" r="r" b="b"/>
            <a:pathLst>
              <a:path w="3224463" h="2995863">
                <a:moveTo>
                  <a:pt x="0" y="0"/>
                </a:moveTo>
                <a:cubicBezTo>
                  <a:pt x="856248" y="243639"/>
                  <a:pt x="1712496" y="487279"/>
                  <a:pt x="2249906" y="986589"/>
                </a:cubicBezTo>
                <a:cubicBezTo>
                  <a:pt x="2787316" y="1485899"/>
                  <a:pt x="3005889" y="2240881"/>
                  <a:pt x="3224463" y="29958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 name="Gerader Verbinder 9">
            <a:extLst>
              <a:ext uri="{FF2B5EF4-FFF2-40B4-BE49-F238E27FC236}">
                <a16:creationId xmlns:a16="http://schemas.microsoft.com/office/drawing/2014/main" id="{EC432E8F-AFBF-4D87-B2EB-69E8003AE8AC}"/>
              </a:ext>
            </a:extLst>
          </p:cNvPr>
          <p:cNvCxnSpPr>
            <a:cxnSpLocks/>
          </p:cNvCxnSpPr>
          <p:nvPr/>
        </p:nvCxnSpPr>
        <p:spPr>
          <a:xfrm>
            <a:off x="1801319" y="1988840"/>
            <a:ext cx="2232248" cy="136815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Rechteck 10">
                <a:extLst>
                  <a:ext uri="{FF2B5EF4-FFF2-40B4-BE49-F238E27FC236}">
                    <a16:creationId xmlns:a16="http://schemas.microsoft.com/office/drawing/2014/main" id="{E3B5C445-33B9-4BC3-825E-A44EF38FDC76}"/>
                  </a:ext>
                </a:extLst>
              </p:cNvPr>
              <p:cNvSpPr/>
              <p:nvPr/>
            </p:nvSpPr>
            <p:spPr>
              <a:xfrm>
                <a:off x="1849808" y="1556505"/>
                <a:ext cx="699230" cy="60247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rPr>
                          </m:ctrlPr>
                        </m:fPr>
                        <m:num>
                          <m:r>
                            <m:rPr>
                              <m:nor/>
                            </m:rPr>
                            <a:rPr lang="de-DE" i="0" dirty="0"/>
                            <m:t>P</m:t>
                          </m:r>
                          <m:r>
                            <m:rPr>
                              <m:nor/>
                            </m:rPr>
                            <a:rPr lang="de-DE" i="0" baseline="-25000" dirty="0"/>
                            <m:t>M</m:t>
                          </m:r>
                        </m:num>
                        <m:den>
                          <m:r>
                            <m:rPr>
                              <m:nor/>
                            </m:rPr>
                            <a:rPr lang="de-DE" i="0" dirty="0"/>
                            <m:t>P</m:t>
                          </m:r>
                          <m:r>
                            <m:rPr>
                              <m:nor/>
                            </m:rPr>
                            <a:rPr lang="de-DE" i="0" baseline="-25000" dirty="0"/>
                            <m:t>G</m:t>
                          </m:r>
                        </m:den>
                      </m:f>
                    </m:oMath>
                  </m:oMathPara>
                </a14:m>
                <a:endParaRPr lang="de-DE" dirty="0"/>
              </a:p>
            </p:txBody>
          </p:sp>
        </mc:Choice>
        <mc:Fallback xmlns="">
          <p:sp>
            <p:nvSpPr>
              <p:cNvPr id="11" name="Rechteck 10">
                <a:extLst>
                  <a:ext uri="{FF2B5EF4-FFF2-40B4-BE49-F238E27FC236}">
                    <a16:creationId xmlns:a16="http://schemas.microsoft.com/office/drawing/2014/main" id="{E3B5C445-33B9-4BC3-825E-A44EF38FDC76}"/>
                  </a:ext>
                </a:extLst>
              </p:cNvPr>
              <p:cNvSpPr>
                <a:spLocks noRot="1" noChangeAspect="1" noMove="1" noResize="1" noEditPoints="1" noAdjustHandles="1" noChangeArrowheads="1" noChangeShapeType="1" noTextEdit="1"/>
              </p:cNvSpPr>
              <p:nvPr/>
            </p:nvSpPr>
            <p:spPr>
              <a:xfrm>
                <a:off x="1849808" y="1556505"/>
                <a:ext cx="699230" cy="602473"/>
              </a:xfrm>
              <a:prstGeom prst="rect">
                <a:avLst/>
              </a:prstGeom>
              <a:blipFill>
                <a:blip r:embed="rId3"/>
                <a:stretch>
                  <a:fillRect b="-1010"/>
                </a:stretch>
              </a:blipFill>
            </p:spPr>
            <p:txBody>
              <a:bodyPr/>
              <a:lstStyle/>
              <a:p>
                <a:r>
                  <a:rPr lang="de-DE">
                    <a:noFill/>
                  </a:rPr>
                  <a:t> </a:t>
                </a:r>
              </a:p>
            </p:txBody>
          </p:sp>
        </mc:Fallback>
      </mc:AlternateContent>
      <p:sp>
        <p:nvSpPr>
          <p:cNvPr id="15" name="Textfeld 14">
            <a:extLst>
              <a:ext uri="{FF2B5EF4-FFF2-40B4-BE49-F238E27FC236}">
                <a16:creationId xmlns:a16="http://schemas.microsoft.com/office/drawing/2014/main" id="{24DDB0AE-3AC4-493A-A126-9F4A955CFEB2}"/>
              </a:ext>
            </a:extLst>
          </p:cNvPr>
          <p:cNvSpPr txBox="1"/>
          <p:nvPr/>
        </p:nvSpPr>
        <p:spPr>
          <a:xfrm>
            <a:off x="427545" y="604774"/>
            <a:ext cx="2747547" cy="369332"/>
          </a:xfrm>
          <a:prstGeom prst="rect">
            <a:avLst/>
          </a:prstGeom>
          <a:noFill/>
        </p:spPr>
        <p:txBody>
          <a:bodyPr wrap="none" rtlCol="0">
            <a:spAutoFit/>
          </a:bodyPr>
          <a:lstStyle/>
          <a:p>
            <a:r>
              <a:rPr lang="de-DE" dirty="0"/>
              <a:t>Preisverhältnis bei Autarkie</a:t>
            </a:r>
          </a:p>
        </p:txBody>
      </p:sp>
      <p:cxnSp>
        <p:nvCxnSpPr>
          <p:cNvPr id="28" name="Gerade Verbindung mit Pfeil 27">
            <a:extLst>
              <a:ext uri="{FF2B5EF4-FFF2-40B4-BE49-F238E27FC236}">
                <a16:creationId xmlns:a16="http://schemas.microsoft.com/office/drawing/2014/main" id="{B0595867-1035-47FC-BA11-D69A0B354617}"/>
              </a:ext>
            </a:extLst>
          </p:cNvPr>
          <p:cNvCxnSpPr>
            <a:cxnSpLocks/>
            <a:stCxn id="15" idx="2"/>
            <a:endCxn id="11" idx="0"/>
          </p:cNvCxnSpPr>
          <p:nvPr/>
        </p:nvCxnSpPr>
        <p:spPr>
          <a:xfrm>
            <a:off x="1801319" y="974106"/>
            <a:ext cx="398104" cy="582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feld 35">
            <a:extLst>
              <a:ext uri="{FF2B5EF4-FFF2-40B4-BE49-F238E27FC236}">
                <a16:creationId xmlns:a16="http://schemas.microsoft.com/office/drawing/2014/main" id="{7783DDDC-6660-4008-89D1-A0F8422D7D04}"/>
              </a:ext>
            </a:extLst>
          </p:cNvPr>
          <p:cNvSpPr txBox="1"/>
          <p:nvPr/>
        </p:nvSpPr>
        <p:spPr>
          <a:xfrm>
            <a:off x="3109422" y="2672916"/>
            <a:ext cx="324128" cy="369332"/>
          </a:xfrm>
          <a:prstGeom prst="rect">
            <a:avLst/>
          </a:prstGeom>
          <a:noFill/>
        </p:spPr>
        <p:txBody>
          <a:bodyPr wrap="none" rtlCol="0">
            <a:spAutoFit/>
          </a:bodyPr>
          <a:lstStyle/>
          <a:p>
            <a:r>
              <a:rPr lang="de-DE" dirty="0"/>
              <a:t>●</a:t>
            </a:r>
          </a:p>
        </p:txBody>
      </p:sp>
      <p:sp>
        <p:nvSpPr>
          <p:cNvPr id="45" name="Textfeld 44">
            <a:extLst>
              <a:ext uri="{FF2B5EF4-FFF2-40B4-BE49-F238E27FC236}">
                <a16:creationId xmlns:a16="http://schemas.microsoft.com/office/drawing/2014/main" id="{AC769A9F-5086-4431-99F0-B85A2761B253}"/>
              </a:ext>
            </a:extLst>
          </p:cNvPr>
          <p:cNvSpPr txBox="1"/>
          <p:nvPr/>
        </p:nvSpPr>
        <p:spPr>
          <a:xfrm>
            <a:off x="0" y="3828128"/>
            <a:ext cx="3045193" cy="369332"/>
          </a:xfrm>
          <a:prstGeom prst="rect">
            <a:avLst/>
          </a:prstGeom>
          <a:noFill/>
        </p:spPr>
        <p:txBody>
          <a:bodyPr wrap="none" rtlCol="0">
            <a:spAutoFit/>
          </a:bodyPr>
          <a:lstStyle/>
          <a:p>
            <a:r>
              <a:rPr lang="de-DE" dirty="0"/>
              <a:t>Produktionspunkt bei Autarkie</a:t>
            </a:r>
          </a:p>
        </p:txBody>
      </p:sp>
      <p:cxnSp>
        <p:nvCxnSpPr>
          <p:cNvPr id="46" name="Gerade Verbindung mit Pfeil 45">
            <a:extLst>
              <a:ext uri="{FF2B5EF4-FFF2-40B4-BE49-F238E27FC236}">
                <a16:creationId xmlns:a16="http://schemas.microsoft.com/office/drawing/2014/main" id="{6150C9C1-095A-499A-B454-387CEB1DD253}"/>
              </a:ext>
            </a:extLst>
          </p:cNvPr>
          <p:cNvCxnSpPr>
            <a:cxnSpLocks/>
          </p:cNvCxnSpPr>
          <p:nvPr/>
        </p:nvCxnSpPr>
        <p:spPr>
          <a:xfrm flipV="1">
            <a:off x="2549038" y="3112786"/>
            <a:ext cx="560384" cy="7326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echteck 50">
            <a:extLst>
              <a:ext uri="{FF2B5EF4-FFF2-40B4-BE49-F238E27FC236}">
                <a16:creationId xmlns:a16="http://schemas.microsoft.com/office/drawing/2014/main" id="{EBB8603A-B6DB-4070-B170-3CBD4F7FC826}"/>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060196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135560" y="136526"/>
            <a:ext cx="746496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dirty="0" err="1">
                <a:solidFill>
                  <a:sysClr val="windowText" lastClr="000000"/>
                </a:solidFill>
              </a:rPr>
              <a:t>Ergebnisse</a:t>
            </a:r>
            <a:r>
              <a:rPr lang="en-US" sz="2800" dirty="0">
                <a:solidFill>
                  <a:sysClr val="windowText" lastClr="000000"/>
                </a:solidFill>
              </a:rPr>
              <a:t> des </a:t>
            </a:r>
            <a:r>
              <a:rPr lang="en-US" sz="2800" dirty="0" err="1">
                <a:solidFill>
                  <a:sysClr val="windowText" lastClr="000000"/>
                </a:solidFill>
              </a:rPr>
              <a:t>Modells</a:t>
            </a:r>
            <a:r>
              <a:rPr lang="en-US" sz="2800" dirty="0">
                <a:solidFill>
                  <a:sysClr val="windowText" lastClr="000000"/>
                </a:solidFill>
              </a:rPr>
              <a:t> </a:t>
            </a:r>
            <a:r>
              <a:rPr lang="en-US" sz="2800" dirty="0" err="1">
                <a:solidFill>
                  <a:sysClr val="windowText" lastClr="000000"/>
                </a:solidFill>
              </a:rPr>
              <a:t>spezifischer</a:t>
            </a:r>
            <a:r>
              <a:rPr lang="en-US" sz="2800" dirty="0">
                <a:solidFill>
                  <a:sysClr val="windowText" lastClr="000000"/>
                </a:solidFill>
              </a:rPr>
              <a:t> </a:t>
            </a:r>
            <a:r>
              <a:rPr lang="en-US" sz="2800" dirty="0" err="1">
                <a:solidFill>
                  <a:sysClr val="windowText" lastClr="000000"/>
                </a:solidFill>
              </a:rPr>
              <a:t>Faktoren</a:t>
            </a:r>
            <a:r>
              <a:rPr lang="en-US" sz="2800" dirty="0">
                <a:solidFill>
                  <a:sysClr val="windowText" lastClr="000000"/>
                </a:solidFill>
              </a:rPr>
              <a:t> </a:t>
            </a:r>
            <a:r>
              <a:rPr lang="en-US" sz="2800" dirty="0" err="1">
                <a:solidFill>
                  <a:sysClr val="windowText" lastClr="000000"/>
                </a:solidFill>
              </a:rPr>
              <a:t>bei</a:t>
            </a:r>
            <a:r>
              <a:rPr lang="en-US" sz="2800" dirty="0">
                <a:solidFill>
                  <a:sysClr val="windowText" lastClr="000000"/>
                </a:solidFill>
              </a:rPr>
              <a:t> </a:t>
            </a:r>
            <a:r>
              <a:rPr lang="en-US" sz="2800" dirty="0" err="1">
                <a:solidFill>
                  <a:sysClr val="windowText" lastClr="000000"/>
                </a:solidFill>
              </a:rPr>
              <a:t>Außenhandel</a:t>
            </a:r>
            <a:endParaRPr lang="en-US" sz="2800" dirty="0">
              <a:solidFill>
                <a:sysClr val="windowText" lastClr="000000"/>
              </a:solidFill>
            </a:endParaRPr>
          </a:p>
        </p:txBody>
      </p:sp>
      <p:sp>
        <p:nvSpPr>
          <p:cNvPr id="9" name="Textfeld 8">
            <a:extLst>
              <a:ext uri="{FF2B5EF4-FFF2-40B4-BE49-F238E27FC236}">
                <a16:creationId xmlns:a16="http://schemas.microsoft.com/office/drawing/2014/main" id="{EA66E258-8245-4EE8-9B19-BB1BAC4D268E}"/>
              </a:ext>
            </a:extLst>
          </p:cNvPr>
          <p:cNvSpPr txBox="1"/>
          <p:nvPr/>
        </p:nvSpPr>
        <p:spPr>
          <a:xfrm>
            <a:off x="79862" y="1012954"/>
            <a:ext cx="8461839" cy="4093428"/>
          </a:xfrm>
          <a:prstGeom prst="rect">
            <a:avLst/>
          </a:prstGeom>
          <a:noFill/>
        </p:spPr>
        <p:txBody>
          <a:bodyPr wrap="square" rtlCol="0">
            <a:spAutoFit/>
          </a:bodyPr>
          <a:lstStyle/>
          <a:p>
            <a:pPr marL="342900" indent="-342900">
              <a:buFont typeface="Arial" panose="020B0604020202020204" pitchFamily="34" charset="0"/>
              <a:buChar char="•"/>
            </a:pPr>
            <a:r>
              <a:rPr lang="de-DE" sz="2000" b="1" dirty="0"/>
              <a:t>Exportsektor gewinnt </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Importsektor verliert</a:t>
            </a:r>
          </a:p>
          <a:p>
            <a:pPr marL="342900" indent="-342900">
              <a:buFont typeface="Arial" panose="020B0604020202020204" pitchFamily="34" charset="0"/>
              <a:buChar char="•"/>
            </a:pPr>
            <a:endParaRPr lang="de-DE" sz="2000" b="1" dirty="0"/>
          </a:p>
          <a:p>
            <a:pPr marL="342900" indent="-342900">
              <a:buFont typeface="Arial" panose="020B0604020202020204" pitchFamily="34" charset="0"/>
              <a:buChar char="•"/>
            </a:pPr>
            <a:r>
              <a:rPr lang="de-DE" sz="2000" b="1" dirty="0"/>
              <a:t>Die Auswirkungen auf den mobilen Faktor sind ambivalent</a:t>
            </a:r>
          </a:p>
          <a:p>
            <a:endParaRPr lang="de-DE" sz="2000" b="1" dirty="0"/>
          </a:p>
          <a:p>
            <a:pPr algn="ctr"/>
            <a:r>
              <a:rPr lang="de-DE" sz="2000" b="1" u="sng" dirty="0"/>
              <a:t>ABER:</a:t>
            </a:r>
          </a:p>
          <a:p>
            <a:pPr algn="ctr"/>
            <a:endParaRPr lang="de-DE" sz="2000" b="1" dirty="0"/>
          </a:p>
          <a:p>
            <a:pPr algn="ctr"/>
            <a:r>
              <a:rPr lang="de-DE" sz="2000" b="1" u="sng" dirty="0"/>
              <a:t>Insgesamt</a:t>
            </a:r>
            <a:r>
              <a:rPr lang="de-DE" sz="2000" b="1" dirty="0"/>
              <a:t> gewinnt das Land!</a:t>
            </a:r>
          </a:p>
          <a:p>
            <a:pPr algn="ctr"/>
            <a:endParaRPr lang="de-DE" sz="2000" b="1" dirty="0"/>
          </a:p>
          <a:p>
            <a:pPr algn="ctr"/>
            <a:r>
              <a:rPr lang="de-DE" sz="2000" b="1" dirty="0"/>
              <a:t>→ es existiert ein Umverteilungsmechanismus, so dass alle Sektoren besser gestellt werden können gegenüber der Situation ohne Handel</a:t>
            </a:r>
            <a:endParaRPr lang="de-DE" sz="2000" dirty="0"/>
          </a:p>
          <a:p>
            <a:endParaRPr lang="de-DE" sz="2000" dirty="0"/>
          </a:p>
        </p:txBody>
      </p:sp>
      <p:sp>
        <p:nvSpPr>
          <p:cNvPr id="6" name="Rechteck 5">
            <a:extLst>
              <a:ext uri="{FF2B5EF4-FFF2-40B4-BE49-F238E27FC236}">
                <a16:creationId xmlns:a16="http://schemas.microsoft.com/office/drawing/2014/main" id="{FAAD80C1-9DAD-4DCD-A35A-A633A7EC679D}"/>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298075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24000" y="-27384"/>
            <a:ext cx="9144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dirty="0" err="1">
                <a:solidFill>
                  <a:sysClr val="windowText" lastClr="000000"/>
                </a:solidFill>
              </a:rPr>
              <a:t>Gründe</a:t>
            </a:r>
            <a:r>
              <a:rPr lang="en-US" sz="2800" dirty="0">
                <a:solidFill>
                  <a:sysClr val="windowText" lastClr="000000"/>
                </a:solidFill>
              </a:rPr>
              <a:t> </a:t>
            </a:r>
            <a:r>
              <a:rPr lang="en-US" sz="2800" dirty="0" err="1">
                <a:solidFill>
                  <a:sysClr val="windowText" lastClr="000000"/>
                </a:solidFill>
              </a:rPr>
              <a:t>für</a:t>
            </a:r>
            <a:r>
              <a:rPr lang="en-US" sz="2800" dirty="0">
                <a:solidFill>
                  <a:sysClr val="windowText" lastClr="000000"/>
                </a:solidFill>
              </a:rPr>
              <a:t> </a:t>
            </a:r>
            <a:r>
              <a:rPr lang="en-US" sz="2800" dirty="0" err="1">
                <a:solidFill>
                  <a:sysClr val="windowText" lastClr="000000"/>
                </a:solidFill>
              </a:rPr>
              <a:t>Außenhandel</a:t>
            </a:r>
            <a:r>
              <a:rPr lang="en-US" sz="2800" dirty="0">
                <a:solidFill>
                  <a:sysClr val="windowText" lastClr="000000"/>
                </a:solidFill>
              </a:rPr>
              <a:t> (</a:t>
            </a:r>
            <a:r>
              <a:rPr lang="en-US" sz="2800" dirty="0" err="1">
                <a:solidFill>
                  <a:sysClr val="windowText" lastClr="000000"/>
                </a:solidFill>
              </a:rPr>
              <a:t>klassisch</a:t>
            </a:r>
            <a:r>
              <a:rPr lang="en-US" sz="2800" dirty="0">
                <a:solidFill>
                  <a:sysClr val="windowText" lastClr="000000"/>
                </a:solidFill>
              </a:rPr>
              <a:t>)</a:t>
            </a:r>
          </a:p>
        </p:txBody>
      </p:sp>
      <p:sp>
        <p:nvSpPr>
          <p:cNvPr id="9" name="Textfeld 8">
            <a:extLst>
              <a:ext uri="{FF2B5EF4-FFF2-40B4-BE49-F238E27FC236}">
                <a16:creationId xmlns:a16="http://schemas.microsoft.com/office/drawing/2014/main" id="{EA66E258-8245-4EE8-9B19-BB1BAC4D268E}"/>
              </a:ext>
            </a:extLst>
          </p:cNvPr>
          <p:cNvSpPr txBox="1"/>
          <p:nvPr/>
        </p:nvSpPr>
        <p:spPr>
          <a:xfrm>
            <a:off x="34962" y="467252"/>
            <a:ext cx="7350162" cy="6310065"/>
          </a:xfrm>
          <a:prstGeom prst="rect">
            <a:avLst/>
          </a:prstGeom>
          <a:noFill/>
        </p:spPr>
        <p:txBody>
          <a:bodyPr wrap="square" rtlCol="0">
            <a:noAutofit/>
          </a:bodyPr>
          <a:lstStyle/>
          <a:p>
            <a:r>
              <a:rPr lang="de-DE" sz="2000" b="1" u="sng" dirty="0"/>
              <a:t>Ricardo:</a:t>
            </a:r>
          </a:p>
          <a:p>
            <a:pPr marL="342900" indent="-342900">
              <a:buFont typeface="Arial" panose="020B0604020202020204" pitchFamily="34" charset="0"/>
              <a:buChar char="•"/>
            </a:pPr>
            <a:r>
              <a:rPr lang="de-DE" sz="2000" dirty="0"/>
              <a:t>Unterschiedliche komparative Kosten</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Lineare </a:t>
            </a:r>
            <a:r>
              <a:rPr lang="de-DE" sz="2000" dirty="0" err="1"/>
              <a:t>Produktionsfunktion:Y</a:t>
            </a:r>
            <a:r>
              <a:rPr lang="de-DE" sz="2000" dirty="0"/>
              <a:t>=</a:t>
            </a:r>
            <a:r>
              <a:rPr lang="de-DE" sz="2000" dirty="0" err="1"/>
              <a:t>aL</a:t>
            </a:r>
            <a:endParaRPr lang="de-DE" sz="2000" dirty="0"/>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konstante Skalenerträge 2L↑ → 2Y↑</a:t>
            </a:r>
          </a:p>
          <a:p>
            <a:endParaRPr lang="de-DE" sz="2000" dirty="0"/>
          </a:p>
          <a:p>
            <a:r>
              <a:rPr lang="de-DE" sz="2000" b="1" u="sng" dirty="0"/>
              <a:t>Spezifische Faktoren:</a:t>
            </a:r>
          </a:p>
          <a:p>
            <a:pPr marL="342900" indent="-342900">
              <a:buFont typeface="Arial" panose="020B0604020202020204" pitchFamily="34" charset="0"/>
              <a:buChar char="•"/>
            </a:pPr>
            <a:r>
              <a:rPr lang="de-DE" sz="2000" dirty="0"/>
              <a:t>Neoklassische Produktionsfunktion Y=F(K,L)</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konstante Skalenerträge 2L↑, 2K↑ → 2Y↑</a:t>
            </a:r>
          </a:p>
          <a:p>
            <a:pPr marL="342900" indent="-342900">
              <a:buFont typeface="Arial" panose="020B0604020202020204" pitchFamily="34" charset="0"/>
              <a:buChar char="•"/>
            </a:pPr>
            <a:endParaRPr lang="de-DE" sz="2000" dirty="0"/>
          </a:p>
          <a:p>
            <a:pPr marL="342900" indent="-342900">
              <a:buFont typeface="Arial" panose="020B0604020202020204" pitchFamily="34" charset="0"/>
              <a:buChar char="•"/>
            </a:pPr>
            <a:r>
              <a:rPr lang="de-DE" sz="2000" dirty="0"/>
              <a:t>Unterschiedliches Verhältnis der relativen </a:t>
            </a:r>
            <a:r>
              <a:rPr lang="de-DE" sz="2000" dirty="0" err="1"/>
              <a:t>Grenzproduktivitäten</a:t>
            </a:r>
            <a:r>
              <a:rPr lang="de-DE" sz="2000" dirty="0"/>
              <a:t> der Produktionsfaktoren</a:t>
            </a:r>
          </a:p>
          <a:p>
            <a:endParaRPr lang="de-DE" sz="2000" dirty="0"/>
          </a:p>
          <a:p>
            <a:endParaRPr lang="de-DE" sz="2000" b="1" dirty="0"/>
          </a:p>
          <a:p>
            <a:r>
              <a:rPr lang="de-DE" sz="2000" b="1" dirty="0"/>
              <a:t>→ Es kommt zu Außenhandel, weil die Länder unterschiedlich sind!</a:t>
            </a:r>
          </a:p>
          <a:p>
            <a:endParaRPr lang="de-DE" sz="2400" dirty="0"/>
          </a:p>
          <a:p>
            <a:endParaRPr lang="de-DE" sz="2000" dirty="0"/>
          </a:p>
        </p:txBody>
      </p:sp>
      <p:sp>
        <p:nvSpPr>
          <p:cNvPr id="35" name="Rechteck 34">
            <a:extLst>
              <a:ext uri="{FF2B5EF4-FFF2-40B4-BE49-F238E27FC236}">
                <a16:creationId xmlns:a16="http://schemas.microsoft.com/office/drawing/2014/main" id="{59CFC7BC-ECEB-4963-9763-C1F8BFE32520}"/>
              </a:ext>
            </a:extLst>
          </p:cNvPr>
          <p:cNvSpPr/>
          <p:nvPr/>
        </p:nvSpPr>
        <p:spPr>
          <a:xfrm>
            <a:off x="8684576" y="4236762"/>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1358439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2637</Words>
  <Application>Microsoft Office PowerPoint</Application>
  <PresentationFormat>Breitbild</PresentationFormat>
  <Paragraphs>489</Paragraphs>
  <Slides>43</Slides>
  <Notes>21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43</vt:i4>
      </vt:variant>
    </vt:vector>
  </HeadingPairs>
  <TitlesOfParts>
    <vt:vector size="51" baseType="lpstr">
      <vt:lpstr>Arial</vt:lpstr>
      <vt:lpstr>Calibri</vt:lpstr>
      <vt:lpstr>Calibri Light</vt:lpstr>
      <vt:lpstr>Cambria Math</vt:lpstr>
      <vt:lpstr>Sparkasse Rg</vt:lpstr>
      <vt:lpstr>Times New Roman</vt:lpstr>
      <vt:lpstr>Wingdings</vt:lpstr>
      <vt:lpstr>Office</vt:lpstr>
      <vt:lpstr>PowerPoint-Präsentation</vt:lpstr>
      <vt:lpstr>Öffentliche Finanzen und Außenwirtschaft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Außenwirtschaft</dc:title>
  <dc:creator>BK</dc:creator>
  <cp:lastModifiedBy>Köster, Bernhard Johannes</cp:lastModifiedBy>
  <cp:revision>521</cp:revision>
  <dcterms:created xsi:type="dcterms:W3CDTF">2019-02-11T10:45:01Z</dcterms:created>
  <dcterms:modified xsi:type="dcterms:W3CDTF">2026-10-01T09:45:46Z</dcterms:modified>
</cp:coreProperties>
</file>